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50" r:id="rId1"/>
  </p:sldMasterIdLst>
  <p:notesMasterIdLst>
    <p:notesMasterId r:id="rId57"/>
  </p:notesMasterIdLst>
  <p:sldIdLst>
    <p:sldId id="356" r:id="rId2"/>
    <p:sldId id="300" r:id="rId3"/>
    <p:sldId id="389" r:id="rId4"/>
    <p:sldId id="317" r:id="rId5"/>
    <p:sldId id="325" r:id="rId6"/>
    <p:sldId id="320" r:id="rId7"/>
    <p:sldId id="351" r:id="rId8"/>
    <p:sldId id="303" r:id="rId9"/>
    <p:sldId id="342" r:id="rId10"/>
    <p:sldId id="360" r:id="rId11"/>
    <p:sldId id="361" r:id="rId12"/>
    <p:sldId id="362" r:id="rId13"/>
    <p:sldId id="308" r:id="rId14"/>
    <p:sldId id="364" r:id="rId15"/>
    <p:sldId id="324" r:id="rId16"/>
    <p:sldId id="319" r:id="rId17"/>
    <p:sldId id="367" r:id="rId18"/>
    <p:sldId id="368" r:id="rId19"/>
    <p:sldId id="369" r:id="rId20"/>
    <p:sldId id="370" r:id="rId21"/>
    <p:sldId id="293" r:id="rId22"/>
    <p:sldId id="366" r:id="rId23"/>
    <p:sldId id="373" r:id="rId24"/>
    <p:sldId id="302" r:id="rId25"/>
    <p:sldId id="330" r:id="rId26"/>
    <p:sldId id="374" r:id="rId27"/>
    <p:sldId id="363" r:id="rId28"/>
    <p:sldId id="388" r:id="rId29"/>
    <p:sldId id="371" r:id="rId30"/>
    <p:sldId id="352" r:id="rId31"/>
    <p:sldId id="304" r:id="rId32"/>
    <p:sldId id="312" r:id="rId33"/>
    <p:sldId id="375" r:id="rId34"/>
    <p:sldId id="358" r:id="rId35"/>
    <p:sldId id="376" r:id="rId36"/>
    <p:sldId id="365" r:id="rId37"/>
    <p:sldId id="299" r:id="rId38"/>
    <p:sldId id="384" r:id="rId39"/>
    <p:sldId id="387" r:id="rId40"/>
    <p:sldId id="390" r:id="rId41"/>
    <p:sldId id="386" r:id="rId42"/>
    <p:sldId id="385" r:id="rId43"/>
    <p:sldId id="353" r:id="rId44"/>
    <p:sldId id="378" r:id="rId45"/>
    <p:sldId id="359" r:id="rId46"/>
    <p:sldId id="379" r:id="rId47"/>
    <p:sldId id="380" r:id="rId48"/>
    <p:sldId id="381" r:id="rId49"/>
    <p:sldId id="377" r:id="rId50"/>
    <p:sldId id="382" r:id="rId51"/>
    <p:sldId id="288" r:id="rId52"/>
    <p:sldId id="383" r:id="rId53"/>
    <p:sldId id="372" r:id="rId54"/>
    <p:sldId id="354" r:id="rId55"/>
    <p:sldId id="287" r:id="rId56"/>
  </p:sldIdLst>
  <p:sldSz cx="12192000" cy="6858000"/>
  <p:notesSz cx="6858000" cy="9144000"/>
  <p:custDataLst>
    <p:tags r:id="rId5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1EDFB"/>
    <a:srgbClr val="CCE8F6"/>
    <a:srgbClr val="F3D421"/>
    <a:srgbClr val="F3BEB8"/>
    <a:srgbClr val="A5CDB1"/>
    <a:srgbClr val="F99701"/>
    <a:srgbClr val="FFEF01"/>
    <a:srgbClr val="FDD100"/>
    <a:srgbClr val="E6E6E6"/>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2" autoAdjust="0"/>
    <p:restoredTop sz="96314" autoAdjust="0"/>
  </p:normalViewPr>
  <p:slideViewPr>
    <p:cSldViewPr snapToGrid="0">
      <p:cViewPr>
        <p:scale>
          <a:sx n="60" d="100"/>
          <a:sy n="60" d="100"/>
        </p:scale>
        <p:origin x="-1092" y="-30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36C920-A605-48C7-84AB-6344B6513A40}" type="datetimeFigureOut">
              <a:rPr lang="zh-CN" altLang="en-US" smtClean="0"/>
              <a:t>2022/7/30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247854-48EB-42CE-B553-F1225BEA1CFD}" type="slidenum">
              <a:rPr lang="zh-CN" altLang="en-US" smtClean="0"/>
              <a:t>‹#›</a:t>
            </a:fld>
            <a:endParaRPr lang="zh-CN" altLang="en-US"/>
          </a:p>
        </p:txBody>
      </p:sp>
    </p:spTree>
    <p:extLst>
      <p:ext uri="{BB962C8B-B14F-4D97-AF65-F5344CB8AC3E}">
        <p14:creationId xmlns:p14="http://schemas.microsoft.com/office/powerpoint/2010/main" val="965033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2</a:t>
            </a:fld>
            <a:endParaRPr lang="zh-CN" altLang="en-US"/>
          </a:p>
        </p:txBody>
      </p:sp>
    </p:spTree>
    <p:extLst>
      <p:ext uri="{BB962C8B-B14F-4D97-AF65-F5344CB8AC3E}">
        <p14:creationId xmlns:p14="http://schemas.microsoft.com/office/powerpoint/2010/main" val="531849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15</a:t>
            </a:fld>
            <a:endParaRPr lang="zh-CN" altLang="en-US"/>
          </a:p>
        </p:txBody>
      </p:sp>
    </p:spTree>
    <p:extLst>
      <p:ext uri="{BB962C8B-B14F-4D97-AF65-F5344CB8AC3E}">
        <p14:creationId xmlns:p14="http://schemas.microsoft.com/office/powerpoint/2010/main" val="3017207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16</a:t>
            </a:fld>
            <a:endParaRPr lang="zh-CN" altLang="en-US"/>
          </a:p>
        </p:txBody>
      </p:sp>
    </p:spTree>
    <p:extLst>
      <p:ext uri="{BB962C8B-B14F-4D97-AF65-F5344CB8AC3E}">
        <p14:creationId xmlns:p14="http://schemas.microsoft.com/office/powerpoint/2010/main" val="3894285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17</a:t>
            </a:fld>
            <a:endParaRPr lang="zh-CN" altLang="en-US"/>
          </a:p>
        </p:txBody>
      </p:sp>
    </p:spTree>
    <p:extLst>
      <p:ext uri="{BB962C8B-B14F-4D97-AF65-F5344CB8AC3E}">
        <p14:creationId xmlns:p14="http://schemas.microsoft.com/office/powerpoint/2010/main" val="3894285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18</a:t>
            </a:fld>
            <a:endParaRPr lang="zh-CN" altLang="en-US"/>
          </a:p>
        </p:txBody>
      </p:sp>
    </p:spTree>
    <p:extLst>
      <p:ext uri="{BB962C8B-B14F-4D97-AF65-F5344CB8AC3E}">
        <p14:creationId xmlns:p14="http://schemas.microsoft.com/office/powerpoint/2010/main" val="3894285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19</a:t>
            </a:fld>
            <a:endParaRPr lang="zh-CN" altLang="en-US"/>
          </a:p>
        </p:txBody>
      </p:sp>
    </p:spTree>
    <p:extLst>
      <p:ext uri="{BB962C8B-B14F-4D97-AF65-F5344CB8AC3E}">
        <p14:creationId xmlns:p14="http://schemas.microsoft.com/office/powerpoint/2010/main" val="3894285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20</a:t>
            </a:fld>
            <a:endParaRPr lang="zh-CN" altLang="en-US"/>
          </a:p>
        </p:txBody>
      </p:sp>
    </p:spTree>
    <p:extLst>
      <p:ext uri="{BB962C8B-B14F-4D97-AF65-F5344CB8AC3E}">
        <p14:creationId xmlns:p14="http://schemas.microsoft.com/office/powerpoint/2010/main" val="3894285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https://www.ypppt.com/</a:t>
            </a:r>
            <a:endParaRPr lang="zh-CN" altLang="en-US" dirty="0"/>
          </a:p>
        </p:txBody>
      </p:sp>
      <p:sp>
        <p:nvSpPr>
          <p:cNvPr id="4" name="灯片编号占位符 3"/>
          <p:cNvSpPr>
            <a:spLocks noGrp="1"/>
          </p:cNvSpPr>
          <p:nvPr>
            <p:ph type="sldNum" sz="quarter" idx="10"/>
          </p:nvPr>
        </p:nvSpPr>
        <p:spPr/>
        <p:txBody>
          <a:bodyPr/>
          <a:lstStyle/>
          <a:p>
            <a:fld id="{28247854-48EB-42CE-B553-F1225BEA1CFD}" type="slidenum">
              <a:rPr lang="zh-CN" altLang="en-US" smtClean="0"/>
              <a:t>21</a:t>
            </a:fld>
            <a:endParaRPr lang="zh-CN" altLang="en-US"/>
          </a:p>
        </p:txBody>
      </p:sp>
    </p:spTree>
    <p:extLst>
      <p:ext uri="{BB962C8B-B14F-4D97-AF65-F5344CB8AC3E}">
        <p14:creationId xmlns:p14="http://schemas.microsoft.com/office/powerpoint/2010/main" val="250890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22</a:t>
            </a:fld>
            <a:endParaRPr lang="zh-CN" altLang="en-US"/>
          </a:p>
        </p:txBody>
      </p:sp>
    </p:spTree>
    <p:extLst>
      <p:ext uri="{BB962C8B-B14F-4D97-AF65-F5344CB8AC3E}">
        <p14:creationId xmlns:p14="http://schemas.microsoft.com/office/powerpoint/2010/main" val="3894285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23</a:t>
            </a:fld>
            <a:endParaRPr lang="zh-CN" altLang="en-US"/>
          </a:p>
        </p:txBody>
      </p:sp>
    </p:spTree>
    <p:extLst>
      <p:ext uri="{BB962C8B-B14F-4D97-AF65-F5344CB8AC3E}">
        <p14:creationId xmlns:p14="http://schemas.microsoft.com/office/powerpoint/2010/main" val="3894285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4026870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3</a:t>
            </a:fld>
            <a:endParaRPr lang="zh-CN" altLang="en-US"/>
          </a:p>
        </p:txBody>
      </p:sp>
    </p:spTree>
    <p:extLst>
      <p:ext uri="{BB962C8B-B14F-4D97-AF65-F5344CB8AC3E}">
        <p14:creationId xmlns:p14="http://schemas.microsoft.com/office/powerpoint/2010/main" val="53184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25</a:t>
            </a:fld>
            <a:endParaRPr lang="zh-CN" altLang="en-US"/>
          </a:p>
        </p:txBody>
      </p:sp>
    </p:spTree>
    <p:extLst>
      <p:ext uri="{BB962C8B-B14F-4D97-AF65-F5344CB8AC3E}">
        <p14:creationId xmlns:p14="http://schemas.microsoft.com/office/powerpoint/2010/main" val="2412560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26</a:t>
            </a:fld>
            <a:endParaRPr lang="zh-CN" altLang="en-US"/>
          </a:p>
        </p:txBody>
      </p:sp>
    </p:spTree>
    <p:extLst>
      <p:ext uri="{BB962C8B-B14F-4D97-AF65-F5344CB8AC3E}">
        <p14:creationId xmlns:p14="http://schemas.microsoft.com/office/powerpoint/2010/main" val="2412560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746887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746887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https://www.ypppt.com/</a:t>
            </a:r>
            <a:endParaRPr lang="zh-CN" altLang="en-US" dirty="0"/>
          </a:p>
        </p:txBody>
      </p:sp>
      <p:sp>
        <p:nvSpPr>
          <p:cNvPr id="4" name="灯片编号占位符 3"/>
          <p:cNvSpPr>
            <a:spLocks noGrp="1"/>
          </p:cNvSpPr>
          <p:nvPr>
            <p:ph type="sldNum" sz="quarter" idx="10"/>
          </p:nvPr>
        </p:nvSpPr>
        <p:spPr/>
        <p:txBody>
          <a:bodyPr/>
          <a:lstStyle/>
          <a:p>
            <a:fld id="{28247854-48EB-42CE-B553-F1225BEA1CFD}" type="slidenum">
              <a:rPr lang="zh-CN" altLang="en-US" smtClean="0"/>
              <a:t>29</a:t>
            </a:fld>
            <a:endParaRPr lang="zh-CN" altLang="en-US"/>
          </a:p>
        </p:txBody>
      </p:sp>
    </p:spTree>
    <p:extLst>
      <p:ext uri="{BB962C8B-B14F-4D97-AF65-F5344CB8AC3E}">
        <p14:creationId xmlns:p14="http://schemas.microsoft.com/office/powerpoint/2010/main" val="250890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979C96-F519-4B7C-A90E-9C0DC9BE00D9}" type="slidenum">
              <a:rPr lang="zh-CN" altLang="en-US" smtClean="0">
                <a:solidFill>
                  <a:prstClr val="black"/>
                </a:solidFill>
                <a:latin typeface="Calibri"/>
                <a:ea typeface="宋体" panose="02010600030101010101" pitchFamily="2" charset="-122"/>
              </a:rPr>
              <a:pPr/>
              <a:t>30</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135385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1064951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8247854-48EB-42CE-B553-F1225BEA1CFD}" type="slidenum">
              <a:rPr lang="zh-CN" altLang="en-US" smtClean="0"/>
              <a:t>32</a:t>
            </a:fld>
            <a:endParaRPr lang="zh-CN" altLang="en-US"/>
          </a:p>
        </p:txBody>
      </p:sp>
    </p:spTree>
    <p:extLst>
      <p:ext uri="{BB962C8B-B14F-4D97-AF65-F5344CB8AC3E}">
        <p14:creationId xmlns:p14="http://schemas.microsoft.com/office/powerpoint/2010/main" val="2124408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4026870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34</a:t>
            </a:fld>
            <a:endParaRPr lang="zh-CN" altLang="en-US"/>
          </a:p>
        </p:txBody>
      </p:sp>
    </p:spTree>
    <p:extLst>
      <p:ext uri="{BB962C8B-B14F-4D97-AF65-F5344CB8AC3E}">
        <p14:creationId xmlns:p14="http://schemas.microsoft.com/office/powerpoint/2010/main" val="531849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979C96-F519-4B7C-A90E-9C0DC9BE00D9}" type="slidenum">
              <a:rPr lang="zh-CN" altLang="en-US" smtClean="0">
                <a:solidFill>
                  <a:prstClr val="black"/>
                </a:solidFill>
                <a:latin typeface="Calibri"/>
                <a:ea typeface="宋体" panose="02010600030101010101" pitchFamily="2" charset="-122"/>
              </a:rPr>
              <a:pPr/>
              <a:t>4</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3810835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35</a:t>
            </a:fld>
            <a:endParaRPr lang="zh-CN" altLang="en-US"/>
          </a:p>
        </p:txBody>
      </p:sp>
    </p:spTree>
    <p:extLst>
      <p:ext uri="{BB962C8B-B14F-4D97-AF65-F5344CB8AC3E}">
        <p14:creationId xmlns:p14="http://schemas.microsoft.com/office/powerpoint/2010/main" val="531849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2365699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37</a:t>
            </a:fld>
            <a:endParaRPr lang="zh-CN" altLang="en-US"/>
          </a:p>
        </p:txBody>
      </p:sp>
    </p:spTree>
    <p:extLst>
      <p:ext uri="{BB962C8B-B14F-4D97-AF65-F5344CB8AC3E}">
        <p14:creationId xmlns:p14="http://schemas.microsoft.com/office/powerpoint/2010/main" val="277736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38</a:t>
            </a:fld>
            <a:endParaRPr lang="zh-CN" altLang="en-US"/>
          </a:p>
        </p:txBody>
      </p:sp>
    </p:spTree>
    <p:extLst>
      <p:ext uri="{BB962C8B-B14F-4D97-AF65-F5344CB8AC3E}">
        <p14:creationId xmlns:p14="http://schemas.microsoft.com/office/powerpoint/2010/main" val="2777369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39</a:t>
            </a:fld>
            <a:endParaRPr lang="zh-CN" altLang="en-US"/>
          </a:p>
        </p:txBody>
      </p:sp>
    </p:spTree>
    <p:extLst>
      <p:ext uri="{BB962C8B-B14F-4D97-AF65-F5344CB8AC3E}">
        <p14:creationId xmlns:p14="http://schemas.microsoft.com/office/powerpoint/2010/main" val="2777369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40</a:t>
            </a:fld>
            <a:endParaRPr lang="zh-CN" altLang="en-US"/>
          </a:p>
        </p:txBody>
      </p:sp>
    </p:spTree>
    <p:extLst>
      <p:ext uri="{BB962C8B-B14F-4D97-AF65-F5344CB8AC3E}">
        <p14:creationId xmlns:p14="http://schemas.microsoft.com/office/powerpoint/2010/main" val="277736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41</a:t>
            </a:fld>
            <a:endParaRPr lang="zh-CN" altLang="en-US"/>
          </a:p>
        </p:txBody>
      </p:sp>
    </p:spTree>
    <p:extLst>
      <p:ext uri="{BB962C8B-B14F-4D97-AF65-F5344CB8AC3E}">
        <p14:creationId xmlns:p14="http://schemas.microsoft.com/office/powerpoint/2010/main" val="277736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42</a:t>
            </a:fld>
            <a:endParaRPr lang="zh-CN" altLang="en-US"/>
          </a:p>
        </p:txBody>
      </p:sp>
    </p:spTree>
    <p:extLst>
      <p:ext uri="{BB962C8B-B14F-4D97-AF65-F5344CB8AC3E}">
        <p14:creationId xmlns:p14="http://schemas.microsoft.com/office/powerpoint/2010/main" val="2777369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979C96-F519-4B7C-A90E-9C0DC9BE00D9}" type="slidenum">
              <a:rPr lang="zh-CN" altLang="en-US" smtClean="0">
                <a:solidFill>
                  <a:prstClr val="black"/>
                </a:solidFill>
                <a:latin typeface="Calibri"/>
                <a:ea typeface="宋体" panose="02010600030101010101" pitchFamily="2" charset="-122"/>
              </a:rPr>
              <a:pPr/>
              <a:t>43</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82141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44</a:t>
            </a:fld>
            <a:endParaRPr lang="zh-CN" altLang="en-US">
              <a:solidFill>
                <a:prstClr val="black"/>
              </a:solidFill>
            </a:endParaRPr>
          </a:p>
        </p:txBody>
      </p:sp>
    </p:spTree>
    <p:extLst>
      <p:ext uri="{BB962C8B-B14F-4D97-AF65-F5344CB8AC3E}">
        <p14:creationId xmlns:p14="http://schemas.microsoft.com/office/powerpoint/2010/main" val="2365699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5</a:t>
            </a:fld>
            <a:endParaRPr lang="zh-CN" altLang="en-US"/>
          </a:p>
        </p:txBody>
      </p:sp>
    </p:spTree>
    <p:extLst>
      <p:ext uri="{BB962C8B-B14F-4D97-AF65-F5344CB8AC3E}">
        <p14:creationId xmlns:p14="http://schemas.microsoft.com/office/powerpoint/2010/main" val="33627136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45</a:t>
            </a:fld>
            <a:endParaRPr lang="zh-CN" altLang="en-US">
              <a:solidFill>
                <a:prstClr val="black"/>
              </a:solidFill>
            </a:endParaRPr>
          </a:p>
        </p:txBody>
      </p:sp>
    </p:spTree>
    <p:extLst>
      <p:ext uri="{BB962C8B-B14F-4D97-AF65-F5344CB8AC3E}">
        <p14:creationId xmlns:p14="http://schemas.microsoft.com/office/powerpoint/2010/main" val="23656990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46</a:t>
            </a:fld>
            <a:endParaRPr lang="zh-CN" altLang="en-US">
              <a:solidFill>
                <a:prstClr val="black"/>
              </a:solidFill>
            </a:endParaRPr>
          </a:p>
        </p:txBody>
      </p:sp>
    </p:spTree>
    <p:extLst>
      <p:ext uri="{BB962C8B-B14F-4D97-AF65-F5344CB8AC3E}">
        <p14:creationId xmlns:p14="http://schemas.microsoft.com/office/powerpoint/2010/main" val="2365699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47</a:t>
            </a:fld>
            <a:endParaRPr lang="zh-CN" altLang="en-US">
              <a:solidFill>
                <a:prstClr val="black"/>
              </a:solidFill>
            </a:endParaRPr>
          </a:p>
        </p:txBody>
      </p:sp>
    </p:spTree>
    <p:extLst>
      <p:ext uri="{BB962C8B-B14F-4D97-AF65-F5344CB8AC3E}">
        <p14:creationId xmlns:p14="http://schemas.microsoft.com/office/powerpoint/2010/main" val="23656990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48</a:t>
            </a:fld>
            <a:endParaRPr lang="zh-CN" altLang="en-US">
              <a:solidFill>
                <a:prstClr val="black"/>
              </a:solidFill>
            </a:endParaRPr>
          </a:p>
        </p:txBody>
      </p:sp>
    </p:spTree>
    <p:extLst>
      <p:ext uri="{BB962C8B-B14F-4D97-AF65-F5344CB8AC3E}">
        <p14:creationId xmlns:p14="http://schemas.microsoft.com/office/powerpoint/2010/main" val="23656990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49</a:t>
            </a:fld>
            <a:endParaRPr lang="zh-CN" altLang="en-US"/>
          </a:p>
        </p:txBody>
      </p:sp>
    </p:spTree>
    <p:extLst>
      <p:ext uri="{BB962C8B-B14F-4D97-AF65-F5344CB8AC3E}">
        <p14:creationId xmlns:p14="http://schemas.microsoft.com/office/powerpoint/2010/main" val="2777369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50</a:t>
            </a:fld>
            <a:endParaRPr lang="zh-CN" altLang="en-US"/>
          </a:p>
        </p:txBody>
      </p:sp>
    </p:spTree>
    <p:extLst>
      <p:ext uri="{BB962C8B-B14F-4D97-AF65-F5344CB8AC3E}">
        <p14:creationId xmlns:p14="http://schemas.microsoft.com/office/powerpoint/2010/main" val="20102209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51</a:t>
            </a:fld>
            <a:endParaRPr lang="zh-CN" altLang="en-US"/>
          </a:p>
        </p:txBody>
      </p:sp>
    </p:spTree>
    <p:extLst>
      <p:ext uri="{BB962C8B-B14F-4D97-AF65-F5344CB8AC3E}">
        <p14:creationId xmlns:p14="http://schemas.microsoft.com/office/powerpoint/2010/main" val="2010220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52</a:t>
            </a:fld>
            <a:endParaRPr lang="zh-CN" altLang="en-US"/>
          </a:p>
        </p:txBody>
      </p:sp>
    </p:spTree>
    <p:extLst>
      <p:ext uri="{BB962C8B-B14F-4D97-AF65-F5344CB8AC3E}">
        <p14:creationId xmlns:p14="http://schemas.microsoft.com/office/powerpoint/2010/main" val="20102209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53</a:t>
            </a:fld>
            <a:endParaRPr lang="zh-CN" altLang="en-US"/>
          </a:p>
        </p:txBody>
      </p:sp>
    </p:spTree>
    <p:extLst>
      <p:ext uri="{BB962C8B-B14F-4D97-AF65-F5344CB8AC3E}">
        <p14:creationId xmlns:p14="http://schemas.microsoft.com/office/powerpoint/2010/main" val="38942859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8247854-48EB-42CE-B553-F1225BEA1CFD}" type="slidenum">
              <a:rPr lang="zh-CN" altLang="en-US" smtClean="0"/>
              <a:t>55</a:t>
            </a:fld>
            <a:endParaRPr lang="zh-CN" altLang="en-US"/>
          </a:p>
        </p:txBody>
      </p:sp>
    </p:spTree>
    <p:extLst>
      <p:ext uri="{BB962C8B-B14F-4D97-AF65-F5344CB8AC3E}">
        <p14:creationId xmlns:p14="http://schemas.microsoft.com/office/powerpoint/2010/main" val="1764583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6</a:t>
            </a:fld>
            <a:endParaRPr lang="zh-CN" altLang="en-US"/>
          </a:p>
        </p:txBody>
      </p:sp>
    </p:spTree>
    <p:extLst>
      <p:ext uri="{BB962C8B-B14F-4D97-AF65-F5344CB8AC3E}">
        <p14:creationId xmlns:p14="http://schemas.microsoft.com/office/powerpoint/2010/main" val="3881293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979C96-F519-4B7C-A90E-9C0DC9BE00D9}" type="slidenum">
              <a:rPr lang="zh-CN" altLang="en-US" smtClean="0">
                <a:solidFill>
                  <a:prstClr val="black"/>
                </a:solidFill>
                <a:latin typeface="Calibri"/>
                <a:ea typeface="宋体" panose="02010600030101010101" pitchFamily="2" charset="-122"/>
              </a:rPr>
              <a:pPr/>
              <a:t>7</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312810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2365699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746887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14</a:t>
            </a:fld>
            <a:endParaRPr lang="zh-CN" altLang="en-US"/>
          </a:p>
        </p:txBody>
      </p:sp>
    </p:spTree>
    <p:extLst>
      <p:ext uri="{BB962C8B-B14F-4D97-AF65-F5344CB8AC3E}">
        <p14:creationId xmlns:p14="http://schemas.microsoft.com/office/powerpoint/2010/main" val="30172071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xmlns="" id="{637B6256-D657-4866-B265-8533F34C731F}"/>
              </a:ext>
            </a:extLst>
          </p:cNvPr>
          <p:cNvSpPr/>
          <p:nvPr userDrawn="1"/>
        </p:nvSpPr>
        <p:spPr>
          <a:xfrm>
            <a:off x="0" y="0"/>
            <a:ext cx="12192000" cy="6858000"/>
          </a:xfrm>
          <a:prstGeom prst="rect">
            <a:avLst/>
          </a:prstGeom>
          <a:blipFill dpi="0" rotWithShape="1">
            <a:blip r:embed="rId2">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userDrawn="1"/>
        </p:nvGrpSpPr>
        <p:grpSpPr>
          <a:xfrm>
            <a:off x="3578131" y="-196212"/>
            <a:ext cx="5079571" cy="1298501"/>
            <a:chOff x="3533159" y="845920"/>
            <a:chExt cx="5079571" cy="1298501"/>
          </a:xfrm>
        </p:grpSpPr>
        <p:sp>
          <p:nvSpPr>
            <p:cNvPr id="6" name="矩形 7"/>
            <p:cNvSpPr/>
            <p:nvPr/>
          </p:nvSpPr>
          <p:spPr>
            <a:xfrm>
              <a:off x="7724403" y="845920"/>
              <a:ext cx="90446" cy="577949"/>
            </a:xfrm>
            <a:custGeom>
              <a:avLst/>
              <a:gdLst>
                <a:gd name="connsiteX0" fmla="*/ 0 w 143692"/>
                <a:gd name="connsiteY0" fmla="*/ 0 h 577949"/>
                <a:gd name="connsiteX1" fmla="*/ 143692 w 143692"/>
                <a:gd name="connsiteY1" fmla="*/ 0 h 577949"/>
                <a:gd name="connsiteX2" fmla="*/ 143692 w 143692"/>
                <a:gd name="connsiteY2" fmla="*/ 577949 h 577949"/>
                <a:gd name="connsiteX3" fmla="*/ 0 w 143692"/>
                <a:gd name="connsiteY3" fmla="*/ 577949 h 577949"/>
                <a:gd name="connsiteX4" fmla="*/ 0 w 143692"/>
                <a:gd name="connsiteY4" fmla="*/ 0 h 577949"/>
                <a:gd name="connsiteX0" fmla="*/ 17417 w 161109"/>
                <a:gd name="connsiteY0" fmla="*/ 0 h 577949"/>
                <a:gd name="connsiteX1" fmla="*/ 161109 w 161109"/>
                <a:gd name="connsiteY1" fmla="*/ 0 h 577949"/>
                <a:gd name="connsiteX2" fmla="*/ 161109 w 161109"/>
                <a:gd name="connsiteY2" fmla="*/ 577949 h 577949"/>
                <a:gd name="connsiteX3" fmla="*/ 17417 w 161109"/>
                <a:gd name="connsiteY3" fmla="*/ 577949 h 577949"/>
                <a:gd name="connsiteX4" fmla="*/ 17417 w 161109"/>
                <a:gd name="connsiteY4" fmla="*/ 0 h 577949"/>
                <a:gd name="connsiteX0" fmla="*/ 17417 w 161109"/>
                <a:gd name="connsiteY0" fmla="*/ 0 h 577949"/>
                <a:gd name="connsiteX1" fmla="*/ 161109 w 161109"/>
                <a:gd name="connsiteY1" fmla="*/ 0 h 577949"/>
                <a:gd name="connsiteX2" fmla="*/ 161109 w 161109"/>
                <a:gd name="connsiteY2" fmla="*/ 577949 h 577949"/>
                <a:gd name="connsiteX3" fmla="*/ 17417 w 161109"/>
                <a:gd name="connsiteY3" fmla="*/ 577949 h 577949"/>
                <a:gd name="connsiteX4" fmla="*/ 17417 w 161109"/>
                <a:gd name="connsiteY4" fmla="*/ 0 h 577949"/>
                <a:gd name="connsiteX0" fmla="*/ 17417 w 172720"/>
                <a:gd name="connsiteY0" fmla="*/ 0 h 577949"/>
                <a:gd name="connsiteX1" fmla="*/ 161109 w 172720"/>
                <a:gd name="connsiteY1" fmla="*/ 0 h 577949"/>
                <a:gd name="connsiteX2" fmla="*/ 161109 w 172720"/>
                <a:gd name="connsiteY2" fmla="*/ 577949 h 577949"/>
                <a:gd name="connsiteX3" fmla="*/ 17417 w 172720"/>
                <a:gd name="connsiteY3" fmla="*/ 577949 h 577949"/>
                <a:gd name="connsiteX4" fmla="*/ 17417 w 172720"/>
                <a:gd name="connsiteY4" fmla="*/ 0 h 577949"/>
                <a:gd name="connsiteX0" fmla="*/ 13882 w 169185"/>
                <a:gd name="connsiteY0" fmla="*/ 0 h 577949"/>
                <a:gd name="connsiteX1" fmla="*/ 157574 w 169185"/>
                <a:gd name="connsiteY1" fmla="*/ 0 h 577949"/>
                <a:gd name="connsiteX2" fmla="*/ 157574 w 169185"/>
                <a:gd name="connsiteY2" fmla="*/ 577949 h 577949"/>
                <a:gd name="connsiteX3" fmla="*/ 13882 w 169185"/>
                <a:gd name="connsiteY3" fmla="*/ 577949 h 577949"/>
                <a:gd name="connsiteX4" fmla="*/ 13882 w 169185"/>
                <a:gd name="connsiteY4" fmla="*/ 0 h 577949"/>
                <a:gd name="connsiteX0" fmla="*/ 5931 w 161234"/>
                <a:gd name="connsiteY0" fmla="*/ 0 h 577949"/>
                <a:gd name="connsiteX1" fmla="*/ 149623 w 161234"/>
                <a:gd name="connsiteY1" fmla="*/ 0 h 577949"/>
                <a:gd name="connsiteX2" fmla="*/ 149623 w 161234"/>
                <a:gd name="connsiteY2" fmla="*/ 577949 h 577949"/>
                <a:gd name="connsiteX3" fmla="*/ 5931 w 161234"/>
                <a:gd name="connsiteY3" fmla="*/ 577949 h 577949"/>
                <a:gd name="connsiteX4" fmla="*/ 5931 w 161234"/>
                <a:gd name="connsiteY4" fmla="*/ 0 h 577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34" h="577949">
                  <a:moveTo>
                    <a:pt x="5931" y="0"/>
                  </a:moveTo>
                  <a:lnTo>
                    <a:pt x="149623" y="0"/>
                  </a:lnTo>
                  <a:cubicBezTo>
                    <a:pt x="149623" y="192650"/>
                    <a:pt x="175748" y="346110"/>
                    <a:pt x="149623" y="577949"/>
                  </a:cubicBezTo>
                  <a:lnTo>
                    <a:pt x="5931" y="577949"/>
                  </a:lnTo>
                  <a:cubicBezTo>
                    <a:pt x="24981" y="370059"/>
                    <a:pt x="-14208" y="257964"/>
                    <a:pt x="5931" y="0"/>
                  </a:cubicBezTo>
                  <a:close/>
                </a:path>
              </a:pathLst>
            </a:cu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7"/>
            <p:cNvSpPr/>
            <p:nvPr/>
          </p:nvSpPr>
          <p:spPr>
            <a:xfrm>
              <a:off x="4309061" y="845920"/>
              <a:ext cx="90446" cy="577949"/>
            </a:xfrm>
            <a:custGeom>
              <a:avLst/>
              <a:gdLst>
                <a:gd name="connsiteX0" fmla="*/ 0 w 143692"/>
                <a:gd name="connsiteY0" fmla="*/ 0 h 577949"/>
                <a:gd name="connsiteX1" fmla="*/ 143692 w 143692"/>
                <a:gd name="connsiteY1" fmla="*/ 0 h 577949"/>
                <a:gd name="connsiteX2" fmla="*/ 143692 w 143692"/>
                <a:gd name="connsiteY2" fmla="*/ 577949 h 577949"/>
                <a:gd name="connsiteX3" fmla="*/ 0 w 143692"/>
                <a:gd name="connsiteY3" fmla="*/ 577949 h 577949"/>
                <a:gd name="connsiteX4" fmla="*/ 0 w 143692"/>
                <a:gd name="connsiteY4" fmla="*/ 0 h 577949"/>
                <a:gd name="connsiteX0" fmla="*/ 17417 w 161109"/>
                <a:gd name="connsiteY0" fmla="*/ 0 h 577949"/>
                <a:gd name="connsiteX1" fmla="*/ 161109 w 161109"/>
                <a:gd name="connsiteY1" fmla="*/ 0 h 577949"/>
                <a:gd name="connsiteX2" fmla="*/ 161109 w 161109"/>
                <a:gd name="connsiteY2" fmla="*/ 577949 h 577949"/>
                <a:gd name="connsiteX3" fmla="*/ 17417 w 161109"/>
                <a:gd name="connsiteY3" fmla="*/ 577949 h 577949"/>
                <a:gd name="connsiteX4" fmla="*/ 17417 w 161109"/>
                <a:gd name="connsiteY4" fmla="*/ 0 h 577949"/>
                <a:gd name="connsiteX0" fmla="*/ 17417 w 161109"/>
                <a:gd name="connsiteY0" fmla="*/ 0 h 577949"/>
                <a:gd name="connsiteX1" fmla="*/ 161109 w 161109"/>
                <a:gd name="connsiteY1" fmla="*/ 0 h 577949"/>
                <a:gd name="connsiteX2" fmla="*/ 161109 w 161109"/>
                <a:gd name="connsiteY2" fmla="*/ 577949 h 577949"/>
                <a:gd name="connsiteX3" fmla="*/ 17417 w 161109"/>
                <a:gd name="connsiteY3" fmla="*/ 577949 h 577949"/>
                <a:gd name="connsiteX4" fmla="*/ 17417 w 161109"/>
                <a:gd name="connsiteY4" fmla="*/ 0 h 577949"/>
                <a:gd name="connsiteX0" fmla="*/ 17417 w 172720"/>
                <a:gd name="connsiteY0" fmla="*/ 0 h 577949"/>
                <a:gd name="connsiteX1" fmla="*/ 161109 w 172720"/>
                <a:gd name="connsiteY1" fmla="*/ 0 h 577949"/>
                <a:gd name="connsiteX2" fmla="*/ 161109 w 172720"/>
                <a:gd name="connsiteY2" fmla="*/ 577949 h 577949"/>
                <a:gd name="connsiteX3" fmla="*/ 17417 w 172720"/>
                <a:gd name="connsiteY3" fmla="*/ 577949 h 577949"/>
                <a:gd name="connsiteX4" fmla="*/ 17417 w 172720"/>
                <a:gd name="connsiteY4" fmla="*/ 0 h 577949"/>
                <a:gd name="connsiteX0" fmla="*/ 13882 w 169185"/>
                <a:gd name="connsiteY0" fmla="*/ 0 h 577949"/>
                <a:gd name="connsiteX1" fmla="*/ 157574 w 169185"/>
                <a:gd name="connsiteY1" fmla="*/ 0 h 577949"/>
                <a:gd name="connsiteX2" fmla="*/ 157574 w 169185"/>
                <a:gd name="connsiteY2" fmla="*/ 577949 h 577949"/>
                <a:gd name="connsiteX3" fmla="*/ 13882 w 169185"/>
                <a:gd name="connsiteY3" fmla="*/ 577949 h 577949"/>
                <a:gd name="connsiteX4" fmla="*/ 13882 w 169185"/>
                <a:gd name="connsiteY4" fmla="*/ 0 h 577949"/>
                <a:gd name="connsiteX0" fmla="*/ 5931 w 161234"/>
                <a:gd name="connsiteY0" fmla="*/ 0 h 577949"/>
                <a:gd name="connsiteX1" fmla="*/ 149623 w 161234"/>
                <a:gd name="connsiteY1" fmla="*/ 0 h 577949"/>
                <a:gd name="connsiteX2" fmla="*/ 149623 w 161234"/>
                <a:gd name="connsiteY2" fmla="*/ 577949 h 577949"/>
                <a:gd name="connsiteX3" fmla="*/ 5931 w 161234"/>
                <a:gd name="connsiteY3" fmla="*/ 577949 h 577949"/>
                <a:gd name="connsiteX4" fmla="*/ 5931 w 161234"/>
                <a:gd name="connsiteY4" fmla="*/ 0 h 577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34" h="577949">
                  <a:moveTo>
                    <a:pt x="5931" y="0"/>
                  </a:moveTo>
                  <a:lnTo>
                    <a:pt x="149623" y="0"/>
                  </a:lnTo>
                  <a:cubicBezTo>
                    <a:pt x="149623" y="192650"/>
                    <a:pt x="175748" y="346110"/>
                    <a:pt x="149623" y="577949"/>
                  </a:cubicBezTo>
                  <a:lnTo>
                    <a:pt x="5931" y="577949"/>
                  </a:lnTo>
                  <a:cubicBezTo>
                    <a:pt x="24981" y="370059"/>
                    <a:pt x="-14208" y="257964"/>
                    <a:pt x="5931" y="0"/>
                  </a:cubicBezTo>
                  <a:close/>
                </a:path>
              </a:pathLst>
            </a:cu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2"/>
            <p:cNvSpPr/>
            <p:nvPr/>
          </p:nvSpPr>
          <p:spPr>
            <a:xfrm>
              <a:off x="3534044" y="1292184"/>
              <a:ext cx="5078686" cy="754845"/>
            </a:xfrm>
            <a:custGeom>
              <a:avLst/>
              <a:gdLst>
                <a:gd name="connsiteX0" fmla="*/ 0 w 6224953"/>
                <a:gd name="connsiteY0" fmla="*/ 372433 h 744865"/>
                <a:gd name="connsiteX1" fmla="*/ 372433 w 6224953"/>
                <a:gd name="connsiteY1" fmla="*/ 0 h 744865"/>
                <a:gd name="connsiteX2" fmla="*/ 5852521 w 6224953"/>
                <a:gd name="connsiteY2" fmla="*/ 0 h 744865"/>
                <a:gd name="connsiteX3" fmla="*/ 6224954 w 6224953"/>
                <a:gd name="connsiteY3" fmla="*/ 372433 h 744865"/>
                <a:gd name="connsiteX4" fmla="*/ 6224953 w 6224953"/>
                <a:gd name="connsiteY4" fmla="*/ 372433 h 744865"/>
                <a:gd name="connsiteX5" fmla="*/ 5852520 w 6224953"/>
                <a:gd name="connsiteY5" fmla="*/ 744866 h 744865"/>
                <a:gd name="connsiteX6" fmla="*/ 372433 w 6224953"/>
                <a:gd name="connsiteY6" fmla="*/ 744865 h 744865"/>
                <a:gd name="connsiteX7" fmla="*/ 0 w 6224953"/>
                <a:gd name="connsiteY7" fmla="*/ 372432 h 744865"/>
                <a:gd name="connsiteX8" fmla="*/ 0 w 6224953"/>
                <a:gd name="connsiteY8" fmla="*/ 372433 h 744865"/>
                <a:gd name="connsiteX0" fmla="*/ 0 w 6224954"/>
                <a:gd name="connsiteY0" fmla="*/ 372433 h 744866"/>
                <a:gd name="connsiteX1" fmla="*/ 372433 w 6224954"/>
                <a:gd name="connsiteY1" fmla="*/ 0 h 744866"/>
                <a:gd name="connsiteX2" fmla="*/ 5852521 w 6224954"/>
                <a:gd name="connsiteY2" fmla="*/ 0 h 744866"/>
                <a:gd name="connsiteX3" fmla="*/ 6224954 w 6224954"/>
                <a:gd name="connsiteY3" fmla="*/ 372433 h 744866"/>
                <a:gd name="connsiteX4" fmla="*/ 6224953 w 6224954"/>
                <a:gd name="connsiteY4" fmla="*/ 372433 h 744866"/>
                <a:gd name="connsiteX5" fmla="*/ 5852520 w 6224954"/>
                <a:gd name="connsiteY5" fmla="*/ 744866 h 744866"/>
                <a:gd name="connsiteX6" fmla="*/ 372433 w 6224954"/>
                <a:gd name="connsiteY6" fmla="*/ 744865 h 744866"/>
                <a:gd name="connsiteX7" fmla="*/ 0 w 6224954"/>
                <a:gd name="connsiteY7" fmla="*/ 372432 h 744866"/>
                <a:gd name="connsiteX8" fmla="*/ 0 w 6224954"/>
                <a:gd name="connsiteY8" fmla="*/ 372433 h 744866"/>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372433 w 6224954"/>
                <a:gd name="connsiteY6" fmla="*/ 753906 h 753907"/>
                <a:gd name="connsiteX7" fmla="*/ 0 w 6224954"/>
                <a:gd name="connsiteY7" fmla="*/ 381473 h 753907"/>
                <a:gd name="connsiteX8" fmla="*/ 0 w 6224954"/>
                <a:gd name="connsiteY8" fmla="*/ 381474 h 753907"/>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266925 w 6224954"/>
                <a:gd name="connsiteY6" fmla="*/ 753906 h 753907"/>
                <a:gd name="connsiteX7" fmla="*/ 0 w 6224954"/>
                <a:gd name="connsiteY7" fmla="*/ 381473 h 753907"/>
                <a:gd name="connsiteX8" fmla="*/ 0 w 6224954"/>
                <a:gd name="connsiteY8" fmla="*/ 381474 h 753907"/>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266925 w 6224954"/>
                <a:gd name="connsiteY6" fmla="*/ 753906 h 753907"/>
                <a:gd name="connsiteX7" fmla="*/ 0 w 6224954"/>
                <a:gd name="connsiteY7" fmla="*/ 381473 h 753907"/>
                <a:gd name="connsiteX8" fmla="*/ 0 w 6224954"/>
                <a:gd name="connsiteY8" fmla="*/ 381474 h 753907"/>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266925 w 6224954"/>
                <a:gd name="connsiteY6" fmla="*/ 753906 h 753907"/>
                <a:gd name="connsiteX7" fmla="*/ 0 w 6224954"/>
                <a:gd name="connsiteY7" fmla="*/ 381473 h 753907"/>
                <a:gd name="connsiteX8" fmla="*/ 0 w 6224954"/>
                <a:gd name="connsiteY8" fmla="*/ 381474 h 753907"/>
                <a:gd name="connsiteX0" fmla="*/ 0 w 6224954"/>
                <a:gd name="connsiteY0" fmla="*/ 381474 h 758696"/>
                <a:gd name="connsiteX1" fmla="*/ 372433 w 6224954"/>
                <a:gd name="connsiteY1" fmla="*/ 9041 h 758696"/>
                <a:gd name="connsiteX2" fmla="*/ 5852521 w 6224954"/>
                <a:gd name="connsiteY2" fmla="*/ 9041 h 758696"/>
                <a:gd name="connsiteX3" fmla="*/ 6224954 w 6224954"/>
                <a:gd name="connsiteY3" fmla="*/ 381474 h 758696"/>
                <a:gd name="connsiteX4" fmla="*/ 6224953 w 6224954"/>
                <a:gd name="connsiteY4" fmla="*/ 381474 h 758696"/>
                <a:gd name="connsiteX5" fmla="*/ 5852520 w 6224954"/>
                <a:gd name="connsiteY5" fmla="*/ 753907 h 758696"/>
                <a:gd name="connsiteX6" fmla="*/ 4466492 w 6224954"/>
                <a:gd name="connsiteY6" fmla="*/ 758696 h 758696"/>
                <a:gd name="connsiteX7" fmla="*/ 266925 w 6224954"/>
                <a:gd name="connsiteY7" fmla="*/ 753906 h 758696"/>
                <a:gd name="connsiteX8" fmla="*/ 0 w 6224954"/>
                <a:gd name="connsiteY8" fmla="*/ 381473 h 758696"/>
                <a:gd name="connsiteX9" fmla="*/ 0 w 6224954"/>
                <a:gd name="connsiteY9" fmla="*/ 381474 h 758696"/>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4478215 w 6224954"/>
                <a:gd name="connsiteY6" fmla="*/ 735250 h 753907"/>
                <a:gd name="connsiteX7" fmla="*/ 266925 w 6224954"/>
                <a:gd name="connsiteY7" fmla="*/ 753906 h 753907"/>
                <a:gd name="connsiteX8" fmla="*/ 0 w 6224954"/>
                <a:gd name="connsiteY8" fmla="*/ 381473 h 753907"/>
                <a:gd name="connsiteX9" fmla="*/ 0 w 6224954"/>
                <a:gd name="connsiteY9" fmla="*/ 381474 h 753907"/>
                <a:gd name="connsiteX0" fmla="*/ 0 w 6224954"/>
                <a:gd name="connsiteY0" fmla="*/ 381474 h 762976"/>
                <a:gd name="connsiteX1" fmla="*/ 372433 w 6224954"/>
                <a:gd name="connsiteY1" fmla="*/ 9041 h 762976"/>
                <a:gd name="connsiteX2" fmla="*/ 5852521 w 6224954"/>
                <a:gd name="connsiteY2" fmla="*/ 9041 h 762976"/>
                <a:gd name="connsiteX3" fmla="*/ 6224954 w 6224954"/>
                <a:gd name="connsiteY3" fmla="*/ 381474 h 762976"/>
                <a:gd name="connsiteX4" fmla="*/ 6224953 w 6224954"/>
                <a:gd name="connsiteY4" fmla="*/ 381474 h 762976"/>
                <a:gd name="connsiteX5" fmla="*/ 5852520 w 6224954"/>
                <a:gd name="connsiteY5" fmla="*/ 753907 h 762976"/>
                <a:gd name="connsiteX6" fmla="*/ 4478215 w 6224954"/>
                <a:gd name="connsiteY6" fmla="*/ 735250 h 762976"/>
                <a:gd name="connsiteX7" fmla="*/ 266925 w 6224954"/>
                <a:gd name="connsiteY7" fmla="*/ 753906 h 762976"/>
                <a:gd name="connsiteX8" fmla="*/ 0 w 6224954"/>
                <a:gd name="connsiteY8" fmla="*/ 381473 h 762976"/>
                <a:gd name="connsiteX9" fmla="*/ 0 w 6224954"/>
                <a:gd name="connsiteY9" fmla="*/ 381474 h 762976"/>
                <a:gd name="connsiteX0" fmla="*/ 0 w 6224954"/>
                <a:gd name="connsiteY0" fmla="*/ 381474 h 775031"/>
                <a:gd name="connsiteX1" fmla="*/ 372433 w 6224954"/>
                <a:gd name="connsiteY1" fmla="*/ 9041 h 775031"/>
                <a:gd name="connsiteX2" fmla="*/ 5852521 w 6224954"/>
                <a:gd name="connsiteY2" fmla="*/ 9041 h 775031"/>
                <a:gd name="connsiteX3" fmla="*/ 6224954 w 6224954"/>
                <a:gd name="connsiteY3" fmla="*/ 381474 h 775031"/>
                <a:gd name="connsiteX4" fmla="*/ 6224953 w 6224954"/>
                <a:gd name="connsiteY4" fmla="*/ 381474 h 775031"/>
                <a:gd name="connsiteX5" fmla="*/ 5852520 w 6224954"/>
                <a:gd name="connsiteY5" fmla="*/ 753907 h 775031"/>
                <a:gd name="connsiteX6" fmla="*/ 4478215 w 6224954"/>
                <a:gd name="connsiteY6" fmla="*/ 735250 h 775031"/>
                <a:gd name="connsiteX7" fmla="*/ 266925 w 6224954"/>
                <a:gd name="connsiteY7" fmla="*/ 753906 h 775031"/>
                <a:gd name="connsiteX8" fmla="*/ 0 w 6224954"/>
                <a:gd name="connsiteY8" fmla="*/ 381473 h 775031"/>
                <a:gd name="connsiteX9" fmla="*/ 0 w 6224954"/>
                <a:gd name="connsiteY9" fmla="*/ 381474 h 775031"/>
                <a:gd name="connsiteX0" fmla="*/ 0 w 6224954"/>
                <a:gd name="connsiteY0" fmla="*/ 381474 h 779176"/>
                <a:gd name="connsiteX1" fmla="*/ 372433 w 6224954"/>
                <a:gd name="connsiteY1" fmla="*/ 9041 h 779176"/>
                <a:gd name="connsiteX2" fmla="*/ 5852521 w 6224954"/>
                <a:gd name="connsiteY2" fmla="*/ 9041 h 779176"/>
                <a:gd name="connsiteX3" fmla="*/ 6224954 w 6224954"/>
                <a:gd name="connsiteY3" fmla="*/ 381474 h 779176"/>
                <a:gd name="connsiteX4" fmla="*/ 6224953 w 6224954"/>
                <a:gd name="connsiteY4" fmla="*/ 381474 h 779176"/>
                <a:gd name="connsiteX5" fmla="*/ 5852520 w 6224954"/>
                <a:gd name="connsiteY5" fmla="*/ 753907 h 779176"/>
                <a:gd name="connsiteX6" fmla="*/ 4478215 w 6224954"/>
                <a:gd name="connsiteY6" fmla="*/ 735250 h 779176"/>
                <a:gd name="connsiteX7" fmla="*/ 266925 w 6224954"/>
                <a:gd name="connsiteY7" fmla="*/ 753906 h 779176"/>
                <a:gd name="connsiteX8" fmla="*/ 0 w 6224954"/>
                <a:gd name="connsiteY8" fmla="*/ 381473 h 779176"/>
                <a:gd name="connsiteX9" fmla="*/ 0 w 6224954"/>
                <a:gd name="connsiteY9" fmla="*/ 381474 h 779176"/>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224953 w 6224954"/>
                <a:gd name="connsiteY4" fmla="*/ 381474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224953 w 6224954"/>
                <a:gd name="connsiteY4" fmla="*/ 381474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201507 w 6224954"/>
                <a:gd name="connsiteY4" fmla="*/ 369751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107723 w 6224954"/>
                <a:gd name="connsiteY4" fmla="*/ 522151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5852520 w 6224954"/>
                <a:gd name="connsiteY4" fmla="*/ 753907 h 782230"/>
                <a:gd name="connsiteX5" fmla="*/ 4501661 w 6224954"/>
                <a:gd name="connsiteY5" fmla="*/ 746973 h 782230"/>
                <a:gd name="connsiteX6" fmla="*/ 266925 w 6224954"/>
                <a:gd name="connsiteY6" fmla="*/ 753906 h 782230"/>
                <a:gd name="connsiteX7" fmla="*/ 0 w 6224954"/>
                <a:gd name="connsiteY7" fmla="*/ 381473 h 782230"/>
                <a:gd name="connsiteX8" fmla="*/ 0 w 6224954"/>
                <a:gd name="connsiteY8"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5852520 w 6224954"/>
                <a:gd name="connsiteY4" fmla="*/ 753907 h 782230"/>
                <a:gd name="connsiteX5" fmla="*/ 4501661 w 6224954"/>
                <a:gd name="connsiteY5" fmla="*/ 746973 h 782230"/>
                <a:gd name="connsiteX6" fmla="*/ 266925 w 6224954"/>
                <a:gd name="connsiteY6" fmla="*/ 753906 h 782230"/>
                <a:gd name="connsiteX7" fmla="*/ 0 w 6224954"/>
                <a:gd name="connsiteY7" fmla="*/ 381473 h 782230"/>
                <a:gd name="connsiteX8" fmla="*/ 0 w 6224954"/>
                <a:gd name="connsiteY8" fmla="*/ 381474 h 782230"/>
                <a:gd name="connsiteX0" fmla="*/ 0 w 6166338"/>
                <a:gd name="connsiteY0" fmla="*/ 381474 h 782230"/>
                <a:gd name="connsiteX1" fmla="*/ 372433 w 6166338"/>
                <a:gd name="connsiteY1" fmla="*/ 9041 h 782230"/>
                <a:gd name="connsiteX2" fmla="*/ 5852521 w 6166338"/>
                <a:gd name="connsiteY2" fmla="*/ 9041 h 782230"/>
                <a:gd name="connsiteX3" fmla="*/ 6166338 w 6166338"/>
                <a:gd name="connsiteY3" fmla="*/ 358028 h 782230"/>
                <a:gd name="connsiteX4" fmla="*/ 5852520 w 6166338"/>
                <a:gd name="connsiteY4" fmla="*/ 753907 h 782230"/>
                <a:gd name="connsiteX5" fmla="*/ 4501661 w 6166338"/>
                <a:gd name="connsiteY5" fmla="*/ 746973 h 782230"/>
                <a:gd name="connsiteX6" fmla="*/ 266925 w 6166338"/>
                <a:gd name="connsiteY6" fmla="*/ 753906 h 782230"/>
                <a:gd name="connsiteX7" fmla="*/ 0 w 6166338"/>
                <a:gd name="connsiteY7" fmla="*/ 381473 h 782230"/>
                <a:gd name="connsiteX8" fmla="*/ 0 w 6166338"/>
                <a:gd name="connsiteY8" fmla="*/ 381474 h 782230"/>
                <a:gd name="connsiteX0" fmla="*/ 0 w 6201144"/>
                <a:gd name="connsiteY0" fmla="*/ 381474 h 782230"/>
                <a:gd name="connsiteX1" fmla="*/ 372433 w 6201144"/>
                <a:gd name="connsiteY1" fmla="*/ 9041 h 782230"/>
                <a:gd name="connsiteX2" fmla="*/ 5852521 w 6201144"/>
                <a:gd name="connsiteY2" fmla="*/ 9041 h 782230"/>
                <a:gd name="connsiteX3" fmla="*/ 6166338 w 6201144"/>
                <a:gd name="connsiteY3" fmla="*/ 358028 h 782230"/>
                <a:gd name="connsiteX4" fmla="*/ 5852520 w 6201144"/>
                <a:gd name="connsiteY4" fmla="*/ 753907 h 782230"/>
                <a:gd name="connsiteX5" fmla="*/ 4501661 w 6201144"/>
                <a:gd name="connsiteY5" fmla="*/ 746973 h 782230"/>
                <a:gd name="connsiteX6" fmla="*/ 266925 w 6201144"/>
                <a:gd name="connsiteY6" fmla="*/ 753906 h 782230"/>
                <a:gd name="connsiteX7" fmla="*/ 0 w 6201144"/>
                <a:gd name="connsiteY7" fmla="*/ 381473 h 782230"/>
                <a:gd name="connsiteX8" fmla="*/ 0 w 6201144"/>
                <a:gd name="connsiteY8" fmla="*/ 381474 h 782230"/>
                <a:gd name="connsiteX0" fmla="*/ 0 w 6173435"/>
                <a:gd name="connsiteY0" fmla="*/ 381474 h 782230"/>
                <a:gd name="connsiteX1" fmla="*/ 372433 w 6173435"/>
                <a:gd name="connsiteY1" fmla="*/ 9041 h 782230"/>
                <a:gd name="connsiteX2" fmla="*/ 5852521 w 6173435"/>
                <a:gd name="connsiteY2" fmla="*/ 9041 h 782230"/>
                <a:gd name="connsiteX3" fmla="*/ 6166338 w 6173435"/>
                <a:gd name="connsiteY3" fmla="*/ 358028 h 782230"/>
                <a:gd name="connsiteX4" fmla="*/ 5852520 w 6173435"/>
                <a:gd name="connsiteY4" fmla="*/ 753907 h 782230"/>
                <a:gd name="connsiteX5" fmla="*/ 4501661 w 6173435"/>
                <a:gd name="connsiteY5" fmla="*/ 746973 h 782230"/>
                <a:gd name="connsiteX6" fmla="*/ 266925 w 6173435"/>
                <a:gd name="connsiteY6" fmla="*/ 753906 h 782230"/>
                <a:gd name="connsiteX7" fmla="*/ 0 w 6173435"/>
                <a:gd name="connsiteY7" fmla="*/ 381473 h 782230"/>
                <a:gd name="connsiteX8" fmla="*/ 0 w 6173435"/>
                <a:gd name="connsiteY8" fmla="*/ 381474 h 782230"/>
                <a:gd name="connsiteX0" fmla="*/ 0 w 6170509"/>
                <a:gd name="connsiteY0" fmla="*/ 381474 h 782230"/>
                <a:gd name="connsiteX1" fmla="*/ 372433 w 6170509"/>
                <a:gd name="connsiteY1" fmla="*/ 9041 h 782230"/>
                <a:gd name="connsiteX2" fmla="*/ 5852521 w 6170509"/>
                <a:gd name="connsiteY2" fmla="*/ 9041 h 782230"/>
                <a:gd name="connsiteX3" fmla="*/ 6166338 w 6170509"/>
                <a:gd name="connsiteY3" fmla="*/ 358028 h 782230"/>
                <a:gd name="connsiteX4" fmla="*/ 5852520 w 6170509"/>
                <a:gd name="connsiteY4" fmla="*/ 753907 h 782230"/>
                <a:gd name="connsiteX5" fmla="*/ 4501661 w 6170509"/>
                <a:gd name="connsiteY5" fmla="*/ 746973 h 782230"/>
                <a:gd name="connsiteX6" fmla="*/ 266925 w 6170509"/>
                <a:gd name="connsiteY6" fmla="*/ 753906 h 782230"/>
                <a:gd name="connsiteX7" fmla="*/ 0 w 6170509"/>
                <a:gd name="connsiteY7" fmla="*/ 381473 h 782230"/>
                <a:gd name="connsiteX8" fmla="*/ 0 w 6170509"/>
                <a:gd name="connsiteY8" fmla="*/ 381474 h 782230"/>
                <a:gd name="connsiteX0" fmla="*/ 0 w 6171933"/>
                <a:gd name="connsiteY0" fmla="*/ 381474 h 782230"/>
                <a:gd name="connsiteX1" fmla="*/ 372433 w 6171933"/>
                <a:gd name="connsiteY1" fmla="*/ 9041 h 782230"/>
                <a:gd name="connsiteX2" fmla="*/ 5852521 w 6171933"/>
                <a:gd name="connsiteY2" fmla="*/ 9041 h 782230"/>
                <a:gd name="connsiteX3" fmla="*/ 6166338 w 6171933"/>
                <a:gd name="connsiteY3" fmla="*/ 358028 h 782230"/>
                <a:gd name="connsiteX4" fmla="*/ 5852520 w 6171933"/>
                <a:gd name="connsiteY4" fmla="*/ 753907 h 782230"/>
                <a:gd name="connsiteX5" fmla="*/ 4501661 w 6171933"/>
                <a:gd name="connsiteY5" fmla="*/ 746973 h 782230"/>
                <a:gd name="connsiteX6" fmla="*/ 266925 w 6171933"/>
                <a:gd name="connsiteY6" fmla="*/ 753906 h 782230"/>
                <a:gd name="connsiteX7" fmla="*/ 0 w 6171933"/>
                <a:gd name="connsiteY7" fmla="*/ 381473 h 782230"/>
                <a:gd name="connsiteX8" fmla="*/ 0 w 6171933"/>
                <a:gd name="connsiteY8" fmla="*/ 381474 h 782230"/>
                <a:gd name="connsiteX0" fmla="*/ 0 w 6171933"/>
                <a:gd name="connsiteY0" fmla="*/ 381474 h 782230"/>
                <a:gd name="connsiteX1" fmla="*/ 372433 w 6171933"/>
                <a:gd name="connsiteY1" fmla="*/ 9041 h 782230"/>
                <a:gd name="connsiteX2" fmla="*/ 5852521 w 6171933"/>
                <a:gd name="connsiteY2" fmla="*/ 9041 h 782230"/>
                <a:gd name="connsiteX3" fmla="*/ 6166338 w 6171933"/>
                <a:gd name="connsiteY3" fmla="*/ 358028 h 782230"/>
                <a:gd name="connsiteX4" fmla="*/ 5852520 w 6171933"/>
                <a:gd name="connsiteY4" fmla="*/ 753907 h 782230"/>
                <a:gd name="connsiteX5" fmla="*/ 4501661 w 6171933"/>
                <a:gd name="connsiteY5" fmla="*/ 746973 h 782230"/>
                <a:gd name="connsiteX6" fmla="*/ 266925 w 6171933"/>
                <a:gd name="connsiteY6" fmla="*/ 753906 h 782230"/>
                <a:gd name="connsiteX7" fmla="*/ 0 w 6171933"/>
                <a:gd name="connsiteY7" fmla="*/ 381473 h 782230"/>
                <a:gd name="connsiteX8" fmla="*/ 0 w 6171933"/>
                <a:gd name="connsiteY8" fmla="*/ 381474 h 782230"/>
                <a:gd name="connsiteX0" fmla="*/ 0 w 6172424"/>
                <a:gd name="connsiteY0" fmla="*/ 381474 h 782230"/>
                <a:gd name="connsiteX1" fmla="*/ 372433 w 6172424"/>
                <a:gd name="connsiteY1" fmla="*/ 9041 h 782230"/>
                <a:gd name="connsiteX2" fmla="*/ 5852521 w 6172424"/>
                <a:gd name="connsiteY2" fmla="*/ 9041 h 782230"/>
                <a:gd name="connsiteX3" fmla="*/ 6166338 w 6172424"/>
                <a:gd name="connsiteY3" fmla="*/ 358028 h 782230"/>
                <a:gd name="connsiteX4" fmla="*/ 5852520 w 6172424"/>
                <a:gd name="connsiteY4" fmla="*/ 753907 h 782230"/>
                <a:gd name="connsiteX5" fmla="*/ 4501661 w 6172424"/>
                <a:gd name="connsiteY5" fmla="*/ 746973 h 782230"/>
                <a:gd name="connsiteX6" fmla="*/ 266925 w 6172424"/>
                <a:gd name="connsiteY6" fmla="*/ 753906 h 782230"/>
                <a:gd name="connsiteX7" fmla="*/ 0 w 6172424"/>
                <a:gd name="connsiteY7" fmla="*/ 381473 h 782230"/>
                <a:gd name="connsiteX8" fmla="*/ 0 w 6172424"/>
                <a:gd name="connsiteY8" fmla="*/ 381474 h 782230"/>
                <a:gd name="connsiteX0" fmla="*/ 0 w 6150440"/>
                <a:gd name="connsiteY0" fmla="*/ 381474 h 782230"/>
                <a:gd name="connsiteX1" fmla="*/ 372433 w 6150440"/>
                <a:gd name="connsiteY1" fmla="*/ 9041 h 782230"/>
                <a:gd name="connsiteX2" fmla="*/ 5852521 w 6150440"/>
                <a:gd name="connsiteY2" fmla="*/ 9041 h 782230"/>
                <a:gd name="connsiteX3" fmla="*/ 6143042 w 6150440"/>
                <a:gd name="connsiteY3" fmla="*/ 418770 h 782230"/>
                <a:gd name="connsiteX4" fmla="*/ 5852520 w 6150440"/>
                <a:gd name="connsiteY4" fmla="*/ 753907 h 782230"/>
                <a:gd name="connsiteX5" fmla="*/ 4501661 w 6150440"/>
                <a:gd name="connsiteY5" fmla="*/ 746973 h 782230"/>
                <a:gd name="connsiteX6" fmla="*/ 266925 w 6150440"/>
                <a:gd name="connsiteY6" fmla="*/ 753906 h 782230"/>
                <a:gd name="connsiteX7" fmla="*/ 0 w 6150440"/>
                <a:gd name="connsiteY7" fmla="*/ 381473 h 782230"/>
                <a:gd name="connsiteX8" fmla="*/ 0 w 6150440"/>
                <a:gd name="connsiteY8" fmla="*/ 381474 h 782230"/>
                <a:gd name="connsiteX0" fmla="*/ 0 w 6146769"/>
                <a:gd name="connsiteY0" fmla="*/ 381474 h 782230"/>
                <a:gd name="connsiteX1" fmla="*/ 372433 w 6146769"/>
                <a:gd name="connsiteY1" fmla="*/ 9041 h 782230"/>
                <a:gd name="connsiteX2" fmla="*/ 5852521 w 6146769"/>
                <a:gd name="connsiteY2" fmla="*/ 9041 h 782230"/>
                <a:gd name="connsiteX3" fmla="*/ 6143042 w 6146769"/>
                <a:gd name="connsiteY3" fmla="*/ 418770 h 782230"/>
                <a:gd name="connsiteX4" fmla="*/ 5852520 w 6146769"/>
                <a:gd name="connsiteY4" fmla="*/ 753907 h 782230"/>
                <a:gd name="connsiteX5" fmla="*/ 4501661 w 6146769"/>
                <a:gd name="connsiteY5" fmla="*/ 746973 h 782230"/>
                <a:gd name="connsiteX6" fmla="*/ 266925 w 6146769"/>
                <a:gd name="connsiteY6" fmla="*/ 753906 h 782230"/>
                <a:gd name="connsiteX7" fmla="*/ 0 w 6146769"/>
                <a:gd name="connsiteY7" fmla="*/ 381473 h 782230"/>
                <a:gd name="connsiteX8" fmla="*/ 0 w 6146769"/>
                <a:gd name="connsiteY8" fmla="*/ 381474 h 782230"/>
                <a:gd name="connsiteX0" fmla="*/ 0 w 6144359"/>
                <a:gd name="connsiteY0" fmla="*/ 381474 h 782230"/>
                <a:gd name="connsiteX1" fmla="*/ 372433 w 6144359"/>
                <a:gd name="connsiteY1" fmla="*/ 9041 h 782230"/>
                <a:gd name="connsiteX2" fmla="*/ 5852521 w 6144359"/>
                <a:gd name="connsiteY2" fmla="*/ 9041 h 782230"/>
                <a:gd name="connsiteX3" fmla="*/ 6143042 w 6144359"/>
                <a:gd name="connsiteY3" fmla="*/ 418770 h 782230"/>
                <a:gd name="connsiteX4" fmla="*/ 5852520 w 6144359"/>
                <a:gd name="connsiteY4" fmla="*/ 753907 h 782230"/>
                <a:gd name="connsiteX5" fmla="*/ 4501661 w 6144359"/>
                <a:gd name="connsiteY5" fmla="*/ 746973 h 782230"/>
                <a:gd name="connsiteX6" fmla="*/ 266925 w 6144359"/>
                <a:gd name="connsiteY6" fmla="*/ 753906 h 782230"/>
                <a:gd name="connsiteX7" fmla="*/ 0 w 6144359"/>
                <a:gd name="connsiteY7" fmla="*/ 381473 h 782230"/>
                <a:gd name="connsiteX8" fmla="*/ 0 w 6144359"/>
                <a:gd name="connsiteY8" fmla="*/ 381474 h 782230"/>
                <a:gd name="connsiteX0" fmla="*/ 0 w 6144288"/>
                <a:gd name="connsiteY0" fmla="*/ 381474 h 782230"/>
                <a:gd name="connsiteX1" fmla="*/ 372433 w 6144288"/>
                <a:gd name="connsiteY1" fmla="*/ 9041 h 782230"/>
                <a:gd name="connsiteX2" fmla="*/ 5852521 w 6144288"/>
                <a:gd name="connsiteY2" fmla="*/ 9041 h 782230"/>
                <a:gd name="connsiteX3" fmla="*/ 6143042 w 6144288"/>
                <a:gd name="connsiteY3" fmla="*/ 418770 h 782230"/>
                <a:gd name="connsiteX4" fmla="*/ 5852520 w 6144288"/>
                <a:gd name="connsiteY4" fmla="*/ 753907 h 782230"/>
                <a:gd name="connsiteX5" fmla="*/ 4501661 w 6144288"/>
                <a:gd name="connsiteY5" fmla="*/ 746973 h 782230"/>
                <a:gd name="connsiteX6" fmla="*/ 266925 w 6144288"/>
                <a:gd name="connsiteY6" fmla="*/ 753906 h 782230"/>
                <a:gd name="connsiteX7" fmla="*/ 0 w 6144288"/>
                <a:gd name="connsiteY7" fmla="*/ 381473 h 782230"/>
                <a:gd name="connsiteX8" fmla="*/ 0 w 6144288"/>
                <a:gd name="connsiteY8" fmla="*/ 381474 h 782230"/>
                <a:gd name="connsiteX0" fmla="*/ 0 w 6144269"/>
                <a:gd name="connsiteY0" fmla="*/ 381474 h 782230"/>
                <a:gd name="connsiteX1" fmla="*/ 372433 w 6144269"/>
                <a:gd name="connsiteY1" fmla="*/ 9041 h 782230"/>
                <a:gd name="connsiteX2" fmla="*/ 5852521 w 6144269"/>
                <a:gd name="connsiteY2" fmla="*/ 9041 h 782230"/>
                <a:gd name="connsiteX3" fmla="*/ 6143042 w 6144269"/>
                <a:gd name="connsiteY3" fmla="*/ 418770 h 782230"/>
                <a:gd name="connsiteX4" fmla="*/ 5852520 w 6144269"/>
                <a:gd name="connsiteY4" fmla="*/ 753907 h 782230"/>
                <a:gd name="connsiteX5" fmla="*/ 4501661 w 6144269"/>
                <a:gd name="connsiteY5" fmla="*/ 746973 h 782230"/>
                <a:gd name="connsiteX6" fmla="*/ 266925 w 6144269"/>
                <a:gd name="connsiteY6" fmla="*/ 753906 h 782230"/>
                <a:gd name="connsiteX7" fmla="*/ 0 w 6144269"/>
                <a:gd name="connsiteY7" fmla="*/ 381473 h 782230"/>
                <a:gd name="connsiteX8" fmla="*/ 0 w 6144269"/>
                <a:gd name="connsiteY8" fmla="*/ 381474 h 782230"/>
                <a:gd name="connsiteX0" fmla="*/ 0 w 6144414"/>
                <a:gd name="connsiteY0" fmla="*/ 381474 h 782230"/>
                <a:gd name="connsiteX1" fmla="*/ 372433 w 6144414"/>
                <a:gd name="connsiteY1" fmla="*/ 9041 h 782230"/>
                <a:gd name="connsiteX2" fmla="*/ 5852521 w 6144414"/>
                <a:gd name="connsiteY2" fmla="*/ 9041 h 782230"/>
                <a:gd name="connsiteX3" fmla="*/ 6143042 w 6144414"/>
                <a:gd name="connsiteY3" fmla="*/ 418770 h 782230"/>
                <a:gd name="connsiteX4" fmla="*/ 5852520 w 6144414"/>
                <a:gd name="connsiteY4" fmla="*/ 753907 h 782230"/>
                <a:gd name="connsiteX5" fmla="*/ 4501661 w 6144414"/>
                <a:gd name="connsiteY5" fmla="*/ 746973 h 782230"/>
                <a:gd name="connsiteX6" fmla="*/ 266925 w 6144414"/>
                <a:gd name="connsiteY6" fmla="*/ 753906 h 782230"/>
                <a:gd name="connsiteX7" fmla="*/ 0 w 6144414"/>
                <a:gd name="connsiteY7" fmla="*/ 381473 h 782230"/>
                <a:gd name="connsiteX8" fmla="*/ 0 w 6144414"/>
                <a:gd name="connsiteY8" fmla="*/ 381474 h 782230"/>
                <a:gd name="connsiteX0" fmla="*/ 0 w 6148663"/>
                <a:gd name="connsiteY0" fmla="*/ 381474 h 782230"/>
                <a:gd name="connsiteX1" fmla="*/ 372433 w 6148663"/>
                <a:gd name="connsiteY1" fmla="*/ 9041 h 782230"/>
                <a:gd name="connsiteX2" fmla="*/ 5852521 w 6148663"/>
                <a:gd name="connsiteY2" fmla="*/ 9041 h 782230"/>
                <a:gd name="connsiteX3" fmla="*/ 6143042 w 6148663"/>
                <a:gd name="connsiteY3" fmla="*/ 418770 h 782230"/>
                <a:gd name="connsiteX4" fmla="*/ 5852520 w 6148663"/>
                <a:gd name="connsiteY4" fmla="*/ 753907 h 782230"/>
                <a:gd name="connsiteX5" fmla="*/ 4501661 w 6148663"/>
                <a:gd name="connsiteY5" fmla="*/ 746973 h 782230"/>
                <a:gd name="connsiteX6" fmla="*/ 266925 w 6148663"/>
                <a:gd name="connsiteY6" fmla="*/ 753906 h 782230"/>
                <a:gd name="connsiteX7" fmla="*/ 0 w 6148663"/>
                <a:gd name="connsiteY7" fmla="*/ 381473 h 782230"/>
                <a:gd name="connsiteX8" fmla="*/ 0 w 6148663"/>
                <a:gd name="connsiteY8" fmla="*/ 381474 h 78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8663" h="782230">
                  <a:moveTo>
                    <a:pt x="0" y="381474"/>
                  </a:moveTo>
                  <a:cubicBezTo>
                    <a:pt x="0" y="175785"/>
                    <a:pt x="84682" y="9041"/>
                    <a:pt x="372433" y="9041"/>
                  </a:cubicBezTo>
                  <a:cubicBezTo>
                    <a:pt x="2128791" y="55933"/>
                    <a:pt x="4107886" y="-26128"/>
                    <a:pt x="5852521" y="9041"/>
                  </a:cubicBezTo>
                  <a:cubicBezTo>
                    <a:pt x="6149534" y="-2227"/>
                    <a:pt x="6161754" y="236860"/>
                    <a:pt x="6143042" y="418770"/>
                  </a:cubicBezTo>
                  <a:cubicBezTo>
                    <a:pt x="6124330" y="600680"/>
                    <a:pt x="6140788" y="735271"/>
                    <a:pt x="5852520" y="753907"/>
                  </a:cubicBezTo>
                  <a:cubicBezTo>
                    <a:pt x="5394418" y="747688"/>
                    <a:pt x="4865979" y="729746"/>
                    <a:pt x="4501661" y="746973"/>
                  </a:cubicBezTo>
                  <a:cubicBezTo>
                    <a:pt x="4137343" y="764200"/>
                    <a:pt x="1013294" y="812869"/>
                    <a:pt x="266925" y="753906"/>
                  </a:cubicBezTo>
                  <a:cubicBezTo>
                    <a:pt x="61236" y="753906"/>
                    <a:pt x="0" y="587162"/>
                    <a:pt x="0" y="381473"/>
                  </a:cubicBezTo>
                  <a:lnTo>
                    <a:pt x="0" y="381474"/>
                  </a:lnTo>
                  <a:close/>
                </a:path>
              </a:pathLst>
            </a:custGeom>
            <a:solidFill>
              <a:schemeClr val="tx1">
                <a:lumMod val="95000"/>
                <a:lumOff val="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2"/>
            <p:cNvSpPr/>
            <p:nvPr/>
          </p:nvSpPr>
          <p:spPr>
            <a:xfrm>
              <a:off x="3533159" y="1389576"/>
              <a:ext cx="5070570" cy="754845"/>
            </a:xfrm>
            <a:custGeom>
              <a:avLst/>
              <a:gdLst>
                <a:gd name="connsiteX0" fmla="*/ 0 w 6224953"/>
                <a:gd name="connsiteY0" fmla="*/ 372433 h 744865"/>
                <a:gd name="connsiteX1" fmla="*/ 372433 w 6224953"/>
                <a:gd name="connsiteY1" fmla="*/ 0 h 744865"/>
                <a:gd name="connsiteX2" fmla="*/ 5852521 w 6224953"/>
                <a:gd name="connsiteY2" fmla="*/ 0 h 744865"/>
                <a:gd name="connsiteX3" fmla="*/ 6224954 w 6224953"/>
                <a:gd name="connsiteY3" fmla="*/ 372433 h 744865"/>
                <a:gd name="connsiteX4" fmla="*/ 6224953 w 6224953"/>
                <a:gd name="connsiteY4" fmla="*/ 372433 h 744865"/>
                <a:gd name="connsiteX5" fmla="*/ 5852520 w 6224953"/>
                <a:gd name="connsiteY5" fmla="*/ 744866 h 744865"/>
                <a:gd name="connsiteX6" fmla="*/ 372433 w 6224953"/>
                <a:gd name="connsiteY6" fmla="*/ 744865 h 744865"/>
                <a:gd name="connsiteX7" fmla="*/ 0 w 6224953"/>
                <a:gd name="connsiteY7" fmla="*/ 372432 h 744865"/>
                <a:gd name="connsiteX8" fmla="*/ 0 w 6224953"/>
                <a:gd name="connsiteY8" fmla="*/ 372433 h 744865"/>
                <a:gd name="connsiteX0" fmla="*/ 0 w 6224954"/>
                <a:gd name="connsiteY0" fmla="*/ 372433 h 744866"/>
                <a:gd name="connsiteX1" fmla="*/ 372433 w 6224954"/>
                <a:gd name="connsiteY1" fmla="*/ 0 h 744866"/>
                <a:gd name="connsiteX2" fmla="*/ 5852521 w 6224954"/>
                <a:gd name="connsiteY2" fmla="*/ 0 h 744866"/>
                <a:gd name="connsiteX3" fmla="*/ 6224954 w 6224954"/>
                <a:gd name="connsiteY3" fmla="*/ 372433 h 744866"/>
                <a:gd name="connsiteX4" fmla="*/ 6224953 w 6224954"/>
                <a:gd name="connsiteY4" fmla="*/ 372433 h 744866"/>
                <a:gd name="connsiteX5" fmla="*/ 5852520 w 6224954"/>
                <a:gd name="connsiteY5" fmla="*/ 744866 h 744866"/>
                <a:gd name="connsiteX6" fmla="*/ 372433 w 6224954"/>
                <a:gd name="connsiteY6" fmla="*/ 744865 h 744866"/>
                <a:gd name="connsiteX7" fmla="*/ 0 w 6224954"/>
                <a:gd name="connsiteY7" fmla="*/ 372432 h 744866"/>
                <a:gd name="connsiteX8" fmla="*/ 0 w 6224954"/>
                <a:gd name="connsiteY8" fmla="*/ 372433 h 744866"/>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372433 w 6224954"/>
                <a:gd name="connsiteY6" fmla="*/ 753906 h 753907"/>
                <a:gd name="connsiteX7" fmla="*/ 0 w 6224954"/>
                <a:gd name="connsiteY7" fmla="*/ 381473 h 753907"/>
                <a:gd name="connsiteX8" fmla="*/ 0 w 6224954"/>
                <a:gd name="connsiteY8" fmla="*/ 381474 h 753907"/>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266925 w 6224954"/>
                <a:gd name="connsiteY6" fmla="*/ 753906 h 753907"/>
                <a:gd name="connsiteX7" fmla="*/ 0 w 6224954"/>
                <a:gd name="connsiteY7" fmla="*/ 381473 h 753907"/>
                <a:gd name="connsiteX8" fmla="*/ 0 w 6224954"/>
                <a:gd name="connsiteY8" fmla="*/ 381474 h 753907"/>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266925 w 6224954"/>
                <a:gd name="connsiteY6" fmla="*/ 753906 h 753907"/>
                <a:gd name="connsiteX7" fmla="*/ 0 w 6224954"/>
                <a:gd name="connsiteY7" fmla="*/ 381473 h 753907"/>
                <a:gd name="connsiteX8" fmla="*/ 0 w 6224954"/>
                <a:gd name="connsiteY8" fmla="*/ 381474 h 753907"/>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266925 w 6224954"/>
                <a:gd name="connsiteY6" fmla="*/ 753906 h 753907"/>
                <a:gd name="connsiteX7" fmla="*/ 0 w 6224954"/>
                <a:gd name="connsiteY7" fmla="*/ 381473 h 753907"/>
                <a:gd name="connsiteX8" fmla="*/ 0 w 6224954"/>
                <a:gd name="connsiteY8" fmla="*/ 381474 h 753907"/>
                <a:gd name="connsiteX0" fmla="*/ 0 w 6224954"/>
                <a:gd name="connsiteY0" fmla="*/ 381474 h 758696"/>
                <a:gd name="connsiteX1" fmla="*/ 372433 w 6224954"/>
                <a:gd name="connsiteY1" fmla="*/ 9041 h 758696"/>
                <a:gd name="connsiteX2" fmla="*/ 5852521 w 6224954"/>
                <a:gd name="connsiteY2" fmla="*/ 9041 h 758696"/>
                <a:gd name="connsiteX3" fmla="*/ 6224954 w 6224954"/>
                <a:gd name="connsiteY3" fmla="*/ 381474 h 758696"/>
                <a:gd name="connsiteX4" fmla="*/ 6224953 w 6224954"/>
                <a:gd name="connsiteY4" fmla="*/ 381474 h 758696"/>
                <a:gd name="connsiteX5" fmla="*/ 5852520 w 6224954"/>
                <a:gd name="connsiteY5" fmla="*/ 753907 h 758696"/>
                <a:gd name="connsiteX6" fmla="*/ 4466492 w 6224954"/>
                <a:gd name="connsiteY6" fmla="*/ 758696 h 758696"/>
                <a:gd name="connsiteX7" fmla="*/ 266925 w 6224954"/>
                <a:gd name="connsiteY7" fmla="*/ 753906 h 758696"/>
                <a:gd name="connsiteX8" fmla="*/ 0 w 6224954"/>
                <a:gd name="connsiteY8" fmla="*/ 381473 h 758696"/>
                <a:gd name="connsiteX9" fmla="*/ 0 w 6224954"/>
                <a:gd name="connsiteY9" fmla="*/ 381474 h 758696"/>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4478215 w 6224954"/>
                <a:gd name="connsiteY6" fmla="*/ 735250 h 753907"/>
                <a:gd name="connsiteX7" fmla="*/ 266925 w 6224954"/>
                <a:gd name="connsiteY7" fmla="*/ 753906 h 753907"/>
                <a:gd name="connsiteX8" fmla="*/ 0 w 6224954"/>
                <a:gd name="connsiteY8" fmla="*/ 381473 h 753907"/>
                <a:gd name="connsiteX9" fmla="*/ 0 w 6224954"/>
                <a:gd name="connsiteY9" fmla="*/ 381474 h 753907"/>
                <a:gd name="connsiteX0" fmla="*/ 0 w 6224954"/>
                <a:gd name="connsiteY0" fmla="*/ 381474 h 762976"/>
                <a:gd name="connsiteX1" fmla="*/ 372433 w 6224954"/>
                <a:gd name="connsiteY1" fmla="*/ 9041 h 762976"/>
                <a:gd name="connsiteX2" fmla="*/ 5852521 w 6224954"/>
                <a:gd name="connsiteY2" fmla="*/ 9041 h 762976"/>
                <a:gd name="connsiteX3" fmla="*/ 6224954 w 6224954"/>
                <a:gd name="connsiteY3" fmla="*/ 381474 h 762976"/>
                <a:gd name="connsiteX4" fmla="*/ 6224953 w 6224954"/>
                <a:gd name="connsiteY4" fmla="*/ 381474 h 762976"/>
                <a:gd name="connsiteX5" fmla="*/ 5852520 w 6224954"/>
                <a:gd name="connsiteY5" fmla="*/ 753907 h 762976"/>
                <a:gd name="connsiteX6" fmla="*/ 4478215 w 6224954"/>
                <a:gd name="connsiteY6" fmla="*/ 735250 h 762976"/>
                <a:gd name="connsiteX7" fmla="*/ 266925 w 6224954"/>
                <a:gd name="connsiteY7" fmla="*/ 753906 h 762976"/>
                <a:gd name="connsiteX8" fmla="*/ 0 w 6224954"/>
                <a:gd name="connsiteY8" fmla="*/ 381473 h 762976"/>
                <a:gd name="connsiteX9" fmla="*/ 0 w 6224954"/>
                <a:gd name="connsiteY9" fmla="*/ 381474 h 762976"/>
                <a:gd name="connsiteX0" fmla="*/ 0 w 6224954"/>
                <a:gd name="connsiteY0" fmla="*/ 381474 h 775031"/>
                <a:gd name="connsiteX1" fmla="*/ 372433 w 6224954"/>
                <a:gd name="connsiteY1" fmla="*/ 9041 h 775031"/>
                <a:gd name="connsiteX2" fmla="*/ 5852521 w 6224954"/>
                <a:gd name="connsiteY2" fmla="*/ 9041 h 775031"/>
                <a:gd name="connsiteX3" fmla="*/ 6224954 w 6224954"/>
                <a:gd name="connsiteY3" fmla="*/ 381474 h 775031"/>
                <a:gd name="connsiteX4" fmla="*/ 6224953 w 6224954"/>
                <a:gd name="connsiteY4" fmla="*/ 381474 h 775031"/>
                <a:gd name="connsiteX5" fmla="*/ 5852520 w 6224954"/>
                <a:gd name="connsiteY5" fmla="*/ 753907 h 775031"/>
                <a:gd name="connsiteX6" fmla="*/ 4478215 w 6224954"/>
                <a:gd name="connsiteY6" fmla="*/ 735250 h 775031"/>
                <a:gd name="connsiteX7" fmla="*/ 266925 w 6224954"/>
                <a:gd name="connsiteY7" fmla="*/ 753906 h 775031"/>
                <a:gd name="connsiteX8" fmla="*/ 0 w 6224954"/>
                <a:gd name="connsiteY8" fmla="*/ 381473 h 775031"/>
                <a:gd name="connsiteX9" fmla="*/ 0 w 6224954"/>
                <a:gd name="connsiteY9" fmla="*/ 381474 h 775031"/>
                <a:gd name="connsiteX0" fmla="*/ 0 w 6224954"/>
                <a:gd name="connsiteY0" fmla="*/ 381474 h 779176"/>
                <a:gd name="connsiteX1" fmla="*/ 372433 w 6224954"/>
                <a:gd name="connsiteY1" fmla="*/ 9041 h 779176"/>
                <a:gd name="connsiteX2" fmla="*/ 5852521 w 6224954"/>
                <a:gd name="connsiteY2" fmla="*/ 9041 h 779176"/>
                <a:gd name="connsiteX3" fmla="*/ 6224954 w 6224954"/>
                <a:gd name="connsiteY3" fmla="*/ 381474 h 779176"/>
                <a:gd name="connsiteX4" fmla="*/ 6224953 w 6224954"/>
                <a:gd name="connsiteY4" fmla="*/ 381474 h 779176"/>
                <a:gd name="connsiteX5" fmla="*/ 5852520 w 6224954"/>
                <a:gd name="connsiteY5" fmla="*/ 753907 h 779176"/>
                <a:gd name="connsiteX6" fmla="*/ 4478215 w 6224954"/>
                <a:gd name="connsiteY6" fmla="*/ 735250 h 779176"/>
                <a:gd name="connsiteX7" fmla="*/ 266925 w 6224954"/>
                <a:gd name="connsiteY7" fmla="*/ 753906 h 779176"/>
                <a:gd name="connsiteX8" fmla="*/ 0 w 6224954"/>
                <a:gd name="connsiteY8" fmla="*/ 381473 h 779176"/>
                <a:gd name="connsiteX9" fmla="*/ 0 w 6224954"/>
                <a:gd name="connsiteY9" fmla="*/ 381474 h 779176"/>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224953 w 6224954"/>
                <a:gd name="connsiteY4" fmla="*/ 381474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224953 w 6224954"/>
                <a:gd name="connsiteY4" fmla="*/ 381474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201507 w 6224954"/>
                <a:gd name="connsiteY4" fmla="*/ 369751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107723 w 6224954"/>
                <a:gd name="connsiteY4" fmla="*/ 522151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5852520 w 6224954"/>
                <a:gd name="connsiteY4" fmla="*/ 753907 h 782230"/>
                <a:gd name="connsiteX5" fmla="*/ 4501661 w 6224954"/>
                <a:gd name="connsiteY5" fmla="*/ 746973 h 782230"/>
                <a:gd name="connsiteX6" fmla="*/ 266925 w 6224954"/>
                <a:gd name="connsiteY6" fmla="*/ 753906 h 782230"/>
                <a:gd name="connsiteX7" fmla="*/ 0 w 6224954"/>
                <a:gd name="connsiteY7" fmla="*/ 381473 h 782230"/>
                <a:gd name="connsiteX8" fmla="*/ 0 w 6224954"/>
                <a:gd name="connsiteY8"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5852520 w 6224954"/>
                <a:gd name="connsiteY4" fmla="*/ 753907 h 782230"/>
                <a:gd name="connsiteX5" fmla="*/ 4501661 w 6224954"/>
                <a:gd name="connsiteY5" fmla="*/ 746973 h 782230"/>
                <a:gd name="connsiteX6" fmla="*/ 266925 w 6224954"/>
                <a:gd name="connsiteY6" fmla="*/ 753906 h 782230"/>
                <a:gd name="connsiteX7" fmla="*/ 0 w 6224954"/>
                <a:gd name="connsiteY7" fmla="*/ 381473 h 782230"/>
                <a:gd name="connsiteX8" fmla="*/ 0 w 6224954"/>
                <a:gd name="connsiteY8" fmla="*/ 381474 h 782230"/>
                <a:gd name="connsiteX0" fmla="*/ 0 w 6166338"/>
                <a:gd name="connsiteY0" fmla="*/ 381474 h 782230"/>
                <a:gd name="connsiteX1" fmla="*/ 372433 w 6166338"/>
                <a:gd name="connsiteY1" fmla="*/ 9041 h 782230"/>
                <a:gd name="connsiteX2" fmla="*/ 5852521 w 6166338"/>
                <a:gd name="connsiteY2" fmla="*/ 9041 h 782230"/>
                <a:gd name="connsiteX3" fmla="*/ 6166338 w 6166338"/>
                <a:gd name="connsiteY3" fmla="*/ 358028 h 782230"/>
                <a:gd name="connsiteX4" fmla="*/ 5852520 w 6166338"/>
                <a:gd name="connsiteY4" fmla="*/ 753907 h 782230"/>
                <a:gd name="connsiteX5" fmla="*/ 4501661 w 6166338"/>
                <a:gd name="connsiteY5" fmla="*/ 746973 h 782230"/>
                <a:gd name="connsiteX6" fmla="*/ 266925 w 6166338"/>
                <a:gd name="connsiteY6" fmla="*/ 753906 h 782230"/>
                <a:gd name="connsiteX7" fmla="*/ 0 w 6166338"/>
                <a:gd name="connsiteY7" fmla="*/ 381473 h 782230"/>
                <a:gd name="connsiteX8" fmla="*/ 0 w 6166338"/>
                <a:gd name="connsiteY8" fmla="*/ 381474 h 782230"/>
                <a:gd name="connsiteX0" fmla="*/ 0 w 6201144"/>
                <a:gd name="connsiteY0" fmla="*/ 381474 h 782230"/>
                <a:gd name="connsiteX1" fmla="*/ 372433 w 6201144"/>
                <a:gd name="connsiteY1" fmla="*/ 9041 h 782230"/>
                <a:gd name="connsiteX2" fmla="*/ 5852521 w 6201144"/>
                <a:gd name="connsiteY2" fmla="*/ 9041 h 782230"/>
                <a:gd name="connsiteX3" fmla="*/ 6166338 w 6201144"/>
                <a:gd name="connsiteY3" fmla="*/ 358028 h 782230"/>
                <a:gd name="connsiteX4" fmla="*/ 5852520 w 6201144"/>
                <a:gd name="connsiteY4" fmla="*/ 753907 h 782230"/>
                <a:gd name="connsiteX5" fmla="*/ 4501661 w 6201144"/>
                <a:gd name="connsiteY5" fmla="*/ 746973 h 782230"/>
                <a:gd name="connsiteX6" fmla="*/ 266925 w 6201144"/>
                <a:gd name="connsiteY6" fmla="*/ 753906 h 782230"/>
                <a:gd name="connsiteX7" fmla="*/ 0 w 6201144"/>
                <a:gd name="connsiteY7" fmla="*/ 381473 h 782230"/>
                <a:gd name="connsiteX8" fmla="*/ 0 w 6201144"/>
                <a:gd name="connsiteY8" fmla="*/ 381474 h 782230"/>
                <a:gd name="connsiteX0" fmla="*/ 0 w 6173435"/>
                <a:gd name="connsiteY0" fmla="*/ 381474 h 782230"/>
                <a:gd name="connsiteX1" fmla="*/ 372433 w 6173435"/>
                <a:gd name="connsiteY1" fmla="*/ 9041 h 782230"/>
                <a:gd name="connsiteX2" fmla="*/ 5852521 w 6173435"/>
                <a:gd name="connsiteY2" fmla="*/ 9041 h 782230"/>
                <a:gd name="connsiteX3" fmla="*/ 6166338 w 6173435"/>
                <a:gd name="connsiteY3" fmla="*/ 358028 h 782230"/>
                <a:gd name="connsiteX4" fmla="*/ 5852520 w 6173435"/>
                <a:gd name="connsiteY4" fmla="*/ 753907 h 782230"/>
                <a:gd name="connsiteX5" fmla="*/ 4501661 w 6173435"/>
                <a:gd name="connsiteY5" fmla="*/ 746973 h 782230"/>
                <a:gd name="connsiteX6" fmla="*/ 266925 w 6173435"/>
                <a:gd name="connsiteY6" fmla="*/ 753906 h 782230"/>
                <a:gd name="connsiteX7" fmla="*/ 0 w 6173435"/>
                <a:gd name="connsiteY7" fmla="*/ 381473 h 782230"/>
                <a:gd name="connsiteX8" fmla="*/ 0 w 6173435"/>
                <a:gd name="connsiteY8" fmla="*/ 381474 h 782230"/>
                <a:gd name="connsiteX0" fmla="*/ 0 w 6170509"/>
                <a:gd name="connsiteY0" fmla="*/ 381474 h 782230"/>
                <a:gd name="connsiteX1" fmla="*/ 372433 w 6170509"/>
                <a:gd name="connsiteY1" fmla="*/ 9041 h 782230"/>
                <a:gd name="connsiteX2" fmla="*/ 5852521 w 6170509"/>
                <a:gd name="connsiteY2" fmla="*/ 9041 h 782230"/>
                <a:gd name="connsiteX3" fmla="*/ 6166338 w 6170509"/>
                <a:gd name="connsiteY3" fmla="*/ 358028 h 782230"/>
                <a:gd name="connsiteX4" fmla="*/ 5852520 w 6170509"/>
                <a:gd name="connsiteY4" fmla="*/ 753907 h 782230"/>
                <a:gd name="connsiteX5" fmla="*/ 4501661 w 6170509"/>
                <a:gd name="connsiteY5" fmla="*/ 746973 h 782230"/>
                <a:gd name="connsiteX6" fmla="*/ 266925 w 6170509"/>
                <a:gd name="connsiteY6" fmla="*/ 753906 h 782230"/>
                <a:gd name="connsiteX7" fmla="*/ 0 w 6170509"/>
                <a:gd name="connsiteY7" fmla="*/ 381473 h 782230"/>
                <a:gd name="connsiteX8" fmla="*/ 0 w 6170509"/>
                <a:gd name="connsiteY8" fmla="*/ 381474 h 782230"/>
                <a:gd name="connsiteX0" fmla="*/ 0 w 6171933"/>
                <a:gd name="connsiteY0" fmla="*/ 381474 h 782230"/>
                <a:gd name="connsiteX1" fmla="*/ 372433 w 6171933"/>
                <a:gd name="connsiteY1" fmla="*/ 9041 h 782230"/>
                <a:gd name="connsiteX2" fmla="*/ 5852521 w 6171933"/>
                <a:gd name="connsiteY2" fmla="*/ 9041 h 782230"/>
                <a:gd name="connsiteX3" fmla="*/ 6166338 w 6171933"/>
                <a:gd name="connsiteY3" fmla="*/ 358028 h 782230"/>
                <a:gd name="connsiteX4" fmla="*/ 5852520 w 6171933"/>
                <a:gd name="connsiteY4" fmla="*/ 753907 h 782230"/>
                <a:gd name="connsiteX5" fmla="*/ 4501661 w 6171933"/>
                <a:gd name="connsiteY5" fmla="*/ 746973 h 782230"/>
                <a:gd name="connsiteX6" fmla="*/ 266925 w 6171933"/>
                <a:gd name="connsiteY6" fmla="*/ 753906 h 782230"/>
                <a:gd name="connsiteX7" fmla="*/ 0 w 6171933"/>
                <a:gd name="connsiteY7" fmla="*/ 381473 h 782230"/>
                <a:gd name="connsiteX8" fmla="*/ 0 w 6171933"/>
                <a:gd name="connsiteY8" fmla="*/ 381474 h 782230"/>
                <a:gd name="connsiteX0" fmla="*/ 0 w 6171933"/>
                <a:gd name="connsiteY0" fmla="*/ 381474 h 782230"/>
                <a:gd name="connsiteX1" fmla="*/ 372433 w 6171933"/>
                <a:gd name="connsiteY1" fmla="*/ 9041 h 782230"/>
                <a:gd name="connsiteX2" fmla="*/ 5852521 w 6171933"/>
                <a:gd name="connsiteY2" fmla="*/ 9041 h 782230"/>
                <a:gd name="connsiteX3" fmla="*/ 6166338 w 6171933"/>
                <a:gd name="connsiteY3" fmla="*/ 358028 h 782230"/>
                <a:gd name="connsiteX4" fmla="*/ 5852520 w 6171933"/>
                <a:gd name="connsiteY4" fmla="*/ 753907 h 782230"/>
                <a:gd name="connsiteX5" fmla="*/ 4501661 w 6171933"/>
                <a:gd name="connsiteY5" fmla="*/ 746973 h 782230"/>
                <a:gd name="connsiteX6" fmla="*/ 266925 w 6171933"/>
                <a:gd name="connsiteY6" fmla="*/ 753906 h 782230"/>
                <a:gd name="connsiteX7" fmla="*/ 0 w 6171933"/>
                <a:gd name="connsiteY7" fmla="*/ 381473 h 782230"/>
                <a:gd name="connsiteX8" fmla="*/ 0 w 6171933"/>
                <a:gd name="connsiteY8" fmla="*/ 381474 h 782230"/>
                <a:gd name="connsiteX0" fmla="*/ 0 w 6138837"/>
                <a:gd name="connsiteY0" fmla="*/ 381474 h 782230"/>
                <a:gd name="connsiteX1" fmla="*/ 372433 w 6138837"/>
                <a:gd name="connsiteY1" fmla="*/ 9041 h 782230"/>
                <a:gd name="connsiteX2" fmla="*/ 5852521 w 6138837"/>
                <a:gd name="connsiteY2" fmla="*/ 9041 h 782230"/>
                <a:gd name="connsiteX3" fmla="*/ 6131393 w 6138837"/>
                <a:gd name="connsiteY3" fmla="*/ 358028 h 782230"/>
                <a:gd name="connsiteX4" fmla="*/ 5852520 w 6138837"/>
                <a:gd name="connsiteY4" fmla="*/ 753907 h 782230"/>
                <a:gd name="connsiteX5" fmla="*/ 4501661 w 6138837"/>
                <a:gd name="connsiteY5" fmla="*/ 746973 h 782230"/>
                <a:gd name="connsiteX6" fmla="*/ 266925 w 6138837"/>
                <a:gd name="connsiteY6" fmla="*/ 753906 h 782230"/>
                <a:gd name="connsiteX7" fmla="*/ 0 w 6138837"/>
                <a:gd name="connsiteY7" fmla="*/ 381473 h 782230"/>
                <a:gd name="connsiteX8" fmla="*/ 0 w 6138837"/>
                <a:gd name="connsiteY8" fmla="*/ 381474 h 78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8837" h="782230">
                  <a:moveTo>
                    <a:pt x="0" y="381474"/>
                  </a:moveTo>
                  <a:cubicBezTo>
                    <a:pt x="0" y="175785"/>
                    <a:pt x="84682" y="9041"/>
                    <a:pt x="372433" y="9041"/>
                  </a:cubicBezTo>
                  <a:cubicBezTo>
                    <a:pt x="2128791" y="55933"/>
                    <a:pt x="4107886" y="-26128"/>
                    <a:pt x="5852521" y="9041"/>
                  </a:cubicBezTo>
                  <a:cubicBezTo>
                    <a:pt x="6105103" y="44210"/>
                    <a:pt x="6161753" y="151822"/>
                    <a:pt x="6131393" y="358028"/>
                  </a:cubicBezTo>
                  <a:cubicBezTo>
                    <a:pt x="6101033" y="564234"/>
                    <a:pt x="6140788" y="735271"/>
                    <a:pt x="5852520" y="753907"/>
                  </a:cubicBezTo>
                  <a:cubicBezTo>
                    <a:pt x="5394418" y="747688"/>
                    <a:pt x="4865979" y="729746"/>
                    <a:pt x="4501661" y="746973"/>
                  </a:cubicBezTo>
                  <a:cubicBezTo>
                    <a:pt x="4137343" y="764200"/>
                    <a:pt x="1013294" y="812869"/>
                    <a:pt x="266925" y="753906"/>
                  </a:cubicBezTo>
                  <a:cubicBezTo>
                    <a:pt x="61236" y="753906"/>
                    <a:pt x="0" y="587162"/>
                    <a:pt x="0" y="381473"/>
                  </a:cubicBezTo>
                  <a:lnTo>
                    <a:pt x="0" y="381474"/>
                  </a:lnTo>
                  <a:close/>
                </a:path>
              </a:pathLst>
            </a:cu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椭圆 14"/>
          <p:cNvSpPr/>
          <p:nvPr userDrawn="1"/>
        </p:nvSpPr>
        <p:spPr>
          <a:xfrm>
            <a:off x="8980081" y="736986"/>
            <a:ext cx="154239" cy="154569"/>
          </a:xfrm>
          <a:custGeom>
            <a:avLst/>
            <a:gdLst>
              <a:gd name="connsiteX0" fmla="*/ 0 w 259850"/>
              <a:gd name="connsiteY0" fmla="*/ 116436 h 232872"/>
              <a:gd name="connsiteX1" fmla="*/ 129925 w 259850"/>
              <a:gd name="connsiteY1" fmla="*/ 0 h 232872"/>
              <a:gd name="connsiteX2" fmla="*/ 259850 w 259850"/>
              <a:gd name="connsiteY2" fmla="*/ 116436 h 232872"/>
              <a:gd name="connsiteX3" fmla="*/ 129925 w 259850"/>
              <a:gd name="connsiteY3" fmla="*/ 232872 h 232872"/>
              <a:gd name="connsiteX4" fmla="*/ 0 w 259850"/>
              <a:gd name="connsiteY4" fmla="*/ 116436 h 232872"/>
              <a:gd name="connsiteX0" fmla="*/ 0 w 212958"/>
              <a:gd name="connsiteY0" fmla="*/ 116442 h 232883"/>
              <a:gd name="connsiteX1" fmla="*/ 129925 w 212958"/>
              <a:gd name="connsiteY1" fmla="*/ 6 h 232883"/>
              <a:gd name="connsiteX2" fmla="*/ 212958 w 212958"/>
              <a:gd name="connsiteY2" fmla="*/ 112534 h 232883"/>
              <a:gd name="connsiteX3" fmla="*/ 129925 w 212958"/>
              <a:gd name="connsiteY3" fmla="*/ 232878 h 232883"/>
              <a:gd name="connsiteX4" fmla="*/ 0 w 212958"/>
              <a:gd name="connsiteY4" fmla="*/ 116442 h 232883"/>
              <a:gd name="connsiteX0" fmla="*/ 0 w 220139"/>
              <a:gd name="connsiteY0" fmla="*/ 116442 h 232883"/>
              <a:gd name="connsiteX1" fmla="*/ 129925 w 220139"/>
              <a:gd name="connsiteY1" fmla="*/ 6 h 232883"/>
              <a:gd name="connsiteX2" fmla="*/ 212958 w 220139"/>
              <a:gd name="connsiteY2" fmla="*/ 112534 h 232883"/>
              <a:gd name="connsiteX3" fmla="*/ 129925 w 220139"/>
              <a:gd name="connsiteY3" fmla="*/ 232878 h 232883"/>
              <a:gd name="connsiteX4" fmla="*/ 0 w 220139"/>
              <a:gd name="connsiteY4" fmla="*/ 116442 h 232883"/>
              <a:gd name="connsiteX0" fmla="*/ 0 w 224300"/>
              <a:gd name="connsiteY0" fmla="*/ 116441 h 232882"/>
              <a:gd name="connsiteX1" fmla="*/ 129925 w 224300"/>
              <a:gd name="connsiteY1" fmla="*/ 5 h 232882"/>
              <a:gd name="connsiteX2" fmla="*/ 212958 w 224300"/>
              <a:gd name="connsiteY2" fmla="*/ 112533 h 232882"/>
              <a:gd name="connsiteX3" fmla="*/ 129925 w 224300"/>
              <a:gd name="connsiteY3" fmla="*/ 232877 h 232882"/>
              <a:gd name="connsiteX4" fmla="*/ 0 w 224300"/>
              <a:gd name="connsiteY4" fmla="*/ 116441 h 232882"/>
              <a:gd name="connsiteX0" fmla="*/ 0 w 166763"/>
              <a:gd name="connsiteY0" fmla="*/ 116525 h 233044"/>
              <a:gd name="connsiteX1" fmla="*/ 129925 w 166763"/>
              <a:gd name="connsiteY1" fmla="*/ 89 h 233044"/>
              <a:gd name="connsiteX2" fmla="*/ 146527 w 166763"/>
              <a:gd name="connsiteY2" fmla="*/ 132156 h 233044"/>
              <a:gd name="connsiteX3" fmla="*/ 129925 w 166763"/>
              <a:gd name="connsiteY3" fmla="*/ 232961 h 233044"/>
              <a:gd name="connsiteX4" fmla="*/ 0 w 166763"/>
              <a:gd name="connsiteY4" fmla="*/ 116525 h 233044"/>
              <a:gd name="connsiteX0" fmla="*/ 0 w 182390"/>
              <a:gd name="connsiteY0" fmla="*/ 116525 h 233012"/>
              <a:gd name="connsiteX1" fmla="*/ 129925 w 182390"/>
              <a:gd name="connsiteY1" fmla="*/ 89 h 233012"/>
              <a:gd name="connsiteX2" fmla="*/ 146527 w 182390"/>
              <a:gd name="connsiteY2" fmla="*/ 132156 h 233012"/>
              <a:gd name="connsiteX3" fmla="*/ 129925 w 182390"/>
              <a:gd name="connsiteY3" fmla="*/ 232961 h 233012"/>
              <a:gd name="connsiteX4" fmla="*/ 0 w 182390"/>
              <a:gd name="connsiteY4" fmla="*/ 116525 h 233012"/>
              <a:gd name="connsiteX0" fmla="*/ 0 w 167896"/>
              <a:gd name="connsiteY0" fmla="*/ 116488 h 232951"/>
              <a:gd name="connsiteX1" fmla="*/ 129925 w 167896"/>
              <a:gd name="connsiteY1" fmla="*/ 52 h 232951"/>
              <a:gd name="connsiteX2" fmla="*/ 126988 w 167896"/>
              <a:gd name="connsiteY2" fmla="*/ 128211 h 232951"/>
              <a:gd name="connsiteX3" fmla="*/ 129925 w 167896"/>
              <a:gd name="connsiteY3" fmla="*/ 232924 h 232951"/>
              <a:gd name="connsiteX4" fmla="*/ 0 w 167896"/>
              <a:gd name="connsiteY4" fmla="*/ 116488 h 232951"/>
              <a:gd name="connsiteX0" fmla="*/ 0 w 167896"/>
              <a:gd name="connsiteY0" fmla="*/ 116488 h 232951"/>
              <a:gd name="connsiteX1" fmla="*/ 129925 w 167896"/>
              <a:gd name="connsiteY1" fmla="*/ 52 h 232951"/>
              <a:gd name="connsiteX2" fmla="*/ 126988 w 167896"/>
              <a:gd name="connsiteY2" fmla="*/ 128211 h 232951"/>
              <a:gd name="connsiteX3" fmla="*/ 129925 w 167896"/>
              <a:gd name="connsiteY3" fmla="*/ 232924 h 232951"/>
              <a:gd name="connsiteX4" fmla="*/ 0 w 167896"/>
              <a:gd name="connsiteY4" fmla="*/ 116488 h 232951"/>
              <a:gd name="connsiteX0" fmla="*/ 0 w 179864"/>
              <a:gd name="connsiteY0" fmla="*/ 116488 h 232950"/>
              <a:gd name="connsiteX1" fmla="*/ 129925 w 179864"/>
              <a:gd name="connsiteY1" fmla="*/ 52 h 232950"/>
              <a:gd name="connsiteX2" fmla="*/ 126988 w 179864"/>
              <a:gd name="connsiteY2" fmla="*/ 128211 h 232950"/>
              <a:gd name="connsiteX3" fmla="*/ 129925 w 179864"/>
              <a:gd name="connsiteY3" fmla="*/ 232924 h 232950"/>
              <a:gd name="connsiteX4" fmla="*/ 0 w 179864"/>
              <a:gd name="connsiteY4" fmla="*/ 116488 h 232950"/>
              <a:gd name="connsiteX0" fmla="*/ 0 w 202269"/>
              <a:gd name="connsiteY0" fmla="*/ 116488 h 232949"/>
              <a:gd name="connsiteX1" fmla="*/ 129925 w 202269"/>
              <a:gd name="connsiteY1" fmla="*/ 52 h 232949"/>
              <a:gd name="connsiteX2" fmla="*/ 126988 w 202269"/>
              <a:gd name="connsiteY2" fmla="*/ 128211 h 232949"/>
              <a:gd name="connsiteX3" fmla="*/ 129925 w 202269"/>
              <a:gd name="connsiteY3" fmla="*/ 232924 h 232949"/>
              <a:gd name="connsiteX4" fmla="*/ 0 w 202269"/>
              <a:gd name="connsiteY4" fmla="*/ 116488 h 232949"/>
              <a:gd name="connsiteX0" fmla="*/ 12 w 202281"/>
              <a:gd name="connsiteY0" fmla="*/ 112565 h 229026"/>
              <a:gd name="connsiteX1" fmla="*/ 122122 w 202281"/>
              <a:gd name="connsiteY1" fmla="*/ 37 h 229026"/>
              <a:gd name="connsiteX2" fmla="*/ 127000 w 202281"/>
              <a:gd name="connsiteY2" fmla="*/ 124288 h 229026"/>
              <a:gd name="connsiteX3" fmla="*/ 129937 w 202281"/>
              <a:gd name="connsiteY3" fmla="*/ 229001 h 229026"/>
              <a:gd name="connsiteX4" fmla="*/ 12 w 202281"/>
              <a:gd name="connsiteY4" fmla="*/ 112565 h 229026"/>
              <a:gd name="connsiteX0" fmla="*/ 12 w 229262"/>
              <a:gd name="connsiteY0" fmla="*/ 112565 h 229752"/>
              <a:gd name="connsiteX1" fmla="*/ 122122 w 229262"/>
              <a:gd name="connsiteY1" fmla="*/ 37 h 229752"/>
              <a:gd name="connsiteX2" fmla="*/ 127000 w 229262"/>
              <a:gd name="connsiteY2" fmla="*/ 124288 h 229752"/>
              <a:gd name="connsiteX3" fmla="*/ 129937 w 229262"/>
              <a:gd name="connsiteY3" fmla="*/ 229001 h 229752"/>
              <a:gd name="connsiteX4" fmla="*/ 12 w 229262"/>
              <a:gd name="connsiteY4" fmla="*/ 112565 h 22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62" h="229752">
                <a:moveTo>
                  <a:pt x="12" y="112565"/>
                </a:moveTo>
                <a:cubicBezTo>
                  <a:pt x="-1290" y="74404"/>
                  <a:pt x="100957" y="-1917"/>
                  <a:pt x="122122" y="37"/>
                </a:cubicBezTo>
                <a:cubicBezTo>
                  <a:pt x="143287" y="1991"/>
                  <a:pt x="193431" y="67798"/>
                  <a:pt x="127000" y="124288"/>
                </a:cubicBezTo>
                <a:cubicBezTo>
                  <a:pt x="283309" y="118257"/>
                  <a:pt x="240979" y="219232"/>
                  <a:pt x="129937" y="229001"/>
                </a:cubicBezTo>
                <a:cubicBezTo>
                  <a:pt x="18895" y="238770"/>
                  <a:pt x="1314" y="150726"/>
                  <a:pt x="12" y="112565"/>
                </a:cubicBezTo>
                <a:close/>
              </a:path>
            </a:pathLst>
          </a:custGeom>
          <a:solidFill>
            <a:srgbClr val="F3D42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15"/>
          <p:cNvSpPr/>
          <p:nvPr userDrawn="1"/>
        </p:nvSpPr>
        <p:spPr>
          <a:xfrm rot="19230283">
            <a:off x="2917064" y="695162"/>
            <a:ext cx="110474" cy="119108"/>
          </a:xfrm>
          <a:custGeom>
            <a:avLst/>
            <a:gdLst>
              <a:gd name="connsiteX0" fmla="*/ 0 w 164209"/>
              <a:gd name="connsiteY0" fmla="*/ 167091 h 167091"/>
              <a:gd name="connsiteX1" fmla="*/ 82105 w 164209"/>
              <a:gd name="connsiteY1" fmla="*/ 0 h 167091"/>
              <a:gd name="connsiteX2" fmla="*/ 164209 w 164209"/>
              <a:gd name="connsiteY2" fmla="*/ 167091 h 167091"/>
              <a:gd name="connsiteX3" fmla="*/ 0 w 164209"/>
              <a:gd name="connsiteY3" fmla="*/ 167091 h 167091"/>
              <a:gd name="connsiteX0" fmla="*/ 0 w 164209"/>
              <a:gd name="connsiteY0" fmla="*/ 167091 h 167091"/>
              <a:gd name="connsiteX1" fmla="*/ 82105 w 164209"/>
              <a:gd name="connsiteY1" fmla="*/ 0 h 167091"/>
              <a:gd name="connsiteX2" fmla="*/ 164209 w 164209"/>
              <a:gd name="connsiteY2" fmla="*/ 167091 h 167091"/>
              <a:gd name="connsiteX3" fmla="*/ 0 w 164209"/>
              <a:gd name="connsiteY3" fmla="*/ 167091 h 167091"/>
              <a:gd name="connsiteX0" fmla="*/ 0 w 164209"/>
              <a:gd name="connsiteY0" fmla="*/ 167091 h 177043"/>
              <a:gd name="connsiteX1" fmla="*/ 82105 w 164209"/>
              <a:gd name="connsiteY1" fmla="*/ 0 h 177043"/>
              <a:gd name="connsiteX2" fmla="*/ 164209 w 164209"/>
              <a:gd name="connsiteY2" fmla="*/ 167091 h 177043"/>
              <a:gd name="connsiteX3" fmla="*/ 0 w 164209"/>
              <a:gd name="connsiteY3" fmla="*/ 167091 h 177043"/>
              <a:gd name="connsiteX0" fmla="*/ 0 w 164209"/>
              <a:gd name="connsiteY0" fmla="*/ 167091 h 177043"/>
              <a:gd name="connsiteX1" fmla="*/ 82105 w 164209"/>
              <a:gd name="connsiteY1" fmla="*/ 0 h 177043"/>
              <a:gd name="connsiteX2" fmla="*/ 164209 w 164209"/>
              <a:gd name="connsiteY2" fmla="*/ 167091 h 177043"/>
              <a:gd name="connsiteX3" fmla="*/ 0 w 164209"/>
              <a:gd name="connsiteY3" fmla="*/ 167091 h 177043"/>
            </a:gdLst>
            <a:ahLst/>
            <a:cxnLst>
              <a:cxn ang="0">
                <a:pos x="connsiteX0" y="connsiteY0"/>
              </a:cxn>
              <a:cxn ang="0">
                <a:pos x="connsiteX1" y="connsiteY1"/>
              </a:cxn>
              <a:cxn ang="0">
                <a:pos x="connsiteX2" y="connsiteY2"/>
              </a:cxn>
              <a:cxn ang="0">
                <a:pos x="connsiteX3" y="connsiteY3"/>
              </a:cxn>
            </a:cxnLst>
            <a:rect l="l" t="t" r="r" b="b"/>
            <a:pathLst>
              <a:path w="164209" h="177043">
                <a:moveTo>
                  <a:pt x="0" y="167091"/>
                </a:moveTo>
                <a:cubicBezTo>
                  <a:pt x="1242" y="103930"/>
                  <a:pt x="54737" y="55697"/>
                  <a:pt x="82105" y="0"/>
                </a:cubicBezTo>
                <a:cubicBezTo>
                  <a:pt x="109473" y="55697"/>
                  <a:pt x="155502" y="103930"/>
                  <a:pt x="164209" y="167091"/>
                </a:cubicBezTo>
                <a:cubicBezTo>
                  <a:pt x="109473" y="167091"/>
                  <a:pt x="47272" y="189484"/>
                  <a:pt x="0" y="167091"/>
                </a:cubicBezTo>
                <a:close/>
              </a:path>
            </a:pathLst>
          </a:custGeom>
          <a:solidFill>
            <a:srgbClr val="F3D42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2918520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par>
    </p:tnLst>
  </p:timing>
  <p:extLst mod="1">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15204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矩形 9"/>
          <p:cNvSpPr/>
          <p:nvPr userDrawn="1"/>
        </p:nvSpPr>
        <p:spPr>
          <a:xfrm>
            <a:off x="0" y="2381790"/>
            <a:ext cx="12192000" cy="4476210"/>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68018695"/>
      </p:ext>
    </p:extLst>
  </p:cSld>
  <p:clrMap bg1="lt1" tx1="dk1" bg2="lt2" tx2="dk2" accent1="accent1" accent2="accent2" accent3="accent3" accent4="accent4" accent5="accent5" accent6="accent6" hlink="hlink" folHlink="folHlink"/>
  <p:sldLayoutIdLst>
    <p:sldLayoutId id="2147483657" r:id="rId1"/>
    <p:sldLayoutId id="2147483686" r:id="rId2"/>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6.xml"/><Relationship Id="rId7"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sp>
          <p:nvSpPr>
            <p:cNvPr id="3" name="矩形 2">
              <a:extLst>
                <a:ext uri="{FF2B5EF4-FFF2-40B4-BE49-F238E27FC236}">
                  <a16:creationId xmlns:a16="http://schemas.microsoft.com/office/drawing/2014/main" xmlns="" id="{637B6256-D657-4866-B265-8533F34C731F}"/>
                </a:ext>
              </a:extLst>
            </p:cNvPr>
            <p:cNvSpPr/>
            <p:nvPr/>
          </p:nvSpPr>
          <p:spPr>
            <a:xfrm>
              <a:off x="0" y="0"/>
              <a:ext cx="12192000" cy="6538586"/>
            </a:xfrm>
            <a:prstGeom prst="rect">
              <a:avLst/>
            </a:prstGeom>
            <a:blipFill dpi="0" rotWithShape="1">
              <a:blip r:embed="rId2">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p:nvSpPr>
          <p:spPr>
            <a:xfrm>
              <a:off x="0" y="3091067"/>
              <a:ext cx="12192000" cy="3766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13"/>
          <p:cNvSpPr/>
          <p:nvPr/>
        </p:nvSpPr>
        <p:spPr>
          <a:xfrm>
            <a:off x="848366" y="429148"/>
            <a:ext cx="10526110" cy="919974"/>
          </a:xfrm>
          <a:custGeom>
            <a:avLst/>
            <a:gdLst>
              <a:gd name="connsiteX0" fmla="*/ 0 w 10567851"/>
              <a:gd name="connsiteY0" fmla="*/ 0 h 679269"/>
              <a:gd name="connsiteX1" fmla="*/ 10567851 w 10567851"/>
              <a:gd name="connsiteY1" fmla="*/ 0 h 679269"/>
              <a:gd name="connsiteX2" fmla="*/ 10567851 w 10567851"/>
              <a:gd name="connsiteY2" fmla="*/ 679269 h 679269"/>
              <a:gd name="connsiteX3" fmla="*/ 0 w 10567851"/>
              <a:gd name="connsiteY3" fmla="*/ 679269 h 679269"/>
              <a:gd name="connsiteX4" fmla="*/ 0 w 10567851"/>
              <a:gd name="connsiteY4" fmla="*/ 0 h 679269"/>
              <a:gd name="connsiteX0" fmla="*/ 0 w 10567851"/>
              <a:gd name="connsiteY0" fmla="*/ 0 h 679269"/>
              <a:gd name="connsiteX1" fmla="*/ 10567851 w 10567851"/>
              <a:gd name="connsiteY1" fmla="*/ 0 h 679269"/>
              <a:gd name="connsiteX2" fmla="*/ 10567851 w 10567851"/>
              <a:gd name="connsiteY2" fmla="*/ 679269 h 679269"/>
              <a:gd name="connsiteX3" fmla="*/ 470263 w 10567851"/>
              <a:gd name="connsiteY3" fmla="*/ 326572 h 679269"/>
              <a:gd name="connsiteX4" fmla="*/ 0 w 10567851"/>
              <a:gd name="connsiteY4" fmla="*/ 0 h 679269"/>
              <a:gd name="connsiteX0" fmla="*/ 0 w 10567851"/>
              <a:gd name="connsiteY0" fmla="*/ 0 h 679269"/>
              <a:gd name="connsiteX1" fmla="*/ 10567851 w 10567851"/>
              <a:gd name="connsiteY1" fmla="*/ 0 h 679269"/>
              <a:gd name="connsiteX2" fmla="*/ 10567851 w 10567851"/>
              <a:gd name="connsiteY2" fmla="*/ 679269 h 679269"/>
              <a:gd name="connsiteX3" fmla="*/ 4572000 w 10567851"/>
              <a:gd name="connsiteY3" fmla="*/ 470263 h 679269"/>
              <a:gd name="connsiteX4" fmla="*/ 470263 w 10567851"/>
              <a:gd name="connsiteY4" fmla="*/ 326572 h 679269"/>
              <a:gd name="connsiteX5" fmla="*/ 0 w 10567851"/>
              <a:gd name="connsiteY5" fmla="*/ 0 h 679269"/>
              <a:gd name="connsiteX0" fmla="*/ 0 w 10567851"/>
              <a:gd name="connsiteY0" fmla="*/ 0 h 1052345"/>
              <a:gd name="connsiteX1" fmla="*/ 10567851 w 10567851"/>
              <a:gd name="connsiteY1" fmla="*/ 0 h 1052345"/>
              <a:gd name="connsiteX2" fmla="*/ 10567851 w 10567851"/>
              <a:gd name="connsiteY2" fmla="*/ 679269 h 1052345"/>
              <a:gd name="connsiteX3" fmla="*/ 4558937 w 10567851"/>
              <a:gd name="connsiteY3" fmla="*/ 1045029 h 1052345"/>
              <a:gd name="connsiteX4" fmla="*/ 4572000 w 10567851"/>
              <a:gd name="connsiteY4" fmla="*/ 470263 h 1052345"/>
              <a:gd name="connsiteX5" fmla="*/ 470263 w 10567851"/>
              <a:gd name="connsiteY5" fmla="*/ 326572 h 1052345"/>
              <a:gd name="connsiteX6" fmla="*/ 0 w 10567851"/>
              <a:gd name="connsiteY6" fmla="*/ 0 h 1052345"/>
              <a:gd name="connsiteX0" fmla="*/ 0 w 10567851"/>
              <a:gd name="connsiteY0" fmla="*/ 0 h 1052345"/>
              <a:gd name="connsiteX1" fmla="*/ 10567851 w 10567851"/>
              <a:gd name="connsiteY1" fmla="*/ 0 h 1052345"/>
              <a:gd name="connsiteX2" fmla="*/ 10567851 w 10567851"/>
              <a:gd name="connsiteY2" fmla="*/ 679269 h 1052345"/>
              <a:gd name="connsiteX3" fmla="*/ 4558937 w 10567851"/>
              <a:gd name="connsiteY3" fmla="*/ 1045029 h 1052345"/>
              <a:gd name="connsiteX4" fmla="*/ 1175657 w 10567851"/>
              <a:gd name="connsiteY4" fmla="*/ 248195 h 1052345"/>
              <a:gd name="connsiteX5" fmla="*/ 470263 w 10567851"/>
              <a:gd name="connsiteY5" fmla="*/ 326572 h 1052345"/>
              <a:gd name="connsiteX6" fmla="*/ 0 w 10567851"/>
              <a:gd name="connsiteY6" fmla="*/ 0 h 1052345"/>
              <a:gd name="connsiteX0" fmla="*/ 0 w 10567851"/>
              <a:gd name="connsiteY0" fmla="*/ 0 h 679269"/>
              <a:gd name="connsiteX1" fmla="*/ 10567851 w 10567851"/>
              <a:gd name="connsiteY1" fmla="*/ 0 h 679269"/>
              <a:gd name="connsiteX2" fmla="*/ 10567851 w 10567851"/>
              <a:gd name="connsiteY2" fmla="*/ 679269 h 679269"/>
              <a:gd name="connsiteX3" fmla="*/ 535577 w 10567851"/>
              <a:gd name="connsiteY3" fmla="*/ 496389 h 679269"/>
              <a:gd name="connsiteX4" fmla="*/ 1175657 w 10567851"/>
              <a:gd name="connsiteY4" fmla="*/ 248195 h 679269"/>
              <a:gd name="connsiteX5" fmla="*/ 470263 w 10567851"/>
              <a:gd name="connsiteY5" fmla="*/ 326572 h 679269"/>
              <a:gd name="connsiteX6" fmla="*/ 0 w 10567851"/>
              <a:gd name="connsiteY6" fmla="*/ 0 h 679269"/>
              <a:gd name="connsiteX0" fmla="*/ 0 w 10567851"/>
              <a:gd name="connsiteY0" fmla="*/ 0 h 710787"/>
              <a:gd name="connsiteX1" fmla="*/ 10567851 w 10567851"/>
              <a:gd name="connsiteY1" fmla="*/ 0 h 710787"/>
              <a:gd name="connsiteX2" fmla="*/ 10567851 w 10567851"/>
              <a:gd name="connsiteY2" fmla="*/ 679269 h 710787"/>
              <a:gd name="connsiteX3" fmla="*/ 4180114 w 10567851"/>
              <a:gd name="connsiteY3" fmla="*/ 587829 h 710787"/>
              <a:gd name="connsiteX4" fmla="*/ 535577 w 10567851"/>
              <a:gd name="connsiteY4" fmla="*/ 496389 h 710787"/>
              <a:gd name="connsiteX5" fmla="*/ 1175657 w 10567851"/>
              <a:gd name="connsiteY5" fmla="*/ 248195 h 710787"/>
              <a:gd name="connsiteX6" fmla="*/ 470263 w 10567851"/>
              <a:gd name="connsiteY6" fmla="*/ 326572 h 710787"/>
              <a:gd name="connsiteX7" fmla="*/ 0 w 10567851"/>
              <a:gd name="connsiteY7" fmla="*/ 0 h 710787"/>
              <a:gd name="connsiteX0" fmla="*/ 0 w 10567851"/>
              <a:gd name="connsiteY0" fmla="*/ 0 h 724528"/>
              <a:gd name="connsiteX1" fmla="*/ 10567851 w 10567851"/>
              <a:gd name="connsiteY1" fmla="*/ 0 h 724528"/>
              <a:gd name="connsiteX2" fmla="*/ 10567851 w 10567851"/>
              <a:gd name="connsiteY2" fmla="*/ 679269 h 724528"/>
              <a:gd name="connsiteX3" fmla="*/ 6557554 w 10567851"/>
              <a:gd name="connsiteY3" fmla="*/ 653143 h 724528"/>
              <a:gd name="connsiteX4" fmla="*/ 4180114 w 10567851"/>
              <a:gd name="connsiteY4" fmla="*/ 587829 h 724528"/>
              <a:gd name="connsiteX5" fmla="*/ 535577 w 10567851"/>
              <a:gd name="connsiteY5" fmla="*/ 496389 h 724528"/>
              <a:gd name="connsiteX6" fmla="*/ 1175657 w 10567851"/>
              <a:gd name="connsiteY6" fmla="*/ 248195 h 724528"/>
              <a:gd name="connsiteX7" fmla="*/ 470263 w 10567851"/>
              <a:gd name="connsiteY7" fmla="*/ 326572 h 724528"/>
              <a:gd name="connsiteX8" fmla="*/ 0 w 10567851"/>
              <a:gd name="connsiteY8" fmla="*/ 0 h 724528"/>
              <a:gd name="connsiteX0" fmla="*/ 0 w 10567851"/>
              <a:gd name="connsiteY0" fmla="*/ 0 h 744583"/>
              <a:gd name="connsiteX1" fmla="*/ 10567851 w 10567851"/>
              <a:gd name="connsiteY1" fmla="*/ 0 h 744583"/>
              <a:gd name="connsiteX2" fmla="*/ 10567851 w 10567851"/>
              <a:gd name="connsiteY2" fmla="*/ 679269 h 744583"/>
              <a:gd name="connsiteX3" fmla="*/ 6557554 w 10567851"/>
              <a:gd name="connsiteY3" fmla="*/ 653143 h 744583"/>
              <a:gd name="connsiteX4" fmla="*/ 1071154 w 10567851"/>
              <a:gd name="connsiteY4" fmla="*/ 744583 h 744583"/>
              <a:gd name="connsiteX5" fmla="*/ 535577 w 10567851"/>
              <a:gd name="connsiteY5" fmla="*/ 496389 h 744583"/>
              <a:gd name="connsiteX6" fmla="*/ 1175657 w 10567851"/>
              <a:gd name="connsiteY6" fmla="*/ 248195 h 744583"/>
              <a:gd name="connsiteX7" fmla="*/ 470263 w 10567851"/>
              <a:gd name="connsiteY7" fmla="*/ 326572 h 744583"/>
              <a:gd name="connsiteX8" fmla="*/ 0 w 10567851"/>
              <a:gd name="connsiteY8" fmla="*/ 0 h 744583"/>
              <a:gd name="connsiteX0" fmla="*/ 0 w 10567851"/>
              <a:gd name="connsiteY0" fmla="*/ 0 h 744583"/>
              <a:gd name="connsiteX1" fmla="*/ 10567851 w 10567851"/>
              <a:gd name="connsiteY1" fmla="*/ 0 h 744583"/>
              <a:gd name="connsiteX2" fmla="*/ 10567851 w 10567851"/>
              <a:gd name="connsiteY2" fmla="*/ 679269 h 744583"/>
              <a:gd name="connsiteX3" fmla="*/ 2769325 w 10567851"/>
              <a:gd name="connsiteY3" fmla="*/ 561703 h 744583"/>
              <a:gd name="connsiteX4" fmla="*/ 1071154 w 10567851"/>
              <a:gd name="connsiteY4" fmla="*/ 744583 h 744583"/>
              <a:gd name="connsiteX5" fmla="*/ 535577 w 10567851"/>
              <a:gd name="connsiteY5" fmla="*/ 496389 h 744583"/>
              <a:gd name="connsiteX6" fmla="*/ 1175657 w 10567851"/>
              <a:gd name="connsiteY6" fmla="*/ 248195 h 744583"/>
              <a:gd name="connsiteX7" fmla="*/ 470263 w 10567851"/>
              <a:gd name="connsiteY7" fmla="*/ 326572 h 744583"/>
              <a:gd name="connsiteX8" fmla="*/ 0 w 10567851"/>
              <a:gd name="connsiteY8" fmla="*/ 0 h 744583"/>
              <a:gd name="connsiteX0" fmla="*/ 0 w 10567851"/>
              <a:gd name="connsiteY0" fmla="*/ 0 h 744583"/>
              <a:gd name="connsiteX1" fmla="*/ 10567851 w 10567851"/>
              <a:gd name="connsiteY1" fmla="*/ 0 h 744583"/>
              <a:gd name="connsiteX2" fmla="*/ 10567851 w 10567851"/>
              <a:gd name="connsiteY2" fmla="*/ 679269 h 744583"/>
              <a:gd name="connsiteX3" fmla="*/ 7001691 w 10567851"/>
              <a:gd name="connsiteY3" fmla="*/ 679268 h 744583"/>
              <a:gd name="connsiteX4" fmla="*/ 2769325 w 10567851"/>
              <a:gd name="connsiteY4" fmla="*/ 561703 h 744583"/>
              <a:gd name="connsiteX5" fmla="*/ 1071154 w 10567851"/>
              <a:gd name="connsiteY5" fmla="*/ 744583 h 744583"/>
              <a:gd name="connsiteX6" fmla="*/ 535577 w 10567851"/>
              <a:gd name="connsiteY6" fmla="*/ 496389 h 744583"/>
              <a:gd name="connsiteX7" fmla="*/ 1175657 w 10567851"/>
              <a:gd name="connsiteY7" fmla="*/ 248195 h 744583"/>
              <a:gd name="connsiteX8" fmla="*/ 470263 w 10567851"/>
              <a:gd name="connsiteY8" fmla="*/ 326572 h 744583"/>
              <a:gd name="connsiteX9" fmla="*/ 0 w 10567851"/>
              <a:gd name="connsiteY9" fmla="*/ 0 h 744583"/>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7001691 w 10567851"/>
              <a:gd name="connsiteY4" fmla="*/ 679268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44583"/>
              <a:gd name="connsiteX1" fmla="*/ 10567851 w 10567851"/>
              <a:gd name="connsiteY1" fmla="*/ 0 h 744583"/>
              <a:gd name="connsiteX2" fmla="*/ 10567851 w 10567851"/>
              <a:gd name="connsiteY2" fmla="*/ 679269 h 744583"/>
              <a:gd name="connsiteX3" fmla="*/ 6348548 w 10567851"/>
              <a:gd name="connsiteY3" fmla="*/ 339633 h 744583"/>
              <a:gd name="connsiteX4" fmla="*/ 3226525 w 10567851"/>
              <a:gd name="connsiteY4" fmla="*/ 731519 h 744583"/>
              <a:gd name="connsiteX5" fmla="*/ 2769325 w 10567851"/>
              <a:gd name="connsiteY5" fmla="*/ 561703 h 744583"/>
              <a:gd name="connsiteX6" fmla="*/ 1071154 w 10567851"/>
              <a:gd name="connsiteY6" fmla="*/ 744583 h 744583"/>
              <a:gd name="connsiteX7" fmla="*/ 535577 w 10567851"/>
              <a:gd name="connsiteY7" fmla="*/ 496389 h 744583"/>
              <a:gd name="connsiteX8" fmla="*/ 1175657 w 10567851"/>
              <a:gd name="connsiteY8" fmla="*/ 248195 h 744583"/>
              <a:gd name="connsiteX9" fmla="*/ 470263 w 10567851"/>
              <a:gd name="connsiteY9" fmla="*/ 326572 h 744583"/>
              <a:gd name="connsiteX10" fmla="*/ 0 w 10567851"/>
              <a:gd name="connsiteY10" fmla="*/ 0 h 744583"/>
              <a:gd name="connsiteX0" fmla="*/ 0 w 10567851"/>
              <a:gd name="connsiteY0" fmla="*/ 0 h 744583"/>
              <a:gd name="connsiteX1" fmla="*/ 10567851 w 10567851"/>
              <a:gd name="connsiteY1" fmla="*/ 0 h 744583"/>
              <a:gd name="connsiteX2" fmla="*/ 10567851 w 10567851"/>
              <a:gd name="connsiteY2" fmla="*/ 679269 h 744583"/>
              <a:gd name="connsiteX3" fmla="*/ 8085908 w 10567851"/>
              <a:gd name="connsiteY3" fmla="*/ 509451 h 744583"/>
              <a:gd name="connsiteX4" fmla="*/ 6348548 w 10567851"/>
              <a:gd name="connsiteY4" fmla="*/ 339633 h 744583"/>
              <a:gd name="connsiteX5" fmla="*/ 3226525 w 10567851"/>
              <a:gd name="connsiteY5" fmla="*/ 731519 h 744583"/>
              <a:gd name="connsiteX6" fmla="*/ 2769325 w 10567851"/>
              <a:gd name="connsiteY6" fmla="*/ 561703 h 744583"/>
              <a:gd name="connsiteX7" fmla="*/ 1071154 w 10567851"/>
              <a:gd name="connsiteY7" fmla="*/ 744583 h 744583"/>
              <a:gd name="connsiteX8" fmla="*/ 535577 w 10567851"/>
              <a:gd name="connsiteY8" fmla="*/ 496389 h 744583"/>
              <a:gd name="connsiteX9" fmla="*/ 1175657 w 10567851"/>
              <a:gd name="connsiteY9" fmla="*/ 248195 h 744583"/>
              <a:gd name="connsiteX10" fmla="*/ 470263 w 10567851"/>
              <a:gd name="connsiteY10" fmla="*/ 326572 h 744583"/>
              <a:gd name="connsiteX11" fmla="*/ 0 w 10567851"/>
              <a:gd name="connsiteY11" fmla="*/ 0 h 744583"/>
              <a:gd name="connsiteX0" fmla="*/ 0 w 10567851"/>
              <a:gd name="connsiteY0" fmla="*/ 0 h 744583"/>
              <a:gd name="connsiteX1" fmla="*/ 10567851 w 10567851"/>
              <a:gd name="connsiteY1" fmla="*/ 0 h 744583"/>
              <a:gd name="connsiteX2" fmla="*/ 10567851 w 10567851"/>
              <a:gd name="connsiteY2" fmla="*/ 679269 h 744583"/>
              <a:gd name="connsiteX3" fmla="*/ 6910251 w 10567851"/>
              <a:gd name="connsiteY3" fmla="*/ 640080 h 744583"/>
              <a:gd name="connsiteX4" fmla="*/ 6348548 w 10567851"/>
              <a:gd name="connsiteY4" fmla="*/ 339633 h 744583"/>
              <a:gd name="connsiteX5" fmla="*/ 3226525 w 10567851"/>
              <a:gd name="connsiteY5" fmla="*/ 731519 h 744583"/>
              <a:gd name="connsiteX6" fmla="*/ 2769325 w 10567851"/>
              <a:gd name="connsiteY6" fmla="*/ 561703 h 744583"/>
              <a:gd name="connsiteX7" fmla="*/ 1071154 w 10567851"/>
              <a:gd name="connsiteY7" fmla="*/ 744583 h 744583"/>
              <a:gd name="connsiteX8" fmla="*/ 535577 w 10567851"/>
              <a:gd name="connsiteY8" fmla="*/ 496389 h 744583"/>
              <a:gd name="connsiteX9" fmla="*/ 1175657 w 10567851"/>
              <a:gd name="connsiteY9" fmla="*/ 248195 h 744583"/>
              <a:gd name="connsiteX10" fmla="*/ 470263 w 10567851"/>
              <a:gd name="connsiteY10" fmla="*/ 326572 h 744583"/>
              <a:gd name="connsiteX11" fmla="*/ 0 w 10567851"/>
              <a:gd name="connsiteY11" fmla="*/ 0 h 744583"/>
              <a:gd name="connsiteX0" fmla="*/ 0 w 10567851"/>
              <a:gd name="connsiteY0" fmla="*/ 0 h 747045"/>
              <a:gd name="connsiteX1" fmla="*/ 10567851 w 10567851"/>
              <a:gd name="connsiteY1" fmla="*/ 0 h 747045"/>
              <a:gd name="connsiteX2" fmla="*/ 10567851 w 10567851"/>
              <a:gd name="connsiteY2" fmla="*/ 679269 h 747045"/>
              <a:gd name="connsiteX3" fmla="*/ 9366068 w 10567851"/>
              <a:gd name="connsiteY3" fmla="*/ 718457 h 747045"/>
              <a:gd name="connsiteX4" fmla="*/ 6910251 w 10567851"/>
              <a:gd name="connsiteY4" fmla="*/ 640080 h 747045"/>
              <a:gd name="connsiteX5" fmla="*/ 6348548 w 10567851"/>
              <a:gd name="connsiteY5" fmla="*/ 339633 h 747045"/>
              <a:gd name="connsiteX6" fmla="*/ 3226525 w 10567851"/>
              <a:gd name="connsiteY6" fmla="*/ 731519 h 747045"/>
              <a:gd name="connsiteX7" fmla="*/ 2769325 w 10567851"/>
              <a:gd name="connsiteY7" fmla="*/ 561703 h 747045"/>
              <a:gd name="connsiteX8" fmla="*/ 1071154 w 10567851"/>
              <a:gd name="connsiteY8" fmla="*/ 744583 h 747045"/>
              <a:gd name="connsiteX9" fmla="*/ 535577 w 10567851"/>
              <a:gd name="connsiteY9" fmla="*/ 496389 h 747045"/>
              <a:gd name="connsiteX10" fmla="*/ 1175657 w 10567851"/>
              <a:gd name="connsiteY10" fmla="*/ 248195 h 747045"/>
              <a:gd name="connsiteX11" fmla="*/ 470263 w 10567851"/>
              <a:gd name="connsiteY11" fmla="*/ 326572 h 747045"/>
              <a:gd name="connsiteX12" fmla="*/ 0 w 10567851"/>
              <a:gd name="connsiteY12" fmla="*/ 0 h 747045"/>
              <a:gd name="connsiteX0" fmla="*/ 0 w 10567851"/>
              <a:gd name="connsiteY0" fmla="*/ 0 h 744583"/>
              <a:gd name="connsiteX1" fmla="*/ 10567851 w 10567851"/>
              <a:gd name="connsiteY1" fmla="*/ 0 h 744583"/>
              <a:gd name="connsiteX2" fmla="*/ 10567851 w 10567851"/>
              <a:gd name="connsiteY2" fmla="*/ 679269 h 744583"/>
              <a:gd name="connsiteX3" fmla="*/ 8647611 w 10567851"/>
              <a:gd name="connsiteY3" fmla="*/ 522515 h 744583"/>
              <a:gd name="connsiteX4" fmla="*/ 6910251 w 10567851"/>
              <a:gd name="connsiteY4" fmla="*/ 640080 h 744583"/>
              <a:gd name="connsiteX5" fmla="*/ 6348548 w 10567851"/>
              <a:gd name="connsiteY5" fmla="*/ 339633 h 744583"/>
              <a:gd name="connsiteX6" fmla="*/ 3226525 w 10567851"/>
              <a:gd name="connsiteY6" fmla="*/ 731519 h 744583"/>
              <a:gd name="connsiteX7" fmla="*/ 2769325 w 10567851"/>
              <a:gd name="connsiteY7" fmla="*/ 561703 h 744583"/>
              <a:gd name="connsiteX8" fmla="*/ 1071154 w 10567851"/>
              <a:gd name="connsiteY8" fmla="*/ 744583 h 744583"/>
              <a:gd name="connsiteX9" fmla="*/ 535577 w 10567851"/>
              <a:gd name="connsiteY9" fmla="*/ 496389 h 744583"/>
              <a:gd name="connsiteX10" fmla="*/ 1175657 w 10567851"/>
              <a:gd name="connsiteY10" fmla="*/ 248195 h 744583"/>
              <a:gd name="connsiteX11" fmla="*/ 470263 w 10567851"/>
              <a:gd name="connsiteY11" fmla="*/ 326572 h 744583"/>
              <a:gd name="connsiteX12" fmla="*/ 0 w 10567851"/>
              <a:gd name="connsiteY12" fmla="*/ 0 h 744583"/>
              <a:gd name="connsiteX0" fmla="*/ 0 w 10567851"/>
              <a:gd name="connsiteY0" fmla="*/ 0 h 744583"/>
              <a:gd name="connsiteX1" fmla="*/ 10567851 w 10567851"/>
              <a:gd name="connsiteY1" fmla="*/ 0 h 744583"/>
              <a:gd name="connsiteX2" fmla="*/ 10515600 w 10567851"/>
              <a:gd name="connsiteY2" fmla="*/ 509452 h 744583"/>
              <a:gd name="connsiteX3" fmla="*/ 8647611 w 10567851"/>
              <a:gd name="connsiteY3" fmla="*/ 522515 h 744583"/>
              <a:gd name="connsiteX4" fmla="*/ 6910251 w 10567851"/>
              <a:gd name="connsiteY4" fmla="*/ 640080 h 744583"/>
              <a:gd name="connsiteX5" fmla="*/ 6348548 w 10567851"/>
              <a:gd name="connsiteY5" fmla="*/ 339633 h 744583"/>
              <a:gd name="connsiteX6" fmla="*/ 3226525 w 10567851"/>
              <a:gd name="connsiteY6" fmla="*/ 731519 h 744583"/>
              <a:gd name="connsiteX7" fmla="*/ 2769325 w 10567851"/>
              <a:gd name="connsiteY7" fmla="*/ 561703 h 744583"/>
              <a:gd name="connsiteX8" fmla="*/ 1071154 w 10567851"/>
              <a:gd name="connsiteY8" fmla="*/ 744583 h 744583"/>
              <a:gd name="connsiteX9" fmla="*/ 535577 w 10567851"/>
              <a:gd name="connsiteY9" fmla="*/ 496389 h 744583"/>
              <a:gd name="connsiteX10" fmla="*/ 1175657 w 10567851"/>
              <a:gd name="connsiteY10" fmla="*/ 248195 h 744583"/>
              <a:gd name="connsiteX11" fmla="*/ 470263 w 10567851"/>
              <a:gd name="connsiteY11" fmla="*/ 326572 h 744583"/>
              <a:gd name="connsiteX12" fmla="*/ 0 w 10567851"/>
              <a:gd name="connsiteY12" fmla="*/ 0 h 744583"/>
              <a:gd name="connsiteX0" fmla="*/ 0 w 10515600"/>
              <a:gd name="connsiteY0" fmla="*/ 0 h 744583"/>
              <a:gd name="connsiteX1" fmla="*/ 9993085 w 10515600"/>
              <a:gd name="connsiteY1" fmla="*/ 195943 h 744583"/>
              <a:gd name="connsiteX2" fmla="*/ 10515600 w 10515600"/>
              <a:gd name="connsiteY2" fmla="*/ 509452 h 744583"/>
              <a:gd name="connsiteX3" fmla="*/ 8647611 w 10515600"/>
              <a:gd name="connsiteY3" fmla="*/ 522515 h 744583"/>
              <a:gd name="connsiteX4" fmla="*/ 6910251 w 10515600"/>
              <a:gd name="connsiteY4" fmla="*/ 640080 h 744583"/>
              <a:gd name="connsiteX5" fmla="*/ 6348548 w 10515600"/>
              <a:gd name="connsiteY5" fmla="*/ 339633 h 744583"/>
              <a:gd name="connsiteX6" fmla="*/ 3226525 w 10515600"/>
              <a:gd name="connsiteY6" fmla="*/ 731519 h 744583"/>
              <a:gd name="connsiteX7" fmla="*/ 2769325 w 10515600"/>
              <a:gd name="connsiteY7" fmla="*/ 561703 h 744583"/>
              <a:gd name="connsiteX8" fmla="*/ 1071154 w 10515600"/>
              <a:gd name="connsiteY8" fmla="*/ 744583 h 744583"/>
              <a:gd name="connsiteX9" fmla="*/ 535577 w 10515600"/>
              <a:gd name="connsiteY9" fmla="*/ 496389 h 744583"/>
              <a:gd name="connsiteX10" fmla="*/ 1175657 w 10515600"/>
              <a:gd name="connsiteY10" fmla="*/ 248195 h 744583"/>
              <a:gd name="connsiteX11" fmla="*/ 470263 w 10515600"/>
              <a:gd name="connsiteY11" fmla="*/ 326572 h 744583"/>
              <a:gd name="connsiteX12" fmla="*/ 0 w 10515600"/>
              <a:gd name="connsiteY12" fmla="*/ 0 h 744583"/>
              <a:gd name="connsiteX0" fmla="*/ 0 w 10515600"/>
              <a:gd name="connsiteY0" fmla="*/ 0 h 744583"/>
              <a:gd name="connsiteX1" fmla="*/ 6374674 w 10515600"/>
              <a:gd name="connsiteY1" fmla="*/ 130628 h 744583"/>
              <a:gd name="connsiteX2" fmla="*/ 9993085 w 10515600"/>
              <a:gd name="connsiteY2" fmla="*/ 195943 h 744583"/>
              <a:gd name="connsiteX3" fmla="*/ 10515600 w 10515600"/>
              <a:gd name="connsiteY3" fmla="*/ 509452 h 744583"/>
              <a:gd name="connsiteX4" fmla="*/ 8647611 w 10515600"/>
              <a:gd name="connsiteY4" fmla="*/ 522515 h 744583"/>
              <a:gd name="connsiteX5" fmla="*/ 6910251 w 10515600"/>
              <a:gd name="connsiteY5" fmla="*/ 640080 h 744583"/>
              <a:gd name="connsiteX6" fmla="*/ 6348548 w 10515600"/>
              <a:gd name="connsiteY6" fmla="*/ 339633 h 744583"/>
              <a:gd name="connsiteX7" fmla="*/ 3226525 w 10515600"/>
              <a:gd name="connsiteY7" fmla="*/ 731519 h 744583"/>
              <a:gd name="connsiteX8" fmla="*/ 2769325 w 10515600"/>
              <a:gd name="connsiteY8" fmla="*/ 561703 h 744583"/>
              <a:gd name="connsiteX9" fmla="*/ 1071154 w 10515600"/>
              <a:gd name="connsiteY9" fmla="*/ 744583 h 744583"/>
              <a:gd name="connsiteX10" fmla="*/ 535577 w 10515600"/>
              <a:gd name="connsiteY10" fmla="*/ 496389 h 744583"/>
              <a:gd name="connsiteX11" fmla="*/ 1175657 w 10515600"/>
              <a:gd name="connsiteY11" fmla="*/ 248195 h 744583"/>
              <a:gd name="connsiteX12" fmla="*/ 470263 w 10515600"/>
              <a:gd name="connsiteY12" fmla="*/ 326572 h 744583"/>
              <a:gd name="connsiteX13" fmla="*/ 0 w 10515600"/>
              <a:gd name="connsiteY13" fmla="*/ 0 h 744583"/>
              <a:gd name="connsiteX0" fmla="*/ 0 w 10515600"/>
              <a:gd name="connsiteY0" fmla="*/ 0 h 744583"/>
              <a:gd name="connsiteX1" fmla="*/ 8033657 w 10515600"/>
              <a:gd name="connsiteY1" fmla="*/ 195942 h 744583"/>
              <a:gd name="connsiteX2" fmla="*/ 9993085 w 10515600"/>
              <a:gd name="connsiteY2" fmla="*/ 195943 h 744583"/>
              <a:gd name="connsiteX3" fmla="*/ 10515600 w 10515600"/>
              <a:gd name="connsiteY3" fmla="*/ 509452 h 744583"/>
              <a:gd name="connsiteX4" fmla="*/ 8647611 w 10515600"/>
              <a:gd name="connsiteY4" fmla="*/ 522515 h 744583"/>
              <a:gd name="connsiteX5" fmla="*/ 6910251 w 10515600"/>
              <a:gd name="connsiteY5" fmla="*/ 640080 h 744583"/>
              <a:gd name="connsiteX6" fmla="*/ 6348548 w 10515600"/>
              <a:gd name="connsiteY6" fmla="*/ 339633 h 744583"/>
              <a:gd name="connsiteX7" fmla="*/ 3226525 w 10515600"/>
              <a:gd name="connsiteY7" fmla="*/ 731519 h 744583"/>
              <a:gd name="connsiteX8" fmla="*/ 2769325 w 10515600"/>
              <a:gd name="connsiteY8" fmla="*/ 561703 h 744583"/>
              <a:gd name="connsiteX9" fmla="*/ 1071154 w 10515600"/>
              <a:gd name="connsiteY9" fmla="*/ 744583 h 744583"/>
              <a:gd name="connsiteX10" fmla="*/ 535577 w 10515600"/>
              <a:gd name="connsiteY10" fmla="*/ 496389 h 744583"/>
              <a:gd name="connsiteX11" fmla="*/ 1175657 w 10515600"/>
              <a:gd name="connsiteY11" fmla="*/ 248195 h 744583"/>
              <a:gd name="connsiteX12" fmla="*/ 470263 w 10515600"/>
              <a:gd name="connsiteY12" fmla="*/ 326572 h 744583"/>
              <a:gd name="connsiteX13" fmla="*/ 0 w 10515600"/>
              <a:gd name="connsiteY13" fmla="*/ 0 h 744583"/>
              <a:gd name="connsiteX0" fmla="*/ 0 w 10515600"/>
              <a:gd name="connsiteY0" fmla="*/ 0 h 744583"/>
              <a:gd name="connsiteX1" fmla="*/ 4976948 w 10515600"/>
              <a:gd name="connsiteY1" fmla="*/ 117565 h 744583"/>
              <a:gd name="connsiteX2" fmla="*/ 8033657 w 10515600"/>
              <a:gd name="connsiteY2" fmla="*/ 195942 h 744583"/>
              <a:gd name="connsiteX3" fmla="*/ 9993085 w 10515600"/>
              <a:gd name="connsiteY3" fmla="*/ 195943 h 744583"/>
              <a:gd name="connsiteX4" fmla="*/ 10515600 w 10515600"/>
              <a:gd name="connsiteY4" fmla="*/ 509452 h 744583"/>
              <a:gd name="connsiteX5" fmla="*/ 8647611 w 10515600"/>
              <a:gd name="connsiteY5" fmla="*/ 522515 h 744583"/>
              <a:gd name="connsiteX6" fmla="*/ 6910251 w 10515600"/>
              <a:gd name="connsiteY6" fmla="*/ 640080 h 744583"/>
              <a:gd name="connsiteX7" fmla="*/ 6348548 w 10515600"/>
              <a:gd name="connsiteY7" fmla="*/ 339633 h 744583"/>
              <a:gd name="connsiteX8" fmla="*/ 3226525 w 10515600"/>
              <a:gd name="connsiteY8" fmla="*/ 731519 h 744583"/>
              <a:gd name="connsiteX9" fmla="*/ 2769325 w 10515600"/>
              <a:gd name="connsiteY9" fmla="*/ 561703 h 744583"/>
              <a:gd name="connsiteX10" fmla="*/ 1071154 w 10515600"/>
              <a:gd name="connsiteY10" fmla="*/ 744583 h 744583"/>
              <a:gd name="connsiteX11" fmla="*/ 535577 w 10515600"/>
              <a:gd name="connsiteY11" fmla="*/ 496389 h 744583"/>
              <a:gd name="connsiteX12" fmla="*/ 1175657 w 10515600"/>
              <a:gd name="connsiteY12" fmla="*/ 248195 h 744583"/>
              <a:gd name="connsiteX13" fmla="*/ 470263 w 10515600"/>
              <a:gd name="connsiteY13" fmla="*/ 326572 h 744583"/>
              <a:gd name="connsiteX14" fmla="*/ 0 w 10515600"/>
              <a:gd name="connsiteY14" fmla="*/ 0 h 744583"/>
              <a:gd name="connsiteX0" fmla="*/ 0 w 10515600"/>
              <a:gd name="connsiteY0" fmla="*/ 0 h 744583"/>
              <a:gd name="connsiteX1" fmla="*/ 8360228 w 10515600"/>
              <a:gd name="connsiteY1" fmla="*/ 78377 h 744583"/>
              <a:gd name="connsiteX2" fmla="*/ 8033657 w 10515600"/>
              <a:gd name="connsiteY2" fmla="*/ 195942 h 744583"/>
              <a:gd name="connsiteX3" fmla="*/ 9993085 w 10515600"/>
              <a:gd name="connsiteY3" fmla="*/ 195943 h 744583"/>
              <a:gd name="connsiteX4" fmla="*/ 10515600 w 10515600"/>
              <a:gd name="connsiteY4" fmla="*/ 509452 h 744583"/>
              <a:gd name="connsiteX5" fmla="*/ 8647611 w 10515600"/>
              <a:gd name="connsiteY5" fmla="*/ 522515 h 744583"/>
              <a:gd name="connsiteX6" fmla="*/ 6910251 w 10515600"/>
              <a:gd name="connsiteY6" fmla="*/ 640080 h 744583"/>
              <a:gd name="connsiteX7" fmla="*/ 6348548 w 10515600"/>
              <a:gd name="connsiteY7" fmla="*/ 339633 h 744583"/>
              <a:gd name="connsiteX8" fmla="*/ 3226525 w 10515600"/>
              <a:gd name="connsiteY8" fmla="*/ 731519 h 744583"/>
              <a:gd name="connsiteX9" fmla="*/ 2769325 w 10515600"/>
              <a:gd name="connsiteY9" fmla="*/ 561703 h 744583"/>
              <a:gd name="connsiteX10" fmla="*/ 1071154 w 10515600"/>
              <a:gd name="connsiteY10" fmla="*/ 744583 h 744583"/>
              <a:gd name="connsiteX11" fmla="*/ 535577 w 10515600"/>
              <a:gd name="connsiteY11" fmla="*/ 496389 h 744583"/>
              <a:gd name="connsiteX12" fmla="*/ 1175657 w 10515600"/>
              <a:gd name="connsiteY12" fmla="*/ 248195 h 744583"/>
              <a:gd name="connsiteX13" fmla="*/ 470263 w 10515600"/>
              <a:gd name="connsiteY13" fmla="*/ 326572 h 744583"/>
              <a:gd name="connsiteX14" fmla="*/ 0 w 10515600"/>
              <a:gd name="connsiteY14" fmla="*/ 0 h 744583"/>
              <a:gd name="connsiteX0" fmla="*/ 0 w 10515600"/>
              <a:gd name="connsiteY0" fmla="*/ 0 h 744583"/>
              <a:gd name="connsiteX1" fmla="*/ 8360228 w 10515600"/>
              <a:gd name="connsiteY1" fmla="*/ 78377 h 744583"/>
              <a:gd name="connsiteX2" fmla="*/ 8033657 w 10515600"/>
              <a:gd name="connsiteY2" fmla="*/ 195942 h 744583"/>
              <a:gd name="connsiteX3" fmla="*/ 9993085 w 10515600"/>
              <a:gd name="connsiteY3" fmla="*/ 195943 h 744583"/>
              <a:gd name="connsiteX4" fmla="*/ 10515600 w 10515600"/>
              <a:gd name="connsiteY4" fmla="*/ 509452 h 744583"/>
              <a:gd name="connsiteX5" fmla="*/ 8647611 w 10515600"/>
              <a:gd name="connsiteY5" fmla="*/ 522515 h 744583"/>
              <a:gd name="connsiteX6" fmla="*/ 6910251 w 10515600"/>
              <a:gd name="connsiteY6" fmla="*/ 640080 h 744583"/>
              <a:gd name="connsiteX7" fmla="*/ 6348548 w 10515600"/>
              <a:gd name="connsiteY7" fmla="*/ 339633 h 744583"/>
              <a:gd name="connsiteX8" fmla="*/ 3226525 w 10515600"/>
              <a:gd name="connsiteY8" fmla="*/ 731519 h 744583"/>
              <a:gd name="connsiteX9" fmla="*/ 2769325 w 10515600"/>
              <a:gd name="connsiteY9" fmla="*/ 561703 h 744583"/>
              <a:gd name="connsiteX10" fmla="*/ 1071154 w 10515600"/>
              <a:gd name="connsiteY10" fmla="*/ 744583 h 744583"/>
              <a:gd name="connsiteX11" fmla="*/ 535577 w 10515600"/>
              <a:gd name="connsiteY11" fmla="*/ 496389 h 744583"/>
              <a:gd name="connsiteX12" fmla="*/ 1175657 w 10515600"/>
              <a:gd name="connsiteY12" fmla="*/ 248195 h 744583"/>
              <a:gd name="connsiteX13" fmla="*/ 470263 w 10515600"/>
              <a:gd name="connsiteY13" fmla="*/ 326572 h 744583"/>
              <a:gd name="connsiteX14" fmla="*/ 0 w 10515600"/>
              <a:gd name="connsiteY14" fmla="*/ 0 h 744583"/>
              <a:gd name="connsiteX0" fmla="*/ 0 w 10515600"/>
              <a:gd name="connsiteY0" fmla="*/ 0 h 744583"/>
              <a:gd name="connsiteX1" fmla="*/ 2188404 w 10515600"/>
              <a:gd name="connsiteY1" fmla="*/ 19218 h 744583"/>
              <a:gd name="connsiteX2" fmla="*/ 8360228 w 10515600"/>
              <a:gd name="connsiteY2" fmla="*/ 78377 h 744583"/>
              <a:gd name="connsiteX3" fmla="*/ 8033657 w 10515600"/>
              <a:gd name="connsiteY3" fmla="*/ 195942 h 744583"/>
              <a:gd name="connsiteX4" fmla="*/ 9993085 w 10515600"/>
              <a:gd name="connsiteY4" fmla="*/ 195943 h 744583"/>
              <a:gd name="connsiteX5" fmla="*/ 10515600 w 10515600"/>
              <a:gd name="connsiteY5" fmla="*/ 509452 h 744583"/>
              <a:gd name="connsiteX6" fmla="*/ 8647611 w 10515600"/>
              <a:gd name="connsiteY6" fmla="*/ 522515 h 744583"/>
              <a:gd name="connsiteX7" fmla="*/ 6910251 w 10515600"/>
              <a:gd name="connsiteY7" fmla="*/ 640080 h 744583"/>
              <a:gd name="connsiteX8" fmla="*/ 6348548 w 10515600"/>
              <a:gd name="connsiteY8" fmla="*/ 339633 h 744583"/>
              <a:gd name="connsiteX9" fmla="*/ 3226525 w 10515600"/>
              <a:gd name="connsiteY9" fmla="*/ 731519 h 744583"/>
              <a:gd name="connsiteX10" fmla="*/ 2769325 w 10515600"/>
              <a:gd name="connsiteY10" fmla="*/ 561703 h 744583"/>
              <a:gd name="connsiteX11" fmla="*/ 1071154 w 10515600"/>
              <a:gd name="connsiteY11" fmla="*/ 744583 h 744583"/>
              <a:gd name="connsiteX12" fmla="*/ 535577 w 10515600"/>
              <a:gd name="connsiteY12" fmla="*/ 496389 h 744583"/>
              <a:gd name="connsiteX13" fmla="*/ 1175657 w 10515600"/>
              <a:gd name="connsiteY13" fmla="*/ 248195 h 744583"/>
              <a:gd name="connsiteX14" fmla="*/ 470263 w 10515600"/>
              <a:gd name="connsiteY14" fmla="*/ 326572 h 744583"/>
              <a:gd name="connsiteX15" fmla="*/ 0 w 10515600"/>
              <a:gd name="connsiteY15" fmla="*/ 0 h 744583"/>
              <a:gd name="connsiteX0" fmla="*/ 0 w 10515600"/>
              <a:gd name="connsiteY0" fmla="*/ 159458 h 904041"/>
              <a:gd name="connsiteX1" fmla="*/ 2346059 w 10515600"/>
              <a:gd name="connsiteY1" fmla="*/ 0 h 904041"/>
              <a:gd name="connsiteX2" fmla="*/ 8360228 w 10515600"/>
              <a:gd name="connsiteY2" fmla="*/ 237835 h 904041"/>
              <a:gd name="connsiteX3" fmla="*/ 8033657 w 10515600"/>
              <a:gd name="connsiteY3" fmla="*/ 355400 h 904041"/>
              <a:gd name="connsiteX4" fmla="*/ 9993085 w 10515600"/>
              <a:gd name="connsiteY4" fmla="*/ 355401 h 904041"/>
              <a:gd name="connsiteX5" fmla="*/ 10515600 w 10515600"/>
              <a:gd name="connsiteY5" fmla="*/ 668910 h 904041"/>
              <a:gd name="connsiteX6" fmla="*/ 8647611 w 10515600"/>
              <a:gd name="connsiteY6" fmla="*/ 681973 h 904041"/>
              <a:gd name="connsiteX7" fmla="*/ 6910251 w 10515600"/>
              <a:gd name="connsiteY7" fmla="*/ 799538 h 904041"/>
              <a:gd name="connsiteX8" fmla="*/ 6348548 w 10515600"/>
              <a:gd name="connsiteY8" fmla="*/ 499091 h 904041"/>
              <a:gd name="connsiteX9" fmla="*/ 3226525 w 10515600"/>
              <a:gd name="connsiteY9" fmla="*/ 890977 h 904041"/>
              <a:gd name="connsiteX10" fmla="*/ 2769325 w 10515600"/>
              <a:gd name="connsiteY10" fmla="*/ 721161 h 904041"/>
              <a:gd name="connsiteX11" fmla="*/ 1071154 w 10515600"/>
              <a:gd name="connsiteY11" fmla="*/ 904041 h 904041"/>
              <a:gd name="connsiteX12" fmla="*/ 535577 w 10515600"/>
              <a:gd name="connsiteY12" fmla="*/ 655847 h 904041"/>
              <a:gd name="connsiteX13" fmla="*/ 1175657 w 10515600"/>
              <a:gd name="connsiteY13" fmla="*/ 407653 h 904041"/>
              <a:gd name="connsiteX14" fmla="*/ 470263 w 10515600"/>
              <a:gd name="connsiteY14" fmla="*/ 486030 h 904041"/>
              <a:gd name="connsiteX15" fmla="*/ 0 w 10515600"/>
              <a:gd name="connsiteY15" fmla="*/ 159458 h 904041"/>
              <a:gd name="connsiteX0" fmla="*/ 0 w 10515600"/>
              <a:gd name="connsiteY0" fmla="*/ 159458 h 904041"/>
              <a:gd name="connsiteX1" fmla="*/ 2346059 w 10515600"/>
              <a:gd name="connsiteY1" fmla="*/ 0 h 904041"/>
              <a:gd name="connsiteX2" fmla="*/ 4815990 w 10515600"/>
              <a:gd name="connsiteY2" fmla="*/ 84083 h 904041"/>
              <a:gd name="connsiteX3" fmla="*/ 8360228 w 10515600"/>
              <a:gd name="connsiteY3" fmla="*/ 237835 h 904041"/>
              <a:gd name="connsiteX4" fmla="*/ 8033657 w 10515600"/>
              <a:gd name="connsiteY4" fmla="*/ 355400 h 904041"/>
              <a:gd name="connsiteX5" fmla="*/ 9993085 w 10515600"/>
              <a:gd name="connsiteY5" fmla="*/ 355401 h 904041"/>
              <a:gd name="connsiteX6" fmla="*/ 10515600 w 10515600"/>
              <a:gd name="connsiteY6" fmla="*/ 668910 h 904041"/>
              <a:gd name="connsiteX7" fmla="*/ 8647611 w 10515600"/>
              <a:gd name="connsiteY7" fmla="*/ 681973 h 904041"/>
              <a:gd name="connsiteX8" fmla="*/ 6910251 w 10515600"/>
              <a:gd name="connsiteY8" fmla="*/ 799538 h 904041"/>
              <a:gd name="connsiteX9" fmla="*/ 6348548 w 10515600"/>
              <a:gd name="connsiteY9" fmla="*/ 499091 h 904041"/>
              <a:gd name="connsiteX10" fmla="*/ 3226525 w 10515600"/>
              <a:gd name="connsiteY10" fmla="*/ 890977 h 904041"/>
              <a:gd name="connsiteX11" fmla="*/ 2769325 w 10515600"/>
              <a:gd name="connsiteY11" fmla="*/ 721161 h 904041"/>
              <a:gd name="connsiteX12" fmla="*/ 1071154 w 10515600"/>
              <a:gd name="connsiteY12" fmla="*/ 904041 h 904041"/>
              <a:gd name="connsiteX13" fmla="*/ 535577 w 10515600"/>
              <a:gd name="connsiteY13" fmla="*/ 655847 h 904041"/>
              <a:gd name="connsiteX14" fmla="*/ 1175657 w 10515600"/>
              <a:gd name="connsiteY14" fmla="*/ 407653 h 904041"/>
              <a:gd name="connsiteX15" fmla="*/ 470263 w 10515600"/>
              <a:gd name="connsiteY15" fmla="*/ 486030 h 904041"/>
              <a:gd name="connsiteX16" fmla="*/ 0 w 10515600"/>
              <a:gd name="connsiteY16"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8360228 w 10515600"/>
              <a:gd name="connsiteY3" fmla="*/ 237835 h 904041"/>
              <a:gd name="connsiteX4" fmla="*/ 8033657 w 10515600"/>
              <a:gd name="connsiteY4" fmla="*/ 355400 h 904041"/>
              <a:gd name="connsiteX5" fmla="*/ 9993085 w 10515600"/>
              <a:gd name="connsiteY5" fmla="*/ 355401 h 904041"/>
              <a:gd name="connsiteX6" fmla="*/ 10515600 w 10515600"/>
              <a:gd name="connsiteY6" fmla="*/ 668910 h 904041"/>
              <a:gd name="connsiteX7" fmla="*/ 8647611 w 10515600"/>
              <a:gd name="connsiteY7" fmla="*/ 681973 h 904041"/>
              <a:gd name="connsiteX8" fmla="*/ 6910251 w 10515600"/>
              <a:gd name="connsiteY8" fmla="*/ 799538 h 904041"/>
              <a:gd name="connsiteX9" fmla="*/ 6348548 w 10515600"/>
              <a:gd name="connsiteY9" fmla="*/ 499091 h 904041"/>
              <a:gd name="connsiteX10" fmla="*/ 3226525 w 10515600"/>
              <a:gd name="connsiteY10" fmla="*/ 890977 h 904041"/>
              <a:gd name="connsiteX11" fmla="*/ 2769325 w 10515600"/>
              <a:gd name="connsiteY11" fmla="*/ 721161 h 904041"/>
              <a:gd name="connsiteX12" fmla="*/ 1071154 w 10515600"/>
              <a:gd name="connsiteY12" fmla="*/ 904041 h 904041"/>
              <a:gd name="connsiteX13" fmla="*/ 535577 w 10515600"/>
              <a:gd name="connsiteY13" fmla="*/ 655847 h 904041"/>
              <a:gd name="connsiteX14" fmla="*/ 1175657 w 10515600"/>
              <a:gd name="connsiteY14" fmla="*/ 407653 h 904041"/>
              <a:gd name="connsiteX15" fmla="*/ 470263 w 10515600"/>
              <a:gd name="connsiteY15" fmla="*/ 486030 h 904041"/>
              <a:gd name="connsiteX16" fmla="*/ 0 w 10515600"/>
              <a:gd name="connsiteY16"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8360228 w 10515600"/>
              <a:gd name="connsiteY3" fmla="*/ 237835 h 904041"/>
              <a:gd name="connsiteX4" fmla="*/ 8033657 w 10515600"/>
              <a:gd name="connsiteY4" fmla="*/ 355400 h 904041"/>
              <a:gd name="connsiteX5" fmla="*/ 9993085 w 10515600"/>
              <a:gd name="connsiteY5" fmla="*/ 355401 h 904041"/>
              <a:gd name="connsiteX6" fmla="*/ 10515600 w 10515600"/>
              <a:gd name="connsiteY6" fmla="*/ 668910 h 904041"/>
              <a:gd name="connsiteX7" fmla="*/ 8647611 w 10515600"/>
              <a:gd name="connsiteY7" fmla="*/ 681973 h 904041"/>
              <a:gd name="connsiteX8" fmla="*/ 6910251 w 10515600"/>
              <a:gd name="connsiteY8" fmla="*/ 799538 h 904041"/>
              <a:gd name="connsiteX9" fmla="*/ 6348548 w 10515600"/>
              <a:gd name="connsiteY9" fmla="*/ 499091 h 904041"/>
              <a:gd name="connsiteX10" fmla="*/ 3226525 w 10515600"/>
              <a:gd name="connsiteY10" fmla="*/ 890977 h 904041"/>
              <a:gd name="connsiteX11" fmla="*/ 2769325 w 10515600"/>
              <a:gd name="connsiteY11" fmla="*/ 721161 h 904041"/>
              <a:gd name="connsiteX12" fmla="*/ 1071154 w 10515600"/>
              <a:gd name="connsiteY12" fmla="*/ 904041 h 904041"/>
              <a:gd name="connsiteX13" fmla="*/ 535577 w 10515600"/>
              <a:gd name="connsiteY13" fmla="*/ 655847 h 904041"/>
              <a:gd name="connsiteX14" fmla="*/ 1175657 w 10515600"/>
              <a:gd name="connsiteY14" fmla="*/ 407653 h 904041"/>
              <a:gd name="connsiteX15" fmla="*/ 470263 w 10515600"/>
              <a:gd name="connsiteY15" fmla="*/ 486030 h 904041"/>
              <a:gd name="connsiteX16" fmla="*/ 0 w 10515600"/>
              <a:gd name="connsiteY16"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532211 w 10515600"/>
              <a:gd name="connsiteY3" fmla="*/ 273269 h 904041"/>
              <a:gd name="connsiteX4" fmla="*/ 8360228 w 10515600"/>
              <a:gd name="connsiteY4" fmla="*/ 237835 h 904041"/>
              <a:gd name="connsiteX5" fmla="*/ 8033657 w 10515600"/>
              <a:gd name="connsiteY5" fmla="*/ 355400 h 904041"/>
              <a:gd name="connsiteX6" fmla="*/ 9993085 w 10515600"/>
              <a:gd name="connsiteY6" fmla="*/ 355401 h 904041"/>
              <a:gd name="connsiteX7" fmla="*/ 10515600 w 10515600"/>
              <a:gd name="connsiteY7" fmla="*/ 668910 h 904041"/>
              <a:gd name="connsiteX8" fmla="*/ 8647611 w 10515600"/>
              <a:gd name="connsiteY8" fmla="*/ 681973 h 904041"/>
              <a:gd name="connsiteX9" fmla="*/ 6910251 w 10515600"/>
              <a:gd name="connsiteY9" fmla="*/ 799538 h 904041"/>
              <a:gd name="connsiteX10" fmla="*/ 6348548 w 10515600"/>
              <a:gd name="connsiteY10" fmla="*/ 499091 h 904041"/>
              <a:gd name="connsiteX11" fmla="*/ 3226525 w 10515600"/>
              <a:gd name="connsiteY11" fmla="*/ 890977 h 904041"/>
              <a:gd name="connsiteX12" fmla="*/ 2769325 w 10515600"/>
              <a:gd name="connsiteY12" fmla="*/ 721161 h 904041"/>
              <a:gd name="connsiteX13" fmla="*/ 1071154 w 10515600"/>
              <a:gd name="connsiteY13" fmla="*/ 904041 h 904041"/>
              <a:gd name="connsiteX14" fmla="*/ 535577 w 10515600"/>
              <a:gd name="connsiteY14" fmla="*/ 655847 h 904041"/>
              <a:gd name="connsiteX15" fmla="*/ 1175657 w 10515600"/>
              <a:gd name="connsiteY15" fmla="*/ 407653 h 904041"/>
              <a:gd name="connsiteX16" fmla="*/ 470263 w 10515600"/>
              <a:gd name="connsiteY16" fmla="*/ 486030 h 904041"/>
              <a:gd name="connsiteX17" fmla="*/ 0 w 10515600"/>
              <a:gd name="connsiteY17"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8360228 w 10515600"/>
              <a:gd name="connsiteY4" fmla="*/ 237835 h 904041"/>
              <a:gd name="connsiteX5" fmla="*/ 8033657 w 10515600"/>
              <a:gd name="connsiteY5" fmla="*/ 355400 h 904041"/>
              <a:gd name="connsiteX6" fmla="*/ 9993085 w 10515600"/>
              <a:gd name="connsiteY6" fmla="*/ 355401 h 904041"/>
              <a:gd name="connsiteX7" fmla="*/ 10515600 w 10515600"/>
              <a:gd name="connsiteY7" fmla="*/ 668910 h 904041"/>
              <a:gd name="connsiteX8" fmla="*/ 8647611 w 10515600"/>
              <a:gd name="connsiteY8" fmla="*/ 681973 h 904041"/>
              <a:gd name="connsiteX9" fmla="*/ 6910251 w 10515600"/>
              <a:gd name="connsiteY9" fmla="*/ 799538 h 904041"/>
              <a:gd name="connsiteX10" fmla="*/ 6348548 w 10515600"/>
              <a:gd name="connsiteY10" fmla="*/ 499091 h 904041"/>
              <a:gd name="connsiteX11" fmla="*/ 3226525 w 10515600"/>
              <a:gd name="connsiteY11" fmla="*/ 890977 h 904041"/>
              <a:gd name="connsiteX12" fmla="*/ 2769325 w 10515600"/>
              <a:gd name="connsiteY12" fmla="*/ 721161 h 904041"/>
              <a:gd name="connsiteX13" fmla="*/ 1071154 w 10515600"/>
              <a:gd name="connsiteY13" fmla="*/ 904041 h 904041"/>
              <a:gd name="connsiteX14" fmla="*/ 535577 w 10515600"/>
              <a:gd name="connsiteY14" fmla="*/ 655847 h 904041"/>
              <a:gd name="connsiteX15" fmla="*/ 1175657 w 10515600"/>
              <a:gd name="connsiteY15" fmla="*/ 407653 h 904041"/>
              <a:gd name="connsiteX16" fmla="*/ 470263 w 10515600"/>
              <a:gd name="connsiteY16" fmla="*/ 486030 h 904041"/>
              <a:gd name="connsiteX17" fmla="*/ 0 w 10515600"/>
              <a:gd name="connsiteY17"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8360228 w 10515600"/>
              <a:gd name="connsiteY4" fmla="*/ 237835 h 904041"/>
              <a:gd name="connsiteX5" fmla="*/ 8033657 w 10515600"/>
              <a:gd name="connsiteY5" fmla="*/ 355400 h 904041"/>
              <a:gd name="connsiteX6" fmla="*/ 9993085 w 10515600"/>
              <a:gd name="connsiteY6" fmla="*/ 355401 h 904041"/>
              <a:gd name="connsiteX7" fmla="*/ 10515600 w 10515600"/>
              <a:gd name="connsiteY7" fmla="*/ 668910 h 904041"/>
              <a:gd name="connsiteX8" fmla="*/ 8647611 w 10515600"/>
              <a:gd name="connsiteY8" fmla="*/ 681973 h 904041"/>
              <a:gd name="connsiteX9" fmla="*/ 6910251 w 10515600"/>
              <a:gd name="connsiteY9" fmla="*/ 799538 h 904041"/>
              <a:gd name="connsiteX10" fmla="*/ 6348548 w 10515600"/>
              <a:gd name="connsiteY10" fmla="*/ 499091 h 904041"/>
              <a:gd name="connsiteX11" fmla="*/ 3226525 w 10515600"/>
              <a:gd name="connsiteY11" fmla="*/ 890977 h 904041"/>
              <a:gd name="connsiteX12" fmla="*/ 2769325 w 10515600"/>
              <a:gd name="connsiteY12" fmla="*/ 721161 h 904041"/>
              <a:gd name="connsiteX13" fmla="*/ 1071154 w 10515600"/>
              <a:gd name="connsiteY13" fmla="*/ 904041 h 904041"/>
              <a:gd name="connsiteX14" fmla="*/ 535577 w 10515600"/>
              <a:gd name="connsiteY14" fmla="*/ 655847 h 904041"/>
              <a:gd name="connsiteX15" fmla="*/ 1175657 w 10515600"/>
              <a:gd name="connsiteY15" fmla="*/ 407653 h 904041"/>
              <a:gd name="connsiteX16" fmla="*/ 470263 w 10515600"/>
              <a:gd name="connsiteY16" fmla="*/ 486030 h 904041"/>
              <a:gd name="connsiteX17" fmla="*/ 0 w 10515600"/>
              <a:gd name="connsiteY17"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5730390 w 10515600"/>
              <a:gd name="connsiteY4" fmla="*/ 210207 h 904041"/>
              <a:gd name="connsiteX5" fmla="*/ 8360228 w 10515600"/>
              <a:gd name="connsiteY5" fmla="*/ 237835 h 904041"/>
              <a:gd name="connsiteX6" fmla="*/ 8033657 w 10515600"/>
              <a:gd name="connsiteY6" fmla="*/ 355400 h 904041"/>
              <a:gd name="connsiteX7" fmla="*/ 9993085 w 10515600"/>
              <a:gd name="connsiteY7" fmla="*/ 355401 h 904041"/>
              <a:gd name="connsiteX8" fmla="*/ 10515600 w 10515600"/>
              <a:gd name="connsiteY8" fmla="*/ 668910 h 904041"/>
              <a:gd name="connsiteX9" fmla="*/ 8647611 w 10515600"/>
              <a:gd name="connsiteY9" fmla="*/ 681973 h 904041"/>
              <a:gd name="connsiteX10" fmla="*/ 6910251 w 10515600"/>
              <a:gd name="connsiteY10" fmla="*/ 799538 h 904041"/>
              <a:gd name="connsiteX11" fmla="*/ 6348548 w 10515600"/>
              <a:gd name="connsiteY11" fmla="*/ 499091 h 904041"/>
              <a:gd name="connsiteX12" fmla="*/ 3226525 w 10515600"/>
              <a:gd name="connsiteY12" fmla="*/ 890977 h 904041"/>
              <a:gd name="connsiteX13" fmla="*/ 2769325 w 10515600"/>
              <a:gd name="connsiteY13" fmla="*/ 721161 h 904041"/>
              <a:gd name="connsiteX14" fmla="*/ 1071154 w 10515600"/>
              <a:gd name="connsiteY14" fmla="*/ 904041 h 904041"/>
              <a:gd name="connsiteX15" fmla="*/ 535577 w 10515600"/>
              <a:gd name="connsiteY15" fmla="*/ 655847 h 904041"/>
              <a:gd name="connsiteX16" fmla="*/ 1175657 w 10515600"/>
              <a:gd name="connsiteY16" fmla="*/ 407653 h 904041"/>
              <a:gd name="connsiteX17" fmla="*/ 470263 w 10515600"/>
              <a:gd name="connsiteY17" fmla="*/ 486030 h 904041"/>
              <a:gd name="connsiteX18" fmla="*/ 0 w 10515600"/>
              <a:gd name="connsiteY18"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4343025 w 10515600"/>
              <a:gd name="connsiteY4" fmla="*/ 388883 h 904041"/>
              <a:gd name="connsiteX5" fmla="*/ 8360228 w 10515600"/>
              <a:gd name="connsiteY5" fmla="*/ 237835 h 904041"/>
              <a:gd name="connsiteX6" fmla="*/ 8033657 w 10515600"/>
              <a:gd name="connsiteY6" fmla="*/ 355400 h 904041"/>
              <a:gd name="connsiteX7" fmla="*/ 9993085 w 10515600"/>
              <a:gd name="connsiteY7" fmla="*/ 355401 h 904041"/>
              <a:gd name="connsiteX8" fmla="*/ 10515600 w 10515600"/>
              <a:gd name="connsiteY8" fmla="*/ 668910 h 904041"/>
              <a:gd name="connsiteX9" fmla="*/ 8647611 w 10515600"/>
              <a:gd name="connsiteY9" fmla="*/ 681973 h 904041"/>
              <a:gd name="connsiteX10" fmla="*/ 6910251 w 10515600"/>
              <a:gd name="connsiteY10" fmla="*/ 799538 h 904041"/>
              <a:gd name="connsiteX11" fmla="*/ 6348548 w 10515600"/>
              <a:gd name="connsiteY11" fmla="*/ 499091 h 904041"/>
              <a:gd name="connsiteX12" fmla="*/ 3226525 w 10515600"/>
              <a:gd name="connsiteY12" fmla="*/ 890977 h 904041"/>
              <a:gd name="connsiteX13" fmla="*/ 2769325 w 10515600"/>
              <a:gd name="connsiteY13" fmla="*/ 721161 h 904041"/>
              <a:gd name="connsiteX14" fmla="*/ 1071154 w 10515600"/>
              <a:gd name="connsiteY14" fmla="*/ 904041 h 904041"/>
              <a:gd name="connsiteX15" fmla="*/ 535577 w 10515600"/>
              <a:gd name="connsiteY15" fmla="*/ 655847 h 904041"/>
              <a:gd name="connsiteX16" fmla="*/ 1175657 w 10515600"/>
              <a:gd name="connsiteY16" fmla="*/ 407653 h 904041"/>
              <a:gd name="connsiteX17" fmla="*/ 470263 w 10515600"/>
              <a:gd name="connsiteY17" fmla="*/ 486030 h 904041"/>
              <a:gd name="connsiteX18" fmla="*/ 0 w 10515600"/>
              <a:gd name="connsiteY18"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4343025 w 10515600"/>
              <a:gd name="connsiteY4" fmla="*/ 388883 h 904041"/>
              <a:gd name="connsiteX5" fmla="*/ 8360228 w 10515600"/>
              <a:gd name="connsiteY5" fmla="*/ 237835 h 904041"/>
              <a:gd name="connsiteX6" fmla="*/ 8033657 w 10515600"/>
              <a:gd name="connsiteY6" fmla="*/ 355400 h 904041"/>
              <a:gd name="connsiteX7" fmla="*/ 9993085 w 10515600"/>
              <a:gd name="connsiteY7" fmla="*/ 355401 h 904041"/>
              <a:gd name="connsiteX8" fmla="*/ 10515600 w 10515600"/>
              <a:gd name="connsiteY8" fmla="*/ 668910 h 904041"/>
              <a:gd name="connsiteX9" fmla="*/ 8647611 w 10515600"/>
              <a:gd name="connsiteY9" fmla="*/ 681973 h 904041"/>
              <a:gd name="connsiteX10" fmla="*/ 6910251 w 10515600"/>
              <a:gd name="connsiteY10" fmla="*/ 799538 h 904041"/>
              <a:gd name="connsiteX11" fmla="*/ 6348548 w 10515600"/>
              <a:gd name="connsiteY11" fmla="*/ 499091 h 904041"/>
              <a:gd name="connsiteX12" fmla="*/ 3226525 w 10515600"/>
              <a:gd name="connsiteY12" fmla="*/ 890977 h 904041"/>
              <a:gd name="connsiteX13" fmla="*/ 2769325 w 10515600"/>
              <a:gd name="connsiteY13" fmla="*/ 721161 h 904041"/>
              <a:gd name="connsiteX14" fmla="*/ 1071154 w 10515600"/>
              <a:gd name="connsiteY14" fmla="*/ 904041 h 904041"/>
              <a:gd name="connsiteX15" fmla="*/ 535577 w 10515600"/>
              <a:gd name="connsiteY15" fmla="*/ 655847 h 904041"/>
              <a:gd name="connsiteX16" fmla="*/ 1175657 w 10515600"/>
              <a:gd name="connsiteY16" fmla="*/ 407653 h 904041"/>
              <a:gd name="connsiteX17" fmla="*/ 470263 w 10515600"/>
              <a:gd name="connsiteY17" fmla="*/ 486030 h 904041"/>
              <a:gd name="connsiteX18" fmla="*/ 0 w 10515600"/>
              <a:gd name="connsiteY18" fmla="*/ 159458 h 904041"/>
              <a:gd name="connsiteX0" fmla="*/ 0 w 10526110"/>
              <a:gd name="connsiteY0" fmla="*/ 243541 h 904041"/>
              <a:gd name="connsiteX1" fmla="*/ 2356569 w 10526110"/>
              <a:gd name="connsiteY1" fmla="*/ 0 h 904041"/>
              <a:gd name="connsiteX2" fmla="*/ 2882086 w 10526110"/>
              <a:gd name="connsiteY2" fmla="*/ 283779 h 904041"/>
              <a:gd name="connsiteX3" fmla="*/ 4059245 w 10526110"/>
              <a:gd name="connsiteY3" fmla="*/ 189186 h 904041"/>
              <a:gd name="connsiteX4" fmla="*/ 4353535 w 10526110"/>
              <a:gd name="connsiteY4" fmla="*/ 388883 h 904041"/>
              <a:gd name="connsiteX5" fmla="*/ 8370738 w 10526110"/>
              <a:gd name="connsiteY5" fmla="*/ 237835 h 904041"/>
              <a:gd name="connsiteX6" fmla="*/ 8044167 w 10526110"/>
              <a:gd name="connsiteY6" fmla="*/ 355400 h 904041"/>
              <a:gd name="connsiteX7" fmla="*/ 10003595 w 10526110"/>
              <a:gd name="connsiteY7" fmla="*/ 355401 h 904041"/>
              <a:gd name="connsiteX8" fmla="*/ 10526110 w 10526110"/>
              <a:gd name="connsiteY8" fmla="*/ 668910 h 904041"/>
              <a:gd name="connsiteX9" fmla="*/ 8658121 w 10526110"/>
              <a:gd name="connsiteY9" fmla="*/ 681973 h 904041"/>
              <a:gd name="connsiteX10" fmla="*/ 6920761 w 10526110"/>
              <a:gd name="connsiteY10" fmla="*/ 799538 h 904041"/>
              <a:gd name="connsiteX11" fmla="*/ 6359058 w 10526110"/>
              <a:gd name="connsiteY11" fmla="*/ 499091 h 904041"/>
              <a:gd name="connsiteX12" fmla="*/ 3237035 w 10526110"/>
              <a:gd name="connsiteY12" fmla="*/ 890977 h 904041"/>
              <a:gd name="connsiteX13" fmla="*/ 2779835 w 10526110"/>
              <a:gd name="connsiteY13" fmla="*/ 721161 h 904041"/>
              <a:gd name="connsiteX14" fmla="*/ 1081664 w 10526110"/>
              <a:gd name="connsiteY14" fmla="*/ 904041 h 904041"/>
              <a:gd name="connsiteX15" fmla="*/ 546087 w 10526110"/>
              <a:gd name="connsiteY15" fmla="*/ 655847 h 904041"/>
              <a:gd name="connsiteX16" fmla="*/ 1186167 w 10526110"/>
              <a:gd name="connsiteY16" fmla="*/ 407653 h 904041"/>
              <a:gd name="connsiteX17" fmla="*/ 480773 w 10526110"/>
              <a:gd name="connsiteY17" fmla="*/ 486030 h 904041"/>
              <a:gd name="connsiteX18" fmla="*/ 0 w 10526110"/>
              <a:gd name="connsiteY18" fmla="*/ 243541 h 904041"/>
              <a:gd name="connsiteX0" fmla="*/ 0 w 10526110"/>
              <a:gd name="connsiteY0" fmla="*/ 243541 h 904041"/>
              <a:gd name="connsiteX1" fmla="*/ 2356569 w 10526110"/>
              <a:gd name="connsiteY1" fmla="*/ 0 h 904041"/>
              <a:gd name="connsiteX2" fmla="*/ 2882086 w 10526110"/>
              <a:gd name="connsiteY2" fmla="*/ 283779 h 904041"/>
              <a:gd name="connsiteX3" fmla="*/ 4059245 w 10526110"/>
              <a:gd name="connsiteY3" fmla="*/ 189186 h 904041"/>
              <a:gd name="connsiteX4" fmla="*/ 4353535 w 10526110"/>
              <a:gd name="connsiteY4" fmla="*/ 388883 h 904041"/>
              <a:gd name="connsiteX5" fmla="*/ 8370738 w 10526110"/>
              <a:gd name="connsiteY5" fmla="*/ 237835 h 904041"/>
              <a:gd name="connsiteX6" fmla="*/ 8044167 w 10526110"/>
              <a:gd name="connsiteY6" fmla="*/ 355400 h 904041"/>
              <a:gd name="connsiteX7" fmla="*/ 10003595 w 10526110"/>
              <a:gd name="connsiteY7" fmla="*/ 355401 h 904041"/>
              <a:gd name="connsiteX8" fmla="*/ 10526110 w 10526110"/>
              <a:gd name="connsiteY8" fmla="*/ 668910 h 904041"/>
              <a:gd name="connsiteX9" fmla="*/ 8658121 w 10526110"/>
              <a:gd name="connsiteY9" fmla="*/ 681973 h 904041"/>
              <a:gd name="connsiteX10" fmla="*/ 6920761 w 10526110"/>
              <a:gd name="connsiteY10" fmla="*/ 799538 h 904041"/>
              <a:gd name="connsiteX11" fmla="*/ 6359058 w 10526110"/>
              <a:gd name="connsiteY11" fmla="*/ 499091 h 904041"/>
              <a:gd name="connsiteX12" fmla="*/ 3237035 w 10526110"/>
              <a:gd name="connsiteY12" fmla="*/ 890977 h 904041"/>
              <a:gd name="connsiteX13" fmla="*/ 2779835 w 10526110"/>
              <a:gd name="connsiteY13" fmla="*/ 721161 h 904041"/>
              <a:gd name="connsiteX14" fmla="*/ 1081664 w 10526110"/>
              <a:gd name="connsiteY14" fmla="*/ 904041 h 904041"/>
              <a:gd name="connsiteX15" fmla="*/ 546087 w 10526110"/>
              <a:gd name="connsiteY15" fmla="*/ 655847 h 904041"/>
              <a:gd name="connsiteX16" fmla="*/ 1186167 w 10526110"/>
              <a:gd name="connsiteY16" fmla="*/ 407653 h 904041"/>
              <a:gd name="connsiteX17" fmla="*/ 480773 w 10526110"/>
              <a:gd name="connsiteY17" fmla="*/ 486030 h 904041"/>
              <a:gd name="connsiteX18" fmla="*/ 0 w 10526110"/>
              <a:gd name="connsiteY18" fmla="*/ 243541 h 904041"/>
              <a:gd name="connsiteX0" fmla="*/ 0 w 10526110"/>
              <a:gd name="connsiteY0" fmla="*/ 243541 h 904041"/>
              <a:gd name="connsiteX1" fmla="*/ 2356569 w 10526110"/>
              <a:gd name="connsiteY1" fmla="*/ 0 h 904041"/>
              <a:gd name="connsiteX2" fmla="*/ 2882086 w 10526110"/>
              <a:gd name="connsiteY2" fmla="*/ 283779 h 904041"/>
              <a:gd name="connsiteX3" fmla="*/ 4059245 w 10526110"/>
              <a:gd name="connsiteY3" fmla="*/ 189186 h 904041"/>
              <a:gd name="connsiteX4" fmla="*/ 4353535 w 10526110"/>
              <a:gd name="connsiteY4" fmla="*/ 388883 h 904041"/>
              <a:gd name="connsiteX5" fmla="*/ 8370738 w 10526110"/>
              <a:gd name="connsiteY5" fmla="*/ 237835 h 904041"/>
              <a:gd name="connsiteX6" fmla="*/ 8044167 w 10526110"/>
              <a:gd name="connsiteY6" fmla="*/ 355400 h 904041"/>
              <a:gd name="connsiteX7" fmla="*/ 10003595 w 10526110"/>
              <a:gd name="connsiteY7" fmla="*/ 355401 h 904041"/>
              <a:gd name="connsiteX8" fmla="*/ 10526110 w 10526110"/>
              <a:gd name="connsiteY8" fmla="*/ 668910 h 904041"/>
              <a:gd name="connsiteX9" fmla="*/ 8658121 w 10526110"/>
              <a:gd name="connsiteY9" fmla="*/ 681973 h 904041"/>
              <a:gd name="connsiteX10" fmla="*/ 6920761 w 10526110"/>
              <a:gd name="connsiteY10" fmla="*/ 799538 h 904041"/>
              <a:gd name="connsiteX11" fmla="*/ 6359058 w 10526110"/>
              <a:gd name="connsiteY11" fmla="*/ 499091 h 904041"/>
              <a:gd name="connsiteX12" fmla="*/ 3237035 w 10526110"/>
              <a:gd name="connsiteY12" fmla="*/ 890977 h 904041"/>
              <a:gd name="connsiteX13" fmla="*/ 2779835 w 10526110"/>
              <a:gd name="connsiteY13" fmla="*/ 721161 h 904041"/>
              <a:gd name="connsiteX14" fmla="*/ 1081664 w 10526110"/>
              <a:gd name="connsiteY14" fmla="*/ 904041 h 904041"/>
              <a:gd name="connsiteX15" fmla="*/ 546087 w 10526110"/>
              <a:gd name="connsiteY15" fmla="*/ 655847 h 904041"/>
              <a:gd name="connsiteX16" fmla="*/ 1186167 w 10526110"/>
              <a:gd name="connsiteY16" fmla="*/ 407653 h 904041"/>
              <a:gd name="connsiteX17" fmla="*/ 480773 w 10526110"/>
              <a:gd name="connsiteY17" fmla="*/ 486030 h 904041"/>
              <a:gd name="connsiteX18" fmla="*/ 0 w 10526110"/>
              <a:gd name="connsiteY18" fmla="*/ 243541 h 904041"/>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80773 w 10526110"/>
              <a:gd name="connsiteY17" fmla="*/ 490121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80773 w 10526110"/>
              <a:gd name="connsiteY17" fmla="*/ 490121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65603 w 10526110"/>
              <a:gd name="connsiteY13" fmla="*/ 686115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65603 w 10526110"/>
              <a:gd name="connsiteY13" fmla="*/ 686115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26110" h="919974">
                <a:moveTo>
                  <a:pt x="0" y="247632"/>
                </a:moveTo>
                <a:cubicBezTo>
                  <a:pt x="841633" y="46790"/>
                  <a:pt x="1692017" y="-17911"/>
                  <a:pt x="2356569" y="4091"/>
                </a:cubicBezTo>
                <a:cubicBezTo>
                  <a:pt x="2602900" y="73779"/>
                  <a:pt x="2706914" y="193277"/>
                  <a:pt x="2882086" y="287870"/>
                </a:cubicBezTo>
                <a:cubicBezTo>
                  <a:pt x="3246445" y="333415"/>
                  <a:pt x="3144470" y="200934"/>
                  <a:pt x="4059245" y="193277"/>
                </a:cubicBezTo>
                <a:lnTo>
                  <a:pt x="4353535" y="392974"/>
                </a:lnTo>
                <a:cubicBezTo>
                  <a:pt x="5640051" y="174460"/>
                  <a:pt x="7109946" y="214000"/>
                  <a:pt x="8370738" y="241926"/>
                </a:cubicBezTo>
                <a:cubicBezTo>
                  <a:pt x="8304577" y="302462"/>
                  <a:pt x="8153024" y="320303"/>
                  <a:pt x="8044167" y="359491"/>
                </a:cubicBezTo>
                <a:cubicBezTo>
                  <a:pt x="8547875" y="380839"/>
                  <a:pt x="9378916" y="327470"/>
                  <a:pt x="10003595" y="359492"/>
                </a:cubicBezTo>
                <a:lnTo>
                  <a:pt x="10526110" y="673001"/>
                </a:lnTo>
                <a:cubicBezTo>
                  <a:pt x="10147914" y="721584"/>
                  <a:pt x="8652191" y="689038"/>
                  <a:pt x="8391272" y="622020"/>
                </a:cubicBezTo>
                <a:cubicBezTo>
                  <a:pt x="7781672" y="615489"/>
                  <a:pt x="7423681" y="866766"/>
                  <a:pt x="6920761" y="803629"/>
                </a:cubicBezTo>
                <a:cubicBezTo>
                  <a:pt x="6567277" y="708470"/>
                  <a:pt x="6500055" y="519541"/>
                  <a:pt x="6376848" y="488950"/>
                </a:cubicBezTo>
                <a:cubicBezTo>
                  <a:pt x="5329058" y="627881"/>
                  <a:pt x="4256361" y="756137"/>
                  <a:pt x="3215687" y="919974"/>
                </a:cubicBezTo>
                <a:cubicBezTo>
                  <a:pt x="3026276" y="902556"/>
                  <a:pt x="2917901" y="700135"/>
                  <a:pt x="2765603" y="686115"/>
                </a:cubicBezTo>
                <a:cubicBezTo>
                  <a:pt x="2324075" y="665241"/>
                  <a:pt x="1686858" y="793802"/>
                  <a:pt x="1081664" y="908132"/>
                </a:cubicBezTo>
                <a:cubicBezTo>
                  <a:pt x="786038" y="849985"/>
                  <a:pt x="715938" y="688081"/>
                  <a:pt x="546087" y="659938"/>
                </a:cubicBezTo>
                <a:cubicBezTo>
                  <a:pt x="759447" y="577207"/>
                  <a:pt x="994155" y="530055"/>
                  <a:pt x="1186167" y="411744"/>
                </a:cubicBezTo>
                <a:cubicBezTo>
                  <a:pt x="948664" y="447358"/>
                  <a:pt x="711160" y="450949"/>
                  <a:pt x="473657" y="518585"/>
                </a:cubicBezTo>
                <a:lnTo>
                  <a:pt x="0" y="247632"/>
                </a:lnTo>
                <a:close/>
              </a:path>
            </a:pathLst>
          </a:custGeom>
          <a:solidFill>
            <a:srgbClr val="D1E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16" name="圆角矩形 15"/>
          <p:cNvSpPr/>
          <p:nvPr/>
        </p:nvSpPr>
        <p:spPr>
          <a:xfrm>
            <a:off x="679175" y="2911398"/>
            <a:ext cx="1110343" cy="1075894"/>
          </a:xfrm>
          <a:prstGeom prst="roundRect">
            <a:avLst/>
          </a:prstGeom>
          <a:solidFill>
            <a:srgbClr val="FDD1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K</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17" name="圆角矩形 16"/>
          <p:cNvSpPr/>
          <p:nvPr/>
        </p:nvSpPr>
        <p:spPr>
          <a:xfrm>
            <a:off x="2114669" y="2911398"/>
            <a:ext cx="1110343" cy="107589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solidFill>
                  <a:schemeClr val="tx1">
                    <a:lumMod val="95000"/>
                    <a:lumOff val="5000"/>
                  </a:schemeClr>
                </a:solidFill>
                <a:latin typeface="Times New Roman" pitchFamily="18" charset="0"/>
                <a:ea typeface="思源黑体" panose="020B0500000000000000" pitchFamily="34" charset="-122"/>
                <a:cs typeface="Times New Roman" pitchFamily="18" charset="0"/>
              </a:rPr>
              <a:t>H</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18" name="圆角矩形 17"/>
          <p:cNvSpPr/>
          <p:nvPr/>
        </p:nvSpPr>
        <p:spPr>
          <a:xfrm>
            <a:off x="3550163" y="2911398"/>
            <a:ext cx="1110343" cy="1075894"/>
          </a:xfrm>
          <a:prstGeom prst="roundRect">
            <a:avLst/>
          </a:prstGeom>
          <a:solidFill>
            <a:srgbClr val="F3BE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smtClean="0">
                <a:solidFill>
                  <a:schemeClr val="tx1">
                    <a:lumMod val="95000"/>
                    <a:lumOff val="5000"/>
                  </a:schemeClr>
                </a:solidFill>
                <a:latin typeface="Times New Roman" pitchFamily="18" charset="0"/>
                <a:ea typeface="思源黑体" panose="020B0500000000000000" pitchFamily="34" charset="-122"/>
                <a:cs typeface="Times New Roman" pitchFamily="18" charset="0"/>
              </a:rPr>
              <a:t>Ở</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19" name="圆角矩形 18"/>
          <p:cNvSpPr/>
          <p:nvPr/>
        </p:nvSpPr>
        <p:spPr>
          <a:xfrm>
            <a:off x="4985657" y="2911398"/>
            <a:ext cx="1110343" cy="1075894"/>
          </a:xfrm>
          <a:prstGeom prst="roundRect">
            <a:avLst/>
          </a:prstGeom>
          <a:solidFill>
            <a:srgbClr val="CCE8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solidFill>
                  <a:schemeClr val="tx1">
                    <a:lumMod val="95000"/>
                    <a:lumOff val="5000"/>
                  </a:schemeClr>
                </a:solidFill>
                <a:latin typeface="Times New Roman" pitchFamily="18" charset="0"/>
                <a:ea typeface="思源黑体" panose="020B0500000000000000" pitchFamily="34" charset="-122"/>
                <a:cs typeface="Times New Roman" pitchFamily="18" charset="0"/>
              </a:rPr>
              <a:t>I</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27" name="圆角矩形 15"/>
          <p:cNvSpPr/>
          <p:nvPr/>
        </p:nvSpPr>
        <p:spPr>
          <a:xfrm>
            <a:off x="6274290" y="4286386"/>
            <a:ext cx="1110343" cy="1075894"/>
          </a:xfrm>
          <a:prstGeom prst="roundRect">
            <a:avLst/>
          </a:prstGeom>
          <a:solidFill>
            <a:srgbClr val="FDD1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Đ</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28" name="圆角矩形 16"/>
          <p:cNvSpPr/>
          <p:nvPr/>
        </p:nvSpPr>
        <p:spPr>
          <a:xfrm>
            <a:off x="7709784" y="4286386"/>
            <a:ext cx="1110343" cy="107589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solidFill>
                  <a:schemeClr val="tx1">
                    <a:lumMod val="95000"/>
                    <a:lumOff val="5000"/>
                  </a:schemeClr>
                </a:solidFill>
                <a:latin typeface="Times New Roman" pitchFamily="18" charset="0"/>
                <a:ea typeface="思源黑体" panose="020B0500000000000000" pitchFamily="34" charset="-122"/>
                <a:cs typeface="Times New Roman" pitchFamily="18" charset="0"/>
              </a:rPr>
              <a:t>Ộ</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29" name="圆角矩形 17"/>
          <p:cNvSpPr/>
          <p:nvPr/>
        </p:nvSpPr>
        <p:spPr>
          <a:xfrm>
            <a:off x="9145278" y="4286386"/>
            <a:ext cx="1110343" cy="1075894"/>
          </a:xfrm>
          <a:prstGeom prst="roundRect">
            <a:avLst/>
          </a:prstGeom>
          <a:solidFill>
            <a:srgbClr val="F3BE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a:solidFill>
                  <a:schemeClr val="tx1">
                    <a:lumMod val="95000"/>
                    <a:lumOff val="5000"/>
                  </a:schemeClr>
                </a:solidFill>
                <a:latin typeface="Times New Roman" pitchFamily="18" charset="0"/>
                <a:ea typeface="思源黑体" panose="020B0500000000000000" pitchFamily="34" charset="-122"/>
                <a:cs typeface="Times New Roman" pitchFamily="18" charset="0"/>
              </a:rPr>
              <a:t>N</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30" name="圆角矩形 18"/>
          <p:cNvSpPr/>
          <p:nvPr/>
        </p:nvSpPr>
        <p:spPr>
          <a:xfrm>
            <a:off x="10580772" y="4286386"/>
            <a:ext cx="1110343" cy="1075894"/>
          </a:xfrm>
          <a:prstGeom prst="roundRect">
            <a:avLst/>
          </a:prstGeom>
          <a:solidFill>
            <a:srgbClr val="CCE8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a:solidFill>
                  <a:schemeClr val="tx1">
                    <a:lumMod val="95000"/>
                    <a:lumOff val="5000"/>
                  </a:schemeClr>
                </a:solidFill>
                <a:latin typeface="Times New Roman" pitchFamily="18" charset="0"/>
                <a:ea typeface="思源黑体" panose="020B0500000000000000" pitchFamily="34" charset="-122"/>
                <a:cs typeface="Times New Roman" pitchFamily="18" charset="0"/>
              </a:rPr>
              <a:t>G</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369653509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fill="hold" grpId="0" nodeType="afterEffect" p14:presetBounceEnd="26667">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26667">
                                          <p:cBhvr additive="base">
                                            <p:cTn id="11" dur="10" fill="hold"/>
                                            <p:tgtEl>
                                              <p:spTgt spid="16"/>
                                            </p:tgtEl>
                                            <p:attrNameLst>
                                              <p:attrName>ppt_x</p:attrName>
                                            </p:attrNameLst>
                                          </p:cBhvr>
                                          <p:tavLst>
                                            <p:tav tm="0">
                                              <p:val>
                                                <p:strVal val="#ppt_x"/>
                                              </p:val>
                                            </p:tav>
                                            <p:tav tm="100000">
                                              <p:val>
                                                <p:strVal val="#ppt_x"/>
                                              </p:val>
                                            </p:tav>
                                          </p:tavLst>
                                        </p:anim>
                                        <p:anim calcmode="lin" valueType="num" p14:bounceEnd="26667">
                                          <p:cBhvr additive="base">
                                            <p:cTn id="12" dur="1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26667">
                                      <p:stCondLst>
                                        <p:cond delay="250"/>
                                      </p:stCondLst>
                                      <p:childTnLst>
                                        <p:set>
                                          <p:cBhvr>
                                            <p:cTn id="14" dur="1" fill="hold">
                                              <p:stCondLst>
                                                <p:cond delay="0"/>
                                              </p:stCondLst>
                                            </p:cTn>
                                            <p:tgtEl>
                                              <p:spTgt spid="17"/>
                                            </p:tgtEl>
                                            <p:attrNameLst>
                                              <p:attrName>style.visibility</p:attrName>
                                            </p:attrNameLst>
                                          </p:cBhvr>
                                          <p:to>
                                            <p:strVal val="visible"/>
                                          </p:to>
                                        </p:set>
                                        <p:anim calcmode="lin" valueType="num" p14:bounceEnd="26667">
                                          <p:cBhvr additive="base">
                                            <p:cTn id="15" dur="10" fill="hold"/>
                                            <p:tgtEl>
                                              <p:spTgt spid="17"/>
                                            </p:tgtEl>
                                            <p:attrNameLst>
                                              <p:attrName>ppt_x</p:attrName>
                                            </p:attrNameLst>
                                          </p:cBhvr>
                                          <p:tavLst>
                                            <p:tav tm="0">
                                              <p:val>
                                                <p:strVal val="#ppt_x"/>
                                              </p:val>
                                            </p:tav>
                                            <p:tav tm="100000">
                                              <p:val>
                                                <p:strVal val="#ppt_x"/>
                                              </p:val>
                                            </p:tav>
                                          </p:tavLst>
                                        </p:anim>
                                        <p:anim calcmode="lin" valueType="num" p14:bounceEnd="26667">
                                          <p:cBhvr additive="base">
                                            <p:cTn id="16" dur="10" fill="hold"/>
                                            <p:tgtEl>
                                              <p:spTgt spid="1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26667">
                                      <p:stCondLst>
                                        <p:cond delay="500"/>
                                      </p:stCondLst>
                                      <p:childTnLst>
                                        <p:set>
                                          <p:cBhvr>
                                            <p:cTn id="18" dur="1" fill="hold">
                                              <p:stCondLst>
                                                <p:cond delay="0"/>
                                              </p:stCondLst>
                                            </p:cTn>
                                            <p:tgtEl>
                                              <p:spTgt spid="18"/>
                                            </p:tgtEl>
                                            <p:attrNameLst>
                                              <p:attrName>style.visibility</p:attrName>
                                            </p:attrNameLst>
                                          </p:cBhvr>
                                          <p:to>
                                            <p:strVal val="visible"/>
                                          </p:to>
                                        </p:set>
                                        <p:anim calcmode="lin" valueType="num" p14:bounceEnd="26667">
                                          <p:cBhvr additive="base">
                                            <p:cTn id="19" dur="10" fill="hold"/>
                                            <p:tgtEl>
                                              <p:spTgt spid="18"/>
                                            </p:tgtEl>
                                            <p:attrNameLst>
                                              <p:attrName>ppt_x</p:attrName>
                                            </p:attrNameLst>
                                          </p:cBhvr>
                                          <p:tavLst>
                                            <p:tav tm="0">
                                              <p:val>
                                                <p:strVal val="#ppt_x"/>
                                              </p:val>
                                            </p:tav>
                                            <p:tav tm="100000">
                                              <p:val>
                                                <p:strVal val="#ppt_x"/>
                                              </p:val>
                                            </p:tav>
                                          </p:tavLst>
                                        </p:anim>
                                        <p:anim calcmode="lin" valueType="num" p14:bounceEnd="26667">
                                          <p:cBhvr additive="base">
                                            <p:cTn id="20" dur="1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26667">
                                      <p:stCondLst>
                                        <p:cond delay="750"/>
                                      </p:stCondLst>
                                      <p:childTnLst>
                                        <p:set>
                                          <p:cBhvr>
                                            <p:cTn id="22" dur="1" fill="hold">
                                              <p:stCondLst>
                                                <p:cond delay="0"/>
                                              </p:stCondLst>
                                            </p:cTn>
                                            <p:tgtEl>
                                              <p:spTgt spid="19"/>
                                            </p:tgtEl>
                                            <p:attrNameLst>
                                              <p:attrName>style.visibility</p:attrName>
                                            </p:attrNameLst>
                                          </p:cBhvr>
                                          <p:to>
                                            <p:strVal val="visible"/>
                                          </p:to>
                                        </p:set>
                                        <p:anim calcmode="lin" valueType="num" p14:bounceEnd="26667">
                                          <p:cBhvr additive="base">
                                            <p:cTn id="23" dur="10" fill="hold"/>
                                            <p:tgtEl>
                                              <p:spTgt spid="19"/>
                                            </p:tgtEl>
                                            <p:attrNameLst>
                                              <p:attrName>ppt_x</p:attrName>
                                            </p:attrNameLst>
                                          </p:cBhvr>
                                          <p:tavLst>
                                            <p:tav tm="0">
                                              <p:val>
                                                <p:strVal val="#ppt_x"/>
                                              </p:val>
                                            </p:tav>
                                            <p:tav tm="100000">
                                              <p:val>
                                                <p:strVal val="#ppt_x"/>
                                              </p:val>
                                            </p:tav>
                                          </p:tavLst>
                                        </p:anim>
                                        <p:anim calcmode="lin" valueType="num" p14:bounceEnd="26667">
                                          <p:cBhvr additive="base">
                                            <p:cTn id="24" dur="10" fill="hold"/>
                                            <p:tgtEl>
                                              <p:spTgt spid="19"/>
                                            </p:tgtEl>
                                            <p:attrNameLst>
                                              <p:attrName>ppt_y</p:attrName>
                                            </p:attrNameLst>
                                          </p:cBhvr>
                                          <p:tavLst>
                                            <p:tav tm="0">
                                              <p:val>
                                                <p:strVal val="0-#ppt_h/2"/>
                                              </p:val>
                                            </p:tav>
                                            <p:tav tm="100000">
                                              <p:val>
                                                <p:strVal val="#ppt_y"/>
                                              </p:val>
                                            </p:tav>
                                          </p:tavLst>
                                        </p:anim>
                                      </p:childTnLst>
                                    </p:cTn>
                                  </p:par>
                                </p:childTnLst>
                              </p:cTn>
                            </p:par>
                            <p:par>
                              <p:cTn id="25" fill="hold">
                                <p:stCondLst>
                                  <p:cond delay="1260"/>
                                </p:stCondLst>
                                <p:childTnLst>
                                  <p:par>
                                    <p:cTn id="26" presetID="2" presetClass="entr" presetSubtype="1" fill="hold" grpId="0" nodeType="afterEffect" p14:presetBounceEnd="26667">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14:bounceEnd="26667">
                                          <p:cBhvr additive="base">
                                            <p:cTn id="28" dur="750" fill="hold"/>
                                            <p:tgtEl>
                                              <p:spTgt spid="27"/>
                                            </p:tgtEl>
                                            <p:attrNameLst>
                                              <p:attrName>ppt_x</p:attrName>
                                            </p:attrNameLst>
                                          </p:cBhvr>
                                          <p:tavLst>
                                            <p:tav tm="0">
                                              <p:val>
                                                <p:strVal val="#ppt_x"/>
                                              </p:val>
                                            </p:tav>
                                            <p:tav tm="100000">
                                              <p:val>
                                                <p:strVal val="#ppt_x"/>
                                              </p:val>
                                            </p:tav>
                                          </p:tavLst>
                                        </p:anim>
                                        <p:anim calcmode="lin" valueType="num" p14:bounceEnd="26667">
                                          <p:cBhvr additive="base">
                                            <p:cTn id="29" dur="750" fill="hold"/>
                                            <p:tgtEl>
                                              <p:spTgt spid="27"/>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26667">
                                      <p:stCondLst>
                                        <p:cond delay="250"/>
                                      </p:stCondLst>
                                      <p:childTnLst>
                                        <p:set>
                                          <p:cBhvr>
                                            <p:cTn id="31" dur="1" fill="hold">
                                              <p:stCondLst>
                                                <p:cond delay="0"/>
                                              </p:stCondLst>
                                            </p:cTn>
                                            <p:tgtEl>
                                              <p:spTgt spid="28"/>
                                            </p:tgtEl>
                                            <p:attrNameLst>
                                              <p:attrName>style.visibility</p:attrName>
                                            </p:attrNameLst>
                                          </p:cBhvr>
                                          <p:to>
                                            <p:strVal val="visible"/>
                                          </p:to>
                                        </p:set>
                                        <p:anim calcmode="lin" valueType="num" p14:bounceEnd="26667">
                                          <p:cBhvr additive="base">
                                            <p:cTn id="32" dur="750" fill="hold"/>
                                            <p:tgtEl>
                                              <p:spTgt spid="28"/>
                                            </p:tgtEl>
                                            <p:attrNameLst>
                                              <p:attrName>ppt_x</p:attrName>
                                            </p:attrNameLst>
                                          </p:cBhvr>
                                          <p:tavLst>
                                            <p:tav tm="0">
                                              <p:val>
                                                <p:strVal val="#ppt_x"/>
                                              </p:val>
                                            </p:tav>
                                            <p:tav tm="100000">
                                              <p:val>
                                                <p:strVal val="#ppt_x"/>
                                              </p:val>
                                            </p:tav>
                                          </p:tavLst>
                                        </p:anim>
                                        <p:anim calcmode="lin" valueType="num" p14:bounceEnd="26667">
                                          <p:cBhvr additive="base">
                                            <p:cTn id="33" dur="750" fill="hold"/>
                                            <p:tgtEl>
                                              <p:spTgt spid="28"/>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14:presetBounceEnd="26667">
                                      <p:stCondLst>
                                        <p:cond delay="500"/>
                                      </p:stCondLst>
                                      <p:childTnLst>
                                        <p:set>
                                          <p:cBhvr>
                                            <p:cTn id="35" dur="1" fill="hold">
                                              <p:stCondLst>
                                                <p:cond delay="0"/>
                                              </p:stCondLst>
                                            </p:cTn>
                                            <p:tgtEl>
                                              <p:spTgt spid="29"/>
                                            </p:tgtEl>
                                            <p:attrNameLst>
                                              <p:attrName>style.visibility</p:attrName>
                                            </p:attrNameLst>
                                          </p:cBhvr>
                                          <p:to>
                                            <p:strVal val="visible"/>
                                          </p:to>
                                        </p:set>
                                        <p:anim calcmode="lin" valueType="num" p14:bounceEnd="26667">
                                          <p:cBhvr additive="base">
                                            <p:cTn id="36" dur="750" fill="hold"/>
                                            <p:tgtEl>
                                              <p:spTgt spid="29"/>
                                            </p:tgtEl>
                                            <p:attrNameLst>
                                              <p:attrName>ppt_x</p:attrName>
                                            </p:attrNameLst>
                                          </p:cBhvr>
                                          <p:tavLst>
                                            <p:tav tm="0">
                                              <p:val>
                                                <p:strVal val="#ppt_x"/>
                                              </p:val>
                                            </p:tav>
                                            <p:tav tm="100000">
                                              <p:val>
                                                <p:strVal val="#ppt_x"/>
                                              </p:val>
                                            </p:tav>
                                          </p:tavLst>
                                        </p:anim>
                                        <p:anim calcmode="lin" valueType="num" p14:bounceEnd="26667">
                                          <p:cBhvr additive="base">
                                            <p:cTn id="37" dur="750" fill="hold"/>
                                            <p:tgtEl>
                                              <p:spTgt spid="29"/>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14:presetBounceEnd="26667">
                                      <p:stCondLst>
                                        <p:cond delay="750"/>
                                      </p:stCondLst>
                                      <p:childTnLst>
                                        <p:set>
                                          <p:cBhvr>
                                            <p:cTn id="39" dur="1" fill="hold">
                                              <p:stCondLst>
                                                <p:cond delay="0"/>
                                              </p:stCondLst>
                                            </p:cTn>
                                            <p:tgtEl>
                                              <p:spTgt spid="30"/>
                                            </p:tgtEl>
                                            <p:attrNameLst>
                                              <p:attrName>style.visibility</p:attrName>
                                            </p:attrNameLst>
                                          </p:cBhvr>
                                          <p:to>
                                            <p:strVal val="visible"/>
                                          </p:to>
                                        </p:set>
                                        <p:anim calcmode="lin" valueType="num" p14:bounceEnd="26667">
                                          <p:cBhvr additive="base">
                                            <p:cTn id="40" dur="750" fill="hold"/>
                                            <p:tgtEl>
                                              <p:spTgt spid="30"/>
                                            </p:tgtEl>
                                            <p:attrNameLst>
                                              <p:attrName>ppt_x</p:attrName>
                                            </p:attrNameLst>
                                          </p:cBhvr>
                                          <p:tavLst>
                                            <p:tav tm="0">
                                              <p:val>
                                                <p:strVal val="#ppt_x"/>
                                              </p:val>
                                            </p:tav>
                                            <p:tav tm="100000">
                                              <p:val>
                                                <p:strVal val="#ppt_x"/>
                                              </p:val>
                                            </p:tav>
                                          </p:tavLst>
                                        </p:anim>
                                        <p:anim calcmode="lin" valueType="num" p14:bounceEnd="26667">
                                          <p:cBhvr additive="base">
                                            <p:cTn id="41" dur="75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animBg="1"/>
          <p:bldP spid="18" grpId="0" animBg="1"/>
          <p:bldP spid="19" grpId="0" animBg="1"/>
          <p:bldP spid="27" grpId="0" animBg="1"/>
          <p:bldP spid="28" grpId="0" animBg="1"/>
          <p:bldP spid="29" grpId="0" animBg="1"/>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 fill="hold"/>
                                            <p:tgtEl>
                                              <p:spTgt spid="16"/>
                                            </p:tgtEl>
                                            <p:attrNameLst>
                                              <p:attrName>ppt_x</p:attrName>
                                            </p:attrNameLst>
                                          </p:cBhvr>
                                          <p:tavLst>
                                            <p:tav tm="0">
                                              <p:val>
                                                <p:strVal val="#ppt_x"/>
                                              </p:val>
                                            </p:tav>
                                            <p:tav tm="100000">
                                              <p:val>
                                                <p:strVal val="#ppt_x"/>
                                              </p:val>
                                            </p:tav>
                                          </p:tavLst>
                                        </p:anim>
                                        <p:anim calcmode="lin" valueType="num">
                                          <p:cBhvr additive="base">
                                            <p:cTn id="12" dur="1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 fill="hold"/>
                                            <p:tgtEl>
                                              <p:spTgt spid="17"/>
                                            </p:tgtEl>
                                            <p:attrNameLst>
                                              <p:attrName>ppt_x</p:attrName>
                                            </p:attrNameLst>
                                          </p:cBhvr>
                                          <p:tavLst>
                                            <p:tav tm="0">
                                              <p:val>
                                                <p:strVal val="#ppt_x"/>
                                              </p:val>
                                            </p:tav>
                                            <p:tav tm="100000">
                                              <p:val>
                                                <p:strVal val="#ppt_x"/>
                                              </p:val>
                                            </p:tav>
                                          </p:tavLst>
                                        </p:anim>
                                        <p:anim calcmode="lin" valueType="num">
                                          <p:cBhvr additive="base">
                                            <p:cTn id="16" dur="10" fill="hold"/>
                                            <p:tgtEl>
                                              <p:spTgt spid="1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 fill="hold"/>
                                            <p:tgtEl>
                                              <p:spTgt spid="18"/>
                                            </p:tgtEl>
                                            <p:attrNameLst>
                                              <p:attrName>ppt_x</p:attrName>
                                            </p:attrNameLst>
                                          </p:cBhvr>
                                          <p:tavLst>
                                            <p:tav tm="0">
                                              <p:val>
                                                <p:strVal val="#ppt_x"/>
                                              </p:val>
                                            </p:tav>
                                            <p:tav tm="100000">
                                              <p:val>
                                                <p:strVal val="#ppt_x"/>
                                              </p:val>
                                            </p:tav>
                                          </p:tavLst>
                                        </p:anim>
                                        <p:anim calcmode="lin" valueType="num">
                                          <p:cBhvr additive="base">
                                            <p:cTn id="20" dur="1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75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0" fill="hold"/>
                                            <p:tgtEl>
                                              <p:spTgt spid="19"/>
                                            </p:tgtEl>
                                            <p:attrNameLst>
                                              <p:attrName>ppt_x</p:attrName>
                                            </p:attrNameLst>
                                          </p:cBhvr>
                                          <p:tavLst>
                                            <p:tav tm="0">
                                              <p:val>
                                                <p:strVal val="#ppt_x"/>
                                              </p:val>
                                            </p:tav>
                                            <p:tav tm="100000">
                                              <p:val>
                                                <p:strVal val="#ppt_x"/>
                                              </p:val>
                                            </p:tav>
                                          </p:tavLst>
                                        </p:anim>
                                        <p:anim calcmode="lin" valueType="num">
                                          <p:cBhvr additive="base">
                                            <p:cTn id="24" dur="10" fill="hold"/>
                                            <p:tgtEl>
                                              <p:spTgt spid="19"/>
                                            </p:tgtEl>
                                            <p:attrNameLst>
                                              <p:attrName>ppt_y</p:attrName>
                                            </p:attrNameLst>
                                          </p:cBhvr>
                                          <p:tavLst>
                                            <p:tav tm="0">
                                              <p:val>
                                                <p:strVal val="0-#ppt_h/2"/>
                                              </p:val>
                                            </p:tav>
                                            <p:tav tm="100000">
                                              <p:val>
                                                <p:strVal val="#ppt_y"/>
                                              </p:val>
                                            </p:tav>
                                          </p:tavLst>
                                        </p:anim>
                                      </p:childTnLst>
                                    </p:cTn>
                                  </p:par>
                                </p:childTnLst>
                              </p:cTn>
                            </p:par>
                            <p:par>
                              <p:cTn id="25" fill="hold">
                                <p:stCondLst>
                                  <p:cond delay="1260"/>
                                </p:stCondLst>
                                <p:childTnLst>
                                  <p:par>
                                    <p:cTn id="26" presetID="2" presetClass="entr" presetSubtype="1"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25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750" fill="hold"/>
                                            <p:tgtEl>
                                              <p:spTgt spid="28"/>
                                            </p:tgtEl>
                                            <p:attrNameLst>
                                              <p:attrName>ppt_x</p:attrName>
                                            </p:attrNameLst>
                                          </p:cBhvr>
                                          <p:tavLst>
                                            <p:tav tm="0">
                                              <p:val>
                                                <p:strVal val="#ppt_x"/>
                                              </p:val>
                                            </p:tav>
                                            <p:tav tm="100000">
                                              <p:val>
                                                <p:strVal val="#ppt_x"/>
                                              </p:val>
                                            </p:tav>
                                          </p:tavLst>
                                        </p:anim>
                                        <p:anim calcmode="lin" valueType="num">
                                          <p:cBhvr additive="base">
                                            <p:cTn id="33" dur="750" fill="hold"/>
                                            <p:tgtEl>
                                              <p:spTgt spid="28"/>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50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750" fill="hold"/>
                                            <p:tgtEl>
                                              <p:spTgt spid="29"/>
                                            </p:tgtEl>
                                            <p:attrNameLst>
                                              <p:attrName>ppt_x</p:attrName>
                                            </p:attrNameLst>
                                          </p:cBhvr>
                                          <p:tavLst>
                                            <p:tav tm="0">
                                              <p:val>
                                                <p:strVal val="#ppt_x"/>
                                              </p:val>
                                            </p:tav>
                                            <p:tav tm="100000">
                                              <p:val>
                                                <p:strVal val="#ppt_x"/>
                                              </p:val>
                                            </p:tav>
                                          </p:tavLst>
                                        </p:anim>
                                        <p:anim calcmode="lin" valueType="num">
                                          <p:cBhvr additive="base">
                                            <p:cTn id="37" dur="750" fill="hold"/>
                                            <p:tgtEl>
                                              <p:spTgt spid="29"/>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75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750" fill="hold"/>
                                            <p:tgtEl>
                                              <p:spTgt spid="30"/>
                                            </p:tgtEl>
                                            <p:attrNameLst>
                                              <p:attrName>ppt_x</p:attrName>
                                            </p:attrNameLst>
                                          </p:cBhvr>
                                          <p:tavLst>
                                            <p:tav tm="0">
                                              <p:val>
                                                <p:strVal val="#ppt_x"/>
                                              </p:val>
                                            </p:tav>
                                            <p:tav tm="100000">
                                              <p:val>
                                                <p:strVal val="#ppt_x"/>
                                              </p:val>
                                            </p:tav>
                                          </p:tavLst>
                                        </p:anim>
                                        <p:anim calcmode="lin" valueType="num">
                                          <p:cBhvr additive="base">
                                            <p:cTn id="41" dur="75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animBg="1"/>
          <p:bldP spid="18" grpId="0" animBg="1"/>
          <p:bldP spid="19" grpId="0" animBg="1"/>
          <p:bldP spid="27" grpId="0" animBg="1"/>
          <p:bldP spid="28" grpId="0" animBg="1"/>
          <p:bldP spid="29" grpId="0" animBg="1"/>
          <p:bldP spid="30"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9382" y="0"/>
            <a:ext cx="12663055" cy="2272276"/>
          </a:xfrm>
          <a:custGeom>
            <a:avLst/>
            <a:gdLst>
              <a:gd name="connsiteX0" fmla="*/ 0 w 12663055"/>
              <a:gd name="connsiteY0" fmla="*/ 0 h 2151929"/>
              <a:gd name="connsiteX1" fmla="*/ 12663055 w 12663055"/>
              <a:gd name="connsiteY1" fmla="*/ 0 h 2151929"/>
              <a:gd name="connsiteX2" fmla="*/ 12663055 w 12663055"/>
              <a:gd name="connsiteY2" fmla="*/ 2151929 h 2151929"/>
              <a:gd name="connsiteX3" fmla="*/ 0 w 12663055"/>
              <a:gd name="connsiteY3" fmla="*/ 2151929 h 2151929"/>
              <a:gd name="connsiteX4" fmla="*/ 0 w 12663055"/>
              <a:gd name="connsiteY4"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845127 w 12663055"/>
              <a:gd name="connsiteY3" fmla="*/ 2147455 h 2151929"/>
              <a:gd name="connsiteX4" fmla="*/ 0 w 12663055"/>
              <a:gd name="connsiteY4" fmla="*/ 2151929 h 2151929"/>
              <a:gd name="connsiteX5" fmla="*/ 0 w 12663055"/>
              <a:gd name="connsiteY5"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2022764 w 12663055"/>
              <a:gd name="connsiteY3" fmla="*/ 2133600 h 2151929"/>
              <a:gd name="connsiteX4" fmla="*/ 845127 w 12663055"/>
              <a:gd name="connsiteY4" fmla="*/ 2147455 h 2151929"/>
              <a:gd name="connsiteX5" fmla="*/ 0 w 12663055"/>
              <a:gd name="connsiteY5" fmla="*/ 2151929 h 2151929"/>
              <a:gd name="connsiteX6" fmla="*/ 0 w 12663055"/>
              <a:gd name="connsiteY6"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1953492 w 12663055"/>
              <a:gd name="connsiteY3" fmla="*/ 1870363 h 2151929"/>
              <a:gd name="connsiteX4" fmla="*/ 845127 w 12663055"/>
              <a:gd name="connsiteY4" fmla="*/ 2147455 h 2151929"/>
              <a:gd name="connsiteX5" fmla="*/ 0 w 12663055"/>
              <a:gd name="connsiteY5" fmla="*/ 2151929 h 2151929"/>
              <a:gd name="connsiteX6" fmla="*/ 0 w 12663055"/>
              <a:gd name="connsiteY6"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3283527 w 12663055"/>
              <a:gd name="connsiteY3" fmla="*/ 1925782 h 2151929"/>
              <a:gd name="connsiteX4" fmla="*/ 1953492 w 12663055"/>
              <a:gd name="connsiteY4" fmla="*/ 1870363 h 2151929"/>
              <a:gd name="connsiteX5" fmla="*/ 845127 w 12663055"/>
              <a:gd name="connsiteY5" fmla="*/ 2147455 h 2151929"/>
              <a:gd name="connsiteX6" fmla="*/ 0 w 12663055"/>
              <a:gd name="connsiteY6" fmla="*/ 2151929 h 2151929"/>
              <a:gd name="connsiteX7" fmla="*/ 0 w 12663055"/>
              <a:gd name="connsiteY7"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2937163 w 12663055"/>
              <a:gd name="connsiteY3" fmla="*/ 2078182 h 2151929"/>
              <a:gd name="connsiteX4" fmla="*/ 1953492 w 12663055"/>
              <a:gd name="connsiteY4" fmla="*/ 1870363 h 2151929"/>
              <a:gd name="connsiteX5" fmla="*/ 845127 w 12663055"/>
              <a:gd name="connsiteY5" fmla="*/ 2147455 h 2151929"/>
              <a:gd name="connsiteX6" fmla="*/ 0 w 12663055"/>
              <a:gd name="connsiteY6" fmla="*/ 2151929 h 2151929"/>
              <a:gd name="connsiteX7" fmla="*/ 0 w 12663055"/>
              <a:gd name="connsiteY7"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4031673 w 12663055"/>
              <a:gd name="connsiteY3" fmla="*/ 2064327 h 2151929"/>
              <a:gd name="connsiteX4" fmla="*/ 2937163 w 12663055"/>
              <a:gd name="connsiteY4" fmla="*/ 2078182 h 2151929"/>
              <a:gd name="connsiteX5" fmla="*/ 1953492 w 12663055"/>
              <a:gd name="connsiteY5" fmla="*/ 1870363 h 2151929"/>
              <a:gd name="connsiteX6" fmla="*/ 845127 w 12663055"/>
              <a:gd name="connsiteY6" fmla="*/ 2147455 h 2151929"/>
              <a:gd name="connsiteX7" fmla="*/ 0 w 12663055"/>
              <a:gd name="connsiteY7" fmla="*/ 2151929 h 2151929"/>
              <a:gd name="connsiteX8" fmla="*/ 0 w 12663055"/>
              <a:gd name="connsiteY8"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3948546 w 12663055"/>
              <a:gd name="connsiteY3" fmla="*/ 1773381 h 2151929"/>
              <a:gd name="connsiteX4" fmla="*/ 2937163 w 12663055"/>
              <a:gd name="connsiteY4" fmla="*/ 2078182 h 2151929"/>
              <a:gd name="connsiteX5" fmla="*/ 1953492 w 12663055"/>
              <a:gd name="connsiteY5" fmla="*/ 1870363 h 2151929"/>
              <a:gd name="connsiteX6" fmla="*/ 845127 w 12663055"/>
              <a:gd name="connsiteY6" fmla="*/ 2147455 h 2151929"/>
              <a:gd name="connsiteX7" fmla="*/ 0 w 12663055"/>
              <a:gd name="connsiteY7" fmla="*/ 2151929 h 2151929"/>
              <a:gd name="connsiteX8" fmla="*/ 0 w 12663055"/>
              <a:gd name="connsiteY8"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5874327 w 12663055"/>
              <a:gd name="connsiteY3" fmla="*/ 1856509 h 2151929"/>
              <a:gd name="connsiteX4" fmla="*/ 3948546 w 12663055"/>
              <a:gd name="connsiteY4" fmla="*/ 1773381 h 2151929"/>
              <a:gd name="connsiteX5" fmla="*/ 2937163 w 12663055"/>
              <a:gd name="connsiteY5" fmla="*/ 2078182 h 2151929"/>
              <a:gd name="connsiteX6" fmla="*/ 1953492 w 12663055"/>
              <a:gd name="connsiteY6" fmla="*/ 1870363 h 2151929"/>
              <a:gd name="connsiteX7" fmla="*/ 845127 w 12663055"/>
              <a:gd name="connsiteY7" fmla="*/ 2147455 h 2151929"/>
              <a:gd name="connsiteX8" fmla="*/ 0 w 12663055"/>
              <a:gd name="connsiteY8" fmla="*/ 2151929 h 2151929"/>
              <a:gd name="connsiteX9" fmla="*/ 0 w 12663055"/>
              <a:gd name="connsiteY9" fmla="*/ 0 h 2151929"/>
              <a:gd name="connsiteX0" fmla="*/ 0 w 12663055"/>
              <a:gd name="connsiteY0" fmla="*/ 0 h 2230581"/>
              <a:gd name="connsiteX1" fmla="*/ 12663055 w 12663055"/>
              <a:gd name="connsiteY1" fmla="*/ 0 h 2230581"/>
              <a:gd name="connsiteX2" fmla="*/ 12663055 w 12663055"/>
              <a:gd name="connsiteY2" fmla="*/ 2151929 h 2230581"/>
              <a:gd name="connsiteX3" fmla="*/ 5181599 w 12663055"/>
              <a:gd name="connsiteY3" fmla="*/ 2230581 h 2230581"/>
              <a:gd name="connsiteX4" fmla="*/ 3948546 w 12663055"/>
              <a:gd name="connsiteY4" fmla="*/ 1773381 h 2230581"/>
              <a:gd name="connsiteX5" fmla="*/ 2937163 w 12663055"/>
              <a:gd name="connsiteY5" fmla="*/ 2078182 h 2230581"/>
              <a:gd name="connsiteX6" fmla="*/ 1953492 w 12663055"/>
              <a:gd name="connsiteY6" fmla="*/ 1870363 h 2230581"/>
              <a:gd name="connsiteX7" fmla="*/ 845127 w 12663055"/>
              <a:gd name="connsiteY7" fmla="*/ 2147455 h 2230581"/>
              <a:gd name="connsiteX8" fmla="*/ 0 w 12663055"/>
              <a:gd name="connsiteY8" fmla="*/ 2151929 h 2230581"/>
              <a:gd name="connsiteX9" fmla="*/ 0 w 12663055"/>
              <a:gd name="connsiteY9" fmla="*/ 0 h 2230581"/>
              <a:gd name="connsiteX0" fmla="*/ 0 w 12663055"/>
              <a:gd name="connsiteY0" fmla="*/ 0 h 2230582"/>
              <a:gd name="connsiteX1" fmla="*/ 12663055 w 12663055"/>
              <a:gd name="connsiteY1" fmla="*/ 0 h 2230582"/>
              <a:gd name="connsiteX2" fmla="*/ 12663055 w 12663055"/>
              <a:gd name="connsiteY2" fmla="*/ 2151929 h 2230582"/>
              <a:gd name="connsiteX3" fmla="*/ 7315200 w 12663055"/>
              <a:gd name="connsiteY3" fmla="*/ 2230582 h 2230582"/>
              <a:gd name="connsiteX4" fmla="*/ 5181599 w 12663055"/>
              <a:gd name="connsiteY4" fmla="*/ 2230581 h 2230582"/>
              <a:gd name="connsiteX5" fmla="*/ 3948546 w 12663055"/>
              <a:gd name="connsiteY5" fmla="*/ 1773381 h 2230582"/>
              <a:gd name="connsiteX6" fmla="*/ 2937163 w 12663055"/>
              <a:gd name="connsiteY6" fmla="*/ 2078182 h 2230582"/>
              <a:gd name="connsiteX7" fmla="*/ 1953492 w 12663055"/>
              <a:gd name="connsiteY7" fmla="*/ 1870363 h 2230582"/>
              <a:gd name="connsiteX8" fmla="*/ 845127 w 12663055"/>
              <a:gd name="connsiteY8" fmla="*/ 2147455 h 2230582"/>
              <a:gd name="connsiteX9" fmla="*/ 0 w 12663055"/>
              <a:gd name="connsiteY9" fmla="*/ 2151929 h 2230582"/>
              <a:gd name="connsiteX10" fmla="*/ 0 w 12663055"/>
              <a:gd name="connsiteY10" fmla="*/ 0 h 2230582"/>
              <a:gd name="connsiteX0" fmla="*/ 0 w 12663055"/>
              <a:gd name="connsiteY0" fmla="*/ 0 h 2230581"/>
              <a:gd name="connsiteX1" fmla="*/ 12663055 w 12663055"/>
              <a:gd name="connsiteY1" fmla="*/ 0 h 2230581"/>
              <a:gd name="connsiteX2" fmla="*/ 12663055 w 12663055"/>
              <a:gd name="connsiteY2" fmla="*/ 2151929 h 2230581"/>
              <a:gd name="connsiteX3" fmla="*/ 6927272 w 12663055"/>
              <a:gd name="connsiteY3" fmla="*/ 1995055 h 2230581"/>
              <a:gd name="connsiteX4" fmla="*/ 5181599 w 12663055"/>
              <a:gd name="connsiteY4" fmla="*/ 2230581 h 2230581"/>
              <a:gd name="connsiteX5" fmla="*/ 3948546 w 12663055"/>
              <a:gd name="connsiteY5" fmla="*/ 1773381 h 2230581"/>
              <a:gd name="connsiteX6" fmla="*/ 2937163 w 12663055"/>
              <a:gd name="connsiteY6" fmla="*/ 2078182 h 2230581"/>
              <a:gd name="connsiteX7" fmla="*/ 1953492 w 12663055"/>
              <a:gd name="connsiteY7" fmla="*/ 1870363 h 2230581"/>
              <a:gd name="connsiteX8" fmla="*/ 845127 w 12663055"/>
              <a:gd name="connsiteY8" fmla="*/ 2147455 h 2230581"/>
              <a:gd name="connsiteX9" fmla="*/ 0 w 12663055"/>
              <a:gd name="connsiteY9" fmla="*/ 2151929 h 2230581"/>
              <a:gd name="connsiteX10" fmla="*/ 0 w 12663055"/>
              <a:gd name="connsiteY10" fmla="*/ 0 h 2230581"/>
              <a:gd name="connsiteX0" fmla="*/ 0 w 12663055"/>
              <a:gd name="connsiteY0" fmla="*/ 0 h 2230581"/>
              <a:gd name="connsiteX1" fmla="*/ 12663055 w 12663055"/>
              <a:gd name="connsiteY1" fmla="*/ 0 h 2230581"/>
              <a:gd name="connsiteX2" fmla="*/ 12663055 w 12663055"/>
              <a:gd name="connsiteY2" fmla="*/ 2151929 h 2230581"/>
              <a:gd name="connsiteX3" fmla="*/ 8215746 w 12663055"/>
              <a:gd name="connsiteY3" fmla="*/ 2008909 h 2230581"/>
              <a:gd name="connsiteX4" fmla="*/ 6927272 w 12663055"/>
              <a:gd name="connsiteY4" fmla="*/ 1995055 h 2230581"/>
              <a:gd name="connsiteX5" fmla="*/ 5181599 w 12663055"/>
              <a:gd name="connsiteY5" fmla="*/ 2230581 h 2230581"/>
              <a:gd name="connsiteX6" fmla="*/ 3948546 w 12663055"/>
              <a:gd name="connsiteY6" fmla="*/ 1773381 h 2230581"/>
              <a:gd name="connsiteX7" fmla="*/ 2937163 w 12663055"/>
              <a:gd name="connsiteY7" fmla="*/ 2078182 h 2230581"/>
              <a:gd name="connsiteX8" fmla="*/ 1953492 w 12663055"/>
              <a:gd name="connsiteY8" fmla="*/ 1870363 h 2230581"/>
              <a:gd name="connsiteX9" fmla="*/ 845127 w 12663055"/>
              <a:gd name="connsiteY9" fmla="*/ 2147455 h 2230581"/>
              <a:gd name="connsiteX10" fmla="*/ 0 w 12663055"/>
              <a:gd name="connsiteY10" fmla="*/ 2151929 h 2230581"/>
              <a:gd name="connsiteX11" fmla="*/ 0 w 12663055"/>
              <a:gd name="connsiteY11" fmla="*/ 0 h 2230581"/>
              <a:gd name="connsiteX0" fmla="*/ 0 w 12663055"/>
              <a:gd name="connsiteY0" fmla="*/ 0 h 2230582"/>
              <a:gd name="connsiteX1" fmla="*/ 12663055 w 12663055"/>
              <a:gd name="connsiteY1" fmla="*/ 0 h 2230582"/>
              <a:gd name="connsiteX2" fmla="*/ 12663055 w 12663055"/>
              <a:gd name="connsiteY2" fmla="*/ 2151929 h 2230582"/>
              <a:gd name="connsiteX3" fmla="*/ 8118764 w 12663055"/>
              <a:gd name="connsiteY3" fmla="*/ 2230582 h 2230582"/>
              <a:gd name="connsiteX4" fmla="*/ 6927272 w 12663055"/>
              <a:gd name="connsiteY4" fmla="*/ 1995055 h 2230582"/>
              <a:gd name="connsiteX5" fmla="*/ 5181599 w 12663055"/>
              <a:gd name="connsiteY5" fmla="*/ 2230581 h 2230582"/>
              <a:gd name="connsiteX6" fmla="*/ 3948546 w 12663055"/>
              <a:gd name="connsiteY6" fmla="*/ 1773381 h 2230582"/>
              <a:gd name="connsiteX7" fmla="*/ 2937163 w 12663055"/>
              <a:gd name="connsiteY7" fmla="*/ 2078182 h 2230582"/>
              <a:gd name="connsiteX8" fmla="*/ 1953492 w 12663055"/>
              <a:gd name="connsiteY8" fmla="*/ 1870363 h 2230582"/>
              <a:gd name="connsiteX9" fmla="*/ 845127 w 12663055"/>
              <a:gd name="connsiteY9" fmla="*/ 2147455 h 2230582"/>
              <a:gd name="connsiteX10" fmla="*/ 0 w 12663055"/>
              <a:gd name="connsiteY10" fmla="*/ 2151929 h 2230582"/>
              <a:gd name="connsiteX11" fmla="*/ 0 w 12663055"/>
              <a:gd name="connsiteY11"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9767455 w 12663055"/>
              <a:gd name="connsiteY3" fmla="*/ 2216726 h 2230582"/>
              <a:gd name="connsiteX4" fmla="*/ 8118764 w 12663055"/>
              <a:gd name="connsiteY4" fmla="*/ 2230582 h 2230582"/>
              <a:gd name="connsiteX5" fmla="*/ 6927272 w 12663055"/>
              <a:gd name="connsiteY5" fmla="*/ 1995055 h 2230582"/>
              <a:gd name="connsiteX6" fmla="*/ 5181599 w 12663055"/>
              <a:gd name="connsiteY6" fmla="*/ 2230581 h 2230582"/>
              <a:gd name="connsiteX7" fmla="*/ 3948546 w 12663055"/>
              <a:gd name="connsiteY7" fmla="*/ 1773381 h 2230582"/>
              <a:gd name="connsiteX8" fmla="*/ 2937163 w 12663055"/>
              <a:gd name="connsiteY8" fmla="*/ 2078182 h 2230582"/>
              <a:gd name="connsiteX9" fmla="*/ 1953492 w 12663055"/>
              <a:gd name="connsiteY9" fmla="*/ 1870363 h 2230582"/>
              <a:gd name="connsiteX10" fmla="*/ 845127 w 12663055"/>
              <a:gd name="connsiteY10" fmla="*/ 2147455 h 2230582"/>
              <a:gd name="connsiteX11" fmla="*/ 0 w 12663055"/>
              <a:gd name="connsiteY11" fmla="*/ 2151929 h 2230582"/>
              <a:gd name="connsiteX12" fmla="*/ 0 w 12663055"/>
              <a:gd name="connsiteY12"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9656619 w 12663055"/>
              <a:gd name="connsiteY3" fmla="*/ 1870362 h 2230582"/>
              <a:gd name="connsiteX4" fmla="*/ 8118764 w 12663055"/>
              <a:gd name="connsiteY4" fmla="*/ 2230582 h 2230582"/>
              <a:gd name="connsiteX5" fmla="*/ 6927272 w 12663055"/>
              <a:gd name="connsiteY5" fmla="*/ 1995055 h 2230582"/>
              <a:gd name="connsiteX6" fmla="*/ 5181599 w 12663055"/>
              <a:gd name="connsiteY6" fmla="*/ 2230581 h 2230582"/>
              <a:gd name="connsiteX7" fmla="*/ 3948546 w 12663055"/>
              <a:gd name="connsiteY7" fmla="*/ 1773381 h 2230582"/>
              <a:gd name="connsiteX8" fmla="*/ 2937163 w 12663055"/>
              <a:gd name="connsiteY8" fmla="*/ 2078182 h 2230582"/>
              <a:gd name="connsiteX9" fmla="*/ 1953492 w 12663055"/>
              <a:gd name="connsiteY9" fmla="*/ 1870363 h 2230582"/>
              <a:gd name="connsiteX10" fmla="*/ 845127 w 12663055"/>
              <a:gd name="connsiteY10" fmla="*/ 2147455 h 2230582"/>
              <a:gd name="connsiteX11" fmla="*/ 0 w 12663055"/>
              <a:gd name="connsiteY11" fmla="*/ 2151929 h 2230582"/>
              <a:gd name="connsiteX12" fmla="*/ 0 w 12663055"/>
              <a:gd name="connsiteY12"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10903527 w 12663055"/>
              <a:gd name="connsiteY3" fmla="*/ 2008908 h 2230582"/>
              <a:gd name="connsiteX4" fmla="*/ 9656619 w 12663055"/>
              <a:gd name="connsiteY4" fmla="*/ 1870362 h 2230582"/>
              <a:gd name="connsiteX5" fmla="*/ 8118764 w 12663055"/>
              <a:gd name="connsiteY5" fmla="*/ 2230582 h 2230582"/>
              <a:gd name="connsiteX6" fmla="*/ 6927272 w 12663055"/>
              <a:gd name="connsiteY6" fmla="*/ 1995055 h 2230582"/>
              <a:gd name="connsiteX7" fmla="*/ 5181599 w 12663055"/>
              <a:gd name="connsiteY7" fmla="*/ 2230581 h 2230582"/>
              <a:gd name="connsiteX8" fmla="*/ 3948546 w 12663055"/>
              <a:gd name="connsiteY8" fmla="*/ 1773381 h 2230582"/>
              <a:gd name="connsiteX9" fmla="*/ 2937163 w 12663055"/>
              <a:gd name="connsiteY9" fmla="*/ 2078182 h 2230582"/>
              <a:gd name="connsiteX10" fmla="*/ 1953492 w 12663055"/>
              <a:gd name="connsiteY10" fmla="*/ 1870363 h 2230582"/>
              <a:gd name="connsiteX11" fmla="*/ 845127 w 12663055"/>
              <a:gd name="connsiteY11" fmla="*/ 2147455 h 2230582"/>
              <a:gd name="connsiteX12" fmla="*/ 0 w 12663055"/>
              <a:gd name="connsiteY12" fmla="*/ 2151929 h 2230582"/>
              <a:gd name="connsiteX13" fmla="*/ 0 w 12663055"/>
              <a:gd name="connsiteY13" fmla="*/ 0 h 2230582"/>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64304"/>
              <a:gd name="connsiteX1" fmla="*/ 12663055 w 12663055"/>
              <a:gd name="connsiteY1" fmla="*/ 0 h 2364304"/>
              <a:gd name="connsiteX2" fmla="*/ 12663055 w 12663055"/>
              <a:gd name="connsiteY2" fmla="*/ 2151929 h 2364304"/>
              <a:gd name="connsiteX3" fmla="*/ 10778836 w 12663055"/>
              <a:gd name="connsiteY3" fmla="*/ 2272144 h 2364304"/>
              <a:gd name="connsiteX4" fmla="*/ 9656619 w 12663055"/>
              <a:gd name="connsiteY4" fmla="*/ 1870362 h 2364304"/>
              <a:gd name="connsiteX5" fmla="*/ 8118764 w 12663055"/>
              <a:gd name="connsiteY5" fmla="*/ 2230582 h 2364304"/>
              <a:gd name="connsiteX6" fmla="*/ 6927272 w 12663055"/>
              <a:gd name="connsiteY6" fmla="*/ 1995055 h 2364304"/>
              <a:gd name="connsiteX7" fmla="*/ 5181599 w 12663055"/>
              <a:gd name="connsiteY7" fmla="*/ 2230581 h 2364304"/>
              <a:gd name="connsiteX8" fmla="*/ 3948546 w 12663055"/>
              <a:gd name="connsiteY8" fmla="*/ 1773381 h 2364304"/>
              <a:gd name="connsiteX9" fmla="*/ 2937163 w 12663055"/>
              <a:gd name="connsiteY9" fmla="*/ 2078182 h 2364304"/>
              <a:gd name="connsiteX10" fmla="*/ 1953492 w 12663055"/>
              <a:gd name="connsiteY10" fmla="*/ 1870363 h 2364304"/>
              <a:gd name="connsiteX11" fmla="*/ 845127 w 12663055"/>
              <a:gd name="connsiteY11" fmla="*/ 2147455 h 2364304"/>
              <a:gd name="connsiteX12" fmla="*/ 0 w 12663055"/>
              <a:gd name="connsiteY12" fmla="*/ 2151929 h 2364304"/>
              <a:gd name="connsiteX13" fmla="*/ 0 w 12663055"/>
              <a:gd name="connsiteY13" fmla="*/ 0 h 2364304"/>
              <a:gd name="connsiteX0" fmla="*/ 0 w 12663055"/>
              <a:gd name="connsiteY0" fmla="*/ 0 h 2355645"/>
              <a:gd name="connsiteX1" fmla="*/ 12663055 w 12663055"/>
              <a:gd name="connsiteY1" fmla="*/ 0 h 2355645"/>
              <a:gd name="connsiteX2" fmla="*/ 12663055 w 12663055"/>
              <a:gd name="connsiteY2" fmla="*/ 2151929 h 2355645"/>
              <a:gd name="connsiteX3" fmla="*/ 10778836 w 12663055"/>
              <a:gd name="connsiteY3" fmla="*/ 2272144 h 2355645"/>
              <a:gd name="connsiteX4" fmla="*/ 9656619 w 12663055"/>
              <a:gd name="connsiteY4" fmla="*/ 1870362 h 2355645"/>
              <a:gd name="connsiteX5" fmla="*/ 8118764 w 12663055"/>
              <a:gd name="connsiteY5" fmla="*/ 2230582 h 2355645"/>
              <a:gd name="connsiteX6" fmla="*/ 6927272 w 12663055"/>
              <a:gd name="connsiteY6" fmla="*/ 1995055 h 2355645"/>
              <a:gd name="connsiteX7" fmla="*/ 5181599 w 12663055"/>
              <a:gd name="connsiteY7" fmla="*/ 2230581 h 2355645"/>
              <a:gd name="connsiteX8" fmla="*/ 3948546 w 12663055"/>
              <a:gd name="connsiteY8" fmla="*/ 1773381 h 2355645"/>
              <a:gd name="connsiteX9" fmla="*/ 2937163 w 12663055"/>
              <a:gd name="connsiteY9" fmla="*/ 2078182 h 2355645"/>
              <a:gd name="connsiteX10" fmla="*/ 1953492 w 12663055"/>
              <a:gd name="connsiteY10" fmla="*/ 1870363 h 2355645"/>
              <a:gd name="connsiteX11" fmla="*/ 845127 w 12663055"/>
              <a:gd name="connsiteY11" fmla="*/ 2147455 h 2355645"/>
              <a:gd name="connsiteX12" fmla="*/ 0 w 12663055"/>
              <a:gd name="connsiteY12" fmla="*/ 2151929 h 2355645"/>
              <a:gd name="connsiteX13" fmla="*/ 0 w 12663055"/>
              <a:gd name="connsiteY13" fmla="*/ 0 h 2355645"/>
              <a:gd name="connsiteX0" fmla="*/ 0 w 12663055"/>
              <a:gd name="connsiteY0" fmla="*/ 0 h 2272276"/>
              <a:gd name="connsiteX1" fmla="*/ 12663055 w 12663055"/>
              <a:gd name="connsiteY1" fmla="*/ 0 h 2272276"/>
              <a:gd name="connsiteX2" fmla="*/ 12663055 w 12663055"/>
              <a:gd name="connsiteY2" fmla="*/ 2151929 h 2272276"/>
              <a:gd name="connsiteX3" fmla="*/ 10778836 w 12663055"/>
              <a:gd name="connsiteY3" fmla="*/ 2272144 h 2272276"/>
              <a:gd name="connsiteX4" fmla="*/ 9656619 w 12663055"/>
              <a:gd name="connsiteY4" fmla="*/ 1870362 h 2272276"/>
              <a:gd name="connsiteX5" fmla="*/ 8118764 w 12663055"/>
              <a:gd name="connsiteY5" fmla="*/ 2230582 h 2272276"/>
              <a:gd name="connsiteX6" fmla="*/ 6927272 w 12663055"/>
              <a:gd name="connsiteY6" fmla="*/ 1995055 h 2272276"/>
              <a:gd name="connsiteX7" fmla="*/ 5181599 w 12663055"/>
              <a:gd name="connsiteY7" fmla="*/ 2230581 h 2272276"/>
              <a:gd name="connsiteX8" fmla="*/ 3948546 w 12663055"/>
              <a:gd name="connsiteY8" fmla="*/ 1773381 h 2272276"/>
              <a:gd name="connsiteX9" fmla="*/ 2937163 w 12663055"/>
              <a:gd name="connsiteY9" fmla="*/ 2078182 h 2272276"/>
              <a:gd name="connsiteX10" fmla="*/ 1953492 w 12663055"/>
              <a:gd name="connsiteY10" fmla="*/ 1870363 h 2272276"/>
              <a:gd name="connsiteX11" fmla="*/ 845127 w 12663055"/>
              <a:gd name="connsiteY11" fmla="*/ 2147455 h 2272276"/>
              <a:gd name="connsiteX12" fmla="*/ 0 w 12663055"/>
              <a:gd name="connsiteY12" fmla="*/ 2151929 h 2272276"/>
              <a:gd name="connsiteX13" fmla="*/ 0 w 12663055"/>
              <a:gd name="connsiteY13" fmla="*/ 0 h 227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63055" h="2272276">
                <a:moveTo>
                  <a:pt x="0" y="0"/>
                </a:moveTo>
                <a:lnTo>
                  <a:pt x="12663055" y="0"/>
                </a:lnTo>
                <a:lnTo>
                  <a:pt x="12663055" y="2151929"/>
                </a:lnTo>
                <a:cubicBezTo>
                  <a:pt x="11919528" y="1962583"/>
                  <a:pt x="11349181" y="2263654"/>
                  <a:pt x="10778836" y="2272144"/>
                </a:cubicBezTo>
                <a:cubicBezTo>
                  <a:pt x="10208491" y="2280634"/>
                  <a:pt x="10044546" y="1877289"/>
                  <a:pt x="9656619" y="1870362"/>
                </a:cubicBezTo>
                <a:cubicBezTo>
                  <a:pt x="9268692" y="1863435"/>
                  <a:pt x="8698346" y="2237509"/>
                  <a:pt x="8118764" y="2230582"/>
                </a:cubicBezTo>
                <a:cubicBezTo>
                  <a:pt x="7539182" y="2223655"/>
                  <a:pt x="7486072" y="2050474"/>
                  <a:pt x="6927272" y="1995055"/>
                </a:cubicBezTo>
                <a:cubicBezTo>
                  <a:pt x="6368472" y="1939636"/>
                  <a:pt x="5733471" y="2267527"/>
                  <a:pt x="5181599" y="2230581"/>
                </a:cubicBezTo>
                <a:cubicBezTo>
                  <a:pt x="4629727" y="2193635"/>
                  <a:pt x="4364183" y="1798781"/>
                  <a:pt x="3948546" y="1773381"/>
                </a:cubicBezTo>
                <a:cubicBezTo>
                  <a:pt x="3532909" y="1747981"/>
                  <a:pt x="3366654" y="2048163"/>
                  <a:pt x="2937163" y="2078182"/>
                </a:cubicBezTo>
                <a:cubicBezTo>
                  <a:pt x="2507672" y="2108201"/>
                  <a:pt x="2406073" y="1874980"/>
                  <a:pt x="1953492" y="1870363"/>
                </a:cubicBezTo>
                <a:cubicBezTo>
                  <a:pt x="1500911" y="1865746"/>
                  <a:pt x="1196109" y="2145964"/>
                  <a:pt x="845127" y="2147455"/>
                </a:cubicBezTo>
                <a:cubicBezTo>
                  <a:pt x="494145" y="2148946"/>
                  <a:pt x="226291" y="1901056"/>
                  <a:pt x="0" y="2151929"/>
                </a:cubicBezTo>
                <a:lnTo>
                  <a:pt x="0" y="0"/>
                </a:lnTo>
                <a:close/>
              </a:path>
            </a:pathLst>
          </a:custGeom>
          <a:solidFill>
            <a:srgbClr val="CCE8F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xmlns="" id="{5034685C-F1ED-44D5-8883-7546112228AE}"/>
              </a:ext>
            </a:extLst>
          </p:cNvPr>
          <p:cNvSpPr txBox="1"/>
          <p:nvPr/>
        </p:nvSpPr>
        <p:spPr>
          <a:xfrm>
            <a:off x="2626289" y="3278642"/>
            <a:ext cx="8250977" cy="2925224"/>
          </a:xfrm>
          <a:prstGeom prst="rect">
            <a:avLst/>
          </a:prstGeom>
          <a:noFill/>
        </p:spPr>
        <p:txBody>
          <a:bodyPr wrap="square" rtlCol="0">
            <a:spAutoFit/>
          </a:bodyPr>
          <a:lstStyle/>
          <a:p>
            <a:pPr algn="just">
              <a:lnSpc>
                <a:spcPct val="130000"/>
              </a:lnSpc>
            </a:pPr>
            <a:r>
              <a:rPr lang="vi-VN" altLang="zh-CN" sz="2400" smtClean="0">
                <a:latin typeface="+mj-lt"/>
                <a:ea typeface="思源黑体" panose="020B0500000000000000" pitchFamily="34" charset="-122"/>
              </a:rPr>
              <a:t>Tình </a:t>
            </a:r>
            <a:r>
              <a:rPr lang="vi-VN" altLang="zh-CN" sz="2400">
                <a:latin typeface="+mj-lt"/>
                <a:ea typeface="思源黑体" panose="020B0500000000000000" pitchFamily="34" charset="-122"/>
              </a:rPr>
              <a:t>hình kinh tế Ấn Độ thời </a:t>
            </a:r>
            <a:r>
              <a:rPr lang="vi-VN" altLang="zh-CN" sz="2400" smtClean="0">
                <a:latin typeface="+mj-lt"/>
                <a:ea typeface="思源黑体" panose="020B0500000000000000" pitchFamily="34" charset="-122"/>
              </a:rPr>
              <a:t>Gúp-ta</a:t>
            </a:r>
            <a:r>
              <a:rPr lang="en-US" altLang="zh-CN" sz="2400" smtClean="0">
                <a:latin typeface="+mj-lt"/>
                <a:ea typeface="思源黑体" panose="020B0500000000000000" pitchFamily="34" charset="-122"/>
              </a:rPr>
              <a:t>:</a:t>
            </a:r>
            <a:endParaRPr lang="vi-VN" altLang="zh-CN" sz="2400">
              <a:latin typeface="+mj-lt"/>
              <a:ea typeface="思源黑体" panose="020B0500000000000000" pitchFamily="34" charset="-122"/>
            </a:endParaRPr>
          </a:p>
          <a:p>
            <a:pPr algn="just">
              <a:lnSpc>
                <a:spcPct val="130000"/>
              </a:lnSpc>
            </a:pPr>
            <a:r>
              <a:rPr lang="vi-VN" altLang="zh-CN" sz="2400">
                <a:latin typeface="+mj-lt"/>
                <a:ea typeface="思源黑体" panose="020B0500000000000000" pitchFamily="34" charset="-122"/>
              </a:rPr>
              <a:t>+ Có những tiến bộ vượt bậc.</a:t>
            </a:r>
          </a:p>
          <a:p>
            <a:pPr algn="just">
              <a:lnSpc>
                <a:spcPct val="130000"/>
              </a:lnSpc>
            </a:pPr>
            <a:r>
              <a:rPr lang="vi-VN" altLang="zh-CN" sz="2400">
                <a:latin typeface="+mj-lt"/>
                <a:ea typeface="思源黑体" panose="020B0500000000000000" pitchFamily="34" charset="-122"/>
              </a:rPr>
              <a:t>+ Nông nghiệp: Công cụ bằng sắt được sử dụng rộng rãi, nhiều công trình thủy lợi được xây dựng.</a:t>
            </a:r>
          </a:p>
          <a:p>
            <a:pPr algn="just">
              <a:lnSpc>
                <a:spcPct val="130000"/>
              </a:lnSpc>
            </a:pPr>
            <a:r>
              <a:rPr lang="vi-VN" altLang="zh-CN" sz="2400">
                <a:latin typeface="+mj-lt"/>
                <a:ea typeface="思源黑体" panose="020B0500000000000000" pitchFamily="34" charset="-122"/>
              </a:rPr>
              <a:t>+ Thương nghiệp: Việc buôn bán được đẩy mạnh, Ấn Độ đã có quan hệ thương mại với nhiều nước Ả Rập và Đông Nam Á.</a:t>
            </a:r>
          </a:p>
        </p:txBody>
      </p:sp>
      <p:grpSp>
        <p:nvGrpSpPr>
          <p:cNvPr id="18" name="组合 17"/>
          <p:cNvGrpSpPr/>
          <p:nvPr/>
        </p:nvGrpSpPr>
        <p:grpSpPr>
          <a:xfrm>
            <a:off x="1403928" y="2433148"/>
            <a:ext cx="1007108" cy="928788"/>
            <a:chOff x="1419425" y="3338528"/>
            <a:chExt cx="1007108" cy="928788"/>
          </a:xfrm>
        </p:grpSpPr>
        <p:grpSp>
          <p:nvGrpSpPr>
            <p:cNvPr id="12" name="组合 11"/>
            <p:cNvGrpSpPr/>
            <p:nvPr/>
          </p:nvGrpSpPr>
          <p:grpSpPr>
            <a:xfrm>
              <a:off x="1419425" y="3338528"/>
              <a:ext cx="1007108" cy="928788"/>
              <a:chOff x="109609" y="3585663"/>
              <a:chExt cx="1007108" cy="928788"/>
            </a:xfrm>
          </p:grpSpPr>
          <p:sp>
            <p:nvSpPr>
              <p:cNvPr id="41" name="圆角矩形 8"/>
              <p:cNvSpPr/>
              <p:nvPr/>
            </p:nvSpPr>
            <p:spPr>
              <a:xfrm>
                <a:off x="195433" y="3708604"/>
                <a:ext cx="921284" cy="805847"/>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118765 w 930875"/>
                  <a:gd name="connsiteY7" fmla="*/ 712573 h 712573"/>
                  <a:gd name="connsiteX8" fmla="*/ 0 w 930875"/>
                  <a:gd name="connsiteY8" fmla="*/ 593808 h 712573"/>
                  <a:gd name="connsiteX9" fmla="*/ 0 w 930875"/>
                  <a:gd name="connsiteY9"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374821 w 930875"/>
                  <a:gd name="connsiteY7" fmla="*/ 708454 h 712573"/>
                  <a:gd name="connsiteX8" fmla="*/ 118765 w 930875"/>
                  <a:gd name="connsiteY8" fmla="*/ 712573 h 712573"/>
                  <a:gd name="connsiteX9" fmla="*/ 0 w 930875"/>
                  <a:gd name="connsiteY9" fmla="*/ 593808 h 712573"/>
                  <a:gd name="connsiteX10" fmla="*/ 0 w 930875"/>
                  <a:gd name="connsiteY10"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560173 w 930875"/>
                  <a:gd name="connsiteY6" fmla="*/ 708454 h 712573"/>
                  <a:gd name="connsiteX7" fmla="*/ 473675 w 930875"/>
                  <a:gd name="connsiteY7" fmla="*/ 712573 h 712573"/>
                  <a:gd name="connsiteX8" fmla="*/ 374821 w 930875"/>
                  <a:gd name="connsiteY8" fmla="*/ 708454 h 712573"/>
                  <a:gd name="connsiteX9" fmla="*/ 118765 w 930875"/>
                  <a:gd name="connsiteY9" fmla="*/ 712573 h 712573"/>
                  <a:gd name="connsiteX10" fmla="*/ 0 w 930875"/>
                  <a:gd name="connsiteY10" fmla="*/ 593808 h 712573"/>
                  <a:gd name="connsiteX11" fmla="*/ 0 w 930875"/>
                  <a:gd name="connsiteY11" fmla="*/ 118765 h 712573"/>
                  <a:gd name="connsiteX0" fmla="*/ 0 w 930875"/>
                  <a:gd name="connsiteY0" fmla="*/ 118765 h 856736"/>
                  <a:gd name="connsiteX1" fmla="*/ 118765 w 930875"/>
                  <a:gd name="connsiteY1" fmla="*/ 0 h 856736"/>
                  <a:gd name="connsiteX2" fmla="*/ 812110 w 930875"/>
                  <a:gd name="connsiteY2" fmla="*/ 0 h 856736"/>
                  <a:gd name="connsiteX3" fmla="*/ 930875 w 930875"/>
                  <a:gd name="connsiteY3" fmla="*/ 118765 h 856736"/>
                  <a:gd name="connsiteX4" fmla="*/ 930875 w 930875"/>
                  <a:gd name="connsiteY4" fmla="*/ 593808 h 856736"/>
                  <a:gd name="connsiteX5" fmla="*/ 812110 w 930875"/>
                  <a:gd name="connsiteY5" fmla="*/ 712573 h 856736"/>
                  <a:gd name="connsiteX6" fmla="*/ 560173 w 930875"/>
                  <a:gd name="connsiteY6" fmla="*/ 708454 h 856736"/>
                  <a:gd name="connsiteX7" fmla="*/ 473675 w 930875"/>
                  <a:gd name="connsiteY7" fmla="*/ 856736 h 856736"/>
                  <a:gd name="connsiteX8" fmla="*/ 374821 w 930875"/>
                  <a:gd name="connsiteY8" fmla="*/ 708454 h 856736"/>
                  <a:gd name="connsiteX9" fmla="*/ 118765 w 930875"/>
                  <a:gd name="connsiteY9" fmla="*/ 712573 h 856736"/>
                  <a:gd name="connsiteX10" fmla="*/ 0 w 930875"/>
                  <a:gd name="connsiteY10" fmla="*/ 593808 h 856736"/>
                  <a:gd name="connsiteX11" fmla="*/ 0 w 930875"/>
                  <a:gd name="connsiteY11" fmla="*/ 118765 h 856736"/>
                  <a:gd name="connsiteX0" fmla="*/ 0 w 930875"/>
                  <a:gd name="connsiteY0" fmla="*/ 118765 h 864973"/>
                  <a:gd name="connsiteX1" fmla="*/ 118765 w 930875"/>
                  <a:gd name="connsiteY1" fmla="*/ 0 h 864973"/>
                  <a:gd name="connsiteX2" fmla="*/ 812110 w 930875"/>
                  <a:gd name="connsiteY2" fmla="*/ 0 h 864973"/>
                  <a:gd name="connsiteX3" fmla="*/ 930875 w 930875"/>
                  <a:gd name="connsiteY3" fmla="*/ 118765 h 864973"/>
                  <a:gd name="connsiteX4" fmla="*/ 930875 w 930875"/>
                  <a:gd name="connsiteY4" fmla="*/ 593808 h 864973"/>
                  <a:gd name="connsiteX5" fmla="*/ 812110 w 930875"/>
                  <a:gd name="connsiteY5" fmla="*/ 712573 h 864973"/>
                  <a:gd name="connsiteX6" fmla="*/ 560173 w 930875"/>
                  <a:gd name="connsiteY6" fmla="*/ 708454 h 864973"/>
                  <a:gd name="connsiteX7" fmla="*/ 465438 w 930875"/>
                  <a:gd name="connsiteY7" fmla="*/ 864973 h 864973"/>
                  <a:gd name="connsiteX8" fmla="*/ 374821 w 930875"/>
                  <a:gd name="connsiteY8" fmla="*/ 708454 h 864973"/>
                  <a:gd name="connsiteX9" fmla="*/ 118765 w 930875"/>
                  <a:gd name="connsiteY9" fmla="*/ 712573 h 864973"/>
                  <a:gd name="connsiteX10" fmla="*/ 0 w 930875"/>
                  <a:gd name="connsiteY10" fmla="*/ 593808 h 864973"/>
                  <a:gd name="connsiteX11" fmla="*/ 0 w 930875"/>
                  <a:gd name="connsiteY11" fmla="*/ 118765 h 8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997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8"/>
              <p:cNvSpPr/>
              <p:nvPr/>
            </p:nvSpPr>
            <p:spPr>
              <a:xfrm>
                <a:off x="159860" y="3668689"/>
                <a:ext cx="888863" cy="806699"/>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118765 w 930875"/>
                  <a:gd name="connsiteY7" fmla="*/ 712573 h 712573"/>
                  <a:gd name="connsiteX8" fmla="*/ 0 w 930875"/>
                  <a:gd name="connsiteY8" fmla="*/ 593808 h 712573"/>
                  <a:gd name="connsiteX9" fmla="*/ 0 w 930875"/>
                  <a:gd name="connsiteY9"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374821 w 930875"/>
                  <a:gd name="connsiteY7" fmla="*/ 708454 h 712573"/>
                  <a:gd name="connsiteX8" fmla="*/ 118765 w 930875"/>
                  <a:gd name="connsiteY8" fmla="*/ 712573 h 712573"/>
                  <a:gd name="connsiteX9" fmla="*/ 0 w 930875"/>
                  <a:gd name="connsiteY9" fmla="*/ 593808 h 712573"/>
                  <a:gd name="connsiteX10" fmla="*/ 0 w 930875"/>
                  <a:gd name="connsiteY10"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560173 w 930875"/>
                  <a:gd name="connsiteY6" fmla="*/ 708454 h 712573"/>
                  <a:gd name="connsiteX7" fmla="*/ 473675 w 930875"/>
                  <a:gd name="connsiteY7" fmla="*/ 712573 h 712573"/>
                  <a:gd name="connsiteX8" fmla="*/ 374821 w 930875"/>
                  <a:gd name="connsiteY8" fmla="*/ 708454 h 712573"/>
                  <a:gd name="connsiteX9" fmla="*/ 118765 w 930875"/>
                  <a:gd name="connsiteY9" fmla="*/ 712573 h 712573"/>
                  <a:gd name="connsiteX10" fmla="*/ 0 w 930875"/>
                  <a:gd name="connsiteY10" fmla="*/ 593808 h 712573"/>
                  <a:gd name="connsiteX11" fmla="*/ 0 w 930875"/>
                  <a:gd name="connsiteY11" fmla="*/ 118765 h 712573"/>
                  <a:gd name="connsiteX0" fmla="*/ 0 w 930875"/>
                  <a:gd name="connsiteY0" fmla="*/ 118765 h 856736"/>
                  <a:gd name="connsiteX1" fmla="*/ 118765 w 930875"/>
                  <a:gd name="connsiteY1" fmla="*/ 0 h 856736"/>
                  <a:gd name="connsiteX2" fmla="*/ 812110 w 930875"/>
                  <a:gd name="connsiteY2" fmla="*/ 0 h 856736"/>
                  <a:gd name="connsiteX3" fmla="*/ 930875 w 930875"/>
                  <a:gd name="connsiteY3" fmla="*/ 118765 h 856736"/>
                  <a:gd name="connsiteX4" fmla="*/ 930875 w 930875"/>
                  <a:gd name="connsiteY4" fmla="*/ 593808 h 856736"/>
                  <a:gd name="connsiteX5" fmla="*/ 812110 w 930875"/>
                  <a:gd name="connsiteY5" fmla="*/ 712573 h 856736"/>
                  <a:gd name="connsiteX6" fmla="*/ 560173 w 930875"/>
                  <a:gd name="connsiteY6" fmla="*/ 708454 h 856736"/>
                  <a:gd name="connsiteX7" fmla="*/ 473675 w 930875"/>
                  <a:gd name="connsiteY7" fmla="*/ 856736 h 856736"/>
                  <a:gd name="connsiteX8" fmla="*/ 374821 w 930875"/>
                  <a:gd name="connsiteY8" fmla="*/ 708454 h 856736"/>
                  <a:gd name="connsiteX9" fmla="*/ 118765 w 930875"/>
                  <a:gd name="connsiteY9" fmla="*/ 712573 h 856736"/>
                  <a:gd name="connsiteX10" fmla="*/ 0 w 930875"/>
                  <a:gd name="connsiteY10" fmla="*/ 593808 h 856736"/>
                  <a:gd name="connsiteX11" fmla="*/ 0 w 930875"/>
                  <a:gd name="connsiteY11" fmla="*/ 118765 h 856736"/>
                  <a:gd name="connsiteX0" fmla="*/ 0 w 930875"/>
                  <a:gd name="connsiteY0" fmla="*/ 118765 h 864973"/>
                  <a:gd name="connsiteX1" fmla="*/ 118765 w 930875"/>
                  <a:gd name="connsiteY1" fmla="*/ 0 h 864973"/>
                  <a:gd name="connsiteX2" fmla="*/ 812110 w 930875"/>
                  <a:gd name="connsiteY2" fmla="*/ 0 h 864973"/>
                  <a:gd name="connsiteX3" fmla="*/ 930875 w 930875"/>
                  <a:gd name="connsiteY3" fmla="*/ 118765 h 864973"/>
                  <a:gd name="connsiteX4" fmla="*/ 930875 w 930875"/>
                  <a:gd name="connsiteY4" fmla="*/ 593808 h 864973"/>
                  <a:gd name="connsiteX5" fmla="*/ 812110 w 930875"/>
                  <a:gd name="connsiteY5" fmla="*/ 712573 h 864973"/>
                  <a:gd name="connsiteX6" fmla="*/ 560173 w 930875"/>
                  <a:gd name="connsiteY6" fmla="*/ 708454 h 864973"/>
                  <a:gd name="connsiteX7" fmla="*/ 465438 w 930875"/>
                  <a:gd name="connsiteY7" fmla="*/ 864973 h 864973"/>
                  <a:gd name="connsiteX8" fmla="*/ 374821 w 930875"/>
                  <a:gd name="connsiteY8" fmla="*/ 708454 h 864973"/>
                  <a:gd name="connsiteX9" fmla="*/ 118765 w 930875"/>
                  <a:gd name="connsiteY9" fmla="*/ 712573 h 864973"/>
                  <a:gd name="connsiteX10" fmla="*/ 0 w 930875"/>
                  <a:gd name="connsiteY10" fmla="*/ 593808 h 864973"/>
                  <a:gd name="connsiteX11" fmla="*/ 0 w 930875"/>
                  <a:gd name="connsiteY11" fmla="*/ 118765 h 8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FEF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p:nvPicPr>
            <p:blipFill>
              <a:blip r:embed="rId2"/>
              <a:srcRect/>
              <a:stretch>
                <a:fillRect/>
              </a:stretch>
            </p:blipFill>
            <p:spPr>
              <a:xfrm>
                <a:off x="109609" y="3585663"/>
                <a:ext cx="963251" cy="914479"/>
              </a:xfrm>
              <a:custGeom>
                <a:avLst/>
                <a:gdLst>
                  <a:gd name="connsiteX0" fmla="*/ 0 w 963251"/>
                  <a:gd name="connsiteY0" fmla="*/ 0 h 914479"/>
                  <a:gd name="connsiteX1" fmla="*/ 505279 w 963251"/>
                  <a:gd name="connsiteY1" fmla="*/ 0 h 914479"/>
                  <a:gd name="connsiteX2" fmla="*/ 505279 w 963251"/>
                  <a:gd name="connsiteY2" fmla="*/ 111460 h 914479"/>
                  <a:gd name="connsiteX3" fmla="*/ 609782 w 963251"/>
                  <a:gd name="connsiteY3" fmla="*/ 111460 h 914479"/>
                  <a:gd name="connsiteX4" fmla="*/ 609782 w 963251"/>
                  <a:gd name="connsiteY4" fmla="*/ 0 h 914479"/>
                  <a:gd name="connsiteX5" fmla="*/ 963251 w 963251"/>
                  <a:gd name="connsiteY5" fmla="*/ 0 h 914479"/>
                  <a:gd name="connsiteX6" fmla="*/ 963251 w 963251"/>
                  <a:gd name="connsiteY6" fmla="*/ 464703 h 914479"/>
                  <a:gd name="connsiteX7" fmla="*/ 840821 w 963251"/>
                  <a:gd name="connsiteY7" fmla="*/ 464703 h 914479"/>
                  <a:gd name="connsiteX8" fmla="*/ 840821 w 963251"/>
                  <a:gd name="connsiteY8" fmla="*/ 546029 h 914479"/>
                  <a:gd name="connsiteX9" fmla="*/ 963251 w 963251"/>
                  <a:gd name="connsiteY9" fmla="*/ 546029 h 914479"/>
                  <a:gd name="connsiteX10" fmla="*/ 963251 w 963251"/>
                  <a:gd name="connsiteY10" fmla="*/ 914479 h 914479"/>
                  <a:gd name="connsiteX11" fmla="*/ 0 w 963251"/>
                  <a:gd name="connsiteY11" fmla="*/ 914479 h 914479"/>
                  <a:gd name="connsiteX12" fmla="*/ 0 w 963251"/>
                  <a:gd name="connsiteY12" fmla="*/ 453507 h 914479"/>
                  <a:gd name="connsiteX13" fmla="*/ 187292 w 963251"/>
                  <a:gd name="connsiteY13" fmla="*/ 453507 h 914479"/>
                  <a:gd name="connsiteX14" fmla="*/ 187292 w 963251"/>
                  <a:gd name="connsiteY14" fmla="*/ 404205 h 914479"/>
                  <a:gd name="connsiteX15" fmla="*/ 0 w 963251"/>
                  <a:gd name="connsiteY15" fmla="*/ 404205 h 914479"/>
                  <a:gd name="connsiteX16" fmla="*/ 0 w 963251"/>
                  <a:gd name="connsiteY16" fmla="*/ 202663 h 914479"/>
                  <a:gd name="connsiteX17" fmla="*/ 187292 w 963251"/>
                  <a:gd name="connsiteY17" fmla="*/ 202663 h 914479"/>
                  <a:gd name="connsiteX18" fmla="*/ 187292 w 963251"/>
                  <a:gd name="connsiteY18" fmla="*/ 111460 h 914479"/>
                  <a:gd name="connsiteX19" fmla="*/ 0 w 963251"/>
                  <a:gd name="connsiteY19" fmla="*/ 111460 h 91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3251" h="914479">
                    <a:moveTo>
                      <a:pt x="0" y="0"/>
                    </a:moveTo>
                    <a:lnTo>
                      <a:pt x="505279" y="0"/>
                    </a:lnTo>
                    <a:lnTo>
                      <a:pt x="505279" y="111460"/>
                    </a:lnTo>
                    <a:lnTo>
                      <a:pt x="609782" y="111460"/>
                    </a:lnTo>
                    <a:lnTo>
                      <a:pt x="609782" y="0"/>
                    </a:lnTo>
                    <a:lnTo>
                      <a:pt x="963251" y="0"/>
                    </a:lnTo>
                    <a:lnTo>
                      <a:pt x="963251" y="464703"/>
                    </a:lnTo>
                    <a:lnTo>
                      <a:pt x="840821" y="464703"/>
                    </a:lnTo>
                    <a:lnTo>
                      <a:pt x="840821" y="546029"/>
                    </a:lnTo>
                    <a:lnTo>
                      <a:pt x="963251" y="546029"/>
                    </a:lnTo>
                    <a:lnTo>
                      <a:pt x="963251" y="914479"/>
                    </a:lnTo>
                    <a:lnTo>
                      <a:pt x="0" y="914479"/>
                    </a:lnTo>
                    <a:lnTo>
                      <a:pt x="0" y="453507"/>
                    </a:lnTo>
                    <a:lnTo>
                      <a:pt x="187292" y="453507"/>
                    </a:lnTo>
                    <a:lnTo>
                      <a:pt x="187292" y="404205"/>
                    </a:lnTo>
                    <a:lnTo>
                      <a:pt x="0" y="404205"/>
                    </a:lnTo>
                    <a:lnTo>
                      <a:pt x="0" y="202663"/>
                    </a:lnTo>
                    <a:lnTo>
                      <a:pt x="187292" y="202663"/>
                    </a:lnTo>
                    <a:lnTo>
                      <a:pt x="187292" y="111460"/>
                    </a:lnTo>
                    <a:lnTo>
                      <a:pt x="0" y="111460"/>
                    </a:lnTo>
                    <a:close/>
                  </a:path>
                </a:pathLst>
              </a:custGeom>
            </p:spPr>
          </p:pic>
        </p:grpSp>
        <p:sp>
          <p:nvSpPr>
            <p:cNvPr id="17" name="矩形 16"/>
            <p:cNvSpPr/>
            <p:nvPr/>
          </p:nvSpPr>
          <p:spPr>
            <a:xfrm>
              <a:off x="1463373" y="3441312"/>
              <a:ext cx="936475" cy="584775"/>
            </a:xfrm>
            <a:prstGeom prst="rect">
              <a:avLst/>
            </a:prstGeom>
          </p:spPr>
          <p:txBody>
            <a:bodyPr wrap="none">
              <a:spAutoFit/>
            </a:bodyPr>
            <a:lstStyle/>
            <a:p>
              <a:pPr algn="ctr"/>
              <a:r>
                <a:rPr lang="en-US" altLang="zh-CN" sz="3200" smtClean="0">
                  <a:latin typeface="Times New Roman" pitchFamily="18" charset="0"/>
                  <a:ea typeface="思源黑体" panose="020B0500000000000000" pitchFamily="34" charset="-122"/>
                  <a:cs typeface="Times New Roman" pitchFamily="18" charset="0"/>
                </a:rPr>
                <a:t>3 - 4</a:t>
              </a:r>
              <a:endParaRPr lang="zh-CN" altLang="en-US" sz="3200" dirty="0">
                <a:latin typeface="Times New Roman" pitchFamily="18" charset="0"/>
                <a:ea typeface="思源黑体" panose="020B0500000000000000" pitchFamily="34" charset="-122"/>
                <a:cs typeface="Times New Roman" pitchFamily="18" charset="0"/>
              </a:endParaRPr>
            </a:p>
          </p:txBody>
        </p:sp>
      </p:grpSp>
      <p:sp>
        <p:nvSpPr>
          <p:cNvPr id="2" name="文本框 1"/>
          <p:cNvSpPr txBox="1"/>
          <p:nvPr/>
        </p:nvSpPr>
        <p:spPr>
          <a:xfrm>
            <a:off x="887767" y="461639"/>
            <a:ext cx="2601157" cy="369332"/>
          </a:xfrm>
          <a:prstGeom prst="rect">
            <a:avLst/>
          </a:prstGeom>
          <a:noFill/>
        </p:spPr>
        <p:txBody>
          <a:bodyPr wrap="square" rtlCol="0">
            <a:spAutoFit/>
          </a:bodyPr>
          <a:lstStyle/>
          <a:p>
            <a:r>
              <a:rPr lang="en-US" altLang="zh-CN" dirty="0">
                <a:solidFill>
                  <a:srgbClr val="CCE8F6"/>
                </a:solidFill>
              </a:rPr>
              <a:t>https://www.ypppt.com/</a:t>
            </a:r>
            <a:endParaRPr lang="zh-CN" altLang="en-US" dirty="0">
              <a:solidFill>
                <a:srgbClr val="CCE8F6"/>
              </a:solidFill>
            </a:endParaRPr>
          </a:p>
        </p:txBody>
      </p:sp>
    </p:spTree>
    <p:extLst>
      <p:ext uri="{BB962C8B-B14F-4D97-AF65-F5344CB8AC3E}">
        <p14:creationId xmlns:p14="http://schemas.microsoft.com/office/powerpoint/2010/main" val="332113800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9382" y="0"/>
            <a:ext cx="12663055" cy="2272276"/>
          </a:xfrm>
          <a:custGeom>
            <a:avLst/>
            <a:gdLst>
              <a:gd name="connsiteX0" fmla="*/ 0 w 12663055"/>
              <a:gd name="connsiteY0" fmla="*/ 0 h 2151929"/>
              <a:gd name="connsiteX1" fmla="*/ 12663055 w 12663055"/>
              <a:gd name="connsiteY1" fmla="*/ 0 h 2151929"/>
              <a:gd name="connsiteX2" fmla="*/ 12663055 w 12663055"/>
              <a:gd name="connsiteY2" fmla="*/ 2151929 h 2151929"/>
              <a:gd name="connsiteX3" fmla="*/ 0 w 12663055"/>
              <a:gd name="connsiteY3" fmla="*/ 2151929 h 2151929"/>
              <a:gd name="connsiteX4" fmla="*/ 0 w 12663055"/>
              <a:gd name="connsiteY4"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845127 w 12663055"/>
              <a:gd name="connsiteY3" fmla="*/ 2147455 h 2151929"/>
              <a:gd name="connsiteX4" fmla="*/ 0 w 12663055"/>
              <a:gd name="connsiteY4" fmla="*/ 2151929 h 2151929"/>
              <a:gd name="connsiteX5" fmla="*/ 0 w 12663055"/>
              <a:gd name="connsiteY5"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2022764 w 12663055"/>
              <a:gd name="connsiteY3" fmla="*/ 2133600 h 2151929"/>
              <a:gd name="connsiteX4" fmla="*/ 845127 w 12663055"/>
              <a:gd name="connsiteY4" fmla="*/ 2147455 h 2151929"/>
              <a:gd name="connsiteX5" fmla="*/ 0 w 12663055"/>
              <a:gd name="connsiteY5" fmla="*/ 2151929 h 2151929"/>
              <a:gd name="connsiteX6" fmla="*/ 0 w 12663055"/>
              <a:gd name="connsiteY6"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1953492 w 12663055"/>
              <a:gd name="connsiteY3" fmla="*/ 1870363 h 2151929"/>
              <a:gd name="connsiteX4" fmla="*/ 845127 w 12663055"/>
              <a:gd name="connsiteY4" fmla="*/ 2147455 h 2151929"/>
              <a:gd name="connsiteX5" fmla="*/ 0 w 12663055"/>
              <a:gd name="connsiteY5" fmla="*/ 2151929 h 2151929"/>
              <a:gd name="connsiteX6" fmla="*/ 0 w 12663055"/>
              <a:gd name="connsiteY6"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3283527 w 12663055"/>
              <a:gd name="connsiteY3" fmla="*/ 1925782 h 2151929"/>
              <a:gd name="connsiteX4" fmla="*/ 1953492 w 12663055"/>
              <a:gd name="connsiteY4" fmla="*/ 1870363 h 2151929"/>
              <a:gd name="connsiteX5" fmla="*/ 845127 w 12663055"/>
              <a:gd name="connsiteY5" fmla="*/ 2147455 h 2151929"/>
              <a:gd name="connsiteX6" fmla="*/ 0 w 12663055"/>
              <a:gd name="connsiteY6" fmla="*/ 2151929 h 2151929"/>
              <a:gd name="connsiteX7" fmla="*/ 0 w 12663055"/>
              <a:gd name="connsiteY7"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2937163 w 12663055"/>
              <a:gd name="connsiteY3" fmla="*/ 2078182 h 2151929"/>
              <a:gd name="connsiteX4" fmla="*/ 1953492 w 12663055"/>
              <a:gd name="connsiteY4" fmla="*/ 1870363 h 2151929"/>
              <a:gd name="connsiteX5" fmla="*/ 845127 w 12663055"/>
              <a:gd name="connsiteY5" fmla="*/ 2147455 h 2151929"/>
              <a:gd name="connsiteX6" fmla="*/ 0 w 12663055"/>
              <a:gd name="connsiteY6" fmla="*/ 2151929 h 2151929"/>
              <a:gd name="connsiteX7" fmla="*/ 0 w 12663055"/>
              <a:gd name="connsiteY7"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4031673 w 12663055"/>
              <a:gd name="connsiteY3" fmla="*/ 2064327 h 2151929"/>
              <a:gd name="connsiteX4" fmla="*/ 2937163 w 12663055"/>
              <a:gd name="connsiteY4" fmla="*/ 2078182 h 2151929"/>
              <a:gd name="connsiteX5" fmla="*/ 1953492 w 12663055"/>
              <a:gd name="connsiteY5" fmla="*/ 1870363 h 2151929"/>
              <a:gd name="connsiteX6" fmla="*/ 845127 w 12663055"/>
              <a:gd name="connsiteY6" fmla="*/ 2147455 h 2151929"/>
              <a:gd name="connsiteX7" fmla="*/ 0 w 12663055"/>
              <a:gd name="connsiteY7" fmla="*/ 2151929 h 2151929"/>
              <a:gd name="connsiteX8" fmla="*/ 0 w 12663055"/>
              <a:gd name="connsiteY8"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3948546 w 12663055"/>
              <a:gd name="connsiteY3" fmla="*/ 1773381 h 2151929"/>
              <a:gd name="connsiteX4" fmla="*/ 2937163 w 12663055"/>
              <a:gd name="connsiteY4" fmla="*/ 2078182 h 2151929"/>
              <a:gd name="connsiteX5" fmla="*/ 1953492 w 12663055"/>
              <a:gd name="connsiteY5" fmla="*/ 1870363 h 2151929"/>
              <a:gd name="connsiteX6" fmla="*/ 845127 w 12663055"/>
              <a:gd name="connsiteY6" fmla="*/ 2147455 h 2151929"/>
              <a:gd name="connsiteX7" fmla="*/ 0 w 12663055"/>
              <a:gd name="connsiteY7" fmla="*/ 2151929 h 2151929"/>
              <a:gd name="connsiteX8" fmla="*/ 0 w 12663055"/>
              <a:gd name="connsiteY8"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5874327 w 12663055"/>
              <a:gd name="connsiteY3" fmla="*/ 1856509 h 2151929"/>
              <a:gd name="connsiteX4" fmla="*/ 3948546 w 12663055"/>
              <a:gd name="connsiteY4" fmla="*/ 1773381 h 2151929"/>
              <a:gd name="connsiteX5" fmla="*/ 2937163 w 12663055"/>
              <a:gd name="connsiteY5" fmla="*/ 2078182 h 2151929"/>
              <a:gd name="connsiteX6" fmla="*/ 1953492 w 12663055"/>
              <a:gd name="connsiteY6" fmla="*/ 1870363 h 2151929"/>
              <a:gd name="connsiteX7" fmla="*/ 845127 w 12663055"/>
              <a:gd name="connsiteY7" fmla="*/ 2147455 h 2151929"/>
              <a:gd name="connsiteX8" fmla="*/ 0 w 12663055"/>
              <a:gd name="connsiteY8" fmla="*/ 2151929 h 2151929"/>
              <a:gd name="connsiteX9" fmla="*/ 0 w 12663055"/>
              <a:gd name="connsiteY9" fmla="*/ 0 h 2151929"/>
              <a:gd name="connsiteX0" fmla="*/ 0 w 12663055"/>
              <a:gd name="connsiteY0" fmla="*/ 0 h 2230581"/>
              <a:gd name="connsiteX1" fmla="*/ 12663055 w 12663055"/>
              <a:gd name="connsiteY1" fmla="*/ 0 h 2230581"/>
              <a:gd name="connsiteX2" fmla="*/ 12663055 w 12663055"/>
              <a:gd name="connsiteY2" fmla="*/ 2151929 h 2230581"/>
              <a:gd name="connsiteX3" fmla="*/ 5181599 w 12663055"/>
              <a:gd name="connsiteY3" fmla="*/ 2230581 h 2230581"/>
              <a:gd name="connsiteX4" fmla="*/ 3948546 w 12663055"/>
              <a:gd name="connsiteY4" fmla="*/ 1773381 h 2230581"/>
              <a:gd name="connsiteX5" fmla="*/ 2937163 w 12663055"/>
              <a:gd name="connsiteY5" fmla="*/ 2078182 h 2230581"/>
              <a:gd name="connsiteX6" fmla="*/ 1953492 w 12663055"/>
              <a:gd name="connsiteY6" fmla="*/ 1870363 h 2230581"/>
              <a:gd name="connsiteX7" fmla="*/ 845127 w 12663055"/>
              <a:gd name="connsiteY7" fmla="*/ 2147455 h 2230581"/>
              <a:gd name="connsiteX8" fmla="*/ 0 w 12663055"/>
              <a:gd name="connsiteY8" fmla="*/ 2151929 h 2230581"/>
              <a:gd name="connsiteX9" fmla="*/ 0 w 12663055"/>
              <a:gd name="connsiteY9" fmla="*/ 0 h 2230581"/>
              <a:gd name="connsiteX0" fmla="*/ 0 w 12663055"/>
              <a:gd name="connsiteY0" fmla="*/ 0 h 2230582"/>
              <a:gd name="connsiteX1" fmla="*/ 12663055 w 12663055"/>
              <a:gd name="connsiteY1" fmla="*/ 0 h 2230582"/>
              <a:gd name="connsiteX2" fmla="*/ 12663055 w 12663055"/>
              <a:gd name="connsiteY2" fmla="*/ 2151929 h 2230582"/>
              <a:gd name="connsiteX3" fmla="*/ 7315200 w 12663055"/>
              <a:gd name="connsiteY3" fmla="*/ 2230582 h 2230582"/>
              <a:gd name="connsiteX4" fmla="*/ 5181599 w 12663055"/>
              <a:gd name="connsiteY4" fmla="*/ 2230581 h 2230582"/>
              <a:gd name="connsiteX5" fmla="*/ 3948546 w 12663055"/>
              <a:gd name="connsiteY5" fmla="*/ 1773381 h 2230582"/>
              <a:gd name="connsiteX6" fmla="*/ 2937163 w 12663055"/>
              <a:gd name="connsiteY6" fmla="*/ 2078182 h 2230582"/>
              <a:gd name="connsiteX7" fmla="*/ 1953492 w 12663055"/>
              <a:gd name="connsiteY7" fmla="*/ 1870363 h 2230582"/>
              <a:gd name="connsiteX8" fmla="*/ 845127 w 12663055"/>
              <a:gd name="connsiteY8" fmla="*/ 2147455 h 2230582"/>
              <a:gd name="connsiteX9" fmla="*/ 0 w 12663055"/>
              <a:gd name="connsiteY9" fmla="*/ 2151929 h 2230582"/>
              <a:gd name="connsiteX10" fmla="*/ 0 w 12663055"/>
              <a:gd name="connsiteY10" fmla="*/ 0 h 2230582"/>
              <a:gd name="connsiteX0" fmla="*/ 0 w 12663055"/>
              <a:gd name="connsiteY0" fmla="*/ 0 h 2230581"/>
              <a:gd name="connsiteX1" fmla="*/ 12663055 w 12663055"/>
              <a:gd name="connsiteY1" fmla="*/ 0 h 2230581"/>
              <a:gd name="connsiteX2" fmla="*/ 12663055 w 12663055"/>
              <a:gd name="connsiteY2" fmla="*/ 2151929 h 2230581"/>
              <a:gd name="connsiteX3" fmla="*/ 6927272 w 12663055"/>
              <a:gd name="connsiteY3" fmla="*/ 1995055 h 2230581"/>
              <a:gd name="connsiteX4" fmla="*/ 5181599 w 12663055"/>
              <a:gd name="connsiteY4" fmla="*/ 2230581 h 2230581"/>
              <a:gd name="connsiteX5" fmla="*/ 3948546 w 12663055"/>
              <a:gd name="connsiteY5" fmla="*/ 1773381 h 2230581"/>
              <a:gd name="connsiteX6" fmla="*/ 2937163 w 12663055"/>
              <a:gd name="connsiteY6" fmla="*/ 2078182 h 2230581"/>
              <a:gd name="connsiteX7" fmla="*/ 1953492 w 12663055"/>
              <a:gd name="connsiteY7" fmla="*/ 1870363 h 2230581"/>
              <a:gd name="connsiteX8" fmla="*/ 845127 w 12663055"/>
              <a:gd name="connsiteY8" fmla="*/ 2147455 h 2230581"/>
              <a:gd name="connsiteX9" fmla="*/ 0 w 12663055"/>
              <a:gd name="connsiteY9" fmla="*/ 2151929 h 2230581"/>
              <a:gd name="connsiteX10" fmla="*/ 0 w 12663055"/>
              <a:gd name="connsiteY10" fmla="*/ 0 h 2230581"/>
              <a:gd name="connsiteX0" fmla="*/ 0 w 12663055"/>
              <a:gd name="connsiteY0" fmla="*/ 0 h 2230581"/>
              <a:gd name="connsiteX1" fmla="*/ 12663055 w 12663055"/>
              <a:gd name="connsiteY1" fmla="*/ 0 h 2230581"/>
              <a:gd name="connsiteX2" fmla="*/ 12663055 w 12663055"/>
              <a:gd name="connsiteY2" fmla="*/ 2151929 h 2230581"/>
              <a:gd name="connsiteX3" fmla="*/ 8215746 w 12663055"/>
              <a:gd name="connsiteY3" fmla="*/ 2008909 h 2230581"/>
              <a:gd name="connsiteX4" fmla="*/ 6927272 w 12663055"/>
              <a:gd name="connsiteY4" fmla="*/ 1995055 h 2230581"/>
              <a:gd name="connsiteX5" fmla="*/ 5181599 w 12663055"/>
              <a:gd name="connsiteY5" fmla="*/ 2230581 h 2230581"/>
              <a:gd name="connsiteX6" fmla="*/ 3948546 w 12663055"/>
              <a:gd name="connsiteY6" fmla="*/ 1773381 h 2230581"/>
              <a:gd name="connsiteX7" fmla="*/ 2937163 w 12663055"/>
              <a:gd name="connsiteY7" fmla="*/ 2078182 h 2230581"/>
              <a:gd name="connsiteX8" fmla="*/ 1953492 w 12663055"/>
              <a:gd name="connsiteY8" fmla="*/ 1870363 h 2230581"/>
              <a:gd name="connsiteX9" fmla="*/ 845127 w 12663055"/>
              <a:gd name="connsiteY9" fmla="*/ 2147455 h 2230581"/>
              <a:gd name="connsiteX10" fmla="*/ 0 w 12663055"/>
              <a:gd name="connsiteY10" fmla="*/ 2151929 h 2230581"/>
              <a:gd name="connsiteX11" fmla="*/ 0 w 12663055"/>
              <a:gd name="connsiteY11" fmla="*/ 0 h 2230581"/>
              <a:gd name="connsiteX0" fmla="*/ 0 w 12663055"/>
              <a:gd name="connsiteY0" fmla="*/ 0 h 2230582"/>
              <a:gd name="connsiteX1" fmla="*/ 12663055 w 12663055"/>
              <a:gd name="connsiteY1" fmla="*/ 0 h 2230582"/>
              <a:gd name="connsiteX2" fmla="*/ 12663055 w 12663055"/>
              <a:gd name="connsiteY2" fmla="*/ 2151929 h 2230582"/>
              <a:gd name="connsiteX3" fmla="*/ 8118764 w 12663055"/>
              <a:gd name="connsiteY3" fmla="*/ 2230582 h 2230582"/>
              <a:gd name="connsiteX4" fmla="*/ 6927272 w 12663055"/>
              <a:gd name="connsiteY4" fmla="*/ 1995055 h 2230582"/>
              <a:gd name="connsiteX5" fmla="*/ 5181599 w 12663055"/>
              <a:gd name="connsiteY5" fmla="*/ 2230581 h 2230582"/>
              <a:gd name="connsiteX6" fmla="*/ 3948546 w 12663055"/>
              <a:gd name="connsiteY6" fmla="*/ 1773381 h 2230582"/>
              <a:gd name="connsiteX7" fmla="*/ 2937163 w 12663055"/>
              <a:gd name="connsiteY7" fmla="*/ 2078182 h 2230582"/>
              <a:gd name="connsiteX8" fmla="*/ 1953492 w 12663055"/>
              <a:gd name="connsiteY8" fmla="*/ 1870363 h 2230582"/>
              <a:gd name="connsiteX9" fmla="*/ 845127 w 12663055"/>
              <a:gd name="connsiteY9" fmla="*/ 2147455 h 2230582"/>
              <a:gd name="connsiteX10" fmla="*/ 0 w 12663055"/>
              <a:gd name="connsiteY10" fmla="*/ 2151929 h 2230582"/>
              <a:gd name="connsiteX11" fmla="*/ 0 w 12663055"/>
              <a:gd name="connsiteY11"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9767455 w 12663055"/>
              <a:gd name="connsiteY3" fmla="*/ 2216726 h 2230582"/>
              <a:gd name="connsiteX4" fmla="*/ 8118764 w 12663055"/>
              <a:gd name="connsiteY4" fmla="*/ 2230582 h 2230582"/>
              <a:gd name="connsiteX5" fmla="*/ 6927272 w 12663055"/>
              <a:gd name="connsiteY5" fmla="*/ 1995055 h 2230582"/>
              <a:gd name="connsiteX6" fmla="*/ 5181599 w 12663055"/>
              <a:gd name="connsiteY6" fmla="*/ 2230581 h 2230582"/>
              <a:gd name="connsiteX7" fmla="*/ 3948546 w 12663055"/>
              <a:gd name="connsiteY7" fmla="*/ 1773381 h 2230582"/>
              <a:gd name="connsiteX8" fmla="*/ 2937163 w 12663055"/>
              <a:gd name="connsiteY8" fmla="*/ 2078182 h 2230582"/>
              <a:gd name="connsiteX9" fmla="*/ 1953492 w 12663055"/>
              <a:gd name="connsiteY9" fmla="*/ 1870363 h 2230582"/>
              <a:gd name="connsiteX10" fmla="*/ 845127 w 12663055"/>
              <a:gd name="connsiteY10" fmla="*/ 2147455 h 2230582"/>
              <a:gd name="connsiteX11" fmla="*/ 0 w 12663055"/>
              <a:gd name="connsiteY11" fmla="*/ 2151929 h 2230582"/>
              <a:gd name="connsiteX12" fmla="*/ 0 w 12663055"/>
              <a:gd name="connsiteY12"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9656619 w 12663055"/>
              <a:gd name="connsiteY3" fmla="*/ 1870362 h 2230582"/>
              <a:gd name="connsiteX4" fmla="*/ 8118764 w 12663055"/>
              <a:gd name="connsiteY4" fmla="*/ 2230582 h 2230582"/>
              <a:gd name="connsiteX5" fmla="*/ 6927272 w 12663055"/>
              <a:gd name="connsiteY5" fmla="*/ 1995055 h 2230582"/>
              <a:gd name="connsiteX6" fmla="*/ 5181599 w 12663055"/>
              <a:gd name="connsiteY6" fmla="*/ 2230581 h 2230582"/>
              <a:gd name="connsiteX7" fmla="*/ 3948546 w 12663055"/>
              <a:gd name="connsiteY7" fmla="*/ 1773381 h 2230582"/>
              <a:gd name="connsiteX8" fmla="*/ 2937163 w 12663055"/>
              <a:gd name="connsiteY8" fmla="*/ 2078182 h 2230582"/>
              <a:gd name="connsiteX9" fmla="*/ 1953492 w 12663055"/>
              <a:gd name="connsiteY9" fmla="*/ 1870363 h 2230582"/>
              <a:gd name="connsiteX10" fmla="*/ 845127 w 12663055"/>
              <a:gd name="connsiteY10" fmla="*/ 2147455 h 2230582"/>
              <a:gd name="connsiteX11" fmla="*/ 0 w 12663055"/>
              <a:gd name="connsiteY11" fmla="*/ 2151929 h 2230582"/>
              <a:gd name="connsiteX12" fmla="*/ 0 w 12663055"/>
              <a:gd name="connsiteY12"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10903527 w 12663055"/>
              <a:gd name="connsiteY3" fmla="*/ 2008908 h 2230582"/>
              <a:gd name="connsiteX4" fmla="*/ 9656619 w 12663055"/>
              <a:gd name="connsiteY4" fmla="*/ 1870362 h 2230582"/>
              <a:gd name="connsiteX5" fmla="*/ 8118764 w 12663055"/>
              <a:gd name="connsiteY5" fmla="*/ 2230582 h 2230582"/>
              <a:gd name="connsiteX6" fmla="*/ 6927272 w 12663055"/>
              <a:gd name="connsiteY6" fmla="*/ 1995055 h 2230582"/>
              <a:gd name="connsiteX7" fmla="*/ 5181599 w 12663055"/>
              <a:gd name="connsiteY7" fmla="*/ 2230581 h 2230582"/>
              <a:gd name="connsiteX8" fmla="*/ 3948546 w 12663055"/>
              <a:gd name="connsiteY8" fmla="*/ 1773381 h 2230582"/>
              <a:gd name="connsiteX9" fmla="*/ 2937163 w 12663055"/>
              <a:gd name="connsiteY9" fmla="*/ 2078182 h 2230582"/>
              <a:gd name="connsiteX10" fmla="*/ 1953492 w 12663055"/>
              <a:gd name="connsiteY10" fmla="*/ 1870363 h 2230582"/>
              <a:gd name="connsiteX11" fmla="*/ 845127 w 12663055"/>
              <a:gd name="connsiteY11" fmla="*/ 2147455 h 2230582"/>
              <a:gd name="connsiteX12" fmla="*/ 0 w 12663055"/>
              <a:gd name="connsiteY12" fmla="*/ 2151929 h 2230582"/>
              <a:gd name="connsiteX13" fmla="*/ 0 w 12663055"/>
              <a:gd name="connsiteY13" fmla="*/ 0 h 2230582"/>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64304"/>
              <a:gd name="connsiteX1" fmla="*/ 12663055 w 12663055"/>
              <a:gd name="connsiteY1" fmla="*/ 0 h 2364304"/>
              <a:gd name="connsiteX2" fmla="*/ 12663055 w 12663055"/>
              <a:gd name="connsiteY2" fmla="*/ 2151929 h 2364304"/>
              <a:gd name="connsiteX3" fmla="*/ 10778836 w 12663055"/>
              <a:gd name="connsiteY3" fmla="*/ 2272144 h 2364304"/>
              <a:gd name="connsiteX4" fmla="*/ 9656619 w 12663055"/>
              <a:gd name="connsiteY4" fmla="*/ 1870362 h 2364304"/>
              <a:gd name="connsiteX5" fmla="*/ 8118764 w 12663055"/>
              <a:gd name="connsiteY5" fmla="*/ 2230582 h 2364304"/>
              <a:gd name="connsiteX6" fmla="*/ 6927272 w 12663055"/>
              <a:gd name="connsiteY6" fmla="*/ 1995055 h 2364304"/>
              <a:gd name="connsiteX7" fmla="*/ 5181599 w 12663055"/>
              <a:gd name="connsiteY7" fmla="*/ 2230581 h 2364304"/>
              <a:gd name="connsiteX8" fmla="*/ 3948546 w 12663055"/>
              <a:gd name="connsiteY8" fmla="*/ 1773381 h 2364304"/>
              <a:gd name="connsiteX9" fmla="*/ 2937163 w 12663055"/>
              <a:gd name="connsiteY9" fmla="*/ 2078182 h 2364304"/>
              <a:gd name="connsiteX10" fmla="*/ 1953492 w 12663055"/>
              <a:gd name="connsiteY10" fmla="*/ 1870363 h 2364304"/>
              <a:gd name="connsiteX11" fmla="*/ 845127 w 12663055"/>
              <a:gd name="connsiteY11" fmla="*/ 2147455 h 2364304"/>
              <a:gd name="connsiteX12" fmla="*/ 0 w 12663055"/>
              <a:gd name="connsiteY12" fmla="*/ 2151929 h 2364304"/>
              <a:gd name="connsiteX13" fmla="*/ 0 w 12663055"/>
              <a:gd name="connsiteY13" fmla="*/ 0 h 2364304"/>
              <a:gd name="connsiteX0" fmla="*/ 0 w 12663055"/>
              <a:gd name="connsiteY0" fmla="*/ 0 h 2355645"/>
              <a:gd name="connsiteX1" fmla="*/ 12663055 w 12663055"/>
              <a:gd name="connsiteY1" fmla="*/ 0 h 2355645"/>
              <a:gd name="connsiteX2" fmla="*/ 12663055 w 12663055"/>
              <a:gd name="connsiteY2" fmla="*/ 2151929 h 2355645"/>
              <a:gd name="connsiteX3" fmla="*/ 10778836 w 12663055"/>
              <a:gd name="connsiteY3" fmla="*/ 2272144 h 2355645"/>
              <a:gd name="connsiteX4" fmla="*/ 9656619 w 12663055"/>
              <a:gd name="connsiteY4" fmla="*/ 1870362 h 2355645"/>
              <a:gd name="connsiteX5" fmla="*/ 8118764 w 12663055"/>
              <a:gd name="connsiteY5" fmla="*/ 2230582 h 2355645"/>
              <a:gd name="connsiteX6" fmla="*/ 6927272 w 12663055"/>
              <a:gd name="connsiteY6" fmla="*/ 1995055 h 2355645"/>
              <a:gd name="connsiteX7" fmla="*/ 5181599 w 12663055"/>
              <a:gd name="connsiteY7" fmla="*/ 2230581 h 2355645"/>
              <a:gd name="connsiteX8" fmla="*/ 3948546 w 12663055"/>
              <a:gd name="connsiteY8" fmla="*/ 1773381 h 2355645"/>
              <a:gd name="connsiteX9" fmla="*/ 2937163 w 12663055"/>
              <a:gd name="connsiteY9" fmla="*/ 2078182 h 2355645"/>
              <a:gd name="connsiteX10" fmla="*/ 1953492 w 12663055"/>
              <a:gd name="connsiteY10" fmla="*/ 1870363 h 2355645"/>
              <a:gd name="connsiteX11" fmla="*/ 845127 w 12663055"/>
              <a:gd name="connsiteY11" fmla="*/ 2147455 h 2355645"/>
              <a:gd name="connsiteX12" fmla="*/ 0 w 12663055"/>
              <a:gd name="connsiteY12" fmla="*/ 2151929 h 2355645"/>
              <a:gd name="connsiteX13" fmla="*/ 0 w 12663055"/>
              <a:gd name="connsiteY13" fmla="*/ 0 h 2355645"/>
              <a:gd name="connsiteX0" fmla="*/ 0 w 12663055"/>
              <a:gd name="connsiteY0" fmla="*/ 0 h 2272276"/>
              <a:gd name="connsiteX1" fmla="*/ 12663055 w 12663055"/>
              <a:gd name="connsiteY1" fmla="*/ 0 h 2272276"/>
              <a:gd name="connsiteX2" fmla="*/ 12663055 w 12663055"/>
              <a:gd name="connsiteY2" fmla="*/ 2151929 h 2272276"/>
              <a:gd name="connsiteX3" fmla="*/ 10778836 w 12663055"/>
              <a:gd name="connsiteY3" fmla="*/ 2272144 h 2272276"/>
              <a:gd name="connsiteX4" fmla="*/ 9656619 w 12663055"/>
              <a:gd name="connsiteY4" fmla="*/ 1870362 h 2272276"/>
              <a:gd name="connsiteX5" fmla="*/ 8118764 w 12663055"/>
              <a:gd name="connsiteY5" fmla="*/ 2230582 h 2272276"/>
              <a:gd name="connsiteX6" fmla="*/ 6927272 w 12663055"/>
              <a:gd name="connsiteY6" fmla="*/ 1995055 h 2272276"/>
              <a:gd name="connsiteX7" fmla="*/ 5181599 w 12663055"/>
              <a:gd name="connsiteY7" fmla="*/ 2230581 h 2272276"/>
              <a:gd name="connsiteX8" fmla="*/ 3948546 w 12663055"/>
              <a:gd name="connsiteY8" fmla="*/ 1773381 h 2272276"/>
              <a:gd name="connsiteX9" fmla="*/ 2937163 w 12663055"/>
              <a:gd name="connsiteY9" fmla="*/ 2078182 h 2272276"/>
              <a:gd name="connsiteX10" fmla="*/ 1953492 w 12663055"/>
              <a:gd name="connsiteY10" fmla="*/ 1870363 h 2272276"/>
              <a:gd name="connsiteX11" fmla="*/ 845127 w 12663055"/>
              <a:gd name="connsiteY11" fmla="*/ 2147455 h 2272276"/>
              <a:gd name="connsiteX12" fmla="*/ 0 w 12663055"/>
              <a:gd name="connsiteY12" fmla="*/ 2151929 h 2272276"/>
              <a:gd name="connsiteX13" fmla="*/ 0 w 12663055"/>
              <a:gd name="connsiteY13" fmla="*/ 0 h 227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63055" h="2272276">
                <a:moveTo>
                  <a:pt x="0" y="0"/>
                </a:moveTo>
                <a:lnTo>
                  <a:pt x="12663055" y="0"/>
                </a:lnTo>
                <a:lnTo>
                  <a:pt x="12663055" y="2151929"/>
                </a:lnTo>
                <a:cubicBezTo>
                  <a:pt x="11919528" y="1962583"/>
                  <a:pt x="11349181" y="2263654"/>
                  <a:pt x="10778836" y="2272144"/>
                </a:cubicBezTo>
                <a:cubicBezTo>
                  <a:pt x="10208491" y="2280634"/>
                  <a:pt x="10044546" y="1877289"/>
                  <a:pt x="9656619" y="1870362"/>
                </a:cubicBezTo>
                <a:cubicBezTo>
                  <a:pt x="9268692" y="1863435"/>
                  <a:pt x="8698346" y="2237509"/>
                  <a:pt x="8118764" y="2230582"/>
                </a:cubicBezTo>
                <a:cubicBezTo>
                  <a:pt x="7539182" y="2223655"/>
                  <a:pt x="7486072" y="2050474"/>
                  <a:pt x="6927272" y="1995055"/>
                </a:cubicBezTo>
                <a:cubicBezTo>
                  <a:pt x="6368472" y="1939636"/>
                  <a:pt x="5733471" y="2267527"/>
                  <a:pt x="5181599" y="2230581"/>
                </a:cubicBezTo>
                <a:cubicBezTo>
                  <a:pt x="4629727" y="2193635"/>
                  <a:pt x="4364183" y="1798781"/>
                  <a:pt x="3948546" y="1773381"/>
                </a:cubicBezTo>
                <a:cubicBezTo>
                  <a:pt x="3532909" y="1747981"/>
                  <a:pt x="3366654" y="2048163"/>
                  <a:pt x="2937163" y="2078182"/>
                </a:cubicBezTo>
                <a:cubicBezTo>
                  <a:pt x="2507672" y="2108201"/>
                  <a:pt x="2406073" y="1874980"/>
                  <a:pt x="1953492" y="1870363"/>
                </a:cubicBezTo>
                <a:cubicBezTo>
                  <a:pt x="1500911" y="1865746"/>
                  <a:pt x="1196109" y="2145964"/>
                  <a:pt x="845127" y="2147455"/>
                </a:cubicBezTo>
                <a:cubicBezTo>
                  <a:pt x="494145" y="2148946"/>
                  <a:pt x="226291" y="1901056"/>
                  <a:pt x="0" y="2151929"/>
                </a:cubicBezTo>
                <a:lnTo>
                  <a:pt x="0" y="0"/>
                </a:lnTo>
                <a:close/>
              </a:path>
            </a:pathLst>
          </a:custGeom>
          <a:solidFill>
            <a:srgbClr val="CCE8F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xmlns="" id="{5034685C-F1ED-44D5-8883-7546112228AE}"/>
              </a:ext>
            </a:extLst>
          </p:cNvPr>
          <p:cNvSpPr txBox="1"/>
          <p:nvPr/>
        </p:nvSpPr>
        <p:spPr>
          <a:xfrm>
            <a:off x="2626289" y="3278642"/>
            <a:ext cx="8250977" cy="1484830"/>
          </a:xfrm>
          <a:prstGeom prst="rect">
            <a:avLst/>
          </a:prstGeom>
          <a:noFill/>
        </p:spPr>
        <p:txBody>
          <a:bodyPr wrap="square" rtlCol="0">
            <a:spAutoFit/>
          </a:bodyPr>
          <a:lstStyle/>
          <a:p>
            <a:pPr>
              <a:lnSpc>
                <a:spcPct val="130000"/>
              </a:lnSpc>
            </a:pPr>
            <a:r>
              <a:rPr lang="vi-VN" altLang="zh-CN" sz="2400" smtClean="0">
                <a:latin typeface="+mj-lt"/>
                <a:ea typeface="思源黑体" panose="020B0500000000000000" pitchFamily="34" charset="-122"/>
              </a:rPr>
              <a:t>Tình </a:t>
            </a:r>
            <a:r>
              <a:rPr lang="vi-VN" altLang="zh-CN" sz="2400">
                <a:latin typeface="+mj-lt"/>
                <a:ea typeface="思源黑体" panose="020B0500000000000000" pitchFamily="34" charset="-122"/>
              </a:rPr>
              <a:t>hình xã hội Ấn Độ thời Gúp-ta.</a:t>
            </a:r>
          </a:p>
          <a:p>
            <a:pPr>
              <a:lnSpc>
                <a:spcPct val="130000"/>
              </a:lnSpc>
            </a:pPr>
            <a:r>
              <a:rPr lang="vi-VN" altLang="zh-CN" sz="2400">
                <a:latin typeface="+mj-lt"/>
                <a:ea typeface="思源黑体" panose="020B0500000000000000" pitchFamily="34" charset="-122"/>
              </a:rPr>
              <a:t>+ Đời sống nhân dân được ổn định và sung túc hơn tất cả các thời kỳ trước đó.</a:t>
            </a:r>
          </a:p>
        </p:txBody>
      </p:sp>
      <p:grpSp>
        <p:nvGrpSpPr>
          <p:cNvPr id="18" name="组合 17"/>
          <p:cNvGrpSpPr/>
          <p:nvPr/>
        </p:nvGrpSpPr>
        <p:grpSpPr>
          <a:xfrm>
            <a:off x="1403928" y="2433148"/>
            <a:ext cx="1007108" cy="928788"/>
            <a:chOff x="1419425" y="3338528"/>
            <a:chExt cx="1007108" cy="928788"/>
          </a:xfrm>
        </p:grpSpPr>
        <p:grpSp>
          <p:nvGrpSpPr>
            <p:cNvPr id="12" name="组合 11"/>
            <p:cNvGrpSpPr/>
            <p:nvPr/>
          </p:nvGrpSpPr>
          <p:grpSpPr>
            <a:xfrm>
              <a:off x="1419425" y="3338528"/>
              <a:ext cx="1007108" cy="928788"/>
              <a:chOff x="109609" y="3585663"/>
              <a:chExt cx="1007108" cy="928788"/>
            </a:xfrm>
          </p:grpSpPr>
          <p:sp>
            <p:nvSpPr>
              <p:cNvPr id="41" name="圆角矩形 8"/>
              <p:cNvSpPr/>
              <p:nvPr/>
            </p:nvSpPr>
            <p:spPr>
              <a:xfrm>
                <a:off x="195433" y="3708604"/>
                <a:ext cx="921284" cy="805847"/>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118765 w 930875"/>
                  <a:gd name="connsiteY7" fmla="*/ 712573 h 712573"/>
                  <a:gd name="connsiteX8" fmla="*/ 0 w 930875"/>
                  <a:gd name="connsiteY8" fmla="*/ 593808 h 712573"/>
                  <a:gd name="connsiteX9" fmla="*/ 0 w 930875"/>
                  <a:gd name="connsiteY9"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374821 w 930875"/>
                  <a:gd name="connsiteY7" fmla="*/ 708454 h 712573"/>
                  <a:gd name="connsiteX8" fmla="*/ 118765 w 930875"/>
                  <a:gd name="connsiteY8" fmla="*/ 712573 h 712573"/>
                  <a:gd name="connsiteX9" fmla="*/ 0 w 930875"/>
                  <a:gd name="connsiteY9" fmla="*/ 593808 h 712573"/>
                  <a:gd name="connsiteX10" fmla="*/ 0 w 930875"/>
                  <a:gd name="connsiteY10"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560173 w 930875"/>
                  <a:gd name="connsiteY6" fmla="*/ 708454 h 712573"/>
                  <a:gd name="connsiteX7" fmla="*/ 473675 w 930875"/>
                  <a:gd name="connsiteY7" fmla="*/ 712573 h 712573"/>
                  <a:gd name="connsiteX8" fmla="*/ 374821 w 930875"/>
                  <a:gd name="connsiteY8" fmla="*/ 708454 h 712573"/>
                  <a:gd name="connsiteX9" fmla="*/ 118765 w 930875"/>
                  <a:gd name="connsiteY9" fmla="*/ 712573 h 712573"/>
                  <a:gd name="connsiteX10" fmla="*/ 0 w 930875"/>
                  <a:gd name="connsiteY10" fmla="*/ 593808 h 712573"/>
                  <a:gd name="connsiteX11" fmla="*/ 0 w 930875"/>
                  <a:gd name="connsiteY11" fmla="*/ 118765 h 712573"/>
                  <a:gd name="connsiteX0" fmla="*/ 0 w 930875"/>
                  <a:gd name="connsiteY0" fmla="*/ 118765 h 856736"/>
                  <a:gd name="connsiteX1" fmla="*/ 118765 w 930875"/>
                  <a:gd name="connsiteY1" fmla="*/ 0 h 856736"/>
                  <a:gd name="connsiteX2" fmla="*/ 812110 w 930875"/>
                  <a:gd name="connsiteY2" fmla="*/ 0 h 856736"/>
                  <a:gd name="connsiteX3" fmla="*/ 930875 w 930875"/>
                  <a:gd name="connsiteY3" fmla="*/ 118765 h 856736"/>
                  <a:gd name="connsiteX4" fmla="*/ 930875 w 930875"/>
                  <a:gd name="connsiteY4" fmla="*/ 593808 h 856736"/>
                  <a:gd name="connsiteX5" fmla="*/ 812110 w 930875"/>
                  <a:gd name="connsiteY5" fmla="*/ 712573 h 856736"/>
                  <a:gd name="connsiteX6" fmla="*/ 560173 w 930875"/>
                  <a:gd name="connsiteY6" fmla="*/ 708454 h 856736"/>
                  <a:gd name="connsiteX7" fmla="*/ 473675 w 930875"/>
                  <a:gd name="connsiteY7" fmla="*/ 856736 h 856736"/>
                  <a:gd name="connsiteX8" fmla="*/ 374821 w 930875"/>
                  <a:gd name="connsiteY8" fmla="*/ 708454 h 856736"/>
                  <a:gd name="connsiteX9" fmla="*/ 118765 w 930875"/>
                  <a:gd name="connsiteY9" fmla="*/ 712573 h 856736"/>
                  <a:gd name="connsiteX10" fmla="*/ 0 w 930875"/>
                  <a:gd name="connsiteY10" fmla="*/ 593808 h 856736"/>
                  <a:gd name="connsiteX11" fmla="*/ 0 w 930875"/>
                  <a:gd name="connsiteY11" fmla="*/ 118765 h 856736"/>
                  <a:gd name="connsiteX0" fmla="*/ 0 w 930875"/>
                  <a:gd name="connsiteY0" fmla="*/ 118765 h 864973"/>
                  <a:gd name="connsiteX1" fmla="*/ 118765 w 930875"/>
                  <a:gd name="connsiteY1" fmla="*/ 0 h 864973"/>
                  <a:gd name="connsiteX2" fmla="*/ 812110 w 930875"/>
                  <a:gd name="connsiteY2" fmla="*/ 0 h 864973"/>
                  <a:gd name="connsiteX3" fmla="*/ 930875 w 930875"/>
                  <a:gd name="connsiteY3" fmla="*/ 118765 h 864973"/>
                  <a:gd name="connsiteX4" fmla="*/ 930875 w 930875"/>
                  <a:gd name="connsiteY4" fmla="*/ 593808 h 864973"/>
                  <a:gd name="connsiteX5" fmla="*/ 812110 w 930875"/>
                  <a:gd name="connsiteY5" fmla="*/ 712573 h 864973"/>
                  <a:gd name="connsiteX6" fmla="*/ 560173 w 930875"/>
                  <a:gd name="connsiteY6" fmla="*/ 708454 h 864973"/>
                  <a:gd name="connsiteX7" fmla="*/ 465438 w 930875"/>
                  <a:gd name="connsiteY7" fmla="*/ 864973 h 864973"/>
                  <a:gd name="connsiteX8" fmla="*/ 374821 w 930875"/>
                  <a:gd name="connsiteY8" fmla="*/ 708454 h 864973"/>
                  <a:gd name="connsiteX9" fmla="*/ 118765 w 930875"/>
                  <a:gd name="connsiteY9" fmla="*/ 712573 h 864973"/>
                  <a:gd name="connsiteX10" fmla="*/ 0 w 930875"/>
                  <a:gd name="connsiteY10" fmla="*/ 593808 h 864973"/>
                  <a:gd name="connsiteX11" fmla="*/ 0 w 930875"/>
                  <a:gd name="connsiteY11" fmla="*/ 118765 h 8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997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8"/>
              <p:cNvSpPr/>
              <p:nvPr/>
            </p:nvSpPr>
            <p:spPr>
              <a:xfrm>
                <a:off x="159860" y="3668689"/>
                <a:ext cx="888863" cy="806699"/>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118765 w 930875"/>
                  <a:gd name="connsiteY7" fmla="*/ 712573 h 712573"/>
                  <a:gd name="connsiteX8" fmla="*/ 0 w 930875"/>
                  <a:gd name="connsiteY8" fmla="*/ 593808 h 712573"/>
                  <a:gd name="connsiteX9" fmla="*/ 0 w 930875"/>
                  <a:gd name="connsiteY9"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374821 w 930875"/>
                  <a:gd name="connsiteY7" fmla="*/ 708454 h 712573"/>
                  <a:gd name="connsiteX8" fmla="*/ 118765 w 930875"/>
                  <a:gd name="connsiteY8" fmla="*/ 712573 h 712573"/>
                  <a:gd name="connsiteX9" fmla="*/ 0 w 930875"/>
                  <a:gd name="connsiteY9" fmla="*/ 593808 h 712573"/>
                  <a:gd name="connsiteX10" fmla="*/ 0 w 930875"/>
                  <a:gd name="connsiteY10"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560173 w 930875"/>
                  <a:gd name="connsiteY6" fmla="*/ 708454 h 712573"/>
                  <a:gd name="connsiteX7" fmla="*/ 473675 w 930875"/>
                  <a:gd name="connsiteY7" fmla="*/ 712573 h 712573"/>
                  <a:gd name="connsiteX8" fmla="*/ 374821 w 930875"/>
                  <a:gd name="connsiteY8" fmla="*/ 708454 h 712573"/>
                  <a:gd name="connsiteX9" fmla="*/ 118765 w 930875"/>
                  <a:gd name="connsiteY9" fmla="*/ 712573 h 712573"/>
                  <a:gd name="connsiteX10" fmla="*/ 0 w 930875"/>
                  <a:gd name="connsiteY10" fmla="*/ 593808 h 712573"/>
                  <a:gd name="connsiteX11" fmla="*/ 0 w 930875"/>
                  <a:gd name="connsiteY11" fmla="*/ 118765 h 712573"/>
                  <a:gd name="connsiteX0" fmla="*/ 0 w 930875"/>
                  <a:gd name="connsiteY0" fmla="*/ 118765 h 856736"/>
                  <a:gd name="connsiteX1" fmla="*/ 118765 w 930875"/>
                  <a:gd name="connsiteY1" fmla="*/ 0 h 856736"/>
                  <a:gd name="connsiteX2" fmla="*/ 812110 w 930875"/>
                  <a:gd name="connsiteY2" fmla="*/ 0 h 856736"/>
                  <a:gd name="connsiteX3" fmla="*/ 930875 w 930875"/>
                  <a:gd name="connsiteY3" fmla="*/ 118765 h 856736"/>
                  <a:gd name="connsiteX4" fmla="*/ 930875 w 930875"/>
                  <a:gd name="connsiteY4" fmla="*/ 593808 h 856736"/>
                  <a:gd name="connsiteX5" fmla="*/ 812110 w 930875"/>
                  <a:gd name="connsiteY5" fmla="*/ 712573 h 856736"/>
                  <a:gd name="connsiteX6" fmla="*/ 560173 w 930875"/>
                  <a:gd name="connsiteY6" fmla="*/ 708454 h 856736"/>
                  <a:gd name="connsiteX7" fmla="*/ 473675 w 930875"/>
                  <a:gd name="connsiteY7" fmla="*/ 856736 h 856736"/>
                  <a:gd name="connsiteX8" fmla="*/ 374821 w 930875"/>
                  <a:gd name="connsiteY8" fmla="*/ 708454 h 856736"/>
                  <a:gd name="connsiteX9" fmla="*/ 118765 w 930875"/>
                  <a:gd name="connsiteY9" fmla="*/ 712573 h 856736"/>
                  <a:gd name="connsiteX10" fmla="*/ 0 w 930875"/>
                  <a:gd name="connsiteY10" fmla="*/ 593808 h 856736"/>
                  <a:gd name="connsiteX11" fmla="*/ 0 w 930875"/>
                  <a:gd name="connsiteY11" fmla="*/ 118765 h 856736"/>
                  <a:gd name="connsiteX0" fmla="*/ 0 w 930875"/>
                  <a:gd name="connsiteY0" fmla="*/ 118765 h 864973"/>
                  <a:gd name="connsiteX1" fmla="*/ 118765 w 930875"/>
                  <a:gd name="connsiteY1" fmla="*/ 0 h 864973"/>
                  <a:gd name="connsiteX2" fmla="*/ 812110 w 930875"/>
                  <a:gd name="connsiteY2" fmla="*/ 0 h 864973"/>
                  <a:gd name="connsiteX3" fmla="*/ 930875 w 930875"/>
                  <a:gd name="connsiteY3" fmla="*/ 118765 h 864973"/>
                  <a:gd name="connsiteX4" fmla="*/ 930875 w 930875"/>
                  <a:gd name="connsiteY4" fmla="*/ 593808 h 864973"/>
                  <a:gd name="connsiteX5" fmla="*/ 812110 w 930875"/>
                  <a:gd name="connsiteY5" fmla="*/ 712573 h 864973"/>
                  <a:gd name="connsiteX6" fmla="*/ 560173 w 930875"/>
                  <a:gd name="connsiteY6" fmla="*/ 708454 h 864973"/>
                  <a:gd name="connsiteX7" fmla="*/ 465438 w 930875"/>
                  <a:gd name="connsiteY7" fmla="*/ 864973 h 864973"/>
                  <a:gd name="connsiteX8" fmla="*/ 374821 w 930875"/>
                  <a:gd name="connsiteY8" fmla="*/ 708454 h 864973"/>
                  <a:gd name="connsiteX9" fmla="*/ 118765 w 930875"/>
                  <a:gd name="connsiteY9" fmla="*/ 712573 h 864973"/>
                  <a:gd name="connsiteX10" fmla="*/ 0 w 930875"/>
                  <a:gd name="connsiteY10" fmla="*/ 593808 h 864973"/>
                  <a:gd name="connsiteX11" fmla="*/ 0 w 930875"/>
                  <a:gd name="connsiteY11" fmla="*/ 118765 h 8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FEF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p:nvPicPr>
            <p:blipFill>
              <a:blip r:embed="rId2"/>
              <a:srcRect/>
              <a:stretch>
                <a:fillRect/>
              </a:stretch>
            </p:blipFill>
            <p:spPr>
              <a:xfrm>
                <a:off x="109609" y="3585663"/>
                <a:ext cx="963251" cy="914479"/>
              </a:xfrm>
              <a:custGeom>
                <a:avLst/>
                <a:gdLst>
                  <a:gd name="connsiteX0" fmla="*/ 0 w 963251"/>
                  <a:gd name="connsiteY0" fmla="*/ 0 h 914479"/>
                  <a:gd name="connsiteX1" fmla="*/ 505279 w 963251"/>
                  <a:gd name="connsiteY1" fmla="*/ 0 h 914479"/>
                  <a:gd name="connsiteX2" fmla="*/ 505279 w 963251"/>
                  <a:gd name="connsiteY2" fmla="*/ 111460 h 914479"/>
                  <a:gd name="connsiteX3" fmla="*/ 609782 w 963251"/>
                  <a:gd name="connsiteY3" fmla="*/ 111460 h 914479"/>
                  <a:gd name="connsiteX4" fmla="*/ 609782 w 963251"/>
                  <a:gd name="connsiteY4" fmla="*/ 0 h 914479"/>
                  <a:gd name="connsiteX5" fmla="*/ 963251 w 963251"/>
                  <a:gd name="connsiteY5" fmla="*/ 0 h 914479"/>
                  <a:gd name="connsiteX6" fmla="*/ 963251 w 963251"/>
                  <a:gd name="connsiteY6" fmla="*/ 464703 h 914479"/>
                  <a:gd name="connsiteX7" fmla="*/ 840821 w 963251"/>
                  <a:gd name="connsiteY7" fmla="*/ 464703 h 914479"/>
                  <a:gd name="connsiteX8" fmla="*/ 840821 w 963251"/>
                  <a:gd name="connsiteY8" fmla="*/ 546029 h 914479"/>
                  <a:gd name="connsiteX9" fmla="*/ 963251 w 963251"/>
                  <a:gd name="connsiteY9" fmla="*/ 546029 h 914479"/>
                  <a:gd name="connsiteX10" fmla="*/ 963251 w 963251"/>
                  <a:gd name="connsiteY10" fmla="*/ 914479 h 914479"/>
                  <a:gd name="connsiteX11" fmla="*/ 0 w 963251"/>
                  <a:gd name="connsiteY11" fmla="*/ 914479 h 914479"/>
                  <a:gd name="connsiteX12" fmla="*/ 0 w 963251"/>
                  <a:gd name="connsiteY12" fmla="*/ 453507 h 914479"/>
                  <a:gd name="connsiteX13" fmla="*/ 187292 w 963251"/>
                  <a:gd name="connsiteY13" fmla="*/ 453507 h 914479"/>
                  <a:gd name="connsiteX14" fmla="*/ 187292 w 963251"/>
                  <a:gd name="connsiteY14" fmla="*/ 404205 h 914479"/>
                  <a:gd name="connsiteX15" fmla="*/ 0 w 963251"/>
                  <a:gd name="connsiteY15" fmla="*/ 404205 h 914479"/>
                  <a:gd name="connsiteX16" fmla="*/ 0 w 963251"/>
                  <a:gd name="connsiteY16" fmla="*/ 202663 h 914479"/>
                  <a:gd name="connsiteX17" fmla="*/ 187292 w 963251"/>
                  <a:gd name="connsiteY17" fmla="*/ 202663 h 914479"/>
                  <a:gd name="connsiteX18" fmla="*/ 187292 w 963251"/>
                  <a:gd name="connsiteY18" fmla="*/ 111460 h 914479"/>
                  <a:gd name="connsiteX19" fmla="*/ 0 w 963251"/>
                  <a:gd name="connsiteY19" fmla="*/ 111460 h 91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3251" h="914479">
                    <a:moveTo>
                      <a:pt x="0" y="0"/>
                    </a:moveTo>
                    <a:lnTo>
                      <a:pt x="505279" y="0"/>
                    </a:lnTo>
                    <a:lnTo>
                      <a:pt x="505279" y="111460"/>
                    </a:lnTo>
                    <a:lnTo>
                      <a:pt x="609782" y="111460"/>
                    </a:lnTo>
                    <a:lnTo>
                      <a:pt x="609782" y="0"/>
                    </a:lnTo>
                    <a:lnTo>
                      <a:pt x="963251" y="0"/>
                    </a:lnTo>
                    <a:lnTo>
                      <a:pt x="963251" y="464703"/>
                    </a:lnTo>
                    <a:lnTo>
                      <a:pt x="840821" y="464703"/>
                    </a:lnTo>
                    <a:lnTo>
                      <a:pt x="840821" y="546029"/>
                    </a:lnTo>
                    <a:lnTo>
                      <a:pt x="963251" y="546029"/>
                    </a:lnTo>
                    <a:lnTo>
                      <a:pt x="963251" y="914479"/>
                    </a:lnTo>
                    <a:lnTo>
                      <a:pt x="0" y="914479"/>
                    </a:lnTo>
                    <a:lnTo>
                      <a:pt x="0" y="453507"/>
                    </a:lnTo>
                    <a:lnTo>
                      <a:pt x="187292" y="453507"/>
                    </a:lnTo>
                    <a:lnTo>
                      <a:pt x="187292" y="404205"/>
                    </a:lnTo>
                    <a:lnTo>
                      <a:pt x="0" y="404205"/>
                    </a:lnTo>
                    <a:lnTo>
                      <a:pt x="0" y="202663"/>
                    </a:lnTo>
                    <a:lnTo>
                      <a:pt x="187292" y="202663"/>
                    </a:lnTo>
                    <a:lnTo>
                      <a:pt x="187292" y="111460"/>
                    </a:lnTo>
                    <a:lnTo>
                      <a:pt x="0" y="111460"/>
                    </a:lnTo>
                    <a:close/>
                  </a:path>
                </a:pathLst>
              </a:custGeom>
            </p:spPr>
          </p:pic>
        </p:grpSp>
        <p:sp>
          <p:nvSpPr>
            <p:cNvPr id="17" name="矩形 16"/>
            <p:cNvSpPr/>
            <p:nvPr/>
          </p:nvSpPr>
          <p:spPr>
            <a:xfrm>
              <a:off x="1463374" y="3441312"/>
              <a:ext cx="936475" cy="584775"/>
            </a:xfrm>
            <a:prstGeom prst="rect">
              <a:avLst/>
            </a:prstGeom>
          </p:spPr>
          <p:txBody>
            <a:bodyPr wrap="none">
              <a:spAutoFit/>
            </a:bodyPr>
            <a:lstStyle/>
            <a:p>
              <a:pPr algn="ctr"/>
              <a:r>
                <a:rPr lang="en-US" altLang="zh-CN" sz="3200" smtClean="0">
                  <a:latin typeface="Times New Roman" pitchFamily="18" charset="0"/>
                  <a:ea typeface="思源黑体" panose="020B0500000000000000" pitchFamily="34" charset="-122"/>
                  <a:cs typeface="Times New Roman" pitchFamily="18" charset="0"/>
                </a:rPr>
                <a:t>5 - 6</a:t>
              </a:r>
              <a:endParaRPr lang="zh-CN" altLang="en-US" sz="3200" dirty="0">
                <a:latin typeface="Times New Roman" pitchFamily="18" charset="0"/>
                <a:ea typeface="思源黑体" panose="020B0500000000000000" pitchFamily="34" charset="-122"/>
                <a:cs typeface="Times New Roman" pitchFamily="18" charset="0"/>
              </a:endParaRPr>
            </a:p>
          </p:txBody>
        </p:sp>
      </p:grpSp>
      <p:sp>
        <p:nvSpPr>
          <p:cNvPr id="2" name="文本框 1"/>
          <p:cNvSpPr txBox="1"/>
          <p:nvPr/>
        </p:nvSpPr>
        <p:spPr>
          <a:xfrm>
            <a:off x="887767" y="461639"/>
            <a:ext cx="2601157" cy="369332"/>
          </a:xfrm>
          <a:prstGeom prst="rect">
            <a:avLst/>
          </a:prstGeom>
          <a:noFill/>
        </p:spPr>
        <p:txBody>
          <a:bodyPr wrap="square" rtlCol="0">
            <a:spAutoFit/>
          </a:bodyPr>
          <a:lstStyle/>
          <a:p>
            <a:r>
              <a:rPr lang="en-US" altLang="zh-CN" dirty="0">
                <a:solidFill>
                  <a:srgbClr val="CCE8F6"/>
                </a:solidFill>
              </a:rPr>
              <a:t>https://www.ypppt.com/</a:t>
            </a:r>
            <a:endParaRPr lang="zh-CN" altLang="en-US" dirty="0">
              <a:solidFill>
                <a:srgbClr val="CCE8F6"/>
              </a:solidFill>
            </a:endParaRPr>
          </a:p>
        </p:txBody>
      </p:sp>
    </p:spTree>
    <p:extLst>
      <p:ext uri="{BB962C8B-B14F-4D97-AF65-F5344CB8AC3E}">
        <p14:creationId xmlns:p14="http://schemas.microsoft.com/office/powerpoint/2010/main" val="293417129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9382" y="0"/>
            <a:ext cx="12663055" cy="2272276"/>
          </a:xfrm>
          <a:custGeom>
            <a:avLst/>
            <a:gdLst>
              <a:gd name="connsiteX0" fmla="*/ 0 w 12663055"/>
              <a:gd name="connsiteY0" fmla="*/ 0 h 2151929"/>
              <a:gd name="connsiteX1" fmla="*/ 12663055 w 12663055"/>
              <a:gd name="connsiteY1" fmla="*/ 0 h 2151929"/>
              <a:gd name="connsiteX2" fmla="*/ 12663055 w 12663055"/>
              <a:gd name="connsiteY2" fmla="*/ 2151929 h 2151929"/>
              <a:gd name="connsiteX3" fmla="*/ 0 w 12663055"/>
              <a:gd name="connsiteY3" fmla="*/ 2151929 h 2151929"/>
              <a:gd name="connsiteX4" fmla="*/ 0 w 12663055"/>
              <a:gd name="connsiteY4"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845127 w 12663055"/>
              <a:gd name="connsiteY3" fmla="*/ 2147455 h 2151929"/>
              <a:gd name="connsiteX4" fmla="*/ 0 w 12663055"/>
              <a:gd name="connsiteY4" fmla="*/ 2151929 h 2151929"/>
              <a:gd name="connsiteX5" fmla="*/ 0 w 12663055"/>
              <a:gd name="connsiteY5"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2022764 w 12663055"/>
              <a:gd name="connsiteY3" fmla="*/ 2133600 h 2151929"/>
              <a:gd name="connsiteX4" fmla="*/ 845127 w 12663055"/>
              <a:gd name="connsiteY4" fmla="*/ 2147455 h 2151929"/>
              <a:gd name="connsiteX5" fmla="*/ 0 w 12663055"/>
              <a:gd name="connsiteY5" fmla="*/ 2151929 h 2151929"/>
              <a:gd name="connsiteX6" fmla="*/ 0 w 12663055"/>
              <a:gd name="connsiteY6"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1953492 w 12663055"/>
              <a:gd name="connsiteY3" fmla="*/ 1870363 h 2151929"/>
              <a:gd name="connsiteX4" fmla="*/ 845127 w 12663055"/>
              <a:gd name="connsiteY4" fmla="*/ 2147455 h 2151929"/>
              <a:gd name="connsiteX5" fmla="*/ 0 w 12663055"/>
              <a:gd name="connsiteY5" fmla="*/ 2151929 h 2151929"/>
              <a:gd name="connsiteX6" fmla="*/ 0 w 12663055"/>
              <a:gd name="connsiteY6"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3283527 w 12663055"/>
              <a:gd name="connsiteY3" fmla="*/ 1925782 h 2151929"/>
              <a:gd name="connsiteX4" fmla="*/ 1953492 w 12663055"/>
              <a:gd name="connsiteY4" fmla="*/ 1870363 h 2151929"/>
              <a:gd name="connsiteX5" fmla="*/ 845127 w 12663055"/>
              <a:gd name="connsiteY5" fmla="*/ 2147455 h 2151929"/>
              <a:gd name="connsiteX6" fmla="*/ 0 w 12663055"/>
              <a:gd name="connsiteY6" fmla="*/ 2151929 h 2151929"/>
              <a:gd name="connsiteX7" fmla="*/ 0 w 12663055"/>
              <a:gd name="connsiteY7"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2937163 w 12663055"/>
              <a:gd name="connsiteY3" fmla="*/ 2078182 h 2151929"/>
              <a:gd name="connsiteX4" fmla="*/ 1953492 w 12663055"/>
              <a:gd name="connsiteY4" fmla="*/ 1870363 h 2151929"/>
              <a:gd name="connsiteX5" fmla="*/ 845127 w 12663055"/>
              <a:gd name="connsiteY5" fmla="*/ 2147455 h 2151929"/>
              <a:gd name="connsiteX6" fmla="*/ 0 w 12663055"/>
              <a:gd name="connsiteY6" fmla="*/ 2151929 h 2151929"/>
              <a:gd name="connsiteX7" fmla="*/ 0 w 12663055"/>
              <a:gd name="connsiteY7"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4031673 w 12663055"/>
              <a:gd name="connsiteY3" fmla="*/ 2064327 h 2151929"/>
              <a:gd name="connsiteX4" fmla="*/ 2937163 w 12663055"/>
              <a:gd name="connsiteY4" fmla="*/ 2078182 h 2151929"/>
              <a:gd name="connsiteX5" fmla="*/ 1953492 w 12663055"/>
              <a:gd name="connsiteY5" fmla="*/ 1870363 h 2151929"/>
              <a:gd name="connsiteX6" fmla="*/ 845127 w 12663055"/>
              <a:gd name="connsiteY6" fmla="*/ 2147455 h 2151929"/>
              <a:gd name="connsiteX7" fmla="*/ 0 w 12663055"/>
              <a:gd name="connsiteY7" fmla="*/ 2151929 h 2151929"/>
              <a:gd name="connsiteX8" fmla="*/ 0 w 12663055"/>
              <a:gd name="connsiteY8"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3948546 w 12663055"/>
              <a:gd name="connsiteY3" fmla="*/ 1773381 h 2151929"/>
              <a:gd name="connsiteX4" fmla="*/ 2937163 w 12663055"/>
              <a:gd name="connsiteY4" fmla="*/ 2078182 h 2151929"/>
              <a:gd name="connsiteX5" fmla="*/ 1953492 w 12663055"/>
              <a:gd name="connsiteY5" fmla="*/ 1870363 h 2151929"/>
              <a:gd name="connsiteX6" fmla="*/ 845127 w 12663055"/>
              <a:gd name="connsiteY6" fmla="*/ 2147455 h 2151929"/>
              <a:gd name="connsiteX7" fmla="*/ 0 w 12663055"/>
              <a:gd name="connsiteY7" fmla="*/ 2151929 h 2151929"/>
              <a:gd name="connsiteX8" fmla="*/ 0 w 12663055"/>
              <a:gd name="connsiteY8"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5874327 w 12663055"/>
              <a:gd name="connsiteY3" fmla="*/ 1856509 h 2151929"/>
              <a:gd name="connsiteX4" fmla="*/ 3948546 w 12663055"/>
              <a:gd name="connsiteY4" fmla="*/ 1773381 h 2151929"/>
              <a:gd name="connsiteX5" fmla="*/ 2937163 w 12663055"/>
              <a:gd name="connsiteY5" fmla="*/ 2078182 h 2151929"/>
              <a:gd name="connsiteX6" fmla="*/ 1953492 w 12663055"/>
              <a:gd name="connsiteY6" fmla="*/ 1870363 h 2151929"/>
              <a:gd name="connsiteX7" fmla="*/ 845127 w 12663055"/>
              <a:gd name="connsiteY7" fmla="*/ 2147455 h 2151929"/>
              <a:gd name="connsiteX8" fmla="*/ 0 w 12663055"/>
              <a:gd name="connsiteY8" fmla="*/ 2151929 h 2151929"/>
              <a:gd name="connsiteX9" fmla="*/ 0 w 12663055"/>
              <a:gd name="connsiteY9" fmla="*/ 0 h 2151929"/>
              <a:gd name="connsiteX0" fmla="*/ 0 w 12663055"/>
              <a:gd name="connsiteY0" fmla="*/ 0 h 2230581"/>
              <a:gd name="connsiteX1" fmla="*/ 12663055 w 12663055"/>
              <a:gd name="connsiteY1" fmla="*/ 0 h 2230581"/>
              <a:gd name="connsiteX2" fmla="*/ 12663055 w 12663055"/>
              <a:gd name="connsiteY2" fmla="*/ 2151929 h 2230581"/>
              <a:gd name="connsiteX3" fmla="*/ 5181599 w 12663055"/>
              <a:gd name="connsiteY3" fmla="*/ 2230581 h 2230581"/>
              <a:gd name="connsiteX4" fmla="*/ 3948546 w 12663055"/>
              <a:gd name="connsiteY4" fmla="*/ 1773381 h 2230581"/>
              <a:gd name="connsiteX5" fmla="*/ 2937163 w 12663055"/>
              <a:gd name="connsiteY5" fmla="*/ 2078182 h 2230581"/>
              <a:gd name="connsiteX6" fmla="*/ 1953492 w 12663055"/>
              <a:gd name="connsiteY6" fmla="*/ 1870363 h 2230581"/>
              <a:gd name="connsiteX7" fmla="*/ 845127 w 12663055"/>
              <a:gd name="connsiteY7" fmla="*/ 2147455 h 2230581"/>
              <a:gd name="connsiteX8" fmla="*/ 0 w 12663055"/>
              <a:gd name="connsiteY8" fmla="*/ 2151929 h 2230581"/>
              <a:gd name="connsiteX9" fmla="*/ 0 w 12663055"/>
              <a:gd name="connsiteY9" fmla="*/ 0 h 2230581"/>
              <a:gd name="connsiteX0" fmla="*/ 0 w 12663055"/>
              <a:gd name="connsiteY0" fmla="*/ 0 h 2230582"/>
              <a:gd name="connsiteX1" fmla="*/ 12663055 w 12663055"/>
              <a:gd name="connsiteY1" fmla="*/ 0 h 2230582"/>
              <a:gd name="connsiteX2" fmla="*/ 12663055 w 12663055"/>
              <a:gd name="connsiteY2" fmla="*/ 2151929 h 2230582"/>
              <a:gd name="connsiteX3" fmla="*/ 7315200 w 12663055"/>
              <a:gd name="connsiteY3" fmla="*/ 2230582 h 2230582"/>
              <a:gd name="connsiteX4" fmla="*/ 5181599 w 12663055"/>
              <a:gd name="connsiteY4" fmla="*/ 2230581 h 2230582"/>
              <a:gd name="connsiteX5" fmla="*/ 3948546 w 12663055"/>
              <a:gd name="connsiteY5" fmla="*/ 1773381 h 2230582"/>
              <a:gd name="connsiteX6" fmla="*/ 2937163 w 12663055"/>
              <a:gd name="connsiteY6" fmla="*/ 2078182 h 2230582"/>
              <a:gd name="connsiteX7" fmla="*/ 1953492 w 12663055"/>
              <a:gd name="connsiteY7" fmla="*/ 1870363 h 2230582"/>
              <a:gd name="connsiteX8" fmla="*/ 845127 w 12663055"/>
              <a:gd name="connsiteY8" fmla="*/ 2147455 h 2230582"/>
              <a:gd name="connsiteX9" fmla="*/ 0 w 12663055"/>
              <a:gd name="connsiteY9" fmla="*/ 2151929 h 2230582"/>
              <a:gd name="connsiteX10" fmla="*/ 0 w 12663055"/>
              <a:gd name="connsiteY10" fmla="*/ 0 h 2230582"/>
              <a:gd name="connsiteX0" fmla="*/ 0 w 12663055"/>
              <a:gd name="connsiteY0" fmla="*/ 0 h 2230581"/>
              <a:gd name="connsiteX1" fmla="*/ 12663055 w 12663055"/>
              <a:gd name="connsiteY1" fmla="*/ 0 h 2230581"/>
              <a:gd name="connsiteX2" fmla="*/ 12663055 w 12663055"/>
              <a:gd name="connsiteY2" fmla="*/ 2151929 h 2230581"/>
              <a:gd name="connsiteX3" fmla="*/ 6927272 w 12663055"/>
              <a:gd name="connsiteY3" fmla="*/ 1995055 h 2230581"/>
              <a:gd name="connsiteX4" fmla="*/ 5181599 w 12663055"/>
              <a:gd name="connsiteY4" fmla="*/ 2230581 h 2230581"/>
              <a:gd name="connsiteX5" fmla="*/ 3948546 w 12663055"/>
              <a:gd name="connsiteY5" fmla="*/ 1773381 h 2230581"/>
              <a:gd name="connsiteX6" fmla="*/ 2937163 w 12663055"/>
              <a:gd name="connsiteY6" fmla="*/ 2078182 h 2230581"/>
              <a:gd name="connsiteX7" fmla="*/ 1953492 w 12663055"/>
              <a:gd name="connsiteY7" fmla="*/ 1870363 h 2230581"/>
              <a:gd name="connsiteX8" fmla="*/ 845127 w 12663055"/>
              <a:gd name="connsiteY8" fmla="*/ 2147455 h 2230581"/>
              <a:gd name="connsiteX9" fmla="*/ 0 w 12663055"/>
              <a:gd name="connsiteY9" fmla="*/ 2151929 h 2230581"/>
              <a:gd name="connsiteX10" fmla="*/ 0 w 12663055"/>
              <a:gd name="connsiteY10" fmla="*/ 0 h 2230581"/>
              <a:gd name="connsiteX0" fmla="*/ 0 w 12663055"/>
              <a:gd name="connsiteY0" fmla="*/ 0 h 2230581"/>
              <a:gd name="connsiteX1" fmla="*/ 12663055 w 12663055"/>
              <a:gd name="connsiteY1" fmla="*/ 0 h 2230581"/>
              <a:gd name="connsiteX2" fmla="*/ 12663055 w 12663055"/>
              <a:gd name="connsiteY2" fmla="*/ 2151929 h 2230581"/>
              <a:gd name="connsiteX3" fmla="*/ 8215746 w 12663055"/>
              <a:gd name="connsiteY3" fmla="*/ 2008909 h 2230581"/>
              <a:gd name="connsiteX4" fmla="*/ 6927272 w 12663055"/>
              <a:gd name="connsiteY4" fmla="*/ 1995055 h 2230581"/>
              <a:gd name="connsiteX5" fmla="*/ 5181599 w 12663055"/>
              <a:gd name="connsiteY5" fmla="*/ 2230581 h 2230581"/>
              <a:gd name="connsiteX6" fmla="*/ 3948546 w 12663055"/>
              <a:gd name="connsiteY6" fmla="*/ 1773381 h 2230581"/>
              <a:gd name="connsiteX7" fmla="*/ 2937163 w 12663055"/>
              <a:gd name="connsiteY7" fmla="*/ 2078182 h 2230581"/>
              <a:gd name="connsiteX8" fmla="*/ 1953492 w 12663055"/>
              <a:gd name="connsiteY8" fmla="*/ 1870363 h 2230581"/>
              <a:gd name="connsiteX9" fmla="*/ 845127 w 12663055"/>
              <a:gd name="connsiteY9" fmla="*/ 2147455 h 2230581"/>
              <a:gd name="connsiteX10" fmla="*/ 0 w 12663055"/>
              <a:gd name="connsiteY10" fmla="*/ 2151929 h 2230581"/>
              <a:gd name="connsiteX11" fmla="*/ 0 w 12663055"/>
              <a:gd name="connsiteY11" fmla="*/ 0 h 2230581"/>
              <a:gd name="connsiteX0" fmla="*/ 0 w 12663055"/>
              <a:gd name="connsiteY0" fmla="*/ 0 h 2230582"/>
              <a:gd name="connsiteX1" fmla="*/ 12663055 w 12663055"/>
              <a:gd name="connsiteY1" fmla="*/ 0 h 2230582"/>
              <a:gd name="connsiteX2" fmla="*/ 12663055 w 12663055"/>
              <a:gd name="connsiteY2" fmla="*/ 2151929 h 2230582"/>
              <a:gd name="connsiteX3" fmla="*/ 8118764 w 12663055"/>
              <a:gd name="connsiteY3" fmla="*/ 2230582 h 2230582"/>
              <a:gd name="connsiteX4" fmla="*/ 6927272 w 12663055"/>
              <a:gd name="connsiteY4" fmla="*/ 1995055 h 2230582"/>
              <a:gd name="connsiteX5" fmla="*/ 5181599 w 12663055"/>
              <a:gd name="connsiteY5" fmla="*/ 2230581 h 2230582"/>
              <a:gd name="connsiteX6" fmla="*/ 3948546 w 12663055"/>
              <a:gd name="connsiteY6" fmla="*/ 1773381 h 2230582"/>
              <a:gd name="connsiteX7" fmla="*/ 2937163 w 12663055"/>
              <a:gd name="connsiteY7" fmla="*/ 2078182 h 2230582"/>
              <a:gd name="connsiteX8" fmla="*/ 1953492 w 12663055"/>
              <a:gd name="connsiteY8" fmla="*/ 1870363 h 2230582"/>
              <a:gd name="connsiteX9" fmla="*/ 845127 w 12663055"/>
              <a:gd name="connsiteY9" fmla="*/ 2147455 h 2230582"/>
              <a:gd name="connsiteX10" fmla="*/ 0 w 12663055"/>
              <a:gd name="connsiteY10" fmla="*/ 2151929 h 2230582"/>
              <a:gd name="connsiteX11" fmla="*/ 0 w 12663055"/>
              <a:gd name="connsiteY11"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9767455 w 12663055"/>
              <a:gd name="connsiteY3" fmla="*/ 2216726 h 2230582"/>
              <a:gd name="connsiteX4" fmla="*/ 8118764 w 12663055"/>
              <a:gd name="connsiteY4" fmla="*/ 2230582 h 2230582"/>
              <a:gd name="connsiteX5" fmla="*/ 6927272 w 12663055"/>
              <a:gd name="connsiteY5" fmla="*/ 1995055 h 2230582"/>
              <a:gd name="connsiteX6" fmla="*/ 5181599 w 12663055"/>
              <a:gd name="connsiteY6" fmla="*/ 2230581 h 2230582"/>
              <a:gd name="connsiteX7" fmla="*/ 3948546 w 12663055"/>
              <a:gd name="connsiteY7" fmla="*/ 1773381 h 2230582"/>
              <a:gd name="connsiteX8" fmla="*/ 2937163 w 12663055"/>
              <a:gd name="connsiteY8" fmla="*/ 2078182 h 2230582"/>
              <a:gd name="connsiteX9" fmla="*/ 1953492 w 12663055"/>
              <a:gd name="connsiteY9" fmla="*/ 1870363 h 2230582"/>
              <a:gd name="connsiteX10" fmla="*/ 845127 w 12663055"/>
              <a:gd name="connsiteY10" fmla="*/ 2147455 h 2230582"/>
              <a:gd name="connsiteX11" fmla="*/ 0 w 12663055"/>
              <a:gd name="connsiteY11" fmla="*/ 2151929 h 2230582"/>
              <a:gd name="connsiteX12" fmla="*/ 0 w 12663055"/>
              <a:gd name="connsiteY12"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9656619 w 12663055"/>
              <a:gd name="connsiteY3" fmla="*/ 1870362 h 2230582"/>
              <a:gd name="connsiteX4" fmla="*/ 8118764 w 12663055"/>
              <a:gd name="connsiteY4" fmla="*/ 2230582 h 2230582"/>
              <a:gd name="connsiteX5" fmla="*/ 6927272 w 12663055"/>
              <a:gd name="connsiteY5" fmla="*/ 1995055 h 2230582"/>
              <a:gd name="connsiteX6" fmla="*/ 5181599 w 12663055"/>
              <a:gd name="connsiteY6" fmla="*/ 2230581 h 2230582"/>
              <a:gd name="connsiteX7" fmla="*/ 3948546 w 12663055"/>
              <a:gd name="connsiteY7" fmla="*/ 1773381 h 2230582"/>
              <a:gd name="connsiteX8" fmla="*/ 2937163 w 12663055"/>
              <a:gd name="connsiteY8" fmla="*/ 2078182 h 2230582"/>
              <a:gd name="connsiteX9" fmla="*/ 1953492 w 12663055"/>
              <a:gd name="connsiteY9" fmla="*/ 1870363 h 2230582"/>
              <a:gd name="connsiteX10" fmla="*/ 845127 w 12663055"/>
              <a:gd name="connsiteY10" fmla="*/ 2147455 h 2230582"/>
              <a:gd name="connsiteX11" fmla="*/ 0 w 12663055"/>
              <a:gd name="connsiteY11" fmla="*/ 2151929 h 2230582"/>
              <a:gd name="connsiteX12" fmla="*/ 0 w 12663055"/>
              <a:gd name="connsiteY12"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10903527 w 12663055"/>
              <a:gd name="connsiteY3" fmla="*/ 2008908 h 2230582"/>
              <a:gd name="connsiteX4" fmla="*/ 9656619 w 12663055"/>
              <a:gd name="connsiteY4" fmla="*/ 1870362 h 2230582"/>
              <a:gd name="connsiteX5" fmla="*/ 8118764 w 12663055"/>
              <a:gd name="connsiteY5" fmla="*/ 2230582 h 2230582"/>
              <a:gd name="connsiteX6" fmla="*/ 6927272 w 12663055"/>
              <a:gd name="connsiteY6" fmla="*/ 1995055 h 2230582"/>
              <a:gd name="connsiteX7" fmla="*/ 5181599 w 12663055"/>
              <a:gd name="connsiteY7" fmla="*/ 2230581 h 2230582"/>
              <a:gd name="connsiteX8" fmla="*/ 3948546 w 12663055"/>
              <a:gd name="connsiteY8" fmla="*/ 1773381 h 2230582"/>
              <a:gd name="connsiteX9" fmla="*/ 2937163 w 12663055"/>
              <a:gd name="connsiteY9" fmla="*/ 2078182 h 2230582"/>
              <a:gd name="connsiteX10" fmla="*/ 1953492 w 12663055"/>
              <a:gd name="connsiteY10" fmla="*/ 1870363 h 2230582"/>
              <a:gd name="connsiteX11" fmla="*/ 845127 w 12663055"/>
              <a:gd name="connsiteY11" fmla="*/ 2147455 h 2230582"/>
              <a:gd name="connsiteX12" fmla="*/ 0 w 12663055"/>
              <a:gd name="connsiteY12" fmla="*/ 2151929 h 2230582"/>
              <a:gd name="connsiteX13" fmla="*/ 0 w 12663055"/>
              <a:gd name="connsiteY13" fmla="*/ 0 h 2230582"/>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64304"/>
              <a:gd name="connsiteX1" fmla="*/ 12663055 w 12663055"/>
              <a:gd name="connsiteY1" fmla="*/ 0 h 2364304"/>
              <a:gd name="connsiteX2" fmla="*/ 12663055 w 12663055"/>
              <a:gd name="connsiteY2" fmla="*/ 2151929 h 2364304"/>
              <a:gd name="connsiteX3" fmla="*/ 10778836 w 12663055"/>
              <a:gd name="connsiteY3" fmla="*/ 2272144 h 2364304"/>
              <a:gd name="connsiteX4" fmla="*/ 9656619 w 12663055"/>
              <a:gd name="connsiteY4" fmla="*/ 1870362 h 2364304"/>
              <a:gd name="connsiteX5" fmla="*/ 8118764 w 12663055"/>
              <a:gd name="connsiteY5" fmla="*/ 2230582 h 2364304"/>
              <a:gd name="connsiteX6" fmla="*/ 6927272 w 12663055"/>
              <a:gd name="connsiteY6" fmla="*/ 1995055 h 2364304"/>
              <a:gd name="connsiteX7" fmla="*/ 5181599 w 12663055"/>
              <a:gd name="connsiteY7" fmla="*/ 2230581 h 2364304"/>
              <a:gd name="connsiteX8" fmla="*/ 3948546 w 12663055"/>
              <a:gd name="connsiteY8" fmla="*/ 1773381 h 2364304"/>
              <a:gd name="connsiteX9" fmla="*/ 2937163 w 12663055"/>
              <a:gd name="connsiteY9" fmla="*/ 2078182 h 2364304"/>
              <a:gd name="connsiteX10" fmla="*/ 1953492 w 12663055"/>
              <a:gd name="connsiteY10" fmla="*/ 1870363 h 2364304"/>
              <a:gd name="connsiteX11" fmla="*/ 845127 w 12663055"/>
              <a:gd name="connsiteY11" fmla="*/ 2147455 h 2364304"/>
              <a:gd name="connsiteX12" fmla="*/ 0 w 12663055"/>
              <a:gd name="connsiteY12" fmla="*/ 2151929 h 2364304"/>
              <a:gd name="connsiteX13" fmla="*/ 0 w 12663055"/>
              <a:gd name="connsiteY13" fmla="*/ 0 h 2364304"/>
              <a:gd name="connsiteX0" fmla="*/ 0 w 12663055"/>
              <a:gd name="connsiteY0" fmla="*/ 0 h 2355645"/>
              <a:gd name="connsiteX1" fmla="*/ 12663055 w 12663055"/>
              <a:gd name="connsiteY1" fmla="*/ 0 h 2355645"/>
              <a:gd name="connsiteX2" fmla="*/ 12663055 w 12663055"/>
              <a:gd name="connsiteY2" fmla="*/ 2151929 h 2355645"/>
              <a:gd name="connsiteX3" fmla="*/ 10778836 w 12663055"/>
              <a:gd name="connsiteY3" fmla="*/ 2272144 h 2355645"/>
              <a:gd name="connsiteX4" fmla="*/ 9656619 w 12663055"/>
              <a:gd name="connsiteY4" fmla="*/ 1870362 h 2355645"/>
              <a:gd name="connsiteX5" fmla="*/ 8118764 w 12663055"/>
              <a:gd name="connsiteY5" fmla="*/ 2230582 h 2355645"/>
              <a:gd name="connsiteX6" fmla="*/ 6927272 w 12663055"/>
              <a:gd name="connsiteY6" fmla="*/ 1995055 h 2355645"/>
              <a:gd name="connsiteX7" fmla="*/ 5181599 w 12663055"/>
              <a:gd name="connsiteY7" fmla="*/ 2230581 h 2355645"/>
              <a:gd name="connsiteX8" fmla="*/ 3948546 w 12663055"/>
              <a:gd name="connsiteY8" fmla="*/ 1773381 h 2355645"/>
              <a:gd name="connsiteX9" fmla="*/ 2937163 w 12663055"/>
              <a:gd name="connsiteY9" fmla="*/ 2078182 h 2355645"/>
              <a:gd name="connsiteX10" fmla="*/ 1953492 w 12663055"/>
              <a:gd name="connsiteY10" fmla="*/ 1870363 h 2355645"/>
              <a:gd name="connsiteX11" fmla="*/ 845127 w 12663055"/>
              <a:gd name="connsiteY11" fmla="*/ 2147455 h 2355645"/>
              <a:gd name="connsiteX12" fmla="*/ 0 w 12663055"/>
              <a:gd name="connsiteY12" fmla="*/ 2151929 h 2355645"/>
              <a:gd name="connsiteX13" fmla="*/ 0 w 12663055"/>
              <a:gd name="connsiteY13" fmla="*/ 0 h 2355645"/>
              <a:gd name="connsiteX0" fmla="*/ 0 w 12663055"/>
              <a:gd name="connsiteY0" fmla="*/ 0 h 2272276"/>
              <a:gd name="connsiteX1" fmla="*/ 12663055 w 12663055"/>
              <a:gd name="connsiteY1" fmla="*/ 0 h 2272276"/>
              <a:gd name="connsiteX2" fmla="*/ 12663055 w 12663055"/>
              <a:gd name="connsiteY2" fmla="*/ 2151929 h 2272276"/>
              <a:gd name="connsiteX3" fmla="*/ 10778836 w 12663055"/>
              <a:gd name="connsiteY3" fmla="*/ 2272144 h 2272276"/>
              <a:gd name="connsiteX4" fmla="*/ 9656619 w 12663055"/>
              <a:gd name="connsiteY4" fmla="*/ 1870362 h 2272276"/>
              <a:gd name="connsiteX5" fmla="*/ 8118764 w 12663055"/>
              <a:gd name="connsiteY5" fmla="*/ 2230582 h 2272276"/>
              <a:gd name="connsiteX6" fmla="*/ 6927272 w 12663055"/>
              <a:gd name="connsiteY6" fmla="*/ 1995055 h 2272276"/>
              <a:gd name="connsiteX7" fmla="*/ 5181599 w 12663055"/>
              <a:gd name="connsiteY7" fmla="*/ 2230581 h 2272276"/>
              <a:gd name="connsiteX8" fmla="*/ 3948546 w 12663055"/>
              <a:gd name="connsiteY8" fmla="*/ 1773381 h 2272276"/>
              <a:gd name="connsiteX9" fmla="*/ 2937163 w 12663055"/>
              <a:gd name="connsiteY9" fmla="*/ 2078182 h 2272276"/>
              <a:gd name="connsiteX10" fmla="*/ 1953492 w 12663055"/>
              <a:gd name="connsiteY10" fmla="*/ 1870363 h 2272276"/>
              <a:gd name="connsiteX11" fmla="*/ 845127 w 12663055"/>
              <a:gd name="connsiteY11" fmla="*/ 2147455 h 2272276"/>
              <a:gd name="connsiteX12" fmla="*/ 0 w 12663055"/>
              <a:gd name="connsiteY12" fmla="*/ 2151929 h 2272276"/>
              <a:gd name="connsiteX13" fmla="*/ 0 w 12663055"/>
              <a:gd name="connsiteY13" fmla="*/ 0 h 227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63055" h="2272276">
                <a:moveTo>
                  <a:pt x="0" y="0"/>
                </a:moveTo>
                <a:lnTo>
                  <a:pt x="12663055" y="0"/>
                </a:lnTo>
                <a:lnTo>
                  <a:pt x="12663055" y="2151929"/>
                </a:lnTo>
                <a:cubicBezTo>
                  <a:pt x="11919528" y="1962583"/>
                  <a:pt x="11349181" y="2263654"/>
                  <a:pt x="10778836" y="2272144"/>
                </a:cubicBezTo>
                <a:cubicBezTo>
                  <a:pt x="10208491" y="2280634"/>
                  <a:pt x="10044546" y="1877289"/>
                  <a:pt x="9656619" y="1870362"/>
                </a:cubicBezTo>
                <a:cubicBezTo>
                  <a:pt x="9268692" y="1863435"/>
                  <a:pt x="8698346" y="2237509"/>
                  <a:pt x="8118764" y="2230582"/>
                </a:cubicBezTo>
                <a:cubicBezTo>
                  <a:pt x="7539182" y="2223655"/>
                  <a:pt x="7486072" y="2050474"/>
                  <a:pt x="6927272" y="1995055"/>
                </a:cubicBezTo>
                <a:cubicBezTo>
                  <a:pt x="6368472" y="1939636"/>
                  <a:pt x="5733471" y="2267527"/>
                  <a:pt x="5181599" y="2230581"/>
                </a:cubicBezTo>
                <a:cubicBezTo>
                  <a:pt x="4629727" y="2193635"/>
                  <a:pt x="4364183" y="1798781"/>
                  <a:pt x="3948546" y="1773381"/>
                </a:cubicBezTo>
                <a:cubicBezTo>
                  <a:pt x="3532909" y="1747981"/>
                  <a:pt x="3366654" y="2048163"/>
                  <a:pt x="2937163" y="2078182"/>
                </a:cubicBezTo>
                <a:cubicBezTo>
                  <a:pt x="2507672" y="2108201"/>
                  <a:pt x="2406073" y="1874980"/>
                  <a:pt x="1953492" y="1870363"/>
                </a:cubicBezTo>
                <a:cubicBezTo>
                  <a:pt x="1500911" y="1865746"/>
                  <a:pt x="1196109" y="2145964"/>
                  <a:pt x="845127" y="2147455"/>
                </a:cubicBezTo>
                <a:cubicBezTo>
                  <a:pt x="494145" y="2148946"/>
                  <a:pt x="226291" y="1901056"/>
                  <a:pt x="0" y="2151929"/>
                </a:cubicBezTo>
                <a:lnTo>
                  <a:pt x="0" y="0"/>
                </a:lnTo>
                <a:close/>
              </a:path>
            </a:pathLst>
          </a:custGeom>
          <a:solidFill>
            <a:srgbClr val="CCE8F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xmlns="" id="{5034685C-F1ED-44D5-8883-7546112228AE}"/>
              </a:ext>
            </a:extLst>
          </p:cNvPr>
          <p:cNvSpPr txBox="1"/>
          <p:nvPr/>
        </p:nvSpPr>
        <p:spPr>
          <a:xfrm>
            <a:off x="2626288" y="3440111"/>
            <a:ext cx="8250977" cy="2445093"/>
          </a:xfrm>
          <a:prstGeom prst="rect">
            <a:avLst/>
          </a:prstGeom>
          <a:noFill/>
        </p:spPr>
        <p:txBody>
          <a:bodyPr wrap="square" rtlCol="0">
            <a:spAutoFit/>
          </a:bodyPr>
          <a:lstStyle/>
          <a:p>
            <a:pPr algn="just">
              <a:lnSpc>
                <a:spcPct val="130000"/>
              </a:lnSpc>
            </a:pPr>
            <a:r>
              <a:rPr lang="vi-VN" altLang="zh-CN" sz="2400">
                <a:latin typeface="+mj-lt"/>
                <a:ea typeface="思源黑体" panose="020B0500000000000000" pitchFamily="34" charset="-122"/>
              </a:rPr>
              <a:t>Các từ/cụm từ mô tả đất nước Ấn Độ là sự khoan hà của pháp luật, đời sống sung túc, tự do của dân chúng, vẻ nguy nga, tráng lệ của thành phố, lâu đài, lập các nhà an dưỡng, bệnh xá, … Các từ/cụm từ đó cho thấy thời kì này được gọi là thời kì hoàng kim của lịch sử Ấn Độ.</a:t>
            </a:r>
          </a:p>
        </p:txBody>
      </p:sp>
      <p:grpSp>
        <p:nvGrpSpPr>
          <p:cNvPr id="18" name="组合 17"/>
          <p:cNvGrpSpPr/>
          <p:nvPr/>
        </p:nvGrpSpPr>
        <p:grpSpPr>
          <a:xfrm>
            <a:off x="887767" y="2970574"/>
            <a:ext cx="1485428" cy="914479"/>
            <a:chOff x="903264" y="4184022"/>
            <a:chExt cx="1485428" cy="914479"/>
          </a:xfrm>
        </p:grpSpPr>
        <p:grpSp>
          <p:nvGrpSpPr>
            <p:cNvPr id="12" name="组合 11"/>
            <p:cNvGrpSpPr/>
            <p:nvPr/>
          </p:nvGrpSpPr>
          <p:grpSpPr>
            <a:xfrm>
              <a:off x="903264" y="4184022"/>
              <a:ext cx="1485428" cy="914479"/>
              <a:chOff x="-406552" y="4431157"/>
              <a:chExt cx="1485428" cy="914479"/>
            </a:xfrm>
          </p:grpSpPr>
          <p:sp>
            <p:nvSpPr>
              <p:cNvPr id="41" name="圆角矩形 8"/>
              <p:cNvSpPr/>
              <p:nvPr/>
            </p:nvSpPr>
            <p:spPr>
              <a:xfrm>
                <a:off x="-124480" y="4485472"/>
                <a:ext cx="921284" cy="805847"/>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118765 w 930875"/>
                  <a:gd name="connsiteY7" fmla="*/ 712573 h 712573"/>
                  <a:gd name="connsiteX8" fmla="*/ 0 w 930875"/>
                  <a:gd name="connsiteY8" fmla="*/ 593808 h 712573"/>
                  <a:gd name="connsiteX9" fmla="*/ 0 w 930875"/>
                  <a:gd name="connsiteY9"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374821 w 930875"/>
                  <a:gd name="connsiteY7" fmla="*/ 708454 h 712573"/>
                  <a:gd name="connsiteX8" fmla="*/ 118765 w 930875"/>
                  <a:gd name="connsiteY8" fmla="*/ 712573 h 712573"/>
                  <a:gd name="connsiteX9" fmla="*/ 0 w 930875"/>
                  <a:gd name="connsiteY9" fmla="*/ 593808 h 712573"/>
                  <a:gd name="connsiteX10" fmla="*/ 0 w 930875"/>
                  <a:gd name="connsiteY10"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560173 w 930875"/>
                  <a:gd name="connsiteY6" fmla="*/ 708454 h 712573"/>
                  <a:gd name="connsiteX7" fmla="*/ 473675 w 930875"/>
                  <a:gd name="connsiteY7" fmla="*/ 712573 h 712573"/>
                  <a:gd name="connsiteX8" fmla="*/ 374821 w 930875"/>
                  <a:gd name="connsiteY8" fmla="*/ 708454 h 712573"/>
                  <a:gd name="connsiteX9" fmla="*/ 118765 w 930875"/>
                  <a:gd name="connsiteY9" fmla="*/ 712573 h 712573"/>
                  <a:gd name="connsiteX10" fmla="*/ 0 w 930875"/>
                  <a:gd name="connsiteY10" fmla="*/ 593808 h 712573"/>
                  <a:gd name="connsiteX11" fmla="*/ 0 w 930875"/>
                  <a:gd name="connsiteY11" fmla="*/ 118765 h 712573"/>
                  <a:gd name="connsiteX0" fmla="*/ 0 w 930875"/>
                  <a:gd name="connsiteY0" fmla="*/ 118765 h 856736"/>
                  <a:gd name="connsiteX1" fmla="*/ 118765 w 930875"/>
                  <a:gd name="connsiteY1" fmla="*/ 0 h 856736"/>
                  <a:gd name="connsiteX2" fmla="*/ 812110 w 930875"/>
                  <a:gd name="connsiteY2" fmla="*/ 0 h 856736"/>
                  <a:gd name="connsiteX3" fmla="*/ 930875 w 930875"/>
                  <a:gd name="connsiteY3" fmla="*/ 118765 h 856736"/>
                  <a:gd name="connsiteX4" fmla="*/ 930875 w 930875"/>
                  <a:gd name="connsiteY4" fmla="*/ 593808 h 856736"/>
                  <a:gd name="connsiteX5" fmla="*/ 812110 w 930875"/>
                  <a:gd name="connsiteY5" fmla="*/ 712573 h 856736"/>
                  <a:gd name="connsiteX6" fmla="*/ 560173 w 930875"/>
                  <a:gd name="connsiteY6" fmla="*/ 708454 h 856736"/>
                  <a:gd name="connsiteX7" fmla="*/ 473675 w 930875"/>
                  <a:gd name="connsiteY7" fmla="*/ 856736 h 856736"/>
                  <a:gd name="connsiteX8" fmla="*/ 374821 w 930875"/>
                  <a:gd name="connsiteY8" fmla="*/ 708454 h 856736"/>
                  <a:gd name="connsiteX9" fmla="*/ 118765 w 930875"/>
                  <a:gd name="connsiteY9" fmla="*/ 712573 h 856736"/>
                  <a:gd name="connsiteX10" fmla="*/ 0 w 930875"/>
                  <a:gd name="connsiteY10" fmla="*/ 593808 h 856736"/>
                  <a:gd name="connsiteX11" fmla="*/ 0 w 930875"/>
                  <a:gd name="connsiteY11" fmla="*/ 118765 h 856736"/>
                  <a:gd name="connsiteX0" fmla="*/ 0 w 930875"/>
                  <a:gd name="connsiteY0" fmla="*/ 118765 h 864973"/>
                  <a:gd name="connsiteX1" fmla="*/ 118765 w 930875"/>
                  <a:gd name="connsiteY1" fmla="*/ 0 h 864973"/>
                  <a:gd name="connsiteX2" fmla="*/ 812110 w 930875"/>
                  <a:gd name="connsiteY2" fmla="*/ 0 h 864973"/>
                  <a:gd name="connsiteX3" fmla="*/ 930875 w 930875"/>
                  <a:gd name="connsiteY3" fmla="*/ 118765 h 864973"/>
                  <a:gd name="connsiteX4" fmla="*/ 930875 w 930875"/>
                  <a:gd name="connsiteY4" fmla="*/ 593808 h 864973"/>
                  <a:gd name="connsiteX5" fmla="*/ 812110 w 930875"/>
                  <a:gd name="connsiteY5" fmla="*/ 712573 h 864973"/>
                  <a:gd name="connsiteX6" fmla="*/ 560173 w 930875"/>
                  <a:gd name="connsiteY6" fmla="*/ 708454 h 864973"/>
                  <a:gd name="connsiteX7" fmla="*/ 465438 w 930875"/>
                  <a:gd name="connsiteY7" fmla="*/ 864973 h 864973"/>
                  <a:gd name="connsiteX8" fmla="*/ 374821 w 930875"/>
                  <a:gd name="connsiteY8" fmla="*/ 708454 h 864973"/>
                  <a:gd name="connsiteX9" fmla="*/ 118765 w 930875"/>
                  <a:gd name="connsiteY9" fmla="*/ 712573 h 864973"/>
                  <a:gd name="connsiteX10" fmla="*/ 0 w 930875"/>
                  <a:gd name="connsiteY10" fmla="*/ 593808 h 864973"/>
                  <a:gd name="connsiteX11" fmla="*/ 0 w 930875"/>
                  <a:gd name="connsiteY11" fmla="*/ 118765 h 8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997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8"/>
              <p:cNvSpPr/>
              <p:nvPr/>
            </p:nvSpPr>
            <p:spPr>
              <a:xfrm>
                <a:off x="-406552" y="4475388"/>
                <a:ext cx="1485428" cy="806699"/>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118765 w 930875"/>
                  <a:gd name="connsiteY7" fmla="*/ 712573 h 712573"/>
                  <a:gd name="connsiteX8" fmla="*/ 0 w 930875"/>
                  <a:gd name="connsiteY8" fmla="*/ 593808 h 712573"/>
                  <a:gd name="connsiteX9" fmla="*/ 0 w 930875"/>
                  <a:gd name="connsiteY9"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374821 w 930875"/>
                  <a:gd name="connsiteY7" fmla="*/ 708454 h 712573"/>
                  <a:gd name="connsiteX8" fmla="*/ 118765 w 930875"/>
                  <a:gd name="connsiteY8" fmla="*/ 712573 h 712573"/>
                  <a:gd name="connsiteX9" fmla="*/ 0 w 930875"/>
                  <a:gd name="connsiteY9" fmla="*/ 593808 h 712573"/>
                  <a:gd name="connsiteX10" fmla="*/ 0 w 930875"/>
                  <a:gd name="connsiteY10"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560173 w 930875"/>
                  <a:gd name="connsiteY6" fmla="*/ 708454 h 712573"/>
                  <a:gd name="connsiteX7" fmla="*/ 473675 w 930875"/>
                  <a:gd name="connsiteY7" fmla="*/ 712573 h 712573"/>
                  <a:gd name="connsiteX8" fmla="*/ 374821 w 930875"/>
                  <a:gd name="connsiteY8" fmla="*/ 708454 h 712573"/>
                  <a:gd name="connsiteX9" fmla="*/ 118765 w 930875"/>
                  <a:gd name="connsiteY9" fmla="*/ 712573 h 712573"/>
                  <a:gd name="connsiteX10" fmla="*/ 0 w 930875"/>
                  <a:gd name="connsiteY10" fmla="*/ 593808 h 712573"/>
                  <a:gd name="connsiteX11" fmla="*/ 0 w 930875"/>
                  <a:gd name="connsiteY11" fmla="*/ 118765 h 712573"/>
                  <a:gd name="connsiteX0" fmla="*/ 0 w 930875"/>
                  <a:gd name="connsiteY0" fmla="*/ 118765 h 856736"/>
                  <a:gd name="connsiteX1" fmla="*/ 118765 w 930875"/>
                  <a:gd name="connsiteY1" fmla="*/ 0 h 856736"/>
                  <a:gd name="connsiteX2" fmla="*/ 812110 w 930875"/>
                  <a:gd name="connsiteY2" fmla="*/ 0 h 856736"/>
                  <a:gd name="connsiteX3" fmla="*/ 930875 w 930875"/>
                  <a:gd name="connsiteY3" fmla="*/ 118765 h 856736"/>
                  <a:gd name="connsiteX4" fmla="*/ 930875 w 930875"/>
                  <a:gd name="connsiteY4" fmla="*/ 593808 h 856736"/>
                  <a:gd name="connsiteX5" fmla="*/ 812110 w 930875"/>
                  <a:gd name="connsiteY5" fmla="*/ 712573 h 856736"/>
                  <a:gd name="connsiteX6" fmla="*/ 560173 w 930875"/>
                  <a:gd name="connsiteY6" fmla="*/ 708454 h 856736"/>
                  <a:gd name="connsiteX7" fmla="*/ 473675 w 930875"/>
                  <a:gd name="connsiteY7" fmla="*/ 856736 h 856736"/>
                  <a:gd name="connsiteX8" fmla="*/ 374821 w 930875"/>
                  <a:gd name="connsiteY8" fmla="*/ 708454 h 856736"/>
                  <a:gd name="connsiteX9" fmla="*/ 118765 w 930875"/>
                  <a:gd name="connsiteY9" fmla="*/ 712573 h 856736"/>
                  <a:gd name="connsiteX10" fmla="*/ 0 w 930875"/>
                  <a:gd name="connsiteY10" fmla="*/ 593808 h 856736"/>
                  <a:gd name="connsiteX11" fmla="*/ 0 w 930875"/>
                  <a:gd name="connsiteY11" fmla="*/ 118765 h 856736"/>
                  <a:gd name="connsiteX0" fmla="*/ 0 w 930875"/>
                  <a:gd name="connsiteY0" fmla="*/ 118765 h 864973"/>
                  <a:gd name="connsiteX1" fmla="*/ 118765 w 930875"/>
                  <a:gd name="connsiteY1" fmla="*/ 0 h 864973"/>
                  <a:gd name="connsiteX2" fmla="*/ 812110 w 930875"/>
                  <a:gd name="connsiteY2" fmla="*/ 0 h 864973"/>
                  <a:gd name="connsiteX3" fmla="*/ 930875 w 930875"/>
                  <a:gd name="connsiteY3" fmla="*/ 118765 h 864973"/>
                  <a:gd name="connsiteX4" fmla="*/ 930875 w 930875"/>
                  <a:gd name="connsiteY4" fmla="*/ 593808 h 864973"/>
                  <a:gd name="connsiteX5" fmla="*/ 812110 w 930875"/>
                  <a:gd name="connsiteY5" fmla="*/ 712573 h 864973"/>
                  <a:gd name="connsiteX6" fmla="*/ 560173 w 930875"/>
                  <a:gd name="connsiteY6" fmla="*/ 708454 h 864973"/>
                  <a:gd name="connsiteX7" fmla="*/ 465438 w 930875"/>
                  <a:gd name="connsiteY7" fmla="*/ 864973 h 864973"/>
                  <a:gd name="connsiteX8" fmla="*/ 374821 w 930875"/>
                  <a:gd name="connsiteY8" fmla="*/ 708454 h 864973"/>
                  <a:gd name="connsiteX9" fmla="*/ 118765 w 930875"/>
                  <a:gd name="connsiteY9" fmla="*/ 712573 h 864973"/>
                  <a:gd name="connsiteX10" fmla="*/ 0 w 930875"/>
                  <a:gd name="connsiteY10" fmla="*/ 593808 h 864973"/>
                  <a:gd name="connsiteX11" fmla="*/ 0 w 930875"/>
                  <a:gd name="connsiteY11" fmla="*/ 118765 h 8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FEF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p:nvPicPr>
            <p:blipFill>
              <a:blip r:embed="rId2"/>
              <a:srcRect/>
              <a:stretch>
                <a:fillRect/>
              </a:stretch>
            </p:blipFill>
            <p:spPr>
              <a:xfrm>
                <a:off x="-346042" y="4431157"/>
                <a:ext cx="1366568" cy="914479"/>
              </a:xfrm>
              <a:custGeom>
                <a:avLst/>
                <a:gdLst>
                  <a:gd name="connsiteX0" fmla="*/ 0 w 963251"/>
                  <a:gd name="connsiteY0" fmla="*/ 0 h 914479"/>
                  <a:gd name="connsiteX1" fmla="*/ 505279 w 963251"/>
                  <a:gd name="connsiteY1" fmla="*/ 0 h 914479"/>
                  <a:gd name="connsiteX2" fmla="*/ 505279 w 963251"/>
                  <a:gd name="connsiteY2" fmla="*/ 111460 h 914479"/>
                  <a:gd name="connsiteX3" fmla="*/ 609782 w 963251"/>
                  <a:gd name="connsiteY3" fmla="*/ 111460 h 914479"/>
                  <a:gd name="connsiteX4" fmla="*/ 609782 w 963251"/>
                  <a:gd name="connsiteY4" fmla="*/ 0 h 914479"/>
                  <a:gd name="connsiteX5" fmla="*/ 963251 w 963251"/>
                  <a:gd name="connsiteY5" fmla="*/ 0 h 914479"/>
                  <a:gd name="connsiteX6" fmla="*/ 963251 w 963251"/>
                  <a:gd name="connsiteY6" fmla="*/ 464703 h 914479"/>
                  <a:gd name="connsiteX7" fmla="*/ 840821 w 963251"/>
                  <a:gd name="connsiteY7" fmla="*/ 464703 h 914479"/>
                  <a:gd name="connsiteX8" fmla="*/ 840821 w 963251"/>
                  <a:gd name="connsiteY8" fmla="*/ 546029 h 914479"/>
                  <a:gd name="connsiteX9" fmla="*/ 963251 w 963251"/>
                  <a:gd name="connsiteY9" fmla="*/ 546029 h 914479"/>
                  <a:gd name="connsiteX10" fmla="*/ 963251 w 963251"/>
                  <a:gd name="connsiteY10" fmla="*/ 914479 h 914479"/>
                  <a:gd name="connsiteX11" fmla="*/ 0 w 963251"/>
                  <a:gd name="connsiteY11" fmla="*/ 914479 h 914479"/>
                  <a:gd name="connsiteX12" fmla="*/ 0 w 963251"/>
                  <a:gd name="connsiteY12" fmla="*/ 453507 h 914479"/>
                  <a:gd name="connsiteX13" fmla="*/ 187292 w 963251"/>
                  <a:gd name="connsiteY13" fmla="*/ 453507 h 914479"/>
                  <a:gd name="connsiteX14" fmla="*/ 187292 w 963251"/>
                  <a:gd name="connsiteY14" fmla="*/ 404205 h 914479"/>
                  <a:gd name="connsiteX15" fmla="*/ 0 w 963251"/>
                  <a:gd name="connsiteY15" fmla="*/ 404205 h 914479"/>
                  <a:gd name="connsiteX16" fmla="*/ 0 w 963251"/>
                  <a:gd name="connsiteY16" fmla="*/ 202663 h 914479"/>
                  <a:gd name="connsiteX17" fmla="*/ 187292 w 963251"/>
                  <a:gd name="connsiteY17" fmla="*/ 202663 h 914479"/>
                  <a:gd name="connsiteX18" fmla="*/ 187292 w 963251"/>
                  <a:gd name="connsiteY18" fmla="*/ 111460 h 914479"/>
                  <a:gd name="connsiteX19" fmla="*/ 0 w 963251"/>
                  <a:gd name="connsiteY19" fmla="*/ 111460 h 91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3251" h="914479">
                    <a:moveTo>
                      <a:pt x="0" y="0"/>
                    </a:moveTo>
                    <a:lnTo>
                      <a:pt x="505279" y="0"/>
                    </a:lnTo>
                    <a:lnTo>
                      <a:pt x="505279" y="111460"/>
                    </a:lnTo>
                    <a:lnTo>
                      <a:pt x="609782" y="111460"/>
                    </a:lnTo>
                    <a:lnTo>
                      <a:pt x="609782" y="0"/>
                    </a:lnTo>
                    <a:lnTo>
                      <a:pt x="963251" y="0"/>
                    </a:lnTo>
                    <a:lnTo>
                      <a:pt x="963251" y="464703"/>
                    </a:lnTo>
                    <a:lnTo>
                      <a:pt x="840821" y="464703"/>
                    </a:lnTo>
                    <a:lnTo>
                      <a:pt x="840821" y="546029"/>
                    </a:lnTo>
                    <a:lnTo>
                      <a:pt x="963251" y="546029"/>
                    </a:lnTo>
                    <a:lnTo>
                      <a:pt x="963251" y="914479"/>
                    </a:lnTo>
                    <a:lnTo>
                      <a:pt x="0" y="914479"/>
                    </a:lnTo>
                    <a:lnTo>
                      <a:pt x="0" y="453507"/>
                    </a:lnTo>
                    <a:lnTo>
                      <a:pt x="187292" y="453507"/>
                    </a:lnTo>
                    <a:lnTo>
                      <a:pt x="187292" y="404205"/>
                    </a:lnTo>
                    <a:lnTo>
                      <a:pt x="0" y="404205"/>
                    </a:lnTo>
                    <a:lnTo>
                      <a:pt x="0" y="202663"/>
                    </a:lnTo>
                    <a:lnTo>
                      <a:pt x="187292" y="202663"/>
                    </a:lnTo>
                    <a:lnTo>
                      <a:pt x="187292" y="111460"/>
                    </a:lnTo>
                    <a:lnTo>
                      <a:pt x="0" y="111460"/>
                    </a:lnTo>
                    <a:close/>
                  </a:path>
                </a:pathLst>
              </a:custGeom>
            </p:spPr>
          </p:pic>
        </p:grpSp>
        <p:sp>
          <p:nvSpPr>
            <p:cNvPr id="17" name="矩形 16"/>
            <p:cNvSpPr/>
            <p:nvPr/>
          </p:nvSpPr>
          <p:spPr>
            <a:xfrm>
              <a:off x="903264" y="4184022"/>
              <a:ext cx="1370332" cy="830997"/>
            </a:xfrm>
            <a:prstGeom prst="rect">
              <a:avLst/>
            </a:prstGeom>
          </p:spPr>
          <p:txBody>
            <a:bodyPr wrap="square">
              <a:spAutoFit/>
            </a:bodyPr>
            <a:lstStyle/>
            <a:p>
              <a:pPr algn="ctr"/>
              <a:r>
                <a:rPr lang="en-US" altLang="zh-CN" sz="2400" smtClean="0">
                  <a:latin typeface="Times New Roman" pitchFamily="18" charset="0"/>
                  <a:ea typeface="思源黑体" panose="020B0500000000000000" pitchFamily="34" charset="-122"/>
                  <a:cs typeface="Times New Roman" pitchFamily="18" charset="0"/>
                </a:rPr>
                <a:t>Câu hỏi chung</a:t>
              </a:r>
              <a:endParaRPr lang="zh-CN" altLang="en-US" sz="2400" dirty="0">
                <a:latin typeface="Times New Roman" pitchFamily="18" charset="0"/>
                <a:ea typeface="思源黑体" panose="020B0500000000000000" pitchFamily="34" charset="-122"/>
                <a:cs typeface="Times New Roman" pitchFamily="18" charset="0"/>
              </a:endParaRPr>
            </a:p>
          </p:txBody>
        </p:sp>
      </p:grpSp>
      <p:sp>
        <p:nvSpPr>
          <p:cNvPr id="2" name="文本框 1"/>
          <p:cNvSpPr txBox="1"/>
          <p:nvPr/>
        </p:nvSpPr>
        <p:spPr>
          <a:xfrm>
            <a:off x="887767" y="461639"/>
            <a:ext cx="2601157" cy="369332"/>
          </a:xfrm>
          <a:prstGeom prst="rect">
            <a:avLst/>
          </a:prstGeom>
          <a:noFill/>
        </p:spPr>
        <p:txBody>
          <a:bodyPr wrap="square" rtlCol="0">
            <a:spAutoFit/>
          </a:bodyPr>
          <a:lstStyle/>
          <a:p>
            <a:r>
              <a:rPr lang="en-US" altLang="zh-CN" dirty="0">
                <a:solidFill>
                  <a:srgbClr val="CCE8F6"/>
                </a:solidFill>
              </a:rPr>
              <a:t>https://www.ypppt.com/</a:t>
            </a:r>
            <a:endParaRPr lang="zh-CN" altLang="en-US" dirty="0">
              <a:solidFill>
                <a:srgbClr val="CCE8F6"/>
              </a:solidFill>
            </a:endParaRPr>
          </a:p>
        </p:txBody>
      </p:sp>
    </p:spTree>
    <p:extLst>
      <p:ext uri="{BB962C8B-B14F-4D97-AF65-F5344CB8AC3E}">
        <p14:creationId xmlns:p14="http://schemas.microsoft.com/office/powerpoint/2010/main" val="190307703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0339" y="4103922"/>
            <a:ext cx="1947382" cy="2867697"/>
            <a:chOff x="5239201" y="511146"/>
            <a:chExt cx="1395568" cy="2020112"/>
          </a:xfrm>
        </p:grpSpPr>
        <p:sp>
          <p:nvSpPr>
            <p:cNvPr id="44" name="Freeform 162"/>
            <p:cNvSpPr>
              <a:spLocks noEditPoints="1"/>
            </p:cNvSpPr>
            <p:nvPr/>
          </p:nvSpPr>
          <p:spPr bwMode="auto">
            <a:xfrm>
              <a:off x="5239201" y="2524819"/>
              <a:ext cx="197987" cy="6439"/>
            </a:xfrm>
            <a:custGeom>
              <a:avLst/>
              <a:gdLst>
                <a:gd name="T0" fmla="*/ 90 w 90"/>
                <a:gd name="T1" fmla="*/ 3 h 3"/>
                <a:gd name="T2" fmla="*/ 90 w 90"/>
                <a:gd name="T3" fmla="*/ 3 h 3"/>
                <a:gd name="T4" fmla="*/ 90 w 90"/>
                <a:gd name="T5" fmla="*/ 3 h 3"/>
                <a:gd name="T6" fmla="*/ 90 w 90"/>
                <a:gd name="T7" fmla="*/ 3 h 3"/>
                <a:gd name="T8" fmla="*/ 90 w 90"/>
                <a:gd name="T9" fmla="*/ 3 h 3"/>
                <a:gd name="T10" fmla="*/ 0 w 90"/>
                <a:gd name="T11" fmla="*/ 0 h 3"/>
                <a:gd name="T12" fmla="*/ 0 w 90"/>
                <a:gd name="T13" fmla="*/ 0 h 3"/>
                <a:gd name="T14" fmla="*/ 8 w 90"/>
                <a:gd name="T15" fmla="*/ 1 h 3"/>
                <a:gd name="T16" fmla="*/ 82 w 90"/>
                <a:gd name="T17" fmla="*/ 3 h 3"/>
                <a:gd name="T18" fmla="*/ 87 w 90"/>
                <a:gd name="T19" fmla="*/ 3 h 3"/>
                <a:gd name="T20" fmla="*/ 89 w 90"/>
                <a:gd name="T21" fmla="*/ 3 h 3"/>
                <a:gd name="T22" fmla="*/ 90 w 90"/>
                <a:gd name="T23" fmla="*/ 3 h 3"/>
                <a:gd name="T24" fmla="*/ 90 w 90"/>
                <a:gd name="T25" fmla="*/ 3 h 3"/>
                <a:gd name="T26" fmla="*/ 88 w 90"/>
                <a:gd name="T27" fmla="*/ 3 h 3"/>
                <a:gd name="T28" fmla="*/ 13 w 90"/>
                <a:gd name="T29" fmla="*/ 1 h 3"/>
                <a:gd name="T30" fmla="*/ 0 w 90"/>
                <a:gd name="T31" fmla="*/ 0 h 3"/>
                <a:gd name="T32" fmla="*/ 0 w 90"/>
                <a:gd name="T33" fmla="*/ 0 h 3"/>
                <a:gd name="T34" fmla="*/ 0 w 90"/>
                <a:gd name="T35" fmla="*/ 0 h 3"/>
                <a:gd name="T36" fmla="*/ 0 w 90"/>
                <a:gd name="T37" fmla="*/ 0 h 3"/>
                <a:gd name="T38" fmla="*/ 0 w 90"/>
                <a:gd name="T39" fmla="*/ 0 h 3"/>
                <a:gd name="T40" fmla="*/ 0 w 90"/>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3">
                  <a:moveTo>
                    <a:pt x="90" y="3"/>
                  </a:moveTo>
                  <a:cubicBezTo>
                    <a:pt x="90" y="3"/>
                    <a:pt x="90" y="3"/>
                    <a:pt x="90" y="3"/>
                  </a:cubicBezTo>
                  <a:cubicBezTo>
                    <a:pt x="90" y="3"/>
                    <a:pt x="90" y="3"/>
                    <a:pt x="90" y="3"/>
                  </a:cubicBezTo>
                  <a:cubicBezTo>
                    <a:pt x="90" y="3"/>
                    <a:pt x="90" y="3"/>
                    <a:pt x="90" y="3"/>
                  </a:cubicBezTo>
                  <a:cubicBezTo>
                    <a:pt x="90" y="3"/>
                    <a:pt x="90" y="3"/>
                    <a:pt x="90" y="3"/>
                  </a:cubicBezTo>
                  <a:moveTo>
                    <a:pt x="0" y="0"/>
                  </a:moveTo>
                  <a:cubicBezTo>
                    <a:pt x="0" y="0"/>
                    <a:pt x="0" y="0"/>
                    <a:pt x="0" y="0"/>
                  </a:cubicBezTo>
                  <a:cubicBezTo>
                    <a:pt x="3" y="0"/>
                    <a:pt x="5" y="1"/>
                    <a:pt x="8" y="1"/>
                  </a:cubicBezTo>
                  <a:cubicBezTo>
                    <a:pt x="33" y="1"/>
                    <a:pt x="58" y="2"/>
                    <a:pt x="82" y="3"/>
                  </a:cubicBezTo>
                  <a:cubicBezTo>
                    <a:pt x="87" y="3"/>
                    <a:pt x="87" y="3"/>
                    <a:pt x="87" y="3"/>
                  </a:cubicBezTo>
                  <a:cubicBezTo>
                    <a:pt x="89" y="3"/>
                    <a:pt x="89" y="3"/>
                    <a:pt x="89" y="3"/>
                  </a:cubicBezTo>
                  <a:cubicBezTo>
                    <a:pt x="90" y="3"/>
                    <a:pt x="90" y="3"/>
                    <a:pt x="90" y="3"/>
                  </a:cubicBezTo>
                  <a:cubicBezTo>
                    <a:pt x="90" y="3"/>
                    <a:pt x="90" y="3"/>
                    <a:pt x="90" y="3"/>
                  </a:cubicBezTo>
                  <a:cubicBezTo>
                    <a:pt x="88" y="3"/>
                    <a:pt x="88" y="3"/>
                    <a:pt x="88" y="3"/>
                  </a:cubicBezTo>
                  <a:cubicBezTo>
                    <a:pt x="63" y="2"/>
                    <a:pt x="38" y="1"/>
                    <a:pt x="13" y="1"/>
                  </a:cubicBezTo>
                  <a:cubicBezTo>
                    <a:pt x="9" y="1"/>
                    <a:pt x="4"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 name="Freeform 298"/>
            <p:cNvSpPr>
              <a:spLocks/>
            </p:cNvSpPr>
            <p:nvPr/>
          </p:nvSpPr>
          <p:spPr bwMode="auto">
            <a:xfrm>
              <a:off x="6443220" y="1085791"/>
              <a:ext cx="191549" cy="183500"/>
            </a:xfrm>
            <a:custGeom>
              <a:avLst/>
              <a:gdLst>
                <a:gd name="T0" fmla="*/ 2 w 87"/>
                <a:gd name="T1" fmla="*/ 74 h 84"/>
                <a:gd name="T2" fmla="*/ 22 w 87"/>
                <a:gd name="T3" fmla="*/ 13 h 84"/>
                <a:gd name="T4" fmla="*/ 30 w 87"/>
                <a:gd name="T5" fmla="*/ 54 h 84"/>
                <a:gd name="T6" fmla="*/ 0 w 87"/>
                <a:gd name="T7" fmla="*/ 78 h 84"/>
              </a:gdLst>
              <a:ahLst/>
              <a:cxnLst>
                <a:cxn ang="0">
                  <a:pos x="T0" y="T1"/>
                </a:cxn>
                <a:cxn ang="0">
                  <a:pos x="T2" y="T3"/>
                </a:cxn>
                <a:cxn ang="0">
                  <a:pos x="T4" y="T5"/>
                </a:cxn>
                <a:cxn ang="0">
                  <a:pos x="T6" y="T7"/>
                </a:cxn>
              </a:cxnLst>
              <a:rect l="0" t="0" r="r" b="b"/>
              <a:pathLst>
                <a:path w="87" h="84">
                  <a:moveTo>
                    <a:pt x="2" y="74"/>
                  </a:moveTo>
                  <a:cubicBezTo>
                    <a:pt x="2" y="34"/>
                    <a:pt x="2" y="11"/>
                    <a:pt x="22" y="13"/>
                  </a:cubicBezTo>
                  <a:cubicBezTo>
                    <a:pt x="29" y="0"/>
                    <a:pt x="33" y="50"/>
                    <a:pt x="30" y="54"/>
                  </a:cubicBezTo>
                  <a:cubicBezTo>
                    <a:pt x="87" y="84"/>
                    <a:pt x="20" y="78"/>
                    <a:pt x="0" y="7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 name="Freeform 299"/>
            <p:cNvSpPr>
              <a:spLocks/>
            </p:cNvSpPr>
            <p:nvPr/>
          </p:nvSpPr>
          <p:spPr bwMode="auto">
            <a:xfrm>
              <a:off x="6425514" y="1105107"/>
              <a:ext cx="175452" cy="162575"/>
            </a:xfrm>
            <a:custGeom>
              <a:avLst/>
              <a:gdLst>
                <a:gd name="T0" fmla="*/ 15 w 80"/>
                <a:gd name="T1" fmla="*/ 64 h 74"/>
                <a:gd name="T2" fmla="*/ 27 w 80"/>
                <a:gd name="T3" fmla="*/ 5 h 74"/>
                <a:gd name="T4" fmla="*/ 35 w 80"/>
                <a:gd name="T5" fmla="*/ 3 h 74"/>
                <a:gd name="T6" fmla="*/ 30 w 80"/>
                <a:gd name="T7" fmla="*/ 5 h 74"/>
                <a:gd name="T8" fmla="*/ 32 w 80"/>
                <a:gd name="T9" fmla="*/ 9 h 74"/>
                <a:gd name="T10" fmla="*/ 34 w 80"/>
                <a:gd name="T11" fmla="*/ 23 h 74"/>
                <a:gd name="T12" fmla="*/ 33 w 80"/>
                <a:gd name="T13" fmla="*/ 45 h 74"/>
                <a:gd name="T14" fmla="*/ 33 w 80"/>
                <a:gd name="T15" fmla="*/ 46 h 74"/>
                <a:gd name="T16" fmla="*/ 47 w 80"/>
                <a:gd name="T17" fmla="*/ 68 h 74"/>
                <a:gd name="T18" fmla="*/ 11 w 80"/>
                <a:gd name="T19" fmla="*/ 67 h 74"/>
                <a:gd name="T20" fmla="*/ 5 w 80"/>
                <a:gd name="T21" fmla="*/ 71 h 74"/>
                <a:gd name="T22" fmla="*/ 61 w 80"/>
                <a:gd name="T23" fmla="*/ 55 h 74"/>
                <a:gd name="T24" fmla="*/ 49 w 80"/>
                <a:gd name="T25" fmla="*/ 47 h 74"/>
                <a:gd name="T26" fmla="*/ 43 w 80"/>
                <a:gd name="T27" fmla="*/ 39 h 74"/>
                <a:gd name="T28" fmla="*/ 42 w 80"/>
                <a:gd name="T29" fmla="*/ 13 h 74"/>
                <a:gd name="T30" fmla="*/ 36 w 80"/>
                <a:gd name="T31" fmla="*/ 0 h 74"/>
                <a:gd name="T32" fmla="*/ 26 w 80"/>
                <a:gd name="T33" fmla="*/ 5 h 74"/>
                <a:gd name="T34" fmla="*/ 33 w 80"/>
                <a:gd name="T35" fmla="*/ 2 h 74"/>
                <a:gd name="T36" fmla="*/ 6 w 80"/>
                <a:gd name="T37" fmla="*/ 66 h 74"/>
                <a:gd name="T38" fmla="*/ 15 w 80"/>
                <a:gd name="T39" fmla="*/ 6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74">
                  <a:moveTo>
                    <a:pt x="15" y="64"/>
                  </a:moveTo>
                  <a:cubicBezTo>
                    <a:pt x="15" y="55"/>
                    <a:pt x="10" y="5"/>
                    <a:pt x="27" y="5"/>
                  </a:cubicBezTo>
                  <a:cubicBezTo>
                    <a:pt x="29" y="6"/>
                    <a:pt x="34" y="5"/>
                    <a:pt x="35" y="3"/>
                  </a:cubicBezTo>
                  <a:cubicBezTo>
                    <a:pt x="30" y="2"/>
                    <a:pt x="29" y="3"/>
                    <a:pt x="30" y="5"/>
                  </a:cubicBezTo>
                  <a:cubicBezTo>
                    <a:pt x="31" y="6"/>
                    <a:pt x="31" y="8"/>
                    <a:pt x="32" y="9"/>
                  </a:cubicBezTo>
                  <a:cubicBezTo>
                    <a:pt x="33" y="14"/>
                    <a:pt x="33" y="18"/>
                    <a:pt x="34" y="23"/>
                  </a:cubicBezTo>
                  <a:cubicBezTo>
                    <a:pt x="34" y="29"/>
                    <a:pt x="37" y="40"/>
                    <a:pt x="33" y="45"/>
                  </a:cubicBezTo>
                  <a:cubicBezTo>
                    <a:pt x="33" y="46"/>
                    <a:pt x="33" y="46"/>
                    <a:pt x="33" y="46"/>
                  </a:cubicBezTo>
                  <a:cubicBezTo>
                    <a:pt x="40" y="50"/>
                    <a:pt x="69" y="65"/>
                    <a:pt x="47" y="68"/>
                  </a:cubicBezTo>
                  <a:cubicBezTo>
                    <a:pt x="35" y="69"/>
                    <a:pt x="23" y="67"/>
                    <a:pt x="11" y="67"/>
                  </a:cubicBezTo>
                  <a:cubicBezTo>
                    <a:pt x="9" y="67"/>
                    <a:pt x="1" y="71"/>
                    <a:pt x="5" y="71"/>
                  </a:cubicBezTo>
                  <a:cubicBezTo>
                    <a:pt x="12" y="71"/>
                    <a:pt x="80" y="74"/>
                    <a:pt x="61" y="55"/>
                  </a:cubicBezTo>
                  <a:cubicBezTo>
                    <a:pt x="57" y="52"/>
                    <a:pt x="53" y="50"/>
                    <a:pt x="49" y="47"/>
                  </a:cubicBezTo>
                  <a:cubicBezTo>
                    <a:pt x="44" y="44"/>
                    <a:pt x="42" y="45"/>
                    <a:pt x="43" y="39"/>
                  </a:cubicBezTo>
                  <a:cubicBezTo>
                    <a:pt x="44" y="31"/>
                    <a:pt x="43" y="22"/>
                    <a:pt x="42" y="13"/>
                  </a:cubicBezTo>
                  <a:cubicBezTo>
                    <a:pt x="41" y="10"/>
                    <a:pt x="41" y="0"/>
                    <a:pt x="36" y="0"/>
                  </a:cubicBezTo>
                  <a:cubicBezTo>
                    <a:pt x="32" y="0"/>
                    <a:pt x="28" y="1"/>
                    <a:pt x="26" y="5"/>
                  </a:cubicBezTo>
                  <a:cubicBezTo>
                    <a:pt x="28" y="4"/>
                    <a:pt x="31" y="3"/>
                    <a:pt x="33" y="2"/>
                  </a:cubicBezTo>
                  <a:cubicBezTo>
                    <a:pt x="0" y="1"/>
                    <a:pt x="6" y="44"/>
                    <a:pt x="6" y="66"/>
                  </a:cubicBezTo>
                  <a:cubicBezTo>
                    <a:pt x="6" y="68"/>
                    <a:pt x="15" y="67"/>
                    <a:pt x="15" y="6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7" name="Freeform 300"/>
            <p:cNvSpPr>
              <a:spLocks/>
            </p:cNvSpPr>
            <p:nvPr/>
          </p:nvSpPr>
          <p:spPr bwMode="auto">
            <a:xfrm>
              <a:off x="5979641" y="1018186"/>
              <a:ext cx="90140" cy="510259"/>
            </a:xfrm>
            <a:custGeom>
              <a:avLst/>
              <a:gdLst>
                <a:gd name="T0" fmla="*/ 27 w 41"/>
                <a:gd name="T1" fmla="*/ 6 h 233"/>
                <a:gd name="T2" fmla="*/ 0 w 41"/>
                <a:gd name="T3" fmla="*/ 230 h 233"/>
                <a:gd name="T4" fmla="*/ 14 w 41"/>
                <a:gd name="T5" fmla="*/ 226 h 233"/>
                <a:gd name="T6" fmla="*/ 40 w 41"/>
                <a:gd name="T7" fmla="*/ 4 h 233"/>
                <a:gd name="T8" fmla="*/ 27 w 41"/>
                <a:gd name="T9" fmla="*/ 6 h 233"/>
              </a:gdLst>
              <a:ahLst/>
              <a:cxnLst>
                <a:cxn ang="0">
                  <a:pos x="T0" y="T1"/>
                </a:cxn>
                <a:cxn ang="0">
                  <a:pos x="T2" y="T3"/>
                </a:cxn>
                <a:cxn ang="0">
                  <a:pos x="T4" y="T5"/>
                </a:cxn>
                <a:cxn ang="0">
                  <a:pos x="T6" y="T7"/>
                </a:cxn>
                <a:cxn ang="0">
                  <a:pos x="T8" y="T9"/>
                </a:cxn>
              </a:cxnLst>
              <a:rect l="0" t="0" r="r" b="b"/>
              <a:pathLst>
                <a:path w="41" h="233">
                  <a:moveTo>
                    <a:pt x="27" y="6"/>
                  </a:moveTo>
                  <a:cubicBezTo>
                    <a:pt x="6" y="79"/>
                    <a:pt x="0" y="154"/>
                    <a:pt x="0" y="230"/>
                  </a:cubicBezTo>
                  <a:cubicBezTo>
                    <a:pt x="0" y="233"/>
                    <a:pt x="14" y="231"/>
                    <a:pt x="14" y="226"/>
                  </a:cubicBezTo>
                  <a:cubicBezTo>
                    <a:pt x="14" y="151"/>
                    <a:pt x="19" y="77"/>
                    <a:pt x="40" y="4"/>
                  </a:cubicBezTo>
                  <a:cubicBezTo>
                    <a:pt x="41" y="0"/>
                    <a:pt x="28" y="2"/>
                    <a:pt x="27" y="6"/>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8" name="Freeform 301"/>
            <p:cNvSpPr>
              <a:spLocks/>
            </p:cNvSpPr>
            <p:nvPr/>
          </p:nvSpPr>
          <p:spPr bwMode="auto">
            <a:xfrm>
              <a:off x="6032759" y="1518787"/>
              <a:ext cx="321930" cy="848286"/>
            </a:xfrm>
            <a:custGeom>
              <a:avLst/>
              <a:gdLst>
                <a:gd name="T0" fmla="*/ 3 w 147"/>
                <a:gd name="T1" fmla="*/ 10 h 387"/>
                <a:gd name="T2" fmla="*/ 34 w 147"/>
                <a:gd name="T3" fmla="*/ 326 h 387"/>
                <a:gd name="T4" fmla="*/ 49 w 147"/>
                <a:gd name="T5" fmla="*/ 374 h 387"/>
                <a:gd name="T6" fmla="*/ 133 w 147"/>
                <a:gd name="T7" fmla="*/ 385 h 387"/>
                <a:gd name="T8" fmla="*/ 138 w 147"/>
                <a:gd name="T9" fmla="*/ 375 h 387"/>
                <a:gd name="T10" fmla="*/ 57 w 147"/>
                <a:gd name="T11" fmla="*/ 364 h 387"/>
                <a:gd name="T12" fmla="*/ 49 w 147"/>
                <a:gd name="T13" fmla="*/ 303 h 387"/>
                <a:gd name="T14" fmla="*/ 16 w 147"/>
                <a:gd name="T15" fmla="*/ 6 h 387"/>
                <a:gd name="T16" fmla="*/ 3 w 147"/>
                <a:gd name="T17" fmla="*/ 1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87">
                  <a:moveTo>
                    <a:pt x="3" y="10"/>
                  </a:moveTo>
                  <a:cubicBezTo>
                    <a:pt x="43" y="111"/>
                    <a:pt x="36" y="220"/>
                    <a:pt x="34" y="326"/>
                  </a:cubicBezTo>
                  <a:cubicBezTo>
                    <a:pt x="34" y="343"/>
                    <a:pt x="33" y="364"/>
                    <a:pt x="49" y="374"/>
                  </a:cubicBezTo>
                  <a:cubicBezTo>
                    <a:pt x="72" y="387"/>
                    <a:pt x="108" y="383"/>
                    <a:pt x="133" y="385"/>
                  </a:cubicBezTo>
                  <a:cubicBezTo>
                    <a:pt x="140" y="385"/>
                    <a:pt x="147" y="375"/>
                    <a:pt x="138" y="375"/>
                  </a:cubicBezTo>
                  <a:cubicBezTo>
                    <a:pt x="115" y="374"/>
                    <a:pt x="78" y="378"/>
                    <a:pt x="57" y="364"/>
                  </a:cubicBezTo>
                  <a:cubicBezTo>
                    <a:pt x="42" y="354"/>
                    <a:pt x="49" y="318"/>
                    <a:pt x="49" y="303"/>
                  </a:cubicBezTo>
                  <a:cubicBezTo>
                    <a:pt x="52" y="203"/>
                    <a:pt x="55" y="100"/>
                    <a:pt x="16" y="6"/>
                  </a:cubicBezTo>
                  <a:cubicBezTo>
                    <a:pt x="14" y="0"/>
                    <a:pt x="0" y="4"/>
                    <a:pt x="3" y="1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9" name="Freeform 302"/>
            <p:cNvSpPr>
              <a:spLocks/>
            </p:cNvSpPr>
            <p:nvPr/>
          </p:nvSpPr>
          <p:spPr bwMode="auto">
            <a:xfrm>
              <a:off x="5675416" y="1549371"/>
              <a:ext cx="318711" cy="846677"/>
            </a:xfrm>
            <a:custGeom>
              <a:avLst/>
              <a:gdLst>
                <a:gd name="T0" fmla="*/ 129 w 146"/>
                <a:gd name="T1" fmla="*/ 6 h 386"/>
                <a:gd name="T2" fmla="*/ 96 w 146"/>
                <a:gd name="T3" fmla="*/ 299 h 386"/>
                <a:gd name="T4" fmla="*/ 90 w 146"/>
                <a:gd name="T5" fmla="*/ 363 h 386"/>
                <a:gd name="T6" fmla="*/ 63 w 146"/>
                <a:gd name="T7" fmla="*/ 370 h 386"/>
                <a:gd name="T8" fmla="*/ 10 w 146"/>
                <a:gd name="T9" fmla="*/ 374 h 386"/>
                <a:gd name="T10" fmla="*/ 9 w 146"/>
                <a:gd name="T11" fmla="*/ 384 h 386"/>
                <a:gd name="T12" fmla="*/ 94 w 146"/>
                <a:gd name="T13" fmla="*/ 373 h 386"/>
                <a:gd name="T14" fmla="*/ 111 w 146"/>
                <a:gd name="T15" fmla="*/ 328 h 386"/>
                <a:gd name="T16" fmla="*/ 143 w 146"/>
                <a:gd name="T17" fmla="*/ 8 h 386"/>
                <a:gd name="T18" fmla="*/ 129 w 146"/>
                <a:gd name="T19" fmla="*/ 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386">
                  <a:moveTo>
                    <a:pt x="129" y="6"/>
                  </a:moveTo>
                  <a:cubicBezTo>
                    <a:pt x="92" y="99"/>
                    <a:pt x="94" y="200"/>
                    <a:pt x="96" y="299"/>
                  </a:cubicBezTo>
                  <a:cubicBezTo>
                    <a:pt x="97" y="314"/>
                    <a:pt x="104" y="350"/>
                    <a:pt x="90" y="363"/>
                  </a:cubicBezTo>
                  <a:cubicBezTo>
                    <a:pt x="83" y="369"/>
                    <a:pt x="71" y="369"/>
                    <a:pt x="63" y="370"/>
                  </a:cubicBezTo>
                  <a:cubicBezTo>
                    <a:pt x="45" y="372"/>
                    <a:pt x="28" y="373"/>
                    <a:pt x="10" y="374"/>
                  </a:cubicBezTo>
                  <a:cubicBezTo>
                    <a:pt x="2" y="374"/>
                    <a:pt x="0" y="385"/>
                    <a:pt x="9" y="384"/>
                  </a:cubicBezTo>
                  <a:cubicBezTo>
                    <a:pt x="36" y="383"/>
                    <a:pt x="69" y="386"/>
                    <a:pt x="94" y="373"/>
                  </a:cubicBezTo>
                  <a:cubicBezTo>
                    <a:pt x="111" y="365"/>
                    <a:pt x="111" y="345"/>
                    <a:pt x="111" y="328"/>
                  </a:cubicBezTo>
                  <a:cubicBezTo>
                    <a:pt x="111" y="220"/>
                    <a:pt x="101" y="111"/>
                    <a:pt x="143" y="8"/>
                  </a:cubicBezTo>
                  <a:cubicBezTo>
                    <a:pt x="146" y="1"/>
                    <a:pt x="132" y="0"/>
                    <a:pt x="129"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0" name="Freeform 303"/>
            <p:cNvSpPr>
              <a:spLocks/>
            </p:cNvSpPr>
            <p:nvPr/>
          </p:nvSpPr>
          <p:spPr bwMode="auto">
            <a:xfrm>
              <a:off x="6045636" y="1116375"/>
              <a:ext cx="445873" cy="334807"/>
            </a:xfrm>
            <a:custGeom>
              <a:avLst/>
              <a:gdLst>
                <a:gd name="T0" fmla="*/ 1 w 204"/>
                <a:gd name="T1" fmla="*/ 7 h 153"/>
                <a:gd name="T2" fmla="*/ 33 w 204"/>
                <a:gd name="T3" fmla="*/ 81 h 153"/>
                <a:gd name="T4" fmla="*/ 74 w 204"/>
                <a:gd name="T5" fmla="*/ 145 h 153"/>
                <a:gd name="T6" fmla="*/ 141 w 204"/>
                <a:gd name="T7" fmla="*/ 128 h 153"/>
                <a:gd name="T8" fmla="*/ 204 w 204"/>
                <a:gd name="T9" fmla="*/ 53 h 153"/>
                <a:gd name="T10" fmla="*/ 190 w 204"/>
                <a:gd name="T11" fmla="*/ 56 h 153"/>
                <a:gd name="T12" fmla="*/ 139 w 204"/>
                <a:gd name="T13" fmla="*/ 122 h 153"/>
                <a:gd name="T14" fmla="*/ 85 w 204"/>
                <a:gd name="T15" fmla="*/ 139 h 153"/>
                <a:gd name="T16" fmla="*/ 67 w 204"/>
                <a:gd name="T17" fmla="*/ 120 h 153"/>
                <a:gd name="T18" fmla="*/ 15 w 204"/>
                <a:gd name="T19" fmla="*/ 4 h 153"/>
                <a:gd name="T20" fmla="*/ 1 w 204"/>
                <a:gd name="T21" fmla="*/ 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53">
                  <a:moveTo>
                    <a:pt x="1" y="7"/>
                  </a:moveTo>
                  <a:cubicBezTo>
                    <a:pt x="17" y="28"/>
                    <a:pt x="24" y="57"/>
                    <a:pt x="33" y="81"/>
                  </a:cubicBezTo>
                  <a:cubicBezTo>
                    <a:pt x="41" y="101"/>
                    <a:pt x="52" y="136"/>
                    <a:pt x="74" y="145"/>
                  </a:cubicBezTo>
                  <a:cubicBezTo>
                    <a:pt x="94" y="153"/>
                    <a:pt x="124" y="137"/>
                    <a:pt x="141" y="128"/>
                  </a:cubicBezTo>
                  <a:cubicBezTo>
                    <a:pt x="168" y="112"/>
                    <a:pt x="197" y="85"/>
                    <a:pt x="204" y="53"/>
                  </a:cubicBezTo>
                  <a:cubicBezTo>
                    <a:pt x="204" y="50"/>
                    <a:pt x="191" y="52"/>
                    <a:pt x="190" y="56"/>
                  </a:cubicBezTo>
                  <a:cubicBezTo>
                    <a:pt x="184" y="84"/>
                    <a:pt x="161" y="106"/>
                    <a:pt x="139" y="122"/>
                  </a:cubicBezTo>
                  <a:cubicBezTo>
                    <a:pt x="126" y="131"/>
                    <a:pt x="102" y="146"/>
                    <a:pt x="85" y="139"/>
                  </a:cubicBezTo>
                  <a:cubicBezTo>
                    <a:pt x="77" y="136"/>
                    <a:pt x="72" y="127"/>
                    <a:pt x="67" y="120"/>
                  </a:cubicBezTo>
                  <a:cubicBezTo>
                    <a:pt x="45" y="84"/>
                    <a:pt x="40" y="37"/>
                    <a:pt x="15" y="4"/>
                  </a:cubicBezTo>
                  <a:cubicBezTo>
                    <a:pt x="12" y="0"/>
                    <a:pt x="0" y="6"/>
                    <a:pt x="1" y="7"/>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1" name="Freeform 304"/>
            <p:cNvSpPr>
              <a:spLocks/>
            </p:cNvSpPr>
            <p:nvPr/>
          </p:nvSpPr>
          <p:spPr bwMode="auto">
            <a:xfrm>
              <a:off x="5662539" y="511146"/>
              <a:ext cx="808045" cy="569817"/>
            </a:xfrm>
            <a:custGeom>
              <a:avLst/>
              <a:gdLst>
                <a:gd name="T0" fmla="*/ 103 w 369"/>
                <a:gd name="T1" fmla="*/ 203 h 260"/>
                <a:gd name="T2" fmla="*/ 216 w 369"/>
                <a:gd name="T3" fmla="*/ 41 h 260"/>
                <a:gd name="T4" fmla="*/ 103 w 369"/>
                <a:gd name="T5" fmla="*/ 206 h 260"/>
              </a:gdLst>
              <a:ahLst/>
              <a:cxnLst>
                <a:cxn ang="0">
                  <a:pos x="T0" y="T1"/>
                </a:cxn>
                <a:cxn ang="0">
                  <a:pos x="T2" y="T3"/>
                </a:cxn>
                <a:cxn ang="0">
                  <a:pos x="T4" y="T5"/>
                </a:cxn>
              </a:cxnLst>
              <a:rect l="0" t="0" r="r" b="b"/>
              <a:pathLst>
                <a:path w="369" h="260">
                  <a:moveTo>
                    <a:pt x="103" y="203"/>
                  </a:moveTo>
                  <a:cubicBezTo>
                    <a:pt x="225" y="260"/>
                    <a:pt x="369" y="110"/>
                    <a:pt x="216" y="41"/>
                  </a:cubicBezTo>
                  <a:cubicBezTo>
                    <a:pt x="122" y="0"/>
                    <a:pt x="0" y="143"/>
                    <a:pt x="103" y="20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 name="Freeform 305"/>
            <p:cNvSpPr>
              <a:spLocks/>
            </p:cNvSpPr>
            <p:nvPr/>
          </p:nvSpPr>
          <p:spPr bwMode="auto">
            <a:xfrm>
              <a:off x="5749460" y="546558"/>
              <a:ext cx="556939" cy="468409"/>
            </a:xfrm>
            <a:custGeom>
              <a:avLst/>
              <a:gdLst>
                <a:gd name="T0" fmla="*/ 56 w 254"/>
                <a:gd name="T1" fmla="*/ 190 h 214"/>
                <a:gd name="T2" fmla="*/ 216 w 254"/>
                <a:gd name="T3" fmla="*/ 168 h 214"/>
                <a:gd name="T4" fmla="*/ 251 w 254"/>
                <a:gd name="T5" fmla="*/ 105 h 214"/>
                <a:gd name="T6" fmla="*/ 210 w 254"/>
                <a:gd name="T7" fmla="*/ 35 h 214"/>
                <a:gd name="T8" fmla="*/ 53 w 254"/>
                <a:gd name="T9" fmla="*/ 52 h 214"/>
                <a:gd name="T10" fmla="*/ 55 w 254"/>
                <a:gd name="T11" fmla="*/ 193 h 214"/>
                <a:gd name="T12" fmla="*/ 71 w 254"/>
                <a:gd name="T13" fmla="*/ 186 h 214"/>
                <a:gd name="T14" fmla="*/ 52 w 254"/>
                <a:gd name="T15" fmla="*/ 70 h 214"/>
                <a:gd name="T16" fmla="*/ 110 w 254"/>
                <a:gd name="T17" fmla="*/ 26 h 214"/>
                <a:gd name="T18" fmla="*/ 193 w 254"/>
                <a:gd name="T19" fmla="*/ 42 h 214"/>
                <a:gd name="T20" fmla="*/ 216 w 254"/>
                <a:gd name="T21" fmla="*/ 152 h 214"/>
                <a:gd name="T22" fmla="*/ 70 w 254"/>
                <a:gd name="T23" fmla="*/ 183 h 214"/>
                <a:gd name="T24" fmla="*/ 56 w 254"/>
                <a:gd name="T25" fmla="*/ 19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4">
                  <a:moveTo>
                    <a:pt x="56" y="190"/>
                  </a:moveTo>
                  <a:cubicBezTo>
                    <a:pt x="107" y="214"/>
                    <a:pt x="173" y="205"/>
                    <a:pt x="216" y="168"/>
                  </a:cubicBezTo>
                  <a:cubicBezTo>
                    <a:pt x="235" y="151"/>
                    <a:pt x="249" y="130"/>
                    <a:pt x="251" y="105"/>
                  </a:cubicBezTo>
                  <a:cubicBezTo>
                    <a:pt x="254" y="75"/>
                    <a:pt x="232" y="51"/>
                    <a:pt x="210" y="35"/>
                  </a:cubicBezTo>
                  <a:cubicBezTo>
                    <a:pt x="159" y="0"/>
                    <a:pt x="97" y="12"/>
                    <a:pt x="53" y="52"/>
                  </a:cubicBezTo>
                  <a:cubicBezTo>
                    <a:pt x="8" y="92"/>
                    <a:pt x="0" y="158"/>
                    <a:pt x="55" y="193"/>
                  </a:cubicBezTo>
                  <a:cubicBezTo>
                    <a:pt x="59" y="196"/>
                    <a:pt x="75" y="188"/>
                    <a:pt x="71" y="186"/>
                  </a:cubicBezTo>
                  <a:cubicBezTo>
                    <a:pt x="27" y="158"/>
                    <a:pt x="23" y="111"/>
                    <a:pt x="52" y="70"/>
                  </a:cubicBezTo>
                  <a:cubicBezTo>
                    <a:pt x="67" y="50"/>
                    <a:pt x="87" y="34"/>
                    <a:pt x="110" y="26"/>
                  </a:cubicBezTo>
                  <a:cubicBezTo>
                    <a:pt x="140" y="15"/>
                    <a:pt x="168" y="26"/>
                    <a:pt x="193" y="42"/>
                  </a:cubicBezTo>
                  <a:cubicBezTo>
                    <a:pt x="233" y="68"/>
                    <a:pt x="246" y="113"/>
                    <a:pt x="216" y="152"/>
                  </a:cubicBezTo>
                  <a:cubicBezTo>
                    <a:pt x="182" y="197"/>
                    <a:pt x="119" y="205"/>
                    <a:pt x="70" y="183"/>
                  </a:cubicBezTo>
                  <a:cubicBezTo>
                    <a:pt x="66" y="181"/>
                    <a:pt x="50" y="188"/>
                    <a:pt x="56" y="19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 name="Freeform 306"/>
            <p:cNvSpPr>
              <a:spLocks/>
            </p:cNvSpPr>
            <p:nvPr/>
          </p:nvSpPr>
          <p:spPr bwMode="auto">
            <a:xfrm>
              <a:off x="5949057" y="852392"/>
              <a:ext cx="209255" cy="78873"/>
            </a:xfrm>
            <a:custGeom>
              <a:avLst/>
              <a:gdLst>
                <a:gd name="T0" fmla="*/ 4 w 96"/>
                <a:gd name="T1" fmla="*/ 15 h 36"/>
                <a:gd name="T2" fmla="*/ 93 w 96"/>
                <a:gd name="T3" fmla="*/ 5 h 36"/>
                <a:gd name="T4" fmla="*/ 85 w 96"/>
                <a:gd name="T5" fmla="*/ 3 h 36"/>
                <a:gd name="T6" fmla="*/ 11 w 96"/>
                <a:gd name="T7" fmla="*/ 10 h 36"/>
                <a:gd name="T8" fmla="*/ 4 w 96"/>
                <a:gd name="T9" fmla="*/ 15 h 36"/>
              </a:gdLst>
              <a:ahLst/>
              <a:cxnLst>
                <a:cxn ang="0">
                  <a:pos x="T0" y="T1"/>
                </a:cxn>
                <a:cxn ang="0">
                  <a:pos x="T2" y="T3"/>
                </a:cxn>
                <a:cxn ang="0">
                  <a:pos x="T4" y="T5"/>
                </a:cxn>
                <a:cxn ang="0">
                  <a:pos x="T6" y="T7"/>
                </a:cxn>
                <a:cxn ang="0">
                  <a:pos x="T8" y="T9"/>
                </a:cxn>
              </a:cxnLst>
              <a:rect l="0" t="0" r="r" b="b"/>
              <a:pathLst>
                <a:path w="96" h="36">
                  <a:moveTo>
                    <a:pt x="4" y="15"/>
                  </a:moveTo>
                  <a:cubicBezTo>
                    <a:pt x="35" y="32"/>
                    <a:pt x="69" y="36"/>
                    <a:pt x="93" y="5"/>
                  </a:cubicBezTo>
                  <a:cubicBezTo>
                    <a:pt x="96" y="1"/>
                    <a:pt x="88" y="0"/>
                    <a:pt x="85" y="3"/>
                  </a:cubicBezTo>
                  <a:cubicBezTo>
                    <a:pt x="65" y="29"/>
                    <a:pt x="37" y="24"/>
                    <a:pt x="11" y="10"/>
                  </a:cubicBezTo>
                  <a:cubicBezTo>
                    <a:pt x="8" y="8"/>
                    <a:pt x="0" y="12"/>
                    <a:pt x="4" y="1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 name="Oval 307"/>
            <p:cNvSpPr>
              <a:spLocks noChangeArrowheads="1"/>
            </p:cNvSpPr>
            <p:nvPr/>
          </p:nvSpPr>
          <p:spPr bwMode="auto">
            <a:xfrm>
              <a:off x="6248452" y="684988"/>
              <a:ext cx="20925" cy="96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5" name="Freeform 308"/>
            <p:cNvSpPr>
              <a:spLocks/>
            </p:cNvSpPr>
            <p:nvPr/>
          </p:nvSpPr>
          <p:spPr bwMode="auto">
            <a:xfrm>
              <a:off x="6240404" y="673721"/>
              <a:ext cx="38632" cy="30583"/>
            </a:xfrm>
            <a:custGeom>
              <a:avLst/>
              <a:gdLst>
                <a:gd name="T0" fmla="*/ 0 w 18"/>
                <a:gd name="T1" fmla="*/ 7 h 14"/>
                <a:gd name="T2" fmla="*/ 5 w 18"/>
                <a:gd name="T3" fmla="*/ 14 h 14"/>
                <a:gd name="T4" fmla="*/ 9 w 18"/>
                <a:gd name="T5" fmla="*/ 14 h 14"/>
                <a:gd name="T6" fmla="*/ 9 w 18"/>
                <a:gd name="T7" fmla="*/ 14 h 14"/>
                <a:gd name="T8" fmla="*/ 9 w 18"/>
                <a:gd name="T9" fmla="*/ 11 h 14"/>
                <a:gd name="T10" fmla="*/ 9 w 18"/>
                <a:gd name="T11" fmla="*/ 14 h 14"/>
                <a:gd name="T12" fmla="*/ 14 w 18"/>
                <a:gd name="T13" fmla="*/ 13 h 14"/>
                <a:gd name="T14" fmla="*/ 18 w 18"/>
                <a:gd name="T15" fmla="*/ 7 h 14"/>
                <a:gd name="T16" fmla="*/ 14 w 18"/>
                <a:gd name="T17" fmla="*/ 7 h 14"/>
                <a:gd name="T18" fmla="*/ 18 w 18"/>
                <a:gd name="T19" fmla="*/ 7 h 14"/>
                <a:gd name="T20" fmla="*/ 18 w 18"/>
                <a:gd name="T21" fmla="*/ 8 h 14"/>
                <a:gd name="T22" fmla="*/ 18 w 18"/>
                <a:gd name="T23" fmla="*/ 7 h 14"/>
                <a:gd name="T24" fmla="*/ 13 w 18"/>
                <a:gd name="T25" fmla="*/ 1 h 14"/>
                <a:gd name="T26" fmla="*/ 9 w 18"/>
                <a:gd name="T27" fmla="*/ 0 h 14"/>
                <a:gd name="T28" fmla="*/ 9 w 18"/>
                <a:gd name="T29" fmla="*/ 0 h 14"/>
                <a:gd name="T30" fmla="*/ 1 w 18"/>
                <a:gd name="T31" fmla="*/ 4 h 14"/>
                <a:gd name="T32" fmla="*/ 0 w 18"/>
                <a:gd name="T33" fmla="*/ 7 h 14"/>
                <a:gd name="T34" fmla="*/ 9 w 18"/>
                <a:gd name="T35" fmla="*/ 7 h 14"/>
                <a:gd name="T36" fmla="*/ 8 w 18"/>
                <a:gd name="T37" fmla="*/ 9 h 14"/>
                <a:gd name="T38" fmla="*/ 6 w 18"/>
                <a:gd name="T39" fmla="*/ 7 h 14"/>
                <a:gd name="T40" fmla="*/ 7 w 18"/>
                <a:gd name="T41" fmla="*/ 8 h 14"/>
                <a:gd name="T42" fmla="*/ 8 w 18"/>
                <a:gd name="T43" fmla="*/ 9 h 14"/>
                <a:gd name="T44" fmla="*/ 8 w 18"/>
                <a:gd name="T45" fmla="*/ 9 h 14"/>
                <a:gd name="T46" fmla="*/ 8 w 18"/>
                <a:gd name="T47" fmla="*/ 9 h 14"/>
                <a:gd name="T48" fmla="*/ 8 w 18"/>
                <a:gd name="T49" fmla="*/ 9 h 14"/>
                <a:gd name="T50" fmla="*/ 9 w 18"/>
                <a:gd name="T51" fmla="*/ 9 h 14"/>
                <a:gd name="T52" fmla="*/ 9 w 18"/>
                <a:gd name="T53" fmla="*/ 9 h 14"/>
                <a:gd name="T54" fmla="*/ 9 w 18"/>
                <a:gd name="T55" fmla="*/ 9 h 14"/>
                <a:gd name="T56" fmla="*/ 9 w 18"/>
                <a:gd name="T57" fmla="*/ 6 h 14"/>
                <a:gd name="T58" fmla="*/ 9 w 18"/>
                <a:gd name="T59" fmla="*/ 9 h 14"/>
                <a:gd name="T60" fmla="*/ 11 w 18"/>
                <a:gd name="T61" fmla="*/ 8 h 14"/>
                <a:gd name="T62" fmla="*/ 10 w 18"/>
                <a:gd name="T63" fmla="*/ 9 h 14"/>
                <a:gd name="T64" fmla="*/ 10 w 18"/>
                <a:gd name="T65" fmla="*/ 9 h 14"/>
                <a:gd name="T66" fmla="*/ 9 w 18"/>
                <a:gd name="T67" fmla="*/ 7 h 14"/>
                <a:gd name="T68" fmla="*/ 12 w 18"/>
                <a:gd name="T69" fmla="*/ 7 h 14"/>
                <a:gd name="T70" fmla="*/ 13 w 18"/>
                <a:gd name="T71" fmla="*/ 7 h 14"/>
                <a:gd name="T72" fmla="*/ 9 w 18"/>
                <a:gd name="T73" fmla="*/ 7 h 14"/>
                <a:gd name="T74" fmla="*/ 12 w 18"/>
                <a:gd name="T75" fmla="*/ 7 h 14"/>
                <a:gd name="T76" fmla="*/ 9 w 18"/>
                <a:gd name="T77" fmla="*/ 7 h 14"/>
                <a:gd name="T78" fmla="*/ 10 w 18"/>
                <a:gd name="T79" fmla="*/ 6 h 14"/>
                <a:gd name="T80" fmla="*/ 10 w 18"/>
                <a:gd name="T81" fmla="*/ 5 h 14"/>
                <a:gd name="T82" fmla="*/ 11 w 18"/>
                <a:gd name="T83" fmla="*/ 7 h 14"/>
                <a:gd name="T84" fmla="*/ 10 w 18"/>
                <a:gd name="T85" fmla="*/ 5 h 14"/>
                <a:gd name="T86" fmla="*/ 10 w 18"/>
                <a:gd name="T87" fmla="*/ 5 h 14"/>
                <a:gd name="T88" fmla="*/ 10 w 18"/>
                <a:gd name="T89" fmla="*/ 5 h 14"/>
                <a:gd name="T90" fmla="*/ 9 w 18"/>
                <a:gd name="T91" fmla="*/ 10 h 14"/>
                <a:gd name="T92" fmla="*/ 9 w 18"/>
                <a:gd name="T93" fmla="*/ 5 h 14"/>
                <a:gd name="T94" fmla="*/ 9 w 18"/>
                <a:gd name="T95" fmla="*/ 8 h 14"/>
                <a:gd name="T96" fmla="*/ 9 w 18"/>
                <a:gd name="T97" fmla="*/ 5 h 14"/>
                <a:gd name="T98" fmla="*/ 9 w 18"/>
                <a:gd name="T99" fmla="*/ 5 h 14"/>
                <a:gd name="T100" fmla="*/ 7 w 18"/>
                <a:gd name="T101" fmla="*/ 6 h 14"/>
                <a:gd name="T102" fmla="*/ 8 w 18"/>
                <a:gd name="T103" fmla="*/ 5 h 14"/>
                <a:gd name="T104" fmla="*/ 8 w 18"/>
                <a:gd name="T105" fmla="*/ 6 h 14"/>
                <a:gd name="T106" fmla="*/ 9 w 18"/>
                <a:gd name="T107" fmla="*/ 7 h 14"/>
                <a:gd name="T108" fmla="*/ 6 w 18"/>
                <a:gd name="T109" fmla="*/ 7 h 14"/>
                <a:gd name="T110" fmla="*/ 9 w 18"/>
                <a:gd name="T11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 h="14">
                  <a:moveTo>
                    <a:pt x="4" y="7"/>
                  </a:moveTo>
                  <a:cubicBezTo>
                    <a:pt x="0" y="7"/>
                    <a:pt x="0" y="7"/>
                    <a:pt x="0" y="7"/>
                  </a:cubicBezTo>
                  <a:cubicBezTo>
                    <a:pt x="0" y="9"/>
                    <a:pt x="0" y="10"/>
                    <a:pt x="1" y="11"/>
                  </a:cubicBezTo>
                  <a:cubicBezTo>
                    <a:pt x="2" y="12"/>
                    <a:pt x="4" y="13"/>
                    <a:pt x="5" y="14"/>
                  </a:cubicBezTo>
                  <a:cubicBezTo>
                    <a:pt x="6" y="14"/>
                    <a:pt x="7" y="14"/>
                    <a:pt x="9" y="14"/>
                  </a:cubicBezTo>
                  <a:cubicBezTo>
                    <a:pt x="9" y="14"/>
                    <a:pt x="9" y="14"/>
                    <a:pt x="9" y="14"/>
                  </a:cubicBezTo>
                  <a:cubicBezTo>
                    <a:pt x="9" y="11"/>
                    <a:pt x="9" y="11"/>
                    <a:pt x="9" y="11"/>
                  </a:cubicBezTo>
                  <a:cubicBezTo>
                    <a:pt x="9" y="14"/>
                    <a:pt x="9" y="14"/>
                    <a:pt x="9" y="14"/>
                  </a:cubicBezTo>
                  <a:cubicBezTo>
                    <a:pt x="9" y="14"/>
                    <a:pt x="9" y="14"/>
                    <a:pt x="9" y="14"/>
                  </a:cubicBezTo>
                  <a:cubicBezTo>
                    <a:pt x="9" y="11"/>
                    <a:pt x="9" y="11"/>
                    <a:pt x="9" y="11"/>
                  </a:cubicBezTo>
                  <a:cubicBezTo>
                    <a:pt x="9" y="14"/>
                    <a:pt x="9" y="14"/>
                    <a:pt x="9" y="14"/>
                  </a:cubicBezTo>
                  <a:cubicBezTo>
                    <a:pt x="9" y="14"/>
                    <a:pt x="9" y="14"/>
                    <a:pt x="9" y="14"/>
                  </a:cubicBezTo>
                  <a:cubicBezTo>
                    <a:pt x="9" y="14"/>
                    <a:pt x="9" y="14"/>
                    <a:pt x="9" y="14"/>
                  </a:cubicBezTo>
                  <a:cubicBezTo>
                    <a:pt x="11" y="14"/>
                    <a:pt x="13" y="14"/>
                    <a:pt x="14" y="13"/>
                  </a:cubicBezTo>
                  <a:cubicBezTo>
                    <a:pt x="15" y="12"/>
                    <a:pt x="16" y="12"/>
                    <a:pt x="17" y="11"/>
                  </a:cubicBezTo>
                  <a:cubicBezTo>
                    <a:pt x="17" y="10"/>
                    <a:pt x="18" y="9"/>
                    <a:pt x="18" y="7"/>
                  </a:cubicBezTo>
                  <a:cubicBezTo>
                    <a:pt x="18" y="7"/>
                    <a:pt x="18" y="7"/>
                    <a:pt x="18" y="7"/>
                  </a:cubicBezTo>
                  <a:cubicBezTo>
                    <a:pt x="14" y="7"/>
                    <a:pt x="14" y="7"/>
                    <a:pt x="14" y="7"/>
                  </a:cubicBezTo>
                  <a:cubicBezTo>
                    <a:pt x="18" y="8"/>
                    <a:pt x="18" y="8"/>
                    <a:pt x="18" y="8"/>
                  </a:cubicBezTo>
                  <a:cubicBezTo>
                    <a:pt x="18" y="7"/>
                    <a:pt x="18" y="7"/>
                    <a:pt x="18" y="7"/>
                  </a:cubicBezTo>
                  <a:cubicBezTo>
                    <a:pt x="14" y="7"/>
                    <a:pt x="14" y="7"/>
                    <a:pt x="14" y="7"/>
                  </a:cubicBezTo>
                  <a:cubicBezTo>
                    <a:pt x="18" y="8"/>
                    <a:pt x="18" y="8"/>
                    <a:pt x="18" y="8"/>
                  </a:cubicBezTo>
                  <a:cubicBezTo>
                    <a:pt x="18" y="7"/>
                    <a:pt x="18" y="7"/>
                    <a:pt x="18" y="7"/>
                  </a:cubicBezTo>
                  <a:cubicBezTo>
                    <a:pt x="18" y="7"/>
                    <a:pt x="18" y="7"/>
                    <a:pt x="18" y="7"/>
                  </a:cubicBezTo>
                  <a:cubicBezTo>
                    <a:pt x="18" y="6"/>
                    <a:pt x="17" y="5"/>
                    <a:pt x="17" y="4"/>
                  </a:cubicBezTo>
                  <a:cubicBezTo>
                    <a:pt x="16" y="2"/>
                    <a:pt x="14" y="2"/>
                    <a:pt x="13" y="1"/>
                  </a:cubicBezTo>
                  <a:cubicBezTo>
                    <a:pt x="12" y="1"/>
                    <a:pt x="10" y="0"/>
                    <a:pt x="9" y="0"/>
                  </a:cubicBezTo>
                  <a:cubicBezTo>
                    <a:pt x="9" y="0"/>
                    <a:pt x="9" y="0"/>
                    <a:pt x="9" y="0"/>
                  </a:cubicBezTo>
                  <a:cubicBezTo>
                    <a:pt x="9" y="5"/>
                    <a:pt x="9" y="5"/>
                    <a:pt x="9" y="5"/>
                  </a:cubicBezTo>
                  <a:cubicBezTo>
                    <a:pt x="9" y="0"/>
                    <a:pt x="9" y="0"/>
                    <a:pt x="9" y="0"/>
                  </a:cubicBezTo>
                  <a:cubicBezTo>
                    <a:pt x="7" y="0"/>
                    <a:pt x="5" y="1"/>
                    <a:pt x="3" y="2"/>
                  </a:cubicBezTo>
                  <a:cubicBezTo>
                    <a:pt x="3" y="2"/>
                    <a:pt x="2" y="3"/>
                    <a:pt x="1" y="4"/>
                  </a:cubicBezTo>
                  <a:cubicBezTo>
                    <a:pt x="0" y="5"/>
                    <a:pt x="0" y="6"/>
                    <a:pt x="0" y="7"/>
                  </a:cubicBezTo>
                  <a:cubicBezTo>
                    <a:pt x="0" y="7"/>
                    <a:pt x="0" y="7"/>
                    <a:pt x="0" y="7"/>
                  </a:cubicBezTo>
                  <a:cubicBezTo>
                    <a:pt x="4" y="7"/>
                    <a:pt x="4" y="7"/>
                    <a:pt x="4" y="7"/>
                  </a:cubicBezTo>
                  <a:cubicBezTo>
                    <a:pt x="9" y="7"/>
                    <a:pt x="9" y="7"/>
                    <a:pt x="9" y="7"/>
                  </a:cubicBezTo>
                  <a:cubicBezTo>
                    <a:pt x="6" y="7"/>
                    <a:pt x="6" y="7"/>
                    <a:pt x="6" y="7"/>
                  </a:cubicBezTo>
                  <a:cubicBezTo>
                    <a:pt x="8" y="9"/>
                    <a:pt x="8" y="9"/>
                    <a:pt x="8" y="9"/>
                  </a:cubicBezTo>
                  <a:cubicBezTo>
                    <a:pt x="8" y="9"/>
                    <a:pt x="9" y="8"/>
                    <a:pt x="9" y="7"/>
                  </a:cubicBezTo>
                  <a:cubicBezTo>
                    <a:pt x="6" y="7"/>
                    <a:pt x="6" y="7"/>
                    <a:pt x="6" y="7"/>
                  </a:cubicBezTo>
                  <a:cubicBezTo>
                    <a:pt x="8" y="9"/>
                    <a:pt x="8" y="9"/>
                    <a:pt x="8" y="9"/>
                  </a:cubicBezTo>
                  <a:cubicBezTo>
                    <a:pt x="7" y="8"/>
                    <a:pt x="7" y="8"/>
                    <a:pt x="7" y="8"/>
                  </a:cubicBezTo>
                  <a:cubicBezTo>
                    <a:pt x="8" y="9"/>
                    <a:pt x="8" y="9"/>
                    <a:pt x="8" y="9"/>
                  </a:cubicBezTo>
                  <a:cubicBezTo>
                    <a:pt x="8" y="9"/>
                    <a:pt x="8" y="9"/>
                    <a:pt x="8" y="9"/>
                  </a:cubicBezTo>
                  <a:cubicBezTo>
                    <a:pt x="7" y="8"/>
                    <a:pt x="7" y="8"/>
                    <a:pt x="7" y="8"/>
                  </a:cubicBezTo>
                  <a:cubicBezTo>
                    <a:pt x="8" y="9"/>
                    <a:pt x="8" y="9"/>
                    <a:pt x="8" y="9"/>
                  </a:cubicBezTo>
                  <a:cubicBezTo>
                    <a:pt x="8" y="9"/>
                    <a:pt x="8" y="9"/>
                    <a:pt x="8" y="9"/>
                  </a:cubicBezTo>
                  <a:cubicBezTo>
                    <a:pt x="8" y="9"/>
                    <a:pt x="8" y="9"/>
                    <a:pt x="8" y="9"/>
                  </a:cubicBezTo>
                  <a:cubicBezTo>
                    <a:pt x="8" y="9"/>
                    <a:pt x="8" y="9"/>
                    <a:pt x="8" y="9"/>
                  </a:cubicBezTo>
                  <a:cubicBezTo>
                    <a:pt x="8" y="9"/>
                    <a:pt x="8" y="9"/>
                    <a:pt x="8" y="9"/>
                  </a:cubicBezTo>
                  <a:cubicBezTo>
                    <a:pt x="8" y="9"/>
                    <a:pt x="8" y="9"/>
                    <a:pt x="8" y="9"/>
                  </a:cubicBezTo>
                  <a:cubicBezTo>
                    <a:pt x="8" y="9"/>
                    <a:pt x="8" y="9"/>
                    <a:pt x="9" y="9"/>
                  </a:cubicBezTo>
                  <a:cubicBezTo>
                    <a:pt x="9" y="9"/>
                    <a:pt x="9" y="9"/>
                    <a:pt x="9" y="9"/>
                  </a:cubicBezTo>
                  <a:cubicBezTo>
                    <a:pt x="9" y="9"/>
                    <a:pt x="9" y="9"/>
                    <a:pt x="9" y="9"/>
                  </a:cubicBezTo>
                  <a:cubicBezTo>
                    <a:pt x="9" y="6"/>
                    <a:pt x="9" y="6"/>
                    <a:pt x="9" y="6"/>
                  </a:cubicBezTo>
                  <a:cubicBezTo>
                    <a:pt x="9" y="9"/>
                    <a:pt x="9" y="9"/>
                    <a:pt x="9" y="9"/>
                  </a:cubicBezTo>
                  <a:cubicBezTo>
                    <a:pt x="9" y="9"/>
                    <a:pt x="9" y="9"/>
                    <a:pt x="9" y="9"/>
                  </a:cubicBezTo>
                  <a:cubicBezTo>
                    <a:pt x="9" y="6"/>
                    <a:pt x="9" y="6"/>
                    <a:pt x="9" y="6"/>
                  </a:cubicBezTo>
                  <a:cubicBezTo>
                    <a:pt x="9" y="9"/>
                    <a:pt x="9" y="9"/>
                    <a:pt x="9" y="9"/>
                  </a:cubicBezTo>
                  <a:cubicBezTo>
                    <a:pt x="9" y="9"/>
                    <a:pt x="9" y="9"/>
                    <a:pt x="9" y="9"/>
                  </a:cubicBezTo>
                  <a:cubicBezTo>
                    <a:pt x="10" y="9"/>
                    <a:pt x="10" y="9"/>
                    <a:pt x="10" y="9"/>
                  </a:cubicBezTo>
                  <a:cubicBezTo>
                    <a:pt x="11" y="8"/>
                    <a:pt x="11" y="8"/>
                    <a:pt x="11" y="8"/>
                  </a:cubicBezTo>
                  <a:cubicBezTo>
                    <a:pt x="10" y="9"/>
                    <a:pt x="10" y="9"/>
                    <a:pt x="10" y="9"/>
                  </a:cubicBezTo>
                  <a:cubicBezTo>
                    <a:pt x="10" y="9"/>
                    <a:pt x="10" y="9"/>
                    <a:pt x="10" y="9"/>
                  </a:cubicBezTo>
                  <a:cubicBezTo>
                    <a:pt x="11" y="8"/>
                    <a:pt x="11" y="8"/>
                    <a:pt x="11" y="8"/>
                  </a:cubicBezTo>
                  <a:cubicBezTo>
                    <a:pt x="10" y="9"/>
                    <a:pt x="10" y="9"/>
                    <a:pt x="10" y="9"/>
                  </a:cubicBezTo>
                  <a:cubicBezTo>
                    <a:pt x="12" y="7"/>
                    <a:pt x="12" y="7"/>
                    <a:pt x="12" y="7"/>
                  </a:cubicBezTo>
                  <a:cubicBezTo>
                    <a:pt x="9" y="7"/>
                    <a:pt x="9" y="7"/>
                    <a:pt x="9" y="7"/>
                  </a:cubicBezTo>
                  <a:cubicBezTo>
                    <a:pt x="9" y="8"/>
                    <a:pt x="9" y="9"/>
                    <a:pt x="10" y="9"/>
                  </a:cubicBezTo>
                  <a:cubicBezTo>
                    <a:pt x="12" y="7"/>
                    <a:pt x="12" y="7"/>
                    <a:pt x="12" y="7"/>
                  </a:cubicBezTo>
                  <a:cubicBezTo>
                    <a:pt x="9" y="7"/>
                    <a:pt x="9" y="7"/>
                    <a:pt x="9" y="7"/>
                  </a:cubicBezTo>
                  <a:cubicBezTo>
                    <a:pt x="13" y="7"/>
                    <a:pt x="13" y="7"/>
                    <a:pt x="13" y="7"/>
                  </a:cubicBezTo>
                  <a:cubicBezTo>
                    <a:pt x="9" y="7"/>
                    <a:pt x="9" y="7"/>
                    <a:pt x="9" y="7"/>
                  </a:cubicBezTo>
                  <a:cubicBezTo>
                    <a:pt x="9" y="7"/>
                    <a:pt x="9" y="7"/>
                    <a:pt x="9" y="7"/>
                  </a:cubicBezTo>
                  <a:cubicBezTo>
                    <a:pt x="9" y="7"/>
                    <a:pt x="9" y="7"/>
                    <a:pt x="9" y="7"/>
                  </a:cubicBezTo>
                  <a:cubicBezTo>
                    <a:pt x="12" y="7"/>
                    <a:pt x="12" y="7"/>
                    <a:pt x="12" y="7"/>
                  </a:cubicBezTo>
                  <a:cubicBezTo>
                    <a:pt x="10" y="6"/>
                    <a:pt x="10" y="6"/>
                    <a:pt x="10" y="6"/>
                  </a:cubicBezTo>
                  <a:cubicBezTo>
                    <a:pt x="9" y="6"/>
                    <a:pt x="9" y="7"/>
                    <a:pt x="9" y="7"/>
                  </a:cubicBezTo>
                  <a:cubicBezTo>
                    <a:pt x="12" y="7"/>
                    <a:pt x="12" y="7"/>
                    <a:pt x="12" y="7"/>
                  </a:cubicBezTo>
                  <a:cubicBezTo>
                    <a:pt x="10" y="6"/>
                    <a:pt x="10" y="6"/>
                    <a:pt x="10" y="6"/>
                  </a:cubicBezTo>
                  <a:cubicBezTo>
                    <a:pt x="11" y="7"/>
                    <a:pt x="11" y="7"/>
                    <a:pt x="11" y="7"/>
                  </a:cubicBezTo>
                  <a:cubicBezTo>
                    <a:pt x="10" y="5"/>
                    <a:pt x="10" y="5"/>
                    <a:pt x="10" y="5"/>
                  </a:cubicBezTo>
                  <a:cubicBezTo>
                    <a:pt x="10" y="6"/>
                    <a:pt x="10" y="6"/>
                    <a:pt x="10" y="6"/>
                  </a:cubicBezTo>
                  <a:cubicBezTo>
                    <a:pt x="11" y="7"/>
                    <a:pt x="11" y="7"/>
                    <a:pt x="11" y="7"/>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9" y="6"/>
                    <a:pt x="9" y="5"/>
                  </a:cubicBezTo>
                  <a:cubicBezTo>
                    <a:pt x="9" y="10"/>
                    <a:pt x="9" y="10"/>
                    <a:pt x="9" y="10"/>
                  </a:cubicBezTo>
                  <a:cubicBezTo>
                    <a:pt x="9" y="5"/>
                    <a:pt x="9" y="5"/>
                    <a:pt x="9" y="5"/>
                  </a:cubicBezTo>
                  <a:cubicBezTo>
                    <a:pt x="9" y="5"/>
                    <a:pt x="9" y="5"/>
                    <a:pt x="9" y="5"/>
                  </a:cubicBezTo>
                  <a:cubicBezTo>
                    <a:pt x="9" y="5"/>
                    <a:pt x="9" y="5"/>
                    <a:pt x="9" y="5"/>
                  </a:cubicBezTo>
                  <a:cubicBezTo>
                    <a:pt x="9" y="8"/>
                    <a:pt x="9" y="8"/>
                    <a:pt x="9" y="8"/>
                  </a:cubicBezTo>
                  <a:cubicBezTo>
                    <a:pt x="9" y="5"/>
                    <a:pt x="9" y="5"/>
                    <a:pt x="9" y="5"/>
                  </a:cubicBezTo>
                  <a:cubicBezTo>
                    <a:pt x="9" y="5"/>
                    <a:pt x="9" y="5"/>
                    <a:pt x="9" y="5"/>
                  </a:cubicBezTo>
                  <a:cubicBezTo>
                    <a:pt x="9" y="8"/>
                    <a:pt x="9" y="8"/>
                    <a:pt x="9" y="8"/>
                  </a:cubicBezTo>
                  <a:cubicBezTo>
                    <a:pt x="9" y="5"/>
                    <a:pt x="9" y="5"/>
                    <a:pt x="9" y="5"/>
                  </a:cubicBezTo>
                  <a:cubicBezTo>
                    <a:pt x="8" y="6"/>
                    <a:pt x="8" y="5"/>
                    <a:pt x="8" y="5"/>
                  </a:cubicBezTo>
                  <a:cubicBezTo>
                    <a:pt x="7" y="6"/>
                    <a:pt x="7" y="6"/>
                    <a:pt x="7" y="6"/>
                  </a:cubicBezTo>
                  <a:cubicBezTo>
                    <a:pt x="8" y="6"/>
                    <a:pt x="8" y="6"/>
                    <a:pt x="8" y="6"/>
                  </a:cubicBezTo>
                  <a:cubicBezTo>
                    <a:pt x="8" y="5"/>
                    <a:pt x="8" y="5"/>
                    <a:pt x="8" y="5"/>
                  </a:cubicBezTo>
                  <a:cubicBezTo>
                    <a:pt x="7" y="6"/>
                    <a:pt x="7" y="6"/>
                    <a:pt x="7" y="6"/>
                  </a:cubicBezTo>
                  <a:cubicBezTo>
                    <a:pt x="8" y="6"/>
                    <a:pt x="8" y="6"/>
                    <a:pt x="8" y="6"/>
                  </a:cubicBezTo>
                  <a:cubicBezTo>
                    <a:pt x="6" y="7"/>
                    <a:pt x="6" y="7"/>
                    <a:pt x="6" y="7"/>
                  </a:cubicBezTo>
                  <a:cubicBezTo>
                    <a:pt x="9" y="7"/>
                    <a:pt x="9" y="7"/>
                    <a:pt x="9" y="7"/>
                  </a:cubicBezTo>
                  <a:cubicBezTo>
                    <a:pt x="9" y="7"/>
                    <a:pt x="8" y="6"/>
                    <a:pt x="8" y="6"/>
                  </a:cubicBezTo>
                  <a:cubicBezTo>
                    <a:pt x="6" y="7"/>
                    <a:pt x="6" y="7"/>
                    <a:pt x="6" y="7"/>
                  </a:cubicBezTo>
                  <a:cubicBezTo>
                    <a:pt x="9" y="7"/>
                    <a:pt x="9" y="7"/>
                    <a:pt x="9" y="7"/>
                  </a:cubicBezTo>
                  <a:cubicBezTo>
                    <a:pt x="9" y="7"/>
                    <a:pt x="9" y="7"/>
                    <a:pt x="9" y="7"/>
                  </a:cubicBezTo>
                  <a:lnTo>
                    <a:pt x="4" y="7"/>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6" name="Freeform 309"/>
            <p:cNvSpPr>
              <a:spLocks/>
            </p:cNvSpPr>
            <p:nvPr/>
          </p:nvSpPr>
          <p:spPr bwMode="auto">
            <a:xfrm>
              <a:off x="6386882" y="1045550"/>
              <a:ext cx="35412" cy="41851"/>
            </a:xfrm>
            <a:custGeom>
              <a:avLst/>
              <a:gdLst>
                <a:gd name="T0" fmla="*/ 15 w 16"/>
                <a:gd name="T1" fmla="*/ 16 h 19"/>
                <a:gd name="T2" fmla="*/ 10 w 16"/>
                <a:gd name="T3" fmla="*/ 3 h 19"/>
                <a:gd name="T4" fmla="*/ 4 w 16"/>
                <a:gd name="T5" fmla="*/ 3 h 19"/>
                <a:gd name="T6" fmla="*/ 10 w 16"/>
                <a:gd name="T7" fmla="*/ 19 h 19"/>
                <a:gd name="T8" fmla="*/ 14 w 16"/>
                <a:gd name="T9" fmla="*/ 18 h 19"/>
                <a:gd name="T10" fmla="*/ 15 w 16"/>
                <a:gd name="T11" fmla="*/ 16 h 19"/>
              </a:gdLst>
              <a:ahLst/>
              <a:cxnLst>
                <a:cxn ang="0">
                  <a:pos x="T0" y="T1"/>
                </a:cxn>
                <a:cxn ang="0">
                  <a:pos x="T2" y="T3"/>
                </a:cxn>
                <a:cxn ang="0">
                  <a:pos x="T4" y="T5"/>
                </a:cxn>
                <a:cxn ang="0">
                  <a:pos x="T6" y="T7"/>
                </a:cxn>
                <a:cxn ang="0">
                  <a:pos x="T8" y="T9"/>
                </a:cxn>
                <a:cxn ang="0">
                  <a:pos x="T10" y="T11"/>
                </a:cxn>
              </a:cxnLst>
              <a:rect l="0" t="0" r="r" b="b"/>
              <a:pathLst>
                <a:path w="16" h="19">
                  <a:moveTo>
                    <a:pt x="15" y="16"/>
                  </a:moveTo>
                  <a:cubicBezTo>
                    <a:pt x="9" y="13"/>
                    <a:pt x="7" y="8"/>
                    <a:pt x="10" y="3"/>
                  </a:cubicBezTo>
                  <a:cubicBezTo>
                    <a:pt x="11" y="0"/>
                    <a:pt x="5" y="1"/>
                    <a:pt x="4" y="3"/>
                  </a:cubicBezTo>
                  <a:cubicBezTo>
                    <a:pt x="0" y="9"/>
                    <a:pt x="3" y="16"/>
                    <a:pt x="10" y="19"/>
                  </a:cubicBezTo>
                  <a:cubicBezTo>
                    <a:pt x="11" y="19"/>
                    <a:pt x="13" y="19"/>
                    <a:pt x="14" y="18"/>
                  </a:cubicBezTo>
                  <a:cubicBezTo>
                    <a:pt x="15" y="18"/>
                    <a:pt x="16" y="16"/>
                    <a:pt x="15" y="16"/>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 name="Freeform 310"/>
            <p:cNvSpPr>
              <a:spLocks/>
            </p:cNvSpPr>
            <p:nvPr/>
          </p:nvSpPr>
          <p:spPr bwMode="auto">
            <a:xfrm>
              <a:off x="6399760" y="1039111"/>
              <a:ext cx="53118" cy="33803"/>
            </a:xfrm>
            <a:custGeom>
              <a:avLst/>
              <a:gdLst>
                <a:gd name="T0" fmla="*/ 22 w 24"/>
                <a:gd name="T1" fmla="*/ 0 h 15"/>
                <a:gd name="T2" fmla="*/ 13 w 24"/>
                <a:gd name="T3" fmla="*/ 4 h 15"/>
                <a:gd name="T4" fmla="*/ 12 w 24"/>
                <a:gd name="T5" fmla="*/ 5 h 15"/>
                <a:gd name="T6" fmla="*/ 14 w 24"/>
                <a:gd name="T7" fmla="*/ 7 h 15"/>
                <a:gd name="T8" fmla="*/ 16 w 24"/>
                <a:gd name="T9" fmla="*/ 5 h 15"/>
                <a:gd name="T10" fmla="*/ 8 w 24"/>
                <a:gd name="T11" fmla="*/ 4 h 15"/>
                <a:gd name="T12" fmla="*/ 5 w 24"/>
                <a:gd name="T13" fmla="*/ 6 h 15"/>
                <a:gd name="T14" fmla="*/ 9 w 24"/>
                <a:gd name="T15" fmla="*/ 10 h 15"/>
                <a:gd name="T16" fmla="*/ 12 w 24"/>
                <a:gd name="T17" fmla="*/ 9 h 15"/>
                <a:gd name="T18" fmla="*/ 3 w 24"/>
                <a:gd name="T19" fmla="*/ 7 h 15"/>
                <a:gd name="T20" fmla="*/ 1 w 24"/>
                <a:gd name="T21" fmla="*/ 8 h 15"/>
                <a:gd name="T22" fmla="*/ 6 w 24"/>
                <a:gd name="T23" fmla="*/ 14 h 15"/>
                <a:gd name="T24" fmla="*/ 9 w 24"/>
                <a:gd name="T25" fmla="*/ 14 h 15"/>
                <a:gd name="T26" fmla="*/ 12 w 24"/>
                <a:gd name="T27" fmla="*/ 9 h 15"/>
                <a:gd name="T28" fmla="*/ 9 w 24"/>
                <a:gd name="T29" fmla="*/ 9 h 15"/>
                <a:gd name="T30" fmla="*/ 7 w 24"/>
                <a:gd name="T31" fmla="*/ 13 h 15"/>
                <a:gd name="T32" fmla="*/ 10 w 24"/>
                <a:gd name="T33" fmla="*/ 13 h 15"/>
                <a:gd name="T34" fmla="*/ 17 w 24"/>
                <a:gd name="T35" fmla="*/ 8 h 15"/>
                <a:gd name="T36" fmla="*/ 15 w 24"/>
                <a:gd name="T37" fmla="*/ 7 h 15"/>
                <a:gd name="T38" fmla="*/ 7 w 24"/>
                <a:gd name="T39" fmla="*/ 13 h 15"/>
                <a:gd name="T40" fmla="*/ 10 w 24"/>
                <a:gd name="T41" fmla="*/ 13 h 15"/>
                <a:gd name="T42" fmla="*/ 12 w 24"/>
                <a:gd name="T43" fmla="*/ 9 h 15"/>
                <a:gd name="T44" fmla="*/ 9 w 24"/>
                <a:gd name="T45" fmla="*/ 9 h 15"/>
                <a:gd name="T46" fmla="*/ 6 w 24"/>
                <a:gd name="T47" fmla="*/ 14 h 15"/>
                <a:gd name="T48" fmla="*/ 9 w 24"/>
                <a:gd name="T49" fmla="*/ 13 h 15"/>
                <a:gd name="T50" fmla="*/ 4 w 24"/>
                <a:gd name="T51" fmla="*/ 7 h 15"/>
                <a:gd name="T52" fmla="*/ 1 w 24"/>
                <a:gd name="T53" fmla="*/ 8 h 15"/>
                <a:gd name="T54" fmla="*/ 9 w 24"/>
                <a:gd name="T55" fmla="*/ 10 h 15"/>
                <a:gd name="T56" fmla="*/ 12 w 24"/>
                <a:gd name="T57" fmla="*/ 9 h 15"/>
                <a:gd name="T58" fmla="*/ 8 w 24"/>
                <a:gd name="T59" fmla="*/ 5 h 15"/>
                <a:gd name="T60" fmla="*/ 6 w 24"/>
                <a:gd name="T61" fmla="*/ 6 h 15"/>
                <a:gd name="T62" fmla="*/ 14 w 24"/>
                <a:gd name="T63" fmla="*/ 7 h 15"/>
                <a:gd name="T64" fmla="*/ 16 w 24"/>
                <a:gd name="T65" fmla="*/ 6 h 15"/>
                <a:gd name="T66" fmla="*/ 15 w 24"/>
                <a:gd name="T67" fmla="*/ 4 h 15"/>
                <a:gd name="T68" fmla="*/ 14 w 24"/>
                <a:gd name="T69" fmla="*/ 5 h 15"/>
                <a:gd name="T70" fmla="*/ 23 w 24"/>
                <a:gd name="T71" fmla="*/ 1 h 15"/>
                <a:gd name="T72" fmla="*/ 22 w 24"/>
                <a:gd name="T7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15">
                  <a:moveTo>
                    <a:pt x="22" y="0"/>
                  </a:moveTo>
                  <a:cubicBezTo>
                    <a:pt x="19" y="1"/>
                    <a:pt x="16" y="3"/>
                    <a:pt x="13" y="4"/>
                  </a:cubicBezTo>
                  <a:cubicBezTo>
                    <a:pt x="13" y="4"/>
                    <a:pt x="12" y="5"/>
                    <a:pt x="12" y="5"/>
                  </a:cubicBezTo>
                  <a:cubicBezTo>
                    <a:pt x="13" y="6"/>
                    <a:pt x="13" y="6"/>
                    <a:pt x="14" y="7"/>
                  </a:cubicBezTo>
                  <a:cubicBezTo>
                    <a:pt x="14" y="6"/>
                    <a:pt x="15" y="6"/>
                    <a:pt x="16" y="5"/>
                  </a:cubicBezTo>
                  <a:cubicBezTo>
                    <a:pt x="13" y="5"/>
                    <a:pt x="11" y="5"/>
                    <a:pt x="8" y="4"/>
                  </a:cubicBezTo>
                  <a:cubicBezTo>
                    <a:pt x="7" y="4"/>
                    <a:pt x="5" y="5"/>
                    <a:pt x="5" y="6"/>
                  </a:cubicBezTo>
                  <a:cubicBezTo>
                    <a:pt x="7" y="7"/>
                    <a:pt x="8" y="9"/>
                    <a:pt x="9" y="10"/>
                  </a:cubicBezTo>
                  <a:cubicBezTo>
                    <a:pt x="10" y="9"/>
                    <a:pt x="11" y="9"/>
                    <a:pt x="12" y="9"/>
                  </a:cubicBezTo>
                  <a:cubicBezTo>
                    <a:pt x="9" y="7"/>
                    <a:pt x="6" y="8"/>
                    <a:pt x="3" y="7"/>
                  </a:cubicBezTo>
                  <a:cubicBezTo>
                    <a:pt x="3" y="7"/>
                    <a:pt x="0" y="7"/>
                    <a:pt x="1" y="8"/>
                  </a:cubicBezTo>
                  <a:cubicBezTo>
                    <a:pt x="2" y="10"/>
                    <a:pt x="4" y="12"/>
                    <a:pt x="6" y="14"/>
                  </a:cubicBezTo>
                  <a:cubicBezTo>
                    <a:pt x="7" y="15"/>
                    <a:pt x="9" y="15"/>
                    <a:pt x="9" y="14"/>
                  </a:cubicBezTo>
                  <a:cubicBezTo>
                    <a:pt x="10" y="12"/>
                    <a:pt x="11" y="11"/>
                    <a:pt x="12" y="9"/>
                  </a:cubicBezTo>
                  <a:cubicBezTo>
                    <a:pt x="13" y="8"/>
                    <a:pt x="10" y="9"/>
                    <a:pt x="9" y="9"/>
                  </a:cubicBezTo>
                  <a:cubicBezTo>
                    <a:pt x="8" y="11"/>
                    <a:pt x="8" y="12"/>
                    <a:pt x="7" y="13"/>
                  </a:cubicBezTo>
                  <a:cubicBezTo>
                    <a:pt x="7" y="14"/>
                    <a:pt x="9" y="14"/>
                    <a:pt x="10" y="13"/>
                  </a:cubicBezTo>
                  <a:cubicBezTo>
                    <a:pt x="12" y="12"/>
                    <a:pt x="15" y="10"/>
                    <a:pt x="17" y="8"/>
                  </a:cubicBezTo>
                  <a:cubicBezTo>
                    <a:pt x="19" y="7"/>
                    <a:pt x="16" y="7"/>
                    <a:pt x="15" y="7"/>
                  </a:cubicBezTo>
                  <a:cubicBezTo>
                    <a:pt x="12" y="9"/>
                    <a:pt x="10" y="11"/>
                    <a:pt x="7" y="13"/>
                  </a:cubicBezTo>
                  <a:cubicBezTo>
                    <a:pt x="8" y="13"/>
                    <a:pt x="9" y="13"/>
                    <a:pt x="10" y="13"/>
                  </a:cubicBezTo>
                  <a:cubicBezTo>
                    <a:pt x="11" y="12"/>
                    <a:pt x="11" y="10"/>
                    <a:pt x="12" y="9"/>
                  </a:cubicBezTo>
                  <a:cubicBezTo>
                    <a:pt x="11" y="9"/>
                    <a:pt x="10" y="9"/>
                    <a:pt x="9" y="9"/>
                  </a:cubicBezTo>
                  <a:cubicBezTo>
                    <a:pt x="8" y="11"/>
                    <a:pt x="7" y="12"/>
                    <a:pt x="6" y="14"/>
                  </a:cubicBezTo>
                  <a:cubicBezTo>
                    <a:pt x="7" y="14"/>
                    <a:pt x="8" y="13"/>
                    <a:pt x="9" y="13"/>
                  </a:cubicBezTo>
                  <a:cubicBezTo>
                    <a:pt x="7" y="11"/>
                    <a:pt x="5" y="10"/>
                    <a:pt x="4" y="7"/>
                  </a:cubicBezTo>
                  <a:cubicBezTo>
                    <a:pt x="3" y="7"/>
                    <a:pt x="2" y="8"/>
                    <a:pt x="1" y="8"/>
                  </a:cubicBezTo>
                  <a:cubicBezTo>
                    <a:pt x="4" y="9"/>
                    <a:pt x="7" y="9"/>
                    <a:pt x="9" y="10"/>
                  </a:cubicBezTo>
                  <a:cubicBezTo>
                    <a:pt x="10" y="10"/>
                    <a:pt x="13" y="9"/>
                    <a:pt x="12" y="9"/>
                  </a:cubicBezTo>
                  <a:cubicBezTo>
                    <a:pt x="10" y="8"/>
                    <a:pt x="9" y="6"/>
                    <a:pt x="8" y="5"/>
                  </a:cubicBezTo>
                  <a:cubicBezTo>
                    <a:pt x="7" y="5"/>
                    <a:pt x="6" y="5"/>
                    <a:pt x="6" y="6"/>
                  </a:cubicBezTo>
                  <a:cubicBezTo>
                    <a:pt x="8" y="7"/>
                    <a:pt x="11" y="6"/>
                    <a:pt x="14" y="7"/>
                  </a:cubicBezTo>
                  <a:cubicBezTo>
                    <a:pt x="15" y="7"/>
                    <a:pt x="17" y="6"/>
                    <a:pt x="16" y="6"/>
                  </a:cubicBezTo>
                  <a:cubicBezTo>
                    <a:pt x="16" y="5"/>
                    <a:pt x="16" y="5"/>
                    <a:pt x="15" y="4"/>
                  </a:cubicBezTo>
                  <a:cubicBezTo>
                    <a:pt x="15" y="4"/>
                    <a:pt x="15" y="5"/>
                    <a:pt x="14" y="5"/>
                  </a:cubicBezTo>
                  <a:cubicBezTo>
                    <a:pt x="17" y="4"/>
                    <a:pt x="19" y="2"/>
                    <a:pt x="23" y="1"/>
                  </a:cubicBezTo>
                  <a:cubicBezTo>
                    <a:pt x="24" y="1"/>
                    <a:pt x="24" y="0"/>
                    <a:pt x="22" y="0"/>
                  </a:cubicBezTo>
                  <a:close/>
                </a:path>
              </a:pathLst>
            </a:custGeom>
            <a:solidFill>
              <a:srgbClr val="E851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8" name="Freeform 311"/>
            <p:cNvSpPr>
              <a:spLocks/>
            </p:cNvSpPr>
            <p:nvPr/>
          </p:nvSpPr>
          <p:spPr bwMode="auto">
            <a:xfrm>
              <a:off x="5316465" y="1093839"/>
              <a:ext cx="1009251" cy="602010"/>
            </a:xfrm>
            <a:custGeom>
              <a:avLst/>
              <a:gdLst>
                <a:gd name="T0" fmla="*/ 461 w 461"/>
                <a:gd name="T1" fmla="*/ 44 h 275"/>
                <a:gd name="T2" fmla="*/ 429 w 461"/>
                <a:gd name="T3" fmla="*/ 2 h 275"/>
                <a:gd name="T4" fmla="*/ 427 w 461"/>
                <a:gd name="T5" fmla="*/ 0 h 275"/>
                <a:gd name="T6" fmla="*/ 80 w 461"/>
                <a:gd name="T7" fmla="*/ 190 h 275"/>
                <a:gd name="T8" fmla="*/ 8 w 461"/>
                <a:gd name="T9" fmla="*/ 224 h 275"/>
                <a:gd name="T10" fmla="*/ 12 w 461"/>
                <a:gd name="T11" fmla="*/ 257 h 275"/>
                <a:gd name="T12" fmla="*/ 42 w 461"/>
                <a:gd name="T13" fmla="*/ 270 h 275"/>
                <a:gd name="T14" fmla="*/ 113 w 461"/>
                <a:gd name="T15" fmla="*/ 236 h 275"/>
                <a:gd name="T16" fmla="*/ 460 w 461"/>
                <a:gd name="T17" fmla="*/ 45 h 275"/>
                <a:gd name="T18" fmla="*/ 461 w 461"/>
                <a:gd name="T19" fmla="*/ 44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1" h="275">
                  <a:moveTo>
                    <a:pt x="461" y="44"/>
                  </a:moveTo>
                  <a:cubicBezTo>
                    <a:pt x="443" y="30"/>
                    <a:pt x="433" y="23"/>
                    <a:pt x="429" y="2"/>
                  </a:cubicBezTo>
                  <a:cubicBezTo>
                    <a:pt x="427" y="0"/>
                    <a:pt x="427" y="0"/>
                    <a:pt x="427" y="0"/>
                  </a:cubicBezTo>
                  <a:cubicBezTo>
                    <a:pt x="323" y="76"/>
                    <a:pt x="193" y="126"/>
                    <a:pt x="80" y="190"/>
                  </a:cubicBezTo>
                  <a:cubicBezTo>
                    <a:pt x="58" y="202"/>
                    <a:pt x="32" y="215"/>
                    <a:pt x="8" y="224"/>
                  </a:cubicBezTo>
                  <a:cubicBezTo>
                    <a:pt x="8" y="224"/>
                    <a:pt x="0" y="238"/>
                    <a:pt x="12" y="257"/>
                  </a:cubicBezTo>
                  <a:cubicBezTo>
                    <a:pt x="24" y="275"/>
                    <a:pt x="42" y="270"/>
                    <a:pt x="42" y="270"/>
                  </a:cubicBezTo>
                  <a:cubicBezTo>
                    <a:pt x="65" y="261"/>
                    <a:pt x="91" y="248"/>
                    <a:pt x="113" y="236"/>
                  </a:cubicBezTo>
                  <a:cubicBezTo>
                    <a:pt x="226" y="172"/>
                    <a:pt x="356" y="121"/>
                    <a:pt x="460" y="45"/>
                  </a:cubicBezTo>
                  <a:cubicBezTo>
                    <a:pt x="461" y="44"/>
                    <a:pt x="461" y="44"/>
                    <a:pt x="461" y="44"/>
                  </a:cubicBezTo>
                </a:path>
              </a:pathLst>
            </a:custGeom>
            <a:solidFill>
              <a:srgbClr val="F3B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9" name="Freeform 312"/>
            <p:cNvSpPr>
              <a:spLocks/>
            </p:cNvSpPr>
            <p:nvPr/>
          </p:nvSpPr>
          <p:spPr bwMode="auto">
            <a:xfrm>
              <a:off x="5311635" y="1087401"/>
              <a:ext cx="1026958" cy="630983"/>
            </a:xfrm>
            <a:custGeom>
              <a:avLst/>
              <a:gdLst>
                <a:gd name="T0" fmla="*/ 466 w 469"/>
                <a:gd name="T1" fmla="*/ 45 h 288"/>
                <a:gd name="T2" fmla="*/ 442 w 469"/>
                <a:gd name="T3" fmla="*/ 22 h 288"/>
                <a:gd name="T4" fmla="*/ 432 w 469"/>
                <a:gd name="T5" fmla="*/ 1 h 288"/>
                <a:gd name="T6" fmla="*/ 426 w 469"/>
                <a:gd name="T7" fmla="*/ 1 h 288"/>
                <a:gd name="T8" fmla="*/ 166 w 469"/>
                <a:gd name="T9" fmla="*/ 146 h 288"/>
                <a:gd name="T10" fmla="*/ 35 w 469"/>
                <a:gd name="T11" fmla="*/ 214 h 288"/>
                <a:gd name="T12" fmla="*/ 6 w 469"/>
                <a:gd name="T13" fmla="*/ 230 h 288"/>
                <a:gd name="T14" fmla="*/ 18 w 469"/>
                <a:gd name="T15" fmla="*/ 270 h 288"/>
                <a:gd name="T16" fmla="*/ 91 w 469"/>
                <a:gd name="T17" fmla="*/ 254 h 288"/>
                <a:gd name="T18" fmla="*/ 221 w 469"/>
                <a:gd name="T19" fmla="*/ 186 h 288"/>
                <a:gd name="T20" fmla="*/ 352 w 469"/>
                <a:gd name="T21" fmla="*/ 119 h 288"/>
                <a:gd name="T22" fmla="*/ 413 w 469"/>
                <a:gd name="T23" fmla="*/ 84 h 288"/>
                <a:gd name="T24" fmla="*/ 466 w 469"/>
                <a:gd name="T25" fmla="*/ 48 h 288"/>
                <a:gd name="T26" fmla="*/ 460 w 469"/>
                <a:gd name="T27" fmla="*/ 46 h 288"/>
                <a:gd name="T28" fmla="*/ 408 w 469"/>
                <a:gd name="T29" fmla="*/ 81 h 288"/>
                <a:gd name="T30" fmla="*/ 354 w 469"/>
                <a:gd name="T31" fmla="*/ 112 h 288"/>
                <a:gd name="T32" fmla="*/ 236 w 469"/>
                <a:gd name="T33" fmla="*/ 173 h 288"/>
                <a:gd name="T34" fmla="*/ 130 w 469"/>
                <a:gd name="T35" fmla="*/ 227 h 288"/>
                <a:gd name="T36" fmla="*/ 68 w 469"/>
                <a:gd name="T37" fmla="*/ 260 h 288"/>
                <a:gd name="T38" fmla="*/ 42 w 469"/>
                <a:gd name="T39" fmla="*/ 271 h 288"/>
                <a:gd name="T40" fmla="*/ 13 w 469"/>
                <a:gd name="T41" fmla="*/ 247 h 288"/>
                <a:gd name="T42" fmla="*/ 45 w 469"/>
                <a:gd name="T43" fmla="*/ 215 h 288"/>
                <a:gd name="T44" fmla="*/ 96 w 469"/>
                <a:gd name="T45" fmla="*/ 188 h 288"/>
                <a:gd name="T46" fmla="*/ 213 w 469"/>
                <a:gd name="T47" fmla="*/ 128 h 288"/>
                <a:gd name="T48" fmla="*/ 431 w 469"/>
                <a:gd name="T49" fmla="*/ 4 h 288"/>
                <a:gd name="T50" fmla="*/ 425 w 469"/>
                <a:gd name="T51" fmla="*/ 4 h 288"/>
                <a:gd name="T52" fmla="*/ 437 w 469"/>
                <a:gd name="T53" fmla="*/ 29 h 288"/>
                <a:gd name="T54" fmla="*/ 460 w 469"/>
                <a:gd name="T55" fmla="*/ 49 h 288"/>
                <a:gd name="T56" fmla="*/ 466 w 469"/>
                <a:gd name="T57" fmla="*/ 4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9" h="288">
                  <a:moveTo>
                    <a:pt x="466" y="45"/>
                  </a:moveTo>
                  <a:cubicBezTo>
                    <a:pt x="457" y="38"/>
                    <a:pt x="448" y="31"/>
                    <a:pt x="442" y="22"/>
                  </a:cubicBezTo>
                  <a:cubicBezTo>
                    <a:pt x="437" y="15"/>
                    <a:pt x="438" y="7"/>
                    <a:pt x="432" y="1"/>
                  </a:cubicBezTo>
                  <a:cubicBezTo>
                    <a:pt x="431" y="0"/>
                    <a:pt x="428" y="0"/>
                    <a:pt x="426" y="1"/>
                  </a:cubicBezTo>
                  <a:cubicBezTo>
                    <a:pt x="345" y="60"/>
                    <a:pt x="255" y="102"/>
                    <a:pt x="166" y="146"/>
                  </a:cubicBezTo>
                  <a:cubicBezTo>
                    <a:pt x="122" y="168"/>
                    <a:pt x="80" y="193"/>
                    <a:pt x="35" y="214"/>
                  </a:cubicBezTo>
                  <a:cubicBezTo>
                    <a:pt x="27" y="218"/>
                    <a:pt x="9" y="221"/>
                    <a:pt x="6" y="230"/>
                  </a:cubicBezTo>
                  <a:cubicBezTo>
                    <a:pt x="0" y="245"/>
                    <a:pt x="7" y="259"/>
                    <a:pt x="18" y="270"/>
                  </a:cubicBezTo>
                  <a:cubicBezTo>
                    <a:pt x="38" y="288"/>
                    <a:pt x="74" y="262"/>
                    <a:pt x="91" y="254"/>
                  </a:cubicBezTo>
                  <a:cubicBezTo>
                    <a:pt x="135" y="232"/>
                    <a:pt x="177" y="208"/>
                    <a:pt x="221" y="186"/>
                  </a:cubicBezTo>
                  <a:cubicBezTo>
                    <a:pt x="265" y="164"/>
                    <a:pt x="309" y="142"/>
                    <a:pt x="352" y="119"/>
                  </a:cubicBezTo>
                  <a:cubicBezTo>
                    <a:pt x="373" y="108"/>
                    <a:pt x="393" y="96"/>
                    <a:pt x="413" y="84"/>
                  </a:cubicBezTo>
                  <a:cubicBezTo>
                    <a:pt x="431" y="73"/>
                    <a:pt x="451" y="62"/>
                    <a:pt x="466" y="48"/>
                  </a:cubicBezTo>
                  <a:cubicBezTo>
                    <a:pt x="469" y="45"/>
                    <a:pt x="462" y="44"/>
                    <a:pt x="460" y="46"/>
                  </a:cubicBezTo>
                  <a:cubicBezTo>
                    <a:pt x="445" y="60"/>
                    <a:pt x="425" y="71"/>
                    <a:pt x="408" y="81"/>
                  </a:cubicBezTo>
                  <a:cubicBezTo>
                    <a:pt x="391" y="92"/>
                    <a:pt x="373" y="102"/>
                    <a:pt x="354" y="112"/>
                  </a:cubicBezTo>
                  <a:cubicBezTo>
                    <a:pt x="316" y="134"/>
                    <a:pt x="276" y="153"/>
                    <a:pt x="236" y="173"/>
                  </a:cubicBezTo>
                  <a:cubicBezTo>
                    <a:pt x="201" y="191"/>
                    <a:pt x="165" y="208"/>
                    <a:pt x="130" y="227"/>
                  </a:cubicBezTo>
                  <a:cubicBezTo>
                    <a:pt x="110" y="239"/>
                    <a:pt x="89" y="250"/>
                    <a:pt x="68" y="260"/>
                  </a:cubicBezTo>
                  <a:cubicBezTo>
                    <a:pt x="60" y="263"/>
                    <a:pt x="51" y="268"/>
                    <a:pt x="42" y="271"/>
                  </a:cubicBezTo>
                  <a:cubicBezTo>
                    <a:pt x="27" y="275"/>
                    <a:pt x="17" y="259"/>
                    <a:pt x="13" y="247"/>
                  </a:cubicBezTo>
                  <a:cubicBezTo>
                    <a:pt x="5" y="225"/>
                    <a:pt x="30" y="222"/>
                    <a:pt x="45" y="215"/>
                  </a:cubicBezTo>
                  <a:cubicBezTo>
                    <a:pt x="62" y="207"/>
                    <a:pt x="79" y="197"/>
                    <a:pt x="96" y="188"/>
                  </a:cubicBezTo>
                  <a:cubicBezTo>
                    <a:pt x="134" y="167"/>
                    <a:pt x="174" y="147"/>
                    <a:pt x="213" y="128"/>
                  </a:cubicBezTo>
                  <a:cubicBezTo>
                    <a:pt x="288" y="91"/>
                    <a:pt x="363" y="53"/>
                    <a:pt x="431" y="4"/>
                  </a:cubicBezTo>
                  <a:cubicBezTo>
                    <a:pt x="429" y="4"/>
                    <a:pt x="427" y="4"/>
                    <a:pt x="425" y="4"/>
                  </a:cubicBezTo>
                  <a:cubicBezTo>
                    <a:pt x="431" y="10"/>
                    <a:pt x="432" y="22"/>
                    <a:pt x="437" y="29"/>
                  </a:cubicBezTo>
                  <a:cubicBezTo>
                    <a:pt x="443" y="37"/>
                    <a:pt x="452" y="43"/>
                    <a:pt x="460" y="49"/>
                  </a:cubicBezTo>
                  <a:cubicBezTo>
                    <a:pt x="462" y="51"/>
                    <a:pt x="469" y="48"/>
                    <a:pt x="466" y="45"/>
                  </a:cubicBezTo>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0" name="Freeform 313"/>
            <p:cNvSpPr>
              <a:spLocks/>
            </p:cNvSpPr>
            <p:nvPr/>
          </p:nvSpPr>
          <p:spPr bwMode="auto">
            <a:xfrm>
              <a:off x="6245233" y="1027844"/>
              <a:ext cx="231790" cy="167404"/>
            </a:xfrm>
            <a:custGeom>
              <a:avLst/>
              <a:gdLst>
                <a:gd name="T0" fmla="*/ 4 w 106"/>
                <a:gd name="T1" fmla="*/ 31 h 76"/>
                <a:gd name="T2" fmla="*/ 91 w 106"/>
                <a:gd name="T3" fmla="*/ 8 h 76"/>
                <a:gd name="T4" fmla="*/ 85 w 106"/>
                <a:gd name="T5" fmla="*/ 16 h 76"/>
                <a:gd name="T6" fmla="*/ 65 w 106"/>
                <a:gd name="T7" fmla="*/ 36 h 76"/>
                <a:gd name="T8" fmla="*/ 34 w 106"/>
                <a:gd name="T9" fmla="*/ 73 h 76"/>
                <a:gd name="T10" fmla="*/ 39 w 106"/>
                <a:gd name="T11" fmla="*/ 74 h 76"/>
                <a:gd name="T12" fmla="*/ 104 w 106"/>
                <a:gd name="T13" fmla="*/ 3 h 76"/>
                <a:gd name="T14" fmla="*/ 101 w 106"/>
                <a:gd name="T15" fmla="*/ 0 h 76"/>
                <a:gd name="T16" fmla="*/ 4 w 106"/>
                <a:gd name="T17" fmla="*/ 27 h 76"/>
                <a:gd name="T18" fmla="*/ 4 w 106"/>
                <a:gd name="T19"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6">
                  <a:moveTo>
                    <a:pt x="4" y="31"/>
                  </a:moveTo>
                  <a:cubicBezTo>
                    <a:pt x="34" y="29"/>
                    <a:pt x="62" y="18"/>
                    <a:pt x="91" y="8"/>
                  </a:cubicBezTo>
                  <a:cubicBezTo>
                    <a:pt x="101" y="4"/>
                    <a:pt x="87" y="14"/>
                    <a:pt x="85" y="16"/>
                  </a:cubicBezTo>
                  <a:cubicBezTo>
                    <a:pt x="78" y="22"/>
                    <a:pt x="72" y="29"/>
                    <a:pt x="65" y="36"/>
                  </a:cubicBezTo>
                  <a:cubicBezTo>
                    <a:pt x="54" y="48"/>
                    <a:pt x="44" y="60"/>
                    <a:pt x="34" y="73"/>
                  </a:cubicBezTo>
                  <a:cubicBezTo>
                    <a:pt x="32" y="76"/>
                    <a:pt x="38" y="75"/>
                    <a:pt x="39" y="74"/>
                  </a:cubicBezTo>
                  <a:cubicBezTo>
                    <a:pt x="59" y="48"/>
                    <a:pt x="81" y="25"/>
                    <a:pt x="104" y="3"/>
                  </a:cubicBezTo>
                  <a:cubicBezTo>
                    <a:pt x="106" y="1"/>
                    <a:pt x="103" y="0"/>
                    <a:pt x="101" y="0"/>
                  </a:cubicBezTo>
                  <a:cubicBezTo>
                    <a:pt x="69" y="11"/>
                    <a:pt x="38" y="25"/>
                    <a:pt x="4" y="27"/>
                  </a:cubicBezTo>
                  <a:cubicBezTo>
                    <a:pt x="1" y="27"/>
                    <a:pt x="0" y="31"/>
                    <a:pt x="4" y="3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1" name="Freeform 314"/>
            <p:cNvSpPr>
              <a:spLocks/>
            </p:cNvSpPr>
            <p:nvPr/>
          </p:nvSpPr>
          <p:spPr bwMode="auto">
            <a:xfrm>
              <a:off x="5863746" y="1364261"/>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2" name="Freeform 315"/>
            <p:cNvSpPr>
              <a:spLocks/>
            </p:cNvSpPr>
            <p:nvPr/>
          </p:nvSpPr>
          <p:spPr bwMode="auto">
            <a:xfrm>
              <a:off x="5680245" y="1452792"/>
              <a:ext cx="1610" cy="3219"/>
            </a:xfrm>
            <a:custGeom>
              <a:avLst/>
              <a:gdLst>
                <a:gd name="T0" fmla="*/ 1 w 1"/>
                <a:gd name="T1" fmla="*/ 0 h 2"/>
                <a:gd name="T2" fmla="*/ 0 w 1"/>
                <a:gd name="T3" fmla="*/ 2 h 2"/>
                <a:gd name="T4" fmla="*/ 1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0" y="2"/>
                  </a:lnTo>
                  <a:lnTo>
                    <a:pt x="1" y="2"/>
                  </a:lnTo>
                  <a:lnTo>
                    <a:pt x="1" y="2"/>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3" name="Freeform 316"/>
            <p:cNvSpPr>
              <a:spLocks/>
            </p:cNvSpPr>
            <p:nvPr/>
          </p:nvSpPr>
          <p:spPr bwMode="auto">
            <a:xfrm>
              <a:off x="5680245" y="1452792"/>
              <a:ext cx="1610" cy="3219"/>
            </a:xfrm>
            <a:custGeom>
              <a:avLst/>
              <a:gdLst>
                <a:gd name="T0" fmla="*/ 1 w 1"/>
                <a:gd name="T1" fmla="*/ 0 h 2"/>
                <a:gd name="T2" fmla="*/ 0 w 1"/>
                <a:gd name="T3" fmla="*/ 2 h 2"/>
                <a:gd name="T4" fmla="*/ 1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0" y="2"/>
                  </a:lnTo>
                  <a:lnTo>
                    <a:pt x="1" y="2"/>
                  </a:lnTo>
                  <a:lnTo>
                    <a:pt x="1"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4" name="Freeform 317"/>
            <p:cNvSpPr>
              <a:spLocks/>
            </p:cNvSpPr>
            <p:nvPr/>
          </p:nvSpPr>
          <p:spPr bwMode="auto">
            <a:xfrm>
              <a:off x="5680245" y="1456011"/>
              <a:ext cx="1610" cy="0"/>
            </a:xfrm>
            <a:custGeom>
              <a:avLst/>
              <a:gdLst>
                <a:gd name="T0" fmla="*/ 1 w 1"/>
                <a:gd name="T1" fmla="*/ 1 w 1"/>
                <a:gd name="T2" fmla="*/ 1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1" y="0"/>
                  </a:cubicBez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5" name="Freeform 318"/>
            <p:cNvSpPr>
              <a:spLocks/>
            </p:cNvSpPr>
            <p:nvPr/>
          </p:nvSpPr>
          <p:spPr bwMode="auto">
            <a:xfrm>
              <a:off x="5876623" y="1348164"/>
              <a:ext cx="482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6" name="Freeform 319"/>
            <p:cNvSpPr>
              <a:spLocks/>
            </p:cNvSpPr>
            <p:nvPr/>
          </p:nvSpPr>
          <p:spPr bwMode="auto">
            <a:xfrm>
              <a:off x="5876623" y="1348164"/>
              <a:ext cx="482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7" name="Freeform 320"/>
            <p:cNvSpPr>
              <a:spLocks/>
            </p:cNvSpPr>
            <p:nvPr/>
          </p:nvSpPr>
          <p:spPr bwMode="auto">
            <a:xfrm>
              <a:off x="5857307" y="135621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8" name="Freeform 321"/>
            <p:cNvSpPr>
              <a:spLocks/>
            </p:cNvSpPr>
            <p:nvPr/>
          </p:nvSpPr>
          <p:spPr bwMode="auto">
            <a:xfrm>
              <a:off x="5857307" y="135621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9" name="Freeform 322"/>
            <p:cNvSpPr>
              <a:spLocks/>
            </p:cNvSpPr>
            <p:nvPr/>
          </p:nvSpPr>
          <p:spPr bwMode="auto">
            <a:xfrm>
              <a:off x="6027930" y="12821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0" name="Freeform 323"/>
            <p:cNvSpPr>
              <a:spLocks/>
            </p:cNvSpPr>
            <p:nvPr/>
          </p:nvSpPr>
          <p:spPr bwMode="auto">
            <a:xfrm>
              <a:off x="6027930" y="12821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1" name="Freeform 324"/>
            <p:cNvSpPr>
              <a:spLocks/>
            </p:cNvSpPr>
            <p:nvPr/>
          </p:nvSpPr>
          <p:spPr bwMode="auto">
            <a:xfrm>
              <a:off x="6039198" y="1270901"/>
              <a:ext cx="3219" cy="3219"/>
            </a:xfrm>
            <a:custGeom>
              <a:avLst/>
              <a:gdLst>
                <a:gd name="T0" fmla="*/ 2 w 2"/>
                <a:gd name="T1" fmla="*/ 0 h 2"/>
                <a:gd name="T2" fmla="*/ 0 w 2"/>
                <a:gd name="T3" fmla="*/ 2 h 2"/>
                <a:gd name="T4" fmla="*/ 2 w 2"/>
                <a:gd name="T5" fmla="*/ 0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2" y="0"/>
                  </a:lnTo>
                  <a:lnTo>
                    <a:pt x="2"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2" name="Freeform 325"/>
            <p:cNvSpPr>
              <a:spLocks/>
            </p:cNvSpPr>
            <p:nvPr/>
          </p:nvSpPr>
          <p:spPr bwMode="auto">
            <a:xfrm>
              <a:off x="6039198" y="1270901"/>
              <a:ext cx="3219" cy="3219"/>
            </a:xfrm>
            <a:custGeom>
              <a:avLst/>
              <a:gdLst>
                <a:gd name="T0" fmla="*/ 2 w 2"/>
                <a:gd name="T1" fmla="*/ 0 h 2"/>
                <a:gd name="T2" fmla="*/ 0 w 2"/>
                <a:gd name="T3" fmla="*/ 2 h 2"/>
                <a:gd name="T4" fmla="*/ 2 w 2"/>
                <a:gd name="T5" fmla="*/ 0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3" name="Freeform 326"/>
            <p:cNvSpPr>
              <a:spLocks/>
            </p:cNvSpPr>
            <p:nvPr/>
          </p:nvSpPr>
          <p:spPr bwMode="auto">
            <a:xfrm>
              <a:off x="6034369" y="1274120"/>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4" name="Freeform 327"/>
            <p:cNvSpPr>
              <a:spLocks/>
            </p:cNvSpPr>
            <p:nvPr/>
          </p:nvSpPr>
          <p:spPr bwMode="auto">
            <a:xfrm>
              <a:off x="6034369" y="1274120"/>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5" name="Freeform 328"/>
            <p:cNvSpPr>
              <a:spLocks/>
            </p:cNvSpPr>
            <p:nvPr/>
          </p:nvSpPr>
          <p:spPr bwMode="auto">
            <a:xfrm>
              <a:off x="6108413" y="121617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6" name="Freeform 329"/>
            <p:cNvSpPr>
              <a:spLocks/>
            </p:cNvSpPr>
            <p:nvPr/>
          </p:nvSpPr>
          <p:spPr bwMode="auto">
            <a:xfrm>
              <a:off x="6108413" y="121617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7" name="Freeform 330"/>
            <p:cNvSpPr>
              <a:spLocks/>
            </p:cNvSpPr>
            <p:nvPr/>
          </p:nvSpPr>
          <p:spPr bwMode="auto">
            <a:xfrm>
              <a:off x="6026320" y="1282169"/>
              <a:ext cx="1610" cy="3219"/>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8" name="Freeform 331"/>
            <p:cNvSpPr>
              <a:spLocks/>
            </p:cNvSpPr>
            <p:nvPr/>
          </p:nvSpPr>
          <p:spPr bwMode="auto">
            <a:xfrm>
              <a:off x="5863746" y="136587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9" name="Freeform 332"/>
            <p:cNvSpPr>
              <a:spLocks/>
            </p:cNvSpPr>
            <p:nvPr/>
          </p:nvSpPr>
          <p:spPr bwMode="auto">
            <a:xfrm>
              <a:off x="5863746" y="136587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0" name="Freeform 333"/>
            <p:cNvSpPr>
              <a:spLocks/>
            </p:cNvSpPr>
            <p:nvPr/>
          </p:nvSpPr>
          <p:spPr bwMode="auto">
            <a:xfrm>
              <a:off x="5887890" y="1346555"/>
              <a:ext cx="1610"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0"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1" name="Freeform 334"/>
            <p:cNvSpPr>
              <a:spLocks/>
            </p:cNvSpPr>
            <p:nvPr/>
          </p:nvSpPr>
          <p:spPr bwMode="auto">
            <a:xfrm>
              <a:off x="5607811" y="1488204"/>
              <a:ext cx="6439" cy="3219"/>
            </a:xfrm>
            <a:custGeom>
              <a:avLst/>
              <a:gdLst>
                <a:gd name="T0" fmla="*/ 2 w 3"/>
                <a:gd name="T1" fmla="*/ 0 h 1"/>
                <a:gd name="T2" fmla="*/ 0 w 3"/>
                <a:gd name="T3" fmla="*/ 1 h 1"/>
                <a:gd name="T4" fmla="*/ 2 w 3"/>
                <a:gd name="T5" fmla="*/ 0 h 1"/>
              </a:gdLst>
              <a:ahLst/>
              <a:cxnLst>
                <a:cxn ang="0">
                  <a:pos x="T0" y="T1"/>
                </a:cxn>
                <a:cxn ang="0">
                  <a:pos x="T2" y="T3"/>
                </a:cxn>
                <a:cxn ang="0">
                  <a:pos x="T4" y="T5"/>
                </a:cxn>
              </a:cxnLst>
              <a:rect l="0" t="0" r="r" b="b"/>
              <a:pathLst>
                <a:path w="3" h="1">
                  <a:moveTo>
                    <a:pt x="2" y="0"/>
                  </a:moveTo>
                  <a:cubicBezTo>
                    <a:pt x="0" y="1"/>
                    <a:pt x="0" y="1"/>
                    <a:pt x="0" y="1"/>
                  </a:cubicBezTo>
                  <a:cubicBezTo>
                    <a:pt x="2"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2" name="Freeform 335"/>
            <p:cNvSpPr>
              <a:spLocks noEditPoints="1"/>
            </p:cNvSpPr>
            <p:nvPr/>
          </p:nvSpPr>
          <p:spPr bwMode="auto">
            <a:xfrm>
              <a:off x="5607811" y="1295046"/>
              <a:ext cx="384707" cy="193158"/>
            </a:xfrm>
            <a:custGeom>
              <a:avLst/>
              <a:gdLst>
                <a:gd name="T0" fmla="*/ 94 w 176"/>
                <a:gd name="T1" fmla="*/ 41 h 88"/>
                <a:gd name="T2" fmla="*/ 102 w 176"/>
                <a:gd name="T3" fmla="*/ 36 h 88"/>
                <a:gd name="T4" fmla="*/ 155 w 176"/>
                <a:gd name="T5" fmla="*/ 9 h 88"/>
                <a:gd name="T6" fmla="*/ 169 w 176"/>
                <a:gd name="T7" fmla="*/ 6 h 88"/>
                <a:gd name="T8" fmla="*/ 170 w 176"/>
                <a:gd name="T9" fmla="*/ 2 h 88"/>
                <a:gd name="T10" fmla="*/ 169 w 176"/>
                <a:gd name="T11" fmla="*/ 1 h 88"/>
                <a:gd name="T12" fmla="*/ 157 w 176"/>
                <a:gd name="T13" fmla="*/ 6 h 88"/>
                <a:gd name="T14" fmla="*/ 150 w 176"/>
                <a:gd name="T15" fmla="*/ 9 h 88"/>
                <a:gd name="T16" fmla="*/ 145 w 176"/>
                <a:gd name="T17" fmla="*/ 14 h 88"/>
                <a:gd name="T18" fmla="*/ 143 w 176"/>
                <a:gd name="T19" fmla="*/ 14 h 88"/>
                <a:gd name="T20" fmla="*/ 147 w 176"/>
                <a:gd name="T21" fmla="*/ 12 h 88"/>
                <a:gd name="T22" fmla="*/ 155 w 176"/>
                <a:gd name="T23" fmla="*/ 9 h 88"/>
                <a:gd name="T24" fmla="*/ 152 w 176"/>
                <a:gd name="T25" fmla="*/ 13 h 88"/>
                <a:gd name="T26" fmla="*/ 140 w 176"/>
                <a:gd name="T27" fmla="*/ 16 h 88"/>
                <a:gd name="T28" fmla="*/ 133 w 176"/>
                <a:gd name="T29" fmla="*/ 20 h 88"/>
                <a:gd name="T30" fmla="*/ 132 w 176"/>
                <a:gd name="T31" fmla="*/ 19 h 88"/>
                <a:gd name="T32" fmla="*/ 128 w 176"/>
                <a:gd name="T33" fmla="*/ 22 h 88"/>
                <a:gd name="T34" fmla="*/ 129 w 176"/>
                <a:gd name="T35" fmla="*/ 22 h 88"/>
                <a:gd name="T36" fmla="*/ 123 w 176"/>
                <a:gd name="T37" fmla="*/ 26 h 88"/>
                <a:gd name="T38" fmla="*/ 118 w 176"/>
                <a:gd name="T39" fmla="*/ 28 h 88"/>
                <a:gd name="T40" fmla="*/ 114 w 176"/>
                <a:gd name="T41" fmla="*/ 30 h 88"/>
                <a:gd name="T42" fmla="*/ 118 w 176"/>
                <a:gd name="T43" fmla="*/ 26 h 88"/>
                <a:gd name="T44" fmla="*/ 115 w 176"/>
                <a:gd name="T45" fmla="*/ 29 h 88"/>
                <a:gd name="T46" fmla="*/ 112 w 176"/>
                <a:gd name="T47" fmla="*/ 30 h 88"/>
                <a:gd name="T48" fmla="*/ 107 w 176"/>
                <a:gd name="T49" fmla="*/ 34 h 88"/>
                <a:gd name="T50" fmla="*/ 104 w 176"/>
                <a:gd name="T51" fmla="*/ 36 h 88"/>
                <a:gd name="T52" fmla="*/ 91 w 176"/>
                <a:gd name="T53" fmla="*/ 42 h 88"/>
                <a:gd name="T54" fmla="*/ 90 w 176"/>
                <a:gd name="T55" fmla="*/ 41 h 88"/>
                <a:gd name="T56" fmla="*/ 75 w 176"/>
                <a:gd name="T57" fmla="*/ 51 h 88"/>
                <a:gd name="T58" fmla="*/ 69 w 176"/>
                <a:gd name="T59" fmla="*/ 53 h 88"/>
                <a:gd name="T60" fmla="*/ 67 w 176"/>
                <a:gd name="T61" fmla="*/ 54 h 88"/>
                <a:gd name="T62" fmla="*/ 57 w 176"/>
                <a:gd name="T63" fmla="*/ 58 h 88"/>
                <a:gd name="T64" fmla="*/ 53 w 176"/>
                <a:gd name="T65" fmla="*/ 62 h 88"/>
                <a:gd name="T66" fmla="*/ 45 w 176"/>
                <a:gd name="T67" fmla="*/ 65 h 88"/>
                <a:gd name="T68" fmla="*/ 42 w 176"/>
                <a:gd name="T69" fmla="*/ 67 h 88"/>
                <a:gd name="T70" fmla="*/ 27 w 176"/>
                <a:gd name="T71" fmla="*/ 74 h 88"/>
                <a:gd name="T72" fmla="*/ 6 w 176"/>
                <a:gd name="T73" fmla="*/ 85 h 88"/>
                <a:gd name="T74" fmla="*/ 2 w 176"/>
                <a:gd name="T75" fmla="*/ 87 h 88"/>
                <a:gd name="T76" fmla="*/ 2 w 176"/>
                <a:gd name="T77" fmla="*/ 88 h 88"/>
                <a:gd name="T78" fmla="*/ 33 w 176"/>
                <a:gd name="T79" fmla="*/ 72 h 88"/>
                <a:gd name="T80" fmla="*/ 35 w 176"/>
                <a:gd name="T81" fmla="*/ 72 h 88"/>
                <a:gd name="T82" fmla="*/ 49 w 176"/>
                <a:gd name="T83" fmla="*/ 66 h 88"/>
                <a:gd name="T84" fmla="*/ 51 w 176"/>
                <a:gd name="T85" fmla="*/ 65 h 88"/>
                <a:gd name="T86" fmla="*/ 77 w 176"/>
                <a:gd name="T87" fmla="*/ 52 h 88"/>
                <a:gd name="T88" fmla="*/ 87 w 176"/>
                <a:gd name="T89" fmla="*/ 47 h 88"/>
                <a:gd name="T90" fmla="*/ 102 w 176"/>
                <a:gd name="T91" fmla="*/ 41 h 88"/>
                <a:gd name="T92" fmla="*/ 118 w 176"/>
                <a:gd name="T93" fmla="*/ 31 h 88"/>
                <a:gd name="T94" fmla="*/ 123 w 176"/>
                <a:gd name="T95" fmla="*/ 28 h 88"/>
                <a:gd name="T96" fmla="*/ 124 w 176"/>
                <a:gd name="T97" fmla="*/ 29 h 88"/>
                <a:gd name="T98" fmla="*/ 135 w 176"/>
                <a:gd name="T99" fmla="*/ 23 h 88"/>
                <a:gd name="T100" fmla="*/ 142 w 176"/>
                <a:gd name="T101" fmla="*/ 19 h 88"/>
                <a:gd name="T102" fmla="*/ 159 w 176"/>
                <a:gd name="T103" fmla="*/ 10 h 88"/>
                <a:gd name="T104" fmla="*/ 169 w 176"/>
                <a:gd name="T105" fmla="*/ 6 h 88"/>
                <a:gd name="T106" fmla="*/ 175 w 176"/>
                <a:gd name="T107" fmla="*/ 1 h 88"/>
                <a:gd name="T108" fmla="*/ 170 w 176"/>
                <a:gd name="T109" fmla="*/ 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 h="88">
                  <a:moveTo>
                    <a:pt x="94" y="41"/>
                  </a:moveTo>
                  <a:cubicBezTo>
                    <a:pt x="94" y="42"/>
                    <a:pt x="93" y="42"/>
                    <a:pt x="93" y="42"/>
                  </a:cubicBezTo>
                  <a:cubicBezTo>
                    <a:pt x="93" y="42"/>
                    <a:pt x="94" y="42"/>
                    <a:pt x="94" y="41"/>
                  </a:cubicBezTo>
                  <a:moveTo>
                    <a:pt x="102" y="36"/>
                  </a:moveTo>
                  <a:cubicBezTo>
                    <a:pt x="103" y="36"/>
                    <a:pt x="103" y="36"/>
                    <a:pt x="103" y="36"/>
                  </a:cubicBezTo>
                  <a:cubicBezTo>
                    <a:pt x="102" y="36"/>
                    <a:pt x="102" y="36"/>
                    <a:pt x="102" y="36"/>
                  </a:cubicBezTo>
                  <a:moveTo>
                    <a:pt x="155" y="9"/>
                  </a:moveTo>
                  <a:cubicBezTo>
                    <a:pt x="155" y="10"/>
                    <a:pt x="155" y="10"/>
                    <a:pt x="154" y="10"/>
                  </a:cubicBezTo>
                  <a:cubicBezTo>
                    <a:pt x="155" y="10"/>
                    <a:pt x="155" y="10"/>
                    <a:pt x="155" y="9"/>
                  </a:cubicBezTo>
                  <a:moveTo>
                    <a:pt x="169" y="6"/>
                  </a:moveTo>
                  <a:cubicBezTo>
                    <a:pt x="169" y="6"/>
                    <a:pt x="169" y="6"/>
                    <a:pt x="169" y="6"/>
                  </a:cubicBezTo>
                  <a:cubicBezTo>
                    <a:pt x="169" y="6"/>
                    <a:pt x="169" y="6"/>
                    <a:pt x="169" y="6"/>
                  </a:cubicBezTo>
                  <a:moveTo>
                    <a:pt x="173" y="0"/>
                  </a:moveTo>
                  <a:cubicBezTo>
                    <a:pt x="171" y="2"/>
                    <a:pt x="171" y="2"/>
                    <a:pt x="171" y="2"/>
                  </a:cubicBezTo>
                  <a:cubicBezTo>
                    <a:pt x="171" y="2"/>
                    <a:pt x="171" y="2"/>
                    <a:pt x="170" y="2"/>
                  </a:cubicBezTo>
                  <a:cubicBezTo>
                    <a:pt x="170" y="2"/>
                    <a:pt x="170" y="1"/>
                    <a:pt x="170" y="1"/>
                  </a:cubicBezTo>
                  <a:cubicBezTo>
                    <a:pt x="170" y="1"/>
                    <a:pt x="170" y="1"/>
                    <a:pt x="170" y="1"/>
                  </a:cubicBezTo>
                  <a:cubicBezTo>
                    <a:pt x="170" y="1"/>
                    <a:pt x="170" y="1"/>
                    <a:pt x="169" y="1"/>
                  </a:cubicBezTo>
                  <a:cubicBezTo>
                    <a:pt x="168" y="3"/>
                    <a:pt x="162" y="4"/>
                    <a:pt x="160" y="5"/>
                  </a:cubicBezTo>
                  <a:cubicBezTo>
                    <a:pt x="161" y="5"/>
                    <a:pt x="161" y="5"/>
                    <a:pt x="161" y="5"/>
                  </a:cubicBezTo>
                  <a:cubicBezTo>
                    <a:pt x="157" y="6"/>
                    <a:pt x="157" y="6"/>
                    <a:pt x="157" y="6"/>
                  </a:cubicBezTo>
                  <a:cubicBezTo>
                    <a:pt x="157" y="6"/>
                    <a:pt x="157" y="6"/>
                    <a:pt x="157" y="6"/>
                  </a:cubicBezTo>
                  <a:cubicBezTo>
                    <a:pt x="157" y="6"/>
                    <a:pt x="157" y="6"/>
                    <a:pt x="157" y="6"/>
                  </a:cubicBezTo>
                  <a:cubicBezTo>
                    <a:pt x="156" y="6"/>
                    <a:pt x="153" y="7"/>
                    <a:pt x="150" y="9"/>
                  </a:cubicBezTo>
                  <a:cubicBezTo>
                    <a:pt x="150" y="10"/>
                    <a:pt x="142" y="13"/>
                    <a:pt x="141" y="15"/>
                  </a:cubicBezTo>
                  <a:cubicBezTo>
                    <a:pt x="142" y="14"/>
                    <a:pt x="143" y="13"/>
                    <a:pt x="144" y="13"/>
                  </a:cubicBezTo>
                  <a:cubicBezTo>
                    <a:pt x="145" y="14"/>
                    <a:pt x="145" y="14"/>
                    <a:pt x="145" y="14"/>
                  </a:cubicBezTo>
                  <a:cubicBezTo>
                    <a:pt x="144" y="14"/>
                    <a:pt x="143" y="14"/>
                    <a:pt x="143" y="14"/>
                  </a:cubicBezTo>
                  <a:cubicBezTo>
                    <a:pt x="143" y="14"/>
                    <a:pt x="143" y="14"/>
                    <a:pt x="143" y="14"/>
                  </a:cubicBezTo>
                  <a:cubicBezTo>
                    <a:pt x="143" y="14"/>
                    <a:pt x="143" y="14"/>
                    <a:pt x="143" y="14"/>
                  </a:cubicBezTo>
                  <a:cubicBezTo>
                    <a:pt x="143" y="14"/>
                    <a:pt x="142" y="14"/>
                    <a:pt x="142" y="15"/>
                  </a:cubicBezTo>
                  <a:cubicBezTo>
                    <a:pt x="142" y="15"/>
                    <a:pt x="142" y="15"/>
                    <a:pt x="142" y="15"/>
                  </a:cubicBezTo>
                  <a:cubicBezTo>
                    <a:pt x="144" y="15"/>
                    <a:pt x="146" y="13"/>
                    <a:pt x="147" y="12"/>
                  </a:cubicBezTo>
                  <a:cubicBezTo>
                    <a:pt x="147" y="13"/>
                    <a:pt x="146" y="14"/>
                    <a:pt x="145" y="14"/>
                  </a:cubicBezTo>
                  <a:cubicBezTo>
                    <a:pt x="149" y="13"/>
                    <a:pt x="152" y="11"/>
                    <a:pt x="154" y="9"/>
                  </a:cubicBezTo>
                  <a:cubicBezTo>
                    <a:pt x="154" y="9"/>
                    <a:pt x="155" y="9"/>
                    <a:pt x="155" y="9"/>
                  </a:cubicBezTo>
                  <a:cubicBezTo>
                    <a:pt x="155" y="9"/>
                    <a:pt x="155" y="9"/>
                    <a:pt x="155" y="9"/>
                  </a:cubicBezTo>
                  <a:cubicBezTo>
                    <a:pt x="157" y="8"/>
                    <a:pt x="157" y="9"/>
                    <a:pt x="159" y="8"/>
                  </a:cubicBezTo>
                  <a:cubicBezTo>
                    <a:pt x="159" y="9"/>
                    <a:pt x="154" y="11"/>
                    <a:pt x="152" y="13"/>
                  </a:cubicBezTo>
                  <a:cubicBezTo>
                    <a:pt x="148" y="14"/>
                    <a:pt x="144" y="17"/>
                    <a:pt x="140" y="19"/>
                  </a:cubicBezTo>
                  <a:cubicBezTo>
                    <a:pt x="139" y="18"/>
                    <a:pt x="141" y="16"/>
                    <a:pt x="140" y="16"/>
                  </a:cubicBezTo>
                  <a:cubicBezTo>
                    <a:pt x="140" y="16"/>
                    <a:pt x="140" y="16"/>
                    <a:pt x="140" y="16"/>
                  </a:cubicBezTo>
                  <a:cubicBezTo>
                    <a:pt x="136" y="18"/>
                    <a:pt x="136" y="19"/>
                    <a:pt x="135" y="20"/>
                  </a:cubicBezTo>
                  <a:cubicBezTo>
                    <a:pt x="134" y="20"/>
                    <a:pt x="134" y="21"/>
                    <a:pt x="133" y="21"/>
                  </a:cubicBezTo>
                  <a:cubicBezTo>
                    <a:pt x="133" y="21"/>
                    <a:pt x="133" y="20"/>
                    <a:pt x="133" y="20"/>
                  </a:cubicBezTo>
                  <a:cubicBezTo>
                    <a:pt x="133" y="20"/>
                    <a:pt x="132" y="20"/>
                    <a:pt x="132" y="20"/>
                  </a:cubicBezTo>
                  <a:cubicBezTo>
                    <a:pt x="132" y="20"/>
                    <a:pt x="131" y="20"/>
                    <a:pt x="129" y="21"/>
                  </a:cubicBezTo>
                  <a:cubicBezTo>
                    <a:pt x="132" y="19"/>
                    <a:pt x="132" y="19"/>
                    <a:pt x="132" y="19"/>
                  </a:cubicBezTo>
                  <a:cubicBezTo>
                    <a:pt x="132" y="19"/>
                    <a:pt x="132" y="19"/>
                    <a:pt x="132" y="19"/>
                  </a:cubicBezTo>
                  <a:cubicBezTo>
                    <a:pt x="129" y="19"/>
                    <a:pt x="130" y="21"/>
                    <a:pt x="128" y="22"/>
                  </a:cubicBezTo>
                  <a:cubicBezTo>
                    <a:pt x="128" y="22"/>
                    <a:pt x="128" y="22"/>
                    <a:pt x="128" y="22"/>
                  </a:cubicBezTo>
                  <a:cubicBezTo>
                    <a:pt x="129" y="22"/>
                    <a:pt x="129" y="21"/>
                    <a:pt x="131" y="21"/>
                  </a:cubicBezTo>
                  <a:cubicBezTo>
                    <a:pt x="131" y="21"/>
                    <a:pt x="129" y="22"/>
                    <a:pt x="129" y="23"/>
                  </a:cubicBezTo>
                  <a:cubicBezTo>
                    <a:pt x="129" y="22"/>
                    <a:pt x="129" y="22"/>
                    <a:pt x="129" y="22"/>
                  </a:cubicBezTo>
                  <a:cubicBezTo>
                    <a:pt x="129" y="23"/>
                    <a:pt x="129" y="24"/>
                    <a:pt x="126" y="25"/>
                  </a:cubicBezTo>
                  <a:cubicBezTo>
                    <a:pt x="126" y="25"/>
                    <a:pt x="126" y="25"/>
                    <a:pt x="126" y="25"/>
                  </a:cubicBezTo>
                  <a:cubicBezTo>
                    <a:pt x="125" y="25"/>
                    <a:pt x="123" y="26"/>
                    <a:pt x="123" y="26"/>
                  </a:cubicBezTo>
                  <a:cubicBezTo>
                    <a:pt x="123" y="25"/>
                    <a:pt x="123" y="25"/>
                    <a:pt x="123" y="25"/>
                  </a:cubicBezTo>
                  <a:cubicBezTo>
                    <a:pt x="121" y="27"/>
                    <a:pt x="119" y="27"/>
                    <a:pt x="118" y="28"/>
                  </a:cubicBezTo>
                  <a:cubicBezTo>
                    <a:pt x="118" y="28"/>
                    <a:pt x="118" y="28"/>
                    <a:pt x="118" y="28"/>
                  </a:cubicBezTo>
                  <a:cubicBezTo>
                    <a:pt x="117" y="29"/>
                    <a:pt x="117" y="30"/>
                    <a:pt x="115" y="31"/>
                  </a:cubicBezTo>
                  <a:cubicBezTo>
                    <a:pt x="115" y="31"/>
                    <a:pt x="116" y="29"/>
                    <a:pt x="115" y="29"/>
                  </a:cubicBezTo>
                  <a:cubicBezTo>
                    <a:pt x="115" y="29"/>
                    <a:pt x="115" y="29"/>
                    <a:pt x="114" y="30"/>
                  </a:cubicBezTo>
                  <a:cubicBezTo>
                    <a:pt x="114" y="29"/>
                    <a:pt x="117" y="28"/>
                    <a:pt x="119" y="27"/>
                  </a:cubicBezTo>
                  <a:cubicBezTo>
                    <a:pt x="118" y="27"/>
                    <a:pt x="118" y="27"/>
                    <a:pt x="117" y="27"/>
                  </a:cubicBezTo>
                  <a:cubicBezTo>
                    <a:pt x="116" y="27"/>
                    <a:pt x="116" y="27"/>
                    <a:pt x="118" y="26"/>
                  </a:cubicBezTo>
                  <a:cubicBezTo>
                    <a:pt x="118" y="26"/>
                    <a:pt x="118" y="26"/>
                    <a:pt x="118" y="26"/>
                  </a:cubicBezTo>
                  <a:cubicBezTo>
                    <a:pt x="117" y="26"/>
                    <a:pt x="116" y="27"/>
                    <a:pt x="114" y="28"/>
                  </a:cubicBezTo>
                  <a:cubicBezTo>
                    <a:pt x="115" y="29"/>
                    <a:pt x="115" y="29"/>
                    <a:pt x="115" y="29"/>
                  </a:cubicBezTo>
                  <a:cubicBezTo>
                    <a:pt x="114" y="28"/>
                    <a:pt x="114" y="28"/>
                    <a:pt x="114" y="28"/>
                  </a:cubicBezTo>
                  <a:cubicBezTo>
                    <a:pt x="113" y="28"/>
                    <a:pt x="109" y="31"/>
                    <a:pt x="110" y="32"/>
                  </a:cubicBezTo>
                  <a:cubicBezTo>
                    <a:pt x="112" y="30"/>
                    <a:pt x="112" y="30"/>
                    <a:pt x="112" y="30"/>
                  </a:cubicBezTo>
                  <a:cubicBezTo>
                    <a:pt x="112" y="30"/>
                    <a:pt x="110" y="32"/>
                    <a:pt x="111" y="33"/>
                  </a:cubicBezTo>
                  <a:cubicBezTo>
                    <a:pt x="111" y="33"/>
                    <a:pt x="110" y="33"/>
                    <a:pt x="110" y="33"/>
                  </a:cubicBezTo>
                  <a:cubicBezTo>
                    <a:pt x="110" y="33"/>
                    <a:pt x="108" y="33"/>
                    <a:pt x="107" y="34"/>
                  </a:cubicBezTo>
                  <a:cubicBezTo>
                    <a:pt x="105" y="35"/>
                    <a:pt x="104" y="36"/>
                    <a:pt x="103" y="36"/>
                  </a:cubicBezTo>
                  <a:cubicBezTo>
                    <a:pt x="103" y="36"/>
                    <a:pt x="103" y="36"/>
                    <a:pt x="103" y="36"/>
                  </a:cubicBezTo>
                  <a:cubicBezTo>
                    <a:pt x="104" y="36"/>
                    <a:pt x="104" y="36"/>
                    <a:pt x="104" y="36"/>
                  </a:cubicBezTo>
                  <a:cubicBezTo>
                    <a:pt x="98" y="39"/>
                    <a:pt x="95" y="42"/>
                    <a:pt x="89" y="45"/>
                  </a:cubicBezTo>
                  <a:cubicBezTo>
                    <a:pt x="91" y="44"/>
                    <a:pt x="91" y="43"/>
                    <a:pt x="93" y="42"/>
                  </a:cubicBezTo>
                  <a:cubicBezTo>
                    <a:pt x="92" y="42"/>
                    <a:pt x="92" y="42"/>
                    <a:pt x="91" y="42"/>
                  </a:cubicBezTo>
                  <a:cubicBezTo>
                    <a:pt x="91" y="42"/>
                    <a:pt x="91" y="42"/>
                    <a:pt x="91" y="42"/>
                  </a:cubicBezTo>
                  <a:cubicBezTo>
                    <a:pt x="91" y="41"/>
                    <a:pt x="91" y="41"/>
                    <a:pt x="90" y="41"/>
                  </a:cubicBezTo>
                  <a:cubicBezTo>
                    <a:pt x="90" y="41"/>
                    <a:pt x="90" y="41"/>
                    <a:pt x="90" y="41"/>
                  </a:cubicBezTo>
                  <a:cubicBezTo>
                    <a:pt x="86" y="42"/>
                    <a:pt x="89" y="43"/>
                    <a:pt x="88" y="44"/>
                  </a:cubicBezTo>
                  <a:cubicBezTo>
                    <a:pt x="90" y="43"/>
                    <a:pt x="90" y="43"/>
                    <a:pt x="90" y="43"/>
                  </a:cubicBezTo>
                  <a:cubicBezTo>
                    <a:pt x="87" y="46"/>
                    <a:pt x="80" y="47"/>
                    <a:pt x="75" y="51"/>
                  </a:cubicBezTo>
                  <a:cubicBezTo>
                    <a:pt x="74" y="51"/>
                    <a:pt x="76" y="50"/>
                    <a:pt x="77" y="50"/>
                  </a:cubicBezTo>
                  <a:cubicBezTo>
                    <a:pt x="74" y="50"/>
                    <a:pt x="74" y="51"/>
                    <a:pt x="73" y="52"/>
                  </a:cubicBezTo>
                  <a:cubicBezTo>
                    <a:pt x="71" y="53"/>
                    <a:pt x="69" y="53"/>
                    <a:pt x="69" y="53"/>
                  </a:cubicBezTo>
                  <a:cubicBezTo>
                    <a:pt x="68" y="53"/>
                    <a:pt x="68" y="53"/>
                    <a:pt x="68" y="53"/>
                  </a:cubicBezTo>
                  <a:cubicBezTo>
                    <a:pt x="65" y="54"/>
                    <a:pt x="69" y="53"/>
                    <a:pt x="68" y="54"/>
                  </a:cubicBezTo>
                  <a:cubicBezTo>
                    <a:pt x="67" y="54"/>
                    <a:pt x="67" y="54"/>
                    <a:pt x="67" y="54"/>
                  </a:cubicBezTo>
                  <a:cubicBezTo>
                    <a:pt x="65" y="57"/>
                    <a:pt x="65" y="57"/>
                    <a:pt x="65" y="57"/>
                  </a:cubicBezTo>
                  <a:cubicBezTo>
                    <a:pt x="62" y="57"/>
                    <a:pt x="60" y="58"/>
                    <a:pt x="58" y="58"/>
                  </a:cubicBezTo>
                  <a:cubicBezTo>
                    <a:pt x="58" y="58"/>
                    <a:pt x="58" y="58"/>
                    <a:pt x="57" y="58"/>
                  </a:cubicBezTo>
                  <a:cubicBezTo>
                    <a:pt x="52" y="61"/>
                    <a:pt x="56" y="61"/>
                    <a:pt x="53" y="64"/>
                  </a:cubicBezTo>
                  <a:cubicBezTo>
                    <a:pt x="52" y="64"/>
                    <a:pt x="52" y="64"/>
                    <a:pt x="52" y="64"/>
                  </a:cubicBezTo>
                  <a:cubicBezTo>
                    <a:pt x="51" y="64"/>
                    <a:pt x="53" y="62"/>
                    <a:pt x="53" y="62"/>
                  </a:cubicBezTo>
                  <a:cubicBezTo>
                    <a:pt x="49" y="64"/>
                    <a:pt x="49" y="64"/>
                    <a:pt x="49" y="64"/>
                  </a:cubicBezTo>
                  <a:cubicBezTo>
                    <a:pt x="50" y="62"/>
                    <a:pt x="53" y="61"/>
                    <a:pt x="52" y="60"/>
                  </a:cubicBezTo>
                  <a:cubicBezTo>
                    <a:pt x="50" y="63"/>
                    <a:pt x="48" y="63"/>
                    <a:pt x="45" y="65"/>
                  </a:cubicBezTo>
                  <a:cubicBezTo>
                    <a:pt x="45" y="65"/>
                    <a:pt x="45" y="65"/>
                    <a:pt x="45" y="65"/>
                  </a:cubicBezTo>
                  <a:cubicBezTo>
                    <a:pt x="44" y="67"/>
                    <a:pt x="39" y="69"/>
                    <a:pt x="37" y="70"/>
                  </a:cubicBezTo>
                  <a:cubicBezTo>
                    <a:pt x="37" y="69"/>
                    <a:pt x="40" y="68"/>
                    <a:pt x="42" y="67"/>
                  </a:cubicBezTo>
                  <a:cubicBezTo>
                    <a:pt x="39" y="67"/>
                    <a:pt x="32" y="71"/>
                    <a:pt x="31" y="73"/>
                  </a:cubicBezTo>
                  <a:cubicBezTo>
                    <a:pt x="30" y="74"/>
                    <a:pt x="28" y="74"/>
                    <a:pt x="27" y="74"/>
                  </a:cubicBezTo>
                  <a:cubicBezTo>
                    <a:pt x="27" y="74"/>
                    <a:pt x="27" y="74"/>
                    <a:pt x="27" y="74"/>
                  </a:cubicBezTo>
                  <a:cubicBezTo>
                    <a:pt x="22" y="76"/>
                    <a:pt x="26" y="76"/>
                    <a:pt x="21" y="78"/>
                  </a:cubicBezTo>
                  <a:cubicBezTo>
                    <a:pt x="21" y="77"/>
                    <a:pt x="21" y="77"/>
                    <a:pt x="21" y="77"/>
                  </a:cubicBezTo>
                  <a:cubicBezTo>
                    <a:pt x="15" y="79"/>
                    <a:pt x="11" y="83"/>
                    <a:pt x="6" y="85"/>
                  </a:cubicBezTo>
                  <a:cubicBezTo>
                    <a:pt x="6" y="86"/>
                    <a:pt x="6" y="86"/>
                    <a:pt x="6" y="86"/>
                  </a:cubicBezTo>
                  <a:cubicBezTo>
                    <a:pt x="5" y="86"/>
                    <a:pt x="3" y="87"/>
                    <a:pt x="2" y="87"/>
                  </a:cubicBezTo>
                  <a:cubicBezTo>
                    <a:pt x="2" y="87"/>
                    <a:pt x="2" y="87"/>
                    <a:pt x="2" y="87"/>
                  </a:cubicBezTo>
                  <a:cubicBezTo>
                    <a:pt x="5" y="85"/>
                    <a:pt x="5" y="85"/>
                    <a:pt x="5" y="85"/>
                  </a:cubicBezTo>
                  <a:cubicBezTo>
                    <a:pt x="2" y="85"/>
                    <a:pt x="2" y="87"/>
                    <a:pt x="0" y="88"/>
                  </a:cubicBezTo>
                  <a:cubicBezTo>
                    <a:pt x="2" y="88"/>
                    <a:pt x="2" y="88"/>
                    <a:pt x="2" y="88"/>
                  </a:cubicBezTo>
                  <a:cubicBezTo>
                    <a:pt x="12" y="82"/>
                    <a:pt x="23" y="79"/>
                    <a:pt x="33" y="73"/>
                  </a:cubicBezTo>
                  <a:cubicBezTo>
                    <a:pt x="33" y="73"/>
                    <a:pt x="33" y="73"/>
                    <a:pt x="33" y="73"/>
                  </a:cubicBezTo>
                  <a:cubicBezTo>
                    <a:pt x="33" y="73"/>
                    <a:pt x="32" y="73"/>
                    <a:pt x="33" y="72"/>
                  </a:cubicBezTo>
                  <a:cubicBezTo>
                    <a:pt x="34" y="72"/>
                    <a:pt x="35" y="71"/>
                    <a:pt x="36" y="71"/>
                  </a:cubicBezTo>
                  <a:cubicBezTo>
                    <a:pt x="36" y="71"/>
                    <a:pt x="36" y="71"/>
                    <a:pt x="36" y="71"/>
                  </a:cubicBezTo>
                  <a:cubicBezTo>
                    <a:pt x="35" y="72"/>
                    <a:pt x="35" y="72"/>
                    <a:pt x="35" y="72"/>
                  </a:cubicBezTo>
                  <a:cubicBezTo>
                    <a:pt x="38" y="70"/>
                    <a:pt x="41" y="70"/>
                    <a:pt x="43" y="69"/>
                  </a:cubicBezTo>
                  <a:cubicBezTo>
                    <a:pt x="43" y="68"/>
                    <a:pt x="49" y="67"/>
                    <a:pt x="47" y="66"/>
                  </a:cubicBezTo>
                  <a:cubicBezTo>
                    <a:pt x="49" y="66"/>
                    <a:pt x="49" y="66"/>
                    <a:pt x="49" y="66"/>
                  </a:cubicBezTo>
                  <a:cubicBezTo>
                    <a:pt x="49" y="65"/>
                    <a:pt x="49" y="65"/>
                    <a:pt x="50" y="64"/>
                  </a:cubicBezTo>
                  <a:cubicBezTo>
                    <a:pt x="50" y="64"/>
                    <a:pt x="51" y="64"/>
                    <a:pt x="51" y="64"/>
                  </a:cubicBezTo>
                  <a:cubicBezTo>
                    <a:pt x="52" y="64"/>
                    <a:pt x="51" y="64"/>
                    <a:pt x="51" y="65"/>
                  </a:cubicBezTo>
                  <a:cubicBezTo>
                    <a:pt x="58" y="62"/>
                    <a:pt x="66" y="57"/>
                    <a:pt x="74" y="53"/>
                  </a:cubicBezTo>
                  <a:cubicBezTo>
                    <a:pt x="72" y="55"/>
                    <a:pt x="72" y="55"/>
                    <a:pt x="72" y="55"/>
                  </a:cubicBezTo>
                  <a:cubicBezTo>
                    <a:pt x="73" y="54"/>
                    <a:pt x="76" y="52"/>
                    <a:pt x="77" y="52"/>
                  </a:cubicBezTo>
                  <a:cubicBezTo>
                    <a:pt x="77" y="52"/>
                    <a:pt x="77" y="52"/>
                    <a:pt x="77" y="53"/>
                  </a:cubicBezTo>
                  <a:cubicBezTo>
                    <a:pt x="80" y="51"/>
                    <a:pt x="87" y="48"/>
                    <a:pt x="86" y="47"/>
                  </a:cubicBezTo>
                  <a:cubicBezTo>
                    <a:pt x="87" y="47"/>
                    <a:pt x="87" y="47"/>
                    <a:pt x="87" y="47"/>
                  </a:cubicBezTo>
                  <a:cubicBezTo>
                    <a:pt x="90" y="47"/>
                    <a:pt x="96" y="43"/>
                    <a:pt x="100" y="40"/>
                  </a:cubicBezTo>
                  <a:cubicBezTo>
                    <a:pt x="99" y="40"/>
                    <a:pt x="104" y="38"/>
                    <a:pt x="105" y="37"/>
                  </a:cubicBezTo>
                  <a:cubicBezTo>
                    <a:pt x="106" y="37"/>
                    <a:pt x="102" y="40"/>
                    <a:pt x="102" y="41"/>
                  </a:cubicBezTo>
                  <a:cubicBezTo>
                    <a:pt x="106" y="37"/>
                    <a:pt x="117" y="35"/>
                    <a:pt x="117" y="31"/>
                  </a:cubicBezTo>
                  <a:cubicBezTo>
                    <a:pt x="118" y="31"/>
                    <a:pt x="118" y="31"/>
                    <a:pt x="118" y="31"/>
                  </a:cubicBezTo>
                  <a:cubicBezTo>
                    <a:pt x="118" y="31"/>
                    <a:pt x="118" y="31"/>
                    <a:pt x="118" y="31"/>
                  </a:cubicBezTo>
                  <a:cubicBezTo>
                    <a:pt x="119" y="30"/>
                    <a:pt x="121" y="30"/>
                    <a:pt x="122" y="30"/>
                  </a:cubicBezTo>
                  <a:cubicBezTo>
                    <a:pt x="122" y="29"/>
                    <a:pt x="120" y="30"/>
                    <a:pt x="122" y="29"/>
                  </a:cubicBezTo>
                  <a:cubicBezTo>
                    <a:pt x="122" y="28"/>
                    <a:pt x="123" y="28"/>
                    <a:pt x="123" y="28"/>
                  </a:cubicBezTo>
                  <a:cubicBezTo>
                    <a:pt x="123" y="28"/>
                    <a:pt x="123" y="28"/>
                    <a:pt x="123" y="29"/>
                  </a:cubicBezTo>
                  <a:cubicBezTo>
                    <a:pt x="124" y="29"/>
                    <a:pt x="124" y="29"/>
                    <a:pt x="124" y="29"/>
                  </a:cubicBezTo>
                  <a:cubicBezTo>
                    <a:pt x="124" y="29"/>
                    <a:pt x="124" y="29"/>
                    <a:pt x="124" y="29"/>
                  </a:cubicBezTo>
                  <a:cubicBezTo>
                    <a:pt x="127" y="27"/>
                    <a:pt x="133" y="23"/>
                    <a:pt x="133" y="22"/>
                  </a:cubicBezTo>
                  <a:cubicBezTo>
                    <a:pt x="133" y="22"/>
                    <a:pt x="134" y="22"/>
                    <a:pt x="134" y="22"/>
                  </a:cubicBezTo>
                  <a:cubicBezTo>
                    <a:pt x="135" y="22"/>
                    <a:pt x="135" y="22"/>
                    <a:pt x="135" y="23"/>
                  </a:cubicBezTo>
                  <a:cubicBezTo>
                    <a:pt x="140" y="19"/>
                    <a:pt x="140" y="20"/>
                    <a:pt x="145" y="17"/>
                  </a:cubicBezTo>
                  <a:cubicBezTo>
                    <a:pt x="144" y="18"/>
                    <a:pt x="145" y="18"/>
                    <a:pt x="142" y="19"/>
                  </a:cubicBezTo>
                  <a:cubicBezTo>
                    <a:pt x="142" y="19"/>
                    <a:pt x="142" y="19"/>
                    <a:pt x="142" y="19"/>
                  </a:cubicBezTo>
                  <a:cubicBezTo>
                    <a:pt x="145" y="19"/>
                    <a:pt x="151" y="14"/>
                    <a:pt x="156" y="13"/>
                  </a:cubicBezTo>
                  <a:cubicBezTo>
                    <a:pt x="157" y="11"/>
                    <a:pt x="157" y="11"/>
                    <a:pt x="157" y="11"/>
                  </a:cubicBezTo>
                  <a:cubicBezTo>
                    <a:pt x="158" y="10"/>
                    <a:pt x="159" y="10"/>
                    <a:pt x="159" y="10"/>
                  </a:cubicBezTo>
                  <a:cubicBezTo>
                    <a:pt x="160" y="10"/>
                    <a:pt x="159" y="11"/>
                    <a:pt x="158" y="12"/>
                  </a:cubicBezTo>
                  <a:cubicBezTo>
                    <a:pt x="163" y="10"/>
                    <a:pt x="166" y="8"/>
                    <a:pt x="169" y="6"/>
                  </a:cubicBezTo>
                  <a:cubicBezTo>
                    <a:pt x="169" y="6"/>
                    <a:pt x="169" y="6"/>
                    <a:pt x="169" y="6"/>
                  </a:cubicBezTo>
                  <a:cubicBezTo>
                    <a:pt x="169" y="6"/>
                    <a:pt x="169" y="6"/>
                    <a:pt x="169" y="6"/>
                  </a:cubicBezTo>
                  <a:cubicBezTo>
                    <a:pt x="174" y="4"/>
                    <a:pt x="174" y="4"/>
                    <a:pt x="174" y="4"/>
                  </a:cubicBezTo>
                  <a:cubicBezTo>
                    <a:pt x="174" y="3"/>
                    <a:pt x="176" y="2"/>
                    <a:pt x="175" y="1"/>
                  </a:cubicBezTo>
                  <a:cubicBezTo>
                    <a:pt x="175" y="2"/>
                    <a:pt x="174" y="3"/>
                    <a:pt x="171" y="4"/>
                  </a:cubicBezTo>
                  <a:cubicBezTo>
                    <a:pt x="169" y="3"/>
                    <a:pt x="174" y="2"/>
                    <a:pt x="173" y="1"/>
                  </a:cubicBezTo>
                  <a:cubicBezTo>
                    <a:pt x="172" y="2"/>
                    <a:pt x="171" y="3"/>
                    <a:pt x="170" y="3"/>
                  </a:cubicBezTo>
                  <a:cubicBezTo>
                    <a:pt x="170" y="3"/>
                    <a:pt x="170" y="3"/>
                    <a:pt x="170" y="3"/>
                  </a:cubicBezTo>
                  <a:cubicBezTo>
                    <a:pt x="170" y="2"/>
                    <a:pt x="173" y="1"/>
                    <a:pt x="17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3" name="Rectangle 336"/>
            <p:cNvSpPr>
              <a:spLocks noChangeArrowheads="1"/>
            </p:cNvSpPr>
            <p:nvPr/>
          </p:nvSpPr>
          <p:spPr bwMode="auto">
            <a:xfrm>
              <a:off x="5990908" y="1298265"/>
              <a:ext cx="1610"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4" name="Freeform 337"/>
            <p:cNvSpPr>
              <a:spLocks/>
            </p:cNvSpPr>
            <p:nvPr/>
          </p:nvSpPr>
          <p:spPr bwMode="auto">
            <a:xfrm>
              <a:off x="5990908" y="129826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5" name="Freeform 338"/>
            <p:cNvSpPr>
              <a:spLocks/>
            </p:cNvSpPr>
            <p:nvPr/>
          </p:nvSpPr>
          <p:spPr bwMode="auto">
            <a:xfrm>
              <a:off x="5883061" y="1343335"/>
              <a:ext cx="4829" cy="0"/>
            </a:xfrm>
            <a:custGeom>
              <a:avLst/>
              <a:gdLst>
                <a:gd name="T0" fmla="*/ 1 w 2"/>
                <a:gd name="T1" fmla="*/ 0 w 2"/>
                <a:gd name="T2" fmla="*/ 2 w 2"/>
                <a:gd name="T3" fmla="*/ 1 w 2"/>
              </a:gdLst>
              <a:ahLst/>
              <a:cxnLst>
                <a:cxn ang="0">
                  <a:pos x="T0" y="0"/>
                </a:cxn>
                <a:cxn ang="0">
                  <a:pos x="T1" y="0"/>
                </a:cxn>
                <a:cxn ang="0">
                  <a:pos x="T2" y="0"/>
                </a:cxn>
                <a:cxn ang="0">
                  <a:pos x="T3" y="0"/>
                </a:cxn>
              </a:cxnLst>
              <a:rect l="0" t="0" r="r" b="b"/>
              <a:pathLst>
                <a:path w="2">
                  <a:moveTo>
                    <a:pt x="1" y="0"/>
                  </a:moveTo>
                  <a:cubicBezTo>
                    <a:pt x="1" y="0"/>
                    <a:pt x="1" y="0"/>
                    <a:pt x="0" y="0"/>
                  </a:cubicBezTo>
                  <a:cubicBezTo>
                    <a:pt x="2" y="0"/>
                    <a:pt x="2" y="0"/>
                    <a:pt x="2" y="0"/>
                  </a:cubicBezTo>
                  <a:cubicBezTo>
                    <a:pt x="2"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6" name="Freeform 339"/>
            <p:cNvSpPr>
              <a:spLocks/>
            </p:cNvSpPr>
            <p:nvPr/>
          </p:nvSpPr>
          <p:spPr bwMode="auto">
            <a:xfrm>
              <a:off x="5990908" y="1134081"/>
              <a:ext cx="268812" cy="165794"/>
            </a:xfrm>
            <a:custGeom>
              <a:avLst/>
              <a:gdLst>
                <a:gd name="T0" fmla="*/ 119 w 123"/>
                <a:gd name="T1" fmla="*/ 1 h 76"/>
                <a:gd name="T2" fmla="*/ 114 w 123"/>
                <a:gd name="T3" fmla="*/ 6 h 76"/>
                <a:gd name="T4" fmla="*/ 115 w 123"/>
                <a:gd name="T5" fmla="*/ 4 h 76"/>
                <a:gd name="T6" fmla="*/ 116 w 123"/>
                <a:gd name="T7" fmla="*/ 3 h 76"/>
                <a:gd name="T8" fmla="*/ 103 w 123"/>
                <a:gd name="T9" fmla="*/ 11 h 76"/>
                <a:gd name="T10" fmla="*/ 80 w 123"/>
                <a:gd name="T11" fmla="*/ 24 h 76"/>
                <a:gd name="T12" fmla="*/ 78 w 123"/>
                <a:gd name="T13" fmla="*/ 27 h 76"/>
                <a:gd name="T14" fmla="*/ 78 w 123"/>
                <a:gd name="T15" fmla="*/ 28 h 76"/>
                <a:gd name="T16" fmla="*/ 79 w 123"/>
                <a:gd name="T17" fmla="*/ 28 h 76"/>
                <a:gd name="T18" fmla="*/ 70 w 123"/>
                <a:gd name="T19" fmla="*/ 35 h 76"/>
                <a:gd name="T20" fmla="*/ 61 w 123"/>
                <a:gd name="T21" fmla="*/ 40 h 76"/>
                <a:gd name="T22" fmla="*/ 64 w 123"/>
                <a:gd name="T23" fmla="*/ 38 h 76"/>
                <a:gd name="T24" fmla="*/ 54 w 123"/>
                <a:gd name="T25" fmla="*/ 41 h 76"/>
                <a:gd name="T26" fmla="*/ 54 w 123"/>
                <a:gd name="T27" fmla="*/ 39 h 76"/>
                <a:gd name="T28" fmla="*/ 54 w 123"/>
                <a:gd name="T29" fmla="*/ 40 h 76"/>
                <a:gd name="T30" fmla="*/ 53 w 123"/>
                <a:gd name="T31" fmla="*/ 40 h 76"/>
                <a:gd name="T32" fmla="*/ 53 w 123"/>
                <a:gd name="T33" fmla="*/ 39 h 76"/>
                <a:gd name="T34" fmla="*/ 47 w 123"/>
                <a:gd name="T35" fmla="*/ 47 h 76"/>
                <a:gd name="T36" fmla="*/ 43 w 123"/>
                <a:gd name="T37" fmla="*/ 48 h 76"/>
                <a:gd name="T38" fmla="*/ 36 w 123"/>
                <a:gd name="T39" fmla="*/ 49 h 76"/>
                <a:gd name="T40" fmla="*/ 19 w 123"/>
                <a:gd name="T41" fmla="*/ 61 h 76"/>
                <a:gd name="T42" fmla="*/ 8 w 123"/>
                <a:gd name="T43" fmla="*/ 70 h 76"/>
                <a:gd name="T44" fmla="*/ 0 w 123"/>
                <a:gd name="T45" fmla="*/ 72 h 76"/>
                <a:gd name="T46" fmla="*/ 0 w 123"/>
                <a:gd name="T47" fmla="*/ 75 h 76"/>
                <a:gd name="T48" fmla="*/ 2 w 123"/>
                <a:gd name="T49" fmla="*/ 75 h 76"/>
                <a:gd name="T50" fmla="*/ 3 w 123"/>
                <a:gd name="T51" fmla="*/ 75 h 76"/>
                <a:gd name="T52" fmla="*/ 5 w 123"/>
                <a:gd name="T53" fmla="*/ 75 h 76"/>
                <a:gd name="T54" fmla="*/ 10 w 123"/>
                <a:gd name="T55" fmla="*/ 72 h 76"/>
                <a:gd name="T56" fmla="*/ 17 w 123"/>
                <a:gd name="T57" fmla="*/ 68 h 76"/>
                <a:gd name="T58" fmla="*/ 19 w 123"/>
                <a:gd name="T59" fmla="*/ 65 h 76"/>
                <a:gd name="T60" fmla="*/ 21 w 123"/>
                <a:gd name="T61" fmla="*/ 61 h 76"/>
                <a:gd name="T62" fmla="*/ 24 w 123"/>
                <a:gd name="T63" fmla="*/ 63 h 76"/>
                <a:gd name="T64" fmla="*/ 24 w 123"/>
                <a:gd name="T65" fmla="*/ 64 h 76"/>
                <a:gd name="T66" fmla="*/ 28 w 123"/>
                <a:gd name="T67" fmla="*/ 59 h 76"/>
                <a:gd name="T68" fmla="*/ 39 w 123"/>
                <a:gd name="T69" fmla="*/ 53 h 76"/>
                <a:gd name="T70" fmla="*/ 37 w 123"/>
                <a:gd name="T71" fmla="*/ 54 h 76"/>
                <a:gd name="T72" fmla="*/ 31 w 123"/>
                <a:gd name="T73" fmla="*/ 60 h 76"/>
                <a:gd name="T74" fmla="*/ 33 w 123"/>
                <a:gd name="T75" fmla="*/ 58 h 76"/>
                <a:gd name="T76" fmla="*/ 29 w 123"/>
                <a:gd name="T77" fmla="*/ 62 h 76"/>
                <a:gd name="T78" fmla="*/ 58 w 123"/>
                <a:gd name="T79" fmla="*/ 44 h 76"/>
                <a:gd name="T80" fmla="*/ 123 w 123"/>
                <a:gd name="T8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 h="76">
                  <a:moveTo>
                    <a:pt x="123" y="0"/>
                  </a:moveTo>
                  <a:cubicBezTo>
                    <a:pt x="122" y="0"/>
                    <a:pt x="120" y="1"/>
                    <a:pt x="119" y="1"/>
                  </a:cubicBezTo>
                  <a:cubicBezTo>
                    <a:pt x="119" y="1"/>
                    <a:pt x="119" y="1"/>
                    <a:pt x="119" y="1"/>
                  </a:cubicBezTo>
                  <a:cubicBezTo>
                    <a:pt x="118" y="2"/>
                    <a:pt x="116" y="4"/>
                    <a:pt x="114" y="6"/>
                  </a:cubicBezTo>
                  <a:cubicBezTo>
                    <a:pt x="113" y="5"/>
                    <a:pt x="116" y="4"/>
                    <a:pt x="116" y="4"/>
                  </a:cubicBezTo>
                  <a:cubicBezTo>
                    <a:pt x="116" y="4"/>
                    <a:pt x="115" y="4"/>
                    <a:pt x="115" y="4"/>
                  </a:cubicBezTo>
                  <a:cubicBezTo>
                    <a:pt x="115" y="4"/>
                    <a:pt x="115" y="4"/>
                    <a:pt x="115" y="4"/>
                  </a:cubicBezTo>
                  <a:cubicBezTo>
                    <a:pt x="115" y="4"/>
                    <a:pt x="115" y="3"/>
                    <a:pt x="116" y="3"/>
                  </a:cubicBezTo>
                  <a:cubicBezTo>
                    <a:pt x="112" y="4"/>
                    <a:pt x="106" y="8"/>
                    <a:pt x="104" y="11"/>
                  </a:cubicBezTo>
                  <a:cubicBezTo>
                    <a:pt x="104" y="11"/>
                    <a:pt x="104" y="11"/>
                    <a:pt x="103" y="11"/>
                  </a:cubicBezTo>
                  <a:cubicBezTo>
                    <a:pt x="102" y="11"/>
                    <a:pt x="106" y="9"/>
                    <a:pt x="107" y="7"/>
                  </a:cubicBezTo>
                  <a:cubicBezTo>
                    <a:pt x="97" y="13"/>
                    <a:pt x="90" y="18"/>
                    <a:pt x="80" y="24"/>
                  </a:cubicBezTo>
                  <a:cubicBezTo>
                    <a:pt x="81" y="25"/>
                    <a:pt x="80" y="25"/>
                    <a:pt x="79" y="27"/>
                  </a:cubicBezTo>
                  <a:cubicBezTo>
                    <a:pt x="78" y="27"/>
                    <a:pt x="78" y="27"/>
                    <a:pt x="78" y="27"/>
                  </a:cubicBezTo>
                  <a:cubicBezTo>
                    <a:pt x="78" y="27"/>
                    <a:pt x="78" y="27"/>
                    <a:pt x="78" y="27"/>
                  </a:cubicBezTo>
                  <a:cubicBezTo>
                    <a:pt x="78" y="27"/>
                    <a:pt x="78" y="27"/>
                    <a:pt x="78" y="28"/>
                  </a:cubicBezTo>
                  <a:cubicBezTo>
                    <a:pt x="78" y="28"/>
                    <a:pt x="78" y="28"/>
                    <a:pt x="78" y="28"/>
                  </a:cubicBezTo>
                  <a:cubicBezTo>
                    <a:pt x="79" y="28"/>
                    <a:pt x="79" y="28"/>
                    <a:pt x="79" y="28"/>
                  </a:cubicBezTo>
                  <a:cubicBezTo>
                    <a:pt x="73" y="30"/>
                    <a:pt x="74" y="33"/>
                    <a:pt x="70" y="36"/>
                  </a:cubicBezTo>
                  <a:cubicBezTo>
                    <a:pt x="70" y="35"/>
                    <a:pt x="70" y="35"/>
                    <a:pt x="70" y="35"/>
                  </a:cubicBezTo>
                  <a:cubicBezTo>
                    <a:pt x="67" y="37"/>
                    <a:pt x="66" y="38"/>
                    <a:pt x="63" y="40"/>
                  </a:cubicBezTo>
                  <a:cubicBezTo>
                    <a:pt x="62" y="40"/>
                    <a:pt x="61" y="40"/>
                    <a:pt x="61" y="40"/>
                  </a:cubicBezTo>
                  <a:cubicBezTo>
                    <a:pt x="60" y="40"/>
                    <a:pt x="67" y="37"/>
                    <a:pt x="65" y="36"/>
                  </a:cubicBezTo>
                  <a:cubicBezTo>
                    <a:pt x="64" y="38"/>
                    <a:pt x="64" y="38"/>
                    <a:pt x="64" y="38"/>
                  </a:cubicBezTo>
                  <a:cubicBezTo>
                    <a:pt x="64" y="37"/>
                    <a:pt x="65" y="35"/>
                    <a:pt x="66" y="34"/>
                  </a:cubicBezTo>
                  <a:cubicBezTo>
                    <a:pt x="62" y="37"/>
                    <a:pt x="59" y="37"/>
                    <a:pt x="54" y="41"/>
                  </a:cubicBezTo>
                  <a:cubicBezTo>
                    <a:pt x="54" y="40"/>
                    <a:pt x="58" y="37"/>
                    <a:pt x="60" y="36"/>
                  </a:cubicBezTo>
                  <a:cubicBezTo>
                    <a:pt x="58" y="37"/>
                    <a:pt x="55" y="39"/>
                    <a:pt x="54" y="39"/>
                  </a:cubicBezTo>
                  <a:cubicBezTo>
                    <a:pt x="54" y="39"/>
                    <a:pt x="54" y="39"/>
                    <a:pt x="54" y="39"/>
                  </a:cubicBezTo>
                  <a:cubicBezTo>
                    <a:pt x="54" y="40"/>
                    <a:pt x="54" y="40"/>
                    <a:pt x="54" y="40"/>
                  </a:cubicBezTo>
                  <a:cubicBezTo>
                    <a:pt x="54" y="41"/>
                    <a:pt x="53" y="41"/>
                    <a:pt x="53" y="41"/>
                  </a:cubicBezTo>
                  <a:cubicBezTo>
                    <a:pt x="53" y="41"/>
                    <a:pt x="53" y="40"/>
                    <a:pt x="53" y="40"/>
                  </a:cubicBezTo>
                  <a:cubicBezTo>
                    <a:pt x="53" y="39"/>
                    <a:pt x="53" y="39"/>
                    <a:pt x="53" y="39"/>
                  </a:cubicBezTo>
                  <a:cubicBezTo>
                    <a:pt x="53" y="39"/>
                    <a:pt x="53" y="39"/>
                    <a:pt x="53" y="39"/>
                  </a:cubicBezTo>
                  <a:cubicBezTo>
                    <a:pt x="45" y="44"/>
                    <a:pt x="54" y="42"/>
                    <a:pt x="47" y="47"/>
                  </a:cubicBezTo>
                  <a:cubicBezTo>
                    <a:pt x="47" y="47"/>
                    <a:pt x="47" y="47"/>
                    <a:pt x="47" y="47"/>
                  </a:cubicBezTo>
                  <a:cubicBezTo>
                    <a:pt x="46" y="47"/>
                    <a:pt x="44" y="49"/>
                    <a:pt x="42" y="50"/>
                  </a:cubicBezTo>
                  <a:cubicBezTo>
                    <a:pt x="44" y="48"/>
                    <a:pt x="43" y="48"/>
                    <a:pt x="43" y="48"/>
                  </a:cubicBezTo>
                  <a:cubicBezTo>
                    <a:pt x="41" y="51"/>
                    <a:pt x="39" y="49"/>
                    <a:pt x="35" y="52"/>
                  </a:cubicBezTo>
                  <a:cubicBezTo>
                    <a:pt x="34" y="52"/>
                    <a:pt x="36" y="50"/>
                    <a:pt x="36" y="49"/>
                  </a:cubicBezTo>
                  <a:cubicBezTo>
                    <a:pt x="34" y="51"/>
                    <a:pt x="30" y="54"/>
                    <a:pt x="30" y="55"/>
                  </a:cubicBezTo>
                  <a:cubicBezTo>
                    <a:pt x="25" y="58"/>
                    <a:pt x="22" y="59"/>
                    <a:pt x="19" y="61"/>
                  </a:cubicBezTo>
                  <a:cubicBezTo>
                    <a:pt x="22" y="59"/>
                    <a:pt x="19" y="60"/>
                    <a:pt x="21" y="57"/>
                  </a:cubicBezTo>
                  <a:cubicBezTo>
                    <a:pt x="19" y="60"/>
                    <a:pt x="12" y="66"/>
                    <a:pt x="8" y="70"/>
                  </a:cubicBezTo>
                  <a:cubicBezTo>
                    <a:pt x="7" y="69"/>
                    <a:pt x="6" y="69"/>
                    <a:pt x="6" y="68"/>
                  </a:cubicBezTo>
                  <a:cubicBezTo>
                    <a:pt x="1" y="70"/>
                    <a:pt x="5" y="70"/>
                    <a:pt x="0" y="72"/>
                  </a:cubicBezTo>
                  <a:cubicBezTo>
                    <a:pt x="3" y="71"/>
                    <a:pt x="3" y="71"/>
                    <a:pt x="3" y="71"/>
                  </a:cubicBezTo>
                  <a:cubicBezTo>
                    <a:pt x="0" y="73"/>
                    <a:pt x="1" y="74"/>
                    <a:pt x="0" y="75"/>
                  </a:cubicBezTo>
                  <a:cubicBezTo>
                    <a:pt x="6" y="72"/>
                    <a:pt x="6" y="72"/>
                    <a:pt x="6" y="72"/>
                  </a:cubicBezTo>
                  <a:cubicBezTo>
                    <a:pt x="7" y="72"/>
                    <a:pt x="3" y="74"/>
                    <a:pt x="2" y="75"/>
                  </a:cubicBezTo>
                  <a:cubicBezTo>
                    <a:pt x="1" y="76"/>
                    <a:pt x="1" y="76"/>
                    <a:pt x="2" y="76"/>
                  </a:cubicBezTo>
                  <a:cubicBezTo>
                    <a:pt x="2" y="76"/>
                    <a:pt x="3" y="75"/>
                    <a:pt x="3" y="75"/>
                  </a:cubicBezTo>
                  <a:cubicBezTo>
                    <a:pt x="4" y="75"/>
                    <a:pt x="5" y="75"/>
                    <a:pt x="5" y="75"/>
                  </a:cubicBezTo>
                  <a:cubicBezTo>
                    <a:pt x="5" y="75"/>
                    <a:pt x="5" y="75"/>
                    <a:pt x="5" y="75"/>
                  </a:cubicBezTo>
                  <a:cubicBezTo>
                    <a:pt x="6" y="74"/>
                    <a:pt x="8" y="73"/>
                    <a:pt x="10" y="72"/>
                  </a:cubicBezTo>
                  <a:cubicBezTo>
                    <a:pt x="10" y="72"/>
                    <a:pt x="10" y="72"/>
                    <a:pt x="10" y="72"/>
                  </a:cubicBezTo>
                  <a:cubicBezTo>
                    <a:pt x="13" y="71"/>
                    <a:pt x="14" y="69"/>
                    <a:pt x="17" y="68"/>
                  </a:cubicBezTo>
                  <a:cubicBezTo>
                    <a:pt x="17" y="68"/>
                    <a:pt x="17" y="68"/>
                    <a:pt x="17" y="68"/>
                  </a:cubicBezTo>
                  <a:cubicBezTo>
                    <a:pt x="18" y="67"/>
                    <a:pt x="18" y="66"/>
                    <a:pt x="20" y="65"/>
                  </a:cubicBezTo>
                  <a:cubicBezTo>
                    <a:pt x="19" y="65"/>
                    <a:pt x="19" y="65"/>
                    <a:pt x="19" y="65"/>
                  </a:cubicBezTo>
                  <a:cubicBezTo>
                    <a:pt x="20" y="64"/>
                    <a:pt x="24" y="60"/>
                    <a:pt x="22" y="60"/>
                  </a:cubicBezTo>
                  <a:cubicBezTo>
                    <a:pt x="22" y="60"/>
                    <a:pt x="22" y="61"/>
                    <a:pt x="21" y="61"/>
                  </a:cubicBezTo>
                  <a:cubicBezTo>
                    <a:pt x="28" y="58"/>
                    <a:pt x="28" y="58"/>
                    <a:pt x="28" y="58"/>
                  </a:cubicBezTo>
                  <a:cubicBezTo>
                    <a:pt x="28" y="59"/>
                    <a:pt x="27" y="61"/>
                    <a:pt x="24" y="63"/>
                  </a:cubicBezTo>
                  <a:cubicBezTo>
                    <a:pt x="24" y="63"/>
                    <a:pt x="24" y="63"/>
                    <a:pt x="24" y="63"/>
                  </a:cubicBezTo>
                  <a:cubicBezTo>
                    <a:pt x="24" y="64"/>
                    <a:pt x="24" y="64"/>
                    <a:pt x="24" y="64"/>
                  </a:cubicBezTo>
                  <a:cubicBezTo>
                    <a:pt x="27" y="63"/>
                    <a:pt x="31" y="59"/>
                    <a:pt x="29" y="59"/>
                  </a:cubicBezTo>
                  <a:cubicBezTo>
                    <a:pt x="29" y="59"/>
                    <a:pt x="29" y="59"/>
                    <a:pt x="28" y="59"/>
                  </a:cubicBezTo>
                  <a:cubicBezTo>
                    <a:pt x="30" y="55"/>
                    <a:pt x="38" y="54"/>
                    <a:pt x="42" y="50"/>
                  </a:cubicBezTo>
                  <a:cubicBezTo>
                    <a:pt x="42" y="50"/>
                    <a:pt x="40" y="52"/>
                    <a:pt x="39" y="53"/>
                  </a:cubicBezTo>
                  <a:cubicBezTo>
                    <a:pt x="38" y="54"/>
                    <a:pt x="38" y="54"/>
                    <a:pt x="37" y="54"/>
                  </a:cubicBezTo>
                  <a:cubicBezTo>
                    <a:pt x="37" y="54"/>
                    <a:pt x="37" y="54"/>
                    <a:pt x="37" y="54"/>
                  </a:cubicBezTo>
                  <a:cubicBezTo>
                    <a:pt x="31" y="58"/>
                    <a:pt x="39" y="56"/>
                    <a:pt x="32" y="59"/>
                  </a:cubicBezTo>
                  <a:cubicBezTo>
                    <a:pt x="32" y="59"/>
                    <a:pt x="32" y="60"/>
                    <a:pt x="31" y="60"/>
                  </a:cubicBezTo>
                  <a:cubicBezTo>
                    <a:pt x="31" y="60"/>
                    <a:pt x="32" y="59"/>
                    <a:pt x="32" y="59"/>
                  </a:cubicBezTo>
                  <a:cubicBezTo>
                    <a:pt x="32" y="58"/>
                    <a:pt x="33" y="58"/>
                    <a:pt x="33" y="58"/>
                  </a:cubicBezTo>
                  <a:cubicBezTo>
                    <a:pt x="32" y="58"/>
                    <a:pt x="32" y="58"/>
                    <a:pt x="31" y="59"/>
                  </a:cubicBezTo>
                  <a:cubicBezTo>
                    <a:pt x="29" y="62"/>
                    <a:pt x="29" y="62"/>
                    <a:pt x="29" y="62"/>
                  </a:cubicBezTo>
                  <a:cubicBezTo>
                    <a:pt x="31" y="61"/>
                    <a:pt x="34" y="59"/>
                    <a:pt x="36" y="57"/>
                  </a:cubicBezTo>
                  <a:cubicBezTo>
                    <a:pt x="48" y="48"/>
                    <a:pt x="58" y="44"/>
                    <a:pt x="58" y="44"/>
                  </a:cubicBezTo>
                  <a:cubicBezTo>
                    <a:pt x="77" y="33"/>
                    <a:pt x="96" y="20"/>
                    <a:pt x="114" y="8"/>
                  </a:cubicBezTo>
                  <a:cubicBezTo>
                    <a:pt x="120" y="4"/>
                    <a:pt x="122" y="3"/>
                    <a:pt x="123" y="0"/>
                  </a:cubicBezTo>
                  <a:cubicBezTo>
                    <a:pt x="123" y="0"/>
                    <a:pt x="123" y="0"/>
                    <a:pt x="12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7" name="Freeform 340"/>
            <p:cNvSpPr>
              <a:spLocks/>
            </p:cNvSpPr>
            <p:nvPr/>
          </p:nvSpPr>
          <p:spPr bwMode="auto">
            <a:xfrm>
              <a:off x="6259720" y="113408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8" name="Freeform 341"/>
            <p:cNvSpPr>
              <a:spLocks/>
            </p:cNvSpPr>
            <p:nvPr/>
          </p:nvSpPr>
          <p:spPr bwMode="auto">
            <a:xfrm>
              <a:off x="6251672" y="11356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9" name="Freeform 342"/>
            <p:cNvSpPr>
              <a:spLocks/>
            </p:cNvSpPr>
            <p:nvPr/>
          </p:nvSpPr>
          <p:spPr bwMode="auto">
            <a:xfrm>
              <a:off x="5918474" y="1325629"/>
              <a:ext cx="6439" cy="4829"/>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0" y="2"/>
                    <a:pt x="0" y="2"/>
                    <a:pt x="0" y="2"/>
                  </a:cubicBezTo>
                  <a:cubicBezTo>
                    <a:pt x="1" y="1"/>
                    <a:pt x="2" y="1"/>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0" name="Freeform 343"/>
            <p:cNvSpPr>
              <a:spLocks/>
            </p:cNvSpPr>
            <p:nvPr/>
          </p:nvSpPr>
          <p:spPr bwMode="auto">
            <a:xfrm>
              <a:off x="5950667" y="130631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1" name="Freeform 344"/>
            <p:cNvSpPr>
              <a:spLocks/>
            </p:cNvSpPr>
            <p:nvPr/>
          </p:nvSpPr>
          <p:spPr bwMode="auto">
            <a:xfrm>
              <a:off x="5950667" y="130631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2" name="Freeform 345"/>
            <p:cNvSpPr>
              <a:spLocks/>
            </p:cNvSpPr>
            <p:nvPr/>
          </p:nvSpPr>
          <p:spPr bwMode="auto">
            <a:xfrm>
              <a:off x="5950667" y="1304704"/>
              <a:ext cx="6439" cy="1610"/>
            </a:xfrm>
            <a:custGeom>
              <a:avLst/>
              <a:gdLst>
                <a:gd name="T0" fmla="*/ 2 w 3"/>
                <a:gd name="T1" fmla="*/ 0 h 1"/>
                <a:gd name="T2" fmla="*/ 1 w 3"/>
                <a:gd name="T3" fmla="*/ 0 h 1"/>
                <a:gd name="T4" fmla="*/ 0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2" y="0"/>
                    <a:pt x="2" y="0"/>
                    <a:pt x="1" y="0"/>
                  </a:cubicBezTo>
                  <a:cubicBezTo>
                    <a:pt x="2" y="0"/>
                    <a:pt x="1" y="1"/>
                    <a:pt x="0" y="1"/>
                  </a:cubicBezTo>
                  <a:cubicBezTo>
                    <a:pt x="1"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3" name="Freeform 346"/>
            <p:cNvSpPr>
              <a:spLocks/>
            </p:cNvSpPr>
            <p:nvPr/>
          </p:nvSpPr>
          <p:spPr bwMode="auto">
            <a:xfrm>
              <a:off x="5385679" y="1591222"/>
              <a:ext cx="9658" cy="4829"/>
            </a:xfrm>
            <a:custGeom>
              <a:avLst/>
              <a:gdLst>
                <a:gd name="T0" fmla="*/ 4 w 4"/>
                <a:gd name="T1" fmla="*/ 0 h 2"/>
                <a:gd name="T2" fmla="*/ 2 w 4"/>
                <a:gd name="T3" fmla="*/ 0 h 2"/>
                <a:gd name="T4" fmla="*/ 1 w 4"/>
                <a:gd name="T5" fmla="*/ 2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2" y="0"/>
                    <a:pt x="2" y="0"/>
                    <a:pt x="2" y="0"/>
                  </a:cubicBezTo>
                  <a:cubicBezTo>
                    <a:pt x="2" y="1"/>
                    <a:pt x="0" y="2"/>
                    <a:pt x="1" y="2"/>
                  </a:cubicBezTo>
                  <a:cubicBezTo>
                    <a:pt x="1" y="2"/>
                    <a:pt x="1" y="2"/>
                    <a:pt x="1"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4" name="Freeform 347"/>
            <p:cNvSpPr>
              <a:spLocks/>
            </p:cNvSpPr>
            <p:nvPr/>
          </p:nvSpPr>
          <p:spPr bwMode="auto">
            <a:xfrm>
              <a:off x="5406605" y="1578345"/>
              <a:ext cx="8048" cy="8048"/>
            </a:xfrm>
            <a:custGeom>
              <a:avLst/>
              <a:gdLst>
                <a:gd name="T0" fmla="*/ 4 w 4"/>
                <a:gd name="T1" fmla="*/ 0 h 4"/>
                <a:gd name="T2" fmla="*/ 0 w 4"/>
                <a:gd name="T3" fmla="*/ 4 h 4"/>
                <a:gd name="T4" fmla="*/ 3 w 4"/>
                <a:gd name="T5" fmla="*/ 3 h 4"/>
                <a:gd name="T6" fmla="*/ 4 w 4"/>
                <a:gd name="T7" fmla="*/ 0 h 4"/>
              </a:gdLst>
              <a:ahLst/>
              <a:cxnLst>
                <a:cxn ang="0">
                  <a:pos x="T0" y="T1"/>
                </a:cxn>
                <a:cxn ang="0">
                  <a:pos x="T2" y="T3"/>
                </a:cxn>
                <a:cxn ang="0">
                  <a:pos x="T4" y="T5"/>
                </a:cxn>
                <a:cxn ang="0">
                  <a:pos x="T6" y="T7"/>
                </a:cxn>
              </a:cxnLst>
              <a:rect l="0" t="0" r="r" b="b"/>
              <a:pathLst>
                <a:path w="4" h="4">
                  <a:moveTo>
                    <a:pt x="4" y="0"/>
                  </a:moveTo>
                  <a:cubicBezTo>
                    <a:pt x="1" y="2"/>
                    <a:pt x="3" y="2"/>
                    <a:pt x="0" y="4"/>
                  </a:cubicBezTo>
                  <a:cubicBezTo>
                    <a:pt x="3" y="3"/>
                    <a:pt x="3" y="3"/>
                    <a:pt x="3" y="3"/>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5" name="Freeform 348"/>
            <p:cNvSpPr>
              <a:spLocks/>
            </p:cNvSpPr>
            <p:nvPr/>
          </p:nvSpPr>
          <p:spPr bwMode="auto">
            <a:xfrm>
              <a:off x="5422701" y="1578345"/>
              <a:ext cx="3219"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6" name="Freeform 349"/>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7" name="Freeform 350"/>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8" name="Freeform 351"/>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9" name="Freeform 352"/>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0" name="Freeform 353"/>
            <p:cNvSpPr>
              <a:spLocks/>
            </p:cNvSpPr>
            <p:nvPr/>
          </p:nvSpPr>
          <p:spPr bwMode="auto">
            <a:xfrm>
              <a:off x="5432359" y="1565467"/>
              <a:ext cx="19316" cy="8048"/>
            </a:xfrm>
            <a:custGeom>
              <a:avLst/>
              <a:gdLst>
                <a:gd name="T0" fmla="*/ 9 w 9"/>
                <a:gd name="T1" fmla="*/ 0 h 4"/>
                <a:gd name="T2" fmla="*/ 3 w 9"/>
                <a:gd name="T3" fmla="*/ 3 h 4"/>
                <a:gd name="T4" fmla="*/ 4 w 9"/>
                <a:gd name="T5" fmla="*/ 2 h 4"/>
                <a:gd name="T6" fmla="*/ 0 w 9"/>
                <a:gd name="T7" fmla="*/ 4 h 4"/>
                <a:gd name="T8" fmla="*/ 1 w 9"/>
                <a:gd name="T9" fmla="*/ 4 h 4"/>
                <a:gd name="T10" fmla="*/ 6 w 9"/>
                <a:gd name="T11" fmla="*/ 2 h 4"/>
                <a:gd name="T12" fmla="*/ 6 w 9"/>
                <a:gd name="T13" fmla="*/ 2 h 4"/>
                <a:gd name="T14" fmla="*/ 7 w 9"/>
                <a:gd name="T15" fmla="*/ 1 h 4"/>
                <a:gd name="T16" fmla="*/ 7 w 9"/>
                <a:gd name="T17" fmla="*/ 1 h 4"/>
                <a:gd name="T18" fmla="*/ 8 w 9"/>
                <a:gd name="T19" fmla="*/ 1 h 4"/>
                <a:gd name="T20" fmla="*/ 8 w 9"/>
                <a:gd name="T21" fmla="*/ 1 h 4"/>
                <a:gd name="T22" fmla="*/ 8 w 9"/>
                <a:gd name="T23" fmla="*/ 1 h 4"/>
                <a:gd name="T24" fmla="*/ 9 w 9"/>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
                  <a:moveTo>
                    <a:pt x="9" y="0"/>
                  </a:moveTo>
                  <a:cubicBezTo>
                    <a:pt x="5" y="1"/>
                    <a:pt x="6" y="2"/>
                    <a:pt x="3" y="3"/>
                  </a:cubicBezTo>
                  <a:cubicBezTo>
                    <a:pt x="4" y="2"/>
                    <a:pt x="5" y="2"/>
                    <a:pt x="4" y="2"/>
                  </a:cubicBezTo>
                  <a:cubicBezTo>
                    <a:pt x="4" y="2"/>
                    <a:pt x="1" y="4"/>
                    <a:pt x="0" y="4"/>
                  </a:cubicBezTo>
                  <a:cubicBezTo>
                    <a:pt x="0" y="4"/>
                    <a:pt x="1" y="4"/>
                    <a:pt x="1" y="4"/>
                  </a:cubicBezTo>
                  <a:cubicBezTo>
                    <a:pt x="2" y="4"/>
                    <a:pt x="4" y="3"/>
                    <a:pt x="6" y="2"/>
                  </a:cubicBezTo>
                  <a:cubicBezTo>
                    <a:pt x="6" y="2"/>
                    <a:pt x="6" y="2"/>
                    <a:pt x="6" y="2"/>
                  </a:cubicBezTo>
                  <a:cubicBezTo>
                    <a:pt x="7" y="1"/>
                    <a:pt x="7" y="1"/>
                    <a:pt x="7" y="1"/>
                  </a:cubicBezTo>
                  <a:cubicBezTo>
                    <a:pt x="7" y="1"/>
                    <a:pt x="7" y="1"/>
                    <a:pt x="7" y="1"/>
                  </a:cubicBezTo>
                  <a:cubicBezTo>
                    <a:pt x="7" y="1"/>
                    <a:pt x="8" y="1"/>
                    <a:pt x="8" y="1"/>
                  </a:cubicBezTo>
                  <a:cubicBezTo>
                    <a:pt x="8" y="1"/>
                    <a:pt x="8" y="1"/>
                    <a:pt x="8" y="1"/>
                  </a:cubicBezTo>
                  <a:cubicBezTo>
                    <a:pt x="8" y="1"/>
                    <a:pt x="8" y="1"/>
                    <a:pt x="8" y="1"/>
                  </a:cubicBezTo>
                  <a:cubicBezTo>
                    <a:pt x="7" y="1"/>
                    <a:pt x="9" y="0"/>
                    <a:pt x="9"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1" name="Freeform 354"/>
            <p:cNvSpPr>
              <a:spLocks/>
            </p:cNvSpPr>
            <p:nvPr/>
          </p:nvSpPr>
          <p:spPr bwMode="auto">
            <a:xfrm>
              <a:off x="5456504" y="1546151"/>
              <a:ext cx="30583" cy="14487"/>
            </a:xfrm>
            <a:custGeom>
              <a:avLst/>
              <a:gdLst>
                <a:gd name="T0" fmla="*/ 13 w 14"/>
                <a:gd name="T1" fmla="*/ 0 h 7"/>
                <a:gd name="T2" fmla="*/ 12 w 14"/>
                <a:gd name="T3" fmla="*/ 0 h 7"/>
                <a:gd name="T4" fmla="*/ 10 w 14"/>
                <a:gd name="T5" fmla="*/ 3 h 7"/>
                <a:gd name="T6" fmla="*/ 10 w 14"/>
                <a:gd name="T7" fmla="*/ 3 h 7"/>
                <a:gd name="T8" fmla="*/ 8 w 14"/>
                <a:gd name="T9" fmla="*/ 3 h 7"/>
                <a:gd name="T10" fmla="*/ 6 w 14"/>
                <a:gd name="T11" fmla="*/ 4 h 7"/>
                <a:gd name="T12" fmla="*/ 6 w 14"/>
                <a:gd name="T13" fmla="*/ 4 h 7"/>
                <a:gd name="T14" fmla="*/ 3 w 14"/>
                <a:gd name="T15" fmla="*/ 6 h 7"/>
                <a:gd name="T16" fmla="*/ 0 w 14"/>
                <a:gd name="T17" fmla="*/ 7 h 7"/>
                <a:gd name="T18" fmla="*/ 10 w 14"/>
                <a:gd name="T19" fmla="*/ 3 h 7"/>
                <a:gd name="T20" fmla="*/ 8 w 14"/>
                <a:gd name="T21" fmla="*/ 4 h 7"/>
                <a:gd name="T22" fmla="*/ 12 w 14"/>
                <a:gd name="T23" fmla="*/ 3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3"/>
                    <a:pt x="10" y="3"/>
                    <a:pt x="10" y="3"/>
                  </a:cubicBezTo>
                  <a:cubicBezTo>
                    <a:pt x="10" y="3"/>
                    <a:pt x="10" y="3"/>
                    <a:pt x="10" y="3"/>
                  </a:cubicBezTo>
                  <a:cubicBezTo>
                    <a:pt x="10" y="3"/>
                    <a:pt x="9" y="3"/>
                    <a:pt x="8" y="3"/>
                  </a:cubicBezTo>
                  <a:cubicBezTo>
                    <a:pt x="7" y="3"/>
                    <a:pt x="7" y="4"/>
                    <a:pt x="6" y="4"/>
                  </a:cubicBezTo>
                  <a:cubicBezTo>
                    <a:pt x="6" y="4"/>
                    <a:pt x="6" y="4"/>
                    <a:pt x="6" y="4"/>
                  </a:cubicBezTo>
                  <a:cubicBezTo>
                    <a:pt x="4" y="4"/>
                    <a:pt x="4" y="5"/>
                    <a:pt x="3" y="6"/>
                  </a:cubicBezTo>
                  <a:cubicBezTo>
                    <a:pt x="2" y="6"/>
                    <a:pt x="1" y="6"/>
                    <a:pt x="0" y="7"/>
                  </a:cubicBezTo>
                  <a:cubicBezTo>
                    <a:pt x="6" y="5"/>
                    <a:pt x="5" y="6"/>
                    <a:pt x="10" y="3"/>
                  </a:cubicBezTo>
                  <a:cubicBezTo>
                    <a:pt x="10" y="4"/>
                    <a:pt x="9" y="4"/>
                    <a:pt x="8" y="4"/>
                  </a:cubicBezTo>
                  <a:cubicBezTo>
                    <a:pt x="12" y="3"/>
                    <a:pt x="12" y="3"/>
                    <a:pt x="12" y="3"/>
                  </a:cubicBezTo>
                  <a:cubicBezTo>
                    <a:pt x="12" y="2"/>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2" name="Freeform 355"/>
            <p:cNvSpPr>
              <a:spLocks/>
            </p:cNvSpPr>
            <p:nvPr/>
          </p:nvSpPr>
          <p:spPr bwMode="auto">
            <a:xfrm>
              <a:off x="5487087" y="1541323"/>
              <a:ext cx="12877" cy="6439"/>
            </a:xfrm>
            <a:custGeom>
              <a:avLst/>
              <a:gdLst>
                <a:gd name="T0" fmla="*/ 6 w 6"/>
                <a:gd name="T1" fmla="*/ 0 h 3"/>
                <a:gd name="T2" fmla="*/ 4 w 6"/>
                <a:gd name="T3" fmla="*/ 1 h 3"/>
                <a:gd name="T4" fmla="*/ 3 w 6"/>
                <a:gd name="T5" fmla="*/ 1 h 3"/>
                <a:gd name="T6" fmla="*/ 1 w 6"/>
                <a:gd name="T7" fmla="*/ 3 h 3"/>
                <a:gd name="T8" fmla="*/ 1 w 6"/>
                <a:gd name="T9" fmla="*/ 3 h 3"/>
                <a:gd name="T10" fmla="*/ 6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6" y="0"/>
                  </a:moveTo>
                  <a:cubicBezTo>
                    <a:pt x="5" y="0"/>
                    <a:pt x="4" y="1"/>
                    <a:pt x="4" y="1"/>
                  </a:cubicBezTo>
                  <a:cubicBezTo>
                    <a:pt x="3" y="1"/>
                    <a:pt x="3" y="1"/>
                    <a:pt x="3" y="1"/>
                  </a:cubicBezTo>
                  <a:cubicBezTo>
                    <a:pt x="1" y="2"/>
                    <a:pt x="0" y="3"/>
                    <a:pt x="1" y="3"/>
                  </a:cubicBezTo>
                  <a:cubicBezTo>
                    <a:pt x="1" y="3"/>
                    <a:pt x="1" y="3"/>
                    <a:pt x="1"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3" name="Freeform 356"/>
            <p:cNvSpPr>
              <a:spLocks/>
            </p:cNvSpPr>
            <p:nvPr/>
          </p:nvSpPr>
          <p:spPr bwMode="auto">
            <a:xfrm>
              <a:off x="5501574" y="1534884"/>
              <a:ext cx="11268" cy="3219"/>
            </a:xfrm>
            <a:custGeom>
              <a:avLst/>
              <a:gdLst>
                <a:gd name="T0" fmla="*/ 5 w 5"/>
                <a:gd name="T1" fmla="*/ 0 h 2"/>
                <a:gd name="T2" fmla="*/ 3 w 5"/>
                <a:gd name="T3" fmla="*/ 1 h 2"/>
                <a:gd name="T4" fmla="*/ 3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0"/>
                    <a:pt x="3" y="1"/>
                    <a:pt x="3" y="1"/>
                  </a:cubicBezTo>
                  <a:cubicBezTo>
                    <a:pt x="3" y="1"/>
                    <a:pt x="3" y="1"/>
                    <a:pt x="3" y="1"/>
                  </a:cubicBezTo>
                  <a:cubicBezTo>
                    <a:pt x="2" y="1"/>
                    <a:pt x="2" y="1"/>
                    <a:pt x="2" y="1"/>
                  </a:cubicBezTo>
                  <a:cubicBezTo>
                    <a:pt x="2" y="1"/>
                    <a:pt x="1" y="1"/>
                    <a:pt x="0" y="2"/>
                  </a:cubicBezTo>
                  <a:cubicBezTo>
                    <a:pt x="1" y="1"/>
                    <a:pt x="4"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4" name="Freeform 357"/>
            <p:cNvSpPr>
              <a:spLocks/>
            </p:cNvSpPr>
            <p:nvPr/>
          </p:nvSpPr>
          <p:spPr bwMode="auto">
            <a:xfrm>
              <a:off x="5517671" y="1517178"/>
              <a:ext cx="25754" cy="14487"/>
            </a:xfrm>
            <a:custGeom>
              <a:avLst/>
              <a:gdLst>
                <a:gd name="T0" fmla="*/ 11 w 12"/>
                <a:gd name="T1" fmla="*/ 0 h 7"/>
                <a:gd name="T2" fmla="*/ 5 w 12"/>
                <a:gd name="T3" fmla="*/ 4 h 7"/>
                <a:gd name="T4" fmla="*/ 0 w 12"/>
                <a:gd name="T5" fmla="*/ 7 h 7"/>
                <a:gd name="T6" fmla="*/ 12 w 12"/>
                <a:gd name="T7" fmla="*/ 1 h 7"/>
                <a:gd name="T8" fmla="*/ 7 w 12"/>
                <a:gd name="T9" fmla="*/ 3 h 7"/>
                <a:gd name="T10" fmla="*/ 11 w 12"/>
                <a:gd name="T11" fmla="*/ 0 h 7"/>
              </a:gdLst>
              <a:ahLst/>
              <a:cxnLst>
                <a:cxn ang="0">
                  <a:pos x="T0" y="T1"/>
                </a:cxn>
                <a:cxn ang="0">
                  <a:pos x="T2" y="T3"/>
                </a:cxn>
                <a:cxn ang="0">
                  <a:pos x="T4" y="T5"/>
                </a:cxn>
                <a:cxn ang="0">
                  <a:pos x="T6" y="T7"/>
                </a:cxn>
                <a:cxn ang="0">
                  <a:pos x="T8" y="T9"/>
                </a:cxn>
                <a:cxn ang="0">
                  <a:pos x="T10" y="T11"/>
                </a:cxn>
              </a:cxnLst>
              <a:rect l="0" t="0" r="r" b="b"/>
              <a:pathLst>
                <a:path w="12" h="7">
                  <a:moveTo>
                    <a:pt x="11" y="0"/>
                  </a:moveTo>
                  <a:cubicBezTo>
                    <a:pt x="6" y="2"/>
                    <a:pt x="8" y="2"/>
                    <a:pt x="5" y="4"/>
                  </a:cubicBezTo>
                  <a:cubicBezTo>
                    <a:pt x="3" y="5"/>
                    <a:pt x="2" y="6"/>
                    <a:pt x="0" y="7"/>
                  </a:cubicBezTo>
                  <a:cubicBezTo>
                    <a:pt x="7" y="3"/>
                    <a:pt x="8" y="5"/>
                    <a:pt x="12" y="1"/>
                  </a:cubicBezTo>
                  <a:cubicBezTo>
                    <a:pt x="7" y="3"/>
                    <a:pt x="7" y="3"/>
                    <a:pt x="7" y="3"/>
                  </a:cubicBezTo>
                  <a:cubicBezTo>
                    <a:pt x="5" y="2"/>
                    <a:pt x="9" y="1"/>
                    <a:pt x="1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5" name="Freeform 358"/>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6" name="Freeform 359"/>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7" name="Freeform 360"/>
            <p:cNvSpPr>
              <a:spLocks noEditPoints="1"/>
            </p:cNvSpPr>
            <p:nvPr/>
          </p:nvSpPr>
          <p:spPr bwMode="auto">
            <a:xfrm>
              <a:off x="5543425" y="1486594"/>
              <a:ext cx="61167" cy="35412"/>
            </a:xfrm>
            <a:custGeom>
              <a:avLst/>
              <a:gdLst>
                <a:gd name="T0" fmla="*/ 1 w 28"/>
                <a:gd name="T1" fmla="*/ 15 h 16"/>
                <a:gd name="T2" fmla="*/ 0 w 28"/>
                <a:gd name="T3" fmla="*/ 16 h 16"/>
                <a:gd name="T4" fmla="*/ 1 w 28"/>
                <a:gd name="T5" fmla="*/ 15 h 16"/>
                <a:gd name="T6" fmla="*/ 4 w 28"/>
                <a:gd name="T7" fmla="*/ 12 h 16"/>
                <a:gd name="T8" fmla="*/ 4 w 28"/>
                <a:gd name="T9" fmla="*/ 12 h 16"/>
                <a:gd name="T10" fmla="*/ 4 w 28"/>
                <a:gd name="T11" fmla="*/ 12 h 16"/>
                <a:gd name="T12" fmla="*/ 28 w 28"/>
                <a:gd name="T13" fmla="*/ 0 h 16"/>
                <a:gd name="T14" fmla="*/ 24 w 28"/>
                <a:gd name="T15" fmla="*/ 3 h 16"/>
                <a:gd name="T16" fmla="*/ 25 w 28"/>
                <a:gd name="T17" fmla="*/ 1 h 16"/>
                <a:gd name="T18" fmla="*/ 23 w 28"/>
                <a:gd name="T19" fmla="*/ 3 h 16"/>
                <a:gd name="T20" fmla="*/ 21 w 28"/>
                <a:gd name="T21" fmla="*/ 4 h 16"/>
                <a:gd name="T22" fmla="*/ 21 w 28"/>
                <a:gd name="T23" fmla="*/ 4 h 16"/>
                <a:gd name="T24" fmla="*/ 16 w 28"/>
                <a:gd name="T25" fmla="*/ 8 h 16"/>
                <a:gd name="T26" fmla="*/ 16 w 28"/>
                <a:gd name="T27" fmla="*/ 8 h 16"/>
                <a:gd name="T28" fmla="*/ 15 w 28"/>
                <a:gd name="T29" fmla="*/ 7 h 16"/>
                <a:gd name="T30" fmla="*/ 15 w 28"/>
                <a:gd name="T31" fmla="*/ 7 h 16"/>
                <a:gd name="T32" fmla="*/ 13 w 28"/>
                <a:gd name="T33" fmla="*/ 8 h 16"/>
                <a:gd name="T34" fmla="*/ 8 w 28"/>
                <a:gd name="T35" fmla="*/ 11 h 16"/>
                <a:gd name="T36" fmla="*/ 4 w 28"/>
                <a:gd name="T37" fmla="*/ 12 h 16"/>
                <a:gd name="T38" fmla="*/ 4 w 28"/>
                <a:gd name="T39" fmla="*/ 12 h 16"/>
                <a:gd name="T40" fmla="*/ 1 w 28"/>
                <a:gd name="T41" fmla="*/ 15 h 16"/>
                <a:gd name="T42" fmla="*/ 5 w 28"/>
                <a:gd name="T43" fmla="*/ 13 h 16"/>
                <a:gd name="T44" fmla="*/ 7 w 28"/>
                <a:gd name="T45" fmla="*/ 13 h 16"/>
                <a:gd name="T46" fmla="*/ 13 w 28"/>
                <a:gd name="T47" fmla="*/ 10 h 16"/>
                <a:gd name="T48" fmla="*/ 13 w 28"/>
                <a:gd name="T49" fmla="*/ 10 h 16"/>
                <a:gd name="T50" fmla="*/ 22 w 28"/>
                <a:gd name="T51" fmla="*/ 5 h 16"/>
                <a:gd name="T52" fmla="*/ 22 w 28"/>
                <a:gd name="T53" fmla="*/ 6 h 16"/>
                <a:gd name="T54" fmla="*/ 25 w 28"/>
                <a:gd name="T55" fmla="*/ 4 h 16"/>
                <a:gd name="T56" fmla="*/ 25 w 28"/>
                <a:gd name="T57" fmla="*/ 4 h 16"/>
                <a:gd name="T58" fmla="*/ 28 w 28"/>
                <a:gd name="T5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6">
                  <a:moveTo>
                    <a:pt x="1" y="15"/>
                  </a:moveTo>
                  <a:cubicBezTo>
                    <a:pt x="0" y="16"/>
                    <a:pt x="0" y="16"/>
                    <a:pt x="0" y="16"/>
                  </a:cubicBezTo>
                  <a:cubicBezTo>
                    <a:pt x="1" y="16"/>
                    <a:pt x="1" y="16"/>
                    <a:pt x="1" y="15"/>
                  </a:cubicBezTo>
                  <a:moveTo>
                    <a:pt x="4" y="12"/>
                  </a:moveTo>
                  <a:cubicBezTo>
                    <a:pt x="4" y="12"/>
                    <a:pt x="4" y="12"/>
                    <a:pt x="4" y="12"/>
                  </a:cubicBezTo>
                  <a:cubicBezTo>
                    <a:pt x="4" y="12"/>
                    <a:pt x="4" y="12"/>
                    <a:pt x="4" y="12"/>
                  </a:cubicBezTo>
                  <a:moveTo>
                    <a:pt x="28" y="0"/>
                  </a:moveTo>
                  <a:cubicBezTo>
                    <a:pt x="25" y="1"/>
                    <a:pt x="27" y="2"/>
                    <a:pt x="24" y="3"/>
                  </a:cubicBezTo>
                  <a:cubicBezTo>
                    <a:pt x="25" y="1"/>
                    <a:pt x="25" y="1"/>
                    <a:pt x="25" y="1"/>
                  </a:cubicBezTo>
                  <a:cubicBezTo>
                    <a:pt x="24" y="2"/>
                    <a:pt x="23" y="3"/>
                    <a:pt x="23" y="3"/>
                  </a:cubicBezTo>
                  <a:cubicBezTo>
                    <a:pt x="22" y="4"/>
                    <a:pt x="22" y="4"/>
                    <a:pt x="21" y="4"/>
                  </a:cubicBezTo>
                  <a:cubicBezTo>
                    <a:pt x="21" y="4"/>
                    <a:pt x="21" y="4"/>
                    <a:pt x="21" y="4"/>
                  </a:cubicBezTo>
                  <a:cubicBezTo>
                    <a:pt x="19" y="5"/>
                    <a:pt x="20" y="6"/>
                    <a:pt x="16" y="8"/>
                  </a:cubicBezTo>
                  <a:cubicBezTo>
                    <a:pt x="16" y="8"/>
                    <a:pt x="16" y="8"/>
                    <a:pt x="16" y="8"/>
                  </a:cubicBezTo>
                  <a:cubicBezTo>
                    <a:pt x="15" y="8"/>
                    <a:pt x="15" y="8"/>
                    <a:pt x="15" y="7"/>
                  </a:cubicBezTo>
                  <a:cubicBezTo>
                    <a:pt x="15" y="7"/>
                    <a:pt x="15" y="7"/>
                    <a:pt x="15" y="7"/>
                  </a:cubicBezTo>
                  <a:cubicBezTo>
                    <a:pt x="15" y="7"/>
                    <a:pt x="14" y="7"/>
                    <a:pt x="13" y="8"/>
                  </a:cubicBezTo>
                  <a:cubicBezTo>
                    <a:pt x="16" y="8"/>
                    <a:pt x="9" y="10"/>
                    <a:pt x="8" y="11"/>
                  </a:cubicBezTo>
                  <a:cubicBezTo>
                    <a:pt x="7" y="12"/>
                    <a:pt x="5" y="12"/>
                    <a:pt x="4" y="12"/>
                  </a:cubicBezTo>
                  <a:cubicBezTo>
                    <a:pt x="4" y="12"/>
                    <a:pt x="4" y="12"/>
                    <a:pt x="4" y="12"/>
                  </a:cubicBezTo>
                  <a:cubicBezTo>
                    <a:pt x="4" y="13"/>
                    <a:pt x="3" y="14"/>
                    <a:pt x="1" y="15"/>
                  </a:cubicBezTo>
                  <a:cubicBezTo>
                    <a:pt x="5" y="13"/>
                    <a:pt x="5" y="13"/>
                    <a:pt x="5" y="13"/>
                  </a:cubicBezTo>
                  <a:cubicBezTo>
                    <a:pt x="7" y="13"/>
                    <a:pt x="7" y="13"/>
                    <a:pt x="7" y="13"/>
                  </a:cubicBezTo>
                  <a:cubicBezTo>
                    <a:pt x="9" y="12"/>
                    <a:pt x="11" y="11"/>
                    <a:pt x="13" y="10"/>
                  </a:cubicBezTo>
                  <a:cubicBezTo>
                    <a:pt x="13" y="10"/>
                    <a:pt x="13" y="10"/>
                    <a:pt x="13" y="10"/>
                  </a:cubicBezTo>
                  <a:cubicBezTo>
                    <a:pt x="17" y="10"/>
                    <a:pt x="19" y="6"/>
                    <a:pt x="22" y="5"/>
                  </a:cubicBezTo>
                  <a:cubicBezTo>
                    <a:pt x="22" y="5"/>
                    <a:pt x="22" y="5"/>
                    <a:pt x="22" y="6"/>
                  </a:cubicBezTo>
                  <a:cubicBezTo>
                    <a:pt x="25" y="4"/>
                    <a:pt x="25" y="4"/>
                    <a:pt x="25" y="4"/>
                  </a:cubicBezTo>
                  <a:cubicBezTo>
                    <a:pt x="25" y="4"/>
                    <a:pt x="25" y="4"/>
                    <a:pt x="25" y="4"/>
                  </a:cubicBezTo>
                  <a:cubicBezTo>
                    <a:pt x="24" y="3"/>
                    <a:pt x="27" y="2"/>
                    <a:pt x="2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8" name="Freeform 361"/>
            <p:cNvSpPr>
              <a:spLocks/>
            </p:cNvSpPr>
            <p:nvPr/>
          </p:nvSpPr>
          <p:spPr bwMode="auto">
            <a:xfrm>
              <a:off x="5598153" y="1486594"/>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9" name="Freeform 362"/>
            <p:cNvSpPr>
              <a:spLocks/>
            </p:cNvSpPr>
            <p:nvPr/>
          </p:nvSpPr>
          <p:spPr bwMode="auto">
            <a:xfrm>
              <a:off x="5598153" y="1486594"/>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0" name="Freeform 363"/>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1" name="Freeform 364"/>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2" name="Freeform 365"/>
            <p:cNvSpPr>
              <a:spLocks/>
            </p:cNvSpPr>
            <p:nvPr/>
          </p:nvSpPr>
          <p:spPr bwMode="auto">
            <a:xfrm>
              <a:off x="5602982" y="1481765"/>
              <a:ext cx="1610" cy="1610"/>
            </a:xfrm>
            <a:custGeom>
              <a:avLst/>
              <a:gdLst>
                <a:gd name="T0" fmla="*/ 1 w 1"/>
                <a:gd name="T1" fmla="*/ 0 h 1"/>
                <a:gd name="T2" fmla="*/ 0 w 1"/>
                <a:gd name="T3" fmla="*/ 1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0" y="1"/>
                    <a:pt x="0" y="1"/>
                    <a:pt x="0" y="1"/>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3" name="Freeform 366"/>
            <p:cNvSpPr>
              <a:spLocks/>
            </p:cNvSpPr>
            <p:nvPr/>
          </p:nvSpPr>
          <p:spPr bwMode="auto">
            <a:xfrm>
              <a:off x="5609421" y="1480156"/>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4" name="Freeform 367"/>
            <p:cNvSpPr>
              <a:spLocks/>
            </p:cNvSpPr>
            <p:nvPr/>
          </p:nvSpPr>
          <p:spPr bwMode="auto">
            <a:xfrm>
              <a:off x="5609421" y="1480156"/>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5" name="Freeform 368"/>
            <p:cNvSpPr>
              <a:spLocks/>
            </p:cNvSpPr>
            <p:nvPr/>
          </p:nvSpPr>
          <p:spPr bwMode="auto">
            <a:xfrm>
              <a:off x="5744631" y="1414160"/>
              <a:ext cx="9658" cy="4829"/>
            </a:xfrm>
            <a:custGeom>
              <a:avLst/>
              <a:gdLst>
                <a:gd name="T0" fmla="*/ 2 w 4"/>
                <a:gd name="T1" fmla="*/ 0 h 2"/>
                <a:gd name="T2" fmla="*/ 1 w 4"/>
                <a:gd name="T3" fmla="*/ 2 h 2"/>
                <a:gd name="T4" fmla="*/ 2 w 4"/>
                <a:gd name="T5" fmla="*/ 0 h 2"/>
              </a:gdLst>
              <a:ahLst/>
              <a:cxnLst>
                <a:cxn ang="0">
                  <a:pos x="T0" y="T1"/>
                </a:cxn>
                <a:cxn ang="0">
                  <a:pos x="T2" y="T3"/>
                </a:cxn>
                <a:cxn ang="0">
                  <a:pos x="T4" y="T5"/>
                </a:cxn>
              </a:cxnLst>
              <a:rect l="0" t="0" r="r" b="b"/>
              <a:pathLst>
                <a:path w="4" h="2">
                  <a:moveTo>
                    <a:pt x="2" y="0"/>
                  </a:moveTo>
                  <a:cubicBezTo>
                    <a:pt x="0" y="1"/>
                    <a:pt x="1" y="1"/>
                    <a:pt x="1" y="2"/>
                  </a:cubicBezTo>
                  <a:cubicBezTo>
                    <a:pt x="4" y="1"/>
                    <a:pt x="0" y="1"/>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6" name="Freeform 369"/>
            <p:cNvSpPr>
              <a:spLocks/>
            </p:cNvSpPr>
            <p:nvPr/>
          </p:nvSpPr>
          <p:spPr bwMode="auto">
            <a:xfrm>
              <a:off x="5821895" y="1367480"/>
              <a:ext cx="16097" cy="9658"/>
            </a:xfrm>
            <a:custGeom>
              <a:avLst/>
              <a:gdLst>
                <a:gd name="T0" fmla="*/ 7 w 7"/>
                <a:gd name="T1" fmla="*/ 0 h 4"/>
                <a:gd name="T2" fmla="*/ 0 w 7"/>
                <a:gd name="T3" fmla="*/ 4 h 4"/>
                <a:gd name="T4" fmla="*/ 7 w 7"/>
                <a:gd name="T5" fmla="*/ 0 h 4"/>
              </a:gdLst>
              <a:ahLst/>
              <a:cxnLst>
                <a:cxn ang="0">
                  <a:pos x="T0" y="T1"/>
                </a:cxn>
                <a:cxn ang="0">
                  <a:pos x="T2" y="T3"/>
                </a:cxn>
                <a:cxn ang="0">
                  <a:pos x="T4" y="T5"/>
                </a:cxn>
              </a:cxnLst>
              <a:rect l="0" t="0" r="r" b="b"/>
              <a:pathLst>
                <a:path w="7" h="4">
                  <a:moveTo>
                    <a:pt x="7" y="0"/>
                  </a:moveTo>
                  <a:cubicBezTo>
                    <a:pt x="4" y="1"/>
                    <a:pt x="3" y="2"/>
                    <a:pt x="0" y="4"/>
                  </a:cubicBezTo>
                  <a:cubicBezTo>
                    <a:pt x="3" y="3"/>
                    <a:pt x="5" y="1"/>
                    <a:pt x="7"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7" name="Freeform 370"/>
            <p:cNvSpPr>
              <a:spLocks/>
            </p:cNvSpPr>
            <p:nvPr/>
          </p:nvSpPr>
          <p:spPr bwMode="auto">
            <a:xfrm>
              <a:off x="5868575" y="1343335"/>
              <a:ext cx="8048" cy="6439"/>
            </a:xfrm>
            <a:custGeom>
              <a:avLst/>
              <a:gdLst>
                <a:gd name="T0" fmla="*/ 1 w 4"/>
                <a:gd name="T1" fmla="*/ 0 h 3"/>
                <a:gd name="T2" fmla="*/ 1 w 4"/>
                <a:gd name="T3" fmla="*/ 1 h 3"/>
                <a:gd name="T4" fmla="*/ 2 w 4"/>
                <a:gd name="T5" fmla="*/ 0 h 3"/>
                <a:gd name="T6" fmla="*/ 0 w 4"/>
                <a:gd name="T7" fmla="*/ 3 h 3"/>
                <a:gd name="T8" fmla="*/ 1 w 4"/>
                <a:gd name="T9" fmla="*/ 0 h 3"/>
              </a:gdLst>
              <a:ahLst/>
              <a:cxnLst>
                <a:cxn ang="0">
                  <a:pos x="T0" y="T1"/>
                </a:cxn>
                <a:cxn ang="0">
                  <a:pos x="T2" y="T3"/>
                </a:cxn>
                <a:cxn ang="0">
                  <a:pos x="T4" y="T5"/>
                </a:cxn>
                <a:cxn ang="0">
                  <a:pos x="T6" y="T7"/>
                </a:cxn>
                <a:cxn ang="0">
                  <a:pos x="T8" y="T9"/>
                </a:cxn>
              </a:cxnLst>
              <a:rect l="0" t="0" r="r" b="b"/>
              <a:pathLst>
                <a:path w="4" h="3">
                  <a:moveTo>
                    <a:pt x="1" y="0"/>
                  </a:moveTo>
                  <a:cubicBezTo>
                    <a:pt x="1" y="0"/>
                    <a:pt x="1" y="1"/>
                    <a:pt x="1" y="1"/>
                  </a:cubicBezTo>
                  <a:cubicBezTo>
                    <a:pt x="1" y="1"/>
                    <a:pt x="1" y="1"/>
                    <a:pt x="2" y="0"/>
                  </a:cubicBezTo>
                  <a:cubicBezTo>
                    <a:pt x="0" y="3"/>
                    <a:pt x="0" y="3"/>
                    <a:pt x="0" y="3"/>
                  </a:cubicBezTo>
                  <a:cubicBezTo>
                    <a:pt x="4" y="2"/>
                    <a:pt x="2"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8" name="Freeform 371"/>
            <p:cNvSpPr>
              <a:spLocks/>
            </p:cNvSpPr>
            <p:nvPr/>
          </p:nvSpPr>
          <p:spPr bwMode="auto">
            <a:xfrm>
              <a:off x="5905597" y="1322410"/>
              <a:ext cx="9658" cy="8048"/>
            </a:xfrm>
            <a:custGeom>
              <a:avLst/>
              <a:gdLst>
                <a:gd name="T0" fmla="*/ 4 w 5"/>
                <a:gd name="T1" fmla="*/ 0 h 4"/>
                <a:gd name="T2" fmla="*/ 1 w 5"/>
                <a:gd name="T3" fmla="*/ 2 h 4"/>
                <a:gd name="T4" fmla="*/ 2 w 5"/>
                <a:gd name="T5" fmla="*/ 1 h 4"/>
                <a:gd name="T6" fmla="*/ 0 w 5"/>
                <a:gd name="T7" fmla="*/ 4 h 4"/>
                <a:gd name="T8" fmla="*/ 4 w 5"/>
                <a:gd name="T9" fmla="*/ 0 h 4"/>
              </a:gdLst>
              <a:ahLst/>
              <a:cxnLst>
                <a:cxn ang="0">
                  <a:pos x="T0" y="T1"/>
                </a:cxn>
                <a:cxn ang="0">
                  <a:pos x="T2" y="T3"/>
                </a:cxn>
                <a:cxn ang="0">
                  <a:pos x="T4" y="T5"/>
                </a:cxn>
                <a:cxn ang="0">
                  <a:pos x="T6" y="T7"/>
                </a:cxn>
                <a:cxn ang="0">
                  <a:pos x="T8" y="T9"/>
                </a:cxn>
              </a:cxnLst>
              <a:rect l="0" t="0" r="r" b="b"/>
              <a:pathLst>
                <a:path w="5" h="4">
                  <a:moveTo>
                    <a:pt x="4" y="0"/>
                  </a:moveTo>
                  <a:cubicBezTo>
                    <a:pt x="1" y="2"/>
                    <a:pt x="1" y="2"/>
                    <a:pt x="1" y="2"/>
                  </a:cubicBezTo>
                  <a:cubicBezTo>
                    <a:pt x="2" y="1"/>
                    <a:pt x="2" y="1"/>
                    <a:pt x="2" y="1"/>
                  </a:cubicBezTo>
                  <a:cubicBezTo>
                    <a:pt x="2" y="2"/>
                    <a:pt x="1" y="3"/>
                    <a:pt x="0" y="4"/>
                  </a:cubicBezTo>
                  <a:cubicBezTo>
                    <a:pt x="3" y="2"/>
                    <a:pt x="5" y="1"/>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9" name="Freeform 372"/>
            <p:cNvSpPr>
              <a:spLocks/>
            </p:cNvSpPr>
            <p:nvPr/>
          </p:nvSpPr>
          <p:spPr bwMode="auto">
            <a:xfrm>
              <a:off x="5900768" y="1333678"/>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0" name="Freeform 373"/>
            <p:cNvSpPr>
              <a:spLocks/>
            </p:cNvSpPr>
            <p:nvPr/>
          </p:nvSpPr>
          <p:spPr bwMode="auto">
            <a:xfrm>
              <a:off x="5902377" y="1330458"/>
              <a:ext cx="3219" cy="3219"/>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1" y="1"/>
                    <a:pt x="1"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1" name="Freeform 374"/>
            <p:cNvSpPr>
              <a:spLocks/>
            </p:cNvSpPr>
            <p:nvPr/>
          </p:nvSpPr>
          <p:spPr bwMode="auto">
            <a:xfrm>
              <a:off x="5918474" y="1312752"/>
              <a:ext cx="12877" cy="6439"/>
            </a:xfrm>
            <a:custGeom>
              <a:avLst/>
              <a:gdLst>
                <a:gd name="T0" fmla="*/ 6 w 6"/>
                <a:gd name="T1" fmla="*/ 0 h 3"/>
                <a:gd name="T2" fmla="*/ 3 w 6"/>
                <a:gd name="T3" fmla="*/ 1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cubicBezTo>
                    <a:pt x="3" y="1"/>
                    <a:pt x="3" y="1"/>
                    <a:pt x="3" y="1"/>
                  </a:cubicBezTo>
                  <a:cubicBezTo>
                    <a:pt x="3" y="2"/>
                    <a:pt x="1" y="2"/>
                    <a:pt x="0"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2" name="Freeform 375"/>
            <p:cNvSpPr>
              <a:spLocks noEditPoints="1"/>
            </p:cNvSpPr>
            <p:nvPr/>
          </p:nvSpPr>
          <p:spPr bwMode="auto">
            <a:xfrm>
              <a:off x="5981250" y="1275730"/>
              <a:ext cx="22535" cy="16097"/>
            </a:xfrm>
            <a:custGeom>
              <a:avLst/>
              <a:gdLst>
                <a:gd name="T0" fmla="*/ 10 w 10"/>
                <a:gd name="T1" fmla="*/ 1 h 7"/>
                <a:gd name="T2" fmla="*/ 10 w 10"/>
                <a:gd name="T3" fmla="*/ 1 h 7"/>
                <a:gd name="T4" fmla="*/ 10 w 10"/>
                <a:gd name="T5" fmla="*/ 1 h 7"/>
                <a:gd name="T6" fmla="*/ 10 w 10"/>
                <a:gd name="T7" fmla="*/ 1 h 7"/>
                <a:gd name="T8" fmla="*/ 10 w 10"/>
                <a:gd name="T9" fmla="*/ 1 h 7"/>
                <a:gd name="T10" fmla="*/ 10 w 10"/>
                <a:gd name="T11" fmla="*/ 0 h 7"/>
                <a:gd name="T12" fmla="*/ 8 w 10"/>
                <a:gd name="T13" fmla="*/ 1 h 7"/>
                <a:gd name="T14" fmla="*/ 0 w 10"/>
                <a:gd name="T15" fmla="*/ 6 h 7"/>
                <a:gd name="T16" fmla="*/ 1 w 10"/>
                <a:gd name="T17" fmla="*/ 7 h 7"/>
                <a:gd name="T18" fmla="*/ 10 w 10"/>
                <a:gd name="T19" fmla="*/ 1 h 7"/>
                <a:gd name="T20" fmla="*/ 10 w 10"/>
                <a:gd name="T21" fmla="*/ 1 h 7"/>
                <a:gd name="T22" fmla="*/ 10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10" y="1"/>
                  </a:moveTo>
                  <a:cubicBezTo>
                    <a:pt x="10" y="1"/>
                    <a:pt x="10" y="1"/>
                    <a:pt x="10" y="1"/>
                  </a:cubicBezTo>
                  <a:cubicBezTo>
                    <a:pt x="10" y="1"/>
                    <a:pt x="10" y="1"/>
                    <a:pt x="10" y="1"/>
                  </a:cubicBezTo>
                  <a:cubicBezTo>
                    <a:pt x="10" y="1"/>
                    <a:pt x="10" y="1"/>
                    <a:pt x="10" y="1"/>
                  </a:cubicBezTo>
                  <a:cubicBezTo>
                    <a:pt x="10" y="1"/>
                    <a:pt x="10" y="1"/>
                    <a:pt x="10" y="1"/>
                  </a:cubicBezTo>
                  <a:moveTo>
                    <a:pt x="10" y="0"/>
                  </a:moveTo>
                  <a:cubicBezTo>
                    <a:pt x="10" y="0"/>
                    <a:pt x="9" y="0"/>
                    <a:pt x="8" y="1"/>
                  </a:cubicBezTo>
                  <a:cubicBezTo>
                    <a:pt x="7" y="2"/>
                    <a:pt x="2" y="5"/>
                    <a:pt x="0" y="6"/>
                  </a:cubicBezTo>
                  <a:cubicBezTo>
                    <a:pt x="1" y="7"/>
                    <a:pt x="1" y="7"/>
                    <a:pt x="1" y="7"/>
                  </a:cubicBezTo>
                  <a:cubicBezTo>
                    <a:pt x="4" y="5"/>
                    <a:pt x="7" y="1"/>
                    <a:pt x="10" y="1"/>
                  </a:cubicBezTo>
                  <a:cubicBezTo>
                    <a:pt x="9" y="1"/>
                    <a:pt x="10" y="1"/>
                    <a:pt x="10" y="1"/>
                  </a:cubicBezTo>
                  <a:cubicBezTo>
                    <a:pt x="10" y="0"/>
                    <a:pt x="10" y="0"/>
                    <a:pt x="1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3" name="Freeform 376"/>
            <p:cNvSpPr>
              <a:spLocks/>
            </p:cNvSpPr>
            <p:nvPr/>
          </p:nvSpPr>
          <p:spPr bwMode="auto">
            <a:xfrm>
              <a:off x="6008614" y="1274120"/>
              <a:ext cx="8048" cy="3219"/>
            </a:xfrm>
            <a:custGeom>
              <a:avLst/>
              <a:gdLst>
                <a:gd name="T0" fmla="*/ 3 w 4"/>
                <a:gd name="T1" fmla="*/ 0 h 2"/>
                <a:gd name="T2" fmla="*/ 3 w 4"/>
                <a:gd name="T3" fmla="*/ 0 h 2"/>
                <a:gd name="T4" fmla="*/ 2 w 4"/>
                <a:gd name="T5" fmla="*/ 1 h 2"/>
                <a:gd name="T6" fmla="*/ 2 w 4"/>
                <a:gd name="T7" fmla="*/ 1 h 2"/>
                <a:gd name="T8" fmla="*/ 2 w 4"/>
                <a:gd name="T9" fmla="*/ 1 h 2"/>
                <a:gd name="T10" fmla="*/ 1 w 4"/>
                <a:gd name="T11" fmla="*/ 2 h 2"/>
                <a:gd name="T12" fmla="*/ 1 w 4"/>
                <a:gd name="T13" fmla="*/ 2 h 2"/>
                <a:gd name="T14" fmla="*/ 2 w 4"/>
                <a:gd name="T15" fmla="*/ 2 h 2"/>
                <a:gd name="T16" fmla="*/ 3 w 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3" y="0"/>
                  </a:moveTo>
                  <a:cubicBezTo>
                    <a:pt x="3" y="0"/>
                    <a:pt x="3" y="0"/>
                    <a:pt x="3" y="0"/>
                  </a:cubicBezTo>
                  <a:cubicBezTo>
                    <a:pt x="3" y="1"/>
                    <a:pt x="3" y="1"/>
                    <a:pt x="2" y="1"/>
                  </a:cubicBezTo>
                  <a:cubicBezTo>
                    <a:pt x="2" y="1"/>
                    <a:pt x="2" y="1"/>
                    <a:pt x="2" y="1"/>
                  </a:cubicBezTo>
                  <a:cubicBezTo>
                    <a:pt x="2" y="1"/>
                    <a:pt x="2" y="1"/>
                    <a:pt x="2" y="1"/>
                  </a:cubicBezTo>
                  <a:cubicBezTo>
                    <a:pt x="1" y="1"/>
                    <a:pt x="1" y="1"/>
                    <a:pt x="1" y="2"/>
                  </a:cubicBezTo>
                  <a:cubicBezTo>
                    <a:pt x="0" y="2"/>
                    <a:pt x="1" y="2"/>
                    <a:pt x="1" y="2"/>
                  </a:cubicBezTo>
                  <a:cubicBezTo>
                    <a:pt x="1" y="2"/>
                    <a:pt x="1" y="2"/>
                    <a:pt x="2" y="2"/>
                  </a:cubicBezTo>
                  <a:cubicBezTo>
                    <a:pt x="3" y="1"/>
                    <a:pt x="4"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4" name="Freeform 377"/>
            <p:cNvSpPr>
              <a:spLocks/>
            </p:cNvSpPr>
            <p:nvPr/>
          </p:nvSpPr>
          <p:spPr bwMode="auto">
            <a:xfrm>
              <a:off x="6039198" y="1251585"/>
              <a:ext cx="8048" cy="9658"/>
            </a:xfrm>
            <a:custGeom>
              <a:avLst/>
              <a:gdLst>
                <a:gd name="T0" fmla="*/ 4 w 4"/>
                <a:gd name="T1" fmla="*/ 0 h 4"/>
                <a:gd name="T2" fmla="*/ 2 w 4"/>
                <a:gd name="T3" fmla="*/ 3 h 4"/>
                <a:gd name="T4" fmla="*/ 2 w 4"/>
                <a:gd name="T5" fmla="*/ 3 h 4"/>
                <a:gd name="T6" fmla="*/ 1 w 4"/>
                <a:gd name="T7" fmla="*/ 4 h 4"/>
                <a:gd name="T8" fmla="*/ 1 w 4"/>
                <a:gd name="T9" fmla="*/ 4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cubicBezTo>
                    <a:pt x="2" y="1"/>
                    <a:pt x="0" y="3"/>
                    <a:pt x="2" y="3"/>
                  </a:cubicBezTo>
                  <a:cubicBezTo>
                    <a:pt x="2" y="3"/>
                    <a:pt x="2" y="3"/>
                    <a:pt x="2" y="3"/>
                  </a:cubicBezTo>
                  <a:cubicBezTo>
                    <a:pt x="2" y="4"/>
                    <a:pt x="1" y="4"/>
                    <a:pt x="1" y="4"/>
                  </a:cubicBezTo>
                  <a:cubicBezTo>
                    <a:pt x="1" y="4"/>
                    <a:pt x="1" y="4"/>
                    <a:pt x="1" y="4"/>
                  </a:cubicBezTo>
                  <a:cubicBezTo>
                    <a:pt x="4" y="2"/>
                    <a:pt x="3" y="2"/>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5" name="Freeform 378"/>
            <p:cNvSpPr>
              <a:spLocks/>
            </p:cNvSpPr>
            <p:nvPr/>
          </p:nvSpPr>
          <p:spPr bwMode="auto">
            <a:xfrm>
              <a:off x="6093926" y="1243537"/>
              <a:ext cx="8048" cy="1610"/>
            </a:xfrm>
            <a:custGeom>
              <a:avLst/>
              <a:gdLst>
                <a:gd name="T0" fmla="*/ 3 w 4"/>
                <a:gd name="T1" fmla="*/ 0 h 1"/>
                <a:gd name="T2" fmla="*/ 0 w 4"/>
                <a:gd name="T3" fmla="*/ 1 h 1"/>
                <a:gd name="T4" fmla="*/ 4 w 4"/>
                <a:gd name="T5" fmla="*/ 0 h 1"/>
                <a:gd name="T6" fmla="*/ 3 w 4"/>
                <a:gd name="T7" fmla="*/ 0 h 1"/>
              </a:gdLst>
              <a:ahLst/>
              <a:cxnLst>
                <a:cxn ang="0">
                  <a:pos x="T0" y="T1"/>
                </a:cxn>
                <a:cxn ang="0">
                  <a:pos x="T2" y="T3"/>
                </a:cxn>
                <a:cxn ang="0">
                  <a:pos x="T4" y="T5"/>
                </a:cxn>
                <a:cxn ang="0">
                  <a:pos x="T6" y="T7"/>
                </a:cxn>
              </a:cxnLst>
              <a:rect l="0" t="0" r="r" b="b"/>
              <a:pathLst>
                <a:path w="4" h="1">
                  <a:moveTo>
                    <a:pt x="3" y="0"/>
                  </a:moveTo>
                  <a:cubicBezTo>
                    <a:pt x="2" y="0"/>
                    <a:pt x="1" y="1"/>
                    <a:pt x="0" y="1"/>
                  </a:cubicBezTo>
                  <a:cubicBezTo>
                    <a:pt x="1" y="1"/>
                    <a:pt x="2" y="0"/>
                    <a:pt x="4" y="0"/>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6" name="Freeform 379"/>
            <p:cNvSpPr>
              <a:spLocks/>
            </p:cNvSpPr>
            <p:nvPr/>
          </p:nvSpPr>
          <p:spPr bwMode="auto">
            <a:xfrm>
              <a:off x="6093926" y="1230660"/>
              <a:ext cx="1610" cy="3219"/>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7" name="Freeform 380"/>
            <p:cNvSpPr>
              <a:spLocks/>
            </p:cNvSpPr>
            <p:nvPr/>
          </p:nvSpPr>
          <p:spPr bwMode="auto">
            <a:xfrm>
              <a:off x="6093926" y="1230660"/>
              <a:ext cx="1610" cy="3219"/>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8" name="Freeform 381"/>
            <p:cNvSpPr>
              <a:spLocks/>
            </p:cNvSpPr>
            <p:nvPr/>
          </p:nvSpPr>
          <p:spPr bwMode="auto">
            <a:xfrm>
              <a:off x="6127728" y="1201686"/>
              <a:ext cx="9658" cy="4829"/>
            </a:xfrm>
            <a:custGeom>
              <a:avLst/>
              <a:gdLst>
                <a:gd name="T0" fmla="*/ 6 w 6"/>
                <a:gd name="T1" fmla="*/ 0 h 3"/>
                <a:gd name="T2" fmla="*/ 0 w 6"/>
                <a:gd name="T3" fmla="*/ 3 h 3"/>
                <a:gd name="T4" fmla="*/ 3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0" y="3"/>
                  </a:lnTo>
                  <a:lnTo>
                    <a:pt x="3" y="3"/>
                  </a:lnTo>
                  <a:lnTo>
                    <a:pt x="6"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9" name="Freeform 382"/>
            <p:cNvSpPr>
              <a:spLocks/>
            </p:cNvSpPr>
            <p:nvPr/>
          </p:nvSpPr>
          <p:spPr bwMode="auto">
            <a:xfrm>
              <a:off x="6127728" y="1201686"/>
              <a:ext cx="9658" cy="4829"/>
            </a:xfrm>
            <a:custGeom>
              <a:avLst/>
              <a:gdLst>
                <a:gd name="T0" fmla="*/ 6 w 6"/>
                <a:gd name="T1" fmla="*/ 0 h 3"/>
                <a:gd name="T2" fmla="*/ 0 w 6"/>
                <a:gd name="T3" fmla="*/ 3 h 3"/>
                <a:gd name="T4" fmla="*/ 3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0" y="3"/>
                  </a:lnTo>
                  <a:lnTo>
                    <a:pt x="3"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0" name="Freeform 383"/>
            <p:cNvSpPr>
              <a:spLocks/>
            </p:cNvSpPr>
            <p:nvPr/>
          </p:nvSpPr>
          <p:spPr bwMode="auto">
            <a:xfrm>
              <a:off x="6138996" y="1200076"/>
              <a:ext cx="6439" cy="1610"/>
            </a:xfrm>
            <a:custGeom>
              <a:avLst/>
              <a:gdLst>
                <a:gd name="T0" fmla="*/ 3 w 3"/>
                <a:gd name="T1" fmla="*/ 0 h 1"/>
                <a:gd name="T2" fmla="*/ 2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2" y="0"/>
                    <a:pt x="2" y="0"/>
                    <a:pt x="2" y="0"/>
                  </a:cubicBezTo>
                  <a:cubicBezTo>
                    <a:pt x="0" y="0"/>
                    <a:pt x="1" y="1"/>
                    <a:pt x="0" y="1"/>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1" name="Freeform 384"/>
            <p:cNvSpPr>
              <a:spLocks/>
            </p:cNvSpPr>
            <p:nvPr/>
          </p:nvSpPr>
          <p:spPr bwMode="auto">
            <a:xfrm>
              <a:off x="6151873" y="1190419"/>
              <a:ext cx="6439" cy="4829"/>
            </a:xfrm>
            <a:custGeom>
              <a:avLst/>
              <a:gdLst>
                <a:gd name="T0" fmla="*/ 4 w 4"/>
                <a:gd name="T1" fmla="*/ 0 h 3"/>
                <a:gd name="T2" fmla="*/ 3 w 4"/>
                <a:gd name="T3" fmla="*/ 0 h 3"/>
                <a:gd name="T4" fmla="*/ 0 w 4"/>
                <a:gd name="T5" fmla="*/ 3 h 3"/>
                <a:gd name="T6" fmla="*/ 4 w 4"/>
                <a:gd name="T7" fmla="*/ 0 h 3"/>
              </a:gdLst>
              <a:ahLst/>
              <a:cxnLst>
                <a:cxn ang="0">
                  <a:pos x="T0" y="T1"/>
                </a:cxn>
                <a:cxn ang="0">
                  <a:pos x="T2" y="T3"/>
                </a:cxn>
                <a:cxn ang="0">
                  <a:pos x="T4" y="T5"/>
                </a:cxn>
                <a:cxn ang="0">
                  <a:pos x="T6" y="T7"/>
                </a:cxn>
              </a:cxnLst>
              <a:rect l="0" t="0" r="r" b="b"/>
              <a:pathLst>
                <a:path w="4" h="3">
                  <a:moveTo>
                    <a:pt x="4" y="0"/>
                  </a:moveTo>
                  <a:lnTo>
                    <a:pt x="3" y="0"/>
                  </a:lnTo>
                  <a:lnTo>
                    <a:pt x="0"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2" name="Freeform 385"/>
            <p:cNvSpPr>
              <a:spLocks/>
            </p:cNvSpPr>
            <p:nvPr/>
          </p:nvSpPr>
          <p:spPr bwMode="auto">
            <a:xfrm>
              <a:off x="6151873" y="1190419"/>
              <a:ext cx="6439" cy="4829"/>
            </a:xfrm>
            <a:custGeom>
              <a:avLst/>
              <a:gdLst>
                <a:gd name="T0" fmla="*/ 4 w 4"/>
                <a:gd name="T1" fmla="*/ 0 h 3"/>
                <a:gd name="T2" fmla="*/ 3 w 4"/>
                <a:gd name="T3" fmla="*/ 0 h 3"/>
                <a:gd name="T4" fmla="*/ 0 w 4"/>
                <a:gd name="T5" fmla="*/ 3 h 3"/>
                <a:gd name="T6" fmla="*/ 4 w 4"/>
                <a:gd name="T7" fmla="*/ 0 h 3"/>
              </a:gdLst>
              <a:ahLst/>
              <a:cxnLst>
                <a:cxn ang="0">
                  <a:pos x="T0" y="T1"/>
                </a:cxn>
                <a:cxn ang="0">
                  <a:pos x="T2" y="T3"/>
                </a:cxn>
                <a:cxn ang="0">
                  <a:pos x="T4" y="T5"/>
                </a:cxn>
                <a:cxn ang="0">
                  <a:pos x="T6" y="T7"/>
                </a:cxn>
              </a:cxnLst>
              <a:rect l="0" t="0" r="r" b="b"/>
              <a:pathLst>
                <a:path w="4" h="3">
                  <a:moveTo>
                    <a:pt x="4" y="0"/>
                  </a:moveTo>
                  <a:lnTo>
                    <a:pt x="3" y="0"/>
                  </a:lnTo>
                  <a:lnTo>
                    <a:pt x="0"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3" name="Freeform 386"/>
            <p:cNvSpPr>
              <a:spLocks/>
            </p:cNvSpPr>
            <p:nvPr/>
          </p:nvSpPr>
          <p:spPr bwMode="auto">
            <a:xfrm>
              <a:off x="6261330" y="1130861"/>
              <a:ext cx="8048" cy="4829"/>
            </a:xfrm>
            <a:custGeom>
              <a:avLst/>
              <a:gdLst>
                <a:gd name="T0" fmla="*/ 3 w 3"/>
                <a:gd name="T1" fmla="*/ 0 h 2"/>
                <a:gd name="T2" fmla="*/ 0 w 3"/>
                <a:gd name="T3" fmla="*/ 2 h 2"/>
                <a:gd name="T4" fmla="*/ 1 w 3"/>
                <a:gd name="T5" fmla="*/ 2 h 2"/>
                <a:gd name="T6" fmla="*/ 3 w 3"/>
                <a:gd name="T7" fmla="*/ 1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3" y="0"/>
                    <a:pt x="1" y="1"/>
                    <a:pt x="0" y="2"/>
                  </a:cubicBezTo>
                  <a:cubicBezTo>
                    <a:pt x="0" y="2"/>
                    <a:pt x="0" y="2"/>
                    <a:pt x="1" y="2"/>
                  </a:cubicBezTo>
                  <a:cubicBezTo>
                    <a:pt x="1" y="2"/>
                    <a:pt x="3" y="1"/>
                    <a:pt x="3" y="1"/>
                  </a:cubicBezTo>
                  <a:cubicBezTo>
                    <a:pt x="3" y="0"/>
                    <a:pt x="3" y="0"/>
                    <a:pt x="3"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4" name="Freeform 387"/>
            <p:cNvSpPr>
              <a:spLocks/>
            </p:cNvSpPr>
            <p:nvPr/>
          </p:nvSpPr>
          <p:spPr bwMode="auto">
            <a:xfrm>
              <a:off x="5894329" y="1394844"/>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5" name="Freeform 388"/>
            <p:cNvSpPr>
              <a:spLocks/>
            </p:cNvSpPr>
            <p:nvPr/>
          </p:nvSpPr>
          <p:spPr bwMode="auto">
            <a:xfrm>
              <a:off x="5710829" y="1486594"/>
              <a:ext cx="1610"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0" y="0"/>
                  </a:lnTo>
                  <a:lnTo>
                    <a:pt x="0" y="0"/>
                  </a:lnTo>
                  <a:lnTo>
                    <a:pt x="0" y="0"/>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6" name="Freeform 389"/>
            <p:cNvSpPr>
              <a:spLocks/>
            </p:cNvSpPr>
            <p:nvPr/>
          </p:nvSpPr>
          <p:spPr bwMode="auto">
            <a:xfrm>
              <a:off x="5710829" y="1486594"/>
              <a:ext cx="1610"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0" y="0"/>
                  </a:lnTo>
                  <a:lnTo>
                    <a:pt x="0" y="0"/>
                  </a:ln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7" name="Freeform 390"/>
            <p:cNvSpPr>
              <a:spLocks/>
            </p:cNvSpPr>
            <p:nvPr/>
          </p:nvSpPr>
          <p:spPr bwMode="auto">
            <a:xfrm>
              <a:off x="5710829" y="1486594"/>
              <a:ext cx="1610" cy="1610"/>
            </a:xfrm>
            <a:custGeom>
              <a:avLst/>
              <a:gdLst>
                <a:gd name="T0" fmla="*/ 1 w 1"/>
                <a:gd name="T1" fmla="*/ 0 h 1"/>
                <a:gd name="T2" fmla="*/ 0 w 1"/>
                <a:gd name="T3" fmla="*/ 0 h 1"/>
                <a:gd name="T4" fmla="*/ 0 w 1"/>
                <a:gd name="T5" fmla="*/ 0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0" y="0"/>
                  </a:cubicBezTo>
                  <a:cubicBezTo>
                    <a:pt x="0" y="0"/>
                    <a:pt x="0" y="0"/>
                    <a:pt x="0" y="0"/>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8" name="Freeform 391"/>
            <p:cNvSpPr>
              <a:spLocks/>
            </p:cNvSpPr>
            <p:nvPr/>
          </p:nvSpPr>
          <p:spPr bwMode="auto">
            <a:xfrm>
              <a:off x="5907206" y="1378748"/>
              <a:ext cx="4829" cy="4829"/>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9" name="Freeform 392"/>
            <p:cNvSpPr>
              <a:spLocks/>
            </p:cNvSpPr>
            <p:nvPr/>
          </p:nvSpPr>
          <p:spPr bwMode="auto">
            <a:xfrm>
              <a:off x="5907206" y="1378748"/>
              <a:ext cx="4829" cy="4829"/>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0" name="Freeform 393"/>
            <p:cNvSpPr>
              <a:spLocks/>
            </p:cNvSpPr>
            <p:nvPr/>
          </p:nvSpPr>
          <p:spPr bwMode="auto">
            <a:xfrm>
              <a:off x="5884671" y="1388406"/>
              <a:ext cx="3219"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1" name="Freeform 394"/>
            <p:cNvSpPr>
              <a:spLocks/>
            </p:cNvSpPr>
            <p:nvPr/>
          </p:nvSpPr>
          <p:spPr bwMode="auto">
            <a:xfrm>
              <a:off x="5884671" y="1388406"/>
              <a:ext cx="3219"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2" name="Freeform 395"/>
            <p:cNvSpPr>
              <a:spLocks/>
            </p:cNvSpPr>
            <p:nvPr/>
          </p:nvSpPr>
          <p:spPr bwMode="auto">
            <a:xfrm>
              <a:off x="6058513" y="1312752"/>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3" name="Freeform 396"/>
            <p:cNvSpPr>
              <a:spLocks/>
            </p:cNvSpPr>
            <p:nvPr/>
          </p:nvSpPr>
          <p:spPr bwMode="auto">
            <a:xfrm>
              <a:off x="6058513" y="1312752"/>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4" name="Freeform 397"/>
            <p:cNvSpPr>
              <a:spLocks/>
            </p:cNvSpPr>
            <p:nvPr/>
          </p:nvSpPr>
          <p:spPr bwMode="auto">
            <a:xfrm>
              <a:off x="6069781" y="1304704"/>
              <a:ext cx="3219"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5" name="Freeform 398"/>
            <p:cNvSpPr>
              <a:spLocks/>
            </p:cNvSpPr>
            <p:nvPr/>
          </p:nvSpPr>
          <p:spPr bwMode="auto">
            <a:xfrm>
              <a:off x="6069781" y="1304704"/>
              <a:ext cx="3219"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6" name="Freeform 399"/>
            <p:cNvSpPr>
              <a:spLocks/>
            </p:cNvSpPr>
            <p:nvPr/>
          </p:nvSpPr>
          <p:spPr bwMode="auto">
            <a:xfrm>
              <a:off x="6064952" y="1306313"/>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7" name="Freeform 400"/>
            <p:cNvSpPr>
              <a:spLocks/>
            </p:cNvSpPr>
            <p:nvPr/>
          </p:nvSpPr>
          <p:spPr bwMode="auto">
            <a:xfrm>
              <a:off x="6064952" y="1306313"/>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8" name="Freeform 401"/>
            <p:cNvSpPr>
              <a:spLocks/>
            </p:cNvSpPr>
            <p:nvPr/>
          </p:nvSpPr>
          <p:spPr bwMode="auto">
            <a:xfrm>
              <a:off x="6138996" y="124997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9" name="Freeform 402"/>
            <p:cNvSpPr>
              <a:spLocks/>
            </p:cNvSpPr>
            <p:nvPr/>
          </p:nvSpPr>
          <p:spPr bwMode="auto">
            <a:xfrm>
              <a:off x="6138996" y="124997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0" name="Freeform 403"/>
            <p:cNvSpPr>
              <a:spLocks/>
            </p:cNvSpPr>
            <p:nvPr/>
          </p:nvSpPr>
          <p:spPr bwMode="auto">
            <a:xfrm>
              <a:off x="6056904" y="1315971"/>
              <a:ext cx="161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1" name="Freeform 404"/>
            <p:cNvSpPr>
              <a:spLocks/>
            </p:cNvSpPr>
            <p:nvPr/>
          </p:nvSpPr>
          <p:spPr bwMode="auto">
            <a:xfrm>
              <a:off x="5894329" y="139645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2" name="Freeform 405"/>
            <p:cNvSpPr>
              <a:spLocks/>
            </p:cNvSpPr>
            <p:nvPr/>
          </p:nvSpPr>
          <p:spPr bwMode="auto">
            <a:xfrm>
              <a:off x="5894329" y="139645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3" name="Freeform 407"/>
            <p:cNvSpPr>
              <a:spLocks/>
            </p:cNvSpPr>
            <p:nvPr/>
          </p:nvSpPr>
          <p:spPr bwMode="auto">
            <a:xfrm>
              <a:off x="5918474" y="1377138"/>
              <a:ext cx="161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4" name="Freeform 408"/>
            <p:cNvSpPr>
              <a:spLocks/>
            </p:cNvSpPr>
            <p:nvPr/>
          </p:nvSpPr>
          <p:spPr bwMode="auto">
            <a:xfrm>
              <a:off x="5638395" y="1522007"/>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2" y="0"/>
                    <a:pt x="2"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5" name="Freeform 409"/>
            <p:cNvSpPr>
              <a:spLocks noEditPoints="1"/>
            </p:cNvSpPr>
            <p:nvPr/>
          </p:nvSpPr>
          <p:spPr bwMode="auto">
            <a:xfrm>
              <a:off x="5635176" y="1328849"/>
              <a:ext cx="387926" cy="193158"/>
            </a:xfrm>
            <a:custGeom>
              <a:avLst/>
              <a:gdLst>
                <a:gd name="T0" fmla="*/ 95 w 177"/>
                <a:gd name="T1" fmla="*/ 41 h 88"/>
                <a:gd name="T2" fmla="*/ 103 w 177"/>
                <a:gd name="T3" fmla="*/ 36 h 88"/>
                <a:gd name="T4" fmla="*/ 156 w 177"/>
                <a:gd name="T5" fmla="*/ 9 h 88"/>
                <a:gd name="T6" fmla="*/ 170 w 177"/>
                <a:gd name="T7" fmla="*/ 6 h 88"/>
                <a:gd name="T8" fmla="*/ 171 w 177"/>
                <a:gd name="T9" fmla="*/ 1 h 88"/>
                <a:gd name="T10" fmla="*/ 170 w 177"/>
                <a:gd name="T11" fmla="*/ 0 h 88"/>
                <a:gd name="T12" fmla="*/ 158 w 177"/>
                <a:gd name="T13" fmla="*/ 5 h 88"/>
                <a:gd name="T14" fmla="*/ 151 w 177"/>
                <a:gd name="T15" fmla="*/ 8 h 88"/>
                <a:gd name="T16" fmla="*/ 145 w 177"/>
                <a:gd name="T17" fmla="*/ 13 h 88"/>
                <a:gd name="T18" fmla="*/ 144 w 177"/>
                <a:gd name="T19" fmla="*/ 14 h 88"/>
                <a:gd name="T20" fmla="*/ 148 w 177"/>
                <a:gd name="T21" fmla="*/ 12 h 88"/>
                <a:gd name="T22" fmla="*/ 155 w 177"/>
                <a:gd name="T23" fmla="*/ 8 h 88"/>
                <a:gd name="T24" fmla="*/ 152 w 177"/>
                <a:gd name="T25" fmla="*/ 12 h 88"/>
                <a:gd name="T26" fmla="*/ 141 w 177"/>
                <a:gd name="T27" fmla="*/ 16 h 88"/>
                <a:gd name="T28" fmla="*/ 134 w 177"/>
                <a:gd name="T29" fmla="*/ 20 h 88"/>
                <a:gd name="T30" fmla="*/ 132 w 177"/>
                <a:gd name="T31" fmla="*/ 19 h 88"/>
                <a:gd name="T32" fmla="*/ 129 w 177"/>
                <a:gd name="T33" fmla="*/ 21 h 88"/>
                <a:gd name="T34" fmla="*/ 130 w 177"/>
                <a:gd name="T35" fmla="*/ 22 h 88"/>
                <a:gd name="T36" fmla="*/ 125 w 177"/>
                <a:gd name="T37" fmla="*/ 25 h 88"/>
                <a:gd name="T38" fmla="*/ 119 w 177"/>
                <a:gd name="T39" fmla="*/ 28 h 88"/>
                <a:gd name="T40" fmla="*/ 116 w 177"/>
                <a:gd name="T41" fmla="*/ 29 h 88"/>
                <a:gd name="T42" fmla="*/ 118 w 177"/>
                <a:gd name="T43" fmla="*/ 27 h 88"/>
                <a:gd name="T44" fmla="*/ 115 w 177"/>
                <a:gd name="T45" fmla="*/ 27 h 88"/>
                <a:gd name="T46" fmla="*/ 110 w 177"/>
                <a:gd name="T47" fmla="*/ 31 h 88"/>
                <a:gd name="T48" fmla="*/ 111 w 177"/>
                <a:gd name="T49" fmla="*/ 32 h 88"/>
                <a:gd name="T50" fmla="*/ 103 w 177"/>
                <a:gd name="T51" fmla="*/ 36 h 88"/>
                <a:gd name="T52" fmla="*/ 94 w 177"/>
                <a:gd name="T53" fmla="*/ 41 h 88"/>
                <a:gd name="T54" fmla="*/ 91 w 177"/>
                <a:gd name="T55" fmla="*/ 40 h 88"/>
                <a:gd name="T56" fmla="*/ 91 w 177"/>
                <a:gd name="T57" fmla="*/ 42 h 88"/>
                <a:gd name="T58" fmla="*/ 74 w 177"/>
                <a:gd name="T59" fmla="*/ 51 h 88"/>
                <a:gd name="T60" fmla="*/ 68 w 177"/>
                <a:gd name="T61" fmla="*/ 53 h 88"/>
                <a:gd name="T62" fmla="*/ 59 w 177"/>
                <a:gd name="T63" fmla="*/ 58 h 88"/>
                <a:gd name="T64" fmla="*/ 52 w 177"/>
                <a:gd name="T65" fmla="*/ 63 h 88"/>
                <a:gd name="T66" fmla="*/ 53 w 177"/>
                <a:gd name="T67" fmla="*/ 60 h 88"/>
                <a:gd name="T68" fmla="*/ 38 w 177"/>
                <a:gd name="T69" fmla="*/ 69 h 88"/>
                <a:gd name="T70" fmla="*/ 28 w 177"/>
                <a:gd name="T71" fmla="*/ 74 h 88"/>
                <a:gd name="T72" fmla="*/ 22 w 177"/>
                <a:gd name="T73" fmla="*/ 77 h 88"/>
                <a:gd name="T74" fmla="*/ 3 w 177"/>
                <a:gd name="T75" fmla="*/ 86 h 88"/>
                <a:gd name="T76" fmla="*/ 0 w 177"/>
                <a:gd name="T77" fmla="*/ 87 h 88"/>
                <a:gd name="T78" fmla="*/ 34 w 177"/>
                <a:gd name="T79" fmla="*/ 72 h 88"/>
                <a:gd name="T80" fmla="*/ 37 w 177"/>
                <a:gd name="T81" fmla="*/ 71 h 88"/>
                <a:gd name="T82" fmla="*/ 48 w 177"/>
                <a:gd name="T83" fmla="*/ 66 h 88"/>
                <a:gd name="T84" fmla="*/ 52 w 177"/>
                <a:gd name="T85" fmla="*/ 63 h 88"/>
                <a:gd name="T86" fmla="*/ 73 w 177"/>
                <a:gd name="T87" fmla="*/ 54 h 88"/>
                <a:gd name="T88" fmla="*/ 87 w 177"/>
                <a:gd name="T89" fmla="*/ 46 h 88"/>
                <a:gd name="T90" fmla="*/ 106 w 177"/>
                <a:gd name="T91" fmla="*/ 36 h 88"/>
                <a:gd name="T92" fmla="*/ 119 w 177"/>
                <a:gd name="T93" fmla="*/ 30 h 88"/>
                <a:gd name="T94" fmla="*/ 123 w 177"/>
                <a:gd name="T95" fmla="*/ 28 h 88"/>
                <a:gd name="T96" fmla="*/ 125 w 177"/>
                <a:gd name="T97" fmla="*/ 28 h 88"/>
                <a:gd name="T98" fmla="*/ 135 w 177"/>
                <a:gd name="T99" fmla="*/ 21 h 88"/>
                <a:gd name="T100" fmla="*/ 143 w 177"/>
                <a:gd name="T101" fmla="*/ 19 h 88"/>
                <a:gd name="T102" fmla="*/ 158 w 177"/>
                <a:gd name="T103" fmla="*/ 10 h 88"/>
                <a:gd name="T104" fmla="*/ 170 w 177"/>
                <a:gd name="T105" fmla="*/ 5 h 88"/>
                <a:gd name="T106" fmla="*/ 175 w 177"/>
                <a:gd name="T107" fmla="*/ 3 h 88"/>
                <a:gd name="T108" fmla="*/ 174 w 177"/>
                <a:gd name="T109" fmla="*/ 1 h 88"/>
                <a:gd name="T110" fmla="*/ 174 w 177"/>
                <a:gd name="T11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7" h="88">
                  <a:moveTo>
                    <a:pt x="95" y="41"/>
                  </a:moveTo>
                  <a:cubicBezTo>
                    <a:pt x="94" y="41"/>
                    <a:pt x="94" y="41"/>
                    <a:pt x="94" y="41"/>
                  </a:cubicBezTo>
                  <a:cubicBezTo>
                    <a:pt x="94" y="41"/>
                    <a:pt x="94" y="41"/>
                    <a:pt x="95" y="41"/>
                  </a:cubicBezTo>
                  <a:moveTo>
                    <a:pt x="103" y="36"/>
                  </a:moveTo>
                  <a:cubicBezTo>
                    <a:pt x="103" y="36"/>
                    <a:pt x="103" y="36"/>
                    <a:pt x="103" y="36"/>
                  </a:cubicBezTo>
                  <a:cubicBezTo>
                    <a:pt x="103" y="36"/>
                    <a:pt x="103" y="36"/>
                    <a:pt x="103" y="36"/>
                  </a:cubicBezTo>
                  <a:moveTo>
                    <a:pt x="156" y="9"/>
                  </a:moveTo>
                  <a:cubicBezTo>
                    <a:pt x="156" y="9"/>
                    <a:pt x="155" y="9"/>
                    <a:pt x="155" y="9"/>
                  </a:cubicBezTo>
                  <a:cubicBezTo>
                    <a:pt x="155" y="9"/>
                    <a:pt x="156" y="9"/>
                    <a:pt x="156" y="9"/>
                  </a:cubicBezTo>
                  <a:moveTo>
                    <a:pt x="170" y="6"/>
                  </a:moveTo>
                  <a:cubicBezTo>
                    <a:pt x="170" y="6"/>
                    <a:pt x="170" y="6"/>
                    <a:pt x="170" y="6"/>
                  </a:cubicBezTo>
                  <a:cubicBezTo>
                    <a:pt x="170" y="6"/>
                    <a:pt x="170" y="6"/>
                    <a:pt x="170" y="6"/>
                  </a:cubicBezTo>
                  <a:moveTo>
                    <a:pt x="174" y="0"/>
                  </a:moveTo>
                  <a:cubicBezTo>
                    <a:pt x="172" y="1"/>
                    <a:pt x="172" y="1"/>
                    <a:pt x="172" y="1"/>
                  </a:cubicBezTo>
                  <a:cubicBezTo>
                    <a:pt x="171" y="1"/>
                    <a:pt x="171" y="1"/>
                    <a:pt x="171" y="1"/>
                  </a:cubicBezTo>
                  <a:cubicBezTo>
                    <a:pt x="171" y="1"/>
                    <a:pt x="171" y="1"/>
                    <a:pt x="171" y="1"/>
                  </a:cubicBezTo>
                  <a:cubicBezTo>
                    <a:pt x="171" y="0"/>
                    <a:pt x="171" y="0"/>
                    <a:pt x="171" y="0"/>
                  </a:cubicBezTo>
                  <a:cubicBezTo>
                    <a:pt x="171" y="0"/>
                    <a:pt x="170" y="0"/>
                    <a:pt x="170" y="0"/>
                  </a:cubicBezTo>
                  <a:cubicBezTo>
                    <a:pt x="169" y="3"/>
                    <a:pt x="163" y="3"/>
                    <a:pt x="161" y="5"/>
                  </a:cubicBezTo>
                  <a:cubicBezTo>
                    <a:pt x="162" y="4"/>
                    <a:pt x="162" y="4"/>
                    <a:pt x="162" y="4"/>
                  </a:cubicBezTo>
                  <a:cubicBezTo>
                    <a:pt x="158" y="5"/>
                    <a:pt x="158" y="5"/>
                    <a:pt x="158" y="5"/>
                  </a:cubicBezTo>
                  <a:cubicBezTo>
                    <a:pt x="158" y="5"/>
                    <a:pt x="158" y="5"/>
                    <a:pt x="158" y="5"/>
                  </a:cubicBezTo>
                  <a:cubicBezTo>
                    <a:pt x="158" y="6"/>
                    <a:pt x="158" y="6"/>
                    <a:pt x="158" y="6"/>
                  </a:cubicBezTo>
                  <a:cubicBezTo>
                    <a:pt x="157" y="6"/>
                    <a:pt x="154" y="7"/>
                    <a:pt x="151" y="8"/>
                  </a:cubicBezTo>
                  <a:cubicBezTo>
                    <a:pt x="150" y="9"/>
                    <a:pt x="142" y="13"/>
                    <a:pt x="142" y="14"/>
                  </a:cubicBezTo>
                  <a:cubicBezTo>
                    <a:pt x="143" y="13"/>
                    <a:pt x="144" y="13"/>
                    <a:pt x="145" y="12"/>
                  </a:cubicBezTo>
                  <a:cubicBezTo>
                    <a:pt x="145" y="13"/>
                    <a:pt x="145" y="13"/>
                    <a:pt x="145" y="13"/>
                  </a:cubicBezTo>
                  <a:cubicBezTo>
                    <a:pt x="145" y="14"/>
                    <a:pt x="144" y="14"/>
                    <a:pt x="144" y="14"/>
                  </a:cubicBezTo>
                  <a:cubicBezTo>
                    <a:pt x="144" y="14"/>
                    <a:pt x="144" y="14"/>
                    <a:pt x="144" y="14"/>
                  </a:cubicBezTo>
                  <a:cubicBezTo>
                    <a:pt x="144" y="14"/>
                    <a:pt x="144" y="14"/>
                    <a:pt x="144" y="14"/>
                  </a:cubicBezTo>
                  <a:cubicBezTo>
                    <a:pt x="144" y="14"/>
                    <a:pt x="143" y="14"/>
                    <a:pt x="143" y="14"/>
                  </a:cubicBezTo>
                  <a:cubicBezTo>
                    <a:pt x="143" y="15"/>
                    <a:pt x="143" y="15"/>
                    <a:pt x="143" y="15"/>
                  </a:cubicBezTo>
                  <a:cubicBezTo>
                    <a:pt x="144" y="15"/>
                    <a:pt x="146" y="13"/>
                    <a:pt x="148" y="12"/>
                  </a:cubicBezTo>
                  <a:cubicBezTo>
                    <a:pt x="148" y="12"/>
                    <a:pt x="147" y="13"/>
                    <a:pt x="146" y="14"/>
                  </a:cubicBezTo>
                  <a:cubicBezTo>
                    <a:pt x="149" y="12"/>
                    <a:pt x="153" y="11"/>
                    <a:pt x="155" y="8"/>
                  </a:cubicBezTo>
                  <a:cubicBezTo>
                    <a:pt x="155" y="8"/>
                    <a:pt x="155" y="8"/>
                    <a:pt x="155" y="8"/>
                  </a:cubicBezTo>
                  <a:cubicBezTo>
                    <a:pt x="156" y="8"/>
                    <a:pt x="156" y="9"/>
                    <a:pt x="156" y="9"/>
                  </a:cubicBezTo>
                  <a:cubicBezTo>
                    <a:pt x="158" y="7"/>
                    <a:pt x="158" y="9"/>
                    <a:pt x="159" y="7"/>
                  </a:cubicBezTo>
                  <a:cubicBezTo>
                    <a:pt x="159" y="9"/>
                    <a:pt x="154" y="11"/>
                    <a:pt x="152" y="12"/>
                  </a:cubicBezTo>
                  <a:cubicBezTo>
                    <a:pt x="149" y="13"/>
                    <a:pt x="145" y="16"/>
                    <a:pt x="141" y="18"/>
                  </a:cubicBezTo>
                  <a:cubicBezTo>
                    <a:pt x="140" y="18"/>
                    <a:pt x="142" y="16"/>
                    <a:pt x="141" y="16"/>
                  </a:cubicBezTo>
                  <a:cubicBezTo>
                    <a:pt x="141" y="16"/>
                    <a:pt x="141" y="16"/>
                    <a:pt x="141" y="16"/>
                  </a:cubicBezTo>
                  <a:cubicBezTo>
                    <a:pt x="137" y="17"/>
                    <a:pt x="137" y="18"/>
                    <a:pt x="135" y="20"/>
                  </a:cubicBezTo>
                  <a:cubicBezTo>
                    <a:pt x="135" y="20"/>
                    <a:pt x="135" y="20"/>
                    <a:pt x="134" y="20"/>
                  </a:cubicBezTo>
                  <a:cubicBezTo>
                    <a:pt x="134" y="20"/>
                    <a:pt x="134" y="20"/>
                    <a:pt x="134" y="20"/>
                  </a:cubicBezTo>
                  <a:cubicBezTo>
                    <a:pt x="133" y="20"/>
                    <a:pt x="133" y="20"/>
                    <a:pt x="133" y="20"/>
                  </a:cubicBezTo>
                  <a:cubicBezTo>
                    <a:pt x="132" y="20"/>
                    <a:pt x="132" y="20"/>
                    <a:pt x="130" y="21"/>
                  </a:cubicBezTo>
                  <a:cubicBezTo>
                    <a:pt x="132" y="19"/>
                    <a:pt x="132" y="19"/>
                    <a:pt x="132" y="19"/>
                  </a:cubicBezTo>
                  <a:cubicBezTo>
                    <a:pt x="132" y="19"/>
                    <a:pt x="132" y="19"/>
                    <a:pt x="132" y="19"/>
                  </a:cubicBezTo>
                  <a:cubicBezTo>
                    <a:pt x="129" y="19"/>
                    <a:pt x="130" y="20"/>
                    <a:pt x="128" y="21"/>
                  </a:cubicBezTo>
                  <a:cubicBezTo>
                    <a:pt x="129" y="21"/>
                    <a:pt x="129" y="21"/>
                    <a:pt x="129" y="21"/>
                  </a:cubicBezTo>
                  <a:cubicBezTo>
                    <a:pt x="130" y="21"/>
                    <a:pt x="130" y="21"/>
                    <a:pt x="131" y="20"/>
                  </a:cubicBezTo>
                  <a:cubicBezTo>
                    <a:pt x="132" y="21"/>
                    <a:pt x="130" y="22"/>
                    <a:pt x="130" y="22"/>
                  </a:cubicBezTo>
                  <a:cubicBezTo>
                    <a:pt x="130" y="22"/>
                    <a:pt x="130" y="22"/>
                    <a:pt x="130" y="22"/>
                  </a:cubicBezTo>
                  <a:cubicBezTo>
                    <a:pt x="130" y="23"/>
                    <a:pt x="130" y="24"/>
                    <a:pt x="127" y="25"/>
                  </a:cubicBezTo>
                  <a:cubicBezTo>
                    <a:pt x="127" y="24"/>
                    <a:pt x="127" y="24"/>
                    <a:pt x="127" y="24"/>
                  </a:cubicBezTo>
                  <a:cubicBezTo>
                    <a:pt x="127" y="24"/>
                    <a:pt x="126" y="24"/>
                    <a:pt x="125" y="25"/>
                  </a:cubicBezTo>
                  <a:cubicBezTo>
                    <a:pt x="125" y="25"/>
                    <a:pt x="124" y="25"/>
                    <a:pt x="124" y="25"/>
                  </a:cubicBezTo>
                  <a:cubicBezTo>
                    <a:pt x="124" y="25"/>
                    <a:pt x="124" y="25"/>
                    <a:pt x="124" y="25"/>
                  </a:cubicBezTo>
                  <a:cubicBezTo>
                    <a:pt x="122" y="26"/>
                    <a:pt x="120" y="27"/>
                    <a:pt x="119" y="28"/>
                  </a:cubicBezTo>
                  <a:cubicBezTo>
                    <a:pt x="119" y="27"/>
                    <a:pt x="119" y="27"/>
                    <a:pt x="119" y="27"/>
                  </a:cubicBezTo>
                  <a:cubicBezTo>
                    <a:pt x="118" y="29"/>
                    <a:pt x="118" y="30"/>
                    <a:pt x="115" y="31"/>
                  </a:cubicBezTo>
                  <a:cubicBezTo>
                    <a:pt x="116" y="30"/>
                    <a:pt x="117" y="29"/>
                    <a:pt x="116" y="29"/>
                  </a:cubicBezTo>
                  <a:cubicBezTo>
                    <a:pt x="116" y="29"/>
                    <a:pt x="116" y="29"/>
                    <a:pt x="115" y="29"/>
                  </a:cubicBezTo>
                  <a:cubicBezTo>
                    <a:pt x="115" y="28"/>
                    <a:pt x="118" y="27"/>
                    <a:pt x="120" y="26"/>
                  </a:cubicBezTo>
                  <a:cubicBezTo>
                    <a:pt x="119" y="27"/>
                    <a:pt x="119" y="27"/>
                    <a:pt x="118" y="27"/>
                  </a:cubicBezTo>
                  <a:cubicBezTo>
                    <a:pt x="117" y="27"/>
                    <a:pt x="117" y="26"/>
                    <a:pt x="119" y="25"/>
                  </a:cubicBezTo>
                  <a:cubicBezTo>
                    <a:pt x="119" y="25"/>
                    <a:pt x="119" y="25"/>
                    <a:pt x="119" y="25"/>
                  </a:cubicBezTo>
                  <a:cubicBezTo>
                    <a:pt x="118" y="25"/>
                    <a:pt x="117" y="27"/>
                    <a:pt x="115" y="27"/>
                  </a:cubicBezTo>
                  <a:cubicBezTo>
                    <a:pt x="115" y="28"/>
                    <a:pt x="115" y="28"/>
                    <a:pt x="115" y="28"/>
                  </a:cubicBezTo>
                  <a:cubicBezTo>
                    <a:pt x="115" y="28"/>
                    <a:pt x="115" y="28"/>
                    <a:pt x="115" y="28"/>
                  </a:cubicBezTo>
                  <a:cubicBezTo>
                    <a:pt x="114" y="28"/>
                    <a:pt x="110" y="31"/>
                    <a:pt x="110" y="31"/>
                  </a:cubicBezTo>
                  <a:cubicBezTo>
                    <a:pt x="113" y="29"/>
                    <a:pt x="113" y="29"/>
                    <a:pt x="113" y="29"/>
                  </a:cubicBezTo>
                  <a:cubicBezTo>
                    <a:pt x="113" y="30"/>
                    <a:pt x="111" y="32"/>
                    <a:pt x="111" y="32"/>
                  </a:cubicBezTo>
                  <a:cubicBezTo>
                    <a:pt x="111" y="32"/>
                    <a:pt x="111" y="32"/>
                    <a:pt x="111" y="32"/>
                  </a:cubicBezTo>
                  <a:cubicBezTo>
                    <a:pt x="110" y="32"/>
                    <a:pt x="109" y="33"/>
                    <a:pt x="107" y="34"/>
                  </a:cubicBezTo>
                  <a:cubicBezTo>
                    <a:pt x="106" y="35"/>
                    <a:pt x="104" y="36"/>
                    <a:pt x="104" y="36"/>
                  </a:cubicBezTo>
                  <a:cubicBezTo>
                    <a:pt x="104" y="36"/>
                    <a:pt x="104" y="36"/>
                    <a:pt x="103" y="36"/>
                  </a:cubicBezTo>
                  <a:cubicBezTo>
                    <a:pt x="105" y="36"/>
                    <a:pt x="105" y="36"/>
                    <a:pt x="105" y="36"/>
                  </a:cubicBezTo>
                  <a:cubicBezTo>
                    <a:pt x="99" y="38"/>
                    <a:pt x="95" y="42"/>
                    <a:pt x="90" y="45"/>
                  </a:cubicBezTo>
                  <a:cubicBezTo>
                    <a:pt x="92" y="44"/>
                    <a:pt x="91" y="42"/>
                    <a:pt x="94" y="41"/>
                  </a:cubicBezTo>
                  <a:cubicBezTo>
                    <a:pt x="93" y="42"/>
                    <a:pt x="92" y="42"/>
                    <a:pt x="92" y="42"/>
                  </a:cubicBezTo>
                  <a:cubicBezTo>
                    <a:pt x="92" y="42"/>
                    <a:pt x="92" y="41"/>
                    <a:pt x="92" y="41"/>
                  </a:cubicBezTo>
                  <a:cubicBezTo>
                    <a:pt x="92" y="41"/>
                    <a:pt x="92" y="40"/>
                    <a:pt x="91" y="40"/>
                  </a:cubicBezTo>
                  <a:cubicBezTo>
                    <a:pt x="91" y="40"/>
                    <a:pt x="91" y="40"/>
                    <a:pt x="91" y="40"/>
                  </a:cubicBezTo>
                  <a:cubicBezTo>
                    <a:pt x="87" y="42"/>
                    <a:pt x="89" y="43"/>
                    <a:pt x="88" y="44"/>
                  </a:cubicBezTo>
                  <a:cubicBezTo>
                    <a:pt x="91" y="42"/>
                    <a:pt x="91" y="42"/>
                    <a:pt x="91" y="42"/>
                  </a:cubicBezTo>
                  <a:cubicBezTo>
                    <a:pt x="88" y="45"/>
                    <a:pt x="81" y="47"/>
                    <a:pt x="76" y="50"/>
                  </a:cubicBezTo>
                  <a:cubicBezTo>
                    <a:pt x="75" y="50"/>
                    <a:pt x="77" y="50"/>
                    <a:pt x="77" y="49"/>
                  </a:cubicBezTo>
                  <a:cubicBezTo>
                    <a:pt x="75" y="50"/>
                    <a:pt x="75" y="50"/>
                    <a:pt x="74" y="51"/>
                  </a:cubicBezTo>
                  <a:cubicBezTo>
                    <a:pt x="72" y="52"/>
                    <a:pt x="70" y="53"/>
                    <a:pt x="69" y="53"/>
                  </a:cubicBezTo>
                  <a:cubicBezTo>
                    <a:pt x="69" y="53"/>
                    <a:pt x="69" y="53"/>
                    <a:pt x="69" y="52"/>
                  </a:cubicBezTo>
                  <a:cubicBezTo>
                    <a:pt x="66" y="53"/>
                    <a:pt x="70" y="52"/>
                    <a:pt x="68" y="53"/>
                  </a:cubicBezTo>
                  <a:cubicBezTo>
                    <a:pt x="68" y="53"/>
                    <a:pt x="68" y="53"/>
                    <a:pt x="68" y="53"/>
                  </a:cubicBezTo>
                  <a:cubicBezTo>
                    <a:pt x="65" y="56"/>
                    <a:pt x="65" y="56"/>
                    <a:pt x="65" y="56"/>
                  </a:cubicBezTo>
                  <a:cubicBezTo>
                    <a:pt x="63" y="57"/>
                    <a:pt x="61" y="58"/>
                    <a:pt x="59" y="58"/>
                  </a:cubicBezTo>
                  <a:cubicBezTo>
                    <a:pt x="59" y="58"/>
                    <a:pt x="58" y="58"/>
                    <a:pt x="58" y="57"/>
                  </a:cubicBezTo>
                  <a:cubicBezTo>
                    <a:pt x="53" y="60"/>
                    <a:pt x="57" y="61"/>
                    <a:pt x="53" y="63"/>
                  </a:cubicBezTo>
                  <a:cubicBezTo>
                    <a:pt x="53" y="63"/>
                    <a:pt x="53" y="63"/>
                    <a:pt x="52" y="63"/>
                  </a:cubicBezTo>
                  <a:cubicBezTo>
                    <a:pt x="52" y="63"/>
                    <a:pt x="53" y="62"/>
                    <a:pt x="53" y="62"/>
                  </a:cubicBezTo>
                  <a:cubicBezTo>
                    <a:pt x="50" y="63"/>
                    <a:pt x="50" y="63"/>
                    <a:pt x="50" y="63"/>
                  </a:cubicBezTo>
                  <a:cubicBezTo>
                    <a:pt x="51" y="62"/>
                    <a:pt x="54" y="61"/>
                    <a:pt x="53" y="60"/>
                  </a:cubicBezTo>
                  <a:cubicBezTo>
                    <a:pt x="51" y="62"/>
                    <a:pt x="49" y="62"/>
                    <a:pt x="45" y="65"/>
                  </a:cubicBezTo>
                  <a:cubicBezTo>
                    <a:pt x="46" y="65"/>
                    <a:pt x="46" y="65"/>
                    <a:pt x="46" y="65"/>
                  </a:cubicBezTo>
                  <a:cubicBezTo>
                    <a:pt x="44" y="67"/>
                    <a:pt x="40" y="68"/>
                    <a:pt x="38" y="69"/>
                  </a:cubicBezTo>
                  <a:cubicBezTo>
                    <a:pt x="38" y="68"/>
                    <a:pt x="41" y="67"/>
                    <a:pt x="43" y="66"/>
                  </a:cubicBezTo>
                  <a:cubicBezTo>
                    <a:pt x="40" y="67"/>
                    <a:pt x="33" y="71"/>
                    <a:pt x="31" y="73"/>
                  </a:cubicBezTo>
                  <a:cubicBezTo>
                    <a:pt x="30" y="73"/>
                    <a:pt x="29" y="74"/>
                    <a:pt x="28" y="74"/>
                  </a:cubicBezTo>
                  <a:cubicBezTo>
                    <a:pt x="28" y="74"/>
                    <a:pt x="28" y="74"/>
                    <a:pt x="28" y="73"/>
                  </a:cubicBezTo>
                  <a:cubicBezTo>
                    <a:pt x="23" y="76"/>
                    <a:pt x="27" y="76"/>
                    <a:pt x="22" y="78"/>
                  </a:cubicBezTo>
                  <a:cubicBezTo>
                    <a:pt x="22" y="77"/>
                    <a:pt x="22" y="77"/>
                    <a:pt x="22" y="77"/>
                  </a:cubicBezTo>
                  <a:cubicBezTo>
                    <a:pt x="16" y="78"/>
                    <a:pt x="12" y="83"/>
                    <a:pt x="7" y="84"/>
                  </a:cubicBezTo>
                  <a:cubicBezTo>
                    <a:pt x="7" y="85"/>
                    <a:pt x="7" y="85"/>
                    <a:pt x="7" y="85"/>
                  </a:cubicBezTo>
                  <a:cubicBezTo>
                    <a:pt x="6" y="85"/>
                    <a:pt x="4" y="86"/>
                    <a:pt x="3" y="86"/>
                  </a:cubicBezTo>
                  <a:cubicBezTo>
                    <a:pt x="3" y="86"/>
                    <a:pt x="3" y="86"/>
                    <a:pt x="3" y="86"/>
                  </a:cubicBezTo>
                  <a:cubicBezTo>
                    <a:pt x="5" y="85"/>
                    <a:pt x="5" y="85"/>
                    <a:pt x="5" y="85"/>
                  </a:cubicBezTo>
                  <a:cubicBezTo>
                    <a:pt x="3" y="85"/>
                    <a:pt x="3" y="87"/>
                    <a:pt x="0" y="87"/>
                  </a:cubicBezTo>
                  <a:cubicBezTo>
                    <a:pt x="3" y="88"/>
                    <a:pt x="3" y="88"/>
                    <a:pt x="3" y="88"/>
                  </a:cubicBezTo>
                  <a:cubicBezTo>
                    <a:pt x="13" y="82"/>
                    <a:pt x="24" y="78"/>
                    <a:pt x="34" y="72"/>
                  </a:cubicBezTo>
                  <a:cubicBezTo>
                    <a:pt x="34" y="72"/>
                    <a:pt x="34" y="72"/>
                    <a:pt x="34" y="72"/>
                  </a:cubicBezTo>
                  <a:cubicBezTo>
                    <a:pt x="33" y="72"/>
                    <a:pt x="33" y="72"/>
                    <a:pt x="33" y="72"/>
                  </a:cubicBezTo>
                  <a:cubicBezTo>
                    <a:pt x="34" y="72"/>
                    <a:pt x="36" y="71"/>
                    <a:pt x="36" y="71"/>
                  </a:cubicBezTo>
                  <a:cubicBezTo>
                    <a:pt x="37" y="71"/>
                    <a:pt x="37" y="71"/>
                    <a:pt x="37" y="71"/>
                  </a:cubicBezTo>
                  <a:cubicBezTo>
                    <a:pt x="36" y="71"/>
                    <a:pt x="36" y="71"/>
                    <a:pt x="36" y="71"/>
                  </a:cubicBezTo>
                  <a:cubicBezTo>
                    <a:pt x="39" y="70"/>
                    <a:pt x="42" y="70"/>
                    <a:pt x="44" y="69"/>
                  </a:cubicBezTo>
                  <a:cubicBezTo>
                    <a:pt x="44" y="68"/>
                    <a:pt x="49" y="66"/>
                    <a:pt x="48" y="66"/>
                  </a:cubicBezTo>
                  <a:cubicBezTo>
                    <a:pt x="50" y="66"/>
                    <a:pt x="50" y="66"/>
                    <a:pt x="50" y="66"/>
                  </a:cubicBezTo>
                  <a:cubicBezTo>
                    <a:pt x="50" y="65"/>
                    <a:pt x="50" y="64"/>
                    <a:pt x="51" y="64"/>
                  </a:cubicBezTo>
                  <a:cubicBezTo>
                    <a:pt x="51" y="63"/>
                    <a:pt x="52" y="63"/>
                    <a:pt x="52" y="63"/>
                  </a:cubicBezTo>
                  <a:cubicBezTo>
                    <a:pt x="52" y="63"/>
                    <a:pt x="52" y="64"/>
                    <a:pt x="51" y="64"/>
                  </a:cubicBezTo>
                  <a:cubicBezTo>
                    <a:pt x="59" y="61"/>
                    <a:pt x="67" y="57"/>
                    <a:pt x="74" y="53"/>
                  </a:cubicBezTo>
                  <a:cubicBezTo>
                    <a:pt x="73" y="54"/>
                    <a:pt x="73" y="54"/>
                    <a:pt x="73" y="54"/>
                  </a:cubicBezTo>
                  <a:cubicBezTo>
                    <a:pt x="74" y="54"/>
                    <a:pt x="77" y="52"/>
                    <a:pt x="78" y="52"/>
                  </a:cubicBezTo>
                  <a:cubicBezTo>
                    <a:pt x="78" y="52"/>
                    <a:pt x="78" y="52"/>
                    <a:pt x="78" y="52"/>
                  </a:cubicBezTo>
                  <a:cubicBezTo>
                    <a:pt x="81" y="50"/>
                    <a:pt x="88" y="48"/>
                    <a:pt x="87" y="46"/>
                  </a:cubicBezTo>
                  <a:cubicBezTo>
                    <a:pt x="87" y="46"/>
                    <a:pt x="87" y="46"/>
                    <a:pt x="88" y="46"/>
                  </a:cubicBezTo>
                  <a:cubicBezTo>
                    <a:pt x="91" y="46"/>
                    <a:pt x="96" y="43"/>
                    <a:pt x="101" y="40"/>
                  </a:cubicBezTo>
                  <a:cubicBezTo>
                    <a:pt x="100" y="39"/>
                    <a:pt x="105" y="38"/>
                    <a:pt x="106" y="36"/>
                  </a:cubicBezTo>
                  <a:cubicBezTo>
                    <a:pt x="107" y="37"/>
                    <a:pt x="102" y="39"/>
                    <a:pt x="103" y="40"/>
                  </a:cubicBezTo>
                  <a:cubicBezTo>
                    <a:pt x="107" y="36"/>
                    <a:pt x="117" y="34"/>
                    <a:pt x="118" y="30"/>
                  </a:cubicBezTo>
                  <a:cubicBezTo>
                    <a:pt x="119" y="30"/>
                    <a:pt x="119" y="30"/>
                    <a:pt x="119" y="30"/>
                  </a:cubicBezTo>
                  <a:cubicBezTo>
                    <a:pt x="119" y="30"/>
                    <a:pt x="119" y="30"/>
                    <a:pt x="119" y="30"/>
                  </a:cubicBezTo>
                  <a:cubicBezTo>
                    <a:pt x="120" y="30"/>
                    <a:pt x="121" y="30"/>
                    <a:pt x="122" y="29"/>
                  </a:cubicBezTo>
                  <a:cubicBezTo>
                    <a:pt x="123" y="29"/>
                    <a:pt x="121" y="29"/>
                    <a:pt x="123" y="28"/>
                  </a:cubicBezTo>
                  <a:cubicBezTo>
                    <a:pt x="123" y="28"/>
                    <a:pt x="124" y="28"/>
                    <a:pt x="124" y="28"/>
                  </a:cubicBezTo>
                  <a:cubicBezTo>
                    <a:pt x="124" y="28"/>
                    <a:pt x="124" y="28"/>
                    <a:pt x="124" y="28"/>
                  </a:cubicBezTo>
                  <a:cubicBezTo>
                    <a:pt x="124" y="28"/>
                    <a:pt x="125" y="28"/>
                    <a:pt x="125" y="28"/>
                  </a:cubicBezTo>
                  <a:cubicBezTo>
                    <a:pt x="125" y="28"/>
                    <a:pt x="125" y="28"/>
                    <a:pt x="125" y="28"/>
                  </a:cubicBezTo>
                  <a:cubicBezTo>
                    <a:pt x="128" y="26"/>
                    <a:pt x="134" y="23"/>
                    <a:pt x="134" y="22"/>
                  </a:cubicBezTo>
                  <a:cubicBezTo>
                    <a:pt x="134" y="21"/>
                    <a:pt x="135" y="21"/>
                    <a:pt x="135" y="21"/>
                  </a:cubicBezTo>
                  <a:cubicBezTo>
                    <a:pt x="136" y="21"/>
                    <a:pt x="136" y="22"/>
                    <a:pt x="135" y="22"/>
                  </a:cubicBezTo>
                  <a:cubicBezTo>
                    <a:pt x="140" y="19"/>
                    <a:pt x="141" y="19"/>
                    <a:pt x="146" y="16"/>
                  </a:cubicBezTo>
                  <a:cubicBezTo>
                    <a:pt x="145" y="17"/>
                    <a:pt x="146" y="18"/>
                    <a:pt x="143" y="19"/>
                  </a:cubicBezTo>
                  <a:cubicBezTo>
                    <a:pt x="143" y="19"/>
                    <a:pt x="143" y="19"/>
                    <a:pt x="143" y="19"/>
                  </a:cubicBezTo>
                  <a:cubicBezTo>
                    <a:pt x="146" y="19"/>
                    <a:pt x="152" y="14"/>
                    <a:pt x="156" y="12"/>
                  </a:cubicBezTo>
                  <a:cubicBezTo>
                    <a:pt x="158" y="10"/>
                    <a:pt x="158" y="10"/>
                    <a:pt x="158" y="10"/>
                  </a:cubicBezTo>
                  <a:cubicBezTo>
                    <a:pt x="159" y="10"/>
                    <a:pt x="160" y="10"/>
                    <a:pt x="160" y="10"/>
                  </a:cubicBezTo>
                  <a:cubicBezTo>
                    <a:pt x="161" y="10"/>
                    <a:pt x="160" y="10"/>
                    <a:pt x="159" y="11"/>
                  </a:cubicBezTo>
                  <a:cubicBezTo>
                    <a:pt x="164" y="9"/>
                    <a:pt x="166" y="7"/>
                    <a:pt x="170" y="5"/>
                  </a:cubicBezTo>
                  <a:cubicBezTo>
                    <a:pt x="170" y="5"/>
                    <a:pt x="170" y="5"/>
                    <a:pt x="170" y="5"/>
                  </a:cubicBezTo>
                  <a:cubicBezTo>
                    <a:pt x="170" y="5"/>
                    <a:pt x="170" y="5"/>
                    <a:pt x="170" y="6"/>
                  </a:cubicBezTo>
                  <a:cubicBezTo>
                    <a:pt x="175" y="3"/>
                    <a:pt x="175" y="3"/>
                    <a:pt x="175" y="3"/>
                  </a:cubicBezTo>
                  <a:cubicBezTo>
                    <a:pt x="175" y="2"/>
                    <a:pt x="177" y="1"/>
                    <a:pt x="176" y="1"/>
                  </a:cubicBezTo>
                  <a:cubicBezTo>
                    <a:pt x="176" y="2"/>
                    <a:pt x="175" y="2"/>
                    <a:pt x="172" y="4"/>
                  </a:cubicBezTo>
                  <a:cubicBezTo>
                    <a:pt x="170" y="3"/>
                    <a:pt x="175" y="2"/>
                    <a:pt x="174" y="1"/>
                  </a:cubicBezTo>
                  <a:cubicBezTo>
                    <a:pt x="173" y="2"/>
                    <a:pt x="172" y="3"/>
                    <a:pt x="171" y="3"/>
                  </a:cubicBezTo>
                  <a:cubicBezTo>
                    <a:pt x="171" y="3"/>
                    <a:pt x="171" y="3"/>
                    <a:pt x="170" y="3"/>
                  </a:cubicBezTo>
                  <a:cubicBezTo>
                    <a:pt x="171" y="1"/>
                    <a:pt x="174" y="1"/>
                    <a:pt x="17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6" name="Rectangle 410"/>
            <p:cNvSpPr>
              <a:spLocks noChangeArrowheads="1"/>
            </p:cNvSpPr>
            <p:nvPr/>
          </p:nvSpPr>
          <p:spPr bwMode="auto">
            <a:xfrm>
              <a:off x="6021492" y="1328849"/>
              <a:ext cx="1610"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7" name="Freeform 411"/>
            <p:cNvSpPr>
              <a:spLocks/>
            </p:cNvSpPr>
            <p:nvPr/>
          </p:nvSpPr>
          <p:spPr bwMode="auto">
            <a:xfrm>
              <a:off x="6021492" y="1328849"/>
              <a:ext cx="0" cy="1610"/>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lnTo>
                    <a:pt x="0" y="1"/>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8" name="Freeform 412"/>
            <p:cNvSpPr>
              <a:spLocks/>
            </p:cNvSpPr>
            <p:nvPr/>
          </p:nvSpPr>
          <p:spPr bwMode="auto">
            <a:xfrm>
              <a:off x="5913645" y="1373919"/>
              <a:ext cx="1610"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1" y="0"/>
                    <a:pt x="1" y="0"/>
                    <a:pt x="1"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9" name="Freeform 413"/>
            <p:cNvSpPr>
              <a:spLocks/>
            </p:cNvSpPr>
            <p:nvPr/>
          </p:nvSpPr>
          <p:spPr bwMode="auto">
            <a:xfrm>
              <a:off x="6021492" y="1166274"/>
              <a:ext cx="263983" cy="164184"/>
            </a:xfrm>
            <a:custGeom>
              <a:avLst/>
              <a:gdLst>
                <a:gd name="T0" fmla="*/ 119 w 121"/>
                <a:gd name="T1" fmla="*/ 1 h 75"/>
                <a:gd name="T2" fmla="*/ 114 w 121"/>
                <a:gd name="T3" fmla="*/ 5 h 75"/>
                <a:gd name="T4" fmla="*/ 115 w 121"/>
                <a:gd name="T5" fmla="*/ 4 h 75"/>
                <a:gd name="T6" fmla="*/ 116 w 121"/>
                <a:gd name="T7" fmla="*/ 2 h 75"/>
                <a:gd name="T8" fmla="*/ 103 w 121"/>
                <a:gd name="T9" fmla="*/ 11 h 75"/>
                <a:gd name="T10" fmla="*/ 80 w 121"/>
                <a:gd name="T11" fmla="*/ 23 h 75"/>
                <a:gd name="T12" fmla="*/ 78 w 121"/>
                <a:gd name="T13" fmla="*/ 27 h 75"/>
                <a:gd name="T14" fmla="*/ 78 w 121"/>
                <a:gd name="T15" fmla="*/ 27 h 75"/>
                <a:gd name="T16" fmla="*/ 79 w 121"/>
                <a:gd name="T17" fmla="*/ 27 h 75"/>
                <a:gd name="T18" fmla="*/ 70 w 121"/>
                <a:gd name="T19" fmla="*/ 35 h 75"/>
                <a:gd name="T20" fmla="*/ 61 w 121"/>
                <a:gd name="T21" fmla="*/ 40 h 75"/>
                <a:gd name="T22" fmla="*/ 64 w 121"/>
                <a:gd name="T23" fmla="*/ 37 h 75"/>
                <a:gd name="T24" fmla="*/ 53 w 121"/>
                <a:gd name="T25" fmla="*/ 41 h 75"/>
                <a:gd name="T26" fmla="*/ 54 w 121"/>
                <a:gd name="T27" fmla="*/ 38 h 75"/>
                <a:gd name="T28" fmla="*/ 54 w 121"/>
                <a:gd name="T29" fmla="*/ 39 h 75"/>
                <a:gd name="T30" fmla="*/ 53 w 121"/>
                <a:gd name="T31" fmla="*/ 39 h 75"/>
                <a:gd name="T32" fmla="*/ 53 w 121"/>
                <a:gd name="T33" fmla="*/ 38 h 75"/>
                <a:gd name="T34" fmla="*/ 47 w 121"/>
                <a:gd name="T35" fmla="*/ 46 h 75"/>
                <a:gd name="T36" fmla="*/ 42 w 121"/>
                <a:gd name="T37" fmla="*/ 47 h 75"/>
                <a:gd name="T38" fmla="*/ 36 w 121"/>
                <a:gd name="T39" fmla="*/ 49 h 75"/>
                <a:gd name="T40" fmla="*/ 19 w 121"/>
                <a:gd name="T41" fmla="*/ 60 h 75"/>
                <a:gd name="T42" fmla="*/ 8 w 121"/>
                <a:gd name="T43" fmla="*/ 69 h 75"/>
                <a:gd name="T44" fmla="*/ 0 w 121"/>
                <a:gd name="T45" fmla="*/ 72 h 75"/>
                <a:gd name="T46" fmla="*/ 0 w 121"/>
                <a:gd name="T47" fmla="*/ 74 h 75"/>
                <a:gd name="T48" fmla="*/ 2 w 121"/>
                <a:gd name="T49" fmla="*/ 75 h 75"/>
                <a:gd name="T50" fmla="*/ 3 w 121"/>
                <a:gd name="T51" fmla="*/ 75 h 75"/>
                <a:gd name="T52" fmla="*/ 5 w 121"/>
                <a:gd name="T53" fmla="*/ 74 h 75"/>
                <a:gd name="T54" fmla="*/ 10 w 121"/>
                <a:gd name="T55" fmla="*/ 71 h 75"/>
                <a:gd name="T56" fmla="*/ 17 w 121"/>
                <a:gd name="T57" fmla="*/ 67 h 75"/>
                <a:gd name="T58" fmla="*/ 19 w 121"/>
                <a:gd name="T59" fmla="*/ 65 h 75"/>
                <a:gd name="T60" fmla="*/ 21 w 121"/>
                <a:gd name="T61" fmla="*/ 60 h 75"/>
                <a:gd name="T62" fmla="*/ 24 w 121"/>
                <a:gd name="T63" fmla="*/ 63 h 75"/>
                <a:gd name="T64" fmla="*/ 23 w 121"/>
                <a:gd name="T65" fmla="*/ 63 h 75"/>
                <a:gd name="T66" fmla="*/ 28 w 121"/>
                <a:gd name="T67" fmla="*/ 59 h 75"/>
                <a:gd name="T68" fmla="*/ 39 w 121"/>
                <a:gd name="T69" fmla="*/ 53 h 75"/>
                <a:gd name="T70" fmla="*/ 36 w 121"/>
                <a:gd name="T71" fmla="*/ 54 h 75"/>
                <a:gd name="T72" fmla="*/ 31 w 121"/>
                <a:gd name="T73" fmla="*/ 59 h 75"/>
                <a:gd name="T74" fmla="*/ 32 w 121"/>
                <a:gd name="T75" fmla="*/ 57 h 75"/>
                <a:gd name="T76" fmla="*/ 28 w 121"/>
                <a:gd name="T77" fmla="*/ 62 h 75"/>
                <a:gd name="T78" fmla="*/ 58 w 121"/>
                <a:gd name="T79" fmla="*/ 43 h 75"/>
                <a:gd name="T80" fmla="*/ 121 w 121"/>
                <a:gd name="T81" fmla="*/ 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75">
                  <a:moveTo>
                    <a:pt x="120" y="0"/>
                  </a:moveTo>
                  <a:cubicBezTo>
                    <a:pt x="119" y="1"/>
                    <a:pt x="119" y="1"/>
                    <a:pt x="119" y="1"/>
                  </a:cubicBezTo>
                  <a:cubicBezTo>
                    <a:pt x="119" y="1"/>
                    <a:pt x="119" y="1"/>
                    <a:pt x="119" y="1"/>
                  </a:cubicBezTo>
                  <a:cubicBezTo>
                    <a:pt x="118" y="2"/>
                    <a:pt x="116" y="4"/>
                    <a:pt x="114" y="5"/>
                  </a:cubicBezTo>
                  <a:cubicBezTo>
                    <a:pt x="113" y="5"/>
                    <a:pt x="116" y="3"/>
                    <a:pt x="115" y="3"/>
                  </a:cubicBezTo>
                  <a:cubicBezTo>
                    <a:pt x="115" y="3"/>
                    <a:pt x="115" y="3"/>
                    <a:pt x="115" y="4"/>
                  </a:cubicBezTo>
                  <a:cubicBezTo>
                    <a:pt x="115" y="4"/>
                    <a:pt x="115" y="4"/>
                    <a:pt x="115" y="4"/>
                  </a:cubicBezTo>
                  <a:cubicBezTo>
                    <a:pt x="115" y="3"/>
                    <a:pt x="115" y="3"/>
                    <a:pt x="116" y="2"/>
                  </a:cubicBezTo>
                  <a:cubicBezTo>
                    <a:pt x="112" y="3"/>
                    <a:pt x="106" y="8"/>
                    <a:pt x="104" y="11"/>
                  </a:cubicBezTo>
                  <a:cubicBezTo>
                    <a:pt x="104" y="11"/>
                    <a:pt x="103" y="11"/>
                    <a:pt x="103" y="11"/>
                  </a:cubicBezTo>
                  <a:cubicBezTo>
                    <a:pt x="102" y="11"/>
                    <a:pt x="106" y="8"/>
                    <a:pt x="106" y="7"/>
                  </a:cubicBezTo>
                  <a:cubicBezTo>
                    <a:pt x="96" y="13"/>
                    <a:pt x="90" y="17"/>
                    <a:pt x="80" y="23"/>
                  </a:cubicBezTo>
                  <a:cubicBezTo>
                    <a:pt x="81" y="25"/>
                    <a:pt x="80" y="25"/>
                    <a:pt x="79" y="26"/>
                  </a:cubicBezTo>
                  <a:cubicBezTo>
                    <a:pt x="78" y="27"/>
                    <a:pt x="78" y="27"/>
                    <a:pt x="78" y="27"/>
                  </a:cubicBezTo>
                  <a:cubicBezTo>
                    <a:pt x="78" y="27"/>
                    <a:pt x="78" y="27"/>
                    <a:pt x="78" y="27"/>
                  </a:cubicBezTo>
                  <a:cubicBezTo>
                    <a:pt x="78" y="27"/>
                    <a:pt x="78" y="27"/>
                    <a:pt x="78" y="27"/>
                  </a:cubicBezTo>
                  <a:cubicBezTo>
                    <a:pt x="78" y="27"/>
                    <a:pt x="78" y="27"/>
                    <a:pt x="78" y="27"/>
                  </a:cubicBezTo>
                  <a:cubicBezTo>
                    <a:pt x="78" y="27"/>
                    <a:pt x="79" y="27"/>
                    <a:pt x="79" y="27"/>
                  </a:cubicBezTo>
                  <a:cubicBezTo>
                    <a:pt x="73" y="30"/>
                    <a:pt x="73" y="33"/>
                    <a:pt x="70" y="36"/>
                  </a:cubicBezTo>
                  <a:cubicBezTo>
                    <a:pt x="70" y="35"/>
                    <a:pt x="70" y="35"/>
                    <a:pt x="70" y="35"/>
                  </a:cubicBezTo>
                  <a:cubicBezTo>
                    <a:pt x="66" y="37"/>
                    <a:pt x="65" y="38"/>
                    <a:pt x="63" y="40"/>
                  </a:cubicBezTo>
                  <a:cubicBezTo>
                    <a:pt x="62" y="40"/>
                    <a:pt x="61" y="40"/>
                    <a:pt x="61" y="40"/>
                  </a:cubicBezTo>
                  <a:cubicBezTo>
                    <a:pt x="60" y="40"/>
                    <a:pt x="67" y="37"/>
                    <a:pt x="65" y="36"/>
                  </a:cubicBezTo>
                  <a:cubicBezTo>
                    <a:pt x="64" y="37"/>
                    <a:pt x="64" y="37"/>
                    <a:pt x="64" y="37"/>
                  </a:cubicBezTo>
                  <a:cubicBezTo>
                    <a:pt x="64" y="36"/>
                    <a:pt x="64" y="34"/>
                    <a:pt x="66" y="33"/>
                  </a:cubicBezTo>
                  <a:cubicBezTo>
                    <a:pt x="61" y="37"/>
                    <a:pt x="58" y="37"/>
                    <a:pt x="53" y="41"/>
                  </a:cubicBezTo>
                  <a:cubicBezTo>
                    <a:pt x="54" y="40"/>
                    <a:pt x="58" y="36"/>
                    <a:pt x="60" y="35"/>
                  </a:cubicBezTo>
                  <a:cubicBezTo>
                    <a:pt x="58" y="36"/>
                    <a:pt x="55" y="38"/>
                    <a:pt x="54" y="38"/>
                  </a:cubicBezTo>
                  <a:cubicBezTo>
                    <a:pt x="54" y="38"/>
                    <a:pt x="54" y="38"/>
                    <a:pt x="54" y="38"/>
                  </a:cubicBezTo>
                  <a:cubicBezTo>
                    <a:pt x="54" y="39"/>
                    <a:pt x="54" y="39"/>
                    <a:pt x="54" y="39"/>
                  </a:cubicBezTo>
                  <a:cubicBezTo>
                    <a:pt x="53" y="40"/>
                    <a:pt x="53" y="40"/>
                    <a:pt x="53" y="40"/>
                  </a:cubicBezTo>
                  <a:cubicBezTo>
                    <a:pt x="53" y="40"/>
                    <a:pt x="53" y="40"/>
                    <a:pt x="53" y="39"/>
                  </a:cubicBezTo>
                  <a:cubicBezTo>
                    <a:pt x="53" y="39"/>
                    <a:pt x="53" y="38"/>
                    <a:pt x="53" y="38"/>
                  </a:cubicBezTo>
                  <a:cubicBezTo>
                    <a:pt x="53" y="38"/>
                    <a:pt x="53" y="38"/>
                    <a:pt x="53" y="38"/>
                  </a:cubicBezTo>
                  <a:cubicBezTo>
                    <a:pt x="45" y="43"/>
                    <a:pt x="53" y="42"/>
                    <a:pt x="47" y="46"/>
                  </a:cubicBezTo>
                  <a:cubicBezTo>
                    <a:pt x="47" y="46"/>
                    <a:pt x="47" y="46"/>
                    <a:pt x="47" y="46"/>
                  </a:cubicBezTo>
                  <a:cubicBezTo>
                    <a:pt x="45" y="46"/>
                    <a:pt x="44" y="48"/>
                    <a:pt x="42" y="49"/>
                  </a:cubicBezTo>
                  <a:cubicBezTo>
                    <a:pt x="44" y="48"/>
                    <a:pt x="43" y="47"/>
                    <a:pt x="42" y="47"/>
                  </a:cubicBezTo>
                  <a:cubicBezTo>
                    <a:pt x="41" y="50"/>
                    <a:pt x="39" y="49"/>
                    <a:pt x="34" y="52"/>
                  </a:cubicBezTo>
                  <a:cubicBezTo>
                    <a:pt x="34" y="51"/>
                    <a:pt x="36" y="50"/>
                    <a:pt x="36" y="49"/>
                  </a:cubicBezTo>
                  <a:cubicBezTo>
                    <a:pt x="34" y="51"/>
                    <a:pt x="30" y="54"/>
                    <a:pt x="30" y="55"/>
                  </a:cubicBezTo>
                  <a:cubicBezTo>
                    <a:pt x="25" y="57"/>
                    <a:pt x="22" y="59"/>
                    <a:pt x="19" y="60"/>
                  </a:cubicBezTo>
                  <a:cubicBezTo>
                    <a:pt x="22" y="58"/>
                    <a:pt x="19" y="59"/>
                    <a:pt x="21" y="57"/>
                  </a:cubicBezTo>
                  <a:cubicBezTo>
                    <a:pt x="19" y="60"/>
                    <a:pt x="12" y="65"/>
                    <a:pt x="8" y="69"/>
                  </a:cubicBezTo>
                  <a:cubicBezTo>
                    <a:pt x="7" y="69"/>
                    <a:pt x="6" y="69"/>
                    <a:pt x="6" y="67"/>
                  </a:cubicBezTo>
                  <a:cubicBezTo>
                    <a:pt x="0" y="70"/>
                    <a:pt x="5" y="69"/>
                    <a:pt x="0" y="72"/>
                  </a:cubicBezTo>
                  <a:cubicBezTo>
                    <a:pt x="2" y="71"/>
                    <a:pt x="2" y="71"/>
                    <a:pt x="2" y="71"/>
                  </a:cubicBezTo>
                  <a:cubicBezTo>
                    <a:pt x="0" y="72"/>
                    <a:pt x="1" y="73"/>
                    <a:pt x="0" y="74"/>
                  </a:cubicBezTo>
                  <a:cubicBezTo>
                    <a:pt x="6" y="71"/>
                    <a:pt x="6" y="71"/>
                    <a:pt x="6" y="71"/>
                  </a:cubicBezTo>
                  <a:cubicBezTo>
                    <a:pt x="7" y="72"/>
                    <a:pt x="3" y="74"/>
                    <a:pt x="2" y="75"/>
                  </a:cubicBezTo>
                  <a:cubicBezTo>
                    <a:pt x="1" y="75"/>
                    <a:pt x="1" y="75"/>
                    <a:pt x="2" y="75"/>
                  </a:cubicBezTo>
                  <a:cubicBezTo>
                    <a:pt x="2" y="75"/>
                    <a:pt x="3" y="75"/>
                    <a:pt x="3" y="75"/>
                  </a:cubicBezTo>
                  <a:cubicBezTo>
                    <a:pt x="4" y="74"/>
                    <a:pt x="4" y="74"/>
                    <a:pt x="5" y="74"/>
                  </a:cubicBezTo>
                  <a:cubicBezTo>
                    <a:pt x="5" y="74"/>
                    <a:pt x="5" y="74"/>
                    <a:pt x="5" y="74"/>
                  </a:cubicBezTo>
                  <a:cubicBezTo>
                    <a:pt x="6" y="73"/>
                    <a:pt x="8" y="72"/>
                    <a:pt x="9" y="71"/>
                  </a:cubicBezTo>
                  <a:cubicBezTo>
                    <a:pt x="10" y="71"/>
                    <a:pt x="10" y="71"/>
                    <a:pt x="10" y="71"/>
                  </a:cubicBezTo>
                  <a:cubicBezTo>
                    <a:pt x="13" y="70"/>
                    <a:pt x="14" y="68"/>
                    <a:pt x="17" y="67"/>
                  </a:cubicBezTo>
                  <a:cubicBezTo>
                    <a:pt x="17" y="67"/>
                    <a:pt x="17" y="67"/>
                    <a:pt x="17" y="67"/>
                  </a:cubicBezTo>
                  <a:cubicBezTo>
                    <a:pt x="18" y="66"/>
                    <a:pt x="18" y="65"/>
                    <a:pt x="20" y="64"/>
                  </a:cubicBezTo>
                  <a:cubicBezTo>
                    <a:pt x="19" y="65"/>
                    <a:pt x="19" y="65"/>
                    <a:pt x="19" y="65"/>
                  </a:cubicBezTo>
                  <a:cubicBezTo>
                    <a:pt x="20" y="63"/>
                    <a:pt x="24" y="60"/>
                    <a:pt x="22" y="60"/>
                  </a:cubicBezTo>
                  <a:cubicBezTo>
                    <a:pt x="22" y="60"/>
                    <a:pt x="22" y="60"/>
                    <a:pt x="21" y="60"/>
                  </a:cubicBezTo>
                  <a:cubicBezTo>
                    <a:pt x="28" y="57"/>
                    <a:pt x="28" y="57"/>
                    <a:pt x="28" y="57"/>
                  </a:cubicBezTo>
                  <a:cubicBezTo>
                    <a:pt x="28" y="58"/>
                    <a:pt x="27" y="61"/>
                    <a:pt x="24" y="63"/>
                  </a:cubicBezTo>
                  <a:cubicBezTo>
                    <a:pt x="24" y="63"/>
                    <a:pt x="24" y="63"/>
                    <a:pt x="24" y="63"/>
                  </a:cubicBezTo>
                  <a:cubicBezTo>
                    <a:pt x="23" y="63"/>
                    <a:pt x="23" y="63"/>
                    <a:pt x="23" y="63"/>
                  </a:cubicBezTo>
                  <a:cubicBezTo>
                    <a:pt x="26" y="63"/>
                    <a:pt x="31" y="59"/>
                    <a:pt x="28" y="59"/>
                  </a:cubicBezTo>
                  <a:cubicBezTo>
                    <a:pt x="28" y="59"/>
                    <a:pt x="28" y="59"/>
                    <a:pt x="28" y="59"/>
                  </a:cubicBezTo>
                  <a:cubicBezTo>
                    <a:pt x="30" y="55"/>
                    <a:pt x="38" y="53"/>
                    <a:pt x="42" y="49"/>
                  </a:cubicBezTo>
                  <a:cubicBezTo>
                    <a:pt x="42" y="50"/>
                    <a:pt x="40" y="52"/>
                    <a:pt x="39" y="53"/>
                  </a:cubicBezTo>
                  <a:cubicBezTo>
                    <a:pt x="38" y="53"/>
                    <a:pt x="37" y="54"/>
                    <a:pt x="37" y="54"/>
                  </a:cubicBezTo>
                  <a:cubicBezTo>
                    <a:pt x="37" y="54"/>
                    <a:pt x="37" y="54"/>
                    <a:pt x="36" y="54"/>
                  </a:cubicBezTo>
                  <a:cubicBezTo>
                    <a:pt x="31" y="57"/>
                    <a:pt x="39" y="55"/>
                    <a:pt x="32" y="59"/>
                  </a:cubicBezTo>
                  <a:cubicBezTo>
                    <a:pt x="32" y="59"/>
                    <a:pt x="31" y="59"/>
                    <a:pt x="31" y="59"/>
                  </a:cubicBezTo>
                  <a:cubicBezTo>
                    <a:pt x="31" y="59"/>
                    <a:pt x="31" y="59"/>
                    <a:pt x="32" y="58"/>
                  </a:cubicBezTo>
                  <a:cubicBezTo>
                    <a:pt x="32" y="58"/>
                    <a:pt x="33" y="57"/>
                    <a:pt x="32" y="57"/>
                  </a:cubicBezTo>
                  <a:cubicBezTo>
                    <a:pt x="32" y="57"/>
                    <a:pt x="32" y="57"/>
                    <a:pt x="31" y="58"/>
                  </a:cubicBezTo>
                  <a:cubicBezTo>
                    <a:pt x="28" y="62"/>
                    <a:pt x="28" y="62"/>
                    <a:pt x="28" y="62"/>
                  </a:cubicBezTo>
                  <a:cubicBezTo>
                    <a:pt x="31" y="60"/>
                    <a:pt x="34" y="58"/>
                    <a:pt x="36" y="57"/>
                  </a:cubicBezTo>
                  <a:cubicBezTo>
                    <a:pt x="48" y="48"/>
                    <a:pt x="58" y="43"/>
                    <a:pt x="58" y="43"/>
                  </a:cubicBezTo>
                  <a:cubicBezTo>
                    <a:pt x="77" y="32"/>
                    <a:pt x="96" y="20"/>
                    <a:pt x="114" y="8"/>
                  </a:cubicBezTo>
                  <a:cubicBezTo>
                    <a:pt x="118" y="5"/>
                    <a:pt x="120" y="3"/>
                    <a:pt x="121" y="2"/>
                  </a:cubicBezTo>
                  <a:cubicBezTo>
                    <a:pt x="121" y="1"/>
                    <a:pt x="120" y="1"/>
                    <a:pt x="12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0" name="Freeform 414"/>
            <p:cNvSpPr>
              <a:spLocks/>
            </p:cNvSpPr>
            <p:nvPr/>
          </p:nvSpPr>
          <p:spPr bwMode="auto">
            <a:xfrm>
              <a:off x="6283865" y="1164664"/>
              <a:ext cx="6439" cy="6439"/>
            </a:xfrm>
            <a:custGeom>
              <a:avLst/>
              <a:gdLst>
                <a:gd name="T0" fmla="*/ 3 w 3"/>
                <a:gd name="T1" fmla="*/ 0 h 3"/>
                <a:gd name="T2" fmla="*/ 0 w 3"/>
                <a:gd name="T3" fmla="*/ 1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2" y="0"/>
                    <a:pt x="1" y="1"/>
                    <a:pt x="0" y="1"/>
                  </a:cubicBezTo>
                  <a:cubicBezTo>
                    <a:pt x="0" y="2"/>
                    <a:pt x="1" y="2"/>
                    <a:pt x="1" y="3"/>
                  </a:cubicBezTo>
                  <a:cubicBezTo>
                    <a:pt x="2" y="2"/>
                    <a:pt x="2" y="1"/>
                    <a:pt x="3"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1" name="Freeform 415"/>
            <p:cNvSpPr>
              <a:spLocks/>
            </p:cNvSpPr>
            <p:nvPr/>
          </p:nvSpPr>
          <p:spPr bwMode="auto">
            <a:xfrm>
              <a:off x="6282255" y="116627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2" name="Freeform 416"/>
            <p:cNvSpPr>
              <a:spLocks/>
            </p:cNvSpPr>
            <p:nvPr/>
          </p:nvSpPr>
          <p:spPr bwMode="auto">
            <a:xfrm>
              <a:off x="5949058" y="1359432"/>
              <a:ext cx="643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1" y="1"/>
                    <a:pt x="2"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3" name="Freeform 417"/>
            <p:cNvSpPr>
              <a:spLocks/>
            </p:cNvSpPr>
            <p:nvPr/>
          </p:nvSpPr>
          <p:spPr bwMode="auto">
            <a:xfrm>
              <a:off x="5981251" y="134011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4" name="Freeform 418"/>
            <p:cNvSpPr>
              <a:spLocks/>
            </p:cNvSpPr>
            <p:nvPr/>
          </p:nvSpPr>
          <p:spPr bwMode="auto">
            <a:xfrm>
              <a:off x="5981251" y="134011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5" name="Freeform 419"/>
            <p:cNvSpPr>
              <a:spLocks/>
            </p:cNvSpPr>
            <p:nvPr/>
          </p:nvSpPr>
          <p:spPr bwMode="auto">
            <a:xfrm>
              <a:off x="5981251" y="1335287"/>
              <a:ext cx="6439" cy="4829"/>
            </a:xfrm>
            <a:custGeom>
              <a:avLst/>
              <a:gdLst>
                <a:gd name="T0" fmla="*/ 2 w 3"/>
                <a:gd name="T1" fmla="*/ 0 h 2"/>
                <a:gd name="T2" fmla="*/ 1 w 3"/>
                <a:gd name="T3" fmla="*/ 0 h 2"/>
                <a:gd name="T4" fmla="*/ 0 w 3"/>
                <a:gd name="T5" fmla="*/ 2 h 2"/>
                <a:gd name="T6" fmla="*/ 2 w 3"/>
                <a:gd name="T7" fmla="*/ 0 h 2"/>
              </a:gdLst>
              <a:ahLst/>
              <a:cxnLst>
                <a:cxn ang="0">
                  <a:pos x="T0" y="T1"/>
                </a:cxn>
                <a:cxn ang="0">
                  <a:pos x="T2" y="T3"/>
                </a:cxn>
                <a:cxn ang="0">
                  <a:pos x="T4" y="T5"/>
                </a:cxn>
                <a:cxn ang="0">
                  <a:pos x="T6" y="T7"/>
                </a:cxn>
              </a:cxnLst>
              <a:rect l="0" t="0" r="r" b="b"/>
              <a:pathLst>
                <a:path w="3" h="2">
                  <a:moveTo>
                    <a:pt x="2" y="0"/>
                  </a:moveTo>
                  <a:cubicBezTo>
                    <a:pt x="2" y="0"/>
                    <a:pt x="2" y="0"/>
                    <a:pt x="1" y="0"/>
                  </a:cubicBezTo>
                  <a:cubicBezTo>
                    <a:pt x="2" y="0"/>
                    <a:pt x="1" y="1"/>
                    <a:pt x="0" y="2"/>
                  </a:cubicBezTo>
                  <a:cubicBezTo>
                    <a:pt x="1"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6" name="Freeform 420"/>
            <p:cNvSpPr>
              <a:spLocks/>
            </p:cNvSpPr>
            <p:nvPr/>
          </p:nvSpPr>
          <p:spPr bwMode="auto">
            <a:xfrm>
              <a:off x="5416263" y="1625024"/>
              <a:ext cx="6439" cy="3219"/>
            </a:xfrm>
            <a:custGeom>
              <a:avLst/>
              <a:gdLst>
                <a:gd name="T0" fmla="*/ 3 w 3"/>
                <a:gd name="T1" fmla="*/ 0 h 2"/>
                <a:gd name="T2" fmla="*/ 2 w 3"/>
                <a:gd name="T3" fmla="*/ 0 h 2"/>
                <a:gd name="T4" fmla="*/ 0 w 3"/>
                <a:gd name="T5" fmla="*/ 2 h 2"/>
                <a:gd name="T6" fmla="*/ 1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2" y="0"/>
                    <a:pt x="2" y="0"/>
                  </a:cubicBezTo>
                  <a:cubicBezTo>
                    <a:pt x="2" y="0"/>
                    <a:pt x="0" y="2"/>
                    <a:pt x="0" y="2"/>
                  </a:cubicBezTo>
                  <a:cubicBezTo>
                    <a:pt x="1" y="2"/>
                    <a:pt x="1" y="2"/>
                    <a:pt x="1"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7" name="Freeform 421"/>
            <p:cNvSpPr>
              <a:spLocks/>
            </p:cNvSpPr>
            <p:nvPr/>
          </p:nvSpPr>
          <p:spPr bwMode="auto">
            <a:xfrm>
              <a:off x="5437188" y="1610537"/>
              <a:ext cx="8048" cy="6439"/>
            </a:xfrm>
            <a:custGeom>
              <a:avLst/>
              <a:gdLst>
                <a:gd name="T0" fmla="*/ 4 w 4"/>
                <a:gd name="T1" fmla="*/ 0 h 3"/>
                <a:gd name="T2" fmla="*/ 0 w 4"/>
                <a:gd name="T3" fmla="*/ 3 h 3"/>
                <a:gd name="T4" fmla="*/ 3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1" y="2"/>
                    <a:pt x="3" y="2"/>
                    <a:pt x="0" y="3"/>
                  </a:cubicBezTo>
                  <a:cubicBezTo>
                    <a:pt x="3" y="2"/>
                    <a:pt x="3" y="2"/>
                    <a:pt x="3"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8" name="Freeform 422"/>
            <p:cNvSpPr>
              <a:spLocks/>
            </p:cNvSpPr>
            <p:nvPr/>
          </p:nvSpPr>
          <p:spPr bwMode="auto">
            <a:xfrm>
              <a:off x="5453285" y="1610537"/>
              <a:ext cx="3219"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9" name="Freeform 423"/>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0" name="Freeform 424"/>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1" name="Freeform 425"/>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4" name="Freeform 426"/>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5" name="Freeform 427"/>
            <p:cNvSpPr>
              <a:spLocks/>
            </p:cNvSpPr>
            <p:nvPr/>
          </p:nvSpPr>
          <p:spPr bwMode="auto">
            <a:xfrm>
              <a:off x="5462943" y="1596051"/>
              <a:ext cx="17706" cy="8048"/>
            </a:xfrm>
            <a:custGeom>
              <a:avLst/>
              <a:gdLst>
                <a:gd name="T0" fmla="*/ 8 w 8"/>
                <a:gd name="T1" fmla="*/ 0 h 4"/>
                <a:gd name="T2" fmla="*/ 3 w 8"/>
                <a:gd name="T3" fmla="*/ 4 h 4"/>
                <a:gd name="T4" fmla="*/ 4 w 8"/>
                <a:gd name="T5" fmla="*/ 2 h 4"/>
                <a:gd name="T6" fmla="*/ 0 w 8"/>
                <a:gd name="T7" fmla="*/ 4 h 4"/>
                <a:gd name="T8" fmla="*/ 1 w 8"/>
                <a:gd name="T9" fmla="*/ 4 h 4"/>
                <a:gd name="T10" fmla="*/ 6 w 8"/>
                <a:gd name="T11" fmla="*/ 3 h 4"/>
                <a:gd name="T12" fmla="*/ 6 w 8"/>
                <a:gd name="T13" fmla="*/ 2 h 4"/>
                <a:gd name="T14" fmla="*/ 7 w 8"/>
                <a:gd name="T15" fmla="*/ 2 h 4"/>
                <a:gd name="T16" fmla="*/ 7 w 8"/>
                <a:gd name="T17" fmla="*/ 2 h 4"/>
                <a:gd name="T18" fmla="*/ 7 w 8"/>
                <a:gd name="T19" fmla="*/ 2 h 4"/>
                <a:gd name="T20" fmla="*/ 8 w 8"/>
                <a:gd name="T21" fmla="*/ 2 h 4"/>
                <a:gd name="T22" fmla="*/ 8 w 8"/>
                <a:gd name="T23" fmla="*/ 2 h 4"/>
                <a:gd name="T24" fmla="*/ 8 w 8"/>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8" y="0"/>
                  </a:moveTo>
                  <a:cubicBezTo>
                    <a:pt x="5" y="1"/>
                    <a:pt x="6" y="3"/>
                    <a:pt x="3" y="4"/>
                  </a:cubicBezTo>
                  <a:cubicBezTo>
                    <a:pt x="4" y="3"/>
                    <a:pt x="4" y="2"/>
                    <a:pt x="4" y="2"/>
                  </a:cubicBezTo>
                  <a:cubicBezTo>
                    <a:pt x="4" y="2"/>
                    <a:pt x="1" y="4"/>
                    <a:pt x="0" y="4"/>
                  </a:cubicBezTo>
                  <a:cubicBezTo>
                    <a:pt x="0" y="4"/>
                    <a:pt x="0" y="4"/>
                    <a:pt x="1" y="4"/>
                  </a:cubicBezTo>
                  <a:cubicBezTo>
                    <a:pt x="2" y="4"/>
                    <a:pt x="4" y="4"/>
                    <a:pt x="6" y="3"/>
                  </a:cubicBezTo>
                  <a:cubicBezTo>
                    <a:pt x="6" y="2"/>
                    <a:pt x="6" y="2"/>
                    <a:pt x="6" y="2"/>
                  </a:cubicBezTo>
                  <a:cubicBezTo>
                    <a:pt x="6" y="2"/>
                    <a:pt x="7" y="2"/>
                    <a:pt x="7" y="2"/>
                  </a:cubicBezTo>
                  <a:cubicBezTo>
                    <a:pt x="7" y="2"/>
                    <a:pt x="7" y="2"/>
                    <a:pt x="7" y="2"/>
                  </a:cubicBezTo>
                  <a:cubicBezTo>
                    <a:pt x="7" y="2"/>
                    <a:pt x="7" y="2"/>
                    <a:pt x="7" y="2"/>
                  </a:cubicBezTo>
                  <a:cubicBezTo>
                    <a:pt x="8" y="2"/>
                    <a:pt x="8" y="2"/>
                    <a:pt x="8" y="2"/>
                  </a:cubicBezTo>
                  <a:cubicBezTo>
                    <a:pt x="8" y="2"/>
                    <a:pt x="8" y="2"/>
                    <a:pt x="8" y="2"/>
                  </a:cubicBezTo>
                  <a:cubicBezTo>
                    <a:pt x="7" y="2"/>
                    <a:pt x="8" y="1"/>
                    <a:pt x="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6" name="Freeform 428"/>
            <p:cNvSpPr>
              <a:spLocks/>
            </p:cNvSpPr>
            <p:nvPr/>
          </p:nvSpPr>
          <p:spPr bwMode="auto">
            <a:xfrm>
              <a:off x="5487088" y="1578344"/>
              <a:ext cx="30583" cy="14487"/>
            </a:xfrm>
            <a:custGeom>
              <a:avLst/>
              <a:gdLst>
                <a:gd name="T0" fmla="*/ 13 w 14"/>
                <a:gd name="T1" fmla="*/ 0 h 7"/>
                <a:gd name="T2" fmla="*/ 12 w 14"/>
                <a:gd name="T3" fmla="*/ 0 h 7"/>
                <a:gd name="T4" fmla="*/ 10 w 14"/>
                <a:gd name="T5" fmla="*/ 2 h 7"/>
                <a:gd name="T6" fmla="*/ 10 w 14"/>
                <a:gd name="T7" fmla="*/ 2 h 7"/>
                <a:gd name="T8" fmla="*/ 8 w 14"/>
                <a:gd name="T9" fmla="*/ 3 h 7"/>
                <a:gd name="T10" fmla="*/ 6 w 14"/>
                <a:gd name="T11" fmla="*/ 3 h 7"/>
                <a:gd name="T12" fmla="*/ 5 w 14"/>
                <a:gd name="T13" fmla="*/ 3 h 7"/>
                <a:gd name="T14" fmla="*/ 3 w 14"/>
                <a:gd name="T15" fmla="*/ 5 h 7"/>
                <a:gd name="T16" fmla="*/ 0 w 14"/>
                <a:gd name="T17" fmla="*/ 7 h 7"/>
                <a:gd name="T18" fmla="*/ 9 w 14"/>
                <a:gd name="T19" fmla="*/ 3 h 7"/>
                <a:gd name="T20" fmla="*/ 8 w 14"/>
                <a:gd name="T21" fmla="*/ 4 h 7"/>
                <a:gd name="T22" fmla="*/ 12 w 14"/>
                <a:gd name="T23" fmla="*/ 2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2"/>
                    <a:pt x="10" y="2"/>
                    <a:pt x="10" y="2"/>
                  </a:cubicBezTo>
                  <a:cubicBezTo>
                    <a:pt x="10" y="2"/>
                    <a:pt x="10" y="2"/>
                    <a:pt x="10" y="2"/>
                  </a:cubicBezTo>
                  <a:cubicBezTo>
                    <a:pt x="10" y="2"/>
                    <a:pt x="9" y="2"/>
                    <a:pt x="8" y="3"/>
                  </a:cubicBezTo>
                  <a:cubicBezTo>
                    <a:pt x="7" y="3"/>
                    <a:pt x="6" y="3"/>
                    <a:pt x="6" y="3"/>
                  </a:cubicBezTo>
                  <a:cubicBezTo>
                    <a:pt x="6" y="3"/>
                    <a:pt x="5" y="3"/>
                    <a:pt x="5" y="3"/>
                  </a:cubicBezTo>
                  <a:cubicBezTo>
                    <a:pt x="4" y="4"/>
                    <a:pt x="4" y="4"/>
                    <a:pt x="3" y="5"/>
                  </a:cubicBezTo>
                  <a:cubicBezTo>
                    <a:pt x="2" y="5"/>
                    <a:pt x="1" y="5"/>
                    <a:pt x="0" y="7"/>
                  </a:cubicBezTo>
                  <a:cubicBezTo>
                    <a:pt x="6" y="4"/>
                    <a:pt x="4" y="5"/>
                    <a:pt x="9" y="3"/>
                  </a:cubicBezTo>
                  <a:cubicBezTo>
                    <a:pt x="9" y="3"/>
                    <a:pt x="9" y="3"/>
                    <a:pt x="8" y="4"/>
                  </a:cubicBezTo>
                  <a:cubicBezTo>
                    <a:pt x="12" y="2"/>
                    <a:pt x="12" y="2"/>
                    <a:pt x="12" y="2"/>
                  </a:cubicBezTo>
                  <a:cubicBezTo>
                    <a:pt x="11" y="1"/>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7" name="Freeform 429"/>
            <p:cNvSpPr>
              <a:spLocks/>
            </p:cNvSpPr>
            <p:nvPr/>
          </p:nvSpPr>
          <p:spPr bwMode="auto">
            <a:xfrm>
              <a:off x="5517671" y="1571906"/>
              <a:ext cx="12877" cy="8048"/>
            </a:xfrm>
            <a:custGeom>
              <a:avLst/>
              <a:gdLst>
                <a:gd name="T0" fmla="*/ 6 w 6"/>
                <a:gd name="T1" fmla="*/ 0 h 4"/>
                <a:gd name="T2" fmla="*/ 3 w 6"/>
                <a:gd name="T3" fmla="*/ 2 h 4"/>
                <a:gd name="T4" fmla="*/ 3 w 6"/>
                <a:gd name="T5" fmla="*/ 1 h 4"/>
                <a:gd name="T6" fmla="*/ 1 w 6"/>
                <a:gd name="T7" fmla="*/ 4 h 4"/>
                <a:gd name="T8" fmla="*/ 1 w 6"/>
                <a:gd name="T9" fmla="*/ 4 h 4"/>
                <a:gd name="T10" fmla="*/ 6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6" y="0"/>
                  </a:moveTo>
                  <a:cubicBezTo>
                    <a:pt x="5" y="1"/>
                    <a:pt x="4" y="2"/>
                    <a:pt x="3" y="2"/>
                  </a:cubicBezTo>
                  <a:cubicBezTo>
                    <a:pt x="3" y="2"/>
                    <a:pt x="3" y="1"/>
                    <a:pt x="3" y="1"/>
                  </a:cubicBezTo>
                  <a:cubicBezTo>
                    <a:pt x="1" y="2"/>
                    <a:pt x="0" y="4"/>
                    <a:pt x="1" y="4"/>
                  </a:cubicBezTo>
                  <a:cubicBezTo>
                    <a:pt x="1" y="4"/>
                    <a:pt x="1" y="4"/>
                    <a:pt x="1" y="4"/>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8" name="Freeform 430"/>
            <p:cNvSpPr>
              <a:spLocks/>
            </p:cNvSpPr>
            <p:nvPr/>
          </p:nvSpPr>
          <p:spPr bwMode="auto">
            <a:xfrm>
              <a:off x="5532158" y="1565467"/>
              <a:ext cx="11268" cy="4829"/>
            </a:xfrm>
            <a:custGeom>
              <a:avLst/>
              <a:gdLst>
                <a:gd name="T0" fmla="*/ 5 w 5"/>
                <a:gd name="T1" fmla="*/ 0 h 2"/>
                <a:gd name="T2" fmla="*/ 3 w 5"/>
                <a:gd name="T3" fmla="*/ 1 h 2"/>
                <a:gd name="T4" fmla="*/ 2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1"/>
                    <a:pt x="3" y="1"/>
                    <a:pt x="3" y="1"/>
                  </a:cubicBezTo>
                  <a:cubicBezTo>
                    <a:pt x="3" y="1"/>
                    <a:pt x="2" y="1"/>
                    <a:pt x="2" y="1"/>
                  </a:cubicBezTo>
                  <a:cubicBezTo>
                    <a:pt x="2" y="1"/>
                    <a:pt x="2" y="1"/>
                    <a:pt x="2" y="1"/>
                  </a:cubicBezTo>
                  <a:cubicBezTo>
                    <a:pt x="2" y="1"/>
                    <a:pt x="1" y="1"/>
                    <a:pt x="0" y="2"/>
                  </a:cubicBezTo>
                  <a:cubicBezTo>
                    <a:pt x="1" y="2"/>
                    <a:pt x="3"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9" name="Freeform 431"/>
            <p:cNvSpPr>
              <a:spLocks/>
            </p:cNvSpPr>
            <p:nvPr/>
          </p:nvSpPr>
          <p:spPr bwMode="auto">
            <a:xfrm>
              <a:off x="5548254" y="1547761"/>
              <a:ext cx="25754" cy="17706"/>
            </a:xfrm>
            <a:custGeom>
              <a:avLst/>
              <a:gdLst>
                <a:gd name="T0" fmla="*/ 10 w 12"/>
                <a:gd name="T1" fmla="*/ 0 h 8"/>
                <a:gd name="T2" fmla="*/ 5 w 12"/>
                <a:gd name="T3" fmla="*/ 4 h 8"/>
                <a:gd name="T4" fmla="*/ 0 w 12"/>
                <a:gd name="T5" fmla="*/ 8 h 8"/>
                <a:gd name="T6" fmla="*/ 12 w 12"/>
                <a:gd name="T7" fmla="*/ 1 h 8"/>
                <a:gd name="T8" fmla="*/ 7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6" y="2"/>
                    <a:pt x="7" y="2"/>
                    <a:pt x="5" y="4"/>
                  </a:cubicBezTo>
                  <a:cubicBezTo>
                    <a:pt x="3" y="5"/>
                    <a:pt x="2" y="7"/>
                    <a:pt x="0" y="8"/>
                  </a:cubicBezTo>
                  <a:cubicBezTo>
                    <a:pt x="6" y="3"/>
                    <a:pt x="8" y="6"/>
                    <a:pt x="12" y="1"/>
                  </a:cubicBezTo>
                  <a:cubicBezTo>
                    <a:pt x="7" y="3"/>
                    <a:pt x="7" y="3"/>
                    <a:pt x="7" y="3"/>
                  </a:cubicBezTo>
                  <a:cubicBezTo>
                    <a:pt x="5" y="3"/>
                    <a:pt x="9" y="2"/>
                    <a:pt x="1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0" name="Freeform 432"/>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1" name="Freeform 433"/>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2" name="Freeform 434"/>
            <p:cNvSpPr>
              <a:spLocks noEditPoints="1"/>
            </p:cNvSpPr>
            <p:nvPr/>
          </p:nvSpPr>
          <p:spPr bwMode="auto">
            <a:xfrm>
              <a:off x="5574009" y="1518787"/>
              <a:ext cx="61167" cy="35412"/>
            </a:xfrm>
            <a:custGeom>
              <a:avLst/>
              <a:gdLst>
                <a:gd name="T0" fmla="*/ 1 w 28"/>
                <a:gd name="T1" fmla="*/ 15 h 16"/>
                <a:gd name="T2" fmla="*/ 0 w 28"/>
                <a:gd name="T3" fmla="*/ 16 h 16"/>
                <a:gd name="T4" fmla="*/ 1 w 28"/>
                <a:gd name="T5" fmla="*/ 15 h 16"/>
                <a:gd name="T6" fmla="*/ 4 w 28"/>
                <a:gd name="T7" fmla="*/ 11 h 16"/>
                <a:gd name="T8" fmla="*/ 4 w 28"/>
                <a:gd name="T9" fmla="*/ 12 h 16"/>
                <a:gd name="T10" fmla="*/ 4 w 28"/>
                <a:gd name="T11" fmla="*/ 11 h 16"/>
                <a:gd name="T12" fmla="*/ 28 w 28"/>
                <a:gd name="T13" fmla="*/ 0 h 16"/>
                <a:gd name="T14" fmla="*/ 24 w 28"/>
                <a:gd name="T15" fmla="*/ 2 h 16"/>
                <a:gd name="T16" fmla="*/ 25 w 28"/>
                <a:gd name="T17" fmla="*/ 0 h 16"/>
                <a:gd name="T18" fmla="*/ 23 w 28"/>
                <a:gd name="T19" fmla="*/ 3 h 16"/>
                <a:gd name="T20" fmla="*/ 21 w 28"/>
                <a:gd name="T21" fmla="*/ 3 h 16"/>
                <a:gd name="T22" fmla="*/ 21 w 28"/>
                <a:gd name="T23" fmla="*/ 3 h 16"/>
                <a:gd name="T24" fmla="*/ 16 w 28"/>
                <a:gd name="T25" fmla="*/ 7 h 16"/>
                <a:gd name="T26" fmla="*/ 15 w 28"/>
                <a:gd name="T27" fmla="*/ 7 h 16"/>
                <a:gd name="T28" fmla="*/ 15 w 28"/>
                <a:gd name="T29" fmla="*/ 7 h 16"/>
                <a:gd name="T30" fmla="*/ 15 w 28"/>
                <a:gd name="T31" fmla="*/ 7 h 16"/>
                <a:gd name="T32" fmla="*/ 13 w 28"/>
                <a:gd name="T33" fmla="*/ 8 h 16"/>
                <a:gd name="T34" fmla="*/ 8 w 28"/>
                <a:gd name="T35" fmla="*/ 11 h 16"/>
                <a:gd name="T36" fmla="*/ 4 w 28"/>
                <a:gd name="T37" fmla="*/ 12 h 16"/>
                <a:gd name="T38" fmla="*/ 4 w 28"/>
                <a:gd name="T39" fmla="*/ 12 h 16"/>
                <a:gd name="T40" fmla="*/ 1 w 28"/>
                <a:gd name="T41" fmla="*/ 15 h 16"/>
                <a:gd name="T42" fmla="*/ 4 w 28"/>
                <a:gd name="T43" fmla="*/ 13 h 16"/>
                <a:gd name="T44" fmla="*/ 7 w 28"/>
                <a:gd name="T45" fmla="*/ 13 h 16"/>
                <a:gd name="T46" fmla="*/ 13 w 28"/>
                <a:gd name="T47" fmla="*/ 9 h 16"/>
                <a:gd name="T48" fmla="*/ 13 w 28"/>
                <a:gd name="T49" fmla="*/ 9 h 16"/>
                <a:gd name="T50" fmla="*/ 22 w 28"/>
                <a:gd name="T51" fmla="*/ 4 h 16"/>
                <a:gd name="T52" fmla="*/ 22 w 28"/>
                <a:gd name="T53" fmla="*/ 5 h 16"/>
                <a:gd name="T54" fmla="*/ 25 w 28"/>
                <a:gd name="T55" fmla="*/ 3 h 16"/>
                <a:gd name="T56" fmla="*/ 25 w 28"/>
                <a:gd name="T57" fmla="*/ 4 h 16"/>
                <a:gd name="T58" fmla="*/ 28 w 28"/>
                <a:gd name="T5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6">
                  <a:moveTo>
                    <a:pt x="1" y="15"/>
                  </a:moveTo>
                  <a:cubicBezTo>
                    <a:pt x="0" y="16"/>
                    <a:pt x="0" y="16"/>
                    <a:pt x="0" y="16"/>
                  </a:cubicBezTo>
                  <a:cubicBezTo>
                    <a:pt x="0" y="15"/>
                    <a:pt x="1" y="15"/>
                    <a:pt x="1" y="15"/>
                  </a:cubicBezTo>
                  <a:moveTo>
                    <a:pt x="4" y="11"/>
                  </a:moveTo>
                  <a:cubicBezTo>
                    <a:pt x="3" y="12"/>
                    <a:pt x="3" y="12"/>
                    <a:pt x="4" y="12"/>
                  </a:cubicBezTo>
                  <a:cubicBezTo>
                    <a:pt x="4" y="12"/>
                    <a:pt x="4" y="12"/>
                    <a:pt x="4" y="11"/>
                  </a:cubicBezTo>
                  <a:moveTo>
                    <a:pt x="28" y="0"/>
                  </a:moveTo>
                  <a:cubicBezTo>
                    <a:pt x="25" y="1"/>
                    <a:pt x="27" y="2"/>
                    <a:pt x="24" y="2"/>
                  </a:cubicBezTo>
                  <a:cubicBezTo>
                    <a:pt x="25" y="0"/>
                    <a:pt x="25" y="0"/>
                    <a:pt x="25" y="0"/>
                  </a:cubicBezTo>
                  <a:cubicBezTo>
                    <a:pt x="24" y="1"/>
                    <a:pt x="23" y="2"/>
                    <a:pt x="23" y="3"/>
                  </a:cubicBezTo>
                  <a:cubicBezTo>
                    <a:pt x="22" y="3"/>
                    <a:pt x="22" y="3"/>
                    <a:pt x="21" y="3"/>
                  </a:cubicBezTo>
                  <a:cubicBezTo>
                    <a:pt x="21" y="3"/>
                    <a:pt x="21" y="3"/>
                    <a:pt x="21" y="3"/>
                  </a:cubicBezTo>
                  <a:cubicBezTo>
                    <a:pt x="19" y="5"/>
                    <a:pt x="19" y="6"/>
                    <a:pt x="16" y="7"/>
                  </a:cubicBezTo>
                  <a:cubicBezTo>
                    <a:pt x="16" y="7"/>
                    <a:pt x="15" y="7"/>
                    <a:pt x="15" y="7"/>
                  </a:cubicBezTo>
                  <a:cubicBezTo>
                    <a:pt x="15" y="7"/>
                    <a:pt x="15" y="7"/>
                    <a:pt x="15" y="7"/>
                  </a:cubicBezTo>
                  <a:cubicBezTo>
                    <a:pt x="15" y="7"/>
                    <a:pt x="15" y="7"/>
                    <a:pt x="15" y="7"/>
                  </a:cubicBezTo>
                  <a:cubicBezTo>
                    <a:pt x="15" y="7"/>
                    <a:pt x="14" y="7"/>
                    <a:pt x="13" y="8"/>
                  </a:cubicBezTo>
                  <a:cubicBezTo>
                    <a:pt x="16" y="8"/>
                    <a:pt x="9" y="9"/>
                    <a:pt x="8" y="11"/>
                  </a:cubicBezTo>
                  <a:cubicBezTo>
                    <a:pt x="6" y="12"/>
                    <a:pt x="5" y="12"/>
                    <a:pt x="4" y="12"/>
                  </a:cubicBezTo>
                  <a:cubicBezTo>
                    <a:pt x="4" y="12"/>
                    <a:pt x="4" y="12"/>
                    <a:pt x="4" y="12"/>
                  </a:cubicBezTo>
                  <a:cubicBezTo>
                    <a:pt x="4" y="13"/>
                    <a:pt x="2" y="14"/>
                    <a:pt x="1" y="15"/>
                  </a:cubicBezTo>
                  <a:cubicBezTo>
                    <a:pt x="4" y="13"/>
                    <a:pt x="4" y="13"/>
                    <a:pt x="4" y="13"/>
                  </a:cubicBezTo>
                  <a:cubicBezTo>
                    <a:pt x="7" y="13"/>
                    <a:pt x="7" y="13"/>
                    <a:pt x="7" y="13"/>
                  </a:cubicBezTo>
                  <a:cubicBezTo>
                    <a:pt x="9" y="11"/>
                    <a:pt x="11" y="10"/>
                    <a:pt x="13" y="9"/>
                  </a:cubicBezTo>
                  <a:cubicBezTo>
                    <a:pt x="13" y="9"/>
                    <a:pt x="13" y="9"/>
                    <a:pt x="13" y="9"/>
                  </a:cubicBezTo>
                  <a:cubicBezTo>
                    <a:pt x="17" y="9"/>
                    <a:pt x="19" y="6"/>
                    <a:pt x="22" y="4"/>
                  </a:cubicBezTo>
                  <a:cubicBezTo>
                    <a:pt x="22" y="5"/>
                    <a:pt x="22" y="5"/>
                    <a:pt x="22" y="5"/>
                  </a:cubicBezTo>
                  <a:cubicBezTo>
                    <a:pt x="25" y="3"/>
                    <a:pt x="25" y="3"/>
                    <a:pt x="25" y="3"/>
                  </a:cubicBezTo>
                  <a:cubicBezTo>
                    <a:pt x="25" y="4"/>
                    <a:pt x="25" y="4"/>
                    <a:pt x="25" y="4"/>
                  </a:cubicBezTo>
                  <a:cubicBezTo>
                    <a:pt x="24" y="3"/>
                    <a:pt x="27" y="1"/>
                    <a:pt x="2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3" name="Freeform 435"/>
            <p:cNvSpPr>
              <a:spLocks/>
            </p:cNvSpPr>
            <p:nvPr/>
          </p:nvSpPr>
          <p:spPr bwMode="auto">
            <a:xfrm>
              <a:off x="5628737" y="1517178"/>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4" name="Freeform 436"/>
            <p:cNvSpPr>
              <a:spLocks/>
            </p:cNvSpPr>
            <p:nvPr/>
          </p:nvSpPr>
          <p:spPr bwMode="auto">
            <a:xfrm>
              <a:off x="5628737" y="1517178"/>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5" name="Rectangle 437"/>
            <p:cNvSpPr>
              <a:spLocks noChangeArrowheads="1"/>
            </p:cNvSpPr>
            <p:nvPr/>
          </p:nvSpPr>
          <p:spPr bwMode="auto">
            <a:xfrm>
              <a:off x="5580447" y="1542932"/>
              <a:ext cx="3219"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6" name="Freeform 438"/>
            <p:cNvSpPr>
              <a:spLocks/>
            </p:cNvSpPr>
            <p:nvPr/>
          </p:nvSpPr>
          <p:spPr bwMode="auto">
            <a:xfrm>
              <a:off x="5580447" y="1542932"/>
              <a:ext cx="3219" cy="0"/>
            </a:xfrm>
            <a:custGeom>
              <a:avLst/>
              <a:gdLst>
                <a:gd name="T0" fmla="*/ 2 w 2"/>
                <a:gd name="T1" fmla="*/ 0 w 2"/>
                <a:gd name="T2" fmla="*/ 0 w 2"/>
                <a:gd name="T3" fmla="*/ 2 w 2"/>
              </a:gdLst>
              <a:ahLst/>
              <a:cxnLst>
                <a:cxn ang="0">
                  <a:pos x="T0" y="0"/>
                </a:cxn>
                <a:cxn ang="0">
                  <a:pos x="T1" y="0"/>
                </a:cxn>
                <a:cxn ang="0">
                  <a:pos x="T2" y="0"/>
                </a:cxn>
                <a:cxn ang="0">
                  <a:pos x="T3" y="0"/>
                </a:cxn>
              </a:cxnLst>
              <a:rect l="0" t="0" r="r" b="b"/>
              <a:pathLst>
                <a:path w="2">
                  <a:moveTo>
                    <a:pt x="2" y="0"/>
                  </a:moveTo>
                  <a:lnTo>
                    <a:pt x="0"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7" name="Freeform 439"/>
            <p:cNvSpPr>
              <a:spLocks/>
            </p:cNvSpPr>
            <p:nvPr/>
          </p:nvSpPr>
          <p:spPr bwMode="auto">
            <a:xfrm>
              <a:off x="5631956" y="1512349"/>
              <a:ext cx="3219" cy="4829"/>
            </a:xfrm>
            <a:custGeom>
              <a:avLst/>
              <a:gdLst>
                <a:gd name="T0" fmla="*/ 2 w 2"/>
                <a:gd name="T1" fmla="*/ 0 h 2"/>
                <a:gd name="T2" fmla="*/ 1 w 2"/>
                <a:gd name="T3" fmla="*/ 1 h 2"/>
                <a:gd name="T4" fmla="*/ 1 w 2"/>
                <a:gd name="T5" fmla="*/ 2 h 2"/>
                <a:gd name="T6" fmla="*/ 1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1"/>
                    <a:pt x="1" y="1"/>
                    <a:pt x="1" y="1"/>
                  </a:cubicBezTo>
                  <a:cubicBezTo>
                    <a:pt x="1" y="1"/>
                    <a:pt x="0" y="2"/>
                    <a:pt x="1" y="2"/>
                  </a:cubicBezTo>
                  <a:cubicBezTo>
                    <a:pt x="1" y="2"/>
                    <a:pt x="1" y="2"/>
                    <a:pt x="1" y="1"/>
                  </a:cubicBezTo>
                  <a:cubicBezTo>
                    <a:pt x="2" y="0"/>
                    <a:pt x="2"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8" name="Freeform 440"/>
            <p:cNvSpPr>
              <a:spLocks/>
            </p:cNvSpPr>
            <p:nvPr/>
          </p:nvSpPr>
          <p:spPr bwMode="auto">
            <a:xfrm>
              <a:off x="5640004" y="1510739"/>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9" name="Freeform 441"/>
            <p:cNvSpPr>
              <a:spLocks/>
            </p:cNvSpPr>
            <p:nvPr/>
          </p:nvSpPr>
          <p:spPr bwMode="auto">
            <a:xfrm>
              <a:off x="5640004" y="1510739"/>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0" name="Freeform 442"/>
            <p:cNvSpPr>
              <a:spLocks/>
            </p:cNvSpPr>
            <p:nvPr/>
          </p:nvSpPr>
          <p:spPr bwMode="auto">
            <a:xfrm>
              <a:off x="5775215" y="1444743"/>
              <a:ext cx="9658" cy="4829"/>
            </a:xfrm>
            <a:custGeom>
              <a:avLst/>
              <a:gdLst>
                <a:gd name="T0" fmla="*/ 2 w 4"/>
                <a:gd name="T1" fmla="*/ 0 h 2"/>
                <a:gd name="T2" fmla="*/ 1 w 4"/>
                <a:gd name="T3" fmla="*/ 2 h 2"/>
                <a:gd name="T4" fmla="*/ 2 w 4"/>
                <a:gd name="T5" fmla="*/ 0 h 2"/>
              </a:gdLst>
              <a:ahLst/>
              <a:cxnLst>
                <a:cxn ang="0">
                  <a:pos x="T0" y="T1"/>
                </a:cxn>
                <a:cxn ang="0">
                  <a:pos x="T2" y="T3"/>
                </a:cxn>
                <a:cxn ang="0">
                  <a:pos x="T4" y="T5"/>
                </a:cxn>
              </a:cxnLst>
              <a:rect l="0" t="0" r="r" b="b"/>
              <a:pathLst>
                <a:path w="4" h="2">
                  <a:moveTo>
                    <a:pt x="2" y="0"/>
                  </a:moveTo>
                  <a:cubicBezTo>
                    <a:pt x="0" y="1"/>
                    <a:pt x="1" y="2"/>
                    <a:pt x="1" y="2"/>
                  </a:cubicBezTo>
                  <a:cubicBezTo>
                    <a:pt x="4" y="1"/>
                    <a:pt x="0" y="2"/>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1" name="Freeform 443"/>
            <p:cNvSpPr>
              <a:spLocks/>
            </p:cNvSpPr>
            <p:nvPr/>
          </p:nvSpPr>
          <p:spPr bwMode="auto">
            <a:xfrm>
              <a:off x="5852478" y="1401283"/>
              <a:ext cx="16097" cy="6439"/>
            </a:xfrm>
            <a:custGeom>
              <a:avLst/>
              <a:gdLst>
                <a:gd name="T0" fmla="*/ 7 w 7"/>
                <a:gd name="T1" fmla="*/ 0 h 3"/>
                <a:gd name="T2" fmla="*/ 0 w 7"/>
                <a:gd name="T3" fmla="*/ 3 h 3"/>
                <a:gd name="T4" fmla="*/ 7 w 7"/>
                <a:gd name="T5" fmla="*/ 0 h 3"/>
              </a:gdLst>
              <a:ahLst/>
              <a:cxnLst>
                <a:cxn ang="0">
                  <a:pos x="T0" y="T1"/>
                </a:cxn>
                <a:cxn ang="0">
                  <a:pos x="T2" y="T3"/>
                </a:cxn>
                <a:cxn ang="0">
                  <a:pos x="T4" y="T5"/>
                </a:cxn>
              </a:cxnLst>
              <a:rect l="0" t="0" r="r" b="b"/>
              <a:pathLst>
                <a:path w="7" h="3">
                  <a:moveTo>
                    <a:pt x="7" y="0"/>
                  </a:moveTo>
                  <a:cubicBezTo>
                    <a:pt x="4" y="0"/>
                    <a:pt x="3" y="2"/>
                    <a:pt x="0" y="3"/>
                  </a:cubicBezTo>
                  <a:cubicBezTo>
                    <a:pt x="2" y="2"/>
                    <a:pt x="5" y="1"/>
                    <a:pt x="7"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2" name="Freeform 444"/>
            <p:cNvSpPr>
              <a:spLocks/>
            </p:cNvSpPr>
            <p:nvPr/>
          </p:nvSpPr>
          <p:spPr bwMode="auto">
            <a:xfrm>
              <a:off x="5899158" y="1373919"/>
              <a:ext cx="6439" cy="6439"/>
            </a:xfrm>
            <a:custGeom>
              <a:avLst/>
              <a:gdLst>
                <a:gd name="T0" fmla="*/ 1 w 3"/>
                <a:gd name="T1" fmla="*/ 0 h 3"/>
                <a:gd name="T2" fmla="*/ 1 w 3"/>
                <a:gd name="T3" fmla="*/ 1 h 3"/>
                <a:gd name="T4" fmla="*/ 1 w 3"/>
                <a:gd name="T5" fmla="*/ 1 h 3"/>
                <a:gd name="T6" fmla="*/ 0 w 3"/>
                <a:gd name="T7" fmla="*/ 3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1" y="1"/>
                    <a:pt x="1" y="1"/>
                  </a:cubicBezTo>
                  <a:cubicBezTo>
                    <a:pt x="1" y="1"/>
                    <a:pt x="1" y="1"/>
                    <a:pt x="1" y="1"/>
                  </a:cubicBezTo>
                  <a:cubicBezTo>
                    <a:pt x="0" y="3"/>
                    <a:pt x="0" y="3"/>
                    <a:pt x="0" y="3"/>
                  </a:cubicBezTo>
                  <a:cubicBezTo>
                    <a:pt x="3" y="2"/>
                    <a:pt x="2" y="1"/>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3" name="Freeform 445"/>
            <p:cNvSpPr>
              <a:spLocks/>
            </p:cNvSpPr>
            <p:nvPr/>
          </p:nvSpPr>
          <p:spPr bwMode="auto">
            <a:xfrm>
              <a:off x="5936180" y="1352993"/>
              <a:ext cx="8048" cy="8048"/>
            </a:xfrm>
            <a:custGeom>
              <a:avLst/>
              <a:gdLst>
                <a:gd name="T0" fmla="*/ 3 w 4"/>
                <a:gd name="T1" fmla="*/ 0 h 4"/>
                <a:gd name="T2" fmla="*/ 1 w 4"/>
                <a:gd name="T3" fmla="*/ 2 h 4"/>
                <a:gd name="T4" fmla="*/ 2 w 4"/>
                <a:gd name="T5" fmla="*/ 2 h 4"/>
                <a:gd name="T6" fmla="*/ 0 w 4"/>
                <a:gd name="T7" fmla="*/ 4 h 4"/>
                <a:gd name="T8" fmla="*/ 3 w 4"/>
                <a:gd name="T9" fmla="*/ 0 h 4"/>
              </a:gdLst>
              <a:ahLst/>
              <a:cxnLst>
                <a:cxn ang="0">
                  <a:pos x="T0" y="T1"/>
                </a:cxn>
                <a:cxn ang="0">
                  <a:pos x="T2" y="T3"/>
                </a:cxn>
                <a:cxn ang="0">
                  <a:pos x="T4" y="T5"/>
                </a:cxn>
                <a:cxn ang="0">
                  <a:pos x="T6" y="T7"/>
                </a:cxn>
                <a:cxn ang="0">
                  <a:pos x="T8" y="T9"/>
                </a:cxn>
              </a:cxnLst>
              <a:rect l="0" t="0" r="r" b="b"/>
              <a:pathLst>
                <a:path w="4" h="4">
                  <a:moveTo>
                    <a:pt x="3" y="0"/>
                  </a:moveTo>
                  <a:cubicBezTo>
                    <a:pt x="1" y="2"/>
                    <a:pt x="1" y="2"/>
                    <a:pt x="1" y="2"/>
                  </a:cubicBezTo>
                  <a:cubicBezTo>
                    <a:pt x="2" y="2"/>
                    <a:pt x="2" y="2"/>
                    <a:pt x="2" y="2"/>
                  </a:cubicBezTo>
                  <a:cubicBezTo>
                    <a:pt x="2" y="3"/>
                    <a:pt x="1" y="3"/>
                    <a:pt x="0" y="4"/>
                  </a:cubicBezTo>
                  <a:cubicBezTo>
                    <a:pt x="2" y="3"/>
                    <a:pt x="4" y="1"/>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4" name="Freeform 446"/>
            <p:cNvSpPr>
              <a:spLocks/>
            </p:cNvSpPr>
            <p:nvPr/>
          </p:nvSpPr>
          <p:spPr bwMode="auto">
            <a:xfrm>
              <a:off x="5931351" y="1364261"/>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5" name="Freeform 447"/>
            <p:cNvSpPr>
              <a:spLocks/>
            </p:cNvSpPr>
            <p:nvPr/>
          </p:nvSpPr>
          <p:spPr bwMode="auto">
            <a:xfrm>
              <a:off x="5932961" y="1361042"/>
              <a:ext cx="3219" cy="3219"/>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0" y="1"/>
                    <a:pt x="1"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6" name="Freeform 448"/>
            <p:cNvSpPr>
              <a:spLocks/>
            </p:cNvSpPr>
            <p:nvPr/>
          </p:nvSpPr>
          <p:spPr bwMode="auto">
            <a:xfrm>
              <a:off x="5949058" y="1346555"/>
              <a:ext cx="11268" cy="6439"/>
            </a:xfrm>
            <a:custGeom>
              <a:avLst/>
              <a:gdLst>
                <a:gd name="T0" fmla="*/ 5 w 5"/>
                <a:gd name="T1" fmla="*/ 0 h 3"/>
                <a:gd name="T2" fmla="*/ 3 w 5"/>
                <a:gd name="T3" fmla="*/ 1 h 3"/>
                <a:gd name="T4" fmla="*/ 0 w 5"/>
                <a:gd name="T5" fmla="*/ 3 h 3"/>
                <a:gd name="T6" fmla="*/ 5 w 5"/>
                <a:gd name="T7" fmla="*/ 0 h 3"/>
              </a:gdLst>
              <a:ahLst/>
              <a:cxnLst>
                <a:cxn ang="0">
                  <a:pos x="T0" y="T1"/>
                </a:cxn>
                <a:cxn ang="0">
                  <a:pos x="T2" y="T3"/>
                </a:cxn>
                <a:cxn ang="0">
                  <a:pos x="T4" y="T5"/>
                </a:cxn>
                <a:cxn ang="0">
                  <a:pos x="T6" y="T7"/>
                </a:cxn>
              </a:cxnLst>
              <a:rect l="0" t="0" r="r" b="b"/>
              <a:pathLst>
                <a:path w="5" h="3">
                  <a:moveTo>
                    <a:pt x="5" y="0"/>
                  </a:moveTo>
                  <a:cubicBezTo>
                    <a:pt x="3" y="1"/>
                    <a:pt x="3" y="1"/>
                    <a:pt x="3" y="1"/>
                  </a:cubicBezTo>
                  <a:cubicBezTo>
                    <a:pt x="3" y="2"/>
                    <a:pt x="0" y="1"/>
                    <a:pt x="0" y="3"/>
                  </a:cubicBezTo>
                  <a:cubicBezTo>
                    <a:pt x="5" y="0"/>
                    <a:pt x="5" y="0"/>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7" name="Freeform 449"/>
            <p:cNvSpPr>
              <a:spLocks noEditPoints="1"/>
            </p:cNvSpPr>
            <p:nvPr/>
          </p:nvSpPr>
          <p:spPr bwMode="auto">
            <a:xfrm>
              <a:off x="6010224" y="1309533"/>
              <a:ext cx="24145" cy="12877"/>
            </a:xfrm>
            <a:custGeom>
              <a:avLst/>
              <a:gdLst>
                <a:gd name="T0" fmla="*/ 11 w 11"/>
                <a:gd name="T1" fmla="*/ 1 h 6"/>
                <a:gd name="T2" fmla="*/ 10 w 11"/>
                <a:gd name="T3" fmla="*/ 1 h 6"/>
                <a:gd name="T4" fmla="*/ 11 w 11"/>
                <a:gd name="T5" fmla="*/ 1 h 6"/>
                <a:gd name="T6" fmla="*/ 11 w 11"/>
                <a:gd name="T7" fmla="*/ 1 h 6"/>
                <a:gd name="T8" fmla="*/ 11 w 11"/>
                <a:gd name="T9" fmla="*/ 1 h 6"/>
                <a:gd name="T10" fmla="*/ 11 w 11"/>
                <a:gd name="T11" fmla="*/ 0 h 6"/>
                <a:gd name="T12" fmla="*/ 9 w 11"/>
                <a:gd name="T13" fmla="*/ 0 h 6"/>
                <a:gd name="T14" fmla="*/ 0 w 11"/>
                <a:gd name="T15" fmla="*/ 6 h 6"/>
                <a:gd name="T16" fmla="*/ 1 w 11"/>
                <a:gd name="T17" fmla="*/ 6 h 6"/>
                <a:gd name="T18" fmla="*/ 10 w 11"/>
                <a:gd name="T19" fmla="*/ 1 h 6"/>
                <a:gd name="T20" fmla="*/ 11 w 11"/>
                <a:gd name="T21" fmla="*/ 0 h 6"/>
                <a:gd name="T22" fmla="*/ 11 w 11"/>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6">
                  <a:moveTo>
                    <a:pt x="11" y="1"/>
                  </a:moveTo>
                  <a:cubicBezTo>
                    <a:pt x="11" y="1"/>
                    <a:pt x="11" y="1"/>
                    <a:pt x="10" y="1"/>
                  </a:cubicBezTo>
                  <a:cubicBezTo>
                    <a:pt x="11" y="1"/>
                    <a:pt x="11" y="1"/>
                    <a:pt x="11" y="1"/>
                  </a:cubicBezTo>
                  <a:cubicBezTo>
                    <a:pt x="11" y="1"/>
                    <a:pt x="11" y="1"/>
                    <a:pt x="11" y="1"/>
                  </a:cubicBezTo>
                  <a:cubicBezTo>
                    <a:pt x="11" y="1"/>
                    <a:pt x="11" y="1"/>
                    <a:pt x="11" y="1"/>
                  </a:cubicBezTo>
                  <a:moveTo>
                    <a:pt x="11" y="0"/>
                  </a:moveTo>
                  <a:cubicBezTo>
                    <a:pt x="11" y="0"/>
                    <a:pt x="10" y="0"/>
                    <a:pt x="9" y="0"/>
                  </a:cubicBezTo>
                  <a:cubicBezTo>
                    <a:pt x="8" y="2"/>
                    <a:pt x="3" y="5"/>
                    <a:pt x="0" y="6"/>
                  </a:cubicBezTo>
                  <a:cubicBezTo>
                    <a:pt x="1" y="6"/>
                    <a:pt x="1" y="6"/>
                    <a:pt x="1" y="6"/>
                  </a:cubicBezTo>
                  <a:cubicBezTo>
                    <a:pt x="5" y="5"/>
                    <a:pt x="8" y="1"/>
                    <a:pt x="10" y="1"/>
                  </a:cubicBezTo>
                  <a:cubicBezTo>
                    <a:pt x="10" y="1"/>
                    <a:pt x="10" y="0"/>
                    <a:pt x="11" y="0"/>
                  </a:cubicBezTo>
                  <a:cubicBezTo>
                    <a:pt x="11" y="0"/>
                    <a:pt x="11" y="0"/>
                    <a:pt x="1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8" name="Freeform 450"/>
            <p:cNvSpPr>
              <a:spLocks/>
            </p:cNvSpPr>
            <p:nvPr/>
          </p:nvSpPr>
          <p:spPr bwMode="auto">
            <a:xfrm>
              <a:off x="6039198" y="1306313"/>
              <a:ext cx="8048" cy="3219"/>
            </a:xfrm>
            <a:custGeom>
              <a:avLst/>
              <a:gdLst>
                <a:gd name="T0" fmla="*/ 3 w 4"/>
                <a:gd name="T1" fmla="*/ 0 h 1"/>
                <a:gd name="T2" fmla="*/ 3 w 4"/>
                <a:gd name="T3" fmla="*/ 0 h 1"/>
                <a:gd name="T4" fmla="*/ 2 w 4"/>
                <a:gd name="T5" fmla="*/ 1 h 1"/>
                <a:gd name="T6" fmla="*/ 2 w 4"/>
                <a:gd name="T7" fmla="*/ 1 h 1"/>
                <a:gd name="T8" fmla="*/ 2 w 4"/>
                <a:gd name="T9" fmla="*/ 1 h 1"/>
                <a:gd name="T10" fmla="*/ 1 w 4"/>
                <a:gd name="T11" fmla="*/ 1 h 1"/>
                <a:gd name="T12" fmla="*/ 1 w 4"/>
                <a:gd name="T13" fmla="*/ 1 h 1"/>
                <a:gd name="T14" fmla="*/ 2 w 4"/>
                <a:gd name="T15" fmla="*/ 1 h 1"/>
                <a:gd name="T16" fmla="*/ 3 w 4"/>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3" y="0"/>
                  </a:moveTo>
                  <a:cubicBezTo>
                    <a:pt x="3" y="0"/>
                    <a:pt x="3" y="0"/>
                    <a:pt x="3" y="0"/>
                  </a:cubicBezTo>
                  <a:cubicBezTo>
                    <a:pt x="3" y="0"/>
                    <a:pt x="3" y="1"/>
                    <a:pt x="2" y="1"/>
                  </a:cubicBezTo>
                  <a:cubicBezTo>
                    <a:pt x="2" y="1"/>
                    <a:pt x="2" y="1"/>
                    <a:pt x="2" y="1"/>
                  </a:cubicBezTo>
                  <a:cubicBezTo>
                    <a:pt x="2" y="1"/>
                    <a:pt x="2" y="1"/>
                    <a:pt x="2" y="1"/>
                  </a:cubicBezTo>
                  <a:cubicBezTo>
                    <a:pt x="1" y="1"/>
                    <a:pt x="1" y="1"/>
                    <a:pt x="1" y="1"/>
                  </a:cubicBezTo>
                  <a:cubicBezTo>
                    <a:pt x="0" y="1"/>
                    <a:pt x="0" y="1"/>
                    <a:pt x="1" y="1"/>
                  </a:cubicBezTo>
                  <a:cubicBezTo>
                    <a:pt x="1" y="1"/>
                    <a:pt x="1" y="1"/>
                    <a:pt x="2" y="1"/>
                  </a:cubicBezTo>
                  <a:cubicBezTo>
                    <a:pt x="3" y="1"/>
                    <a:pt x="4"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9" name="Freeform 451"/>
            <p:cNvSpPr>
              <a:spLocks/>
            </p:cNvSpPr>
            <p:nvPr/>
          </p:nvSpPr>
          <p:spPr bwMode="auto">
            <a:xfrm>
              <a:off x="6069781" y="1285388"/>
              <a:ext cx="8048" cy="8048"/>
            </a:xfrm>
            <a:custGeom>
              <a:avLst/>
              <a:gdLst>
                <a:gd name="T0" fmla="*/ 4 w 4"/>
                <a:gd name="T1" fmla="*/ 0 h 4"/>
                <a:gd name="T2" fmla="*/ 2 w 4"/>
                <a:gd name="T3" fmla="*/ 3 h 4"/>
                <a:gd name="T4" fmla="*/ 2 w 4"/>
                <a:gd name="T5" fmla="*/ 3 h 4"/>
                <a:gd name="T6" fmla="*/ 1 w 4"/>
                <a:gd name="T7" fmla="*/ 4 h 4"/>
                <a:gd name="T8" fmla="*/ 1 w 4"/>
                <a:gd name="T9" fmla="*/ 3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cubicBezTo>
                    <a:pt x="2" y="1"/>
                    <a:pt x="0" y="3"/>
                    <a:pt x="2" y="3"/>
                  </a:cubicBezTo>
                  <a:cubicBezTo>
                    <a:pt x="2" y="3"/>
                    <a:pt x="2" y="3"/>
                    <a:pt x="2" y="3"/>
                  </a:cubicBezTo>
                  <a:cubicBezTo>
                    <a:pt x="1" y="3"/>
                    <a:pt x="0" y="4"/>
                    <a:pt x="1" y="4"/>
                  </a:cubicBezTo>
                  <a:cubicBezTo>
                    <a:pt x="1" y="4"/>
                    <a:pt x="1" y="4"/>
                    <a:pt x="1" y="3"/>
                  </a:cubicBezTo>
                  <a:cubicBezTo>
                    <a:pt x="4" y="2"/>
                    <a:pt x="3" y="1"/>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0" name="Freeform 452"/>
            <p:cNvSpPr>
              <a:spLocks/>
            </p:cNvSpPr>
            <p:nvPr/>
          </p:nvSpPr>
          <p:spPr bwMode="auto">
            <a:xfrm>
              <a:off x="6124509" y="1274120"/>
              <a:ext cx="6439" cy="3219"/>
            </a:xfrm>
            <a:custGeom>
              <a:avLst/>
              <a:gdLst>
                <a:gd name="T0" fmla="*/ 3 w 3"/>
                <a:gd name="T1" fmla="*/ 0 h 2"/>
                <a:gd name="T2" fmla="*/ 0 w 3"/>
                <a:gd name="T3" fmla="*/ 2 h 2"/>
                <a:gd name="T4" fmla="*/ 3 w 3"/>
                <a:gd name="T5" fmla="*/ 0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0" y="1"/>
                    <a:pt x="0" y="2"/>
                  </a:cubicBezTo>
                  <a:cubicBezTo>
                    <a:pt x="1" y="1"/>
                    <a:pt x="2" y="1"/>
                    <a:pt x="3" y="0"/>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1" name="Freeform 453"/>
            <p:cNvSpPr>
              <a:spLocks/>
            </p:cNvSpPr>
            <p:nvPr/>
          </p:nvSpPr>
          <p:spPr bwMode="auto">
            <a:xfrm>
              <a:off x="6121290" y="1261243"/>
              <a:ext cx="4829" cy="3219"/>
            </a:xfrm>
            <a:custGeom>
              <a:avLst/>
              <a:gdLst>
                <a:gd name="T0" fmla="*/ 3 w 3"/>
                <a:gd name="T1" fmla="*/ 0 h 2"/>
                <a:gd name="T2" fmla="*/ 2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2" y="1"/>
                  </a:lnTo>
                  <a:lnTo>
                    <a:pt x="0" y="2"/>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2" name="Freeform 454"/>
            <p:cNvSpPr>
              <a:spLocks/>
            </p:cNvSpPr>
            <p:nvPr/>
          </p:nvSpPr>
          <p:spPr bwMode="auto">
            <a:xfrm>
              <a:off x="6121290" y="1261243"/>
              <a:ext cx="4829" cy="3219"/>
            </a:xfrm>
            <a:custGeom>
              <a:avLst/>
              <a:gdLst>
                <a:gd name="T0" fmla="*/ 3 w 3"/>
                <a:gd name="T1" fmla="*/ 0 h 2"/>
                <a:gd name="T2" fmla="*/ 2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2" y="1"/>
                  </a:lnTo>
                  <a:lnTo>
                    <a:pt x="0" y="2"/>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3" name="Freeform 455"/>
            <p:cNvSpPr>
              <a:spLocks/>
            </p:cNvSpPr>
            <p:nvPr/>
          </p:nvSpPr>
          <p:spPr bwMode="auto">
            <a:xfrm>
              <a:off x="6158312" y="1233879"/>
              <a:ext cx="8048" cy="4829"/>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4" name="Freeform 456"/>
            <p:cNvSpPr>
              <a:spLocks/>
            </p:cNvSpPr>
            <p:nvPr/>
          </p:nvSpPr>
          <p:spPr bwMode="auto">
            <a:xfrm>
              <a:off x="6158312" y="1233879"/>
              <a:ext cx="8048" cy="4829"/>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5" name="Freeform 457"/>
            <p:cNvSpPr>
              <a:spLocks/>
            </p:cNvSpPr>
            <p:nvPr/>
          </p:nvSpPr>
          <p:spPr bwMode="auto">
            <a:xfrm>
              <a:off x="6169580" y="1230660"/>
              <a:ext cx="6439" cy="3219"/>
            </a:xfrm>
            <a:custGeom>
              <a:avLst/>
              <a:gdLst>
                <a:gd name="T0" fmla="*/ 3 w 3"/>
                <a:gd name="T1" fmla="*/ 0 h 2"/>
                <a:gd name="T2" fmla="*/ 2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2" y="0"/>
                    <a:pt x="2" y="0"/>
                  </a:cubicBezTo>
                  <a:cubicBezTo>
                    <a:pt x="0" y="1"/>
                    <a:pt x="1" y="1"/>
                    <a:pt x="0"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6" name="Freeform 458"/>
            <p:cNvSpPr>
              <a:spLocks/>
            </p:cNvSpPr>
            <p:nvPr/>
          </p:nvSpPr>
          <p:spPr bwMode="auto">
            <a:xfrm>
              <a:off x="6180847" y="1222612"/>
              <a:ext cx="9658" cy="4829"/>
            </a:xfrm>
            <a:custGeom>
              <a:avLst/>
              <a:gdLst>
                <a:gd name="T0" fmla="*/ 6 w 6"/>
                <a:gd name="T1" fmla="*/ 0 h 3"/>
                <a:gd name="T2" fmla="*/ 4 w 6"/>
                <a:gd name="T3" fmla="*/ 0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4" y="0"/>
                  </a:lnTo>
                  <a:lnTo>
                    <a:pt x="0" y="3"/>
                  </a:lnTo>
                  <a:lnTo>
                    <a:pt x="6"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7" name="Freeform 459"/>
            <p:cNvSpPr>
              <a:spLocks/>
            </p:cNvSpPr>
            <p:nvPr/>
          </p:nvSpPr>
          <p:spPr bwMode="auto">
            <a:xfrm>
              <a:off x="6180847" y="1222612"/>
              <a:ext cx="9658" cy="4829"/>
            </a:xfrm>
            <a:custGeom>
              <a:avLst/>
              <a:gdLst>
                <a:gd name="T0" fmla="*/ 6 w 6"/>
                <a:gd name="T1" fmla="*/ 0 h 3"/>
                <a:gd name="T2" fmla="*/ 4 w 6"/>
                <a:gd name="T3" fmla="*/ 0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4" y="0"/>
                  </a:lnTo>
                  <a:lnTo>
                    <a:pt x="0"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8" name="Freeform 460"/>
            <p:cNvSpPr>
              <a:spLocks/>
            </p:cNvSpPr>
            <p:nvPr/>
          </p:nvSpPr>
          <p:spPr bwMode="auto">
            <a:xfrm>
              <a:off x="6291913" y="1164664"/>
              <a:ext cx="8048" cy="3219"/>
            </a:xfrm>
            <a:custGeom>
              <a:avLst/>
              <a:gdLst>
                <a:gd name="T0" fmla="*/ 3 w 3"/>
                <a:gd name="T1" fmla="*/ 0 h 2"/>
                <a:gd name="T2" fmla="*/ 0 w 3"/>
                <a:gd name="T3" fmla="*/ 1 h 2"/>
                <a:gd name="T4" fmla="*/ 0 w 3"/>
                <a:gd name="T5" fmla="*/ 2 h 2"/>
                <a:gd name="T6" fmla="*/ 3 w 3"/>
                <a:gd name="T7" fmla="*/ 0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1" y="0"/>
                    <a:pt x="0" y="1"/>
                  </a:cubicBezTo>
                  <a:cubicBezTo>
                    <a:pt x="0" y="2"/>
                    <a:pt x="0" y="2"/>
                    <a:pt x="0" y="2"/>
                  </a:cubicBezTo>
                  <a:cubicBezTo>
                    <a:pt x="1" y="2"/>
                    <a:pt x="3" y="0"/>
                    <a:pt x="3" y="0"/>
                  </a:cubicBezTo>
                  <a:cubicBezTo>
                    <a:pt x="3" y="0"/>
                    <a:pt x="3" y="0"/>
                    <a:pt x="3"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9" name="Freeform 461"/>
            <p:cNvSpPr>
              <a:spLocks/>
            </p:cNvSpPr>
            <p:nvPr/>
          </p:nvSpPr>
          <p:spPr bwMode="auto">
            <a:xfrm>
              <a:off x="5953886" y="870098"/>
              <a:ext cx="98189" cy="90140"/>
            </a:xfrm>
            <a:custGeom>
              <a:avLst/>
              <a:gdLst>
                <a:gd name="T0" fmla="*/ 0 w 45"/>
                <a:gd name="T1" fmla="*/ 8 h 41"/>
                <a:gd name="T2" fmla="*/ 9 w 45"/>
                <a:gd name="T3" fmla="*/ 34 h 41"/>
                <a:gd name="T4" fmla="*/ 36 w 45"/>
                <a:gd name="T5" fmla="*/ 34 h 41"/>
                <a:gd name="T6" fmla="*/ 30 w 45"/>
                <a:gd name="T7" fmla="*/ 26 h 41"/>
                <a:gd name="T8" fmla="*/ 19 w 45"/>
                <a:gd name="T9" fmla="*/ 24 h 41"/>
                <a:gd name="T10" fmla="*/ 14 w 45"/>
                <a:gd name="T11" fmla="*/ 7 h 41"/>
                <a:gd name="T12" fmla="*/ 0 w 45"/>
                <a:gd name="T13" fmla="*/ 8 h 41"/>
              </a:gdLst>
              <a:ahLst/>
              <a:cxnLst>
                <a:cxn ang="0">
                  <a:pos x="T0" y="T1"/>
                </a:cxn>
                <a:cxn ang="0">
                  <a:pos x="T2" y="T3"/>
                </a:cxn>
                <a:cxn ang="0">
                  <a:pos x="T4" y="T5"/>
                </a:cxn>
                <a:cxn ang="0">
                  <a:pos x="T6" y="T7"/>
                </a:cxn>
                <a:cxn ang="0">
                  <a:pos x="T8" y="T9"/>
                </a:cxn>
                <a:cxn ang="0">
                  <a:pos x="T10" y="T11"/>
                </a:cxn>
                <a:cxn ang="0">
                  <a:pos x="T12" y="T13"/>
                </a:cxn>
              </a:cxnLst>
              <a:rect l="0" t="0" r="r" b="b"/>
              <a:pathLst>
                <a:path w="45" h="41">
                  <a:moveTo>
                    <a:pt x="0" y="8"/>
                  </a:moveTo>
                  <a:cubicBezTo>
                    <a:pt x="1" y="17"/>
                    <a:pt x="2" y="28"/>
                    <a:pt x="9" y="34"/>
                  </a:cubicBezTo>
                  <a:cubicBezTo>
                    <a:pt x="17" y="41"/>
                    <a:pt x="28" y="39"/>
                    <a:pt x="36" y="34"/>
                  </a:cubicBezTo>
                  <a:cubicBezTo>
                    <a:pt x="45" y="30"/>
                    <a:pt x="37" y="22"/>
                    <a:pt x="30" y="26"/>
                  </a:cubicBezTo>
                  <a:cubicBezTo>
                    <a:pt x="25" y="28"/>
                    <a:pt x="22" y="29"/>
                    <a:pt x="19" y="24"/>
                  </a:cubicBezTo>
                  <a:cubicBezTo>
                    <a:pt x="15" y="20"/>
                    <a:pt x="15" y="13"/>
                    <a:pt x="14" y="7"/>
                  </a:cubicBezTo>
                  <a:cubicBezTo>
                    <a:pt x="14" y="0"/>
                    <a:pt x="0" y="2"/>
                    <a:pt x="0"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0" name="Freeform 462"/>
            <p:cNvSpPr>
              <a:spLocks/>
            </p:cNvSpPr>
            <p:nvPr/>
          </p:nvSpPr>
          <p:spPr bwMode="auto">
            <a:xfrm>
              <a:off x="5609421" y="1245147"/>
              <a:ext cx="289737" cy="231790"/>
            </a:xfrm>
            <a:custGeom>
              <a:avLst/>
              <a:gdLst>
                <a:gd name="T0" fmla="*/ 24 w 132"/>
                <a:gd name="T1" fmla="*/ 3 h 106"/>
                <a:gd name="T2" fmla="*/ 2 w 132"/>
                <a:gd name="T3" fmla="*/ 36 h 106"/>
                <a:gd name="T4" fmla="*/ 26 w 132"/>
                <a:gd name="T5" fmla="*/ 71 h 106"/>
                <a:gd name="T6" fmla="*/ 115 w 132"/>
                <a:gd name="T7" fmla="*/ 105 h 106"/>
                <a:gd name="T8" fmla="*/ 124 w 132"/>
                <a:gd name="T9" fmla="*/ 98 h 106"/>
                <a:gd name="T10" fmla="*/ 56 w 132"/>
                <a:gd name="T11" fmla="*/ 76 h 106"/>
                <a:gd name="T12" fmla="*/ 24 w 132"/>
                <a:gd name="T13" fmla="*/ 53 h 106"/>
                <a:gd name="T14" fmla="*/ 16 w 132"/>
                <a:gd name="T15" fmla="*/ 36 h 106"/>
                <a:gd name="T16" fmla="*/ 33 w 132"/>
                <a:gd name="T17" fmla="*/ 8 h 106"/>
                <a:gd name="T18" fmla="*/ 24 w 132"/>
                <a:gd name="T19"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06">
                  <a:moveTo>
                    <a:pt x="24" y="3"/>
                  </a:moveTo>
                  <a:cubicBezTo>
                    <a:pt x="12" y="12"/>
                    <a:pt x="0" y="20"/>
                    <a:pt x="2" y="36"/>
                  </a:cubicBezTo>
                  <a:cubicBezTo>
                    <a:pt x="3" y="51"/>
                    <a:pt x="13" y="62"/>
                    <a:pt x="26" y="71"/>
                  </a:cubicBezTo>
                  <a:cubicBezTo>
                    <a:pt x="51" y="90"/>
                    <a:pt x="85" y="99"/>
                    <a:pt x="115" y="105"/>
                  </a:cubicBezTo>
                  <a:cubicBezTo>
                    <a:pt x="120" y="106"/>
                    <a:pt x="132" y="99"/>
                    <a:pt x="124" y="98"/>
                  </a:cubicBezTo>
                  <a:cubicBezTo>
                    <a:pt x="100" y="93"/>
                    <a:pt x="77" y="86"/>
                    <a:pt x="56" y="76"/>
                  </a:cubicBezTo>
                  <a:cubicBezTo>
                    <a:pt x="44" y="70"/>
                    <a:pt x="33" y="63"/>
                    <a:pt x="24" y="53"/>
                  </a:cubicBezTo>
                  <a:cubicBezTo>
                    <a:pt x="20" y="48"/>
                    <a:pt x="17" y="42"/>
                    <a:pt x="16" y="36"/>
                  </a:cubicBezTo>
                  <a:cubicBezTo>
                    <a:pt x="13" y="22"/>
                    <a:pt x="22" y="15"/>
                    <a:pt x="33" y="8"/>
                  </a:cubicBezTo>
                  <a:cubicBezTo>
                    <a:pt x="41" y="3"/>
                    <a:pt x="29" y="0"/>
                    <a:pt x="24" y="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1" name="Freeform 463"/>
            <p:cNvSpPr>
              <a:spLocks/>
            </p:cNvSpPr>
            <p:nvPr/>
          </p:nvSpPr>
          <p:spPr bwMode="auto">
            <a:xfrm>
              <a:off x="5646443" y="1106717"/>
              <a:ext cx="368610" cy="162575"/>
            </a:xfrm>
            <a:custGeom>
              <a:avLst/>
              <a:gdLst>
                <a:gd name="T0" fmla="*/ 158 w 168"/>
                <a:gd name="T1" fmla="*/ 2 h 74"/>
                <a:gd name="T2" fmla="*/ 91 w 168"/>
                <a:gd name="T3" fmla="*/ 30 h 74"/>
                <a:gd name="T4" fmla="*/ 9 w 168"/>
                <a:gd name="T5" fmla="*/ 66 h 74"/>
                <a:gd name="T6" fmla="*/ 14 w 168"/>
                <a:gd name="T7" fmla="*/ 72 h 74"/>
                <a:gd name="T8" fmla="*/ 92 w 168"/>
                <a:gd name="T9" fmla="*/ 38 h 74"/>
                <a:gd name="T10" fmla="*/ 160 w 168"/>
                <a:gd name="T11" fmla="*/ 10 h 74"/>
                <a:gd name="T12" fmla="*/ 158 w 168"/>
                <a:gd name="T13" fmla="*/ 2 h 74"/>
              </a:gdLst>
              <a:ahLst/>
              <a:cxnLst>
                <a:cxn ang="0">
                  <a:pos x="T0" y="T1"/>
                </a:cxn>
                <a:cxn ang="0">
                  <a:pos x="T2" y="T3"/>
                </a:cxn>
                <a:cxn ang="0">
                  <a:pos x="T4" y="T5"/>
                </a:cxn>
                <a:cxn ang="0">
                  <a:pos x="T6" y="T7"/>
                </a:cxn>
                <a:cxn ang="0">
                  <a:pos x="T8" y="T9"/>
                </a:cxn>
                <a:cxn ang="0">
                  <a:pos x="T10" y="T11"/>
                </a:cxn>
                <a:cxn ang="0">
                  <a:pos x="T12" y="T13"/>
                </a:cxn>
              </a:cxnLst>
              <a:rect l="0" t="0" r="r" b="b"/>
              <a:pathLst>
                <a:path w="168" h="74">
                  <a:moveTo>
                    <a:pt x="158" y="2"/>
                  </a:moveTo>
                  <a:cubicBezTo>
                    <a:pt x="135" y="8"/>
                    <a:pt x="113" y="21"/>
                    <a:pt x="91" y="30"/>
                  </a:cubicBezTo>
                  <a:cubicBezTo>
                    <a:pt x="63" y="42"/>
                    <a:pt x="36" y="54"/>
                    <a:pt x="9" y="66"/>
                  </a:cubicBezTo>
                  <a:cubicBezTo>
                    <a:pt x="0" y="69"/>
                    <a:pt x="8" y="74"/>
                    <a:pt x="14" y="72"/>
                  </a:cubicBezTo>
                  <a:cubicBezTo>
                    <a:pt x="40" y="61"/>
                    <a:pt x="66" y="49"/>
                    <a:pt x="92" y="38"/>
                  </a:cubicBezTo>
                  <a:cubicBezTo>
                    <a:pt x="114" y="29"/>
                    <a:pt x="137" y="16"/>
                    <a:pt x="160" y="10"/>
                  </a:cubicBezTo>
                  <a:cubicBezTo>
                    <a:pt x="168" y="8"/>
                    <a:pt x="166" y="0"/>
                    <a:pt x="158" y="2"/>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2" name="Freeform 464"/>
            <p:cNvSpPr>
              <a:spLocks/>
            </p:cNvSpPr>
            <p:nvPr/>
          </p:nvSpPr>
          <p:spPr bwMode="auto">
            <a:xfrm>
              <a:off x="5829943" y="1380357"/>
              <a:ext cx="149698" cy="136820"/>
            </a:xfrm>
            <a:custGeom>
              <a:avLst/>
              <a:gdLst>
                <a:gd name="T0" fmla="*/ 28 w 68"/>
                <a:gd name="T1" fmla="*/ 29 h 62"/>
                <a:gd name="T2" fmla="*/ 30 w 68"/>
                <a:gd name="T3" fmla="*/ 55 h 62"/>
                <a:gd name="T4" fmla="*/ 28 w 68"/>
                <a:gd name="T5" fmla="*/ 33 h 62"/>
              </a:gdLst>
              <a:ahLst/>
              <a:cxnLst>
                <a:cxn ang="0">
                  <a:pos x="T0" y="T1"/>
                </a:cxn>
                <a:cxn ang="0">
                  <a:pos x="T2" y="T3"/>
                </a:cxn>
                <a:cxn ang="0">
                  <a:pos x="T4" y="T5"/>
                </a:cxn>
              </a:cxnLst>
              <a:rect l="0" t="0" r="r" b="b"/>
              <a:pathLst>
                <a:path w="68" h="62">
                  <a:moveTo>
                    <a:pt x="28" y="29"/>
                  </a:moveTo>
                  <a:cubicBezTo>
                    <a:pt x="54" y="0"/>
                    <a:pt x="68" y="47"/>
                    <a:pt x="30" y="55"/>
                  </a:cubicBezTo>
                  <a:cubicBezTo>
                    <a:pt x="0" y="62"/>
                    <a:pt x="0" y="26"/>
                    <a:pt x="28" y="33"/>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3" name="Freeform 465"/>
            <p:cNvSpPr>
              <a:spLocks/>
            </p:cNvSpPr>
            <p:nvPr/>
          </p:nvSpPr>
          <p:spPr bwMode="auto">
            <a:xfrm>
              <a:off x="5828334" y="1401283"/>
              <a:ext cx="141649" cy="111066"/>
            </a:xfrm>
            <a:custGeom>
              <a:avLst/>
              <a:gdLst>
                <a:gd name="T0" fmla="*/ 34 w 65"/>
                <a:gd name="T1" fmla="*/ 20 h 51"/>
                <a:gd name="T2" fmla="*/ 40 w 65"/>
                <a:gd name="T3" fmla="*/ 14 h 51"/>
                <a:gd name="T4" fmla="*/ 42 w 65"/>
                <a:gd name="T5" fmla="*/ 14 h 51"/>
                <a:gd name="T6" fmla="*/ 47 w 65"/>
                <a:gd name="T7" fmla="*/ 19 h 51"/>
                <a:gd name="T8" fmla="*/ 40 w 65"/>
                <a:gd name="T9" fmla="*/ 40 h 51"/>
                <a:gd name="T10" fmla="*/ 16 w 65"/>
                <a:gd name="T11" fmla="*/ 38 h 51"/>
                <a:gd name="T12" fmla="*/ 15 w 65"/>
                <a:gd name="T13" fmla="*/ 29 h 51"/>
                <a:gd name="T14" fmla="*/ 24 w 65"/>
                <a:gd name="T15" fmla="*/ 27 h 51"/>
                <a:gd name="T16" fmla="*/ 32 w 65"/>
                <a:gd name="T17" fmla="*/ 25 h 51"/>
                <a:gd name="T18" fmla="*/ 34 w 65"/>
                <a:gd name="T19" fmla="*/ 22 h 51"/>
                <a:gd name="T20" fmla="*/ 3 w 65"/>
                <a:gd name="T21" fmla="*/ 38 h 51"/>
                <a:gd name="T22" fmla="*/ 15 w 65"/>
                <a:gd name="T23" fmla="*/ 49 h 51"/>
                <a:gd name="T24" fmla="*/ 44 w 65"/>
                <a:gd name="T25" fmla="*/ 44 h 51"/>
                <a:gd name="T26" fmla="*/ 59 w 65"/>
                <a:gd name="T27" fmla="*/ 14 h 51"/>
                <a:gd name="T28" fmla="*/ 23 w 65"/>
                <a:gd name="T29" fmla="*/ 20 h 51"/>
                <a:gd name="T30" fmla="*/ 26 w 65"/>
                <a:gd name="T31" fmla="*/ 23 h 51"/>
                <a:gd name="T32" fmla="*/ 34 w 65"/>
                <a:gd name="T33"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51">
                  <a:moveTo>
                    <a:pt x="34" y="20"/>
                  </a:moveTo>
                  <a:cubicBezTo>
                    <a:pt x="36" y="18"/>
                    <a:pt x="38" y="16"/>
                    <a:pt x="40" y="14"/>
                  </a:cubicBezTo>
                  <a:cubicBezTo>
                    <a:pt x="42" y="13"/>
                    <a:pt x="41" y="14"/>
                    <a:pt x="42" y="14"/>
                  </a:cubicBezTo>
                  <a:cubicBezTo>
                    <a:pt x="44" y="14"/>
                    <a:pt x="46" y="17"/>
                    <a:pt x="47" y="19"/>
                  </a:cubicBezTo>
                  <a:cubicBezTo>
                    <a:pt x="51" y="27"/>
                    <a:pt x="46" y="35"/>
                    <a:pt x="40" y="40"/>
                  </a:cubicBezTo>
                  <a:cubicBezTo>
                    <a:pt x="33" y="45"/>
                    <a:pt x="21" y="47"/>
                    <a:pt x="16" y="38"/>
                  </a:cubicBezTo>
                  <a:cubicBezTo>
                    <a:pt x="14" y="35"/>
                    <a:pt x="14" y="32"/>
                    <a:pt x="15" y="29"/>
                  </a:cubicBezTo>
                  <a:cubicBezTo>
                    <a:pt x="17" y="25"/>
                    <a:pt x="20" y="26"/>
                    <a:pt x="24" y="27"/>
                  </a:cubicBezTo>
                  <a:cubicBezTo>
                    <a:pt x="27" y="27"/>
                    <a:pt x="30" y="26"/>
                    <a:pt x="32" y="25"/>
                  </a:cubicBezTo>
                  <a:cubicBezTo>
                    <a:pt x="33" y="25"/>
                    <a:pt x="36" y="22"/>
                    <a:pt x="34" y="22"/>
                  </a:cubicBezTo>
                  <a:cubicBezTo>
                    <a:pt x="22" y="19"/>
                    <a:pt x="0" y="22"/>
                    <a:pt x="3" y="38"/>
                  </a:cubicBezTo>
                  <a:cubicBezTo>
                    <a:pt x="4" y="44"/>
                    <a:pt x="9" y="48"/>
                    <a:pt x="15" y="49"/>
                  </a:cubicBezTo>
                  <a:cubicBezTo>
                    <a:pt x="25" y="51"/>
                    <a:pt x="35" y="48"/>
                    <a:pt x="44" y="44"/>
                  </a:cubicBezTo>
                  <a:cubicBezTo>
                    <a:pt x="55" y="39"/>
                    <a:pt x="65" y="26"/>
                    <a:pt x="59" y="14"/>
                  </a:cubicBezTo>
                  <a:cubicBezTo>
                    <a:pt x="51" y="0"/>
                    <a:pt x="30" y="13"/>
                    <a:pt x="23" y="20"/>
                  </a:cubicBezTo>
                  <a:cubicBezTo>
                    <a:pt x="21" y="22"/>
                    <a:pt x="25" y="23"/>
                    <a:pt x="26" y="23"/>
                  </a:cubicBezTo>
                  <a:cubicBezTo>
                    <a:pt x="29" y="23"/>
                    <a:pt x="32" y="22"/>
                    <a:pt x="34" y="2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4" name="Freeform 1193"/>
            <p:cNvSpPr>
              <a:spLocks/>
            </p:cNvSpPr>
            <p:nvPr/>
          </p:nvSpPr>
          <p:spPr bwMode="auto">
            <a:xfrm>
              <a:off x="5887890" y="723620"/>
              <a:ext cx="85312" cy="64386"/>
            </a:xfrm>
            <a:custGeom>
              <a:avLst/>
              <a:gdLst>
                <a:gd name="T0" fmla="*/ 20 w 39"/>
                <a:gd name="T1" fmla="*/ 23 h 29"/>
                <a:gd name="T2" fmla="*/ 32 w 39"/>
                <a:gd name="T3" fmla="*/ 5 h 29"/>
                <a:gd name="T4" fmla="*/ 34 w 39"/>
                <a:gd name="T5" fmla="*/ 1 h 29"/>
                <a:gd name="T6" fmla="*/ 21 w 39"/>
                <a:gd name="T7" fmla="*/ 3 h 29"/>
                <a:gd name="T8" fmla="*/ 9 w 39"/>
                <a:gd name="T9" fmla="*/ 11 h 29"/>
                <a:gd name="T10" fmla="*/ 2 w 39"/>
                <a:gd name="T11" fmla="*/ 26 h 29"/>
                <a:gd name="T12" fmla="*/ 9 w 39"/>
                <a:gd name="T13" fmla="*/ 27 h 29"/>
                <a:gd name="T14" fmla="*/ 20 w 3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9">
                  <a:moveTo>
                    <a:pt x="20" y="23"/>
                  </a:moveTo>
                  <a:cubicBezTo>
                    <a:pt x="22" y="16"/>
                    <a:pt x="26" y="9"/>
                    <a:pt x="32" y="5"/>
                  </a:cubicBezTo>
                  <a:cubicBezTo>
                    <a:pt x="33" y="5"/>
                    <a:pt x="39" y="2"/>
                    <a:pt x="34" y="1"/>
                  </a:cubicBezTo>
                  <a:cubicBezTo>
                    <a:pt x="30" y="0"/>
                    <a:pt x="25" y="1"/>
                    <a:pt x="21" y="3"/>
                  </a:cubicBezTo>
                  <a:cubicBezTo>
                    <a:pt x="17" y="5"/>
                    <a:pt x="13" y="8"/>
                    <a:pt x="9" y="11"/>
                  </a:cubicBezTo>
                  <a:cubicBezTo>
                    <a:pt x="5" y="16"/>
                    <a:pt x="3" y="21"/>
                    <a:pt x="2" y="26"/>
                  </a:cubicBezTo>
                  <a:cubicBezTo>
                    <a:pt x="0" y="29"/>
                    <a:pt x="8" y="28"/>
                    <a:pt x="9" y="27"/>
                  </a:cubicBezTo>
                  <a:cubicBezTo>
                    <a:pt x="12" y="27"/>
                    <a:pt x="19" y="26"/>
                    <a:pt x="20" y="2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5" name="Freeform 1194"/>
            <p:cNvSpPr>
              <a:spLocks/>
            </p:cNvSpPr>
            <p:nvPr/>
          </p:nvSpPr>
          <p:spPr bwMode="auto">
            <a:xfrm>
              <a:off x="6016662" y="684988"/>
              <a:ext cx="165794" cy="61167"/>
            </a:xfrm>
            <a:custGeom>
              <a:avLst/>
              <a:gdLst>
                <a:gd name="T0" fmla="*/ 20 w 76"/>
                <a:gd name="T1" fmla="*/ 20 h 28"/>
                <a:gd name="T2" fmla="*/ 52 w 76"/>
                <a:gd name="T3" fmla="*/ 24 h 28"/>
                <a:gd name="T4" fmla="*/ 67 w 76"/>
                <a:gd name="T5" fmla="*/ 13 h 28"/>
                <a:gd name="T6" fmla="*/ 12 w 76"/>
                <a:gd name="T7" fmla="*/ 9 h 28"/>
                <a:gd name="T8" fmla="*/ 20 w 76"/>
                <a:gd name="T9" fmla="*/ 20 h 28"/>
              </a:gdLst>
              <a:ahLst/>
              <a:cxnLst>
                <a:cxn ang="0">
                  <a:pos x="T0" y="T1"/>
                </a:cxn>
                <a:cxn ang="0">
                  <a:pos x="T2" y="T3"/>
                </a:cxn>
                <a:cxn ang="0">
                  <a:pos x="T4" y="T5"/>
                </a:cxn>
                <a:cxn ang="0">
                  <a:pos x="T6" y="T7"/>
                </a:cxn>
                <a:cxn ang="0">
                  <a:pos x="T8" y="T9"/>
                </a:cxn>
              </a:cxnLst>
              <a:rect l="0" t="0" r="r" b="b"/>
              <a:pathLst>
                <a:path w="76" h="28">
                  <a:moveTo>
                    <a:pt x="20" y="20"/>
                  </a:moveTo>
                  <a:cubicBezTo>
                    <a:pt x="31" y="14"/>
                    <a:pt x="42" y="17"/>
                    <a:pt x="52" y="24"/>
                  </a:cubicBezTo>
                  <a:cubicBezTo>
                    <a:pt x="59" y="28"/>
                    <a:pt x="76" y="19"/>
                    <a:pt x="67" y="13"/>
                  </a:cubicBezTo>
                  <a:cubicBezTo>
                    <a:pt x="50" y="2"/>
                    <a:pt x="30" y="0"/>
                    <a:pt x="12" y="9"/>
                  </a:cubicBezTo>
                  <a:cubicBezTo>
                    <a:pt x="0" y="14"/>
                    <a:pt x="10" y="24"/>
                    <a:pt x="20" y="2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853" y="1229290"/>
            <a:ext cx="5360313" cy="370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9" name="文本框 17">
            <a:extLst>
              <a:ext uri="{FF2B5EF4-FFF2-40B4-BE49-F238E27FC236}">
                <a16:creationId xmlns:a16="http://schemas.microsoft.com/office/drawing/2014/main" xmlns="" id="{00A8C412-8330-46E3-AC4D-4E5D9C320D6E}"/>
              </a:ext>
            </a:extLst>
          </p:cNvPr>
          <p:cNvSpPr txBox="1"/>
          <p:nvPr/>
        </p:nvSpPr>
        <p:spPr>
          <a:xfrm>
            <a:off x="6688858" y="3283746"/>
            <a:ext cx="5089159" cy="3139321"/>
          </a:xfrm>
          <a:prstGeom prst="rect">
            <a:avLst/>
          </a:prstGeom>
          <a:noFill/>
        </p:spPr>
        <p:txBody>
          <a:bodyPr wrap="square" rtlCol="0">
            <a:spAutoFit/>
          </a:bodyPr>
          <a:lstStyle/>
          <a:p>
            <a:pPr algn="just" defTabSz="914156">
              <a:lnSpc>
                <a:spcPct val="150000"/>
              </a:lnSpc>
            </a:pPr>
            <a:r>
              <a:rPr lang="vi-VN" sz="2200">
                <a:latin typeface="Times New Roman" pitchFamily="18" charset="0"/>
                <a:cs typeface="Times New Roman" pitchFamily="18" charset="0"/>
              </a:rPr>
              <a:t>Cột sắt không gỉ được đúc vào thế kỉ V dưới thời Vương triều Gúp-ta, chống chịu được gỉ sắt đến tận ngày nay dù trong điều kiện thời tiết khắc nghiệt. Đây là minh chứng cho sự phát triển của kĩ nghệ đồ sắt tinh xảo của thợ thủ công Ấn Độ.</a:t>
            </a:r>
            <a:endParaRPr lang="zh-CN" altLang="en-US" sz="22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261" name="文本框 15">
            <a:extLst>
              <a:ext uri="{FF2B5EF4-FFF2-40B4-BE49-F238E27FC236}">
                <a16:creationId xmlns:a16="http://schemas.microsoft.com/office/drawing/2014/main" xmlns="" id="{1CDE7742-C5D8-4CC3-B6C5-3A3BD7F4BC5D}"/>
              </a:ext>
            </a:extLst>
          </p:cNvPr>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Thông tin</a:t>
            </a:r>
            <a:endParaRPr lang="zh-CN" altLang="en-US" sz="32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316305392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spd="50000" accel="50000" fill="hold" nodeType="afterEffect" p14:presetBounceEnd="3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8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38000">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59"/>
                                            </p:tgtEl>
                                            <p:attrNameLst>
                                              <p:attrName>style.visibility</p:attrName>
                                            </p:attrNameLst>
                                          </p:cBhvr>
                                          <p:to>
                                            <p:strVal val="visible"/>
                                          </p:to>
                                        </p:set>
                                        <p:animEffect transition="in" filter="circle(in)">
                                          <p:cBhvr>
                                            <p:cTn id="18" dur="2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spd="50000" ac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59"/>
                                            </p:tgtEl>
                                            <p:attrNameLst>
                                              <p:attrName>style.visibility</p:attrName>
                                            </p:attrNameLst>
                                          </p:cBhvr>
                                          <p:to>
                                            <p:strVal val="visible"/>
                                          </p:to>
                                        </p:set>
                                        <p:animEffect transition="in" filter="circle(in)">
                                          <p:cBhvr>
                                            <p:cTn id="18" dur="2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enying0907 109"/>
          <p:cNvSpPr/>
          <p:nvPr/>
        </p:nvSpPr>
        <p:spPr>
          <a:xfrm>
            <a:off x="206779" y="2153290"/>
            <a:ext cx="873401" cy="832001"/>
          </a:xfrm>
          <a:custGeom>
            <a:avLst/>
            <a:gdLst/>
            <a:ahLst/>
            <a:cxnLst>
              <a:cxn ang="0">
                <a:pos x="wd2" y="hd2"/>
              </a:cxn>
              <a:cxn ang="5400000">
                <a:pos x="wd2" y="hd2"/>
              </a:cxn>
              <a:cxn ang="10800000">
                <a:pos x="wd2" y="hd2"/>
              </a:cxn>
              <a:cxn ang="16200000">
                <a:pos x="wd2" y="hd2"/>
              </a:cxn>
            </a:cxnLst>
            <a:rect l="0" t="0" r="r" b="b"/>
            <a:pathLst>
              <a:path w="21394" h="21252" extrusionOk="0">
                <a:moveTo>
                  <a:pt x="0" y="11486"/>
                </a:moveTo>
                <a:cubicBezTo>
                  <a:pt x="6297" y="11810"/>
                  <a:pt x="8452" y="9094"/>
                  <a:pt x="10432" y="6445"/>
                </a:cubicBezTo>
                <a:cubicBezTo>
                  <a:pt x="11413" y="5133"/>
                  <a:pt x="12361" y="62"/>
                  <a:pt x="14424" y="1"/>
                </a:cubicBezTo>
                <a:cubicBezTo>
                  <a:pt x="15769" y="-39"/>
                  <a:pt x="16223" y="2237"/>
                  <a:pt x="16082" y="3272"/>
                </a:cubicBezTo>
                <a:cubicBezTo>
                  <a:pt x="15861" y="4889"/>
                  <a:pt x="14041" y="6135"/>
                  <a:pt x="14194" y="7965"/>
                </a:cubicBezTo>
                <a:cubicBezTo>
                  <a:pt x="14390" y="10301"/>
                  <a:pt x="17861" y="9673"/>
                  <a:pt x="19260" y="10227"/>
                </a:cubicBezTo>
                <a:cubicBezTo>
                  <a:pt x="19766" y="10428"/>
                  <a:pt x="21231" y="11033"/>
                  <a:pt x="21376" y="11673"/>
                </a:cubicBezTo>
                <a:cubicBezTo>
                  <a:pt x="21570" y="12535"/>
                  <a:pt x="20193" y="13225"/>
                  <a:pt x="19575" y="13518"/>
                </a:cubicBezTo>
                <a:cubicBezTo>
                  <a:pt x="20100" y="13794"/>
                  <a:pt x="21600" y="14815"/>
                  <a:pt x="21175" y="15661"/>
                </a:cubicBezTo>
                <a:cubicBezTo>
                  <a:pt x="20946" y="16116"/>
                  <a:pt x="20069" y="16279"/>
                  <a:pt x="19912" y="16721"/>
                </a:cubicBezTo>
                <a:cubicBezTo>
                  <a:pt x="19755" y="17170"/>
                  <a:pt x="20477" y="17215"/>
                  <a:pt x="20793" y="17467"/>
                </a:cubicBezTo>
                <a:cubicBezTo>
                  <a:pt x="21207" y="17798"/>
                  <a:pt x="21392" y="18222"/>
                  <a:pt x="21094" y="18674"/>
                </a:cubicBezTo>
                <a:cubicBezTo>
                  <a:pt x="20996" y="18822"/>
                  <a:pt x="20711" y="18995"/>
                  <a:pt x="20448" y="19175"/>
                </a:cubicBezTo>
                <a:cubicBezTo>
                  <a:pt x="20191" y="19349"/>
                  <a:pt x="19956" y="19529"/>
                  <a:pt x="19937" y="19697"/>
                </a:cubicBezTo>
                <a:cubicBezTo>
                  <a:pt x="19902" y="20016"/>
                  <a:pt x="20352" y="20019"/>
                  <a:pt x="20495" y="20232"/>
                </a:cubicBezTo>
                <a:cubicBezTo>
                  <a:pt x="21389" y="21561"/>
                  <a:pt x="18668" y="21213"/>
                  <a:pt x="18243" y="21207"/>
                </a:cubicBezTo>
                <a:cubicBezTo>
                  <a:pt x="15548" y="21174"/>
                  <a:pt x="12492" y="21415"/>
                  <a:pt x="9278" y="20028"/>
                </a:cubicBezTo>
                <a:cubicBezTo>
                  <a:pt x="6757" y="18941"/>
                  <a:pt x="4040" y="19440"/>
                  <a:pt x="1192" y="19163"/>
                </a:cubicBezTo>
              </a:path>
            </a:pathLst>
          </a:custGeom>
          <a:solidFill>
            <a:srgbClr val="CCE8F6"/>
          </a:solidFill>
          <a:ln w="38100">
            <a:solidFill>
              <a:schemeClr val="tx1">
                <a:lumMod val="85000"/>
                <a:lumOff val="15000"/>
              </a:schemeClr>
            </a:solidFill>
            <a:miter lim="400000"/>
          </a:ln>
        </p:spPr>
        <p:txBody>
          <a:bodyPr lIns="38088" tIns="38088" rIns="38088" bIns="38088" anchor="ct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4" name="chenying0907 148"/>
          <p:cNvSpPr/>
          <p:nvPr/>
        </p:nvSpPr>
        <p:spPr>
          <a:xfrm>
            <a:off x="1254173" y="2765036"/>
            <a:ext cx="4291033" cy="295770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088" tIns="38088" rIns="38088" bIns="38088" numCol="1" anchor="ctr">
            <a:spAutoFit/>
          </a:bodyPr>
          <a:lstStyle/>
          <a:p>
            <a:pPr algn="just" defTabSz="1218804">
              <a:lnSpc>
                <a:spcPct val="130000"/>
              </a:lnSpc>
              <a:spcBef>
                <a:spcPct val="0"/>
              </a:spcBef>
            </a:pPr>
            <a:r>
              <a:rPr lang="vi-VN" altLang="zh-CN" sz="2400" b="1">
                <a:solidFill>
                  <a:schemeClr val="tx1">
                    <a:lumMod val="85000"/>
                    <a:lumOff val="15000"/>
                  </a:schemeClr>
                </a:solidFill>
                <a:latin typeface="+mj-lt"/>
                <a:ea typeface="思源黑体" panose="020B0500000000000000" pitchFamily="34" charset="-122"/>
                <a:sym typeface="微软雅黑" pitchFamily="34" charset="-122"/>
              </a:rPr>
              <a:t>+ Chính trị:</a:t>
            </a:r>
          </a:p>
          <a:p>
            <a:pPr algn="just" defTabSz="1218804">
              <a:lnSpc>
                <a:spcPct val="130000"/>
              </a:lnSpc>
              <a:spcBef>
                <a:spcPct val="0"/>
              </a:spcBef>
            </a:pPr>
            <a:r>
              <a:rPr lang="vi-VN" altLang="zh-CN" sz="2400">
                <a:solidFill>
                  <a:schemeClr val="tx1">
                    <a:lumMod val="85000"/>
                    <a:lumOff val="15000"/>
                  </a:schemeClr>
                </a:solidFill>
                <a:latin typeface="+mj-lt"/>
                <a:ea typeface="思源黑体" panose="020B0500000000000000" pitchFamily="34" charset="-122"/>
                <a:sym typeface="微软雅黑" pitchFamily="34" charset="-122"/>
              </a:rPr>
              <a:t>- Đầu thế kỉ IV, San-đra Gúp-ta I lên ngôi, thống nhất được đất nước, lập ra Vương triều Gúp-ta. </a:t>
            </a:r>
          </a:p>
          <a:p>
            <a:pPr algn="just" defTabSz="1218804">
              <a:lnSpc>
                <a:spcPct val="130000"/>
              </a:lnSpc>
              <a:spcBef>
                <a:spcPct val="0"/>
              </a:spcBef>
            </a:pPr>
            <a:r>
              <a:rPr lang="vi-VN" altLang="zh-CN" sz="2400">
                <a:solidFill>
                  <a:schemeClr val="tx1">
                    <a:lumMod val="85000"/>
                    <a:lumOff val="15000"/>
                  </a:schemeClr>
                </a:solidFill>
                <a:latin typeface="+mj-lt"/>
                <a:ea typeface="思源黑体" panose="020B0500000000000000" pitchFamily="34" charset="-122"/>
                <a:sym typeface="微软雅黑" pitchFamily="34" charset="-122"/>
              </a:rPr>
              <a:t>- Lãnh thổ Ấn Độ được mở rộng hầu khắp lưu vực sông Hằng</a:t>
            </a:r>
            <a:r>
              <a:rPr lang="vi-VN" altLang="zh-CN" sz="2400" smtClean="0">
                <a:solidFill>
                  <a:schemeClr val="tx1">
                    <a:lumMod val="85000"/>
                    <a:lumOff val="15000"/>
                  </a:schemeClr>
                </a:solidFill>
                <a:latin typeface="+mj-lt"/>
                <a:ea typeface="思源黑体" panose="020B0500000000000000" pitchFamily="34" charset="-122"/>
                <a:sym typeface="微软雅黑" pitchFamily="34" charset="-122"/>
              </a:rPr>
              <a:t>.</a:t>
            </a:r>
            <a:endParaRPr lang="vi-VN" altLang="zh-CN" sz="2400">
              <a:solidFill>
                <a:schemeClr val="tx1">
                  <a:lumMod val="85000"/>
                  <a:lumOff val="15000"/>
                </a:schemeClr>
              </a:solidFill>
              <a:latin typeface="+mj-lt"/>
              <a:ea typeface="思源黑体" panose="020B0500000000000000" pitchFamily="34" charset="-122"/>
              <a:sym typeface="微软雅黑" pitchFamily="34" charset="-122"/>
            </a:endParaRPr>
          </a:p>
        </p:txBody>
      </p:sp>
      <p:sp>
        <p:nvSpPr>
          <p:cNvPr id="5" name="chenying0907 109"/>
          <p:cNvSpPr/>
          <p:nvPr/>
        </p:nvSpPr>
        <p:spPr>
          <a:xfrm>
            <a:off x="5545207" y="2284905"/>
            <a:ext cx="873401" cy="832001"/>
          </a:xfrm>
          <a:custGeom>
            <a:avLst/>
            <a:gdLst/>
            <a:ahLst/>
            <a:cxnLst>
              <a:cxn ang="0">
                <a:pos x="wd2" y="hd2"/>
              </a:cxn>
              <a:cxn ang="5400000">
                <a:pos x="wd2" y="hd2"/>
              </a:cxn>
              <a:cxn ang="10800000">
                <a:pos x="wd2" y="hd2"/>
              </a:cxn>
              <a:cxn ang="16200000">
                <a:pos x="wd2" y="hd2"/>
              </a:cxn>
            </a:cxnLst>
            <a:rect l="0" t="0" r="r" b="b"/>
            <a:pathLst>
              <a:path w="21394" h="21252" extrusionOk="0">
                <a:moveTo>
                  <a:pt x="0" y="11486"/>
                </a:moveTo>
                <a:cubicBezTo>
                  <a:pt x="6297" y="11810"/>
                  <a:pt x="8452" y="9094"/>
                  <a:pt x="10432" y="6445"/>
                </a:cubicBezTo>
                <a:cubicBezTo>
                  <a:pt x="11413" y="5133"/>
                  <a:pt x="12361" y="62"/>
                  <a:pt x="14424" y="1"/>
                </a:cubicBezTo>
                <a:cubicBezTo>
                  <a:pt x="15769" y="-39"/>
                  <a:pt x="16223" y="2237"/>
                  <a:pt x="16082" y="3272"/>
                </a:cubicBezTo>
                <a:cubicBezTo>
                  <a:pt x="15861" y="4889"/>
                  <a:pt x="14041" y="6135"/>
                  <a:pt x="14194" y="7965"/>
                </a:cubicBezTo>
                <a:cubicBezTo>
                  <a:pt x="14390" y="10301"/>
                  <a:pt x="17861" y="9673"/>
                  <a:pt x="19260" y="10227"/>
                </a:cubicBezTo>
                <a:cubicBezTo>
                  <a:pt x="19766" y="10428"/>
                  <a:pt x="21231" y="11033"/>
                  <a:pt x="21376" y="11673"/>
                </a:cubicBezTo>
                <a:cubicBezTo>
                  <a:pt x="21570" y="12535"/>
                  <a:pt x="20193" y="13225"/>
                  <a:pt x="19575" y="13518"/>
                </a:cubicBezTo>
                <a:cubicBezTo>
                  <a:pt x="20100" y="13794"/>
                  <a:pt x="21600" y="14815"/>
                  <a:pt x="21175" y="15661"/>
                </a:cubicBezTo>
                <a:cubicBezTo>
                  <a:pt x="20946" y="16116"/>
                  <a:pt x="20069" y="16279"/>
                  <a:pt x="19912" y="16721"/>
                </a:cubicBezTo>
                <a:cubicBezTo>
                  <a:pt x="19755" y="17170"/>
                  <a:pt x="20477" y="17215"/>
                  <a:pt x="20793" y="17467"/>
                </a:cubicBezTo>
                <a:cubicBezTo>
                  <a:pt x="21207" y="17798"/>
                  <a:pt x="21392" y="18222"/>
                  <a:pt x="21094" y="18674"/>
                </a:cubicBezTo>
                <a:cubicBezTo>
                  <a:pt x="20996" y="18822"/>
                  <a:pt x="20711" y="18995"/>
                  <a:pt x="20448" y="19175"/>
                </a:cubicBezTo>
                <a:cubicBezTo>
                  <a:pt x="20191" y="19349"/>
                  <a:pt x="19956" y="19529"/>
                  <a:pt x="19937" y="19697"/>
                </a:cubicBezTo>
                <a:cubicBezTo>
                  <a:pt x="19902" y="20016"/>
                  <a:pt x="20352" y="20019"/>
                  <a:pt x="20495" y="20232"/>
                </a:cubicBezTo>
                <a:cubicBezTo>
                  <a:pt x="21389" y="21561"/>
                  <a:pt x="18668" y="21213"/>
                  <a:pt x="18243" y="21207"/>
                </a:cubicBezTo>
                <a:cubicBezTo>
                  <a:pt x="15548" y="21174"/>
                  <a:pt x="12492" y="21415"/>
                  <a:pt x="9278" y="20028"/>
                </a:cubicBezTo>
                <a:cubicBezTo>
                  <a:pt x="6757" y="18941"/>
                  <a:pt x="4040" y="19440"/>
                  <a:pt x="1192" y="19163"/>
                </a:cubicBezTo>
              </a:path>
            </a:pathLst>
          </a:custGeom>
          <a:solidFill>
            <a:srgbClr val="F3D421"/>
          </a:solidFill>
          <a:ln w="38100">
            <a:solidFill>
              <a:schemeClr val="tx1">
                <a:lumMod val="85000"/>
                <a:lumOff val="15000"/>
              </a:schemeClr>
            </a:solidFill>
            <a:miter lim="400000"/>
          </a:ln>
        </p:spPr>
        <p:txBody>
          <a:bodyPr lIns="38088" tIns="38088" rIns="38088" bIns="38088" anchor="ct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nvGrpSpPr>
          <p:cNvPr id="11" name="组合 10"/>
          <p:cNvGrpSpPr/>
          <p:nvPr/>
        </p:nvGrpSpPr>
        <p:grpSpPr>
          <a:xfrm>
            <a:off x="202458" y="248907"/>
            <a:ext cx="1906855" cy="1730420"/>
            <a:chOff x="792304" y="1415439"/>
            <a:chExt cx="4759579" cy="5093556"/>
          </a:xfrm>
        </p:grpSpPr>
        <p:grpSp>
          <p:nvGrpSpPr>
            <p:cNvPr id="3" name="Group 44"/>
            <p:cNvGrpSpPr/>
            <p:nvPr/>
          </p:nvGrpSpPr>
          <p:grpSpPr>
            <a:xfrm>
              <a:off x="2931339" y="2100886"/>
              <a:ext cx="807118" cy="906808"/>
              <a:chOff x="0" y="0"/>
              <a:chExt cx="807366" cy="906807"/>
            </a:xfrm>
          </p:grpSpPr>
          <p:sp>
            <p:nvSpPr>
              <p:cNvPr id="16"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17"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grpSp>
          <p:nvGrpSpPr>
            <p:cNvPr id="9" name="组 47"/>
            <p:cNvGrpSpPr/>
            <p:nvPr/>
          </p:nvGrpSpPr>
          <p:grpSpPr>
            <a:xfrm>
              <a:off x="792304" y="1415439"/>
              <a:ext cx="4759579" cy="5093556"/>
              <a:chOff x="829100" y="2206816"/>
              <a:chExt cx="4556482" cy="4874704"/>
            </a:xfrm>
          </p:grpSpPr>
          <p:grpSp>
            <p:nvGrpSpPr>
              <p:cNvPr id="10" name="Group 32"/>
              <p:cNvGrpSpPr/>
              <p:nvPr/>
            </p:nvGrpSpPr>
            <p:grpSpPr>
              <a:xfrm rot="20904357">
                <a:off x="829100" y="2206816"/>
                <a:ext cx="4556482" cy="4874704"/>
                <a:chOff x="88900" y="0"/>
                <a:chExt cx="2639505" cy="2823847"/>
              </a:xfrm>
            </p:grpSpPr>
            <p:sp>
              <p:nvSpPr>
                <p:cNvPr id="24"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25"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sp>
            <p:nvSpPr>
              <p:cNvPr id="42"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3"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4"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5"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6"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7"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grpSp>
      </p:grpSp>
      <p:sp>
        <p:nvSpPr>
          <p:cNvPr id="23" name="文本框 15">
            <a:extLst>
              <a:ext uri="{FF2B5EF4-FFF2-40B4-BE49-F238E27FC236}">
                <a16:creationId xmlns:a16="http://schemas.microsoft.com/office/drawing/2014/main" xmlns="" id="{1CDE7742-C5D8-4CC3-B6C5-3A3BD7F4BC5D}"/>
              </a:ext>
            </a:extLst>
          </p:cNvPr>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a) Vương triều Gúp-ta</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6" name="chenying0907 148"/>
          <p:cNvSpPr/>
          <p:nvPr/>
        </p:nvSpPr>
        <p:spPr>
          <a:xfrm>
            <a:off x="6523625" y="2700905"/>
            <a:ext cx="5531893" cy="39179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088" tIns="38088" rIns="38088" bIns="38088" numCol="1" anchor="ctr">
            <a:spAutoFit/>
          </a:bodyPr>
          <a:lstStyle/>
          <a:p>
            <a:pPr algn="just" defTabSz="1218804">
              <a:lnSpc>
                <a:spcPct val="130000"/>
              </a:lnSpc>
              <a:spcBef>
                <a:spcPct val="0"/>
              </a:spcBef>
            </a:pPr>
            <a:r>
              <a:rPr lang="vi-VN" altLang="zh-CN" sz="2400" b="1">
                <a:solidFill>
                  <a:schemeClr val="tx1">
                    <a:lumMod val="85000"/>
                    <a:lumOff val="15000"/>
                  </a:schemeClr>
                </a:solidFill>
                <a:latin typeface="+mj-lt"/>
                <a:ea typeface="思源黑体" panose="020B0500000000000000" pitchFamily="34" charset="-122"/>
                <a:sym typeface="微软雅黑" pitchFamily="34" charset="-122"/>
              </a:rPr>
              <a:t>+ Kinh tế: </a:t>
            </a:r>
          </a:p>
          <a:p>
            <a:pPr algn="just" defTabSz="1218804">
              <a:lnSpc>
                <a:spcPct val="130000"/>
              </a:lnSpc>
              <a:spcBef>
                <a:spcPct val="0"/>
              </a:spcBef>
            </a:pPr>
            <a:r>
              <a:rPr lang="vi-VN" altLang="zh-CN" sz="2400">
                <a:solidFill>
                  <a:schemeClr val="tx1">
                    <a:lumMod val="85000"/>
                    <a:lumOff val="15000"/>
                  </a:schemeClr>
                </a:solidFill>
                <a:latin typeface="+mj-lt"/>
                <a:ea typeface="思源黑体" panose="020B0500000000000000" pitchFamily="34" charset="-122"/>
                <a:sym typeface="微软雅黑" pitchFamily="34" charset="-122"/>
              </a:rPr>
              <a:t>- Kinh tế Ấn Độ có những tiến bộ vượt bậc. </a:t>
            </a:r>
          </a:p>
          <a:p>
            <a:pPr algn="just" defTabSz="1218804">
              <a:lnSpc>
                <a:spcPct val="130000"/>
              </a:lnSpc>
              <a:spcBef>
                <a:spcPct val="0"/>
              </a:spcBef>
            </a:pPr>
            <a:r>
              <a:rPr lang="vi-VN" altLang="zh-CN" sz="2400">
                <a:solidFill>
                  <a:schemeClr val="tx1">
                    <a:lumMod val="85000"/>
                    <a:lumOff val="15000"/>
                  </a:schemeClr>
                </a:solidFill>
                <a:latin typeface="+mj-lt"/>
                <a:ea typeface="思源黑体" panose="020B0500000000000000" pitchFamily="34" charset="-122"/>
                <a:sym typeface="微软雅黑" pitchFamily="34" charset="-122"/>
              </a:rPr>
              <a:t>- Nông nghiệp được chú trọng phát triển với nhiều công trình thủy lợi lớn được xây dựng, công cụ bằng sắt được sử dụng rộng rãi, …</a:t>
            </a:r>
          </a:p>
          <a:p>
            <a:pPr algn="just" defTabSz="1218804">
              <a:lnSpc>
                <a:spcPct val="130000"/>
              </a:lnSpc>
              <a:spcBef>
                <a:spcPct val="0"/>
              </a:spcBef>
            </a:pPr>
            <a:r>
              <a:rPr lang="vi-VN" altLang="zh-CN" sz="2400">
                <a:solidFill>
                  <a:schemeClr val="tx1">
                    <a:lumMod val="85000"/>
                    <a:lumOff val="15000"/>
                  </a:schemeClr>
                </a:solidFill>
                <a:latin typeface="+mj-lt"/>
                <a:ea typeface="思源黑体" panose="020B0500000000000000" pitchFamily="34" charset="-122"/>
                <a:sym typeface="微软雅黑" pitchFamily="34" charset="-122"/>
              </a:rPr>
              <a:t>- Buôn bán trong nước được đẩy mạnh và mở rộng quan hệ giao thương với nhiều nước.</a:t>
            </a:r>
          </a:p>
        </p:txBody>
      </p:sp>
    </p:spTree>
    <p:extLst>
      <p:ext uri="{BB962C8B-B14F-4D97-AF65-F5344CB8AC3E}">
        <p14:creationId xmlns:p14="http://schemas.microsoft.com/office/powerpoint/2010/main" val="185438603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1000" fill="hold"/>
                                        <p:tgtEl>
                                          <p:spTgt spid="26"/>
                                        </p:tgtEl>
                                        <p:attrNameLst>
                                          <p:attrName>ppt_w</p:attrName>
                                        </p:attrNameLst>
                                      </p:cBhvr>
                                      <p:tavLst>
                                        <p:tav tm="0">
                                          <p:val>
                                            <p:fltVal val="0"/>
                                          </p:val>
                                        </p:tav>
                                        <p:tav tm="100000">
                                          <p:val>
                                            <p:strVal val="#ppt_w"/>
                                          </p:val>
                                        </p:tav>
                                      </p:tavLst>
                                    </p:anim>
                                    <p:anim calcmode="lin" valueType="num">
                                      <p:cBhvr>
                                        <p:cTn id="31" dur="1000" fill="hold"/>
                                        <p:tgtEl>
                                          <p:spTgt spid="26"/>
                                        </p:tgtEl>
                                        <p:attrNameLst>
                                          <p:attrName>ppt_h</p:attrName>
                                        </p:attrNameLst>
                                      </p:cBhvr>
                                      <p:tavLst>
                                        <p:tav tm="0">
                                          <p:val>
                                            <p:fltVal val="0"/>
                                          </p:val>
                                        </p:tav>
                                        <p:tav tm="100000">
                                          <p:val>
                                            <p:strVal val="#ppt_h"/>
                                          </p:val>
                                        </p:tav>
                                      </p:tavLst>
                                    </p:anim>
                                    <p:anim calcmode="lin" valueType="num">
                                      <p:cBhvr>
                                        <p:cTn id="32" dur="1000" fill="hold"/>
                                        <p:tgtEl>
                                          <p:spTgt spid="26"/>
                                        </p:tgtEl>
                                        <p:attrNameLst>
                                          <p:attrName>style.rotation</p:attrName>
                                        </p:attrNameLst>
                                      </p:cBhvr>
                                      <p:tavLst>
                                        <p:tav tm="0">
                                          <p:val>
                                            <p:fltVal val="90"/>
                                          </p:val>
                                        </p:tav>
                                        <p:tav tm="100000">
                                          <p:val>
                                            <p:fltVal val="0"/>
                                          </p:val>
                                        </p:tav>
                                      </p:tavLst>
                                    </p:anim>
                                    <p:animEffect transition="in" filter="fade">
                                      <p:cBhvr>
                                        <p:cTn id="3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enying0907 109"/>
          <p:cNvSpPr/>
          <p:nvPr/>
        </p:nvSpPr>
        <p:spPr>
          <a:xfrm>
            <a:off x="897950" y="2511817"/>
            <a:ext cx="873401" cy="832001"/>
          </a:xfrm>
          <a:custGeom>
            <a:avLst/>
            <a:gdLst/>
            <a:ahLst/>
            <a:cxnLst>
              <a:cxn ang="0">
                <a:pos x="wd2" y="hd2"/>
              </a:cxn>
              <a:cxn ang="5400000">
                <a:pos x="wd2" y="hd2"/>
              </a:cxn>
              <a:cxn ang="10800000">
                <a:pos x="wd2" y="hd2"/>
              </a:cxn>
              <a:cxn ang="16200000">
                <a:pos x="wd2" y="hd2"/>
              </a:cxn>
            </a:cxnLst>
            <a:rect l="0" t="0" r="r" b="b"/>
            <a:pathLst>
              <a:path w="21394" h="21252" extrusionOk="0">
                <a:moveTo>
                  <a:pt x="0" y="11486"/>
                </a:moveTo>
                <a:cubicBezTo>
                  <a:pt x="6297" y="11810"/>
                  <a:pt x="8452" y="9094"/>
                  <a:pt x="10432" y="6445"/>
                </a:cubicBezTo>
                <a:cubicBezTo>
                  <a:pt x="11413" y="5133"/>
                  <a:pt x="12361" y="62"/>
                  <a:pt x="14424" y="1"/>
                </a:cubicBezTo>
                <a:cubicBezTo>
                  <a:pt x="15769" y="-39"/>
                  <a:pt x="16223" y="2237"/>
                  <a:pt x="16082" y="3272"/>
                </a:cubicBezTo>
                <a:cubicBezTo>
                  <a:pt x="15861" y="4889"/>
                  <a:pt x="14041" y="6135"/>
                  <a:pt x="14194" y="7965"/>
                </a:cubicBezTo>
                <a:cubicBezTo>
                  <a:pt x="14390" y="10301"/>
                  <a:pt x="17861" y="9673"/>
                  <a:pt x="19260" y="10227"/>
                </a:cubicBezTo>
                <a:cubicBezTo>
                  <a:pt x="19766" y="10428"/>
                  <a:pt x="21231" y="11033"/>
                  <a:pt x="21376" y="11673"/>
                </a:cubicBezTo>
                <a:cubicBezTo>
                  <a:pt x="21570" y="12535"/>
                  <a:pt x="20193" y="13225"/>
                  <a:pt x="19575" y="13518"/>
                </a:cubicBezTo>
                <a:cubicBezTo>
                  <a:pt x="20100" y="13794"/>
                  <a:pt x="21600" y="14815"/>
                  <a:pt x="21175" y="15661"/>
                </a:cubicBezTo>
                <a:cubicBezTo>
                  <a:pt x="20946" y="16116"/>
                  <a:pt x="20069" y="16279"/>
                  <a:pt x="19912" y="16721"/>
                </a:cubicBezTo>
                <a:cubicBezTo>
                  <a:pt x="19755" y="17170"/>
                  <a:pt x="20477" y="17215"/>
                  <a:pt x="20793" y="17467"/>
                </a:cubicBezTo>
                <a:cubicBezTo>
                  <a:pt x="21207" y="17798"/>
                  <a:pt x="21392" y="18222"/>
                  <a:pt x="21094" y="18674"/>
                </a:cubicBezTo>
                <a:cubicBezTo>
                  <a:pt x="20996" y="18822"/>
                  <a:pt x="20711" y="18995"/>
                  <a:pt x="20448" y="19175"/>
                </a:cubicBezTo>
                <a:cubicBezTo>
                  <a:pt x="20191" y="19349"/>
                  <a:pt x="19956" y="19529"/>
                  <a:pt x="19937" y="19697"/>
                </a:cubicBezTo>
                <a:cubicBezTo>
                  <a:pt x="19902" y="20016"/>
                  <a:pt x="20352" y="20019"/>
                  <a:pt x="20495" y="20232"/>
                </a:cubicBezTo>
                <a:cubicBezTo>
                  <a:pt x="21389" y="21561"/>
                  <a:pt x="18668" y="21213"/>
                  <a:pt x="18243" y="21207"/>
                </a:cubicBezTo>
                <a:cubicBezTo>
                  <a:pt x="15548" y="21174"/>
                  <a:pt x="12492" y="21415"/>
                  <a:pt x="9278" y="20028"/>
                </a:cubicBezTo>
                <a:cubicBezTo>
                  <a:pt x="6757" y="18941"/>
                  <a:pt x="4040" y="19440"/>
                  <a:pt x="1192" y="19163"/>
                </a:cubicBezTo>
              </a:path>
            </a:pathLst>
          </a:custGeom>
          <a:solidFill>
            <a:srgbClr val="F3BEB8"/>
          </a:solidFill>
          <a:ln w="38100">
            <a:solidFill>
              <a:schemeClr val="tx1">
                <a:lumMod val="85000"/>
                <a:lumOff val="15000"/>
              </a:schemeClr>
            </a:solidFill>
            <a:miter lim="400000"/>
          </a:ln>
        </p:spPr>
        <p:txBody>
          <a:bodyPr lIns="38088" tIns="38088" rIns="38088" bIns="38088" anchor="ct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8" name="chenying0907 148"/>
          <p:cNvSpPr/>
          <p:nvPr/>
        </p:nvSpPr>
        <p:spPr>
          <a:xfrm>
            <a:off x="2237065" y="3323054"/>
            <a:ext cx="7289072" cy="151731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088" tIns="38088" rIns="38088" bIns="38088" numCol="1" anchor="ctr">
            <a:spAutoFit/>
          </a:bodyPr>
          <a:lstStyle/>
          <a:p>
            <a:pPr algn="just" defTabSz="1218804">
              <a:lnSpc>
                <a:spcPct val="130000"/>
              </a:lnSpc>
              <a:spcBef>
                <a:spcPct val="0"/>
              </a:spcBef>
            </a:pPr>
            <a:r>
              <a:rPr lang="vi-VN" altLang="zh-CN" sz="2400" b="1">
                <a:solidFill>
                  <a:schemeClr val="tx1">
                    <a:lumMod val="85000"/>
                    <a:lumOff val="15000"/>
                  </a:schemeClr>
                </a:solidFill>
                <a:latin typeface="+mj-lt"/>
                <a:ea typeface="思源黑体" panose="020B0500000000000000" pitchFamily="34" charset="-122"/>
                <a:sym typeface="微软雅黑" pitchFamily="34" charset="-122"/>
              </a:rPr>
              <a:t>+ Xã hội:</a:t>
            </a:r>
          </a:p>
          <a:p>
            <a:pPr marL="342900" indent="-342900" algn="just" defTabSz="1218804">
              <a:lnSpc>
                <a:spcPct val="130000"/>
              </a:lnSpc>
              <a:spcBef>
                <a:spcPct val="0"/>
              </a:spcBef>
              <a:buFontTx/>
              <a:buChar char="-"/>
            </a:pPr>
            <a:r>
              <a:rPr lang="vi-VN" altLang="zh-CN" sz="2400" smtClean="0">
                <a:solidFill>
                  <a:schemeClr val="tx1">
                    <a:lumMod val="85000"/>
                    <a:lumOff val="15000"/>
                  </a:schemeClr>
                </a:solidFill>
                <a:latin typeface="+mj-lt"/>
                <a:ea typeface="思源黑体" panose="020B0500000000000000" pitchFamily="34" charset="-122"/>
                <a:sym typeface="微软雅黑" pitchFamily="34" charset="-122"/>
              </a:rPr>
              <a:t>Đời </a:t>
            </a:r>
            <a:r>
              <a:rPr lang="vi-VN" altLang="zh-CN" sz="2400">
                <a:solidFill>
                  <a:schemeClr val="tx1">
                    <a:lumMod val="85000"/>
                    <a:lumOff val="15000"/>
                  </a:schemeClr>
                </a:solidFill>
                <a:latin typeface="+mj-lt"/>
                <a:ea typeface="思源黑体" panose="020B0500000000000000" pitchFamily="34" charset="-122"/>
                <a:sym typeface="微软雅黑" pitchFamily="34" charset="-122"/>
              </a:rPr>
              <a:t>sống nhân dân được ổn định, sung </a:t>
            </a:r>
            <a:r>
              <a:rPr lang="vi-VN" altLang="zh-CN" sz="2400" smtClean="0">
                <a:solidFill>
                  <a:schemeClr val="tx1">
                    <a:lumMod val="85000"/>
                    <a:lumOff val="15000"/>
                  </a:schemeClr>
                </a:solidFill>
                <a:latin typeface="+mj-lt"/>
                <a:ea typeface="思源黑体" panose="020B0500000000000000" pitchFamily="34" charset="-122"/>
                <a:sym typeface="微软雅黑" pitchFamily="34" charset="-122"/>
              </a:rPr>
              <a:t>túc</a:t>
            </a:r>
            <a:r>
              <a:rPr lang="en-US" altLang="zh-CN" sz="2400">
                <a:solidFill>
                  <a:schemeClr val="tx1">
                    <a:lumMod val="85000"/>
                    <a:lumOff val="15000"/>
                  </a:schemeClr>
                </a:solidFill>
                <a:latin typeface="+mj-lt"/>
                <a:ea typeface="思源黑体" panose="020B0500000000000000" pitchFamily="34" charset="-122"/>
                <a:sym typeface="微软雅黑" pitchFamily="34" charset="-122"/>
              </a:rPr>
              <a:t> </a:t>
            </a:r>
            <a:r>
              <a:rPr lang="en-US" altLang="zh-CN" sz="2400" smtClean="0">
                <a:solidFill>
                  <a:schemeClr val="tx1">
                    <a:lumMod val="85000"/>
                    <a:lumOff val="15000"/>
                  </a:schemeClr>
                </a:solidFill>
                <a:latin typeface="Times New Roman"/>
                <a:ea typeface="思源黑体" panose="020B0500000000000000" pitchFamily="34" charset="-122"/>
                <a:cs typeface="Times New Roman"/>
                <a:sym typeface="微软雅黑" pitchFamily="34" charset="-122"/>
              </a:rPr>
              <a:t>→ </a:t>
            </a:r>
            <a:r>
              <a:rPr lang="en-US" altLang="zh-CN" sz="2400">
                <a:solidFill>
                  <a:schemeClr val="tx1">
                    <a:lumMod val="85000"/>
                    <a:lumOff val="15000"/>
                  </a:schemeClr>
                </a:solidFill>
                <a:latin typeface="Times New Roman" pitchFamily="18" charset="0"/>
                <a:ea typeface="思源黑体" panose="020B0500000000000000" pitchFamily="34" charset="-122"/>
                <a:cs typeface="Times New Roman" pitchFamily="18" charset="0"/>
                <a:sym typeface="微软雅黑" pitchFamily="34" charset="-122"/>
              </a:rPr>
              <a:t>T</a:t>
            </a:r>
            <a:r>
              <a:rPr lang="vi-VN" altLang="zh-CN" sz="2400" smtClean="0">
                <a:solidFill>
                  <a:schemeClr val="tx1">
                    <a:lumMod val="85000"/>
                    <a:lumOff val="15000"/>
                  </a:schemeClr>
                </a:solidFill>
                <a:latin typeface="+mj-lt"/>
                <a:ea typeface="思源黑体" panose="020B0500000000000000" pitchFamily="34" charset="-122"/>
                <a:sym typeface="微软雅黑" pitchFamily="34" charset="-122"/>
              </a:rPr>
              <a:t>hời </a:t>
            </a:r>
            <a:r>
              <a:rPr lang="vi-VN" altLang="zh-CN" sz="2400">
                <a:solidFill>
                  <a:schemeClr val="tx1">
                    <a:lumMod val="85000"/>
                    <a:lumOff val="15000"/>
                  </a:schemeClr>
                </a:solidFill>
                <a:latin typeface="+mj-lt"/>
                <a:ea typeface="思源黑体" panose="020B0500000000000000" pitchFamily="34" charset="-122"/>
                <a:sym typeface="微软雅黑" pitchFamily="34" charset="-122"/>
              </a:rPr>
              <a:t>kì này được gọi là thời hoàng kim</a:t>
            </a:r>
            <a:r>
              <a:rPr lang="vi-VN" altLang="zh-CN" sz="2400" smtClean="0">
                <a:solidFill>
                  <a:schemeClr val="tx1">
                    <a:lumMod val="85000"/>
                    <a:lumOff val="15000"/>
                  </a:schemeClr>
                </a:solidFill>
                <a:latin typeface="+mj-lt"/>
                <a:ea typeface="思源黑体" panose="020B0500000000000000" pitchFamily="34" charset="-122"/>
                <a:sym typeface="微软雅黑" pitchFamily="34" charset="-122"/>
              </a:rPr>
              <a:t>.</a:t>
            </a:r>
            <a:endParaRPr lang="vi-VN" altLang="zh-CN" sz="2400">
              <a:solidFill>
                <a:schemeClr val="tx1">
                  <a:lumMod val="85000"/>
                  <a:lumOff val="15000"/>
                </a:schemeClr>
              </a:solidFill>
              <a:latin typeface="+mj-lt"/>
              <a:ea typeface="思源黑体" panose="020B0500000000000000" pitchFamily="34" charset="-122"/>
              <a:sym typeface="微软雅黑" pitchFamily="34" charset="-122"/>
            </a:endParaRPr>
          </a:p>
        </p:txBody>
      </p:sp>
      <p:grpSp>
        <p:nvGrpSpPr>
          <p:cNvPr id="11" name="组合 10"/>
          <p:cNvGrpSpPr/>
          <p:nvPr/>
        </p:nvGrpSpPr>
        <p:grpSpPr>
          <a:xfrm>
            <a:off x="202458" y="248907"/>
            <a:ext cx="1906855" cy="1730420"/>
            <a:chOff x="792304" y="1415439"/>
            <a:chExt cx="4759579" cy="5093556"/>
          </a:xfrm>
        </p:grpSpPr>
        <p:grpSp>
          <p:nvGrpSpPr>
            <p:cNvPr id="3" name="Group 44"/>
            <p:cNvGrpSpPr/>
            <p:nvPr/>
          </p:nvGrpSpPr>
          <p:grpSpPr>
            <a:xfrm>
              <a:off x="2931339" y="2100886"/>
              <a:ext cx="807118" cy="906808"/>
              <a:chOff x="0" y="0"/>
              <a:chExt cx="807366" cy="906807"/>
            </a:xfrm>
          </p:grpSpPr>
          <p:sp>
            <p:nvSpPr>
              <p:cNvPr id="16"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17"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grpSp>
          <p:nvGrpSpPr>
            <p:cNvPr id="9" name="组 47"/>
            <p:cNvGrpSpPr/>
            <p:nvPr/>
          </p:nvGrpSpPr>
          <p:grpSpPr>
            <a:xfrm>
              <a:off x="792304" y="1415439"/>
              <a:ext cx="4759579" cy="5093556"/>
              <a:chOff x="829100" y="2206816"/>
              <a:chExt cx="4556482" cy="4874704"/>
            </a:xfrm>
          </p:grpSpPr>
          <p:grpSp>
            <p:nvGrpSpPr>
              <p:cNvPr id="10" name="Group 32"/>
              <p:cNvGrpSpPr/>
              <p:nvPr/>
            </p:nvGrpSpPr>
            <p:grpSpPr>
              <a:xfrm rot="20904357">
                <a:off x="829100" y="2206816"/>
                <a:ext cx="4556482" cy="4874704"/>
                <a:chOff x="88900" y="0"/>
                <a:chExt cx="2639505" cy="2823847"/>
              </a:xfrm>
            </p:grpSpPr>
            <p:sp>
              <p:nvSpPr>
                <p:cNvPr id="24"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25"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sp>
            <p:nvSpPr>
              <p:cNvPr id="42"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3"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4"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5"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6"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7"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grpSp>
      </p:grpSp>
      <p:sp>
        <p:nvSpPr>
          <p:cNvPr id="23" name="文本框 15">
            <a:extLst>
              <a:ext uri="{FF2B5EF4-FFF2-40B4-BE49-F238E27FC236}">
                <a16:creationId xmlns:a16="http://schemas.microsoft.com/office/drawing/2014/main" xmlns="" id="{1CDE7742-C5D8-4CC3-B6C5-3A3BD7F4BC5D}"/>
              </a:ext>
            </a:extLst>
          </p:cNvPr>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a) Vương triều Gúp-ta</a:t>
            </a:r>
            <a:endParaRPr lang="zh-CN" altLang="en-US" sz="32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220168838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Oval 113"/>
          <p:cNvSpPr/>
          <p:nvPr/>
        </p:nvSpPr>
        <p:spPr>
          <a:xfrm>
            <a:off x="7386944" y="4040357"/>
            <a:ext cx="112534" cy="1125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id-ID" sz="2400">
              <a:solidFill>
                <a:srgbClr val="605448"/>
              </a:solidFill>
              <a:latin typeface="Times New Roman" pitchFamily="18" charset="0"/>
              <a:ea typeface="华文细黑" pitchFamily="2" charset="-122"/>
              <a:cs typeface="Times New Roman" pitchFamily="18" charset="0"/>
            </a:endParaRPr>
          </a:p>
        </p:txBody>
      </p:sp>
      <p:sp>
        <p:nvSpPr>
          <p:cNvPr id="155" name="Oval 118"/>
          <p:cNvSpPr/>
          <p:nvPr/>
        </p:nvSpPr>
        <p:spPr>
          <a:xfrm>
            <a:off x="6902068" y="4612635"/>
            <a:ext cx="439286" cy="4394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id-ID" sz="2400">
              <a:solidFill>
                <a:srgbClr val="605448"/>
              </a:solidFill>
              <a:latin typeface="Times New Roman" pitchFamily="18" charset="0"/>
              <a:ea typeface="华文细黑" pitchFamily="2" charset="-122"/>
              <a:cs typeface="Times New Roman" pitchFamily="18" charset="0"/>
            </a:endParaRPr>
          </a:p>
        </p:txBody>
      </p:sp>
      <p:grpSp>
        <p:nvGrpSpPr>
          <p:cNvPr id="4" name="chenying0907 8"/>
          <p:cNvGrpSpPr/>
          <p:nvPr/>
        </p:nvGrpSpPr>
        <p:grpSpPr>
          <a:xfrm>
            <a:off x="970150" y="1354119"/>
            <a:ext cx="3451725" cy="2315622"/>
            <a:chOff x="2112394" y="1638809"/>
            <a:chExt cx="2287653" cy="3780320"/>
          </a:xfrm>
        </p:grpSpPr>
        <p:sp>
          <p:nvSpPr>
            <p:cNvPr id="157" name="文本框 16"/>
            <p:cNvSpPr txBox="1">
              <a:spLocks noChangeArrowheads="1"/>
            </p:cNvSpPr>
            <p:nvPr/>
          </p:nvSpPr>
          <p:spPr bwMode="auto">
            <a:xfrm>
              <a:off x="2112394" y="2211273"/>
              <a:ext cx="2287653" cy="320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rPr>
                <a:t>Vương triều Hồi giáo Đê-li thành lập như thế nào? Vì sao gọi là Vương triều Hồi giáo Đê-li</a:t>
              </a:r>
              <a:r>
                <a:rPr lang="vi-VN" altLang="zh-CN" sz="2400"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a:t>
              </a:r>
              <a:endPar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endParaRPr>
            </a:p>
          </p:txBody>
        </p:sp>
        <p:sp>
          <p:nvSpPr>
            <p:cNvPr id="158" name="文本框 157"/>
            <p:cNvSpPr txBox="1"/>
            <p:nvPr/>
          </p:nvSpPr>
          <p:spPr>
            <a:xfrm>
              <a:off x="2627998" y="1638809"/>
              <a:ext cx="1772049" cy="572464"/>
            </a:xfrm>
            <a:prstGeom prst="rect">
              <a:avLst/>
            </a:prstGeom>
            <a:noFill/>
          </p:spPr>
          <p:txBody>
            <a:bodyPr wrap="square" rtlCol="0">
              <a:spAutoFit/>
            </a:bodyPr>
            <a:lstStyle/>
            <a:p>
              <a:pPr defTabSz="1218804">
                <a:lnSpc>
                  <a:spcPct val="130000"/>
                </a:lnSpc>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Nhóm 1</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59" name="chenying0907 30"/>
            <p:cNvSpPr>
              <a:spLocks noEditPoints="1"/>
            </p:cNvSpPr>
            <p:nvPr/>
          </p:nvSpPr>
          <p:spPr bwMode="auto">
            <a:xfrm>
              <a:off x="2190573" y="1638811"/>
              <a:ext cx="335491" cy="535989"/>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grpSp>
      <p:grpSp>
        <p:nvGrpSpPr>
          <p:cNvPr id="5" name="chenying0907 7"/>
          <p:cNvGrpSpPr/>
          <p:nvPr/>
        </p:nvGrpSpPr>
        <p:grpSpPr>
          <a:xfrm>
            <a:off x="260383" y="3879085"/>
            <a:ext cx="3533694" cy="2786356"/>
            <a:chOff x="1145959" y="3915879"/>
            <a:chExt cx="3534785" cy="2912457"/>
          </a:xfrm>
        </p:grpSpPr>
        <p:sp>
          <p:nvSpPr>
            <p:cNvPr id="160" name="文本框 16"/>
            <p:cNvSpPr txBox="1">
              <a:spLocks noChangeArrowheads="1"/>
            </p:cNvSpPr>
            <p:nvPr/>
          </p:nvSpPr>
          <p:spPr bwMode="auto">
            <a:xfrm>
              <a:off x="1145959" y="4383243"/>
              <a:ext cx="3534785" cy="244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srgbClr val="595959"/>
                  </a:solidFill>
                  <a:latin typeface="Times New Roman" pitchFamily="18" charset="0"/>
                  <a:ea typeface="思源黑体" panose="020B0500000000000000" pitchFamily="34" charset="-122"/>
                  <a:cs typeface="Times New Roman" pitchFamily="18" charset="0"/>
                </a:rPr>
                <a:t>Tìm hiểu thông tin SGK và tư liệu 2, hãy trình bày những nét chính về kinh tế của Vương triều Hồi giáo Đê-li</a:t>
              </a:r>
              <a:r>
                <a:rPr lang="vi-VN" altLang="zh-CN" sz="2400" smtClean="0">
                  <a:solidFill>
                    <a:srgbClr val="595959"/>
                  </a:solidFill>
                  <a:latin typeface="Times New Roman" pitchFamily="18" charset="0"/>
                  <a:ea typeface="思源黑体" panose="020B0500000000000000" pitchFamily="34" charset="-122"/>
                  <a:cs typeface="Times New Roman" pitchFamily="18" charset="0"/>
                </a:rPr>
                <a:t>.</a:t>
              </a:r>
              <a:endParaRPr lang="vi-VN" altLang="zh-CN" sz="2400">
                <a:solidFill>
                  <a:srgbClr val="595959"/>
                </a:solidFill>
                <a:latin typeface="Times New Roman" pitchFamily="18" charset="0"/>
                <a:ea typeface="思源黑体" panose="020B0500000000000000" pitchFamily="34" charset="-122"/>
                <a:cs typeface="Times New Roman" pitchFamily="18" charset="0"/>
              </a:endParaRPr>
            </a:p>
          </p:txBody>
        </p:sp>
        <p:sp>
          <p:nvSpPr>
            <p:cNvPr id="161" name="文本框 160"/>
            <p:cNvSpPr txBox="1"/>
            <p:nvPr/>
          </p:nvSpPr>
          <p:spPr>
            <a:xfrm>
              <a:off x="1597313" y="3915879"/>
              <a:ext cx="2073682" cy="572464"/>
            </a:xfrm>
            <a:prstGeom prst="rect">
              <a:avLst/>
            </a:prstGeom>
            <a:noFill/>
          </p:spPr>
          <p:txBody>
            <a:bodyPr wrap="square" rtlCol="0">
              <a:spAutoFit/>
            </a:bodyPr>
            <a:lstStyle/>
            <a:p>
              <a:pPr defTabSz="1218804">
                <a:lnSpc>
                  <a:spcPct val="130000"/>
                </a:lnSpc>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Nhóm 3</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62" name="chenying0907 30"/>
            <p:cNvSpPr>
              <a:spLocks noEditPoints="1"/>
            </p:cNvSpPr>
            <p:nvPr/>
          </p:nvSpPr>
          <p:spPr bwMode="auto">
            <a:xfrm>
              <a:off x="1224138" y="4021959"/>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grpSp>
      <p:grpSp>
        <p:nvGrpSpPr>
          <p:cNvPr id="6" name="chenying0907 9"/>
          <p:cNvGrpSpPr/>
          <p:nvPr/>
        </p:nvGrpSpPr>
        <p:grpSpPr>
          <a:xfrm>
            <a:off x="8105304" y="1346910"/>
            <a:ext cx="3814214" cy="2614822"/>
            <a:chOff x="7881599" y="1376733"/>
            <a:chExt cx="2314232" cy="5058798"/>
          </a:xfrm>
        </p:grpSpPr>
        <p:sp>
          <p:nvSpPr>
            <p:cNvPr id="163" name="文本框 16"/>
            <p:cNvSpPr txBox="1">
              <a:spLocks noChangeArrowheads="1"/>
            </p:cNvSpPr>
            <p:nvPr/>
          </p:nvSpPr>
          <p:spPr bwMode="auto">
            <a:xfrm>
              <a:off x="7881599" y="2633995"/>
              <a:ext cx="2287653" cy="380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srgbClr val="595959"/>
                  </a:solidFill>
                  <a:latin typeface="Times New Roman" pitchFamily="18" charset="0"/>
                  <a:ea typeface="思源黑体" panose="020B0500000000000000" pitchFamily="34" charset="-122"/>
                  <a:cs typeface="Times New Roman" pitchFamily="18" charset="0"/>
                </a:rPr>
                <a:t>Về chính trị, Vương triều Hồi giáo Đê-li có những chính sách cai trị như thế nào? Nhận xét về các chính đó</a:t>
              </a:r>
              <a:r>
                <a:rPr lang="vi-VN" altLang="zh-CN" sz="2400" smtClean="0">
                  <a:solidFill>
                    <a:srgbClr val="595959"/>
                  </a:solidFill>
                  <a:latin typeface="Times New Roman" pitchFamily="18" charset="0"/>
                  <a:ea typeface="思源黑体" panose="020B0500000000000000" pitchFamily="34" charset="-122"/>
                  <a:cs typeface="Times New Roman" pitchFamily="18" charset="0"/>
                </a:rPr>
                <a:t>?</a:t>
              </a:r>
              <a:endParaRPr lang="vi-VN" altLang="zh-CN" sz="2400">
                <a:solidFill>
                  <a:srgbClr val="595959"/>
                </a:solidFill>
                <a:latin typeface="Times New Roman" pitchFamily="18" charset="0"/>
                <a:ea typeface="思源黑体" panose="020B0500000000000000" pitchFamily="34" charset="-122"/>
                <a:cs typeface="Times New Roman" pitchFamily="18" charset="0"/>
              </a:endParaRPr>
            </a:p>
          </p:txBody>
        </p:sp>
        <p:sp>
          <p:nvSpPr>
            <p:cNvPr id="164" name="文本框 163"/>
            <p:cNvSpPr txBox="1"/>
            <p:nvPr/>
          </p:nvSpPr>
          <p:spPr>
            <a:xfrm>
              <a:off x="8279295" y="1376733"/>
              <a:ext cx="1916536" cy="572465"/>
            </a:xfrm>
            <a:prstGeom prst="rect">
              <a:avLst/>
            </a:prstGeom>
            <a:noFill/>
          </p:spPr>
          <p:txBody>
            <a:bodyPr wrap="square" rtlCol="0">
              <a:spAutoFit/>
            </a:bodyPr>
            <a:lstStyle/>
            <a:p>
              <a:pPr defTabSz="1218804">
                <a:lnSpc>
                  <a:spcPct val="130000"/>
                </a:lnSpc>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Nhóm 2</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65" name="chenying0907 30"/>
            <p:cNvSpPr>
              <a:spLocks noEditPoints="1"/>
            </p:cNvSpPr>
            <p:nvPr/>
          </p:nvSpPr>
          <p:spPr bwMode="auto">
            <a:xfrm>
              <a:off x="7881600" y="1376735"/>
              <a:ext cx="295950" cy="870362"/>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grpSp>
      <p:grpSp>
        <p:nvGrpSpPr>
          <p:cNvPr id="7" name="chenying0907 10"/>
          <p:cNvGrpSpPr/>
          <p:nvPr/>
        </p:nvGrpSpPr>
        <p:grpSpPr>
          <a:xfrm>
            <a:off x="8593078" y="4187179"/>
            <a:ext cx="3263099" cy="2017840"/>
            <a:chOff x="8515664" y="3898130"/>
            <a:chExt cx="3264106" cy="2017840"/>
          </a:xfrm>
        </p:grpSpPr>
        <p:sp>
          <p:nvSpPr>
            <p:cNvPr id="166" name="文本框 16"/>
            <p:cNvSpPr txBox="1">
              <a:spLocks noChangeArrowheads="1"/>
            </p:cNvSpPr>
            <p:nvPr/>
          </p:nvSpPr>
          <p:spPr bwMode="auto">
            <a:xfrm>
              <a:off x="8515664" y="4383243"/>
              <a:ext cx="3264106"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sym typeface="微软雅黑" pitchFamily="34" charset="-122"/>
                </a:rPr>
                <a:t>Xã hội Vương triều Hồi giáo Đê-li có những nét nổi bật nào?</a:t>
              </a:r>
            </a:p>
          </p:txBody>
        </p:sp>
        <p:sp>
          <p:nvSpPr>
            <p:cNvPr id="167" name="文本框 166"/>
            <p:cNvSpPr txBox="1"/>
            <p:nvPr/>
          </p:nvSpPr>
          <p:spPr>
            <a:xfrm>
              <a:off x="8995006" y="3898130"/>
              <a:ext cx="2536524" cy="572464"/>
            </a:xfrm>
            <a:prstGeom prst="rect">
              <a:avLst/>
            </a:prstGeom>
            <a:noFill/>
          </p:spPr>
          <p:txBody>
            <a:bodyPr wrap="square" rtlCol="0">
              <a:spAutoFit/>
            </a:bodyPr>
            <a:lstStyle/>
            <a:p>
              <a:pPr defTabSz="1218804">
                <a:lnSpc>
                  <a:spcPct val="130000"/>
                </a:lnSpc>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Nhóm 4</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68" name="chenying0907 30"/>
            <p:cNvSpPr>
              <a:spLocks noEditPoints="1"/>
            </p:cNvSpPr>
            <p:nvPr/>
          </p:nvSpPr>
          <p:spPr bwMode="auto">
            <a:xfrm>
              <a:off x="8593843" y="4021959"/>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grpSp>
      <p:pic>
        <p:nvPicPr>
          <p:cNvPr id="173" name="Picture 2" descr="Giáo Dục, Học Tập, Học Sinh, Kiến Thức, Học Nhóm, Tải hình PNG 187 -  Free.Vector6.com">
            <a:extLst>
              <a:ext uri="{FF2B5EF4-FFF2-40B4-BE49-F238E27FC236}">
                <a16:creationId xmlns="" xmlns:a16="http://schemas.microsoft.com/office/drawing/2014/main" id="{59F7AE7F-DA4B-4AF8-9615-B872BC0D0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3510" y="2442063"/>
            <a:ext cx="3866426" cy="2874044"/>
          </a:xfrm>
          <a:prstGeom prst="rect">
            <a:avLst/>
          </a:prstGeom>
          <a:noFill/>
          <a:extLst>
            <a:ext uri="{909E8E84-426E-40DD-AFC4-6F175D3DCCD1}">
              <a14:hiddenFill xmlns:a14="http://schemas.microsoft.com/office/drawing/2010/main">
                <a:solidFill>
                  <a:srgbClr val="FFFFFF"/>
                </a:solidFill>
              </a14:hiddenFill>
            </a:ext>
          </a:extLst>
        </p:spPr>
      </p:pic>
      <p:sp>
        <p:nvSpPr>
          <p:cNvPr id="220" name="文本框 15">
            <a:extLst>
              <a:ext uri="{FF2B5EF4-FFF2-40B4-BE49-F238E27FC236}">
                <a16:creationId xmlns:a16="http://schemas.microsoft.com/office/drawing/2014/main" xmlns=""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itchFamily="18" charset="0"/>
                <a:ea typeface="思源黑体" panose="020B0500000000000000" pitchFamily="34" charset="-122"/>
                <a:cs typeface="Times New Roman" pitchFamily="18" charset="0"/>
              </a:rPr>
              <a:t>b</a:t>
            </a:r>
            <a:r>
              <a:rPr lang="en-US" altLang="zh-CN" sz="3000" b="1" smtClean="0">
                <a:latin typeface="Times New Roman" pitchFamily="18" charset="0"/>
                <a:ea typeface="思源黑体" panose="020B0500000000000000" pitchFamily="34" charset="-122"/>
                <a:cs typeface="Times New Roman" pitchFamily="18" charset="0"/>
              </a:rPr>
              <a:t>) Vương triều Hồi giáo Đê-li</a:t>
            </a:r>
            <a:endParaRPr lang="zh-CN" altLang="en-US" sz="30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113984255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Oval 113"/>
          <p:cNvSpPr/>
          <p:nvPr/>
        </p:nvSpPr>
        <p:spPr>
          <a:xfrm>
            <a:off x="7386944" y="4040357"/>
            <a:ext cx="112534" cy="1125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id-ID" sz="2400">
              <a:solidFill>
                <a:srgbClr val="605448"/>
              </a:solidFill>
              <a:latin typeface="Times New Roman" pitchFamily="18" charset="0"/>
              <a:ea typeface="华文细黑" pitchFamily="2" charset="-122"/>
              <a:cs typeface="Times New Roman" pitchFamily="18" charset="0"/>
            </a:endParaRPr>
          </a:p>
        </p:txBody>
      </p:sp>
      <p:sp>
        <p:nvSpPr>
          <p:cNvPr id="155" name="Oval 118"/>
          <p:cNvSpPr/>
          <p:nvPr/>
        </p:nvSpPr>
        <p:spPr>
          <a:xfrm>
            <a:off x="6902068" y="4612635"/>
            <a:ext cx="439286" cy="4394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id-ID" sz="2400">
              <a:solidFill>
                <a:srgbClr val="605448"/>
              </a:solidFill>
              <a:latin typeface="Times New Roman" pitchFamily="18" charset="0"/>
              <a:ea typeface="华文细黑" pitchFamily="2" charset="-122"/>
              <a:cs typeface="Times New Roman" pitchFamily="18" charset="0"/>
            </a:endParaRPr>
          </a:p>
        </p:txBody>
      </p:sp>
      <p:grpSp>
        <p:nvGrpSpPr>
          <p:cNvPr id="4" name="chenying0907 8"/>
          <p:cNvGrpSpPr/>
          <p:nvPr/>
        </p:nvGrpSpPr>
        <p:grpSpPr>
          <a:xfrm>
            <a:off x="506231" y="1032112"/>
            <a:ext cx="3765518" cy="2315622"/>
            <a:chOff x="2112394" y="1638809"/>
            <a:chExt cx="2287653" cy="3780320"/>
          </a:xfrm>
        </p:grpSpPr>
        <p:sp>
          <p:nvSpPr>
            <p:cNvPr id="157" name="文本框 16"/>
            <p:cNvSpPr txBox="1">
              <a:spLocks noChangeArrowheads="1"/>
            </p:cNvSpPr>
            <p:nvPr/>
          </p:nvSpPr>
          <p:spPr bwMode="auto">
            <a:xfrm>
              <a:off x="2112394" y="2211273"/>
              <a:ext cx="2287653" cy="320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rPr>
                <a:t>Vương triều Hồi giáo Đê-li thành lập như thế nào? Vì sao gọi là Vương triều Hồi giáo Đê-li</a:t>
              </a:r>
              <a:r>
                <a:rPr lang="vi-VN" altLang="zh-CN" sz="2400"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a:t>
              </a:r>
              <a:endPar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endParaRPr>
            </a:p>
          </p:txBody>
        </p:sp>
        <p:sp>
          <p:nvSpPr>
            <p:cNvPr id="158" name="文本框 157"/>
            <p:cNvSpPr txBox="1"/>
            <p:nvPr/>
          </p:nvSpPr>
          <p:spPr>
            <a:xfrm>
              <a:off x="2627998" y="1638809"/>
              <a:ext cx="1772049" cy="572464"/>
            </a:xfrm>
            <a:prstGeom prst="rect">
              <a:avLst/>
            </a:prstGeom>
            <a:noFill/>
          </p:spPr>
          <p:txBody>
            <a:bodyPr wrap="square" rtlCol="0">
              <a:spAutoFit/>
            </a:bodyPr>
            <a:lstStyle/>
            <a:p>
              <a:pPr defTabSz="1218804">
                <a:lnSpc>
                  <a:spcPct val="130000"/>
                </a:lnSpc>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Nhóm 1</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59" name="chenying0907 30"/>
            <p:cNvSpPr>
              <a:spLocks noEditPoints="1"/>
            </p:cNvSpPr>
            <p:nvPr/>
          </p:nvSpPr>
          <p:spPr bwMode="auto">
            <a:xfrm>
              <a:off x="2190573" y="1638811"/>
              <a:ext cx="335491" cy="535989"/>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grpSp>
      <p:pic>
        <p:nvPicPr>
          <p:cNvPr id="173" name="Picture 2" descr="Giáo Dục, Học Tập, Học Sinh, Kiến Thức, Học Nhóm, Tải hình PNG 187 -  Free.Vector6.com">
            <a:extLst>
              <a:ext uri="{FF2B5EF4-FFF2-40B4-BE49-F238E27FC236}">
                <a16:creationId xmlns="" xmlns:a16="http://schemas.microsoft.com/office/drawing/2014/main" id="{59F7AE7F-DA4B-4AF8-9615-B872BC0D0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893" y="-435729"/>
            <a:ext cx="3204058" cy="2381684"/>
          </a:xfrm>
          <a:prstGeom prst="rect">
            <a:avLst/>
          </a:prstGeom>
          <a:noFill/>
          <a:extLst>
            <a:ext uri="{909E8E84-426E-40DD-AFC4-6F175D3DCCD1}">
              <a14:hiddenFill xmlns:a14="http://schemas.microsoft.com/office/drawing/2010/main">
                <a:solidFill>
                  <a:srgbClr val="FFFFFF"/>
                </a:solidFill>
              </a14:hiddenFill>
            </a:ext>
          </a:extLst>
        </p:spPr>
      </p:pic>
      <p:sp>
        <p:nvSpPr>
          <p:cNvPr id="220" name="文本框 15">
            <a:extLst>
              <a:ext uri="{FF2B5EF4-FFF2-40B4-BE49-F238E27FC236}">
                <a16:creationId xmlns:a16="http://schemas.microsoft.com/office/drawing/2014/main" xmlns=""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itchFamily="18" charset="0"/>
                <a:ea typeface="思源黑体" panose="020B0500000000000000" pitchFamily="34" charset="-122"/>
                <a:cs typeface="Times New Roman" pitchFamily="18" charset="0"/>
              </a:rPr>
              <a:t>b</a:t>
            </a:r>
            <a:r>
              <a:rPr lang="en-US" altLang="zh-CN" sz="3000" b="1" smtClean="0">
                <a:latin typeface="Times New Roman" pitchFamily="18" charset="0"/>
                <a:ea typeface="思源黑体" panose="020B0500000000000000" pitchFamily="34" charset="-122"/>
                <a:cs typeface="Times New Roman" pitchFamily="18" charset="0"/>
              </a:rPr>
              <a:t>) Vương triều Hồi giáo Đê-li</a:t>
            </a:r>
            <a:endParaRPr lang="zh-CN" altLang="en-US" sz="3000" b="1" dirty="0">
              <a:latin typeface="Times New Roman" pitchFamily="18" charset="0"/>
              <a:ea typeface="思源黑体" panose="020B0500000000000000" pitchFamily="34" charset="-122"/>
              <a:cs typeface="Times New Roman" pitchFamily="18" charset="0"/>
            </a:endParaRPr>
          </a:p>
        </p:txBody>
      </p:sp>
      <p:sp>
        <p:nvSpPr>
          <p:cNvPr id="23" name="文本框 16"/>
          <p:cNvSpPr txBox="1">
            <a:spLocks noChangeArrowheads="1"/>
          </p:cNvSpPr>
          <p:nvPr/>
        </p:nvSpPr>
        <p:spPr bwMode="auto">
          <a:xfrm>
            <a:off x="3324621" y="3825915"/>
            <a:ext cx="8025100" cy="201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rPr>
              <a:t>Từ cuối thế kỉ XII, người Hồi giáo gốc Thổ Nhĩ Kỳ đã xâm nhập, chiếm miền Bắc Ấn Độ và lập nên Vương triều Hồi giáo Đê-li (1206).  Đây là tộc người theo đạo Hồi nên họ đã lấy tên là Vương triều Hồi giáo Đê-li.</a:t>
            </a:r>
          </a:p>
        </p:txBody>
      </p:sp>
    </p:spTree>
    <p:extLst>
      <p:ext uri="{BB962C8B-B14F-4D97-AF65-F5344CB8AC3E}">
        <p14:creationId xmlns:p14="http://schemas.microsoft.com/office/powerpoint/2010/main" val="244057928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Oval 113"/>
          <p:cNvSpPr/>
          <p:nvPr/>
        </p:nvSpPr>
        <p:spPr>
          <a:xfrm>
            <a:off x="7386944" y="4040357"/>
            <a:ext cx="112534" cy="1125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id-ID" sz="2400">
              <a:solidFill>
                <a:srgbClr val="605448"/>
              </a:solidFill>
              <a:latin typeface="Times New Roman" pitchFamily="18" charset="0"/>
              <a:ea typeface="华文细黑" pitchFamily="2" charset="-122"/>
              <a:cs typeface="Times New Roman" pitchFamily="18" charset="0"/>
            </a:endParaRPr>
          </a:p>
        </p:txBody>
      </p:sp>
      <p:sp>
        <p:nvSpPr>
          <p:cNvPr id="155" name="Oval 118"/>
          <p:cNvSpPr/>
          <p:nvPr/>
        </p:nvSpPr>
        <p:spPr>
          <a:xfrm>
            <a:off x="6902068" y="4612635"/>
            <a:ext cx="439286" cy="4394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id-ID" sz="2400">
              <a:solidFill>
                <a:srgbClr val="605448"/>
              </a:solidFill>
              <a:latin typeface="Times New Roman" pitchFamily="18" charset="0"/>
              <a:ea typeface="华文细黑" pitchFamily="2" charset="-122"/>
              <a:cs typeface="Times New Roman" pitchFamily="18" charset="0"/>
            </a:endParaRPr>
          </a:p>
        </p:txBody>
      </p:sp>
      <p:grpSp>
        <p:nvGrpSpPr>
          <p:cNvPr id="6" name="chenying0907 9"/>
          <p:cNvGrpSpPr/>
          <p:nvPr/>
        </p:nvGrpSpPr>
        <p:grpSpPr>
          <a:xfrm>
            <a:off x="673924" y="1032112"/>
            <a:ext cx="4375747" cy="2614822"/>
            <a:chOff x="7881599" y="1376733"/>
            <a:chExt cx="2314232" cy="5058798"/>
          </a:xfrm>
        </p:grpSpPr>
        <p:sp>
          <p:nvSpPr>
            <p:cNvPr id="163" name="文本框 16"/>
            <p:cNvSpPr txBox="1">
              <a:spLocks noChangeArrowheads="1"/>
            </p:cNvSpPr>
            <p:nvPr/>
          </p:nvSpPr>
          <p:spPr bwMode="auto">
            <a:xfrm>
              <a:off x="7881599" y="2633995"/>
              <a:ext cx="2287653" cy="380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srgbClr val="595959"/>
                  </a:solidFill>
                  <a:latin typeface="Times New Roman" pitchFamily="18" charset="0"/>
                  <a:ea typeface="思源黑体" panose="020B0500000000000000" pitchFamily="34" charset="-122"/>
                  <a:cs typeface="Times New Roman" pitchFamily="18" charset="0"/>
                </a:rPr>
                <a:t>Về chính trị, Vương triều Hồi giáo Đê-li có những chính sách cai trị như thế nào? Nhận xét về các chính đó</a:t>
              </a:r>
              <a:r>
                <a:rPr lang="vi-VN" altLang="zh-CN" sz="2400" smtClean="0">
                  <a:solidFill>
                    <a:srgbClr val="595959"/>
                  </a:solidFill>
                  <a:latin typeface="Times New Roman" pitchFamily="18" charset="0"/>
                  <a:ea typeface="思源黑体" panose="020B0500000000000000" pitchFamily="34" charset="-122"/>
                  <a:cs typeface="Times New Roman" pitchFamily="18" charset="0"/>
                </a:rPr>
                <a:t>?</a:t>
              </a:r>
              <a:endParaRPr lang="vi-VN" altLang="zh-CN" sz="2400">
                <a:solidFill>
                  <a:srgbClr val="595959"/>
                </a:solidFill>
                <a:latin typeface="Times New Roman" pitchFamily="18" charset="0"/>
                <a:ea typeface="思源黑体" panose="020B0500000000000000" pitchFamily="34" charset="-122"/>
                <a:cs typeface="Times New Roman" pitchFamily="18" charset="0"/>
              </a:endParaRPr>
            </a:p>
          </p:txBody>
        </p:sp>
        <p:sp>
          <p:nvSpPr>
            <p:cNvPr id="164" name="文本框 163"/>
            <p:cNvSpPr txBox="1"/>
            <p:nvPr/>
          </p:nvSpPr>
          <p:spPr>
            <a:xfrm>
              <a:off x="8279295" y="1376733"/>
              <a:ext cx="1916536" cy="572465"/>
            </a:xfrm>
            <a:prstGeom prst="rect">
              <a:avLst/>
            </a:prstGeom>
            <a:noFill/>
          </p:spPr>
          <p:txBody>
            <a:bodyPr wrap="square" rtlCol="0">
              <a:spAutoFit/>
            </a:bodyPr>
            <a:lstStyle/>
            <a:p>
              <a:pPr defTabSz="1218804">
                <a:lnSpc>
                  <a:spcPct val="130000"/>
                </a:lnSpc>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Nhóm 2</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65" name="chenying0907 30"/>
            <p:cNvSpPr>
              <a:spLocks noEditPoints="1"/>
            </p:cNvSpPr>
            <p:nvPr/>
          </p:nvSpPr>
          <p:spPr bwMode="auto">
            <a:xfrm>
              <a:off x="7881600" y="1376735"/>
              <a:ext cx="295950" cy="870362"/>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grpSp>
      <p:sp>
        <p:nvSpPr>
          <p:cNvPr id="220" name="文本框 15">
            <a:extLst>
              <a:ext uri="{FF2B5EF4-FFF2-40B4-BE49-F238E27FC236}">
                <a16:creationId xmlns:a16="http://schemas.microsoft.com/office/drawing/2014/main" xmlns=""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itchFamily="18" charset="0"/>
                <a:ea typeface="思源黑体" panose="020B0500000000000000" pitchFamily="34" charset="-122"/>
                <a:cs typeface="Times New Roman" pitchFamily="18" charset="0"/>
              </a:rPr>
              <a:t>b</a:t>
            </a:r>
            <a:r>
              <a:rPr lang="en-US" altLang="zh-CN" sz="3000" b="1" smtClean="0">
                <a:latin typeface="Times New Roman" pitchFamily="18" charset="0"/>
                <a:ea typeface="思源黑体" panose="020B0500000000000000" pitchFamily="34" charset="-122"/>
                <a:cs typeface="Times New Roman" pitchFamily="18" charset="0"/>
              </a:rPr>
              <a:t>) Vương triều Hồi giáo Đê-li</a:t>
            </a:r>
            <a:endParaRPr lang="zh-CN" altLang="en-US" sz="3000" b="1" dirty="0">
              <a:latin typeface="Times New Roman" pitchFamily="18" charset="0"/>
              <a:ea typeface="思源黑体" panose="020B0500000000000000" pitchFamily="34" charset="-122"/>
              <a:cs typeface="Times New Roman" pitchFamily="18" charset="0"/>
            </a:endParaRPr>
          </a:p>
        </p:txBody>
      </p:sp>
      <p:pic>
        <p:nvPicPr>
          <p:cNvPr id="22" name="Picture 2" descr="Giáo Dục, Học Tập, Học Sinh, Kiến Thức, Học Nhóm, Tải hình PNG 187 -  Free.Vector6.com">
            <a:extLst>
              <a:ext uri="{FF2B5EF4-FFF2-40B4-BE49-F238E27FC236}">
                <a16:creationId xmlns="" xmlns:a16="http://schemas.microsoft.com/office/drawing/2014/main" id="{59F7AE7F-DA4B-4AF8-9615-B872BC0D0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893" y="-435729"/>
            <a:ext cx="3204058" cy="2381684"/>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16"/>
          <p:cNvSpPr txBox="1">
            <a:spLocks noChangeArrowheads="1"/>
          </p:cNvSpPr>
          <p:nvPr/>
        </p:nvSpPr>
        <p:spPr bwMode="auto">
          <a:xfrm>
            <a:off x="3747701" y="3481558"/>
            <a:ext cx="8326249" cy="335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rPr>
              <a:t>- Nhà vua có quyền lực cao nhất.</a:t>
            </a:r>
          </a:p>
          <a:p>
            <a:pPr algn="just" defTabSz="1218804">
              <a:lnSpc>
                <a:spcPct val="130000"/>
              </a:lnSpc>
              <a:buNone/>
            </a:pP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rPr>
              <a:t>- Chia Ấn Độ thành nhiều khu vực hành chính do các tướng lĩnh Hồi giáo cai quản.</a:t>
            </a:r>
          </a:p>
          <a:p>
            <a:pPr marL="342900" indent="-342900" algn="just" defTabSz="1218804">
              <a:lnSpc>
                <a:spcPct val="130000"/>
              </a:lnSpc>
              <a:buFontTx/>
              <a:buChar char="-"/>
            </a:pPr>
            <a:r>
              <a:rPr lang="vi-VN" altLang="zh-CN" sz="2400"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Thi </a:t>
            </a: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rPr>
              <a:t>hành các chính sách xâm chiếm các tiểu quốc ở Nam Ấn với hi vọng thành lập đế quốc Hồi giáo</a:t>
            </a:r>
            <a:r>
              <a:rPr lang="vi-VN" altLang="zh-CN" sz="2400"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a:t>
            </a:r>
            <a:endParaRPr lang="en-US" altLang="zh-CN" sz="2400" smtClean="0">
              <a:solidFill>
                <a:prstClr val="black">
                  <a:lumMod val="50000"/>
                  <a:lumOff val="50000"/>
                </a:prstClr>
              </a:solidFill>
              <a:latin typeface="Times New Roman" pitchFamily="18" charset="0"/>
              <a:ea typeface="思源黑体" panose="020B0500000000000000" pitchFamily="34" charset="-122"/>
              <a:cs typeface="Times New Roman" pitchFamily="18" charset="0"/>
            </a:endParaRPr>
          </a:p>
          <a:p>
            <a:pPr algn="just" defTabSz="1218804">
              <a:lnSpc>
                <a:spcPct val="130000"/>
              </a:lnSpc>
              <a:buNone/>
            </a:pPr>
            <a:r>
              <a:rPr lang="vi-VN" altLang="zh-CN" sz="2400"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a:t>
            </a:r>
            <a:r>
              <a:rPr lang="en-US" altLang="zh-CN" sz="2400"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 Chính sách thể hiện sự </a:t>
            </a:r>
            <a:r>
              <a:rPr lang="en-US" altLang="zh-CN" sz="2400" b="1"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phân biệt tôn giáo</a:t>
            </a:r>
            <a:r>
              <a:rPr lang="en-US" altLang="zh-CN" sz="2400"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 sâu sắc.</a:t>
            </a:r>
            <a:endPar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32951012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animEffect transition="in" filter="wipe(down)">
                                      <p:cBhvr>
                                        <p:cTn id="13" dur="500"/>
                                        <p:tgtEl>
                                          <p:spTgt spid="2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3">
                                            <p:txEl>
                                              <p:pRg st="1" end="1"/>
                                            </p:txEl>
                                          </p:spTgt>
                                        </p:tgtEl>
                                        <p:attrNameLst>
                                          <p:attrName>style.visibility</p:attrName>
                                        </p:attrNameLst>
                                      </p:cBhvr>
                                      <p:to>
                                        <p:strVal val="visible"/>
                                      </p:to>
                                    </p:set>
                                    <p:animEffect transition="in" filter="circle(in)">
                                      <p:cBhvr>
                                        <p:cTn id="18" dur="2000"/>
                                        <p:tgtEl>
                                          <p:spTgt spid="2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xEl>
                                              <p:pRg st="2" end="2"/>
                                            </p:txEl>
                                          </p:spTgt>
                                        </p:tgtEl>
                                        <p:attrNameLst>
                                          <p:attrName>style.visibility</p:attrName>
                                        </p:attrNameLst>
                                      </p:cBhvr>
                                      <p:to>
                                        <p:strVal val="visible"/>
                                      </p:to>
                                    </p:set>
                                    <p:animEffect transition="in" filter="wipe(down)">
                                      <p:cBhvr>
                                        <p:cTn id="23" dur="500"/>
                                        <p:tgtEl>
                                          <p:spTgt spid="2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circle(in)">
                                      <p:cBhvr>
                                        <p:cTn id="28" dur="20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Oval 113"/>
          <p:cNvSpPr/>
          <p:nvPr/>
        </p:nvSpPr>
        <p:spPr>
          <a:xfrm>
            <a:off x="7386944" y="4040357"/>
            <a:ext cx="112534" cy="1125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id-ID" sz="2400">
              <a:solidFill>
                <a:srgbClr val="605448"/>
              </a:solidFill>
              <a:latin typeface="Times New Roman" pitchFamily="18" charset="0"/>
              <a:ea typeface="华文细黑" pitchFamily="2" charset="-122"/>
              <a:cs typeface="Times New Roman" pitchFamily="18" charset="0"/>
            </a:endParaRPr>
          </a:p>
        </p:txBody>
      </p:sp>
      <p:sp>
        <p:nvSpPr>
          <p:cNvPr id="155" name="Oval 118"/>
          <p:cNvSpPr/>
          <p:nvPr/>
        </p:nvSpPr>
        <p:spPr>
          <a:xfrm>
            <a:off x="6902068" y="4612635"/>
            <a:ext cx="439286" cy="4394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id-ID" sz="2400">
              <a:solidFill>
                <a:srgbClr val="605448"/>
              </a:solidFill>
              <a:latin typeface="Times New Roman" pitchFamily="18" charset="0"/>
              <a:ea typeface="华文细黑" pitchFamily="2" charset="-122"/>
              <a:cs typeface="Times New Roman" pitchFamily="18" charset="0"/>
            </a:endParaRPr>
          </a:p>
        </p:txBody>
      </p:sp>
      <p:sp>
        <p:nvSpPr>
          <p:cNvPr id="220" name="文本框 15">
            <a:extLst>
              <a:ext uri="{FF2B5EF4-FFF2-40B4-BE49-F238E27FC236}">
                <a16:creationId xmlns:a16="http://schemas.microsoft.com/office/drawing/2014/main" xmlns=""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itchFamily="18" charset="0"/>
                <a:ea typeface="思源黑体" panose="020B0500000000000000" pitchFamily="34" charset="-122"/>
                <a:cs typeface="Times New Roman" pitchFamily="18" charset="0"/>
              </a:rPr>
              <a:t>b</a:t>
            </a:r>
            <a:r>
              <a:rPr lang="en-US" altLang="zh-CN" sz="3000" b="1" smtClean="0">
                <a:latin typeface="Times New Roman" pitchFamily="18" charset="0"/>
                <a:ea typeface="思源黑体" panose="020B0500000000000000" pitchFamily="34" charset="-122"/>
                <a:cs typeface="Times New Roman" pitchFamily="18" charset="0"/>
              </a:rPr>
              <a:t>) Vương triều Hồi giáo Đê-li</a:t>
            </a:r>
            <a:endParaRPr lang="zh-CN" altLang="en-US" sz="3000" b="1" dirty="0">
              <a:latin typeface="Times New Roman" pitchFamily="18" charset="0"/>
              <a:ea typeface="思源黑体" panose="020B0500000000000000" pitchFamily="34" charset="-122"/>
              <a:cs typeface="Times New Roman" pitchFamily="18" charset="0"/>
            </a:endParaRPr>
          </a:p>
        </p:txBody>
      </p:sp>
      <p:pic>
        <p:nvPicPr>
          <p:cNvPr id="22" name="Picture 2" descr="Giáo Dục, Học Tập, Học Sinh, Kiến Thức, Học Nhóm, Tải hình PNG 187 -  Free.Vector6.com">
            <a:extLst>
              <a:ext uri="{FF2B5EF4-FFF2-40B4-BE49-F238E27FC236}">
                <a16:creationId xmlns="" xmlns:a16="http://schemas.microsoft.com/office/drawing/2014/main" id="{59F7AE7F-DA4B-4AF8-9615-B872BC0D0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893" y="-435729"/>
            <a:ext cx="3204058" cy="2381684"/>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16"/>
          <p:cNvSpPr txBox="1">
            <a:spLocks noChangeArrowheads="1"/>
          </p:cNvSpPr>
          <p:nvPr/>
        </p:nvSpPr>
        <p:spPr bwMode="auto">
          <a:xfrm>
            <a:off x="4088895" y="4096640"/>
            <a:ext cx="7197803" cy="201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rPr>
              <a:t>Về kinh tế, Vương triều Hồi giáo Đê-li có sự phát triển của nông nghiệp; nghề nông trồng lúa nước vẫn giữ vai trò quan trọng, các vùng trở nên phồn thịnh, ruộng đồng nối ruộng đồng, …</a:t>
            </a:r>
          </a:p>
        </p:txBody>
      </p:sp>
      <p:grpSp>
        <p:nvGrpSpPr>
          <p:cNvPr id="11" name="chenying0907 7"/>
          <p:cNvGrpSpPr/>
          <p:nvPr/>
        </p:nvGrpSpPr>
        <p:grpSpPr>
          <a:xfrm>
            <a:off x="260383" y="799177"/>
            <a:ext cx="3533694" cy="2786356"/>
            <a:chOff x="1145959" y="3915879"/>
            <a:chExt cx="3534785" cy="2912457"/>
          </a:xfrm>
        </p:grpSpPr>
        <p:sp>
          <p:nvSpPr>
            <p:cNvPr id="12" name="文本框 16"/>
            <p:cNvSpPr txBox="1">
              <a:spLocks noChangeArrowheads="1"/>
            </p:cNvSpPr>
            <p:nvPr/>
          </p:nvSpPr>
          <p:spPr bwMode="auto">
            <a:xfrm>
              <a:off x="1145959" y="4383243"/>
              <a:ext cx="3534785" cy="244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srgbClr val="595959"/>
                  </a:solidFill>
                  <a:latin typeface="Times New Roman" pitchFamily="18" charset="0"/>
                  <a:ea typeface="思源黑体" panose="020B0500000000000000" pitchFamily="34" charset="-122"/>
                  <a:cs typeface="Times New Roman" pitchFamily="18" charset="0"/>
                </a:rPr>
                <a:t>Tìm hiểu thông tin SGK và tư liệu 2, hãy trình bày những nét chính về kinh tế của Vương triều Hồi giáo Đê-li</a:t>
              </a:r>
              <a:r>
                <a:rPr lang="vi-VN" altLang="zh-CN" sz="2400" smtClean="0">
                  <a:solidFill>
                    <a:srgbClr val="595959"/>
                  </a:solidFill>
                  <a:latin typeface="Times New Roman" pitchFamily="18" charset="0"/>
                  <a:ea typeface="思源黑体" panose="020B0500000000000000" pitchFamily="34" charset="-122"/>
                  <a:cs typeface="Times New Roman" pitchFamily="18" charset="0"/>
                </a:rPr>
                <a:t>.</a:t>
              </a:r>
              <a:endParaRPr lang="vi-VN" altLang="zh-CN" sz="2400">
                <a:solidFill>
                  <a:srgbClr val="595959"/>
                </a:solidFill>
                <a:latin typeface="Times New Roman" pitchFamily="18" charset="0"/>
                <a:ea typeface="思源黑体" panose="020B0500000000000000" pitchFamily="34" charset="-122"/>
                <a:cs typeface="Times New Roman" pitchFamily="18" charset="0"/>
              </a:endParaRPr>
            </a:p>
          </p:txBody>
        </p:sp>
        <p:sp>
          <p:nvSpPr>
            <p:cNvPr id="13" name="文本框 160"/>
            <p:cNvSpPr txBox="1"/>
            <p:nvPr/>
          </p:nvSpPr>
          <p:spPr>
            <a:xfrm>
              <a:off x="1597313" y="3915879"/>
              <a:ext cx="2073682" cy="572464"/>
            </a:xfrm>
            <a:prstGeom prst="rect">
              <a:avLst/>
            </a:prstGeom>
            <a:noFill/>
          </p:spPr>
          <p:txBody>
            <a:bodyPr wrap="square" rtlCol="0">
              <a:spAutoFit/>
            </a:bodyPr>
            <a:lstStyle/>
            <a:p>
              <a:pPr defTabSz="1218804">
                <a:lnSpc>
                  <a:spcPct val="130000"/>
                </a:lnSpc>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Nhóm 3</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4" name="chenying0907 30"/>
            <p:cNvSpPr>
              <a:spLocks noEditPoints="1"/>
            </p:cNvSpPr>
            <p:nvPr/>
          </p:nvSpPr>
          <p:spPr bwMode="auto">
            <a:xfrm>
              <a:off x="1224138" y="4021959"/>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grpSp>
    </p:spTree>
    <p:extLst>
      <p:ext uri="{BB962C8B-B14F-4D97-AF65-F5344CB8AC3E}">
        <p14:creationId xmlns:p14="http://schemas.microsoft.com/office/powerpoint/2010/main" val="211128865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xmlns="" id="{E0A98983-8840-40B0-92C9-48A9C8FF49FF}"/>
              </a:ext>
            </a:extLst>
          </p:cNvPr>
          <p:cNvSpPr/>
          <p:nvPr/>
        </p:nvSpPr>
        <p:spPr>
          <a:xfrm>
            <a:off x="1307567" y="3632799"/>
            <a:ext cx="1542198" cy="623891"/>
          </a:xfrm>
          <a:prstGeom prst="roundRect">
            <a:avLst>
              <a:gd name="adj" fmla="val 50000"/>
            </a:avLst>
          </a:prstGeom>
          <a:solidFill>
            <a:srgbClr val="F3D4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smtClean="0">
                <a:solidFill>
                  <a:schemeClr val="tx1"/>
                </a:solidFill>
                <a:latin typeface="Times New Roman" pitchFamily="18" charset="0"/>
                <a:cs typeface="Times New Roman" pitchFamily="18" charset="0"/>
              </a:rPr>
              <a:t>Hình 1</a:t>
            </a:r>
            <a:endParaRPr lang="en-US" sz="2400">
              <a:solidFill>
                <a:schemeClr val="tx1"/>
              </a:solidFill>
              <a:latin typeface="Times New Roman" pitchFamily="18" charset="0"/>
              <a:cs typeface="Times New Roman" pitchFamily="18" charset="0"/>
            </a:endParaRPr>
          </a:p>
        </p:txBody>
      </p:sp>
      <p:sp>
        <p:nvSpPr>
          <p:cNvPr id="12" name="文本框 11">
            <a:extLst>
              <a:ext uri="{FF2B5EF4-FFF2-40B4-BE49-F238E27FC236}">
                <a16:creationId xmlns:a16="http://schemas.microsoft.com/office/drawing/2014/main" xmlns="" id="{1CDE7742-C5D8-4CC3-B6C5-3A3BD7F4BC5D}"/>
              </a:ext>
            </a:extLst>
          </p:cNvPr>
          <p:cNvSpPr txBox="1"/>
          <p:nvPr/>
        </p:nvSpPr>
        <p:spPr>
          <a:xfrm>
            <a:off x="3735625" y="369916"/>
            <a:ext cx="4811891" cy="830997"/>
          </a:xfrm>
          <a:prstGeom prst="rect">
            <a:avLst/>
          </a:prstGeom>
          <a:noFill/>
        </p:spPr>
        <p:txBody>
          <a:bodyPr wrap="square" rtlCol="0">
            <a:spAutoFit/>
          </a:bodyPr>
          <a:lstStyle/>
          <a:p>
            <a:pPr algn="ctr"/>
            <a:r>
              <a:rPr lang="en-US" altLang="zh-CN" sz="2400" b="1" smtClean="0">
                <a:latin typeface="Times New Roman" pitchFamily="18" charset="0"/>
                <a:ea typeface="思源黑体" panose="020B0500000000000000" pitchFamily="34" charset="-122"/>
                <a:cs typeface="Times New Roman" pitchFamily="18" charset="0"/>
              </a:rPr>
              <a:t>Các hình ảnh sau đây nhắc đến quốc gia nào?</a:t>
            </a:r>
            <a:endParaRPr lang="zh-CN" altLang="en-US" sz="2400" b="1" dirty="0">
              <a:latin typeface="Times New Roman" pitchFamily="18" charset="0"/>
              <a:ea typeface="思源黑体" panose="020B0500000000000000" pitchFamily="34" charset="-122"/>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5625" y="3837750"/>
            <a:ext cx="4174309" cy="226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7" y="1163246"/>
            <a:ext cx="3504707" cy="233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矩形: 圆角 6">
            <a:extLst>
              <a:ext uri="{FF2B5EF4-FFF2-40B4-BE49-F238E27FC236}">
                <a16:creationId xmlns:a16="http://schemas.microsoft.com/office/drawing/2014/main" xmlns="" id="{E0A98983-8840-40B0-92C9-48A9C8FF49FF}"/>
              </a:ext>
            </a:extLst>
          </p:cNvPr>
          <p:cNvSpPr/>
          <p:nvPr/>
        </p:nvSpPr>
        <p:spPr>
          <a:xfrm>
            <a:off x="8969608" y="3774688"/>
            <a:ext cx="1542198" cy="623891"/>
          </a:xfrm>
          <a:prstGeom prst="roundRect">
            <a:avLst>
              <a:gd name="adj" fmla="val 50000"/>
            </a:avLst>
          </a:prstGeom>
          <a:solidFill>
            <a:srgbClr val="F3D4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smtClean="0">
                <a:solidFill>
                  <a:schemeClr val="tx1"/>
                </a:solidFill>
                <a:latin typeface="Times New Roman" pitchFamily="18" charset="0"/>
                <a:cs typeface="Times New Roman" pitchFamily="18" charset="0"/>
              </a:rPr>
              <a:t>Hình 2</a:t>
            </a:r>
            <a:endParaRPr lang="en-US" sz="2400">
              <a:solidFill>
                <a:schemeClr val="tx1"/>
              </a:solidFill>
              <a:latin typeface="Times New Roman" pitchFamily="18" charset="0"/>
              <a:cs typeface="Times New Roman" pitchFamily="18" charset="0"/>
            </a:endParaRPr>
          </a:p>
        </p:txBody>
      </p:sp>
      <p:sp>
        <p:nvSpPr>
          <p:cNvPr id="16" name="矩形: 圆角 6">
            <a:extLst>
              <a:ext uri="{FF2B5EF4-FFF2-40B4-BE49-F238E27FC236}">
                <a16:creationId xmlns:a16="http://schemas.microsoft.com/office/drawing/2014/main" xmlns="" id="{E0A98983-8840-40B0-92C9-48A9C8FF49FF}"/>
              </a:ext>
            </a:extLst>
          </p:cNvPr>
          <p:cNvSpPr/>
          <p:nvPr/>
        </p:nvSpPr>
        <p:spPr>
          <a:xfrm>
            <a:off x="5051680" y="6182273"/>
            <a:ext cx="1542198" cy="564473"/>
          </a:xfrm>
          <a:prstGeom prst="roundRect">
            <a:avLst>
              <a:gd name="adj" fmla="val 50000"/>
            </a:avLst>
          </a:prstGeom>
          <a:solidFill>
            <a:srgbClr val="F3D4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smtClean="0">
                <a:solidFill>
                  <a:schemeClr val="tx1"/>
                </a:solidFill>
                <a:latin typeface="Times New Roman" pitchFamily="18" charset="0"/>
                <a:cs typeface="Times New Roman" pitchFamily="18" charset="0"/>
              </a:rPr>
              <a:t>Hình 3</a:t>
            </a:r>
            <a:endParaRPr lang="en-US" sz="2400">
              <a:solidFill>
                <a:schemeClr val="tx1"/>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115" y="1209535"/>
            <a:ext cx="4005395" cy="242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166908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51"/>
                                        </p:tgtEl>
                                        <p:attrNameLst>
                                          <p:attrName>style.visibility</p:attrName>
                                        </p:attrNameLst>
                                      </p:cBhvr>
                                      <p:to>
                                        <p:strVal val="visible"/>
                                      </p:to>
                                    </p:set>
                                    <p:animEffect transition="in" filter="barn(inVertical)">
                                      <p:cBhvr>
                                        <p:cTn id="28" dur="500"/>
                                        <p:tgtEl>
                                          <p:spTgt spid="205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barn(inVertical)">
                                      <p:cBhvr>
                                        <p:cTn id="3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Oval 113"/>
          <p:cNvSpPr/>
          <p:nvPr/>
        </p:nvSpPr>
        <p:spPr>
          <a:xfrm>
            <a:off x="7386944" y="4040357"/>
            <a:ext cx="112534" cy="1125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id-ID" sz="2400">
              <a:solidFill>
                <a:srgbClr val="605448"/>
              </a:solidFill>
              <a:latin typeface="Times New Roman" pitchFamily="18" charset="0"/>
              <a:ea typeface="华文细黑" pitchFamily="2" charset="-122"/>
              <a:cs typeface="Times New Roman" pitchFamily="18" charset="0"/>
            </a:endParaRPr>
          </a:p>
        </p:txBody>
      </p:sp>
      <p:sp>
        <p:nvSpPr>
          <p:cNvPr id="155" name="Oval 118"/>
          <p:cNvSpPr/>
          <p:nvPr/>
        </p:nvSpPr>
        <p:spPr>
          <a:xfrm>
            <a:off x="6902068" y="4612635"/>
            <a:ext cx="439286" cy="4394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id-ID" sz="2400">
              <a:solidFill>
                <a:srgbClr val="605448"/>
              </a:solidFill>
              <a:latin typeface="Times New Roman" pitchFamily="18" charset="0"/>
              <a:ea typeface="华文细黑" pitchFamily="2" charset="-122"/>
              <a:cs typeface="Times New Roman" pitchFamily="18" charset="0"/>
            </a:endParaRPr>
          </a:p>
        </p:txBody>
      </p:sp>
      <p:sp>
        <p:nvSpPr>
          <p:cNvPr id="220" name="文本框 15">
            <a:extLst>
              <a:ext uri="{FF2B5EF4-FFF2-40B4-BE49-F238E27FC236}">
                <a16:creationId xmlns:a16="http://schemas.microsoft.com/office/drawing/2014/main" xmlns=""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itchFamily="18" charset="0"/>
                <a:ea typeface="思源黑体" panose="020B0500000000000000" pitchFamily="34" charset="-122"/>
                <a:cs typeface="Times New Roman" pitchFamily="18" charset="0"/>
              </a:rPr>
              <a:t>b</a:t>
            </a:r>
            <a:r>
              <a:rPr lang="en-US" altLang="zh-CN" sz="3000" b="1" smtClean="0">
                <a:latin typeface="Times New Roman" pitchFamily="18" charset="0"/>
                <a:ea typeface="思源黑体" panose="020B0500000000000000" pitchFamily="34" charset="-122"/>
                <a:cs typeface="Times New Roman" pitchFamily="18" charset="0"/>
              </a:rPr>
              <a:t>) Vương triều Hồi giáo Đê-li</a:t>
            </a:r>
            <a:endParaRPr lang="zh-CN" altLang="en-US" sz="3000" b="1" dirty="0">
              <a:latin typeface="Times New Roman" pitchFamily="18" charset="0"/>
              <a:ea typeface="思源黑体" panose="020B0500000000000000" pitchFamily="34" charset="-122"/>
              <a:cs typeface="Times New Roman" pitchFamily="18" charset="0"/>
            </a:endParaRPr>
          </a:p>
        </p:txBody>
      </p:sp>
      <p:pic>
        <p:nvPicPr>
          <p:cNvPr id="22" name="Picture 2" descr="Giáo Dục, Học Tập, Học Sinh, Kiến Thức, Học Nhóm, Tải hình PNG 187 -  Free.Vector6.com">
            <a:extLst>
              <a:ext uri="{FF2B5EF4-FFF2-40B4-BE49-F238E27FC236}">
                <a16:creationId xmlns="" xmlns:a16="http://schemas.microsoft.com/office/drawing/2014/main" id="{59F7AE7F-DA4B-4AF8-9615-B872BC0D0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893" y="-435729"/>
            <a:ext cx="3204058" cy="2381684"/>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16"/>
          <p:cNvSpPr txBox="1">
            <a:spLocks noChangeArrowheads="1"/>
          </p:cNvSpPr>
          <p:nvPr/>
        </p:nvSpPr>
        <p:spPr bwMode="auto">
          <a:xfrm>
            <a:off x="3742452" y="4040357"/>
            <a:ext cx="7197803"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rPr>
              <a:t>Nét nổi bật của xã hội Vương triều Hồi giáo Đê-li là xuất hiện </a:t>
            </a:r>
            <a:r>
              <a:rPr lang="vi-VN" altLang="zh-CN" sz="2400" b="1">
                <a:solidFill>
                  <a:prstClr val="black">
                    <a:lumMod val="50000"/>
                    <a:lumOff val="50000"/>
                  </a:prstClr>
                </a:solidFill>
                <a:latin typeface="Times New Roman" pitchFamily="18" charset="0"/>
                <a:ea typeface="思源黑体" panose="020B0500000000000000" pitchFamily="34" charset="-122"/>
                <a:cs typeface="Times New Roman" pitchFamily="18" charset="0"/>
              </a:rPr>
              <a:t>các cuộc đấu tranh của nhân dân </a:t>
            </a: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rPr>
              <a:t>chống lại triều đình do sự phân biệt sắc tộc và tôn giáo sâu sắc.</a:t>
            </a:r>
          </a:p>
        </p:txBody>
      </p:sp>
      <p:grpSp>
        <p:nvGrpSpPr>
          <p:cNvPr id="15" name="chenying0907 10"/>
          <p:cNvGrpSpPr/>
          <p:nvPr/>
        </p:nvGrpSpPr>
        <p:grpSpPr>
          <a:xfrm>
            <a:off x="336183" y="1130080"/>
            <a:ext cx="3263099" cy="2017840"/>
            <a:chOff x="8515664" y="3898130"/>
            <a:chExt cx="3264106" cy="2017840"/>
          </a:xfrm>
        </p:grpSpPr>
        <p:sp>
          <p:nvSpPr>
            <p:cNvPr id="16" name="文本框 16"/>
            <p:cNvSpPr txBox="1">
              <a:spLocks noChangeArrowheads="1"/>
            </p:cNvSpPr>
            <p:nvPr/>
          </p:nvSpPr>
          <p:spPr bwMode="auto">
            <a:xfrm>
              <a:off x="8515664" y="4383243"/>
              <a:ext cx="3264106"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sym typeface="微软雅黑" pitchFamily="34" charset="-122"/>
                </a:rPr>
                <a:t>Xã hội Vương triều Hồi giáo Đê-li có những nét nổi bật nào?</a:t>
              </a:r>
            </a:p>
          </p:txBody>
        </p:sp>
        <p:sp>
          <p:nvSpPr>
            <p:cNvPr id="17" name="文本框 166"/>
            <p:cNvSpPr txBox="1"/>
            <p:nvPr/>
          </p:nvSpPr>
          <p:spPr>
            <a:xfrm>
              <a:off x="8995006" y="3898130"/>
              <a:ext cx="2536524" cy="572464"/>
            </a:xfrm>
            <a:prstGeom prst="rect">
              <a:avLst/>
            </a:prstGeom>
            <a:noFill/>
          </p:spPr>
          <p:txBody>
            <a:bodyPr wrap="square" rtlCol="0">
              <a:spAutoFit/>
            </a:bodyPr>
            <a:lstStyle/>
            <a:p>
              <a:pPr defTabSz="1218804">
                <a:lnSpc>
                  <a:spcPct val="130000"/>
                </a:lnSpc>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Nhóm 4</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8" name="chenying0907 30"/>
            <p:cNvSpPr>
              <a:spLocks noEditPoints="1"/>
            </p:cNvSpPr>
            <p:nvPr/>
          </p:nvSpPr>
          <p:spPr bwMode="auto">
            <a:xfrm>
              <a:off x="8593843" y="4021959"/>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grpSp>
    </p:spTree>
    <p:extLst>
      <p:ext uri="{BB962C8B-B14F-4D97-AF65-F5344CB8AC3E}">
        <p14:creationId xmlns:p14="http://schemas.microsoft.com/office/powerpoint/2010/main" val="342206683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16"/>
          <p:cNvSpPr txBox="1">
            <a:spLocks noChangeArrowheads="1"/>
          </p:cNvSpPr>
          <p:nvPr/>
        </p:nvSpPr>
        <p:spPr bwMode="auto">
          <a:xfrm>
            <a:off x="5213444" y="2593695"/>
            <a:ext cx="6651009" cy="297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rPr>
              <a:t>Hồi giáo ra đời vào thế kỉ VII tại bán đảo Ả Rập và chỉ tôn thờ Đấng Tối cao – Thánh A-la. Từ cuối thế kỉ XII, người gốc Thổ Nhĩ Kỳ đã xâm nhập và chiếm miền Bắc Ấn Độ, đây là tộc người theo đạo Hồi nên họ đã lập và lấy tên là Vương quốc Hồi giáo Đê-li, vị vua đầu tiên của triều đại này là A-y-bac.</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1374"/>
            <a:ext cx="4754562" cy="43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文本框 15">
            <a:extLst>
              <a:ext uri="{FF2B5EF4-FFF2-40B4-BE49-F238E27FC236}">
                <a16:creationId xmlns:a16="http://schemas.microsoft.com/office/drawing/2014/main" xmlns="" id="{1CDE7742-C5D8-4CC3-B6C5-3A3BD7F4BC5D}"/>
              </a:ext>
            </a:extLst>
          </p:cNvPr>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Thông tin</a:t>
            </a:r>
            <a:endParaRPr lang="zh-CN" altLang="en-US" sz="32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394148207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文本框 16"/>
          <p:cNvSpPr txBox="1">
            <a:spLocks noChangeArrowheads="1"/>
          </p:cNvSpPr>
          <p:nvPr/>
        </p:nvSpPr>
        <p:spPr bwMode="auto">
          <a:xfrm>
            <a:off x="161266" y="2869448"/>
            <a:ext cx="3613678" cy="297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fr-FR" sz="2400" smtClean="0">
                <a:latin typeface="Times New Roman" pitchFamily="18" charset="0"/>
                <a:cs typeface="Times New Roman" pitchFamily="18" charset="0"/>
              </a:rPr>
              <a:t>Từ </a:t>
            </a:r>
            <a:r>
              <a:rPr lang="fr-FR" sz="2400">
                <a:latin typeface="Times New Roman" pitchFamily="18" charset="0"/>
                <a:cs typeface="Times New Roman" pitchFamily="18" charset="0"/>
              </a:rPr>
              <a:t>cuối thế kỉ XII, người Hồi giáo gốc Thổ Nhĩ Kỳ đã xâm nhập, chiếm miền Bắc Ấn Độ và lập nên Vương triều Hồi giáo Đê-li (1206</a:t>
            </a:r>
            <a:r>
              <a:rPr lang="fr-FR" sz="2400" smtClean="0">
                <a:latin typeface="Times New Roman" pitchFamily="18" charset="0"/>
                <a:cs typeface="Times New Roman" pitchFamily="18" charset="0"/>
              </a:rPr>
              <a:t>).</a:t>
            </a:r>
            <a:endParaRPr lang="en-US" sz="2400">
              <a:latin typeface="Times New Roman" pitchFamily="18" charset="0"/>
              <a:cs typeface="Times New Roman" pitchFamily="18" charset="0"/>
            </a:endParaRPr>
          </a:p>
        </p:txBody>
      </p:sp>
      <p:sp>
        <p:nvSpPr>
          <p:cNvPr id="158" name="文本框 157"/>
          <p:cNvSpPr txBox="1"/>
          <p:nvPr/>
        </p:nvSpPr>
        <p:spPr>
          <a:xfrm>
            <a:off x="643761" y="2196710"/>
            <a:ext cx="3131182" cy="495296"/>
          </a:xfrm>
          <a:prstGeom prst="rect">
            <a:avLst/>
          </a:prstGeom>
          <a:noFill/>
        </p:spPr>
        <p:txBody>
          <a:bodyPr wrap="square" rtlCol="0">
            <a:spAutoFit/>
          </a:bodyPr>
          <a:lstStyle/>
          <a:p>
            <a:pPr defTabSz="1218804">
              <a:lnSpc>
                <a:spcPct val="130000"/>
              </a:lnSpc>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Sự thành lập:</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59" name="chenying0907 30"/>
          <p:cNvSpPr>
            <a:spLocks noEditPoints="1"/>
          </p:cNvSpPr>
          <p:nvPr/>
        </p:nvSpPr>
        <p:spPr bwMode="auto">
          <a:xfrm>
            <a:off x="126144" y="2206419"/>
            <a:ext cx="592807" cy="485587"/>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sp>
        <p:nvSpPr>
          <p:cNvPr id="173" name="文本框 15">
            <a:extLst>
              <a:ext uri="{FF2B5EF4-FFF2-40B4-BE49-F238E27FC236}">
                <a16:creationId xmlns:a16="http://schemas.microsoft.com/office/drawing/2014/main" xmlns=""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itchFamily="18" charset="0"/>
                <a:ea typeface="思源黑体" panose="020B0500000000000000" pitchFamily="34" charset="-122"/>
                <a:cs typeface="Times New Roman" pitchFamily="18" charset="0"/>
              </a:rPr>
              <a:t>b</a:t>
            </a:r>
            <a:r>
              <a:rPr lang="en-US" altLang="zh-CN" sz="3000" b="1" smtClean="0">
                <a:latin typeface="Times New Roman" pitchFamily="18" charset="0"/>
                <a:ea typeface="思源黑体" panose="020B0500000000000000" pitchFamily="34" charset="-122"/>
                <a:cs typeface="Times New Roman" pitchFamily="18" charset="0"/>
              </a:rPr>
              <a:t>) Vương triều Hồi giáo Đê-li</a:t>
            </a:r>
            <a:endParaRPr lang="zh-CN" altLang="en-US" sz="3000" b="1" dirty="0">
              <a:latin typeface="Times New Roman" pitchFamily="18" charset="0"/>
              <a:ea typeface="思源黑体" panose="020B0500000000000000" pitchFamily="34" charset="-122"/>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3510" y="2468198"/>
            <a:ext cx="3287083" cy="304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0" name="文本框 16"/>
          <p:cNvSpPr txBox="1">
            <a:spLocks noChangeArrowheads="1"/>
          </p:cNvSpPr>
          <p:nvPr/>
        </p:nvSpPr>
        <p:spPr bwMode="auto">
          <a:xfrm>
            <a:off x="7723749" y="2888866"/>
            <a:ext cx="4430196" cy="3229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342900" indent="-342900" algn="just" defTabSz="1218804">
              <a:lnSpc>
                <a:spcPct val="130000"/>
              </a:lnSpc>
              <a:buFontTx/>
              <a:buChar char="-"/>
            </a:pPr>
            <a:r>
              <a:rPr lang="fr-FR" sz="2400" smtClean="0">
                <a:latin typeface="Times New Roman" pitchFamily="18" charset="0"/>
                <a:cs typeface="Times New Roman" pitchFamily="18" charset="0"/>
              </a:rPr>
              <a:t>Vua có quyền lực cao nhất.</a:t>
            </a:r>
          </a:p>
          <a:p>
            <a:pPr marL="342900" indent="-342900" algn="just" defTabSz="1218804">
              <a:lnSpc>
                <a:spcPct val="130000"/>
              </a:lnSpc>
              <a:buFontTx/>
              <a:buChar char="-"/>
            </a:pPr>
            <a:r>
              <a:rPr lang="vi-VN" sz="2400">
                <a:latin typeface="Times New Roman" pitchFamily="18" charset="0"/>
                <a:cs typeface="Times New Roman" pitchFamily="18" charset="0"/>
              </a:rPr>
              <a:t>Chia Ấn Độ thành nhiều khu vực hành chính khác </a:t>
            </a:r>
            <a:r>
              <a:rPr lang="vi-VN" sz="2400" smtClean="0">
                <a:latin typeface="Times New Roman" pitchFamily="18" charset="0"/>
                <a:cs typeface="Times New Roman" pitchFamily="18" charset="0"/>
              </a:rPr>
              <a:t>nha</a:t>
            </a:r>
            <a:r>
              <a:rPr lang="en-US" sz="2400" smtClean="0">
                <a:latin typeface="Times New Roman" pitchFamily="18" charset="0"/>
                <a:cs typeface="Times New Roman" pitchFamily="18" charset="0"/>
              </a:rPr>
              <a:t>u</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do tướng lĩnh Hồi giáo cai </a:t>
            </a:r>
            <a:r>
              <a:rPr lang="vi-VN" sz="2400" smtClean="0">
                <a:latin typeface="Times New Roman" pitchFamily="18" charset="0"/>
                <a:cs typeface="Times New Roman" pitchFamily="18" charset="0"/>
              </a:rPr>
              <a:t>quản</a:t>
            </a:r>
            <a:r>
              <a:rPr lang="fr-FR" sz="2400" smtClean="0">
                <a:latin typeface="Times New Roman" pitchFamily="18" charset="0"/>
                <a:cs typeface="Times New Roman" pitchFamily="18" charset="0"/>
              </a:rPr>
              <a:t>.</a:t>
            </a:r>
          </a:p>
          <a:p>
            <a:pPr marL="342900" indent="-342900" algn="just" defTabSz="1218804">
              <a:lnSpc>
                <a:spcPct val="130000"/>
              </a:lnSpc>
              <a:buFontTx/>
              <a:buChar char="-"/>
            </a:pPr>
            <a:r>
              <a:rPr lang="en-US" sz="2400">
                <a:latin typeface="Times New Roman" pitchFamily="18" charset="0"/>
                <a:cs typeface="Times New Roman" pitchFamily="18" charset="0"/>
              </a:rPr>
              <a:t>Tiến hành xâm chiếm các tiểu quốc ở Nam </a:t>
            </a:r>
            <a:r>
              <a:rPr lang="en-US" sz="2400" smtClean="0">
                <a:latin typeface="Times New Roman" pitchFamily="18" charset="0"/>
                <a:cs typeface="Times New Roman" pitchFamily="18" charset="0"/>
              </a:rPr>
              <a:t>Ấn.</a:t>
            </a:r>
            <a:endParaRPr lang="en-US" sz="2400">
              <a:latin typeface="Times New Roman" pitchFamily="18" charset="0"/>
              <a:cs typeface="Times New Roman" pitchFamily="18" charset="0"/>
            </a:endParaRPr>
          </a:p>
        </p:txBody>
      </p:sp>
      <p:sp>
        <p:nvSpPr>
          <p:cNvPr id="304" name="文本框 157"/>
          <p:cNvSpPr txBox="1"/>
          <p:nvPr/>
        </p:nvSpPr>
        <p:spPr>
          <a:xfrm>
            <a:off x="8315264" y="2216128"/>
            <a:ext cx="3838679" cy="524567"/>
          </a:xfrm>
          <a:prstGeom prst="rect">
            <a:avLst/>
          </a:prstGeom>
          <a:noFill/>
        </p:spPr>
        <p:txBody>
          <a:bodyPr wrap="square" rtlCol="0">
            <a:spAutoFit/>
          </a:bodyPr>
          <a:lstStyle/>
          <a:p>
            <a:pPr algn="just" defTabSz="1218804">
              <a:lnSpc>
                <a:spcPct val="130000"/>
              </a:lnSpc>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Chính trị:</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305" name="chenying0907 30"/>
          <p:cNvSpPr>
            <a:spLocks noEditPoints="1"/>
          </p:cNvSpPr>
          <p:nvPr/>
        </p:nvSpPr>
        <p:spPr bwMode="auto">
          <a:xfrm>
            <a:off x="7680691" y="2225837"/>
            <a:ext cx="726753" cy="485587"/>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algn="just"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grpSp>
        <p:nvGrpSpPr>
          <p:cNvPr id="12" name="组合 10"/>
          <p:cNvGrpSpPr/>
          <p:nvPr/>
        </p:nvGrpSpPr>
        <p:grpSpPr>
          <a:xfrm>
            <a:off x="216170" y="343591"/>
            <a:ext cx="1359930" cy="1087291"/>
            <a:chOff x="792304" y="1415439"/>
            <a:chExt cx="4759579" cy="5093556"/>
          </a:xfrm>
        </p:grpSpPr>
        <p:grpSp>
          <p:nvGrpSpPr>
            <p:cNvPr id="13" name="Group 44"/>
            <p:cNvGrpSpPr/>
            <p:nvPr/>
          </p:nvGrpSpPr>
          <p:grpSpPr>
            <a:xfrm>
              <a:off x="2931339" y="2100886"/>
              <a:ext cx="807118" cy="906808"/>
              <a:chOff x="0" y="0"/>
              <a:chExt cx="807366" cy="906807"/>
            </a:xfrm>
          </p:grpSpPr>
          <p:sp>
            <p:nvSpPr>
              <p:cNvPr id="24"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25"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grpSp>
          <p:nvGrpSpPr>
            <p:cNvPr id="14" name="组 47"/>
            <p:cNvGrpSpPr/>
            <p:nvPr/>
          </p:nvGrpSpPr>
          <p:grpSpPr>
            <a:xfrm>
              <a:off x="792304" y="1415439"/>
              <a:ext cx="4759579" cy="5093556"/>
              <a:chOff x="829100" y="2206816"/>
              <a:chExt cx="4556482" cy="4874704"/>
            </a:xfrm>
          </p:grpSpPr>
          <p:grpSp>
            <p:nvGrpSpPr>
              <p:cNvPr id="15" name="Group 32"/>
              <p:cNvGrpSpPr/>
              <p:nvPr/>
            </p:nvGrpSpPr>
            <p:grpSpPr>
              <a:xfrm rot="20904357">
                <a:off x="829100" y="2206816"/>
                <a:ext cx="4556482" cy="4874704"/>
                <a:chOff x="88900" y="0"/>
                <a:chExt cx="2639505" cy="2823847"/>
              </a:xfrm>
            </p:grpSpPr>
            <p:sp>
              <p:nvSpPr>
                <p:cNvPr id="22"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23"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sp>
            <p:nvSpPr>
              <p:cNvPr id="16"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17"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18"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19"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20"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21"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grpSp>
      </p:grpSp>
    </p:spTree>
    <p:extLst>
      <p:ext uri="{BB962C8B-B14F-4D97-AF65-F5344CB8AC3E}">
        <p14:creationId xmlns:p14="http://schemas.microsoft.com/office/powerpoint/2010/main" val="382993190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58"/>
                                        </p:tgtEl>
                                        <p:attrNameLst>
                                          <p:attrName>style.visibility</p:attrName>
                                        </p:attrNameLst>
                                      </p:cBhvr>
                                      <p:to>
                                        <p:strVal val="visible"/>
                                      </p:to>
                                    </p:set>
                                    <p:animEffect transition="in" filter="circle(in)">
                                      <p:cBhvr>
                                        <p:cTn id="14" dur="2000"/>
                                        <p:tgtEl>
                                          <p:spTgt spid="15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59"/>
                                        </p:tgtEl>
                                        <p:attrNameLst>
                                          <p:attrName>style.visibility</p:attrName>
                                        </p:attrNameLst>
                                      </p:cBhvr>
                                      <p:to>
                                        <p:strVal val="visible"/>
                                      </p:to>
                                    </p:set>
                                    <p:animEffect transition="in" filter="circle(in)">
                                      <p:cBhvr>
                                        <p:cTn id="17" dur="2000"/>
                                        <p:tgtEl>
                                          <p:spTgt spid="159"/>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04"/>
                                        </p:tgtEl>
                                        <p:attrNameLst>
                                          <p:attrName>style.visibility</p:attrName>
                                        </p:attrNameLst>
                                      </p:cBhvr>
                                      <p:to>
                                        <p:strVal val="visible"/>
                                      </p:to>
                                    </p:set>
                                    <p:animEffect transition="in" filter="circle(in)">
                                      <p:cBhvr>
                                        <p:cTn id="20" dur="2000"/>
                                        <p:tgtEl>
                                          <p:spTgt spid="30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05"/>
                                        </p:tgtEl>
                                        <p:attrNameLst>
                                          <p:attrName>style.visibility</p:attrName>
                                        </p:attrNameLst>
                                      </p:cBhvr>
                                      <p:to>
                                        <p:strVal val="visible"/>
                                      </p:to>
                                    </p:set>
                                    <p:animEffect transition="in" filter="circle(in)">
                                      <p:cBhvr>
                                        <p:cTn id="23" dur="2000"/>
                                        <p:tgtEl>
                                          <p:spTgt spid="305"/>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157"/>
                                        </p:tgtEl>
                                        <p:attrNameLst>
                                          <p:attrName>style.visibility</p:attrName>
                                        </p:attrNameLst>
                                      </p:cBhvr>
                                      <p:to>
                                        <p:strVal val="visible"/>
                                      </p:to>
                                    </p:set>
                                    <p:animEffect transition="in" filter="diamond(in)">
                                      <p:cBhvr>
                                        <p:cTn id="28" dur="2000"/>
                                        <p:tgtEl>
                                          <p:spTgt spid="15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0">
                                            <p:txEl>
                                              <p:pRg st="0" end="0"/>
                                            </p:txEl>
                                          </p:spTgt>
                                        </p:tgtEl>
                                        <p:attrNameLst>
                                          <p:attrName>style.visibility</p:attrName>
                                        </p:attrNameLst>
                                      </p:cBhvr>
                                      <p:to>
                                        <p:strVal val="visible"/>
                                      </p:to>
                                    </p:set>
                                    <p:animEffect transition="in" filter="wipe(down)">
                                      <p:cBhvr>
                                        <p:cTn id="33" dur="500"/>
                                        <p:tgtEl>
                                          <p:spTgt spid="28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80">
                                            <p:txEl>
                                              <p:pRg st="1" end="1"/>
                                            </p:txEl>
                                          </p:spTgt>
                                        </p:tgtEl>
                                        <p:attrNameLst>
                                          <p:attrName>style.visibility</p:attrName>
                                        </p:attrNameLst>
                                      </p:cBhvr>
                                      <p:to>
                                        <p:strVal val="visible"/>
                                      </p:to>
                                    </p:set>
                                    <p:animEffect transition="in" filter="circle(in)">
                                      <p:cBhvr>
                                        <p:cTn id="38" dur="2000"/>
                                        <p:tgtEl>
                                          <p:spTgt spid="280">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80">
                                            <p:txEl>
                                              <p:pRg st="2" end="2"/>
                                            </p:txEl>
                                          </p:spTgt>
                                        </p:tgtEl>
                                        <p:attrNameLst>
                                          <p:attrName>style.visibility</p:attrName>
                                        </p:attrNameLst>
                                      </p:cBhvr>
                                      <p:to>
                                        <p:strVal val="visible"/>
                                      </p:to>
                                    </p:set>
                                    <p:animEffect transition="in" filter="wipe(down)">
                                      <p:cBhvr>
                                        <p:cTn id="43" dur="500"/>
                                        <p:tgtEl>
                                          <p:spTgt spid="2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58" grpId="0"/>
      <p:bldP spid="159" grpId="0" animBg="1"/>
      <p:bldP spid="304" grpId="0"/>
      <p:bldP spid="30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文本框 16"/>
          <p:cNvSpPr txBox="1">
            <a:spLocks noChangeArrowheads="1"/>
          </p:cNvSpPr>
          <p:nvPr/>
        </p:nvSpPr>
        <p:spPr bwMode="auto">
          <a:xfrm>
            <a:off x="126144" y="2211599"/>
            <a:ext cx="4377617" cy="444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342900" indent="-342900" algn="just" defTabSz="1218804">
              <a:lnSpc>
                <a:spcPct val="130000"/>
              </a:lnSpc>
              <a:buFontTx/>
              <a:buChar char="-"/>
            </a:pPr>
            <a:r>
              <a:rPr lang="vi-VN" sz="2400" smtClean="0">
                <a:latin typeface="Times New Roman" pitchFamily="18" charset="0"/>
                <a:cs typeface="Times New Roman" pitchFamily="18" charset="0"/>
              </a:rPr>
              <a:t>Nghề </a:t>
            </a:r>
            <a:r>
              <a:rPr lang="vi-VN" sz="2400">
                <a:latin typeface="Times New Roman" pitchFamily="18" charset="0"/>
                <a:cs typeface="Times New Roman" pitchFamily="18" charset="0"/>
              </a:rPr>
              <a:t>nông trồng lúa giữ vai trò quan trọng, được nhà nước khuyến khích phát triển</a:t>
            </a:r>
            <a:r>
              <a:rPr lang="vi-VN" sz="2400" smtClean="0">
                <a:latin typeface="Times New Roman" pitchFamily="18" charset="0"/>
                <a:cs typeface="Times New Roman" pitchFamily="18" charset="0"/>
              </a:rPr>
              <a:t>.</a:t>
            </a:r>
            <a:endParaRPr lang="en-US" sz="2400">
              <a:latin typeface="Times New Roman" pitchFamily="18" charset="0"/>
              <a:cs typeface="Times New Roman" pitchFamily="18" charset="0"/>
            </a:endParaRPr>
          </a:p>
          <a:p>
            <a:pPr marL="342900" indent="-342900" algn="just" defTabSz="1218804">
              <a:lnSpc>
                <a:spcPct val="130000"/>
              </a:lnSpc>
              <a:buFontTx/>
              <a:buChar char="-"/>
            </a:pPr>
            <a:r>
              <a:rPr lang="vi-VN" sz="2400">
                <a:latin typeface="Times New Roman" pitchFamily="18" charset="0"/>
                <a:cs typeface="Times New Roman" pitchFamily="18" charset="0"/>
              </a:rPr>
              <a:t>Thủ công nghiệp tiếp tục phát </a:t>
            </a:r>
            <a:r>
              <a:rPr lang="vi-VN" sz="2400" smtClean="0">
                <a:latin typeface="Times New Roman" pitchFamily="18" charset="0"/>
                <a:cs typeface="Times New Roman" pitchFamily="18" charset="0"/>
              </a:rPr>
              <a:t>triển</a:t>
            </a:r>
            <a:r>
              <a:rPr lang="en-US" sz="2400" smtClean="0">
                <a:latin typeface="Times New Roman" pitchFamily="18" charset="0"/>
                <a:cs typeface="Times New Roman" pitchFamily="18" charset="0"/>
              </a:rPr>
              <a:t>.</a:t>
            </a:r>
          </a:p>
          <a:p>
            <a:pPr marL="342900" indent="-342900" algn="just" defTabSz="1218804">
              <a:lnSpc>
                <a:spcPct val="130000"/>
              </a:lnSpc>
              <a:buFontTx/>
              <a:buChar char="-"/>
            </a:pPr>
            <a:r>
              <a:rPr lang="vi-VN" sz="2400">
                <a:latin typeface="Times New Roman" pitchFamily="18" charset="0"/>
                <a:cs typeface="Times New Roman" pitchFamily="18" charset="0"/>
              </a:rPr>
              <a:t>Thương nghiệp với sự xuất hiện nhiều thành thị và hải cảng để buôn bán với nước ngoài</a:t>
            </a:r>
            <a:r>
              <a:rPr lang="vi-VN" sz="2400" smtClean="0">
                <a:latin typeface="Times New Roman" pitchFamily="18" charset="0"/>
                <a:cs typeface="Times New Roman" pitchFamily="18" charset="0"/>
              </a:rPr>
              <a:t>.</a:t>
            </a:r>
            <a:endParaRPr lang="vi-VN" sz="2400">
              <a:latin typeface="Times New Roman" pitchFamily="18" charset="0"/>
              <a:cs typeface="Times New Roman" pitchFamily="18" charset="0"/>
            </a:endParaRPr>
          </a:p>
        </p:txBody>
      </p:sp>
      <p:sp>
        <p:nvSpPr>
          <p:cNvPr id="158" name="文本框 157"/>
          <p:cNvSpPr txBox="1"/>
          <p:nvPr/>
        </p:nvSpPr>
        <p:spPr>
          <a:xfrm>
            <a:off x="643761" y="1571887"/>
            <a:ext cx="3131181" cy="498815"/>
          </a:xfrm>
          <a:prstGeom prst="rect">
            <a:avLst/>
          </a:prstGeom>
          <a:noFill/>
        </p:spPr>
        <p:txBody>
          <a:bodyPr wrap="square" rtlCol="0">
            <a:spAutoFit/>
          </a:bodyPr>
          <a:lstStyle/>
          <a:p>
            <a:pPr defTabSz="1218804">
              <a:lnSpc>
                <a:spcPct val="130000"/>
              </a:lnSpc>
            </a:pPr>
            <a:r>
              <a:rPr lang="en-US" altLang="zh-CN" sz="2400" b="1">
                <a:solidFill>
                  <a:schemeClr val="tx1">
                    <a:lumMod val="85000"/>
                    <a:lumOff val="15000"/>
                  </a:schemeClr>
                </a:solidFill>
                <a:latin typeface="Times New Roman" pitchFamily="18" charset="0"/>
                <a:ea typeface="思源黑体" panose="020B0500000000000000" pitchFamily="34" charset="-122"/>
                <a:cs typeface="Times New Roman" pitchFamily="18" charset="0"/>
              </a:rPr>
              <a:t>Kinh tế:</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59" name="chenying0907 30"/>
          <p:cNvSpPr>
            <a:spLocks noEditPoints="1"/>
          </p:cNvSpPr>
          <p:nvPr/>
        </p:nvSpPr>
        <p:spPr bwMode="auto">
          <a:xfrm>
            <a:off x="126144" y="1581120"/>
            <a:ext cx="592807" cy="461749"/>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sp>
        <p:nvSpPr>
          <p:cNvPr id="173" name="文本框 15">
            <a:extLst>
              <a:ext uri="{FF2B5EF4-FFF2-40B4-BE49-F238E27FC236}">
                <a16:creationId xmlns:a16="http://schemas.microsoft.com/office/drawing/2014/main" xmlns=""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itchFamily="18" charset="0"/>
                <a:ea typeface="思源黑体" panose="020B0500000000000000" pitchFamily="34" charset="-122"/>
                <a:cs typeface="Times New Roman" pitchFamily="18" charset="0"/>
              </a:rPr>
              <a:t>b</a:t>
            </a:r>
            <a:r>
              <a:rPr lang="en-US" altLang="zh-CN" sz="3000" b="1" smtClean="0">
                <a:latin typeface="Times New Roman" pitchFamily="18" charset="0"/>
                <a:ea typeface="思源黑体" panose="020B0500000000000000" pitchFamily="34" charset="-122"/>
                <a:cs typeface="Times New Roman" pitchFamily="18" charset="0"/>
              </a:rPr>
              <a:t>) Vương triều Hồi giáo Đê-li</a:t>
            </a:r>
            <a:endParaRPr lang="zh-CN" altLang="en-US" sz="3000" b="1" dirty="0">
              <a:latin typeface="Times New Roman" pitchFamily="18" charset="0"/>
              <a:ea typeface="思源黑体" panose="020B0500000000000000" pitchFamily="34" charset="-122"/>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955" y="2711424"/>
            <a:ext cx="3287083" cy="304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0" name="文本框 16"/>
          <p:cNvSpPr txBox="1">
            <a:spLocks noChangeArrowheads="1"/>
          </p:cNvSpPr>
          <p:nvPr/>
        </p:nvSpPr>
        <p:spPr bwMode="auto">
          <a:xfrm>
            <a:off x="8032862" y="2186185"/>
            <a:ext cx="3747787" cy="189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342900" indent="-342900" algn="just" defTabSz="1218804">
              <a:lnSpc>
                <a:spcPct val="130000"/>
              </a:lnSpc>
              <a:buFontTx/>
              <a:buChar char="-"/>
            </a:pPr>
            <a:r>
              <a:rPr lang="vi-VN" sz="2400">
                <a:latin typeface="Times New Roman" pitchFamily="18" charset="0"/>
                <a:cs typeface="Times New Roman" pitchFamily="18" charset="0"/>
              </a:rPr>
              <a:t>Mâu thuẫn dân tộc gay gắt → bùng nổ các cuộc đấu tranh của nhân dân chống lại triều đình</a:t>
            </a:r>
            <a:r>
              <a:rPr lang="vi-VN" sz="2400" smtClean="0">
                <a:latin typeface="Times New Roman" pitchFamily="18" charset="0"/>
                <a:cs typeface="Times New Roman" pitchFamily="18" charset="0"/>
              </a:rPr>
              <a:t>.</a:t>
            </a:r>
            <a:endParaRPr lang="vi-VN" sz="2400">
              <a:latin typeface="Times New Roman" pitchFamily="18" charset="0"/>
              <a:cs typeface="Times New Roman" pitchFamily="18" charset="0"/>
            </a:endParaRPr>
          </a:p>
        </p:txBody>
      </p:sp>
      <p:sp>
        <p:nvSpPr>
          <p:cNvPr id="304" name="文本框 157"/>
          <p:cNvSpPr txBox="1"/>
          <p:nvPr/>
        </p:nvSpPr>
        <p:spPr>
          <a:xfrm>
            <a:off x="8735349" y="1515651"/>
            <a:ext cx="3247385" cy="670534"/>
          </a:xfrm>
          <a:prstGeom prst="rect">
            <a:avLst/>
          </a:prstGeom>
          <a:noFill/>
        </p:spPr>
        <p:txBody>
          <a:bodyPr wrap="square" rtlCol="0">
            <a:spAutoFit/>
          </a:bodyPr>
          <a:lstStyle/>
          <a:p>
            <a:pPr algn="just" defTabSz="1218804">
              <a:lnSpc>
                <a:spcPct val="130000"/>
              </a:lnSpc>
            </a:pPr>
            <a:r>
              <a:rPr lang="en-US" altLang="zh-CN" sz="2400" b="1">
                <a:solidFill>
                  <a:schemeClr val="tx1">
                    <a:lumMod val="85000"/>
                    <a:lumOff val="15000"/>
                  </a:schemeClr>
                </a:solidFill>
                <a:latin typeface="Times New Roman" pitchFamily="18" charset="0"/>
                <a:ea typeface="思源黑体" panose="020B0500000000000000" pitchFamily="34" charset="-122"/>
                <a:cs typeface="Times New Roman" pitchFamily="18" charset="0"/>
              </a:rPr>
              <a:t>Xã hội:</a:t>
            </a:r>
            <a:endParaRPr lang="en-US" altLang="zh-CN"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305" name="chenying0907 30"/>
          <p:cNvSpPr>
            <a:spLocks noEditPoints="1"/>
          </p:cNvSpPr>
          <p:nvPr/>
        </p:nvSpPr>
        <p:spPr bwMode="auto">
          <a:xfrm>
            <a:off x="7996436" y="1338661"/>
            <a:ext cx="614807" cy="620707"/>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lumMod val="85000"/>
              <a:lumOff val="15000"/>
            </a:schemeClr>
          </a:solidFill>
          <a:ln>
            <a:noFill/>
          </a:ln>
        </p:spPr>
        <p:txBody>
          <a:bodyPr vert="horz" wrap="square" lIns="121882" tIns="60941" rIns="121882" bIns="60941" numCol="1" anchor="t" anchorCtr="0" compatLnSpc="1"/>
          <a:lstStyle/>
          <a:p>
            <a:pPr algn="just" defTabSz="1218804">
              <a:lnSpc>
                <a:spcPct val="130000"/>
              </a:lnSpc>
            </a:pPr>
            <a:endParaRPr lang="zh-CN" altLang="en-US" sz="2400" dirty="0">
              <a:solidFill>
                <a:srgbClr val="605448"/>
              </a:solidFill>
              <a:latin typeface="Times New Roman" pitchFamily="18" charset="0"/>
              <a:ea typeface="思源黑体" panose="020B0500000000000000" pitchFamily="34" charset="-122"/>
              <a:cs typeface="Times New Roman" pitchFamily="18" charset="0"/>
            </a:endParaRPr>
          </a:p>
        </p:txBody>
      </p:sp>
      <p:grpSp>
        <p:nvGrpSpPr>
          <p:cNvPr id="40" name="组合 10"/>
          <p:cNvGrpSpPr/>
          <p:nvPr/>
        </p:nvGrpSpPr>
        <p:grpSpPr>
          <a:xfrm>
            <a:off x="216170" y="343591"/>
            <a:ext cx="1359930" cy="1087291"/>
            <a:chOff x="792304" y="1415439"/>
            <a:chExt cx="4759579" cy="5093556"/>
          </a:xfrm>
        </p:grpSpPr>
        <p:grpSp>
          <p:nvGrpSpPr>
            <p:cNvPr id="41" name="Group 44"/>
            <p:cNvGrpSpPr/>
            <p:nvPr/>
          </p:nvGrpSpPr>
          <p:grpSpPr>
            <a:xfrm>
              <a:off x="2931339" y="2100886"/>
              <a:ext cx="807118" cy="906808"/>
              <a:chOff x="0" y="0"/>
              <a:chExt cx="807366" cy="906807"/>
            </a:xfrm>
          </p:grpSpPr>
          <p:sp>
            <p:nvSpPr>
              <p:cNvPr id="52"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53"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grpSp>
          <p:nvGrpSpPr>
            <p:cNvPr id="42" name="组 47"/>
            <p:cNvGrpSpPr/>
            <p:nvPr/>
          </p:nvGrpSpPr>
          <p:grpSpPr>
            <a:xfrm>
              <a:off x="792304" y="1415439"/>
              <a:ext cx="4759579" cy="5093556"/>
              <a:chOff x="829100" y="2206816"/>
              <a:chExt cx="4556482" cy="4874704"/>
            </a:xfrm>
          </p:grpSpPr>
          <p:grpSp>
            <p:nvGrpSpPr>
              <p:cNvPr id="43" name="Group 32"/>
              <p:cNvGrpSpPr/>
              <p:nvPr/>
            </p:nvGrpSpPr>
            <p:grpSpPr>
              <a:xfrm rot="20904357">
                <a:off x="829100" y="2206816"/>
                <a:ext cx="4556482" cy="4874704"/>
                <a:chOff x="88900" y="0"/>
                <a:chExt cx="2639505" cy="2823847"/>
              </a:xfrm>
            </p:grpSpPr>
            <p:sp>
              <p:nvSpPr>
                <p:cNvPr id="50"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51"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sp>
            <p:nvSpPr>
              <p:cNvPr id="44"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5"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6"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7"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8"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9"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grpSp>
      </p:grpSp>
    </p:spTree>
    <p:extLst>
      <p:ext uri="{BB962C8B-B14F-4D97-AF65-F5344CB8AC3E}">
        <p14:creationId xmlns:p14="http://schemas.microsoft.com/office/powerpoint/2010/main" val="44014735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8"/>
                                        </p:tgtEl>
                                        <p:attrNameLst>
                                          <p:attrName>style.visibility</p:attrName>
                                        </p:attrNameLst>
                                      </p:cBhvr>
                                      <p:to>
                                        <p:strVal val="visible"/>
                                      </p:to>
                                    </p:set>
                                    <p:animEffect transition="in" filter="barn(inVertical)">
                                      <p:cBhvr>
                                        <p:cTn id="14" dur="500"/>
                                        <p:tgtEl>
                                          <p:spTgt spid="15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59"/>
                                        </p:tgtEl>
                                        <p:attrNameLst>
                                          <p:attrName>style.visibility</p:attrName>
                                        </p:attrNameLst>
                                      </p:cBhvr>
                                      <p:to>
                                        <p:strVal val="visible"/>
                                      </p:to>
                                    </p:set>
                                    <p:animEffect transition="in" filter="barn(inVertical)">
                                      <p:cBhvr>
                                        <p:cTn id="17" dur="500"/>
                                        <p:tgtEl>
                                          <p:spTgt spid="15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05"/>
                                        </p:tgtEl>
                                        <p:attrNameLst>
                                          <p:attrName>style.visibility</p:attrName>
                                        </p:attrNameLst>
                                      </p:cBhvr>
                                      <p:to>
                                        <p:strVal val="visible"/>
                                      </p:to>
                                    </p:set>
                                    <p:animEffect transition="in" filter="barn(inVertical)">
                                      <p:cBhvr>
                                        <p:cTn id="20" dur="500"/>
                                        <p:tgtEl>
                                          <p:spTgt spid="30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7">
                                            <p:txEl>
                                              <p:pRg st="0" end="0"/>
                                            </p:txEl>
                                          </p:spTgt>
                                        </p:tgtEl>
                                        <p:attrNameLst>
                                          <p:attrName>style.visibility</p:attrName>
                                        </p:attrNameLst>
                                      </p:cBhvr>
                                      <p:to>
                                        <p:strVal val="visible"/>
                                      </p:to>
                                    </p:set>
                                    <p:anim calcmode="lin" valueType="num">
                                      <p:cBhvr additive="base">
                                        <p:cTn id="25" dur="500" fill="hold"/>
                                        <p:tgtEl>
                                          <p:spTgt spid="15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7">
                                            <p:txEl>
                                              <p:pRg st="1" end="1"/>
                                            </p:txEl>
                                          </p:spTgt>
                                        </p:tgtEl>
                                        <p:attrNameLst>
                                          <p:attrName>style.visibility</p:attrName>
                                        </p:attrNameLst>
                                      </p:cBhvr>
                                      <p:to>
                                        <p:strVal val="visible"/>
                                      </p:to>
                                    </p:set>
                                    <p:anim calcmode="lin" valueType="num">
                                      <p:cBhvr additive="base">
                                        <p:cTn id="31" dur="500" fill="hold"/>
                                        <p:tgtEl>
                                          <p:spTgt spid="157">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7">
                                            <p:txEl>
                                              <p:pRg st="2" end="2"/>
                                            </p:txEl>
                                          </p:spTgt>
                                        </p:tgtEl>
                                        <p:attrNameLst>
                                          <p:attrName>style.visibility</p:attrName>
                                        </p:attrNameLst>
                                      </p:cBhvr>
                                      <p:to>
                                        <p:strVal val="visible"/>
                                      </p:to>
                                    </p:set>
                                    <p:anim calcmode="lin" valueType="num">
                                      <p:cBhvr additive="base">
                                        <p:cTn id="37" dur="500" fill="hold"/>
                                        <p:tgtEl>
                                          <p:spTgt spid="157">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80">
                                            <p:txEl>
                                              <p:pRg st="0" end="0"/>
                                            </p:txEl>
                                          </p:spTgt>
                                        </p:tgtEl>
                                        <p:attrNameLst>
                                          <p:attrName>style.visibility</p:attrName>
                                        </p:attrNameLst>
                                      </p:cBhvr>
                                      <p:to>
                                        <p:strVal val="visible"/>
                                      </p:to>
                                    </p:set>
                                    <p:anim calcmode="lin" valueType="num">
                                      <p:cBhvr additive="base">
                                        <p:cTn id="43" dur="500" fill="hold"/>
                                        <p:tgtEl>
                                          <p:spTgt spid="280">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8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P spid="159" grpId="0" animBg="1"/>
      <p:bldP spid="30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矩形 335"/>
          <p:cNvSpPr/>
          <p:nvPr/>
        </p:nvSpPr>
        <p:spPr>
          <a:xfrm>
            <a:off x="3871226" y="2465008"/>
            <a:ext cx="1614901" cy="82679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1 - 2</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338" name="矩形 337"/>
          <p:cNvSpPr/>
          <p:nvPr/>
        </p:nvSpPr>
        <p:spPr>
          <a:xfrm>
            <a:off x="3871226" y="3533002"/>
            <a:ext cx="1614901" cy="82679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3 - 4</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340" name="矩形 339"/>
          <p:cNvSpPr/>
          <p:nvPr/>
        </p:nvSpPr>
        <p:spPr>
          <a:xfrm>
            <a:off x="3871226" y="4600996"/>
            <a:ext cx="1614901" cy="82679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5 - 6</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342" name="矩形 341"/>
          <p:cNvSpPr/>
          <p:nvPr/>
        </p:nvSpPr>
        <p:spPr>
          <a:xfrm>
            <a:off x="3871226" y="5668989"/>
            <a:ext cx="1614901" cy="82679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Câu chỏi chung</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grpSp>
        <p:nvGrpSpPr>
          <p:cNvPr id="2" name="组合 1"/>
          <p:cNvGrpSpPr/>
          <p:nvPr/>
        </p:nvGrpSpPr>
        <p:grpSpPr>
          <a:xfrm>
            <a:off x="9773301" y="570668"/>
            <a:ext cx="1591794" cy="1573932"/>
            <a:chOff x="7439772" y="1002275"/>
            <a:chExt cx="4422638" cy="5210025"/>
          </a:xfrm>
        </p:grpSpPr>
        <p:grpSp>
          <p:nvGrpSpPr>
            <p:cNvPr id="26" name="组合 25"/>
            <p:cNvGrpSpPr/>
            <p:nvPr/>
          </p:nvGrpSpPr>
          <p:grpSpPr>
            <a:xfrm>
              <a:off x="7439772" y="1002275"/>
              <a:ext cx="4422638" cy="5210025"/>
              <a:chOff x="3214260" y="12154"/>
              <a:chExt cx="2359748" cy="2779867"/>
            </a:xfrm>
          </p:grpSpPr>
          <p:sp>
            <p:nvSpPr>
              <p:cNvPr id="345" name="Freeform 161"/>
              <p:cNvSpPr>
                <a:spLocks noEditPoints="1"/>
              </p:cNvSpPr>
              <p:nvPr/>
            </p:nvSpPr>
            <p:spPr bwMode="auto">
              <a:xfrm>
                <a:off x="3214260" y="2478139"/>
                <a:ext cx="2224538" cy="267202"/>
              </a:xfrm>
              <a:custGeom>
                <a:avLst/>
                <a:gdLst>
                  <a:gd name="T0" fmla="*/ 145 w 1016"/>
                  <a:gd name="T1" fmla="*/ 117 h 122"/>
                  <a:gd name="T2" fmla="*/ 278 w 1016"/>
                  <a:gd name="T3" fmla="*/ 117 h 122"/>
                  <a:gd name="T4" fmla="*/ 846 w 1016"/>
                  <a:gd name="T5" fmla="*/ 118 h 122"/>
                  <a:gd name="T6" fmla="*/ 125 w 1016"/>
                  <a:gd name="T7" fmla="*/ 113 h 122"/>
                  <a:gd name="T8" fmla="*/ 105 w 1016"/>
                  <a:gd name="T9" fmla="*/ 113 h 122"/>
                  <a:gd name="T10" fmla="*/ 168 w 1016"/>
                  <a:gd name="T11" fmla="*/ 117 h 122"/>
                  <a:gd name="T12" fmla="*/ 277 w 1016"/>
                  <a:gd name="T13" fmla="*/ 113 h 122"/>
                  <a:gd name="T14" fmla="*/ 286 w 1016"/>
                  <a:gd name="T15" fmla="*/ 113 h 122"/>
                  <a:gd name="T16" fmla="*/ 942 w 1016"/>
                  <a:gd name="T17" fmla="*/ 111 h 122"/>
                  <a:gd name="T18" fmla="*/ 944 w 1016"/>
                  <a:gd name="T19" fmla="*/ 111 h 122"/>
                  <a:gd name="T20" fmla="*/ 37 w 1016"/>
                  <a:gd name="T21" fmla="*/ 114 h 122"/>
                  <a:gd name="T22" fmla="*/ 787 w 1016"/>
                  <a:gd name="T23" fmla="*/ 104 h 122"/>
                  <a:gd name="T24" fmla="*/ 743 w 1016"/>
                  <a:gd name="T25" fmla="*/ 104 h 122"/>
                  <a:gd name="T26" fmla="*/ 318 w 1016"/>
                  <a:gd name="T27" fmla="*/ 112 h 122"/>
                  <a:gd name="T28" fmla="*/ 723 w 1016"/>
                  <a:gd name="T29" fmla="*/ 105 h 122"/>
                  <a:gd name="T30" fmla="*/ 689 w 1016"/>
                  <a:gd name="T31" fmla="*/ 104 h 122"/>
                  <a:gd name="T32" fmla="*/ 278 w 1016"/>
                  <a:gd name="T33" fmla="*/ 102 h 122"/>
                  <a:gd name="T34" fmla="*/ 145 w 1016"/>
                  <a:gd name="T35" fmla="*/ 100 h 122"/>
                  <a:gd name="T36" fmla="*/ 125 w 1016"/>
                  <a:gd name="T37" fmla="*/ 100 h 122"/>
                  <a:gd name="T38" fmla="*/ 37 w 1016"/>
                  <a:gd name="T39" fmla="*/ 114 h 122"/>
                  <a:gd name="T40" fmla="*/ 37 w 1016"/>
                  <a:gd name="T41" fmla="*/ 106 h 122"/>
                  <a:gd name="T42" fmla="*/ 105 w 1016"/>
                  <a:gd name="T43" fmla="*/ 113 h 122"/>
                  <a:gd name="T44" fmla="*/ 125 w 1016"/>
                  <a:gd name="T45" fmla="*/ 100 h 122"/>
                  <a:gd name="T46" fmla="*/ 37 w 1016"/>
                  <a:gd name="T47" fmla="*/ 101 h 122"/>
                  <a:gd name="T48" fmla="*/ 38 w 1016"/>
                  <a:gd name="T49" fmla="*/ 93 h 122"/>
                  <a:gd name="T50" fmla="*/ 115 w 1016"/>
                  <a:gd name="T51" fmla="*/ 88 h 122"/>
                  <a:gd name="T52" fmla="*/ 38 w 1016"/>
                  <a:gd name="T53" fmla="*/ 87 h 122"/>
                  <a:gd name="T54" fmla="*/ 927 w 1016"/>
                  <a:gd name="T55" fmla="*/ 92 h 122"/>
                  <a:gd name="T56" fmla="*/ 895 w 1016"/>
                  <a:gd name="T57" fmla="*/ 91 h 122"/>
                  <a:gd name="T58" fmla="*/ 870 w 1016"/>
                  <a:gd name="T59" fmla="*/ 101 h 122"/>
                  <a:gd name="T60" fmla="*/ 895 w 1016"/>
                  <a:gd name="T61" fmla="*/ 91 h 122"/>
                  <a:gd name="T62" fmla="*/ 927 w 1016"/>
                  <a:gd name="T63" fmla="*/ 84 h 122"/>
                  <a:gd name="T64" fmla="*/ 926 w 1016"/>
                  <a:gd name="T65" fmla="*/ 76 h 122"/>
                  <a:gd name="T66" fmla="*/ 37 w 1016"/>
                  <a:gd name="T67" fmla="*/ 93 h 122"/>
                  <a:gd name="T68" fmla="*/ 941 w 1016"/>
                  <a:gd name="T69" fmla="*/ 62 h 122"/>
                  <a:gd name="T70" fmla="*/ 928 w 1016"/>
                  <a:gd name="T71" fmla="*/ 65 h 122"/>
                  <a:gd name="T72" fmla="*/ 927 w 1016"/>
                  <a:gd name="T73" fmla="*/ 76 h 122"/>
                  <a:gd name="T74" fmla="*/ 943 w 1016"/>
                  <a:gd name="T75" fmla="*/ 96 h 122"/>
                  <a:gd name="T76" fmla="*/ 1016 w 1016"/>
                  <a:gd name="T77" fmla="*/ 39 h 122"/>
                  <a:gd name="T78" fmla="*/ 36 w 1016"/>
                  <a:gd name="T79" fmla="*/ 29 h 122"/>
                  <a:gd name="T80" fmla="*/ 39 w 1016"/>
                  <a:gd name="T81" fmla="*/ 29 h 122"/>
                  <a:gd name="T82" fmla="*/ 124 w 1016"/>
                  <a:gd name="T83" fmla="*/ 25 h 122"/>
                  <a:gd name="T84" fmla="*/ 1016 w 1016"/>
                  <a:gd name="T85" fmla="*/ 24 h 122"/>
                  <a:gd name="T86" fmla="*/ 924 w 1016"/>
                  <a:gd name="T87" fmla="*/ 8 h 122"/>
                  <a:gd name="T88" fmla="*/ 918 w 1016"/>
                  <a:gd name="T89" fmla="*/ 9 h 122"/>
                  <a:gd name="T90" fmla="*/ 725 w 1016"/>
                  <a:gd name="T91" fmla="*/ 18 h 122"/>
                  <a:gd name="T92" fmla="*/ 707 w 1016"/>
                  <a:gd name="T93" fmla="*/ 20 h 122"/>
                  <a:gd name="T94" fmla="*/ 51 w 1016"/>
                  <a:gd name="T95" fmla="*/ 11 h 122"/>
                  <a:gd name="T96" fmla="*/ 9 w 1016"/>
                  <a:gd name="T97" fmla="*/ 36 h 122"/>
                  <a:gd name="T98" fmla="*/ 12 w 1016"/>
                  <a:gd name="T99" fmla="*/ 93 h 122"/>
                  <a:gd name="T100" fmla="*/ 19 w 1016"/>
                  <a:gd name="T101" fmla="*/ 93 h 122"/>
                  <a:gd name="T102" fmla="*/ 20 w 1016"/>
                  <a:gd name="T103" fmla="*/ 73 h 122"/>
                  <a:gd name="T104" fmla="*/ 10 w 1016"/>
                  <a:gd name="T105" fmla="*/ 34 h 122"/>
                  <a:gd name="T106" fmla="*/ 37 w 1016"/>
                  <a:gd name="T107" fmla="*/ 33 h 122"/>
                  <a:gd name="T108" fmla="*/ 37 w 1016"/>
                  <a:gd name="T109" fmla="*/ 29 h 122"/>
                  <a:gd name="T110" fmla="*/ 304 w 1016"/>
                  <a:gd name="T111" fmla="*/ 23 h 122"/>
                  <a:gd name="T112" fmla="*/ 924 w 1016"/>
                  <a:gd name="T113"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6" h="122">
                    <a:moveTo>
                      <a:pt x="145" y="117"/>
                    </a:moveTo>
                    <a:cubicBezTo>
                      <a:pt x="145" y="118"/>
                      <a:pt x="145" y="119"/>
                      <a:pt x="145" y="120"/>
                    </a:cubicBezTo>
                    <a:cubicBezTo>
                      <a:pt x="145" y="120"/>
                      <a:pt x="145" y="120"/>
                      <a:pt x="145" y="120"/>
                    </a:cubicBezTo>
                    <a:cubicBezTo>
                      <a:pt x="145" y="120"/>
                      <a:pt x="145" y="120"/>
                      <a:pt x="145" y="120"/>
                    </a:cubicBezTo>
                    <a:cubicBezTo>
                      <a:pt x="145" y="120"/>
                      <a:pt x="145" y="120"/>
                      <a:pt x="145" y="120"/>
                    </a:cubicBezTo>
                    <a:cubicBezTo>
                      <a:pt x="145" y="120"/>
                      <a:pt x="145" y="120"/>
                      <a:pt x="145" y="120"/>
                    </a:cubicBezTo>
                    <a:cubicBezTo>
                      <a:pt x="145" y="119"/>
                      <a:pt x="145" y="118"/>
                      <a:pt x="145" y="117"/>
                    </a:cubicBezTo>
                    <a:cubicBezTo>
                      <a:pt x="145" y="117"/>
                      <a:pt x="145" y="117"/>
                      <a:pt x="145" y="117"/>
                    </a:cubicBezTo>
                    <a:moveTo>
                      <a:pt x="278" y="115"/>
                    </a:moveTo>
                    <a:cubicBezTo>
                      <a:pt x="277" y="115"/>
                      <a:pt x="278" y="116"/>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5"/>
                      <a:pt x="278" y="115"/>
                      <a:pt x="278" y="115"/>
                    </a:cubicBezTo>
                    <a:moveTo>
                      <a:pt x="869" y="114"/>
                    </a:moveTo>
                    <a:cubicBezTo>
                      <a:pt x="843" y="115"/>
                      <a:pt x="821" y="116"/>
                      <a:pt x="791" y="117"/>
                    </a:cubicBezTo>
                    <a:cubicBezTo>
                      <a:pt x="786" y="118"/>
                      <a:pt x="771" y="119"/>
                      <a:pt x="758" y="119"/>
                    </a:cubicBezTo>
                    <a:cubicBezTo>
                      <a:pt x="788" y="119"/>
                      <a:pt x="815" y="119"/>
                      <a:pt x="846" y="118"/>
                    </a:cubicBezTo>
                    <a:cubicBezTo>
                      <a:pt x="853" y="118"/>
                      <a:pt x="861" y="118"/>
                      <a:pt x="869" y="118"/>
                    </a:cubicBezTo>
                    <a:cubicBezTo>
                      <a:pt x="869" y="118"/>
                      <a:pt x="869" y="118"/>
                      <a:pt x="869" y="118"/>
                    </a:cubicBezTo>
                    <a:cubicBezTo>
                      <a:pt x="869" y="118"/>
                      <a:pt x="869" y="118"/>
                      <a:pt x="869" y="118"/>
                    </a:cubicBezTo>
                    <a:cubicBezTo>
                      <a:pt x="869" y="118"/>
                      <a:pt x="869" y="116"/>
                      <a:pt x="869" y="114"/>
                    </a:cubicBezTo>
                    <a:moveTo>
                      <a:pt x="145" y="113"/>
                    </a:moveTo>
                    <a:cubicBezTo>
                      <a:pt x="138" y="113"/>
                      <a:pt x="132" y="113"/>
                      <a:pt x="127" y="113"/>
                    </a:cubicBezTo>
                    <a:cubicBezTo>
                      <a:pt x="126" y="113"/>
                      <a:pt x="125" y="113"/>
                      <a:pt x="125" y="113"/>
                    </a:cubicBezTo>
                    <a:cubicBezTo>
                      <a:pt x="125" y="114"/>
                      <a:pt x="125" y="114"/>
                      <a:pt x="125" y="115"/>
                    </a:cubicBezTo>
                    <a:cubicBezTo>
                      <a:pt x="125" y="116"/>
                      <a:pt x="125" y="117"/>
                      <a:pt x="125" y="117"/>
                    </a:cubicBezTo>
                    <a:cubicBezTo>
                      <a:pt x="125" y="117"/>
                      <a:pt x="125" y="117"/>
                      <a:pt x="125" y="117"/>
                    </a:cubicBezTo>
                    <a:cubicBezTo>
                      <a:pt x="127" y="117"/>
                      <a:pt x="127" y="117"/>
                      <a:pt x="127" y="117"/>
                    </a:cubicBezTo>
                    <a:cubicBezTo>
                      <a:pt x="133" y="117"/>
                      <a:pt x="139" y="117"/>
                      <a:pt x="145" y="117"/>
                    </a:cubicBezTo>
                    <a:cubicBezTo>
                      <a:pt x="145" y="116"/>
                      <a:pt x="145" y="115"/>
                      <a:pt x="145" y="113"/>
                    </a:cubicBezTo>
                    <a:moveTo>
                      <a:pt x="105" y="113"/>
                    </a:moveTo>
                    <a:cubicBezTo>
                      <a:pt x="104" y="113"/>
                      <a:pt x="103" y="113"/>
                      <a:pt x="101" y="113"/>
                    </a:cubicBezTo>
                    <a:cubicBezTo>
                      <a:pt x="103" y="113"/>
                      <a:pt x="104" y="113"/>
                      <a:pt x="105" y="113"/>
                    </a:cubicBezTo>
                    <a:cubicBezTo>
                      <a:pt x="105" y="113"/>
                      <a:pt x="105" y="113"/>
                      <a:pt x="105" y="113"/>
                    </a:cubicBezTo>
                    <a:moveTo>
                      <a:pt x="277" y="113"/>
                    </a:moveTo>
                    <a:cubicBezTo>
                      <a:pt x="230" y="113"/>
                      <a:pt x="179" y="113"/>
                      <a:pt x="145" y="113"/>
                    </a:cubicBezTo>
                    <a:cubicBezTo>
                      <a:pt x="145" y="115"/>
                      <a:pt x="145" y="116"/>
                      <a:pt x="145" y="117"/>
                    </a:cubicBezTo>
                    <a:cubicBezTo>
                      <a:pt x="153" y="117"/>
                      <a:pt x="161" y="117"/>
                      <a:pt x="168" y="117"/>
                    </a:cubicBezTo>
                    <a:cubicBezTo>
                      <a:pt x="171" y="117"/>
                      <a:pt x="174" y="117"/>
                      <a:pt x="176" y="117"/>
                    </a:cubicBezTo>
                    <a:cubicBezTo>
                      <a:pt x="202" y="117"/>
                      <a:pt x="228" y="117"/>
                      <a:pt x="253" y="117"/>
                    </a:cubicBezTo>
                    <a:cubicBezTo>
                      <a:pt x="262" y="117"/>
                      <a:pt x="270" y="117"/>
                      <a:pt x="278" y="117"/>
                    </a:cubicBezTo>
                    <a:cubicBezTo>
                      <a:pt x="277" y="116"/>
                      <a:pt x="277" y="115"/>
                      <a:pt x="277" y="113"/>
                    </a:cubicBezTo>
                    <a:cubicBezTo>
                      <a:pt x="277" y="113"/>
                      <a:pt x="277" y="113"/>
                      <a:pt x="277" y="113"/>
                    </a:cubicBezTo>
                    <a:cubicBezTo>
                      <a:pt x="277" y="115"/>
                      <a:pt x="277" y="116"/>
                      <a:pt x="277" y="116"/>
                    </a:cubicBezTo>
                    <a:cubicBezTo>
                      <a:pt x="277" y="116"/>
                      <a:pt x="277" y="114"/>
                      <a:pt x="277" y="113"/>
                    </a:cubicBezTo>
                    <a:moveTo>
                      <a:pt x="318" y="112"/>
                    </a:moveTo>
                    <a:cubicBezTo>
                      <a:pt x="305" y="112"/>
                      <a:pt x="292" y="112"/>
                      <a:pt x="278" y="112"/>
                    </a:cubicBezTo>
                    <a:cubicBezTo>
                      <a:pt x="278" y="113"/>
                      <a:pt x="278" y="113"/>
                      <a:pt x="278" y="113"/>
                    </a:cubicBezTo>
                    <a:cubicBezTo>
                      <a:pt x="278" y="113"/>
                      <a:pt x="278" y="113"/>
                      <a:pt x="278" y="113"/>
                    </a:cubicBezTo>
                    <a:cubicBezTo>
                      <a:pt x="278" y="113"/>
                      <a:pt x="278" y="113"/>
                      <a:pt x="278" y="113"/>
                    </a:cubicBezTo>
                    <a:cubicBezTo>
                      <a:pt x="280" y="113"/>
                      <a:pt x="280" y="113"/>
                      <a:pt x="280" y="113"/>
                    </a:cubicBezTo>
                    <a:cubicBezTo>
                      <a:pt x="286" y="113"/>
                      <a:pt x="286" y="113"/>
                      <a:pt x="286" y="113"/>
                    </a:cubicBezTo>
                    <a:cubicBezTo>
                      <a:pt x="299" y="113"/>
                      <a:pt x="299" y="113"/>
                      <a:pt x="299" y="113"/>
                    </a:cubicBezTo>
                    <a:cubicBezTo>
                      <a:pt x="318" y="112"/>
                      <a:pt x="318" y="112"/>
                      <a:pt x="318" y="112"/>
                    </a:cubicBezTo>
                    <a:moveTo>
                      <a:pt x="942" y="111"/>
                    </a:moveTo>
                    <a:cubicBezTo>
                      <a:pt x="940" y="111"/>
                      <a:pt x="940" y="111"/>
                      <a:pt x="940" y="111"/>
                    </a:cubicBezTo>
                    <a:cubicBezTo>
                      <a:pt x="940" y="111"/>
                      <a:pt x="940" y="111"/>
                      <a:pt x="940" y="111"/>
                    </a:cubicBezTo>
                    <a:cubicBezTo>
                      <a:pt x="941" y="111"/>
                      <a:pt x="941" y="111"/>
                      <a:pt x="941" y="111"/>
                    </a:cubicBezTo>
                    <a:cubicBezTo>
                      <a:pt x="942" y="111"/>
                      <a:pt x="942" y="111"/>
                      <a:pt x="942" y="111"/>
                    </a:cubicBezTo>
                    <a:cubicBezTo>
                      <a:pt x="942" y="111"/>
                      <a:pt x="942" y="111"/>
                      <a:pt x="942" y="111"/>
                    </a:cubicBezTo>
                    <a:cubicBezTo>
                      <a:pt x="942" y="111"/>
                      <a:pt x="942" y="111"/>
                      <a:pt x="942" y="111"/>
                    </a:cubicBezTo>
                    <a:cubicBezTo>
                      <a:pt x="942" y="111"/>
                      <a:pt x="942" y="111"/>
                      <a:pt x="942" y="111"/>
                    </a:cubicBezTo>
                    <a:moveTo>
                      <a:pt x="944" y="111"/>
                    </a:moveTo>
                    <a:cubicBezTo>
                      <a:pt x="944" y="111"/>
                      <a:pt x="944" y="111"/>
                      <a:pt x="944" y="111"/>
                    </a:cubicBezTo>
                    <a:cubicBezTo>
                      <a:pt x="944" y="112"/>
                      <a:pt x="944" y="113"/>
                      <a:pt x="944" y="113"/>
                    </a:cubicBezTo>
                    <a:cubicBezTo>
                      <a:pt x="944" y="113"/>
                      <a:pt x="944" y="112"/>
                      <a:pt x="944" y="111"/>
                    </a:cubicBezTo>
                    <a:moveTo>
                      <a:pt x="37" y="106"/>
                    </a:moveTo>
                    <a:cubicBezTo>
                      <a:pt x="37" y="107"/>
                      <a:pt x="37" y="107"/>
                      <a:pt x="37" y="107"/>
                    </a:cubicBezTo>
                    <a:cubicBezTo>
                      <a:pt x="37" y="107"/>
                      <a:pt x="37" y="107"/>
                      <a:pt x="37" y="107"/>
                    </a:cubicBezTo>
                    <a:cubicBezTo>
                      <a:pt x="37" y="107"/>
                      <a:pt x="37" y="108"/>
                      <a:pt x="37" y="109"/>
                    </a:cubicBezTo>
                    <a:cubicBezTo>
                      <a:pt x="37" y="111"/>
                      <a:pt x="37" y="112"/>
                      <a:pt x="37" y="114"/>
                    </a:cubicBezTo>
                    <a:cubicBezTo>
                      <a:pt x="38" y="114"/>
                      <a:pt x="38" y="114"/>
                      <a:pt x="38" y="114"/>
                    </a:cubicBezTo>
                    <a:cubicBezTo>
                      <a:pt x="37" y="114"/>
                      <a:pt x="37" y="114"/>
                      <a:pt x="37" y="114"/>
                    </a:cubicBezTo>
                    <a:cubicBezTo>
                      <a:pt x="37" y="114"/>
                      <a:pt x="37" y="114"/>
                      <a:pt x="37" y="114"/>
                    </a:cubicBezTo>
                    <a:cubicBezTo>
                      <a:pt x="37" y="108"/>
                      <a:pt x="37" y="106"/>
                      <a:pt x="37" y="106"/>
                    </a:cubicBezTo>
                    <a:moveTo>
                      <a:pt x="784" y="104"/>
                    </a:moveTo>
                    <a:cubicBezTo>
                      <a:pt x="770" y="105"/>
                      <a:pt x="757" y="105"/>
                      <a:pt x="743" y="105"/>
                    </a:cubicBezTo>
                    <a:cubicBezTo>
                      <a:pt x="743" y="107"/>
                      <a:pt x="743" y="108"/>
                      <a:pt x="743" y="109"/>
                    </a:cubicBezTo>
                    <a:cubicBezTo>
                      <a:pt x="767" y="108"/>
                      <a:pt x="792" y="107"/>
                      <a:pt x="817" y="105"/>
                    </a:cubicBezTo>
                    <a:cubicBezTo>
                      <a:pt x="807" y="105"/>
                      <a:pt x="797" y="104"/>
                      <a:pt x="787" y="104"/>
                    </a:cubicBezTo>
                    <a:cubicBezTo>
                      <a:pt x="786" y="104"/>
                      <a:pt x="785" y="104"/>
                      <a:pt x="784" y="104"/>
                    </a:cubicBezTo>
                    <a:moveTo>
                      <a:pt x="743" y="104"/>
                    </a:moveTo>
                    <a:cubicBezTo>
                      <a:pt x="743" y="104"/>
                      <a:pt x="743" y="105"/>
                      <a:pt x="743" y="105"/>
                    </a:cubicBezTo>
                    <a:cubicBezTo>
                      <a:pt x="757" y="105"/>
                      <a:pt x="770" y="105"/>
                      <a:pt x="784" y="104"/>
                    </a:cubicBezTo>
                    <a:cubicBezTo>
                      <a:pt x="771" y="104"/>
                      <a:pt x="757" y="104"/>
                      <a:pt x="743" y="104"/>
                    </a:cubicBezTo>
                    <a:moveTo>
                      <a:pt x="743" y="104"/>
                    </a:moveTo>
                    <a:cubicBezTo>
                      <a:pt x="743" y="104"/>
                      <a:pt x="743" y="104"/>
                      <a:pt x="743" y="104"/>
                    </a:cubicBezTo>
                    <a:cubicBezTo>
                      <a:pt x="743" y="105"/>
                      <a:pt x="743" y="105"/>
                      <a:pt x="743" y="105"/>
                    </a:cubicBezTo>
                    <a:cubicBezTo>
                      <a:pt x="743" y="105"/>
                      <a:pt x="743" y="105"/>
                      <a:pt x="743" y="104"/>
                    </a:cubicBezTo>
                    <a:cubicBezTo>
                      <a:pt x="743" y="104"/>
                      <a:pt x="743" y="104"/>
                      <a:pt x="743" y="104"/>
                    </a:cubicBezTo>
                    <a:moveTo>
                      <a:pt x="278" y="102"/>
                    </a:moveTo>
                    <a:cubicBezTo>
                      <a:pt x="278" y="105"/>
                      <a:pt x="278" y="107"/>
                      <a:pt x="278" y="110"/>
                    </a:cubicBezTo>
                    <a:cubicBezTo>
                      <a:pt x="278" y="111"/>
                      <a:pt x="278" y="112"/>
                      <a:pt x="278" y="112"/>
                    </a:cubicBezTo>
                    <a:cubicBezTo>
                      <a:pt x="292" y="112"/>
                      <a:pt x="305" y="112"/>
                      <a:pt x="318" y="112"/>
                    </a:cubicBezTo>
                    <a:cubicBezTo>
                      <a:pt x="325" y="112"/>
                      <a:pt x="325" y="112"/>
                      <a:pt x="325" y="112"/>
                    </a:cubicBezTo>
                    <a:cubicBezTo>
                      <a:pt x="359" y="111"/>
                      <a:pt x="392" y="110"/>
                      <a:pt x="425" y="110"/>
                    </a:cubicBezTo>
                    <a:cubicBezTo>
                      <a:pt x="481" y="109"/>
                      <a:pt x="535" y="108"/>
                      <a:pt x="589" y="108"/>
                    </a:cubicBezTo>
                    <a:cubicBezTo>
                      <a:pt x="596" y="108"/>
                      <a:pt x="604" y="108"/>
                      <a:pt x="612" y="108"/>
                    </a:cubicBezTo>
                    <a:cubicBezTo>
                      <a:pt x="586" y="108"/>
                      <a:pt x="601" y="108"/>
                      <a:pt x="637" y="107"/>
                    </a:cubicBezTo>
                    <a:cubicBezTo>
                      <a:pt x="655" y="107"/>
                      <a:pt x="678" y="106"/>
                      <a:pt x="703" y="105"/>
                    </a:cubicBezTo>
                    <a:cubicBezTo>
                      <a:pt x="723" y="105"/>
                      <a:pt x="723" y="105"/>
                      <a:pt x="723" y="105"/>
                    </a:cubicBezTo>
                    <a:cubicBezTo>
                      <a:pt x="733" y="105"/>
                      <a:pt x="733" y="105"/>
                      <a:pt x="733" y="105"/>
                    </a:cubicBezTo>
                    <a:cubicBezTo>
                      <a:pt x="738" y="104"/>
                      <a:pt x="738" y="104"/>
                      <a:pt x="738" y="104"/>
                    </a:cubicBezTo>
                    <a:cubicBezTo>
                      <a:pt x="741" y="104"/>
                      <a:pt x="741" y="104"/>
                      <a:pt x="741" y="104"/>
                    </a:cubicBezTo>
                    <a:cubicBezTo>
                      <a:pt x="742" y="104"/>
                      <a:pt x="742" y="104"/>
                      <a:pt x="742" y="104"/>
                    </a:cubicBezTo>
                    <a:cubicBezTo>
                      <a:pt x="743" y="104"/>
                      <a:pt x="743" y="104"/>
                      <a:pt x="743" y="104"/>
                    </a:cubicBezTo>
                    <a:cubicBezTo>
                      <a:pt x="743" y="104"/>
                      <a:pt x="743" y="104"/>
                      <a:pt x="743" y="104"/>
                    </a:cubicBezTo>
                    <a:cubicBezTo>
                      <a:pt x="725" y="104"/>
                      <a:pt x="707" y="104"/>
                      <a:pt x="689" y="104"/>
                    </a:cubicBezTo>
                    <a:cubicBezTo>
                      <a:pt x="680" y="104"/>
                      <a:pt x="671" y="104"/>
                      <a:pt x="662" y="104"/>
                    </a:cubicBezTo>
                    <a:cubicBezTo>
                      <a:pt x="652" y="104"/>
                      <a:pt x="641" y="104"/>
                      <a:pt x="630" y="104"/>
                    </a:cubicBezTo>
                    <a:cubicBezTo>
                      <a:pt x="630" y="104"/>
                      <a:pt x="629" y="104"/>
                      <a:pt x="629" y="104"/>
                    </a:cubicBezTo>
                    <a:cubicBezTo>
                      <a:pt x="591" y="105"/>
                      <a:pt x="554" y="105"/>
                      <a:pt x="518" y="105"/>
                    </a:cubicBezTo>
                    <a:cubicBezTo>
                      <a:pt x="473" y="105"/>
                      <a:pt x="430" y="104"/>
                      <a:pt x="392" y="103"/>
                    </a:cubicBezTo>
                    <a:cubicBezTo>
                      <a:pt x="392" y="103"/>
                      <a:pt x="345" y="103"/>
                      <a:pt x="280" y="102"/>
                    </a:cubicBezTo>
                    <a:cubicBezTo>
                      <a:pt x="279" y="102"/>
                      <a:pt x="278" y="102"/>
                      <a:pt x="278" y="102"/>
                    </a:cubicBezTo>
                    <a:moveTo>
                      <a:pt x="145" y="100"/>
                    </a:moveTo>
                    <a:cubicBezTo>
                      <a:pt x="145" y="105"/>
                      <a:pt x="145" y="109"/>
                      <a:pt x="145" y="113"/>
                    </a:cubicBezTo>
                    <a:cubicBezTo>
                      <a:pt x="179" y="113"/>
                      <a:pt x="230" y="113"/>
                      <a:pt x="277" y="113"/>
                    </a:cubicBezTo>
                    <a:cubicBezTo>
                      <a:pt x="277" y="111"/>
                      <a:pt x="277" y="110"/>
                      <a:pt x="277" y="108"/>
                    </a:cubicBezTo>
                    <a:cubicBezTo>
                      <a:pt x="277" y="106"/>
                      <a:pt x="277" y="103"/>
                      <a:pt x="277" y="102"/>
                    </a:cubicBezTo>
                    <a:cubicBezTo>
                      <a:pt x="245" y="102"/>
                      <a:pt x="208" y="101"/>
                      <a:pt x="169" y="101"/>
                    </a:cubicBezTo>
                    <a:cubicBezTo>
                      <a:pt x="145" y="100"/>
                      <a:pt x="145" y="100"/>
                      <a:pt x="145" y="100"/>
                    </a:cubicBezTo>
                    <a:moveTo>
                      <a:pt x="125" y="100"/>
                    </a:moveTo>
                    <a:cubicBezTo>
                      <a:pt x="125" y="105"/>
                      <a:pt x="125" y="109"/>
                      <a:pt x="125" y="113"/>
                    </a:cubicBezTo>
                    <a:cubicBezTo>
                      <a:pt x="125" y="113"/>
                      <a:pt x="126" y="113"/>
                      <a:pt x="127" y="113"/>
                    </a:cubicBezTo>
                    <a:cubicBezTo>
                      <a:pt x="132" y="113"/>
                      <a:pt x="138" y="113"/>
                      <a:pt x="145" y="113"/>
                    </a:cubicBezTo>
                    <a:cubicBezTo>
                      <a:pt x="145" y="108"/>
                      <a:pt x="145" y="104"/>
                      <a:pt x="145" y="100"/>
                    </a:cubicBezTo>
                    <a:cubicBezTo>
                      <a:pt x="140" y="100"/>
                      <a:pt x="140" y="100"/>
                      <a:pt x="140" y="100"/>
                    </a:cubicBezTo>
                    <a:cubicBezTo>
                      <a:pt x="125" y="100"/>
                      <a:pt x="125" y="100"/>
                      <a:pt x="125" y="100"/>
                    </a:cubicBezTo>
                    <a:moveTo>
                      <a:pt x="38" y="93"/>
                    </a:moveTo>
                    <a:cubicBezTo>
                      <a:pt x="38" y="94"/>
                      <a:pt x="38" y="95"/>
                      <a:pt x="38" y="95"/>
                    </a:cubicBezTo>
                    <a:cubicBezTo>
                      <a:pt x="38" y="95"/>
                      <a:pt x="38" y="94"/>
                      <a:pt x="38" y="93"/>
                    </a:cubicBezTo>
                    <a:cubicBezTo>
                      <a:pt x="38" y="93"/>
                      <a:pt x="38" y="93"/>
                      <a:pt x="38" y="93"/>
                    </a:cubicBezTo>
                    <a:moveTo>
                      <a:pt x="37" y="93"/>
                    </a:moveTo>
                    <a:cubicBezTo>
                      <a:pt x="37" y="107"/>
                      <a:pt x="37" y="115"/>
                      <a:pt x="37" y="119"/>
                    </a:cubicBezTo>
                    <a:cubicBezTo>
                      <a:pt x="37" y="118"/>
                      <a:pt x="37" y="116"/>
                      <a:pt x="37" y="114"/>
                    </a:cubicBezTo>
                    <a:cubicBezTo>
                      <a:pt x="37" y="110"/>
                      <a:pt x="37" y="106"/>
                      <a:pt x="37" y="106"/>
                    </a:cubicBezTo>
                    <a:cubicBezTo>
                      <a:pt x="37" y="106"/>
                      <a:pt x="37" y="107"/>
                      <a:pt x="37" y="109"/>
                    </a:cubicBezTo>
                    <a:cubicBezTo>
                      <a:pt x="37" y="108"/>
                      <a:pt x="37" y="107"/>
                      <a:pt x="37" y="107"/>
                    </a:cubicBezTo>
                    <a:cubicBezTo>
                      <a:pt x="37" y="107"/>
                      <a:pt x="37" y="107"/>
                      <a:pt x="37" y="107"/>
                    </a:cubicBezTo>
                    <a:cubicBezTo>
                      <a:pt x="37" y="107"/>
                      <a:pt x="37" y="107"/>
                      <a:pt x="37" y="107"/>
                    </a:cubicBezTo>
                    <a:cubicBezTo>
                      <a:pt x="37" y="107"/>
                      <a:pt x="37" y="107"/>
                      <a:pt x="37" y="107"/>
                    </a:cubicBezTo>
                    <a:cubicBezTo>
                      <a:pt x="37" y="106"/>
                      <a:pt x="37" y="106"/>
                      <a:pt x="37" y="106"/>
                    </a:cubicBezTo>
                    <a:cubicBezTo>
                      <a:pt x="37" y="106"/>
                      <a:pt x="37" y="108"/>
                      <a:pt x="37" y="114"/>
                    </a:cubicBezTo>
                    <a:cubicBezTo>
                      <a:pt x="37" y="114"/>
                      <a:pt x="37" y="114"/>
                      <a:pt x="37" y="114"/>
                    </a:cubicBezTo>
                    <a:cubicBezTo>
                      <a:pt x="38" y="114"/>
                      <a:pt x="38" y="114"/>
                      <a:pt x="38" y="114"/>
                    </a:cubicBezTo>
                    <a:cubicBezTo>
                      <a:pt x="41" y="114"/>
                      <a:pt x="41" y="114"/>
                      <a:pt x="41" y="114"/>
                    </a:cubicBezTo>
                    <a:cubicBezTo>
                      <a:pt x="50" y="114"/>
                      <a:pt x="50" y="114"/>
                      <a:pt x="50" y="114"/>
                    </a:cubicBezTo>
                    <a:cubicBezTo>
                      <a:pt x="68" y="114"/>
                      <a:pt x="85" y="113"/>
                      <a:pt x="101" y="113"/>
                    </a:cubicBezTo>
                    <a:cubicBezTo>
                      <a:pt x="103" y="113"/>
                      <a:pt x="104" y="113"/>
                      <a:pt x="105" y="113"/>
                    </a:cubicBezTo>
                    <a:cubicBezTo>
                      <a:pt x="105" y="113"/>
                      <a:pt x="105" y="113"/>
                      <a:pt x="105" y="113"/>
                    </a:cubicBezTo>
                    <a:cubicBezTo>
                      <a:pt x="106" y="113"/>
                      <a:pt x="108" y="113"/>
                      <a:pt x="110" y="113"/>
                    </a:cubicBezTo>
                    <a:cubicBezTo>
                      <a:pt x="115" y="113"/>
                      <a:pt x="120" y="113"/>
                      <a:pt x="125" y="113"/>
                    </a:cubicBezTo>
                    <a:cubicBezTo>
                      <a:pt x="125" y="110"/>
                      <a:pt x="125" y="105"/>
                      <a:pt x="125" y="100"/>
                    </a:cubicBezTo>
                    <a:cubicBezTo>
                      <a:pt x="125" y="100"/>
                      <a:pt x="125" y="100"/>
                      <a:pt x="125" y="100"/>
                    </a:cubicBezTo>
                    <a:cubicBezTo>
                      <a:pt x="125" y="101"/>
                      <a:pt x="125" y="101"/>
                      <a:pt x="125" y="101"/>
                    </a:cubicBezTo>
                    <a:cubicBezTo>
                      <a:pt x="125" y="101"/>
                      <a:pt x="125" y="101"/>
                      <a:pt x="125" y="100"/>
                    </a:cubicBezTo>
                    <a:cubicBezTo>
                      <a:pt x="116" y="100"/>
                      <a:pt x="107" y="100"/>
                      <a:pt x="97" y="100"/>
                    </a:cubicBezTo>
                    <a:cubicBezTo>
                      <a:pt x="82" y="100"/>
                      <a:pt x="66" y="101"/>
                      <a:pt x="49" y="101"/>
                    </a:cubicBezTo>
                    <a:cubicBezTo>
                      <a:pt x="43" y="101"/>
                      <a:pt x="43" y="101"/>
                      <a:pt x="43" y="101"/>
                    </a:cubicBezTo>
                    <a:cubicBezTo>
                      <a:pt x="40" y="101"/>
                      <a:pt x="40" y="101"/>
                      <a:pt x="40" y="101"/>
                    </a:cubicBezTo>
                    <a:cubicBezTo>
                      <a:pt x="38" y="101"/>
                      <a:pt x="38" y="101"/>
                      <a:pt x="38" y="101"/>
                    </a:cubicBezTo>
                    <a:cubicBezTo>
                      <a:pt x="38" y="101"/>
                      <a:pt x="38" y="101"/>
                      <a:pt x="38" y="101"/>
                    </a:cubicBezTo>
                    <a:cubicBezTo>
                      <a:pt x="37" y="101"/>
                      <a:pt x="37" y="101"/>
                      <a:pt x="37" y="101"/>
                    </a:cubicBezTo>
                    <a:cubicBezTo>
                      <a:pt x="37" y="102"/>
                      <a:pt x="37" y="102"/>
                      <a:pt x="37" y="102"/>
                    </a:cubicBezTo>
                    <a:cubicBezTo>
                      <a:pt x="37" y="102"/>
                      <a:pt x="37" y="98"/>
                      <a:pt x="37" y="93"/>
                    </a:cubicBezTo>
                    <a:cubicBezTo>
                      <a:pt x="37" y="93"/>
                      <a:pt x="37" y="93"/>
                      <a:pt x="37" y="93"/>
                    </a:cubicBezTo>
                    <a:moveTo>
                      <a:pt x="38" y="87"/>
                    </a:moveTo>
                    <a:cubicBezTo>
                      <a:pt x="38" y="88"/>
                      <a:pt x="38" y="88"/>
                      <a:pt x="38" y="88"/>
                    </a:cubicBezTo>
                    <a:cubicBezTo>
                      <a:pt x="38" y="90"/>
                      <a:pt x="38" y="92"/>
                      <a:pt x="38" y="93"/>
                    </a:cubicBezTo>
                    <a:cubicBezTo>
                      <a:pt x="38" y="93"/>
                      <a:pt x="38" y="93"/>
                      <a:pt x="38" y="93"/>
                    </a:cubicBezTo>
                    <a:cubicBezTo>
                      <a:pt x="38" y="92"/>
                      <a:pt x="38" y="90"/>
                      <a:pt x="38" y="88"/>
                    </a:cubicBezTo>
                    <a:cubicBezTo>
                      <a:pt x="38" y="88"/>
                      <a:pt x="38" y="88"/>
                      <a:pt x="38" y="88"/>
                    </a:cubicBezTo>
                    <a:cubicBezTo>
                      <a:pt x="40" y="88"/>
                      <a:pt x="40" y="88"/>
                      <a:pt x="40" y="88"/>
                    </a:cubicBezTo>
                    <a:cubicBezTo>
                      <a:pt x="65" y="88"/>
                      <a:pt x="90" y="88"/>
                      <a:pt x="117" y="89"/>
                    </a:cubicBezTo>
                    <a:cubicBezTo>
                      <a:pt x="120" y="89"/>
                      <a:pt x="122" y="89"/>
                      <a:pt x="125" y="89"/>
                    </a:cubicBezTo>
                    <a:cubicBezTo>
                      <a:pt x="125" y="88"/>
                      <a:pt x="125" y="88"/>
                      <a:pt x="125" y="88"/>
                    </a:cubicBezTo>
                    <a:cubicBezTo>
                      <a:pt x="121" y="88"/>
                      <a:pt x="118" y="88"/>
                      <a:pt x="115" y="88"/>
                    </a:cubicBezTo>
                    <a:cubicBezTo>
                      <a:pt x="92" y="88"/>
                      <a:pt x="68" y="88"/>
                      <a:pt x="44" y="88"/>
                    </a:cubicBezTo>
                    <a:cubicBezTo>
                      <a:pt x="40" y="87"/>
                      <a:pt x="40" y="87"/>
                      <a:pt x="40" y="87"/>
                    </a:cubicBezTo>
                    <a:cubicBezTo>
                      <a:pt x="39" y="87"/>
                      <a:pt x="39" y="87"/>
                      <a:pt x="39" y="87"/>
                    </a:cubicBezTo>
                    <a:cubicBezTo>
                      <a:pt x="39" y="87"/>
                      <a:pt x="39" y="87"/>
                      <a:pt x="39" y="87"/>
                    </a:cubicBezTo>
                    <a:cubicBezTo>
                      <a:pt x="39" y="88"/>
                      <a:pt x="39" y="88"/>
                      <a:pt x="39" y="88"/>
                    </a:cubicBezTo>
                    <a:cubicBezTo>
                      <a:pt x="39" y="88"/>
                      <a:pt x="39" y="88"/>
                      <a:pt x="39" y="87"/>
                    </a:cubicBezTo>
                    <a:cubicBezTo>
                      <a:pt x="38" y="87"/>
                      <a:pt x="38" y="87"/>
                      <a:pt x="38" y="87"/>
                    </a:cubicBezTo>
                    <a:cubicBezTo>
                      <a:pt x="38" y="87"/>
                      <a:pt x="38" y="87"/>
                      <a:pt x="38" y="87"/>
                    </a:cubicBezTo>
                    <a:cubicBezTo>
                      <a:pt x="38" y="87"/>
                      <a:pt x="38" y="87"/>
                      <a:pt x="38" y="87"/>
                    </a:cubicBezTo>
                    <a:moveTo>
                      <a:pt x="927" y="84"/>
                    </a:moveTo>
                    <a:cubicBezTo>
                      <a:pt x="927" y="84"/>
                      <a:pt x="927" y="84"/>
                      <a:pt x="927" y="84"/>
                    </a:cubicBezTo>
                    <a:cubicBezTo>
                      <a:pt x="927" y="84"/>
                      <a:pt x="927" y="84"/>
                      <a:pt x="927" y="84"/>
                    </a:cubicBezTo>
                    <a:cubicBezTo>
                      <a:pt x="927" y="84"/>
                      <a:pt x="927" y="86"/>
                      <a:pt x="927" y="92"/>
                    </a:cubicBezTo>
                    <a:cubicBezTo>
                      <a:pt x="927" y="92"/>
                      <a:pt x="927" y="92"/>
                      <a:pt x="927" y="92"/>
                    </a:cubicBezTo>
                    <a:cubicBezTo>
                      <a:pt x="927" y="92"/>
                      <a:pt x="927" y="92"/>
                      <a:pt x="927" y="92"/>
                    </a:cubicBezTo>
                    <a:cubicBezTo>
                      <a:pt x="927" y="92"/>
                      <a:pt x="927" y="92"/>
                      <a:pt x="927" y="92"/>
                    </a:cubicBezTo>
                    <a:cubicBezTo>
                      <a:pt x="927" y="92"/>
                      <a:pt x="927" y="92"/>
                      <a:pt x="927" y="92"/>
                    </a:cubicBezTo>
                    <a:cubicBezTo>
                      <a:pt x="926" y="92"/>
                      <a:pt x="926" y="92"/>
                      <a:pt x="926" y="92"/>
                    </a:cubicBezTo>
                    <a:cubicBezTo>
                      <a:pt x="926" y="92"/>
                      <a:pt x="926" y="92"/>
                      <a:pt x="926" y="92"/>
                    </a:cubicBezTo>
                    <a:cubicBezTo>
                      <a:pt x="926" y="92"/>
                      <a:pt x="926" y="92"/>
                      <a:pt x="926" y="92"/>
                    </a:cubicBezTo>
                    <a:cubicBezTo>
                      <a:pt x="915" y="91"/>
                      <a:pt x="905" y="91"/>
                      <a:pt x="895" y="91"/>
                    </a:cubicBezTo>
                    <a:cubicBezTo>
                      <a:pt x="884" y="90"/>
                      <a:pt x="873" y="90"/>
                      <a:pt x="863" y="90"/>
                    </a:cubicBezTo>
                    <a:cubicBezTo>
                      <a:pt x="863" y="92"/>
                      <a:pt x="863" y="94"/>
                      <a:pt x="863" y="96"/>
                    </a:cubicBezTo>
                    <a:cubicBezTo>
                      <a:pt x="868" y="96"/>
                      <a:pt x="868" y="96"/>
                      <a:pt x="868" y="96"/>
                    </a:cubicBezTo>
                    <a:cubicBezTo>
                      <a:pt x="869" y="96"/>
                      <a:pt x="869" y="96"/>
                      <a:pt x="869" y="96"/>
                    </a:cubicBezTo>
                    <a:cubicBezTo>
                      <a:pt x="869" y="96"/>
                      <a:pt x="869" y="96"/>
                      <a:pt x="869" y="96"/>
                    </a:cubicBezTo>
                    <a:cubicBezTo>
                      <a:pt x="869" y="96"/>
                      <a:pt x="869" y="95"/>
                      <a:pt x="869" y="95"/>
                    </a:cubicBezTo>
                    <a:cubicBezTo>
                      <a:pt x="869" y="95"/>
                      <a:pt x="869" y="98"/>
                      <a:pt x="870" y="101"/>
                    </a:cubicBezTo>
                    <a:cubicBezTo>
                      <a:pt x="879" y="101"/>
                      <a:pt x="888" y="100"/>
                      <a:pt x="898" y="99"/>
                    </a:cubicBezTo>
                    <a:cubicBezTo>
                      <a:pt x="927" y="97"/>
                      <a:pt x="927" y="97"/>
                      <a:pt x="927" y="97"/>
                    </a:cubicBezTo>
                    <a:cubicBezTo>
                      <a:pt x="927" y="84"/>
                      <a:pt x="927" y="84"/>
                      <a:pt x="927" y="84"/>
                    </a:cubicBezTo>
                    <a:moveTo>
                      <a:pt x="863" y="73"/>
                    </a:moveTo>
                    <a:cubicBezTo>
                      <a:pt x="863" y="74"/>
                      <a:pt x="863" y="75"/>
                      <a:pt x="863" y="75"/>
                    </a:cubicBezTo>
                    <a:cubicBezTo>
                      <a:pt x="863" y="80"/>
                      <a:pt x="863" y="85"/>
                      <a:pt x="863" y="90"/>
                    </a:cubicBezTo>
                    <a:cubicBezTo>
                      <a:pt x="873" y="90"/>
                      <a:pt x="884" y="90"/>
                      <a:pt x="895" y="91"/>
                    </a:cubicBezTo>
                    <a:cubicBezTo>
                      <a:pt x="905" y="91"/>
                      <a:pt x="915" y="91"/>
                      <a:pt x="926" y="92"/>
                    </a:cubicBezTo>
                    <a:cubicBezTo>
                      <a:pt x="926" y="92"/>
                      <a:pt x="926" y="92"/>
                      <a:pt x="926" y="92"/>
                    </a:cubicBezTo>
                    <a:cubicBezTo>
                      <a:pt x="926" y="92"/>
                      <a:pt x="926" y="92"/>
                      <a:pt x="926" y="92"/>
                    </a:cubicBezTo>
                    <a:cubicBezTo>
                      <a:pt x="927" y="92"/>
                      <a:pt x="927" y="92"/>
                      <a:pt x="927" y="92"/>
                    </a:cubicBezTo>
                    <a:cubicBezTo>
                      <a:pt x="927" y="92"/>
                      <a:pt x="927" y="92"/>
                      <a:pt x="927" y="92"/>
                    </a:cubicBezTo>
                    <a:cubicBezTo>
                      <a:pt x="927" y="86"/>
                      <a:pt x="927" y="84"/>
                      <a:pt x="927" y="84"/>
                    </a:cubicBezTo>
                    <a:cubicBezTo>
                      <a:pt x="927" y="84"/>
                      <a:pt x="927" y="84"/>
                      <a:pt x="927" y="84"/>
                    </a:cubicBezTo>
                    <a:cubicBezTo>
                      <a:pt x="927" y="84"/>
                      <a:pt x="927" y="84"/>
                      <a:pt x="927" y="84"/>
                    </a:cubicBezTo>
                    <a:cubicBezTo>
                      <a:pt x="927" y="84"/>
                      <a:pt x="927" y="84"/>
                      <a:pt x="927" y="84"/>
                    </a:cubicBezTo>
                    <a:cubicBezTo>
                      <a:pt x="927" y="84"/>
                      <a:pt x="927" y="84"/>
                      <a:pt x="927" y="84"/>
                    </a:cubicBezTo>
                    <a:cubicBezTo>
                      <a:pt x="927" y="97"/>
                      <a:pt x="927" y="97"/>
                      <a:pt x="927" y="97"/>
                    </a:cubicBezTo>
                    <a:cubicBezTo>
                      <a:pt x="927" y="97"/>
                      <a:pt x="927" y="97"/>
                      <a:pt x="927" y="97"/>
                    </a:cubicBezTo>
                    <a:cubicBezTo>
                      <a:pt x="927" y="94"/>
                      <a:pt x="927" y="87"/>
                      <a:pt x="927" y="76"/>
                    </a:cubicBezTo>
                    <a:cubicBezTo>
                      <a:pt x="926" y="76"/>
                      <a:pt x="926" y="76"/>
                      <a:pt x="926" y="76"/>
                    </a:cubicBezTo>
                    <a:cubicBezTo>
                      <a:pt x="924" y="76"/>
                      <a:pt x="924" y="76"/>
                      <a:pt x="924" y="76"/>
                    </a:cubicBezTo>
                    <a:cubicBezTo>
                      <a:pt x="921" y="75"/>
                      <a:pt x="921" y="75"/>
                      <a:pt x="921" y="75"/>
                    </a:cubicBezTo>
                    <a:cubicBezTo>
                      <a:pt x="914" y="75"/>
                      <a:pt x="914" y="75"/>
                      <a:pt x="914" y="75"/>
                    </a:cubicBezTo>
                    <a:cubicBezTo>
                      <a:pt x="899" y="75"/>
                      <a:pt x="899" y="75"/>
                      <a:pt x="899" y="75"/>
                    </a:cubicBezTo>
                    <a:cubicBezTo>
                      <a:pt x="887" y="74"/>
                      <a:pt x="875" y="74"/>
                      <a:pt x="863" y="73"/>
                    </a:cubicBezTo>
                    <a:moveTo>
                      <a:pt x="37" y="73"/>
                    </a:moveTo>
                    <a:cubicBezTo>
                      <a:pt x="37" y="81"/>
                      <a:pt x="37" y="87"/>
                      <a:pt x="37" y="93"/>
                    </a:cubicBezTo>
                    <a:cubicBezTo>
                      <a:pt x="37" y="93"/>
                      <a:pt x="37" y="93"/>
                      <a:pt x="37" y="93"/>
                    </a:cubicBezTo>
                    <a:cubicBezTo>
                      <a:pt x="37" y="88"/>
                      <a:pt x="37" y="81"/>
                      <a:pt x="37" y="73"/>
                    </a:cubicBezTo>
                    <a:cubicBezTo>
                      <a:pt x="37" y="73"/>
                      <a:pt x="37" y="73"/>
                      <a:pt x="37" y="73"/>
                    </a:cubicBezTo>
                    <a:moveTo>
                      <a:pt x="942" y="55"/>
                    </a:moveTo>
                    <a:cubicBezTo>
                      <a:pt x="942" y="55"/>
                      <a:pt x="942" y="55"/>
                      <a:pt x="942" y="55"/>
                    </a:cubicBezTo>
                    <a:cubicBezTo>
                      <a:pt x="942" y="56"/>
                      <a:pt x="942" y="58"/>
                      <a:pt x="942" y="62"/>
                    </a:cubicBezTo>
                    <a:cubicBezTo>
                      <a:pt x="941" y="62"/>
                      <a:pt x="941" y="62"/>
                      <a:pt x="941" y="62"/>
                    </a:cubicBezTo>
                    <a:cubicBezTo>
                      <a:pt x="938" y="62"/>
                      <a:pt x="938" y="62"/>
                      <a:pt x="938" y="62"/>
                    </a:cubicBezTo>
                    <a:cubicBezTo>
                      <a:pt x="928" y="62"/>
                      <a:pt x="928" y="62"/>
                      <a:pt x="928" y="62"/>
                    </a:cubicBezTo>
                    <a:cubicBezTo>
                      <a:pt x="928" y="62"/>
                      <a:pt x="928" y="62"/>
                      <a:pt x="928" y="62"/>
                    </a:cubicBezTo>
                    <a:cubicBezTo>
                      <a:pt x="928" y="63"/>
                      <a:pt x="928" y="64"/>
                      <a:pt x="928" y="65"/>
                    </a:cubicBezTo>
                    <a:cubicBezTo>
                      <a:pt x="928" y="65"/>
                      <a:pt x="928" y="65"/>
                      <a:pt x="928" y="65"/>
                    </a:cubicBezTo>
                    <a:cubicBezTo>
                      <a:pt x="928" y="69"/>
                      <a:pt x="928" y="71"/>
                      <a:pt x="928" y="71"/>
                    </a:cubicBezTo>
                    <a:cubicBezTo>
                      <a:pt x="928" y="71"/>
                      <a:pt x="928" y="69"/>
                      <a:pt x="928" y="65"/>
                    </a:cubicBezTo>
                    <a:cubicBezTo>
                      <a:pt x="928" y="65"/>
                      <a:pt x="928" y="65"/>
                      <a:pt x="928" y="65"/>
                    </a:cubicBezTo>
                    <a:cubicBezTo>
                      <a:pt x="927" y="65"/>
                      <a:pt x="927" y="65"/>
                      <a:pt x="927" y="65"/>
                    </a:cubicBezTo>
                    <a:cubicBezTo>
                      <a:pt x="928" y="77"/>
                      <a:pt x="928" y="81"/>
                      <a:pt x="928" y="81"/>
                    </a:cubicBezTo>
                    <a:cubicBezTo>
                      <a:pt x="928" y="81"/>
                      <a:pt x="928" y="78"/>
                      <a:pt x="928" y="76"/>
                    </a:cubicBezTo>
                    <a:cubicBezTo>
                      <a:pt x="928" y="73"/>
                      <a:pt x="928" y="71"/>
                      <a:pt x="928" y="71"/>
                    </a:cubicBezTo>
                    <a:cubicBezTo>
                      <a:pt x="928" y="71"/>
                      <a:pt x="928" y="72"/>
                      <a:pt x="928" y="76"/>
                    </a:cubicBezTo>
                    <a:cubicBezTo>
                      <a:pt x="927" y="76"/>
                      <a:pt x="927" y="76"/>
                      <a:pt x="927" y="76"/>
                    </a:cubicBezTo>
                    <a:cubicBezTo>
                      <a:pt x="927" y="76"/>
                      <a:pt x="927" y="76"/>
                      <a:pt x="927" y="76"/>
                    </a:cubicBezTo>
                    <a:cubicBezTo>
                      <a:pt x="927" y="76"/>
                      <a:pt x="927" y="76"/>
                      <a:pt x="927" y="76"/>
                    </a:cubicBezTo>
                    <a:cubicBezTo>
                      <a:pt x="927" y="87"/>
                      <a:pt x="927" y="94"/>
                      <a:pt x="927" y="97"/>
                    </a:cubicBezTo>
                    <a:cubicBezTo>
                      <a:pt x="937" y="96"/>
                      <a:pt x="937" y="96"/>
                      <a:pt x="937" y="96"/>
                    </a:cubicBezTo>
                    <a:cubicBezTo>
                      <a:pt x="942" y="96"/>
                      <a:pt x="942" y="96"/>
                      <a:pt x="942" y="96"/>
                    </a:cubicBezTo>
                    <a:cubicBezTo>
                      <a:pt x="943" y="96"/>
                      <a:pt x="943" y="96"/>
                      <a:pt x="943" y="96"/>
                    </a:cubicBezTo>
                    <a:cubicBezTo>
                      <a:pt x="943" y="96"/>
                      <a:pt x="943" y="96"/>
                      <a:pt x="943" y="96"/>
                    </a:cubicBezTo>
                    <a:cubicBezTo>
                      <a:pt x="943" y="96"/>
                      <a:pt x="943" y="96"/>
                      <a:pt x="943" y="96"/>
                    </a:cubicBezTo>
                    <a:cubicBezTo>
                      <a:pt x="943" y="96"/>
                      <a:pt x="943" y="86"/>
                      <a:pt x="943" y="75"/>
                    </a:cubicBezTo>
                    <a:cubicBezTo>
                      <a:pt x="942" y="66"/>
                      <a:pt x="942" y="58"/>
                      <a:pt x="942" y="55"/>
                    </a:cubicBezTo>
                    <a:moveTo>
                      <a:pt x="1016" y="39"/>
                    </a:moveTo>
                    <a:cubicBezTo>
                      <a:pt x="1016" y="39"/>
                      <a:pt x="1016" y="39"/>
                      <a:pt x="1016" y="39"/>
                    </a:cubicBezTo>
                    <a:cubicBezTo>
                      <a:pt x="1016" y="43"/>
                      <a:pt x="1016" y="46"/>
                      <a:pt x="1016" y="49"/>
                    </a:cubicBezTo>
                    <a:cubicBezTo>
                      <a:pt x="1016" y="49"/>
                      <a:pt x="1016" y="44"/>
                      <a:pt x="1016" y="39"/>
                    </a:cubicBezTo>
                    <a:moveTo>
                      <a:pt x="10" y="35"/>
                    </a:moveTo>
                    <a:cubicBezTo>
                      <a:pt x="10" y="37"/>
                      <a:pt x="10" y="37"/>
                      <a:pt x="10" y="37"/>
                    </a:cubicBezTo>
                    <a:cubicBezTo>
                      <a:pt x="10" y="37"/>
                      <a:pt x="10" y="37"/>
                      <a:pt x="10" y="35"/>
                    </a:cubicBezTo>
                    <a:cubicBezTo>
                      <a:pt x="10" y="35"/>
                      <a:pt x="10" y="35"/>
                      <a:pt x="10" y="35"/>
                    </a:cubicBezTo>
                    <a:moveTo>
                      <a:pt x="37" y="29"/>
                    </a:moveTo>
                    <a:cubicBezTo>
                      <a:pt x="37" y="29"/>
                      <a:pt x="37" y="29"/>
                      <a:pt x="37" y="29"/>
                    </a:cubicBezTo>
                    <a:cubicBezTo>
                      <a:pt x="36" y="29"/>
                      <a:pt x="36" y="29"/>
                      <a:pt x="36" y="29"/>
                    </a:cubicBezTo>
                    <a:cubicBezTo>
                      <a:pt x="36" y="30"/>
                      <a:pt x="37" y="31"/>
                      <a:pt x="37" y="33"/>
                    </a:cubicBezTo>
                    <a:cubicBezTo>
                      <a:pt x="37" y="32"/>
                      <a:pt x="37" y="32"/>
                      <a:pt x="37" y="32"/>
                    </a:cubicBezTo>
                    <a:cubicBezTo>
                      <a:pt x="37" y="30"/>
                      <a:pt x="37" y="29"/>
                      <a:pt x="37" y="29"/>
                    </a:cubicBezTo>
                    <a:moveTo>
                      <a:pt x="124" y="25"/>
                    </a:moveTo>
                    <a:cubicBezTo>
                      <a:pt x="117" y="26"/>
                      <a:pt x="109" y="26"/>
                      <a:pt x="102" y="26"/>
                    </a:cubicBezTo>
                    <a:cubicBezTo>
                      <a:pt x="87" y="27"/>
                      <a:pt x="72" y="27"/>
                      <a:pt x="59" y="28"/>
                    </a:cubicBezTo>
                    <a:cubicBezTo>
                      <a:pt x="52" y="28"/>
                      <a:pt x="45" y="28"/>
                      <a:pt x="39" y="29"/>
                    </a:cubicBezTo>
                    <a:cubicBezTo>
                      <a:pt x="37" y="29"/>
                      <a:pt x="37" y="29"/>
                      <a:pt x="37" y="29"/>
                    </a:cubicBezTo>
                    <a:cubicBezTo>
                      <a:pt x="37" y="29"/>
                      <a:pt x="37" y="30"/>
                      <a:pt x="37" y="32"/>
                    </a:cubicBezTo>
                    <a:cubicBezTo>
                      <a:pt x="37" y="32"/>
                      <a:pt x="37" y="32"/>
                      <a:pt x="37" y="32"/>
                    </a:cubicBezTo>
                    <a:cubicBezTo>
                      <a:pt x="39" y="32"/>
                      <a:pt x="41" y="32"/>
                      <a:pt x="42" y="32"/>
                    </a:cubicBezTo>
                    <a:cubicBezTo>
                      <a:pt x="63" y="31"/>
                      <a:pt x="89" y="30"/>
                      <a:pt x="110" y="29"/>
                    </a:cubicBezTo>
                    <a:cubicBezTo>
                      <a:pt x="115" y="29"/>
                      <a:pt x="120" y="28"/>
                      <a:pt x="124" y="28"/>
                    </a:cubicBezTo>
                    <a:cubicBezTo>
                      <a:pt x="124" y="27"/>
                      <a:pt x="124" y="26"/>
                      <a:pt x="124" y="25"/>
                    </a:cubicBezTo>
                    <a:moveTo>
                      <a:pt x="1015" y="22"/>
                    </a:moveTo>
                    <a:cubicBezTo>
                      <a:pt x="1015" y="22"/>
                      <a:pt x="1015" y="22"/>
                      <a:pt x="1015" y="24"/>
                    </a:cubicBezTo>
                    <a:cubicBezTo>
                      <a:pt x="1015" y="24"/>
                      <a:pt x="1015" y="24"/>
                      <a:pt x="1015" y="24"/>
                    </a:cubicBezTo>
                    <a:cubicBezTo>
                      <a:pt x="1015" y="23"/>
                      <a:pt x="1015" y="22"/>
                      <a:pt x="1015" y="22"/>
                    </a:cubicBezTo>
                    <a:moveTo>
                      <a:pt x="1016" y="19"/>
                    </a:moveTo>
                    <a:cubicBezTo>
                      <a:pt x="1016" y="19"/>
                      <a:pt x="1016" y="21"/>
                      <a:pt x="1016" y="24"/>
                    </a:cubicBezTo>
                    <a:cubicBezTo>
                      <a:pt x="1016" y="24"/>
                      <a:pt x="1016" y="24"/>
                      <a:pt x="1016" y="24"/>
                    </a:cubicBezTo>
                    <a:cubicBezTo>
                      <a:pt x="1016" y="24"/>
                      <a:pt x="1016" y="24"/>
                      <a:pt x="1016" y="24"/>
                    </a:cubicBezTo>
                    <a:cubicBezTo>
                      <a:pt x="1016" y="21"/>
                      <a:pt x="1016" y="19"/>
                      <a:pt x="1016" y="19"/>
                    </a:cubicBezTo>
                    <a:moveTo>
                      <a:pt x="902" y="10"/>
                    </a:moveTo>
                    <a:cubicBezTo>
                      <a:pt x="887" y="11"/>
                      <a:pt x="887" y="11"/>
                      <a:pt x="887" y="11"/>
                    </a:cubicBezTo>
                    <a:cubicBezTo>
                      <a:pt x="889" y="11"/>
                      <a:pt x="891" y="11"/>
                      <a:pt x="893" y="11"/>
                    </a:cubicBezTo>
                    <a:cubicBezTo>
                      <a:pt x="902" y="10"/>
                      <a:pt x="902" y="10"/>
                      <a:pt x="902" y="10"/>
                    </a:cubicBezTo>
                    <a:moveTo>
                      <a:pt x="924" y="8"/>
                    </a:moveTo>
                    <a:cubicBezTo>
                      <a:pt x="924" y="8"/>
                      <a:pt x="924" y="8"/>
                      <a:pt x="924" y="8"/>
                    </a:cubicBezTo>
                    <a:cubicBezTo>
                      <a:pt x="924" y="12"/>
                      <a:pt x="924" y="16"/>
                      <a:pt x="924" y="16"/>
                    </a:cubicBezTo>
                    <a:cubicBezTo>
                      <a:pt x="924" y="16"/>
                      <a:pt x="924" y="14"/>
                      <a:pt x="924" y="8"/>
                    </a:cubicBezTo>
                    <a:cubicBezTo>
                      <a:pt x="924" y="8"/>
                      <a:pt x="924" y="8"/>
                      <a:pt x="924" y="8"/>
                    </a:cubicBezTo>
                    <a:cubicBezTo>
                      <a:pt x="924" y="8"/>
                      <a:pt x="924" y="8"/>
                      <a:pt x="924" y="8"/>
                    </a:cubicBezTo>
                    <a:cubicBezTo>
                      <a:pt x="922" y="8"/>
                      <a:pt x="922" y="8"/>
                      <a:pt x="922" y="8"/>
                    </a:cubicBezTo>
                    <a:cubicBezTo>
                      <a:pt x="918" y="9"/>
                      <a:pt x="918" y="9"/>
                      <a:pt x="918" y="9"/>
                    </a:cubicBezTo>
                    <a:cubicBezTo>
                      <a:pt x="910" y="9"/>
                      <a:pt x="910" y="9"/>
                      <a:pt x="910" y="9"/>
                    </a:cubicBezTo>
                    <a:cubicBezTo>
                      <a:pt x="902" y="10"/>
                      <a:pt x="902" y="10"/>
                      <a:pt x="902" y="10"/>
                    </a:cubicBezTo>
                    <a:cubicBezTo>
                      <a:pt x="893" y="11"/>
                      <a:pt x="893" y="11"/>
                      <a:pt x="893" y="11"/>
                    </a:cubicBezTo>
                    <a:cubicBezTo>
                      <a:pt x="891" y="11"/>
                      <a:pt x="889" y="11"/>
                      <a:pt x="887" y="11"/>
                    </a:cubicBezTo>
                    <a:cubicBezTo>
                      <a:pt x="879" y="12"/>
                      <a:pt x="879" y="12"/>
                      <a:pt x="879" y="12"/>
                    </a:cubicBezTo>
                    <a:cubicBezTo>
                      <a:pt x="836" y="15"/>
                      <a:pt x="792" y="17"/>
                      <a:pt x="745" y="18"/>
                    </a:cubicBezTo>
                    <a:cubicBezTo>
                      <a:pt x="741" y="18"/>
                      <a:pt x="734" y="18"/>
                      <a:pt x="725" y="18"/>
                    </a:cubicBezTo>
                    <a:cubicBezTo>
                      <a:pt x="703" y="19"/>
                      <a:pt x="684" y="19"/>
                      <a:pt x="673" y="20"/>
                    </a:cubicBezTo>
                    <a:cubicBezTo>
                      <a:pt x="638" y="20"/>
                      <a:pt x="603" y="20"/>
                      <a:pt x="568" y="20"/>
                    </a:cubicBezTo>
                    <a:cubicBezTo>
                      <a:pt x="568" y="20"/>
                      <a:pt x="442" y="21"/>
                      <a:pt x="304" y="23"/>
                    </a:cubicBezTo>
                    <a:cubicBezTo>
                      <a:pt x="243" y="23"/>
                      <a:pt x="180" y="24"/>
                      <a:pt x="124" y="25"/>
                    </a:cubicBezTo>
                    <a:cubicBezTo>
                      <a:pt x="124" y="26"/>
                      <a:pt x="124" y="27"/>
                      <a:pt x="124" y="28"/>
                    </a:cubicBezTo>
                    <a:cubicBezTo>
                      <a:pt x="286" y="22"/>
                      <a:pt x="438" y="21"/>
                      <a:pt x="604" y="21"/>
                    </a:cubicBezTo>
                    <a:cubicBezTo>
                      <a:pt x="633" y="20"/>
                      <a:pt x="687" y="20"/>
                      <a:pt x="707" y="20"/>
                    </a:cubicBezTo>
                    <a:cubicBezTo>
                      <a:pt x="728" y="19"/>
                      <a:pt x="756" y="19"/>
                      <a:pt x="784" y="19"/>
                    </a:cubicBezTo>
                    <a:cubicBezTo>
                      <a:pt x="832" y="20"/>
                      <a:pt x="879" y="20"/>
                      <a:pt x="925" y="21"/>
                    </a:cubicBezTo>
                    <a:cubicBezTo>
                      <a:pt x="924" y="16"/>
                      <a:pt x="924" y="11"/>
                      <a:pt x="924" y="8"/>
                    </a:cubicBezTo>
                    <a:moveTo>
                      <a:pt x="288" y="5"/>
                    </a:moveTo>
                    <a:cubicBezTo>
                      <a:pt x="261" y="5"/>
                      <a:pt x="230" y="5"/>
                      <a:pt x="197" y="5"/>
                    </a:cubicBezTo>
                    <a:cubicBezTo>
                      <a:pt x="164" y="6"/>
                      <a:pt x="132" y="7"/>
                      <a:pt x="99" y="9"/>
                    </a:cubicBezTo>
                    <a:cubicBezTo>
                      <a:pt x="83" y="10"/>
                      <a:pt x="67" y="10"/>
                      <a:pt x="51" y="11"/>
                    </a:cubicBezTo>
                    <a:cubicBezTo>
                      <a:pt x="28" y="13"/>
                      <a:pt x="28" y="13"/>
                      <a:pt x="28" y="13"/>
                    </a:cubicBezTo>
                    <a:cubicBezTo>
                      <a:pt x="16" y="14"/>
                      <a:pt x="16" y="14"/>
                      <a:pt x="16" y="14"/>
                    </a:cubicBezTo>
                    <a:cubicBezTo>
                      <a:pt x="10" y="14"/>
                      <a:pt x="10" y="14"/>
                      <a:pt x="10" y="14"/>
                    </a:cubicBezTo>
                    <a:cubicBezTo>
                      <a:pt x="9" y="14"/>
                      <a:pt x="9" y="14"/>
                      <a:pt x="9" y="14"/>
                    </a:cubicBezTo>
                    <a:cubicBezTo>
                      <a:pt x="9" y="21"/>
                      <a:pt x="9" y="28"/>
                      <a:pt x="9" y="35"/>
                    </a:cubicBezTo>
                    <a:cubicBezTo>
                      <a:pt x="3" y="35"/>
                      <a:pt x="0" y="36"/>
                      <a:pt x="4" y="36"/>
                    </a:cubicBezTo>
                    <a:cubicBezTo>
                      <a:pt x="6" y="36"/>
                      <a:pt x="8" y="36"/>
                      <a:pt x="9" y="36"/>
                    </a:cubicBezTo>
                    <a:cubicBezTo>
                      <a:pt x="10" y="87"/>
                      <a:pt x="10" y="100"/>
                      <a:pt x="10" y="100"/>
                    </a:cubicBezTo>
                    <a:cubicBezTo>
                      <a:pt x="10" y="100"/>
                      <a:pt x="10" y="96"/>
                      <a:pt x="10" y="93"/>
                    </a:cubicBezTo>
                    <a:cubicBezTo>
                      <a:pt x="10" y="89"/>
                      <a:pt x="10" y="86"/>
                      <a:pt x="10" y="86"/>
                    </a:cubicBezTo>
                    <a:cubicBezTo>
                      <a:pt x="10" y="86"/>
                      <a:pt x="10" y="88"/>
                      <a:pt x="10" y="93"/>
                    </a:cubicBezTo>
                    <a:cubicBezTo>
                      <a:pt x="11" y="93"/>
                      <a:pt x="11" y="93"/>
                      <a:pt x="11" y="93"/>
                    </a:cubicBezTo>
                    <a:cubicBezTo>
                      <a:pt x="11" y="93"/>
                      <a:pt x="11" y="93"/>
                      <a:pt x="11" y="93"/>
                    </a:cubicBezTo>
                    <a:cubicBezTo>
                      <a:pt x="12" y="93"/>
                      <a:pt x="12" y="93"/>
                      <a:pt x="12" y="93"/>
                    </a:cubicBezTo>
                    <a:cubicBezTo>
                      <a:pt x="15" y="93"/>
                      <a:pt x="15" y="93"/>
                      <a:pt x="15" y="93"/>
                    </a:cubicBezTo>
                    <a:cubicBezTo>
                      <a:pt x="23" y="93"/>
                      <a:pt x="30" y="93"/>
                      <a:pt x="37" y="93"/>
                    </a:cubicBezTo>
                    <a:cubicBezTo>
                      <a:pt x="37" y="115"/>
                      <a:pt x="37" y="122"/>
                      <a:pt x="37" y="122"/>
                    </a:cubicBezTo>
                    <a:cubicBezTo>
                      <a:pt x="37" y="122"/>
                      <a:pt x="37" y="121"/>
                      <a:pt x="37" y="119"/>
                    </a:cubicBezTo>
                    <a:cubicBezTo>
                      <a:pt x="37" y="115"/>
                      <a:pt x="37" y="107"/>
                      <a:pt x="37" y="93"/>
                    </a:cubicBezTo>
                    <a:cubicBezTo>
                      <a:pt x="28" y="93"/>
                      <a:pt x="22" y="93"/>
                      <a:pt x="19" y="93"/>
                    </a:cubicBezTo>
                    <a:cubicBezTo>
                      <a:pt x="19" y="93"/>
                      <a:pt x="19" y="93"/>
                      <a:pt x="19" y="93"/>
                    </a:cubicBezTo>
                    <a:cubicBezTo>
                      <a:pt x="18" y="93"/>
                      <a:pt x="17" y="93"/>
                      <a:pt x="17" y="93"/>
                    </a:cubicBezTo>
                    <a:cubicBezTo>
                      <a:pt x="17" y="93"/>
                      <a:pt x="18" y="93"/>
                      <a:pt x="19" y="93"/>
                    </a:cubicBezTo>
                    <a:cubicBezTo>
                      <a:pt x="19" y="93"/>
                      <a:pt x="19" y="93"/>
                      <a:pt x="19" y="93"/>
                    </a:cubicBezTo>
                    <a:cubicBezTo>
                      <a:pt x="22" y="93"/>
                      <a:pt x="28" y="93"/>
                      <a:pt x="37" y="93"/>
                    </a:cubicBezTo>
                    <a:cubicBezTo>
                      <a:pt x="37" y="87"/>
                      <a:pt x="37" y="81"/>
                      <a:pt x="37" y="73"/>
                    </a:cubicBezTo>
                    <a:cubicBezTo>
                      <a:pt x="35" y="73"/>
                      <a:pt x="34" y="73"/>
                      <a:pt x="33" y="73"/>
                    </a:cubicBezTo>
                    <a:cubicBezTo>
                      <a:pt x="20" y="73"/>
                      <a:pt x="20" y="73"/>
                      <a:pt x="20" y="73"/>
                    </a:cubicBezTo>
                    <a:cubicBezTo>
                      <a:pt x="14" y="73"/>
                      <a:pt x="14" y="73"/>
                      <a:pt x="14" y="73"/>
                    </a:cubicBezTo>
                    <a:cubicBezTo>
                      <a:pt x="11" y="73"/>
                      <a:pt x="11" y="73"/>
                      <a:pt x="11" y="73"/>
                    </a:cubicBezTo>
                    <a:cubicBezTo>
                      <a:pt x="10" y="52"/>
                      <a:pt x="10" y="41"/>
                      <a:pt x="10" y="35"/>
                    </a:cubicBezTo>
                    <a:cubicBezTo>
                      <a:pt x="10" y="35"/>
                      <a:pt x="10" y="35"/>
                      <a:pt x="9" y="35"/>
                    </a:cubicBezTo>
                    <a:cubicBezTo>
                      <a:pt x="6" y="35"/>
                      <a:pt x="7" y="35"/>
                      <a:pt x="10" y="35"/>
                    </a:cubicBezTo>
                    <a:cubicBezTo>
                      <a:pt x="10" y="31"/>
                      <a:pt x="10" y="30"/>
                      <a:pt x="10" y="30"/>
                    </a:cubicBezTo>
                    <a:cubicBezTo>
                      <a:pt x="10" y="30"/>
                      <a:pt x="10" y="32"/>
                      <a:pt x="10" y="34"/>
                    </a:cubicBezTo>
                    <a:cubicBezTo>
                      <a:pt x="10" y="34"/>
                      <a:pt x="10" y="34"/>
                      <a:pt x="10" y="35"/>
                    </a:cubicBezTo>
                    <a:cubicBezTo>
                      <a:pt x="10" y="35"/>
                      <a:pt x="10" y="35"/>
                      <a:pt x="10" y="35"/>
                    </a:cubicBezTo>
                    <a:cubicBezTo>
                      <a:pt x="10" y="34"/>
                      <a:pt x="10" y="34"/>
                      <a:pt x="10" y="34"/>
                    </a:cubicBezTo>
                    <a:cubicBezTo>
                      <a:pt x="11" y="34"/>
                      <a:pt x="11" y="34"/>
                      <a:pt x="11" y="34"/>
                    </a:cubicBezTo>
                    <a:cubicBezTo>
                      <a:pt x="12" y="34"/>
                      <a:pt x="12" y="34"/>
                      <a:pt x="12" y="34"/>
                    </a:cubicBezTo>
                    <a:cubicBezTo>
                      <a:pt x="13" y="34"/>
                      <a:pt x="13" y="34"/>
                      <a:pt x="13" y="34"/>
                    </a:cubicBezTo>
                    <a:cubicBezTo>
                      <a:pt x="37" y="33"/>
                      <a:pt x="37" y="33"/>
                      <a:pt x="37" y="33"/>
                    </a:cubicBezTo>
                    <a:cubicBezTo>
                      <a:pt x="37" y="31"/>
                      <a:pt x="36" y="30"/>
                      <a:pt x="36" y="29"/>
                    </a:cubicBezTo>
                    <a:cubicBezTo>
                      <a:pt x="36" y="29"/>
                      <a:pt x="36" y="29"/>
                      <a:pt x="36" y="29"/>
                    </a:cubicBezTo>
                    <a:cubicBezTo>
                      <a:pt x="36" y="29"/>
                      <a:pt x="36" y="29"/>
                      <a:pt x="36" y="29"/>
                    </a:cubicBezTo>
                    <a:cubicBezTo>
                      <a:pt x="37" y="29"/>
                      <a:pt x="37" y="29"/>
                      <a:pt x="37" y="29"/>
                    </a:cubicBezTo>
                    <a:cubicBezTo>
                      <a:pt x="37" y="29"/>
                      <a:pt x="37" y="29"/>
                      <a:pt x="37" y="29"/>
                    </a:cubicBezTo>
                    <a:cubicBezTo>
                      <a:pt x="37" y="29"/>
                      <a:pt x="37" y="28"/>
                      <a:pt x="37" y="28"/>
                    </a:cubicBezTo>
                    <a:cubicBezTo>
                      <a:pt x="37" y="28"/>
                      <a:pt x="37" y="29"/>
                      <a:pt x="37" y="29"/>
                    </a:cubicBezTo>
                    <a:cubicBezTo>
                      <a:pt x="39" y="29"/>
                      <a:pt x="39" y="29"/>
                      <a:pt x="39" y="29"/>
                    </a:cubicBezTo>
                    <a:cubicBezTo>
                      <a:pt x="45" y="28"/>
                      <a:pt x="52" y="28"/>
                      <a:pt x="59" y="28"/>
                    </a:cubicBezTo>
                    <a:cubicBezTo>
                      <a:pt x="72" y="27"/>
                      <a:pt x="87" y="27"/>
                      <a:pt x="102" y="26"/>
                    </a:cubicBezTo>
                    <a:cubicBezTo>
                      <a:pt x="109" y="26"/>
                      <a:pt x="117" y="26"/>
                      <a:pt x="124" y="25"/>
                    </a:cubicBezTo>
                    <a:cubicBezTo>
                      <a:pt x="124" y="21"/>
                      <a:pt x="124" y="18"/>
                      <a:pt x="124" y="18"/>
                    </a:cubicBezTo>
                    <a:cubicBezTo>
                      <a:pt x="124" y="18"/>
                      <a:pt x="124" y="20"/>
                      <a:pt x="124" y="25"/>
                    </a:cubicBezTo>
                    <a:cubicBezTo>
                      <a:pt x="180" y="24"/>
                      <a:pt x="243" y="23"/>
                      <a:pt x="304" y="23"/>
                    </a:cubicBezTo>
                    <a:cubicBezTo>
                      <a:pt x="442" y="21"/>
                      <a:pt x="568" y="20"/>
                      <a:pt x="568" y="20"/>
                    </a:cubicBezTo>
                    <a:cubicBezTo>
                      <a:pt x="603" y="20"/>
                      <a:pt x="638" y="20"/>
                      <a:pt x="673" y="20"/>
                    </a:cubicBezTo>
                    <a:cubicBezTo>
                      <a:pt x="684" y="19"/>
                      <a:pt x="703" y="19"/>
                      <a:pt x="725" y="18"/>
                    </a:cubicBezTo>
                    <a:cubicBezTo>
                      <a:pt x="697" y="19"/>
                      <a:pt x="650" y="20"/>
                      <a:pt x="614" y="20"/>
                    </a:cubicBezTo>
                    <a:cubicBezTo>
                      <a:pt x="603" y="19"/>
                      <a:pt x="591" y="19"/>
                      <a:pt x="580" y="18"/>
                    </a:cubicBezTo>
                    <a:cubicBezTo>
                      <a:pt x="503" y="13"/>
                      <a:pt x="441" y="5"/>
                      <a:pt x="288" y="5"/>
                    </a:cubicBezTo>
                    <a:moveTo>
                      <a:pt x="924" y="0"/>
                    </a:moveTo>
                    <a:cubicBezTo>
                      <a:pt x="924" y="0"/>
                      <a:pt x="924" y="4"/>
                      <a:pt x="924" y="8"/>
                    </a:cubicBezTo>
                    <a:cubicBezTo>
                      <a:pt x="924" y="8"/>
                      <a:pt x="924" y="8"/>
                      <a:pt x="924" y="8"/>
                    </a:cubicBezTo>
                    <a:cubicBezTo>
                      <a:pt x="924" y="8"/>
                      <a:pt x="924" y="8"/>
                      <a:pt x="924" y="8"/>
                    </a:cubicBezTo>
                    <a:cubicBezTo>
                      <a:pt x="924" y="3"/>
                      <a:pt x="924" y="0"/>
                      <a:pt x="924" y="0"/>
                    </a:cubicBezTo>
                  </a:path>
                </a:pathLst>
              </a:custGeom>
              <a:solidFill>
                <a:srgbClr val="EC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46" name="Freeform 162"/>
              <p:cNvSpPr>
                <a:spLocks noEditPoints="1"/>
              </p:cNvSpPr>
              <p:nvPr/>
            </p:nvSpPr>
            <p:spPr bwMode="auto">
              <a:xfrm>
                <a:off x="5239201" y="2524819"/>
                <a:ext cx="197987" cy="6439"/>
              </a:xfrm>
              <a:custGeom>
                <a:avLst/>
                <a:gdLst>
                  <a:gd name="T0" fmla="*/ 90 w 90"/>
                  <a:gd name="T1" fmla="*/ 3 h 3"/>
                  <a:gd name="T2" fmla="*/ 90 w 90"/>
                  <a:gd name="T3" fmla="*/ 3 h 3"/>
                  <a:gd name="T4" fmla="*/ 90 w 90"/>
                  <a:gd name="T5" fmla="*/ 3 h 3"/>
                  <a:gd name="T6" fmla="*/ 90 w 90"/>
                  <a:gd name="T7" fmla="*/ 3 h 3"/>
                  <a:gd name="T8" fmla="*/ 90 w 90"/>
                  <a:gd name="T9" fmla="*/ 3 h 3"/>
                  <a:gd name="T10" fmla="*/ 0 w 90"/>
                  <a:gd name="T11" fmla="*/ 0 h 3"/>
                  <a:gd name="T12" fmla="*/ 0 w 90"/>
                  <a:gd name="T13" fmla="*/ 0 h 3"/>
                  <a:gd name="T14" fmla="*/ 8 w 90"/>
                  <a:gd name="T15" fmla="*/ 1 h 3"/>
                  <a:gd name="T16" fmla="*/ 82 w 90"/>
                  <a:gd name="T17" fmla="*/ 3 h 3"/>
                  <a:gd name="T18" fmla="*/ 87 w 90"/>
                  <a:gd name="T19" fmla="*/ 3 h 3"/>
                  <a:gd name="T20" fmla="*/ 89 w 90"/>
                  <a:gd name="T21" fmla="*/ 3 h 3"/>
                  <a:gd name="T22" fmla="*/ 90 w 90"/>
                  <a:gd name="T23" fmla="*/ 3 h 3"/>
                  <a:gd name="T24" fmla="*/ 90 w 90"/>
                  <a:gd name="T25" fmla="*/ 3 h 3"/>
                  <a:gd name="T26" fmla="*/ 88 w 90"/>
                  <a:gd name="T27" fmla="*/ 3 h 3"/>
                  <a:gd name="T28" fmla="*/ 13 w 90"/>
                  <a:gd name="T29" fmla="*/ 1 h 3"/>
                  <a:gd name="T30" fmla="*/ 0 w 90"/>
                  <a:gd name="T31" fmla="*/ 0 h 3"/>
                  <a:gd name="T32" fmla="*/ 0 w 90"/>
                  <a:gd name="T33" fmla="*/ 0 h 3"/>
                  <a:gd name="T34" fmla="*/ 0 w 90"/>
                  <a:gd name="T35" fmla="*/ 0 h 3"/>
                  <a:gd name="T36" fmla="*/ 0 w 90"/>
                  <a:gd name="T37" fmla="*/ 0 h 3"/>
                  <a:gd name="T38" fmla="*/ 0 w 90"/>
                  <a:gd name="T39" fmla="*/ 0 h 3"/>
                  <a:gd name="T40" fmla="*/ 0 w 90"/>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3">
                    <a:moveTo>
                      <a:pt x="90" y="3"/>
                    </a:moveTo>
                    <a:cubicBezTo>
                      <a:pt x="90" y="3"/>
                      <a:pt x="90" y="3"/>
                      <a:pt x="90" y="3"/>
                    </a:cubicBezTo>
                    <a:cubicBezTo>
                      <a:pt x="90" y="3"/>
                      <a:pt x="90" y="3"/>
                      <a:pt x="90" y="3"/>
                    </a:cubicBezTo>
                    <a:cubicBezTo>
                      <a:pt x="90" y="3"/>
                      <a:pt x="90" y="3"/>
                      <a:pt x="90" y="3"/>
                    </a:cubicBezTo>
                    <a:cubicBezTo>
                      <a:pt x="90" y="3"/>
                      <a:pt x="90" y="3"/>
                      <a:pt x="90" y="3"/>
                    </a:cubicBezTo>
                    <a:moveTo>
                      <a:pt x="0" y="0"/>
                    </a:moveTo>
                    <a:cubicBezTo>
                      <a:pt x="0" y="0"/>
                      <a:pt x="0" y="0"/>
                      <a:pt x="0" y="0"/>
                    </a:cubicBezTo>
                    <a:cubicBezTo>
                      <a:pt x="3" y="0"/>
                      <a:pt x="5" y="1"/>
                      <a:pt x="8" y="1"/>
                    </a:cubicBezTo>
                    <a:cubicBezTo>
                      <a:pt x="33" y="1"/>
                      <a:pt x="58" y="2"/>
                      <a:pt x="82" y="3"/>
                    </a:cubicBezTo>
                    <a:cubicBezTo>
                      <a:pt x="87" y="3"/>
                      <a:pt x="87" y="3"/>
                      <a:pt x="87" y="3"/>
                    </a:cubicBezTo>
                    <a:cubicBezTo>
                      <a:pt x="89" y="3"/>
                      <a:pt x="89" y="3"/>
                      <a:pt x="89" y="3"/>
                    </a:cubicBezTo>
                    <a:cubicBezTo>
                      <a:pt x="90" y="3"/>
                      <a:pt x="90" y="3"/>
                      <a:pt x="90" y="3"/>
                    </a:cubicBezTo>
                    <a:cubicBezTo>
                      <a:pt x="90" y="3"/>
                      <a:pt x="90" y="3"/>
                      <a:pt x="90" y="3"/>
                    </a:cubicBezTo>
                    <a:cubicBezTo>
                      <a:pt x="88" y="3"/>
                      <a:pt x="88" y="3"/>
                      <a:pt x="88" y="3"/>
                    </a:cubicBezTo>
                    <a:cubicBezTo>
                      <a:pt x="63" y="2"/>
                      <a:pt x="38" y="1"/>
                      <a:pt x="13" y="1"/>
                    </a:cubicBezTo>
                    <a:cubicBezTo>
                      <a:pt x="9" y="1"/>
                      <a:pt x="4"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47" name="Freeform 163"/>
              <p:cNvSpPr>
                <a:spLocks noEditPoints="1"/>
              </p:cNvSpPr>
              <p:nvPr/>
            </p:nvSpPr>
            <p:spPr bwMode="auto">
              <a:xfrm>
                <a:off x="3306010" y="2519990"/>
                <a:ext cx="2131178" cy="28974"/>
              </a:xfrm>
              <a:custGeom>
                <a:avLst/>
                <a:gdLst>
                  <a:gd name="T0" fmla="*/ 82 w 973"/>
                  <a:gd name="T1" fmla="*/ 9 h 13"/>
                  <a:gd name="T2" fmla="*/ 68 w 973"/>
                  <a:gd name="T3" fmla="*/ 10 h 13"/>
                  <a:gd name="T4" fmla="*/ 0 w 973"/>
                  <a:gd name="T5" fmla="*/ 13 h 13"/>
                  <a:gd name="T6" fmla="*/ 82 w 973"/>
                  <a:gd name="T7" fmla="*/ 10 h 13"/>
                  <a:gd name="T8" fmla="*/ 82 w 973"/>
                  <a:gd name="T9" fmla="*/ 9 h 13"/>
                  <a:gd name="T10" fmla="*/ 82 w 973"/>
                  <a:gd name="T11" fmla="*/ 10 h 13"/>
                  <a:gd name="T12" fmla="*/ 82 w 973"/>
                  <a:gd name="T13" fmla="*/ 10 h 13"/>
                  <a:gd name="T14" fmla="*/ 82 w 973"/>
                  <a:gd name="T15" fmla="*/ 9 h 13"/>
                  <a:gd name="T16" fmla="*/ 883 w 973"/>
                  <a:gd name="T17" fmla="*/ 2 h 13"/>
                  <a:gd name="T18" fmla="*/ 883 w 973"/>
                  <a:gd name="T19" fmla="*/ 5 h 13"/>
                  <a:gd name="T20" fmla="*/ 884 w 973"/>
                  <a:gd name="T21" fmla="*/ 5 h 13"/>
                  <a:gd name="T22" fmla="*/ 884 w 973"/>
                  <a:gd name="T23" fmla="*/ 7 h 13"/>
                  <a:gd name="T24" fmla="*/ 923 w 973"/>
                  <a:gd name="T25" fmla="*/ 9 h 13"/>
                  <a:gd name="T26" fmla="*/ 941 w 973"/>
                  <a:gd name="T27" fmla="*/ 9 h 13"/>
                  <a:gd name="T28" fmla="*/ 958 w 973"/>
                  <a:gd name="T29" fmla="*/ 9 h 13"/>
                  <a:gd name="T30" fmla="*/ 971 w 973"/>
                  <a:gd name="T31" fmla="*/ 9 h 13"/>
                  <a:gd name="T32" fmla="*/ 972 w 973"/>
                  <a:gd name="T33" fmla="*/ 9 h 13"/>
                  <a:gd name="T34" fmla="*/ 972 w 973"/>
                  <a:gd name="T35" fmla="*/ 9 h 13"/>
                  <a:gd name="T36" fmla="*/ 973 w 973"/>
                  <a:gd name="T37" fmla="*/ 9 h 13"/>
                  <a:gd name="T38" fmla="*/ 973 w 973"/>
                  <a:gd name="T39" fmla="*/ 9 h 13"/>
                  <a:gd name="T40" fmla="*/ 973 w 973"/>
                  <a:gd name="T41" fmla="*/ 5 h 13"/>
                  <a:gd name="T42" fmla="*/ 973 w 973"/>
                  <a:gd name="T43" fmla="*/ 5 h 13"/>
                  <a:gd name="T44" fmla="*/ 973 w 973"/>
                  <a:gd name="T45" fmla="*/ 5 h 13"/>
                  <a:gd name="T46" fmla="*/ 973 w 973"/>
                  <a:gd name="T47" fmla="*/ 5 h 13"/>
                  <a:gd name="T48" fmla="*/ 973 w 973"/>
                  <a:gd name="T49" fmla="*/ 5 h 13"/>
                  <a:gd name="T50" fmla="*/ 972 w 973"/>
                  <a:gd name="T51" fmla="*/ 5 h 13"/>
                  <a:gd name="T52" fmla="*/ 970 w 973"/>
                  <a:gd name="T53" fmla="*/ 5 h 13"/>
                  <a:gd name="T54" fmla="*/ 965 w 973"/>
                  <a:gd name="T55" fmla="*/ 5 h 13"/>
                  <a:gd name="T56" fmla="*/ 891 w 973"/>
                  <a:gd name="T57" fmla="*/ 3 h 13"/>
                  <a:gd name="T58" fmla="*/ 883 w 973"/>
                  <a:gd name="T59" fmla="*/ 2 h 13"/>
                  <a:gd name="T60" fmla="*/ 742 w 973"/>
                  <a:gd name="T61" fmla="*/ 0 h 13"/>
                  <a:gd name="T62" fmla="*/ 665 w 973"/>
                  <a:gd name="T63" fmla="*/ 1 h 13"/>
                  <a:gd name="T64" fmla="*/ 562 w 973"/>
                  <a:gd name="T65" fmla="*/ 2 h 13"/>
                  <a:gd name="T66" fmla="*/ 82 w 973"/>
                  <a:gd name="T67" fmla="*/ 9 h 13"/>
                  <a:gd name="T68" fmla="*/ 82 w 973"/>
                  <a:gd name="T69" fmla="*/ 10 h 13"/>
                  <a:gd name="T70" fmla="*/ 208 w 973"/>
                  <a:gd name="T71" fmla="*/ 7 h 13"/>
                  <a:gd name="T72" fmla="*/ 237 w 973"/>
                  <a:gd name="T73" fmla="*/ 7 h 13"/>
                  <a:gd name="T74" fmla="*/ 273 w 973"/>
                  <a:gd name="T75" fmla="*/ 7 h 13"/>
                  <a:gd name="T76" fmla="*/ 448 w 973"/>
                  <a:gd name="T77" fmla="*/ 8 h 13"/>
                  <a:gd name="T78" fmla="*/ 640 w 973"/>
                  <a:gd name="T79" fmla="*/ 4 h 13"/>
                  <a:gd name="T80" fmla="*/ 643 w 973"/>
                  <a:gd name="T81" fmla="*/ 4 h 13"/>
                  <a:gd name="T82" fmla="*/ 649 w 973"/>
                  <a:gd name="T83" fmla="*/ 4 h 13"/>
                  <a:gd name="T84" fmla="*/ 657 w 973"/>
                  <a:gd name="T85" fmla="*/ 4 h 13"/>
                  <a:gd name="T86" fmla="*/ 864 w 973"/>
                  <a:gd name="T87" fmla="*/ 7 h 13"/>
                  <a:gd name="T88" fmla="*/ 883 w 973"/>
                  <a:gd name="T89" fmla="*/ 5 h 13"/>
                  <a:gd name="T90" fmla="*/ 883 w 973"/>
                  <a:gd name="T91" fmla="*/ 2 h 13"/>
                  <a:gd name="T92" fmla="*/ 883 w 973"/>
                  <a:gd name="T93" fmla="*/ 2 h 13"/>
                  <a:gd name="T94" fmla="*/ 883 w 973"/>
                  <a:gd name="T95" fmla="*/ 2 h 13"/>
                  <a:gd name="T96" fmla="*/ 742 w 973"/>
                  <a:gd name="T9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3" h="13">
                    <a:moveTo>
                      <a:pt x="82" y="9"/>
                    </a:moveTo>
                    <a:cubicBezTo>
                      <a:pt x="78" y="9"/>
                      <a:pt x="73" y="10"/>
                      <a:pt x="68" y="10"/>
                    </a:cubicBezTo>
                    <a:cubicBezTo>
                      <a:pt x="47" y="11"/>
                      <a:pt x="21" y="12"/>
                      <a:pt x="0" y="13"/>
                    </a:cubicBezTo>
                    <a:cubicBezTo>
                      <a:pt x="30" y="12"/>
                      <a:pt x="57" y="10"/>
                      <a:pt x="82" y="10"/>
                    </a:cubicBezTo>
                    <a:cubicBezTo>
                      <a:pt x="82" y="9"/>
                      <a:pt x="82" y="9"/>
                      <a:pt x="82" y="9"/>
                    </a:cubicBezTo>
                    <a:cubicBezTo>
                      <a:pt x="82" y="9"/>
                      <a:pt x="82" y="9"/>
                      <a:pt x="82" y="10"/>
                    </a:cubicBezTo>
                    <a:cubicBezTo>
                      <a:pt x="82" y="10"/>
                      <a:pt x="82" y="10"/>
                      <a:pt x="82" y="10"/>
                    </a:cubicBezTo>
                    <a:cubicBezTo>
                      <a:pt x="82" y="9"/>
                      <a:pt x="82" y="9"/>
                      <a:pt x="82" y="9"/>
                    </a:cubicBezTo>
                    <a:moveTo>
                      <a:pt x="883" y="2"/>
                    </a:moveTo>
                    <a:cubicBezTo>
                      <a:pt x="883" y="3"/>
                      <a:pt x="883" y="4"/>
                      <a:pt x="883" y="5"/>
                    </a:cubicBezTo>
                    <a:cubicBezTo>
                      <a:pt x="883" y="5"/>
                      <a:pt x="884" y="5"/>
                      <a:pt x="884" y="5"/>
                    </a:cubicBezTo>
                    <a:cubicBezTo>
                      <a:pt x="884" y="6"/>
                      <a:pt x="884" y="7"/>
                      <a:pt x="884" y="7"/>
                    </a:cubicBezTo>
                    <a:cubicBezTo>
                      <a:pt x="897" y="8"/>
                      <a:pt x="910" y="8"/>
                      <a:pt x="923" y="9"/>
                    </a:cubicBezTo>
                    <a:cubicBezTo>
                      <a:pt x="929" y="9"/>
                      <a:pt x="935" y="9"/>
                      <a:pt x="941" y="9"/>
                    </a:cubicBezTo>
                    <a:cubicBezTo>
                      <a:pt x="947" y="9"/>
                      <a:pt x="952" y="9"/>
                      <a:pt x="958" y="9"/>
                    </a:cubicBezTo>
                    <a:cubicBezTo>
                      <a:pt x="971" y="9"/>
                      <a:pt x="971" y="9"/>
                      <a:pt x="971" y="9"/>
                    </a:cubicBezTo>
                    <a:cubicBezTo>
                      <a:pt x="972" y="9"/>
                      <a:pt x="972" y="9"/>
                      <a:pt x="972" y="9"/>
                    </a:cubicBezTo>
                    <a:cubicBezTo>
                      <a:pt x="972" y="9"/>
                      <a:pt x="972" y="9"/>
                      <a:pt x="972" y="9"/>
                    </a:cubicBezTo>
                    <a:cubicBezTo>
                      <a:pt x="973" y="9"/>
                      <a:pt x="973" y="9"/>
                      <a:pt x="973" y="9"/>
                    </a:cubicBezTo>
                    <a:cubicBezTo>
                      <a:pt x="973" y="9"/>
                      <a:pt x="973" y="9"/>
                      <a:pt x="973" y="9"/>
                    </a:cubicBezTo>
                    <a:cubicBezTo>
                      <a:pt x="973" y="7"/>
                      <a:pt x="973" y="6"/>
                      <a:pt x="973" y="5"/>
                    </a:cubicBezTo>
                    <a:cubicBezTo>
                      <a:pt x="973" y="5"/>
                      <a:pt x="973" y="5"/>
                      <a:pt x="973" y="5"/>
                    </a:cubicBezTo>
                    <a:cubicBezTo>
                      <a:pt x="973" y="5"/>
                      <a:pt x="973" y="5"/>
                      <a:pt x="973" y="5"/>
                    </a:cubicBezTo>
                    <a:cubicBezTo>
                      <a:pt x="973" y="5"/>
                      <a:pt x="973" y="5"/>
                      <a:pt x="973" y="5"/>
                    </a:cubicBezTo>
                    <a:cubicBezTo>
                      <a:pt x="973" y="5"/>
                      <a:pt x="973" y="5"/>
                      <a:pt x="973" y="5"/>
                    </a:cubicBezTo>
                    <a:cubicBezTo>
                      <a:pt x="972" y="5"/>
                      <a:pt x="972" y="5"/>
                      <a:pt x="972" y="5"/>
                    </a:cubicBezTo>
                    <a:cubicBezTo>
                      <a:pt x="970" y="5"/>
                      <a:pt x="970" y="5"/>
                      <a:pt x="970" y="5"/>
                    </a:cubicBezTo>
                    <a:cubicBezTo>
                      <a:pt x="965" y="5"/>
                      <a:pt x="965" y="5"/>
                      <a:pt x="965" y="5"/>
                    </a:cubicBezTo>
                    <a:cubicBezTo>
                      <a:pt x="941" y="4"/>
                      <a:pt x="916" y="3"/>
                      <a:pt x="891" y="3"/>
                    </a:cubicBezTo>
                    <a:cubicBezTo>
                      <a:pt x="888" y="3"/>
                      <a:pt x="886" y="2"/>
                      <a:pt x="883" y="2"/>
                    </a:cubicBezTo>
                    <a:moveTo>
                      <a:pt x="742" y="0"/>
                    </a:moveTo>
                    <a:cubicBezTo>
                      <a:pt x="714" y="0"/>
                      <a:pt x="686" y="0"/>
                      <a:pt x="665" y="1"/>
                    </a:cubicBezTo>
                    <a:cubicBezTo>
                      <a:pt x="645" y="1"/>
                      <a:pt x="591" y="1"/>
                      <a:pt x="562" y="2"/>
                    </a:cubicBezTo>
                    <a:cubicBezTo>
                      <a:pt x="396" y="2"/>
                      <a:pt x="244" y="3"/>
                      <a:pt x="82" y="9"/>
                    </a:cubicBezTo>
                    <a:cubicBezTo>
                      <a:pt x="82" y="9"/>
                      <a:pt x="82" y="9"/>
                      <a:pt x="82" y="10"/>
                    </a:cubicBezTo>
                    <a:cubicBezTo>
                      <a:pt x="137" y="8"/>
                      <a:pt x="181" y="7"/>
                      <a:pt x="208" y="7"/>
                    </a:cubicBezTo>
                    <a:cubicBezTo>
                      <a:pt x="222" y="7"/>
                      <a:pt x="231" y="7"/>
                      <a:pt x="237" y="7"/>
                    </a:cubicBezTo>
                    <a:cubicBezTo>
                      <a:pt x="237" y="7"/>
                      <a:pt x="250" y="7"/>
                      <a:pt x="273" y="7"/>
                    </a:cubicBezTo>
                    <a:cubicBezTo>
                      <a:pt x="310" y="7"/>
                      <a:pt x="375" y="7"/>
                      <a:pt x="448" y="8"/>
                    </a:cubicBezTo>
                    <a:cubicBezTo>
                      <a:pt x="511" y="6"/>
                      <a:pt x="588" y="5"/>
                      <a:pt x="640" y="4"/>
                    </a:cubicBezTo>
                    <a:cubicBezTo>
                      <a:pt x="640" y="4"/>
                      <a:pt x="641" y="4"/>
                      <a:pt x="643" y="4"/>
                    </a:cubicBezTo>
                    <a:cubicBezTo>
                      <a:pt x="645" y="4"/>
                      <a:pt x="647" y="4"/>
                      <a:pt x="649" y="4"/>
                    </a:cubicBezTo>
                    <a:cubicBezTo>
                      <a:pt x="651" y="4"/>
                      <a:pt x="654" y="4"/>
                      <a:pt x="657" y="4"/>
                    </a:cubicBezTo>
                    <a:cubicBezTo>
                      <a:pt x="689" y="4"/>
                      <a:pt x="764" y="5"/>
                      <a:pt x="864" y="7"/>
                    </a:cubicBezTo>
                    <a:cubicBezTo>
                      <a:pt x="870" y="6"/>
                      <a:pt x="876" y="6"/>
                      <a:pt x="883" y="5"/>
                    </a:cubicBezTo>
                    <a:cubicBezTo>
                      <a:pt x="883" y="4"/>
                      <a:pt x="883" y="3"/>
                      <a:pt x="883" y="2"/>
                    </a:cubicBezTo>
                    <a:cubicBezTo>
                      <a:pt x="883" y="2"/>
                      <a:pt x="883" y="2"/>
                      <a:pt x="883" y="2"/>
                    </a:cubicBezTo>
                    <a:cubicBezTo>
                      <a:pt x="883" y="2"/>
                      <a:pt x="883" y="2"/>
                      <a:pt x="883" y="2"/>
                    </a:cubicBezTo>
                    <a:cubicBezTo>
                      <a:pt x="837" y="1"/>
                      <a:pt x="790" y="1"/>
                      <a:pt x="742" y="0"/>
                    </a:cubicBezTo>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48" name="Freeform 164"/>
              <p:cNvSpPr>
                <a:spLocks noEditPoints="1"/>
              </p:cNvSpPr>
              <p:nvPr/>
            </p:nvSpPr>
            <p:spPr bwMode="auto">
              <a:xfrm>
                <a:off x="5276223" y="2531258"/>
                <a:ext cx="162575" cy="67605"/>
              </a:xfrm>
              <a:custGeom>
                <a:avLst/>
                <a:gdLst>
                  <a:gd name="T0" fmla="*/ 74 w 74"/>
                  <a:gd name="T1" fmla="*/ 25 h 31"/>
                  <a:gd name="T2" fmla="*/ 73 w 74"/>
                  <a:gd name="T3" fmla="*/ 25 h 31"/>
                  <a:gd name="T4" fmla="*/ 73 w 74"/>
                  <a:gd name="T5" fmla="*/ 25 h 31"/>
                  <a:gd name="T6" fmla="*/ 64 w 74"/>
                  <a:gd name="T7" fmla="*/ 25 h 31"/>
                  <a:gd name="T8" fmla="*/ 45 w 74"/>
                  <a:gd name="T9" fmla="*/ 26 h 31"/>
                  <a:gd name="T10" fmla="*/ 9 w 74"/>
                  <a:gd name="T11" fmla="*/ 27 h 31"/>
                  <a:gd name="T12" fmla="*/ 0 w 74"/>
                  <a:gd name="T13" fmla="*/ 28 h 31"/>
                  <a:gd name="T14" fmla="*/ 0 w 74"/>
                  <a:gd name="T15" fmla="*/ 28 h 31"/>
                  <a:gd name="T16" fmla="*/ 4 w 74"/>
                  <a:gd name="T17" fmla="*/ 28 h 31"/>
                  <a:gd name="T18" fmla="*/ 40 w 74"/>
                  <a:gd name="T19" fmla="*/ 26 h 31"/>
                  <a:gd name="T20" fmla="*/ 59 w 74"/>
                  <a:gd name="T21" fmla="*/ 26 h 31"/>
                  <a:gd name="T22" fmla="*/ 68 w 74"/>
                  <a:gd name="T23" fmla="*/ 25 h 31"/>
                  <a:gd name="T24" fmla="*/ 72 w 74"/>
                  <a:gd name="T25" fmla="*/ 25 h 31"/>
                  <a:gd name="T26" fmla="*/ 74 w 74"/>
                  <a:gd name="T27" fmla="*/ 25 h 31"/>
                  <a:gd name="T28" fmla="*/ 74 w 74"/>
                  <a:gd name="T29" fmla="*/ 25 h 31"/>
                  <a:gd name="T30" fmla="*/ 74 w 74"/>
                  <a:gd name="T31" fmla="*/ 31 h 31"/>
                  <a:gd name="T32" fmla="*/ 74 w 74"/>
                  <a:gd name="T33" fmla="*/ 25 h 31"/>
                  <a:gd name="T34" fmla="*/ 74 w 74"/>
                  <a:gd name="T35" fmla="*/ 25 h 31"/>
                  <a:gd name="T36" fmla="*/ 74 w 74"/>
                  <a:gd name="T37" fmla="*/ 25 h 31"/>
                  <a:gd name="T38" fmla="*/ 73 w 74"/>
                  <a:gd name="T39" fmla="*/ 0 h 31"/>
                  <a:gd name="T40" fmla="*/ 73 w 74"/>
                  <a:gd name="T41" fmla="*/ 0 h 31"/>
                  <a:gd name="T42" fmla="*/ 74 w 74"/>
                  <a:gd name="T43" fmla="*/ 0 h 31"/>
                  <a:gd name="T44" fmla="*/ 74 w 74"/>
                  <a:gd name="T45" fmla="*/ 0 h 31"/>
                  <a:gd name="T46" fmla="*/ 74 w 74"/>
                  <a:gd name="T47" fmla="*/ 0 h 31"/>
                  <a:gd name="T48" fmla="*/ 73 w 74"/>
                  <a:gd name="T49" fmla="*/ 0 h 31"/>
                  <a:gd name="T50" fmla="*/ 73 w 74"/>
                  <a:gd name="T51" fmla="*/ 0 h 31"/>
                  <a:gd name="T52" fmla="*/ 73 w 74"/>
                  <a:gd name="T53" fmla="*/ 0 h 31"/>
                  <a:gd name="T54" fmla="*/ 74 w 74"/>
                  <a:gd name="T55" fmla="*/ 0 h 31"/>
                  <a:gd name="T56" fmla="*/ 74 w 74"/>
                  <a:gd name="T57" fmla="*/ 0 h 31"/>
                  <a:gd name="T58" fmla="*/ 74 w 74"/>
                  <a:gd name="T59" fmla="*/ 10 h 31"/>
                  <a:gd name="T60" fmla="*/ 74 w 74"/>
                  <a:gd name="T61" fmla="*/ 15 h 31"/>
                  <a:gd name="T62" fmla="*/ 74 w 74"/>
                  <a:gd name="T6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31">
                    <a:moveTo>
                      <a:pt x="74" y="25"/>
                    </a:moveTo>
                    <a:cubicBezTo>
                      <a:pt x="73" y="25"/>
                      <a:pt x="73" y="25"/>
                      <a:pt x="73" y="25"/>
                    </a:cubicBezTo>
                    <a:cubicBezTo>
                      <a:pt x="73" y="25"/>
                      <a:pt x="73" y="25"/>
                      <a:pt x="73" y="25"/>
                    </a:cubicBezTo>
                    <a:cubicBezTo>
                      <a:pt x="64" y="25"/>
                      <a:pt x="64" y="25"/>
                      <a:pt x="64" y="25"/>
                    </a:cubicBezTo>
                    <a:cubicBezTo>
                      <a:pt x="45" y="26"/>
                      <a:pt x="45" y="26"/>
                      <a:pt x="45" y="26"/>
                    </a:cubicBezTo>
                    <a:cubicBezTo>
                      <a:pt x="9" y="27"/>
                      <a:pt x="9" y="27"/>
                      <a:pt x="9" y="27"/>
                    </a:cubicBezTo>
                    <a:cubicBezTo>
                      <a:pt x="6" y="27"/>
                      <a:pt x="3" y="27"/>
                      <a:pt x="0" y="28"/>
                    </a:cubicBezTo>
                    <a:cubicBezTo>
                      <a:pt x="0" y="28"/>
                      <a:pt x="0" y="28"/>
                      <a:pt x="0" y="28"/>
                    </a:cubicBezTo>
                    <a:cubicBezTo>
                      <a:pt x="2" y="28"/>
                      <a:pt x="3" y="28"/>
                      <a:pt x="4" y="28"/>
                    </a:cubicBezTo>
                    <a:cubicBezTo>
                      <a:pt x="16" y="27"/>
                      <a:pt x="28" y="27"/>
                      <a:pt x="40" y="26"/>
                    </a:cubicBezTo>
                    <a:cubicBezTo>
                      <a:pt x="59" y="26"/>
                      <a:pt x="59" y="26"/>
                      <a:pt x="59" y="26"/>
                    </a:cubicBezTo>
                    <a:cubicBezTo>
                      <a:pt x="68" y="25"/>
                      <a:pt x="68" y="25"/>
                      <a:pt x="68" y="25"/>
                    </a:cubicBezTo>
                    <a:cubicBezTo>
                      <a:pt x="72" y="25"/>
                      <a:pt x="72" y="25"/>
                      <a:pt x="72" y="25"/>
                    </a:cubicBezTo>
                    <a:cubicBezTo>
                      <a:pt x="74" y="25"/>
                      <a:pt x="74" y="25"/>
                      <a:pt x="74" y="25"/>
                    </a:cubicBezTo>
                    <a:cubicBezTo>
                      <a:pt x="74" y="25"/>
                      <a:pt x="74" y="25"/>
                      <a:pt x="74" y="25"/>
                    </a:cubicBezTo>
                    <a:cubicBezTo>
                      <a:pt x="74" y="29"/>
                      <a:pt x="74" y="31"/>
                      <a:pt x="74" y="31"/>
                    </a:cubicBezTo>
                    <a:cubicBezTo>
                      <a:pt x="74" y="31"/>
                      <a:pt x="74" y="28"/>
                      <a:pt x="74" y="25"/>
                    </a:cubicBezTo>
                    <a:cubicBezTo>
                      <a:pt x="74" y="25"/>
                      <a:pt x="74" y="25"/>
                      <a:pt x="74" y="25"/>
                    </a:cubicBezTo>
                    <a:cubicBezTo>
                      <a:pt x="74" y="25"/>
                      <a:pt x="74" y="25"/>
                      <a:pt x="74" y="25"/>
                    </a:cubicBezTo>
                    <a:moveTo>
                      <a:pt x="73" y="0"/>
                    </a:moveTo>
                    <a:cubicBezTo>
                      <a:pt x="73" y="0"/>
                      <a:pt x="73" y="0"/>
                      <a:pt x="73" y="0"/>
                    </a:cubicBezTo>
                    <a:cubicBezTo>
                      <a:pt x="74" y="0"/>
                      <a:pt x="74" y="0"/>
                      <a:pt x="74" y="0"/>
                    </a:cubicBezTo>
                    <a:cubicBezTo>
                      <a:pt x="74" y="0"/>
                      <a:pt x="74" y="0"/>
                      <a:pt x="74" y="0"/>
                    </a:cubicBezTo>
                    <a:cubicBezTo>
                      <a:pt x="74" y="0"/>
                      <a:pt x="74" y="0"/>
                      <a:pt x="74" y="0"/>
                    </a:cubicBezTo>
                    <a:cubicBezTo>
                      <a:pt x="73" y="0"/>
                      <a:pt x="73" y="0"/>
                      <a:pt x="73" y="0"/>
                    </a:cubicBezTo>
                    <a:cubicBezTo>
                      <a:pt x="73" y="0"/>
                      <a:pt x="73" y="0"/>
                      <a:pt x="73" y="0"/>
                    </a:cubicBezTo>
                    <a:cubicBezTo>
                      <a:pt x="73" y="0"/>
                      <a:pt x="73" y="0"/>
                      <a:pt x="73" y="0"/>
                    </a:cubicBezTo>
                    <a:moveTo>
                      <a:pt x="74" y="0"/>
                    </a:moveTo>
                    <a:cubicBezTo>
                      <a:pt x="74" y="0"/>
                      <a:pt x="74" y="0"/>
                      <a:pt x="74" y="0"/>
                    </a:cubicBezTo>
                    <a:cubicBezTo>
                      <a:pt x="74" y="3"/>
                      <a:pt x="74" y="7"/>
                      <a:pt x="74" y="10"/>
                    </a:cubicBezTo>
                    <a:cubicBezTo>
                      <a:pt x="74" y="12"/>
                      <a:pt x="74" y="13"/>
                      <a:pt x="74" y="15"/>
                    </a:cubicBezTo>
                    <a:cubicBezTo>
                      <a:pt x="74" y="7"/>
                      <a:pt x="74" y="0"/>
                      <a:pt x="74" y="0"/>
                    </a:cubicBezTo>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49" name="Freeform 165"/>
              <p:cNvSpPr>
                <a:spLocks noEditPoints="1"/>
              </p:cNvSpPr>
              <p:nvPr/>
            </p:nvSpPr>
            <p:spPr bwMode="auto">
              <a:xfrm>
                <a:off x="3227137" y="2531258"/>
                <a:ext cx="2211661" cy="140040"/>
              </a:xfrm>
              <a:custGeom>
                <a:avLst/>
                <a:gdLst>
                  <a:gd name="T0" fmla="*/ 33 w 1010"/>
                  <a:gd name="T1" fmla="*/ 63 h 64"/>
                  <a:gd name="T2" fmla="*/ 33 w 1010"/>
                  <a:gd name="T3" fmla="*/ 64 h 64"/>
                  <a:gd name="T4" fmla="*/ 33 w 1010"/>
                  <a:gd name="T5" fmla="*/ 63 h 64"/>
                  <a:gd name="T6" fmla="*/ 33 w 1010"/>
                  <a:gd name="T7" fmla="*/ 63 h 64"/>
                  <a:gd name="T8" fmla="*/ 161 w 1010"/>
                  <a:gd name="T9" fmla="*/ 28 h 64"/>
                  <a:gd name="T10" fmla="*/ 128 w 1010"/>
                  <a:gd name="T11" fmla="*/ 29 h 64"/>
                  <a:gd name="T12" fmla="*/ 135 w 1010"/>
                  <a:gd name="T13" fmla="*/ 29 h 64"/>
                  <a:gd name="T14" fmla="*/ 161 w 1010"/>
                  <a:gd name="T15" fmla="*/ 28 h 64"/>
                  <a:gd name="T16" fmla="*/ 4 w 1010"/>
                  <a:gd name="T17" fmla="*/ 11 h 64"/>
                  <a:gd name="T18" fmla="*/ 3 w 1010"/>
                  <a:gd name="T19" fmla="*/ 11 h 64"/>
                  <a:gd name="T20" fmla="*/ 4 w 1010"/>
                  <a:gd name="T21" fmla="*/ 11 h 64"/>
                  <a:gd name="T22" fmla="*/ 4 w 1010"/>
                  <a:gd name="T23" fmla="*/ 11 h 64"/>
                  <a:gd name="T24" fmla="*/ 4 w 1010"/>
                  <a:gd name="T25" fmla="*/ 11 h 64"/>
                  <a:gd name="T26" fmla="*/ 4 w 1010"/>
                  <a:gd name="T27" fmla="*/ 11 h 64"/>
                  <a:gd name="T28" fmla="*/ 4 w 1010"/>
                  <a:gd name="T29" fmla="*/ 11 h 64"/>
                  <a:gd name="T30" fmla="*/ 4 w 1010"/>
                  <a:gd name="T31" fmla="*/ 11 h 64"/>
                  <a:gd name="T32" fmla="*/ 4 w 1010"/>
                  <a:gd name="T33" fmla="*/ 11 h 64"/>
                  <a:gd name="T34" fmla="*/ 1010 w 1010"/>
                  <a:gd name="T35" fmla="*/ 0 h 64"/>
                  <a:gd name="T36" fmla="*/ 1010 w 1010"/>
                  <a:gd name="T37" fmla="*/ 0 h 64"/>
                  <a:gd name="T38" fmla="*/ 1010 w 1010"/>
                  <a:gd name="T39" fmla="*/ 0 h 64"/>
                  <a:gd name="T40" fmla="*/ 1010 w 1010"/>
                  <a:gd name="T41" fmla="*/ 0 h 64"/>
                  <a:gd name="T42" fmla="*/ 1010 w 1010"/>
                  <a:gd name="T43" fmla="*/ 0 h 64"/>
                  <a:gd name="T44" fmla="*/ 1009 w 1010"/>
                  <a:gd name="T45" fmla="*/ 0 h 64"/>
                  <a:gd name="T46" fmla="*/ 1009 w 1010"/>
                  <a:gd name="T47" fmla="*/ 5 h 64"/>
                  <a:gd name="T48" fmla="*/ 1009 w 1010"/>
                  <a:gd name="T49" fmla="*/ 5 h 64"/>
                  <a:gd name="T50" fmla="*/ 1009 w 1010"/>
                  <a:gd name="T51" fmla="*/ 7 h 64"/>
                  <a:gd name="T52" fmla="*/ 1009 w 1010"/>
                  <a:gd name="T53" fmla="*/ 5 h 64"/>
                  <a:gd name="T54" fmla="*/ 1009 w 1010"/>
                  <a:gd name="T55" fmla="*/ 4 h 64"/>
                  <a:gd name="T56" fmla="*/ 1010 w 1010"/>
                  <a:gd name="T57" fmla="*/ 20 h 64"/>
                  <a:gd name="T58" fmla="*/ 1009 w 1010"/>
                  <a:gd name="T59" fmla="*/ 20 h 64"/>
                  <a:gd name="T60" fmla="*/ 1009 w 1010"/>
                  <a:gd name="T61" fmla="*/ 22 h 64"/>
                  <a:gd name="T62" fmla="*/ 1009 w 1010"/>
                  <a:gd name="T63" fmla="*/ 21 h 64"/>
                  <a:gd name="T64" fmla="*/ 1007 w 1010"/>
                  <a:gd name="T65" fmla="*/ 21 h 64"/>
                  <a:gd name="T66" fmla="*/ 1004 w 1010"/>
                  <a:gd name="T67" fmla="*/ 21 h 64"/>
                  <a:gd name="T68" fmla="*/ 997 w 1010"/>
                  <a:gd name="T69" fmla="*/ 21 h 64"/>
                  <a:gd name="T70" fmla="*/ 994 w 1010"/>
                  <a:gd name="T71" fmla="*/ 21 h 64"/>
                  <a:gd name="T72" fmla="*/ 936 w 1010"/>
                  <a:gd name="T73" fmla="*/ 23 h 64"/>
                  <a:gd name="T74" fmla="*/ 936 w 1010"/>
                  <a:gd name="T75" fmla="*/ 28 h 64"/>
                  <a:gd name="T76" fmla="*/ 945 w 1010"/>
                  <a:gd name="T77" fmla="*/ 27 h 64"/>
                  <a:gd name="T78" fmla="*/ 981 w 1010"/>
                  <a:gd name="T79" fmla="*/ 26 h 64"/>
                  <a:gd name="T80" fmla="*/ 1000 w 1010"/>
                  <a:gd name="T81" fmla="*/ 25 h 64"/>
                  <a:gd name="T82" fmla="*/ 1009 w 1010"/>
                  <a:gd name="T83" fmla="*/ 25 h 64"/>
                  <a:gd name="T84" fmla="*/ 1009 w 1010"/>
                  <a:gd name="T85" fmla="*/ 25 h 64"/>
                  <a:gd name="T86" fmla="*/ 1010 w 1010"/>
                  <a:gd name="T87" fmla="*/ 25 h 64"/>
                  <a:gd name="T88" fmla="*/ 1010 w 1010"/>
                  <a:gd name="T89" fmla="*/ 25 h 64"/>
                  <a:gd name="T90" fmla="*/ 1010 w 1010"/>
                  <a:gd name="T91" fmla="*/ 25 h 64"/>
                  <a:gd name="T92" fmla="*/ 1010 w 1010"/>
                  <a:gd name="T93" fmla="*/ 15 h 64"/>
                  <a:gd name="T94" fmla="*/ 1010 w 1010"/>
                  <a:gd name="T95" fmla="*/ 15 h 64"/>
                  <a:gd name="T96" fmla="*/ 1010 w 1010"/>
                  <a:gd name="T97" fmla="*/ 10 h 64"/>
                  <a:gd name="T98" fmla="*/ 1010 w 1010"/>
                  <a:gd name="T9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0" h="64">
                    <a:moveTo>
                      <a:pt x="33" y="63"/>
                    </a:moveTo>
                    <a:cubicBezTo>
                      <a:pt x="33" y="64"/>
                      <a:pt x="33" y="64"/>
                      <a:pt x="33" y="64"/>
                    </a:cubicBezTo>
                    <a:cubicBezTo>
                      <a:pt x="33" y="64"/>
                      <a:pt x="33" y="64"/>
                      <a:pt x="33" y="63"/>
                    </a:cubicBezTo>
                    <a:cubicBezTo>
                      <a:pt x="33" y="63"/>
                      <a:pt x="33" y="63"/>
                      <a:pt x="33" y="63"/>
                    </a:cubicBezTo>
                    <a:moveTo>
                      <a:pt x="161" y="28"/>
                    </a:moveTo>
                    <a:cubicBezTo>
                      <a:pt x="150" y="28"/>
                      <a:pt x="139" y="28"/>
                      <a:pt x="128" y="29"/>
                    </a:cubicBezTo>
                    <a:cubicBezTo>
                      <a:pt x="130" y="29"/>
                      <a:pt x="133" y="29"/>
                      <a:pt x="135" y="29"/>
                    </a:cubicBezTo>
                    <a:cubicBezTo>
                      <a:pt x="144" y="28"/>
                      <a:pt x="152" y="28"/>
                      <a:pt x="161" y="28"/>
                    </a:cubicBezTo>
                    <a:moveTo>
                      <a:pt x="4" y="11"/>
                    </a:moveTo>
                    <a:cubicBezTo>
                      <a:pt x="1" y="11"/>
                      <a:pt x="0" y="11"/>
                      <a:pt x="3" y="11"/>
                    </a:cubicBezTo>
                    <a:cubicBezTo>
                      <a:pt x="4" y="11"/>
                      <a:pt x="4" y="11"/>
                      <a:pt x="4" y="11"/>
                    </a:cubicBezTo>
                    <a:cubicBezTo>
                      <a:pt x="4" y="11"/>
                      <a:pt x="4" y="11"/>
                      <a:pt x="4" y="11"/>
                    </a:cubicBezTo>
                    <a:moveTo>
                      <a:pt x="4" y="11"/>
                    </a:moveTo>
                    <a:cubicBezTo>
                      <a:pt x="4" y="11"/>
                      <a:pt x="4" y="11"/>
                      <a:pt x="4" y="11"/>
                    </a:cubicBezTo>
                    <a:cubicBezTo>
                      <a:pt x="4" y="11"/>
                      <a:pt x="4" y="11"/>
                      <a:pt x="4" y="11"/>
                    </a:cubicBezTo>
                    <a:cubicBezTo>
                      <a:pt x="4" y="11"/>
                      <a:pt x="4" y="11"/>
                      <a:pt x="4" y="11"/>
                    </a:cubicBezTo>
                    <a:cubicBezTo>
                      <a:pt x="4" y="11"/>
                      <a:pt x="4" y="11"/>
                      <a:pt x="4" y="11"/>
                    </a:cubicBezTo>
                    <a:moveTo>
                      <a:pt x="1010" y="0"/>
                    </a:moveTo>
                    <a:cubicBezTo>
                      <a:pt x="1010" y="0"/>
                      <a:pt x="1010" y="0"/>
                      <a:pt x="1010" y="0"/>
                    </a:cubicBezTo>
                    <a:cubicBezTo>
                      <a:pt x="1010" y="0"/>
                      <a:pt x="1010" y="0"/>
                      <a:pt x="1010" y="0"/>
                    </a:cubicBezTo>
                    <a:cubicBezTo>
                      <a:pt x="1010" y="0"/>
                      <a:pt x="1010" y="0"/>
                      <a:pt x="1010" y="0"/>
                    </a:cubicBezTo>
                    <a:cubicBezTo>
                      <a:pt x="1010" y="0"/>
                      <a:pt x="1010" y="0"/>
                      <a:pt x="1010" y="0"/>
                    </a:cubicBezTo>
                    <a:cubicBezTo>
                      <a:pt x="1009" y="0"/>
                      <a:pt x="1009" y="0"/>
                      <a:pt x="1009" y="0"/>
                    </a:cubicBezTo>
                    <a:cubicBezTo>
                      <a:pt x="1009" y="1"/>
                      <a:pt x="1009" y="3"/>
                      <a:pt x="1009" y="5"/>
                    </a:cubicBezTo>
                    <a:cubicBezTo>
                      <a:pt x="1009" y="5"/>
                      <a:pt x="1009" y="5"/>
                      <a:pt x="1009" y="5"/>
                    </a:cubicBezTo>
                    <a:cubicBezTo>
                      <a:pt x="1009" y="6"/>
                      <a:pt x="1009" y="7"/>
                      <a:pt x="1009" y="7"/>
                    </a:cubicBezTo>
                    <a:cubicBezTo>
                      <a:pt x="1009" y="7"/>
                      <a:pt x="1009" y="6"/>
                      <a:pt x="1009" y="5"/>
                    </a:cubicBezTo>
                    <a:cubicBezTo>
                      <a:pt x="1009" y="5"/>
                      <a:pt x="1009" y="4"/>
                      <a:pt x="1009" y="4"/>
                    </a:cubicBezTo>
                    <a:cubicBezTo>
                      <a:pt x="1009" y="4"/>
                      <a:pt x="1009" y="7"/>
                      <a:pt x="1010" y="20"/>
                    </a:cubicBezTo>
                    <a:cubicBezTo>
                      <a:pt x="1009" y="20"/>
                      <a:pt x="1009" y="20"/>
                      <a:pt x="1009" y="20"/>
                    </a:cubicBezTo>
                    <a:cubicBezTo>
                      <a:pt x="1009" y="21"/>
                      <a:pt x="1009" y="22"/>
                      <a:pt x="1009" y="22"/>
                    </a:cubicBezTo>
                    <a:cubicBezTo>
                      <a:pt x="1009" y="22"/>
                      <a:pt x="1009" y="22"/>
                      <a:pt x="1009" y="21"/>
                    </a:cubicBezTo>
                    <a:cubicBezTo>
                      <a:pt x="1007" y="21"/>
                      <a:pt x="1007" y="21"/>
                      <a:pt x="1007" y="21"/>
                    </a:cubicBezTo>
                    <a:cubicBezTo>
                      <a:pt x="1004" y="21"/>
                      <a:pt x="1004" y="21"/>
                      <a:pt x="1004" y="21"/>
                    </a:cubicBezTo>
                    <a:cubicBezTo>
                      <a:pt x="997" y="21"/>
                      <a:pt x="997" y="21"/>
                      <a:pt x="997" y="21"/>
                    </a:cubicBezTo>
                    <a:cubicBezTo>
                      <a:pt x="996" y="21"/>
                      <a:pt x="995" y="21"/>
                      <a:pt x="994" y="21"/>
                    </a:cubicBezTo>
                    <a:cubicBezTo>
                      <a:pt x="975" y="21"/>
                      <a:pt x="956" y="22"/>
                      <a:pt x="936" y="23"/>
                    </a:cubicBezTo>
                    <a:cubicBezTo>
                      <a:pt x="936" y="24"/>
                      <a:pt x="936" y="26"/>
                      <a:pt x="936" y="28"/>
                    </a:cubicBezTo>
                    <a:cubicBezTo>
                      <a:pt x="939" y="27"/>
                      <a:pt x="942" y="27"/>
                      <a:pt x="945" y="27"/>
                    </a:cubicBezTo>
                    <a:cubicBezTo>
                      <a:pt x="981" y="26"/>
                      <a:pt x="981" y="26"/>
                      <a:pt x="981" y="26"/>
                    </a:cubicBezTo>
                    <a:cubicBezTo>
                      <a:pt x="1000" y="25"/>
                      <a:pt x="1000" y="25"/>
                      <a:pt x="1000" y="25"/>
                    </a:cubicBezTo>
                    <a:cubicBezTo>
                      <a:pt x="1009" y="25"/>
                      <a:pt x="1009" y="25"/>
                      <a:pt x="1009" y="25"/>
                    </a:cubicBezTo>
                    <a:cubicBezTo>
                      <a:pt x="1009" y="25"/>
                      <a:pt x="1009" y="25"/>
                      <a:pt x="1009" y="25"/>
                    </a:cubicBezTo>
                    <a:cubicBezTo>
                      <a:pt x="1010" y="25"/>
                      <a:pt x="1010" y="25"/>
                      <a:pt x="1010" y="25"/>
                    </a:cubicBezTo>
                    <a:cubicBezTo>
                      <a:pt x="1010" y="25"/>
                      <a:pt x="1010" y="25"/>
                      <a:pt x="1010" y="25"/>
                    </a:cubicBezTo>
                    <a:cubicBezTo>
                      <a:pt x="1010" y="25"/>
                      <a:pt x="1010" y="25"/>
                      <a:pt x="1010" y="25"/>
                    </a:cubicBezTo>
                    <a:cubicBezTo>
                      <a:pt x="1010" y="22"/>
                      <a:pt x="1010" y="19"/>
                      <a:pt x="1010" y="15"/>
                    </a:cubicBezTo>
                    <a:cubicBezTo>
                      <a:pt x="1010" y="15"/>
                      <a:pt x="1010" y="15"/>
                      <a:pt x="1010" y="15"/>
                    </a:cubicBezTo>
                    <a:cubicBezTo>
                      <a:pt x="1010" y="13"/>
                      <a:pt x="1010" y="12"/>
                      <a:pt x="1010" y="10"/>
                    </a:cubicBezTo>
                    <a:cubicBezTo>
                      <a:pt x="1010" y="7"/>
                      <a:pt x="1010" y="3"/>
                      <a:pt x="1010" y="0"/>
                    </a:cubicBezTo>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50" name="Freeform 166"/>
              <p:cNvSpPr>
                <a:spLocks noEditPoints="1"/>
              </p:cNvSpPr>
              <p:nvPr/>
            </p:nvSpPr>
            <p:spPr bwMode="auto">
              <a:xfrm>
                <a:off x="3235185" y="2529648"/>
                <a:ext cx="2203612" cy="141649"/>
              </a:xfrm>
              <a:custGeom>
                <a:avLst/>
                <a:gdLst>
                  <a:gd name="T0" fmla="*/ 853 w 1006"/>
                  <a:gd name="T1" fmla="*/ 62 h 65"/>
                  <a:gd name="T2" fmla="*/ 852 w 1006"/>
                  <a:gd name="T3" fmla="*/ 50 h 65"/>
                  <a:gd name="T4" fmla="*/ 802 w 1006"/>
                  <a:gd name="T5" fmla="*/ 49 h 65"/>
                  <a:gd name="T6" fmla="*/ 917 w 1006"/>
                  <a:gd name="T7" fmla="*/ 42 h 65"/>
                  <a:gd name="T8" fmla="*/ 918 w 1006"/>
                  <a:gd name="T9" fmla="*/ 42 h 65"/>
                  <a:gd name="T10" fmla="*/ 852 w 1006"/>
                  <a:gd name="T11" fmla="*/ 40 h 65"/>
                  <a:gd name="T12" fmla="*/ 899 w 1006"/>
                  <a:gd name="T13" fmla="*/ 39 h 65"/>
                  <a:gd name="T14" fmla="*/ 911 w 1006"/>
                  <a:gd name="T15" fmla="*/ 41 h 65"/>
                  <a:gd name="T16" fmla="*/ 917 w 1006"/>
                  <a:gd name="T17" fmla="*/ 39 h 65"/>
                  <a:gd name="T18" fmla="*/ 917 w 1006"/>
                  <a:gd name="T19" fmla="*/ 42 h 65"/>
                  <a:gd name="T20" fmla="*/ 918 w 1006"/>
                  <a:gd name="T21" fmla="*/ 42 h 65"/>
                  <a:gd name="T22" fmla="*/ 94 w 1006"/>
                  <a:gd name="T23" fmla="*/ 30 h 65"/>
                  <a:gd name="T24" fmla="*/ 29 w 1006"/>
                  <a:gd name="T25" fmla="*/ 32 h 65"/>
                  <a:gd name="T26" fmla="*/ 28 w 1006"/>
                  <a:gd name="T27" fmla="*/ 52 h 65"/>
                  <a:gd name="T28" fmla="*/ 28 w 1006"/>
                  <a:gd name="T29" fmla="*/ 64 h 65"/>
                  <a:gd name="T30" fmla="*/ 30 w 1006"/>
                  <a:gd name="T31" fmla="*/ 64 h 65"/>
                  <a:gd name="T32" fmla="*/ 114 w 1006"/>
                  <a:gd name="T33" fmla="*/ 61 h 65"/>
                  <a:gd name="T34" fmla="*/ 114 w 1006"/>
                  <a:gd name="T35" fmla="*/ 54 h 65"/>
                  <a:gd name="T36" fmla="*/ 256 w 1006"/>
                  <a:gd name="T37" fmla="*/ 29 h 65"/>
                  <a:gd name="T38" fmla="*/ 124 w 1006"/>
                  <a:gd name="T39" fmla="*/ 30 h 65"/>
                  <a:gd name="T40" fmla="*/ 115 w 1006"/>
                  <a:gd name="T41" fmla="*/ 39 h 65"/>
                  <a:gd name="T42" fmla="*/ 118 w 1006"/>
                  <a:gd name="T43" fmla="*/ 39 h 65"/>
                  <a:gd name="T44" fmla="*/ 379 w 1006"/>
                  <a:gd name="T45" fmla="*/ 46 h 65"/>
                  <a:gd name="T46" fmla="*/ 402 w 1006"/>
                  <a:gd name="T47" fmla="*/ 40 h 65"/>
                  <a:gd name="T48" fmla="*/ 256 w 1006"/>
                  <a:gd name="T49" fmla="*/ 29 h 65"/>
                  <a:gd name="T50" fmla="*/ 817 w 1006"/>
                  <a:gd name="T51" fmla="*/ 20 h 65"/>
                  <a:gd name="T52" fmla="*/ 851 w 1006"/>
                  <a:gd name="T53" fmla="*/ 21 h 65"/>
                  <a:gd name="T54" fmla="*/ 903 w 1006"/>
                  <a:gd name="T55" fmla="*/ 22 h 65"/>
                  <a:gd name="T56" fmla="*/ 915 w 1006"/>
                  <a:gd name="T57" fmla="*/ 12 h 65"/>
                  <a:gd name="T58" fmla="*/ 27 w 1006"/>
                  <a:gd name="T59" fmla="*/ 9 h 65"/>
                  <a:gd name="T60" fmla="*/ 27 w 1006"/>
                  <a:gd name="T61" fmla="*/ 42 h 65"/>
                  <a:gd name="T62" fmla="*/ 0 w 1006"/>
                  <a:gd name="T63" fmla="*/ 12 h 65"/>
                  <a:gd name="T64" fmla="*/ 23 w 1006"/>
                  <a:gd name="T65" fmla="*/ 50 h 65"/>
                  <a:gd name="T66" fmla="*/ 2 w 1006"/>
                  <a:gd name="T67" fmla="*/ 11 h 65"/>
                  <a:gd name="T68" fmla="*/ 0 w 1006"/>
                  <a:gd name="T69" fmla="*/ 12 h 65"/>
                  <a:gd name="T70" fmla="*/ 0 w 1006"/>
                  <a:gd name="T71" fmla="*/ 11 h 65"/>
                  <a:gd name="T72" fmla="*/ 27 w 1006"/>
                  <a:gd name="T73" fmla="*/ 9 h 65"/>
                  <a:gd name="T74" fmla="*/ 28 w 1006"/>
                  <a:gd name="T75" fmla="*/ 19 h 65"/>
                  <a:gd name="T76" fmla="*/ 114 w 1006"/>
                  <a:gd name="T77" fmla="*/ 6 h 65"/>
                  <a:gd name="T78" fmla="*/ 114 w 1006"/>
                  <a:gd name="T79" fmla="*/ 15 h 65"/>
                  <a:gd name="T80" fmla="*/ 1005 w 1006"/>
                  <a:gd name="T81" fmla="*/ 1 h 65"/>
                  <a:gd name="T82" fmla="*/ 1004 w 1006"/>
                  <a:gd name="T83" fmla="*/ 5 h 65"/>
                  <a:gd name="T84" fmla="*/ 955 w 1006"/>
                  <a:gd name="T85" fmla="*/ 5 h 65"/>
                  <a:gd name="T86" fmla="*/ 917 w 1006"/>
                  <a:gd name="T87" fmla="*/ 12 h 65"/>
                  <a:gd name="T88" fmla="*/ 931 w 1006"/>
                  <a:gd name="T89" fmla="*/ 23 h 65"/>
                  <a:gd name="T90" fmla="*/ 932 w 1006"/>
                  <a:gd name="T91" fmla="*/ 24 h 65"/>
                  <a:gd name="T92" fmla="*/ 1003 w 1006"/>
                  <a:gd name="T93" fmla="*/ 22 h 65"/>
                  <a:gd name="T94" fmla="*/ 1006 w 1006"/>
                  <a:gd name="T95" fmla="*/ 21 h 65"/>
                  <a:gd name="T96" fmla="*/ 1005 w 1006"/>
                  <a:gd name="T97" fmla="*/ 6 h 65"/>
                  <a:gd name="T98" fmla="*/ 1005 w 1006"/>
                  <a:gd name="T99" fmla="*/ 1 h 65"/>
                  <a:gd name="T100" fmla="*/ 269 w 1006"/>
                  <a:gd name="T101" fmla="*/ 3 h 65"/>
                  <a:gd name="T102" fmla="*/ 115 w 1006"/>
                  <a:gd name="T103" fmla="*/ 14 h 65"/>
                  <a:gd name="T104" fmla="*/ 662 w 1006"/>
                  <a:gd name="T105" fmla="*/ 11 h 65"/>
                  <a:gd name="T106" fmla="*/ 896 w 1006"/>
                  <a:gd name="T107" fmla="*/ 3 h 65"/>
                  <a:gd name="T108" fmla="*/ 672 w 1006"/>
                  <a:gd name="T10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6" h="65">
                    <a:moveTo>
                      <a:pt x="852" y="50"/>
                    </a:moveTo>
                    <a:cubicBezTo>
                      <a:pt x="852" y="55"/>
                      <a:pt x="852" y="59"/>
                      <a:pt x="852" y="62"/>
                    </a:cubicBezTo>
                    <a:cubicBezTo>
                      <a:pt x="852" y="62"/>
                      <a:pt x="852" y="62"/>
                      <a:pt x="852" y="62"/>
                    </a:cubicBezTo>
                    <a:cubicBezTo>
                      <a:pt x="853" y="62"/>
                      <a:pt x="853" y="62"/>
                      <a:pt x="853" y="62"/>
                    </a:cubicBezTo>
                    <a:cubicBezTo>
                      <a:pt x="853" y="62"/>
                      <a:pt x="853" y="62"/>
                      <a:pt x="853" y="62"/>
                    </a:cubicBezTo>
                    <a:cubicBezTo>
                      <a:pt x="853" y="63"/>
                      <a:pt x="853" y="63"/>
                      <a:pt x="853" y="63"/>
                    </a:cubicBezTo>
                    <a:cubicBezTo>
                      <a:pt x="853" y="63"/>
                      <a:pt x="853" y="57"/>
                      <a:pt x="853" y="50"/>
                    </a:cubicBezTo>
                    <a:cubicBezTo>
                      <a:pt x="852" y="50"/>
                      <a:pt x="852" y="50"/>
                      <a:pt x="852" y="50"/>
                    </a:cubicBezTo>
                    <a:moveTo>
                      <a:pt x="802" y="49"/>
                    </a:moveTo>
                    <a:cubicBezTo>
                      <a:pt x="799" y="49"/>
                      <a:pt x="795" y="50"/>
                      <a:pt x="790" y="51"/>
                    </a:cubicBezTo>
                    <a:cubicBezTo>
                      <a:pt x="833" y="50"/>
                      <a:pt x="833" y="50"/>
                      <a:pt x="833" y="50"/>
                    </a:cubicBezTo>
                    <a:cubicBezTo>
                      <a:pt x="823" y="49"/>
                      <a:pt x="813" y="49"/>
                      <a:pt x="802" y="49"/>
                    </a:cubicBezTo>
                    <a:moveTo>
                      <a:pt x="852" y="46"/>
                    </a:moveTo>
                    <a:cubicBezTo>
                      <a:pt x="852" y="47"/>
                      <a:pt x="852" y="48"/>
                      <a:pt x="852" y="49"/>
                    </a:cubicBezTo>
                    <a:cubicBezTo>
                      <a:pt x="852" y="49"/>
                      <a:pt x="852" y="48"/>
                      <a:pt x="852" y="46"/>
                    </a:cubicBezTo>
                    <a:moveTo>
                      <a:pt x="917" y="42"/>
                    </a:moveTo>
                    <a:cubicBezTo>
                      <a:pt x="917" y="42"/>
                      <a:pt x="917" y="42"/>
                      <a:pt x="917" y="42"/>
                    </a:cubicBezTo>
                    <a:cubicBezTo>
                      <a:pt x="918" y="42"/>
                      <a:pt x="918" y="42"/>
                      <a:pt x="918" y="42"/>
                    </a:cubicBezTo>
                    <a:cubicBezTo>
                      <a:pt x="918" y="42"/>
                      <a:pt x="918" y="42"/>
                      <a:pt x="918" y="42"/>
                    </a:cubicBezTo>
                    <a:cubicBezTo>
                      <a:pt x="918" y="42"/>
                      <a:pt x="918" y="42"/>
                      <a:pt x="918" y="42"/>
                    </a:cubicBezTo>
                    <a:cubicBezTo>
                      <a:pt x="917" y="42"/>
                      <a:pt x="917" y="42"/>
                      <a:pt x="917" y="42"/>
                    </a:cubicBezTo>
                    <a:moveTo>
                      <a:pt x="853" y="40"/>
                    </a:moveTo>
                    <a:cubicBezTo>
                      <a:pt x="852" y="40"/>
                      <a:pt x="852" y="40"/>
                      <a:pt x="852" y="40"/>
                    </a:cubicBezTo>
                    <a:cubicBezTo>
                      <a:pt x="852" y="40"/>
                      <a:pt x="852" y="40"/>
                      <a:pt x="852" y="40"/>
                    </a:cubicBezTo>
                    <a:cubicBezTo>
                      <a:pt x="852" y="40"/>
                      <a:pt x="852" y="40"/>
                      <a:pt x="853" y="40"/>
                    </a:cubicBezTo>
                    <a:cubicBezTo>
                      <a:pt x="853" y="40"/>
                      <a:pt x="853" y="40"/>
                      <a:pt x="853" y="40"/>
                    </a:cubicBezTo>
                    <a:moveTo>
                      <a:pt x="916" y="39"/>
                    </a:moveTo>
                    <a:cubicBezTo>
                      <a:pt x="899" y="39"/>
                      <a:pt x="899" y="39"/>
                      <a:pt x="899" y="39"/>
                    </a:cubicBezTo>
                    <a:cubicBezTo>
                      <a:pt x="883" y="39"/>
                      <a:pt x="868" y="40"/>
                      <a:pt x="853" y="40"/>
                    </a:cubicBezTo>
                    <a:cubicBezTo>
                      <a:pt x="853" y="40"/>
                      <a:pt x="853" y="40"/>
                      <a:pt x="853" y="40"/>
                    </a:cubicBezTo>
                    <a:cubicBezTo>
                      <a:pt x="867" y="41"/>
                      <a:pt x="881" y="41"/>
                      <a:pt x="896" y="41"/>
                    </a:cubicBezTo>
                    <a:cubicBezTo>
                      <a:pt x="911" y="41"/>
                      <a:pt x="911" y="41"/>
                      <a:pt x="911" y="41"/>
                    </a:cubicBezTo>
                    <a:cubicBezTo>
                      <a:pt x="915" y="42"/>
                      <a:pt x="915" y="42"/>
                      <a:pt x="915" y="42"/>
                    </a:cubicBezTo>
                    <a:cubicBezTo>
                      <a:pt x="916" y="42"/>
                      <a:pt x="916" y="42"/>
                      <a:pt x="916" y="42"/>
                    </a:cubicBezTo>
                    <a:cubicBezTo>
                      <a:pt x="916" y="41"/>
                      <a:pt x="916" y="40"/>
                      <a:pt x="916" y="39"/>
                    </a:cubicBezTo>
                    <a:moveTo>
                      <a:pt x="917" y="39"/>
                    </a:moveTo>
                    <a:cubicBezTo>
                      <a:pt x="916" y="39"/>
                      <a:pt x="916" y="39"/>
                      <a:pt x="916" y="39"/>
                    </a:cubicBezTo>
                    <a:cubicBezTo>
                      <a:pt x="916" y="40"/>
                      <a:pt x="916" y="41"/>
                      <a:pt x="916" y="42"/>
                    </a:cubicBezTo>
                    <a:cubicBezTo>
                      <a:pt x="917" y="42"/>
                      <a:pt x="917" y="42"/>
                      <a:pt x="917" y="42"/>
                    </a:cubicBezTo>
                    <a:cubicBezTo>
                      <a:pt x="917" y="42"/>
                      <a:pt x="917" y="42"/>
                      <a:pt x="917" y="42"/>
                    </a:cubicBezTo>
                    <a:cubicBezTo>
                      <a:pt x="917" y="41"/>
                      <a:pt x="917" y="40"/>
                      <a:pt x="917" y="39"/>
                    </a:cubicBezTo>
                    <a:moveTo>
                      <a:pt x="918" y="39"/>
                    </a:moveTo>
                    <a:cubicBezTo>
                      <a:pt x="918" y="39"/>
                      <a:pt x="918" y="39"/>
                      <a:pt x="918" y="39"/>
                    </a:cubicBezTo>
                    <a:cubicBezTo>
                      <a:pt x="918" y="40"/>
                      <a:pt x="918" y="41"/>
                      <a:pt x="918" y="42"/>
                    </a:cubicBezTo>
                    <a:cubicBezTo>
                      <a:pt x="918" y="42"/>
                      <a:pt x="918" y="42"/>
                      <a:pt x="918" y="42"/>
                    </a:cubicBezTo>
                    <a:cubicBezTo>
                      <a:pt x="918" y="41"/>
                      <a:pt x="918" y="40"/>
                      <a:pt x="918" y="39"/>
                    </a:cubicBezTo>
                    <a:moveTo>
                      <a:pt x="114" y="30"/>
                    </a:moveTo>
                    <a:cubicBezTo>
                      <a:pt x="108" y="30"/>
                      <a:pt x="101" y="30"/>
                      <a:pt x="94" y="30"/>
                    </a:cubicBezTo>
                    <a:cubicBezTo>
                      <a:pt x="83" y="30"/>
                      <a:pt x="72" y="31"/>
                      <a:pt x="60" y="31"/>
                    </a:cubicBezTo>
                    <a:cubicBezTo>
                      <a:pt x="43" y="31"/>
                      <a:pt x="43" y="31"/>
                      <a:pt x="43" y="31"/>
                    </a:cubicBezTo>
                    <a:cubicBezTo>
                      <a:pt x="34" y="32"/>
                      <a:pt x="34" y="32"/>
                      <a:pt x="34" y="32"/>
                    </a:cubicBezTo>
                    <a:cubicBezTo>
                      <a:pt x="29" y="32"/>
                      <a:pt x="29" y="32"/>
                      <a:pt x="29" y="32"/>
                    </a:cubicBezTo>
                    <a:cubicBezTo>
                      <a:pt x="28" y="32"/>
                      <a:pt x="28" y="32"/>
                      <a:pt x="28" y="32"/>
                    </a:cubicBezTo>
                    <a:cubicBezTo>
                      <a:pt x="27" y="32"/>
                      <a:pt x="27" y="32"/>
                      <a:pt x="27" y="32"/>
                    </a:cubicBezTo>
                    <a:cubicBezTo>
                      <a:pt x="27" y="31"/>
                      <a:pt x="27" y="31"/>
                      <a:pt x="27" y="31"/>
                    </a:cubicBezTo>
                    <a:cubicBezTo>
                      <a:pt x="27" y="31"/>
                      <a:pt x="27" y="42"/>
                      <a:pt x="28" y="52"/>
                    </a:cubicBezTo>
                    <a:cubicBezTo>
                      <a:pt x="28" y="56"/>
                      <a:pt x="28" y="61"/>
                      <a:pt x="28" y="65"/>
                    </a:cubicBezTo>
                    <a:cubicBezTo>
                      <a:pt x="28" y="65"/>
                      <a:pt x="28" y="65"/>
                      <a:pt x="28" y="64"/>
                    </a:cubicBezTo>
                    <a:cubicBezTo>
                      <a:pt x="28" y="64"/>
                      <a:pt x="28" y="64"/>
                      <a:pt x="28" y="64"/>
                    </a:cubicBezTo>
                    <a:cubicBezTo>
                      <a:pt x="28" y="64"/>
                      <a:pt x="28" y="64"/>
                      <a:pt x="28" y="64"/>
                    </a:cubicBezTo>
                    <a:cubicBezTo>
                      <a:pt x="29" y="64"/>
                      <a:pt x="29" y="64"/>
                      <a:pt x="29" y="64"/>
                    </a:cubicBezTo>
                    <a:cubicBezTo>
                      <a:pt x="29" y="64"/>
                      <a:pt x="29" y="64"/>
                      <a:pt x="29" y="64"/>
                    </a:cubicBezTo>
                    <a:cubicBezTo>
                      <a:pt x="29" y="64"/>
                      <a:pt x="29" y="64"/>
                      <a:pt x="29" y="64"/>
                    </a:cubicBezTo>
                    <a:cubicBezTo>
                      <a:pt x="30" y="64"/>
                      <a:pt x="30" y="64"/>
                      <a:pt x="30" y="64"/>
                    </a:cubicBezTo>
                    <a:cubicBezTo>
                      <a:pt x="34" y="65"/>
                      <a:pt x="34" y="65"/>
                      <a:pt x="34" y="65"/>
                    </a:cubicBezTo>
                    <a:cubicBezTo>
                      <a:pt x="58" y="65"/>
                      <a:pt x="82" y="65"/>
                      <a:pt x="105" y="65"/>
                    </a:cubicBezTo>
                    <a:cubicBezTo>
                      <a:pt x="108" y="65"/>
                      <a:pt x="111" y="65"/>
                      <a:pt x="115" y="65"/>
                    </a:cubicBezTo>
                    <a:cubicBezTo>
                      <a:pt x="114" y="64"/>
                      <a:pt x="114" y="62"/>
                      <a:pt x="114" y="61"/>
                    </a:cubicBezTo>
                    <a:cubicBezTo>
                      <a:pt x="114" y="61"/>
                      <a:pt x="114" y="61"/>
                      <a:pt x="114" y="61"/>
                    </a:cubicBezTo>
                    <a:cubicBezTo>
                      <a:pt x="114" y="61"/>
                      <a:pt x="114" y="61"/>
                      <a:pt x="114" y="61"/>
                    </a:cubicBezTo>
                    <a:cubicBezTo>
                      <a:pt x="114" y="61"/>
                      <a:pt x="114" y="59"/>
                      <a:pt x="114" y="57"/>
                    </a:cubicBezTo>
                    <a:cubicBezTo>
                      <a:pt x="114" y="56"/>
                      <a:pt x="114" y="55"/>
                      <a:pt x="114" y="54"/>
                    </a:cubicBezTo>
                    <a:cubicBezTo>
                      <a:pt x="114" y="54"/>
                      <a:pt x="114" y="54"/>
                      <a:pt x="114" y="54"/>
                    </a:cubicBezTo>
                    <a:cubicBezTo>
                      <a:pt x="114" y="46"/>
                      <a:pt x="114" y="39"/>
                      <a:pt x="114" y="34"/>
                    </a:cubicBezTo>
                    <a:cubicBezTo>
                      <a:pt x="114" y="33"/>
                      <a:pt x="114" y="31"/>
                      <a:pt x="114" y="30"/>
                    </a:cubicBezTo>
                    <a:moveTo>
                      <a:pt x="256" y="29"/>
                    </a:moveTo>
                    <a:cubicBezTo>
                      <a:pt x="242" y="29"/>
                      <a:pt x="226" y="29"/>
                      <a:pt x="206" y="29"/>
                    </a:cubicBezTo>
                    <a:cubicBezTo>
                      <a:pt x="191" y="29"/>
                      <a:pt x="175" y="29"/>
                      <a:pt x="157" y="29"/>
                    </a:cubicBezTo>
                    <a:cubicBezTo>
                      <a:pt x="148" y="29"/>
                      <a:pt x="140" y="29"/>
                      <a:pt x="131" y="30"/>
                    </a:cubicBezTo>
                    <a:cubicBezTo>
                      <a:pt x="129" y="30"/>
                      <a:pt x="126" y="30"/>
                      <a:pt x="124" y="30"/>
                    </a:cubicBezTo>
                    <a:cubicBezTo>
                      <a:pt x="121" y="30"/>
                      <a:pt x="118" y="30"/>
                      <a:pt x="114" y="30"/>
                    </a:cubicBezTo>
                    <a:cubicBezTo>
                      <a:pt x="114" y="30"/>
                      <a:pt x="114" y="30"/>
                      <a:pt x="114" y="30"/>
                    </a:cubicBezTo>
                    <a:cubicBezTo>
                      <a:pt x="114" y="30"/>
                      <a:pt x="114" y="30"/>
                      <a:pt x="114" y="30"/>
                    </a:cubicBezTo>
                    <a:cubicBezTo>
                      <a:pt x="114" y="30"/>
                      <a:pt x="114" y="33"/>
                      <a:pt x="115" y="39"/>
                    </a:cubicBezTo>
                    <a:cubicBezTo>
                      <a:pt x="115" y="39"/>
                      <a:pt x="115" y="39"/>
                      <a:pt x="115" y="39"/>
                    </a:cubicBezTo>
                    <a:cubicBezTo>
                      <a:pt x="115" y="39"/>
                      <a:pt x="115" y="39"/>
                      <a:pt x="115" y="39"/>
                    </a:cubicBezTo>
                    <a:cubicBezTo>
                      <a:pt x="116" y="39"/>
                      <a:pt x="116" y="39"/>
                      <a:pt x="116" y="39"/>
                    </a:cubicBezTo>
                    <a:cubicBezTo>
                      <a:pt x="118" y="39"/>
                      <a:pt x="118" y="39"/>
                      <a:pt x="118" y="39"/>
                    </a:cubicBezTo>
                    <a:cubicBezTo>
                      <a:pt x="122" y="39"/>
                      <a:pt x="122" y="39"/>
                      <a:pt x="122" y="39"/>
                    </a:cubicBezTo>
                    <a:cubicBezTo>
                      <a:pt x="129" y="39"/>
                      <a:pt x="129" y="39"/>
                      <a:pt x="129" y="39"/>
                    </a:cubicBezTo>
                    <a:cubicBezTo>
                      <a:pt x="149" y="39"/>
                      <a:pt x="170" y="40"/>
                      <a:pt x="189" y="40"/>
                    </a:cubicBezTo>
                    <a:cubicBezTo>
                      <a:pt x="268" y="42"/>
                      <a:pt x="341" y="44"/>
                      <a:pt x="379" y="46"/>
                    </a:cubicBezTo>
                    <a:cubicBezTo>
                      <a:pt x="379" y="46"/>
                      <a:pt x="379" y="46"/>
                      <a:pt x="379" y="46"/>
                    </a:cubicBezTo>
                    <a:cubicBezTo>
                      <a:pt x="381" y="46"/>
                      <a:pt x="382" y="46"/>
                      <a:pt x="384" y="46"/>
                    </a:cubicBezTo>
                    <a:cubicBezTo>
                      <a:pt x="407" y="45"/>
                      <a:pt x="432" y="44"/>
                      <a:pt x="456" y="43"/>
                    </a:cubicBezTo>
                    <a:cubicBezTo>
                      <a:pt x="420" y="43"/>
                      <a:pt x="392" y="41"/>
                      <a:pt x="402" y="40"/>
                    </a:cubicBezTo>
                    <a:cubicBezTo>
                      <a:pt x="416" y="36"/>
                      <a:pt x="321" y="34"/>
                      <a:pt x="287" y="31"/>
                    </a:cubicBezTo>
                    <a:cubicBezTo>
                      <a:pt x="283" y="30"/>
                      <a:pt x="292" y="29"/>
                      <a:pt x="296" y="29"/>
                    </a:cubicBezTo>
                    <a:cubicBezTo>
                      <a:pt x="294" y="29"/>
                      <a:pt x="292" y="29"/>
                      <a:pt x="290" y="29"/>
                    </a:cubicBezTo>
                    <a:cubicBezTo>
                      <a:pt x="282" y="29"/>
                      <a:pt x="271" y="29"/>
                      <a:pt x="256" y="29"/>
                    </a:cubicBezTo>
                    <a:moveTo>
                      <a:pt x="915" y="12"/>
                    </a:moveTo>
                    <a:cubicBezTo>
                      <a:pt x="909" y="13"/>
                      <a:pt x="909" y="13"/>
                      <a:pt x="909" y="13"/>
                    </a:cubicBezTo>
                    <a:cubicBezTo>
                      <a:pt x="899" y="14"/>
                      <a:pt x="888" y="15"/>
                      <a:pt x="878" y="16"/>
                    </a:cubicBezTo>
                    <a:cubicBezTo>
                      <a:pt x="858" y="18"/>
                      <a:pt x="838" y="19"/>
                      <a:pt x="817" y="20"/>
                    </a:cubicBezTo>
                    <a:cubicBezTo>
                      <a:pt x="815" y="21"/>
                      <a:pt x="812" y="21"/>
                      <a:pt x="809" y="21"/>
                    </a:cubicBezTo>
                    <a:cubicBezTo>
                      <a:pt x="824" y="21"/>
                      <a:pt x="838" y="21"/>
                      <a:pt x="851" y="21"/>
                    </a:cubicBezTo>
                    <a:cubicBezTo>
                      <a:pt x="851" y="19"/>
                      <a:pt x="851" y="19"/>
                      <a:pt x="851" y="19"/>
                    </a:cubicBezTo>
                    <a:cubicBezTo>
                      <a:pt x="851" y="19"/>
                      <a:pt x="851" y="20"/>
                      <a:pt x="851" y="21"/>
                    </a:cubicBezTo>
                    <a:cubicBezTo>
                      <a:pt x="852" y="21"/>
                      <a:pt x="852" y="21"/>
                      <a:pt x="852" y="21"/>
                    </a:cubicBezTo>
                    <a:cubicBezTo>
                      <a:pt x="852" y="21"/>
                      <a:pt x="852" y="21"/>
                      <a:pt x="852" y="21"/>
                    </a:cubicBezTo>
                    <a:cubicBezTo>
                      <a:pt x="852" y="21"/>
                      <a:pt x="852" y="21"/>
                      <a:pt x="853" y="21"/>
                    </a:cubicBezTo>
                    <a:cubicBezTo>
                      <a:pt x="870" y="22"/>
                      <a:pt x="887" y="22"/>
                      <a:pt x="903" y="22"/>
                    </a:cubicBezTo>
                    <a:cubicBezTo>
                      <a:pt x="916" y="22"/>
                      <a:pt x="916" y="22"/>
                      <a:pt x="916" y="22"/>
                    </a:cubicBezTo>
                    <a:cubicBezTo>
                      <a:pt x="915" y="19"/>
                      <a:pt x="915" y="16"/>
                      <a:pt x="915" y="12"/>
                    </a:cubicBezTo>
                    <a:moveTo>
                      <a:pt x="916" y="12"/>
                    </a:moveTo>
                    <a:cubicBezTo>
                      <a:pt x="915" y="12"/>
                      <a:pt x="915" y="12"/>
                      <a:pt x="915" y="12"/>
                    </a:cubicBezTo>
                    <a:cubicBezTo>
                      <a:pt x="915" y="16"/>
                      <a:pt x="915" y="19"/>
                      <a:pt x="916" y="22"/>
                    </a:cubicBezTo>
                    <a:cubicBezTo>
                      <a:pt x="917" y="22"/>
                      <a:pt x="917" y="22"/>
                      <a:pt x="917" y="22"/>
                    </a:cubicBezTo>
                    <a:cubicBezTo>
                      <a:pt x="917" y="19"/>
                      <a:pt x="917" y="16"/>
                      <a:pt x="916" y="12"/>
                    </a:cubicBezTo>
                    <a:moveTo>
                      <a:pt x="27" y="9"/>
                    </a:moveTo>
                    <a:cubicBezTo>
                      <a:pt x="27" y="10"/>
                      <a:pt x="27" y="10"/>
                      <a:pt x="27" y="10"/>
                    </a:cubicBezTo>
                    <a:cubicBezTo>
                      <a:pt x="27" y="26"/>
                      <a:pt x="27" y="39"/>
                      <a:pt x="27" y="50"/>
                    </a:cubicBezTo>
                    <a:cubicBezTo>
                      <a:pt x="27" y="50"/>
                      <a:pt x="27" y="50"/>
                      <a:pt x="27" y="50"/>
                    </a:cubicBezTo>
                    <a:cubicBezTo>
                      <a:pt x="27" y="48"/>
                      <a:pt x="27" y="45"/>
                      <a:pt x="27" y="42"/>
                    </a:cubicBezTo>
                    <a:cubicBezTo>
                      <a:pt x="27" y="29"/>
                      <a:pt x="27" y="16"/>
                      <a:pt x="27" y="9"/>
                    </a:cubicBezTo>
                    <a:moveTo>
                      <a:pt x="0" y="7"/>
                    </a:moveTo>
                    <a:cubicBezTo>
                      <a:pt x="0" y="7"/>
                      <a:pt x="0" y="8"/>
                      <a:pt x="0" y="12"/>
                    </a:cubicBezTo>
                    <a:cubicBezTo>
                      <a:pt x="0" y="12"/>
                      <a:pt x="0" y="12"/>
                      <a:pt x="0" y="12"/>
                    </a:cubicBezTo>
                    <a:cubicBezTo>
                      <a:pt x="0" y="18"/>
                      <a:pt x="0" y="29"/>
                      <a:pt x="1" y="50"/>
                    </a:cubicBezTo>
                    <a:cubicBezTo>
                      <a:pt x="4" y="50"/>
                      <a:pt x="4" y="50"/>
                      <a:pt x="4" y="50"/>
                    </a:cubicBezTo>
                    <a:cubicBezTo>
                      <a:pt x="10" y="50"/>
                      <a:pt x="10" y="50"/>
                      <a:pt x="10" y="50"/>
                    </a:cubicBezTo>
                    <a:cubicBezTo>
                      <a:pt x="23" y="50"/>
                      <a:pt x="23" y="50"/>
                      <a:pt x="23" y="50"/>
                    </a:cubicBezTo>
                    <a:cubicBezTo>
                      <a:pt x="24" y="50"/>
                      <a:pt x="25" y="50"/>
                      <a:pt x="27" y="50"/>
                    </a:cubicBezTo>
                    <a:cubicBezTo>
                      <a:pt x="27" y="39"/>
                      <a:pt x="27" y="26"/>
                      <a:pt x="27" y="10"/>
                    </a:cubicBezTo>
                    <a:cubicBezTo>
                      <a:pt x="3" y="11"/>
                      <a:pt x="3" y="11"/>
                      <a:pt x="3" y="11"/>
                    </a:cubicBezTo>
                    <a:cubicBezTo>
                      <a:pt x="2" y="11"/>
                      <a:pt x="2" y="11"/>
                      <a:pt x="2" y="11"/>
                    </a:cubicBezTo>
                    <a:cubicBezTo>
                      <a:pt x="1" y="11"/>
                      <a:pt x="1" y="11"/>
                      <a:pt x="1" y="11"/>
                    </a:cubicBezTo>
                    <a:cubicBezTo>
                      <a:pt x="0" y="11"/>
                      <a:pt x="0" y="11"/>
                      <a:pt x="0" y="11"/>
                    </a:cubicBezTo>
                    <a:cubicBezTo>
                      <a:pt x="0" y="11"/>
                      <a:pt x="0" y="11"/>
                      <a:pt x="0" y="12"/>
                    </a:cubicBezTo>
                    <a:cubicBezTo>
                      <a:pt x="0" y="12"/>
                      <a:pt x="0" y="12"/>
                      <a:pt x="0" y="12"/>
                    </a:cubicBezTo>
                    <a:cubicBezTo>
                      <a:pt x="0" y="14"/>
                      <a:pt x="0" y="14"/>
                      <a:pt x="0" y="14"/>
                    </a:cubicBezTo>
                    <a:cubicBezTo>
                      <a:pt x="0" y="14"/>
                      <a:pt x="0" y="14"/>
                      <a:pt x="0" y="12"/>
                    </a:cubicBezTo>
                    <a:cubicBezTo>
                      <a:pt x="0" y="12"/>
                      <a:pt x="0" y="12"/>
                      <a:pt x="0" y="12"/>
                    </a:cubicBezTo>
                    <a:cubicBezTo>
                      <a:pt x="0" y="11"/>
                      <a:pt x="0" y="11"/>
                      <a:pt x="0" y="11"/>
                    </a:cubicBezTo>
                    <a:cubicBezTo>
                      <a:pt x="0" y="9"/>
                      <a:pt x="0" y="7"/>
                      <a:pt x="0" y="7"/>
                    </a:cubicBezTo>
                    <a:moveTo>
                      <a:pt x="114" y="6"/>
                    </a:moveTo>
                    <a:cubicBezTo>
                      <a:pt x="89" y="6"/>
                      <a:pt x="62" y="8"/>
                      <a:pt x="32" y="9"/>
                    </a:cubicBezTo>
                    <a:cubicBezTo>
                      <a:pt x="31" y="9"/>
                      <a:pt x="29" y="9"/>
                      <a:pt x="27" y="9"/>
                    </a:cubicBezTo>
                    <a:cubicBezTo>
                      <a:pt x="27" y="9"/>
                      <a:pt x="27" y="9"/>
                      <a:pt x="27" y="9"/>
                    </a:cubicBezTo>
                    <a:cubicBezTo>
                      <a:pt x="27" y="12"/>
                      <a:pt x="27" y="15"/>
                      <a:pt x="27" y="19"/>
                    </a:cubicBezTo>
                    <a:cubicBezTo>
                      <a:pt x="27" y="19"/>
                      <a:pt x="27" y="19"/>
                      <a:pt x="27" y="19"/>
                    </a:cubicBezTo>
                    <a:cubicBezTo>
                      <a:pt x="28" y="19"/>
                      <a:pt x="28" y="19"/>
                      <a:pt x="28" y="19"/>
                    </a:cubicBezTo>
                    <a:cubicBezTo>
                      <a:pt x="41" y="18"/>
                      <a:pt x="41" y="18"/>
                      <a:pt x="41" y="18"/>
                    </a:cubicBezTo>
                    <a:cubicBezTo>
                      <a:pt x="50" y="17"/>
                      <a:pt x="60" y="17"/>
                      <a:pt x="69" y="16"/>
                    </a:cubicBezTo>
                    <a:cubicBezTo>
                      <a:pt x="70" y="16"/>
                      <a:pt x="86" y="15"/>
                      <a:pt x="114" y="15"/>
                    </a:cubicBezTo>
                    <a:cubicBezTo>
                      <a:pt x="114" y="10"/>
                      <a:pt x="114" y="6"/>
                      <a:pt x="114" y="6"/>
                    </a:cubicBezTo>
                    <a:moveTo>
                      <a:pt x="114" y="6"/>
                    </a:moveTo>
                    <a:cubicBezTo>
                      <a:pt x="114" y="6"/>
                      <a:pt x="114" y="6"/>
                      <a:pt x="114" y="6"/>
                    </a:cubicBezTo>
                    <a:cubicBezTo>
                      <a:pt x="114" y="6"/>
                      <a:pt x="114" y="9"/>
                      <a:pt x="114" y="15"/>
                    </a:cubicBezTo>
                    <a:cubicBezTo>
                      <a:pt x="114" y="15"/>
                      <a:pt x="114" y="15"/>
                      <a:pt x="114" y="15"/>
                    </a:cubicBezTo>
                    <a:cubicBezTo>
                      <a:pt x="114" y="11"/>
                      <a:pt x="114" y="8"/>
                      <a:pt x="114" y="6"/>
                    </a:cubicBezTo>
                    <a:moveTo>
                      <a:pt x="1005" y="1"/>
                    </a:moveTo>
                    <a:cubicBezTo>
                      <a:pt x="1005" y="1"/>
                      <a:pt x="1005" y="1"/>
                      <a:pt x="1005" y="1"/>
                    </a:cubicBezTo>
                    <a:cubicBezTo>
                      <a:pt x="1005" y="1"/>
                      <a:pt x="1005" y="1"/>
                      <a:pt x="1005" y="1"/>
                    </a:cubicBezTo>
                    <a:cubicBezTo>
                      <a:pt x="1005" y="2"/>
                      <a:pt x="1005" y="3"/>
                      <a:pt x="1005" y="5"/>
                    </a:cubicBezTo>
                    <a:cubicBezTo>
                      <a:pt x="1005" y="5"/>
                      <a:pt x="1005" y="5"/>
                      <a:pt x="1005" y="5"/>
                    </a:cubicBezTo>
                    <a:cubicBezTo>
                      <a:pt x="1004" y="5"/>
                      <a:pt x="1004" y="5"/>
                      <a:pt x="1004" y="5"/>
                    </a:cubicBezTo>
                    <a:cubicBezTo>
                      <a:pt x="1004" y="5"/>
                      <a:pt x="1004" y="5"/>
                      <a:pt x="1004" y="5"/>
                    </a:cubicBezTo>
                    <a:cubicBezTo>
                      <a:pt x="1003" y="5"/>
                      <a:pt x="1003" y="5"/>
                      <a:pt x="1003" y="5"/>
                    </a:cubicBezTo>
                    <a:cubicBezTo>
                      <a:pt x="990" y="5"/>
                      <a:pt x="990" y="5"/>
                      <a:pt x="990" y="5"/>
                    </a:cubicBezTo>
                    <a:cubicBezTo>
                      <a:pt x="984" y="5"/>
                      <a:pt x="979" y="5"/>
                      <a:pt x="973" y="5"/>
                    </a:cubicBezTo>
                    <a:cubicBezTo>
                      <a:pt x="967" y="5"/>
                      <a:pt x="961" y="5"/>
                      <a:pt x="955" y="5"/>
                    </a:cubicBezTo>
                    <a:cubicBezTo>
                      <a:pt x="942" y="4"/>
                      <a:pt x="929" y="4"/>
                      <a:pt x="916" y="3"/>
                    </a:cubicBezTo>
                    <a:cubicBezTo>
                      <a:pt x="916" y="6"/>
                      <a:pt x="916" y="9"/>
                      <a:pt x="916" y="12"/>
                    </a:cubicBezTo>
                    <a:cubicBezTo>
                      <a:pt x="917" y="12"/>
                      <a:pt x="917" y="12"/>
                      <a:pt x="917" y="12"/>
                    </a:cubicBezTo>
                    <a:cubicBezTo>
                      <a:pt x="917" y="12"/>
                      <a:pt x="917" y="12"/>
                      <a:pt x="917" y="12"/>
                    </a:cubicBezTo>
                    <a:cubicBezTo>
                      <a:pt x="917" y="12"/>
                      <a:pt x="917" y="12"/>
                      <a:pt x="917" y="12"/>
                    </a:cubicBezTo>
                    <a:cubicBezTo>
                      <a:pt x="917" y="12"/>
                      <a:pt x="917" y="16"/>
                      <a:pt x="918" y="22"/>
                    </a:cubicBezTo>
                    <a:cubicBezTo>
                      <a:pt x="925" y="23"/>
                      <a:pt x="925" y="23"/>
                      <a:pt x="925" y="23"/>
                    </a:cubicBezTo>
                    <a:cubicBezTo>
                      <a:pt x="931" y="23"/>
                      <a:pt x="931" y="23"/>
                      <a:pt x="931" y="23"/>
                    </a:cubicBezTo>
                    <a:cubicBezTo>
                      <a:pt x="932" y="23"/>
                      <a:pt x="932" y="23"/>
                      <a:pt x="932" y="23"/>
                    </a:cubicBezTo>
                    <a:cubicBezTo>
                      <a:pt x="932" y="23"/>
                      <a:pt x="932" y="23"/>
                      <a:pt x="932" y="23"/>
                    </a:cubicBezTo>
                    <a:cubicBezTo>
                      <a:pt x="932" y="12"/>
                      <a:pt x="932" y="8"/>
                      <a:pt x="932" y="8"/>
                    </a:cubicBezTo>
                    <a:cubicBezTo>
                      <a:pt x="932" y="8"/>
                      <a:pt x="932" y="15"/>
                      <a:pt x="932" y="24"/>
                    </a:cubicBezTo>
                    <a:cubicBezTo>
                      <a:pt x="952" y="23"/>
                      <a:pt x="971" y="22"/>
                      <a:pt x="990" y="22"/>
                    </a:cubicBezTo>
                    <a:cubicBezTo>
                      <a:pt x="991" y="22"/>
                      <a:pt x="992" y="22"/>
                      <a:pt x="993" y="22"/>
                    </a:cubicBezTo>
                    <a:cubicBezTo>
                      <a:pt x="1000" y="22"/>
                      <a:pt x="1000" y="22"/>
                      <a:pt x="1000" y="22"/>
                    </a:cubicBezTo>
                    <a:cubicBezTo>
                      <a:pt x="1003" y="22"/>
                      <a:pt x="1003" y="22"/>
                      <a:pt x="1003" y="22"/>
                    </a:cubicBezTo>
                    <a:cubicBezTo>
                      <a:pt x="1005" y="22"/>
                      <a:pt x="1005" y="22"/>
                      <a:pt x="1005" y="22"/>
                    </a:cubicBezTo>
                    <a:cubicBezTo>
                      <a:pt x="1005" y="23"/>
                      <a:pt x="1005" y="23"/>
                      <a:pt x="1005" y="23"/>
                    </a:cubicBezTo>
                    <a:cubicBezTo>
                      <a:pt x="1005" y="23"/>
                      <a:pt x="1005" y="22"/>
                      <a:pt x="1005" y="21"/>
                    </a:cubicBezTo>
                    <a:cubicBezTo>
                      <a:pt x="1006" y="21"/>
                      <a:pt x="1006" y="21"/>
                      <a:pt x="1006" y="21"/>
                    </a:cubicBezTo>
                    <a:cubicBezTo>
                      <a:pt x="1005" y="8"/>
                      <a:pt x="1005" y="5"/>
                      <a:pt x="1005" y="5"/>
                    </a:cubicBezTo>
                    <a:cubicBezTo>
                      <a:pt x="1005" y="5"/>
                      <a:pt x="1005" y="6"/>
                      <a:pt x="1005" y="6"/>
                    </a:cubicBezTo>
                    <a:cubicBezTo>
                      <a:pt x="1005" y="7"/>
                      <a:pt x="1005" y="8"/>
                      <a:pt x="1005" y="8"/>
                    </a:cubicBezTo>
                    <a:cubicBezTo>
                      <a:pt x="1005" y="8"/>
                      <a:pt x="1005" y="7"/>
                      <a:pt x="1005" y="6"/>
                    </a:cubicBezTo>
                    <a:cubicBezTo>
                      <a:pt x="1005" y="6"/>
                      <a:pt x="1005" y="6"/>
                      <a:pt x="1005" y="6"/>
                    </a:cubicBezTo>
                    <a:cubicBezTo>
                      <a:pt x="1005" y="4"/>
                      <a:pt x="1005" y="2"/>
                      <a:pt x="1005" y="1"/>
                    </a:cubicBezTo>
                    <a:cubicBezTo>
                      <a:pt x="1005" y="1"/>
                      <a:pt x="1005" y="1"/>
                      <a:pt x="1005" y="1"/>
                    </a:cubicBezTo>
                    <a:cubicBezTo>
                      <a:pt x="1005" y="1"/>
                      <a:pt x="1005" y="1"/>
                      <a:pt x="1005" y="1"/>
                    </a:cubicBezTo>
                    <a:moveTo>
                      <a:pt x="672" y="0"/>
                    </a:moveTo>
                    <a:cubicBezTo>
                      <a:pt x="620" y="1"/>
                      <a:pt x="543" y="2"/>
                      <a:pt x="480" y="4"/>
                    </a:cubicBezTo>
                    <a:cubicBezTo>
                      <a:pt x="407" y="3"/>
                      <a:pt x="342" y="3"/>
                      <a:pt x="305" y="3"/>
                    </a:cubicBezTo>
                    <a:cubicBezTo>
                      <a:pt x="282" y="3"/>
                      <a:pt x="269" y="3"/>
                      <a:pt x="269" y="3"/>
                    </a:cubicBezTo>
                    <a:cubicBezTo>
                      <a:pt x="263" y="3"/>
                      <a:pt x="254" y="3"/>
                      <a:pt x="240" y="3"/>
                    </a:cubicBezTo>
                    <a:cubicBezTo>
                      <a:pt x="213" y="3"/>
                      <a:pt x="169" y="4"/>
                      <a:pt x="114" y="6"/>
                    </a:cubicBezTo>
                    <a:cubicBezTo>
                      <a:pt x="114" y="8"/>
                      <a:pt x="114" y="11"/>
                      <a:pt x="114" y="14"/>
                    </a:cubicBezTo>
                    <a:cubicBezTo>
                      <a:pt x="115" y="14"/>
                      <a:pt x="115" y="14"/>
                      <a:pt x="115" y="14"/>
                    </a:cubicBezTo>
                    <a:cubicBezTo>
                      <a:pt x="115" y="14"/>
                      <a:pt x="115" y="14"/>
                      <a:pt x="115" y="14"/>
                    </a:cubicBezTo>
                    <a:cubicBezTo>
                      <a:pt x="121" y="14"/>
                      <a:pt x="126" y="14"/>
                      <a:pt x="131" y="14"/>
                    </a:cubicBezTo>
                    <a:cubicBezTo>
                      <a:pt x="226" y="12"/>
                      <a:pt x="413" y="10"/>
                      <a:pt x="556" y="10"/>
                    </a:cubicBezTo>
                    <a:cubicBezTo>
                      <a:pt x="596" y="10"/>
                      <a:pt x="632" y="10"/>
                      <a:pt x="662" y="11"/>
                    </a:cubicBezTo>
                    <a:cubicBezTo>
                      <a:pt x="662" y="11"/>
                      <a:pt x="694" y="11"/>
                      <a:pt x="746" y="10"/>
                    </a:cubicBezTo>
                    <a:cubicBezTo>
                      <a:pt x="771" y="9"/>
                      <a:pt x="802" y="8"/>
                      <a:pt x="836" y="7"/>
                    </a:cubicBezTo>
                    <a:cubicBezTo>
                      <a:pt x="853" y="6"/>
                      <a:pt x="870" y="5"/>
                      <a:pt x="888" y="3"/>
                    </a:cubicBezTo>
                    <a:cubicBezTo>
                      <a:pt x="891" y="3"/>
                      <a:pt x="893" y="3"/>
                      <a:pt x="896" y="3"/>
                    </a:cubicBezTo>
                    <a:cubicBezTo>
                      <a:pt x="796" y="1"/>
                      <a:pt x="721" y="0"/>
                      <a:pt x="689" y="0"/>
                    </a:cubicBezTo>
                    <a:cubicBezTo>
                      <a:pt x="686" y="0"/>
                      <a:pt x="683" y="0"/>
                      <a:pt x="681" y="0"/>
                    </a:cubicBezTo>
                    <a:cubicBezTo>
                      <a:pt x="679" y="0"/>
                      <a:pt x="677" y="0"/>
                      <a:pt x="675" y="0"/>
                    </a:cubicBezTo>
                    <a:cubicBezTo>
                      <a:pt x="673" y="0"/>
                      <a:pt x="672" y="0"/>
                      <a:pt x="672" y="0"/>
                    </a:cubicBezTo>
                  </a:path>
                </a:pathLst>
              </a:custGeom>
              <a:solidFill>
                <a:srgbClr val="D8D9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51" name="Freeform 167"/>
              <p:cNvSpPr>
                <a:spLocks noEditPoints="1"/>
              </p:cNvSpPr>
              <p:nvPr/>
            </p:nvSpPr>
            <p:spPr bwMode="auto">
              <a:xfrm>
                <a:off x="3294742" y="2531258"/>
                <a:ext cx="1950897" cy="177062"/>
              </a:xfrm>
              <a:custGeom>
                <a:avLst/>
                <a:gdLst>
                  <a:gd name="T0" fmla="*/ 481 w 891"/>
                  <a:gd name="T1" fmla="*/ 81 h 81"/>
                  <a:gd name="T2" fmla="*/ 241 w 891"/>
                  <a:gd name="T3" fmla="*/ 77 h 81"/>
                  <a:gd name="T4" fmla="*/ 108 w 891"/>
                  <a:gd name="T5" fmla="*/ 69 h 81"/>
                  <a:gd name="T6" fmla="*/ 108 w 891"/>
                  <a:gd name="T7" fmla="*/ 69 h 81"/>
                  <a:gd name="T8" fmla="*/ 1 w 891"/>
                  <a:gd name="T9" fmla="*/ 77 h 81"/>
                  <a:gd name="T10" fmla="*/ 88 w 891"/>
                  <a:gd name="T11" fmla="*/ 76 h 81"/>
                  <a:gd name="T12" fmla="*/ 65 w 891"/>
                  <a:gd name="T13" fmla="*/ 69 h 81"/>
                  <a:gd name="T14" fmla="*/ 706 w 891"/>
                  <a:gd name="T15" fmla="*/ 63 h 81"/>
                  <a:gd name="T16" fmla="*/ 826 w 891"/>
                  <a:gd name="T17" fmla="*/ 66 h 81"/>
                  <a:gd name="T18" fmla="*/ 223 w 891"/>
                  <a:gd name="T19" fmla="*/ 68 h 81"/>
                  <a:gd name="T20" fmla="*/ 240 w 891"/>
                  <a:gd name="T21" fmla="*/ 77 h 81"/>
                  <a:gd name="T22" fmla="*/ 240 w 891"/>
                  <a:gd name="T23" fmla="*/ 70 h 81"/>
                  <a:gd name="T24" fmla="*/ 241 w 891"/>
                  <a:gd name="T25" fmla="*/ 69 h 81"/>
                  <a:gd name="T26" fmla="*/ 378 w 891"/>
                  <a:gd name="T27" fmla="*/ 69 h 81"/>
                  <a:gd name="T28" fmla="*/ 530 w 891"/>
                  <a:gd name="T29" fmla="*/ 63 h 81"/>
                  <a:gd name="T30" fmla="*/ 559 w 891"/>
                  <a:gd name="T31" fmla="*/ 58 h 81"/>
                  <a:gd name="T32" fmla="*/ 889 w 891"/>
                  <a:gd name="T33" fmla="*/ 41 h 81"/>
                  <a:gd name="T34" fmla="*/ 891 w 891"/>
                  <a:gd name="T35" fmla="*/ 47 h 81"/>
                  <a:gd name="T36" fmla="*/ 890 w 891"/>
                  <a:gd name="T37" fmla="*/ 41 h 81"/>
                  <a:gd name="T38" fmla="*/ 826 w 891"/>
                  <a:gd name="T39" fmla="*/ 62 h 81"/>
                  <a:gd name="T40" fmla="*/ 763 w 891"/>
                  <a:gd name="T41" fmla="*/ 50 h 81"/>
                  <a:gd name="T42" fmla="*/ 825 w 891"/>
                  <a:gd name="T43" fmla="*/ 45 h 81"/>
                  <a:gd name="T44" fmla="*/ 825 w 891"/>
                  <a:gd name="T45" fmla="*/ 39 h 81"/>
                  <a:gd name="T46" fmla="*/ 479 w 891"/>
                  <a:gd name="T47" fmla="*/ 43 h 81"/>
                  <a:gd name="T48" fmla="*/ 649 w 891"/>
                  <a:gd name="T49" fmla="*/ 52 h 81"/>
                  <a:gd name="T50" fmla="*/ 706 w 891"/>
                  <a:gd name="T51" fmla="*/ 54 h 81"/>
                  <a:gd name="T52" fmla="*/ 706 w 891"/>
                  <a:gd name="T53" fmla="*/ 63 h 81"/>
                  <a:gd name="T54" fmla="*/ 826 w 891"/>
                  <a:gd name="T55" fmla="*/ 49 h 81"/>
                  <a:gd name="T56" fmla="*/ 889 w 891"/>
                  <a:gd name="T57" fmla="*/ 52 h 81"/>
                  <a:gd name="T58" fmla="*/ 869 w 891"/>
                  <a:gd name="T59" fmla="*/ 40 h 81"/>
                  <a:gd name="T60" fmla="*/ 890 w 891"/>
                  <a:gd name="T61" fmla="*/ 41 h 81"/>
                  <a:gd name="T62" fmla="*/ 891 w 891"/>
                  <a:gd name="T63" fmla="*/ 38 h 81"/>
                  <a:gd name="T64" fmla="*/ 87 w 891"/>
                  <a:gd name="T65" fmla="*/ 60 h 81"/>
                  <a:gd name="T66" fmla="*/ 80 w 891"/>
                  <a:gd name="T67" fmla="*/ 65 h 81"/>
                  <a:gd name="T68" fmla="*/ 65 w 891"/>
                  <a:gd name="T69" fmla="*/ 69 h 81"/>
                  <a:gd name="T70" fmla="*/ 87 w 891"/>
                  <a:gd name="T71" fmla="*/ 29 h 81"/>
                  <a:gd name="T72" fmla="*/ 107 w 891"/>
                  <a:gd name="T73" fmla="*/ 53 h 81"/>
                  <a:gd name="T74" fmla="*/ 107 w 891"/>
                  <a:gd name="T75" fmla="*/ 47 h 81"/>
                  <a:gd name="T76" fmla="*/ 107 w 891"/>
                  <a:gd name="T77" fmla="*/ 42 h 81"/>
                  <a:gd name="T78" fmla="*/ 162 w 891"/>
                  <a:gd name="T79" fmla="*/ 39 h 81"/>
                  <a:gd name="T80" fmla="*/ 88 w 891"/>
                  <a:gd name="T81" fmla="*/ 38 h 81"/>
                  <a:gd name="T82" fmla="*/ 825 w 891"/>
                  <a:gd name="T83" fmla="*/ 20 h 81"/>
                  <a:gd name="T84" fmla="*/ 97 w 891"/>
                  <a:gd name="T85" fmla="*/ 29 h 81"/>
                  <a:gd name="T86" fmla="*/ 269 w 891"/>
                  <a:gd name="T87" fmla="*/ 28 h 81"/>
                  <a:gd name="T88" fmla="*/ 91 w 891"/>
                  <a:gd name="T89" fmla="*/ 21 h 81"/>
                  <a:gd name="T90" fmla="*/ 87 w 891"/>
                  <a:gd name="T91" fmla="*/ 20 h 81"/>
                  <a:gd name="T92" fmla="*/ 87 w 891"/>
                  <a:gd name="T93" fmla="*/ 14 h 81"/>
                  <a:gd name="T94" fmla="*/ 890 w 891"/>
                  <a:gd name="T95" fmla="*/ 11 h 81"/>
                  <a:gd name="T96" fmla="*/ 890 w 891"/>
                  <a:gd name="T97" fmla="*/ 11 h 81"/>
                  <a:gd name="T98" fmla="*/ 0 w 891"/>
                  <a:gd name="T99" fmla="*/ 49 h 81"/>
                  <a:gd name="T100" fmla="*/ 0 w 891"/>
                  <a:gd name="T101" fmla="*/ 30 h 81"/>
                  <a:gd name="T102" fmla="*/ 16 w 891"/>
                  <a:gd name="T103" fmla="*/ 30 h 81"/>
                  <a:gd name="T104" fmla="*/ 42 w 891"/>
                  <a:gd name="T105" fmla="*/ 15 h 81"/>
                  <a:gd name="T106" fmla="*/ 0 w 891"/>
                  <a:gd name="T107" fmla="*/ 8 h 81"/>
                  <a:gd name="T108" fmla="*/ 0 w 891"/>
                  <a:gd name="T109" fmla="*/ 4 h 81"/>
                  <a:gd name="T110" fmla="*/ 719 w 891"/>
                  <a:gd name="T111" fmla="*/ 9 h 81"/>
                  <a:gd name="T112" fmla="*/ 559 w 891"/>
                  <a:gd name="T113" fmla="*/ 18 h 81"/>
                  <a:gd name="T114" fmla="*/ 882 w 891"/>
                  <a:gd name="T115" fmla="*/ 12 h 81"/>
                  <a:gd name="T116" fmla="*/ 888 w 891"/>
                  <a:gd name="T117" fmla="*/ 1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1" h="81">
                    <a:moveTo>
                      <a:pt x="241" y="77"/>
                    </a:moveTo>
                    <a:cubicBezTo>
                      <a:pt x="241" y="78"/>
                      <a:pt x="241" y="78"/>
                      <a:pt x="241" y="78"/>
                    </a:cubicBezTo>
                    <a:cubicBezTo>
                      <a:pt x="241" y="78"/>
                      <a:pt x="242" y="78"/>
                      <a:pt x="243" y="78"/>
                    </a:cubicBezTo>
                    <a:cubicBezTo>
                      <a:pt x="308" y="79"/>
                      <a:pt x="355" y="79"/>
                      <a:pt x="355" y="79"/>
                    </a:cubicBezTo>
                    <a:cubicBezTo>
                      <a:pt x="393" y="80"/>
                      <a:pt x="436" y="81"/>
                      <a:pt x="481" y="81"/>
                    </a:cubicBezTo>
                    <a:cubicBezTo>
                      <a:pt x="517" y="81"/>
                      <a:pt x="554" y="81"/>
                      <a:pt x="592" y="80"/>
                    </a:cubicBezTo>
                    <a:cubicBezTo>
                      <a:pt x="497" y="80"/>
                      <a:pt x="398" y="78"/>
                      <a:pt x="299" y="78"/>
                    </a:cubicBezTo>
                    <a:cubicBezTo>
                      <a:pt x="280" y="78"/>
                      <a:pt x="262" y="77"/>
                      <a:pt x="245" y="77"/>
                    </a:cubicBezTo>
                    <a:cubicBezTo>
                      <a:pt x="241" y="77"/>
                      <a:pt x="241" y="77"/>
                      <a:pt x="241" y="77"/>
                    </a:cubicBezTo>
                    <a:cubicBezTo>
                      <a:pt x="241" y="77"/>
                      <a:pt x="241" y="77"/>
                      <a:pt x="241" y="77"/>
                    </a:cubicBezTo>
                    <a:moveTo>
                      <a:pt x="241" y="74"/>
                    </a:moveTo>
                    <a:cubicBezTo>
                      <a:pt x="241" y="74"/>
                      <a:pt x="241" y="74"/>
                      <a:pt x="241" y="74"/>
                    </a:cubicBezTo>
                    <a:cubicBezTo>
                      <a:pt x="241" y="74"/>
                      <a:pt x="241" y="74"/>
                      <a:pt x="241" y="74"/>
                    </a:cubicBezTo>
                    <a:cubicBezTo>
                      <a:pt x="241" y="74"/>
                      <a:pt x="241" y="74"/>
                      <a:pt x="241" y="74"/>
                    </a:cubicBezTo>
                    <a:moveTo>
                      <a:pt x="108" y="69"/>
                    </a:moveTo>
                    <a:cubicBezTo>
                      <a:pt x="101" y="69"/>
                      <a:pt x="94" y="69"/>
                      <a:pt x="88" y="69"/>
                    </a:cubicBezTo>
                    <a:cubicBezTo>
                      <a:pt x="88" y="71"/>
                      <a:pt x="88" y="74"/>
                      <a:pt x="88" y="76"/>
                    </a:cubicBezTo>
                    <a:cubicBezTo>
                      <a:pt x="103" y="76"/>
                      <a:pt x="103" y="76"/>
                      <a:pt x="103" y="76"/>
                    </a:cubicBezTo>
                    <a:cubicBezTo>
                      <a:pt x="108" y="76"/>
                      <a:pt x="108" y="76"/>
                      <a:pt x="108" y="76"/>
                    </a:cubicBezTo>
                    <a:cubicBezTo>
                      <a:pt x="108" y="74"/>
                      <a:pt x="108" y="71"/>
                      <a:pt x="108" y="69"/>
                    </a:cubicBezTo>
                    <a:moveTo>
                      <a:pt x="0" y="69"/>
                    </a:moveTo>
                    <a:cubicBezTo>
                      <a:pt x="0" y="74"/>
                      <a:pt x="0" y="78"/>
                      <a:pt x="0" y="78"/>
                    </a:cubicBezTo>
                    <a:cubicBezTo>
                      <a:pt x="0" y="78"/>
                      <a:pt x="0" y="78"/>
                      <a:pt x="0" y="77"/>
                    </a:cubicBezTo>
                    <a:cubicBezTo>
                      <a:pt x="1" y="77"/>
                      <a:pt x="1" y="77"/>
                      <a:pt x="1" y="77"/>
                    </a:cubicBezTo>
                    <a:cubicBezTo>
                      <a:pt x="1" y="77"/>
                      <a:pt x="1" y="77"/>
                      <a:pt x="1" y="77"/>
                    </a:cubicBezTo>
                    <a:cubicBezTo>
                      <a:pt x="3" y="77"/>
                      <a:pt x="3" y="77"/>
                      <a:pt x="3" y="77"/>
                    </a:cubicBezTo>
                    <a:cubicBezTo>
                      <a:pt x="6" y="77"/>
                      <a:pt x="6" y="77"/>
                      <a:pt x="6" y="77"/>
                    </a:cubicBezTo>
                    <a:cubicBezTo>
                      <a:pt x="12" y="77"/>
                      <a:pt x="12" y="77"/>
                      <a:pt x="12" y="77"/>
                    </a:cubicBezTo>
                    <a:cubicBezTo>
                      <a:pt x="29" y="77"/>
                      <a:pt x="45" y="76"/>
                      <a:pt x="60" y="76"/>
                    </a:cubicBezTo>
                    <a:cubicBezTo>
                      <a:pt x="70" y="76"/>
                      <a:pt x="79" y="76"/>
                      <a:pt x="88" y="76"/>
                    </a:cubicBezTo>
                    <a:cubicBezTo>
                      <a:pt x="88" y="77"/>
                      <a:pt x="88" y="77"/>
                      <a:pt x="88" y="77"/>
                    </a:cubicBezTo>
                    <a:cubicBezTo>
                      <a:pt x="88" y="77"/>
                      <a:pt x="88" y="77"/>
                      <a:pt x="88" y="76"/>
                    </a:cubicBezTo>
                    <a:cubicBezTo>
                      <a:pt x="88" y="76"/>
                      <a:pt x="88" y="76"/>
                      <a:pt x="88" y="76"/>
                    </a:cubicBezTo>
                    <a:cubicBezTo>
                      <a:pt x="88" y="74"/>
                      <a:pt x="88" y="72"/>
                      <a:pt x="88" y="69"/>
                    </a:cubicBezTo>
                    <a:cubicBezTo>
                      <a:pt x="80" y="69"/>
                      <a:pt x="72" y="69"/>
                      <a:pt x="65" y="69"/>
                    </a:cubicBezTo>
                    <a:cubicBezTo>
                      <a:pt x="37" y="69"/>
                      <a:pt x="16" y="69"/>
                      <a:pt x="1" y="69"/>
                    </a:cubicBezTo>
                    <a:cubicBezTo>
                      <a:pt x="1" y="70"/>
                      <a:pt x="1" y="71"/>
                      <a:pt x="1" y="71"/>
                    </a:cubicBezTo>
                    <a:cubicBezTo>
                      <a:pt x="1" y="71"/>
                      <a:pt x="1" y="70"/>
                      <a:pt x="1" y="69"/>
                    </a:cubicBezTo>
                    <a:cubicBezTo>
                      <a:pt x="1" y="69"/>
                      <a:pt x="0" y="69"/>
                      <a:pt x="0" y="69"/>
                    </a:cubicBezTo>
                    <a:moveTo>
                      <a:pt x="706" y="63"/>
                    </a:moveTo>
                    <a:cubicBezTo>
                      <a:pt x="706" y="65"/>
                      <a:pt x="706" y="67"/>
                      <a:pt x="706" y="68"/>
                    </a:cubicBezTo>
                    <a:cubicBezTo>
                      <a:pt x="729" y="69"/>
                      <a:pt x="751" y="69"/>
                      <a:pt x="773" y="70"/>
                    </a:cubicBezTo>
                    <a:cubicBezTo>
                      <a:pt x="820" y="71"/>
                      <a:pt x="820" y="71"/>
                      <a:pt x="820" y="71"/>
                    </a:cubicBezTo>
                    <a:cubicBezTo>
                      <a:pt x="826" y="72"/>
                      <a:pt x="826" y="72"/>
                      <a:pt x="826" y="72"/>
                    </a:cubicBezTo>
                    <a:cubicBezTo>
                      <a:pt x="826" y="70"/>
                      <a:pt x="826" y="68"/>
                      <a:pt x="826" y="66"/>
                    </a:cubicBezTo>
                    <a:cubicBezTo>
                      <a:pt x="818" y="65"/>
                      <a:pt x="811" y="65"/>
                      <a:pt x="804" y="65"/>
                    </a:cubicBezTo>
                    <a:cubicBezTo>
                      <a:pt x="773" y="64"/>
                      <a:pt x="753" y="64"/>
                      <a:pt x="753" y="64"/>
                    </a:cubicBezTo>
                    <a:cubicBezTo>
                      <a:pt x="737" y="63"/>
                      <a:pt x="722" y="63"/>
                      <a:pt x="706" y="63"/>
                    </a:cubicBezTo>
                    <a:moveTo>
                      <a:pt x="530" y="63"/>
                    </a:moveTo>
                    <a:cubicBezTo>
                      <a:pt x="417" y="64"/>
                      <a:pt x="311" y="67"/>
                      <a:pt x="223" y="68"/>
                    </a:cubicBezTo>
                    <a:cubicBezTo>
                      <a:pt x="180" y="68"/>
                      <a:pt x="141" y="69"/>
                      <a:pt x="108" y="69"/>
                    </a:cubicBezTo>
                    <a:cubicBezTo>
                      <a:pt x="108" y="72"/>
                      <a:pt x="108" y="74"/>
                      <a:pt x="108" y="76"/>
                    </a:cubicBezTo>
                    <a:cubicBezTo>
                      <a:pt x="132" y="77"/>
                      <a:pt x="132" y="77"/>
                      <a:pt x="132" y="77"/>
                    </a:cubicBezTo>
                    <a:cubicBezTo>
                      <a:pt x="171" y="77"/>
                      <a:pt x="208" y="78"/>
                      <a:pt x="240" y="78"/>
                    </a:cubicBezTo>
                    <a:cubicBezTo>
                      <a:pt x="240" y="77"/>
                      <a:pt x="240" y="77"/>
                      <a:pt x="240" y="77"/>
                    </a:cubicBezTo>
                    <a:cubicBezTo>
                      <a:pt x="240" y="77"/>
                      <a:pt x="240" y="77"/>
                      <a:pt x="240" y="77"/>
                    </a:cubicBezTo>
                    <a:cubicBezTo>
                      <a:pt x="240" y="77"/>
                      <a:pt x="240" y="77"/>
                      <a:pt x="240" y="77"/>
                    </a:cubicBezTo>
                    <a:cubicBezTo>
                      <a:pt x="240" y="76"/>
                      <a:pt x="240" y="75"/>
                      <a:pt x="240" y="74"/>
                    </a:cubicBezTo>
                    <a:cubicBezTo>
                      <a:pt x="240" y="74"/>
                      <a:pt x="240" y="74"/>
                      <a:pt x="240" y="74"/>
                    </a:cubicBezTo>
                    <a:cubicBezTo>
                      <a:pt x="240" y="71"/>
                      <a:pt x="240" y="70"/>
                      <a:pt x="240" y="70"/>
                    </a:cubicBezTo>
                    <a:cubicBezTo>
                      <a:pt x="240" y="70"/>
                      <a:pt x="240" y="71"/>
                      <a:pt x="240" y="72"/>
                    </a:cubicBezTo>
                    <a:cubicBezTo>
                      <a:pt x="240" y="70"/>
                      <a:pt x="240" y="68"/>
                      <a:pt x="240" y="68"/>
                    </a:cubicBezTo>
                    <a:cubicBezTo>
                      <a:pt x="240" y="68"/>
                      <a:pt x="240" y="69"/>
                      <a:pt x="240" y="69"/>
                    </a:cubicBezTo>
                    <a:cubicBezTo>
                      <a:pt x="241" y="69"/>
                      <a:pt x="241" y="69"/>
                      <a:pt x="241" y="69"/>
                    </a:cubicBezTo>
                    <a:cubicBezTo>
                      <a:pt x="241" y="69"/>
                      <a:pt x="241" y="69"/>
                      <a:pt x="241" y="69"/>
                    </a:cubicBezTo>
                    <a:cubicBezTo>
                      <a:pt x="243" y="69"/>
                      <a:pt x="243" y="69"/>
                      <a:pt x="243" y="69"/>
                    </a:cubicBezTo>
                    <a:cubicBezTo>
                      <a:pt x="249" y="69"/>
                      <a:pt x="249" y="69"/>
                      <a:pt x="249" y="69"/>
                    </a:cubicBezTo>
                    <a:cubicBezTo>
                      <a:pt x="259" y="69"/>
                      <a:pt x="269" y="69"/>
                      <a:pt x="279" y="69"/>
                    </a:cubicBezTo>
                    <a:cubicBezTo>
                      <a:pt x="283" y="69"/>
                      <a:pt x="287" y="69"/>
                      <a:pt x="291" y="69"/>
                    </a:cubicBezTo>
                    <a:cubicBezTo>
                      <a:pt x="320" y="69"/>
                      <a:pt x="349" y="69"/>
                      <a:pt x="378" y="69"/>
                    </a:cubicBezTo>
                    <a:cubicBezTo>
                      <a:pt x="400" y="69"/>
                      <a:pt x="422" y="69"/>
                      <a:pt x="444" y="69"/>
                    </a:cubicBezTo>
                    <a:cubicBezTo>
                      <a:pt x="447" y="69"/>
                      <a:pt x="450" y="69"/>
                      <a:pt x="453" y="69"/>
                    </a:cubicBezTo>
                    <a:cubicBezTo>
                      <a:pt x="451" y="69"/>
                      <a:pt x="450" y="69"/>
                      <a:pt x="449" y="69"/>
                    </a:cubicBezTo>
                    <a:cubicBezTo>
                      <a:pt x="451" y="68"/>
                      <a:pt x="445" y="67"/>
                      <a:pt x="455" y="67"/>
                    </a:cubicBezTo>
                    <a:cubicBezTo>
                      <a:pt x="500" y="66"/>
                      <a:pt x="518" y="64"/>
                      <a:pt x="530" y="63"/>
                    </a:cubicBezTo>
                    <a:moveTo>
                      <a:pt x="107" y="53"/>
                    </a:moveTo>
                    <a:cubicBezTo>
                      <a:pt x="108" y="59"/>
                      <a:pt x="108" y="64"/>
                      <a:pt x="108" y="69"/>
                    </a:cubicBezTo>
                    <a:cubicBezTo>
                      <a:pt x="141" y="69"/>
                      <a:pt x="180" y="68"/>
                      <a:pt x="223" y="68"/>
                    </a:cubicBezTo>
                    <a:cubicBezTo>
                      <a:pt x="311" y="67"/>
                      <a:pt x="417" y="64"/>
                      <a:pt x="530" y="63"/>
                    </a:cubicBezTo>
                    <a:cubicBezTo>
                      <a:pt x="540" y="61"/>
                      <a:pt x="546" y="60"/>
                      <a:pt x="559" y="58"/>
                    </a:cubicBezTo>
                    <a:cubicBezTo>
                      <a:pt x="550" y="58"/>
                      <a:pt x="258" y="57"/>
                      <a:pt x="147" y="54"/>
                    </a:cubicBezTo>
                    <a:cubicBezTo>
                      <a:pt x="116" y="54"/>
                      <a:pt x="116" y="54"/>
                      <a:pt x="116" y="54"/>
                    </a:cubicBezTo>
                    <a:cubicBezTo>
                      <a:pt x="108" y="53"/>
                      <a:pt x="108" y="53"/>
                      <a:pt x="108" y="53"/>
                    </a:cubicBezTo>
                    <a:cubicBezTo>
                      <a:pt x="107" y="53"/>
                      <a:pt x="107" y="53"/>
                      <a:pt x="107" y="53"/>
                    </a:cubicBezTo>
                    <a:moveTo>
                      <a:pt x="889" y="41"/>
                    </a:moveTo>
                    <a:cubicBezTo>
                      <a:pt x="889" y="45"/>
                      <a:pt x="890" y="48"/>
                      <a:pt x="890" y="52"/>
                    </a:cubicBezTo>
                    <a:cubicBezTo>
                      <a:pt x="890" y="52"/>
                      <a:pt x="890" y="52"/>
                      <a:pt x="890" y="52"/>
                    </a:cubicBezTo>
                    <a:cubicBezTo>
                      <a:pt x="890" y="52"/>
                      <a:pt x="890" y="52"/>
                      <a:pt x="890" y="52"/>
                    </a:cubicBezTo>
                    <a:cubicBezTo>
                      <a:pt x="891" y="52"/>
                      <a:pt x="891" y="52"/>
                      <a:pt x="891" y="52"/>
                    </a:cubicBezTo>
                    <a:cubicBezTo>
                      <a:pt x="891" y="48"/>
                      <a:pt x="891" y="47"/>
                      <a:pt x="891" y="47"/>
                    </a:cubicBezTo>
                    <a:cubicBezTo>
                      <a:pt x="891" y="47"/>
                      <a:pt x="891" y="49"/>
                      <a:pt x="891" y="52"/>
                    </a:cubicBezTo>
                    <a:cubicBezTo>
                      <a:pt x="891" y="54"/>
                      <a:pt x="891" y="57"/>
                      <a:pt x="891" y="57"/>
                    </a:cubicBezTo>
                    <a:cubicBezTo>
                      <a:pt x="891" y="57"/>
                      <a:pt x="891" y="53"/>
                      <a:pt x="890" y="41"/>
                    </a:cubicBezTo>
                    <a:cubicBezTo>
                      <a:pt x="890" y="41"/>
                      <a:pt x="890" y="41"/>
                      <a:pt x="890" y="41"/>
                    </a:cubicBezTo>
                    <a:cubicBezTo>
                      <a:pt x="890" y="41"/>
                      <a:pt x="890" y="41"/>
                      <a:pt x="890" y="41"/>
                    </a:cubicBezTo>
                    <a:cubicBezTo>
                      <a:pt x="889" y="41"/>
                      <a:pt x="889" y="41"/>
                      <a:pt x="889" y="41"/>
                    </a:cubicBezTo>
                    <a:moveTo>
                      <a:pt x="825" y="61"/>
                    </a:moveTo>
                    <a:cubicBezTo>
                      <a:pt x="825" y="58"/>
                      <a:pt x="825" y="54"/>
                      <a:pt x="825" y="49"/>
                    </a:cubicBezTo>
                    <a:cubicBezTo>
                      <a:pt x="825" y="49"/>
                      <a:pt x="825" y="49"/>
                      <a:pt x="826" y="49"/>
                    </a:cubicBezTo>
                    <a:cubicBezTo>
                      <a:pt x="826" y="56"/>
                      <a:pt x="826" y="62"/>
                      <a:pt x="826" y="62"/>
                    </a:cubicBezTo>
                    <a:cubicBezTo>
                      <a:pt x="826" y="62"/>
                      <a:pt x="826" y="62"/>
                      <a:pt x="826" y="61"/>
                    </a:cubicBezTo>
                    <a:cubicBezTo>
                      <a:pt x="826" y="61"/>
                      <a:pt x="826" y="61"/>
                      <a:pt x="826" y="61"/>
                    </a:cubicBezTo>
                    <a:cubicBezTo>
                      <a:pt x="825" y="61"/>
                      <a:pt x="825" y="61"/>
                      <a:pt x="825" y="61"/>
                    </a:cubicBezTo>
                    <a:cubicBezTo>
                      <a:pt x="825" y="61"/>
                      <a:pt x="825" y="61"/>
                      <a:pt x="825" y="61"/>
                    </a:cubicBezTo>
                    <a:moveTo>
                      <a:pt x="763" y="50"/>
                    </a:moveTo>
                    <a:cubicBezTo>
                      <a:pt x="768" y="49"/>
                      <a:pt x="772" y="48"/>
                      <a:pt x="775" y="48"/>
                    </a:cubicBezTo>
                    <a:cubicBezTo>
                      <a:pt x="786" y="48"/>
                      <a:pt x="796" y="48"/>
                      <a:pt x="806" y="49"/>
                    </a:cubicBezTo>
                    <a:cubicBezTo>
                      <a:pt x="763" y="50"/>
                      <a:pt x="763" y="50"/>
                      <a:pt x="763" y="50"/>
                    </a:cubicBezTo>
                    <a:moveTo>
                      <a:pt x="825" y="48"/>
                    </a:moveTo>
                    <a:cubicBezTo>
                      <a:pt x="825" y="47"/>
                      <a:pt x="825" y="46"/>
                      <a:pt x="825" y="45"/>
                    </a:cubicBezTo>
                    <a:cubicBezTo>
                      <a:pt x="825" y="47"/>
                      <a:pt x="825" y="48"/>
                      <a:pt x="825" y="48"/>
                    </a:cubicBezTo>
                    <a:moveTo>
                      <a:pt x="826" y="39"/>
                    </a:moveTo>
                    <a:cubicBezTo>
                      <a:pt x="826" y="39"/>
                      <a:pt x="826" y="39"/>
                      <a:pt x="826" y="39"/>
                    </a:cubicBezTo>
                    <a:cubicBezTo>
                      <a:pt x="826" y="39"/>
                      <a:pt x="826" y="39"/>
                      <a:pt x="826" y="39"/>
                    </a:cubicBezTo>
                    <a:cubicBezTo>
                      <a:pt x="825" y="39"/>
                      <a:pt x="825" y="39"/>
                      <a:pt x="825" y="39"/>
                    </a:cubicBezTo>
                    <a:cubicBezTo>
                      <a:pt x="825" y="39"/>
                      <a:pt x="825" y="39"/>
                      <a:pt x="825" y="39"/>
                    </a:cubicBezTo>
                    <a:cubicBezTo>
                      <a:pt x="814" y="39"/>
                      <a:pt x="804" y="39"/>
                      <a:pt x="794" y="39"/>
                    </a:cubicBezTo>
                    <a:cubicBezTo>
                      <a:pt x="743" y="40"/>
                      <a:pt x="695" y="41"/>
                      <a:pt x="652" y="41"/>
                    </a:cubicBezTo>
                    <a:cubicBezTo>
                      <a:pt x="575" y="43"/>
                      <a:pt x="514" y="43"/>
                      <a:pt x="487" y="43"/>
                    </a:cubicBezTo>
                    <a:cubicBezTo>
                      <a:pt x="484" y="43"/>
                      <a:pt x="481" y="43"/>
                      <a:pt x="479" y="43"/>
                    </a:cubicBezTo>
                    <a:cubicBezTo>
                      <a:pt x="463" y="43"/>
                      <a:pt x="445" y="43"/>
                      <a:pt x="429" y="42"/>
                    </a:cubicBezTo>
                    <a:cubicBezTo>
                      <a:pt x="405" y="43"/>
                      <a:pt x="380" y="44"/>
                      <a:pt x="357" y="45"/>
                    </a:cubicBezTo>
                    <a:cubicBezTo>
                      <a:pt x="355" y="45"/>
                      <a:pt x="354" y="45"/>
                      <a:pt x="352" y="45"/>
                    </a:cubicBezTo>
                    <a:cubicBezTo>
                      <a:pt x="450" y="46"/>
                      <a:pt x="542" y="48"/>
                      <a:pt x="585" y="50"/>
                    </a:cubicBezTo>
                    <a:cubicBezTo>
                      <a:pt x="607" y="51"/>
                      <a:pt x="628" y="51"/>
                      <a:pt x="649" y="52"/>
                    </a:cubicBezTo>
                    <a:cubicBezTo>
                      <a:pt x="680" y="53"/>
                      <a:pt x="680" y="53"/>
                      <a:pt x="680" y="53"/>
                    </a:cubicBezTo>
                    <a:cubicBezTo>
                      <a:pt x="696" y="54"/>
                      <a:pt x="696" y="54"/>
                      <a:pt x="696" y="54"/>
                    </a:cubicBezTo>
                    <a:cubicBezTo>
                      <a:pt x="704" y="54"/>
                      <a:pt x="704" y="54"/>
                      <a:pt x="704" y="54"/>
                    </a:cubicBezTo>
                    <a:cubicBezTo>
                      <a:pt x="706" y="54"/>
                      <a:pt x="706" y="54"/>
                      <a:pt x="706" y="54"/>
                    </a:cubicBezTo>
                    <a:cubicBezTo>
                      <a:pt x="706" y="54"/>
                      <a:pt x="706" y="54"/>
                      <a:pt x="706" y="54"/>
                    </a:cubicBezTo>
                    <a:cubicBezTo>
                      <a:pt x="706" y="54"/>
                      <a:pt x="706" y="54"/>
                      <a:pt x="706" y="54"/>
                    </a:cubicBezTo>
                    <a:cubicBezTo>
                      <a:pt x="706" y="49"/>
                      <a:pt x="706" y="47"/>
                      <a:pt x="706" y="47"/>
                    </a:cubicBezTo>
                    <a:cubicBezTo>
                      <a:pt x="706" y="47"/>
                      <a:pt x="706" y="50"/>
                      <a:pt x="706" y="54"/>
                    </a:cubicBezTo>
                    <a:cubicBezTo>
                      <a:pt x="706" y="54"/>
                      <a:pt x="706" y="54"/>
                      <a:pt x="706" y="54"/>
                    </a:cubicBezTo>
                    <a:cubicBezTo>
                      <a:pt x="706" y="57"/>
                      <a:pt x="706" y="60"/>
                      <a:pt x="706" y="63"/>
                    </a:cubicBezTo>
                    <a:cubicBezTo>
                      <a:pt x="722" y="63"/>
                      <a:pt x="737" y="63"/>
                      <a:pt x="753" y="64"/>
                    </a:cubicBezTo>
                    <a:cubicBezTo>
                      <a:pt x="753" y="64"/>
                      <a:pt x="773" y="64"/>
                      <a:pt x="804" y="65"/>
                    </a:cubicBezTo>
                    <a:cubicBezTo>
                      <a:pt x="811" y="65"/>
                      <a:pt x="818" y="65"/>
                      <a:pt x="826" y="66"/>
                    </a:cubicBezTo>
                    <a:cubicBezTo>
                      <a:pt x="826" y="61"/>
                      <a:pt x="826" y="56"/>
                      <a:pt x="826" y="51"/>
                    </a:cubicBezTo>
                    <a:cubicBezTo>
                      <a:pt x="826" y="51"/>
                      <a:pt x="826" y="50"/>
                      <a:pt x="826" y="49"/>
                    </a:cubicBezTo>
                    <a:cubicBezTo>
                      <a:pt x="838" y="50"/>
                      <a:pt x="850" y="50"/>
                      <a:pt x="862" y="51"/>
                    </a:cubicBezTo>
                    <a:cubicBezTo>
                      <a:pt x="877" y="51"/>
                      <a:pt x="877" y="51"/>
                      <a:pt x="877" y="51"/>
                    </a:cubicBezTo>
                    <a:cubicBezTo>
                      <a:pt x="884" y="51"/>
                      <a:pt x="884" y="51"/>
                      <a:pt x="884" y="51"/>
                    </a:cubicBezTo>
                    <a:cubicBezTo>
                      <a:pt x="887" y="52"/>
                      <a:pt x="887" y="52"/>
                      <a:pt x="887" y="52"/>
                    </a:cubicBezTo>
                    <a:cubicBezTo>
                      <a:pt x="889" y="52"/>
                      <a:pt x="889" y="52"/>
                      <a:pt x="889" y="52"/>
                    </a:cubicBezTo>
                    <a:cubicBezTo>
                      <a:pt x="890" y="52"/>
                      <a:pt x="890" y="52"/>
                      <a:pt x="890" y="52"/>
                    </a:cubicBezTo>
                    <a:cubicBezTo>
                      <a:pt x="890" y="48"/>
                      <a:pt x="889" y="45"/>
                      <a:pt x="889" y="41"/>
                    </a:cubicBezTo>
                    <a:cubicBezTo>
                      <a:pt x="888" y="41"/>
                      <a:pt x="888" y="41"/>
                      <a:pt x="888" y="41"/>
                    </a:cubicBezTo>
                    <a:cubicBezTo>
                      <a:pt x="884" y="40"/>
                      <a:pt x="884" y="40"/>
                      <a:pt x="884" y="40"/>
                    </a:cubicBezTo>
                    <a:cubicBezTo>
                      <a:pt x="869" y="40"/>
                      <a:pt x="869" y="40"/>
                      <a:pt x="869" y="40"/>
                    </a:cubicBezTo>
                    <a:cubicBezTo>
                      <a:pt x="854" y="40"/>
                      <a:pt x="840" y="40"/>
                      <a:pt x="826" y="39"/>
                    </a:cubicBezTo>
                    <a:cubicBezTo>
                      <a:pt x="826" y="39"/>
                      <a:pt x="826" y="39"/>
                      <a:pt x="826" y="39"/>
                    </a:cubicBezTo>
                    <a:moveTo>
                      <a:pt x="891" y="38"/>
                    </a:moveTo>
                    <a:cubicBezTo>
                      <a:pt x="890" y="38"/>
                      <a:pt x="890" y="38"/>
                      <a:pt x="890" y="38"/>
                    </a:cubicBezTo>
                    <a:cubicBezTo>
                      <a:pt x="890" y="39"/>
                      <a:pt x="890" y="40"/>
                      <a:pt x="890" y="41"/>
                    </a:cubicBezTo>
                    <a:cubicBezTo>
                      <a:pt x="891" y="41"/>
                      <a:pt x="891" y="41"/>
                      <a:pt x="891" y="41"/>
                    </a:cubicBezTo>
                    <a:cubicBezTo>
                      <a:pt x="891" y="41"/>
                      <a:pt x="891" y="41"/>
                      <a:pt x="891" y="41"/>
                    </a:cubicBezTo>
                    <a:cubicBezTo>
                      <a:pt x="891" y="45"/>
                      <a:pt x="891" y="47"/>
                      <a:pt x="891" y="47"/>
                    </a:cubicBezTo>
                    <a:cubicBezTo>
                      <a:pt x="891" y="47"/>
                      <a:pt x="891" y="45"/>
                      <a:pt x="891" y="41"/>
                    </a:cubicBezTo>
                    <a:cubicBezTo>
                      <a:pt x="891" y="40"/>
                      <a:pt x="891" y="39"/>
                      <a:pt x="891" y="38"/>
                    </a:cubicBezTo>
                    <a:moveTo>
                      <a:pt x="87" y="33"/>
                    </a:moveTo>
                    <a:cubicBezTo>
                      <a:pt x="87" y="38"/>
                      <a:pt x="87" y="45"/>
                      <a:pt x="87" y="53"/>
                    </a:cubicBezTo>
                    <a:cubicBezTo>
                      <a:pt x="87" y="53"/>
                      <a:pt x="87" y="53"/>
                      <a:pt x="87" y="53"/>
                    </a:cubicBezTo>
                    <a:cubicBezTo>
                      <a:pt x="87" y="54"/>
                      <a:pt x="87" y="55"/>
                      <a:pt x="87" y="56"/>
                    </a:cubicBezTo>
                    <a:cubicBezTo>
                      <a:pt x="87" y="58"/>
                      <a:pt x="87" y="60"/>
                      <a:pt x="87" y="60"/>
                    </a:cubicBezTo>
                    <a:cubicBezTo>
                      <a:pt x="87" y="60"/>
                      <a:pt x="87" y="60"/>
                      <a:pt x="87" y="60"/>
                    </a:cubicBezTo>
                    <a:cubicBezTo>
                      <a:pt x="87" y="60"/>
                      <a:pt x="87" y="60"/>
                      <a:pt x="87" y="60"/>
                    </a:cubicBezTo>
                    <a:cubicBezTo>
                      <a:pt x="87" y="61"/>
                      <a:pt x="87" y="63"/>
                      <a:pt x="88" y="64"/>
                    </a:cubicBezTo>
                    <a:cubicBezTo>
                      <a:pt x="88" y="64"/>
                      <a:pt x="88" y="64"/>
                      <a:pt x="88" y="65"/>
                    </a:cubicBezTo>
                    <a:cubicBezTo>
                      <a:pt x="85" y="65"/>
                      <a:pt x="83" y="65"/>
                      <a:pt x="80" y="65"/>
                    </a:cubicBezTo>
                    <a:cubicBezTo>
                      <a:pt x="53" y="64"/>
                      <a:pt x="28" y="64"/>
                      <a:pt x="3" y="64"/>
                    </a:cubicBezTo>
                    <a:cubicBezTo>
                      <a:pt x="1" y="64"/>
                      <a:pt x="1" y="64"/>
                      <a:pt x="1" y="64"/>
                    </a:cubicBezTo>
                    <a:cubicBezTo>
                      <a:pt x="1" y="64"/>
                      <a:pt x="1" y="64"/>
                      <a:pt x="1" y="64"/>
                    </a:cubicBezTo>
                    <a:cubicBezTo>
                      <a:pt x="1" y="66"/>
                      <a:pt x="1" y="68"/>
                      <a:pt x="1" y="69"/>
                    </a:cubicBezTo>
                    <a:cubicBezTo>
                      <a:pt x="16" y="69"/>
                      <a:pt x="37" y="69"/>
                      <a:pt x="65" y="69"/>
                    </a:cubicBezTo>
                    <a:cubicBezTo>
                      <a:pt x="72" y="69"/>
                      <a:pt x="80" y="69"/>
                      <a:pt x="88" y="69"/>
                    </a:cubicBezTo>
                    <a:cubicBezTo>
                      <a:pt x="88" y="63"/>
                      <a:pt x="88" y="56"/>
                      <a:pt x="88" y="49"/>
                    </a:cubicBezTo>
                    <a:cubicBezTo>
                      <a:pt x="87" y="44"/>
                      <a:pt x="87" y="38"/>
                      <a:pt x="87" y="33"/>
                    </a:cubicBezTo>
                    <a:moveTo>
                      <a:pt x="87" y="29"/>
                    </a:moveTo>
                    <a:cubicBezTo>
                      <a:pt x="87" y="29"/>
                      <a:pt x="87" y="29"/>
                      <a:pt x="87" y="29"/>
                    </a:cubicBezTo>
                    <a:cubicBezTo>
                      <a:pt x="87" y="35"/>
                      <a:pt x="88" y="42"/>
                      <a:pt x="88" y="48"/>
                    </a:cubicBezTo>
                    <a:cubicBezTo>
                      <a:pt x="88" y="55"/>
                      <a:pt x="88" y="62"/>
                      <a:pt x="88" y="69"/>
                    </a:cubicBezTo>
                    <a:cubicBezTo>
                      <a:pt x="94" y="69"/>
                      <a:pt x="101" y="69"/>
                      <a:pt x="108" y="69"/>
                    </a:cubicBezTo>
                    <a:cubicBezTo>
                      <a:pt x="107" y="54"/>
                      <a:pt x="107" y="49"/>
                      <a:pt x="107" y="49"/>
                    </a:cubicBezTo>
                    <a:cubicBezTo>
                      <a:pt x="107" y="49"/>
                      <a:pt x="107" y="51"/>
                      <a:pt x="107" y="53"/>
                    </a:cubicBezTo>
                    <a:cubicBezTo>
                      <a:pt x="107" y="55"/>
                      <a:pt x="107" y="57"/>
                      <a:pt x="107" y="57"/>
                    </a:cubicBezTo>
                    <a:cubicBezTo>
                      <a:pt x="107" y="57"/>
                      <a:pt x="107" y="56"/>
                      <a:pt x="107" y="53"/>
                    </a:cubicBezTo>
                    <a:cubicBezTo>
                      <a:pt x="107" y="53"/>
                      <a:pt x="107" y="53"/>
                      <a:pt x="107" y="53"/>
                    </a:cubicBezTo>
                    <a:cubicBezTo>
                      <a:pt x="107" y="49"/>
                      <a:pt x="107" y="46"/>
                      <a:pt x="107" y="46"/>
                    </a:cubicBezTo>
                    <a:cubicBezTo>
                      <a:pt x="107" y="46"/>
                      <a:pt x="107" y="46"/>
                      <a:pt x="107" y="47"/>
                    </a:cubicBezTo>
                    <a:cubicBezTo>
                      <a:pt x="107" y="47"/>
                      <a:pt x="107" y="47"/>
                      <a:pt x="107" y="47"/>
                    </a:cubicBezTo>
                    <a:cubicBezTo>
                      <a:pt x="107" y="45"/>
                      <a:pt x="107" y="44"/>
                      <a:pt x="107" y="44"/>
                    </a:cubicBezTo>
                    <a:cubicBezTo>
                      <a:pt x="107" y="44"/>
                      <a:pt x="107" y="44"/>
                      <a:pt x="107" y="45"/>
                    </a:cubicBezTo>
                    <a:cubicBezTo>
                      <a:pt x="107" y="45"/>
                      <a:pt x="107" y="45"/>
                      <a:pt x="107" y="45"/>
                    </a:cubicBezTo>
                    <a:cubicBezTo>
                      <a:pt x="107" y="44"/>
                      <a:pt x="107" y="43"/>
                      <a:pt x="107" y="42"/>
                    </a:cubicBezTo>
                    <a:cubicBezTo>
                      <a:pt x="109" y="42"/>
                      <a:pt x="109" y="42"/>
                      <a:pt x="109" y="42"/>
                    </a:cubicBezTo>
                    <a:cubicBezTo>
                      <a:pt x="111" y="42"/>
                      <a:pt x="111" y="42"/>
                      <a:pt x="111" y="42"/>
                    </a:cubicBezTo>
                    <a:cubicBezTo>
                      <a:pt x="161" y="43"/>
                      <a:pt x="222" y="43"/>
                      <a:pt x="283" y="44"/>
                    </a:cubicBezTo>
                    <a:cubicBezTo>
                      <a:pt x="306" y="44"/>
                      <a:pt x="329" y="45"/>
                      <a:pt x="352" y="45"/>
                    </a:cubicBezTo>
                    <a:cubicBezTo>
                      <a:pt x="314" y="43"/>
                      <a:pt x="241" y="41"/>
                      <a:pt x="162" y="39"/>
                    </a:cubicBezTo>
                    <a:cubicBezTo>
                      <a:pt x="143" y="39"/>
                      <a:pt x="122" y="38"/>
                      <a:pt x="102" y="38"/>
                    </a:cubicBezTo>
                    <a:cubicBezTo>
                      <a:pt x="95" y="38"/>
                      <a:pt x="95" y="38"/>
                      <a:pt x="95" y="38"/>
                    </a:cubicBezTo>
                    <a:cubicBezTo>
                      <a:pt x="91" y="38"/>
                      <a:pt x="91" y="38"/>
                      <a:pt x="91" y="38"/>
                    </a:cubicBezTo>
                    <a:cubicBezTo>
                      <a:pt x="89" y="38"/>
                      <a:pt x="89" y="38"/>
                      <a:pt x="89" y="38"/>
                    </a:cubicBezTo>
                    <a:cubicBezTo>
                      <a:pt x="88" y="38"/>
                      <a:pt x="88" y="38"/>
                      <a:pt x="88" y="38"/>
                    </a:cubicBezTo>
                    <a:cubicBezTo>
                      <a:pt x="88" y="38"/>
                      <a:pt x="88" y="38"/>
                      <a:pt x="88" y="38"/>
                    </a:cubicBezTo>
                    <a:cubicBezTo>
                      <a:pt x="88" y="38"/>
                      <a:pt x="88" y="38"/>
                      <a:pt x="88" y="38"/>
                    </a:cubicBezTo>
                    <a:cubicBezTo>
                      <a:pt x="87" y="32"/>
                      <a:pt x="87" y="29"/>
                      <a:pt x="87" y="29"/>
                    </a:cubicBezTo>
                    <a:moveTo>
                      <a:pt x="825" y="20"/>
                    </a:moveTo>
                    <a:cubicBezTo>
                      <a:pt x="825" y="20"/>
                      <a:pt x="825" y="20"/>
                      <a:pt x="825" y="20"/>
                    </a:cubicBezTo>
                    <a:cubicBezTo>
                      <a:pt x="825" y="20"/>
                      <a:pt x="825" y="20"/>
                      <a:pt x="826" y="20"/>
                    </a:cubicBezTo>
                    <a:cubicBezTo>
                      <a:pt x="825" y="20"/>
                      <a:pt x="825" y="20"/>
                      <a:pt x="825" y="20"/>
                    </a:cubicBezTo>
                    <a:moveTo>
                      <a:pt x="87" y="20"/>
                    </a:moveTo>
                    <a:cubicBezTo>
                      <a:pt x="87" y="22"/>
                      <a:pt x="87" y="26"/>
                      <a:pt x="87" y="29"/>
                    </a:cubicBezTo>
                    <a:cubicBezTo>
                      <a:pt x="91" y="29"/>
                      <a:pt x="94" y="29"/>
                      <a:pt x="97" y="29"/>
                    </a:cubicBezTo>
                    <a:cubicBezTo>
                      <a:pt x="108" y="28"/>
                      <a:pt x="119" y="28"/>
                      <a:pt x="130" y="28"/>
                    </a:cubicBezTo>
                    <a:cubicBezTo>
                      <a:pt x="148" y="28"/>
                      <a:pt x="164" y="28"/>
                      <a:pt x="179" y="28"/>
                    </a:cubicBezTo>
                    <a:cubicBezTo>
                      <a:pt x="199" y="28"/>
                      <a:pt x="215" y="28"/>
                      <a:pt x="229" y="28"/>
                    </a:cubicBezTo>
                    <a:cubicBezTo>
                      <a:pt x="244" y="28"/>
                      <a:pt x="255" y="28"/>
                      <a:pt x="263" y="28"/>
                    </a:cubicBezTo>
                    <a:cubicBezTo>
                      <a:pt x="265" y="28"/>
                      <a:pt x="267" y="28"/>
                      <a:pt x="269" y="28"/>
                    </a:cubicBezTo>
                    <a:cubicBezTo>
                      <a:pt x="271" y="27"/>
                      <a:pt x="272" y="27"/>
                      <a:pt x="270" y="27"/>
                    </a:cubicBezTo>
                    <a:cubicBezTo>
                      <a:pt x="242" y="24"/>
                      <a:pt x="188" y="21"/>
                      <a:pt x="126" y="21"/>
                    </a:cubicBezTo>
                    <a:cubicBezTo>
                      <a:pt x="106" y="21"/>
                      <a:pt x="106" y="21"/>
                      <a:pt x="106" y="21"/>
                    </a:cubicBezTo>
                    <a:cubicBezTo>
                      <a:pt x="96" y="21"/>
                      <a:pt x="96" y="21"/>
                      <a:pt x="96" y="21"/>
                    </a:cubicBezTo>
                    <a:cubicBezTo>
                      <a:pt x="91" y="21"/>
                      <a:pt x="91" y="21"/>
                      <a:pt x="91" y="21"/>
                    </a:cubicBezTo>
                    <a:cubicBezTo>
                      <a:pt x="88" y="21"/>
                      <a:pt x="88" y="21"/>
                      <a:pt x="88" y="21"/>
                    </a:cubicBezTo>
                    <a:cubicBezTo>
                      <a:pt x="88" y="21"/>
                      <a:pt x="88" y="21"/>
                      <a:pt x="88" y="21"/>
                    </a:cubicBezTo>
                    <a:cubicBezTo>
                      <a:pt x="87" y="21"/>
                      <a:pt x="87" y="21"/>
                      <a:pt x="87" y="21"/>
                    </a:cubicBezTo>
                    <a:cubicBezTo>
                      <a:pt x="87" y="21"/>
                      <a:pt x="87" y="21"/>
                      <a:pt x="87" y="21"/>
                    </a:cubicBezTo>
                    <a:cubicBezTo>
                      <a:pt x="87" y="20"/>
                      <a:pt x="87" y="20"/>
                      <a:pt x="87" y="20"/>
                    </a:cubicBezTo>
                    <a:moveTo>
                      <a:pt x="824" y="18"/>
                    </a:moveTo>
                    <a:cubicBezTo>
                      <a:pt x="824" y="18"/>
                      <a:pt x="824" y="18"/>
                      <a:pt x="824" y="20"/>
                    </a:cubicBezTo>
                    <a:cubicBezTo>
                      <a:pt x="824" y="20"/>
                      <a:pt x="824" y="20"/>
                      <a:pt x="824" y="20"/>
                    </a:cubicBezTo>
                    <a:cubicBezTo>
                      <a:pt x="824" y="19"/>
                      <a:pt x="824" y="18"/>
                      <a:pt x="824" y="18"/>
                    </a:cubicBezTo>
                    <a:moveTo>
                      <a:pt x="87" y="14"/>
                    </a:moveTo>
                    <a:cubicBezTo>
                      <a:pt x="87" y="14"/>
                      <a:pt x="87" y="14"/>
                      <a:pt x="87" y="14"/>
                    </a:cubicBezTo>
                    <a:cubicBezTo>
                      <a:pt x="87" y="15"/>
                      <a:pt x="87" y="17"/>
                      <a:pt x="87" y="20"/>
                    </a:cubicBezTo>
                    <a:cubicBezTo>
                      <a:pt x="87" y="18"/>
                      <a:pt x="87" y="15"/>
                      <a:pt x="87" y="14"/>
                    </a:cubicBezTo>
                    <a:moveTo>
                      <a:pt x="890" y="11"/>
                    </a:moveTo>
                    <a:cubicBezTo>
                      <a:pt x="890" y="11"/>
                      <a:pt x="890" y="11"/>
                      <a:pt x="890" y="11"/>
                    </a:cubicBezTo>
                    <a:cubicBezTo>
                      <a:pt x="890" y="11"/>
                      <a:pt x="890" y="11"/>
                      <a:pt x="890" y="11"/>
                    </a:cubicBezTo>
                    <a:cubicBezTo>
                      <a:pt x="889" y="11"/>
                      <a:pt x="889" y="11"/>
                      <a:pt x="889" y="11"/>
                    </a:cubicBezTo>
                    <a:cubicBezTo>
                      <a:pt x="890" y="15"/>
                      <a:pt x="890" y="18"/>
                      <a:pt x="890" y="21"/>
                    </a:cubicBezTo>
                    <a:cubicBezTo>
                      <a:pt x="891" y="21"/>
                      <a:pt x="891" y="21"/>
                      <a:pt x="891" y="21"/>
                    </a:cubicBezTo>
                    <a:cubicBezTo>
                      <a:pt x="890" y="15"/>
                      <a:pt x="890" y="11"/>
                      <a:pt x="890" y="11"/>
                    </a:cubicBezTo>
                    <a:moveTo>
                      <a:pt x="0" y="5"/>
                    </a:moveTo>
                    <a:cubicBezTo>
                      <a:pt x="0" y="5"/>
                      <a:pt x="0" y="5"/>
                      <a:pt x="0" y="5"/>
                    </a:cubicBezTo>
                    <a:cubicBezTo>
                      <a:pt x="0" y="5"/>
                      <a:pt x="0" y="6"/>
                      <a:pt x="0" y="8"/>
                    </a:cubicBezTo>
                    <a:cubicBezTo>
                      <a:pt x="0" y="15"/>
                      <a:pt x="0" y="28"/>
                      <a:pt x="0" y="41"/>
                    </a:cubicBezTo>
                    <a:cubicBezTo>
                      <a:pt x="0" y="44"/>
                      <a:pt x="0" y="47"/>
                      <a:pt x="0" y="49"/>
                    </a:cubicBezTo>
                    <a:cubicBezTo>
                      <a:pt x="0" y="57"/>
                      <a:pt x="0" y="64"/>
                      <a:pt x="0" y="69"/>
                    </a:cubicBezTo>
                    <a:cubicBezTo>
                      <a:pt x="0" y="69"/>
                      <a:pt x="1" y="69"/>
                      <a:pt x="1" y="69"/>
                    </a:cubicBezTo>
                    <a:cubicBezTo>
                      <a:pt x="1" y="68"/>
                      <a:pt x="1" y="66"/>
                      <a:pt x="1" y="64"/>
                    </a:cubicBezTo>
                    <a:cubicBezTo>
                      <a:pt x="1" y="60"/>
                      <a:pt x="1" y="55"/>
                      <a:pt x="1" y="51"/>
                    </a:cubicBezTo>
                    <a:cubicBezTo>
                      <a:pt x="0" y="41"/>
                      <a:pt x="0" y="30"/>
                      <a:pt x="0" y="30"/>
                    </a:cubicBezTo>
                    <a:cubicBezTo>
                      <a:pt x="0" y="30"/>
                      <a:pt x="0" y="30"/>
                      <a:pt x="0" y="31"/>
                    </a:cubicBezTo>
                    <a:cubicBezTo>
                      <a:pt x="1" y="31"/>
                      <a:pt x="1" y="31"/>
                      <a:pt x="1" y="31"/>
                    </a:cubicBezTo>
                    <a:cubicBezTo>
                      <a:pt x="2" y="31"/>
                      <a:pt x="2" y="31"/>
                      <a:pt x="2" y="31"/>
                    </a:cubicBezTo>
                    <a:cubicBezTo>
                      <a:pt x="7" y="31"/>
                      <a:pt x="7" y="31"/>
                      <a:pt x="7" y="31"/>
                    </a:cubicBezTo>
                    <a:cubicBezTo>
                      <a:pt x="16" y="30"/>
                      <a:pt x="16" y="30"/>
                      <a:pt x="16" y="30"/>
                    </a:cubicBezTo>
                    <a:cubicBezTo>
                      <a:pt x="33" y="30"/>
                      <a:pt x="33" y="30"/>
                      <a:pt x="33" y="30"/>
                    </a:cubicBezTo>
                    <a:cubicBezTo>
                      <a:pt x="45" y="30"/>
                      <a:pt x="56" y="29"/>
                      <a:pt x="67" y="29"/>
                    </a:cubicBezTo>
                    <a:cubicBezTo>
                      <a:pt x="74" y="29"/>
                      <a:pt x="81" y="29"/>
                      <a:pt x="87" y="29"/>
                    </a:cubicBezTo>
                    <a:cubicBezTo>
                      <a:pt x="87" y="23"/>
                      <a:pt x="87" y="18"/>
                      <a:pt x="87" y="14"/>
                    </a:cubicBezTo>
                    <a:cubicBezTo>
                      <a:pt x="59" y="14"/>
                      <a:pt x="43" y="15"/>
                      <a:pt x="42" y="15"/>
                    </a:cubicBezTo>
                    <a:cubicBezTo>
                      <a:pt x="33" y="16"/>
                      <a:pt x="23" y="16"/>
                      <a:pt x="14" y="17"/>
                    </a:cubicBezTo>
                    <a:cubicBezTo>
                      <a:pt x="1" y="18"/>
                      <a:pt x="1" y="18"/>
                      <a:pt x="1" y="18"/>
                    </a:cubicBezTo>
                    <a:cubicBezTo>
                      <a:pt x="0" y="18"/>
                      <a:pt x="0" y="18"/>
                      <a:pt x="0" y="18"/>
                    </a:cubicBezTo>
                    <a:cubicBezTo>
                      <a:pt x="0" y="18"/>
                      <a:pt x="0" y="18"/>
                      <a:pt x="0" y="18"/>
                    </a:cubicBezTo>
                    <a:cubicBezTo>
                      <a:pt x="0" y="14"/>
                      <a:pt x="0" y="11"/>
                      <a:pt x="0" y="8"/>
                    </a:cubicBezTo>
                    <a:cubicBezTo>
                      <a:pt x="0" y="6"/>
                      <a:pt x="0" y="5"/>
                      <a:pt x="0" y="5"/>
                    </a:cubicBezTo>
                    <a:moveTo>
                      <a:pt x="0" y="4"/>
                    </a:moveTo>
                    <a:cubicBezTo>
                      <a:pt x="0" y="4"/>
                      <a:pt x="0" y="5"/>
                      <a:pt x="0" y="5"/>
                    </a:cubicBezTo>
                    <a:cubicBezTo>
                      <a:pt x="0" y="5"/>
                      <a:pt x="0" y="5"/>
                      <a:pt x="0" y="5"/>
                    </a:cubicBezTo>
                    <a:cubicBezTo>
                      <a:pt x="0" y="5"/>
                      <a:pt x="0" y="4"/>
                      <a:pt x="0" y="4"/>
                    </a:cubicBezTo>
                    <a:moveTo>
                      <a:pt x="888" y="0"/>
                    </a:moveTo>
                    <a:cubicBezTo>
                      <a:pt x="881" y="1"/>
                      <a:pt x="875" y="1"/>
                      <a:pt x="869" y="2"/>
                    </a:cubicBezTo>
                    <a:cubicBezTo>
                      <a:pt x="866" y="2"/>
                      <a:pt x="864" y="2"/>
                      <a:pt x="861" y="2"/>
                    </a:cubicBezTo>
                    <a:cubicBezTo>
                      <a:pt x="843" y="4"/>
                      <a:pt x="826" y="5"/>
                      <a:pt x="809" y="6"/>
                    </a:cubicBezTo>
                    <a:cubicBezTo>
                      <a:pt x="775" y="7"/>
                      <a:pt x="744" y="8"/>
                      <a:pt x="719" y="9"/>
                    </a:cubicBezTo>
                    <a:cubicBezTo>
                      <a:pt x="667" y="10"/>
                      <a:pt x="635" y="10"/>
                      <a:pt x="635" y="10"/>
                    </a:cubicBezTo>
                    <a:cubicBezTo>
                      <a:pt x="605" y="9"/>
                      <a:pt x="569" y="9"/>
                      <a:pt x="529" y="9"/>
                    </a:cubicBezTo>
                    <a:cubicBezTo>
                      <a:pt x="386" y="9"/>
                      <a:pt x="199" y="11"/>
                      <a:pt x="104" y="13"/>
                    </a:cubicBezTo>
                    <a:cubicBezTo>
                      <a:pt x="114" y="13"/>
                      <a:pt x="123" y="13"/>
                      <a:pt x="132" y="14"/>
                    </a:cubicBezTo>
                    <a:cubicBezTo>
                      <a:pt x="252" y="16"/>
                      <a:pt x="407" y="17"/>
                      <a:pt x="559" y="18"/>
                    </a:cubicBezTo>
                    <a:cubicBezTo>
                      <a:pt x="634" y="18"/>
                      <a:pt x="709" y="19"/>
                      <a:pt x="778" y="20"/>
                    </a:cubicBezTo>
                    <a:cubicBezTo>
                      <a:pt x="779" y="20"/>
                      <a:pt x="781" y="20"/>
                      <a:pt x="782" y="20"/>
                    </a:cubicBezTo>
                    <a:cubicBezTo>
                      <a:pt x="785" y="20"/>
                      <a:pt x="788" y="20"/>
                      <a:pt x="790" y="19"/>
                    </a:cubicBezTo>
                    <a:cubicBezTo>
                      <a:pt x="811" y="18"/>
                      <a:pt x="831" y="17"/>
                      <a:pt x="851" y="15"/>
                    </a:cubicBezTo>
                    <a:cubicBezTo>
                      <a:pt x="861" y="14"/>
                      <a:pt x="872" y="13"/>
                      <a:pt x="882" y="12"/>
                    </a:cubicBezTo>
                    <a:cubicBezTo>
                      <a:pt x="888" y="11"/>
                      <a:pt x="888" y="11"/>
                      <a:pt x="888" y="11"/>
                    </a:cubicBezTo>
                    <a:cubicBezTo>
                      <a:pt x="888" y="8"/>
                      <a:pt x="888" y="4"/>
                      <a:pt x="888" y="0"/>
                    </a:cubicBezTo>
                    <a:moveTo>
                      <a:pt x="889" y="0"/>
                    </a:moveTo>
                    <a:cubicBezTo>
                      <a:pt x="889" y="0"/>
                      <a:pt x="888" y="0"/>
                      <a:pt x="888" y="0"/>
                    </a:cubicBezTo>
                    <a:cubicBezTo>
                      <a:pt x="888" y="4"/>
                      <a:pt x="888" y="8"/>
                      <a:pt x="888" y="11"/>
                    </a:cubicBezTo>
                    <a:cubicBezTo>
                      <a:pt x="889" y="11"/>
                      <a:pt x="889" y="11"/>
                      <a:pt x="889" y="11"/>
                    </a:cubicBezTo>
                    <a:cubicBezTo>
                      <a:pt x="889" y="8"/>
                      <a:pt x="889" y="5"/>
                      <a:pt x="889" y="2"/>
                    </a:cubicBezTo>
                    <a:cubicBezTo>
                      <a:pt x="889" y="2"/>
                      <a:pt x="889" y="1"/>
                      <a:pt x="889" y="0"/>
                    </a:cubicBezTo>
                  </a:path>
                </a:pathLst>
              </a:custGeom>
              <a:solidFill>
                <a:srgbClr val="E3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52" name="Freeform 168"/>
              <p:cNvSpPr>
                <a:spLocks noEditPoints="1"/>
              </p:cNvSpPr>
              <p:nvPr/>
            </p:nvSpPr>
            <p:spPr bwMode="auto">
              <a:xfrm>
                <a:off x="3484681" y="2518380"/>
                <a:ext cx="1796371" cy="273641"/>
              </a:xfrm>
              <a:custGeom>
                <a:avLst/>
                <a:gdLst>
                  <a:gd name="T0" fmla="*/ 207 w 820"/>
                  <a:gd name="T1" fmla="*/ 114 h 125"/>
                  <a:gd name="T2" fmla="*/ 746 w 820"/>
                  <a:gd name="T3" fmla="*/ 111 h 125"/>
                  <a:gd name="T4" fmla="*/ 619 w 820"/>
                  <a:gd name="T5" fmla="*/ 107 h 125"/>
                  <a:gd name="T6" fmla="*/ 327 w 820"/>
                  <a:gd name="T7" fmla="*/ 109 h 125"/>
                  <a:gd name="T8" fmla="*/ 619 w 820"/>
                  <a:gd name="T9" fmla="*/ 106 h 125"/>
                  <a:gd name="T10" fmla="*/ 490 w 820"/>
                  <a:gd name="T11" fmla="*/ 109 h 125"/>
                  <a:gd name="T12" fmla="*/ 619 w 820"/>
                  <a:gd name="T13" fmla="*/ 106 h 125"/>
                  <a:gd name="T14" fmla="*/ 166 w 820"/>
                  <a:gd name="T15" fmla="*/ 103 h 125"/>
                  <a:gd name="T16" fmla="*/ 207 w 820"/>
                  <a:gd name="T17" fmla="*/ 102 h 125"/>
                  <a:gd name="T18" fmla="*/ 1 w 820"/>
                  <a:gd name="T19" fmla="*/ 99 h 125"/>
                  <a:gd name="T20" fmla="*/ 6 w 820"/>
                  <a:gd name="T21" fmla="*/ 107 h 125"/>
                  <a:gd name="T22" fmla="*/ 21 w 820"/>
                  <a:gd name="T23" fmla="*/ 102 h 125"/>
                  <a:gd name="T24" fmla="*/ 154 w 820"/>
                  <a:gd name="T25" fmla="*/ 99 h 125"/>
                  <a:gd name="T26" fmla="*/ 44 w 820"/>
                  <a:gd name="T27" fmla="*/ 99 h 125"/>
                  <a:gd name="T28" fmla="*/ 21 w 820"/>
                  <a:gd name="T29" fmla="*/ 108 h 125"/>
                  <a:gd name="T30" fmla="*/ 1 w 820"/>
                  <a:gd name="T31" fmla="*/ 95 h 125"/>
                  <a:gd name="T32" fmla="*/ 21 w 820"/>
                  <a:gd name="T33" fmla="*/ 95 h 125"/>
                  <a:gd name="T34" fmla="*/ 153 w 820"/>
                  <a:gd name="T35" fmla="*/ 98 h 125"/>
                  <a:gd name="T36" fmla="*/ 259 w 820"/>
                  <a:gd name="T37" fmla="*/ 94 h 125"/>
                  <a:gd name="T38" fmla="*/ 154 w 820"/>
                  <a:gd name="T39" fmla="*/ 95 h 125"/>
                  <a:gd name="T40" fmla="*/ 197 w 820"/>
                  <a:gd name="T41" fmla="*/ 99 h 125"/>
                  <a:gd name="T42" fmla="*/ 615 w 820"/>
                  <a:gd name="T43" fmla="*/ 101 h 125"/>
                  <a:gd name="T44" fmla="*/ 619 w 820"/>
                  <a:gd name="T45" fmla="*/ 87 h 125"/>
                  <a:gd name="T46" fmla="*/ 153 w 820"/>
                  <a:gd name="T47" fmla="*/ 83 h 125"/>
                  <a:gd name="T48" fmla="*/ 745 w 820"/>
                  <a:gd name="T49" fmla="*/ 100 h 125"/>
                  <a:gd name="T50" fmla="*/ 660 w 820"/>
                  <a:gd name="T51" fmla="*/ 86 h 125"/>
                  <a:gd name="T52" fmla="*/ 733 w 820"/>
                  <a:gd name="T53" fmla="*/ 104 h 125"/>
                  <a:gd name="T54" fmla="*/ 745 w 820"/>
                  <a:gd name="T55" fmla="*/ 85 h 125"/>
                  <a:gd name="T56" fmla="*/ 619 w 820"/>
                  <a:gd name="T57" fmla="*/ 87 h 125"/>
                  <a:gd name="T58" fmla="*/ 154 w 820"/>
                  <a:gd name="T59" fmla="*/ 83 h 125"/>
                  <a:gd name="T60" fmla="*/ 619 w 820"/>
                  <a:gd name="T61" fmla="*/ 86 h 125"/>
                  <a:gd name="T62" fmla="*/ 579 w 820"/>
                  <a:gd name="T63" fmla="*/ 87 h 125"/>
                  <a:gd name="T64" fmla="*/ 259 w 820"/>
                  <a:gd name="T65" fmla="*/ 94 h 125"/>
                  <a:gd name="T66" fmla="*/ 332 w 820"/>
                  <a:gd name="T67" fmla="*/ 81 h 125"/>
                  <a:gd name="T68" fmla="*/ 153 w 820"/>
                  <a:gd name="T69" fmla="*/ 80 h 125"/>
                  <a:gd name="T70" fmla="*/ 153 w 820"/>
                  <a:gd name="T71" fmla="*/ 80 h 125"/>
                  <a:gd name="T72" fmla="*/ 1 w 820"/>
                  <a:gd name="T73" fmla="*/ 82 h 125"/>
                  <a:gd name="T74" fmla="*/ 21 w 820"/>
                  <a:gd name="T75" fmla="*/ 75 h 125"/>
                  <a:gd name="T76" fmla="*/ 443 w 820"/>
                  <a:gd name="T77" fmla="*/ 69 h 125"/>
                  <a:gd name="T78" fmla="*/ 619 w 820"/>
                  <a:gd name="T79" fmla="*/ 74 h 125"/>
                  <a:gd name="T80" fmla="*/ 20 w 820"/>
                  <a:gd name="T81" fmla="*/ 59 h 125"/>
                  <a:gd name="T82" fmla="*/ 619 w 820"/>
                  <a:gd name="T83" fmla="*/ 53 h 125"/>
                  <a:gd name="T84" fmla="*/ 443 w 820"/>
                  <a:gd name="T85" fmla="*/ 69 h 125"/>
                  <a:gd name="T86" fmla="*/ 613 w 820"/>
                  <a:gd name="T87" fmla="*/ 65 h 125"/>
                  <a:gd name="T88" fmla="*/ 30 w 820"/>
                  <a:gd name="T89" fmla="*/ 53 h 125"/>
                  <a:gd name="T90" fmla="*/ 20 w 820"/>
                  <a:gd name="T91" fmla="*/ 53 h 125"/>
                  <a:gd name="T92" fmla="*/ 818 w 820"/>
                  <a:gd name="T93" fmla="*/ 28 h 125"/>
                  <a:gd name="T94" fmla="*/ 803 w 820"/>
                  <a:gd name="T95" fmla="*/ 44 h 125"/>
                  <a:gd name="T96" fmla="*/ 818 w 820"/>
                  <a:gd name="T97" fmla="*/ 37 h 125"/>
                  <a:gd name="T98" fmla="*/ 818 w 820"/>
                  <a:gd name="T99" fmla="*/ 78 h 125"/>
                  <a:gd name="T100" fmla="*/ 803 w 820"/>
                  <a:gd name="T101" fmla="*/ 79 h 125"/>
                  <a:gd name="T102" fmla="*/ 816 w 820"/>
                  <a:gd name="T103" fmla="*/ 93 h 125"/>
                  <a:gd name="T104" fmla="*/ 820 w 820"/>
                  <a:gd name="T105" fmla="*/ 94 h 125"/>
                  <a:gd name="T106" fmla="*/ 0 w 820"/>
                  <a:gd name="T107" fmla="*/ 11 h 125"/>
                  <a:gd name="T108" fmla="*/ 1 w 820"/>
                  <a:gd name="T109" fmla="*/ 54 h 125"/>
                  <a:gd name="T110" fmla="*/ 0 w 820"/>
                  <a:gd name="T111" fmla="*/ 7 h 125"/>
                  <a:gd name="T112" fmla="*/ 0 w 820"/>
                  <a:gd name="T113" fmla="*/ 27 h 125"/>
                  <a:gd name="T114" fmla="*/ 183 w 820"/>
                  <a:gd name="T115" fmla="*/ 33 h 125"/>
                  <a:gd name="T116" fmla="*/ 565 w 820"/>
                  <a:gd name="T117" fmla="*/ 47 h 125"/>
                  <a:gd name="T118" fmla="*/ 802 w 820"/>
                  <a:gd name="T119" fmla="*/ 27 h 125"/>
                  <a:gd name="T120" fmla="*/ 691 w 820"/>
                  <a:gd name="T121" fmla="*/ 26 h 125"/>
                  <a:gd name="T122" fmla="*/ 0 w 820"/>
                  <a:gd name="T123" fmla="*/ 1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0" h="125">
                    <a:moveTo>
                      <a:pt x="21" y="116"/>
                    </a:moveTo>
                    <a:cubicBezTo>
                      <a:pt x="21" y="121"/>
                      <a:pt x="21" y="125"/>
                      <a:pt x="21" y="125"/>
                    </a:cubicBezTo>
                    <a:cubicBezTo>
                      <a:pt x="21" y="125"/>
                      <a:pt x="21" y="124"/>
                      <a:pt x="21" y="121"/>
                    </a:cubicBezTo>
                    <a:cubicBezTo>
                      <a:pt x="21" y="122"/>
                      <a:pt x="21" y="122"/>
                      <a:pt x="21" y="122"/>
                    </a:cubicBezTo>
                    <a:cubicBezTo>
                      <a:pt x="21" y="122"/>
                      <a:pt x="21" y="119"/>
                      <a:pt x="21" y="116"/>
                    </a:cubicBezTo>
                    <a:moveTo>
                      <a:pt x="207" y="114"/>
                    </a:moveTo>
                    <a:cubicBezTo>
                      <a:pt x="207" y="114"/>
                      <a:pt x="207" y="114"/>
                      <a:pt x="207" y="114"/>
                    </a:cubicBezTo>
                    <a:cubicBezTo>
                      <a:pt x="207" y="115"/>
                      <a:pt x="207" y="116"/>
                      <a:pt x="207" y="116"/>
                    </a:cubicBezTo>
                    <a:cubicBezTo>
                      <a:pt x="207" y="116"/>
                      <a:pt x="207" y="116"/>
                      <a:pt x="207" y="114"/>
                    </a:cubicBezTo>
                    <a:cubicBezTo>
                      <a:pt x="207" y="114"/>
                      <a:pt x="207" y="114"/>
                      <a:pt x="207" y="114"/>
                    </a:cubicBezTo>
                    <a:cubicBezTo>
                      <a:pt x="207" y="114"/>
                      <a:pt x="207" y="114"/>
                      <a:pt x="207" y="114"/>
                    </a:cubicBezTo>
                    <a:moveTo>
                      <a:pt x="746" y="110"/>
                    </a:moveTo>
                    <a:cubicBezTo>
                      <a:pt x="746" y="110"/>
                      <a:pt x="746" y="110"/>
                      <a:pt x="746" y="110"/>
                    </a:cubicBezTo>
                    <a:cubicBezTo>
                      <a:pt x="746" y="111"/>
                      <a:pt x="746" y="111"/>
                      <a:pt x="746" y="111"/>
                    </a:cubicBezTo>
                    <a:cubicBezTo>
                      <a:pt x="746" y="111"/>
                      <a:pt x="746" y="111"/>
                      <a:pt x="746" y="110"/>
                    </a:cubicBezTo>
                    <a:moveTo>
                      <a:pt x="21" y="109"/>
                    </a:moveTo>
                    <a:cubicBezTo>
                      <a:pt x="21" y="109"/>
                      <a:pt x="21" y="109"/>
                      <a:pt x="21" y="109"/>
                    </a:cubicBezTo>
                    <a:cubicBezTo>
                      <a:pt x="21" y="110"/>
                      <a:pt x="21" y="110"/>
                      <a:pt x="21" y="111"/>
                    </a:cubicBezTo>
                    <a:cubicBezTo>
                      <a:pt x="21" y="111"/>
                      <a:pt x="21" y="111"/>
                      <a:pt x="21" y="111"/>
                    </a:cubicBezTo>
                    <a:cubicBezTo>
                      <a:pt x="21" y="110"/>
                      <a:pt x="21" y="110"/>
                      <a:pt x="21" y="109"/>
                    </a:cubicBezTo>
                    <a:moveTo>
                      <a:pt x="619" y="107"/>
                    </a:moveTo>
                    <a:cubicBezTo>
                      <a:pt x="619" y="107"/>
                      <a:pt x="619" y="107"/>
                      <a:pt x="619" y="107"/>
                    </a:cubicBezTo>
                    <a:cubicBezTo>
                      <a:pt x="619" y="109"/>
                      <a:pt x="619" y="109"/>
                      <a:pt x="619" y="109"/>
                    </a:cubicBezTo>
                    <a:cubicBezTo>
                      <a:pt x="619" y="109"/>
                      <a:pt x="619" y="109"/>
                      <a:pt x="619" y="107"/>
                    </a:cubicBezTo>
                    <a:moveTo>
                      <a:pt x="208" y="107"/>
                    </a:moveTo>
                    <a:cubicBezTo>
                      <a:pt x="207" y="107"/>
                      <a:pt x="207" y="108"/>
                      <a:pt x="207" y="110"/>
                    </a:cubicBezTo>
                    <a:cubicBezTo>
                      <a:pt x="213" y="110"/>
                      <a:pt x="219" y="110"/>
                      <a:pt x="224" y="110"/>
                    </a:cubicBezTo>
                    <a:cubicBezTo>
                      <a:pt x="259" y="110"/>
                      <a:pt x="293" y="110"/>
                      <a:pt x="327" y="109"/>
                    </a:cubicBezTo>
                    <a:cubicBezTo>
                      <a:pt x="310" y="109"/>
                      <a:pt x="292" y="109"/>
                      <a:pt x="275" y="109"/>
                    </a:cubicBezTo>
                    <a:cubicBezTo>
                      <a:pt x="257" y="108"/>
                      <a:pt x="240" y="108"/>
                      <a:pt x="224" y="108"/>
                    </a:cubicBezTo>
                    <a:cubicBezTo>
                      <a:pt x="212" y="107"/>
                      <a:pt x="212" y="107"/>
                      <a:pt x="212" y="107"/>
                    </a:cubicBezTo>
                    <a:cubicBezTo>
                      <a:pt x="211" y="108"/>
                      <a:pt x="211" y="108"/>
                      <a:pt x="211" y="108"/>
                    </a:cubicBezTo>
                    <a:cubicBezTo>
                      <a:pt x="210" y="108"/>
                      <a:pt x="210" y="108"/>
                      <a:pt x="210" y="107"/>
                    </a:cubicBezTo>
                    <a:cubicBezTo>
                      <a:pt x="209" y="107"/>
                      <a:pt x="209" y="107"/>
                      <a:pt x="208" y="107"/>
                    </a:cubicBezTo>
                    <a:moveTo>
                      <a:pt x="619" y="106"/>
                    </a:moveTo>
                    <a:cubicBezTo>
                      <a:pt x="619" y="106"/>
                      <a:pt x="619" y="106"/>
                      <a:pt x="619" y="106"/>
                    </a:cubicBezTo>
                    <a:cubicBezTo>
                      <a:pt x="618" y="106"/>
                      <a:pt x="618" y="106"/>
                      <a:pt x="618" y="106"/>
                    </a:cubicBezTo>
                    <a:cubicBezTo>
                      <a:pt x="614" y="106"/>
                      <a:pt x="614" y="106"/>
                      <a:pt x="614" y="106"/>
                    </a:cubicBezTo>
                    <a:cubicBezTo>
                      <a:pt x="613" y="106"/>
                      <a:pt x="611" y="106"/>
                      <a:pt x="610" y="106"/>
                    </a:cubicBezTo>
                    <a:cubicBezTo>
                      <a:pt x="597" y="106"/>
                      <a:pt x="584" y="106"/>
                      <a:pt x="572" y="106"/>
                    </a:cubicBezTo>
                    <a:cubicBezTo>
                      <a:pt x="559" y="106"/>
                      <a:pt x="547" y="107"/>
                      <a:pt x="535" y="107"/>
                    </a:cubicBezTo>
                    <a:cubicBezTo>
                      <a:pt x="523" y="107"/>
                      <a:pt x="508" y="108"/>
                      <a:pt x="490" y="109"/>
                    </a:cubicBezTo>
                    <a:cubicBezTo>
                      <a:pt x="481" y="109"/>
                      <a:pt x="471" y="110"/>
                      <a:pt x="461" y="110"/>
                    </a:cubicBezTo>
                    <a:cubicBezTo>
                      <a:pt x="492" y="110"/>
                      <a:pt x="522" y="109"/>
                      <a:pt x="555" y="109"/>
                    </a:cubicBezTo>
                    <a:cubicBezTo>
                      <a:pt x="577" y="108"/>
                      <a:pt x="598" y="108"/>
                      <a:pt x="619" y="107"/>
                    </a:cubicBezTo>
                    <a:cubicBezTo>
                      <a:pt x="619" y="107"/>
                      <a:pt x="619" y="107"/>
                      <a:pt x="619" y="106"/>
                    </a:cubicBezTo>
                    <a:moveTo>
                      <a:pt x="619" y="102"/>
                    </a:moveTo>
                    <a:cubicBezTo>
                      <a:pt x="619" y="102"/>
                      <a:pt x="619" y="103"/>
                      <a:pt x="619" y="106"/>
                    </a:cubicBezTo>
                    <a:cubicBezTo>
                      <a:pt x="619" y="106"/>
                      <a:pt x="619" y="106"/>
                      <a:pt x="619" y="106"/>
                    </a:cubicBezTo>
                    <a:cubicBezTo>
                      <a:pt x="619" y="107"/>
                      <a:pt x="619" y="107"/>
                      <a:pt x="619" y="107"/>
                    </a:cubicBezTo>
                    <a:cubicBezTo>
                      <a:pt x="619" y="107"/>
                      <a:pt x="619" y="107"/>
                      <a:pt x="620" y="107"/>
                    </a:cubicBezTo>
                    <a:cubicBezTo>
                      <a:pt x="620" y="107"/>
                      <a:pt x="620" y="107"/>
                      <a:pt x="620" y="106"/>
                    </a:cubicBezTo>
                    <a:cubicBezTo>
                      <a:pt x="619" y="104"/>
                      <a:pt x="619" y="102"/>
                      <a:pt x="619" y="102"/>
                    </a:cubicBezTo>
                    <a:moveTo>
                      <a:pt x="207" y="102"/>
                    </a:moveTo>
                    <a:cubicBezTo>
                      <a:pt x="199" y="102"/>
                      <a:pt x="192" y="102"/>
                      <a:pt x="186" y="103"/>
                    </a:cubicBezTo>
                    <a:cubicBezTo>
                      <a:pt x="166" y="103"/>
                      <a:pt x="166" y="103"/>
                      <a:pt x="166" y="103"/>
                    </a:cubicBezTo>
                    <a:cubicBezTo>
                      <a:pt x="156" y="104"/>
                      <a:pt x="156" y="104"/>
                      <a:pt x="156" y="104"/>
                    </a:cubicBezTo>
                    <a:cubicBezTo>
                      <a:pt x="154" y="104"/>
                      <a:pt x="154" y="104"/>
                      <a:pt x="154" y="104"/>
                    </a:cubicBezTo>
                    <a:cubicBezTo>
                      <a:pt x="154" y="104"/>
                      <a:pt x="154" y="104"/>
                      <a:pt x="154" y="104"/>
                    </a:cubicBezTo>
                    <a:cubicBezTo>
                      <a:pt x="154" y="104"/>
                      <a:pt x="154" y="104"/>
                      <a:pt x="154" y="104"/>
                    </a:cubicBezTo>
                    <a:cubicBezTo>
                      <a:pt x="154" y="107"/>
                      <a:pt x="154" y="109"/>
                      <a:pt x="154" y="110"/>
                    </a:cubicBezTo>
                    <a:cubicBezTo>
                      <a:pt x="171" y="110"/>
                      <a:pt x="189" y="110"/>
                      <a:pt x="207" y="110"/>
                    </a:cubicBezTo>
                    <a:cubicBezTo>
                      <a:pt x="207" y="108"/>
                      <a:pt x="207" y="105"/>
                      <a:pt x="207" y="102"/>
                    </a:cubicBezTo>
                    <a:moveTo>
                      <a:pt x="238" y="102"/>
                    </a:moveTo>
                    <a:cubicBezTo>
                      <a:pt x="235" y="102"/>
                      <a:pt x="231" y="102"/>
                      <a:pt x="228" y="102"/>
                    </a:cubicBezTo>
                    <a:cubicBezTo>
                      <a:pt x="292" y="104"/>
                      <a:pt x="350" y="106"/>
                      <a:pt x="410" y="108"/>
                    </a:cubicBezTo>
                    <a:cubicBezTo>
                      <a:pt x="436" y="108"/>
                      <a:pt x="461" y="107"/>
                      <a:pt x="486" y="106"/>
                    </a:cubicBezTo>
                    <a:cubicBezTo>
                      <a:pt x="405" y="105"/>
                      <a:pt x="324" y="103"/>
                      <a:pt x="241" y="102"/>
                    </a:cubicBezTo>
                    <a:cubicBezTo>
                      <a:pt x="240" y="102"/>
                      <a:pt x="239" y="102"/>
                      <a:pt x="238" y="102"/>
                    </a:cubicBezTo>
                    <a:moveTo>
                      <a:pt x="1" y="99"/>
                    </a:moveTo>
                    <a:cubicBezTo>
                      <a:pt x="1" y="105"/>
                      <a:pt x="1" y="108"/>
                      <a:pt x="1" y="108"/>
                    </a:cubicBezTo>
                    <a:cubicBezTo>
                      <a:pt x="1" y="108"/>
                      <a:pt x="1" y="108"/>
                      <a:pt x="1" y="107"/>
                    </a:cubicBezTo>
                    <a:cubicBezTo>
                      <a:pt x="1" y="107"/>
                      <a:pt x="1" y="107"/>
                      <a:pt x="1" y="107"/>
                    </a:cubicBezTo>
                    <a:cubicBezTo>
                      <a:pt x="1" y="107"/>
                      <a:pt x="1" y="107"/>
                      <a:pt x="1" y="107"/>
                    </a:cubicBezTo>
                    <a:cubicBezTo>
                      <a:pt x="1" y="107"/>
                      <a:pt x="1" y="107"/>
                      <a:pt x="1" y="107"/>
                    </a:cubicBezTo>
                    <a:cubicBezTo>
                      <a:pt x="3" y="107"/>
                      <a:pt x="3" y="107"/>
                      <a:pt x="3" y="107"/>
                    </a:cubicBezTo>
                    <a:cubicBezTo>
                      <a:pt x="6" y="107"/>
                      <a:pt x="6" y="107"/>
                      <a:pt x="6" y="107"/>
                    </a:cubicBezTo>
                    <a:cubicBezTo>
                      <a:pt x="12" y="107"/>
                      <a:pt x="12" y="107"/>
                      <a:pt x="12" y="107"/>
                    </a:cubicBezTo>
                    <a:cubicBezTo>
                      <a:pt x="21" y="107"/>
                      <a:pt x="21" y="107"/>
                      <a:pt x="21" y="107"/>
                    </a:cubicBezTo>
                    <a:cubicBezTo>
                      <a:pt x="21" y="105"/>
                      <a:pt x="21" y="104"/>
                      <a:pt x="21" y="102"/>
                    </a:cubicBezTo>
                    <a:cubicBezTo>
                      <a:pt x="21" y="102"/>
                      <a:pt x="21" y="102"/>
                      <a:pt x="21" y="102"/>
                    </a:cubicBezTo>
                    <a:cubicBezTo>
                      <a:pt x="21" y="102"/>
                      <a:pt x="21" y="102"/>
                      <a:pt x="21" y="102"/>
                    </a:cubicBezTo>
                    <a:cubicBezTo>
                      <a:pt x="21" y="102"/>
                      <a:pt x="21" y="102"/>
                      <a:pt x="21" y="102"/>
                    </a:cubicBezTo>
                    <a:cubicBezTo>
                      <a:pt x="21" y="102"/>
                      <a:pt x="21" y="102"/>
                      <a:pt x="21" y="102"/>
                    </a:cubicBezTo>
                    <a:cubicBezTo>
                      <a:pt x="21" y="101"/>
                      <a:pt x="21" y="100"/>
                      <a:pt x="21" y="99"/>
                    </a:cubicBezTo>
                    <a:cubicBezTo>
                      <a:pt x="15" y="99"/>
                      <a:pt x="9" y="99"/>
                      <a:pt x="3" y="99"/>
                    </a:cubicBezTo>
                    <a:cubicBezTo>
                      <a:pt x="1" y="99"/>
                      <a:pt x="1" y="99"/>
                      <a:pt x="1" y="99"/>
                    </a:cubicBezTo>
                    <a:cubicBezTo>
                      <a:pt x="1" y="99"/>
                      <a:pt x="1" y="99"/>
                      <a:pt x="1" y="99"/>
                    </a:cubicBezTo>
                    <a:cubicBezTo>
                      <a:pt x="1" y="99"/>
                      <a:pt x="1" y="99"/>
                      <a:pt x="1" y="99"/>
                    </a:cubicBezTo>
                    <a:moveTo>
                      <a:pt x="154" y="99"/>
                    </a:moveTo>
                    <a:cubicBezTo>
                      <a:pt x="154" y="99"/>
                      <a:pt x="154" y="99"/>
                      <a:pt x="154" y="99"/>
                    </a:cubicBezTo>
                    <a:cubicBezTo>
                      <a:pt x="154" y="99"/>
                      <a:pt x="154" y="99"/>
                      <a:pt x="154" y="99"/>
                    </a:cubicBezTo>
                    <a:cubicBezTo>
                      <a:pt x="154" y="99"/>
                      <a:pt x="154" y="99"/>
                      <a:pt x="154" y="99"/>
                    </a:cubicBezTo>
                    <a:cubicBezTo>
                      <a:pt x="154" y="100"/>
                      <a:pt x="154" y="100"/>
                      <a:pt x="154" y="100"/>
                    </a:cubicBezTo>
                    <a:cubicBezTo>
                      <a:pt x="154" y="100"/>
                      <a:pt x="154" y="100"/>
                      <a:pt x="154" y="99"/>
                    </a:cubicBezTo>
                    <a:cubicBezTo>
                      <a:pt x="146" y="99"/>
                      <a:pt x="138" y="99"/>
                      <a:pt x="129" y="99"/>
                    </a:cubicBezTo>
                    <a:cubicBezTo>
                      <a:pt x="104" y="99"/>
                      <a:pt x="78" y="99"/>
                      <a:pt x="52" y="99"/>
                    </a:cubicBezTo>
                    <a:cubicBezTo>
                      <a:pt x="50" y="99"/>
                      <a:pt x="47" y="99"/>
                      <a:pt x="44" y="99"/>
                    </a:cubicBezTo>
                    <a:cubicBezTo>
                      <a:pt x="37" y="99"/>
                      <a:pt x="29" y="99"/>
                      <a:pt x="21" y="99"/>
                    </a:cubicBezTo>
                    <a:cubicBezTo>
                      <a:pt x="21" y="110"/>
                      <a:pt x="21" y="116"/>
                      <a:pt x="21" y="118"/>
                    </a:cubicBezTo>
                    <a:cubicBezTo>
                      <a:pt x="21" y="116"/>
                      <a:pt x="21" y="114"/>
                      <a:pt x="21" y="111"/>
                    </a:cubicBezTo>
                    <a:cubicBezTo>
                      <a:pt x="21" y="111"/>
                      <a:pt x="21" y="111"/>
                      <a:pt x="21" y="111"/>
                    </a:cubicBezTo>
                    <a:cubicBezTo>
                      <a:pt x="21" y="111"/>
                      <a:pt x="21" y="110"/>
                      <a:pt x="21" y="109"/>
                    </a:cubicBezTo>
                    <a:cubicBezTo>
                      <a:pt x="21" y="109"/>
                      <a:pt x="21" y="109"/>
                      <a:pt x="21" y="109"/>
                    </a:cubicBezTo>
                    <a:cubicBezTo>
                      <a:pt x="21" y="108"/>
                      <a:pt x="21" y="108"/>
                      <a:pt x="21" y="108"/>
                    </a:cubicBezTo>
                    <a:cubicBezTo>
                      <a:pt x="21" y="108"/>
                      <a:pt x="21" y="108"/>
                      <a:pt x="21" y="109"/>
                    </a:cubicBezTo>
                    <a:cubicBezTo>
                      <a:pt x="22" y="109"/>
                      <a:pt x="22" y="109"/>
                      <a:pt x="22" y="109"/>
                    </a:cubicBezTo>
                    <a:cubicBezTo>
                      <a:pt x="33" y="109"/>
                      <a:pt x="44" y="109"/>
                      <a:pt x="54" y="109"/>
                    </a:cubicBezTo>
                    <a:cubicBezTo>
                      <a:pt x="94" y="109"/>
                      <a:pt x="127" y="110"/>
                      <a:pt x="149" y="110"/>
                    </a:cubicBezTo>
                    <a:cubicBezTo>
                      <a:pt x="150" y="110"/>
                      <a:pt x="152" y="110"/>
                      <a:pt x="154" y="110"/>
                    </a:cubicBezTo>
                    <a:cubicBezTo>
                      <a:pt x="154" y="109"/>
                      <a:pt x="154" y="104"/>
                      <a:pt x="154" y="99"/>
                    </a:cubicBezTo>
                    <a:moveTo>
                      <a:pt x="1" y="95"/>
                    </a:moveTo>
                    <a:cubicBezTo>
                      <a:pt x="1" y="99"/>
                      <a:pt x="1" y="100"/>
                      <a:pt x="1" y="100"/>
                    </a:cubicBezTo>
                    <a:cubicBezTo>
                      <a:pt x="1" y="100"/>
                      <a:pt x="1" y="100"/>
                      <a:pt x="1" y="99"/>
                    </a:cubicBezTo>
                    <a:cubicBezTo>
                      <a:pt x="1" y="99"/>
                      <a:pt x="1" y="99"/>
                      <a:pt x="1" y="99"/>
                    </a:cubicBezTo>
                    <a:cubicBezTo>
                      <a:pt x="1" y="99"/>
                      <a:pt x="1" y="98"/>
                      <a:pt x="1" y="97"/>
                    </a:cubicBezTo>
                    <a:cubicBezTo>
                      <a:pt x="1" y="96"/>
                      <a:pt x="1" y="96"/>
                      <a:pt x="1" y="95"/>
                    </a:cubicBezTo>
                    <a:cubicBezTo>
                      <a:pt x="1" y="95"/>
                      <a:pt x="1" y="95"/>
                      <a:pt x="1" y="95"/>
                    </a:cubicBezTo>
                    <a:moveTo>
                      <a:pt x="21" y="95"/>
                    </a:moveTo>
                    <a:cubicBezTo>
                      <a:pt x="21" y="95"/>
                      <a:pt x="21" y="95"/>
                      <a:pt x="21" y="95"/>
                    </a:cubicBezTo>
                    <a:cubicBezTo>
                      <a:pt x="21" y="97"/>
                      <a:pt x="21" y="98"/>
                      <a:pt x="21" y="99"/>
                    </a:cubicBezTo>
                    <a:cubicBezTo>
                      <a:pt x="21" y="99"/>
                      <a:pt x="21" y="99"/>
                      <a:pt x="21" y="99"/>
                    </a:cubicBezTo>
                    <a:cubicBezTo>
                      <a:pt x="21" y="98"/>
                      <a:pt x="21" y="97"/>
                      <a:pt x="21" y="95"/>
                    </a:cubicBezTo>
                    <a:moveTo>
                      <a:pt x="153" y="95"/>
                    </a:moveTo>
                    <a:cubicBezTo>
                      <a:pt x="153" y="95"/>
                      <a:pt x="153" y="95"/>
                      <a:pt x="153" y="95"/>
                    </a:cubicBezTo>
                    <a:cubicBezTo>
                      <a:pt x="153" y="96"/>
                      <a:pt x="153" y="98"/>
                      <a:pt x="153" y="98"/>
                    </a:cubicBezTo>
                    <a:cubicBezTo>
                      <a:pt x="153" y="98"/>
                      <a:pt x="153" y="97"/>
                      <a:pt x="153" y="95"/>
                    </a:cubicBezTo>
                    <a:cubicBezTo>
                      <a:pt x="153" y="95"/>
                      <a:pt x="153" y="95"/>
                      <a:pt x="153" y="95"/>
                    </a:cubicBezTo>
                    <a:cubicBezTo>
                      <a:pt x="153" y="95"/>
                      <a:pt x="153" y="95"/>
                      <a:pt x="153" y="95"/>
                    </a:cubicBezTo>
                    <a:moveTo>
                      <a:pt x="619" y="87"/>
                    </a:moveTo>
                    <a:cubicBezTo>
                      <a:pt x="437" y="92"/>
                      <a:pt x="294" y="94"/>
                      <a:pt x="269" y="94"/>
                    </a:cubicBezTo>
                    <a:cubicBezTo>
                      <a:pt x="266" y="94"/>
                      <a:pt x="265" y="94"/>
                      <a:pt x="265" y="94"/>
                    </a:cubicBezTo>
                    <a:cubicBezTo>
                      <a:pt x="263" y="94"/>
                      <a:pt x="261" y="94"/>
                      <a:pt x="259" y="94"/>
                    </a:cubicBezTo>
                    <a:cubicBezTo>
                      <a:pt x="246" y="94"/>
                      <a:pt x="222" y="94"/>
                      <a:pt x="194" y="94"/>
                    </a:cubicBezTo>
                    <a:cubicBezTo>
                      <a:pt x="175" y="95"/>
                      <a:pt x="175" y="95"/>
                      <a:pt x="175" y="95"/>
                    </a:cubicBezTo>
                    <a:cubicBezTo>
                      <a:pt x="162" y="95"/>
                      <a:pt x="162" y="95"/>
                      <a:pt x="162" y="95"/>
                    </a:cubicBezTo>
                    <a:cubicBezTo>
                      <a:pt x="156" y="95"/>
                      <a:pt x="156" y="95"/>
                      <a:pt x="156" y="95"/>
                    </a:cubicBezTo>
                    <a:cubicBezTo>
                      <a:pt x="154" y="95"/>
                      <a:pt x="154" y="95"/>
                      <a:pt x="154" y="95"/>
                    </a:cubicBezTo>
                    <a:cubicBezTo>
                      <a:pt x="154" y="95"/>
                      <a:pt x="154" y="95"/>
                      <a:pt x="154" y="95"/>
                    </a:cubicBezTo>
                    <a:cubicBezTo>
                      <a:pt x="154" y="95"/>
                      <a:pt x="154" y="95"/>
                      <a:pt x="154" y="95"/>
                    </a:cubicBezTo>
                    <a:cubicBezTo>
                      <a:pt x="154" y="96"/>
                      <a:pt x="154" y="98"/>
                      <a:pt x="154" y="99"/>
                    </a:cubicBezTo>
                    <a:cubicBezTo>
                      <a:pt x="154" y="99"/>
                      <a:pt x="154" y="99"/>
                      <a:pt x="154" y="99"/>
                    </a:cubicBezTo>
                    <a:cubicBezTo>
                      <a:pt x="154" y="99"/>
                      <a:pt x="154" y="99"/>
                      <a:pt x="154" y="99"/>
                    </a:cubicBezTo>
                    <a:cubicBezTo>
                      <a:pt x="155" y="99"/>
                      <a:pt x="155" y="99"/>
                      <a:pt x="155" y="99"/>
                    </a:cubicBezTo>
                    <a:cubicBezTo>
                      <a:pt x="157" y="99"/>
                      <a:pt x="157" y="99"/>
                      <a:pt x="157" y="99"/>
                    </a:cubicBezTo>
                    <a:cubicBezTo>
                      <a:pt x="176" y="99"/>
                      <a:pt x="176" y="99"/>
                      <a:pt x="176" y="99"/>
                    </a:cubicBezTo>
                    <a:cubicBezTo>
                      <a:pt x="183" y="99"/>
                      <a:pt x="190" y="99"/>
                      <a:pt x="197" y="99"/>
                    </a:cubicBezTo>
                    <a:cubicBezTo>
                      <a:pt x="203" y="99"/>
                      <a:pt x="209" y="99"/>
                      <a:pt x="216" y="99"/>
                    </a:cubicBezTo>
                    <a:cubicBezTo>
                      <a:pt x="259" y="98"/>
                      <a:pt x="304" y="98"/>
                      <a:pt x="344" y="98"/>
                    </a:cubicBezTo>
                    <a:cubicBezTo>
                      <a:pt x="371" y="98"/>
                      <a:pt x="395" y="98"/>
                      <a:pt x="415" y="98"/>
                    </a:cubicBezTo>
                    <a:cubicBezTo>
                      <a:pt x="463" y="100"/>
                      <a:pt x="511" y="101"/>
                      <a:pt x="562" y="101"/>
                    </a:cubicBezTo>
                    <a:cubicBezTo>
                      <a:pt x="563" y="101"/>
                      <a:pt x="564" y="101"/>
                      <a:pt x="565" y="101"/>
                    </a:cubicBezTo>
                    <a:cubicBezTo>
                      <a:pt x="578" y="101"/>
                      <a:pt x="592" y="101"/>
                      <a:pt x="605" y="101"/>
                    </a:cubicBezTo>
                    <a:cubicBezTo>
                      <a:pt x="615" y="101"/>
                      <a:pt x="615" y="101"/>
                      <a:pt x="615" y="101"/>
                    </a:cubicBezTo>
                    <a:cubicBezTo>
                      <a:pt x="618" y="101"/>
                      <a:pt x="618" y="101"/>
                      <a:pt x="618" y="101"/>
                    </a:cubicBezTo>
                    <a:cubicBezTo>
                      <a:pt x="619" y="101"/>
                      <a:pt x="619" y="101"/>
                      <a:pt x="619" y="101"/>
                    </a:cubicBezTo>
                    <a:cubicBezTo>
                      <a:pt x="619" y="101"/>
                      <a:pt x="619" y="101"/>
                      <a:pt x="619" y="101"/>
                    </a:cubicBezTo>
                    <a:cubicBezTo>
                      <a:pt x="619" y="101"/>
                      <a:pt x="619" y="101"/>
                      <a:pt x="619" y="101"/>
                    </a:cubicBezTo>
                    <a:cubicBezTo>
                      <a:pt x="619" y="103"/>
                      <a:pt x="619" y="105"/>
                      <a:pt x="619" y="106"/>
                    </a:cubicBezTo>
                    <a:cubicBezTo>
                      <a:pt x="619" y="106"/>
                      <a:pt x="619" y="106"/>
                      <a:pt x="619" y="106"/>
                    </a:cubicBezTo>
                    <a:cubicBezTo>
                      <a:pt x="619" y="102"/>
                      <a:pt x="619" y="95"/>
                      <a:pt x="619" y="87"/>
                    </a:cubicBezTo>
                    <a:moveTo>
                      <a:pt x="153" y="83"/>
                    </a:moveTo>
                    <a:cubicBezTo>
                      <a:pt x="153" y="83"/>
                      <a:pt x="153" y="83"/>
                      <a:pt x="153" y="84"/>
                    </a:cubicBezTo>
                    <a:cubicBezTo>
                      <a:pt x="153" y="85"/>
                      <a:pt x="153" y="88"/>
                      <a:pt x="153" y="90"/>
                    </a:cubicBezTo>
                    <a:cubicBezTo>
                      <a:pt x="153" y="92"/>
                      <a:pt x="153" y="93"/>
                      <a:pt x="153" y="95"/>
                    </a:cubicBezTo>
                    <a:cubicBezTo>
                      <a:pt x="153" y="95"/>
                      <a:pt x="153" y="95"/>
                      <a:pt x="153" y="95"/>
                    </a:cubicBezTo>
                    <a:cubicBezTo>
                      <a:pt x="153" y="92"/>
                      <a:pt x="153" y="88"/>
                      <a:pt x="153" y="83"/>
                    </a:cubicBezTo>
                    <a:cubicBezTo>
                      <a:pt x="153" y="83"/>
                      <a:pt x="153" y="83"/>
                      <a:pt x="153" y="83"/>
                    </a:cubicBezTo>
                    <a:cubicBezTo>
                      <a:pt x="153" y="83"/>
                      <a:pt x="153" y="83"/>
                      <a:pt x="153" y="83"/>
                    </a:cubicBezTo>
                    <a:moveTo>
                      <a:pt x="634" y="101"/>
                    </a:moveTo>
                    <a:cubicBezTo>
                      <a:pt x="647" y="101"/>
                      <a:pt x="662" y="100"/>
                      <a:pt x="667" y="99"/>
                    </a:cubicBezTo>
                    <a:cubicBezTo>
                      <a:pt x="697" y="98"/>
                      <a:pt x="719" y="97"/>
                      <a:pt x="745" y="96"/>
                    </a:cubicBezTo>
                    <a:cubicBezTo>
                      <a:pt x="745" y="98"/>
                      <a:pt x="745" y="100"/>
                      <a:pt x="745" y="100"/>
                    </a:cubicBezTo>
                    <a:cubicBezTo>
                      <a:pt x="745" y="100"/>
                      <a:pt x="745" y="100"/>
                      <a:pt x="745" y="100"/>
                    </a:cubicBezTo>
                    <a:cubicBezTo>
                      <a:pt x="745" y="100"/>
                      <a:pt x="745" y="100"/>
                      <a:pt x="745" y="100"/>
                    </a:cubicBezTo>
                    <a:cubicBezTo>
                      <a:pt x="737" y="100"/>
                      <a:pt x="729" y="100"/>
                      <a:pt x="722" y="100"/>
                    </a:cubicBezTo>
                    <a:cubicBezTo>
                      <a:pt x="691" y="101"/>
                      <a:pt x="664" y="101"/>
                      <a:pt x="634" y="101"/>
                    </a:cubicBezTo>
                    <a:moveTo>
                      <a:pt x="619" y="82"/>
                    </a:moveTo>
                    <a:cubicBezTo>
                      <a:pt x="619" y="83"/>
                      <a:pt x="619" y="85"/>
                      <a:pt x="619" y="86"/>
                    </a:cubicBezTo>
                    <a:cubicBezTo>
                      <a:pt x="633" y="86"/>
                      <a:pt x="647" y="86"/>
                      <a:pt x="660" y="86"/>
                    </a:cubicBezTo>
                    <a:cubicBezTo>
                      <a:pt x="673" y="86"/>
                      <a:pt x="687" y="86"/>
                      <a:pt x="700" y="85"/>
                    </a:cubicBezTo>
                    <a:cubicBezTo>
                      <a:pt x="687" y="86"/>
                      <a:pt x="673" y="86"/>
                      <a:pt x="660" y="86"/>
                    </a:cubicBezTo>
                    <a:cubicBezTo>
                      <a:pt x="661" y="86"/>
                      <a:pt x="662" y="86"/>
                      <a:pt x="663" y="86"/>
                    </a:cubicBezTo>
                    <a:cubicBezTo>
                      <a:pt x="673" y="86"/>
                      <a:pt x="683" y="87"/>
                      <a:pt x="693" y="87"/>
                    </a:cubicBezTo>
                    <a:cubicBezTo>
                      <a:pt x="668" y="89"/>
                      <a:pt x="643" y="90"/>
                      <a:pt x="619" y="91"/>
                    </a:cubicBezTo>
                    <a:cubicBezTo>
                      <a:pt x="619" y="99"/>
                      <a:pt x="620" y="104"/>
                      <a:pt x="620" y="107"/>
                    </a:cubicBezTo>
                    <a:cubicBezTo>
                      <a:pt x="641" y="107"/>
                      <a:pt x="663" y="106"/>
                      <a:pt x="685" y="106"/>
                    </a:cubicBezTo>
                    <a:cubicBezTo>
                      <a:pt x="717" y="104"/>
                      <a:pt x="717" y="104"/>
                      <a:pt x="717" y="104"/>
                    </a:cubicBezTo>
                    <a:cubicBezTo>
                      <a:pt x="733" y="104"/>
                      <a:pt x="733" y="104"/>
                      <a:pt x="733" y="104"/>
                    </a:cubicBezTo>
                    <a:cubicBezTo>
                      <a:pt x="741" y="103"/>
                      <a:pt x="741" y="103"/>
                      <a:pt x="741" y="103"/>
                    </a:cubicBezTo>
                    <a:cubicBezTo>
                      <a:pt x="745" y="103"/>
                      <a:pt x="745" y="103"/>
                      <a:pt x="745" y="103"/>
                    </a:cubicBezTo>
                    <a:cubicBezTo>
                      <a:pt x="745" y="103"/>
                      <a:pt x="745" y="103"/>
                      <a:pt x="745" y="103"/>
                    </a:cubicBezTo>
                    <a:cubicBezTo>
                      <a:pt x="745" y="87"/>
                      <a:pt x="745" y="83"/>
                      <a:pt x="745" y="83"/>
                    </a:cubicBezTo>
                    <a:cubicBezTo>
                      <a:pt x="745" y="83"/>
                      <a:pt x="745" y="84"/>
                      <a:pt x="745" y="85"/>
                    </a:cubicBezTo>
                    <a:cubicBezTo>
                      <a:pt x="745" y="86"/>
                      <a:pt x="745" y="86"/>
                      <a:pt x="745" y="86"/>
                    </a:cubicBezTo>
                    <a:cubicBezTo>
                      <a:pt x="745" y="86"/>
                      <a:pt x="745" y="86"/>
                      <a:pt x="745" y="85"/>
                    </a:cubicBezTo>
                    <a:cubicBezTo>
                      <a:pt x="745" y="85"/>
                      <a:pt x="745" y="85"/>
                      <a:pt x="745" y="85"/>
                    </a:cubicBezTo>
                    <a:cubicBezTo>
                      <a:pt x="745" y="85"/>
                      <a:pt x="745" y="85"/>
                      <a:pt x="745" y="85"/>
                    </a:cubicBezTo>
                    <a:cubicBezTo>
                      <a:pt x="744" y="85"/>
                      <a:pt x="744" y="85"/>
                      <a:pt x="744" y="85"/>
                    </a:cubicBezTo>
                    <a:cubicBezTo>
                      <a:pt x="742" y="85"/>
                      <a:pt x="742" y="85"/>
                      <a:pt x="742" y="85"/>
                    </a:cubicBezTo>
                    <a:cubicBezTo>
                      <a:pt x="677" y="83"/>
                      <a:pt x="677" y="83"/>
                      <a:pt x="677" y="83"/>
                    </a:cubicBezTo>
                    <a:cubicBezTo>
                      <a:pt x="658" y="82"/>
                      <a:pt x="639" y="82"/>
                      <a:pt x="619" y="82"/>
                    </a:cubicBezTo>
                    <a:moveTo>
                      <a:pt x="619" y="87"/>
                    </a:moveTo>
                    <a:cubicBezTo>
                      <a:pt x="619" y="87"/>
                      <a:pt x="619" y="87"/>
                      <a:pt x="619" y="86"/>
                    </a:cubicBezTo>
                    <a:cubicBezTo>
                      <a:pt x="619" y="86"/>
                      <a:pt x="619" y="86"/>
                      <a:pt x="619" y="86"/>
                    </a:cubicBezTo>
                    <a:cubicBezTo>
                      <a:pt x="619" y="86"/>
                      <a:pt x="619" y="86"/>
                      <a:pt x="619" y="86"/>
                    </a:cubicBezTo>
                    <a:cubicBezTo>
                      <a:pt x="619" y="87"/>
                      <a:pt x="619" y="87"/>
                      <a:pt x="619" y="87"/>
                    </a:cubicBezTo>
                    <a:moveTo>
                      <a:pt x="153" y="80"/>
                    </a:moveTo>
                    <a:cubicBezTo>
                      <a:pt x="153" y="81"/>
                      <a:pt x="153" y="82"/>
                      <a:pt x="154" y="83"/>
                    </a:cubicBezTo>
                    <a:cubicBezTo>
                      <a:pt x="154" y="83"/>
                      <a:pt x="154" y="83"/>
                      <a:pt x="154" y="83"/>
                    </a:cubicBezTo>
                    <a:cubicBezTo>
                      <a:pt x="158" y="83"/>
                      <a:pt x="158" y="83"/>
                      <a:pt x="158" y="83"/>
                    </a:cubicBezTo>
                    <a:cubicBezTo>
                      <a:pt x="175" y="83"/>
                      <a:pt x="193" y="84"/>
                      <a:pt x="212" y="84"/>
                    </a:cubicBezTo>
                    <a:cubicBezTo>
                      <a:pt x="311" y="84"/>
                      <a:pt x="410" y="86"/>
                      <a:pt x="505" y="86"/>
                    </a:cubicBezTo>
                    <a:cubicBezTo>
                      <a:pt x="505" y="86"/>
                      <a:pt x="506" y="86"/>
                      <a:pt x="506" y="86"/>
                    </a:cubicBezTo>
                    <a:cubicBezTo>
                      <a:pt x="517" y="86"/>
                      <a:pt x="528" y="86"/>
                      <a:pt x="538" y="86"/>
                    </a:cubicBezTo>
                    <a:cubicBezTo>
                      <a:pt x="547" y="86"/>
                      <a:pt x="556" y="86"/>
                      <a:pt x="565" y="86"/>
                    </a:cubicBezTo>
                    <a:cubicBezTo>
                      <a:pt x="583" y="86"/>
                      <a:pt x="601" y="86"/>
                      <a:pt x="619" y="86"/>
                    </a:cubicBezTo>
                    <a:cubicBezTo>
                      <a:pt x="619" y="86"/>
                      <a:pt x="619" y="86"/>
                      <a:pt x="619" y="86"/>
                    </a:cubicBezTo>
                    <a:cubicBezTo>
                      <a:pt x="618" y="86"/>
                      <a:pt x="618" y="86"/>
                      <a:pt x="618" y="86"/>
                    </a:cubicBezTo>
                    <a:cubicBezTo>
                      <a:pt x="617" y="86"/>
                      <a:pt x="617" y="86"/>
                      <a:pt x="617" y="86"/>
                    </a:cubicBezTo>
                    <a:cubicBezTo>
                      <a:pt x="614" y="86"/>
                      <a:pt x="614" y="86"/>
                      <a:pt x="614" y="86"/>
                    </a:cubicBezTo>
                    <a:cubicBezTo>
                      <a:pt x="609" y="87"/>
                      <a:pt x="609" y="87"/>
                      <a:pt x="609" y="87"/>
                    </a:cubicBezTo>
                    <a:cubicBezTo>
                      <a:pt x="599" y="87"/>
                      <a:pt x="599" y="87"/>
                      <a:pt x="599" y="87"/>
                    </a:cubicBezTo>
                    <a:cubicBezTo>
                      <a:pt x="579" y="87"/>
                      <a:pt x="579" y="87"/>
                      <a:pt x="579" y="87"/>
                    </a:cubicBezTo>
                    <a:cubicBezTo>
                      <a:pt x="554" y="88"/>
                      <a:pt x="531" y="89"/>
                      <a:pt x="513" y="89"/>
                    </a:cubicBezTo>
                    <a:cubicBezTo>
                      <a:pt x="477" y="90"/>
                      <a:pt x="462" y="90"/>
                      <a:pt x="488" y="90"/>
                    </a:cubicBezTo>
                    <a:cubicBezTo>
                      <a:pt x="480" y="90"/>
                      <a:pt x="472" y="90"/>
                      <a:pt x="465" y="90"/>
                    </a:cubicBezTo>
                    <a:cubicBezTo>
                      <a:pt x="411" y="90"/>
                      <a:pt x="357" y="91"/>
                      <a:pt x="301" y="92"/>
                    </a:cubicBezTo>
                    <a:cubicBezTo>
                      <a:pt x="268" y="92"/>
                      <a:pt x="235" y="93"/>
                      <a:pt x="201" y="94"/>
                    </a:cubicBezTo>
                    <a:cubicBezTo>
                      <a:pt x="194" y="94"/>
                      <a:pt x="194" y="94"/>
                      <a:pt x="194" y="94"/>
                    </a:cubicBezTo>
                    <a:cubicBezTo>
                      <a:pt x="222" y="94"/>
                      <a:pt x="246" y="94"/>
                      <a:pt x="259" y="94"/>
                    </a:cubicBezTo>
                    <a:cubicBezTo>
                      <a:pt x="261" y="94"/>
                      <a:pt x="263" y="94"/>
                      <a:pt x="265" y="94"/>
                    </a:cubicBezTo>
                    <a:cubicBezTo>
                      <a:pt x="265" y="94"/>
                      <a:pt x="266" y="94"/>
                      <a:pt x="269" y="94"/>
                    </a:cubicBezTo>
                    <a:cubicBezTo>
                      <a:pt x="294" y="94"/>
                      <a:pt x="437" y="92"/>
                      <a:pt x="619" y="87"/>
                    </a:cubicBezTo>
                    <a:cubicBezTo>
                      <a:pt x="619" y="87"/>
                      <a:pt x="619" y="87"/>
                      <a:pt x="619" y="87"/>
                    </a:cubicBezTo>
                    <a:cubicBezTo>
                      <a:pt x="619" y="85"/>
                      <a:pt x="619" y="83"/>
                      <a:pt x="619" y="82"/>
                    </a:cubicBezTo>
                    <a:cubicBezTo>
                      <a:pt x="553" y="81"/>
                      <a:pt x="487" y="80"/>
                      <a:pt x="420" y="80"/>
                    </a:cubicBezTo>
                    <a:cubicBezTo>
                      <a:pt x="395" y="81"/>
                      <a:pt x="364" y="81"/>
                      <a:pt x="332" y="81"/>
                    </a:cubicBezTo>
                    <a:cubicBezTo>
                      <a:pt x="277" y="81"/>
                      <a:pt x="217" y="81"/>
                      <a:pt x="168" y="80"/>
                    </a:cubicBezTo>
                    <a:cubicBezTo>
                      <a:pt x="159" y="80"/>
                      <a:pt x="159" y="80"/>
                      <a:pt x="159" y="80"/>
                    </a:cubicBezTo>
                    <a:cubicBezTo>
                      <a:pt x="154" y="80"/>
                      <a:pt x="154" y="80"/>
                      <a:pt x="154" y="80"/>
                    </a:cubicBezTo>
                    <a:cubicBezTo>
                      <a:pt x="154" y="80"/>
                      <a:pt x="154" y="80"/>
                      <a:pt x="154" y="80"/>
                    </a:cubicBezTo>
                    <a:cubicBezTo>
                      <a:pt x="154" y="80"/>
                      <a:pt x="154" y="80"/>
                      <a:pt x="154" y="80"/>
                    </a:cubicBezTo>
                    <a:cubicBezTo>
                      <a:pt x="154" y="80"/>
                      <a:pt x="154" y="80"/>
                      <a:pt x="154" y="80"/>
                    </a:cubicBezTo>
                    <a:cubicBezTo>
                      <a:pt x="153" y="80"/>
                      <a:pt x="153" y="80"/>
                      <a:pt x="153" y="80"/>
                    </a:cubicBezTo>
                    <a:moveTo>
                      <a:pt x="803" y="79"/>
                    </a:moveTo>
                    <a:cubicBezTo>
                      <a:pt x="803" y="79"/>
                      <a:pt x="803" y="79"/>
                      <a:pt x="803" y="79"/>
                    </a:cubicBezTo>
                    <a:cubicBezTo>
                      <a:pt x="804" y="81"/>
                      <a:pt x="804" y="81"/>
                      <a:pt x="804" y="81"/>
                    </a:cubicBezTo>
                    <a:cubicBezTo>
                      <a:pt x="804" y="81"/>
                      <a:pt x="804" y="81"/>
                      <a:pt x="804" y="81"/>
                    </a:cubicBezTo>
                    <a:cubicBezTo>
                      <a:pt x="804" y="81"/>
                      <a:pt x="804" y="81"/>
                      <a:pt x="803" y="79"/>
                    </a:cubicBezTo>
                    <a:moveTo>
                      <a:pt x="153" y="76"/>
                    </a:moveTo>
                    <a:cubicBezTo>
                      <a:pt x="153" y="76"/>
                      <a:pt x="153" y="77"/>
                      <a:pt x="153" y="80"/>
                    </a:cubicBezTo>
                    <a:cubicBezTo>
                      <a:pt x="153" y="80"/>
                      <a:pt x="153" y="80"/>
                      <a:pt x="153" y="80"/>
                    </a:cubicBezTo>
                    <a:cubicBezTo>
                      <a:pt x="153" y="80"/>
                      <a:pt x="153" y="80"/>
                      <a:pt x="153" y="80"/>
                    </a:cubicBezTo>
                    <a:cubicBezTo>
                      <a:pt x="153" y="79"/>
                      <a:pt x="153" y="78"/>
                      <a:pt x="153" y="78"/>
                    </a:cubicBezTo>
                    <a:cubicBezTo>
                      <a:pt x="153" y="77"/>
                      <a:pt x="153" y="76"/>
                      <a:pt x="153" y="76"/>
                    </a:cubicBezTo>
                    <a:moveTo>
                      <a:pt x="1" y="75"/>
                    </a:moveTo>
                    <a:cubicBezTo>
                      <a:pt x="1" y="75"/>
                      <a:pt x="1" y="75"/>
                      <a:pt x="1" y="75"/>
                    </a:cubicBezTo>
                    <a:cubicBezTo>
                      <a:pt x="1" y="78"/>
                      <a:pt x="1" y="80"/>
                      <a:pt x="1" y="82"/>
                    </a:cubicBezTo>
                    <a:cubicBezTo>
                      <a:pt x="1" y="87"/>
                      <a:pt x="1" y="92"/>
                      <a:pt x="1" y="95"/>
                    </a:cubicBezTo>
                    <a:cubicBezTo>
                      <a:pt x="1" y="95"/>
                      <a:pt x="1" y="95"/>
                      <a:pt x="1" y="95"/>
                    </a:cubicBezTo>
                    <a:cubicBezTo>
                      <a:pt x="1" y="95"/>
                      <a:pt x="1" y="95"/>
                      <a:pt x="1" y="95"/>
                    </a:cubicBezTo>
                    <a:cubicBezTo>
                      <a:pt x="1" y="91"/>
                      <a:pt x="1" y="87"/>
                      <a:pt x="1" y="82"/>
                    </a:cubicBezTo>
                    <a:cubicBezTo>
                      <a:pt x="1" y="80"/>
                      <a:pt x="1" y="77"/>
                      <a:pt x="1" y="75"/>
                    </a:cubicBezTo>
                    <a:moveTo>
                      <a:pt x="21" y="75"/>
                    </a:moveTo>
                    <a:cubicBezTo>
                      <a:pt x="21" y="75"/>
                      <a:pt x="21" y="75"/>
                      <a:pt x="21" y="75"/>
                    </a:cubicBezTo>
                    <a:cubicBezTo>
                      <a:pt x="21" y="77"/>
                      <a:pt x="21" y="80"/>
                      <a:pt x="21" y="82"/>
                    </a:cubicBezTo>
                    <a:cubicBezTo>
                      <a:pt x="21" y="86"/>
                      <a:pt x="21" y="90"/>
                      <a:pt x="21" y="95"/>
                    </a:cubicBezTo>
                    <a:cubicBezTo>
                      <a:pt x="21" y="95"/>
                      <a:pt x="21" y="95"/>
                      <a:pt x="21" y="95"/>
                    </a:cubicBezTo>
                    <a:cubicBezTo>
                      <a:pt x="21" y="92"/>
                      <a:pt x="21" y="90"/>
                      <a:pt x="21" y="87"/>
                    </a:cubicBezTo>
                    <a:cubicBezTo>
                      <a:pt x="21" y="83"/>
                      <a:pt x="21" y="79"/>
                      <a:pt x="21" y="75"/>
                    </a:cubicBezTo>
                    <a:moveTo>
                      <a:pt x="524" y="68"/>
                    </a:moveTo>
                    <a:cubicBezTo>
                      <a:pt x="497" y="68"/>
                      <a:pt x="470" y="68"/>
                      <a:pt x="443" y="69"/>
                    </a:cubicBezTo>
                    <a:cubicBezTo>
                      <a:pt x="431" y="70"/>
                      <a:pt x="413" y="72"/>
                      <a:pt x="368" y="73"/>
                    </a:cubicBezTo>
                    <a:cubicBezTo>
                      <a:pt x="358" y="73"/>
                      <a:pt x="364" y="74"/>
                      <a:pt x="362" y="75"/>
                    </a:cubicBezTo>
                    <a:cubicBezTo>
                      <a:pt x="363" y="75"/>
                      <a:pt x="364" y="75"/>
                      <a:pt x="366" y="75"/>
                    </a:cubicBezTo>
                    <a:cubicBezTo>
                      <a:pt x="398" y="75"/>
                      <a:pt x="429" y="75"/>
                      <a:pt x="458" y="75"/>
                    </a:cubicBezTo>
                    <a:cubicBezTo>
                      <a:pt x="492" y="74"/>
                      <a:pt x="523" y="74"/>
                      <a:pt x="557" y="74"/>
                    </a:cubicBezTo>
                    <a:cubicBezTo>
                      <a:pt x="568" y="74"/>
                      <a:pt x="580" y="74"/>
                      <a:pt x="592" y="74"/>
                    </a:cubicBezTo>
                    <a:cubicBezTo>
                      <a:pt x="601" y="74"/>
                      <a:pt x="610" y="74"/>
                      <a:pt x="619" y="74"/>
                    </a:cubicBezTo>
                    <a:cubicBezTo>
                      <a:pt x="619" y="72"/>
                      <a:pt x="619" y="70"/>
                      <a:pt x="619" y="69"/>
                    </a:cubicBezTo>
                    <a:cubicBezTo>
                      <a:pt x="587" y="68"/>
                      <a:pt x="556" y="68"/>
                      <a:pt x="524" y="68"/>
                    </a:cubicBezTo>
                    <a:moveTo>
                      <a:pt x="20" y="55"/>
                    </a:moveTo>
                    <a:cubicBezTo>
                      <a:pt x="20" y="55"/>
                      <a:pt x="20" y="60"/>
                      <a:pt x="21" y="75"/>
                    </a:cubicBezTo>
                    <a:cubicBezTo>
                      <a:pt x="21" y="75"/>
                      <a:pt x="21" y="75"/>
                      <a:pt x="21" y="75"/>
                    </a:cubicBezTo>
                    <a:cubicBezTo>
                      <a:pt x="21" y="69"/>
                      <a:pt x="20" y="63"/>
                      <a:pt x="20" y="59"/>
                    </a:cubicBezTo>
                    <a:cubicBezTo>
                      <a:pt x="20" y="59"/>
                      <a:pt x="20" y="59"/>
                      <a:pt x="20" y="59"/>
                    </a:cubicBezTo>
                    <a:cubicBezTo>
                      <a:pt x="20" y="62"/>
                      <a:pt x="20" y="63"/>
                      <a:pt x="20" y="63"/>
                    </a:cubicBezTo>
                    <a:cubicBezTo>
                      <a:pt x="20" y="63"/>
                      <a:pt x="20" y="61"/>
                      <a:pt x="20" y="59"/>
                    </a:cubicBezTo>
                    <a:cubicBezTo>
                      <a:pt x="20" y="57"/>
                      <a:pt x="20" y="55"/>
                      <a:pt x="20" y="55"/>
                    </a:cubicBezTo>
                    <a:moveTo>
                      <a:pt x="619" y="53"/>
                    </a:moveTo>
                    <a:cubicBezTo>
                      <a:pt x="619" y="53"/>
                      <a:pt x="619" y="55"/>
                      <a:pt x="619" y="60"/>
                    </a:cubicBezTo>
                    <a:cubicBezTo>
                      <a:pt x="619" y="60"/>
                      <a:pt x="619" y="60"/>
                      <a:pt x="619" y="60"/>
                    </a:cubicBezTo>
                    <a:cubicBezTo>
                      <a:pt x="619" y="56"/>
                      <a:pt x="619" y="53"/>
                      <a:pt x="619" y="53"/>
                    </a:cubicBezTo>
                    <a:moveTo>
                      <a:pt x="20" y="53"/>
                    </a:moveTo>
                    <a:cubicBezTo>
                      <a:pt x="20" y="55"/>
                      <a:pt x="20" y="57"/>
                      <a:pt x="20" y="59"/>
                    </a:cubicBezTo>
                    <a:cubicBezTo>
                      <a:pt x="21" y="59"/>
                      <a:pt x="21" y="59"/>
                      <a:pt x="21" y="59"/>
                    </a:cubicBezTo>
                    <a:cubicBezTo>
                      <a:pt x="29" y="60"/>
                      <a:pt x="29" y="60"/>
                      <a:pt x="29" y="60"/>
                    </a:cubicBezTo>
                    <a:cubicBezTo>
                      <a:pt x="60" y="60"/>
                      <a:pt x="60" y="60"/>
                      <a:pt x="60" y="60"/>
                    </a:cubicBezTo>
                    <a:cubicBezTo>
                      <a:pt x="171" y="63"/>
                      <a:pt x="463" y="64"/>
                      <a:pt x="472" y="64"/>
                    </a:cubicBezTo>
                    <a:cubicBezTo>
                      <a:pt x="459" y="66"/>
                      <a:pt x="453" y="67"/>
                      <a:pt x="443" y="69"/>
                    </a:cubicBezTo>
                    <a:cubicBezTo>
                      <a:pt x="470" y="68"/>
                      <a:pt x="497" y="68"/>
                      <a:pt x="524" y="68"/>
                    </a:cubicBezTo>
                    <a:cubicBezTo>
                      <a:pt x="556" y="68"/>
                      <a:pt x="587" y="68"/>
                      <a:pt x="619" y="69"/>
                    </a:cubicBezTo>
                    <a:cubicBezTo>
                      <a:pt x="619" y="66"/>
                      <a:pt x="619" y="65"/>
                      <a:pt x="619" y="65"/>
                    </a:cubicBezTo>
                    <a:cubicBezTo>
                      <a:pt x="619" y="65"/>
                      <a:pt x="619" y="65"/>
                      <a:pt x="619" y="65"/>
                    </a:cubicBezTo>
                    <a:cubicBezTo>
                      <a:pt x="619" y="65"/>
                      <a:pt x="619" y="65"/>
                      <a:pt x="619" y="65"/>
                    </a:cubicBezTo>
                    <a:cubicBezTo>
                      <a:pt x="618" y="65"/>
                      <a:pt x="618" y="65"/>
                      <a:pt x="618" y="65"/>
                    </a:cubicBezTo>
                    <a:cubicBezTo>
                      <a:pt x="613" y="65"/>
                      <a:pt x="613" y="65"/>
                      <a:pt x="613" y="65"/>
                    </a:cubicBezTo>
                    <a:cubicBezTo>
                      <a:pt x="592" y="64"/>
                      <a:pt x="592" y="64"/>
                      <a:pt x="592" y="64"/>
                    </a:cubicBezTo>
                    <a:cubicBezTo>
                      <a:pt x="565" y="63"/>
                      <a:pt x="536" y="62"/>
                      <a:pt x="506" y="61"/>
                    </a:cubicBezTo>
                    <a:cubicBezTo>
                      <a:pt x="458" y="59"/>
                      <a:pt x="331" y="57"/>
                      <a:pt x="203" y="55"/>
                    </a:cubicBezTo>
                    <a:cubicBezTo>
                      <a:pt x="171" y="54"/>
                      <a:pt x="139" y="54"/>
                      <a:pt x="108" y="54"/>
                    </a:cubicBezTo>
                    <a:cubicBezTo>
                      <a:pt x="92" y="53"/>
                      <a:pt x="77" y="53"/>
                      <a:pt x="62" y="53"/>
                    </a:cubicBezTo>
                    <a:cubicBezTo>
                      <a:pt x="41" y="53"/>
                      <a:pt x="41" y="53"/>
                      <a:pt x="41" y="53"/>
                    </a:cubicBezTo>
                    <a:cubicBezTo>
                      <a:pt x="30" y="53"/>
                      <a:pt x="30" y="53"/>
                      <a:pt x="30" y="53"/>
                    </a:cubicBezTo>
                    <a:cubicBezTo>
                      <a:pt x="25" y="53"/>
                      <a:pt x="25" y="53"/>
                      <a:pt x="25" y="53"/>
                    </a:cubicBezTo>
                    <a:cubicBezTo>
                      <a:pt x="22" y="53"/>
                      <a:pt x="22" y="53"/>
                      <a:pt x="22" y="53"/>
                    </a:cubicBezTo>
                    <a:cubicBezTo>
                      <a:pt x="21" y="53"/>
                      <a:pt x="21" y="53"/>
                      <a:pt x="21" y="53"/>
                    </a:cubicBezTo>
                    <a:cubicBezTo>
                      <a:pt x="21" y="53"/>
                      <a:pt x="21" y="53"/>
                      <a:pt x="21" y="53"/>
                    </a:cubicBezTo>
                    <a:cubicBezTo>
                      <a:pt x="20" y="53"/>
                      <a:pt x="20" y="53"/>
                      <a:pt x="20" y="53"/>
                    </a:cubicBezTo>
                    <a:moveTo>
                      <a:pt x="20" y="50"/>
                    </a:moveTo>
                    <a:cubicBezTo>
                      <a:pt x="20" y="50"/>
                      <a:pt x="20" y="51"/>
                      <a:pt x="20" y="53"/>
                    </a:cubicBezTo>
                    <a:cubicBezTo>
                      <a:pt x="20" y="53"/>
                      <a:pt x="20" y="53"/>
                      <a:pt x="20" y="53"/>
                    </a:cubicBezTo>
                    <a:cubicBezTo>
                      <a:pt x="20" y="52"/>
                      <a:pt x="20" y="51"/>
                      <a:pt x="20" y="51"/>
                    </a:cubicBezTo>
                    <a:cubicBezTo>
                      <a:pt x="20" y="51"/>
                      <a:pt x="20" y="51"/>
                      <a:pt x="20" y="51"/>
                    </a:cubicBezTo>
                    <a:cubicBezTo>
                      <a:pt x="20" y="50"/>
                      <a:pt x="20" y="50"/>
                      <a:pt x="20" y="50"/>
                    </a:cubicBezTo>
                    <a:moveTo>
                      <a:pt x="818" y="13"/>
                    </a:moveTo>
                    <a:cubicBezTo>
                      <a:pt x="818" y="13"/>
                      <a:pt x="818" y="17"/>
                      <a:pt x="818" y="28"/>
                    </a:cubicBezTo>
                    <a:cubicBezTo>
                      <a:pt x="818" y="28"/>
                      <a:pt x="818" y="28"/>
                      <a:pt x="818" y="28"/>
                    </a:cubicBezTo>
                    <a:cubicBezTo>
                      <a:pt x="817" y="28"/>
                      <a:pt x="817" y="28"/>
                      <a:pt x="817" y="28"/>
                    </a:cubicBezTo>
                    <a:cubicBezTo>
                      <a:pt x="811" y="28"/>
                      <a:pt x="811" y="28"/>
                      <a:pt x="811" y="28"/>
                    </a:cubicBezTo>
                    <a:cubicBezTo>
                      <a:pt x="804" y="27"/>
                      <a:pt x="804" y="27"/>
                      <a:pt x="804" y="27"/>
                    </a:cubicBezTo>
                    <a:cubicBezTo>
                      <a:pt x="803" y="27"/>
                      <a:pt x="803" y="27"/>
                      <a:pt x="803" y="27"/>
                    </a:cubicBezTo>
                    <a:cubicBezTo>
                      <a:pt x="802" y="27"/>
                      <a:pt x="802" y="27"/>
                      <a:pt x="802" y="27"/>
                    </a:cubicBezTo>
                    <a:cubicBezTo>
                      <a:pt x="802" y="34"/>
                      <a:pt x="802" y="39"/>
                      <a:pt x="802" y="44"/>
                    </a:cubicBezTo>
                    <a:cubicBezTo>
                      <a:pt x="803" y="44"/>
                      <a:pt x="803" y="44"/>
                      <a:pt x="803" y="44"/>
                    </a:cubicBezTo>
                    <a:cubicBezTo>
                      <a:pt x="804" y="44"/>
                      <a:pt x="804" y="44"/>
                      <a:pt x="804" y="44"/>
                    </a:cubicBezTo>
                    <a:cubicBezTo>
                      <a:pt x="804" y="44"/>
                      <a:pt x="804" y="44"/>
                      <a:pt x="804" y="44"/>
                    </a:cubicBezTo>
                    <a:cubicBezTo>
                      <a:pt x="804" y="44"/>
                      <a:pt x="804" y="44"/>
                      <a:pt x="804" y="44"/>
                    </a:cubicBezTo>
                    <a:cubicBezTo>
                      <a:pt x="814" y="44"/>
                      <a:pt x="814" y="44"/>
                      <a:pt x="814" y="44"/>
                    </a:cubicBezTo>
                    <a:cubicBezTo>
                      <a:pt x="817" y="44"/>
                      <a:pt x="817" y="44"/>
                      <a:pt x="817" y="44"/>
                    </a:cubicBezTo>
                    <a:cubicBezTo>
                      <a:pt x="818" y="44"/>
                      <a:pt x="818" y="44"/>
                      <a:pt x="818" y="44"/>
                    </a:cubicBezTo>
                    <a:cubicBezTo>
                      <a:pt x="818" y="40"/>
                      <a:pt x="818" y="38"/>
                      <a:pt x="818" y="37"/>
                    </a:cubicBezTo>
                    <a:cubicBezTo>
                      <a:pt x="818" y="36"/>
                      <a:pt x="818" y="36"/>
                      <a:pt x="818" y="36"/>
                    </a:cubicBezTo>
                    <a:cubicBezTo>
                      <a:pt x="818" y="36"/>
                      <a:pt x="818" y="36"/>
                      <a:pt x="818" y="37"/>
                    </a:cubicBezTo>
                    <a:cubicBezTo>
                      <a:pt x="818" y="40"/>
                      <a:pt x="818" y="48"/>
                      <a:pt x="819" y="57"/>
                    </a:cubicBezTo>
                    <a:cubicBezTo>
                      <a:pt x="819" y="68"/>
                      <a:pt x="819" y="78"/>
                      <a:pt x="819" y="78"/>
                    </a:cubicBezTo>
                    <a:cubicBezTo>
                      <a:pt x="819" y="78"/>
                      <a:pt x="819" y="78"/>
                      <a:pt x="819" y="78"/>
                    </a:cubicBezTo>
                    <a:cubicBezTo>
                      <a:pt x="819" y="78"/>
                      <a:pt x="819" y="78"/>
                      <a:pt x="819" y="78"/>
                    </a:cubicBezTo>
                    <a:cubicBezTo>
                      <a:pt x="818" y="78"/>
                      <a:pt x="818" y="78"/>
                      <a:pt x="818" y="78"/>
                    </a:cubicBezTo>
                    <a:cubicBezTo>
                      <a:pt x="813" y="78"/>
                      <a:pt x="813" y="78"/>
                      <a:pt x="813" y="78"/>
                    </a:cubicBezTo>
                    <a:cubicBezTo>
                      <a:pt x="803" y="79"/>
                      <a:pt x="803" y="79"/>
                      <a:pt x="803" y="79"/>
                    </a:cubicBezTo>
                    <a:cubicBezTo>
                      <a:pt x="804" y="81"/>
                      <a:pt x="804" y="81"/>
                      <a:pt x="804" y="81"/>
                    </a:cubicBezTo>
                    <a:cubicBezTo>
                      <a:pt x="804" y="81"/>
                      <a:pt x="804" y="81"/>
                      <a:pt x="804" y="81"/>
                    </a:cubicBezTo>
                    <a:cubicBezTo>
                      <a:pt x="804" y="81"/>
                      <a:pt x="804" y="81"/>
                      <a:pt x="804" y="81"/>
                    </a:cubicBezTo>
                    <a:cubicBezTo>
                      <a:pt x="804" y="81"/>
                      <a:pt x="804" y="81"/>
                      <a:pt x="804" y="81"/>
                    </a:cubicBezTo>
                    <a:cubicBezTo>
                      <a:pt x="803" y="79"/>
                      <a:pt x="803" y="79"/>
                      <a:pt x="803" y="79"/>
                    </a:cubicBezTo>
                    <a:cubicBezTo>
                      <a:pt x="774" y="81"/>
                      <a:pt x="774" y="81"/>
                      <a:pt x="774" y="81"/>
                    </a:cubicBezTo>
                    <a:cubicBezTo>
                      <a:pt x="764" y="82"/>
                      <a:pt x="755" y="83"/>
                      <a:pt x="746" y="83"/>
                    </a:cubicBezTo>
                    <a:cubicBezTo>
                      <a:pt x="746" y="87"/>
                      <a:pt x="746" y="91"/>
                      <a:pt x="746" y="96"/>
                    </a:cubicBezTo>
                    <a:cubicBezTo>
                      <a:pt x="752" y="96"/>
                      <a:pt x="758" y="96"/>
                      <a:pt x="764" y="95"/>
                    </a:cubicBezTo>
                    <a:cubicBezTo>
                      <a:pt x="777" y="95"/>
                      <a:pt x="791" y="94"/>
                      <a:pt x="805" y="94"/>
                    </a:cubicBezTo>
                    <a:cubicBezTo>
                      <a:pt x="816" y="93"/>
                      <a:pt x="816" y="93"/>
                      <a:pt x="816" y="93"/>
                    </a:cubicBezTo>
                    <a:cubicBezTo>
                      <a:pt x="816" y="93"/>
                      <a:pt x="816" y="93"/>
                      <a:pt x="816" y="93"/>
                    </a:cubicBezTo>
                    <a:cubicBezTo>
                      <a:pt x="818" y="93"/>
                      <a:pt x="818" y="93"/>
                      <a:pt x="818" y="93"/>
                    </a:cubicBezTo>
                    <a:cubicBezTo>
                      <a:pt x="819" y="93"/>
                      <a:pt x="819" y="93"/>
                      <a:pt x="819" y="93"/>
                    </a:cubicBezTo>
                    <a:cubicBezTo>
                      <a:pt x="820" y="93"/>
                      <a:pt x="820" y="93"/>
                      <a:pt x="820" y="93"/>
                    </a:cubicBezTo>
                    <a:cubicBezTo>
                      <a:pt x="820" y="93"/>
                      <a:pt x="820" y="93"/>
                      <a:pt x="820" y="93"/>
                    </a:cubicBezTo>
                    <a:cubicBezTo>
                      <a:pt x="820" y="93"/>
                      <a:pt x="820" y="93"/>
                      <a:pt x="820" y="93"/>
                    </a:cubicBezTo>
                    <a:cubicBezTo>
                      <a:pt x="820" y="93"/>
                      <a:pt x="820" y="93"/>
                      <a:pt x="820" y="93"/>
                    </a:cubicBezTo>
                    <a:cubicBezTo>
                      <a:pt x="820" y="94"/>
                      <a:pt x="820" y="94"/>
                      <a:pt x="820" y="94"/>
                    </a:cubicBezTo>
                    <a:cubicBezTo>
                      <a:pt x="820" y="94"/>
                      <a:pt x="820" y="74"/>
                      <a:pt x="819" y="54"/>
                    </a:cubicBezTo>
                    <a:cubicBezTo>
                      <a:pt x="819" y="47"/>
                      <a:pt x="818" y="40"/>
                      <a:pt x="818" y="34"/>
                    </a:cubicBezTo>
                    <a:cubicBezTo>
                      <a:pt x="818" y="34"/>
                      <a:pt x="818" y="34"/>
                      <a:pt x="818" y="34"/>
                    </a:cubicBezTo>
                    <a:cubicBezTo>
                      <a:pt x="818" y="32"/>
                      <a:pt x="818" y="30"/>
                      <a:pt x="818" y="29"/>
                    </a:cubicBezTo>
                    <a:cubicBezTo>
                      <a:pt x="818" y="20"/>
                      <a:pt x="818" y="13"/>
                      <a:pt x="818" y="13"/>
                    </a:cubicBezTo>
                    <a:moveTo>
                      <a:pt x="0" y="10"/>
                    </a:moveTo>
                    <a:cubicBezTo>
                      <a:pt x="0" y="10"/>
                      <a:pt x="0" y="10"/>
                      <a:pt x="0" y="11"/>
                    </a:cubicBezTo>
                    <a:cubicBezTo>
                      <a:pt x="0" y="11"/>
                      <a:pt x="0" y="15"/>
                      <a:pt x="0" y="20"/>
                    </a:cubicBezTo>
                    <a:cubicBezTo>
                      <a:pt x="0" y="24"/>
                      <a:pt x="0" y="29"/>
                      <a:pt x="0" y="35"/>
                    </a:cubicBezTo>
                    <a:cubicBezTo>
                      <a:pt x="0" y="36"/>
                      <a:pt x="0" y="38"/>
                      <a:pt x="0" y="39"/>
                    </a:cubicBezTo>
                    <a:cubicBezTo>
                      <a:pt x="0" y="44"/>
                      <a:pt x="0" y="50"/>
                      <a:pt x="1" y="55"/>
                    </a:cubicBezTo>
                    <a:cubicBezTo>
                      <a:pt x="1" y="62"/>
                      <a:pt x="1" y="69"/>
                      <a:pt x="1" y="75"/>
                    </a:cubicBezTo>
                    <a:cubicBezTo>
                      <a:pt x="1" y="75"/>
                      <a:pt x="1" y="75"/>
                      <a:pt x="1" y="75"/>
                    </a:cubicBezTo>
                    <a:cubicBezTo>
                      <a:pt x="1" y="68"/>
                      <a:pt x="1" y="61"/>
                      <a:pt x="1" y="54"/>
                    </a:cubicBezTo>
                    <a:cubicBezTo>
                      <a:pt x="1" y="48"/>
                      <a:pt x="0" y="41"/>
                      <a:pt x="0" y="35"/>
                    </a:cubicBezTo>
                    <a:cubicBezTo>
                      <a:pt x="0" y="35"/>
                      <a:pt x="0" y="35"/>
                      <a:pt x="0" y="35"/>
                    </a:cubicBezTo>
                    <a:cubicBezTo>
                      <a:pt x="0" y="32"/>
                      <a:pt x="0" y="28"/>
                      <a:pt x="0" y="26"/>
                    </a:cubicBezTo>
                    <a:cubicBezTo>
                      <a:pt x="0" y="23"/>
                      <a:pt x="0" y="21"/>
                      <a:pt x="0" y="20"/>
                    </a:cubicBezTo>
                    <a:cubicBezTo>
                      <a:pt x="0" y="14"/>
                      <a:pt x="0" y="11"/>
                      <a:pt x="0" y="11"/>
                    </a:cubicBezTo>
                    <a:cubicBezTo>
                      <a:pt x="0" y="10"/>
                      <a:pt x="0" y="10"/>
                      <a:pt x="0" y="10"/>
                    </a:cubicBezTo>
                    <a:moveTo>
                      <a:pt x="0" y="7"/>
                    </a:moveTo>
                    <a:cubicBezTo>
                      <a:pt x="0" y="7"/>
                      <a:pt x="0" y="7"/>
                      <a:pt x="0" y="7"/>
                    </a:cubicBezTo>
                    <a:cubicBezTo>
                      <a:pt x="0" y="8"/>
                      <a:pt x="0" y="9"/>
                      <a:pt x="0" y="10"/>
                    </a:cubicBezTo>
                    <a:cubicBezTo>
                      <a:pt x="0" y="10"/>
                      <a:pt x="0" y="10"/>
                      <a:pt x="0" y="11"/>
                    </a:cubicBezTo>
                    <a:cubicBezTo>
                      <a:pt x="0" y="13"/>
                      <a:pt x="0" y="16"/>
                      <a:pt x="0" y="20"/>
                    </a:cubicBezTo>
                    <a:cubicBezTo>
                      <a:pt x="0" y="21"/>
                      <a:pt x="0" y="24"/>
                      <a:pt x="0" y="26"/>
                    </a:cubicBezTo>
                    <a:cubicBezTo>
                      <a:pt x="0" y="26"/>
                      <a:pt x="0" y="26"/>
                      <a:pt x="0" y="27"/>
                    </a:cubicBezTo>
                    <a:cubicBezTo>
                      <a:pt x="0" y="27"/>
                      <a:pt x="0" y="27"/>
                      <a:pt x="0" y="27"/>
                    </a:cubicBezTo>
                    <a:cubicBezTo>
                      <a:pt x="1" y="27"/>
                      <a:pt x="1" y="27"/>
                      <a:pt x="1" y="27"/>
                    </a:cubicBezTo>
                    <a:cubicBezTo>
                      <a:pt x="1" y="27"/>
                      <a:pt x="1" y="27"/>
                      <a:pt x="1" y="27"/>
                    </a:cubicBezTo>
                    <a:cubicBezTo>
                      <a:pt x="4" y="27"/>
                      <a:pt x="4" y="27"/>
                      <a:pt x="4" y="27"/>
                    </a:cubicBezTo>
                    <a:cubicBezTo>
                      <a:pt x="9" y="27"/>
                      <a:pt x="9" y="27"/>
                      <a:pt x="9" y="27"/>
                    </a:cubicBezTo>
                    <a:cubicBezTo>
                      <a:pt x="19" y="27"/>
                      <a:pt x="19" y="27"/>
                      <a:pt x="19" y="27"/>
                    </a:cubicBezTo>
                    <a:cubicBezTo>
                      <a:pt x="39" y="27"/>
                      <a:pt x="39" y="27"/>
                      <a:pt x="39" y="27"/>
                    </a:cubicBezTo>
                    <a:cubicBezTo>
                      <a:pt x="101" y="27"/>
                      <a:pt x="155" y="30"/>
                      <a:pt x="183" y="33"/>
                    </a:cubicBezTo>
                    <a:cubicBezTo>
                      <a:pt x="185" y="33"/>
                      <a:pt x="184" y="33"/>
                      <a:pt x="182" y="34"/>
                    </a:cubicBezTo>
                    <a:cubicBezTo>
                      <a:pt x="178" y="34"/>
                      <a:pt x="169" y="35"/>
                      <a:pt x="173" y="36"/>
                    </a:cubicBezTo>
                    <a:cubicBezTo>
                      <a:pt x="207" y="39"/>
                      <a:pt x="302" y="41"/>
                      <a:pt x="288" y="45"/>
                    </a:cubicBezTo>
                    <a:cubicBezTo>
                      <a:pt x="278" y="46"/>
                      <a:pt x="306" y="48"/>
                      <a:pt x="342" y="48"/>
                    </a:cubicBezTo>
                    <a:cubicBezTo>
                      <a:pt x="358" y="49"/>
                      <a:pt x="376" y="49"/>
                      <a:pt x="392" y="49"/>
                    </a:cubicBezTo>
                    <a:cubicBezTo>
                      <a:pt x="394" y="49"/>
                      <a:pt x="397" y="49"/>
                      <a:pt x="400" y="49"/>
                    </a:cubicBezTo>
                    <a:cubicBezTo>
                      <a:pt x="427" y="49"/>
                      <a:pt x="488" y="49"/>
                      <a:pt x="565" y="47"/>
                    </a:cubicBezTo>
                    <a:cubicBezTo>
                      <a:pt x="608" y="47"/>
                      <a:pt x="656" y="46"/>
                      <a:pt x="707" y="45"/>
                    </a:cubicBezTo>
                    <a:cubicBezTo>
                      <a:pt x="717" y="45"/>
                      <a:pt x="727" y="45"/>
                      <a:pt x="738" y="45"/>
                    </a:cubicBezTo>
                    <a:cubicBezTo>
                      <a:pt x="738" y="45"/>
                      <a:pt x="738" y="45"/>
                      <a:pt x="739" y="45"/>
                    </a:cubicBezTo>
                    <a:cubicBezTo>
                      <a:pt x="739" y="45"/>
                      <a:pt x="739" y="45"/>
                      <a:pt x="739" y="45"/>
                    </a:cubicBezTo>
                    <a:cubicBezTo>
                      <a:pt x="754" y="45"/>
                      <a:pt x="769" y="44"/>
                      <a:pt x="785" y="44"/>
                    </a:cubicBezTo>
                    <a:cubicBezTo>
                      <a:pt x="802" y="44"/>
                      <a:pt x="802" y="44"/>
                      <a:pt x="802" y="44"/>
                    </a:cubicBezTo>
                    <a:cubicBezTo>
                      <a:pt x="802" y="39"/>
                      <a:pt x="802" y="34"/>
                      <a:pt x="802" y="27"/>
                    </a:cubicBezTo>
                    <a:cubicBezTo>
                      <a:pt x="789" y="27"/>
                      <a:pt x="789" y="27"/>
                      <a:pt x="789" y="27"/>
                    </a:cubicBezTo>
                    <a:cubicBezTo>
                      <a:pt x="773" y="27"/>
                      <a:pt x="756" y="27"/>
                      <a:pt x="739" y="26"/>
                    </a:cubicBezTo>
                    <a:cubicBezTo>
                      <a:pt x="738" y="26"/>
                      <a:pt x="738" y="26"/>
                      <a:pt x="738" y="26"/>
                    </a:cubicBezTo>
                    <a:cubicBezTo>
                      <a:pt x="738" y="26"/>
                      <a:pt x="738" y="26"/>
                      <a:pt x="737" y="26"/>
                    </a:cubicBezTo>
                    <a:cubicBezTo>
                      <a:pt x="737" y="26"/>
                      <a:pt x="737" y="26"/>
                      <a:pt x="737" y="26"/>
                    </a:cubicBezTo>
                    <a:cubicBezTo>
                      <a:pt x="724" y="26"/>
                      <a:pt x="710" y="26"/>
                      <a:pt x="695" y="26"/>
                    </a:cubicBezTo>
                    <a:cubicBezTo>
                      <a:pt x="694" y="26"/>
                      <a:pt x="692" y="26"/>
                      <a:pt x="691" y="26"/>
                    </a:cubicBezTo>
                    <a:cubicBezTo>
                      <a:pt x="622" y="25"/>
                      <a:pt x="547" y="24"/>
                      <a:pt x="472" y="24"/>
                    </a:cubicBezTo>
                    <a:cubicBezTo>
                      <a:pt x="320" y="23"/>
                      <a:pt x="165" y="22"/>
                      <a:pt x="45" y="20"/>
                    </a:cubicBezTo>
                    <a:cubicBezTo>
                      <a:pt x="36" y="19"/>
                      <a:pt x="27" y="19"/>
                      <a:pt x="17" y="19"/>
                    </a:cubicBezTo>
                    <a:cubicBezTo>
                      <a:pt x="12" y="19"/>
                      <a:pt x="7" y="19"/>
                      <a:pt x="1" y="19"/>
                    </a:cubicBezTo>
                    <a:cubicBezTo>
                      <a:pt x="1" y="19"/>
                      <a:pt x="1" y="19"/>
                      <a:pt x="1" y="19"/>
                    </a:cubicBezTo>
                    <a:cubicBezTo>
                      <a:pt x="0" y="19"/>
                      <a:pt x="0" y="19"/>
                      <a:pt x="0" y="19"/>
                    </a:cubicBezTo>
                    <a:cubicBezTo>
                      <a:pt x="0" y="16"/>
                      <a:pt x="0" y="13"/>
                      <a:pt x="0" y="11"/>
                    </a:cubicBezTo>
                    <a:cubicBezTo>
                      <a:pt x="0" y="10"/>
                      <a:pt x="0" y="10"/>
                      <a:pt x="0" y="10"/>
                    </a:cubicBezTo>
                    <a:cubicBezTo>
                      <a:pt x="0" y="9"/>
                      <a:pt x="0" y="8"/>
                      <a:pt x="0" y="7"/>
                    </a:cubicBezTo>
                    <a:moveTo>
                      <a:pt x="0" y="0"/>
                    </a:moveTo>
                    <a:cubicBezTo>
                      <a:pt x="0" y="0"/>
                      <a:pt x="0" y="3"/>
                      <a:pt x="0" y="7"/>
                    </a:cubicBezTo>
                    <a:cubicBezTo>
                      <a:pt x="0" y="7"/>
                      <a:pt x="0" y="7"/>
                      <a:pt x="0" y="7"/>
                    </a:cubicBezTo>
                    <a:cubicBezTo>
                      <a:pt x="0" y="2"/>
                      <a:pt x="0" y="0"/>
                      <a:pt x="0" y="0"/>
                    </a:cubicBezTo>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53" name="Freeform 169"/>
              <p:cNvSpPr>
                <a:spLocks noEditPoints="1"/>
              </p:cNvSpPr>
              <p:nvPr/>
            </p:nvSpPr>
            <p:spPr bwMode="auto">
              <a:xfrm>
                <a:off x="3251282" y="2495845"/>
                <a:ext cx="1994358" cy="249496"/>
              </a:xfrm>
              <a:custGeom>
                <a:avLst/>
                <a:gdLst>
                  <a:gd name="T0" fmla="*/ 20 w 911"/>
                  <a:gd name="T1" fmla="*/ 114 h 114"/>
                  <a:gd name="T2" fmla="*/ 20 w 911"/>
                  <a:gd name="T3" fmla="*/ 114 h 114"/>
                  <a:gd name="T4" fmla="*/ 20 w 911"/>
                  <a:gd name="T5" fmla="*/ 114 h 114"/>
                  <a:gd name="T6" fmla="*/ 128 w 911"/>
                  <a:gd name="T7" fmla="*/ 105 h 114"/>
                  <a:gd name="T8" fmla="*/ 20 w 911"/>
                  <a:gd name="T9" fmla="*/ 99 h 114"/>
                  <a:gd name="T10" fmla="*/ 20 w 911"/>
                  <a:gd name="T11" fmla="*/ 99 h 114"/>
                  <a:gd name="T12" fmla="*/ 20 w 911"/>
                  <a:gd name="T13" fmla="*/ 99 h 114"/>
                  <a:gd name="T14" fmla="*/ 20 w 911"/>
                  <a:gd name="T15" fmla="*/ 98 h 114"/>
                  <a:gd name="T16" fmla="*/ 21 w 911"/>
                  <a:gd name="T17" fmla="*/ 106 h 114"/>
                  <a:gd name="T18" fmla="*/ 84 w 911"/>
                  <a:gd name="T19" fmla="*/ 105 h 114"/>
                  <a:gd name="T20" fmla="*/ 108 w 911"/>
                  <a:gd name="T21" fmla="*/ 105 h 114"/>
                  <a:gd name="T22" fmla="*/ 128 w 911"/>
                  <a:gd name="T23" fmla="*/ 105 h 114"/>
                  <a:gd name="T24" fmla="*/ 108 w 911"/>
                  <a:gd name="T25" fmla="*/ 105 h 114"/>
                  <a:gd name="T26" fmla="*/ 35 w 911"/>
                  <a:gd name="T27" fmla="*/ 106 h 114"/>
                  <a:gd name="T28" fmla="*/ 21 w 911"/>
                  <a:gd name="T29" fmla="*/ 106 h 114"/>
                  <a:gd name="T30" fmla="*/ 726 w 911"/>
                  <a:gd name="T31" fmla="*/ 97 h 114"/>
                  <a:gd name="T32" fmla="*/ 301 w 911"/>
                  <a:gd name="T33" fmla="*/ 104 h 114"/>
                  <a:gd name="T34" fmla="*/ 366 w 911"/>
                  <a:gd name="T35" fmla="*/ 104 h 114"/>
                  <a:gd name="T36" fmla="*/ 726 w 911"/>
                  <a:gd name="T37" fmla="*/ 97 h 114"/>
                  <a:gd name="T38" fmla="*/ 726 w 911"/>
                  <a:gd name="T39" fmla="*/ 97 h 114"/>
                  <a:gd name="T40" fmla="*/ 0 w 911"/>
                  <a:gd name="T41" fmla="*/ 85 h 114"/>
                  <a:gd name="T42" fmla="*/ 909 w 911"/>
                  <a:gd name="T43" fmla="*/ 84 h 114"/>
                  <a:gd name="T44" fmla="*/ 824 w 911"/>
                  <a:gd name="T45" fmla="*/ 81 h 114"/>
                  <a:gd name="T46" fmla="*/ 878 w 911"/>
                  <a:gd name="T47" fmla="*/ 83 h 114"/>
                  <a:gd name="T48" fmla="*/ 726 w 911"/>
                  <a:gd name="T49" fmla="*/ 79 h 114"/>
                  <a:gd name="T50" fmla="*/ 128 w 911"/>
                  <a:gd name="T51" fmla="*/ 85 h 114"/>
                  <a:gd name="T52" fmla="*/ 631 w 911"/>
                  <a:gd name="T53" fmla="*/ 78 h 114"/>
                  <a:gd name="T54" fmla="*/ 910 w 911"/>
                  <a:gd name="T55" fmla="*/ 76 h 114"/>
                  <a:gd name="T56" fmla="*/ 909 w 911"/>
                  <a:gd name="T57" fmla="*/ 84 h 114"/>
                  <a:gd name="T58" fmla="*/ 910 w 911"/>
                  <a:gd name="T59" fmla="*/ 84 h 114"/>
                  <a:gd name="T60" fmla="*/ 910 w 911"/>
                  <a:gd name="T61" fmla="*/ 76 h 114"/>
                  <a:gd name="T62" fmla="*/ 910 w 911"/>
                  <a:gd name="T63" fmla="*/ 76 h 114"/>
                  <a:gd name="T64" fmla="*/ 911 w 911"/>
                  <a:gd name="T65" fmla="*/ 91 h 114"/>
                  <a:gd name="T66" fmla="*/ 910 w 911"/>
                  <a:gd name="T67" fmla="*/ 89 h 114"/>
                  <a:gd name="T68" fmla="*/ 20 w 911"/>
                  <a:gd name="T69" fmla="*/ 25 h 114"/>
                  <a:gd name="T70" fmla="*/ 2 w 911"/>
                  <a:gd name="T71" fmla="*/ 85 h 114"/>
                  <a:gd name="T72" fmla="*/ 20 w 911"/>
                  <a:gd name="T73" fmla="*/ 114 h 114"/>
                  <a:gd name="T74" fmla="*/ 20 w 911"/>
                  <a:gd name="T75" fmla="*/ 111 h 114"/>
                  <a:gd name="T76" fmla="*/ 21 w 911"/>
                  <a:gd name="T77" fmla="*/ 85 h 114"/>
                  <a:gd name="T78" fmla="*/ 128 w 911"/>
                  <a:gd name="T79" fmla="*/ 85 h 114"/>
                  <a:gd name="T80" fmla="*/ 108 w 911"/>
                  <a:gd name="T81" fmla="*/ 85 h 114"/>
                  <a:gd name="T82" fmla="*/ 21 w 911"/>
                  <a:gd name="T83" fmla="*/ 85 h 114"/>
                  <a:gd name="T84" fmla="*/ 20 w 911"/>
                  <a:gd name="T85" fmla="*/ 25 h 114"/>
                  <a:gd name="T86" fmla="*/ 907 w 911"/>
                  <a:gd name="T87" fmla="*/ 0 h 114"/>
                  <a:gd name="T88" fmla="*/ 901 w 911"/>
                  <a:gd name="T89" fmla="*/ 1 h 114"/>
                  <a:gd name="T90" fmla="*/ 870 w 911"/>
                  <a:gd name="T91" fmla="*/ 3 h 114"/>
                  <a:gd name="T92" fmla="*/ 287 w 911"/>
                  <a:gd name="T93" fmla="*/ 15 h 114"/>
                  <a:gd name="T94" fmla="*/ 42 w 911"/>
                  <a:gd name="T95" fmla="*/ 20 h 114"/>
                  <a:gd name="T96" fmla="*/ 20 w 911"/>
                  <a:gd name="T97" fmla="*/ 21 h 114"/>
                  <a:gd name="T98" fmla="*/ 20 w 911"/>
                  <a:gd name="T99" fmla="*/ 21 h 114"/>
                  <a:gd name="T100" fmla="*/ 85 w 911"/>
                  <a:gd name="T101" fmla="*/ 18 h 114"/>
                  <a:gd name="T102" fmla="*/ 551 w 911"/>
                  <a:gd name="T103" fmla="*/ 12 h 114"/>
                  <a:gd name="T104" fmla="*/ 876 w 911"/>
                  <a:gd name="T105" fmla="*/ 3 h 114"/>
                  <a:gd name="T106" fmla="*/ 905 w 911"/>
                  <a:gd name="T107" fmla="*/ 0 h 114"/>
                  <a:gd name="T108" fmla="*/ 907 w 911"/>
                  <a:gd name="T109" fmla="*/ 0 h 114"/>
                  <a:gd name="T110" fmla="*/ 908 w 911"/>
                  <a:gd name="T111" fmla="*/ 16 h 114"/>
                  <a:gd name="T112" fmla="*/ 909 w 911"/>
                  <a:gd name="T113" fmla="*/ 57 h 114"/>
                  <a:gd name="T114" fmla="*/ 911 w 911"/>
                  <a:gd name="T115" fmla="*/ 91 h 114"/>
                  <a:gd name="T116" fmla="*/ 909 w 911"/>
                  <a:gd name="T117" fmla="*/ 54 h 114"/>
                  <a:gd name="T118" fmla="*/ 908 w 911"/>
                  <a:gd name="T119" fmla="*/ 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1" h="114">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60" y="105"/>
                    </a:moveTo>
                    <a:cubicBezTo>
                      <a:pt x="260" y="105"/>
                      <a:pt x="260" y="105"/>
                      <a:pt x="260" y="105"/>
                    </a:cubicBezTo>
                    <a:cubicBezTo>
                      <a:pt x="213" y="105"/>
                      <a:pt x="162" y="105"/>
                      <a:pt x="128" y="105"/>
                    </a:cubicBezTo>
                    <a:cubicBezTo>
                      <a:pt x="128" y="105"/>
                      <a:pt x="128" y="105"/>
                      <a:pt x="128" y="105"/>
                    </a:cubicBezTo>
                    <a:cubicBezTo>
                      <a:pt x="162" y="105"/>
                      <a:pt x="213" y="105"/>
                      <a:pt x="260" y="105"/>
                    </a:cubicBezTo>
                    <a:cubicBezTo>
                      <a:pt x="260" y="105"/>
                      <a:pt x="260" y="105"/>
                      <a:pt x="260" y="105"/>
                    </a:cubicBezTo>
                    <a:cubicBezTo>
                      <a:pt x="260" y="105"/>
                      <a:pt x="260" y="105"/>
                      <a:pt x="260" y="105"/>
                    </a:cubicBezTo>
                    <a:moveTo>
                      <a:pt x="20" y="99"/>
                    </a:moveTo>
                    <a:cubicBezTo>
                      <a:pt x="20" y="99"/>
                      <a:pt x="20" y="100"/>
                      <a:pt x="20" y="101"/>
                    </a:cubicBezTo>
                    <a:cubicBezTo>
                      <a:pt x="20" y="105"/>
                      <a:pt x="20" y="112"/>
                      <a:pt x="20" y="114"/>
                    </a:cubicBezTo>
                    <a:cubicBezTo>
                      <a:pt x="20" y="112"/>
                      <a:pt x="20" y="105"/>
                      <a:pt x="20" y="101"/>
                    </a:cubicBezTo>
                    <a:cubicBezTo>
                      <a:pt x="20" y="100"/>
                      <a:pt x="20" y="99"/>
                      <a:pt x="20" y="99"/>
                    </a:cubicBezTo>
                    <a:moveTo>
                      <a:pt x="20" y="99"/>
                    </a:moveTo>
                    <a:cubicBezTo>
                      <a:pt x="20" y="99"/>
                      <a:pt x="20" y="99"/>
                      <a:pt x="20" y="99"/>
                    </a:cubicBezTo>
                    <a:cubicBezTo>
                      <a:pt x="20" y="99"/>
                      <a:pt x="20" y="99"/>
                      <a:pt x="20" y="99"/>
                    </a:cubicBezTo>
                    <a:cubicBezTo>
                      <a:pt x="20" y="99"/>
                      <a:pt x="20" y="99"/>
                      <a:pt x="20" y="99"/>
                    </a:cubicBezTo>
                    <a:moveTo>
                      <a:pt x="20" y="98"/>
                    </a:moveTo>
                    <a:cubicBezTo>
                      <a:pt x="20" y="99"/>
                      <a:pt x="20" y="99"/>
                      <a:pt x="20" y="99"/>
                    </a:cubicBezTo>
                    <a:cubicBezTo>
                      <a:pt x="20" y="99"/>
                      <a:pt x="20" y="99"/>
                      <a:pt x="20" y="99"/>
                    </a:cubicBezTo>
                    <a:cubicBezTo>
                      <a:pt x="20" y="98"/>
                      <a:pt x="20" y="98"/>
                      <a:pt x="20" y="98"/>
                    </a:cubicBezTo>
                    <a:cubicBezTo>
                      <a:pt x="20" y="98"/>
                      <a:pt x="20" y="100"/>
                      <a:pt x="20" y="106"/>
                    </a:cubicBezTo>
                    <a:cubicBezTo>
                      <a:pt x="20" y="106"/>
                      <a:pt x="20" y="106"/>
                      <a:pt x="20" y="106"/>
                    </a:cubicBezTo>
                    <a:cubicBezTo>
                      <a:pt x="21" y="106"/>
                      <a:pt x="21" y="106"/>
                      <a:pt x="21" y="106"/>
                    </a:cubicBezTo>
                    <a:cubicBezTo>
                      <a:pt x="21" y="106"/>
                      <a:pt x="21" y="106"/>
                      <a:pt x="21" y="106"/>
                    </a:cubicBezTo>
                    <a:cubicBezTo>
                      <a:pt x="22" y="106"/>
                      <a:pt x="22" y="106"/>
                      <a:pt x="22" y="106"/>
                    </a:cubicBezTo>
                    <a:cubicBezTo>
                      <a:pt x="27" y="106"/>
                      <a:pt x="27" y="106"/>
                      <a:pt x="27" y="106"/>
                    </a:cubicBezTo>
                    <a:cubicBezTo>
                      <a:pt x="35" y="106"/>
                      <a:pt x="35" y="106"/>
                      <a:pt x="35" y="106"/>
                    </a:cubicBezTo>
                    <a:cubicBezTo>
                      <a:pt x="56" y="106"/>
                      <a:pt x="73" y="106"/>
                      <a:pt x="84" y="105"/>
                    </a:cubicBezTo>
                    <a:cubicBezTo>
                      <a:pt x="86" y="105"/>
                      <a:pt x="87" y="105"/>
                      <a:pt x="88" y="105"/>
                    </a:cubicBezTo>
                    <a:cubicBezTo>
                      <a:pt x="88" y="105"/>
                      <a:pt x="88" y="105"/>
                      <a:pt x="88" y="105"/>
                    </a:cubicBezTo>
                    <a:cubicBezTo>
                      <a:pt x="89" y="105"/>
                      <a:pt x="96" y="105"/>
                      <a:pt x="108" y="105"/>
                    </a:cubicBezTo>
                    <a:cubicBezTo>
                      <a:pt x="108" y="105"/>
                      <a:pt x="108" y="105"/>
                      <a:pt x="108" y="105"/>
                    </a:cubicBezTo>
                    <a:cubicBezTo>
                      <a:pt x="108" y="105"/>
                      <a:pt x="109" y="105"/>
                      <a:pt x="110" y="105"/>
                    </a:cubicBezTo>
                    <a:cubicBezTo>
                      <a:pt x="115" y="105"/>
                      <a:pt x="121" y="105"/>
                      <a:pt x="128" y="105"/>
                    </a:cubicBezTo>
                    <a:cubicBezTo>
                      <a:pt x="128" y="105"/>
                      <a:pt x="128" y="105"/>
                      <a:pt x="128" y="105"/>
                    </a:cubicBezTo>
                    <a:cubicBezTo>
                      <a:pt x="128" y="105"/>
                      <a:pt x="128" y="105"/>
                      <a:pt x="128" y="105"/>
                    </a:cubicBezTo>
                    <a:cubicBezTo>
                      <a:pt x="128" y="105"/>
                      <a:pt x="128" y="105"/>
                      <a:pt x="128" y="105"/>
                    </a:cubicBezTo>
                    <a:cubicBezTo>
                      <a:pt x="121" y="105"/>
                      <a:pt x="115" y="105"/>
                      <a:pt x="110" y="105"/>
                    </a:cubicBezTo>
                    <a:cubicBezTo>
                      <a:pt x="109" y="105"/>
                      <a:pt x="108" y="105"/>
                      <a:pt x="108" y="105"/>
                    </a:cubicBezTo>
                    <a:cubicBezTo>
                      <a:pt x="108" y="105"/>
                      <a:pt x="108" y="105"/>
                      <a:pt x="108" y="105"/>
                    </a:cubicBezTo>
                    <a:cubicBezTo>
                      <a:pt x="96" y="105"/>
                      <a:pt x="89" y="105"/>
                      <a:pt x="88" y="105"/>
                    </a:cubicBezTo>
                    <a:cubicBezTo>
                      <a:pt x="88" y="105"/>
                      <a:pt x="88" y="105"/>
                      <a:pt x="88" y="105"/>
                    </a:cubicBezTo>
                    <a:cubicBezTo>
                      <a:pt x="87" y="105"/>
                      <a:pt x="86" y="105"/>
                      <a:pt x="84" y="105"/>
                    </a:cubicBezTo>
                    <a:cubicBezTo>
                      <a:pt x="73" y="106"/>
                      <a:pt x="56" y="106"/>
                      <a:pt x="35" y="106"/>
                    </a:cubicBezTo>
                    <a:cubicBezTo>
                      <a:pt x="27" y="106"/>
                      <a:pt x="27" y="106"/>
                      <a:pt x="27" y="106"/>
                    </a:cubicBezTo>
                    <a:cubicBezTo>
                      <a:pt x="22" y="106"/>
                      <a:pt x="22" y="106"/>
                      <a:pt x="22" y="106"/>
                    </a:cubicBezTo>
                    <a:cubicBezTo>
                      <a:pt x="21" y="106"/>
                      <a:pt x="21" y="106"/>
                      <a:pt x="21" y="106"/>
                    </a:cubicBezTo>
                    <a:cubicBezTo>
                      <a:pt x="21" y="106"/>
                      <a:pt x="21" y="106"/>
                      <a:pt x="21" y="106"/>
                    </a:cubicBezTo>
                    <a:cubicBezTo>
                      <a:pt x="20" y="106"/>
                      <a:pt x="20" y="106"/>
                      <a:pt x="20" y="106"/>
                    </a:cubicBezTo>
                    <a:cubicBezTo>
                      <a:pt x="20" y="106"/>
                      <a:pt x="20" y="106"/>
                      <a:pt x="20" y="106"/>
                    </a:cubicBezTo>
                    <a:cubicBezTo>
                      <a:pt x="20" y="100"/>
                      <a:pt x="20" y="98"/>
                      <a:pt x="20" y="98"/>
                    </a:cubicBezTo>
                    <a:moveTo>
                      <a:pt x="726" y="97"/>
                    </a:moveTo>
                    <a:cubicBezTo>
                      <a:pt x="544" y="102"/>
                      <a:pt x="401" y="104"/>
                      <a:pt x="376" y="104"/>
                    </a:cubicBezTo>
                    <a:cubicBezTo>
                      <a:pt x="373" y="104"/>
                      <a:pt x="372" y="104"/>
                      <a:pt x="372" y="104"/>
                    </a:cubicBezTo>
                    <a:cubicBezTo>
                      <a:pt x="370" y="104"/>
                      <a:pt x="368" y="104"/>
                      <a:pt x="366" y="104"/>
                    </a:cubicBezTo>
                    <a:cubicBezTo>
                      <a:pt x="353" y="104"/>
                      <a:pt x="329" y="104"/>
                      <a:pt x="301" y="104"/>
                    </a:cubicBezTo>
                    <a:cubicBezTo>
                      <a:pt x="288" y="104"/>
                      <a:pt x="275" y="104"/>
                      <a:pt x="261" y="104"/>
                    </a:cubicBezTo>
                    <a:cubicBezTo>
                      <a:pt x="261" y="104"/>
                      <a:pt x="261" y="104"/>
                      <a:pt x="261" y="104"/>
                    </a:cubicBezTo>
                    <a:cubicBezTo>
                      <a:pt x="275" y="104"/>
                      <a:pt x="288" y="104"/>
                      <a:pt x="301" y="104"/>
                    </a:cubicBezTo>
                    <a:cubicBezTo>
                      <a:pt x="329" y="104"/>
                      <a:pt x="353" y="104"/>
                      <a:pt x="366" y="104"/>
                    </a:cubicBezTo>
                    <a:cubicBezTo>
                      <a:pt x="368" y="104"/>
                      <a:pt x="370" y="104"/>
                      <a:pt x="372" y="104"/>
                    </a:cubicBezTo>
                    <a:cubicBezTo>
                      <a:pt x="372" y="104"/>
                      <a:pt x="373" y="104"/>
                      <a:pt x="376" y="104"/>
                    </a:cubicBezTo>
                    <a:cubicBezTo>
                      <a:pt x="401" y="104"/>
                      <a:pt x="544" y="102"/>
                      <a:pt x="726" y="97"/>
                    </a:cubicBezTo>
                    <a:cubicBezTo>
                      <a:pt x="726" y="97"/>
                      <a:pt x="726" y="97"/>
                      <a:pt x="726" y="97"/>
                    </a:cubicBezTo>
                    <a:moveTo>
                      <a:pt x="807" y="95"/>
                    </a:moveTo>
                    <a:cubicBezTo>
                      <a:pt x="794" y="96"/>
                      <a:pt x="780" y="96"/>
                      <a:pt x="767" y="96"/>
                    </a:cubicBezTo>
                    <a:cubicBezTo>
                      <a:pt x="753" y="97"/>
                      <a:pt x="740" y="97"/>
                      <a:pt x="726" y="97"/>
                    </a:cubicBezTo>
                    <a:cubicBezTo>
                      <a:pt x="726" y="97"/>
                      <a:pt x="726" y="97"/>
                      <a:pt x="726" y="97"/>
                    </a:cubicBezTo>
                    <a:cubicBezTo>
                      <a:pt x="740" y="97"/>
                      <a:pt x="753" y="97"/>
                      <a:pt x="767" y="96"/>
                    </a:cubicBezTo>
                    <a:cubicBezTo>
                      <a:pt x="780" y="96"/>
                      <a:pt x="794" y="96"/>
                      <a:pt x="807" y="95"/>
                    </a:cubicBezTo>
                    <a:moveTo>
                      <a:pt x="2" y="85"/>
                    </a:moveTo>
                    <a:cubicBezTo>
                      <a:pt x="1" y="85"/>
                      <a:pt x="0" y="85"/>
                      <a:pt x="0" y="85"/>
                    </a:cubicBezTo>
                    <a:cubicBezTo>
                      <a:pt x="0" y="85"/>
                      <a:pt x="1" y="85"/>
                      <a:pt x="2" y="85"/>
                    </a:cubicBezTo>
                    <a:moveTo>
                      <a:pt x="909" y="84"/>
                    </a:moveTo>
                    <a:cubicBezTo>
                      <a:pt x="909" y="84"/>
                      <a:pt x="909" y="84"/>
                      <a:pt x="909" y="84"/>
                    </a:cubicBezTo>
                    <a:cubicBezTo>
                      <a:pt x="909" y="84"/>
                      <a:pt x="909" y="84"/>
                      <a:pt x="909" y="84"/>
                    </a:cubicBezTo>
                    <a:moveTo>
                      <a:pt x="726" y="79"/>
                    </a:moveTo>
                    <a:cubicBezTo>
                      <a:pt x="726" y="79"/>
                      <a:pt x="726" y="79"/>
                      <a:pt x="726" y="79"/>
                    </a:cubicBezTo>
                    <a:cubicBezTo>
                      <a:pt x="742" y="79"/>
                      <a:pt x="757" y="79"/>
                      <a:pt x="773" y="80"/>
                    </a:cubicBezTo>
                    <a:cubicBezTo>
                      <a:pt x="773" y="80"/>
                      <a:pt x="793" y="80"/>
                      <a:pt x="824" y="81"/>
                    </a:cubicBezTo>
                    <a:cubicBezTo>
                      <a:pt x="831" y="81"/>
                      <a:pt x="838" y="81"/>
                      <a:pt x="846" y="82"/>
                    </a:cubicBezTo>
                    <a:cubicBezTo>
                      <a:pt x="856" y="82"/>
                      <a:pt x="867" y="82"/>
                      <a:pt x="878" y="83"/>
                    </a:cubicBezTo>
                    <a:cubicBezTo>
                      <a:pt x="888" y="83"/>
                      <a:pt x="898" y="83"/>
                      <a:pt x="909" y="84"/>
                    </a:cubicBezTo>
                    <a:cubicBezTo>
                      <a:pt x="898" y="83"/>
                      <a:pt x="888" y="83"/>
                      <a:pt x="878" y="83"/>
                    </a:cubicBezTo>
                    <a:cubicBezTo>
                      <a:pt x="867" y="82"/>
                      <a:pt x="856" y="82"/>
                      <a:pt x="846" y="82"/>
                    </a:cubicBezTo>
                    <a:cubicBezTo>
                      <a:pt x="838" y="81"/>
                      <a:pt x="831" y="81"/>
                      <a:pt x="824" y="81"/>
                    </a:cubicBezTo>
                    <a:cubicBezTo>
                      <a:pt x="793" y="80"/>
                      <a:pt x="773" y="80"/>
                      <a:pt x="773" y="80"/>
                    </a:cubicBezTo>
                    <a:cubicBezTo>
                      <a:pt x="757" y="79"/>
                      <a:pt x="742" y="79"/>
                      <a:pt x="726" y="79"/>
                    </a:cubicBezTo>
                    <a:moveTo>
                      <a:pt x="631" y="78"/>
                    </a:moveTo>
                    <a:cubicBezTo>
                      <a:pt x="604" y="78"/>
                      <a:pt x="577" y="78"/>
                      <a:pt x="550" y="79"/>
                    </a:cubicBezTo>
                    <a:cubicBezTo>
                      <a:pt x="437" y="80"/>
                      <a:pt x="331" y="83"/>
                      <a:pt x="243" y="84"/>
                    </a:cubicBezTo>
                    <a:cubicBezTo>
                      <a:pt x="200" y="84"/>
                      <a:pt x="161" y="85"/>
                      <a:pt x="128" y="85"/>
                    </a:cubicBezTo>
                    <a:cubicBezTo>
                      <a:pt x="128" y="85"/>
                      <a:pt x="128" y="85"/>
                      <a:pt x="128" y="85"/>
                    </a:cubicBezTo>
                    <a:cubicBezTo>
                      <a:pt x="161" y="85"/>
                      <a:pt x="200" y="84"/>
                      <a:pt x="243" y="84"/>
                    </a:cubicBezTo>
                    <a:cubicBezTo>
                      <a:pt x="331" y="83"/>
                      <a:pt x="437" y="80"/>
                      <a:pt x="550" y="79"/>
                    </a:cubicBezTo>
                    <a:cubicBezTo>
                      <a:pt x="577" y="78"/>
                      <a:pt x="604" y="78"/>
                      <a:pt x="631" y="78"/>
                    </a:cubicBezTo>
                    <a:cubicBezTo>
                      <a:pt x="663" y="78"/>
                      <a:pt x="694" y="78"/>
                      <a:pt x="726" y="79"/>
                    </a:cubicBezTo>
                    <a:cubicBezTo>
                      <a:pt x="726" y="79"/>
                      <a:pt x="726" y="79"/>
                      <a:pt x="726" y="79"/>
                    </a:cubicBezTo>
                    <a:cubicBezTo>
                      <a:pt x="694" y="78"/>
                      <a:pt x="663" y="78"/>
                      <a:pt x="631" y="78"/>
                    </a:cubicBezTo>
                    <a:moveTo>
                      <a:pt x="910" y="76"/>
                    </a:moveTo>
                    <a:cubicBezTo>
                      <a:pt x="910" y="76"/>
                      <a:pt x="910" y="78"/>
                      <a:pt x="910" y="84"/>
                    </a:cubicBezTo>
                    <a:cubicBezTo>
                      <a:pt x="910" y="84"/>
                      <a:pt x="910" y="84"/>
                      <a:pt x="910" y="84"/>
                    </a:cubicBezTo>
                    <a:cubicBezTo>
                      <a:pt x="909" y="84"/>
                      <a:pt x="909" y="84"/>
                      <a:pt x="909" y="84"/>
                    </a:cubicBezTo>
                    <a:cubicBezTo>
                      <a:pt x="909" y="84"/>
                      <a:pt x="909" y="84"/>
                      <a:pt x="909" y="84"/>
                    </a:cubicBezTo>
                    <a:cubicBezTo>
                      <a:pt x="909" y="84"/>
                      <a:pt x="909" y="84"/>
                      <a:pt x="909" y="84"/>
                    </a:cubicBezTo>
                    <a:cubicBezTo>
                      <a:pt x="910" y="84"/>
                      <a:pt x="910" y="84"/>
                      <a:pt x="910" y="84"/>
                    </a:cubicBezTo>
                    <a:cubicBezTo>
                      <a:pt x="910" y="84"/>
                      <a:pt x="910" y="84"/>
                      <a:pt x="910" y="84"/>
                    </a:cubicBezTo>
                    <a:cubicBezTo>
                      <a:pt x="910" y="84"/>
                      <a:pt x="910" y="84"/>
                      <a:pt x="910" y="84"/>
                    </a:cubicBezTo>
                    <a:cubicBezTo>
                      <a:pt x="910" y="84"/>
                      <a:pt x="910" y="84"/>
                      <a:pt x="910" y="84"/>
                    </a:cubicBezTo>
                    <a:cubicBezTo>
                      <a:pt x="910" y="78"/>
                      <a:pt x="910" y="76"/>
                      <a:pt x="910" y="76"/>
                    </a:cubicBezTo>
                    <a:moveTo>
                      <a:pt x="910" y="76"/>
                    </a:moveTo>
                    <a:cubicBezTo>
                      <a:pt x="910" y="76"/>
                      <a:pt x="910" y="76"/>
                      <a:pt x="910" y="76"/>
                    </a:cubicBezTo>
                    <a:cubicBezTo>
                      <a:pt x="910" y="76"/>
                      <a:pt x="910" y="76"/>
                      <a:pt x="910" y="76"/>
                    </a:cubicBezTo>
                    <a:cubicBezTo>
                      <a:pt x="910" y="76"/>
                      <a:pt x="910" y="76"/>
                      <a:pt x="910" y="76"/>
                    </a:cubicBezTo>
                    <a:moveTo>
                      <a:pt x="910" y="76"/>
                    </a:moveTo>
                    <a:cubicBezTo>
                      <a:pt x="910" y="76"/>
                      <a:pt x="910" y="76"/>
                      <a:pt x="910" y="76"/>
                    </a:cubicBezTo>
                    <a:cubicBezTo>
                      <a:pt x="910" y="76"/>
                      <a:pt x="910" y="76"/>
                      <a:pt x="910" y="76"/>
                    </a:cubicBezTo>
                    <a:cubicBezTo>
                      <a:pt x="910" y="76"/>
                      <a:pt x="910" y="76"/>
                      <a:pt x="910" y="76"/>
                    </a:cubicBezTo>
                    <a:cubicBezTo>
                      <a:pt x="910" y="89"/>
                      <a:pt x="910" y="89"/>
                      <a:pt x="910" y="89"/>
                    </a:cubicBezTo>
                    <a:cubicBezTo>
                      <a:pt x="911" y="91"/>
                      <a:pt x="911" y="91"/>
                      <a:pt x="911" y="91"/>
                    </a:cubicBezTo>
                    <a:cubicBezTo>
                      <a:pt x="911" y="91"/>
                      <a:pt x="911" y="91"/>
                      <a:pt x="911" y="91"/>
                    </a:cubicBezTo>
                    <a:cubicBezTo>
                      <a:pt x="911" y="91"/>
                      <a:pt x="911" y="91"/>
                      <a:pt x="911" y="91"/>
                    </a:cubicBezTo>
                    <a:cubicBezTo>
                      <a:pt x="911" y="91"/>
                      <a:pt x="911" y="91"/>
                      <a:pt x="911" y="91"/>
                    </a:cubicBezTo>
                    <a:cubicBezTo>
                      <a:pt x="910" y="89"/>
                      <a:pt x="910" y="89"/>
                      <a:pt x="910" y="89"/>
                    </a:cubicBezTo>
                    <a:cubicBezTo>
                      <a:pt x="910" y="76"/>
                      <a:pt x="910" y="76"/>
                      <a:pt x="910" y="76"/>
                    </a:cubicBezTo>
                    <a:moveTo>
                      <a:pt x="19" y="21"/>
                    </a:moveTo>
                    <a:cubicBezTo>
                      <a:pt x="19" y="21"/>
                      <a:pt x="19" y="21"/>
                      <a:pt x="19" y="21"/>
                    </a:cubicBezTo>
                    <a:cubicBezTo>
                      <a:pt x="19" y="22"/>
                      <a:pt x="20" y="23"/>
                      <a:pt x="20" y="25"/>
                    </a:cubicBezTo>
                    <a:cubicBezTo>
                      <a:pt x="20" y="41"/>
                      <a:pt x="20" y="54"/>
                      <a:pt x="20" y="65"/>
                    </a:cubicBezTo>
                    <a:cubicBezTo>
                      <a:pt x="20" y="73"/>
                      <a:pt x="20" y="79"/>
                      <a:pt x="20" y="85"/>
                    </a:cubicBezTo>
                    <a:cubicBezTo>
                      <a:pt x="11" y="85"/>
                      <a:pt x="5" y="85"/>
                      <a:pt x="2" y="85"/>
                    </a:cubicBezTo>
                    <a:cubicBezTo>
                      <a:pt x="2" y="85"/>
                      <a:pt x="2" y="85"/>
                      <a:pt x="2" y="85"/>
                    </a:cubicBezTo>
                    <a:cubicBezTo>
                      <a:pt x="2" y="85"/>
                      <a:pt x="2" y="85"/>
                      <a:pt x="2" y="85"/>
                    </a:cubicBezTo>
                    <a:cubicBezTo>
                      <a:pt x="5" y="85"/>
                      <a:pt x="11" y="85"/>
                      <a:pt x="20" y="85"/>
                    </a:cubicBezTo>
                    <a:cubicBezTo>
                      <a:pt x="20" y="99"/>
                      <a:pt x="20" y="107"/>
                      <a:pt x="20" y="111"/>
                    </a:cubicBezTo>
                    <a:cubicBezTo>
                      <a:pt x="20" y="113"/>
                      <a:pt x="20" y="114"/>
                      <a:pt x="20" y="114"/>
                    </a:cubicBezTo>
                    <a:cubicBezTo>
                      <a:pt x="20" y="114"/>
                      <a:pt x="20" y="114"/>
                      <a:pt x="20" y="114"/>
                    </a:cubicBezTo>
                    <a:cubicBezTo>
                      <a:pt x="20" y="114"/>
                      <a:pt x="20" y="114"/>
                      <a:pt x="20" y="114"/>
                    </a:cubicBezTo>
                    <a:cubicBezTo>
                      <a:pt x="20" y="114"/>
                      <a:pt x="20" y="114"/>
                      <a:pt x="20" y="114"/>
                    </a:cubicBezTo>
                    <a:cubicBezTo>
                      <a:pt x="20" y="114"/>
                      <a:pt x="20" y="113"/>
                      <a:pt x="20" y="111"/>
                    </a:cubicBezTo>
                    <a:cubicBezTo>
                      <a:pt x="20" y="107"/>
                      <a:pt x="20" y="99"/>
                      <a:pt x="20" y="85"/>
                    </a:cubicBezTo>
                    <a:cubicBezTo>
                      <a:pt x="20" y="85"/>
                      <a:pt x="20" y="85"/>
                      <a:pt x="20" y="85"/>
                    </a:cubicBezTo>
                    <a:cubicBezTo>
                      <a:pt x="20" y="85"/>
                      <a:pt x="21" y="85"/>
                      <a:pt x="21" y="85"/>
                    </a:cubicBezTo>
                    <a:cubicBezTo>
                      <a:pt x="21" y="85"/>
                      <a:pt x="21" y="85"/>
                      <a:pt x="21" y="85"/>
                    </a:cubicBezTo>
                    <a:cubicBezTo>
                      <a:pt x="36" y="85"/>
                      <a:pt x="57" y="85"/>
                      <a:pt x="85" y="85"/>
                    </a:cubicBezTo>
                    <a:cubicBezTo>
                      <a:pt x="92" y="85"/>
                      <a:pt x="100" y="85"/>
                      <a:pt x="108" y="85"/>
                    </a:cubicBezTo>
                    <a:cubicBezTo>
                      <a:pt x="108" y="85"/>
                      <a:pt x="108" y="85"/>
                      <a:pt x="108" y="85"/>
                    </a:cubicBezTo>
                    <a:cubicBezTo>
                      <a:pt x="114" y="85"/>
                      <a:pt x="121" y="85"/>
                      <a:pt x="128" y="85"/>
                    </a:cubicBezTo>
                    <a:cubicBezTo>
                      <a:pt x="128" y="85"/>
                      <a:pt x="128" y="85"/>
                      <a:pt x="128" y="85"/>
                    </a:cubicBezTo>
                    <a:cubicBezTo>
                      <a:pt x="128" y="85"/>
                      <a:pt x="128" y="85"/>
                      <a:pt x="128" y="85"/>
                    </a:cubicBezTo>
                    <a:cubicBezTo>
                      <a:pt x="128" y="85"/>
                      <a:pt x="128" y="85"/>
                      <a:pt x="128" y="85"/>
                    </a:cubicBezTo>
                    <a:cubicBezTo>
                      <a:pt x="121" y="85"/>
                      <a:pt x="114" y="85"/>
                      <a:pt x="108" y="85"/>
                    </a:cubicBezTo>
                    <a:cubicBezTo>
                      <a:pt x="108" y="85"/>
                      <a:pt x="108" y="85"/>
                      <a:pt x="108" y="85"/>
                    </a:cubicBezTo>
                    <a:cubicBezTo>
                      <a:pt x="100" y="85"/>
                      <a:pt x="92" y="85"/>
                      <a:pt x="85" y="85"/>
                    </a:cubicBezTo>
                    <a:cubicBezTo>
                      <a:pt x="57" y="85"/>
                      <a:pt x="36" y="85"/>
                      <a:pt x="21" y="85"/>
                    </a:cubicBezTo>
                    <a:cubicBezTo>
                      <a:pt x="21" y="85"/>
                      <a:pt x="21" y="85"/>
                      <a:pt x="21" y="85"/>
                    </a:cubicBezTo>
                    <a:cubicBezTo>
                      <a:pt x="21" y="85"/>
                      <a:pt x="20" y="85"/>
                      <a:pt x="20" y="85"/>
                    </a:cubicBezTo>
                    <a:cubicBezTo>
                      <a:pt x="20" y="85"/>
                      <a:pt x="20" y="85"/>
                      <a:pt x="20" y="85"/>
                    </a:cubicBezTo>
                    <a:cubicBezTo>
                      <a:pt x="20" y="79"/>
                      <a:pt x="20" y="73"/>
                      <a:pt x="20" y="65"/>
                    </a:cubicBezTo>
                    <a:cubicBezTo>
                      <a:pt x="20" y="54"/>
                      <a:pt x="20" y="41"/>
                      <a:pt x="20" y="25"/>
                    </a:cubicBezTo>
                    <a:cubicBezTo>
                      <a:pt x="20" y="23"/>
                      <a:pt x="19" y="22"/>
                      <a:pt x="19" y="21"/>
                    </a:cubicBezTo>
                    <a:moveTo>
                      <a:pt x="907" y="0"/>
                    </a:moveTo>
                    <a:cubicBezTo>
                      <a:pt x="907" y="0"/>
                      <a:pt x="907" y="0"/>
                      <a:pt x="907" y="0"/>
                    </a:cubicBezTo>
                    <a:cubicBezTo>
                      <a:pt x="907" y="0"/>
                      <a:pt x="907" y="0"/>
                      <a:pt x="907" y="0"/>
                    </a:cubicBezTo>
                    <a:cubicBezTo>
                      <a:pt x="907" y="0"/>
                      <a:pt x="907" y="0"/>
                      <a:pt x="907" y="0"/>
                    </a:cubicBezTo>
                    <a:cubicBezTo>
                      <a:pt x="906" y="0"/>
                      <a:pt x="906" y="0"/>
                      <a:pt x="906" y="0"/>
                    </a:cubicBezTo>
                    <a:cubicBezTo>
                      <a:pt x="905" y="0"/>
                      <a:pt x="905" y="0"/>
                      <a:pt x="905" y="0"/>
                    </a:cubicBezTo>
                    <a:cubicBezTo>
                      <a:pt x="901" y="1"/>
                      <a:pt x="901" y="1"/>
                      <a:pt x="901" y="1"/>
                    </a:cubicBezTo>
                    <a:cubicBezTo>
                      <a:pt x="893" y="1"/>
                      <a:pt x="893" y="1"/>
                      <a:pt x="893" y="1"/>
                    </a:cubicBezTo>
                    <a:cubicBezTo>
                      <a:pt x="885" y="2"/>
                      <a:pt x="885" y="2"/>
                      <a:pt x="885" y="2"/>
                    </a:cubicBezTo>
                    <a:cubicBezTo>
                      <a:pt x="876" y="3"/>
                      <a:pt x="876" y="3"/>
                      <a:pt x="876" y="3"/>
                    </a:cubicBezTo>
                    <a:cubicBezTo>
                      <a:pt x="874" y="3"/>
                      <a:pt x="872" y="3"/>
                      <a:pt x="870" y="3"/>
                    </a:cubicBezTo>
                    <a:cubicBezTo>
                      <a:pt x="813" y="7"/>
                      <a:pt x="753" y="9"/>
                      <a:pt x="708" y="10"/>
                    </a:cubicBezTo>
                    <a:cubicBezTo>
                      <a:pt x="686" y="11"/>
                      <a:pt x="667" y="11"/>
                      <a:pt x="656" y="12"/>
                    </a:cubicBezTo>
                    <a:cubicBezTo>
                      <a:pt x="621" y="12"/>
                      <a:pt x="586" y="12"/>
                      <a:pt x="551" y="12"/>
                    </a:cubicBezTo>
                    <a:cubicBezTo>
                      <a:pt x="551" y="12"/>
                      <a:pt x="425" y="13"/>
                      <a:pt x="287" y="15"/>
                    </a:cubicBezTo>
                    <a:cubicBezTo>
                      <a:pt x="226" y="15"/>
                      <a:pt x="163" y="16"/>
                      <a:pt x="107" y="17"/>
                    </a:cubicBezTo>
                    <a:cubicBezTo>
                      <a:pt x="107" y="17"/>
                      <a:pt x="107" y="17"/>
                      <a:pt x="107" y="17"/>
                    </a:cubicBezTo>
                    <a:cubicBezTo>
                      <a:pt x="100" y="18"/>
                      <a:pt x="92" y="18"/>
                      <a:pt x="85" y="18"/>
                    </a:cubicBezTo>
                    <a:cubicBezTo>
                      <a:pt x="70" y="19"/>
                      <a:pt x="55" y="19"/>
                      <a:pt x="42" y="20"/>
                    </a:cubicBezTo>
                    <a:cubicBezTo>
                      <a:pt x="35" y="20"/>
                      <a:pt x="28" y="20"/>
                      <a:pt x="22" y="21"/>
                    </a:cubicBezTo>
                    <a:cubicBezTo>
                      <a:pt x="20" y="21"/>
                      <a:pt x="20" y="21"/>
                      <a:pt x="20" y="21"/>
                    </a:cubicBezTo>
                    <a:cubicBezTo>
                      <a:pt x="20" y="21"/>
                      <a:pt x="20" y="21"/>
                      <a:pt x="20" y="21"/>
                    </a:cubicBezTo>
                    <a:cubicBezTo>
                      <a:pt x="20" y="21"/>
                      <a:pt x="20" y="21"/>
                      <a:pt x="20" y="21"/>
                    </a:cubicBezTo>
                    <a:cubicBezTo>
                      <a:pt x="19" y="21"/>
                      <a:pt x="19" y="21"/>
                      <a:pt x="19" y="21"/>
                    </a:cubicBezTo>
                    <a:cubicBezTo>
                      <a:pt x="19" y="21"/>
                      <a:pt x="19" y="21"/>
                      <a:pt x="19" y="21"/>
                    </a:cubicBezTo>
                    <a:cubicBezTo>
                      <a:pt x="20" y="21"/>
                      <a:pt x="20" y="21"/>
                      <a:pt x="20" y="21"/>
                    </a:cubicBezTo>
                    <a:cubicBezTo>
                      <a:pt x="20" y="21"/>
                      <a:pt x="20" y="21"/>
                      <a:pt x="20" y="21"/>
                    </a:cubicBezTo>
                    <a:cubicBezTo>
                      <a:pt x="20" y="21"/>
                      <a:pt x="20" y="21"/>
                      <a:pt x="20" y="21"/>
                    </a:cubicBezTo>
                    <a:cubicBezTo>
                      <a:pt x="22" y="21"/>
                      <a:pt x="22" y="21"/>
                      <a:pt x="22" y="21"/>
                    </a:cubicBezTo>
                    <a:cubicBezTo>
                      <a:pt x="28" y="20"/>
                      <a:pt x="35" y="20"/>
                      <a:pt x="42" y="20"/>
                    </a:cubicBezTo>
                    <a:cubicBezTo>
                      <a:pt x="55" y="19"/>
                      <a:pt x="70" y="19"/>
                      <a:pt x="85" y="18"/>
                    </a:cubicBezTo>
                    <a:cubicBezTo>
                      <a:pt x="92" y="18"/>
                      <a:pt x="100" y="18"/>
                      <a:pt x="107" y="17"/>
                    </a:cubicBezTo>
                    <a:cubicBezTo>
                      <a:pt x="107" y="17"/>
                      <a:pt x="107" y="17"/>
                      <a:pt x="107" y="17"/>
                    </a:cubicBezTo>
                    <a:cubicBezTo>
                      <a:pt x="163" y="16"/>
                      <a:pt x="226" y="15"/>
                      <a:pt x="287" y="15"/>
                    </a:cubicBezTo>
                    <a:cubicBezTo>
                      <a:pt x="425" y="13"/>
                      <a:pt x="551" y="12"/>
                      <a:pt x="551" y="12"/>
                    </a:cubicBezTo>
                    <a:cubicBezTo>
                      <a:pt x="586" y="12"/>
                      <a:pt x="621" y="12"/>
                      <a:pt x="656" y="12"/>
                    </a:cubicBezTo>
                    <a:cubicBezTo>
                      <a:pt x="667" y="11"/>
                      <a:pt x="686" y="11"/>
                      <a:pt x="708" y="10"/>
                    </a:cubicBezTo>
                    <a:cubicBezTo>
                      <a:pt x="753" y="9"/>
                      <a:pt x="813" y="7"/>
                      <a:pt x="870" y="3"/>
                    </a:cubicBezTo>
                    <a:cubicBezTo>
                      <a:pt x="872" y="3"/>
                      <a:pt x="874" y="3"/>
                      <a:pt x="876" y="3"/>
                    </a:cubicBezTo>
                    <a:cubicBezTo>
                      <a:pt x="885" y="2"/>
                      <a:pt x="885" y="2"/>
                      <a:pt x="885" y="2"/>
                    </a:cubicBezTo>
                    <a:cubicBezTo>
                      <a:pt x="893" y="1"/>
                      <a:pt x="893" y="1"/>
                      <a:pt x="893" y="1"/>
                    </a:cubicBezTo>
                    <a:cubicBezTo>
                      <a:pt x="901" y="1"/>
                      <a:pt x="901" y="1"/>
                      <a:pt x="901" y="1"/>
                    </a:cubicBezTo>
                    <a:cubicBezTo>
                      <a:pt x="905" y="0"/>
                      <a:pt x="905" y="0"/>
                      <a:pt x="905" y="0"/>
                    </a:cubicBezTo>
                    <a:cubicBezTo>
                      <a:pt x="906" y="0"/>
                      <a:pt x="906" y="0"/>
                      <a:pt x="906" y="0"/>
                    </a:cubicBezTo>
                    <a:cubicBezTo>
                      <a:pt x="907" y="0"/>
                      <a:pt x="907" y="0"/>
                      <a:pt x="907" y="0"/>
                    </a:cubicBezTo>
                    <a:cubicBezTo>
                      <a:pt x="907" y="0"/>
                      <a:pt x="907" y="0"/>
                      <a:pt x="907" y="0"/>
                    </a:cubicBezTo>
                    <a:cubicBezTo>
                      <a:pt x="907" y="0"/>
                      <a:pt x="907" y="0"/>
                      <a:pt x="907" y="0"/>
                    </a:cubicBezTo>
                    <a:cubicBezTo>
                      <a:pt x="907" y="0"/>
                      <a:pt x="907" y="0"/>
                      <a:pt x="907" y="0"/>
                    </a:cubicBezTo>
                    <a:cubicBezTo>
                      <a:pt x="907" y="5"/>
                      <a:pt x="908" y="9"/>
                      <a:pt x="908" y="13"/>
                    </a:cubicBezTo>
                    <a:cubicBezTo>
                      <a:pt x="908" y="13"/>
                      <a:pt x="908" y="13"/>
                      <a:pt x="908" y="13"/>
                    </a:cubicBezTo>
                    <a:cubicBezTo>
                      <a:pt x="908" y="14"/>
                      <a:pt x="908" y="15"/>
                      <a:pt x="908" y="16"/>
                    </a:cubicBezTo>
                    <a:cubicBezTo>
                      <a:pt x="908" y="20"/>
                      <a:pt x="908" y="24"/>
                      <a:pt x="908" y="27"/>
                    </a:cubicBezTo>
                    <a:cubicBezTo>
                      <a:pt x="908" y="31"/>
                      <a:pt x="908" y="34"/>
                      <a:pt x="909" y="37"/>
                    </a:cubicBezTo>
                    <a:cubicBezTo>
                      <a:pt x="909" y="44"/>
                      <a:pt x="909" y="49"/>
                      <a:pt x="909" y="54"/>
                    </a:cubicBezTo>
                    <a:cubicBezTo>
                      <a:pt x="909" y="55"/>
                      <a:pt x="909" y="56"/>
                      <a:pt x="909" y="57"/>
                    </a:cubicBezTo>
                    <a:cubicBezTo>
                      <a:pt x="909" y="61"/>
                      <a:pt x="910" y="64"/>
                      <a:pt x="910" y="68"/>
                    </a:cubicBezTo>
                    <a:cubicBezTo>
                      <a:pt x="910" y="79"/>
                      <a:pt x="910" y="86"/>
                      <a:pt x="910" y="89"/>
                    </a:cubicBezTo>
                    <a:cubicBezTo>
                      <a:pt x="911" y="91"/>
                      <a:pt x="911" y="91"/>
                      <a:pt x="911" y="91"/>
                    </a:cubicBezTo>
                    <a:cubicBezTo>
                      <a:pt x="911" y="91"/>
                      <a:pt x="911" y="91"/>
                      <a:pt x="911" y="91"/>
                    </a:cubicBezTo>
                    <a:cubicBezTo>
                      <a:pt x="911" y="91"/>
                      <a:pt x="911" y="91"/>
                      <a:pt x="910" y="89"/>
                    </a:cubicBezTo>
                    <a:cubicBezTo>
                      <a:pt x="910" y="86"/>
                      <a:pt x="910" y="79"/>
                      <a:pt x="910" y="68"/>
                    </a:cubicBezTo>
                    <a:cubicBezTo>
                      <a:pt x="910" y="64"/>
                      <a:pt x="909" y="61"/>
                      <a:pt x="909" y="57"/>
                    </a:cubicBezTo>
                    <a:cubicBezTo>
                      <a:pt x="909" y="56"/>
                      <a:pt x="909" y="55"/>
                      <a:pt x="909" y="54"/>
                    </a:cubicBezTo>
                    <a:cubicBezTo>
                      <a:pt x="909" y="49"/>
                      <a:pt x="909" y="44"/>
                      <a:pt x="909" y="37"/>
                    </a:cubicBezTo>
                    <a:cubicBezTo>
                      <a:pt x="908" y="34"/>
                      <a:pt x="908" y="31"/>
                      <a:pt x="908" y="27"/>
                    </a:cubicBezTo>
                    <a:cubicBezTo>
                      <a:pt x="908" y="24"/>
                      <a:pt x="908" y="20"/>
                      <a:pt x="908" y="16"/>
                    </a:cubicBezTo>
                    <a:cubicBezTo>
                      <a:pt x="908" y="15"/>
                      <a:pt x="908" y="14"/>
                      <a:pt x="908" y="13"/>
                    </a:cubicBezTo>
                    <a:cubicBezTo>
                      <a:pt x="908" y="13"/>
                      <a:pt x="908" y="13"/>
                      <a:pt x="908" y="13"/>
                    </a:cubicBezTo>
                    <a:cubicBezTo>
                      <a:pt x="908" y="9"/>
                      <a:pt x="907" y="5"/>
                      <a:pt x="907" y="0"/>
                    </a:cubicBezTo>
                  </a:path>
                </a:pathLst>
              </a:custGeom>
              <a:solidFill>
                <a:srgbClr val="E1E1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54" name="Freeform 170"/>
              <p:cNvSpPr>
                <a:spLocks noEditPoints="1"/>
              </p:cNvSpPr>
              <p:nvPr/>
            </p:nvSpPr>
            <p:spPr bwMode="auto">
              <a:xfrm>
                <a:off x="3529752" y="2623008"/>
                <a:ext cx="1588726" cy="162575"/>
              </a:xfrm>
              <a:custGeom>
                <a:avLst/>
                <a:gdLst>
                  <a:gd name="T0" fmla="*/ 1 w 726"/>
                  <a:gd name="T1" fmla="*/ 72 h 74"/>
                  <a:gd name="T2" fmla="*/ 1 w 726"/>
                  <a:gd name="T3" fmla="*/ 61 h 74"/>
                  <a:gd name="T4" fmla="*/ 599 w 726"/>
                  <a:gd name="T5" fmla="*/ 59 h 74"/>
                  <a:gd name="T6" fmla="*/ 133 w 726"/>
                  <a:gd name="T7" fmla="*/ 32 h 74"/>
                  <a:gd name="T8" fmla="*/ 134 w 726"/>
                  <a:gd name="T9" fmla="*/ 51 h 74"/>
                  <a:gd name="T10" fmla="*/ 134 w 726"/>
                  <a:gd name="T11" fmla="*/ 51 h 74"/>
                  <a:gd name="T12" fmla="*/ 134 w 726"/>
                  <a:gd name="T13" fmla="*/ 47 h 74"/>
                  <a:gd name="T14" fmla="*/ 134 w 726"/>
                  <a:gd name="T15" fmla="*/ 35 h 74"/>
                  <a:gd name="T16" fmla="*/ 1 w 726"/>
                  <a:gd name="T17" fmla="*/ 27 h 74"/>
                  <a:gd name="T18" fmla="*/ 1 w 726"/>
                  <a:gd name="T19" fmla="*/ 51 h 74"/>
                  <a:gd name="T20" fmla="*/ 1 w 726"/>
                  <a:gd name="T21" fmla="*/ 73 h 74"/>
                  <a:gd name="T22" fmla="*/ 1 w 726"/>
                  <a:gd name="T23" fmla="*/ 47 h 74"/>
                  <a:gd name="T24" fmla="*/ 0 w 726"/>
                  <a:gd name="T25" fmla="*/ 5 h 74"/>
                  <a:gd name="T26" fmla="*/ 188 w 726"/>
                  <a:gd name="T27" fmla="*/ 59 h 74"/>
                  <a:gd name="T28" fmla="*/ 255 w 726"/>
                  <a:gd name="T29" fmla="*/ 61 h 74"/>
                  <a:gd name="T30" fmla="*/ 134 w 726"/>
                  <a:gd name="T31" fmla="*/ 56 h 74"/>
                  <a:gd name="T32" fmla="*/ 166 w 726"/>
                  <a:gd name="T33" fmla="*/ 55 h 74"/>
                  <a:gd name="T34" fmla="*/ 218 w 726"/>
                  <a:gd name="T35" fmla="*/ 54 h 74"/>
                  <a:gd name="T36" fmla="*/ 599 w 726"/>
                  <a:gd name="T37" fmla="*/ 38 h 74"/>
                  <a:gd name="T38" fmla="*/ 725 w 726"/>
                  <a:gd name="T39" fmla="*/ 37 h 74"/>
                  <a:gd name="T40" fmla="*/ 725 w 726"/>
                  <a:gd name="T41" fmla="*/ 35 h 74"/>
                  <a:gd name="T42" fmla="*/ 697 w 726"/>
                  <a:gd name="T43" fmla="*/ 56 h 74"/>
                  <a:gd name="T44" fmla="*/ 599 w 726"/>
                  <a:gd name="T45" fmla="*/ 39 h 74"/>
                  <a:gd name="T46" fmla="*/ 1 w 726"/>
                  <a:gd name="T47" fmla="*/ 5 h 74"/>
                  <a:gd name="T48" fmla="*/ 21 w 726"/>
                  <a:gd name="T49" fmla="*/ 5 h 74"/>
                  <a:gd name="T50" fmla="*/ 572 w 726"/>
                  <a:gd name="T51" fmla="*/ 16 h 74"/>
                  <a:gd name="T52" fmla="*/ 599 w 726"/>
                  <a:gd name="T53" fmla="*/ 17 h 74"/>
                  <a:gd name="T54" fmla="*/ 537 w 726"/>
                  <a:gd name="T55" fmla="*/ 26 h 74"/>
                  <a:gd name="T56" fmla="*/ 184 w 726"/>
                  <a:gd name="T57" fmla="*/ 27 h 74"/>
                  <a:gd name="T58" fmla="*/ 134 w 726"/>
                  <a:gd name="T59" fmla="*/ 27 h 74"/>
                  <a:gd name="T60" fmla="*/ 134 w 726"/>
                  <a:gd name="T61" fmla="*/ 32 h 74"/>
                  <a:gd name="T62" fmla="*/ 312 w 726"/>
                  <a:gd name="T63" fmla="*/ 33 h 74"/>
                  <a:gd name="T64" fmla="*/ 599 w 726"/>
                  <a:gd name="T65" fmla="*/ 39 h 74"/>
                  <a:gd name="T66" fmla="*/ 600 w 726"/>
                  <a:gd name="T67" fmla="*/ 59 h 74"/>
                  <a:gd name="T68" fmla="*/ 441 w 726"/>
                  <a:gd name="T69" fmla="*/ 62 h 74"/>
                  <a:gd name="T70" fmla="*/ 594 w 726"/>
                  <a:gd name="T71" fmla="*/ 58 h 74"/>
                  <a:gd name="T72" fmla="*/ 599 w 726"/>
                  <a:gd name="T73" fmla="*/ 53 h 74"/>
                  <a:gd name="T74" fmla="*/ 545 w 726"/>
                  <a:gd name="T75" fmla="*/ 53 h 74"/>
                  <a:gd name="T76" fmla="*/ 177 w 726"/>
                  <a:gd name="T77" fmla="*/ 51 h 74"/>
                  <a:gd name="T78" fmla="*/ 134 w 726"/>
                  <a:gd name="T79" fmla="*/ 51 h 74"/>
                  <a:gd name="T80" fmla="*/ 2 w 726"/>
                  <a:gd name="T81" fmla="*/ 61 h 74"/>
                  <a:gd name="T82" fmla="*/ 2 w 726"/>
                  <a:gd name="T83" fmla="*/ 66 h 74"/>
                  <a:gd name="T84" fmla="*/ 33 w 726"/>
                  <a:gd name="T85" fmla="*/ 65 h 74"/>
                  <a:gd name="T86" fmla="*/ 187 w 726"/>
                  <a:gd name="T87" fmla="*/ 66 h 74"/>
                  <a:gd name="T88" fmla="*/ 187 w 726"/>
                  <a:gd name="T89" fmla="*/ 69 h 74"/>
                  <a:gd name="T90" fmla="*/ 194 w 726"/>
                  <a:gd name="T91" fmla="*/ 70 h 74"/>
                  <a:gd name="T92" fmla="*/ 692 w 726"/>
                  <a:gd name="T93" fmla="*/ 63 h 74"/>
                  <a:gd name="T94" fmla="*/ 726 w 726"/>
                  <a:gd name="T95" fmla="*/ 62 h 74"/>
                  <a:gd name="T96" fmla="*/ 726 w 726"/>
                  <a:gd name="T97" fmla="*/ 48 h 74"/>
                  <a:gd name="T98" fmla="*/ 724 w 726"/>
                  <a:gd name="T99" fmla="*/ 30 h 74"/>
                  <a:gd name="T100" fmla="*/ 599 w 726"/>
                  <a:gd name="T101" fmla="*/ 21 h 74"/>
                  <a:gd name="T102" fmla="*/ 599 w 726"/>
                  <a:gd name="T103" fmla="*/ 12 h 74"/>
                  <a:gd name="T104" fmla="*/ 542 w 726"/>
                  <a:gd name="T105" fmla="*/ 10 h 74"/>
                  <a:gd name="T106" fmla="*/ 4 w 726"/>
                  <a:gd name="T10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6" h="74">
                    <a:moveTo>
                      <a:pt x="1" y="61"/>
                    </a:moveTo>
                    <a:cubicBezTo>
                      <a:pt x="1" y="61"/>
                      <a:pt x="1" y="61"/>
                      <a:pt x="1" y="61"/>
                    </a:cubicBezTo>
                    <a:cubicBezTo>
                      <a:pt x="1" y="62"/>
                      <a:pt x="1" y="63"/>
                      <a:pt x="1" y="63"/>
                    </a:cubicBezTo>
                    <a:cubicBezTo>
                      <a:pt x="1" y="67"/>
                      <a:pt x="1" y="69"/>
                      <a:pt x="1" y="71"/>
                    </a:cubicBezTo>
                    <a:cubicBezTo>
                      <a:pt x="1" y="72"/>
                      <a:pt x="1" y="72"/>
                      <a:pt x="1" y="72"/>
                    </a:cubicBezTo>
                    <a:cubicBezTo>
                      <a:pt x="1" y="72"/>
                      <a:pt x="1" y="69"/>
                      <a:pt x="1" y="66"/>
                    </a:cubicBezTo>
                    <a:cubicBezTo>
                      <a:pt x="1" y="65"/>
                      <a:pt x="1" y="64"/>
                      <a:pt x="1" y="63"/>
                    </a:cubicBezTo>
                    <a:cubicBezTo>
                      <a:pt x="1" y="62"/>
                      <a:pt x="1" y="62"/>
                      <a:pt x="1" y="61"/>
                    </a:cubicBezTo>
                    <a:moveTo>
                      <a:pt x="1" y="60"/>
                    </a:moveTo>
                    <a:cubicBezTo>
                      <a:pt x="1" y="60"/>
                      <a:pt x="1" y="60"/>
                      <a:pt x="1" y="61"/>
                    </a:cubicBezTo>
                    <a:cubicBezTo>
                      <a:pt x="1" y="61"/>
                      <a:pt x="1" y="61"/>
                      <a:pt x="1" y="61"/>
                    </a:cubicBezTo>
                    <a:cubicBezTo>
                      <a:pt x="1" y="60"/>
                      <a:pt x="1" y="60"/>
                      <a:pt x="1" y="60"/>
                    </a:cubicBezTo>
                    <a:moveTo>
                      <a:pt x="599" y="58"/>
                    </a:moveTo>
                    <a:cubicBezTo>
                      <a:pt x="599" y="58"/>
                      <a:pt x="599" y="58"/>
                      <a:pt x="599" y="58"/>
                    </a:cubicBezTo>
                    <a:cubicBezTo>
                      <a:pt x="599" y="59"/>
                      <a:pt x="599" y="59"/>
                      <a:pt x="599" y="59"/>
                    </a:cubicBezTo>
                    <a:cubicBezTo>
                      <a:pt x="599" y="59"/>
                      <a:pt x="599" y="59"/>
                      <a:pt x="599" y="59"/>
                    </a:cubicBezTo>
                    <a:cubicBezTo>
                      <a:pt x="599" y="59"/>
                      <a:pt x="599" y="59"/>
                      <a:pt x="599" y="58"/>
                    </a:cubicBezTo>
                    <a:moveTo>
                      <a:pt x="133" y="32"/>
                    </a:moveTo>
                    <a:cubicBezTo>
                      <a:pt x="133" y="32"/>
                      <a:pt x="133" y="32"/>
                      <a:pt x="133" y="32"/>
                    </a:cubicBezTo>
                    <a:cubicBezTo>
                      <a:pt x="133" y="32"/>
                      <a:pt x="133" y="32"/>
                      <a:pt x="133" y="32"/>
                    </a:cubicBezTo>
                    <a:cubicBezTo>
                      <a:pt x="133" y="33"/>
                      <a:pt x="133" y="34"/>
                      <a:pt x="133" y="35"/>
                    </a:cubicBezTo>
                    <a:cubicBezTo>
                      <a:pt x="133" y="40"/>
                      <a:pt x="133" y="44"/>
                      <a:pt x="133" y="47"/>
                    </a:cubicBezTo>
                    <a:cubicBezTo>
                      <a:pt x="133" y="47"/>
                      <a:pt x="133" y="47"/>
                      <a:pt x="133" y="47"/>
                    </a:cubicBezTo>
                    <a:cubicBezTo>
                      <a:pt x="133" y="47"/>
                      <a:pt x="133" y="47"/>
                      <a:pt x="133" y="47"/>
                    </a:cubicBezTo>
                    <a:cubicBezTo>
                      <a:pt x="133" y="49"/>
                      <a:pt x="133" y="50"/>
                      <a:pt x="134" y="51"/>
                    </a:cubicBezTo>
                    <a:cubicBezTo>
                      <a:pt x="134" y="52"/>
                      <a:pt x="134" y="52"/>
                      <a:pt x="134" y="52"/>
                    </a:cubicBezTo>
                    <a:cubicBezTo>
                      <a:pt x="134" y="52"/>
                      <a:pt x="134" y="52"/>
                      <a:pt x="134" y="51"/>
                    </a:cubicBezTo>
                    <a:cubicBezTo>
                      <a:pt x="134" y="51"/>
                      <a:pt x="134" y="51"/>
                      <a:pt x="134" y="51"/>
                    </a:cubicBezTo>
                    <a:cubicBezTo>
                      <a:pt x="134" y="50"/>
                      <a:pt x="133" y="49"/>
                      <a:pt x="134" y="49"/>
                    </a:cubicBezTo>
                    <a:cubicBezTo>
                      <a:pt x="134" y="49"/>
                      <a:pt x="134" y="49"/>
                      <a:pt x="134" y="51"/>
                    </a:cubicBezTo>
                    <a:cubicBezTo>
                      <a:pt x="134" y="51"/>
                      <a:pt x="134" y="51"/>
                      <a:pt x="134" y="51"/>
                    </a:cubicBezTo>
                    <a:cubicBezTo>
                      <a:pt x="134" y="51"/>
                      <a:pt x="134" y="51"/>
                      <a:pt x="134" y="51"/>
                    </a:cubicBezTo>
                    <a:cubicBezTo>
                      <a:pt x="134" y="51"/>
                      <a:pt x="134" y="51"/>
                      <a:pt x="134" y="51"/>
                    </a:cubicBezTo>
                    <a:cubicBezTo>
                      <a:pt x="134" y="51"/>
                      <a:pt x="134" y="51"/>
                      <a:pt x="134" y="51"/>
                    </a:cubicBezTo>
                    <a:cubicBezTo>
                      <a:pt x="134" y="50"/>
                      <a:pt x="134" y="48"/>
                      <a:pt x="134" y="47"/>
                    </a:cubicBezTo>
                    <a:cubicBezTo>
                      <a:pt x="134" y="47"/>
                      <a:pt x="134" y="47"/>
                      <a:pt x="134" y="46"/>
                    </a:cubicBezTo>
                    <a:cubicBezTo>
                      <a:pt x="134" y="46"/>
                      <a:pt x="134" y="46"/>
                      <a:pt x="134" y="46"/>
                    </a:cubicBezTo>
                    <a:cubicBezTo>
                      <a:pt x="134" y="46"/>
                      <a:pt x="134" y="45"/>
                      <a:pt x="134" y="44"/>
                    </a:cubicBezTo>
                    <a:cubicBezTo>
                      <a:pt x="134" y="41"/>
                      <a:pt x="134" y="39"/>
                      <a:pt x="134" y="36"/>
                    </a:cubicBezTo>
                    <a:cubicBezTo>
                      <a:pt x="134" y="36"/>
                      <a:pt x="134" y="36"/>
                      <a:pt x="134" y="35"/>
                    </a:cubicBezTo>
                    <a:cubicBezTo>
                      <a:pt x="133" y="34"/>
                      <a:pt x="133" y="33"/>
                      <a:pt x="133" y="32"/>
                    </a:cubicBezTo>
                    <a:cubicBezTo>
                      <a:pt x="133" y="32"/>
                      <a:pt x="133" y="32"/>
                      <a:pt x="133" y="32"/>
                    </a:cubicBezTo>
                    <a:moveTo>
                      <a:pt x="0" y="4"/>
                    </a:moveTo>
                    <a:cubicBezTo>
                      <a:pt x="0" y="4"/>
                      <a:pt x="0" y="7"/>
                      <a:pt x="0" y="11"/>
                    </a:cubicBezTo>
                    <a:cubicBezTo>
                      <a:pt x="0" y="15"/>
                      <a:pt x="1" y="21"/>
                      <a:pt x="1" y="27"/>
                    </a:cubicBezTo>
                    <a:cubicBezTo>
                      <a:pt x="1" y="27"/>
                      <a:pt x="1" y="27"/>
                      <a:pt x="1" y="27"/>
                    </a:cubicBezTo>
                    <a:cubicBezTo>
                      <a:pt x="1" y="31"/>
                      <a:pt x="1" y="35"/>
                      <a:pt x="1" y="39"/>
                    </a:cubicBezTo>
                    <a:cubicBezTo>
                      <a:pt x="1" y="42"/>
                      <a:pt x="1" y="44"/>
                      <a:pt x="1" y="47"/>
                    </a:cubicBezTo>
                    <a:cubicBezTo>
                      <a:pt x="1" y="47"/>
                      <a:pt x="1" y="47"/>
                      <a:pt x="1" y="47"/>
                    </a:cubicBezTo>
                    <a:cubicBezTo>
                      <a:pt x="1" y="49"/>
                      <a:pt x="1" y="50"/>
                      <a:pt x="1" y="51"/>
                    </a:cubicBezTo>
                    <a:cubicBezTo>
                      <a:pt x="1" y="52"/>
                      <a:pt x="1" y="53"/>
                      <a:pt x="1" y="54"/>
                    </a:cubicBezTo>
                    <a:cubicBezTo>
                      <a:pt x="1" y="56"/>
                      <a:pt x="1" y="57"/>
                      <a:pt x="1" y="59"/>
                    </a:cubicBezTo>
                    <a:cubicBezTo>
                      <a:pt x="1" y="62"/>
                      <a:pt x="1" y="65"/>
                      <a:pt x="1" y="68"/>
                    </a:cubicBezTo>
                    <a:cubicBezTo>
                      <a:pt x="1" y="71"/>
                      <a:pt x="1" y="74"/>
                      <a:pt x="1" y="74"/>
                    </a:cubicBezTo>
                    <a:cubicBezTo>
                      <a:pt x="1" y="74"/>
                      <a:pt x="1" y="74"/>
                      <a:pt x="1" y="73"/>
                    </a:cubicBezTo>
                    <a:cubicBezTo>
                      <a:pt x="1" y="73"/>
                      <a:pt x="1" y="72"/>
                      <a:pt x="1" y="71"/>
                    </a:cubicBezTo>
                    <a:cubicBezTo>
                      <a:pt x="1" y="71"/>
                      <a:pt x="1" y="71"/>
                      <a:pt x="1" y="70"/>
                    </a:cubicBezTo>
                    <a:cubicBezTo>
                      <a:pt x="1" y="68"/>
                      <a:pt x="1" y="62"/>
                      <a:pt x="1" y="51"/>
                    </a:cubicBezTo>
                    <a:cubicBezTo>
                      <a:pt x="1" y="50"/>
                      <a:pt x="1" y="49"/>
                      <a:pt x="1" y="47"/>
                    </a:cubicBezTo>
                    <a:cubicBezTo>
                      <a:pt x="1" y="47"/>
                      <a:pt x="1" y="47"/>
                      <a:pt x="1" y="47"/>
                    </a:cubicBezTo>
                    <a:cubicBezTo>
                      <a:pt x="1" y="43"/>
                      <a:pt x="1" y="39"/>
                      <a:pt x="1" y="34"/>
                    </a:cubicBezTo>
                    <a:cubicBezTo>
                      <a:pt x="1" y="32"/>
                      <a:pt x="1" y="30"/>
                      <a:pt x="1" y="27"/>
                    </a:cubicBezTo>
                    <a:cubicBezTo>
                      <a:pt x="1" y="27"/>
                      <a:pt x="1" y="27"/>
                      <a:pt x="1" y="27"/>
                    </a:cubicBezTo>
                    <a:cubicBezTo>
                      <a:pt x="1" y="22"/>
                      <a:pt x="1" y="17"/>
                      <a:pt x="0" y="11"/>
                    </a:cubicBezTo>
                    <a:cubicBezTo>
                      <a:pt x="0" y="9"/>
                      <a:pt x="0" y="7"/>
                      <a:pt x="0" y="5"/>
                    </a:cubicBezTo>
                    <a:cubicBezTo>
                      <a:pt x="0" y="5"/>
                      <a:pt x="0" y="5"/>
                      <a:pt x="0" y="5"/>
                    </a:cubicBezTo>
                    <a:cubicBezTo>
                      <a:pt x="0" y="5"/>
                      <a:pt x="0" y="5"/>
                      <a:pt x="0" y="5"/>
                    </a:cubicBezTo>
                    <a:cubicBezTo>
                      <a:pt x="0" y="4"/>
                      <a:pt x="0" y="4"/>
                      <a:pt x="0" y="4"/>
                    </a:cubicBezTo>
                    <a:moveTo>
                      <a:pt x="187" y="62"/>
                    </a:moveTo>
                    <a:cubicBezTo>
                      <a:pt x="187" y="60"/>
                      <a:pt x="187" y="59"/>
                      <a:pt x="188" y="59"/>
                    </a:cubicBezTo>
                    <a:cubicBezTo>
                      <a:pt x="189" y="59"/>
                      <a:pt x="189" y="59"/>
                      <a:pt x="190" y="59"/>
                    </a:cubicBezTo>
                    <a:cubicBezTo>
                      <a:pt x="190" y="60"/>
                      <a:pt x="190" y="60"/>
                      <a:pt x="191" y="60"/>
                    </a:cubicBezTo>
                    <a:cubicBezTo>
                      <a:pt x="191" y="60"/>
                      <a:pt x="191" y="60"/>
                      <a:pt x="192" y="59"/>
                    </a:cubicBezTo>
                    <a:cubicBezTo>
                      <a:pt x="204" y="60"/>
                      <a:pt x="204" y="60"/>
                      <a:pt x="204" y="60"/>
                    </a:cubicBezTo>
                    <a:cubicBezTo>
                      <a:pt x="220" y="60"/>
                      <a:pt x="237" y="60"/>
                      <a:pt x="255" y="61"/>
                    </a:cubicBezTo>
                    <a:cubicBezTo>
                      <a:pt x="272" y="61"/>
                      <a:pt x="290" y="61"/>
                      <a:pt x="307" y="61"/>
                    </a:cubicBezTo>
                    <a:cubicBezTo>
                      <a:pt x="273" y="62"/>
                      <a:pt x="239" y="62"/>
                      <a:pt x="204" y="62"/>
                    </a:cubicBezTo>
                    <a:cubicBezTo>
                      <a:pt x="199" y="62"/>
                      <a:pt x="193" y="62"/>
                      <a:pt x="187" y="62"/>
                    </a:cubicBezTo>
                    <a:moveTo>
                      <a:pt x="134" y="62"/>
                    </a:moveTo>
                    <a:cubicBezTo>
                      <a:pt x="134" y="61"/>
                      <a:pt x="134" y="59"/>
                      <a:pt x="134" y="56"/>
                    </a:cubicBezTo>
                    <a:cubicBezTo>
                      <a:pt x="134" y="56"/>
                      <a:pt x="134" y="56"/>
                      <a:pt x="134" y="56"/>
                    </a:cubicBezTo>
                    <a:cubicBezTo>
                      <a:pt x="134" y="56"/>
                      <a:pt x="134" y="56"/>
                      <a:pt x="134" y="56"/>
                    </a:cubicBezTo>
                    <a:cubicBezTo>
                      <a:pt x="136" y="56"/>
                      <a:pt x="136" y="56"/>
                      <a:pt x="136" y="56"/>
                    </a:cubicBezTo>
                    <a:cubicBezTo>
                      <a:pt x="146" y="55"/>
                      <a:pt x="146" y="55"/>
                      <a:pt x="146" y="55"/>
                    </a:cubicBezTo>
                    <a:cubicBezTo>
                      <a:pt x="166" y="55"/>
                      <a:pt x="166" y="55"/>
                      <a:pt x="166" y="55"/>
                    </a:cubicBezTo>
                    <a:cubicBezTo>
                      <a:pt x="172" y="54"/>
                      <a:pt x="179" y="54"/>
                      <a:pt x="187" y="54"/>
                    </a:cubicBezTo>
                    <a:cubicBezTo>
                      <a:pt x="187" y="57"/>
                      <a:pt x="187" y="60"/>
                      <a:pt x="187" y="62"/>
                    </a:cubicBezTo>
                    <a:cubicBezTo>
                      <a:pt x="169" y="62"/>
                      <a:pt x="151" y="62"/>
                      <a:pt x="134" y="62"/>
                    </a:cubicBezTo>
                    <a:moveTo>
                      <a:pt x="208" y="54"/>
                    </a:moveTo>
                    <a:cubicBezTo>
                      <a:pt x="211" y="54"/>
                      <a:pt x="215" y="54"/>
                      <a:pt x="218" y="54"/>
                    </a:cubicBezTo>
                    <a:cubicBezTo>
                      <a:pt x="219" y="54"/>
                      <a:pt x="220" y="54"/>
                      <a:pt x="221" y="54"/>
                    </a:cubicBezTo>
                    <a:cubicBezTo>
                      <a:pt x="304" y="55"/>
                      <a:pt x="385" y="57"/>
                      <a:pt x="466" y="58"/>
                    </a:cubicBezTo>
                    <a:cubicBezTo>
                      <a:pt x="441" y="59"/>
                      <a:pt x="416" y="60"/>
                      <a:pt x="390" y="60"/>
                    </a:cubicBezTo>
                    <a:cubicBezTo>
                      <a:pt x="330" y="58"/>
                      <a:pt x="272" y="56"/>
                      <a:pt x="208" y="54"/>
                    </a:cubicBezTo>
                    <a:moveTo>
                      <a:pt x="599" y="38"/>
                    </a:moveTo>
                    <a:cubicBezTo>
                      <a:pt x="599" y="37"/>
                      <a:pt x="599" y="35"/>
                      <a:pt x="599" y="34"/>
                    </a:cubicBezTo>
                    <a:cubicBezTo>
                      <a:pt x="619" y="34"/>
                      <a:pt x="638" y="34"/>
                      <a:pt x="657" y="35"/>
                    </a:cubicBezTo>
                    <a:cubicBezTo>
                      <a:pt x="722" y="37"/>
                      <a:pt x="722" y="37"/>
                      <a:pt x="722" y="37"/>
                    </a:cubicBezTo>
                    <a:cubicBezTo>
                      <a:pt x="724" y="37"/>
                      <a:pt x="724" y="37"/>
                      <a:pt x="724" y="37"/>
                    </a:cubicBezTo>
                    <a:cubicBezTo>
                      <a:pt x="725" y="37"/>
                      <a:pt x="725" y="37"/>
                      <a:pt x="725" y="37"/>
                    </a:cubicBezTo>
                    <a:cubicBezTo>
                      <a:pt x="725" y="37"/>
                      <a:pt x="725" y="37"/>
                      <a:pt x="725" y="37"/>
                    </a:cubicBezTo>
                    <a:cubicBezTo>
                      <a:pt x="725" y="37"/>
                      <a:pt x="725" y="37"/>
                      <a:pt x="725" y="37"/>
                    </a:cubicBezTo>
                    <a:cubicBezTo>
                      <a:pt x="725" y="38"/>
                      <a:pt x="725" y="38"/>
                      <a:pt x="725" y="38"/>
                    </a:cubicBezTo>
                    <a:cubicBezTo>
                      <a:pt x="725" y="38"/>
                      <a:pt x="725" y="38"/>
                      <a:pt x="725" y="37"/>
                    </a:cubicBezTo>
                    <a:cubicBezTo>
                      <a:pt x="725" y="36"/>
                      <a:pt x="725" y="35"/>
                      <a:pt x="725" y="35"/>
                    </a:cubicBezTo>
                    <a:cubicBezTo>
                      <a:pt x="725" y="35"/>
                      <a:pt x="725" y="39"/>
                      <a:pt x="725" y="55"/>
                    </a:cubicBezTo>
                    <a:cubicBezTo>
                      <a:pt x="725" y="55"/>
                      <a:pt x="725" y="55"/>
                      <a:pt x="725" y="55"/>
                    </a:cubicBezTo>
                    <a:cubicBezTo>
                      <a:pt x="721" y="55"/>
                      <a:pt x="721" y="55"/>
                      <a:pt x="721" y="55"/>
                    </a:cubicBezTo>
                    <a:cubicBezTo>
                      <a:pt x="713" y="56"/>
                      <a:pt x="713" y="56"/>
                      <a:pt x="713" y="56"/>
                    </a:cubicBezTo>
                    <a:cubicBezTo>
                      <a:pt x="697" y="56"/>
                      <a:pt x="697" y="56"/>
                      <a:pt x="697" y="56"/>
                    </a:cubicBezTo>
                    <a:cubicBezTo>
                      <a:pt x="665" y="58"/>
                      <a:pt x="665" y="58"/>
                      <a:pt x="665" y="58"/>
                    </a:cubicBezTo>
                    <a:cubicBezTo>
                      <a:pt x="643" y="58"/>
                      <a:pt x="621" y="59"/>
                      <a:pt x="600" y="59"/>
                    </a:cubicBezTo>
                    <a:cubicBezTo>
                      <a:pt x="600" y="56"/>
                      <a:pt x="599" y="51"/>
                      <a:pt x="599" y="43"/>
                    </a:cubicBezTo>
                    <a:cubicBezTo>
                      <a:pt x="599" y="42"/>
                      <a:pt x="599" y="41"/>
                      <a:pt x="599" y="39"/>
                    </a:cubicBezTo>
                    <a:cubicBezTo>
                      <a:pt x="599" y="39"/>
                      <a:pt x="599" y="39"/>
                      <a:pt x="599" y="39"/>
                    </a:cubicBezTo>
                    <a:cubicBezTo>
                      <a:pt x="599" y="39"/>
                      <a:pt x="599" y="38"/>
                      <a:pt x="599" y="38"/>
                    </a:cubicBezTo>
                    <a:moveTo>
                      <a:pt x="0" y="0"/>
                    </a:moveTo>
                    <a:cubicBezTo>
                      <a:pt x="0" y="1"/>
                      <a:pt x="0" y="2"/>
                      <a:pt x="0" y="3"/>
                    </a:cubicBezTo>
                    <a:cubicBezTo>
                      <a:pt x="0" y="3"/>
                      <a:pt x="0" y="4"/>
                      <a:pt x="0" y="5"/>
                    </a:cubicBezTo>
                    <a:cubicBezTo>
                      <a:pt x="1" y="5"/>
                      <a:pt x="1" y="5"/>
                      <a:pt x="1" y="5"/>
                    </a:cubicBezTo>
                    <a:cubicBezTo>
                      <a:pt x="1" y="5"/>
                      <a:pt x="1" y="5"/>
                      <a:pt x="1" y="5"/>
                    </a:cubicBezTo>
                    <a:cubicBezTo>
                      <a:pt x="2" y="5"/>
                      <a:pt x="2" y="5"/>
                      <a:pt x="2" y="5"/>
                    </a:cubicBezTo>
                    <a:cubicBezTo>
                      <a:pt x="5" y="5"/>
                      <a:pt x="5" y="5"/>
                      <a:pt x="5" y="5"/>
                    </a:cubicBezTo>
                    <a:cubicBezTo>
                      <a:pt x="10" y="5"/>
                      <a:pt x="10" y="5"/>
                      <a:pt x="10" y="5"/>
                    </a:cubicBezTo>
                    <a:cubicBezTo>
                      <a:pt x="21" y="5"/>
                      <a:pt x="21" y="5"/>
                      <a:pt x="21" y="5"/>
                    </a:cubicBezTo>
                    <a:cubicBezTo>
                      <a:pt x="42" y="5"/>
                      <a:pt x="42" y="5"/>
                      <a:pt x="42" y="5"/>
                    </a:cubicBezTo>
                    <a:cubicBezTo>
                      <a:pt x="57" y="5"/>
                      <a:pt x="72" y="5"/>
                      <a:pt x="88" y="6"/>
                    </a:cubicBezTo>
                    <a:cubicBezTo>
                      <a:pt x="119" y="6"/>
                      <a:pt x="151" y="6"/>
                      <a:pt x="183" y="7"/>
                    </a:cubicBezTo>
                    <a:cubicBezTo>
                      <a:pt x="311" y="9"/>
                      <a:pt x="438" y="11"/>
                      <a:pt x="486" y="13"/>
                    </a:cubicBezTo>
                    <a:cubicBezTo>
                      <a:pt x="516" y="14"/>
                      <a:pt x="545" y="15"/>
                      <a:pt x="572" y="16"/>
                    </a:cubicBezTo>
                    <a:cubicBezTo>
                      <a:pt x="593" y="17"/>
                      <a:pt x="593" y="17"/>
                      <a:pt x="593" y="17"/>
                    </a:cubicBezTo>
                    <a:cubicBezTo>
                      <a:pt x="598" y="17"/>
                      <a:pt x="598" y="17"/>
                      <a:pt x="598" y="17"/>
                    </a:cubicBezTo>
                    <a:cubicBezTo>
                      <a:pt x="599" y="17"/>
                      <a:pt x="599" y="17"/>
                      <a:pt x="599" y="17"/>
                    </a:cubicBezTo>
                    <a:cubicBezTo>
                      <a:pt x="599" y="17"/>
                      <a:pt x="599" y="17"/>
                      <a:pt x="599" y="17"/>
                    </a:cubicBezTo>
                    <a:cubicBezTo>
                      <a:pt x="599" y="17"/>
                      <a:pt x="599" y="17"/>
                      <a:pt x="599" y="17"/>
                    </a:cubicBezTo>
                    <a:cubicBezTo>
                      <a:pt x="599" y="17"/>
                      <a:pt x="599" y="18"/>
                      <a:pt x="599" y="21"/>
                    </a:cubicBezTo>
                    <a:cubicBezTo>
                      <a:pt x="599" y="21"/>
                      <a:pt x="599" y="21"/>
                      <a:pt x="599" y="21"/>
                    </a:cubicBezTo>
                    <a:cubicBezTo>
                      <a:pt x="599" y="22"/>
                      <a:pt x="599" y="24"/>
                      <a:pt x="599" y="26"/>
                    </a:cubicBezTo>
                    <a:cubicBezTo>
                      <a:pt x="590" y="26"/>
                      <a:pt x="581" y="26"/>
                      <a:pt x="572" y="26"/>
                    </a:cubicBezTo>
                    <a:cubicBezTo>
                      <a:pt x="560" y="26"/>
                      <a:pt x="548" y="26"/>
                      <a:pt x="537" y="26"/>
                    </a:cubicBezTo>
                    <a:cubicBezTo>
                      <a:pt x="503" y="26"/>
                      <a:pt x="472" y="26"/>
                      <a:pt x="438" y="27"/>
                    </a:cubicBezTo>
                    <a:cubicBezTo>
                      <a:pt x="409" y="27"/>
                      <a:pt x="378" y="27"/>
                      <a:pt x="346" y="27"/>
                    </a:cubicBezTo>
                    <a:cubicBezTo>
                      <a:pt x="343" y="27"/>
                      <a:pt x="340" y="27"/>
                      <a:pt x="337" y="27"/>
                    </a:cubicBezTo>
                    <a:cubicBezTo>
                      <a:pt x="315" y="27"/>
                      <a:pt x="293" y="27"/>
                      <a:pt x="271" y="27"/>
                    </a:cubicBezTo>
                    <a:cubicBezTo>
                      <a:pt x="242" y="27"/>
                      <a:pt x="213" y="27"/>
                      <a:pt x="184" y="27"/>
                    </a:cubicBezTo>
                    <a:cubicBezTo>
                      <a:pt x="180" y="27"/>
                      <a:pt x="176" y="27"/>
                      <a:pt x="172" y="27"/>
                    </a:cubicBezTo>
                    <a:cubicBezTo>
                      <a:pt x="162" y="27"/>
                      <a:pt x="152" y="27"/>
                      <a:pt x="142" y="27"/>
                    </a:cubicBezTo>
                    <a:cubicBezTo>
                      <a:pt x="136" y="27"/>
                      <a:pt x="136" y="27"/>
                      <a:pt x="136" y="27"/>
                    </a:cubicBezTo>
                    <a:cubicBezTo>
                      <a:pt x="134" y="27"/>
                      <a:pt x="134" y="27"/>
                      <a:pt x="134" y="27"/>
                    </a:cubicBezTo>
                    <a:cubicBezTo>
                      <a:pt x="134" y="27"/>
                      <a:pt x="134" y="27"/>
                      <a:pt x="134" y="27"/>
                    </a:cubicBezTo>
                    <a:cubicBezTo>
                      <a:pt x="133" y="27"/>
                      <a:pt x="133" y="27"/>
                      <a:pt x="133" y="27"/>
                    </a:cubicBezTo>
                    <a:cubicBezTo>
                      <a:pt x="133" y="27"/>
                      <a:pt x="133" y="26"/>
                      <a:pt x="133" y="26"/>
                    </a:cubicBezTo>
                    <a:cubicBezTo>
                      <a:pt x="133" y="26"/>
                      <a:pt x="133" y="28"/>
                      <a:pt x="133" y="30"/>
                    </a:cubicBezTo>
                    <a:cubicBezTo>
                      <a:pt x="133" y="30"/>
                      <a:pt x="133" y="31"/>
                      <a:pt x="133" y="32"/>
                    </a:cubicBezTo>
                    <a:cubicBezTo>
                      <a:pt x="134" y="32"/>
                      <a:pt x="134" y="32"/>
                      <a:pt x="134" y="32"/>
                    </a:cubicBezTo>
                    <a:cubicBezTo>
                      <a:pt x="134" y="32"/>
                      <a:pt x="134" y="32"/>
                      <a:pt x="134" y="32"/>
                    </a:cubicBezTo>
                    <a:cubicBezTo>
                      <a:pt x="134" y="32"/>
                      <a:pt x="134" y="32"/>
                      <a:pt x="134" y="32"/>
                    </a:cubicBezTo>
                    <a:cubicBezTo>
                      <a:pt x="139" y="32"/>
                      <a:pt x="139" y="32"/>
                      <a:pt x="139" y="32"/>
                    </a:cubicBezTo>
                    <a:cubicBezTo>
                      <a:pt x="148" y="32"/>
                      <a:pt x="148" y="32"/>
                      <a:pt x="148" y="32"/>
                    </a:cubicBezTo>
                    <a:cubicBezTo>
                      <a:pt x="197" y="33"/>
                      <a:pt x="257" y="33"/>
                      <a:pt x="312" y="33"/>
                    </a:cubicBezTo>
                    <a:cubicBezTo>
                      <a:pt x="344" y="33"/>
                      <a:pt x="375" y="33"/>
                      <a:pt x="400" y="32"/>
                    </a:cubicBezTo>
                    <a:cubicBezTo>
                      <a:pt x="467" y="32"/>
                      <a:pt x="533" y="33"/>
                      <a:pt x="599" y="34"/>
                    </a:cubicBezTo>
                    <a:cubicBezTo>
                      <a:pt x="599" y="35"/>
                      <a:pt x="599" y="37"/>
                      <a:pt x="599" y="39"/>
                    </a:cubicBezTo>
                    <a:cubicBezTo>
                      <a:pt x="599" y="39"/>
                      <a:pt x="599" y="39"/>
                      <a:pt x="599" y="39"/>
                    </a:cubicBezTo>
                    <a:cubicBezTo>
                      <a:pt x="599" y="39"/>
                      <a:pt x="599" y="39"/>
                      <a:pt x="599" y="39"/>
                    </a:cubicBezTo>
                    <a:cubicBezTo>
                      <a:pt x="599" y="47"/>
                      <a:pt x="599" y="54"/>
                      <a:pt x="599" y="58"/>
                    </a:cubicBezTo>
                    <a:cubicBezTo>
                      <a:pt x="599" y="58"/>
                      <a:pt x="599" y="58"/>
                      <a:pt x="599" y="58"/>
                    </a:cubicBezTo>
                    <a:cubicBezTo>
                      <a:pt x="599" y="55"/>
                      <a:pt x="599" y="54"/>
                      <a:pt x="599" y="54"/>
                    </a:cubicBezTo>
                    <a:cubicBezTo>
                      <a:pt x="599" y="54"/>
                      <a:pt x="599" y="56"/>
                      <a:pt x="600" y="58"/>
                    </a:cubicBezTo>
                    <a:cubicBezTo>
                      <a:pt x="600" y="59"/>
                      <a:pt x="600" y="59"/>
                      <a:pt x="600" y="59"/>
                    </a:cubicBezTo>
                    <a:cubicBezTo>
                      <a:pt x="599" y="59"/>
                      <a:pt x="599" y="59"/>
                      <a:pt x="599" y="59"/>
                    </a:cubicBezTo>
                    <a:cubicBezTo>
                      <a:pt x="599" y="61"/>
                      <a:pt x="599" y="61"/>
                      <a:pt x="599" y="61"/>
                    </a:cubicBezTo>
                    <a:cubicBezTo>
                      <a:pt x="599" y="61"/>
                      <a:pt x="599" y="61"/>
                      <a:pt x="599" y="59"/>
                    </a:cubicBezTo>
                    <a:cubicBezTo>
                      <a:pt x="578" y="60"/>
                      <a:pt x="557" y="60"/>
                      <a:pt x="535" y="61"/>
                    </a:cubicBezTo>
                    <a:cubicBezTo>
                      <a:pt x="502" y="61"/>
                      <a:pt x="472" y="62"/>
                      <a:pt x="441" y="62"/>
                    </a:cubicBezTo>
                    <a:cubicBezTo>
                      <a:pt x="451" y="62"/>
                      <a:pt x="461" y="61"/>
                      <a:pt x="470" y="61"/>
                    </a:cubicBezTo>
                    <a:cubicBezTo>
                      <a:pt x="488" y="60"/>
                      <a:pt x="503" y="59"/>
                      <a:pt x="515" y="59"/>
                    </a:cubicBezTo>
                    <a:cubicBezTo>
                      <a:pt x="527" y="59"/>
                      <a:pt x="539" y="58"/>
                      <a:pt x="552" y="58"/>
                    </a:cubicBezTo>
                    <a:cubicBezTo>
                      <a:pt x="564" y="58"/>
                      <a:pt x="577" y="58"/>
                      <a:pt x="590" y="58"/>
                    </a:cubicBezTo>
                    <a:cubicBezTo>
                      <a:pt x="591" y="58"/>
                      <a:pt x="593" y="58"/>
                      <a:pt x="594" y="58"/>
                    </a:cubicBezTo>
                    <a:cubicBezTo>
                      <a:pt x="598" y="58"/>
                      <a:pt x="598" y="58"/>
                      <a:pt x="598" y="58"/>
                    </a:cubicBezTo>
                    <a:cubicBezTo>
                      <a:pt x="599" y="58"/>
                      <a:pt x="599" y="58"/>
                      <a:pt x="599" y="58"/>
                    </a:cubicBezTo>
                    <a:cubicBezTo>
                      <a:pt x="599" y="58"/>
                      <a:pt x="599" y="58"/>
                      <a:pt x="599" y="58"/>
                    </a:cubicBezTo>
                    <a:cubicBezTo>
                      <a:pt x="599" y="57"/>
                      <a:pt x="599" y="55"/>
                      <a:pt x="599" y="53"/>
                    </a:cubicBezTo>
                    <a:cubicBezTo>
                      <a:pt x="599" y="53"/>
                      <a:pt x="599" y="53"/>
                      <a:pt x="599" y="53"/>
                    </a:cubicBezTo>
                    <a:cubicBezTo>
                      <a:pt x="599" y="53"/>
                      <a:pt x="599" y="53"/>
                      <a:pt x="599" y="53"/>
                    </a:cubicBezTo>
                    <a:cubicBezTo>
                      <a:pt x="598" y="53"/>
                      <a:pt x="598" y="53"/>
                      <a:pt x="598" y="53"/>
                    </a:cubicBezTo>
                    <a:cubicBezTo>
                      <a:pt x="595" y="53"/>
                      <a:pt x="595" y="53"/>
                      <a:pt x="595" y="53"/>
                    </a:cubicBezTo>
                    <a:cubicBezTo>
                      <a:pt x="585" y="53"/>
                      <a:pt x="585" y="53"/>
                      <a:pt x="585" y="53"/>
                    </a:cubicBezTo>
                    <a:cubicBezTo>
                      <a:pt x="572" y="53"/>
                      <a:pt x="558" y="53"/>
                      <a:pt x="545" y="53"/>
                    </a:cubicBezTo>
                    <a:cubicBezTo>
                      <a:pt x="544" y="53"/>
                      <a:pt x="543" y="53"/>
                      <a:pt x="542" y="53"/>
                    </a:cubicBezTo>
                    <a:cubicBezTo>
                      <a:pt x="491" y="53"/>
                      <a:pt x="443" y="52"/>
                      <a:pt x="395" y="50"/>
                    </a:cubicBezTo>
                    <a:cubicBezTo>
                      <a:pt x="375" y="50"/>
                      <a:pt x="351" y="50"/>
                      <a:pt x="324" y="50"/>
                    </a:cubicBezTo>
                    <a:cubicBezTo>
                      <a:pt x="284" y="50"/>
                      <a:pt x="239" y="50"/>
                      <a:pt x="196" y="51"/>
                    </a:cubicBezTo>
                    <a:cubicBezTo>
                      <a:pt x="189" y="51"/>
                      <a:pt x="183" y="51"/>
                      <a:pt x="177" y="51"/>
                    </a:cubicBezTo>
                    <a:cubicBezTo>
                      <a:pt x="170" y="51"/>
                      <a:pt x="163" y="51"/>
                      <a:pt x="156" y="51"/>
                    </a:cubicBezTo>
                    <a:cubicBezTo>
                      <a:pt x="137" y="51"/>
                      <a:pt x="137" y="51"/>
                      <a:pt x="137" y="51"/>
                    </a:cubicBezTo>
                    <a:cubicBezTo>
                      <a:pt x="135" y="51"/>
                      <a:pt x="135" y="51"/>
                      <a:pt x="135" y="51"/>
                    </a:cubicBezTo>
                    <a:cubicBezTo>
                      <a:pt x="134" y="51"/>
                      <a:pt x="134" y="51"/>
                      <a:pt x="134" y="51"/>
                    </a:cubicBezTo>
                    <a:cubicBezTo>
                      <a:pt x="134" y="51"/>
                      <a:pt x="134" y="51"/>
                      <a:pt x="134" y="51"/>
                    </a:cubicBezTo>
                    <a:cubicBezTo>
                      <a:pt x="134" y="51"/>
                      <a:pt x="134" y="51"/>
                      <a:pt x="134" y="51"/>
                    </a:cubicBezTo>
                    <a:cubicBezTo>
                      <a:pt x="134" y="56"/>
                      <a:pt x="134" y="61"/>
                      <a:pt x="134" y="62"/>
                    </a:cubicBezTo>
                    <a:cubicBezTo>
                      <a:pt x="132" y="62"/>
                      <a:pt x="130" y="62"/>
                      <a:pt x="129" y="62"/>
                    </a:cubicBezTo>
                    <a:cubicBezTo>
                      <a:pt x="107" y="62"/>
                      <a:pt x="74" y="61"/>
                      <a:pt x="34" y="61"/>
                    </a:cubicBezTo>
                    <a:cubicBezTo>
                      <a:pt x="24" y="61"/>
                      <a:pt x="13" y="61"/>
                      <a:pt x="2" y="61"/>
                    </a:cubicBezTo>
                    <a:cubicBezTo>
                      <a:pt x="1" y="61"/>
                      <a:pt x="1" y="61"/>
                      <a:pt x="1" y="61"/>
                    </a:cubicBezTo>
                    <a:cubicBezTo>
                      <a:pt x="1" y="62"/>
                      <a:pt x="1" y="62"/>
                      <a:pt x="1" y="63"/>
                    </a:cubicBezTo>
                    <a:cubicBezTo>
                      <a:pt x="1" y="64"/>
                      <a:pt x="1" y="65"/>
                      <a:pt x="1" y="66"/>
                    </a:cubicBezTo>
                    <a:cubicBezTo>
                      <a:pt x="1" y="66"/>
                      <a:pt x="1" y="66"/>
                      <a:pt x="1" y="66"/>
                    </a:cubicBezTo>
                    <a:cubicBezTo>
                      <a:pt x="2" y="66"/>
                      <a:pt x="2" y="66"/>
                      <a:pt x="2" y="66"/>
                    </a:cubicBezTo>
                    <a:cubicBezTo>
                      <a:pt x="2" y="66"/>
                      <a:pt x="2" y="66"/>
                      <a:pt x="2" y="66"/>
                    </a:cubicBezTo>
                    <a:cubicBezTo>
                      <a:pt x="7" y="66"/>
                      <a:pt x="7" y="66"/>
                      <a:pt x="7" y="66"/>
                    </a:cubicBezTo>
                    <a:cubicBezTo>
                      <a:pt x="16" y="66"/>
                      <a:pt x="16" y="66"/>
                      <a:pt x="16" y="66"/>
                    </a:cubicBezTo>
                    <a:cubicBezTo>
                      <a:pt x="21" y="65"/>
                      <a:pt x="26" y="65"/>
                      <a:pt x="30" y="65"/>
                    </a:cubicBezTo>
                    <a:cubicBezTo>
                      <a:pt x="31" y="65"/>
                      <a:pt x="32" y="65"/>
                      <a:pt x="33" y="65"/>
                    </a:cubicBezTo>
                    <a:cubicBezTo>
                      <a:pt x="33" y="65"/>
                      <a:pt x="33" y="65"/>
                      <a:pt x="34" y="65"/>
                    </a:cubicBezTo>
                    <a:cubicBezTo>
                      <a:pt x="44" y="65"/>
                      <a:pt x="55" y="66"/>
                      <a:pt x="64" y="66"/>
                    </a:cubicBezTo>
                    <a:cubicBezTo>
                      <a:pt x="83" y="66"/>
                      <a:pt x="98" y="66"/>
                      <a:pt x="108" y="66"/>
                    </a:cubicBezTo>
                    <a:cubicBezTo>
                      <a:pt x="135" y="66"/>
                      <a:pt x="160" y="66"/>
                      <a:pt x="183" y="66"/>
                    </a:cubicBezTo>
                    <a:cubicBezTo>
                      <a:pt x="185" y="66"/>
                      <a:pt x="186" y="66"/>
                      <a:pt x="187" y="66"/>
                    </a:cubicBezTo>
                    <a:cubicBezTo>
                      <a:pt x="187" y="66"/>
                      <a:pt x="187" y="66"/>
                      <a:pt x="187" y="66"/>
                    </a:cubicBezTo>
                    <a:cubicBezTo>
                      <a:pt x="187" y="66"/>
                      <a:pt x="187" y="66"/>
                      <a:pt x="187" y="66"/>
                    </a:cubicBezTo>
                    <a:cubicBezTo>
                      <a:pt x="187" y="70"/>
                      <a:pt x="187" y="72"/>
                      <a:pt x="187" y="72"/>
                    </a:cubicBezTo>
                    <a:cubicBezTo>
                      <a:pt x="187" y="72"/>
                      <a:pt x="187" y="71"/>
                      <a:pt x="187" y="70"/>
                    </a:cubicBezTo>
                    <a:cubicBezTo>
                      <a:pt x="187" y="69"/>
                      <a:pt x="187" y="69"/>
                      <a:pt x="187" y="69"/>
                    </a:cubicBezTo>
                    <a:cubicBezTo>
                      <a:pt x="187" y="69"/>
                      <a:pt x="187" y="69"/>
                      <a:pt x="187" y="70"/>
                    </a:cubicBezTo>
                    <a:cubicBezTo>
                      <a:pt x="187" y="70"/>
                      <a:pt x="187" y="70"/>
                      <a:pt x="187" y="70"/>
                    </a:cubicBezTo>
                    <a:cubicBezTo>
                      <a:pt x="188" y="70"/>
                      <a:pt x="188" y="70"/>
                      <a:pt x="188" y="70"/>
                    </a:cubicBezTo>
                    <a:cubicBezTo>
                      <a:pt x="189" y="70"/>
                      <a:pt x="189" y="70"/>
                      <a:pt x="189" y="70"/>
                    </a:cubicBezTo>
                    <a:cubicBezTo>
                      <a:pt x="194" y="70"/>
                      <a:pt x="194" y="70"/>
                      <a:pt x="194" y="70"/>
                    </a:cubicBezTo>
                    <a:cubicBezTo>
                      <a:pt x="215" y="70"/>
                      <a:pt x="215" y="70"/>
                      <a:pt x="215" y="70"/>
                    </a:cubicBezTo>
                    <a:cubicBezTo>
                      <a:pt x="256" y="69"/>
                      <a:pt x="256" y="69"/>
                      <a:pt x="256" y="69"/>
                    </a:cubicBezTo>
                    <a:cubicBezTo>
                      <a:pt x="284" y="69"/>
                      <a:pt x="312" y="68"/>
                      <a:pt x="340" y="68"/>
                    </a:cubicBezTo>
                    <a:cubicBezTo>
                      <a:pt x="396" y="68"/>
                      <a:pt x="454" y="68"/>
                      <a:pt x="513" y="67"/>
                    </a:cubicBezTo>
                    <a:cubicBezTo>
                      <a:pt x="571" y="66"/>
                      <a:pt x="631" y="66"/>
                      <a:pt x="692" y="63"/>
                    </a:cubicBezTo>
                    <a:cubicBezTo>
                      <a:pt x="715" y="63"/>
                      <a:pt x="715" y="63"/>
                      <a:pt x="715" y="63"/>
                    </a:cubicBezTo>
                    <a:cubicBezTo>
                      <a:pt x="721" y="62"/>
                      <a:pt x="721" y="62"/>
                      <a:pt x="721" y="62"/>
                    </a:cubicBezTo>
                    <a:cubicBezTo>
                      <a:pt x="724" y="62"/>
                      <a:pt x="724" y="62"/>
                      <a:pt x="724" y="62"/>
                    </a:cubicBezTo>
                    <a:cubicBezTo>
                      <a:pt x="725" y="62"/>
                      <a:pt x="725" y="62"/>
                      <a:pt x="725" y="62"/>
                    </a:cubicBezTo>
                    <a:cubicBezTo>
                      <a:pt x="726" y="62"/>
                      <a:pt x="726" y="62"/>
                      <a:pt x="726" y="62"/>
                    </a:cubicBezTo>
                    <a:cubicBezTo>
                      <a:pt x="726" y="62"/>
                      <a:pt x="726" y="62"/>
                      <a:pt x="726" y="62"/>
                    </a:cubicBezTo>
                    <a:cubicBezTo>
                      <a:pt x="726" y="62"/>
                      <a:pt x="726" y="62"/>
                      <a:pt x="726" y="62"/>
                    </a:cubicBezTo>
                    <a:cubicBezTo>
                      <a:pt x="726" y="67"/>
                      <a:pt x="726" y="69"/>
                      <a:pt x="726" y="69"/>
                    </a:cubicBezTo>
                    <a:cubicBezTo>
                      <a:pt x="726" y="69"/>
                      <a:pt x="726" y="59"/>
                      <a:pt x="726" y="49"/>
                    </a:cubicBezTo>
                    <a:cubicBezTo>
                      <a:pt x="726" y="49"/>
                      <a:pt x="726" y="48"/>
                      <a:pt x="726" y="48"/>
                    </a:cubicBezTo>
                    <a:cubicBezTo>
                      <a:pt x="726" y="43"/>
                      <a:pt x="726" y="39"/>
                      <a:pt x="726" y="35"/>
                    </a:cubicBezTo>
                    <a:cubicBezTo>
                      <a:pt x="725" y="32"/>
                      <a:pt x="725" y="29"/>
                      <a:pt x="725" y="29"/>
                    </a:cubicBezTo>
                    <a:cubicBezTo>
                      <a:pt x="725" y="29"/>
                      <a:pt x="725" y="30"/>
                      <a:pt x="725" y="30"/>
                    </a:cubicBezTo>
                    <a:cubicBezTo>
                      <a:pt x="725" y="30"/>
                      <a:pt x="725" y="30"/>
                      <a:pt x="725" y="30"/>
                    </a:cubicBezTo>
                    <a:cubicBezTo>
                      <a:pt x="724" y="30"/>
                      <a:pt x="724" y="30"/>
                      <a:pt x="724" y="30"/>
                    </a:cubicBezTo>
                    <a:cubicBezTo>
                      <a:pt x="719" y="30"/>
                      <a:pt x="719" y="30"/>
                      <a:pt x="719" y="30"/>
                    </a:cubicBezTo>
                    <a:cubicBezTo>
                      <a:pt x="713" y="29"/>
                      <a:pt x="713" y="29"/>
                      <a:pt x="713" y="29"/>
                    </a:cubicBezTo>
                    <a:cubicBezTo>
                      <a:pt x="666" y="28"/>
                      <a:pt x="666" y="28"/>
                      <a:pt x="666" y="28"/>
                    </a:cubicBezTo>
                    <a:cubicBezTo>
                      <a:pt x="644" y="27"/>
                      <a:pt x="622" y="27"/>
                      <a:pt x="599" y="26"/>
                    </a:cubicBezTo>
                    <a:cubicBezTo>
                      <a:pt x="599" y="25"/>
                      <a:pt x="599" y="23"/>
                      <a:pt x="599" y="21"/>
                    </a:cubicBezTo>
                    <a:cubicBezTo>
                      <a:pt x="599" y="21"/>
                      <a:pt x="599" y="21"/>
                      <a:pt x="599" y="21"/>
                    </a:cubicBezTo>
                    <a:cubicBezTo>
                      <a:pt x="599" y="18"/>
                      <a:pt x="599" y="15"/>
                      <a:pt x="599" y="12"/>
                    </a:cubicBezTo>
                    <a:cubicBezTo>
                      <a:pt x="599" y="12"/>
                      <a:pt x="599" y="12"/>
                      <a:pt x="599" y="12"/>
                    </a:cubicBezTo>
                    <a:cubicBezTo>
                      <a:pt x="599" y="12"/>
                      <a:pt x="599" y="12"/>
                      <a:pt x="599" y="12"/>
                    </a:cubicBezTo>
                    <a:cubicBezTo>
                      <a:pt x="599" y="12"/>
                      <a:pt x="599" y="12"/>
                      <a:pt x="599" y="12"/>
                    </a:cubicBezTo>
                    <a:cubicBezTo>
                      <a:pt x="599" y="12"/>
                      <a:pt x="599" y="12"/>
                      <a:pt x="599" y="12"/>
                    </a:cubicBezTo>
                    <a:cubicBezTo>
                      <a:pt x="597" y="12"/>
                      <a:pt x="597" y="12"/>
                      <a:pt x="597" y="12"/>
                    </a:cubicBezTo>
                    <a:cubicBezTo>
                      <a:pt x="589" y="12"/>
                      <a:pt x="589" y="12"/>
                      <a:pt x="589" y="12"/>
                    </a:cubicBezTo>
                    <a:cubicBezTo>
                      <a:pt x="573" y="11"/>
                      <a:pt x="573" y="11"/>
                      <a:pt x="573" y="11"/>
                    </a:cubicBezTo>
                    <a:cubicBezTo>
                      <a:pt x="542" y="10"/>
                      <a:pt x="542" y="10"/>
                      <a:pt x="542" y="10"/>
                    </a:cubicBezTo>
                    <a:cubicBezTo>
                      <a:pt x="521" y="9"/>
                      <a:pt x="500" y="9"/>
                      <a:pt x="478" y="8"/>
                    </a:cubicBezTo>
                    <a:cubicBezTo>
                      <a:pt x="435" y="6"/>
                      <a:pt x="343" y="4"/>
                      <a:pt x="245" y="3"/>
                    </a:cubicBezTo>
                    <a:cubicBezTo>
                      <a:pt x="245" y="3"/>
                      <a:pt x="245" y="3"/>
                      <a:pt x="245" y="3"/>
                    </a:cubicBezTo>
                    <a:cubicBezTo>
                      <a:pt x="222" y="3"/>
                      <a:pt x="199" y="2"/>
                      <a:pt x="176" y="2"/>
                    </a:cubicBezTo>
                    <a:cubicBezTo>
                      <a:pt x="115" y="1"/>
                      <a:pt x="54" y="1"/>
                      <a:pt x="4" y="0"/>
                    </a:cubicBezTo>
                    <a:cubicBezTo>
                      <a:pt x="2" y="0"/>
                      <a:pt x="2" y="0"/>
                      <a:pt x="2" y="0"/>
                    </a:cubicBezTo>
                    <a:cubicBezTo>
                      <a:pt x="0" y="0"/>
                      <a:pt x="0" y="0"/>
                      <a:pt x="0" y="0"/>
                    </a:cubicBezTo>
                  </a:path>
                </a:pathLst>
              </a:custGeom>
              <a:solidFill>
                <a:srgbClr val="FBFB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68" name="Freeform 346"/>
              <p:cNvSpPr>
                <a:spLocks/>
              </p:cNvSpPr>
              <p:nvPr/>
            </p:nvSpPr>
            <p:spPr bwMode="auto">
              <a:xfrm>
                <a:off x="5385679" y="1591222"/>
                <a:ext cx="9658" cy="4829"/>
              </a:xfrm>
              <a:custGeom>
                <a:avLst/>
                <a:gdLst>
                  <a:gd name="T0" fmla="*/ 4 w 4"/>
                  <a:gd name="T1" fmla="*/ 0 h 2"/>
                  <a:gd name="T2" fmla="*/ 2 w 4"/>
                  <a:gd name="T3" fmla="*/ 0 h 2"/>
                  <a:gd name="T4" fmla="*/ 1 w 4"/>
                  <a:gd name="T5" fmla="*/ 2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2" y="0"/>
                      <a:pt x="2" y="0"/>
                      <a:pt x="2" y="0"/>
                    </a:cubicBezTo>
                    <a:cubicBezTo>
                      <a:pt x="2" y="1"/>
                      <a:pt x="0" y="2"/>
                      <a:pt x="1" y="2"/>
                    </a:cubicBezTo>
                    <a:cubicBezTo>
                      <a:pt x="1" y="2"/>
                      <a:pt x="1" y="2"/>
                      <a:pt x="1"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69" name="Freeform 347"/>
              <p:cNvSpPr>
                <a:spLocks/>
              </p:cNvSpPr>
              <p:nvPr/>
            </p:nvSpPr>
            <p:spPr bwMode="auto">
              <a:xfrm>
                <a:off x="5406605" y="1578345"/>
                <a:ext cx="8048" cy="8048"/>
              </a:xfrm>
              <a:custGeom>
                <a:avLst/>
                <a:gdLst>
                  <a:gd name="T0" fmla="*/ 4 w 4"/>
                  <a:gd name="T1" fmla="*/ 0 h 4"/>
                  <a:gd name="T2" fmla="*/ 0 w 4"/>
                  <a:gd name="T3" fmla="*/ 4 h 4"/>
                  <a:gd name="T4" fmla="*/ 3 w 4"/>
                  <a:gd name="T5" fmla="*/ 3 h 4"/>
                  <a:gd name="T6" fmla="*/ 4 w 4"/>
                  <a:gd name="T7" fmla="*/ 0 h 4"/>
                </a:gdLst>
                <a:ahLst/>
                <a:cxnLst>
                  <a:cxn ang="0">
                    <a:pos x="T0" y="T1"/>
                  </a:cxn>
                  <a:cxn ang="0">
                    <a:pos x="T2" y="T3"/>
                  </a:cxn>
                  <a:cxn ang="0">
                    <a:pos x="T4" y="T5"/>
                  </a:cxn>
                  <a:cxn ang="0">
                    <a:pos x="T6" y="T7"/>
                  </a:cxn>
                </a:cxnLst>
                <a:rect l="0" t="0" r="r" b="b"/>
                <a:pathLst>
                  <a:path w="4" h="4">
                    <a:moveTo>
                      <a:pt x="4" y="0"/>
                    </a:moveTo>
                    <a:cubicBezTo>
                      <a:pt x="1" y="2"/>
                      <a:pt x="3" y="2"/>
                      <a:pt x="0" y="4"/>
                    </a:cubicBezTo>
                    <a:cubicBezTo>
                      <a:pt x="3" y="3"/>
                      <a:pt x="3" y="3"/>
                      <a:pt x="3" y="3"/>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0" name="Freeform 348"/>
              <p:cNvSpPr>
                <a:spLocks/>
              </p:cNvSpPr>
              <p:nvPr/>
            </p:nvSpPr>
            <p:spPr bwMode="auto">
              <a:xfrm>
                <a:off x="5422701" y="1578345"/>
                <a:ext cx="3219"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1" name="Freeform 349"/>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2" name="Freeform 350"/>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3" name="Freeform 351"/>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4" name="Freeform 352"/>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5" name="Freeform 353"/>
              <p:cNvSpPr>
                <a:spLocks/>
              </p:cNvSpPr>
              <p:nvPr/>
            </p:nvSpPr>
            <p:spPr bwMode="auto">
              <a:xfrm>
                <a:off x="5432359" y="1565467"/>
                <a:ext cx="19316" cy="8048"/>
              </a:xfrm>
              <a:custGeom>
                <a:avLst/>
                <a:gdLst>
                  <a:gd name="T0" fmla="*/ 9 w 9"/>
                  <a:gd name="T1" fmla="*/ 0 h 4"/>
                  <a:gd name="T2" fmla="*/ 3 w 9"/>
                  <a:gd name="T3" fmla="*/ 3 h 4"/>
                  <a:gd name="T4" fmla="*/ 4 w 9"/>
                  <a:gd name="T5" fmla="*/ 2 h 4"/>
                  <a:gd name="T6" fmla="*/ 0 w 9"/>
                  <a:gd name="T7" fmla="*/ 4 h 4"/>
                  <a:gd name="T8" fmla="*/ 1 w 9"/>
                  <a:gd name="T9" fmla="*/ 4 h 4"/>
                  <a:gd name="T10" fmla="*/ 6 w 9"/>
                  <a:gd name="T11" fmla="*/ 2 h 4"/>
                  <a:gd name="T12" fmla="*/ 6 w 9"/>
                  <a:gd name="T13" fmla="*/ 2 h 4"/>
                  <a:gd name="T14" fmla="*/ 7 w 9"/>
                  <a:gd name="T15" fmla="*/ 1 h 4"/>
                  <a:gd name="T16" fmla="*/ 7 w 9"/>
                  <a:gd name="T17" fmla="*/ 1 h 4"/>
                  <a:gd name="T18" fmla="*/ 8 w 9"/>
                  <a:gd name="T19" fmla="*/ 1 h 4"/>
                  <a:gd name="T20" fmla="*/ 8 w 9"/>
                  <a:gd name="T21" fmla="*/ 1 h 4"/>
                  <a:gd name="T22" fmla="*/ 8 w 9"/>
                  <a:gd name="T23" fmla="*/ 1 h 4"/>
                  <a:gd name="T24" fmla="*/ 9 w 9"/>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
                    <a:moveTo>
                      <a:pt x="9" y="0"/>
                    </a:moveTo>
                    <a:cubicBezTo>
                      <a:pt x="5" y="1"/>
                      <a:pt x="6" y="2"/>
                      <a:pt x="3" y="3"/>
                    </a:cubicBezTo>
                    <a:cubicBezTo>
                      <a:pt x="4" y="2"/>
                      <a:pt x="5" y="2"/>
                      <a:pt x="4" y="2"/>
                    </a:cubicBezTo>
                    <a:cubicBezTo>
                      <a:pt x="4" y="2"/>
                      <a:pt x="1" y="4"/>
                      <a:pt x="0" y="4"/>
                    </a:cubicBezTo>
                    <a:cubicBezTo>
                      <a:pt x="0" y="4"/>
                      <a:pt x="1" y="4"/>
                      <a:pt x="1" y="4"/>
                    </a:cubicBezTo>
                    <a:cubicBezTo>
                      <a:pt x="2" y="4"/>
                      <a:pt x="4" y="3"/>
                      <a:pt x="6" y="2"/>
                    </a:cubicBezTo>
                    <a:cubicBezTo>
                      <a:pt x="6" y="2"/>
                      <a:pt x="6" y="2"/>
                      <a:pt x="6" y="2"/>
                    </a:cubicBezTo>
                    <a:cubicBezTo>
                      <a:pt x="7" y="1"/>
                      <a:pt x="7" y="1"/>
                      <a:pt x="7" y="1"/>
                    </a:cubicBezTo>
                    <a:cubicBezTo>
                      <a:pt x="7" y="1"/>
                      <a:pt x="7" y="1"/>
                      <a:pt x="7" y="1"/>
                    </a:cubicBezTo>
                    <a:cubicBezTo>
                      <a:pt x="7" y="1"/>
                      <a:pt x="8" y="1"/>
                      <a:pt x="8" y="1"/>
                    </a:cubicBezTo>
                    <a:cubicBezTo>
                      <a:pt x="8" y="1"/>
                      <a:pt x="8" y="1"/>
                      <a:pt x="8" y="1"/>
                    </a:cubicBezTo>
                    <a:cubicBezTo>
                      <a:pt x="8" y="1"/>
                      <a:pt x="8" y="1"/>
                      <a:pt x="8" y="1"/>
                    </a:cubicBezTo>
                    <a:cubicBezTo>
                      <a:pt x="7" y="1"/>
                      <a:pt x="9" y="0"/>
                      <a:pt x="9"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6" name="Freeform 354"/>
              <p:cNvSpPr>
                <a:spLocks/>
              </p:cNvSpPr>
              <p:nvPr/>
            </p:nvSpPr>
            <p:spPr bwMode="auto">
              <a:xfrm>
                <a:off x="5456504" y="1546151"/>
                <a:ext cx="30583" cy="14487"/>
              </a:xfrm>
              <a:custGeom>
                <a:avLst/>
                <a:gdLst>
                  <a:gd name="T0" fmla="*/ 13 w 14"/>
                  <a:gd name="T1" fmla="*/ 0 h 7"/>
                  <a:gd name="T2" fmla="*/ 12 w 14"/>
                  <a:gd name="T3" fmla="*/ 0 h 7"/>
                  <a:gd name="T4" fmla="*/ 10 w 14"/>
                  <a:gd name="T5" fmla="*/ 3 h 7"/>
                  <a:gd name="T6" fmla="*/ 10 w 14"/>
                  <a:gd name="T7" fmla="*/ 3 h 7"/>
                  <a:gd name="T8" fmla="*/ 8 w 14"/>
                  <a:gd name="T9" fmla="*/ 3 h 7"/>
                  <a:gd name="T10" fmla="*/ 6 w 14"/>
                  <a:gd name="T11" fmla="*/ 4 h 7"/>
                  <a:gd name="T12" fmla="*/ 6 w 14"/>
                  <a:gd name="T13" fmla="*/ 4 h 7"/>
                  <a:gd name="T14" fmla="*/ 3 w 14"/>
                  <a:gd name="T15" fmla="*/ 6 h 7"/>
                  <a:gd name="T16" fmla="*/ 0 w 14"/>
                  <a:gd name="T17" fmla="*/ 7 h 7"/>
                  <a:gd name="T18" fmla="*/ 10 w 14"/>
                  <a:gd name="T19" fmla="*/ 3 h 7"/>
                  <a:gd name="T20" fmla="*/ 8 w 14"/>
                  <a:gd name="T21" fmla="*/ 4 h 7"/>
                  <a:gd name="T22" fmla="*/ 12 w 14"/>
                  <a:gd name="T23" fmla="*/ 3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3"/>
                      <a:pt x="10" y="3"/>
                      <a:pt x="10" y="3"/>
                    </a:cubicBezTo>
                    <a:cubicBezTo>
                      <a:pt x="10" y="3"/>
                      <a:pt x="10" y="3"/>
                      <a:pt x="10" y="3"/>
                    </a:cubicBezTo>
                    <a:cubicBezTo>
                      <a:pt x="10" y="3"/>
                      <a:pt x="9" y="3"/>
                      <a:pt x="8" y="3"/>
                    </a:cubicBezTo>
                    <a:cubicBezTo>
                      <a:pt x="7" y="3"/>
                      <a:pt x="7" y="4"/>
                      <a:pt x="6" y="4"/>
                    </a:cubicBezTo>
                    <a:cubicBezTo>
                      <a:pt x="6" y="4"/>
                      <a:pt x="6" y="4"/>
                      <a:pt x="6" y="4"/>
                    </a:cubicBezTo>
                    <a:cubicBezTo>
                      <a:pt x="4" y="4"/>
                      <a:pt x="4" y="5"/>
                      <a:pt x="3" y="6"/>
                    </a:cubicBezTo>
                    <a:cubicBezTo>
                      <a:pt x="2" y="6"/>
                      <a:pt x="1" y="6"/>
                      <a:pt x="0" y="7"/>
                    </a:cubicBezTo>
                    <a:cubicBezTo>
                      <a:pt x="6" y="5"/>
                      <a:pt x="5" y="6"/>
                      <a:pt x="10" y="3"/>
                    </a:cubicBezTo>
                    <a:cubicBezTo>
                      <a:pt x="10" y="4"/>
                      <a:pt x="9" y="4"/>
                      <a:pt x="8" y="4"/>
                    </a:cubicBezTo>
                    <a:cubicBezTo>
                      <a:pt x="12" y="3"/>
                      <a:pt x="12" y="3"/>
                      <a:pt x="12" y="3"/>
                    </a:cubicBezTo>
                    <a:cubicBezTo>
                      <a:pt x="12" y="2"/>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7" name="Freeform 355"/>
              <p:cNvSpPr>
                <a:spLocks/>
              </p:cNvSpPr>
              <p:nvPr/>
            </p:nvSpPr>
            <p:spPr bwMode="auto">
              <a:xfrm>
                <a:off x="5487087" y="1541323"/>
                <a:ext cx="12877" cy="6439"/>
              </a:xfrm>
              <a:custGeom>
                <a:avLst/>
                <a:gdLst>
                  <a:gd name="T0" fmla="*/ 6 w 6"/>
                  <a:gd name="T1" fmla="*/ 0 h 3"/>
                  <a:gd name="T2" fmla="*/ 4 w 6"/>
                  <a:gd name="T3" fmla="*/ 1 h 3"/>
                  <a:gd name="T4" fmla="*/ 3 w 6"/>
                  <a:gd name="T5" fmla="*/ 1 h 3"/>
                  <a:gd name="T6" fmla="*/ 1 w 6"/>
                  <a:gd name="T7" fmla="*/ 3 h 3"/>
                  <a:gd name="T8" fmla="*/ 1 w 6"/>
                  <a:gd name="T9" fmla="*/ 3 h 3"/>
                  <a:gd name="T10" fmla="*/ 6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6" y="0"/>
                    </a:moveTo>
                    <a:cubicBezTo>
                      <a:pt x="5" y="0"/>
                      <a:pt x="4" y="1"/>
                      <a:pt x="4" y="1"/>
                    </a:cubicBezTo>
                    <a:cubicBezTo>
                      <a:pt x="3" y="1"/>
                      <a:pt x="3" y="1"/>
                      <a:pt x="3" y="1"/>
                    </a:cubicBezTo>
                    <a:cubicBezTo>
                      <a:pt x="1" y="2"/>
                      <a:pt x="0" y="3"/>
                      <a:pt x="1" y="3"/>
                    </a:cubicBezTo>
                    <a:cubicBezTo>
                      <a:pt x="1" y="3"/>
                      <a:pt x="1" y="3"/>
                      <a:pt x="1"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8" name="Freeform 356"/>
              <p:cNvSpPr>
                <a:spLocks/>
              </p:cNvSpPr>
              <p:nvPr/>
            </p:nvSpPr>
            <p:spPr bwMode="auto">
              <a:xfrm>
                <a:off x="5501574" y="1534884"/>
                <a:ext cx="11268" cy="3219"/>
              </a:xfrm>
              <a:custGeom>
                <a:avLst/>
                <a:gdLst>
                  <a:gd name="T0" fmla="*/ 5 w 5"/>
                  <a:gd name="T1" fmla="*/ 0 h 2"/>
                  <a:gd name="T2" fmla="*/ 3 w 5"/>
                  <a:gd name="T3" fmla="*/ 1 h 2"/>
                  <a:gd name="T4" fmla="*/ 3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0"/>
                      <a:pt x="3" y="1"/>
                      <a:pt x="3" y="1"/>
                    </a:cubicBezTo>
                    <a:cubicBezTo>
                      <a:pt x="3" y="1"/>
                      <a:pt x="3" y="1"/>
                      <a:pt x="3" y="1"/>
                    </a:cubicBezTo>
                    <a:cubicBezTo>
                      <a:pt x="2" y="1"/>
                      <a:pt x="2" y="1"/>
                      <a:pt x="2" y="1"/>
                    </a:cubicBezTo>
                    <a:cubicBezTo>
                      <a:pt x="2" y="1"/>
                      <a:pt x="1" y="1"/>
                      <a:pt x="0" y="2"/>
                    </a:cubicBezTo>
                    <a:cubicBezTo>
                      <a:pt x="1" y="1"/>
                      <a:pt x="4"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9" name="Freeform 357"/>
              <p:cNvSpPr>
                <a:spLocks/>
              </p:cNvSpPr>
              <p:nvPr/>
            </p:nvSpPr>
            <p:spPr bwMode="auto">
              <a:xfrm>
                <a:off x="5517671" y="1517178"/>
                <a:ext cx="25754" cy="14487"/>
              </a:xfrm>
              <a:custGeom>
                <a:avLst/>
                <a:gdLst>
                  <a:gd name="T0" fmla="*/ 11 w 12"/>
                  <a:gd name="T1" fmla="*/ 0 h 7"/>
                  <a:gd name="T2" fmla="*/ 5 w 12"/>
                  <a:gd name="T3" fmla="*/ 4 h 7"/>
                  <a:gd name="T4" fmla="*/ 0 w 12"/>
                  <a:gd name="T5" fmla="*/ 7 h 7"/>
                  <a:gd name="T6" fmla="*/ 12 w 12"/>
                  <a:gd name="T7" fmla="*/ 1 h 7"/>
                  <a:gd name="T8" fmla="*/ 7 w 12"/>
                  <a:gd name="T9" fmla="*/ 3 h 7"/>
                  <a:gd name="T10" fmla="*/ 11 w 12"/>
                  <a:gd name="T11" fmla="*/ 0 h 7"/>
                </a:gdLst>
                <a:ahLst/>
                <a:cxnLst>
                  <a:cxn ang="0">
                    <a:pos x="T0" y="T1"/>
                  </a:cxn>
                  <a:cxn ang="0">
                    <a:pos x="T2" y="T3"/>
                  </a:cxn>
                  <a:cxn ang="0">
                    <a:pos x="T4" y="T5"/>
                  </a:cxn>
                  <a:cxn ang="0">
                    <a:pos x="T6" y="T7"/>
                  </a:cxn>
                  <a:cxn ang="0">
                    <a:pos x="T8" y="T9"/>
                  </a:cxn>
                  <a:cxn ang="0">
                    <a:pos x="T10" y="T11"/>
                  </a:cxn>
                </a:cxnLst>
                <a:rect l="0" t="0" r="r" b="b"/>
                <a:pathLst>
                  <a:path w="12" h="7">
                    <a:moveTo>
                      <a:pt x="11" y="0"/>
                    </a:moveTo>
                    <a:cubicBezTo>
                      <a:pt x="6" y="2"/>
                      <a:pt x="8" y="2"/>
                      <a:pt x="5" y="4"/>
                    </a:cubicBezTo>
                    <a:cubicBezTo>
                      <a:pt x="3" y="5"/>
                      <a:pt x="2" y="6"/>
                      <a:pt x="0" y="7"/>
                    </a:cubicBezTo>
                    <a:cubicBezTo>
                      <a:pt x="7" y="3"/>
                      <a:pt x="8" y="5"/>
                      <a:pt x="12" y="1"/>
                    </a:cubicBezTo>
                    <a:cubicBezTo>
                      <a:pt x="7" y="3"/>
                      <a:pt x="7" y="3"/>
                      <a:pt x="7" y="3"/>
                    </a:cubicBezTo>
                    <a:cubicBezTo>
                      <a:pt x="5" y="2"/>
                      <a:pt x="9" y="1"/>
                      <a:pt x="1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0" name="Freeform 358"/>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1" name="Freeform 359"/>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2" name="Freeform 363"/>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3" name="Freeform 364"/>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4" name="Freeform 420"/>
              <p:cNvSpPr>
                <a:spLocks/>
              </p:cNvSpPr>
              <p:nvPr/>
            </p:nvSpPr>
            <p:spPr bwMode="auto">
              <a:xfrm>
                <a:off x="5416263" y="1625024"/>
                <a:ext cx="6439" cy="3219"/>
              </a:xfrm>
              <a:custGeom>
                <a:avLst/>
                <a:gdLst>
                  <a:gd name="T0" fmla="*/ 3 w 3"/>
                  <a:gd name="T1" fmla="*/ 0 h 2"/>
                  <a:gd name="T2" fmla="*/ 2 w 3"/>
                  <a:gd name="T3" fmla="*/ 0 h 2"/>
                  <a:gd name="T4" fmla="*/ 0 w 3"/>
                  <a:gd name="T5" fmla="*/ 2 h 2"/>
                  <a:gd name="T6" fmla="*/ 1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2" y="0"/>
                      <a:pt x="2" y="0"/>
                    </a:cubicBezTo>
                    <a:cubicBezTo>
                      <a:pt x="2" y="0"/>
                      <a:pt x="0" y="2"/>
                      <a:pt x="0" y="2"/>
                    </a:cubicBezTo>
                    <a:cubicBezTo>
                      <a:pt x="1" y="2"/>
                      <a:pt x="1" y="2"/>
                      <a:pt x="1"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5" name="Freeform 421"/>
              <p:cNvSpPr>
                <a:spLocks/>
              </p:cNvSpPr>
              <p:nvPr/>
            </p:nvSpPr>
            <p:spPr bwMode="auto">
              <a:xfrm>
                <a:off x="5437188" y="1610537"/>
                <a:ext cx="8048" cy="6439"/>
              </a:xfrm>
              <a:custGeom>
                <a:avLst/>
                <a:gdLst>
                  <a:gd name="T0" fmla="*/ 4 w 4"/>
                  <a:gd name="T1" fmla="*/ 0 h 3"/>
                  <a:gd name="T2" fmla="*/ 0 w 4"/>
                  <a:gd name="T3" fmla="*/ 3 h 3"/>
                  <a:gd name="T4" fmla="*/ 3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1" y="2"/>
                      <a:pt x="3" y="2"/>
                      <a:pt x="0" y="3"/>
                    </a:cubicBezTo>
                    <a:cubicBezTo>
                      <a:pt x="3" y="2"/>
                      <a:pt x="3" y="2"/>
                      <a:pt x="3"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6" name="Freeform 422"/>
              <p:cNvSpPr>
                <a:spLocks/>
              </p:cNvSpPr>
              <p:nvPr/>
            </p:nvSpPr>
            <p:spPr bwMode="auto">
              <a:xfrm>
                <a:off x="5453285" y="1610537"/>
                <a:ext cx="3219"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7" name="Freeform 423"/>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8" name="Freeform 424"/>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9" name="Freeform 425"/>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0" name="Freeform 426"/>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1" name="Freeform 427"/>
              <p:cNvSpPr>
                <a:spLocks/>
              </p:cNvSpPr>
              <p:nvPr/>
            </p:nvSpPr>
            <p:spPr bwMode="auto">
              <a:xfrm>
                <a:off x="5462943" y="1596051"/>
                <a:ext cx="17706" cy="8048"/>
              </a:xfrm>
              <a:custGeom>
                <a:avLst/>
                <a:gdLst>
                  <a:gd name="T0" fmla="*/ 8 w 8"/>
                  <a:gd name="T1" fmla="*/ 0 h 4"/>
                  <a:gd name="T2" fmla="*/ 3 w 8"/>
                  <a:gd name="T3" fmla="*/ 4 h 4"/>
                  <a:gd name="T4" fmla="*/ 4 w 8"/>
                  <a:gd name="T5" fmla="*/ 2 h 4"/>
                  <a:gd name="T6" fmla="*/ 0 w 8"/>
                  <a:gd name="T7" fmla="*/ 4 h 4"/>
                  <a:gd name="T8" fmla="*/ 1 w 8"/>
                  <a:gd name="T9" fmla="*/ 4 h 4"/>
                  <a:gd name="T10" fmla="*/ 6 w 8"/>
                  <a:gd name="T11" fmla="*/ 3 h 4"/>
                  <a:gd name="T12" fmla="*/ 6 w 8"/>
                  <a:gd name="T13" fmla="*/ 2 h 4"/>
                  <a:gd name="T14" fmla="*/ 7 w 8"/>
                  <a:gd name="T15" fmla="*/ 2 h 4"/>
                  <a:gd name="T16" fmla="*/ 7 w 8"/>
                  <a:gd name="T17" fmla="*/ 2 h 4"/>
                  <a:gd name="T18" fmla="*/ 7 w 8"/>
                  <a:gd name="T19" fmla="*/ 2 h 4"/>
                  <a:gd name="T20" fmla="*/ 8 w 8"/>
                  <a:gd name="T21" fmla="*/ 2 h 4"/>
                  <a:gd name="T22" fmla="*/ 8 w 8"/>
                  <a:gd name="T23" fmla="*/ 2 h 4"/>
                  <a:gd name="T24" fmla="*/ 8 w 8"/>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8" y="0"/>
                    </a:moveTo>
                    <a:cubicBezTo>
                      <a:pt x="5" y="1"/>
                      <a:pt x="6" y="3"/>
                      <a:pt x="3" y="4"/>
                    </a:cubicBezTo>
                    <a:cubicBezTo>
                      <a:pt x="4" y="3"/>
                      <a:pt x="4" y="2"/>
                      <a:pt x="4" y="2"/>
                    </a:cubicBezTo>
                    <a:cubicBezTo>
                      <a:pt x="4" y="2"/>
                      <a:pt x="1" y="4"/>
                      <a:pt x="0" y="4"/>
                    </a:cubicBezTo>
                    <a:cubicBezTo>
                      <a:pt x="0" y="4"/>
                      <a:pt x="0" y="4"/>
                      <a:pt x="1" y="4"/>
                    </a:cubicBezTo>
                    <a:cubicBezTo>
                      <a:pt x="2" y="4"/>
                      <a:pt x="4" y="4"/>
                      <a:pt x="6" y="3"/>
                    </a:cubicBezTo>
                    <a:cubicBezTo>
                      <a:pt x="6" y="2"/>
                      <a:pt x="6" y="2"/>
                      <a:pt x="6" y="2"/>
                    </a:cubicBezTo>
                    <a:cubicBezTo>
                      <a:pt x="6" y="2"/>
                      <a:pt x="7" y="2"/>
                      <a:pt x="7" y="2"/>
                    </a:cubicBezTo>
                    <a:cubicBezTo>
                      <a:pt x="7" y="2"/>
                      <a:pt x="7" y="2"/>
                      <a:pt x="7" y="2"/>
                    </a:cubicBezTo>
                    <a:cubicBezTo>
                      <a:pt x="7" y="2"/>
                      <a:pt x="7" y="2"/>
                      <a:pt x="7" y="2"/>
                    </a:cubicBezTo>
                    <a:cubicBezTo>
                      <a:pt x="8" y="2"/>
                      <a:pt x="8" y="2"/>
                      <a:pt x="8" y="2"/>
                    </a:cubicBezTo>
                    <a:cubicBezTo>
                      <a:pt x="8" y="2"/>
                      <a:pt x="8" y="2"/>
                      <a:pt x="8" y="2"/>
                    </a:cubicBezTo>
                    <a:cubicBezTo>
                      <a:pt x="7" y="2"/>
                      <a:pt x="8" y="1"/>
                      <a:pt x="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2" name="Freeform 428"/>
              <p:cNvSpPr>
                <a:spLocks/>
              </p:cNvSpPr>
              <p:nvPr/>
            </p:nvSpPr>
            <p:spPr bwMode="auto">
              <a:xfrm>
                <a:off x="5487088" y="1578344"/>
                <a:ext cx="30583" cy="14487"/>
              </a:xfrm>
              <a:custGeom>
                <a:avLst/>
                <a:gdLst>
                  <a:gd name="T0" fmla="*/ 13 w 14"/>
                  <a:gd name="T1" fmla="*/ 0 h 7"/>
                  <a:gd name="T2" fmla="*/ 12 w 14"/>
                  <a:gd name="T3" fmla="*/ 0 h 7"/>
                  <a:gd name="T4" fmla="*/ 10 w 14"/>
                  <a:gd name="T5" fmla="*/ 2 h 7"/>
                  <a:gd name="T6" fmla="*/ 10 w 14"/>
                  <a:gd name="T7" fmla="*/ 2 h 7"/>
                  <a:gd name="T8" fmla="*/ 8 w 14"/>
                  <a:gd name="T9" fmla="*/ 3 h 7"/>
                  <a:gd name="T10" fmla="*/ 6 w 14"/>
                  <a:gd name="T11" fmla="*/ 3 h 7"/>
                  <a:gd name="T12" fmla="*/ 5 w 14"/>
                  <a:gd name="T13" fmla="*/ 3 h 7"/>
                  <a:gd name="T14" fmla="*/ 3 w 14"/>
                  <a:gd name="T15" fmla="*/ 5 h 7"/>
                  <a:gd name="T16" fmla="*/ 0 w 14"/>
                  <a:gd name="T17" fmla="*/ 7 h 7"/>
                  <a:gd name="T18" fmla="*/ 9 w 14"/>
                  <a:gd name="T19" fmla="*/ 3 h 7"/>
                  <a:gd name="T20" fmla="*/ 8 w 14"/>
                  <a:gd name="T21" fmla="*/ 4 h 7"/>
                  <a:gd name="T22" fmla="*/ 12 w 14"/>
                  <a:gd name="T23" fmla="*/ 2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2"/>
                      <a:pt x="10" y="2"/>
                      <a:pt x="10" y="2"/>
                    </a:cubicBezTo>
                    <a:cubicBezTo>
                      <a:pt x="10" y="2"/>
                      <a:pt x="10" y="2"/>
                      <a:pt x="10" y="2"/>
                    </a:cubicBezTo>
                    <a:cubicBezTo>
                      <a:pt x="10" y="2"/>
                      <a:pt x="9" y="2"/>
                      <a:pt x="8" y="3"/>
                    </a:cubicBezTo>
                    <a:cubicBezTo>
                      <a:pt x="7" y="3"/>
                      <a:pt x="6" y="3"/>
                      <a:pt x="6" y="3"/>
                    </a:cubicBezTo>
                    <a:cubicBezTo>
                      <a:pt x="6" y="3"/>
                      <a:pt x="5" y="3"/>
                      <a:pt x="5" y="3"/>
                    </a:cubicBezTo>
                    <a:cubicBezTo>
                      <a:pt x="4" y="4"/>
                      <a:pt x="4" y="4"/>
                      <a:pt x="3" y="5"/>
                    </a:cubicBezTo>
                    <a:cubicBezTo>
                      <a:pt x="2" y="5"/>
                      <a:pt x="1" y="5"/>
                      <a:pt x="0" y="7"/>
                    </a:cubicBezTo>
                    <a:cubicBezTo>
                      <a:pt x="6" y="4"/>
                      <a:pt x="4" y="5"/>
                      <a:pt x="9" y="3"/>
                    </a:cubicBezTo>
                    <a:cubicBezTo>
                      <a:pt x="9" y="3"/>
                      <a:pt x="9" y="3"/>
                      <a:pt x="8" y="4"/>
                    </a:cubicBezTo>
                    <a:cubicBezTo>
                      <a:pt x="12" y="2"/>
                      <a:pt x="12" y="2"/>
                      <a:pt x="12" y="2"/>
                    </a:cubicBezTo>
                    <a:cubicBezTo>
                      <a:pt x="11" y="1"/>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3" name="Freeform 429"/>
              <p:cNvSpPr>
                <a:spLocks/>
              </p:cNvSpPr>
              <p:nvPr/>
            </p:nvSpPr>
            <p:spPr bwMode="auto">
              <a:xfrm>
                <a:off x="5517671" y="1571906"/>
                <a:ext cx="12877" cy="8048"/>
              </a:xfrm>
              <a:custGeom>
                <a:avLst/>
                <a:gdLst>
                  <a:gd name="T0" fmla="*/ 6 w 6"/>
                  <a:gd name="T1" fmla="*/ 0 h 4"/>
                  <a:gd name="T2" fmla="*/ 3 w 6"/>
                  <a:gd name="T3" fmla="*/ 2 h 4"/>
                  <a:gd name="T4" fmla="*/ 3 w 6"/>
                  <a:gd name="T5" fmla="*/ 1 h 4"/>
                  <a:gd name="T6" fmla="*/ 1 w 6"/>
                  <a:gd name="T7" fmla="*/ 4 h 4"/>
                  <a:gd name="T8" fmla="*/ 1 w 6"/>
                  <a:gd name="T9" fmla="*/ 4 h 4"/>
                  <a:gd name="T10" fmla="*/ 6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6" y="0"/>
                    </a:moveTo>
                    <a:cubicBezTo>
                      <a:pt x="5" y="1"/>
                      <a:pt x="4" y="2"/>
                      <a:pt x="3" y="2"/>
                    </a:cubicBezTo>
                    <a:cubicBezTo>
                      <a:pt x="3" y="2"/>
                      <a:pt x="3" y="1"/>
                      <a:pt x="3" y="1"/>
                    </a:cubicBezTo>
                    <a:cubicBezTo>
                      <a:pt x="1" y="2"/>
                      <a:pt x="0" y="4"/>
                      <a:pt x="1" y="4"/>
                    </a:cubicBezTo>
                    <a:cubicBezTo>
                      <a:pt x="1" y="4"/>
                      <a:pt x="1" y="4"/>
                      <a:pt x="1" y="4"/>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4" name="Freeform 430"/>
              <p:cNvSpPr>
                <a:spLocks/>
              </p:cNvSpPr>
              <p:nvPr/>
            </p:nvSpPr>
            <p:spPr bwMode="auto">
              <a:xfrm>
                <a:off x="5532158" y="1565467"/>
                <a:ext cx="11268" cy="4829"/>
              </a:xfrm>
              <a:custGeom>
                <a:avLst/>
                <a:gdLst>
                  <a:gd name="T0" fmla="*/ 5 w 5"/>
                  <a:gd name="T1" fmla="*/ 0 h 2"/>
                  <a:gd name="T2" fmla="*/ 3 w 5"/>
                  <a:gd name="T3" fmla="*/ 1 h 2"/>
                  <a:gd name="T4" fmla="*/ 2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1"/>
                      <a:pt x="3" y="1"/>
                      <a:pt x="3" y="1"/>
                    </a:cubicBezTo>
                    <a:cubicBezTo>
                      <a:pt x="3" y="1"/>
                      <a:pt x="2" y="1"/>
                      <a:pt x="2" y="1"/>
                    </a:cubicBezTo>
                    <a:cubicBezTo>
                      <a:pt x="2" y="1"/>
                      <a:pt x="2" y="1"/>
                      <a:pt x="2" y="1"/>
                    </a:cubicBezTo>
                    <a:cubicBezTo>
                      <a:pt x="2" y="1"/>
                      <a:pt x="1" y="1"/>
                      <a:pt x="0" y="2"/>
                    </a:cubicBezTo>
                    <a:cubicBezTo>
                      <a:pt x="1" y="2"/>
                      <a:pt x="3"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5" name="Freeform 431"/>
              <p:cNvSpPr>
                <a:spLocks/>
              </p:cNvSpPr>
              <p:nvPr/>
            </p:nvSpPr>
            <p:spPr bwMode="auto">
              <a:xfrm>
                <a:off x="5548254" y="1547761"/>
                <a:ext cx="25754" cy="17706"/>
              </a:xfrm>
              <a:custGeom>
                <a:avLst/>
                <a:gdLst>
                  <a:gd name="T0" fmla="*/ 10 w 12"/>
                  <a:gd name="T1" fmla="*/ 0 h 8"/>
                  <a:gd name="T2" fmla="*/ 5 w 12"/>
                  <a:gd name="T3" fmla="*/ 4 h 8"/>
                  <a:gd name="T4" fmla="*/ 0 w 12"/>
                  <a:gd name="T5" fmla="*/ 8 h 8"/>
                  <a:gd name="T6" fmla="*/ 12 w 12"/>
                  <a:gd name="T7" fmla="*/ 1 h 8"/>
                  <a:gd name="T8" fmla="*/ 7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6" y="2"/>
                      <a:pt x="7" y="2"/>
                      <a:pt x="5" y="4"/>
                    </a:cubicBezTo>
                    <a:cubicBezTo>
                      <a:pt x="3" y="5"/>
                      <a:pt x="2" y="7"/>
                      <a:pt x="0" y="8"/>
                    </a:cubicBezTo>
                    <a:cubicBezTo>
                      <a:pt x="6" y="3"/>
                      <a:pt x="8" y="6"/>
                      <a:pt x="12" y="1"/>
                    </a:cubicBezTo>
                    <a:cubicBezTo>
                      <a:pt x="7" y="3"/>
                      <a:pt x="7" y="3"/>
                      <a:pt x="7" y="3"/>
                    </a:cubicBezTo>
                    <a:cubicBezTo>
                      <a:pt x="5" y="3"/>
                      <a:pt x="9" y="2"/>
                      <a:pt x="1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6" name="Freeform 432"/>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7" name="Freeform 433"/>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9" name="Freeform 1196"/>
              <p:cNvSpPr>
                <a:spLocks/>
              </p:cNvSpPr>
              <p:nvPr/>
            </p:nvSpPr>
            <p:spPr bwMode="auto">
              <a:xfrm>
                <a:off x="3417076" y="527242"/>
                <a:ext cx="661567" cy="352514"/>
              </a:xfrm>
              <a:custGeom>
                <a:avLst/>
                <a:gdLst>
                  <a:gd name="T0" fmla="*/ 5 w 302"/>
                  <a:gd name="T1" fmla="*/ 126 h 161"/>
                  <a:gd name="T2" fmla="*/ 20 w 302"/>
                  <a:gd name="T3" fmla="*/ 106 h 161"/>
                  <a:gd name="T4" fmla="*/ 18 w 302"/>
                  <a:gd name="T5" fmla="*/ 111 h 161"/>
                  <a:gd name="T6" fmla="*/ 29 w 302"/>
                  <a:gd name="T7" fmla="*/ 97 h 161"/>
                  <a:gd name="T8" fmla="*/ 28 w 302"/>
                  <a:gd name="T9" fmla="*/ 101 h 161"/>
                  <a:gd name="T10" fmla="*/ 49 w 302"/>
                  <a:gd name="T11" fmla="*/ 88 h 161"/>
                  <a:gd name="T12" fmla="*/ 125 w 302"/>
                  <a:gd name="T13" fmla="*/ 119 h 161"/>
                  <a:gd name="T14" fmla="*/ 55 w 302"/>
                  <a:gd name="T15" fmla="*/ 76 h 161"/>
                  <a:gd name="T16" fmla="*/ 50 w 302"/>
                  <a:gd name="T17" fmla="*/ 79 h 161"/>
                  <a:gd name="T18" fmla="*/ 140 w 302"/>
                  <a:gd name="T19" fmla="*/ 114 h 161"/>
                  <a:gd name="T20" fmla="*/ 169 w 302"/>
                  <a:gd name="T21" fmla="*/ 110 h 161"/>
                  <a:gd name="T22" fmla="*/ 82 w 302"/>
                  <a:gd name="T23" fmla="*/ 50 h 161"/>
                  <a:gd name="T24" fmla="*/ 185 w 302"/>
                  <a:gd name="T25" fmla="*/ 103 h 161"/>
                  <a:gd name="T26" fmla="*/ 109 w 302"/>
                  <a:gd name="T27" fmla="*/ 57 h 161"/>
                  <a:gd name="T28" fmla="*/ 147 w 302"/>
                  <a:gd name="T29" fmla="*/ 43 h 161"/>
                  <a:gd name="T30" fmla="*/ 144 w 302"/>
                  <a:gd name="T31" fmla="*/ 47 h 161"/>
                  <a:gd name="T32" fmla="*/ 236 w 302"/>
                  <a:gd name="T33" fmla="*/ 78 h 161"/>
                  <a:gd name="T34" fmla="*/ 170 w 302"/>
                  <a:gd name="T35" fmla="*/ 39 h 161"/>
                  <a:gd name="T36" fmla="*/ 238 w 302"/>
                  <a:gd name="T37" fmla="*/ 64 h 161"/>
                  <a:gd name="T38" fmla="*/ 200 w 302"/>
                  <a:gd name="T39" fmla="*/ 29 h 161"/>
                  <a:gd name="T40" fmla="*/ 200 w 302"/>
                  <a:gd name="T41" fmla="*/ 33 h 161"/>
                  <a:gd name="T42" fmla="*/ 218 w 302"/>
                  <a:gd name="T43" fmla="*/ 16 h 161"/>
                  <a:gd name="T44" fmla="*/ 215 w 302"/>
                  <a:gd name="T45" fmla="*/ 19 h 161"/>
                  <a:gd name="T46" fmla="*/ 215 w 302"/>
                  <a:gd name="T47" fmla="*/ 23 h 161"/>
                  <a:gd name="T48" fmla="*/ 234 w 302"/>
                  <a:gd name="T49" fmla="*/ 16 h 161"/>
                  <a:gd name="T50" fmla="*/ 237 w 302"/>
                  <a:gd name="T51" fmla="*/ 18 h 161"/>
                  <a:gd name="T52" fmla="*/ 233 w 302"/>
                  <a:gd name="T53" fmla="*/ 21 h 161"/>
                  <a:gd name="T54" fmla="*/ 254 w 302"/>
                  <a:gd name="T55" fmla="*/ 16 h 161"/>
                  <a:gd name="T56" fmla="*/ 296 w 302"/>
                  <a:gd name="T57" fmla="*/ 29 h 161"/>
                  <a:gd name="T58" fmla="*/ 269 w 302"/>
                  <a:gd name="T59" fmla="*/ 4 h 161"/>
                  <a:gd name="T60" fmla="*/ 266 w 302"/>
                  <a:gd name="T61" fmla="*/ 10 h 161"/>
                  <a:gd name="T62" fmla="*/ 266 w 302"/>
                  <a:gd name="T63" fmla="*/ 6 h 161"/>
                  <a:gd name="T64" fmla="*/ 294 w 302"/>
                  <a:gd name="T65" fmla="*/ 41 h 161"/>
                  <a:gd name="T66" fmla="*/ 288 w 302"/>
                  <a:gd name="T67" fmla="*/ 56 h 161"/>
                  <a:gd name="T68" fmla="*/ 291 w 302"/>
                  <a:gd name="T69" fmla="*/ 57 h 161"/>
                  <a:gd name="T70" fmla="*/ 295 w 302"/>
                  <a:gd name="T71" fmla="*/ 52 h 161"/>
                  <a:gd name="T72" fmla="*/ 285 w 302"/>
                  <a:gd name="T73" fmla="*/ 67 h 161"/>
                  <a:gd name="T74" fmla="*/ 289 w 302"/>
                  <a:gd name="T75" fmla="*/ 68 h 161"/>
                  <a:gd name="T76" fmla="*/ 271 w 302"/>
                  <a:gd name="T77" fmla="*/ 55 h 161"/>
                  <a:gd name="T78" fmla="*/ 271 w 302"/>
                  <a:gd name="T79" fmla="*/ 71 h 161"/>
                  <a:gd name="T80" fmla="*/ 229 w 302"/>
                  <a:gd name="T81" fmla="*/ 68 h 161"/>
                  <a:gd name="T82" fmla="*/ 251 w 302"/>
                  <a:gd name="T83" fmla="*/ 78 h 161"/>
                  <a:gd name="T84" fmla="*/ 163 w 302"/>
                  <a:gd name="T85" fmla="*/ 36 h 161"/>
                  <a:gd name="T86" fmla="*/ 233 w 302"/>
                  <a:gd name="T87" fmla="*/ 78 h 161"/>
                  <a:gd name="T88" fmla="*/ 142 w 302"/>
                  <a:gd name="T89" fmla="*/ 41 h 161"/>
                  <a:gd name="T90" fmla="*/ 212 w 302"/>
                  <a:gd name="T91" fmla="*/ 86 h 161"/>
                  <a:gd name="T92" fmla="*/ 108 w 302"/>
                  <a:gd name="T93" fmla="*/ 56 h 161"/>
                  <a:gd name="T94" fmla="*/ 185 w 302"/>
                  <a:gd name="T95" fmla="*/ 95 h 161"/>
                  <a:gd name="T96" fmla="*/ 170 w 302"/>
                  <a:gd name="T97" fmla="*/ 102 h 161"/>
                  <a:gd name="T98" fmla="*/ 72 w 302"/>
                  <a:gd name="T99" fmla="*/ 58 h 161"/>
                  <a:gd name="T100" fmla="*/ 152 w 302"/>
                  <a:gd name="T101" fmla="*/ 112 h 161"/>
                  <a:gd name="T102" fmla="*/ 134 w 302"/>
                  <a:gd name="T103" fmla="*/ 119 h 161"/>
                  <a:gd name="T104" fmla="*/ 137 w 302"/>
                  <a:gd name="T105" fmla="*/ 116 h 161"/>
                  <a:gd name="T106" fmla="*/ 137 w 302"/>
                  <a:gd name="T107" fmla="*/ 113 h 161"/>
                  <a:gd name="T108" fmla="*/ 67 w 302"/>
                  <a:gd name="T109" fmla="*/ 91 h 161"/>
                  <a:gd name="T110" fmla="*/ 121 w 302"/>
                  <a:gd name="T111" fmla="*/ 119 h 161"/>
                  <a:gd name="T112" fmla="*/ 30 w 302"/>
                  <a:gd name="T113" fmla="*/ 94 h 161"/>
                  <a:gd name="T114" fmla="*/ 88 w 302"/>
                  <a:gd name="T115" fmla="*/ 130 h 161"/>
                  <a:gd name="T116" fmla="*/ 67 w 302"/>
                  <a:gd name="T117" fmla="*/ 144 h 161"/>
                  <a:gd name="T118" fmla="*/ 90 w 302"/>
                  <a:gd name="T119" fmla="*/ 155 h 161"/>
                  <a:gd name="T120" fmla="*/ 94 w 302"/>
                  <a:gd name="T12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2" h="161">
                    <a:moveTo>
                      <a:pt x="20" y="127"/>
                    </a:moveTo>
                    <a:cubicBezTo>
                      <a:pt x="7" y="119"/>
                      <a:pt x="7" y="119"/>
                      <a:pt x="7" y="119"/>
                    </a:cubicBezTo>
                    <a:cubicBezTo>
                      <a:pt x="5" y="122"/>
                      <a:pt x="5" y="122"/>
                      <a:pt x="5" y="122"/>
                    </a:cubicBezTo>
                    <a:cubicBezTo>
                      <a:pt x="8" y="124"/>
                      <a:pt x="8" y="124"/>
                      <a:pt x="8" y="124"/>
                    </a:cubicBezTo>
                    <a:cubicBezTo>
                      <a:pt x="5" y="122"/>
                      <a:pt x="5" y="122"/>
                      <a:pt x="5" y="122"/>
                    </a:cubicBezTo>
                    <a:cubicBezTo>
                      <a:pt x="7" y="125"/>
                      <a:pt x="7" y="125"/>
                      <a:pt x="7" y="125"/>
                    </a:cubicBezTo>
                    <a:cubicBezTo>
                      <a:pt x="8" y="125"/>
                      <a:pt x="8" y="125"/>
                      <a:pt x="8" y="124"/>
                    </a:cubicBezTo>
                    <a:cubicBezTo>
                      <a:pt x="5" y="122"/>
                      <a:pt x="5" y="122"/>
                      <a:pt x="5" y="122"/>
                    </a:cubicBezTo>
                    <a:cubicBezTo>
                      <a:pt x="7" y="125"/>
                      <a:pt x="7" y="125"/>
                      <a:pt x="7" y="125"/>
                    </a:cubicBezTo>
                    <a:cubicBezTo>
                      <a:pt x="5" y="122"/>
                      <a:pt x="5" y="122"/>
                      <a:pt x="5" y="122"/>
                    </a:cubicBezTo>
                    <a:cubicBezTo>
                      <a:pt x="6" y="126"/>
                      <a:pt x="6" y="126"/>
                      <a:pt x="6" y="126"/>
                    </a:cubicBezTo>
                    <a:cubicBezTo>
                      <a:pt x="6" y="126"/>
                      <a:pt x="7" y="126"/>
                      <a:pt x="7" y="125"/>
                    </a:cubicBezTo>
                    <a:cubicBezTo>
                      <a:pt x="5" y="122"/>
                      <a:pt x="5" y="122"/>
                      <a:pt x="5" y="122"/>
                    </a:cubicBezTo>
                    <a:cubicBezTo>
                      <a:pt x="6" y="126"/>
                      <a:pt x="6" y="126"/>
                      <a:pt x="6" y="126"/>
                    </a:cubicBezTo>
                    <a:cubicBezTo>
                      <a:pt x="5" y="123"/>
                      <a:pt x="5" y="123"/>
                      <a:pt x="5" y="123"/>
                    </a:cubicBezTo>
                    <a:cubicBezTo>
                      <a:pt x="5" y="126"/>
                      <a:pt x="5" y="126"/>
                      <a:pt x="5" y="126"/>
                    </a:cubicBezTo>
                    <a:cubicBezTo>
                      <a:pt x="6" y="126"/>
                      <a:pt x="6" y="126"/>
                      <a:pt x="6" y="126"/>
                    </a:cubicBezTo>
                    <a:cubicBezTo>
                      <a:pt x="5" y="123"/>
                      <a:pt x="5" y="123"/>
                      <a:pt x="5" y="123"/>
                    </a:cubicBezTo>
                    <a:cubicBezTo>
                      <a:pt x="5" y="126"/>
                      <a:pt x="5" y="126"/>
                      <a:pt x="5" y="126"/>
                    </a:cubicBezTo>
                    <a:cubicBezTo>
                      <a:pt x="5" y="125"/>
                      <a:pt x="5" y="125"/>
                      <a:pt x="5" y="125"/>
                    </a:cubicBezTo>
                    <a:cubicBezTo>
                      <a:pt x="5" y="126"/>
                      <a:pt x="5" y="126"/>
                      <a:pt x="5" y="126"/>
                    </a:cubicBezTo>
                    <a:cubicBezTo>
                      <a:pt x="5" y="126"/>
                      <a:pt x="5" y="126"/>
                      <a:pt x="5" y="126"/>
                    </a:cubicBezTo>
                    <a:cubicBezTo>
                      <a:pt x="5" y="125"/>
                      <a:pt x="5" y="125"/>
                      <a:pt x="5" y="125"/>
                    </a:cubicBezTo>
                    <a:cubicBezTo>
                      <a:pt x="5" y="126"/>
                      <a:pt x="5" y="126"/>
                      <a:pt x="5" y="126"/>
                    </a:cubicBezTo>
                    <a:cubicBezTo>
                      <a:pt x="5" y="126"/>
                      <a:pt x="5" y="126"/>
                      <a:pt x="5" y="126"/>
                    </a:cubicBezTo>
                    <a:cubicBezTo>
                      <a:pt x="5" y="126"/>
                      <a:pt x="6" y="126"/>
                      <a:pt x="7" y="126"/>
                    </a:cubicBezTo>
                    <a:cubicBezTo>
                      <a:pt x="11" y="127"/>
                      <a:pt x="18" y="130"/>
                      <a:pt x="26" y="134"/>
                    </a:cubicBezTo>
                    <a:cubicBezTo>
                      <a:pt x="39" y="139"/>
                      <a:pt x="55" y="146"/>
                      <a:pt x="67" y="151"/>
                    </a:cubicBezTo>
                    <a:cubicBezTo>
                      <a:pt x="74" y="154"/>
                      <a:pt x="80" y="156"/>
                      <a:pt x="84" y="158"/>
                    </a:cubicBezTo>
                    <a:cubicBezTo>
                      <a:pt x="86" y="159"/>
                      <a:pt x="88" y="160"/>
                      <a:pt x="89" y="160"/>
                    </a:cubicBezTo>
                    <a:cubicBezTo>
                      <a:pt x="90" y="160"/>
                      <a:pt x="91" y="161"/>
                      <a:pt x="91" y="161"/>
                    </a:cubicBezTo>
                    <a:cubicBezTo>
                      <a:pt x="92" y="161"/>
                      <a:pt x="92" y="161"/>
                      <a:pt x="92" y="161"/>
                    </a:cubicBezTo>
                    <a:cubicBezTo>
                      <a:pt x="92" y="161"/>
                      <a:pt x="93" y="161"/>
                      <a:pt x="93" y="161"/>
                    </a:cubicBezTo>
                    <a:cubicBezTo>
                      <a:pt x="93" y="161"/>
                      <a:pt x="94" y="161"/>
                      <a:pt x="94" y="161"/>
                    </a:cubicBezTo>
                    <a:cubicBezTo>
                      <a:pt x="95" y="161"/>
                      <a:pt x="96" y="160"/>
                      <a:pt x="97" y="159"/>
                    </a:cubicBezTo>
                    <a:cubicBezTo>
                      <a:pt x="97" y="159"/>
                      <a:pt x="97" y="159"/>
                      <a:pt x="97" y="159"/>
                    </a:cubicBezTo>
                    <a:cubicBezTo>
                      <a:pt x="97" y="158"/>
                      <a:pt x="97" y="158"/>
                      <a:pt x="97" y="157"/>
                    </a:cubicBezTo>
                    <a:cubicBezTo>
                      <a:pt x="97" y="156"/>
                      <a:pt x="97" y="155"/>
                      <a:pt x="97" y="155"/>
                    </a:cubicBezTo>
                    <a:cubicBezTo>
                      <a:pt x="96" y="154"/>
                      <a:pt x="96" y="154"/>
                      <a:pt x="96" y="153"/>
                    </a:cubicBezTo>
                    <a:cubicBezTo>
                      <a:pt x="95" y="153"/>
                      <a:pt x="94" y="152"/>
                      <a:pt x="93" y="152"/>
                    </a:cubicBezTo>
                    <a:cubicBezTo>
                      <a:pt x="90" y="149"/>
                      <a:pt x="84" y="145"/>
                      <a:pt x="76" y="140"/>
                    </a:cubicBezTo>
                    <a:cubicBezTo>
                      <a:pt x="54" y="126"/>
                      <a:pt x="20" y="106"/>
                      <a:pt x="20" y="106"/>
                    </a:cubicBezTo>
                    <a:cubicBezTo>
                      <a:pt x="18" y="110"/>
                      <a:pt x="18" y="110"/>
                      <a:pt x="18" y="110"/>
                    </a:cubicBezTo>
                    <a:cubicBezTo>
                      <a:pt x="21" y="112"/>
                      <a:pt x="21" y="112"/>
                      <a:pt x="21" y="112"/>
                    </a:cubicBezTo>
                    <a:cubicBezTo>
                      <a:pt x="18" y="110"/>
                      <a:pt x="18" y="110"/>
                      <a:pt x="18" y="110"/>
                    </a:cubicBezTo>
                    <a:cubicBezTo>
                      <a:pt x="20" y="113"/>
                      <a:pt x="20" y="113"/>
                      <a:pt x="20" y="113"/>
                    </a:cubicBezTo>
                    <a:cubicBezTo>
                      <a:pt x="20" y="113"/>
                      <a:pt x="21" y="113"/>
                      <a:pt x="21" y="112"/>
                    </a:cubicBezTo>
                    <a:cubicBezTo>
                      <a:pt x="18" y="110"/>
                      <a:pt x="18" y="110"/>
                      <a:pt x="18" y="110"/>
                    </a:cubicBezTo>
                    <a:cubicBezTo>
                      <a:pt x="20" y="113"/>
                      <a:pt x="20" y="113"/>
                      <a:pt x="20" y="113"/>
                    </a:cubicBezTo>
                    <a:cubicBezTo>
                      <a:pt x="18" y="110"/>
                      <a:pt x="18" y="110"/>
                      <a:pt x="18" y="110"/>
                    </a:cubicBezTo>
                    <a:cubicBezTo>
                      <a:pt x="18" y="114"/>
                      <a:pt x="18" y="114"/>
                      <a:pt x="18" y="114"/>
                    </a:cubicBezTo>
                    <a:cubicBezTo>
                      <a:pt x="19" y="114"/>
                      <a:pt x="19" y="114"/>
                      <a:pt x="20" y="113"/>
                    </a:cubicBezTo>
                    <a:cubicBezTo>
                      <a:pt x="18" y="110"/>
                      <a:pt x="18" y="110"/>
                      <a:pt x="18" y="110"/>
                    </a:cubicBezTo>
                    <a:cubicBezTo>
                      <a:pt x="18" y="114"/>
                      <a:pt x="18" y="114"/>
                      <a:pt x="18" y="114"/>
                    </a:cubicBezTo>
                    <a:cubicBezTo>
                      <a:pt x="18" y="110"/>
                      <a:pt x="18" y="110"/>
                      <a:pt x="18" y="110"/>
                    </a:cubicBezTo>
                    <a:cubicBezTo>
                      <a:pt x="18" y="114"/>
                      <a:pt x="18" y="114"/>
                      <a:pt x="18" y="114"/>
                    </a:cubicBezTo>
                    <a:cubicBezTo>
                      <a:pt x="18" y="114"/>
                      <a:pt x="18" y="114"/>
                      <a:pt x="18" y="114"/>
                    </a:cubicBezTo>
                    <a:cubicBezTo>
                      <a:pt x="18" y="110"/>
                      <a:pt x="18" y="110"/>
                      <a:pt x="18" y="110"/>
                    </a:cubicBezTo>
                    <a:cubicBezTo>
                      <a:pt x="18" y="114"/>
                      <a:pt x="18" y="114"/>
                      <a:pt x="18" y="114"/>
                    </a:cubicBezTo>
                    <a:cubicBezTo>
                      <a:pt x="18" y="111"/>
                      <a:pt x="18" y="111"/>
                      <a:pt x="18" y="111"/>
                    </a:cubicBezTo>
                    <a:cubicBezTo>
                      <a:pt x="17" y="114"/>
                      <a:pt x="17" y="114"/>
                      <a:pt x="17" y="114"/>
                    </a:cubicBezTo>
                    <a:cubicBezTo>
                      <a:pt x="18" y="114"/>
                      <a:pt x="18" y="114"/>
                      <a:pt x="18" y="114"/>
                    </a:cubicBezTo>
                    <a:cubicBezTo>
                      <a:pt x="18" y="111"/>
                      <a:pt x="18" y="111"/>
                      <a:pt x="18" y="111"/>
                    </a:cubicBezTo>
                    <a:cubicBezTo>
                      <a:pt x="17" y="114"/>
                      <a:pt x="17" y="114"/>
                      <a:pt x="17" y="114"/>
                    </a:cubicBezTo>
                    <a:cubicBezTo>
                      <a:pt x="18" y="113"/>
                      <a:pt x="18" y="113"/>
                      <a:pt x="18" y="113"/>
                    </a:cubicBezTo>
                    <a:cubicBezTo>
                      <a:pt x="17" y="114"/>
                      <a:pt x="17" y="114"/>
                      <a:pt x="17" y="114"/>
                    </a:cubicBezTo>
                    <a:cubicBezTo>
                      <a:pt x="17" y="114"/>
                      <a:pt x="17" y="114"/>
                      <a:pt x="17" y="114"/>
                    </a:cubicBezTo>
                    <a:cubicBezTo>
                      <a:pt x="18" y="113"/>
                      <a:pt x="18" y="113"/>
                      <a:pt x="18" y="113"/>
                    </a:cubicBezTo>
                    <a:cubicBezTo>
                      <a:pt x="17" y="114"/>
                      <a:pt x="17" y="114"/>
                      <a:pt x="17" y="114"/>
                    </a:cubicBezTo>
                    <a:cubicBezTo>
                      <a:pt x="18" y="114"/>
                      <a:pt x="18" y="114"/>
                      <a:pt x="19" y="114"/>
                    </a:cubicBezTo>
                    <a:cubicBezTo>
                      <a:pt x="22" y="115"/>
                      <a:pt x="27" y="117"/>
                      <a:pt x="34" y="119"/>
                    </a:cubicBezTo>
                    <a:cubicBezTo>
                      <a:pt x="44" y="123"/>
                      <a:pt x="57" y="128"/>
                      <a:pt x="68" y="131"/>
                    </a:cubicBezTo>
                    <a:cubicBezTo>
                      <a:pt x="73" y="133"/>
                      <a:pt x="77" y="135"/>
                      <a:pt x="81" y="136"/>
                    </a:cubicBezTo>
                    <a:cubicBezTo>
                      <a:pt x="82" y="137"/>
                      <a:pt x="84" y="137"/>
                      <a:pt x="85" y="138"/>
                    </a:cubicBezTo>
                    <a:cubicBezTo>
                      <a:pt x="85" y="138"/>
                      <a:pt x="86" y="138"/>
                      <a:pt x="86" y="138"/>
                    </a:cubicBezTo>
                    <a:cubicBezTo>
                      <a:pt x="87" y="138"/>
                      <a:pt x="87" y="138"/>
                      <a:pt x="87" y="138"/>
                    </a:cubicBezTo>
                    <a:cubicBezTo>
                      <a:pt x="87" y="138"/>
                      <a:pt x="87" y="138"/>
                      <a:pt x="87" y="138"/>
                    </a:cubicBezTo>
                    <a:cubicBezTo>
                      <a:pt x="87" y="138"/>
                      <a:pt x="87" y="138"/>
                      <a:pt x="88" y="138"/>
                    </a:cubicBezTo>
                    <a:cubicBezTo>
                      <a:pt x="88" y="138"/>
                      <a:pt x="88" y="138"/>
                      <a:pt x="89" y="138"/>
                    </a:cubicBezTo>
                    <a:cubicBezTo>
                      <a:pt x="89" y="138"/>
                      <a:pt x="90" y="138"/>
                      <a:pt x="91" y="137"/>
                    </a:cubicBezTo>
                    <a:cubicBezTo>
                      <a:pt x="92" y="136"/>
                      <a:pt x="92" y="135"/>
                      <a:pt x="92" y="134"/>
                    </a:cubicBezTo>
                    <a:cubicBezTo>
                      <a:pt x="92" y="133"/>
                      <a:pt x="91" y="132"/>
                      <a:pt x="90" y="131"/>
                    </a:cubicBezTo>
                    <a:cubicBezTo>
                      <a:pt x="31" y="94"/>
                      <a:pt x="31" y="94"/>
                      <a:pt x="31" y="94"/>
                    </a:cubicBezTo>
                    <a:cubicBezTo>
                      <a:pt x="29" y="97"/>
                      <a:pt x="29" y="97"/>
                      <a:pt x="29" y="97"/>
                    </a:cubicBezTo>
                    <a:cubicBezTo>
                      <a:pt x="32" y="100"/>
                      <a:pt x="32" y="100"/>
                      <a:pt x="32" y="100"/>
                    </a:cubicBezTo>
                    <a:cubicBezTo>
                      <a:pt x="29" y="97"/>
                      <a:pt x="29" y="97"/>
                      <a:pt x="29" y="97"/>
                    </a:cubicBezTo>
                    <a:cubicBezTo>
                      <a:pt x="31" y="101"/>
                      <a:pt x="31" y="101"/>
                      <a:pt x="31" y="101"/>
                    </a:cubicBezTo>
                    <a:cubicBezTo>
                      <a:pt x="31" y="101"/>
                      <a:pt x="32" y="100"/>
                      <a:pt x="32" y="100"/>
                    </a:cubicBezTo>
                    <a:cubicBezTo>
                      <a:pt x="29" y="97"/>
                      <a:pt x="29" y="97"/>
                      <a:pt x="29" y="97"/>
                    </a:cubicBezTo>
                    <a:cubicBezTo>
                      <a:pt x="31" y="101"/>
                      <a:pt x="31" y="101"/>
                      <a:pt x="31" y="101"/>
                    </a:cubicBezTo>
                    <a:cubicBezTo>
                      <a:pt x="29" y="98"/>
                      <a:pt x="29" y="98"/>
                      <a:pt x="29" y="98"/>
                    </a:cubicBezTo>
                    <a:cubicBezTo>
                      <a:pt x="29" y="101"/>
                      <a:pt x="29" y="101"/>
                      <a:pt x="29" y="101"/>
                    </a:cubicBezTo>
                    <a:cubicBezTo>
                      <a:pt x="30" y="101"/>
                      <a:pt x="30" y="101"/>
                      <a:pt x="31" y="101"/>
                    </a:cubicBezTo>
                    <a:cubicBezTo>
                      <a:pt x="29" y="98"/>
                      <a:pt x="29" y="98"/>
                      <a:pt x="29" y="98"/>
                    </a:cubicBezTo>
                    <a:cubicBezTo>
                      <a:pt x="29" y="101"/>
                      <a:pt x="29" y="101"/>
                      <a:pt x="29" y="101"/>
                    </a:cubicBezTo>
                    <a:cubicBezTo>
                      <a:pt x="29" y="98"/>
                      <a:pt x="29" y="98"/>
                      <a:pt x="29" y="98"/>
                    </a:cubicBezTo>
                    <a:cubicBezTo>
                      <a:pt x="29" y="101"/>
                      <a:pt x="29" y="101"/>
                      <a:pt x="29" y="101"/>
                    </a:cubicBezTo>
                    <a:cubicBezTo>
                      <a:pt x="29" y="101"/>
                      <a:pt x="29" y="101"/>
                      <a:pt x="29" y="101"/>
                    </a:cubicBezTo>
                    <a:cubicBezTo>
                      <a:pt x="29" y="98"/>
                      <a:pt x="29" y="98"/>
                      <a:pt x="29" y="98"/>
                    </a:cubicBezTo>
                    <a:cubicBezTo>
                      <a:pt x="29" y="101"/>
                      <a:pt x="29" y="101"/>
                      <a:pt x="29" y="101"/>
                    </a:cubicBezTo>
                    <a:cubicBezTo>
                      <a:pt x="29" y="99"/>
                      <a:pt x="29" y="99"/>
                      <a:pt x="29" y="99"/>
                    </a:cubicBezTo>
                    <a:cubicBezTo>
                      <a:pt x="28" y="101"/>
                      <a:pt x="28" y="101"/>
                      <a:pt x="28" y="101"/>
                    </a:cubicBezTo>
                    <a:cubicBezTo>
                      <a:pt x="29" y="101"/>
                      <a:pt x="29" y="101"/>
                      <a:pt x="29" y="101"/>
                    </a:cubicBezTo>
                    <a:cubicBezTo>
                      <a:pt x="29" y="99"/>
                      <a:pt x="29" y="99"/>
                      <a:pt x="29" y="99"/>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9" y="102"/>
                      <a:pt x="30" y="102"/>
                    </a:cubicBezTo>
                    <a:cubicBezTo>
                      <a:pt x="33" y="103"/>
                      <a:pt x="39" y="105"/>
                      <a:pt x="47" y="108"/>
                    </a:cubicBezTo>
                    <a:cubicBezTo>
                      <a:pt x="58" y="112"/>
                      <a:pt x="72" y="118"/>
                      <a:pt x="83" y="123"/>
                    </a:cubicBezTo>
                    <a:cubicBezTo>
                      <a:pt x="89" y="125"/>
                      <a:pt x="94" y="127"/>
                      <a:pt x="98" y="129"/>
                    </a:cubicBezTo>
                    <a:cubicBezTo>
                      <a:pt x="101" y="130"/>
                      <a:pt x="103" y="131"/>
                      <a:pt x="103" y="131"/>
                    </a:cubicBezTo>
                    <a:cubicBezTo>
                      <a:pt x="105" y="132"/>
                      <a:pt x="108" y="131"/>
                      <a:pt x="108" y="129"/>
                    </a:cubicBezTo>
                    <a:cubicBezTo>
                      <a:pt x="109" y="127"/>
                      <a:pt x="109" y="125"/>
                      <a:pt x="107" y="124"/>
                    </a:cubicBezTo>
                    <a:cubicBezTo>
                      <a:pt x="107" y="124"/>
                      <a:pt x="103" y="122"/>
                      <a:pt x="98" y="118"/>
                    </a:cubicBezTo>
                    <a:cubicBezTo>
                      <a:pt x="89" y="113"/>
                      <a:pt x="77" y="106"/>
                      <a:pt x="67" y="100"/>
                    </a:cubicBezTo>
                    <a:cubicBezTo>
                      <a:pt x="61" y="96"/>
                      <a:pt x="57" y="94"/>
                      <a:pt x="53" y="91"/>
                    </a:cubicBezTo>
                    <a:cubicBezTo>
                      <a:pt x="52" y="90"/>
                      <a:pt x="51" y="89"/>
                      <a:pt x="50" y="89"/>
                    </a:cubicBezTo>
                    <a:cubicBezTo>
                      <a:pt x="49" y="88"/>
                      <a:pt x="49" y="88"/>
                      <a:pt x="49" y="88"/>
                    </a:cubicBezTo>
                    <a:cubicBezTo>
                      <a:pt x="49" y="88"/>
                      <a:pt x="49" y="88"/>
                      <a:pt x="49" y="88"/>
                    </a:cubicBezTo>
                    <a:cubicBezTo>
                      <a:pt x="49" y="88"/>
                      <a:pt x="49" y="88"/>
                      <a:pt x="49" y="88"/>
                    </a:cubicBezTo>
                    <a:cubicBezTo>
                      <a:pt x="49" y="88"/>
                      <a:pt x="49" y="88"/>
                      <a:pt x="49" y="88"/>
                    </a:cubicBezTo>
                    <a:cubicBezTo>
                      <a:pt x="49" y="88"/>
                      <a:pt x="49" y="88"/>
                      <a:pt x="49" y="88"/>
                    </a:cubicBezTo>
                    <a:cubicBezTo>
                      <a:pt x="49" y="88"/>
                      <a:pt x="49" y="88"/>
                      <a:pt x="49" y="88"/>
                    </a:cubicBezTo>
                    <a:cubicBezTo>
                      <a:pt x="47" y="90"/>
                      <a:pt x="47" y="90"/>
                      <a:pt x="47" y="90"/>
                    </a:cubicBezTo>
                    <a:cubicBezTo>
                      <a:pt x="49" y="89"/>
                      <a:pt x="49" y="89"/>
                      <a:pt x="49" y="89"/>
                    </a:cubicBezTo>
                    <a:cubicBezTo>
                      <a:pt x="49" y="88"/>
                      <a:pt x="49" y="88"/>
                      <a:pt x="49" y="88"/>
                    </a:cubicBezTo>
                    <a:cubicBezTo>
                      <a:pt x="47" y="90"/>
                      <a:pt x="47" y="90"/>
                      <a:pt x="47" y="90"/>
                    </a:cubicBezTo>
                    <a:cubicBezTo>
                      <a:pt x="49" y="89"/>
                      <a:pt x="49" y="89"/>
                      <a:pt x="49" y="89"/>
                    </a:cubicBezTo>
                    <a:cubicBezTo>
                      <a:pt x="46" y="90"/>
                      <a:pt x="46" y="90"/>
                      <a:pt x="46" y="90"/>
                    </a:cubicBezTo>
                    <a:cubicBezTo>
                      <a:pt x="50" y="90"/>
                      <a:pt x="50" y="90"/>
                      <a:pt x="50" y="90"/>
                    </a:cubicBezTo>
                    <a:cubicBezTo>
                      <a:pt x="50" y="89"/>
                      <a:pt x="49" y="89"/>
                      <a:pt x="49" y="89"/>
                    </a:cubicBezTo>
                    <a:cubicBezTo>
                      <a:pt x="46" y="90"/>
                      <a:pt x="46" y="90"/>
                      <a:pt x="46" y="90"/>
                    </a:cubicBezTo>
                    <a:cubicBezTo>
                      <a:pt x="50" y="90"/>
                      <a:pt x="50" y="90"/>
                      <a:pt x="50" y="90"/>
                    </a:cubicBezTo>
                    <a:cubicBezTo>
                      <a:pt x="46" y="90"/>
                      <a:pt x="46" y="90"/>
                      <a:pt x="46" y="90"/>
                    </a:cubicBezTo>
                    <a:cubicBezTo>
                      <a:pt x="49" y="92"/>
                      <a:pt x="49" y="92"/>
                      <a:pt x="49" y="92"/>
                    </a:cubicBezTo>
                    <a:cubicBezTo>
                      <a:pt x="50" y="92"/>
                      <a:pt x="50" y="91"/>
                      <a:pt x="50" y="90"/>
                    </a:cubicBezTo>
                    <a:cubicBezTo>
                      <a:pt x="46" y="90"/>
                      <a:pt x="46" y="90"/>
                      <a:pt x="46" y="90"/>
                    </a:cubicBezTo>
                    <a:cubicBezTo>
                      <a:pt x="49" y="92"/>
                      <a:pt x="49" y="92"/>
                      <a:pt x="49" y="92"/>
                    </a:cubicBezTo>
                    <a:cubicBezTo>
                      <a:pt x="46" y="90"/>
                      <a:pt x="46" y="90"/>
                      <a:pt x="46" y="90"/>
                    </a:cubicBezTo>
                    <a:cubicBezTo>
                      <a:pt x="44" y="94"/>
                      <a:pt x="44" y="94"/>
                      <a:pt x="44" y="94"/>
                    </a:cubicBezTo>
                    <a:cubicBezTo>
                      <a:pt x="120" y="123"/>
                      <a:pt x="120" y="123"/>
                      <a:pt x="120" y="123"/>
                    </a:cubicBezTo>
                    <a:cubicBezTo>
                      <a:pt x="121" y="124"/>
                      <a:pt x="124" y="123"/>
                      <a:pt x="125" y="122"/>
                    </a:cubicBezTo>
                    <a:cubicBezTo>
                      <a:pt x="125" y="121"/>
                      <a:pt x="125" y="120"/>
                      <a:pt x="125" y="119"/>
                    </a:cubicBezTo>
                    <a:cubicBezTo>
                      <a:pt x="125" y="118"/>
                      <a:pt x="125" y="118"/>
                      <a:pt x="124" y="117"/>
                    </a:cubicBezTo>
                    <a:cubicBezTo>
                      <a:pt x="124" y="117"/>
                      <a:pt x="124" y="117"/>
                      <a:pt x="124" y="116"/>
                    </a:cubicBezTo>
                    <a:cubicBezTo>
                      <a:pt x="123" y="116"/>
                      <a:pt x="123" y="116"/>
                      <a:pt x="123" y="116"/>
                    </a:cubicBezTo>
                    <a:cubicBezTo>
                      <a:pt x="122" y="115"/>
                      <a:pt x="120" y="114"/>
                      <a:pt x="118" y="112"/>
                    </a:cubicBezTo>
                    <a:cubicBezTo>
                      <a:pt x="109" y="107"/>
                      <a:pt x="93" y="98"/>
                      <a:pt x="79" y="89"/>
                    </a:cubicBezTo>
                    <a:cubicBezTo>
                      <a:pt x="72" y="85"/>
                      <a:pt x="66" y="81"/>
                      <a:pt x="61" y="78"/>
                    </a:cubicBezTo>
                    <a:cubicBezTo>
                      <a:pt x="59" y="76"/>
                      <a:pt x="57" y="75"/>
                      <a:pt x="55" y="74"/>
                    </a:cubicBezTo>
                    <a:cubicBezTo>
                      <a:pt x="55" y="74"/>
                      <a:pt x="54" y="73"/>
                      <a:pt x="54" y="73"/>
                    </a:cubicBezTo>
                    <a:cubicBezTo>
                      <a:pt x="54" y="73"/>
                      <a:pt x="54" y="73"/>
                      <a:pt x="54" y="73"/>
                    </a:cubicBezTo>
                    <a:cubicBezTo>
                      <a:pt x="53" y="75"/>
                      <a:pt x="53" y="75"/>
                      <a:pt x="53" y="75"/>
                    </a:cubicBezTo>
                    <a:cubicBezTo>
                      <a:pt x="54" y="74"/>
                      <a:pt x="54" y="74"/>
                      <a:pt x="54" y="74"/>
                    </a:cubicBezTo>
                    <a:cubicBezTo>
                      <a:pt x="54" y="73"/>
                      <a:pt x="54" y="73"/>
                      <a:pt x="54" y="73"/>
                    </a:cubicBezTo>
                    <a:cubicBezTo>
                      <a:pt x="53" y="75"/>
                      <a:pt x="53" y="75"/>
                      <a:pt x="53" y="75"/>
                    </a:cubicBezTo>
                    <a:cubicBezTo>
                      <a:pt x="54" y="74"/>
                      <a:pt x="54" y="74"/>
                      <a:pt x="54" y="74"/>
                    </a:cubicBezTo>
                    <a:cubicBezTo>
                      <a:pt x="52" y="76"/>
                      <a:pt x="52" y="76"/>
                      <a:pt x="52" y="76"/>
                    </a:cubicBezTo>
                    <a:cubicBezTo>
                      <a:pt x="55" y="74"/>
                      <a:pt x="55" y="74"/>
                      <a:pt x="55" y="74"/>
                    </a:cubicBezTo>
                    <a:cubicBezTo>
                      <a:pt x="54" y="74"/>
                      <a:pt x="54" y="74"/>
                      <a:pt x="54" y="74"/>
                    </a:cubicBezTo>
                    <a:cubicBezTo>
                      <a:pt x="52" y="76"/>
                      <a:pt x="52" y="76"/>
                      <a:pt x="52" y="76"/>
                    </a:cubicBezTo>
                    <a:cubicBezTo>
                      <a:pt x="55" y="74"/>
                      <a:pt x="55" y="74"/>
                      <a:pt x="55" y="74"/>
                    </a:cubicBezTo>
                    <a:cubicBezTo>
                      <a:pt x="51" y="76"/>
                      <a:pt x="51" y="76"/>
                      <a:pt x="51" y="76"/>
                    </a:cubicBezTo>
                    <a:cubicBezTo>
                      <a:pt x="55" y="76"/>
                      <a:pt x="55" y="76"/>
                      <a:pt x="55" y="76"/>
                    </a:cubicBezTo>
                    <a:cubicBezTo>
                      <a:pt x="55" y="75"/>
                      <a:pt x="55" y="74"/>
                      <a:pt x="55" y="74"/>
                    </a:cubicBezTo>
                    <a:cubicBezTo>
                      <a:pt x="51" y="76"/>
                      <a:pt x="51" y="76"/>
                      <a:pt x="51" y="76"/>
                    </a:cubicBezTo>
                    <a:cubicBezTo>
                      <a:pt x="55" y="76"/>
                      <a:pt x="55" y="76"/>
                      <a:pt x="55" y="76"/>
                    </a:cubicBezTo>
                    <a:cubicBezTo>
                      <a:pt x="51" y="76"/>
                      <a:pt x="51" y="76"/>
                      <a:pt x="51" y="76"/>
                    </a:cubicBezTo>
                    <a:cubicBezTo>
                      <a:pt x="54" y="78"/>
                      <a:pt x="54" y="78"/>
                      <a:pt x="54" y="78"/>
                    </a:cubicBezTo>
                    <a:cubicBezTo>
                      <a:pt x="55" y="77"/>
                      <a:pt x="55" y="76"/>
                      <a:pt x="55" y="76"/>
                    </a:cubicBezTo>
                    <a:cubicBezTo>
                      <a:pt x="51" y="76"/>
                      <a:pt x="51" y="76"/>
                      <a:pt x="51" y="76"/>
                    </a:cubicBezTo>
                    <a:cubicBezTo>
                      <a:pt x="54" y="78"/>
                      <a:pt x="54" y="78"/>
                      <a:pt x="54" y="78"/>
                    </a:cubicBezTo>
                    <a:cubicBezTo>
                      <a:pt x="55" y="77"/>
                      <a:pt x="55" y="77"/>
                      <a:pt x="55" y="77"/>
                    </a:cubicBezTo>
                    <a:cubicBezTo>
                      <a:pt x="51" y="76"/>
                      <a:pt x="51" y="76"/>
                      <a:pt x="51" y="76"/>
                    </a:cubicBezTo>
                    <a:cubicBezTo>
                      <a:pt x="51" y="80"/>
                      <a:pt x="51" y="80"/>
                      <a:pt x="51" y="80"/>
                    </a:cubicBezTo>
                    <a:cubicBezTo>
                      <a:pt x="52" y="80"/>
                      <a:pt x="54" y="79"/>
                      <a:pt x="55" y="77"/>
                    </a:cubicBezTo>
                    <a:cubicBezTo>
                      <a:pt x="51" y="76"/>
                      <a:pt x="51" y="76"/>
                      <a:pt x="51" y="76"/>
                    </a:cubicBezTo>
                    <a:cubicBezTo>
                      <a:pt x="51" y="80"/>
                      <a:pt x="51" y="80"/>
                      <a:pt x="51" y="80"/>
                    </a:cubicBezTo>
                    <a:cubicBezTo>
                      <a:pt x="51" y="76"/>
                      <a:pt x="51" y="76"/>
                      <a:pt x="51" y="76"/>
                    </a:cubicBezTo>
                    <a:cubicBezTo>
                      <a:pt x="50" y="80"/>
                      <a:pt x="50" y="80"/>
                      <a:pt x="50" y="80"/>
                    </a:cubicBezTo>
                    <a:cubicBezTo>
                      <a:pt x="50" y="80"/>
                      <a:pt x="51" y="80"/>
                      <a:pt x="51" y="80"/>
                    </a:cubicBezTo>
                    <a:cubicBezTo>
                      <a:pt x="51" y="76"/>
                      <a:pt x="51" y="76"/>
                      <a:pt x="51" y="76"/>
                    </a:cubicBezTo>
                    <a:cubicBezTo>
                      <a:pt x="50" y="80"/>
                      <a:pt x="50" y="80"/>
                      <a:pt x="50" y="80"/>
                    </a:cubicBezTo>
                    <a:cubicBezTo>
                      <a:pt x="51" y="76"/>
                      <a:pt x="51" y="76"/>
                      <a:pt x="51" y="76"/>
                    </a:cubicBezTo>
                    <a:cubicBezTo>
                      <a:pt x="50" y="79"/>
                      <a:pt x="50" y="79"/>
                      <a:pt x="50" y="79"/>
                    </a:cubicBezTo>
                    <a:cubicBezTo>
                      <a:pt x="50" y="79"/>
                      <a:pt x="50" y="80"/>
                      <a:pt x="50" y="80"/>
                    </a:cubicBezTo>
                    <a:cubicBezTo>
                      <a:pt x="51" y="76"/>
                      <a:pt x="51" y="76"/>
                      <a:pt x="51" y="76"/>
                    </a:cubicBezTo>
                    <a:cubicBezTo>
                      <a:pt x="50" y="79"/>
                      <a:pt x="50" y="79"/>
                      <a:pt x="50" y="79"/>
                    </a:cubicBezTo>
                    <a:cubicBezTo>
                      <a:pt x="50" y="77"/>
                      <a:pt x="50" y="77"/>
                      <a:pt x="50" y="77"/>
                    </a:cubicBezTo>
                    <a:cubicBezTo>
                      <a:pt x="50" y="79"/>
                      <a:pt x="50" y="79"/>
                      <a:pt x="50" y="79"/>
                    </a:cubicBezTo>
                    <a:cubicBezTo>
                      <a:pt x="50" y="79"/>
                      <a:pt x="50" y="79"/>
                      <a:pt x="50" y="79"/>
                    </a:cubicBezTo>
                    <a:cubicBezTo>
                      <a:pt x="50" y="77"/>
                      <a:pt x="50" y="77"/>
                      <a:pt x="50" y="77"/>
                    </a:cubicBezTo>
                    <a:cubicBezTo>
                      <a:pt x="50" y="79"/>
                      <a:pt x="50" y="79"/>
                      <a:pt x="50" y="79"/>
                    </a:cubicBezTo>
                    <a:cubicBezTo>
                      <a:pt x="50" y="79"/>
                      <a:pt x="50" y="80"/>
                      <a:pt x="51" y="80"/>
                    </a:cubicBezTo>
                    <a:cubicBezTo>
                      <a:pt x="57" y="83"/>
                      <a:pt x="77" y="93"/>
                      <a:pt x="96" y="102"/>
                    </a:cubicBezTo>
                    <a:cubicBezTo>
                      <a:pt x="106" y="107"/>
                      <a:pt x="115" y="111"/>
                      <a:pt x="122" y="115"/>
                    </a:cubicBezTo>
                    <a:cubicBezTo>
                      <a:pt x="126" y="116"/>
                      <a:pt x="129" y="118"/>
                      <a:pt x="131" y="119"/>
                    </a:cubicBezTo>
                    <a:cubicBezTo>
                      <a:pt x="132" y="119"/>
                      <a:pt x="133" y="120"/>
                      <a:pt x="134" y="120"/>
                    </a:cubicBezTo>
                    <a:cubicBezTo>
                      <a:pt x="134" y="120"/>
                      <a:pt x="135" y="120"/>
                      <a:pt x="135" y="120"/>
                    </a:cubicBezTo>
                    <a:cubicBezTo>
                      <a:pt x="135" y="120"/>
                      <a:pt x="135" y="120"/>
                      <a:pt x="135" y="120"/>
                    </a:cubicBezTo>
                    <a:cubicBezTo>
                      <a:pt x="136" y="120"/>
                      <a:pt x="136" y="120"/>
                      <a:pt x="137" y="120"/>
                    </a:cubicBezTo>
                    <a:cubicBezTo>
                      <a:pt x="137" y="120"/>
                      <a:pt x="137" y="120"/>
                      <a:pt x="138" y="120"/>
                    </a:cubicBezTo>
                    <a:cubicBezTo>
                      <a:pt x="138" y="120"/>
                      <a:pt x="139" y="120"/>
                      <a:pt x="140" y="119"/>
                    </a:cubicBezTo>
                    <a:cubicBezTo>
                      <a:pt x="140" y="119"/>
                      <a:pt x="140" y="119"/>
                      <a:pt x="140" y="119"/>
                    </a:cubicBezTo>
                    <a:cubicBezTo>
                      <a:pt x="140" y="118"/>
                      <a:pt x="141" y="117"/>
                      <a:pt x="141" y="116"/>
                    </a:cubicBezTo>
                    <a:cubicBezTo>
                      <a:pt x="141" y="115"/>
                      <a:pt x="140" y="115"/>
                      <a:pt x="140" y="114"/>
                    </a:cubicBezTo>
                    <a:cubicBezTo>
                      <a:pt x="140" y="114"/>
                      <a:pt x="139" y="114"/>
                      <a:pt x="139" y="113"/>
                    </a:cubicBezTo>
                    <a:cubicBezTo>
                      <a:pt x="138" y="113"/>
                      <a:pt x="138" y="113"/>
                      <a:pt x="138" y="113"/>
                    </a:cubicBezTo>
                    <a:cubicBezTo>
                      <a:pt x="137" y="112"/>
                      <a:pt x="135" y="111"/>
                      <a:pt x="133" y="109"/>
                    </a:cubicBezTo>
                    <a:cubicBezTo>
                      <a:pt x="114" y="97"/>
                      <a:pt x="62" y="65"/>
                      <a:pt x="62" y="65"/>
                    </a:cubicBezTo>
                    <a:cubicBezTo>
                      <a:pt x="59" y="68"/>
                      <a:pt x="59" y="68"/>
                      <a:pt x="59" y="68"/>
                    </a:cubicBezTo>
                    <a:cubicBezTo>
                      <a:pt x="58" y="72"/>
                      <a:pt x="58" y="72"/>
                      <a:pt x="58" y="72"/>
                    </a:cubicBezTo>
                    <a:cubicBezTo>
                      <a:pt x="154" y="114"/>
                      <a:pt x="154" y="114"/>
                      <a:pt x="154" y="114"/>
                    </a:cubicBezTo>
                    <a:cubicBezTo>
                      <a:pt x="156" y="114"/>
                      <a:pt x="158" y="114"/>
                      <a:pt x="159" y="112"/>
                    </a:cubicBezTo>
                    <a:cubicBezTo>
                      <a:pt x="159" y="111"/>
                      <a:pt x="159" y="110"/>
                      <a:pt x="159" y="110"/>
                    </a:cubicBezTo>
                    <a:cubicBezTo>
                      <a:pt x="159" y="108"/>
                      <a:pt x="159" y="108"/>
                      <a:pt x="159" y="108"/>
                    </a:cubicBezTo>
                    <a:cubicBezTo>
                      <a:pt x="158" y="107"/>
                      <a:pt x="158" y="107"/>
                      <a:pt x="158" y="107"/>
                    </a:cubicBezTo>
                    <a:cubicBezTo>
                      <a:pt x="157" y="106"/>
                      <a:pt x="157" y="106"/>
                      <a:pt x="157" y="106"/>
                    </a:cubicBezTo>
                    <a:cubicBezTo>
                      <a:pt x="156" y="105"/>
                      <a:pt x="154" y="104"/>
                      <a:pt x="151" y="102"/>
                    </a:cubicBezTo>
                    <a:cubicBezTo>
                      <a:pt x="132" y="90"/>
                      <a:pt x="78" y="57"/>
                      <a:pt x="78" y="57"/>
                    </a:cubicBezTo>
                    <a:cubicBezTo>
                      <a:pt x="76" y="60"/>
                      <a:pt x="76" y="60"/>
                      <a:pt x="76" y="60"/>
                    </a:cubicBezTo>
                    <a:cubicBezTo>
                      <a:pt x="74" y="64"/>
                      <a:pt x="74" y="64"/>
                      <a:pt x="74" y="64"/>
                    </a:cubicBezTo>
                    <a:cubicBezTo>
                      <a:pt x="74" y="64"/>
                      <a:pt x="97" y="75"/>
                      <a:pt x="120" y="87"/>
                    </a:cubicBezTo>
                    <a:cubicBezTo>
                      <a:pt x="131" y="92"/>
                      <a:pt x="143" y="98"/>
                      <a:pt x="152" y="102"/>
                    </a:cubicBezTo>
                    <a:cubicBezTo>
                      <a:pt x="157" y="105"/>
                      <a:pt x="161" y="106"/>
                      <a:pt x="164" y="108"/>
                    </a:cubicBezTo>
                    <a:cubicBezTo>
                      <a:pt x="166" y="108"/>
                      <a:pt x="167" y="109"/>
                      <a:pt x="168" y="109"/>
                    </a:cubicBezTo>
                    <a:cubicBezTo>
                      <a:pt x="168" y="109"/>
                      <a:pt x="169" y="110"/>
                      <a:pt x="169" y="110"/>
                    </a:cubicBezTo>
                    <a:cubicBezTo>
                      <a:pt x="170" y="110"/>
                      <a:pt x="170" y="110"/>
                      <a:pt x="171" y="110"/>
                    </a:cubicBezTo>
                    <a:cubicBezTo>
                      <a:pt x="171" y="110"/>
                      <a:pt x="172" y="110"/>
                      <a:pt x="172" y="110"/>
                    </a:cubicBezTo>
                    <a:cubicBezTo>
                      <a:pt x="173" y="110"/>
                      <a:pt x="174" y="109"/>
                      <a:pt x="175" y="108"/>
                    </a:cubicBezTo>
                    <a:cubicBezTo>
                      <a:pt x="175" y="107"/>
                      <a:pt x="175" y="106"/>
                      <a:pt x="175" y="105"/>
                    </a:cubicBezTo>
                    <a:cubicBezTo>
                      <a:pt x="175" y="104"/>
                      <a:pt x="174" y="103"/>
                      <a:pt x="173" y="103"/>
                    </a:cubicBezTo>
                    <a:cubicBezTo>
                      <a:pt x="173" y="103"/>
                      <a:pt x="168" y="99"/>
                      <a:pt x="159" y="94"/>
                    </a:cubicBezTo>
                    <a:cubicBezTo>
                      <a:pt x="147" y="86"/>
                      <a:pt x="128" y="75"/>
                      <a:pt x="112" y="65"/>
                    </a:cubicBezTo>
                    <a:cubicBezTo>
                      <a:pt x="104" y="60"/>
                      <a:pt x="97" y="56"/>
                      <a:pt x="92" y="53"/>
                    </a:cubicBezTo>
                    <a:cubicBezTo>
                      <a:pt x="90" y="51"/>
                      <a:pt x="88" y="50"/>
                      <a:pt x="86" y="49"/>
                    </a:cubicBezTo>
                    <a:cubicBezTo>
                      <a:pt x="86" y="48"/>
                      <a:pt x="85" y="48"/>
                      <a:pt x="85" y="48"/>
                    </a:cubicBezTo>
                    <a:cubicBezTo>
                      <a:pt x="85" y="48"/>
                      <a:pt x="85" y="48"/>
                      <a:pt x="85" y="48"/>
                    </a:cubicBezTo>
                    <a:cubicBezTo>
                      <a:pt x="85" y="48"/>
                      <a:pt x="85" y="48"/>
                      <a:pt x="85" y="48"/>
                    </a:cubicBezTo>
                    <a:cubicBezTo>
                      <a:pt x="83" y="49"/>
                      <a:pt x="83" y="49"/>
                      <a:pt x="83" y="49"/>
                    </a:cubicBezTo>
                    <a:cubicBezTo>
                      <a:pt x="85" y="48"/>
                      <a:pt x="85" y="48"/>
                      <a:pt x="85" y="48"/>
                    </a:cubicBezTo>
                    <a:cubicBezTo>
                      <a:pt x="85" y="48"/>
                      <a:pt x="85" y="48"/>
                      <a:pt x="85" y="48"/>
                    </a:cubicBezTo>
                    <a:cubicBezTo>
                      <a:pt x="83" y="49"/>
                      <a:pt x="83" y="49"/>
                      <a:pt x="83" y="49"/>
                    </a:cubicBezTo>
                    <a:cubicBezTo>
                      <a:pt x="85" y="48"/>
                      <a:pt x="85" y="48"/>
                      <a:pt x="85" y="48"/>
                    </a:cubicBezTo>
                    <a:cubicBezTo>
                      <a:pt x="82" y="50"/>
                      <a:pt x="82" y="50"/>
                      <a:pt x="82" y="50"/>
                    </a:cubicBezTo>
                    <a:cubicBezTo>
                      <a:pt x="85" y="48"/>
                      <a:pt x="85" y="48"/>
                      <a:pt x="85" y="48"/>
                    </a:cubicBezTo>
                    <a:cubicBezTo>
                      <a:pt x="85" y="48"/>
                      <a:pt x="85" y="48"/>
                      <a:pt x="85" y="48"/>
                    </a:cubicBezTo>
                    <a:cubicBezTo>
                      <a:pt x="82" y="50"/>
                      <a:pt x="82" y="50"/>
                      <a:pt x="82" y="50"/>
                    </a:cubicBezTo>
                    <a:cubicBezTo>
                      <a:pt x="85" y="48"/>
                      <a:pt x="85" y="48"/>
                      <a:pt x="85" y="48"/>
                    </a:cubicBezTo>
                    <a:cubicBezTo>
                      <a:pt x="82" y="50"/>
                      <a:pt x="82" y="50"/>
                      <a:pt x="82" y="50"/>
                    </a:cubicBezTo>
                    <a:cubicBezTo>
                      <a:pt x="86" y="50"/>
                      <a:pt x="86" y="50"/>
                      <a:pt x="86" y="50"/>
                    </a:cubicBezTo>
                    <a:cubicBezTo>
                      <a:pt x="86" y="49"/>
                      <a:pt x="86" y="49"/>
                      <a:pt x="85" y="48"/>
                    </a:cubicBezTo>
                    <a:cubicBezTo>
                      <a:pt x="82" y="50"/>
                      <a:pt x="82" y="50"/>
                      <a:pt x="82" y="50"/>
                    </a:cubicBezTo>
                    <a:cubicBezTo>
                      <a:pt x="86" y="50"/>
                      <a:pt x="86" y="50"/>
                      <a:pt x="86" y="50"/>
                    </a:cubicBezTo>
                    <a:cubicBezTo>
                      <a:pt x="82" y="50"/>
                      <a:pt x="82" y="50"/>
                      <a:pt x="82" y="50"/>
                    </a:cubicBezTo>
                    <a:cubicBezTo>
                      <a:pt x="85" y="53"/>
                      <a:pt x="85" y="53"/>
                      <a:pt x="85" y="53"/>
                    </a:cubicBezTo>
                    <a:cubicBezTo>
                      <a:pt x="86" y="52"/>
                      <a:pt x="86" y="51"/>
                      <a:pt x="86" y="50"/>
                    </a:cubicBezTo>
                    <a:cubicBezTo>
                      <a:pt x="82" y="50"/>
                      <a:pt x="82" y="50"/>
                      <a:pt x="82" y="50"/>
                    </a:cubicBezTo>
                    <a:cubicBezTo>
                      <a:pt x="85" y="53"/>
                      <a:pt x="85" y="53"/>
                      <a:pt x="85" y="53"/>
                    </a:cubicBezTo>
                    <a:cubicBezTo>
                      <a:pt x="82" y="50"/>
                      <a:pt x="82" y="50"/>
                      <a:pt x="82" y="50"/>
                    </a:cubicBezTo>
                    <a:cubicBezTo>
                      <a:pt x="80" y="54"/>
                      <a:pt x="80" y="54"/>
                      <a:pt x="80" y="54"/>
                    </a:cubicBezTo>
                    <a:cubicBezTo>
                      <a:pt x="80" y="54"/>
                      <a:pt x="105" y="66"/>
                      <a:pt x="130" y="78"/>
                    </a:cubicBezTo>
                    <a:cubicBezTo>
                      <a:pt x="142" y="84"/>
                      <a:pt x="155" y="91"/>
                      <a:pt x="165" y="95"/>
                    </a:cubicBezTo>
                    <a:cubicBezTo>
                      <a:pt x="170" y="98"/>
                      <a:pt x="174" y="99"/>
                      <a:pt x="177" y="101"/>
                    </a:cubicBezTo>
                    <a:cubicBezTo>
                      <a:pt x="179" y="102"/>
                      <a:pt x="180" y="102"/>
                      <a:pt x="181" y="102"/>
                    </a:cubicBezTo>
                    <a:cubicBezTo>
                      <a:pt x="181" y="103"/>
                      <a:pt x="182" y="103"/>
                      <a:pt x="182" y="103"/>
                    </a:cubicBezTo>
                    <a:cubicBezTo>
                      <a:pt x="183" y="103"/>
                      <a:pt x="183" y="103"/>
                      <a:pt x="183" y="103"/>
                    </a:cubicBezTo>
                    <a:cubicBezTo>
                      <a:pt x="183" y="103"/>
                      <a:pt x="184" y="103"/>
                      <a:pt x="184" y="103"/>
                    </a:cubicBezTo>
                    <a:cubicBezTo>
                      <a:pt x="185" y="103"/>
                      <a:pt x="185" y="103"/>
                      <a:pt x="185" y="103"/>
                    </a:cubicBezTo>
                    <a:cubicBezTo>
                      <a:pt x="186" y="103"/>
                      <a:pt x="187" y="102"/>
                      <a:pt x="188" y="101"/>
                    </a:cubicBezTo>
                    <a:cubicBezTo>
                      <a:pt x="188" y="101"/>
                      <a:pt x="188" y="99"/>
                      <a:pt x="188" y="98"/>
                    </a:cubicBezTo>
                    <a:cubicBezTo>
                      <a:pt x="188" y="97"/>
                      <a:pt x="187" y="96"/>
                      <a:pt x="186" y="96"/>
                    </a:cubicBezTo>
                    <a:cubicBezTo>
                      <a:pt x="112" y="49"/>
                      <a:pt x="112" y="49"/>
                      <a:pt x="112" y="49"/>
                    </a:cubicBezTo>
                    <a:cubicBezTo>
                      <a:pt x="110" y="53"/>
                      <a:pt x="110" y="53"/>
                      <a:pt x="110" y="53"/>
                    </a:cubicBezTo>
                    <a:cubicBezTo>
                      <a:pt x="113" y="55"/>
                      <a:pt x="113" y="55"/>
                      <a:pt x="113" y="55"/>
                    </a:cubicBezTo>
                    <a:cubicBezTo>
                      <a:pt x="110" y="53"/>
                      <a:pt x="110" y="53"/>
                      <a:pt x="110" y="53"/>
                    </a:cubicBezTo>
                    <a:cubicBezTo>
                      <a:pt x="111" y="57"/>
                      <a:pt x="111" y="57"/>
                      <a:pt x="111" y="57"/>
                    </a:cubicBezTo>
                    <a:cubicBezTo>
                      <a:pt x="112" y="56"/>
                      <a:pt x="113" y="56"/>
                      <a:pt x="113" y="55"/>
                    </a:cubicBezTo>
                    <a:cubicBezTo>
                      <a:pt x="110" y="53"/>
                      <a:pt x="110" y="53"/>
                      <a:pt x="110" y="53"/>
                    </a:cubicBezTo>
                    <a:cubicBezTo>
                      <a:pt x="111" y="57"/>
                      <a:pt x="111" y="57"/>
                      <a:pt x="111" y="57"/>
                    </a:cubicBezTo>
                    <a:cubicBezTo>
                      <a:pt x="110" y="53"/>
                      <a:pt x="110" y="53"/>
                      <a:pt x="110" y="53"/>
                    </a:cubicBezTo>
                    <a:cubicBezTo>
                      <a:pt x="110" y="57"/>
                      <a:pt x="110" y="57"/>
                      <a:pt x="110" y="57"/>
                    </a:cubicBezTo>
                    <a:cubicBezTo>
                      <a:pt x="110" y="57"/>
                      <a:pt x="111" y="57"/>
                      <a:pt x="111" y="57"/>
                    </a:cubicBezTo>
                    <a:cubicBezTo>
                      <a:pt x="110" y="53"/>
                      <a:pt x="110" y="53"/>
                      <a:pt x="110" y="53"/>
                    </a:cubicBezTo>
                    <a:cubicBezTo>
                      <a:pt x="110" y="57"/>
                      <a:pt x="110" y="57"/>
                      <a:pt x="110" y="57"/>
                    </a:cubicBezTo>
                    <a:cubicBezTo>
                      <a:pt x="110" y="54"/>
                      <a:pt x="110" y="54"/>
                      <a:pt x="110" y="54"/>
                    </a:cubicBezTo>
                    <a:cubicBezTo>
                      <a:pt x="109" y="57"/>
                      <a:pt x="109" y="57"/>
                      <a:pt x="109" y="57"/>
                    </a:cubicBezTo>
                    <a:cubicBezTo>
                      <a:pt x="110" y="57"/>
                      <a:pt x="110" y="57"/>
                      <a:pt x="110" y="57"/>
                    </a:cubicBezTo>
                    <a:cubicBezTo>
                      <a:pt x="110" y="54"/>
                      <a:pt x="110" y="54"/>
                      <a:pt x="110" y="54"/>
                    </a:cubicBezTo>
                    <a:cubicBezTo>
                      <a:pt x="109" y="57"/>
                      <a:pt x="109" y="57"/>
                      <a:pt x="109" y="57"/>
                    </a:cubicBezTo>
                    <a:cubicBezTo>
                      <a:pt x="109" y="57"/>
                      <a:pt x="109" y="57"/>
                      <a:pt x="109" y="57"/>
                    </a:cubicBezTo>
                    <a:cubicBezTo>
                      <a:pt x="110" y="57"/>
                      <a:pt x="110" y="57"/>
                      <a:pt x="111" y="58"/>
                    </a:cubicBezTo>
                    <a:cubicBezTo>
                      <a:pt x="115" y="59"/>
                      <a:pt x="122" y="62"/>
                      <a:pt x="131" y="67"/>
                    </a:cubicBezTo>
                    <a:cubicBezTo>
                      <a:pt x="144" y="73"/>
                      <a:pt x="160" y="81"/>
                      <a:pt x="173" y="88"/>
                    </a:cubicBezTo>
                    <a:cubicBezTo>
                      <a:pt x="180" y="91"/>
                      <a:pt x="186" y="94"/>
                      <a:pt x="190" y="96"/>
                    </a:cubicBezTo>
                    <a:cubicBezTo>
                      <a:pt x="194" y="98"/>
                      <a:pt x="196" y="99"/>
                      <a:pt x="196" y="99"/>
                    </a:cubicBezTo>
                    <a:cubicBezTo>
                      <a:pt x="198" y="100"/>
                      <a:pt x="200" y="99"/>
                      <a:pt x="201" y="97"/>
                    </a:cubicBezTo>
                    <a:cubicBezTo>
                      <a:pt x="203" y="96"/>
                      <a:pt x="202" y="93"/>
                      <a:pt x="200" y="92"/>
                    </a:cubicBezTo>
                    <a:cubicBezTo>
                      <a:pt x="168" y="72"/>
                      <a:pt x="168" y="72"/>
                      <a:pt x="168" y="72"/>
                    </a:cubicBezTo>
                    <a:cubicBezTo>
                      <a:pt x="214" y="91"/>
                      <a:pt x="214" y="91"/>
                      <a:pt x="214" y="91"/>
                    </a:cubicBezTo>
                    <a:cubicBezTo>
                      <a:pt x="216" y="92"/>
                      <a:pt x="218" y="91"/>
                      <a:pt x="219" y="90"/>
                    </a:cubicBezTo>
                    <a:cubicBezTo>
                      <a:pt x="220" y="89"/>
                      <a:pt x="220" y="88"/>
                      <a:pt x="220" y="88"/>
                    </a:cubicBezTo>
                    <a:cubicBezTo>
                      <a:pt x="220" y="86"/>
                      <a:pt x="220" y="86"/>
                      <a:pt x="219" y="85"/>
                    </a:cubicBezTo>
                    <a:cubicBezTo>
                      <a:pt x="219" y="85"/>
                      <a:pt x="219" y="84"/>
                      <a:pt x="218" y="84"/>
                    </a:cubicBezTo>
                    <a:cubicBezTo>
                      <a:pt x="218" y="83"/>
                      <a:pt x="217" y="83"/>
                      <a:pt x="216" y="82"/>
                    </a:cubicBezTo>
                    <a:cubicBezTo>
                      <a:pt x="213" y="80"/>
                      <a:pt x="207" y="77"/>
                      <a:pt x="200" y="72"/>
                    </a:cubicBezTo>
                    <a:cubicBezTo>
                      <a:pt x="189" y="66"/>
                      <a:pt x="176" y="59"/>
                      <a:pt x="166" y="52"/>
                    </a:cubicBezTo>
                    <a:cubicBezTo>
                      <a:pt x="160" y="49"/>
                      <a:pt x="156" y="46"/>
                      <a:pt x="153" y="44"/>
                    </a:cubicBezTo>
                    <a:cubicBezTo>
                      <a:pt x="151" y="43"/>
                      <a:pt x="150" y="42"/>
                      <a:pt x="149" y="42"/>
                    </a:cubicBezTo>
                    <a:cubicBezTo>
                      <a:pt x="149" y="42"/>
                      <a:pt x="148" y="41"/>
                      <a:pt x="148" y="41"/>
                    </a:cubicBezTo>
                    <a:cubicBezTo>
                      <a:pt x="147" y="43"/>
                      <a:pt x="147" y="43"/>
                      <a:pt x="147" y="43"/>
                    </a:cubicBezTo>
                    <a:cubicBezTo>
                      <a:pt x="149" y="42"/>
                      <a:pt x="149" y="42"/>
                      <a:pt x="149" y="42"/>
                    </a:cubicBezTo>
                    <a:cubicBezTo>
                      <a:pt x="148" y="41"/>
                      <a:pt x="148" y="41"/>
                      <a:pt x="148" y="41"/>
                    </a:cubicBezTo>
                    <a:cubicBezTo>
                      <a:pt x="147" y="43"/>
                      <a:pt x="147" y="43"/>
                      <a:pt x="147" y="43"/>
                    </a:cubicBezTo>
                    <a:cubicBezTo>
                      <a:pt x="149" y="42"/>
                      <a:pt x="149" y="42"/>
                      <a:pt x="149" y="42"/>
                    </a:cubicBezTo>
                    <a:cubicBezTo>
                      <a:pt x="146" y="43"/>
                      <a:pt x="146" y="43"/>
                      <a:pt x="146" y="43"/>
                    </a:cubicBezTo>
                    <a:cubicBezTo>
                      <a:pt x="149" y="43"/>
                      <a:pt x="149" y="43"/>
                      <a:pt x="149" y="43"/>
                    </a:cubicBezTo>
                    <a:cubicBezTo>
                      <a:pt x="149" y="42"/>
                      <a:pt x="149" y="42"/>
                      <a:pt x="149" y="42"/>
                    </a:cubicBezTo>
                    <a:cubicBezTo>
                      <a:pt x="146" y="43"/>
                      <a:pt x="146" y="43"/>
                      <a:pt x="146" y="43"/>
                    </a:cubicBezTo>
                    <a:cubicBezTo>
                      <a:pt x="149" y="43"/>
                      <a:pt x="149" y="43"/>
                      <a:pt x="149" y="43"/>
                    </a:cubicBezTo>
                    <a:cubicBezTo>
                      <a:pt x="145" y="43"/>
                      <a:pt x="145" y="43"/>
                      <a:pt x="145" y="43"/>
                    </a:cubicBezTo>
                    <a:cubicBezTo>
                      <a:pt x="148" y="46"/>
                      <a:pt x="148" y="46"/>
                      <a:pt x="148" y="46"/>
                    </a:cubicBezTo>
                    <a:cubicBezTo>
                      <a:pt x="149" y="45"/>
                      <a:pt x="149" y="44"/>
                      <a:pt x="149" y="43"/>
                    </a:cubicBezTo>
                    <a:cubicBezTo>
                      <a:pt x="145" y="43"/>
                      <a:pt x="145" y="43"/>
                      <a:pt x="145" y="43"/>
                    </a:cubicBezTo>
                    <a:cubicBezTo>
                      <a:pt x="148" y="46"/>
                      <a:pt x="148" y="46"/>
                      <a:pt x="148" y="46"/>
                    </a:cubicBezTo>
                    <a:cubicBezTo>
                      <a:pt x="145" y="43"/>
                      <a:pt x="145" y="43"/>
                      <a:pt x="145" y="43"/>
                    </a:cubicBezTo>
                    <a:cubicBezTo>
                      <a:pt x="145" y="47"/>
                      <a:pt x="145" y="47"/>
                      <a:pt x="145" y="47"/>
                    </a:cubicBezTo>
                    <a:cubicBezTo>
                      <a:pt x="145" y="43"/>
                      <a:pt x="145" y="43"/>
                      <a:pt x="145" y="43"/>
                    </a:cubicBezTo>
                    <a:cubicBezTo>
                      <a:pt x="144" y="47"/>
                      <a:pt x="144" y="47"/>
                      <a:pt x="144" y="47"/>
                    </a:cubicBezTo>
                    <a:cubicBezTo>
                      <a:pt x="144" y="47"/>
                      <a:pt x="145" y="47"/>
                      <a:pt x="145" y="47"/>
                    </a:cubicBezTo>
                    <a:cubicBezTo>
                      <a:pt x="145" y="43"/>
                      <a:pt x="145" y="43"/>
                      <a:pt x="145" y="43"/>
                    </a:cubicBezTo>
                    <a:cubicBezTo>
                      <a:pt x="144" y="47"/>
                      <a:pt x="144" y="47"/>
                      <a:pt x="144" y="47"/>
                    </a:cubicBezTo>
                    <a:cubicBezTo>
                      <a:pt x="145" y="43"/>
                      <a:pt x="145" y="43"/>
                      <a:pt x="145" y="43"/>
                    </a:cubicBezTo>
                    <a:cubicBezTo>
                      <a:pt x="144" y="47"/>
                      <a:pt x="144" y="47"/>
                      <a:pt x="144" y="47"/>
                    </a:cubicBezTo>
                    <a:cubicBezTo>
                      <a:pt x="144" y="47"/>
                      <a:pt x="144" y="47"/>
                      <a:pt x="144" y="47"/>
                    </a:cubicBezTo>
                    <a:cubicBezTo>
                      <a:pt x="145" y="43"/>
                      <a:pt x="145" y="43"/>
                      <a:pt x="145" y="43"/>
                    </a:cubicBezTo>
                    <a:cubicBezTo>
                      <a:pt x="144" y="47"/>
                      <a:pt x="144" y="47"/>
                      <a:pt x="144" y="47"/>
                    </a:cubicBezTo>
                    <a:cubicBezTo>
                      <a:pt x="145" y="44"/>
                      <a:pt x="145" y="44"/>
                      <a:pt x="145" y="44"/>
                    </a:cubicBezTo>
                    <a:cubicBezTo>
                      <a:pt x="144" y="47"/>
                      <a:pt x="144" y="47"/>
                      <a:pt x="144" y="47"/>
                    </a:cubicBezTo>
                    <a:cubicBezTo>
                      <a:pt x="144" y="47"/>
                      <a:pt x="144" y="47"/>
                      <a:pt x="144" y="47"/>
                    </a:cubicBezTo>
                    <a:cubicBezTo>
                      <a:pt x="145" y="44"/>
                      <a:pt x="145" y="44"/>
                      <a:pt x="145" y="44"/>
                    </a:cubicBezTo>
                    <a:cubicBezTo>
                      <a:pt x="144" y="47"/>
                      <a:pt x="144" y="47"/>
                      <a:pt x="144" y="47"/>
                    </a:cubicBezTo>
                    <a:cubicBezTo>
                      <a:pt x="144" y="47"/>
                      <a:pt x="144" y="47"/>
                      <a:pt x="145" y="48"/>
                    </a:cubicBezTo>
                    <a:cubicBezTo>
                      <a:pt x="150" y="50"/>
                      <a:pt x="170" y="59"/>
                      <a:pt x="190" y="68"/>
                    </a:cubicBezTo>
                    <a:cubicBezTo>
                      <a:pt x="200" y="73"/>
                      <a:pt x="210" y="77"/>
                      <a:pt x="217" y="80"/>
                    </a:cubicBezTo>
                    <a:cubicBezTo>
                      <a:pt x="221" y="82"/>
                      <a:pt x="225" y="83"/>
                      <a:pt x="227" y="84"/>
                    </a:cubicBezTo>
                    <a:cubicBezTo>
                      <a:pt x="229" y="85"/>
                      <a:pt x="230" y="85"/>
                      <a:pt x="231" y="85"/>
                    </a:cubicBezTo>
                    <a:cubicBezTo>
                      <a:pt x="232" y="86"/>
                      <a:pt x="233" y="86"/>
                      <a:pt x="234" y="86"/>
                    </a:cubicBezTo>
                    <a:cubicBezTo>
                      <a:pt x="234" y="86"/>
                      <a:pt x="235" y="86"/>
                      <a:pt x="235" y="86"/>
                    </a:cubicBezTo>
                    <a:cubicBezTo>
                      <a:pt x="236" y="86"/>
                      <a:pt x="236" y="85"/>
                      <a:pt x="236" y="85"/>
                    </a:cubicBezTo>
                    <a:cubicBezTo>
                      <a:pt x="237" y="85"/>
                      <a:pt x="237" y="84"/>
                      <a:pt x="238" y="84"/>
                    </a:cubicBezTo>
                    <a:cubicBezTo>
                      <a:pt x="238" y="83"/>
                      <a:pt x="238" y="82"/>
                      <a:pt x="238" y="81"/>
                    </a:cubicBezTo>
                    <a:cubicBezTo>
                      <a:pt x="238" y="80"/>
                      <a:pt x="237" y="79"/>
                      <a:pt x="236" y="78"/>
                    </a:cubicBezTo>
                    <a:cubicBezTo>
                      <a:pt x="236" y="78"/>
                      <a:pt x="232" y="76"/>
                      <a:pt x="226" y="72"/>
                    </a:cubicBezTo>
                    <a:cubicBezTo>
                      <a:pt x="216" y="66"/>
                      <a:pt x="202" y="57"/>
                      <a:pt x="190" y="50"/>
                    </a:cubicBezTo>
                    <a:cubicBezTo>
                      <a:pt x="184" y="46"/>
                      <a:pt x="178" y="42"/>
                      <a:pt x="174" y="40"/>
                    </a:cubicBezTo>
                    <a:cubicBezTo>
                      <a:pt x="172" y="39"/>
                      <a:pt x="171" y="38"/>
                      <a:pt x="170" y="37"/>
                    </a:cubicBezTo>
                    <a:cubicBezTo>
                      <a:pt x="169" y="37"/>
                      <a:pt x="169" y="36"/>
                      <a:pt x="169" y="36"/>
                    </a:cubicBezTo>
                    <a:cubicBezTo>
                      <a:pt x="169" y="36"/>
                      <a:pt x="169" y="36"/>
                      <a:pt x="169" y="36"/>
                    </a:cubicBezTo>
                    <a:cubicBezTo>
                      <a:pt x="167" y="38"/>
                      <a:pt x="167" y="38"/>
                      <a:pt x="167" y="38"/>
                    </a:cubicBezTo>
                    <a:cubicBezTo>
                      <a:pt x="169" y="36"/>
                      <a:pt x="169" y="36"/>
                      <a:pt x="169" y="36"/>
                    </a:cubicBezTo>
                    <a:cubicBezTo>
                      <a:pt x="169" y="36"/>
                      <a:pt x="169" y="36"/>
                      <a:pt x="169" y="36"/>
                    </a:cubicBezTo>
                    <a:cubicBezTo>
                      <a:pt x="167" y="38"/>
                      <a:pt x="167" y="38"/>
                      <a:pt x="167" y="38"/>
                    </a:cubicBezTo>
                    <a:cubicBezTo>
                      <a:pt x="169" y="36"/>
                      <a:pt x="169" y="36"/>
                      <a:pt x="169" y="36"/>
                    </a:cubicBezTo>
                    <a:cubicBezTo>
                      <a:pt x="166" y="39"/>
                      <a:pt x="166" y="39"/>
                      <a:pt x="166" y="39"/>
                    </a:cubicBezTo>
                    <a:cubicBezTo>
                      <a:pt x="169" y="37"/>
                      <a:pt x="169" y="37"/>
                      <a:pt x="169" y="37"/>
                    </a:cubicBezTo>
                    <a:cubicBezTo>
                      <a:pt x="169" y="36"/>
                      <a:pt x="169" y="36"/>
                      <a:pt x="169" y="36"/>
                    </a:cubicBezTo>
                    <a:cubicBezTo>
                      <a:pt x="166" y="39"/>
                      <a:pt x="166" y="39"/>
                      <a:pt x="166" y="39"/>
                    </a:cubicBezTo>
                    <a:cubicBezTo>
                      <a:pt x="169" y="37"/>
                      <a:pt x="169" y="37"/>
                      <a:pt x="169" y="37"/>
                    </a:cubicBezTo>
                    <a:cubicBezTo>
                      <a:pt x="166" y="39"/>
                      <a:pt x="166" y="39"/>
                      <a:pt x="166" y="39"/>
                    </a:cubicBezTo>
                    <a:cubicBezTo>
                      <a:pt x="170" y="39"/>
                      <a:pt x="170" y="39"/>
                      <a:pt x="170" y="39"/>
                    </a:cubicBezTo>
                    <a:cubicBezTo>
                      <a:pt x="170" y="38"/>
                      <a:pt x="169" y="37"/>
                      <a:pt x="169" y="37"/>
                    </a:cubicBezTo>
                    <a:cubicBezTo>
                      <a:pt x="166" y="39"/>
                      <a:pt x="166" y="39"/>
                      <a:pt x="166" y="39"/>
                    </a:cubicBezTo>
                    <a:cubicBezTo>
                      <a:pt x="170" y="39"/>
                      <a:pt x="170" y="39"/>
                      <a:pt x="170" y="39"/>
                    </a:cubicBezTo>
                    <a:cubicBezTo>
                      <a:pt x="166" y="39"/>
                      <a:pt x="166" y="39"/>
                      <a:pt x="166" y="39"/>
                    </a:cubicBezTo>
                    <a:cubicBezTo>
                      <a:pt x="169" y="41"/>
                      <a:pt x="169" y="41"/>
                      <a:pt x="169" y="41"/>
                    </a:cubicBezTo>
                    <a:cubicBezTo>
                      <a:pt x="170" y="40"/>
                      <a:pt x="170" y="39"/>
                      <a:pt x="170" y="39"/>
                    </a:cubicBezTo>
                    <a:cubicBezTo>
                      <a:pt x="166" y="39"/>
                      <a:pt x="166" y="39"/>
                      <a:pt x="166" y="39"/>
                    </a:cubicBezTo>
                    <a:cubicBezTo>
                      <a:pt x="169" y="41"/>
                      <a:pt x="169" y="41"/>
                      <a:pt x="169" y="41"/>
                    </a:cubicBezTo>
                    <a:cubicBezTo>
                      <a:pt x="166" y="39"/>
                      <a:pt x="166" y="39"/>
                      <a:pt x="166" y="39"/>
                    </a:cubicBezTo>
                    <a:cubicBezTo>
                      <a:pt x="164" y="42"/>
                      <a:pt x="164" y="42"/>
                      <a:pt x="164" y="42"/>
                    </a:cubicBezTo>
                    <a:cubicBezTo>
                      <a:pt x="164" y="42"/>
                      <a:pt x="185" y="53"/>
                      <a:pt x="206" y="63"/>
                    </a:cubicBezTo>
                    <a:cubicBezTo>
                      <a:pt x="217" y="68"/>
                      <a:pt x="228" y="74"/>
                      <a:pt x="236" y="77"/>
                    </a:cubicBezTo>
                    <a:cubicBezTo>
                      <a:pt x="240" y="79"/>
                      <a:pt x="244" y="81"/>
                      <a:pt x="247" y="82"/>
                    </a:cubicBezTo>
                    <a:cubicBezTo>
                      <a:pt x="248" y="83"/>
                      <a:pt x="250" y="83"/>
                      <a:pt x="251" y="84"/>
                    </a:cubicBezTo>
                    <a:cubicBezTo>
                      <a:pt x="251" y="84"/>
                      <a:pt x="252" y="84"/>
                      <a:pt x="252" y="84"/>
                    </a:cubicBezTo>
                    <a:cubicBezTo>
                      <a:pt x="253" y="84"/>
                      <a:pt x="253" y="84"/>
                      <a:pt x="254" y="84"/>
                    </a:cubicBezTo>
                    <a:cubicBezTo>
                      <a:pt x="254" y="84"/>
                      <a:pt x="255" y="84"/>
                      <a:pt x="255" y="84"/>
                    </a:cubicBezTo>
                    <a:cubicBezTo>
                      <a:pt x="256" y="84"/>
                      <a:pt x="257" y="83"/>
                      <a:pt x="258" y="82"/>
                    </a:cubicBezTo>
                    <a:cubicBezTo>
                      <a:pt x="258" y="82"/>
                      <a:pt x="258" y="82"/>
                      <a:pt x="258" y="82"/>
                    </a:cubicBezTo>
                    <a:cubicBezTo>
                      <a:pt x="258" y="82"/>
                      <a:pt x="258" y="81"/>
                      <a:pt x="258" y="80"/>
                    </a:cubicBezTo>
                    <a:cubicBezTo>
                      <a:pt x="258" y="79"/>
                      <a:pt x="258" y="78"/>
                      <a:pt x="258" y="78"/>
                    </a:cubicBezTo>
                    <a:cubicBezTo>
                      <a:pt x="257" y="77"/>
                      <a:pt x="257" y="77"/>
                      <a:pt x="256" y="77"/>
                    </a:cubicBezTo>
                    <a:cubicBezTo>
                      <a:pt x="256" y="76"/>
                      <a:pt x="255" y="76"/>
                      <a:pt x="254" y="75"/>
                    </a:cubicBezTo>
                    <a:cubicBezTo>
                      <a:pt x="251" y="72"/>
                      <a:pt x="245" y="69"/>
                      <a:pt x="238" y="64"/>
                    </a:cubicBezTo>
                    <a:cubicBezTo>
                      <a:pt x="216" y="50"/>
                      <a:pt x="183" y="31"/>
                      <a:pt x="183" y="31"/>
                    </a:cubicBezTo>
                    <a:cubicBezTo>
                      <a:pt x="181" y="34"/>
                      <a:pt x="181" y="34"/>
                      <a:pt x="181" y="34"/>
                    </a:cubicBezTo>
                    <a:cubicBezTo>
                      <a:pt x="179" y="38"/>
                      <a:pt x="179" y="38"/>
                      <a:pt x="179" y="38"/>
                    </a:cubicBezTo>
                    <a:cubicBezTo>
                      <a:pt x="179" y="38"/>
                      <a:pt x="201" y="48"/>
                      <a:pt x="223" y="58"/>
                    </a:cubicBezTo>
                    <a:cubicBezTo>
                      <a:pt x="234" y="63"/>
                      <a:pt x="246" y="68"/>
                      <a:pt x="255" y="72"/>
                    </a:cubicBezTo>
                    <a:cubicBezTo>
                      <a:pt x="259" y="74"/>
                      <a:pt x="263" y="75"/>
                      <a:pt x="266" y="76"/>
                    </a:cubicBezTo>
                    <a:cubicBezTo>
                      <a:pt x="267" y="77"/>
                      <a:pt x="268" y="77"/>
                      <a:pt x="270" y="78"/>
                    </a:cubicBezTo>
                    <a:cubicBezTo>
                      <a:pt x="270" y="78"/>
                      <a:pt x="271" y="78"/>
                      <a:pt x="271" y="78"/>
                    </a:cubicBezTo>
                    <a:cubicBezTo>
                      <a:pt x="271" y="78"/>
                      <a:pt x="272" y="78"/>
                      <a:pt x="273" y="78"/>
                    </a:cubicBezTo>
                    <a:cubicBezTo>
                      <a:pt x="273" y="78"/>
                      <a:pt x="273" y="78"/>
                      <a:pt x="274" y="78"/>
                    </a:cubicBezTo>
                    <a:cubicBezTo>
                      <a:pt x="274" y="78"/>
                      <a:pt x="275" y="78"/>
                      <a:pt x="275" y="78"/>
                    </a:cubicBezTo>
                    <a:cubicBezTo>
                      <a:pt x="275" y="77"/>
                      <a:pt x="276" y="77"/>
                      <a:pt x="276" y="76"/>
                    </a:cubicBezTo>
                    <a:cubicBezTo>
                      <a:pt x="277" y="75"/>
                      <a:pt x="277" y="74"/>
                      <a:pt x="277" y="73"/>
                    </a:cubicBezTo>
                    <a:cubicBezTo>
                      <a:pt x="277" y="72"/>
                      <a:pt x="276" y="71"/>
                      <a:pt x="275" y="71"/>
                    </a:cubicBezTo>
                    <a:cubicBezTo>
                      <a:pt x="202" y="25"/>
                      <a:pt x="202" y="25"/>
                      <a:pt x="202" y="25"/>
                    </a:cubicBezTo>
                    <a:cubicBezTo>
                      <a:pt x="200" y="29"/>
                      <a:pt x="200" y="29"/>
                      <a:pt x="200" y="29"/>
                    </a:cubicBezTo>
                    <a:cubicBezTo>
                      <a:pt x="203" y="31"/>
                      <a:pt x="203" y="31"/>
                      <a:pt x="203" y="31"/>
                    </a:cubicBezTo>
                    <a:cubicBezTo>
                      <a:pt x="200" y="29"/>
                      <a:pt x="200" y="29"/>
                      <a:pt x="200" y="29"/>
                    </a:cubicBezTo>
                    <a:cubicBezTo>
                      <a:pt x="202" y="32"/>
                      <a:pt x="202" y="32"/>
                      <a:pt x="202" y="32"/>
                    </a:cubicBezTo>
                    <a:cubicBezTo>
                      <a:pt x="203" y="32"/>
                      <a:pt x="203" y="31"/>
                      <a:pt x="203" y="31"/>
                    </a:cubicBezTo>
                    <a:cubicBezTo>
                      <a:pt x="200" y="29"/>
                      <a:pt x="200" y="29"/>
                      <a:pt x="200" y="29"/>
                    </a:cubicBezTo>
                    <a:cubicBezTo>
                      <a:pt x="202" y="32"/>
                      <a:pt x="202" y="32"/>
                      <a:pt x="202" y="32"/>
                    </a:cubicBezTo>
                    <a:cubicBezTo>
                      <a:pt x="200" y="29"/>
                      <a:pt x="200" y="29"/>
                      <a:pt x="200" y="29"/>
                    </a:cubicBezTo>
                    <a:cubicBezTo>
                      <a:pt x="201" y="33"/>
                      <a:pt x="201" y="33"/>
                      <a:pt x="201" y="33"/>
                    </a:cubicBezTo>
                    <a:cubicBezTo>
                      <a:pt x="201" y="33"/>
                      <a:pt x="202" y="32"/>
                      <a:pt x="202" y="32"/>
                    </a:cubicBezTo>
                    <a:cubicBezTo>
                      <a:pt x="200" y="29"/>
                      <a:pt x="200" y="29"/>
                      <a:pt x="200" y="29"/>
                    </a:cubicBezTo>
                    <a:cubicBezTo>
                      <a:pt x="201" y="33"/>
                      <a:pt x="201" y="33"/>
                      <a:pt x="201" y="33"/>
                    </a:cubicBezTo>
                    <a:cubicBezTo>
                      <a:pt x="200" y="29"/>
                      <a:pt x="200" y="29"/>
                      <a:pt x="200" y="29"/>
                    </a:cubicBezTo>
                    <a:cubicBezTo>
                      <a:pt x="200" y="33"/>
                      <a:pt x="200" y="33"/>
                      <a:pt x="200" y="33"/>
                    </a:cubicBezTo>
                    <a:cubicBezTo>
                      <a:pt x="201" y="33"/>
                      <a:pt x="201" y="33"/>
                      <a:pt x="201" y="33"/>
                    </a:cubicBezTo>
                    <a:cubicBezTo>
                      <a:pt x="200" y="29"/>
                      <a:pt x="200" y="29"/>
                      <a:pt x="200" y="29"/>
                    </a:cubicBezTo>
                    <a:cubicBezTo>
                      <a:pt x="200" y="33"/>
                      <a:pt x="200" y="33"/>
                      <a:pt x="200" y="33"/>
                    </a:cubicBezTo>
                    <a:cubicBezTo>
                      <a:pt x="200" y="30"/>
                      <a:pt x="200" y="30"/>
                      <a:pt x="200" y="30"/>
                    </a:cubicBezTo>
                    <a:cubicBezTo>
                      <a:pt x="200" y="33"/>
                      <a:pt x="200" y="33"/>
                      <a:pt x="200" y="33"/>
                    </a:cubicBezTo>
                    <a:cubicBezTo>
                      <a:pt x="200" y="33"/>
                      <a:pt x="200" y="33"/>
                      <a:pt x="200" y="33"/>
                    </a:cubicBezTo>
                    <a:cubicBezTo>
                      <a:pt x="200" y="30"/>
                      <a:pt x="200" y="30"/>
                      <a:pt x="200" y="30"/>
                    </a:cubicBezTo>
                    <a:cubicBezTo>
                      <a:pt x="200" y="33"/>
                      <a:pt x="200" y="33"/>
                      <a:pt x="200" y="33"/>
                    </a:cubicBezTo>
                    <a:cubicBezTo>
                      <a:pt x="200" y="32"/>
                      <a:pt x="200" y="32"/>
                      <a:pt x="200" y="32"/>
                    </a:cubicBezTo>
                    <a:cubicBezTo>
                      <a:pt x="200" y="33"/>
                      <a:pt x="200" y="33"/>
                      <a:pt x="200" y="33"/>
                    </a:cubicBezTo>
                    <a:cubicBezTo>
                      <a:pt x="200" y="33"/>
                      <a:pt x="200" y="33"/>
                      <a:pt x="200" y="33"/>
                    </a:cubicBezTo>
                    <a:cubicBezTo>
                      <a:pt x="200" y="32"/>
                      <a:pt x="200" y="32"/>
                      <a:pt x="200" y="32"/>
                    </a:cubicBezTo>
                    <a:cubicBezTo>
                      <a:pt x="200" y="33"/>
                      <a:pt x="200" y="33"/>
                      <a:pt x="200" y="33"/>
                    </a:cubicBezTo>
                    <a:cubicBezTo>
                      <a:pt x="200" y="33"/>
                      <a:pt x="200" y="33"/>
                      <a:pt x="201" y="33"/>
                    </a:cubicBezTo>
                    <a:cubicBezTo>
                      <a:pt x="205" y="35"/>
                      <a:pt x="212" y="38"/>
                      <a:pt x="220" y="42"/>
                    </a:cubicBezTo>
                    <a:cubicBezTo>
                      <a:pt x="233" y="47"/>
                      <a:pt x="250" y="55"/>
                      <a:pt x="264" y="61"/>
                    </a:cubicBezTo>
                    <a:cubicBezTo>
                      <a:pt x="271" y="64"/>
                      <a:pt x="277" y="67"/>
                      <a:pt x="282" y="69"/>
                    </a:cubicBezTo>
                    <a:cubicBezTo>
                      <a:pt x="285" y="70"/>
                      <a:pt x="287" y="70"/>
                      <a:pt x="288" y="71"/>
                    </a:cubicBezTo>
                    <a:cubicBezTo>
                      <a:pt x="289" y="71"/>
                      <a:pt x="290" y="72"/>
                      <a:pt x="291" y="72"/>
                    </a:cubicBezTo>
                    <a:cubicBezTo>
                      <a:pt x="291" y="72"/>
                      <a:pt x="292" y="72"/>
                      <a:pt x="293" y="72"/>
                    </a:cubicBezTo>
                    <a:cubicBezTo>
                      <a:pt x="293" y="72"/>
                      <a:pt x="294" y="72"/>
                      <a:pt x="294" y="72"/>
                    </a:cubicBezTo>
                    <a:cubicBezTo>
                      <a:pt x="295" y="72"/>
                      <a:pt x="296" y="71"/>
                      <a:pt x="297" y="70"/>
                    </a:cubicBezTo>
                    <a:cubicBezTo>
                      <a:pt x="297" y="70"/>
                      <a:pt x="297" y="70"/>
                      <a:pt x="297" y="70"/>
                    </a:cubicBezTo>
                    <a:cubicBezTo>
                      <a:pt x="297" y="69"/>
                      <a:pt x="297" y="69"/>
                      <a:pt x="297" y="68"/>
                    </a:cubicBezTo>
                    <a:cubicBezTo>
                      <a:pt x="297" y="67"/>
                      <a:pt x="297" y="67"/>
                      <a:pt x="297" y="66"/>
                    </a:cubicBezTo>
                    <a:cubicBezTo>
                      <a:pt x="297" y="66"/>
                      <a:pt x="296" y="65"/>
                      <a:pt x="296" y="65"/>
                    </a:cubicBezTo>
                    <a:cubicBezTo>
                      <a:pt x="296" y="65"/>
                      <a:pt x="295" y="64"/>
                      <a:pt x="295" y="64"/>
                    </a:cubicBezTo>
                    <a:cubicBezTo>
                      <a:pt x="294" y="63"/>
                      <a:pt x="292" y="62"/>
                      <a:pt x="289" y="60"/>
                    </a:cubicBezTo>
                    <a:cubicBezTo>
                      <a:pt x="280" y="54"/>
                      <a:pt x="262" y="43"/>
                      <a:pt x="247" y="34"/>
                    </a:cubicBezTo>
                    <a:cubicBezTo>
                      <a:pt x="239" y="29"/>
                      <a:pt x="231" y="25"/>
                      <a:pt x="226" y="21"/>
                    </a:cubicBezTo>
                    <a:cubicBezTo>
                      <a:pt x="224" y="20"/>
                      <a:pt x="221" y="18"/>
                      <a:pt x="220" y="18"/>
                    </a:cubicBezTo>
                    <a:cubicBezTo>
                      <a:pt x="219" y="17"/>
                      <a:pt x="219" y="17"/>
                      <a:pt x="218" y="17"/>
                    </a:cubicBezTo>
                    <a:cubicBezTo>
                      <a:pt x="218" y="16"/>
                      <a:pt x="218" y="16"/>
                      <a:pt x="218" y="16"/>
                    </a:cubicBezTo>
                    <a:cubicBezTo>
                      <a:pt x="218" y="16"/>
                      <a:pt x="218" y="16"/>
                      <a:pt x="218" y="16"/>
                    </a:cubicBezTo>
                    <a:cubicBezTo>
                      <a:pt x="217" y="18"/>
                      <a:pt x="217" y="18"/>
                      <a:pt x="217" y="18"/>
                    </a:cubicBezTo>
                    <a:cubicBezTo>
                      <a:pt x="218" y="16"/>
                      <a:pt x="218" y="16"/>
                      <a:pt x="218" y="16"/>
                    </a:cubicBezTo>
                    <a:cubicBezTo>
                      <a:pt x="218" y="16"/>
                      <a:pt x="218" y="16"/>
                      <a:pt x="218" y="16"/>
                    </a:cubicBezTo>
                    <a:cubicBezTo>
                      <a:pt x="217" y="18"/>
                      <a:pt x="217" y="18"/>
                      <a:pt x="217" y="18"/>
                    </a:cubicBezTo>
                    <a:cubicBezTo>
                      <a:pt x="218" y="16"/>
                      <a:pt x="218" y="16"/>
                      <a:pt x="218" y="16"/>
                    </a:cubicBezTo>
                    <a:cubicBezTo>
                      <a:pt x="216" y="19"/>
                      <a:pt x="216" y="19"/>
                      <a:pt x="216" y="19"/>
                    </a:cubicBezTo>
                    <a:cubicBezTo>
                      <a:pt x="219" y="17"/>
                      <a:pt x="219" y="17"/>
                      <a:pt x="219" y="17"/>
                    </a:cubicBezTo>
                    <a:cubicBezTo>
                      <a:pt x="218" y="16"/>
                      <a:pt x="218" y="16"/>
                      <a:pt x="218" y="16"/>
                    </a:cubicBezTo>
                    <a:cubicBezTo>
                      <a:pt x="216" y="19"/>
                      <a:pt x="216" y="19"/>
                      <a:pt x="216" y="19"/>
                    </a:cubicBezTo>
                    <a:cubicBezTo>
                      <a:pt x="219" y="17"/>
                      <a:pt x="219" y="17"/>
                      <a:pt x="219" y="17"/>
                    </a:cubicBezTo>
                    <a:cubicBezTo>
                      <a:pt x="216" y="19"/>
                      <a:pt x="216" y="19"/>
                      <a:pt x="216" y="19"/>
                    </a:cubicBezTo>
                    <a:cubicBezTo>
                      <a:pt x="219" y="18"/>
                      <a:pt x="219" y="18"/>
                      <a:pt x="219" y="18"/>
                    </a:cubicBezTo>
                    <a:cubicBezTo>
                      <a:pt x="219" y="17"/>
                      <a:pt x="219" y="17"/>
                      <a:pt x="219" y="17"/>
                    </a:cubicBezTo>
                    <a:cubicBezTo>
                      <a:pt x="216" y="19"/>
                      <a:pt x="216" y="19"/>
                      <a:pt x="216" y="19"/>
                    </a:cubicBezTo>
                    <a:cubicBezTo>
                      <a:pt x="219" y="18"/>
                      <a:pt x="219" y="18"/>
                      <a:pt x="219" y="18"/>
                    </a:cubicBezTo>
                    <a:cubicBezTo>
                      <a:pt x="216" y="19"/>
                      <a:pt x="216" y="19"/>
                      <a:pt x="216" y="19"/>
                    </a:cubicBezTo>
                    <a:cubicBezTo>
                      <a:pt x="219" y="19"/>
                      <a:pt x="219" y="19"/>
                      <a:pt x="219" y="19"/>
                    </a:cubicBezTo>
                    <a:cubicBezTo>
                      <a:pt x="219" y="18"/>
                      <a:pt x="219" y="18"/>
                      <a:pt x="219" y="18"/>
                    </a:cubicBezTo>
                    <a:cubicBezTo>
                      <a:pt x="216" y="19"/>
                      <a:pt x="216" y="19"/>
                      <a:pt x="216" y="19"/>
                    </a:cubicBezTo>
                    <a:cubicBezTo>
                      <a:pt x="219" y="19"/>
                      <a:pt x="219" y="19"/>
                      <a:pt x="219" y="19"/>
                    </a:cubicBezTo>
                    <a:cubicBezTo>
                      <a:pt x="215" y="19"/>
                      <a:pt x="215" y="19"/>
                      <a:pt x="215" y="19"/>
                    </a:cubicBezTo>
                    <a:cubicBezTo>
                      <a:pt x="219" y="21"/>
                      <a:pt x="219" y="21"/>
                      <a:pt x="219" y="21"/>
                    </a:cubicBezTo>
                    <a:cubicBezTo>
                      <a:pt x="216" y="19"/>
                      <a:pt x="216" y="19"/>
                      <a:pt x="216" y="19"/>
                    </a:cubicBezTo>
                    <a:cubicBezTo>
                      <a:pt x="217" y="23"/>
                      <a:pt x="217" y="23"/>
                      <a:pt x="217" y="23"/>
                    </a:cubicBezTo>
                    <a:cubicBezTo>
                      <a:pt x="217" y="23"/>
                      <a:pt x="218" y="23"/>
                      <a:pt x="219" y="21"/>
                    </a:cubicBezTo>
                    <a:cubicBezTo>
                      <a:pt x="216" y="19"/>
                      <a:pt x="216" y="19"/>
                      <a:pt x="216" y="19"/>
                    </a:cubicBezTo>
                    <a:cubicBezTo>
                      <a:pt x="217" y="23"/>
                      <a:pt x="217" y="23"/>
                      <a:pt x="217" y="23"/>
                    </a:cubicBezTo>
                    <a:cubicBezTo>
                      <a:pt x="216" y="19"/>
                      <a:pt x="216" y="19"/>
                      <a:pt x="216" y="19"/>
                    </a:cubicBezTo>
                    <a:cubicBezTo>
                      <a:pt x="216" y="23"/>
                      <a:pt x="216" y="23"/>
                      <a:pt x="216" y="23"/>
                    </a:cubicBezTo>
                    <a:cubicBezTo>
                      <a:pt x="216" y="23"/>
                      <a:pt x="216" y="23"/>
                      <a:pt x="217" y="23"/>
                    </a:cubicBezTo>
                    <a:cubicBezTo>
                      <a:pt x="216" y="19"/>
                      <a:pt x="216" y="19"/>
                      <a:pt x="216" y="19"/>
                    </a:cubicBezTo>
                    <a:cubicBezTo>
                      <a:pt x="216" y="23"/>
                      <a:pt x="216" y="23"/>
                      <a:pt x="216" y="23"/>
                    </a:cubicBezTo>
                    <a:cubicBezTo>
                      <a:pt x="216" y="20"/>
                      <a:pt x="216" y="20"/>
                      <a:pt x="216" y="20"/>
                    </a:cubicBezTo>
                    <a:cubicBezTo>
                      <a:pt x="215" y="23"/>
                      <a:pt x="215" y="23"/>
                      <a:pt x="215" y="23"/>
                    </a:cubicBezTo>
                    <a:cubicBezTo>
                      <a:pt x="215" y="23"/>
                      <a:pt x="215" y="23"/>
                      <a:pt x="216" y="23"/>
                    </a:cubicBezTo>
                    <a:cubicBezTo>
                      <a:pt x="216" y="20"/>
                      <a:pt x="216" y="20"/>
                      <a:pt x="216" y="20"/>
                    </a:cubicBezTo>
                    <a:cubicBezTo>
                      <a:pt x="215" y="23"/>
                      <a:pt x="215" y="23"/>
                      <a:pt x="215" y="23"/>
                    </a:cubicBezTo>
                    <a:cubicBezTo>
                      <a:pt x="215" y="22"/>
                      <a:pt x="215" y="22"/>
                      <a:pt x="215" y="22"/>
                    </a:cubicBezTo>
                    <a:cubicBezTo>
                      <a:pt x="215" y="23"/>
                      <a:pt x="215" y="23"/>
                      <a:pt x="215" y="23"/>
                    </a:cubicBezTo>
                    <a:cubicBezTo>
                      <a:pt x="215" y="23"/>
                      <a:pt x="215" y="23"/>
                      <a:pt x="215" y="23"/>
                    </a:cubicBezTo>
                    <a:cubicBezTo>
                      <a:pt x="215" y="22"/>
                      <a:pt x="215" y="22"/>
                      <a:pt x="215" y="22"/>
                    </a:cubicBezTo>
                    <a:cubicBezTo>
                      <a:pt x="215" y="23"/>
                      <a:pt x="215" y="23"/>
                      <a:pt x="215" y="23"/>
                    </a:cubicBezTo>
                    <a:cubicBezTo>
                      <a:pt x="215" y="23"/>
                      <a:pt x="215" y="23"/>
                      <a:pt x="216" y="24"/>
                    </a:cubicBezTo>
                    <a:cubicBezTo>
                      <a:pt x="219" y="25"/>
                      <a:pt x="225" y="28"/>
                      <a:pt x="232" y="31"/>
                    </a:cubicBezTo>
                    <a:cubicBezTo>
                      <a:pt x="244" y="37"/>
                      <a:pt x="258" y="44"/>
                      <a:pt x="270" y="49"/>
                    </a:cubicBezTo>
                    <a:cubicBezTo>
                      <a:pt x="276" y="52"/>
                      <a:pt x="281" y="55"/>
                      <a:pt x="285" y="57"/>
                    </a:cubicBezTo>
                    <a:cubicBezTo>
                      <a:pt x="287" y="57"/>
                      <a:pt x="289" y="58"/>
                      <a:pt x="290" y="59"/>
                    </a:cubicBezTo>
                    <a:cubicBezTo>
                      <a:pt x="291" y="59"/>
                      <a:pt x="292" y="59"/>
                      <a:pt x="292" y="59"/>
                    </a:cubicBezTo>
                    <a:cubicBezTo>
                      <a:pt x="293" y="60"/>
                      <a:pt x="293" y="60"/>
                      <a:pt x="294" y="60"/>
                    </a:cubicBezTo>
                    <a:cubicBezTo>
                      <a:pt x="295" y="60"/>
                      <a:pt x="295" y="60"/>
                      <a:pt x="296" y="59"/>
                    </a:cubicBezTo>
                    <a:cubicBezTo>
                      <a:pt x="296" y="59"/>
                      <a:pt x="297" y="59"/>
                      <a:pt x="298" y="58"/>
                    </a:cubicBezTo>
                    <a:cubicBezTo>
                      <a:pt x="298" y="57"/>
                      <a:pt x="299" y="56"/>
                      <a:pt x="299" y="56"/>
                    </a:cubicBezTo>
                    <a:cubicBezTo>
                      <a:pt x="299" y="55"/>
                      <a:pt x="298" y="54"/>
                      <a:pt x="298" y="54"/>
                    </a:cubicBezTo>
                    <a:cubicBezTo>
                      <a:pt x="298" y="53"/>
                      <a:pt x="298" y="53"/>
                      <a:pt x="298" y="53"/>
                    </a:cubicBezTo>
                    <a:cubicBezTo>
                      <a:pt x="297" y="52"/>
                      <a:pt x="297" y="52"/>
                      <a:pt x="297" y="52"/>
                    </a:cubicBezTo>
                    <a:cubicBezTo>
                      <a:pt x="297" y="52"/>
                      <a:pt x="296" y="52"/>
                      <a:pt x="296" y="51"/>
                    </a:cubicBezTo>
                    <a:cubicBezTo>
                      <a:pt x="293" y="50"/>
                      <a:pt x="288" y="47"/>
                      <a:pt x="282" y="43"/>
                    </a:cubicBezTo>
                    <a:cubicBezTo>
                      <a:pt x="273" y="37"/>
                      <a:pt x="261" y="30"/>
                      <a:pt x="252" y="24"/>
                    </a:cubicBezTo>
                    <a:cubicBezTo>
                      <a:pt x="247" y="21"/>
                      <a:pt x="243" y="19"/>
                      <a:pt x="240" y="17"/>
                    </a:cubicBezTo>
                    <a:cubicBezTo>
                      <a:pt x="238" y="16"/>
                      <a:pt x="237" y="15"/>
                      <a:pt x="236" y="15"/>
                    </a:cubicBezTo>
                    <a:cubicBezTo>
                      <a:pt x="236" y="14"/>
                      <a:pt x="236" y="14"/>
                      <a:pt x="235" y="14"/>
                    </a:cubicBezTo>
                    <a:cubicBezTo>
                      <a:pt x="235" y="14"/>
                      <a:pt x="235" y="14"/>
                      <a:pt x="235" y="14"/>
                    </a:cubicBezTo>
                    <a:cubicBezTo>
                      <a:pt x="234" y="16"/>
                      <a:pt x="234" y="16"/>
                      <a:pt x="234" y="16"/>
                    </a:cubicBezTo>
                    <a:cubicBezTo>
                      <a:pt x="236" y="14"/>
                      <a:pt x="236" y="14"/>
                      <a:pt x="236" y="14"/>
                    </a:cubicBezTo>
                    <a:cubicBezTo>
                      <a:pt x="235" y="14"/>
                      <a:pt x="235" y="14"/>
                      <a:pt x="235" y="14"/>
                    </a:cubicBezTo>
                    <a:cubicBezTo>
                      <a:pt x="234" y="16"/>
                      <a:pt x="234" y="16"/>
                      <a:pt x="234" y="16"/>
                    </a:cubicBezTo>
                    <a:cubicBezTo>
                      <a:pt x="236" y="14"/>
                      <a:pt x="236" y="14"/>
                      <a:pt x="236" y="14"/>
                    </a:cubicBezTo>
                    <a:cubicBezTo>
                      <a:pt x="233" y="17"/>
                      <a:pt x="233" y="17"/>
                      <a:pt x="233" y="17"/>
                    </a:cubicBezTo>
                    <a:cubicBezTo>
                      <a:pt x="236" y="15"/>
                      <a:pt x="236" y="15"/>
                      <a:pt x="236" y="15"/>
                    </a:cubicBezTo>
                    <a:cubicBezTo>
                      <a:pt x="236" y="14"/>
                      <a:pt x="236" y="14"/>
                      <a:pt x="236" y="14"/>
                    </a:cubicBezTo>
                    <a:cubicBezTo>
                      <a:pt x="233" y="17"/>
                      <a:pt x="233" y="17"/>
                      <a:pt x="233" y="17"/>
                    </a:cubicBezTo>
                    <a:cubicBezTo>
                      <a:pt x="236" y="15"/>
                      <a:pt x="236" y="15"/>
                      <a:pt x="236" y="15"/>
                    </a:cubicBezTo>
                    <a:cubicBezTo>
                      <a:pt x="233" y="17"/>
                      <a:pt x="233" y="17"/>
                      <a:pt x="233" y="17"/>
                    </a:cubicBezTo>
                    <a:cubicBezTo>
                      <a:pt x="236" y="15"/>
                      <a:pt x="236" y="15"/>
                      <a:pt x="236" y="15"/>
                    </a:cubicBezTo>
                    <a:cubicBezTo>
                      <a:pt x="236" y="15"/>
                      <a:pt x="236" y="15"/>
                      <a:pt x="236" y="15"/>
                    </a:cubicBezTo>
                    <a:cubicBezTo>
                      <a:pt x="233" y="17"/>
                      <a:pt x="233" y="17"/>
                      <a:pt x="233" y="17"/>
                    </a:cubicBezTo>
                    <a:cubicBezTo>
                      <a:pt x="236" y="15"/>
                      <a:pt x="236" y="15"/>
                      <a:pt x="236" y="15"/>
                    </a:cubicBezTo>
                    <a:cubicBezTo>
                      <a:pt x="233" y="17"/>
                      <a:pt x="233" y="17"/>
                      <a:pt x="233" y="17"/>
                    </a:cubicBezTo>
                    <a:cubicBezTo>
                      <a:pt x="237" y="17"/>
                      <a:pt x="237" y="17"/>
                      <a:pt x="237" y="17"/>
                    </a:cubicBezTo>
                    <a:cubicBezTo>
                      <a:pt x="237" y="16"/>
                      <a:pt x="237" y="16"/>
                      <a:pt x="236" y="15"/>
                    </a:cubicBezTo>
                    <a:cubicBezTo>
                      <a:pt x="233" y="17"/>
                      <a:pt x="233" y="17"/>
                      <a:pt x="233" y="17"/>
                    </a:cubicBezTo>
                    <a:cubicBezTo>
                      <a:pt x="237" y="17"/>
                      <a:pt x="237" y="17"/>
                      <a:pt x="237" y="17"/>
                    </a:cubicBezTo>
                    <a:cubicBezTo>
                      <a:pt x="233" y="17"/>
                      <a:pt x="233" y="17"/>
                      <a:pt x="233" y="17"/>
                    </a:cubicBezTo>
                    <a:cubicBezTo>
                      <a:pt x="237" y="18"/>
                      <a:pt x="237" y="18"/>
                      <a:pt x="237" y="18"/>
                    </a:cubicBezTo>
                    <a:cubicBezTo>
                      <a:pt x="237" y="18"/>
                      <a:pt x="237" y="17"/>
                      <a:pt x="237" y="17"/>
                    </a:cubicBezTo>
                    <a:cubicBezTo>
                      <a:pt x="233" y="17"/>
                      <a:pt x="233" y="17"/>
                      <a:pt x="233" y="17"/>
                    </a:cubicBezTo>
                    <a:cubicBezTo>
                      <a:pt x="237" y="18"/>
                      <a:pt x="237" y="18"/>
                      <a:pt x="237" y="18"/>
                    </a:cubicBezTo>
                    <a:cubicBezTo>
                      <a:pt x="233" y="17"/>
                      <a:pt x="233" y="17"/>
                      <a:pt x="233" y="17"/>
                    </a:cubicBezTo>
                    <a:cubicBezTo>
                      <a:pt x="235" y="20"/>
                      <a:pt x="235" y="20"/>
                      <a:pt x="235" y="20"/>
                    </a:cubicBezTo>
                    <a:cubicBezTo>
                      <a:pt x="236" y="19"/>
                      <a:pt x="236" y="19"/>
                      <a:pt x="237" y="18"/>
                    </a:cubicBezTo>
                    <a:cubicBezTo>
                      <a:pt x="233" y="17"/>
                      <a:pt x="233" y="17"/>
                      <a:pt x="233" y="17"/>
                    </a:cubicBezTo>
                    <a:cubicBezTo>
                      <a:pt x="235" y="20"/>
                      <a:pt x="235" y="20"/>
                      <a:pt x="235" y="20"/>
                    </a:cubicBezTo>
                    <a:cubicBezTo>
                      <a:pt x="235" y="20"/>
                      <a:pt x="236" y="20"/>
                      <a:pt x="236" y="19"/>
                    </a:cubicBezTo>
                    <a:cubicBezTo>
                      <a:pt x="233" y="17"/>
                      <a:pt x="233" y="17"/>
                      <a:pt x="233" y="17"/>
                    </a:cubicBezTo>
                    <a:cubicBezTo>
                      <a:pt x="235" y="20"/>
                      <a:pt x="235" y="20"/>
                      <a:pt x="235" y="20"/>
                    </a:cubicBezTo>
                    <a:cubicBezTo>
                      <a:pt x="235" y="20"/>
                      <a:pt x="236" y="20"/>
                      <a:pt x="236" y="19"/>
                    </a:cubicBezTo>
                    <a:cubicBezTo>
                      <a:pt x="233" y="17"/>
                      <a:pt x="233" y="17"/>
                      <a:pt x="233" y="17"/>
                    </a:cubicBezTo>
                    <a:cubicBezTo>
                      <a:pt x="235" y="20"/>
                      <a:pt x="235" y="20"/>
                      <a:pt x="235" y="20"/>
                    </a:cubicBezTo>
                    <a:cubicBezTo>
                      <a:pt x="233" y="17"/>
                      <a:pt x="233" y="17"/>
                      <a:pt x="233" y="17"/>
                    </a:cubicBezTo>
                    <a:cubicBezTo>
                      <a:pt x="234" y="21"/>
                      <a:pt x="234" y="21"/>
                      <a:pt x="234" y="21"/>
                    </a:cubicBezTo>
                    <a:cubicBezTo>
                      <a:pt x="234" y="21"/>
                      <a:pt x="234" y="21"/>
                      <a:pt x="235" y="20"/>
                    </a:cubicBezTo>
                    <a:cubicBezTo>
                      <a:pt x="233" y="17"/>
                      <a:pt x="233" y="17"/>
                      <a:pt x="233" y="17"/>
                    </a:cubicBezTo>
                    <a:cubicBezTo>
                      <a:pt x="234" y="21"/>
                      <a:pt x="234" y="21"/>
                      <a:pt x="234" y="21"/>
                    </a:cubicBezTo>
                    <a:cubicBezTo>
                      <a:pt x="233" y="18"/>
                      <a:pt x="233" y="18"/>
                      <a:pt x="233" y="18"/>
                    </a:cubicBezTo>
                    <a:cubicBezTo>
                      <a:pt x="233" y="21"/>
                      <a:pt x="233" y="21"/>
                      <a:pt x="233" y="21"/>
                    </a:cubicBezTo>
                    <a:cubicBezTo>
                      <a:pt x="234" y="21"/>
                      <a:pt x="234" y="21"/>
                      <a:pt x="234" y="21"/>
                    </a:cubicBezTo>
                    <a:cubicBezTo>
                      <a:pt x="233" y="18"/>
                      <a:pt x="233" y="18"/>
                      <a:pt x="233" y="18"/>
                    </a:cubicBezTo>
                    <a:cubicBezTo>
                      <a:pt x="233" y="21"/>
                      <a:pt x="233" y="21"/>
                      <a:pt x="233" y="21"/>
                    </a:cubicBezTo>
                    <a:cubicBezTo>
                      <a:pt x="233" y="19"/>
                      <a:pt x="233" y="19"/>
                      <a:pt x="233" y="19"/>
                    </a:cubicBezTo>
                    <a:cubicBezTo>
                      <a:pt x="233" y="21"/>
                      <a:pt x="233" y="21"/>
                      <a:pt x="233" y="21"/>
                    </a:cubicBezTo>
                    <a:cubicBezTo>
                      <a:pt x="233" y="21"/>
                      <a:pt x="233" y="21"/>
                      <a:pt x="233" y="21"/>
                    </a:cubicBezTo>
                    <a:cubicBezTo>
                      <a:pt x="233" y="19"/>
                      <a:pt x="233" y="19"/>
                      <a:pt x="233" y="19"/>
                    </a:cubicBezTo>
                    <a:cubicBezTo>
                      <a:pt x="233" y="21"/>
                      <a:pt x="233" y="21"/>
                      <a:pt x="233" y="21"/>
                    </a:cubicBezTo>
                    <a:cubicBezTo>
                      <a:pt x="233" y="21"/>
                      <a:pt x="233" y="21"/>
                      <a:pt x="233" y="21"/>
                    </a:cubicBezTo>
                    <a:cubicBezTo>
                      <a:pt x="233" y="21"/>
                      <a:pt x="235" y="21"/>
                      <a:pt x="237" y="22"/>
                    </a:cubicBezTo>
                    <a:cubicBezTo>
                      <a:pt x="244" y="25"/>
                      <a:pt x="258" y="31"/>
                      <a:pt x="270" y="36"/>
                    </a:cubicBezTo>
                    <a:cubicBezTo>
                      <a:pt x="276" y="38"/>
                      <a:pt x="282" y="40"/>
                      <a:pt x="286" y="42"/>
                    </a:cubicBezTo>
                    <a:cubicBezTo>
                      <a:pt x="290" y="44"/>
                      <a:pt x="292" y="45"/>
                      <a:pt x="292" y="45"/>
                    </a:cubicBezTo>
                    <a:cubicBezTo>
                      <a:pt x="294" y="46"/>
                      <a:pt x="297" y="45"/>
                      <a:pt x="298" y="43"/>
                    </a:cubicBezTo>
                    <a:cubicBezTo>
                      <a:pt x="299" y="41"/>
                      <a:pt x="298" y="39"/>
                      <a:pt x="296" y="38"/>
                    </a:cubicBezTo>
                    <a:cubicBezTo>
                      <a:pt x="252" y="11"/>
                      <a:pt x="252" y="11"/>
                      <a:pt x="252" y="11"/>
                    </a:cubicBezTo>
                    <a:cubicBezTo>
                      <a:pt x="250" y="14"/>
                      <a:pt x="250" y="14"/>
                      <a:pt x="250" y="14"/>
                    </a:cubicBezTo>
                    <a:cubicBezTo>
                      <a:pt x="254" y="16"/>
                      <a:pt x="254" y="16"/>
                      <a:pt x="254" y="16"/>
                    </a:cubicBezTo>
                    <a:cubicBezTo>
                      <a:pt x="250" y="14"/>
                      <a:pt x="250" y="14"/>
                      <a:pt x="250" y="14"/>
                    </a:cubicBezTo>
                    <a:cubicBezTo>
                      <a:pt x="252" y="18"/>
                      <a:pt x="252" y="18"/>
                      <a:pt x="252" y="18"/>
                    </a:cubicBezTo>
                    <a:cubicBezTo>
                      <a:pt x="252" y="17"/>
                      <a:pt x="253" y="17"/>
                      <a:pt x="254" y="16"/>
                    </a:cubicBezTo>
                    <a:cubicBezTo>
                      <a:pt x="250" y="14"/>
                      <a:pt x="250" y="14"/>
                      <a:pt x="250" y="14"/>
                    </a:cubicBezTo>
                    <a:cubicBezTo>
                      <a:pt x="252" y="18"/>
                      <a:pt x="252" y="18"/>
                      <a:pt x="252" y="18"/>
                    </a:cubicBezTo>
                    <a:cubicBezTo>
                      <a:pt x="250" y="14"/>
                      <a:pt x="250" y="14"/>
                      <a:pt x="250" y="14"/>
                    </a:cubicBezTo>
                    <a:cubicBezTo>
                      <a:pt x="251" y="18"/>
                      <a:pt x="251" y="18"/>
                      <a:pt x="251" y="18"/>
                    </a:cubicBezTo>
                    <a:cubicBezTo>
                      <a:pt x="251" y="18"/>
                      <a:pt x="251" y="18"/>
                      <a:pt x="252" y="18"/>
                    </a:cubicBezTo>
                    <a:cubicBezTo>
                      <a:pt x="250" y="14"/>
                      <a:pt x="250" y="14"/>
                      <a:pt x="250" y="14"/>
                    </a:cubicBezTo>
                    <a:cubicBezTo>
                      <a:pt x="251" y="18"/>
                      <a:pt x="251" y="18"/>
                      <a:pt x="251" y="18"/>
                    </a:cubicBezTo>
                    <a:cubicBezTo>
                      <a:pt x="250" y="14"/>
                      <a:pt x="250" y="14"/>
                      <a:pt x="250" y="14"/>
                    </a:cubicBezTo>
                    <a:cubicBezTo>
                      <a:pt x="250" y="18"/>
                      <a:pt x="250" y="18"/>
                      <a:pt x="250" y="18"/>
                    </a:cubicBezTo>
                    <a:cubicBezTo>
                      <a:pt x="251" y="18"/>
                      <a:pt x="251" y="18"/>
                      <a:pt x="251" y="18"/>
                    </a:cubicBezTo>
                    <a:cubicBezTo>
                      <a:pt x="250" y="14"/>
                      <a:pt x="250" y="14"/>
                      <a:pt x="250" y="14"/>
                    </a:cubicBezTo>
                    <a:cubicBezTo>
                      <a:pt x="250" y="18"/>
                      <a:pt x="250" y="18"/>
                      <a:pt x="250" y="18"/>
                    </a:cubicBezTo>
                    <a:cubicBezTo>
                      <a:pt x="250" y="15"/>
                      <a:pt x="250" y="15"/>
                      <a:pt x="250" y="15"/>
                    </a:cubicBezTo>
                    <a:cubicBezTo>
                      <a:pt x="250" y="18"/>
                      <a:pt x="250" y="18"/>
                      <a:pt x="250" y="18"/>
                    </a:cubicBezTo>
                    <a:cubicBezTo>
                      <a:pt x="250" y="18"/>
                      <a:pt x="250" y="18"/>
                      <a:pt x="250" y="18"/>
                    </a:cubicBezTo>
                    <a:cubicBezTo>
                      <a:pt x="250" y="15"/>
                      <a:pt x="250" y="15"/>
                      <a:pt x="250" y="15"/>
                    </a:cubicBezTo>
                    <a:cubicBezTo>
                      <a:pt x="250" y="18"/>
                      <a:pt x="250" y="18"/>
                      <a:pt x="250" y="18"/>
                    </a:cubicBezTo>
                    <a:cubicBezTo>
                      <a:pt x="250" y="18"/>
                      <a:pt x="250" y="18"/>
                      <a:pt x="250" y="18"/>
                    </a:cubicBezTo>
                    <a:cubicBezTo>
                      <a:pt x="250" y="18"/>
                      <a:pt x="251" y="18"/>
                      <a:pt x="253" y="19"/>
                    </a:cubicBezTo>
                    <a:cubicBezTo>
                      <a:pt x="258" y="20"/>
                      <a:pt x="269" y="22"/>
                      <a:pt x="279" y="25"/>
                    </a:cubicBezTo>
                    <a:cubicBezTo>
                      <a:pt x="288" y="27"/>
                      <a:pt x="296" y="29"/>
                      <a:pt x="296" y="29"/>
                    </a:cubicBezTo>
                    <a:cubicBezTo>
                      <a:pt x="298" y="30"/>
                      <a:pt x="300" y="29"/>
                      <a:pt x="301" y="27"/>
                    </a:cubicBezTo>
                    <a:cubicBezTo>
                      <a:pt x="302" y="25"/>
                      <a:pt x="301" y="23"/>
                      <a:pt x="299" y="22"/>
                    </a:cubicBezTo>
                    <a:cubicBezTo>
                      <a:pt x="299" y="22"/>
                      <a:pt x="297" y="21"/>
                      <a:pt x="295" y="19"/>
                    </a:cubicBezTo>
                    <a:cubicBezTo>
                      <a:pt x="290" y="16"/>
                      <a:pt x="283" y="12"/>
                      <a:pt x="278" y="9"/>
                    </a:cubicBezTo>
                    <a:cubicBezTo>
                      <a:pt x="275" y="7"/>
                      <a:pt x="273" y="6"/>
                      <a:pt x="271" y="4"/>
                    </a:cubicBezTo>
                    <a:cubicBezTo>
                      <a:pt x="270" y="4"/>
                      <a:pt x="269" y="3"/>
                      <a:pt x="269" y="3"/>
                    </a:cubicBezTo>
                    <a:cubicBezTo>
                      <a:pt x="269" y="3"/>
                      <a:pt x="269" y="3"/>
                      <a:pt x="269" y="3"/>
                    </a:cubicBezTo>
                    <a:cubicBezTo>
                      <a:pt x="269" y="3"/>
                      <a:pt x="269" y="3"/>
                      <a:pt x="269" y="3"/>
                    </a:cubicBezTo>
                    <a:cubicBezTo>
                      <a:pt x="267" y="4"/>
                      <a:pt x="267" y="4"/>
                      <a:pt x="267" y="4"/>
                    </a:cubicBezTo>
                    <a:cubicBezTo>
                      <a:pt x="269" y="3"/>
                      <a:pt x="269" y="3"/>
                      <a:pt x="269" y="3"/>
                    </a:cubicBezTo>
                    <a:cubicBezTo>
                      <a:pt x="269" y="3"/>
                      <a:pt x="269" y="3"/>
                      <a:pt x="269" y="3"/>
                    </a:cubicBezTo>
                    <a:cubicBezTo>
                      <a:pt x="267" y="4"/>
                      <a:pt x="267" y="4"/>
                      <a:pt x="267" y="4"/>
                    </a:cubicBezTo>
                    <a:cubicBezTo>
                      <a:pt x="269" y="3"/>
                      <a:pt x="269" y="3"/>
                      <a:pt x="269" y="3"/>
                    </a:cubicBezTo>
                    <a:cubicBezTo>
                      <a:pt x="266" y="5"/>
                      <a:pt x="266" y="5"/>
                      <a:pt x="266" y="5"/>
                    </a:cubicBezTo>
                    <a:cubicBezTo>
                      <a:pt x="269" y="4"/>
                      <a:pt x="269" y="4"/>
                      <a:pt x="269" y="4"/>
                    </a:cubicBezTo>
                    <a:cubicBezTo>
                      <a:pt x="269" y="3"/>
                      <a:pt x="269" y="3"/>
                      <a:pt x="269" y="3"/>
                    </a:cubicBezTo>
                    <a:cubicBezTo>
                      <a:pt x="266" y="5"/>
                      <a:pt x="266" y="5"/>
                      <a:pt x="266" y="5"/>
                    </a:cubicBezTo>
                    <a:cubicBezTo>
                      <a:pt x="269" y="4"/>
                      <a:pt x="269" y="4"/>
                      <a:pt x="269" y="4"/>
                    </a:cubicBezTo>
                    <a:cubicBezTo>
                      <a:pt x="266" y="6"/>
                      <a:pt x="266" y="6"/>
                      <a:pt x="266" y="6"/>
                    </a:cubicBezTo>
                    <a:cubicBezTo>
                      <a:pt x="270" y="6"/>
                      <a:pt x="270" y="6"/>
                      <a:pt x="270" y="6"/>
                    </a:cubicBezTo>
                    <a:cubicBezTo>
                      <a:pt x="270" y="4"/>
                      <a:pt x="269" y="4"/>
                      <a:pt x="269" y="4"/>
                    </a:cubicBezTo>
                    <a:cubicBezTo>
                      <a:pt x="266" y="6"/>
                      <a:pt x="266" y="6"/>
                      <a:pt x="266" y="6"/>
                    </a:cubicBezTo>
                    <a:cubicBezTo>
                      <a:pt x="270" y="6"/>
                      <a:pt x="270" y="6"/>
                      <a:pt x="270" y="6"/>
                    </a:cubicBezTo>
                    <a:cubicBezTo>
                      <a:pt x="266" y="6"/>
                      <a:pt x="266" y="6"/>
                      <a:pt x="266" y="6"/>
                    </a:cubicBezTo>
                    <a:cubicBezTo>
                      <a:pt x="269" y="8"/>
                      <a:pt x="269" y="8"/>
                      <a:pt x="269" y="8"/>
                    </a:cubicBezTo>
                    <a:cubicBezTo>
                      <a:pt x="270" y="7"/>
                      <a:pt x="270" y="6"/>
                      <a:pt x="270" y="6"/>
                    </a:cubicBezTo>
                    <a:cubicBezTo>
                      <a:pt x="266" y="6"/>
                      <a:pt x="266" y="6"/>
                      <a:pt x="266" y="6"/>
                    </a:cubicBezTo>
                    <a:cubicBezTo>
                      <a:pt x="269" y="8"/>
                      <a:pt x="269" y="8"/>
                      <a:pt x="269" y="8"/>
                    </a:cubicBezTo>
                    <a:cubicBezTo>
                      <a:pt x="269" y="8"/>
                      <a:pt x="269" y="8"/>
                      <a:pt x="269" y="8"/>
                    </a:cubicBezTo>
                    <a:cubicBezTo>
                      <a:pt x="266" y="6"/>
                      <a:pt x="266" y="6"/>
                      <a:pt x="266" y="6"/>
                    </a:cubicBezTo>
                    <a:cubicBezTo>
                      <a:pt x="267" y="9"/>
                      <a:pt x="267" y="9"/>
                      <a:pt x="267" y="9"/>
                    </a:cubicBezTo>
                    <a:cubicBezTo>
                      <a:pt x="268" y="9"/>
                      <a:pt x="268" y="9"/>
                      <a:pt x="269" y="8"/>
                    </a:cubicBezTo>
                    <a:cubicBezTo>
                      <a:pt x="266" y="6"/>
                      <a:pt x="266" y="6"/>
                      <a:pt x="266" y="6"/>
                    </a:cubicBezTo>
                    <a:cubicBezTo>
                      <a:pt x="267" y="9"/>
                      <a:pt x="267" y="9"/>
                      <a:pt x="267" y="9"/>
                    </a:cubicBezTo>
                    <a:cubicBezTo>
                      <a:pt x="266" y="6"/>
                      <a:pt x="266" y="6"/>
                      <a:pt x="266" y="6"/>
                    </a:cubicBezTo>
                    <a:cubicBezTo>
                      <a:pt x="266" y="10"/>
                      <a:pt x="266" y="10"/>
                      <a:pt x="266" y="10"/>
                    </a:cubicBezTo>
                    <a:cubicBezTo>
                      <a:pt x="267" y="9"/>
                      <a:pt x="267" y="9"/>
                      <a:pt x="267" y="9"/>
                    </a:cubicBezTo>
                    <a:cubicBezTo>
                      <a:pt x="266" y="6"/>
                      <a:pt x="266" y="6"/>
                      <a:pt x="266" y="6"/>
                    </a:cubicBezTo>
                    <a:cubicBezTo>
                      <a:pt x="266" y="10"/>
                      <a:pt x="266" y="10"/>
                      <a:pt x="266" y="10"/>
                    </a:cubicBezTo>
                    <a:cubicBezTo>
                      <a:pt x="266" y="8"/>
                      <a:pt x="266" y="8"/>
                      <a:pt x="266" y="8"/>
                    </a:cubicBezTo>
                    <a:cubicBezTo>
                      <a:pt x="266" y="10"/>
                      <a:pt x="266" y="10"/>
                      <a:pt x="266" y="10"/>
                    </a:cubicBezTo>
                    <a:cubicBezTo>
                      <a:pt x="266" y="10"/>
                      <a:pt x="266" y="10"/>
                      <a:pt x="266" y="10"/>
                    </a:cubicBezTo>
                    <a:cubicBezTo>
                      <a:pt x="266" y="8"/>
                      <a:pt x="266" y="8"/>
                      <a:pt x="266" y="8"/>
                    </a:cubicBezTo>
                    <a:cubicBezTo>
                      <a:pt x="266" y="10"/>
                      <a:pt x="266" y="10"/>
                      <a:pt x="266" y="10"/>
                    </a:cubicBezTo>
                    <a:cubicBezTo>
                      <a:pt x="266" y="10"/>
                      <a:pt x="267" y="10"/>
                      <a:pt x="268" y="10"/>
                    </a:cubicBezTo>
                    <a:cubicBezTo>
                      <a:pt x="271" y="10"/>
                      <a:pt x="277" y="11"/>
                      <a:pt x="282" y="12"/>
                    </a:cubicBezTo>
                    <a:cubicBezTo>
                      <a:pt x="287" y="13"/>
                      <a:pt x="292" y="14"/>
                      <a:pt x="292" y="14"/>
                    </a:cubicBezTo>
                    <a:cubicBezTo>
                      <a:pt x="293" y="14"/>
                      <a:pt x="295" y="13"/>
                      <a:pt x="296" y="11"/>
                    </a:cubicBezTo>
                    <a:cubicBezTo>
                      <a:pt x="297" y="9"/>
                      <a:pt x="296" y="7"/>
                      <a:pt x="294" y="6"/>
                    </a:cubicBezTo>
                    <a:cubicBezTo>
                      <a:pt x="286" y="1"/>
                      <a:pt x="286" y="1"/>
                      <a:pt x="286" y="1"/>
                    </a:cubicBezTo>
                    <a:cubicBezTo>
                      <a:pt x="284" y="0"/>
                      <a:pt x="281" y="0"/>
                      <a:pt x="280" y="2"/>
                    </a:cubicBezTo>
                    <a:cubicBezTo>
                      <a:pt x="279" y="4"/>
                      <a:pt x="279" y="6"/>
                      <a:pt x="281" y="8"/>
                    </a:cubicBezTo>
                    <a:cubicBezTo>
                      <a:pt x="290" y="13"/>
                      <a:pt x="290" y="13"/>
                      <a:pt x="290" y="13"/>
                    </a:cubicBezTo>
                    <a:cubicBezTo>
                      <a:pt x="292" y="10"/>
                      <a:pt x="292" y="10"/>
                      <a:pt x="292" y="10"/>
                    </a:cubicBezTo>
                    <a:cubicBezTo>
                      <a:pt x="293" y="6"/>
                      <a:pt x="293" y="6"/>
                      <a:pt x="293" y="6"/>
                    </a:cubicBezTo>
                    <a:cubicBezTo>
                      <a:pt x="293" y="6"/>
                      <a:pt x="287" y="5"/>
                      <a:pt x="281" y="4"/>
                    </a:cubicBezTo>
                    <a:cubicBezTo>
                      <a:pt x="278" y="3"/>
                      <a:pt x="275" y="3"/>
                      <a:pt x="272" y="2"/>
                    </a:cubicBezTo>
                    <a:cubicBezTo>
                      <a:pt x="271" y="2"/>
                      <a:pt x="270" y="2"/>
                      <a:pt x="269" y="2"/>
                    </a:cubicBezTo>
                    <a:cubicBezTo>
                      <a:pt x="268" y="2"/>
                      <a:pt x="267" y="2"/>
                      <a:pt x="266" y="2"/>
                    </a:cubicBezTo>
                    <a:cubicBezTo>
                      <a:pt x="266" y="2"/>
                      <a:pt x="266" y="2"/>
                      <a:pt x="265" y="2"/>
                    </a:cubicBezTo>
                    <a:cubicBezTo>
                      <a:pt x="265" y="2"/>
                      <a:pt x="265" y="2"/>
                      <a:pt x="264" y="2"/>
                    </a:cubicBezTo>
                    <a:cubicBezTo>
                      <a:pt x="264" y="2"/>
                      <a:pt x="263" y="2"/>
                      <a:pt x="262" y="3"/>
                    </a:cubicBezTo>
                    <a:cubicBezTo>
                      <a:pt x="266" y="6"/>
                      <a:pt x="266" y="6"/>
                      <a:pt x="266" y="6"/>
                    </a:cubicBezTo>
                    <a:cubicBezTo>
                      <a:pt x="263" y="3"/>
                      <a:pt x="263" y="3"/>
                      <a:pt x="263" y="3"/>
                    </a:cubicBezTo>
                    <a:cubicBezTo>
                      <a:pt x="262" y="4"/>
                      <a:pt x="262" y="5"/>
                      <a:pt x="262" y="6"/>
                    </a:cubicBezTo>
                    <a:cubicBezTo>
                      <a:pt x="262" y="7"/>
                      <a:pt x="262" y="8"/>
                      <a:pt x="262" y="8"/>
                    </a:cubicBezTo>
                    <a:cubicBezTo>
                      <a:pt x="263" y="8"/>
                      <a:pt x="263" y="9"/>
                      <a:pt x="263" y="9"/>
                    </a:cubicBezTo>
                    <a:cubicBezTo>
                      <a:pt x="264" y="9"/>
                      <a:pt x="264" y="9"/>
                      <a:pt x="264" y="10"/>
                    </a:cubicBezTo>
                    <a:cubicBezTo>
                      <a:pt x="266" y="11"/>
                      <a:pt x="269" y="12"/>
                      <a:pt x="272" y="14"/>
                    </a:cubicBezTo>
                    <a:cubicBezTo>
                      <a:pt x="281" y="20"/>
                      <a:pt x="295" y="29"/>
                      <a:pt x="295" y="29"/>
                    </a:cubicBezTo>
                    <a:cubicBezTo>
                      <a:pt x="297" y="25"/>
                      <a:pt x="297" y="25"/>
                      <a:pt x="297" y="25"/>
                    </a:cubicBezTo>
                    <a:cubicBezTo>
                      <a:pt x="298" y="21"/>
                      <a:pt x="298" y="21"/>
                      <a:pt x="298" y="21"/>
                    </a:cubicBezTo>
                    <a:cubicBezTo>
                      <a:pt x="298" y="21"/>
                      <a:pt x="287" y="19"/>
                      <a:pt x="275" y="16"/>
                    </a:cubicBezTo>
                    <a:cubicBezTo>
                      <a:pt x="270" y="14"/>
                      <a:pt x="264" y="13"/>
                      <a:pt x="259" y="12"/>
                    </a:cubicBezTo>
                    <a:cubicBezTo>
                      <a:pt x="257" y="11"/>
                      <a:pt x="255" y="11"/>
                      <a:pt x="254" y="11"/>
                    </a:cubicBezTo>
                    <a:cubicBezTo>
                      <a:pt x="253" y="10"/>
                      <a:pt x="252" y="10"/>
                      <a:pt x="252" y="10"/>
                    </a:cubicBezTo>
                    <a:cubicBezTo>
                      <a:pt x="251" y="10"/>
                      <a:pt x="251" y="10"/>
                      <a:pt x="251" y="10"/>
                    </a:cubicBezTo>
                    <a:cubicBezTo>
                      <a:pt x="251" y="10"/>
                      <a:pt x="251" y="10"/>
                      <a:pt x="250" y="10"/>
                    </a:cubicBezTo>
                    <a:cubicBezTo>
                      <a:pt x="250" y="10"/>
                      <a:pt x="250" y="10"/>
                      <a:pt x="249" y="10"/>
                    </a:cubicBezTo>
                    <a:cubicBezTo>
                      <a:pt x="249" y="10"/>
                      <a:pt x="249" y="10"/>
                      <a:pt x="248" y="10"/>
                    </a:cubicBezTo>
                    <a:cubicBezTo>
                      <a:pt x="248" y="11"/>
                      <a:pt x="247" y="11"/>
                      <a:pt x="247" y="12"/>
                    </a:cubicBezTo>
                    <a:cubicBezTo>
                      <a:pt x="246" y="14"/>
                      <a:pt x="246" y="16"/>
                      <a:pt x="248" y="17"/>
                    </a:cubicBezTo>
                    <a:cubicBezTo>
                      <a:pt x="292" y="45"/>
                      <a:pt x="292" y="45"/>
                      <a:pt x="292" y="45"/>
                    </a:cubicBezTo>
                    <a:cubicBezTo>
                      <a:pt x="294" y="41"/>
                      <a:pt x="294" y="41"/>
                      <a:pt x="294" y="41"/>
                    </a:cubicBezTo>
                    <a:cubicBezTo>
                      <a:pt x="296" y="38"/>
                      <a:pt x="296" y="38"/>
                      <a:pt x="296" y="38"/>
                    </a:cubicBezTo>
                    <a:cubicBezTo>
                      <a:pt x="296" y="38"/>
                      <a:pt x="281" y="32"/>
                      <a:pt x="267" y="25"/>
                    </a:cubicBezTo>
                    <a:cubicBezTo>
                      <a:pt x="259" y="22"/>
                      <a:pt x="252" y="19"/>
                      <a:pt x="246" y="17"/>
                    </a:cubicBezTo>
                    <a:cubicBezTo>
                      <a:pt x="243" y="16"/>
                      <a:pt x="240" y="15"/>
                      <a:pt x="238" y="14"/>
                    </a:cubicBezTo>
                    <a:cubicBezTo>
                      <a:pt x="237" y="14"/>
                      <a:pt x="236" y="13"/>
                      <a:pt x="236" y="13"/>
                    </a:cubicBezTo>
                    <a:cubicBezTo>
                      <a:pt x="235" y="13"/>
                      <a:pt x="235" y="13"/>
                      <a:pt x="234" y="13"/>
                    </a:cubicBezTo>
                    <a:cubicBezTo>
                      <a:pt x="234" y="13"/>
                      <a:pt x="234" y="13"/>
                      <a:pt x="233" y="13"/>
                    </a:cubicBezTo>
                    <a:cubicBezTo>
                      <a:pt x="233" y="13"/>
                      <a:pt x="232" y="13"/>
                      <a:pt x="232" y="13"/>
                    </a:cubicBezTo>
                    <a:cubicBezTo>
                      <a:pt x="231" y="13"/>
                      <a:pt x="231" y="13"/>
                      <a:pt x="231" y="14"/>
                    </a:cubicBezTo>
                    <a:cubicBezTo>
                      <a:pt x="230" y="14"/>
                      <a:pt x="230" y="14"/>
                      <a:pt x="229" y="15"/>
                    </a:cubicBezTo>
                    <a:cubicBezTo>
                      <a:pt x="233" y="17"/>
                      <a:pt x="233" y="17"/>
                      <a:pt x="233" y="17"/>
                    </a:cubicBezTo>
                    <a:cubicBezTo>
                      <a:pt x="231" y="14"/>
                      <a:pt x="231" y="14"/>
                      <a:pt x="231" y="14"/>
                    </a:cubicBezTo>
                    <a:cubicBezTo>
                      <a:pt x="229" y="14"/>
                      <a:pt x="229" y="15"/>
                      <a:pt x="229" y="16"/>
                    </a:cubicBezTo>
                    <a:cubicBezTo>
                      <a:pt x="229" y="16"/>
                      <a:pt x="229" y="17"/>
                      <a:pt x="229" y="17"/>
                    </a:cubicBezTo>
                    <a:cubicBezTo>
                      <a:pt x="229" y="18"/>
                      <a:pt x="229" y="18"/>
                      <a:pt x="229" y="19"/>
                    </a:cubicBezTo>
                    <a:cubicBezTo>
                      <a:pt x="229" y="19"/>
                      <a:pt x="230" y="19"/>
                      <a:pt x="230" y="20"/>
                    </a:cubicBezTo>
                    <a:cubicBezTo>
                      <a:pt x="230" y="20"/>
                      <a:pt x="230" y="20"/>
                      <a:pt x="230" y="20"/>
                    </a:cubicBezTo>
                    <a:cubicBezTo>
                      <a:pt x="231" y="21"/>
                      <a:pt x="231" y="21"/>
                      <a:pt x="232" y="21"/>
                    </a:cubicBezTo>
                    <a:cubicBezTo>
                      <a:pt x="234" y="23"/>
                      <a:pt x="239" y="26"/>
                      <a:pt x="245" y="30"/>
                    </a:cubicBezTo>
                    <a:cubicBezTo>
                      <a:pt x="254" y="35"/>
                      <a:pt x="266" y="43"/>
                      <a:pt x="276" y="48"/>
                    </a:cubicBezTo>
                    <a:cubicBezTo>
                      <a:pt x="281" y="51"/>
                      <a:pt x="285" y="54"/>
                      <a:pt x="288" y="56"/>
                    </a:cubicBezTo>
                    <a:cubicBezTo>
                      <a:pt x="289" y="57"/>
                      <a:pt x="290" y="57"/>
                      <a:pt x="291" y="58"/>
                    </a:cubicBezTo>
                    <a:cubicBezTo>
                      <a:pt x="292" y="58"/>
                      <a:pt x="292" y="58"/>
                      <a:pt x="292" y="59"/>
                    </a:cubicBezTo>
                    <a:cubicBezTo>
                      <a:pt x="292" y="59"/>
                      <a:pt x="292" y="59"/>
                      <a:pt x="292" y="59"/>
                    </a:cubicBezTo>
                    <a:cubicBezTo>
                      <a:pt x="293" y="57"/>
                      <a:pt x="293" y="57"/>
                      <a:pt x="293" y="57"/>
                    </a:cubicBezTo>
                    <a:cubicBezTo>
                      <a:pt x="292" y="58"/>
                      <a:pt x="292" y="58"/>
                      <a:pt x="292" y="58"/>
                    </a:cubicBezTo>
                    <a:cubicBezTo>
                      <a:pt x="292" y="59"/>
                      <a:pt x="292" y="59"/>
                      <a:pt x="292" y="59"/>
                    </a:cubicBezTo>
                    <a:cubicBezTo>
                      <a:pt x="293" y="57"/>
                      <a:pt x="293" y="57"/>
                      <a:pt x="293" y="57"/>
                    </a:cubicBezTo>
                    <a:cubicBezTo>
                      <a:pt x="292" y="58"/>
                      <a:pt x="292" y="58"/>
                      <a:pt x="292" y="58"/>
                    </a:cubicBezTo>
                    <a:cubicBezTo>
                      <a:pt x="294" y="56"/>
                      <a:pt x="294" y="56"/>
                      <a:pt x="294" y="56"/>
                    </a:cubicBezTo>
                    <a:cubicBezTo>
                      <a:pt x="291" y="58"/>
                      <a:pt x="291" y="58"/>
                      <a:pt x="291" y="58"/>
                    </a:cubicBezTo>
                    <a:cubicBezTo>
                      <a:pt x="292" y="58"/>
                      <a:pt x="292" y="58"/>
                      <a:pt x="292" y="58"/>
                    </a:cubicBezTo>
                    <a:cubicBezTo>
                      <a:pt x="294" y="56"/>
                      <a:pt x="294" y="56"/>
                      <a:pt x="294" y="56"/>
                    </a:cubicBezTo>
                    <a:cubicBezTo>
                      <a:pt x="291" y="58"/>
                      <a:pt x="291" y="58"/>
                      <a:pt x="291" y="58"/>
                    </a:cubicBezTo>
                    <a:cubicBezTo>
                      <a:pt x="295" y="56"/>
                      <a:pt x="295" y="56"/>
                      <a:pt x="295" y="56"/>
                    </a:cubicBezTo>
                    <a:cubicBezTo>
                      <a:pt x="291" y="57"/>
                      <a:pt x="291" y="57"/>
                      <a:pt x="291" y="57"/>
                    </a:cubicBezTo>
                    <a:cubicBezTo>
                      <a:pt x="291" y="58"/>
                      <a:pt x="291" y="58"/>
                      <a:pt x="291" y="58"/>
                    </a:cubicBezTo>
                    <a:cubicBezTo>
                      <a:pt x="295" y="56"/>
                      <a:pt x="295" y="56"/>
                      <a:pt x="295" y="56"/>
                    </a:cubicBezTo>
                    <a:cubicBezTo>
                      <a:pt x="291" y="57"/>
                      <a:pt x="291" y="57"/>
                      <a:pt x="291" y="57"/>
                    </a:cubicBezTo>
                    <a:cubicBezTo>
                      <a:pt x="295" y="56"/>
                      <a:pt x="295" y="56"/>
                      <a:pt x="295" y="56"/>
                    </a:cubicBezTo>
                    <a:cubicBezTo>
                      <a:pt x="291" y="56"/>
                      <a:pt x="291" y="56"/>
                      <a:pt x="291" y="56"/>
                    </a:cubicBezTo>
                    <a:cubicBezTo>
                      <a:pt x="291" y="57"/>
                      <a:pt x="291" y="57"/>
                      <a:pt x="291" y="57"/>
                    </a:cubicBezTo>
                    <a:cubicBezTo>
                      <a:pt x="295" y="56"/>
                      <a:pt x="295" y="56"/>
                      <a:pt x="295" y="56"/>
                    </a:cubicBezTo>
                    <a:cubicBezTo>
                      <a:pt x="291" y="56"/>
                      <a:pt x="291" y="56"/>
                      <a:pt x="291" y="56"/>
                    </a:cubicBezTo>
                    <a:cubicBezTo>
                      <a:pt x="295" y="56"/>
                      <a:pt x="295" y="56"/>
                      <a:pt x="295" y="56"/>
                    </a:cubicBezTo>
                    <a:cubicBezTo>
                      <a:pt x="291" y="53"/>
                      <a:pt x="291" y="53"/>
                      <a:pt x="291" y="53"/>
                    </a:cubicBezTo>
                    <a:cubicBezTo>
                      <a:pt x="295" y="56"/>
                      <a:pt x="295" y="56"/>
                      <a:pt x="295" y="56"/>
                    </a:cubicBezTo>
                    <a:cubicBezTo>
                      <a:pt x="293" y="52"/>
                      <a:pt x="293" y="52"/>
                      <a:pt x="293" y="52"/>
                    </a:cubicBezTo>
                    <a:cubicBezTo>
                      <a:pt x="293" y="52"/>
                      <a:pt x="292" y="52"/>
                      <a:pt x="291" y="53"/>
                    </a:cubicBezTo>
                    <a:cubicBezTo>
                      <a:pt x="295" y="56"/>
                      <a:pt x="295" y="56"/>
                      <a:pt x="295" y="56"/>
                    </a:cubicBezTo>
                    <a:cubicBezTo>
                      <a:pt x="293" y="52"/>
                      <a:pt x="293" y="52"/>
                      <a:pt x="293" y="52"/>
                    </a:cubicBezTo>
                    <a:cubicBezTo>
                      <a:pt x="294" y="55"/>
                      <a:pt x="294" y="55"/>
                      <a:pt x="294" y="55"/>
                    </a:cubicBezTo>
                    <a:cubicBezTo>
                      <a:pt x="294" y="52"/>
                      <a:pt x="294" y="52"/>
                      <a:pt x="294" y="52"/>
                    </a:cubicBezTo>
                    <a:cubicBezTo>
                      <a:pt x="294" y="52"/>
                      <a:pt x="294" y="52"/>
                      <a:pt x="293" y="52"/>
                    </a:cubicBezTo>
                    <a:cubicBezTo>
                      <a:pt x="294" y="55"/>
                      <a:pt x="294" y="55"/>
                      <a:pt x="294" y="55"/>
                    </a:cubicBezTo>
                    <a:cubicBezTo>
                      <a:pt x="294" y="52"/>
                      <a:pt x="294" y="52"/>
                      <a:pt x="294" y="52"/>
                    </a:cubicBezTo>
                    <a:cubicBezTo>
                      <a:pt x="294" y="54"/>
                      <a:pt x="294" y="54"/>
                      <a:pt x="294" y="54"/>
                    </a:cubicBezTo>
                    <a:cubicBezTo>
                      <a:pt x="295" y="52"/>
                      <a:pt x="295" y="52"/>
                      <a:pt x="295" y="52"/>
                    </a:cubicBezTo>
                    <a:cubicBezTo>
                      <a:pt x="294" y="52"/>
                      <a:pt x="294" y="52"/>
                      <a:pt x="294" y="52"/>
                    </a:cubicBezTo>
                    <a:cubicBezTo>
                      <a:pt x="294" y="54"/>
                      <a:pt x="294" y="54"/>
                      <a:pt x="294" y="54"/>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4" y="52"/>
                      <a:pt x="293" y="51"/>
                    </a:cubicBezTo>
                    <a:cubicBezTo>
                      <a:pt x="290" y="50"/>
                      <a:pt x="284" y="47"/>
                      <a:pt x="276" y="44"/>
                    </a:cubicBezTo>
                    <a:cubicBezTo>
                      <a:pt x="265" y="38"/>
                      <a:pt x="251" y="31"/>
                      <a:pt x="239" y="26"/>
                    </a:cubicBezTo>
                    <a:cubicBezTo>
                      <a:pt x="233" y="23"/>
                      <a:pt x="228" y="20"/>
                      <a:pt x="224" y="19"/>
                    </a:cubicBezTo>
                    <a:cubicBezTo>
                      <a:pt x="222" y="18"/>
                      <a:pt x="220" y="17"/>
                      <a:pt x="219" y="16"/>
                    </a:cubicBezTo>
                    <a:cubicBezTo>
                      <a:pt x="219" y="16"/>
                      <a:pt x="218" y="16"/>
                      <a:pt x="218" y="16"/>
                    </a:cubicBezTo>
                    <a:cubicBezTo>
                      <a:pt x="217" y="16"/>
                      <a:pt x="217" y="16"/>
                      <a:pt x="217" y="16"/>
                    </a:cubicBezTo>
                    <a:cubicBezTo>
                      <a:pt x="217" y="15"/>
                      <a:pt x="216" y="15"/>
                      <a:pt x="216" y="15"/>
                    </a:cubicBezTo>
                    <a:cubicBezTo>
                      <a:pt x="215" y="15"/>
                      <a:pt x="215" y="15"/>
                      <a:pt x="214" y="16"/>
                    </a:cubicBezTo>
                    <a:cubicBezTo>
                      <a:pt x="214" y="16"/>
                      <a:pt x="213" y="16"/>
                      <a:pt x="212" y="17"/>
                    </a:cubicBezTo>
                    <a:cubicBezTo>
                      <a:pt x="212" y="18"/>
                      <a:pt x="211" y="19"/>
                      <a:pt x="211" y="19"/>
                    </a:cubicBezTo>
                    <a:cubicBezTo>
                      <a:pt x="212" y="20"/>
                      <a:pt x="212" y="21"/>
                      <a:pt x="212" y="21"/>
                    </a:cubicBezTo>
                    <a:cubicBezTo>
                      <a:pt x="212" y="22"/>
                      <a:pt x="213" y="22"/>
                      <a:pt x="213" y="22"/>
                    </a:cubicBezTo>
                    <a:cubicBezTo>
                      <a:pt x="213" y="23"/>
                      <a:pt x="213" y="23"/>
                      <a:pt x="213" y="23"/>
                    </a:cubicBezTo>
                    <a:cubicBezTo>
                      <a:pt x="214" y="23"/>
                      <a:pt x="214" y="23"/>
                      <a:pt x="215" y="24"/>
                    </a:cubicBezTo>
                    <a:cubicBezTo>
                      <a:pt x="218" y="26"/>
                      <a:pt x="224" y="30"/>
                      <a:pt x="232" y="34"/>
                    </a:cubicBezTo>
                    <a:cubicBezTo>
                      <a:pt x="243" y="41"/>
                      <a:pt x="258" y="50"/>
                      <a:pt x="270" y="57"/>
                    </a:cubicBezTo>
                    <a:cubicBezTo>
                      <a:pt x="276" y="61"/>
                      <a:pt x="281" y="64"/>
                      <a:pt x="285" y="67"/>
                    </a:cubicBezTo>
                    <a:cubicBezTo>
                      <a:pt x="287" y="68"/>
                      <a:pt x="288" y="69"/>
                      <a:pt x="289" y="70"/>
                    </a:cubicBezTo>
                    <a:cubicBezTo>
                      <a:pt x="290" y="70"/>
                      <a:pt x="290" y="70"/>
                      <a:pt x="290" y="70"/>
                    </a:cubicBezTo>
                    <a:cubicBezTo>
                      <a:pt x="290" y="70"/>
                      <a:pt x="290" y="70"/>
                      <a:pt x="290" y="70"/>
                    </a:cubicBezTo>
                    <a:cubicBezTo>
                      <a:pt x="291" y="69"/>
                      <a:pt x="291" y="69"/>
                      <a:pt x="291" y="69"/>
                    </a:cubicBezTo>
                    <a:cubicBezTo>
                      <a:pt x="290" y="70"/>
                      <a:pt x="290" y="70"/>
                      <a:pt x="290" y="70"/>
                    </a:cubicBezTo>
                    <a:cubicBezTo>
                      <a:pt x="290" y="70"/>
                      <a:pt x="290" y="70"/>
                      <a:pt x="290" y="70"/>
                    </a:cubicBezTo>
                    <a:cubicBezTo>
                      <a:pt x="291" y="69"/>
                      <a:pt x="291" y="69"/>
                      <a:pt x="291" y="69"/>
                    </a:cubicBezTo>
                    <a:cubicBezTo>
                      <a:pt x="290" y="70"/>
                      <a:pt x="290" y="70"/>
                      <a:pt x="290" y="70"/>
                    </a:cubicBezTo>
                    <a:cubicBezTo>
                      <a:pt x="293" y="68"/>
                      <a:pt x="293" y="68"/>
                      <a:pt x="293" y="68"/>
                    </a:cubicBezTo>
                    <a:cubicBezTo>
                      <a:pt x="290" y="70"/>
                      <a:pt x="290" y="70"/>
                      <a:pt x="290" y="70"/>
                    </a:cubicBezTo>
                    <a:cubicBezTo>
                      <a:pt x="290" y="70"/>
                      <a:pt x="290" y="70"/>
                      <a:pt x="290" y="70"/>
                    </a:cubicBezTo>
                    <a:cubicBezTo>
                      <a:pt x="293" y="68"/>
                      <a:pt x="293" y="68"/>
                      <a:pt x="293" y="68"/>
                    </a:cubicBezTo>
                    <a:cubicBezTo>
                      <a:pt x="290" y="70"/>
                      <a:pt x="290" y="70"/>
                      <a:pt x="290" y="70"/>
                    </a:cubicBezTo>
                    <a:cubicBezTo>
                      <a:pt x="293" y="68"/>
                      <a:pt x="293" y="68"/>
                      <a:pt x="293" y="68"/>
                    </a:cubicBezTo>
                    <a:cubicBezTo>
                      <a:pt x="289" y="68"/>
                      <a:pt x="289" y="68"/>
                      <a:pt x="289" y="68"/>
                    </a:cubicBezTo>
                    <a:cubicBezTo>
                      <a:pt x="289" y="69"/>
                      <a:pt x="290" y="69"/>
                      <a:pt x="290" y="70"/>
                    </a:cubicBezTo>
                    <a:cubicBezTo>
                      <a:pt x="293" y="68"/>
                      <a:pt x="293" y="68"/>
                      <a:pt x="293" y="68"/>
                    </a:cubicBezTo>
                    <a:cubicBezTo>
                      <a:pt x="289" y="68"/>
                      <a:pt x="289" y="68"/>
                      <a:pt x="289" y="68"/>
                    </a:cubicBezTo>
                    <a:cubicBezTo>
                      <a:pt x="293" y="68"/>
                      <a:pt x="293" y="68"/>
                      <a:pt x="293" y="68"/>
                    </a:cubicBezTo>
                    <a:cubicBezTo>
                      <a:pt x="290" y="66"/>
                      <a:pt x="290" y="66"/>
                      <a:pt x="290" y="66"/>
                    </a:cubicBezTo>
                    <a:cubicBezTo>
                      <a:pt x="289" y="67"/>
                      <a:pt x="289" y="67"/>
                      <a:pt x="289" y="68"/>
                    </a:cubicBezTo>
                    <a:cubicBezTo>
                      <a:pt x="293" y="68"/>
                      <a:pt x="293" y="68"/>
                      <a:pt x="293" y="68"/>
                    </a:cubicBezTo>
                    <a:cubicBezTo>
                      <a:pt x="290" y="66"/>
                      <a:pt x="290" y="66"/>
                      <a:pt x="290" y="66"/>
                    </a:cubicBezTo>
                    <a:cubicBezTo>
                      <a:pt x="293" y="68"/>
                      <a:pt x="293" y="68"/>
                      <a:pt x="293" y="68"/>
                    </a:cubicBezTo>
                    <a:cubicBezTo>
                      <a:pt x="290" y="66"/>
                      <a:pt x="290" y="66"/>
                      <a:pt x="290" y="66"/>
                    </a:cubicBezTo>
                    <a:cubicBezTo>
                      <a:pt x="293" y="68"/>
                      <a:pt x="293" y="68"/>
                      <a:pt x="293" y="68"/>
                    </a:cubicBezTo>
                    <a:cubicBezTo>
                      <a:pt x="292" y="64"/>
                      <a:pt x="292" y="64"/>
                      <a:pt x="292" y="64"/>
                    </a:cubicBezTo>
                    <a:cubicBezTo>
                      <a:pt x="292" y="64"/>
                      <a:pt x="291" y="65"/>
                      <a:pt x="290" y="66"/>
                    </a:cubicBezTo>
                    <a:cubicBezTo>
                      <a:pt x="293" y="68"/>
                      <a:pt x="293" y="68"/>
                      <a:pt x="293" y="68"/>
                    </a:cubicBezTo>
                    <a:cubicBezTo>
                      <a:pt x="292" y="64"/>
                      <a:pt x="292" y="64"/>
                      <a:pt x="292" y="64"/>
                    </a:cubicBezTo>
                    <a:cubicBezTo>
                      <a:pt x="293" y="67"/>
                      <a:pt x="293" y="67"/>
                      <a:pt x="293" y="67"/>
                    </a:cubicBezTo>
                    <a:cubicBezTo>
                      <a:pt x="293" y="64"/>
                      <a:pt x="293" y="64"/>
                      <a:pt x="293" y="64"/>
                    </a:cubicBezTo>
                    <a:cubicBezTo>
                      <a:pt x="293" y="64"/>
                      <a:pt x="292" y="64"/>
                      <a:pt x="292" y="64"/>
                    </a:cubicBezTo>
                    <a:cubicBezTo>
                      <a:pt x="293" y="67"/>
                      <a:pt x="293" y="67"/>
                      <a:pt x="293" y="67"/>
                    </a:cubicBezTo>
                    <a:cubicBezTo>
                      <a:pt x="293" y="64"/>
                      <a:pt x="293" y="64"/>
                      <a:pt x="293" y="64"/>
                    </a:cubicBezTo>
                    <a:cubicBezTo>
                      <a:pt x="293" y="65"/>
                      <a:pt x="293" y="65"/>
                      <a:pt x="293" y="65"/>
                    </a:cubicBezTo>
                    <a:cubicBezTo>
                      <a:pt x="293" y="64"/>
                      <a:pt x="293" y="64"/>
                      <a:pt x="293" y="64"/>
                    </a:cubicBezTo>
                    <a:cubicBezTo>
                      <a:pt x="293" y="64"/>
                      <a:pt x="293" y="64"/>
                      <a:pt x="293" y="64"/>
                    </a:cubicBezTo>
                    <a:cubicBezTo>
                      <a:pt x="293" y="65"/>
                      <a:pt x="293" y="65"/>
                      <a:pt x="293" y="65"/>
                    </a:cubicBezTo>
                    <a:cubicBezTo>
                      <a:pt x="293" y="64"/>
                      <a:pt x="293" y="64"/>
                      <a:pt x="293" y="64"/>
                    </a:cubicBezTo>
                    <a:cubicBezTo>
                      <a:pt x="293" y="64"/>
                      <a:pt x="292" y="64"/>
                      <a:pt x="291" y="64"/>
                    </a:cubicBezTo>
                    <a:cubicBezTo>
                      <a:pt x="288" y="62"/>
                      <a:pt x="280" y="59"/>
                      <a:pt x="271" y="55"/>
                    </a:cubicBezTo>
                    <a:cubicBezTo>
                      <a:pt x="258" y="50"/>
                      <a:pt x="241" y="42"/>
                      <a:pt x="227" y="36"/>
                    </a:cubicBezTo>
                    <a:cubicBezTo>
                      <a:pt x="221" y="33"/>
                      <a:pt x="214" y="30"/>
                      <a:pt x="210" y="28"/>
                    </a:cubicBezTo>
                    <a:cubicBezTo>
                      <a:pt x="208" y="27"/>
                      <a:pt x="206" y="26"/>
                      <a:pt x="204" y="26"/>
                    </a:cubicBezTo>
                    <a:cubicBezTo>
                      <a:pt x="203" y="26"/>
                      <a:pt x="203" y="25"/>
                      <a:pt x="202" y="25"/>
                    </a:cubicBezTo>
                    <a:cubicBezTo>
                      <a:pt x="201" y="25"/>
                      <a:pt x="201" y="25"/>
                      <a:pt x="201" y="25"/>
                    </a:cubicBezTo>
                    <a:cubicBezTo>
                      <a:pt x="201" y="25"/>
                      <a:pt x="201" y="25"/>
                      <a:pt x="200" y="25"/>
                    </a:cubicBezTo>
                    <a:cubicBezTo>
                      <a:pt x="200" y="25"/>
                      <a:pt x="199" y="25"/>
                      <a:pt x="199" y="25"/>
                    </a:cubicBezTo>
                    <a:cubicBezTo>
                      <a:pt x="199" y="25"/>
                      <a:pt x="198" y="25"/>
                      <a:pt x="198" y="25"/>
                    </a:cubicBezTo>
                    <a:cubicBezTo>
                      <a:pt x="197" y="26"/>
                      <a:pt x="197" y="26"/>
                      <a:pt x="197" y="27"/>
                    </a:cubicBezTo>
                    <a:cubicBezTo>
                      <a:pt x="195" y="29"/>
                      <a:pt x="196" y="31"/>
                      <a:pt x="198" y="32"/>
                    </a:cubicBezTo>
                    <a:cubicBezTo>
                      <a:pt x="271" y="78"/>
                      <a:pt x="271" y="78"/>
                      <a:pt x="271" y="78"/>
                    </a:cubicBezTo>
                    <a:cubicBezTo>
                      <a:pt x="273" y="74"/>
                      <a:pt x="273" y="74"/>
                      <a:pt x="273" y="74"/>
                    </a:cubicBezTo>
                    <a:cubicBezTo>
                      <a:pt x="270" y="72"/>
                      <a:pt x="270" y="72"/>
                      <a:pt x="270" y="72"/>
                    </a:cubicBezTo>
                    <a:cubicBezTo>
                      <a:pt x="273" y="74"/>
                      <a:pt x="273" y="74"/>
                      <a:pt x="273" y="74"/>
                    </a:cubicBezTo>
                    <a:cubicBezTo>
                      <a:pt x="271" y="71"/>
                      <a:pt x="271" y="71"/>
                      <a:pt x="271" y="71"/>
                    </a:cubicBezTo>
                    <a:cubicBezTo>
                      <a:pt x="270" y="71"/>
                      <a:pt x="270" y="72"/>
                      <a:pt x="270" y="72"/>
                    </a:cubicBezTo>
                    <a:cubicBezTo>
                      <a:pt x="273" y="74"/>
                      <a:pt x="273" y="74"/>
                      <a:pt x="273" y="74"/>
                    </a:cubicBezTo>
                    <a:cubicBezTo>
                      <a:pt x="271" y="71"/>
                      <a:pt x="271" y="71"/>
                      <a:pt x="271" y="71"/>
                    </a:cubicBezTo>
                    <a:cubicBezTo>
                      <a:pt x="273" y="74"/>
                      <a:pt x="273" y="74"/>
                      <a:pt x="273" y="74"/>
                    </a:cubicBezTo>
                    <a:cubicBezTo>
                      <a:pt x="272" y="70"/>
                      <a:pt x="272" y="70"/>
                      <a:pt x="272" y="70"/>
                    </a:cubicBezTo>
                    <a:cubicBezTo>
                      <a:pt x="272" y="70"/>
                      <a:pt x="271" y="71"/>
                      <a:pt x="271" y="71"/>
                    </a:cubicBezTo>
                    <a:cubicBezTo>
                      <a:pt x="273" y="74"/>
                      <a:pt x="273" y="74"/>
                      <a:pt x="273" y="74"/>
                    </a:cubicBezTo>
                    <a:cubicBezTo>
                      <a:pt x="272" y="70"/>
                      <a:pt x="272" y="70"/>
                      <a:pt x="272" y="70"/>
                    </a:cubicBezTo>
                    <a:cubicBezTo>
                      <a:pt x="273" y="74"/>
                      <a:pt x="273" y="74"/>
                      <a:pt x="273" y="74"/>
                    </a:cubicBezTo>
                    <a:cubicBezTo>
                      <a:pt x="273" y="70"/>
                      <a:pt x="273" y="70"/>
                      <a:pt x="273" y="70"/>
                    </a:cubicBezTo>
                    <a:cubicBezTo>
                      <a:pt x="272" y="70"/>
                      <a:pt x="272" y="70"/>
                      <a:pt x="272" y="70"/>
                    </a:cubicBezTo>
                    <a:cubicBezTo>
                      <a:pt x="273" y="74"/>
                      <a:pt x="273" y="74"/>
                      <a:pt x="273" y="74"/>
                    </a:cubicBezTo>
                    <a:cubicBezTo>
                      <a:pt x="273" y="70"/>
                      <a:pt x="273" y="70"/>
                      <a:pt x="273" y="70"/>
                    </a:cubicBezTo>
                    <a:cubicBezTo>
                      <a:pt x="273" y="72"/>
                      <a:pt x="273" y="72"/>
                      <a:pt x="273" y="72"/>
                    </a:cubicBezTo>
                    <a:cubicBezTo>
                      <a:pt x="273" y="70"/>
                      <a:pt x="273" y="70"/>
                      <a:pt x="273" y="70"/>
                    </a:cubicBezTo>
                    <a:cubicBezTo>
                      <a:pt x="273" y="70"/>
                      <a:pt x="273" y="70"/>
                      <a:pt x="273" y="70"/>
                    </a:cubicBezTo>
                    <a:cubicBezTo>
                      <a:pt x="273" y="72"/>
                      <a:pt x="273" y="72"/>
                      <a:pt x="273" y="72"/>
                    </a:cubicBezTo>
                    <a:cubicBezTo>
                      <a:pt x="273" y="70"/>
                      <a:pt x="273" y="70"/>
                      <a:pt x="273" y="70"/>
                    </a:cubicBezTo>
                    <a:cubicBezTo>
                      <a:pt x="273" y="70"/>
                      <a:pt x="272" y="70"/>
                      <a:pt x="271" y="70"/>
                    </a:cubicBezTo>
                    <a:cubicBezTo>
                      <a:pt x="268" y="69"/>
                      <a:pt x="260" y="66"/>
                      <a:pt x="251" y="62"/>
                    </a:cubicBezTo>
                    <a:cubicBezTo>
                      <a:pt x="238" y="56"/>
                      <a:pt x="220" y="48"/>
                      <a:pt x="207" y="42"/>
                    </a:cubicBezTo>
                    <a:cubicBezTo>
                      <a:pt x="200" y="39"/>
                      <a:pt x="194" y="36"/>
                      <a:pt x="189" y="34"/>
                    </a:cubicBezTo>
                    <a:cubicBezTo>
                      <a:pt x="185" y="32"/>
                      <a:pt x="183" y="31"/>
                      <a:pt x="183" y="31"/>
                    </a:cubicBezTo>
                    <a:cubicBezTo>
                      <a:pt x="181" y="30"/>
                      <a:pt x="178" y="31"/>
                      <a:pt x="177" y="32"/>
                    </a:cubicBezTo>
                    <a:cubicBezTo>
                      <a:pt x="176" y="34"/>
                      <a:pt x="177" y="37"/>
                      <a:pt x="179" y="38"/>
                    </a:cubicBezTo>
                    <a:cubicBezTo>
                      <a:pt x="179" y="38"/>
                      <a:pt x="183" y="40"/>
                      <a:pt x="190" y="45"/>
                    </a:cubicBezTo>
                    <a:cubicBezTo>
                      <a:pt x="201" y="51"/>
                      <a:pt x="216" y="60"/>
                      <a:pt x="229" y="68"/>
                    </a:cubicBezTo>
                    <a:cubicBezTo>
                      <a:pt x="235" y="72"/>
                      <a:pt x="241" y="76"/>
                      <a:pt x="245" y="78"/>
                    </a:cubicBezTo>
                    <a:cubicBezTo>
                      <a:pt x="247" y="80"/>
                      <a:pt x="249" y="81"/>
                      <a:pt x="250" y="82"/>
                    </a:cubicBezTo>
                    <a:cubicBezTo>
                      <a:pt x="251" y="82"/>
                      <a:pt x="251" y="82"/>
                      <a:pt x="251" y="82"/>
                    </a:cubicBezTo>
                    <a:cubicBezTo>
                      <a:pt x="251" y="83"/>
                      <a:pt x="251" y="83"/>
                      <a:pt x="251" y="83"/>
                    </a:cubicBezTo>
                    <a:cubicBezTo>
                      <a:pt x="253" y="81"/>
                      <a:pt x="253" y="81"/>
                      <a:pt x="253" y="81"/>
                    </a:cubicBezTo>
                    <a:cubicBezTo>
                      <a:pt x="251" y="82"/>
                      <a:pt x="251" y="82"/>
                      <a:pt x="251" y="82"/>
                    </a:cubicBezTo>
                    <a:cubicBezTo>
                      <a:pt x="251" y="83"/>
                      <a:pt x="251" y="83"/>
                      <a:pt x="251" y="83"/>
                    </a:cubicBezTo>
                    <a:cubicBezTo>
                      <a:pt x="253" y="81"/>
                      <a:pt x="253" y="81"/>
                      <a:pt x="253" y="81"/>
                    </a:cubicBezTo>
                    <a:cubicBezTo>
                      <a:pt x="251" y="82"/>
                      <a:pt x="251" y="82"/>
                      <a:pt x="251" y="82"/>
                    </a:cubicBezTo>
                    <a:cubicBezTo>
                      <a:pt x="254" y="80"/>
                      <a:pt x="254" y="80"/>
                      <a:pt x="254" y="80"/>
                    </a:cubicBezTo>
                    <a:cubicBezTo>
                      <a:pt x="250" y="80"/>
                      <a:pt x="250" y="80"/>
                      <a:pt x="250" y="80"/>
                    </a:cubicBezTo>
                    <a:cubicBezTo>
                      <a:pt x="250" y="82"/>
                      <a:pt x="251" y="82"/>
                      <a:pt x="251" y="82"/>
                    </a:cubicBezTo>
                    <a:cubicBezTo>
                      <a:pt x="254" y="80"/>
                      <a:pt x="254" y="80"/>
                      <a:pt x="254" y="80"/>
                    </a:cubicBezTo>
                    <a:cubicBezTo>
                      <a:pt x="250" y="80"/>
                      <a:pt x="250" y="80"/>
                      <a:pt x="250" y="80"/>
                    </a:cubicBezTo>
                    <a:cubicBezTo>
                      <a:pt x="254" y="80"/>
                      <a:pt x="254" y="80"/>
                      <a:pt x="254" y="80"/>
                    </a:cubicBezTo>
                    <a:cubicBezTo>
                      <a:pt x="251" y="78"/>
                      <a:pt x="251" y="78"/>
                      <a:pt x="251" y="78"/>
                    </a:cubicBezTo>
                    <a:cubicBezTo>
                      <a:pt x="250" y="79"/>
                      <a:pt x="250" y="80"/>
                      <a:pt x="250" y="80"/>
                    </a:cubicBezTo>
                    <a:cubicBezTo>
                      <a:pt x="254" y="80"/>
                      <a:pt x="254" y="80"/>
                      <a:pt x="254" y="80"/>
                    </a:cubicBezTo>
                    <a:cubicBezTo>
                      <a:pt x="251" y="78"/>
                      <a:pt x="251" y="78"/>
                      <a:pt x="251" y="78"/>
                    </a:cubicBezTo>
                    <a:cubicBezTo>
                      <a:pt x="254" y="80"/>
                      <a:pt x="254" y="80"/>
                      <a:pt x="254" y="80"/>
                    </a:cubicBezTo>
                    <a:cubicBezTo>
                      <a:pt x="251" y="78"/>
                      <a:pt x="251" y="78"/>
                      <a:pt x="251" y="78"/>
                    </a:cubicBezTo>
                    <a:cubicBezTo>
                      <a:pt x="254" y="80"/>
                      <a:pt x="254" y="80"/>
                      <a:pt x="254" y="80"/>
                    </a:cubicBezTo>
                    <a:cubicBezTo>
                      <a:pt x="253" y="76"/>
                      <a:pt x="253" y="76"/>
                      <a:pt x="253" y="76"/>
                    </a:cubicBezTo>
                    <a:cubicBezTo>
                      <a:pt x="252" y="77"/>
                      <a:pt x="252" y="77"/>
                      <a:pt x="251" y="78"/>
                    </a:cubicBezTo>
                    <a:cubicBezTo>
                      <a:pt x="254" y="80"/>
                      <a:pt x="254" y="80"/>
                      <a:pt x="254" y="80"/>
                    </a:cubicBezTo>
                    <a:cubicBezTo>
                      <a:pt x="253" y="76"/>
                      <a:pt x="253" y="76"/>
                      <a:pt x="253" y="76"/>
                    </a:cubicBezTo>
                    <a:cubicBezTo>
                      <a:pt x="254" y="80"/>
                      <a:pt x="254" y="80"/>
                      <a:pt x="254" y="80"/>
                    </a:cubicBezTo>
                    <a:cubicBezTo>
                      <a:pt x="254" y="76"/>
                      <a:pt x="254" y="76"/>
                      <a:pt x="254" y="76"/>
                    </a:cubicBezTo>
                    <a:cubicBezTo>
                      <a:pt x="254" y="76"/>
                      <a:pt x="253" y="76"/>
                      <a:pt x="253" y="76"/>
                    </a:cubicBezTo>
                    <a:cubicBezTo>
                      <a:pt x="254" y="80"/>
                      <a:pt x="254" y="80"/>
                      <a:pt x="254" y="80"/>
                    </a:cubicBezTo>
                    <a:cubicBezTo>
                      <a:pt x="254" y="76"/>
                      <a:pt x="254" y="76"/>
                      <a:pt x="254" y="76"/>
                    </a:cubicBezTo>
                    <a:cubicBezTo>
                      <a:pt x="254" y="78"/>
                      <a:pt x="254" y="78"/>
                      <a:pt x="254" y="78"/>
                    </a:cubicBezTo>
                    <a:cubicBezTo>
                      <a:pt x="254" y="76"/>
                      <a:pt x="254" y="76"/>
                      <a:pt x="254" y="76"/>
                    </a:cubicBezTo>
                    <a:cubicBezTo>
                      <a:pt x="254" y="76"/>
                      <a:pt x="254" y="76"/>
                      <a:pt x="254" y="76"/>
                    </a:cubicBezTo>
                    <a:cubicBezTo>
                      <a:pt x="254" y="78"/>
                      <a:pt x="254" y="78"/>
                      <a:pt x="254" y="78"/>
                    </a:cubicBezTo>
                    <a:cubicBezTo>
                      <a:pt x="254" y="76"/>
                      <a:pt x="254" y="76"/>
                      <a:pt x="254" y="76"/>
                    </a:cubicBezTo>
                    <a:cubicBezTo>
                      <a:pt x="254" y="76"/>
                      <a:pt x="254" y="76"/>
                      <a:pt x="254" y="76"/>
                    </a:cubicBezTo>
                    <a:cubicBezTo>
                      <a:pt x="253" y="76"/>
                      <a:pt x="251" y="75"/>
                      <a:pt x="248" y="74"/>
                    </a:cubicBezTo>
                    <a:cubicBezTo>
                      <a:pt x="238" y="70"/>
                      <a:pt x="217" y="60"/>
                      <a:pt x="200" y="51"/>
                    </a:cubicBezTo>
                    <a:cubicBezTo>
                      <a:pt x="191" y="47"/>
                      <a:pt x="183" y="43"/>
                      <a:pt x="177" y="40"/>
                    </a:cubicBezTo>
                    <a:cubicBezTo>
                      <a:pt x="171" y="37"/>
                      <a:pt x="168" y="35"/>
                      <a:pt x="168" y="35"/>
                    </a:cubicBezTo>
                    <a:cubicBezTo>
                      <a:pt x="166" y="34"/>
                      <a:pt x="164" y="35"/>
                      <a:pt x="163" y="36"/>
                    </a:cubicBezTo>
                    <a:cubicBezTo>
                      <a:pt x="162" y="37"/>
                      <a:pt x="162" y="38"/>
                      <a:pt x="162" y="39"/>
                    </a:cubicBezTo>
                    <a:cubicBezTo>
                      <a:pt x="162" y="40"/>
                      <a:pt x="162" y="40"/>
                      <a:pt x="162" y="41"/>
                    </a:cubicBezTo>
                    <a:cubicBezTo>
                      <a:pt x="163" y="41"/>
                      <a:pt x="163" y="42"/>
                      <a:pt x="163" y="42"/>
                    </a:cubicBezTo>
                    <a:cubicBezTo>
                      <a:pt x="164" y="43"/>
                      <a:pt x="164" y="43"/>
                      <a:pt x="164" y="43"/>
                    </a:cubicBezTo>
                    <a:cubicBezTo>
                      <a:pt x="165" y="43"/>
                      <a:pt x="167" y="45"/>
                      <a:pt x="169" y="46"/>
                    </a:cubicBezTo>
                    <a:cubicBezTo>
                      <a:pt x="185" y="57"/>
                      <a:pt x="232" y="85"/>
                      <a:pt x="232" y="85"/>
                    </a:cubicBezTo>
                    <a:cubicBezTo>
                      <a:pt x="234" y="82"/>
                      <a:pt x="234" y="82"/>
                      <a:pt x="234" y="82"/>
                    </a:cubicBezTo>
                    <a:cubicBezTo>
                      <a:pt x="231" y="80"/>
                      <a:pt x="231" y="80"/>
                      <a:pt x="231" y="80"/>
                    </a:cubicBezTo>
                    <a:cubicBezTo>
                      <a:pt x="234" y="82"/>
                      <a:pt x="234" y="82"/>
                      <a:pt x="234" y="82"/>
                    </a:cubicBezTo>
                    <a:cubicBezTo>
                      <a:pt x="232" y="78"/>
                      <a:pt x="232" y="78"/>
                      <a:pt x="232" y="78"/>
                    </a:cubicBezTo>
                    <a:cubicBezTo>
                      <a:pt x="232" y="79"/>
                      <a:pt x="231" y="79"/>
                      <a:pt x="231" y="80"/>
                    </a:cubicBezTo>
                    <a:cubicBezTo>
                      <a:pt x="234" y="82"/>
                      <a:pt x="234" y="82"/>
                      <a:pt x="234" y="82"/>
                    </a:cubicBezTo>
                    <a:cubicBezTo>
                      <a:pt x="232" y="78"/>
                      <a:pt x="232" y="78"/>
                      <a:pt x="232" y="78"/>
                    </a:cubicBezTo>
                    <a:cubicBezTo>
                      <a:pt x="234" y="81"/>
                      <a:pt x="234" y="81"/>
                      <a:pt x="234" y="81"/>
                    </a:cubicBezTo>
                    <a:cubicBezTo>
                      <a:pt x="233" y="78"/>
                      <a:pt x="233" y="78"/>
                      <a:pt x="233" y="78"/>
                    </a:cubicBezTo>
                    <a:cubicBezTo>
                      <a:pt x="233" y="78"/>
                      <a:pt x="233" y="78"/>
                      <a:pt x="232" y="78"/>
                    </a:cubicBezTo>
                    <a:cubicBezTo>
                      <a:pt x="234" y="81"/>
                      <a:pt x="234" y="81"/>
                      <a:pt x="234" y="81"/>
                    </a:cubicBezTo>
                    <a:cubicBezTo>
                      <a:pt x="233" y="78"/>
                      <a:pt x="233" y="78"/>
                      <a:pt x="233" y="78"/>
                    </a:cubicBezTo>
                    <a:cubicBezTo>
                      <a:pt x="234" y="81"/>
                      <a:pt x="234" y="81"/>
                      <a:pt x="234" y="81"/>
                    </a:cubicBezTo>
                    <a:cubicBezTo>
                      <a:pt x="234" y="78"/>
                      <a:pt x="234" y="78"/>
                      <a:pt x="234" y="78"/>
                    </a:cubicBezTo>
                    <a:cubicBezTo>
                      <a:pt x="233" y="78"/>
                      <a:pt x="233" y="78"/>
                      <a:pt x="233" y="78"/>
                    </a:cubicBezTo>
                    <a:cubicBezTo>
                      <a:pt x="234" y="81"/>
                      <a:pt x="234" y="81"/>
                      <a:pt x="234" y="81"/>
                    </a:cubicBezTo>
                    <a:cubicBezTo>
                      <a:pt x="234" y="78"/>
                      <a:pt x="234" y="78"/>
                      <a:pt x="234" y="78"/>
                    </a:cubicBezTo>
                    <a:cubicBezTo>
                      <a:pt x="234" y="79"/>
                      <a:pt x="234" y="79"/>
                      <a:pt x="234" y="79"/>
                    </a:cubicBezTo>
                    <a:cubicBezTo>
                      <a:pt x="234" y="78"/>
                      <a:pt x="234" y="78"/>
                      <a:pt x="234" y="78"/>
                    </a:cubicBezTo>
                    <a:cubicBezTo>
                      <a:pt x="234" y="78"/>
                      <a:pt x="234" y="78"/>
                      <a:pt x="234" y="78"/>
                    </a:cubicBezTo>
                    <a:cubicBezTo>
                      <a:pt x="234" y="79"/>
                      <a:pt x="234" y="79"/>
                      <a:pt x="234" y="79"/>
                    </a:cubicBezTo>
                    <a:cubicBezTo>
                      <a:pt x="234" y="78"/>
                      <a:pt x="234" y="78"/>
                      <a:pt x="234" y="78"/>
                    </a:cubicBezTo>
                    <a:cubicBezTo>
                      <a:pt x="234" y="78"/>
                      <a:pt x="233" y="78"/>
                      <a:pt x="232" y="77"/>
                    </a:cubicBezTo>
                    <a:cubicBezTo>
                      <a:pt x="228" y="76"/>
                      <a:pt x="221" y="73"/>
                      <a:pt x="212" y="70"/>
                    </a:cubicBezTo>
                    <a:cubicBezTo>
                      <a:pt x="199" y="64"/>
                      <a:pt x="183" y="56"/>
                      <a:pt x="170" y="50"/>
                    </a:cubicBezTo>
                    <a:cubicBezTo>
                      <a:pt x="163" y="47"/>
                      <a:pt x="157" y="45"/>
                      <a:pt x="153" y="43"/>
                    </a:cubicBezTo>
                    <a:cubicBezTo>
                      <a:pt x="151" y="42"/>
                      <a:pt x="150" y="41"/>
                      <a:pt x="149" y="41"/>
                    </a:cubicBezTo>
                    <a:cubicBezTo>
                      <a:pt x="148" y="40"/>
                      <a:pt x="148" y="40"/>
                      <a:pt x="147" y="40"/>
                    </a:cubicBezTo>
                    <a:cubicBezTo>
                      <a:pt x="147" y="40"/>
                      <a:pt x="147" y="40"/>
                      <a:pt x="147" y="40"/>
                    </a:cubicBezTo>
                    <a:cubicBezTo>
                      <a:pt x="147" y="40"/>
                      <a:pt x="147" y="40"/>
                      <a:pt x="147" y="40"/>
                    </a:cubicBezTo>
                    <a:cubicBezTo>
                      <a:pt x="147" y="40"/>
                      <a:pt x="147" y="40"/>
                      <a:pt x="147" y="40"/>
                    </a:cubicBezTo>
                    <a:cubicBezTo>
                      <a:pt x="147" y="40"/>
                      <a:pt x="147" y="40"/>
                      <a:pt x="147" y="40"/>
                    </a:cubicBezTo>
                    <a:cubicBezTo>
                      <a:pt x="146" y="40"/>
                      <a:pt x="146" y="40"/>
                      <a:pt x="146" y="40"/>
                    </a:cubicBezTo>
                    <a:cubicBezTo>
                      <a:pt x="146" y="40"/>
                      <a:pt x="146" y="40"/>
                      <a:pt x="146" y="40"/>
                    </a:cubicBezTo>
                    <a:cubicBezTo>
                      <a:pt x="146" y="39"/>
                      <a:pt x="146" y="39"/>
                      <a:pt x="145" y="39"/>
                    </a:cubicBezTo>
                    <a:cubicBezTo>
                      <a:pt x="144" y="39"/>
                      <a:pt x="142" y="40"/>
                      <a:pt x="142" y="41"/>
                    </a:cubicBezTo>
                    <a:cubicBezTo>
                      <a:pt x="141" y="42"/>
                      <a:pt x="141" y="43"/>
                      <a:pt x="141" y="43"/>
                    </a:cubicBezTo>
                    <a:cubicBezTo>
                      <a:pt x="141" y="44"/>
                      <a:pt x="141" y="45"/>
                      <a:pt x="142" y="45"/>
                    </a:cubicBezTo>
                    <a:cubicBezTo>
                      <a:pt x="142" y="46"/>
                      <a:pt x="142" y="47"/>
                      <a:pt x="143" y="47"/>
                    </a:cubicBezTo>
                    <a:cubicBezTo>
                      <a:pt x="143" y="48"/>
                      <a:pt x="144" y="48"/>
                      <a:pt x="145" y="49"/>
                    </a:cubicBezTo>
                    <a:cubicBezTo>
                      <a:pt x="148" y="51"/>
                      <a:pt x="154" y="55"/>
                      <a:pt x="161" y="59"/>
                    </a:cubicBezTo>
                    <a:cubicBezTo>
                      <a:pt x="172" y="65"/>
                      <a:pt x="185" y="73"/>
                      <a:pt x="195" y="79"/>
                    </a:cubicBezTo>
                    <a:cubicBezTo>
                      <a:pt x="201" y="82"/>
                      <a:pt x="205" y="85"/>
                      <a:pt x="208" y="87"/>
                    </a:cubicBezTo>
                    <a:cubicBezTo>
                      <a:pt x="210" y="88"/>
                      <a:pt x="211" y="89"/>
                      <a:pt x="212" y="89"/>
                    </a:cubicBezTo>
                    <a:cubicBezTo>
                      <a:pt x="212" y="90"/>
                      <a:pt x="213" y="90"/>
                      <a:pt x="213" y="90"/>
                    </a:cubicBezTo>
                    <a:cubicBezTo>
                      <a:pt x="214" y="89"/>
                      <a:pt x="214" y="89"/>
                      <a:pt x="214" y="89"/>
                    </a:cubicBezTo>
                    <a:cubicBezTo>
                      <a:pt x="213" y="90"/>
                      <a:pt x="213" y="90"/>
                      <a:pt x="213" y="90"/>
                    </a:cubicBezTo>
                    <a:cubicBezTo>
                      <a:pt x="213" y="90"/>
                      <a:pt x="213" y="90"/>
                      <a:pt x="213" y="90"/>
                    </a:cubicBezTo>
                    <a:cubicBezTo>
                      <a:pt x="214" y="89"/>
                      <a:pt x="214" y="89"/>
                      <a:pt x="214" y="89"/>
                    </a:cubicBezTo>
                    <a:cubicBezTo>
                      <a:pt x="213" y="90"/>
                      <a:pt x="213" y="90"/>
                      <a:pt x="213" y="90"/>
                    </a:cubicBezTo>
                    <a:cubicBezTo>
                      <a:pt x="215" y="88"/>
                      <a:pt x="215" y="88"/>
                      <a:pt x="215" y="88"/>
                    </a:cubicBezTo>
                    <a:cubicBezTo>
                      <a:pt x="212" y="88"/>
                      <a:pt x="212" y="88"/>
                      <a:pt x="212" y="88"/>
                    </a:cubicBezTo>
                    <a:cubicBezTo>
                      <a:pt x="212" y="89"/>
                      <a:pt x="212" y="89"/>
                      <a:pt x="213" y="90"/>
                    </a:cubicBezTo>
                    <a:cubicBezTo>
                      <a:pt x="215" y="88"/>
                      <a:pt x="215" y="88"/>
                      <a:pt x="215" y="88"/>
                    </a:cubicBezTo>
                    <a:cubicBezTo>
                      <a:pt x="212" y="88"/>
                      <a:pt x="212" y="88"/>
                      <a:pt x="212" y="88"/>
                    </a:cubicBezTo>
                    <a:cubicBezTo>
                      <a:pt x="216" y="88"/>
                      <a:pt x="216" y="88"/>
                      <a:pt x="216" y="88"/>
                    </a:cubicBezTo>
                    <a:cubicBezTo>
                      <a:pt x="212" y="86"/>
                      <a:pt x="212" y="86"/>
                      <a:pt x="212" y="86"/>
                    </a:cubicBezTo>
                    <a:cubicBezTo>
                      <a:pt x="212" y="86"/>
                      <a:pt x="212" y="87"/>
                      <a:pt x="212" y="88"/>
                    </a:cubicBezTo>
                    <a:cubicBezTo>
                      <a:pt x="216" y="88"/>
                      <a:pt x="216" y="88"/>
                      <a:pt x="216" y="88"/>
                    </a:cubicBezTo>
                    <a:cubicBezTo>
                      <a:pt x="212" y="86"/>
                      <a:pt x="212" y="86"/>
                      <a:pt x="212" y="86"/>
                    </a:cubicBezTo>
                    <a:cubicBezTo>
                      <a:pt x="216" y="88"/>
                      <a:pt x="216" y="88"/>
                      <a:pt x="216" y="88"/>
                    </a:cubicBezTo>
                    <a:cubicBezTo>
                      <a:pt x="217" y="84"/>
                      <a:pt x="217" y="84"/>
                      <a:pt x="217" y="84"/>
                    </a:cubicBezTo>
                    <a:cubicBezTo>
                      <a:pt x="126" y="46"/>
                      <a:pt x="126" y="46"/>
                      <a:pt x="126" y="46"/>
                    </a:cubicBezTo>
                    <a:cubicBezTo>
                      <a:pt x="124" y="45"/>
                      <a:pt x="122" y="46"/>
                      <a:pt x="121" y="48"/>
                    </a:cubicBezTo>
                    <a:cubicBezTo>
                      <a:pt x="120" y="50"/>
                      <a:pt x="121" y="52"/>
                      <a:pt x="122" y="53"/>
                    </a:cubicBezTo>
                    <a:cubicBezTo>
                      <a:pt x="196" y="99"/>
                      <a:pt x="196" y="99"/>
                      <a:pt x="196" y="99"/>
                    </a:cubicBezTo>
                    <a:cubicBezTo>
                      <a:pt x="198" y="95"/>
                      <a:pt x="198" y="95"/>
                      <a:pt x="198" y="95"/>
                    </a:cubicBezTo>
                    <a:cubicBezTo>
                      <a:pt x="200" y="92"/>
                      <a:pt x="200" y="92"/>
                      <a:pt x="200" y="92"/>
                    </a:cubicBezTo>
                    <a:cubicBezTo>
                      <a:pt x="200" y="92"/>
                      <a:pt x="179" y="81"/>
                      <a:pt x="157" y="71"/>
                    </a:cubicBezTo>
                    <a:cubicBezTo>
                      <a:pt x="146" y="65"/>
                      <a:pt x="135" y="60"/>
                      <a:pt x="127" y="56"/>
                    </a:cubicBezTo>
                    <a:cubicBezTo>
                      <a:pt x="123" y="54"/>
                      <a:pt x="119" y="52"/>
                      <a:pt x="116" y="51"/>
                    </a:cubicBezTo>
                    <a:cubicBezTo>
                      <a:pt x="115" y="50"/>
                      <a:pt x="114" y="50"/>
                      <a:pt x="113" y="50"/>
                    </a:cubicBezTo>
                    <a:cubicBezTo>
                      <a:pt x="113" y="49"/>
                      <a:pt x="112" y="49"/>
                      <a:pt x="112" y="49"/>
                    </a:cubicBezTo>
                    <a:cubicBezTo>
                      <a:pt x="111" y="49"/>
                      <a:pt x="111" y="49"/>
                      <a:pt x="111" y="49"/>
                    </a:cubicBezTo>
                    <a:cubicBezTo>
                      <a:pt x="111" y="49"/>
                      <a:pt x="111" y="49"/>
                      <a:pt x="110" y="49"/>
                    </a:cubicBezTo>
                    <a:cubicBezTo>
                      <a:pt x="110" y="49"/>
                      <a:pt x="110" y="49"/>
                      <a:pt x="109" y="49"/>
                    </a:cubicBezTo>
                    <a:cubicBezTo>
                      <a:pt x="108" y="49"/>
                      <a:pt x="107" y="50"/>
                      <a:pt x="107" y="51"/>
                    </a:cubicBezTo>
                    <a:cubicBezTo>
                      <a:pt x="106" y="53"/>
                      <a:pt x="106" y="55"/>
                      <a:pt x="108" y="56"/>
                    </a:cubicBezTo>
                    <a:cubicBezTo>
                      <a:pt x="182" y="103"/>
                      <a:pt x="182" y="103"/>
                      <a:pt x="182" y="103"/>
                    </a:cubicBezTo>
                    <a:cubicBezTo>
                      <a:pt x="184" y="99"/>
                      <a:pt x="184" y="99"/>
                      <a:pt x="184" y="99"/>
                    </a:cubicBezTo>
                    <a:cubicBezTo>
                      <a:pt x="181" y="97"/>
                      <a:pt x="181" y="97"/>
                      <a:pt x="181" y="97"/>
                    </a:cubicBezTo>
                    <a:cubicBezTo>
                      <a:pt x="184" y="99"/>
                      <a:pt x="184" y="99"/>
                      <a:pt x="184" y="99"/>
                    </a:cubicBezTo>
                    <a:cubicBezTo>
                      <a:pt x="183" y="95"/>
                      <a:pt x="183" y="95"/>
                      <a:pt x="183" y="95"/>
                    </a:cubicBezTo>
                    <a:cubicBezTo>
                      <a:pt x="183" y="96"/>
                      <a:pt x="182" y="96"/>
                      <a:pt x="181" y="97"/>
                    </a:cubicBezTo>
                    <a:cubicBezTo>
                      <a:pt x="184" y="99"/>
                      <a:pt x="184" y="99"/>
                      <a:pt x="184" y="99"/>
                    </a:cubicBezTo>
                    <a:cubicBezTo>
                      <a:pt x="183" y="95"/>
                      <a:pt x="183" y="95"/>
                      <a:pt x="183" y="95"/>
                    </a:cubicBezTo>
                    <a:cubicBezTo>
                      <a:pt x="184" y="99"/>
                      <a:pt x="184" y="99"/>
                      <a:pt x="184" y="99"/>
                    </a:cubicBezTo>
                    <a:cubicBezTo>
                      <a:pt x="184" y="95"/>
                      <a:pt x="184" y="95"/>
                      <a:pt x="184" y="95"/>
                    </a:cubicBezTo>
                    <a:cubicBezTo>
                      <a:pt x="184" y="95"/>
                      <a:pt x="184" y="95"/>
                      <a:pt x="183" y="95"/>
                    </a:cubicBezTo>
                    <a:cubicBezTo>
                      <a:pt x="184" y="99"/>
                      <a:pt x="184" y="99"/>
                      <a:pt x="184" y="99"/>
                    </a:cubicBezTo>
                    <a:cubicBezTo>
                      <a:pt x="184" y="95"/>
                      <a:pt x="184" y="95"/>
                      <a:pt x="184" y="95"/>
                    </a:cubicBezTo>
                    <a:cubicBezTo>
                      <a:pt x="184" y="98"/>
                      <a:pt x="184" y="98"/>
                      <a:pt x="184" y="98"/>
                    </a:cubicBezTo>
                    <a:cubicBezTo>
                      <a:pt x="185" y="95"/>
                      <a:pt x="185" y="95"/>
                      <a:pt x="185" y="95"/>
                    </a:cubicBezTo>
                    <a:cubicBezTo>
                      <a:pt x="185" y="95"/>
                      <a:pt x="185" y="95"/>
                      <a:pt x="184" y="95"/>
                    </a:cubicBezTo>
                    <a:cubicBezTo>
                      <a:pt x="184" y="98"/>
                      <a:pt x="184" y="98"/>
                      <a:pt x="184" y="98"/>
                    </a:cubicBezTo>
                    <a:cubicBezTo>
                      <a:pt x="185" y="95"/>
                      <a:pt x="185" y="95"/>
                      <a:pt x="185" y="95"/>
                    </a:cubicBezTo>
                    <a:cubicBezTo>
                      <a:pt x="185" y="96"/>
                      <a:pt x="185" y="96"/>
                      <a:pt x="185" y="96"/>
                    </a:cubicBezTo>
                    <a:cubicBezTo>
                      <a:pt x="185" y="95"/>
                      <a:pt x="185" y="95"/>
                      <a:pt x="185" y="95"/>
                    </a:cubicBezTo>
                    <a:cubicBezTo>
                      <a:pt x="185" y="95"/>
                      <a:pt x="185" y="95"/>
                      <a:pt x="185" y="95"/>
                    </a:cubicBezTo>
                    <a:cubicBezTo>
                      <a:pt x="185" y="96"/>
                      <a:pt x="185" y="96"/>
                      <a:pt x="185" y="96"/>
                    </a:cubicBezTo>
                    <a:cubicBezTo>
                      <a:pt x="185" y="95"/>
                      <a:pt x="185" y="95"/>
                      <a:pt x="185" y="95"/>
                    </a:cubicBezTo>
                    <a:cubicBezTo>
                      <a:pt x="185" y="95"/>
                      <a:pt x="184" y="95"/>
                      <a:pt x="183" y="95"/>
                    </a:cubicBezTo>
                    <a:cubicBezTo>
                      <a:pt x="179" y="93"/>
                      <a:pt x="171" y="89"/>
                      <a:pt x="161" y="84"/>
                    </a:cubicBezTo>
                    <a:cubicBezTo>
                      <a:pt x="146" y="77"/>
                      <a:pt x="126" y="68"/>
                      <a:pt x="111" y="60"/>
                    </a:cubicBezTo>
                    <a:cubicBezTo>
                      <a:pt x="103" y="56"/>
                      <a:pt x="96" y="53"/>
                      <a:pt x="91" y="51"/>
                    </a:cubicBezTo>
                    <a:cubicBezTo>
                      <a:pt x="87" y="48"/>
                      <a:pt x="84" y="47"/>
                      <a:pt x="84" y="47"/>
                    </a:cubicBezTo>
                    <a:cubicBezTo>
                      <a:pt x="82" y="46"/>
                      <a:pt x="80" y="46"/>
                      <a:pt x="79" y="48"/>
                    </a:cubicBezTo>
                    <a:cubicBezTo>
                      <a:pt x="78" y="49"/>
                      <a:pt x="78" y="50"/>
                      <a:pt x="78" y="50"/>
                    </a:cubicBezTo>
                    <a:cubicBezTo>
                      <a:pt x="78" y="51"/>
                      <a:pt x="78" y="52"/>
                      <a:pt x="78" y="52"/>
                    </a:cubicBezTo>
                    <a:cubicBezTo>
                      <a:pt x="79" y="53"/>
                      <a:pt x="79" y="53"/>
                      <a:pt x="79" y="53"/>
                    </a:cubicBezTo>
                    <a:cubicBezTo>
                      <a:pt x="80" y="54"/>
                      <a:pt x="80" y="54"/>
                      <a:pt x="80" y="54"/>
                    </a:cubicBezTo>
                    <a:cubicBezTo>
                      <a:pt x="82" y="55"/>
                      <a:pt x="84" y="57"/>
                      <a:pt x="87" y="59"/>
                    </a:cubicBezTo>
                    <a:cubicBezTo>
                      <a:pt x="108" y="72"/>
                      <a:pt x="169" y="109"/>
                      <a:pt x="169" y="109"/>
                    </a:cubicBezTo>
                    <a:cubicBezTo>
                      <a:pt x="171" y="106"/>
                      <a:pt x="171" y="106"/>
                      <a:pt x="171" y="106"/>
                    </a:cubicBezTo>
                    <a:cubicBezTo>
                      <a:pt x="168" y="104"/>
                      <a:pt x="168" y="104"/>
                      <a:pt x="168" y="104"/>
                    </a:cubicBezTo>
                    <a:cubicBezTo>
                      <a:pt x="171" y="106"/>
                      <a:pt x="171" y="106"/>
                      <a:pt x="171" y="106"/>
                    </a:cubicBezTo>
                    <a:cubicBezTo>
                      <a:pt x="170" y="102"/>
                      <a:pt x="170" y="102"/>
                      <a:pt x="170" y="102"/>
                    </a:cubicBezTo>
                    <a:cubicBezTo>
                      <a:pt x="169" y="102"/>
                      <a:pt x="168" y="103"/>
                      <a:pt x="168" y="104"/>
                    </a:cubicBezTo>
                    <a:cubicBezTo>
                      <a:pt x="171" y="106"/>
                      <a:pt x="171" y="106"/>
                      <a:pt x="171" y="106"/>
                    </a:cubicBezTo>
                    <a:cubicBezTo>
                      <a:pt x="170" y="102"/>
                      <a:pt x="170" y="102"/>
                      <a:pt x="170" y="102"/>
                    </a:cubicBezTo>
                    <a:cubicBezTo>
                      <a:pt x="171" y="106"/>
                      <a:pt x="171" y="106"/>
                      <a:pt x="171" y="106"/>
                    </a:cubicBezTo>
                    <a:cubicBezTo>
                      <a:pt x="171" y="102"/>
                      <a:pt x="171" y="102"/>
                      <a:pt x="171" y="102"/>
                    </a:cubicBezTo>
                    <a:cubicBezTo>
                      <a:pt x="171" y="102"/>
                      <a:pt x="170" y="102"/>
                      <a:pt x="170" y="102"/>
                    </a:cubicBezTo>
                    <a:cubicBezTo>
                      <a:pt x="171" y="106"/>
                      <a:pt x="171" y="106"/>
                      <a:pt x="171" y="106"/>
                    </a:cubicBezTo>
                    <a:cubicBezTo>
                      <a:pt x="171" y="102"/>
                      <a:pt x="171" y="102"/>
                      <a:pt x="171" y="102"/>
                    </a:cubicBezTo>
                    <a:cubicBezTo>
                      <a:pt x="171" y="105"/>
                      <a:pt x="171" y="105"/>
                      <a:pt x="171" y="105"/>
                    </a:cubicBezTo>
                    <a:cubicBezTo>
                      <a:pt x="171" y="102"/>
                      <a:pt x="171" y="102"/>
                      <a:pt x="171" y="102"/>
                    </a:cubicBezTo>
                    <a:cubicBezTo>
                      <a:pt x="171" y="102"/>
                      <a:pt x="171" y="102"/>
                      <a:pt x="171" y="102"/>
                    </a:cubicBezTo>
                    <a:cubicBezTo>
                      <a:pt x="171" y="105"/>
                      <a:pt x="171" y="105"/>
                      <a:pt x="171" y="105"/>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0" y="101"/>
                    </a:cubicBezTo>
                    <a:cubicBezTo>
                      <a:pt x="166" y="100"/>
                      <a:pt x="158" y="96"/>
                      <a:pt x="149" y="92"/>
                    </a:cubicBezTo>
                    <a:cubicBezTo>
                      <a:pt x="134" y="85"/>
                      <a:pt x="117" y="76"/>
                      <a:pt x="102" y="69"/>
                    </a:cubicBezTo>
                    <a:cubicBezTo>
                      <a:pt x="95" y="65"/>
                      <a:pt x="89" y="62"/>
                      <a:pt x="85" y="60"/>
                    </a:cubicBezTo>
                    <a:cubicBezTo>
                      <a:pt x="80" y="58"/>
                      <a:pt x="77" y="56"/>
                      <a:pt x="77" y="56"/>
                    </a:cubicBezTo>
                    <a:cubicBezTo>
                      <a:pt x="75" y="56"/>
                      <a:pt x="73" y="56"/>
                      <a:pt x="72" y="58"/>
                    </a:cubicBezTo>
                    <a:cubicBezTo>
                      <a:pt x="71" y="60"/>
                      <a:pt x="72" y="62"/>
                      <a:pt x="74" y="63"/>
                    </a:cubicBezTo>
                    <a:cubicBezTo>
                      <a:pt x="74" y="63"/>
                      <a:pt x="78" y="67"/>
                      <a:pt x="86" y="71"/>
                    </a:cubicBezTo>
                    <a:cubicBezTo>
                      <a:pt x="97" y="78"/>
                      <a:pt x="114" y="88"/>
                      <a:pt x="128" y="97"/>
                    </a:cubicBezTo>
                    <a:cubicBezTo>
                      <a:pt x="135" y="101"/>
                      <a:pt x="141" y="105"/>
                      <a:pt x="146" y="108"/>
                    </a:cubicBezTo>
                    <a:cubicBezTo>
                      <a:pt x="148" y="110"/>
                      <a:pt x="150" y="111"/>
                      <a:pt x="151" y="112"/>
                    </a:cubicBezTo>
                    <a:cubicBezTo>
                      <a:pt x="152" y="112"/>
                      <a:pt x="152" y="112"/>
                      <a:pt x="152" y="113"/>
                    </a:cubicBezTo>
                    <a:cubicBezTo>
                      <a:pt x="153" y="113"/>
                      <a:pt x="153" y="113"/>
                      <a:pt x="153" y="113"/>
                    </a:cubicBezTo>
                    <a:cubicBezTo>
                      <a:pt x="153" y="113"/>
                      <a:pt x="153" y="113"/>
                      <a:pt x="153" y="113"/>
                    </a:cubicBezTo>
                    <a:cubicBezTo>
                      <a:pt x="154" y="111"/>
                      <a:pt x="154" y="111"/>
                      <a:pt x="154" y="111"/>
                    </a:cubicBezTo>
                    <a:cubicBezTo>
                      <a:pt x="152" y="112"/>
                      <a:pt x="152" y="112"/>
                      <a:pt x="152" y="112"/>
                    </a:cubicBezTo>
                    <a:cubicBezTo>
                      <a:pt x="153" y="113"/>
                      <a:pt x="153" y="113"/>
                      <a:pt x="153" y="113"/>
                    </a:cubicBezTo>
                    <a:cubicBezTo>
                      <a:pt x="154" y="111"/>
                      <a:pt x="154" y="111"/>
                      <a:pt x="154" y="111"/>
                    </a:cubicBezTo>
                    <a:cubicBezTo>
                      <a:pt x="152" y="112"/>
                      <a:pt x="152" y="112"/>
                      <a:pt x="152" y="112"/>
                    </a:cubicBezTo>
                    <a:cubicBezTo>
                      <a:pt x="155" y="110"/>
                      <a:pt x="155" y="110"/>
                      <a:pt x="155" y="110"/>
                    </a:cubicBezTo>
                    <a:cubicBezTo>
                      <a:pt x="152" y="112"/>
                      <a:pt x="152" y="112"/>
                      <a:pt x="152" y="112"/>
                    </a:cubicBezTo>
                    <a:cubicBezTo>
                      <a:pt x="152" y="112"/>
                      <a:pt x="152" y="112"/>
                      <a:pt x="152" y="112"/>
                    </a:cubicBezTo>
                    <a:cubicBezTo>
                      <a:pt x="155" y="110"/>
                      <a:pt x="155" y="110"/>
                      <a:pt x="155" y="110"/>
                    </a:cubicBezTo>
                    <a:cubicBezTo>
                      <a:pt x="152" y="112"/>
                      <a:pt x="152" y="112"/>
                      <a:pt x="152" y="112"/>
                    </a:cubicBezTo>
                    <a:cubicBezTo>
                      <a:pt x="155" y="110"/>
                      <a:pt x="155" y="110"/>
                      <a:pt x="155" y="110"/>
                    </a:cubicBezTo>
                    <a:cubicBezTo>
                      <a:pt x="151" y="110"/>
                      <a:pt x="151" y="110"/>
                      <a:pt x="151" y="110"/>
                    </a:cubicBezTo>
                    <a:cubicBezTo>
                      <a:pt x="151" y="111"/>
                      <a:pt x="152" y="112"/>
                      <a:pt x="152" y="112"/>
                    </a:cubicBezTo>
                    <a:cubicBezTo>
                      <a:pt x="155" y="110"/>
                      <a:pt x="155" y="110"/>
                      <a:pt x="155" y="110"/>
                    </a:cubicBezTo>
                    <a:cubicBezTo>
                      <a:pt x="151" y="110"/>
                      <a:pt x="151" y="110"/>
                      <a:pt x="151" y="110"/>
                    </a:cubicBezTo>
                    <a:cubicBezTo>
                      <a:pt x="155" y="110"/>
                      <a:pt x="155" y="110"/>
                      <a:pt x="155" y="110"/>
                    </a:cubicBezTo>
                    <a:cubicBezTo>
                      <a:pt x="152" y="108"/>
                      <a:pt x="152" y="108"/>
                      <a:pt x="152" y="108"/>
                    </a:cubicBezTo>
                    <a:cubicBezTo>
                      <a:pt x="151" y="109"/>
                      <a:pt x="151" y="109"/>
                      <a:pt x="151" y="110"/>
                    </a:cubicBezTo>
                    <a:cubicBezTo>
                      <a:pt x="155" y="110"/>
                      <a:pt x="155" y="110"/>
                      <a:pt x="155" y="110"/>
                    </a:cubicBezTo>
                    <a:cubicBezTo>
                      <a:pt x="152" y="108"/>
                      <a:pt x="152" y="108"/>
                      <a:pt x="152" y="108"/>
                    </a:cubicBezTo>
                    <a:cubicBezTo>
                      <a:pt x="155" y="110"/>
                      <a:pt x="155" y="110"/>
                      <a:pt x="155" y="110"/>
                    </a:cubicBezTo>
                    <a:cubicBezTo>
                      <a:pt x="157" y="106"/>
                      <a:pt x="157" y="106"/>
                      <a:pt x="157" y="106"/>
                    </a:cubicBezTo>
                    <a:cubicBezTo>
                      <a:pt x="61" y="65"/>
                      <a:pt x="61" y="65"/>
                      <a:pt x="61" y="65"/>
                    </a:cubicBezTo>
                    <a:cubicBezTo>
                      <a:pt x="59" y="64"/>
                      <a:pt x="57" y="65"/>
                      <a:pt x="56" y="66"/>
                    </a:cubicBezTo>
                    <a:cubicBezTo>
                      <a:pt x="55" y="68"/>
                      <a:pt x="56" y="71"/>
                      <a:pt x="57" y="72"/>
                    </a:cubicBezTo>
                    <a:cubicBezTo>
                      <a:pt x="57" y="72"/>
                      <a:pt x="62" y="75"/>
                      <a:pt x="69" y="79"/>
                    </a:cubicBezTo>
                    <a:cubicBezTo>
                      <a:pt x="80" y="86"/>
                      <a:pt x="97" y="96"/>
                      <a:pt x="110" y="104"/>
                    </a:cubicBezTo>
                    <a:cubicBezTo>
                      <a:pt x="117" y="108"/>
                      <a:pt x="123" y="112"/>
                      <a:pt x="127" y="115"/>
                    </a:cubicBezTo>
                    <a:cubicBezTo>
                      <a:pt x="130" y="116"/>
                      <a:pt x="131" y="117"/>
                      <a:pt x="132" y="118"/>
                    </a:cubicBezTo>
                    <a:cubicBezTo>
                      <a:pt x="133" y="119"/>
                      <a:pt x="133"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6" y="117"/>
                      <a:pt x="136" y="117"/>
                      <a:pt x="136" y="117"/>
                    </a:cubicBezTo>
                    <a:cubicBezTo>
                      <a:pt x="133" y="119"/>
                      <a:pt x="133" y="119"/>
                      <a:pt x="133" y="119"/>
                    </a:cubicBezTo>
                    <a:cubicBezTo>
                      <a:pt x="134" y="119"/>
                      <a:pt x="134" y="119"/>
                      <a:pt x="134" y="119"/>
                    </a:cubicBezTo>
                    <a:cubicBezTo>
                      <a:pt x="136" y="117"/>
                      <a:pt x="136" y="117"/>
                      <a:pt x="136" y="117"/>
                    </a:cubicBezTo>
                    <a:cubicBezTo>
                      <a:pt x="133" y="119"/>
                      <a:pt x="133" y="119"/>
                      <a:pt x="133" y="119"/>
                    </a:cubicBezTo>
                    <a:cubicBezTo>
                      <a:pt x="136" y="117"/>
                      <a:pt x="136" y="117"/>
                      <a:pt x="136" y="117"/>
                    </a:cubicBezTo>
                    <a:cubicBezTo>
                      <a:pt x="133" y="118"/>
                      <a:pt x="133" y="118"/>
                      <a:pt x="133" y="118"/>
                    </a:cubicBezTo>
                    <a:cubicBezTo>
                      <a:pt x="133" y="119"/>
                      <a:pt x="133" y="119"/>
                      <a:pt x="133" y="119"/>
                    </a:cubicBezTo>
                    <a:cubicBezTo>
                      <a:pt x="136" y="117"/>
                      <a:pt x="136" y="117"/>
                      <a:pt x="136" y="117"/>
                    </a:cubicBezTo>
                    <a:cubicBezTo>
                      <a:pt x="133" y="118"/>
                      <a:pt x="133" y="118"/>
                      <a:pt x="133" y="118"/>
                    </a:cubicBezTo>
                    <a:cubicBezTo>
                      <a:pt x="137" y="116"/>
                      <a:pt x="137" y="116"/>
                      <a:pt x="137" y="116"/>
                    </a:cubicBezTo>
                    <a:cubicBezTo>
                      <a:pt x="133" y="116"/>
                      <a:pt x="133" y="116"/>
                      <a:pt x="133" y="116"/>
                    </a:cubicBezTo>
                    <a:cubicBezTo>
                      <a:pt x="133" y="117"/>
                      <a:pt x="133" y="118"/>
                      <a:pt x="133" y="118"/>
                    </a:cubicBezTo>
                    <a:cubicBezTo>
                      <a:pt x="137" y="116"/>
                      <a:pt x="137" y="116"/>
                      <a:pt x="137" y="116"/>
                    </a:cubicBezTo>
                    <a:cubicBezTo>
                      <a:pt x="133" y="116"/>
                      <a:pt x="133" y="116"/>
                      <a:pt x="133" y="116"/>
                    </a:cubicBezTo>
                    <a:cubicBezTo>
                      <a:pt x="137" y="116"/>
                      <a:pt x="137" y="116"/>
                      <a:pt x="137" y="116"/>
                    </a:cubicBezTo>
                    <a:cubicBezTo>
                      <a:pt x="133" y="114"/>
                      <a:pt x="133" y="114"/>
                      <a:pt x="133" y="114"/>
                    </a:cubicBezTo>
                    <a:cubicBezTo>
                      <a:pt x="133" y="115"/>
                      <a:pt x="133" y="116"/>
                      <a:pt x="133" y="116"/>
                    </a:cubicBezTo>
                    <a:cubicBezTo>
                      <a:pt x="137" y="116"/>
                      <a:pt x="137" y="116"/>
                      <a:pt x="137" y="116"/>
                    </a:cubicBezTo>
                    <a:cubicBezTo>
                      <a:pt x="133" y="114"/>
                      <a:pt x="133" y="114"/>
                      <a:pt x="133" y="114"/>
                    </a:cubicBezTo>
                    <a:cubicBezTo>
                      <a:pt x="137" y="116"/>
                      <a:pt x="137" y="116"/>
                      <a:pt x="137" y="116"/>
                    </a:cubicBezTo>
                    <a:cubicBezTo>
                      <a:pt x="133" y="114"/>
                      <a:pt x="133" y="114"/>
                      <a:pt x="133" y="114"/>
                    </a:cubicBezTo>
                    <a:cubicBezTo>
                      <a:pt x="137" y="116"/>
                      <a:pt x="137" y="116"/>
                      <a:pt x="137" y="116"/>
                    </a:cubicBezTo>
                    <a:cubicBezTo>
                      <a:pt x="135" y="113"/>
                      <a:pt x="135" y="113"/>
                      <a:pt x="135" y="113"/>
                    </a:cubicBezTo>
                    <a:cubicBezTo>
                      <a:pt x="135" y="113"/>
                      <a:pt x="134" y="113"/>
                      <a:pt x="133" y="114"/>
                    </a:cubicBezTo>
                    <a:cubicBezTo>
                      <a:pt x="137" y="116"/>
                      <a:pt x="137" y="116"/>
                      <a:pt x="137" y="116"/>
                    </a:cubicBezTo>
                    <a:cubicBezTo>
                      <a:pt x="135" y="113"/>
                      <a:pt x="135" y="113"/>
                      <a:pt x="135" y="113"/>
                    </a:cubicBezTo>
                    <a:cubicBezTo>
                      <a:pt x="137" y="116"/>
                      <a:pt x="137" y="116"/>
                      <a:pt x="137" y="116"/>
                    </a:cubicBezTo>
                    <a:cubicBezTo>
                      <a:pt x="137" y="112"/>
                      <a:pt x="137" y="112"/>
                      <a:pt x="137" y="112"/>
                    </a:cubicBezTo>
                    <a:cubicBezTo>
                      <a:pt x="136" y="112"/>
                      <a:pt x="136" y="112"/>
                      <a:pt x="135" y="113"/>
                    </a:cubicBezTo>
                    <a:cubicBezTo>
                      <a:pt x="137" y="116"/>
                      <a:pt x="137" y="116"/>
                      <a:pt x="137" y="116"/>
                    </a:cubicBezTo>
                    <a:cubicBezTo>
                      <a:pt x="137" y="112"/>
                      <a:pt x="137" y="112"/>
                      <a:pt x="137" y="112"/>
                    </a:cubicBezTo>
                    <a:cubicBezTo>
                      <a:pt x="137" y="116"/>
                      <a:pt x="137" y="116"/>
                      <a:pt x="137" y="116"/>
                    </a:cubicBezTo>
                    <a:cubicBezTo>
                      <a:pt x="137" y="113"/>
                      <a:pt x="137" y="113"/>
                      <a:pt x="137" y="113"/>
                    </a:cubicBezTo>
                    <a:cubicBezTo>
                      <a:pt x="137" y="113"/>
                      <a:pt x="137" y="112"/>
                      <a:pt x="137" y="112"/>
                    </a:cubicBezTo>
                    <a:cubicBezTo>
                      <a:pt x="137" y="116"/>
                      <a:pt x="137" y="116"/>
                      <a:pt x="137" y="116"/>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6" y="112"/>
                      <a:pt x="136" y="112"/>
                    </a:cubicBezTo>
                    <a:cubicBezTo>
                      <a:pt x="132" y="110"/>
                      <a:pt x="125" y="107"/>
                      <a:pt x="117" y="103"/>
                    </a:cubicBezTo>
                    <a:cubicBezTo>
                      <a:pt x="104" y="97"/>
                      <a:pt x="88" y="89"/>
                      <a:pt x="75" y="83"/>
                    </a:cubicBezTo>
                    <a:cubicBezTo>
                      <a:pt x="69" y="80"/>
                      <a:pt x="63" y="77"/>
                      <a:pt x="59" y="75"/>
                    </a:cubicBezTo>
                    <a:cubicBezTo>
                      <a:pt x="57" y="74"/>
                      <a:pt x="56" y="73"/>
                      <a:pt x="55" y="73"/>
                    </a:cubicBezTo>
                    <a:cubicBezTo>
                      <a:pt x="54" y="73"/>
                      <a:pt x="54" y="72"/>
                      <a:pt x="53" y="72"/>
                    </a:cubicBezTo>
                    <a:cubicBezTo>
                      <a:pt x="53" y="72"/>
                      <a:pt x="53" y="72"/>
                      <a:pt x="53" y="72"/>
                    </a:cubicBezTo>
                    <a:cubicBezTo>
                      <a:pt x="53" y="72"/>
                      <a:pt x="53" y="72"/>
                      <a:pt x="53" y="72"/>
                    </a:cubicBezTo>
                    <a:cubicBezTo>
                      <a:pt x="52" y="72"/>
                      <a:pt x="52" y="72"/>
                      <a:pt x="52" y="72"/>
                    </a:cubicBezTo>
                    <a:cubicBezTo>
                      <a:pt x="52" y="72"/>
                      <a:pt x="52" y="72"/>
                      <a:pt x="52" y="72"/>
                    </a:cubicBezTo>
                    <a:cubicBezTo>
                      <a:pt x="52" y="72"/>
                      <a:pt x="52" y="72"/>
                      <a:pt x="51" y="72"/>
                    </a:cubicBezTo>
                    <a:cubicBezTo>
                      <a:pt x="50" y="72"/>
                      <a:pt x="48" y="72"/>
                      <a:pt x="47" y="74"/>
                    </a:cubicBezTo>
                    <a:cubicBezTo>
                      <a:pt x="51" y="76"/>
                      <a:pt x="51" y="76"/>
                      <a:pt x="51" y="76"/>
                    </a:cubicBezTo>
                    <a:cubicBezTo>
                      <a:pt x="48" y="73"/>
                      <a:pt x="48" y="73"/>
                      <a:pt x="48" y="73"/>
                    </a:cubicBezTo>
                    <a:cubicBezTo>
                      <a:pt x="47" y="74"/>
                      <a:pt x="47" y="75"/>
                      <a:pt x="47" y="76"/>
                    </a:cubicBezTo>
                    <a:cubicBezTo>
                      <a:pt x="47" y="77"/>
                      <a:pt x="48" y="78"/>
                      <a:pt x="48" y="78"/>
                    </a:cubicBezTo>
                    <a:cubicBezTo>
                      <a:pt x="48" y="79"/>
                      <a:pt x="49" y="79"/>
                      <a:pt x="49" y="79"/>
                    </a:cubicBezTo>
                    <a:cubicBezTo>
                      <a:pt x="49" y="80"/>
                      <a:pt x="50" y="80"/>
                      <a:pt x="51" y="81"/>
                    </a:cubicBezTo>
                    <a:cubicBezTo>
                      <a:pt x="54" y="83"/>
                      <a:pt x="60" y="87"/>
                      <a:pt x="67" y="91"/>
                    </a:cubicBezTo>
                    <a:cubicBezTo>
                      <a:pt x="77" y="97"/>
                      <a:pt x="90" y="105"/>
                      <a:pt x="101" y="111"/>
                    </a:cubicBezTo>
                    <a:cubicBezTo>
                      <a:pt x="106" y="115"/>
                      <a:pt x="111" y="117"/>
                      <a:pt x="114" y="119"/>
                    </a:cubicBezTo>
                    <a:cubicBezTo>
                      <a:pt x="115" y="120"/>
                      <a:pt x="117" y="121"/>
                      <a:pt x="118" y="122"/>
                    </a:cubicBezTo>
                    <a:cubicBezTo>
                      <a:pt x="118" y="122"/>
                      <a:pt x="118" y="122"/>
                      <a:pt x="118" y="122"/>
                    </a:cubicBezTo>
                    <a:cubicBezTo>
                      <a:pt x="118" y="122"/>
                      <a:pt x="118" y="122"/>
                      <a:pt x="118" y="122"/>
                    </a:cubicBezTo>
                    <a:cubicBezTo>
                      <a:pt x="120" y="120"/>
                      <a:pt x="120" y="120"/>
                      <a:pt x="120" y="120"/>
                    </a:cubicBezTo>
                    <a:cubicBezTo>
                      <a:pt x="118" y="122"/>
                      <a:pt x="118" y="122"/>
                      <a:pt x="118" y="122"/>
                    </a:cubicBezTo>
                    <a:cubicBezTo>
                      <a:pt x="118" y="122"/>
                      <a:pt x="118" y="122"/>
                      <a:pt x="118" y="122"/>
                    </a:cubicBezTo>
                    <a:cubicBezTo>
                      <a:pt x="120" y="120"/>
                      <a:pt x="120" y="120"/>
                      <a:pt x="120" y="120"/>
                    </a:cubicBezTo>
                    <a:cubicBezTo>
                      <a:pt x="118" y="122"/>
                      <a:pt x="118" y="122"/>
                      <a:pt x="118" y="122"/>
                    </a:cubicBezTo>
                    <a:cubicBezTo>
                      <a:pt x="121" y="120"/>
                      <a:pt x="121" y="120"/>
                      <a:pt x="121" y="120"/>
                    </a:cubicBezTo>
                    <a:cubicBezTo>
                      <a:pt x="118" y="122"/>
                      <a:pt x="118" y="122"/>
                      <a:pt x="118" y="122"/>
                    </a:cubicBezTo>
                    <a:cubicBezTo>
                      <a:pt x="118" y="122"/>
                      <a:pt x="118" y="122"/>
                      <a:pt x="118" y="122"/>
                    </a:cubicBezTo>
                    <a:cubicBezTo>
                      <a:pt x="121" y="120"/>
                      <a:pt x="121" y="120"/>
                      <a:pt x="121" y="120"/>
                    </a:cubicBezTo>
                    <a:cubicBezTo>
                      <a:pt x="118" y="122"/>
                      <a:pt x="118" y="122"/>
                      <a:pt x="118" y="122"/>
                    </a:cubicBezTo>
                    <a:cubicBezTo>
                      <a:pt x="121" y="119"/>
                      <a:pt x="121" y="119"/>
                      <a:pt x="121" y="119"/>
                    </a:cubicBezTo>
                    <a:cubicBezTo>
                      <a:pt x="117" y="119"/>
                      <a:pt x="117" y="119"/>
                      <a:pt x="117" y="119"/>
                    </a:cubicBezTo>
                    <a:cubicBezTo>
                      <a:pt x="117" y="121"/>
                      <a:pt x="118" y="121"/>
                      <a:pt x="118" y="122"/>
                    </a:cubicBezTo>
                    <a:cubicBezTo>
                      <a:pt x="121" y="119"/>
                      <a:pt x="121" y="119"/>
                      <a:pt x="121" y="119"/>
                    </a:cubicBezTo>
                    <a:cubicBezTo>
                      <a:pt x="117" y="119"/>
                      <a:pt x="117" y="119"/>
                      <a:pt x="117" y="119"/>
                    </a:cubicBezTo>
                    <a:cubicBezTo>
                      <a:pt x="121" y="119"/>
                      <a:pt x="121" y="119"/>
                      <a:pt x="121" y="119"/>
                    </a:cubicBezTo>
                    <a:cubicBezTo>
                      <a:pt x="118" y="117"/>
                      <a:pt x="118" y="117"/>
                      <a:pt x="118" y="117"/>
                    </a:cubicBezTo>
                    <a:cubicBezTo>
                      <a:pt x="117" y="118"/>
                      <a:pt x="117" y="119"/>
                      <a:pt x="117" y="119"/>
                    </a:cubicBezTo>
                    <a:cubicBezTo>
                      <a:pt x="121" y="119"/>
                      <a:pt x="121" y="119"/>
                      <a:pt x="121" y="119"/>
                    </a:cubicBezTo>
                    <a:cubicBezTo>
                      <a:pt x="118" y="117"/>
                      <a:pt x="118" y="117"/>
                      <a:pt x="118" y="117"/>
                    </a:cubicBezTo>
                    <a:cubicBezTo>
                      <a:pt x="121" y="119"/>
                      <a:pt x="121" y="119"/>
                      <a:pt x="121" y="119"/>
                    </a:cubicBezTo>
                    <a:cubicBezTo>
                      <a:pt x="123" y="116"/>
                      <a:pt x="123" y="116"/>
                      <a:pt x="123" y="116"/>
                    </a:cubicBezTo>
                    <a:cubicBezTo>
                      <a:pt x="47" y="87"/>
                      <a:pt x="47" y="87"/>
                      <a:pt x="47" y="87"/>
                    </a:cubicBezTo>
                    <a:cubicBezTo>
                      <a:pt x="45" y="86"/>
                      <a:pt x="43" y="87"/>
                      <a:pt x="42" y="88"/>
                    </a:cubicBezTo>
                    <a:cubicBezTo>
                      <a:pt x="42" y="89"/>
                      <a:pt x="42" y="90"/>
                      <a:pt x="42" y="90"/>
                    </a:cubicBezTo>
                    <a:cubicBezTo>
                      <a:pt x="42" y="91"/>
                      <a:pt x="42" y="92"/>
                      <a:pt x="42" y="92"/>
                    </a:cubicBezTo>
                    <a:cubicBezTo>
                      <a:pt x="43" y="93"/>
                      <a:pt x="43" y="93"/>
                      <a:pt x="43" y="94"/>
                    </a:cubicBezTo>
                    <a:cubicBezTo>
                      <a:pt x="44" y="94"/>
                      <a:pt x="44" y="95"/>
                      <a:pt x="45" y="95"/>
                    </a:cubicBezTo>
                    <a:cubicBezTo>
                      <a:pt x="48" y="97"/>
                      <a:pt x="53" y="101"/>
                      <a:pt x="59" y="104"/>
                    </a:cubicBezTo>
                    <a:cubicBezTo>
                      <a:pt x="76" y="115"/>
                      <a:pt x="103" y="131"/>
                      <a:pt x="103" y="131"/>
                    </a:cubicBezTo>
                    <a:cubicBezTo>
                      <a:pt x="105" y="127"/>
                      <a:pt x="105" y="127"/>
                      <a:pt x="105" y="127"/>
                    </a:cubicBezTo>
                    <a:cubicBezTo>
                      <a:pt x="106" y="123"/>
                      <a:pt x="106" y="123"/>
                      <a:pt x="106" y="123"/>
                    </a:cubicBezTo>
                    <a:cubicBezTo>
                      <a:pt x="106" y="123"/>
                      <a:pt x="88" y="116"/>
                      <a:pt x="70" y="109"/>
                    </a:cubicBezTo>
                    <a:cubicBezTo>
                      <a:pt x="60" y="105"/>
                      <a:pt x="51" y="101"/>
                      <a:pt x="44" y="98"/>
                    </a:cubicBezTo>
                    <a:cubicBezTo>
                      <a:pt x="40" y="97"/>
                      <a:pt x="37" y="96"/>
                      <a:pt x="34" y="95"/>
                    </a:cubicBezTo>
                    <a:cubicBezTo>
                      <a:pt x="33" y="94"/>
                      <a:pt x="32" y="94"/>
                      <a:pt x="31" y="94"/>
                    </a:cubicBezTo>
                    <a:cubicBezTo>
                      <a:pt x="31" y="94"/>
                      <a:pt x="31" y="94"/>
                      <a:pt x="30" y="94"/>
                    </a:cubicBezTo>
                    <a:cubicBezTo>
                      <a:pt x="30" y="94"/>
                      <a:pt x="29" y="93"/>
                      <a:pt x="29" y="93"/>
                    </a:cubicBezTo>
                    <a:cubicBezTo>
                      <a:pt x="28" y="93"/>
                      <a:pt x="28" y="93"/>
                      <a:pt x="28" y="94"/>
                    </a:cubicBezTo>
                    <a:cubicBezTo>
                      <a:pt x="27" y="94"/>
                      <a:pt x="27" y="94"/>
                      <a:pt x="26" y="94"/>
                    </a:cubicBezTo>
                    <a:cubicBezTo>
                      <a:pt x="26" y="94"/>
                      <a:pt x="26" y="95"/>
                      <a:pt x="25" y="95"/>
                    </a:cubicBezTo>
                    <a:cubicBezTo>
                      <a:pt x="24" y="97"/>
                      <a:pt x="25" y="100"/>
                      <a:pt x="26" y="101"/>
                    </a:cubicBezTo>
                    <a:cubicBezTo>
                      <a:pt x="86" y="138"/>
                      <a:pt x="86" y="138"/>
                      <a:pt x="86" y="138"/>
                    </a:cubicBezTo>
                    <a:cubicBezTo>
                      <a:pt x="88" y="134"/>
                      <a:pt x="88" y="134"/>
                      <a:pt x="88" y="134"/>
                    </a:cubicBezTo>
                    <a:cubicBezTo>
                      <a:pt x="85" y="132"/>
                      <a:pt x="85" y="132"/>
                      <a:pt x="85" y="132"/>
                    </a:cubicBezTo>
                    <a:cubicBezTo>
                      <a:pt x="88" y="134"/>
                      <a:pt x="88" y="134"/>
                      <a:pt x="88" y="134"/>
                    </a:cubicBezTo>
                    <a:cubicBezTo>
                      <a:pt x="87" y="131"/>
                      <a:pt x="87" y="131"/>
                      <a:pt x="87" y="131"/>
                    </a:cubicBezTo>
                    <a:cubicBezTo>
                      <a:pt x="86" y="131"/>
                      <a:pt x="86" y="131"/>
                      <a:pt x="85" y="132"/>
                    </a:cubicBezTo>
                    <a:cubicBezTo>
                      <a:pt x="88" y="134"/>
                      <a:pt x="88" y="134"/>
                      <a:pt x="88" y="134"/>
                    </a:cubicBezTo>
                    <a:cubicBezTo>
                      <a:pt x="87" y="131"/>
                      <a:pt x="87" y="131"/>
                      <a:pt x="87" y="131"/>
                    </a:cubicBezTo>
                    <a:cubicBezTo>
                      <a:pt x="88" y="134"/>
                      <a:pt x="88" y="134"/>
                      <a:pt x="88" y="134"/>
                    </a:cubicBezTo>
                    <a:cubicBezTo>
                      <a:pt x="88" y="130"/>
                      <a:pt x="88" y="130"/>
                      <a:pt x="88" y="130"/>
                    </a:cubicBezTo>
                    <a:cubicBezTo>
                      <a:pt x="88" y="130"/>
                      <a:pt x="87" y="130"/>
                      <a:pt x="87" y="131"/>
                    </a:cubicBezTo>
                    <a:cubicBezTo>
                      <a:pt x="88" y="134"/>
                      <a:pt x="88" y="134"/>
                      <a:pt x="88" y="134"/>
                    </a:cubicBezTo>
                    <a:cubicBezTo>
                      <a:pt x="88" y="130"/>
                      <a:pt x="88" y="130"/>
                      <a:pt x="88" y="130"/>
                    </a:cubicBezTo>
                    <a:cubicBezTo>
                      <a:pt x="88" y="134"/>
                      <a:pt x="88" y="134"/>
                      <a:pt x="88" y="134"/>
                    </a:cubicBezTo>
                    <a:cubicBezTo>
                      <a:pt x="88" y="130"/>
                      <a:pt x="88" y="130"/>
                      <a:pt x="88" y="130"/>
                    </a:cubicBezTo>
                    <a:cubicBezTo>
                      <a:pt x="88" y="130"/>
                      <a:pt x="88" y="130"/>
                      <a:pt x="88" y="130"/>
                    </a:cubicBezTo>
                    <a:cubicBezTo>
                      <a:pt x="88" y="134"/>
                      <a:pt x="88" y="134"/>
                      <a:pt x="88" y="134"/>
                    </a:cubicBezTo>
                    <a:cubicBezTo>
                      <a:pt x="88" y="130"/>
                      <a:pt x="88" y="130"/>
                      <a:pt x="88" y="130"/>
                    </a:cubicBezTo>
                    <a:cubicBezTo>
                      <a:pt x="88" y="133"/>
                      <a:pt x="88" y="133"/>
                      <a:pt x="88" y="133"/>
                    </a:cubicBezTo>
                    <a:cubicBezTo>
                      <a:pt x="89" y="131"/>
                      <a:pt x="89" y="131"/>
                      <a:pt x="89" y="131"/>
                    </a:cubicBezTo>
                    <a:cubicBezTo>
                      <a:pt x="88" y="130"/>
                      <a:pt x="88" y="130"/>
                      <a:pt x="88" y="130"/>
                    </a:cubicBezTo>
                    <a:cubicBezTo>
                      <a:pt x="88" y="133"/>
                      <a:pt x="88" y="133"/>
                      <a:pt x="88" y="133"/>
                    </a:cubicBezTo>
                    <a:cubicBezTo>
                      <a:pt x="89" y="131"/>
                      <a:pt x="89" y="131"/>
                      <a:pt x="89" y="131"/>
                    </a:cubicBezTo>
                    <a:cubicBezTo>
                      <a:pt x="89" y="131"/>
                      <a:pt x="88" y="130"/>
                      <a:pt x="87" y="130"/>
                    </a:cubicBezTo>
                    <a:cubicBezTo>
                      <a:pt x="82" y="128"/>
                      <a:pt x="66" y="122"/>
                      <a:pt x="51" y="117"/>
                    </a:cubicBezTo>
                    <a:cubicBezTo>
                      <a:pt x="43" y="114"/>
                      <a:pt x="35" y="111"/>
                      <a:pt x="30" y="109"/>
                    </a:cubicBezTo>
                    <a:cubicBezTo>
                      <a:pt x="27" y="108"/>
                      <a:pt x="24" y="108"/>
                      <a:pt x="22" y="107"/>
                    </a:cubicBezTo>
                    <a:cubicBezTo>
                      <a:pt x="22" y="107"/>
                      <a:pt x="21" y="106"/>
                      <a:pt x="20" y="106"/>
                    </a:cubicBezTo>
                    <a:cubicBezTo>
                      <a:pt x="19" y="106"/>
                      <a:pt x="19" y="106"/>
                      <a:pt x="19" y="106"/>
                    </a:cubicBezTo>
                    <a:cubicBezTo>
                      <a:pt x="19" y="106"/>
                      <a:pt x="18" y="106"/>
                      <a:pt x="18" y="106"/>
                    </a:cubicBezTo>
                    <a:cubicBezTo>
                      <a:pt x="18" y="106"/>
                      <a:pt x="17" y="106"/>
                      <a:pt x="17" y="106"/>
                    </a:cubicBezTo>
                    <a:cubicBezTo>
                      <a:pt x="16" y="106"/>
                      <a:pt x="16" y="106"/>
                      <a:pt x="16" y="106"/>
                    </a:cubicBezTo>
                    <a:cubicBezTo>
                      <a:pt x="15" y="107"/>
                      <a:pt x="15" y="107"/>
                      <a:pt x="14" y="108"/>
                    </a:cubicBezTo>
                    <a:cubicBezTo>
                      <a:pt x="14" y="109"/>
                      <a:pt x="14" y="110"/>
                      <a:pt x="14" y="111"/>
                    </a:cubicBezTo>
                    <a:cubicBezTo>
                      <a:pt x="14" y="112"/>
                      <a:pt x="15" y="113"/>
                      <a:pt x="16" y="113"/>
                    </a:cubicBezTo>
                    <a:cubicBezTo>
                      <a:pt x="16" y="113"/>
                      <a:pt x="20" y="116"/>
                      <a:pt x="28" y="120"/>
                    </a:cubicBezTo>
                    <a:cubicBezTo>
                      <a:pt x="38" y="127"/>
                      <a:pt x="54" y="136"/>
                      <a:pt x="67" y="144"/>
                    </a:cubicBezTo>
                    <a:cubicBezTo>
                      <a:pt x="74" y="148"/>
                      <a:pt x="80" y="152"/>
                      <a:pt x="84" y="155"/>
                    </a:cubicBezTo>
                    <a:cubicBezTo>
                      <a:pt x="86" y="156"/>
                      <a:pt x="88" y="157"/>
                      <a:pt x="89" y="158"/>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2" y="158"/>
                      <a:pt x="92" y="158"/>
                      <a:pt x="92" y="158"/>
                    </a:cubicBezTo>
                    <a:cubicBezTo>
                      <a:pt x="90" y="159"/>
                      <a:pt x="90" y="159"/>
                      <a:pt x="90" y="159"/>
                    </a:cubicBezTo>
                    <a:cubicBezTo>
                      <a:pt x="90" y="159"/>
                      <a:pt x="90" y="159"/>
                      <a:pt x="90" y="159"/>
                    </a:cubicBezTo>
                    <a:cubicBezTo>
                      <a:pt x="92" y="158"/>
                      <a:pt x="92" y="158"/>
                      <a:pt x="92" y="158"/>
                    </a:cubicBezTo>
                    <a:cubicBezTo>
                      <a:pt x="90" y="159"/>
                      <a:pt x="90" y="159"/>
                      <a:pt x="90" y="159"/>
                    </a:cubicBezTo>
                    <a:cubicBezTo>
                      <a:pt x="93" y="157"/>
                      <a:pt x="93" y="157"/>
                      <a:pt x="93" y="157"/>
                    </a:cubicBezTo>
                    <a:cubicBezTo>
                      <a:pt x="89" y="157"/>
                      <a:pt x="89" y="157"/>
                      <a:pt x="89" y="157"/>
                    </a:cubicBezTo>
                    <a:cubicBezTo>
                      <a:pt x="89" y="158"/>
                      <a:pt x="90" y="158"/>
                      <a:pt x="90" y="159"/>
                    </a:cubicBezTo>
                    <a:cubicBezTo>
                      <a:pt x="93" y="157"/>
                      <a:pt x="93" y="157"/>
                      <a:pt x="93" y="157"/>
                    </a:cubicBezTo>
                    <a:cubicBezTo>
                      <a:pt x="89" y="157"/>
                      <a:pt x="89" y="157"/>
                      <a:pt x="89" y="157"/>
                    </a:cubicBezTo>
                    <a:cubicBezTo>
                      <a:pt x="93" y="157"/>
                      <a:pt x="93" y="157"/>
                      <a:pt x="93" y="157"/>
                    </a:cubicBezTo>
                    <a:cubicBezTo>
                      <a:pt x="90" y="155"/>
                      <a:pt x="90" y="155"/>
                      <a:pt x="90" y="155"/>
                    </a:cubicBezTo>
                    <a:cubicBezTo>
                      <a:pt x="89" y="156"/>
                      <a:pt x="89" y="156"/>
                      <a:pt x="89" y="157"/>
                    </a:cubicBezTo>
                    <a:cubicBezTo>
                      <a:pt x="93" y="157"/>
                      <a:pt x="93" y="157"/>
                      <a:pt x="93" y="157"/>
                    </a:cubicBezTo>
                    <a:cubicBezTo>
                      <a:pt x="90" y="155"/>
                      <a:pt x="90" y="155"/>
                      <a:pt x="90" y="155"/>
                    </a:cubicBezTo>
                    <a:cubicBezTo>
                      <a:pt x="93" y="157"/>
                      <a:pt x="93" y="157"/>
                      <a:pt x="93" y="157"/>
                    </a:cubicBezTo>
                    <a:cubicBezTo>
                      <a:pt x="90" y="155"/>
                      <a:pt x="90" y="155"/>
                      <a:pt x="90" y="155"/>
                    </a:cubicBezTo>
                    <a:cubicBezTo>
                      <a:pt x="93" y="157"/>
                      <a:pt x="93" y="157"/>
                      <a:pt x="93" y="157"/>
                    </a:cubicBezTo>
                    <a:cubicBezTo>
                      <a:pt x="92" y="153"/>
                      <a:pt x="92" y="153"/>
                      <a:pt x="92" y="153"/>
                    </a:cubicBezTo>
                    <a:cubicBezTo>
                      <a:pt x="92" y="153"/>
                      <a:pt x="91" y="154"/>
                      <a:pt x="90" y="155"/>
                    </a:cubicBezTo>
                    <a:cubicBezTo>
                      <a:pt x="93" y="157"/>
                      <a:pt x="93" y="157"/>
                      <a:pt x="93" y="157"/>
                    </a:cubicBezTo>
                    <a:cubicBezTo>
                      <a:pt x="92" y="153"/>
                      <a:pt x="92" y="153"/>
                      <a:pt x="92" y="153"/>
                    </a:cubicBezTo>
                    <a:cubicBezTo>
                      <a:pt x="93" y="157"/>
                      <a:pt x="93" y="157"/>
                      <a:pt x="93" y="157"/>
                    </a:cubicBezTo>
                    <a:cubicBezTo>
                      <a:pt x="93" y="153"/>
                      <a:pt x="93" y="153"/>
                      <a:pt x="93" y="153"/>
                    </a:cubicBezTo>
                    <a:cubicBezTo>
                      <a:pt x="93" y="153"/>
                      <a:pt x="93" y="153"/>
                      <a:pt x="92" y="153"/>
                    </a:cubicBezTo>
                    <a:cubicBezTo>
                      <a:pt x="93" y="157"/>
                      <a:pt x="93" y="157"/>
                      <a:pt x="93" y="157"/>
                    </a:cubicBezTo>
                    <a:cubicBezTo>
                      <a:pt x="93" y="153"/>
                      <a:pt x="93" y="153"/>
                      <a:pt x="93" y="153"/>
                    </a:cubicBezTo>
                    <a:cubicBezTo>
                      <a:pt x="93" y="156"/>
                      <a:pt x="93" y="156"/>
                      <a:pt x="93" y="156"/>
                    </a:cubicBezTo>
                    <a:cubicBezTo>
                      <a:pt x="94" y="153"/>
                      <a:pt x="94" y="153"/>
                      <a:pt x="94" y="153"/>
                    </a:cubicBezTo>
                    <a:cubicBezTo>
                      <a:pt x="94" y="153"/>
                      <a:pt x="94" y="153"/>
                      <a:pt x="93" y="153"/>
                    </a:cubicBezTo>
                    <a:cubicBezTo>
                      <a:pt x="93" y="156"/>
                      <a:pt x="93" y="156"/>
                      <a:pt x="93" y="156"/>
                    </a:cubicBezTo>
                    <a:cubicBezTo>
                      <a:pt x="94" y="153"/>
                      <a:pt x="94" y="153"/>
                      <a:pt x="94" y="153"/>
                    </a:cubicBezTo>
                    <a:cubicBezTo>
                      <a:pt x="94" y="154"/>
                      <a:pt x="94" y="154"/>
                      <a:pt x="94" y="154"/>
                    </a:cubicBezTo>
                    <a:cubicBezTo>
                      <a:pt x="94" y="153"/>
                      <a:pt x="94" y="153"/>
                      <a:pt x="94" y="153"/>
                    </a:cubicBezTo>
                    <a:cubicBezTo>
                      <a:pt x="94" y="153"/>
                      <a:pt x="94" y="153"/>
                      <a:pt x="94" y="153"/>
                    </a:cubicBezTo>
                    <a:cubicBezTo>
                      <a:pt x="94" y="154"/>
                      <a:pt x="94" y="154"/>
                      <a:pt x="94" y="154"/>
                    </a:cubicBezTo>
                    <a:cubicBezTo>
                      <a:pt x="94" y="153"/>
                      <a:pt x="94" y="153"/>
                      <a:pt x="94" y="153"/>
                    </a:cubicBezTo>
                    <a:cubicBezTo>
                      <a:pt x="94" y="153"/>
                      <a:pt x="93" y="153"/>
                      <a:pt x="92" y="153"/>
                    </a:cubicBezTo>
                    <a:cubicBezTo>
                      <a:pt x="89" y="151"/>
                      <a:pt x="82" y="149"/>
                      <a:pt x="74" y="145"/>
                    </a:cubicBezTo>
                    <a:cubicBezTo>
                      <a:pt x="62" y="140"/>
                      <a:pt x="46" y="133"/>
                      <a:pt x="33" y="128"/>
                    </a:cubicBezTo>
                    <a:cubicBezTo>
                      <a:pt x="27" y="125"/>
                      <a:pt x="21" y="123"/>
                      <a:pt x="16" y="121"/>
                    </a:cubicBezTo>
                    <a:cubicBezTo>
                      <a:pt x="13" y="120"/>
                      <a:pt x="11" y="119"/>
                      <a:pt x="10" y="119"/>
                    </a:cubicBezTo>
                    <a:cubicBezTo>
                      <a:pt x="9" y="119"/>
                      <a:pt x="8" y="118"/>
                      <a:pt x="8" y="118"/>
                    </a:cubicBezTo>
                    <a:cubicBezTo>
                      <a:pt x="7" y="118"/>
                      <a:pt x="6" y="118"/>
                      <a:pt x="5" y="118"/>
                    </a:cubicBezTo>
                    <a:cubicBezTo>
                      <a:pt x="5" y="118"/>
                      <a:pt x="5" y="118"/>
                      <a:pt x="4" y="118"/>
                    </a:cubicBezTo>
                    <a:cubicBezTo>
                      <a:pt x="4" y="118"/>
                      <a:pt x="3" y="118"/>
                      <a:pt x="3" y="119"/>
                    </a:cubicBezTo>
                    <a:cubicBezTo>
                      <a:pt x="2" y="119"/>
                      <a:pt x="2" y="119"/>
                      <a:pt x="1" y="120"/>
                    </a:cubicBezTo>
                    <a:cubicBezTo>
                      <a:pt x="0" y="122"/>
                      <a:pt x="1" y="124"/>
                      <a:pt x="3" y="125"/>
                    </a:cubicBezTo>
                    <a:cubicBezTo>
                      <a:pt x="15" y="133"/>
                      <a:pt x="15" y="133"/>
                      <a:pt x="15" y="133"/>
                    </a:cubicBezTo>
                    <a:cubicBezTo>
                      <a:pt x="17" y="134"/>
                      <a:pt x="20" y="134"/>
                      <a:pt x="21" y="132"/>
                    </a:cubicBezTo>
                    <a:cubicBezTo>
                      <a:pt x="22" y="130"/>
                      <a:pt x="21" y="128"/>
                      <a:pt x="20" y="127"/>
                    </a:cubicBez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0" name="Freeform 1197"/>
              <p:cNvSpPr>
                <a:spLocks/>
              </p:cNvSpPr>
              <p:nvPr/>
            </p:nvSpPr>
            <p:spPr bwMode="auto">
              <a:xfrm>
                <a:off x="4043230" y="195654"/>
                <a:ext cx="188329" cy="188329"/>
              </a:xfrm>
              <a:custGeom>
                <a:avLst/>
                <a:gdLst>
                  <a:gd name="T0" fmla="*/ 45 w 86"/>
                  <a:gd name="T1" fmla="*/ 85 h 86"/>
                  <a:gd name="T2" fmla="*/ 48 w 86"/>
                  <a:gd name="T3" fmla="*/ 71 h 86"/>
                  <a:gd name="T4" fmla="*/ 3 w 86"/>
                  <a:gd name="T5" fmla="*/ 32 h 86"/>
                  <a:gd name="T6" fmla="*/ 3 w 86"/>
                  <a:gd name="T7" fmla="*/ 34 h 86"/>
                  <a:gd name="T8" fmla="*/ 69 w 86"/>
                  <a:gd name="T9" fmla="*/ 73 h 86"/>
                  <a:gd name="T10" fmla="*/ 5 w 86"/>
                  <a:gd name="T11" fmla="*/ 28 h 86"/>
                  <a:gd name="T12" fmla="*/ 4 w 86"/>
                  <a:gd name="T13" fmla="*/ 30 h 86"/>
                  <a:gd name="T14" fmla="*/ 4 w 86"/>
                  <a:gd name="T15" fmla="*/ 31 h 86"/>
                  <a:gd name="T16" fmla="*/ 76 w 86"/>
                  <a:gd name="T17" fmla="*/ 69 h 86"/>
                  <a:gd name="T18" fmla="*/ 8 w 86"/>
                  <a:gd name="T19" fmla="*/ 23 h 86"/>
                  <a:gd name="T20" fmla="*/ 7 w 86"/>
                  <a:gd name="T21" fmla="*/ 24 h 86"/>
                  <a:gd name="T22" fmla="*/ 79 w 86"/>
                  <a:gd name="T23" fmla="*/ 65 h 86"/>
                  <a:gd name="T24" fmla="*/ 35 w 86"/>
                  <a:gd name="T25" fmla="*/ 29 h 86"/>
                  <a:gd name="T26" fmla="*/ 13 w 86"/>
                  <a:gd name="T27" fmla="*/ 16 h 86"/>
                  <a:gd name="T28" fmla="*/ 12 w 86"/>
                  <a:gd name="T29" fmla="*/ 17 h 86"/>
                  <a:gd name="T30" fmla="*/ 52 w 86"/>
                  <a:gd name="T31" fmla="*/ 38 h 86"/>
                  <a:gd name="T32" fmla="*/ 85 w 86"/>
                  <a:gd name="T33" fmla="*/ 52 h 86"/>
                  <a:gd name="T34" fmla="*/ 18 w 86"/>
                  <a:gd name="T35" fmla="*/ 11 h 86"/>
                  <a:gd name="T36" fmla="*/ 82 w 86"/>
                  <a:gd name="T37" fmla="*/ 48 h 86"/>
                  <a:gd name="T38" fmla="*/ 28 w 86"/>
                  <a:gd name="T39" fmla="*/ 6 h 86"/>
                  <a:gd name="T40" fmla="*/ 28 w 86"/>
                  <a:gd name="T41" fmla="*/ 7 h 86"/>
                  <a:gd name="T42" fmla="*/ 85 w 86"/>
                  <a:gd name="T43" fmla="*/ 33 h 86"/>
                  <a:gd name="T44" fmla="*/ 35 w 86"/>
                  <a:gd name="T45" fmla="*/ 3 h 86"/>
                  <a:gd name="T46" fmla="*/ 81 w 86"/>
                  <a:gd name="T47" fmla="*/ 24 h 86"/>
                  <a:gd name="T48" fmla="*/ 42 w 86"/>
                  <a:gd name="T49" fmla="*/ 3 h 86"/>
                  <a:gd name="T50" fmla="*/ 42 w 86"/>
                  <a:gd name="T51" fmla="*/ 3 h 86"/>
                  <a:gd name="T52" fmla="*/ 75 w 86"/>
                  <a:gd name="T53" fmla="*/ 15 h 86"/>
                  <a:gd name="T54" fmla="*/ 53 w 86"/>
                  <a:gd name="T55" fmla="*/ 3 h 86"/>
                  <a:gd name="T56" fmla="*/ 54 w 86"/>
                  <a:gd name="T57" fmla="*/ 4 h 86"/>
                  <a:gd name="T58" fmla="*/ 73 w 86"/>
                  <a:gd name="T59" fmla="*/ 17 h 86"/>
                  <a:gd name="T60" fmla="*/ 74 w 86"/>
                  <a:gd name="T61" fmla="*/ 16 h 86"/>
                  <a:gd name="T62" fmla="*/ 74 w 86"/>
                  <a:gd name="T63" fmla="*/ 15 h 86"/>
                  <a:gd name="T64" fmla="*/ 72 w 86"/>
                  <a:gd name="T65" fmla="*/ 14 h 86"/>
                  <a:gd name="T66" fmla="*/ 35 w 86"/>
                  <a:gd name="T67" fmla="*/ 2 h 86"/>
                  <a:gd name="T68" fmla="*/ 32 w 86"/>
                  <a:gd name="T69" fmla="*/ 6 h 86"/>
                  <a:gd name="T70" fmla="*/ 83 w 86"/>
                  <a:gd name="T71" fmla="*/ 48 h 86"/>
                  <a:gd name="T72" fmla="*/ 84 w 86"/>
                  <a:gd name="T73" fmla="*/ 46 h 86"/>
                  <a:gd name="T74" fmla="*/ 17 w 86"/>
                  <a:gd name="T75" fmla="*/ 10 h 86"/>
                  <a:gd name="T76" fmla="*/ 84 w 86"/>
                  <a:gd name="T77" fmla="*/ 54 h 86"/>
                  <a:gd name="T78" fmla="*/ 83 w 86"/>
                  <a:gd name="T79" fmla="*/ 53 h 86"/>
                  <a:gd name="T80" fmla="*/ 84 w 86"/>
                  <a:gd name="T81" fmla="*/ 53 h 86"/>
                  <a:gd name="T82" fmla="*/ 12 w 86"/>
                  <a:gd name="T83" fmla="*/ 14 h 86"/>
                  <a:gd name="T84" fmla="*/ 83 w 86"/>
                  <a:gd name="T85" fmla="*/ 58 h 86"/>
                  <a:gd name="T86" fmla="*/ 79 w 86"/>
                  <a:gd name="T87" fmla="*/ 63 h 86"/>
                  <a:gd name="T88" fmla="*/ 79 w 86"/>
                  <a:gd name="T89" fmla="*/ 62 h 86"/>
                  <a:gd name="T90" fmla="*/ 72 w 86"/>
                  <a:gd name="T91" fmla="*/ 67 h 86"/>
                  <a:gd name="T92" fmla="*/ 75 w 86"/>
                  <a:gd name="T93" fmla="*/ 68 h 86"/>
                  <a:gd name="T94" fmla="*/ 76 w 86"/>
                  <a:gd name="T95" fmla="*/ 66 h 86"/>
                  <a:gd name="T96" fmla="*/ 73 w 86"/>
                  <a:gd name="T97" fmla="*/ 64 h 86"/>
                  <a:gd name="T98" fmla="*/ 14 w 86"/>
                  <a:gd name="T99" fmla="*/ 37 h 86"/>
                  <a:gd name="T100" fmla="*/ 72 w 86"/>
                  <a:gd name="T101" fmla="*/ 72 h 86"/>
                  <a:gd name="T102" fmla="*/ 72 w 86"/>
                  <a:gd name="T103" fmla="*/ 71 h 86"/>
                  <a:gd name="T104" fmla="*/ 3 w 86"/>
                  <a:gd name="T105" fmla="*/ 32 h 86"/>
                  <a:gd name="T106" fmla="*/ 69 w 86"/>
                  <a:gd name="T107" fmla="*/ 75 h 86"/>
                  <a:gd name="T108" fmla="*/ 70 w 86"/>
                  <a:gd name="T109" fmla="*/ 74 h 86"/>
                  <a:gd name="T110" fmla="*/ 2 w 86"/>
                  <a:gd name="T111" fmla="*/ 52 h 86"/>
                  <a:gd name="T112" fmla="*/ 44 w 86"/>
                  <a:gd name="T113" fmla="*/ 84 h 86"/>
                  <a:gd name="T114" fmla="*/ 44 w 86"/>
                  <a:gd name="T115"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86">
                    <a:moveTo>
                      <a:pt x="29" y="80"/>
                    </a:moveTo>
                    <a:cubicBezTo>
                      <a:pt x="16" y="72"/>
                      <a:pt x="16" y="72"/>
                      <a:pt x="16" y="72"/>
                    </a:cubicBezTo>
                    <a:cubicBezTo>
                      <a:pt x="16" y="73"/>
                      <a:pt x="16" y="73"/>
                      <a:pt x="16" y="73"/>
                    </a:cubicBezTo>
                    <a:cubicBezTo>
                      <a:pt x="15" y="75"/>
                      <a:pt x="15" y="75"/>
                      <a:pt x="15" y="75"/>
                    </a:cubicBezTo>
                    <a:cubicBezTo>
                      <a:pt x="15" y="75"/>
                      <a:pt x="21" y="77"/>
                      <a:pt x="28" y="80"/>
                    </a:cubicBezTo>
                    <a:cubicBezTo>
                      <a:pt x="32" y="81"/>
                      <a:pt x="35" y="83"/>
                      <a:pt x="38" y="84"/>
                    </a:cubicBezTo>
                    <a:cubicBezTo>
                      <a:pt x="39" y="84"/>
                      <a:pt x="40" y="85"/>
                      <a:pt x="41" y="85"/>
                    </a:cubicBezTo>
                    <a:cubicBezTo>
                      <a:pt x="42" y="85"/>
                      <a:pt x="42" y="85"/>
                      <a:pt x="43" y="86"/>
                    </a:cubicBezTo>
                    <a:cubicBezTo>
                      <a:pt x="43" y="86"/>
                      <a:pt x="43" y="86"/>
                      <a:pt x="44" y="86"/>
                    </a:cubicBezTo>
                    <a:cubicBezTo>
                      <a:pt x="44" y="86"/>
                      <a:pt x="44" y="86"/>
                      <a:pt x="44" y="86"/>
                    </a:cubicBezTo>
                    <a:cubicBezTo>
                      <a:pt x="44" y="86"/>
                      <a:pt x="45" y="85"/>
                      <a:pt x="45" y="85"/>
                    </a:cubicBezTo>
                    <a:cubicBezTo>
                      <a:pt x="45" y="85"/>
                      <a:pt x="45" y="84"/>
                      <a:pt x="45" y="84"/>
                    </a:cubicBezTo>
                    <a:cubicBezTo>
                      <a:pt x="45" y="83"/>
                      <a:pt x="45" y="83"/>
                      <a:pt x="45" y="83"/>
                    </a:cubicBezTo>
                    <a:cubicBezTo>
                      <a:pt x="28" y="73"/>
                      <a:pt x="28" y="73"/>
                      <a:pt x="28" y="73"/>
                    </a:cubicBezTo>
                    <a:cubicBezTo>
                      <a:pt x="53" y="84"/>
                      <a:pt x="53" y="84"/>
                      <a:pt x="53" y="84"/>
                    </a:cubicBezTo>
                    <a:cubicBezTo>
                      <a:pt x="54" y="85"/>
                      <a:pt x="55" y="84"/>
                      <a:pt x="55" y="84"/>
                    </a:cubicBezTo>
                    <a:cubicBezTo>
                      <a:pt x="56" y="83"/>
                      <a:pt x="56" y="82"/>
                      <a:pt x="55" y="82"/>
                    </a:cubicBezTo>
                    <a:cubicBezTo>
                      <a:pt x="34" y="69"/>
                      <a:pt x="34" y="69"/>
                      <a:pt x="34" y="69"/>
                    </a:cubicBezTo>
                    <a:cubicBezTo>
                      <a:pt x="60" y="82"/>
                      <a:pt x="60" y="82"/>
                      <a:pt x="60" y="82"/>
                    </a:cubicBezTo>
                    <a:cubicBezTo>
                      <a:pt x="60" y="82"/>
                      <a:pt x="61" y="82"/>
                      <a:pt x="62" y="81"/>
                    </a:cubicBezTo>
                    <a:cubicBezTo>
                      <a:pt x="62" y="81"/>
                      <a:pt x="62" y="80"/>
                      <a:pt x="61" y="79"/>
                    </a:cubicBezTo>
                    <a:cubicBezTo>
                      <a:pt x="48" y="71"/>
                      <a:pt x="48" y="71"/>
                      <a:pt x="48" y="71"/>
                    </a:cubicBezTo>
                    <a:cubicBezTo>
                      <a:pt x="64" y="80"/>
                      <a:pt x="64" y="80"/>
                      <a:pt x="64" y="80"/>
                    </a:cubicBezTo>
                    <a:cubicBezTo>
                      <a:pt x="65" y="81"/>
                      <a:pt x="66" y="80"/>
                      <a:pt x="66" y="80"/>
                    </a:cubicBezTo>
                    <a:cubicBezTo>
                      <a:pt x="67" y="79"/>
                      <a:pt x="67" y="78"/>
                      <a:pt x="66" y="78"/>
                    </a:cubicBezTo>
                    <a:cubicBezTo>
                      <a:pt x="40" y="62"/>
                      <a:pt x="40" y="62"/>
                      <a:pt x="40" y="62"/>
                    </a:cubicBezTo>
                    <a:cubicBezTo>
                      <a:pt x="68" y="77"/>
                      <a:pt x="68" y="77"/>
                      <a:pt x="68" y="77"/>
                    </a:cubicBezTo>
                    <a:cubicBezTo>
                      <a:pt x="69" y="77"/>
                      <a:pt x="70" y="77"/>
                      <a:pt x="70" y="76"/>
                    </a:cubicBezTo>
                    <a:cubicBezTo>
                      <a:pt x="71" y="75"/>
                      <a:pt x="71" y="75"/>
                      <a:pt x="71" y="75"/>
                    </a:cubicBezTo>
                    <a:cubicBezTo>
                      <a:pt x="71" y="74"/>
                      <a:pt x="70" y="74"/>
                      <a:pt x="70" y="74"/>
                    </a:cubicBezTo>
                    <a:cubicBezTo>
                      <a:pt x="70" y="73"/>
                      <a:pt x="69" y="73"/>
                      <a:pt x="68" y="72"/>
                    </a:cubicBezTo>
                    <a:cubicBezTo>
                      <a:pt x="66" y="70"/>
                      <a:pt x="60" y="67"/>
                      <a:pt x="54" y="63"/>
                    </a:cubicBezTo>
                    <a:cubicBezTo>
                      <a:pt x="34" y="50"/>
                      <a:pt x="3" y="32"/>
                      <a:pt x="3" y="32"/>
                    </a:cubicBezTo>
                    <a:cubicBezTo>
                      <a:pt x="3" y="34"/>
                      <a:pt x="3" y="34"/>
                      <a:pt x="3" y="34"/>
                    </a:cubicBezTo>
                    <a:cubicBezTo>
                      <a:pt x="4" y="35"/>
                      <a:pt x="4" y="35"/>
                      <a:pt x="4" y="35"/>
                    </a:cubicBezTo>
                    <a:cubicBezTo>
                      <a:pt x="3" y="34"/>
                      <a:pt x="3" y="34"/>
                      <a:pt x="3" y="34"/>
                    </a:cubicBezTo>
                    <a:cubicBezTo>
                      <a:pt x="3" y="35"/>
                      <a:pt x="3" y="35"/>
                      <a:pt x="3" y="35"/>
                    </a:cubicBezTo>
                    <a:cubicBezTo>
                      <a:pt x="4" y="35"/>
                      <a:pt x="4" y="35"/>
                      <a:pt x="4" y="35"/>
                    </a:cubicBezTo>
                    <a:cubicBezTo>
                      <a:pt x="3" y="34"/>
                      <a:pt x="3" y="34"/>
                      <a:pt x="3" y="34"/>
                    </a:cubicBezTo>
                    <a:cubicBezTo>
                      <a:pt x="3" y="35"/>
                      <a:pt x="3" y="35"/>
                      <a:pt x="3" y="35"/>
                    </a:cubicBezTo>
                    <a:cubicBezTo>
                      <a:pt x="3" y="34"/>
                      <a:pt x="3" y="34"/>
                      <a:pt x="3" y="34"/>
                    </a:cubicBezTo>
                    <a:cubicBezTo>
                      <a:pt x="3" y="35"/>
                      <a:pt x="3" y="35"/>
                      <a:pt x="3" y="35"/>
                    </a:cubicBezTo>
                    <a:cubicBezTo>
                      <a:pt x="3" y="35"/>
                      <a:pt x="3" y="35"/>
                      <a:pt x="3" y="35"/>
                    </a:cubicBezTo>
                    <a:cubicBezTo>
                      <a:pt x="3" y="34"/>
                      <a:pt x="3" y="34"/>
                      <a:pt x="3" y="34"/>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4" y="36"/>
                    </a:cubicBezTo>
                    <a:cubicBezTo>
                      <a:pt x="6" y="37"/>
                      <a:pt x="12" y="40"/>
                      <a:pt x="19" y="43"/>
                    </a:cubicBezTo>
                    <a:cubicBezTo>
                      <a:pt x="29" y="49"/>
                      <a:pt x="42" y="57"/>
                      <a:pt x="52" y="63"/>
                    </a:cubicBezTo>
                    <a:cubicBezTo>
                      <a:pt x="57" y="66"/>
                      <a:pt x="62" y="68"/>
                      <a:pt x="65" y="70"/>
                    </a:cubicBezTo>
                    <a:cubicBezTo>
                      <a:pt x="67" y="71"/>
                      <a:pt x="68" y="72"/>
                      <a:pt x="69" y="73"/>
                    </a:cubicBezTo>
                    <a:cubicBezTo>
                      <a:pt x="70" y="73"/>
                      <a:pt x="70" y="73"/>
                      <a:pt x="71" y="73"/>
                    </a:cubicBezTo>
                    <a:cubicBezTo>
                      <a:pt x="71" y="73"/>
                      <a:pt x="71" y="73"/>
                      <a:pt x="71" y="73"/>
                    </a:cubicBezTo>
                    <a:cubicBezTo>
                      <a:pt x="71" y="74"/>
                      <a:pt x="71" y="74"/>
                      <a:pt x="71" y="74"/>
                    </a:cubicBezTo>
                    <a:cubicBezTo>
                      <a:pt x="72" y="74"/>
                      <a:pt x="72" y="74"/>
                      <a:pt x="72" y="74"/>
                    </a:cubicBezTo>
                    <a:cubicBezTo>
                      <a:pt x="72" y="74"/>
                      <a:pt x="72" y="74"/>
                      <a:pt x="73" y="73"/>
                    </a:cubicBezTo>
                    <a:cubicBezTo>
                      <a:pt x="73" y="73"/>
                      <a:pt x="73" y="73"/>
                      <a:pt x="73" y="73"/>
                    </a:cubicBezTo>
                    <a:cubicBezTo>
                      <a:pt x="73" y="72"/>
                      <a:pt x="73" y="72"/>
                      <a:pt x="73" y="72"/>
                    </a:cubicBezTo>
                    <a:cubicBezTo>
                      <a:pt x="73" y="71"/>
                      <a:pt x="73" y="71"/>
                      <a:pt x="73" y="71"/>
                    </a:cubicBezTo>
                    <a:cubicBezTo>
                      <a:pt x="72" y="70"/>
                      <a:pt x="72" y="70"/>
                      <a:pt x="71" y="69"/>
                    </a:cubicBezTo>
                    <a:cubicBezTo>
                      <a:pt x="68" y="67"/>
                      <a:pt x="63" y="64"/>
                      <a:pt x="56" y="59"/>
                    </a:cubicBezTo>
                    <a:cubicBezTo>
                      <a:pt x="36" y="47"/>
                      <a:pt x="5" y="28"/>
                      <a:pt x="5" y="28"/>
                    </a:cubicBezTo>
                    <a:cubicBezTo>
                      <a:pt x="4" y="30"/>
                      <a:pt x="4" y="30"/>
                      <a:pt x="4" y="30"/>
                    </a:cubicBezTo>
                    <a:cubicBezTo>
                      <a:pt x="5" y="30"/>
                      <a:pt x="5" y="30"/>
                      <a:pt x="5" y="30"/>
                    </a:cubicBezTo>
                    <a:cubicBezTo>
                      <a:pt x="4" y="30"/>
                      <a:pt x="4" y="30"/>
                      <a:pt x="4" y="30"/>
                    </a:cubicBezTo>
                    <a:cubicBezTo>
                      <a:pt x="4" y="31"/>
                      <a:pt x="4" y="31"/>
                      <a:pt x="4" y="31"/>
                    </a:cubicBezTo>
                    <a:cubicBezTo>
                      <a:pt x="5" y="30"/>
                      <a:pt x="5" y="30"/>
                      <a:pt x="5" y="30"/>
                    </a:cubicBezTo>
                    <a:cubicBezTo>
                      <a:pt x="4" y="30"/>
                      <a:pt x="4" y="30"/>
                      <a:pt x="4" y="30"/>
                    </a:cubicBezTo>
                    <a:cubicBezTo>
                      <a:pt x="4" y="31"/>
                      <a:pt x="4" y="31"/>
                      <a:pt x="4" y="31"/>
                    </a:cubicBezTo>
                    <a:cubicBezTo>
                      <a:pt x="4" y="30"/>
                      <a:pt x="4" y="30"/>
                      <a:pt x="4" y="30"/>
                    </a:cubicBezTo>
                    <a:cubicBezTo>
                      <a:pt x="4" y="31"/>
                      <a:pt x="4" y="31"/>
                      <a:pt x="4" y="31"/>
                    </a:cubicBezTo>
                    <a:cubicBezTo>
                      <a:pt x="4" y="31"/>
                      <a:pt x="4" y="31"/>
                      <a:pt x="4" y="31"/>
                    </a:cubicBezTo>
                    <a:cubicBezTo>
                      <a:pt x="4" y="30"/>
                      <a:pt x="4" y="30"/>
                      <a:pt x="4" y="30"/>
                    </a:cubicBezTo>
                    <a:cubicBezTo>
                      <a:pt x="4" y="31"/>
                      <a:pt x="4" y="31"/>
                      <a:pt x="4" y="31"/>
                    </a:cubicBezTo>
                    <a:cubicBezTo>
                      <a:pt x="4" y="30"/>
                      <a:pt x="4" y="30"/>
                      <a:pt x="4" y="30"/>
                    </a:cubicBezTo>
                    <a:cubicBezTo>
                      <a:pt x="4" y="31"/>
                      <a:pt x="4" y="31"/>
                      <a:pt x="4" y="31"/>
                    </a:cubicBezTo>
                    <a:cubicBezTo>
                      <a:pt x="4" y="31"/>
                      <a:pt x="4" y="31"/>
                      <a:pt x="4" y="31"/>
                    </a:cubicBezTo>
                    <a:cubicBezTo>
                      <a:pt x="4" y="30"/>
                      <a:pt x="4" y="30"/>
                      <a:pt x="4" y="30"/>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4" y="31"/>
                      <a:pt x="5" y="31"/>
                      <a:pt x="5" y="32"/>
                    </a:cubicBezTo>
                    <a:cubicBezTo>
                      <a:pt x="11" y="34"/>
                      <a:pt x="28" y="43"/>
                      <a:pt x="44" y="52"/>
                    </a:cubicBezTo>
                    <a:cubicBezTo>
                      <a:pt x="52" y="56"/>
                      <a:pt x="60" y="60"/>
                      <a:pt x="66" y="63"/>
                    </a:cubicBezTo>
                    <a:cubicBezTo>
                      <a:pt x="68" y="65"/>
                      <a:pt x="71" y="66"/>
                      <a:pt x="72" y="67"/>
                    </a:cubicBezTo>
                    <a:cubicBezTo>
                      <a:pt x="73" y="68"/>
                      <a:pt x="74" y="68"/>
                      <a:pt x="74" y="68"/>
                    </a:cubicBezTo>
                    <a:cubicBezTo>
                      <a:pt x="75" y="68"/>
                      <a:pt x="75" y="68"/>
                      <a:pt x="75" y="68"/>
                    </a:cubicBezTo>
                    <a:cubicBezTo>
                      <a:pt x="75" y="68"/>
                      <a:pt x="75" y="68"/>
                      <a:pt x="75" y="68"/>
                    </a:cubicBezTo>
                    <a:cubicBezTo>
                      <a:pt x="75" y="69"/>
                      <a:pt x="75" y="69"/>
                      <a:pt x="75" y="69"/>
                    </a:cubicBezTo>
                    <a:cubicBezTo>
                      <a:pt x="75" y="69"/>
                      <a:pt x="75" y="69"/>
                      <a:pt x="75" y="69"/>
                    </a:cubicBezTo>
                    <a:cubicBezTo>
                      <a:pt x="75" y="69"/>
                      <a:pt x="75" y="69"/>
                      <a:pt x="75" y="69"/>
                    </a:cubicBezTo>
                    <a:cubicBezTo>
                      <a:pt x="75" y="69"/>
                      <a:pt x="75" y="69"/>
                      <a:pt x="76" y="69"/>
                    </a:cubicBezTo>
                    <a:cubicBezTo>
                      <a:pt x="76" y="69"/>
                      <a:pt x="77" y="68"/>
                      <a:pt x="77" y="68"/>
                    </a:cubicBezTo>
                    <a:cubicBezTo>
                      <a:pt x="77" y="68"/>
                      <a:pt x="77" y="67"/>
                      <a:pt x="77" y="66"/>
                    </a:cubicBezTo>
                    <a:cubicBezTo>
                      <a:pt x="77" y="66"/>
                      <a:pt x="77" y="66"/>
                      <a:pt x="77" y="66"/>
                    </a:cubicBezTo>
                    <a:cubicBezTo>
                      <a:pt x="76" y="66"/>
                      <a:pt x="76" y="66"/>
                      <a:pt x="76" y="66"/>
                    </a:cubicBezTo>
                    <a:cubicBezTo>
                      <a:pt x="76" y="66"/>
                      <a:pt x="76" y="66"/>
                      <a:pt x="76" y="65"/>
                    </a:cubicBezTo>
                    <a:cubicBezTo>
                      <a:pt x="71" y="63"/>
                      <a:pt x="55" y="52"/>
                      <a:pt x="39" y="43"/>
                    </a:cubicBezTo>
                    <a:cubicBezTo>
                      <a:pt x="31" y="38"/>
                      <a:pt x="23" y="33"/>
                      <a:pt x="17" y="29"/>
                    </a:cubicBezTo>
                    <a:cubicBezTo>
                      <a:pt x="14" y="27"/>
                      <a:pt x="12" y="26"/>
                      <a:pt x="10" y="25"/>
                    </a:cubicBezTo>
                    <a:cubicBezTo>
                      <a:pt x="10" y="24"/>
                      <a:pt x="9" y="24"/>
                      <a:pt x="9" y="24"/>
                    </a:cubicBezTo>
                    <a:cubicBezTo>
                      <a:pt x="8" y="23"/>
                      <a:pt x="8" y="23"/>
                      <a:pt x="8" y="23"/>
                    </a:cubicBezTo>
                    <a:cubicBezTo>
                      <a:pt x="8" y="23"/>
                      <a:pt x="8" y="23"/>
                      <a:pt x="8" y="23"/>
                    </a:cubicBezTo>
                    <a:cubicBezTo>
                      <a:pt x="8" y="24"/>
                      <a:pt x="8" y="24"/>
                      <a:pt x="8" y="24"/>
                    </a:cubicBezTo>
                    <a:cubicBezTo>
                      <a:pt x="8" y="23"/>
                      <a:pt x="8" y="23"/>
                      <a:pt x="8" y="23"/>
                    </a:cubicBezTo>
                    <a:cubicBezTo>
                      <a:pt x="8" y="23"/>
                      <a:pt x="8" y="23"/>
                      <a:pt x="8" y="23"/>
                    </a:cubicBezTo>
                    <a:cubicBezTo>
                      <a:pt x="8" y="24"/>
                      <a:pt x="8" y="24"/>
                      <a:pt x="8" y="24"/>
                    </a:cubicBezTo>
                    <a:cubicBezTo>
                      <a:pt x="8" y="23"/>
                      <a:pt x="8" y="23"/>
                      <a:pt x="8" y="23"/>
                    </a:cubicBezTo>
                    <a:cubicBezTo>
                      <a:pt x="7" y="24"/>
                      <a:pt x="7" y="24"/>
                      <a:pt x="7" y="24"/>
                    </a:cubicBezTo>
                    <a:cubicBezTo>
                      <a:pt x="8" y="24"/>
                      <a:pt x="8" y="24"/>
                      <a:pt x="8" y="24"/>
                    </a:cubicBezTo>
                    <a:cubicBezTo>
                      <a:pt x="8" y="23"/>
                      <a:pt x="8" y="23"/>
                      <a:pt x="8" y="23"/>
                    </a:cubicBezTo>
                    <a:cubicBezTo>
                      <a:pt x="7" y="24"/>
                      <a:pt x="7" y="24"/>
                      <a:pt x="7" y="24"/>
                    </a:cubicBezTo>
                    <a:cubicBezTo>
                      <a:pt x="8" y="24"/>
                      <a:pt x="8" y="24"/>
                      <a:pt x="8" y="24"/>
                    </a:cubicBezTo>
                    <a:cubicBezTo>
                      <a:pt x="7" y="24"/>
                      <a:pt x="7" y="24"/>
                      <a:pt x="7" y="24"/>
                    </a:cubicBezTo>
                    <a:cubicBezTo>
                      <a:pt x="9" y="24"/>
                      <a:pt x="9" y="24"/>
                      <a:pt x="9" y="24"/>
                    </a:cubicBezTo>
                    <a:cubicBezTo>
                      <a:pt x="8" y="24"/>
                      <a:pt x="8" y="24"/>
                      <a:pt x="8" y="24"/>
                    </a:cubicBezTo>
                    <a:cubicBezTo>
                      <a:pt x="7" y="24"/>
                      <a:pt x="7" y="24"/>
                      <a:pt x="7" y="24"/>
                    </a:cubicBezTo>
                    <a:cubicBezTo>
                      <a:pt x="9" y="24"/>
                      <a:pt x="9" y="24"/>
                      <a:pt x="9" y="24"/>
                    </a:cubicBezTo>
                    <a:cubicBezTo>
                      <a:pt x="7" y="24"/>
                      <a:pt x="7" y="24"/>
                      <a:pt x="7" y="24"/>
                    </a:cubicBezTo>
                    <a:cubicBezTo>
                      <a:pt x="6" y="26"/>
                      <a:pt x="6" y="26"/>
                      <a:pt x="6" y="26"/>
                    </a:cubicBezTo>
                    <a:cubicBezTo>
                      <a:pt x="6" y="26"/>
                      <a:pt x="24" y="36"/>
                      <a:pt x="41" y="45"/>
                    </a:cubicBezTo>
                    <a:cubicBezTo>
                      <a:pt x="50" y="50"/>
                      <a:pt x="59" y="55"/>
                      <a:pt x="66" y="59"/>
                    </a:cubicBezTo>
                    <a:cubicBezTo>
                      <a:pt x="70" y="61"/>
                      <a:pt x="73" y="62"/>
                      <a:pt x="75" y="64"/>
                    </a:cubicBezTo>
                    <a:cubicBezTo>
                      <a:pt x="76" y="64"/>
                      <a:pt x="77" y="65"/>
                      <a:pt x="78" y="65"/>
                    </a:cubicBezTo>
                    <a:cubicBezTo>
                      <a:pt x="78" y="65"/>
                      <a:pt x="79" y="65"/>
                      <a:pt x="79" y="65"/>
                    </a:cubicBezTo>
                    <a:cubicBezTo>
                      <a:pt x="79" y="65"/>
                      <a:pt x="79" y="65"/>
                      <a:pt x="80" y="65"/>
                    </a:cubicBezTo>
                    <a:cubicBezTo>
                      <a:pt x="80" y="65"/>
                      <a:pt x="80" y="65"/>
                      <a:pt x="80" y="65"/>
                    </a:cubicBezTo>
                    <a:cubicBezTo>
                      <a:pt x="81" y="65"/>
                      <a:pt x="81" y="65"/>
                      <a:pt x="81" y="65"/>
                    </a:cubicBezTo>
                    <a:cubicBezTo>
                      <a:pt x="81" y="64"/>
                      <a:pt x="81" y="64"/>
                      <a:pt x="81" y="64"/>
                    </a:cubicBezTo>
                    <a:cubicBezTo>
                      <a:pt x="81" y="63"/>
                      <a:pt x="81" y="63"/>
                      <a:pt x="81" y="63"/>
                    </a:cubicBezTo>
                    <a:cubicBezTo>
                      <a:pt x="49" y="43"/>
                      <a:pt x="49" y="43"/>
                      <a:pt x="49" y="43"/>
                    </a:cubicBezTo>
                    <a:cubicBezTo>
                      <a:pt x="82" y="61"/>
                      <a:pt x="82" y="61"/>
                      <a:pt x="82" y="61"/>
                    </a:cubicBezTo>
                    <a:cubicBezTo>
                      <a:pt x="82" y="61"/>
                      <a:pt x="83" y="61"/>
                      <a:pt x="84" y="60"/>
                    </a:cubicBezTo>
                    <a:cubicBezTo>
                      <a:pt x="84" y="59"/>
                      <a:pt x="84" y="58"/>
                      <a:pt x="83" y="58"/>
                    </a:cubicBezTo>
                    <a:cubicBezTo>
                      <a:pt x="83" y="58"/>
                      <a:pt x="79" y="55"/>
                      <a:pt x="72" y="52"/>
                    </a:cubicBezTo>
                    <a:cubicBezTo>
                      <a:pt x="62" y="46"/>
                      <a:pt x="47" y="37"/>
                      <a:pt x="35" y="29"/>
                    </a:cubicBezTo>
                    <a:cubicBezTo>
                      <a:pt x="29" y="25"/>
                      <a:pt x="23" y="22"/>
                      <a:pt x="19" y="19"/>
                    </a:cubicBezTo>
                    <a:cubicBezTo>
                      <a:pt x="17" y="18"/>
                      <a:pt x="16" y="17"/>
                      <a:pt x="14" y="16"/>
                    </a:cubicBezTo>
                    <a:cubicBezTo>
                      <a:pt x="14" y="15"/>
                      <a:pt x="14" y="15"/>
                      <a:pt x="13" y="15"/>
                    </a:cubicBezTo>
                    <a:cubicBezTo>
                      <a:pt x="13" y="15"/>
                      <a:pt x="13" y="15"/>
                      <a:pt x="13" y="15"/>
                    </a:cubicBezTo>
                    <a:cubicBezTo>
                      <a:pt x="12" y="15"/>
                      <a:pt x="12" y="15"/>
                      <a:pt x="12" y="15"/>
                    </a:cubicBezTo>
                    <a:cubicBezTo>
                      <a:pt x="13" y="15"/>
                      <a:pt x="13" y="15"/>
                      <a:pt x="13" y="15"/>
                    </a:cubicBezTo>
                    <a:cubicBezTo>
                      <a:pt x="13" y="15"/>
                      <a:pt x="13" y="15"/>
                      <a:pt x="13" y="15"/>
                    </a:cubicBezTo>
                    <a:cubicBezTo>
                      <a:pt x="12" y="15"/>
                      <a:pt x="12" y="15"/>
                      <a:pt x="12" y="15"/>
                    </a:cubicBezTo>
                    <a:cubicBezTo>
                      <a:pt x="13" y="15"/>
                      <a:pt x="13" y="15"/>
                      <a:pt x="13" y="15"/>
                    </a:cubicBezTo>
                    <a:cubicBezTo>
                      <a:pt x="12" y="15"/>
                      <a:pt x="12" y="15"/>
                      <a:pt x="12" y="15"/>
                    </a:cubicBezTo>
                    <a:cubicBezTo>
                      <a:pt x="13" y="16"/>
                      <a:pt x="13" y="16"/>
                      <a:pt x="13" y="16"/>
                    </a:cubicBezTo>
                    <a:cubicBezTo>
                      <a:pt x="13" y="15"/>
                      <a:pt x="13" y="15"/>
                      <a:pt x="13" y="15"/>
                    </a:cubicBezTo>
                    <a:cubicBezTo>
                      <a:pt x="12" y="15"/>
                      <a:pt x="12" y="15"/>
                      <a:pt x="12" y="15"/>
                    </a:cubicBezTo>
                    <a:cubicBezTo>
                      <a:pt x="13" y="16"/>
                      <a:pt x="13" y="16"/>
                      <a:pt x="13" y="16"/>
                    </a:cubicBezTo>
                    <a:cubicBezTo>
                      <a:pt x="13" y="16"/>
                      <a:pt x="13" y="16"/>
                      <a:pt x="13" y="16"/>
                    </a:cubicBezTo>
                    <a:cubicBezTo>
                      <a:pt x="12" y="15"/>
                      <a:pt x="12" y="15"/>
                      <a:pt x="12" y="15"/>
                    </a:cubicBezTo>
                    <a:cubicBezTo>
                      <a:pt x="12" y="17"/>
                      <a:pt x="12" y="17"/>
                      <a:pt x="12" y="17"/>
                    </a:cubicBezTo>
                    <a:cubicBezTo>
                      <a:pt x="13" y="16"/>
                      <a:pt x="13" y="16"/>
                      <a:pt x="13" y="16"/>
                    </a:cubicBezTo>
                    <a:cubicBezTo>
                      <a:pt x="12" y="15"/>
                      <a:pt x="12" y="15"/>
                      <a:pt x="12" y="15"/>
                    </a:cubicBezTo>
                    <a:cubicBezTo>
                      <a:pt x="12" y="17"/>
                      <a:pt x="12" y="17"/>
                      <a:pt x="12" y="17"/>
                    </a:cubicBezTo>
                    <a:cubicBezTo>
                      <a:pt x="12" y="15"/>
                      <a:pt x="12" y="15"/>
                      <a:pt x="12" y="15"/>
                    </a:cubicBezTo>
                    <a:cubicBezTo>
                      <a:pt x="12" y="17"/>
                      <a:pt x="12" y="17"/>
                      <a:pt x="12" y="17"/>
                    </a:cubicBezTo>
                    <a:cubicBezTo>
                      <a:pt x="12" y="17"/>
                      <a:pt x="12" y="17"/>
                      <a:pt x="12" y="17"/>
                    </a:cubicBezTo>
                    <a:cubicBezTo>
                      <a:pt x="12" y="15"/>
                      <a:pt x="12" y="15"/>
                      <a:pt x="12" y="15"/>
                    </a:cubicBezTo>
                    <a:cubicBezTo>
                      <a:pt x="12" y="17"/>
                      <a:pt x="12" y="17"/>
                      <a:pt x="12" y="17"/>
                    </a:cubicBezTo>
                    <a:cubicBezTo>
                      <a:pt x="12" y="16"/>
                      <a:pt x="12" y="16"/>
                      <a:pt x="12" y="16"/>
                    </a:cubicBezTo>
                    <a:cubicBezTo>
                      <a:pt x="12" y="17"/>
                      <a:pt x="12" y="17"/>
                      <a:pt x="12" y="17"/>
                    </a:cubicBezTo>
                    <a:cubicBezTo>
                      <a:pt x="12" y="17"/>
                      <a:pt x="12" y="17"/>
                      <a:pt x="12" y="17"/>
                    </a:cubicBezTo>
                    <a:cubicBezTo>
                      <a:pt x="12" y="16"/>
                      <a:pt x="12" y="16"/>
                      <a:pt x="12" y="16"/>
                    </a:cubicBezTo>
                    <a:cubicBezTo>
                      <a:pt x="12" y="17"/>
                      <a:pt x="12" y="17"/>
                      <a:pt x="12" y="17"/>
                    </a:cubicBezTo>
                    <a:cubicBezTo>
                      <a:pt x="12" y="17"/>
                      <a:pt x="12" y="17"/>
                      <a:pt x="12" y="17"/>
                    </a:cubicBezTo>
                    <a:cubicBezTo>
                      <a:pt x="12" y="17"/>
                      <a:pt x="13" y="17"/>
                      <a:pt x="13" y="17"/>
                    </a:cubicBezTo>
                    <a:cubicBezTo>
                      <a:pt x="19" y="20"/>
                      <a:pt x="36" y="29"/>
                      <a:pt x="52" y="38"/>
                    </a:cubicBezTo>
                    <a:cubicBezTo>
                      <a:pt x="60" y="42"/>
                      <a:pt x="67" y="47"/>
                      <a:pt x="73" y="50"/>
                    </a:cubicBezTo>
                    <a:cubicBezTo>
                      <a:pt x="76" y="52"/>
                      <a:pt x="78" y="53"/>
                      <a:pt x="80" y="54"/>
                    </a:cubicBezTo>
                    <a:cubicBezTo>
                      <a:pt x="81" y="54"/>
                      <a:pt x="82" y="55"/>
                      <a:pt x="82" y="55"/>
                    </a:cubicBezTo>
                    <a:cubicBezTo>
                      <a:pt x="83" y="55"/>
                      <a:pt x="83" y="55"/>
                      <a:pt x="83" y="55"/>
                    </a:cubicBezTo>
                    <a:cubicBezTo>
                      <a:pt x="83" y="55"/>
                      <a:pt x="84" y="55"/>
                      <a:pt x="84" y="55"/>
                    </a:cubicBezTo>
                    <a:cubicBezTo>
                      <a:pt x="85" y="55"/>
                      <a:pt x="85" y="55"/>
                      <a:pt x="85" y="55"/>
                    </a:cubicBezTo>
                    <a:cubicBezTo>
                      <a:pt x="85" y="55"/>
                      <a:pt x="85" y="55"/>
                      <a:pt x="85" y="55"/>
                    </a:cubicBezTo>
                    <a:cubicBezTo>
                      <a:pt x="85" y="55"/>
                      <a:pt x="85" y="55"/>
                      <a:pt x="85" y="55"/>
                    </a:cubicBezTo>
                    <a:cubicBezTo>
                      <a:pt x="86" y="54"/>
                      <a:pt x="86" y="54"/>
                      <a:pt x="86" y="54"/>
                    </a:cubicBezTo>
                    <a:cubicBezTo>
                      <a:pt x="86" y="53"/>
                      <a:pt x="85" y="53"/>
                      <a:pt x="85" y="53"/>
                    </a:cubicBezTo>
                    <a:cubicBezTo>
                      <a:pt x="85" y="52"/>
                      <a:pt x="85" y="52"/>
                      <a:pt x="85" y="52"/>
                    </a:cubicBezTo>
                    <a:cubicBezTo>
                      <a:pt x="84" y="51"/>
                      <a:pt x="82" y="50"/>
                      <a:pt x="80" y="49"/>
                    </a:cubicBezTo>
                    <a:cubicBezTo>
                      <a:pt x="72" y="44"/>
                      <a:pt x="56" y="35"/>
                      <a:pt x="42" y="26"/>
                    </a:cubicBezTo>
                    <a:cubicBezTo>
                      <a:pt x="36" y="22"/>
                      <a:pt x="29" y="19"/>
                      <a:pt x="24" y="16"/>
                    </a:cubicBezTo>
                    <a:cubicBezTo>
                      <a:pt x="22" y="14"/>
                      <a:pt x="20" y="13"/>
                      <a:pt x="19" y="12"/>
                    </a:cubicBezTo>
                    <a:cubicBezTo>
                      <a:pt x="18" y="12"/>
                      <a:pt x="18" y="11"/>
                      <a:pt x="18" y="11"/>
                    </a:cubicBezTo>
                    <a:cubicBezTo>
                      <a:pt x="17" y="11"/>
                      <a:pt x="17" y="11"/>
                      <a:pt x="17" y="11"/>
                    </a:cubicBezTo>
                    <a:cubicBezTo>
                      <a:pt x="17" y="11"/>
                      <a:pt x="17" y="11"/>
                      <a:pt x="17" y="11"/>
                    </a:cubicBezTo>
                    <a:cubicBezTo>
                      <a:pt x="18" y="11"/>
                      <a:pt x="18" y="11"/>
                      <a:pt x="18" y="11"/>
                    </a:cubicBezTo>
                    <a:cubicBezTo>
                      <a:pt x="17" y="11"/>
                      <a:pt x="17" y="11"/>
                      <a:pt x="17" y="11"/>
                    </a:cubicBezTo>
                    <a:cubicBezTo>
                      <a:pt x="17" y="11"/>
                      <a:pt x="17" y="11"/>
                      <a:pt x="17" y="11"/>
                    </a:cubicBezTo>
                    <a:cubicBezTo>
                      <a:pt x="18" y="11"/>
                      <a:pt x="18" y="11"/>
                      <a:pt x="18" y="11"/>
                    </a:cubicBezTo>
                    <a:cubicBezTo>
                      <a:pt x="16" y="11"/>
                      <a:pt x="16" y="11"/>
                      <a:pt x="16" y="11"/>
                    </a:cubicBezTo>
                    <a:cubicBezTo>
                      <a:pt x="17" y="12"/>
                      <a:pt x="17" y="12"/>
                      <a:pt x="17" y="12"/>
                    </a:cubicBezTo>
                    <a:cubicBezTo>
                      <a:pt x="18" y="11"/>
                      <a:pt x="18" y="11"/>
                      <a:pt x="18" y="11"/>
                    </a:cubicBezTo>
                    <a:cubicBezTo>
                      <a:pt x="16" y="11"/>
                      <a:pt x="16" y="11"/>
                      <a:pt x="16" y="11"/>
                    </a:cubicBezTo>
                    <a:cubicBezTo>
                      <a:pt x="17" y="12"/>
                      <a:pt x="17" y="12"/>
                      <a:pt x="17" y="12"/>
                    </a:cubicBezTo>
                    <a:cubicBezTo>
                      <a:pt x="16" y="11"/>
                      <a:pt x="16" y="11"/>
                      <a:pt x="16" y="11"/>
                    </a:cubicBezTo>
                    <a:cubicBezTo>
                      <a:pt x="15" y="13"/>
                      <a:pt x="15" y="13"/>
                      <a:pt x="15" y="13"/>
                    </a:cubicBezTo>
                    <a:cubicBezTo>
                      <a:pt x="15" y="13"/>
                      <a:pt x="31" y="21"/>
                      <a:pt x="47" y="30"/>
                    </a:cubicBezTo>
                    <a:cubicBezTo>
                      <a:pt x="56" y="35"/>
                      <a:pt x="64" y="39"/>
                      <a:pt x="70" y="42"/>
                    </a:cubicBezTo>
                    <a:cubicBezTo>
                      <a:pt x="74" y="44"/>
                      <a:pt x="77" y="46"/>
                      <a:pt x="79" y="46"/>
                    </a:cubicBezTo>
                    <a:cubicBezTo>
                      <a:pt x="80" y="47"/>
                      <a:pt x="81" y="47"/>
                      <a:pt x="82" y="48"/>
                    </a:cubicBezTo>
                    <a:cubicBezTo>
                      <a:pt x="82" y="48"/>
                      <a:pt x="83" y="48"/>
                      <a:pt x="84" y="48"/>
                    </a:cubicBezTo>
                    <a:cubicBezTo>
                      <a:pt x="84" y="48"/>
                      <a:pt x="84" y="48"/>
                      <a:pt x="84" y="48"/>
                    </a:cubicBezTo>
                    <a:cubicBezTo>
                      <a:pt x="85" y="48"/>
                      <a:pt x="85" y="48"/>
                      <a:pt x="85" y="47"/>
                    </a:cubicBezTo>
                    <a:cubicBezTo>
                      <a:pt x="85" y="47"/>
                      <a:pt x="85" y="47"/>
                      <a:pt x="85" y="46"/>
                    </a:cubicBezTo>
                    <a:cubicBezTo>
                      <a:pt x="85" y="46"/>
                      <a:pt x="85" y="46"/>
                      <a:pt x="85" y="45"/>
                    </a:cubicBezTo>
                    <a:cubicBezTo>
                      <a:pt x="60" y="30"/>
                      <a:pt x="60" y="30"/>
                      <a:pt x="60" y="30"/>
                    </a:cubicBezTo>
                    <a:cubicBezTo>
                      <a:pt x="83" y="42"/>
                      <a:pt x="83" y="42"/>
                      <a:pt x="83" y="42"/>
                    </a:cubicBezTo>
                    <a:cubicBezTo>
                      <a:pt x="83" y="42"/>
                      <a:pt x="84" y="42"/>
                      <a:pt x="85" y="41"/>
                    </a:cubicBezTo>
                    <a:cubicBezTo>
                      <a:pt x="85" y="41"/>
                      <a:pt x="85" y="40"/>
                      <a:pt x="84" y="39"/>
                    </a:cubicBezTo>
                    <a:cubicBezTo>
                      <a:pt x="28" y="5"/>
                      <a:pt x="28" y="5"/>
                      <a:pt x="28" y="5"/>
                    </a:cubicBezTo>
                    <a:cubicBezTo>
                      <a:pt x="28" y="6"/>
                      <a:pt x="28" y="6"/>
                      <a:pt x="28" y="6"/>
                    </a:cubicBezTo>
                    <a:cubicBezTo>
                      <a:pt x="29" y="7"/>
                      <a:pt x="29" y="7"/>
                      <a:pt x="29" y="7"/>
                    </a:cubicBezTo>
                    <a:cubicBezTo>
                      <a:pt x="28" y="6"/>
                      <a:pt x="28" y="6"/>
                      <a:pt x="28" y="6"/>
                    </a:cubicBezTo>
                    <a:cubicBezTo>
                      <a:pt x="28" y="7"/>
                      <a:pt x="28" y="7"/>
                      <a:pt x="28" y="7"/>
                    </a:cubicBezTo>
                    <a:cubicBezTo>
                      <a:pt x="28" y="7"/>
                      <a:pt x="29" y="7"/>
                      <a:pt x="29" y="7"/>
                    </a:cubicBezTo>
                    <a:cubicBezTo>
                      <a:pt x="28" y="6"/>
                      <a:pt x="28" y="6"/>
                      <a:pt x="28" y="6"/>
                    </a:cubicBezTo>
                    <a:cubicBezTo>
                      <a:pt x="28" y="7"/>
                      <a:pt x="28" y="7"/>
                      <a:pt x="28" y="7"/>
                    </a:cubicBezTo>
                    <a:cubicBezTo>
                      <a:pt x="28" y="6"/>
                      <a:pt x="28" y="6"/>
                      <a:pt x="28" y="6"/>
                    </a:cubicBezTo>
                    <a:cubicBezTo>
                      <a:pt x="28" y="7"/>
                      <a:pt x="28" y="7"/>
                      <a:pt x="28" y="7"/>
                    </a:cubicBezTo>
                    <a:cubicBezTo>
                      <a:pt x="28" y="7"/>
                      <a:pt x="28" y="7"/>
                      <a:pt x="28" y="7"/>
                    </a:cubicBezTo>
                    <a:cubicBezTo>
                      <a:pt x="28" y="6"/>
                      <a:pt x="28" y="6"/>
                      <a:pt x="28" y="6"/>
                    </a:cubicBezTo>
                    <a:cubicBezTo>
                      <a:pt x="28" y="7"/>
                      <a:pt x="28" y="7"/>
                      <a:pt x="28" y="7"/>
                    </a:cubicBezTo>
                    <a:cubicBezTo>
                      <a:pt x="28" y="7"/>
                      <a:pt x="28" y="7"/>
                      <a:pt x="28" y="7"/>
                    </a:cubicBezTo>
                    <a:cubicBezTo>
                      <a:pt x="28" y="7"/>
                      <a:pt x="28" y="7"/>
                      <a:pt x="28" y="7"/>
                    </a:cubicBezTo>
                    <a:cubicBezTo>
                      <a:pt x="28" y="7"/>
                      <a:pt x="28" y="7"/>
                      <a:pt x="28" y="7"/>
                    </a:cubicBezTo>
                    <a:cubicBezTo>
                      <a:pt x="28" y="7"/>
                      <a:pt x="28" y="7"/>
                      <a:pt x="28" y="7"/>
                    </a:cubicBezTo>
                    <a:cubicBezTo>
                      <a:pt x="28" y="7"/>
                      <a:pt x="28" y="7"/>
                      <a:pt x="28" y="7"/>
                    </a:cubicBezTo>
                    <a:cubicBezTo>
                      <a:pt x="28" y="7"/>
                      <a:pt x="29" y="8"/>
                      <a:pt x="31" y="9"/>
                    </a:cubicBezTo>
                    <a:cubicBezTo>
                      <a:pt x="38" y="12"/>
                      <a:pt x="51" y="18"/>
                      <a:pt x="62" y="25"/>
                    </a:cubicBezTo>
                    <a:cubicBezTo>
                      <a:pt x="68" y="28"/>
                      <a:pt x="74" y="30"/>
                      <a:pt x="78" y="33"/>
                    </a:cubicBezTo>
                    <a:cubicBezTo>
                      <a:pt x="81" y="35"/>
                      <a:pt x="84" y="36"/>
                      <a:pt x="84" y="36"/>
                    </a:cubicBezTo>
                    <a:cubicBezTo>
                      <a:pt x="85" y="36"/>
                      <a:pt x="86" y="36"/>
                      <a:pt x="86" y="35"/>
                    </a:cubicBezTo>
                    <a:cubicBezTo>
                      <a:pt x="86" y="35"/>
                      <a:pt x="86" y="34"/>
                      <a:pt x="85" y="33"/>
                    </a:cubicBezTo>
                    <a:cubicBezTo>
                      <a:pt x="85" y="33"/>
                      <a:pt x="82" y="32"/>
                      <a:pt x="78" y="29"/>
                    </a:cubicBezTo>
                    <a:cubicBezTo>
                      <a:pt x="70" y="25"/>
                      <a:pt x="60" y="18"/>
                      <a:pt x="51" y="13"/>
                    </a:cubicBezTo>
                    <a:cubicBezTo>
                      <a:pt x="47" y="10"/>
                      <a:pt x="43" y="7"/>
                      <a:pt x="40" y="6"/>
                    </a:cubicBezTo>
                    <a:cubicBezTo>
                      <a:pt x="38" y="5"/>
                      <a:pt x="37" y="4"/>
                      <a:pt x="36" y="3"/>
                    </a:cubicBezTo>
                    <a:cubicBezTo>
                      <a:pt x="36" y="3"/>
                      <a:pt x="36" y="3"/>
                      <a:pt x="36" y="3"/>
                    </a:cubicBezTo>
                    <a:cubicBezTo>
                      <a:pt x="35" y="2"/>
                      <a:pt x="35" y="2"/>
                      <a:pt x="35" y="2"/>
                    </a:cubicBezTo>
                    <a:cubicBezTo>
                      <a:pt x="35" y="2"/>
                      <a:pt x="35" y="2"/>
                      <a:pt x="35" y="2"/>
                    </a:cubicBezTo>
                    <a:cubicBezTo>
                      <a:pt x="35" y="3"/>
                      <a:pt x="35" y="3"/>
                      <a:pt x="35" y="3"/>
                    </a:cubicBezTo>
                    <a:cubicBezTo>
                      <a:pt x="36" y="3"/>
                      <a:pt x="36" y="3"/>
                      <a:pt x="36" y="3"/>
                    </a:cubicBezTo>
                    <a:cubicBezTo>
                      <a:pt x="36" y="3"/>
                      <a:pt x="35" y="3"/>
                      <a:pt x="35" y="2"/>
                    </a:cubicBezTo>
                    <a:cubicBezTo>
                      <a:pt x="35" y="3"/>
                      <a:pt x="35" y="3"/>
                      <a:pt x="35" y="3"/>
                    </a:cubicBezTo>
                    <a:cubicBezTo>
                      <a:pt x="36" y="3"/>
                      <a:pt x="36" y="3"/>
                      <a:pt x="36" y="3"/>
                    </a:cubicBezTo>
                    <a:cubicBezTo>
                      <a:pt x="34" y="3"/>
                      <a:pt x="34" y="3"/>
                      <a:pt x="34" y="3"/>
                    </a:cubicBezTo>
                    <a:cubicBezTo>
                      <a:pt x="35" y="4"/>
                      <a:pt x="35" y="4"/>
                      <a:pt x="35" y="4"/>
                    </a:cubicBezTo>
                    <a:cubicBezTo>
                      <a:pt x="36" y="3"/>
                      <a:pt x="36" y="3"/>
                      <a:pt x="36" y="3"/>
                    </a:cubicBezTo>
                    <a:cubicBezTo>
                      <a:pt x="34" y="3"/>
                      <a:pt x="34" y="3"/>
                      <a:pt x="34" y="3"/>
                    </a:cubicBezTo>
                    <a:cubicBezTo>
                      <a:pt x="35" y="4"/>
                      <a:pt x="35" y="4"/>
                      <a:pt x="35" y="4"/>
                    </a:cubicBezTo>
                    <a:cubicBezTo>
                      <a:pt x="34" y="3"/>
                      <a:pt x="34" y="3"/>
                      <a:pt x="34" y="3"/>
                    </a:cubicBezTo>
                    <a:cubicBezTo>
                      <a:pt x="34" y="5"/>
                      <a:pt x="34" y="5"/>
                      <a:pt x="34" y="5"/>
                    </a:cubicBezTo>
                    <a:cubicBezTo>
                      <a:pt x="79" y="27"/>
                      <a:pt x="79" y="27"/>
                      <a:pt x="79" y="27"/>
                    </a:cubicBezTo>
                    <a:cubicBezTo>
                      <a:pt x="80" y="27"/>
                      <a:pt x="81" y="27"/>
                      <a:pt x="81" y="26"/>
                    </a:cubicBezTo>
                    <a:cubicBezTo>
                      <a:pt x="81" y="25"/>
                      <a:pt x="81" y="25"/>
                      <a:pt x="81" y="24"/>
                    </a:cubicBezTo>
                    <a:cubicBezTo>
                      <a:pt x="43" y="0"/>
                      <a:pt x="43" y="0"/>
                      <a:pt x="43" y="0"/>
                    </a:cubicBezTo>
                    <a:cubicBezTo>
                      <a:pt x="42" y="2"/>
                      <a:pt x="42" y="2"/>
                      <a:pt x="42" y="2"/>
                    </a:cubicBezTo>
                    <a:cubicBezTo>
                      <a:pt x="43" y="2"/>
                      <a:pt x="43" y="2"/>
                      <a:pt x="43" y="2"/>
                    </a:cubicBezTo>
                    <a:cubicBezTo>
                      <a:pt x="42" y="2"/>
                      <a:pt x="42" y="2"/>
                      <a:pt x="42" y="2"/>
                    </a:cubicBezTo>
                    <a:cubicBezTo>
                      <a:pt x="42" y="3"/>
                      <a:pt x="42" y="3"/>
                      <a:pt x="42" y="3"/>
                    </a:cubicBezTo>
                    <a:cubicBezTo>
                      <a:pt x="42" y="3"/>
                      <a:pt x="43" y="3"/>
                      <a:pt x="43" y="2"/>
                    </a:cubicBezTo>
                    <a:cubicBezTo>
                      <a:pt x="42" y="2"/>
                      <a:pt x="42" y="2"/>
                      <a:pt x="42" y="2"/>
                    </a:cubicBezTo>
                    <a:cubicBezTo>
                      <a:pt x="42" y="3"/>
                      <a:pt x="42" y="3"/>
                      <a:pt x="42" y="3"/>
                    </a:cubicBezTo>
                    <a:cubicBezTo>
                      <a:pt x="42" y="2"/>
                      <a:pt x="42" y="2"/>
                      <a:pt x="42" y="2"/>
                    </a:cubicBezTo>
                    <a:cubicBezTo>
                      <a:pt x="42" y="3"/>
                      <a:pt x="42" y="3"/>
                      <a:pt x="42" y="3"/>
                    </a:cubicBezTo>
                    <a:cubicBezTo>
                      <a:pt x="42" y="3"/>
                      <a:pt x="42" y="3"/>
                      <a:pt x="42" y="3"/>
                    </a:cubicBezTo>
                    <a:cubicBezTo>
                      <a:pt x="42" y="2"/>
                      <a:pt x="42" y="2"/>
                      <a:pt x="42" y="2"/>
                    </a:cubicBezTo>
                    <a:cubicBezTo>
                      <a:pt x="42" y="3"/>
                      <a:pt x="42" y="3"/>
                      <a:pt x="42" y="3"/>
                    </a:cubicBezTo>
                    <a:cubicBezTo>
                      <a:pt x="42" y="2"/>
                      <a:pt x="42" y="2"/>
                      <a:pt x="42" y="2"/>
                    </a:cubicBezTo>
                    <a:cubicBezTo>
                      <a:pt x="42" y="3"/>
                      <a:pt x="42" y="3"/>
                      <a:pt x="42" y="3"/>
                    </a:cubicBezTo>
                    <a:cubicBezTo>
                      <a:pt x="42" y="3"/>
                      <a:pt x="42" y="3"/>
                      <a:pt x="42" y="3"/>
                    </a:cubicBezTo>
                    <a:cubicBezTo>
                      <a:pt x="42" y="2"/>
                      <a:pt x="42" y="2"/>
                      <a:pt x="42" y="2"/>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3" y="4"/>
                    </a:cubicBezTo>
                    <a:cubicBezTo>
                      <a:pt x="47" y="5"/>
                      <a:pt x="54" y="9"/>
                      <a:pt x="60" y="12"/>
                    </a:cubicBezTo>
                    <a:cubicBezTo>
                      <a:pt x="64" y="13"/>
                      <a:pt x="67" y="15"/>
                      <a:pt x="69" y="16"/>
                    </a:cubicBezTo>
                    <a:cubicBezTo>
                      <a:pt x="70" y="16"/>
                      <a:pt x="71" y="17"/>
                      <a:pt x="72" y="17"/>
                    </a:cubicBezTo>
                    <a:cubicBezTo>
                      <a:pt x="73" y="17"/>
                      <a:pt x="73" y="17"/>
                      <a:pt x="73" y="18"/>
                    </a:cubicBezTo>
                    <a:cubicBezTo>
                      <a:pt x="74" y="18"/>
                      <a:pt x="74" y="18"/>
                      <a:pt x="74" y="18"/>
                    </a:cubicBezTo>
                    <a:cubicBezTo>
                      <a:pt x="75" y="18"/>
                      <a:pt x="75" y="18"/>
                      <a:pt x="75" y="18"/>
                    </a:cubicBezTo>
                    <a:cubicBezTo>
                      <a:pt x="75" y="18"/>
                      <a:pt x="75" y="17"/>
                      <a:pt x="76" y="17"/>
                    </a:cubicBezTo>
                    <a:cubicBezTo>
                      <a:pt x="76" y="16"/>
                      <a:pt x="76" y="16"/>
                      <a:pt x="76" y="16"/>
                    </a:cubicBezTo>
                    <a:cubicBezTo>
                      <a:pt x="76" y="16"/>
                      <a:pt x="76" y="15"/>
                      <a:pt x="75" y="15"/>
                    </a:cubicBezTo>
                    <a:cubicBezTo>
                      <a:pt x="75" y="15"/>
                      <a:pt x="75" y="15"/>
                      <a:pt x="75" y="15"/>
                    </a:cubicBezTo>
                    <a:cubicBezTo>
                      <a:pt x="75" y="15"/>
                      <a:pt x="75" y="15"/>
                      <a:pt x="75" y="15"/>
                    </a:cubicBezTo>
                    <a:cubicBezTo>
                      <a:pt x="73" y="14"/>
                      <a:pt x="68" y="11"/>
                      <a:pt x="63" y="8"/>
                    </a:cubicBezTo>
                    <a:cubicBezTo>
                      <a:pt x="61" y="6"/>
                      <a:pt x="58" y="5"/>
                      <a:pt x="56" y="4"/>
                    </a:cubicBezTo>
                    <a:cubicBezTo>
                      <a:pt x="56" y="3"/>
                      <a:pt x="55" y="3"/>
                      <a:pt x="54" y="2"/>
                    </a:cubicBezTo>
                    <a:cubicBezTo>
                      <a:pt x="54" y="2"/>
                      <a:pt x="54" y="2"/>
                      <a:pt x="54" y="2"/>
                    </a:cubicBezTo>
                    <a:cubicBezTo>
                      <a:pt x="54" y="2"/>
                      <a:pt x="54" y="2"/>
                      <a:pt x="54" y="2"/>
                    </a:cubicBezTo>
                    <a:cubicBezTo>
                      <a:pt x="53" y="3"/>
                      <a:pt x="53" y="3"/>
                      <a:pt x="53" y="3"/>
                    </a:cubicBezTo>
                    <a:cubicBezTo>
                      <a:pt x="54" y="2"/>
                      <a:pt x="54" y="2"/>
                      <a:pt x="54" y="2"/>
                    </a:cubicBezTo>
                    <a:cubicBezTo>
                      <a:pt x="54" y="2"/>
                      <a:pt x="54" y="2"/>
                      <a:pt x="54" y="2"/>
                    </a:cubicBezTo>
                    <a:cubicBezTo>
                      <a:pt x="53" y="3"/>
                      <a:pt x="53" y="3"/>
                      <a:pt x="53" y="3"/>
                    </a:cubicBezTo>
                    <a:cubicBezTo>
                      <a:pt x="54" y="2"/>
                      <a:pt x="54" y="2"/>
                      <a:pt x="54" y="2"/>
                    </a:cubicBezTo>
                    <a:cubicBezTo>
                      <a:pt x="53" y="3"/>
                      <a:pt x="53" y="3"/>
                      <a:pt x="53" y="3"/>
                    </a:cubicBezTo>
                    <a:cubicBezTo>
                      <a:pt x="54" y="3"/>
                      <a:pt x="54" y="3"/>
                      <a:pt x="54" y="3"/>
                    </a:cubicBezTo>
                    <a:cubicBezTo>
                      <a:pt x="54" y="2"/>
                      <a:pt x="54" y="2"/>
                      <a:pt x="54" y="2"/>
                    </a:cubicBezTo>
                    <a:cubicBezTo>
                      <a:pt x="53" y="3"/>
                      <a:pt x="53" y="3"/>
                      <a:pt x="53" y="3"/>
                    </a:cubicBezTo>
                    <a:cubicBezTo>
                      <a:pt x="54" y="3"/>
                      <a:pt x="54" y="3"/>
                      <a:pt x="54" y="3"/>
                    </a:cubicBezTo>
                    <a:cubicBezTo>
                      <a:pt x="53" y="3"/>
                      <a:pt x="53" y="3"/>
                      <a:pt x="53" y="3"/>
                    </a:cubicBezTo>
                    <a:cubicBezTo>
                      <a:pt x="54" y="4"/>
                      <a:pt x="54" y="4"/>
                      <a:pt x="54" y="4"/>
                    </a:cubicBezTo>
                    <a:cubicBezTo>
                      <a:pt x="54" y="3"/>
                      <a:pt x="54" y="3"/>
                      <a:pt x="54" y="3"/>
                    </a:cubicBezTo>
                    <a:cubicBezTo>
                      <a:pt x="53" y="3"/>
                      <a:pt x="53" y="3"/>
                      <a:pt x="53" y="3"/>
                    </a:cubicBezTo>
                    <a:cubicBezTo>
                      <a:pt x="54" y="4"/>
                      <a:pt x="54" y="4"/>
                      <a:pt x="54" y="4"/>
                    </a:cubicBezTo>
                    <a:cubicBezTo>
                      <a:pt x="55" y="3"/>
                      <a:pt x="54" y="2"/>
                      <a:pt x="54" y="2"/>
                    </a:cubicBezTo>
                    <a:cubicBezTo>
                      <a:pt x="53" y="1"/>
                      <a:pt x="52" y="1"/>
                      <a:pt x="52" y="2"/>
                    </a:cubicBezTo>
                    <a:cubicBezTo>
                      <a:pt x="51" y="3"/>
                      <a:pt x="51" y="3"/>
                      <a:pt x="51" y="3"/>
                    </a:cubicBezTo>
                    <a:cubicBezTo>
                      <a:pt x="51" y="4"/>
                      <a:pt x="52" y="4"/>
                      <a:pt x="52" y="4"/>
                    </a:cubicBezTo>
                    <a:cubicBezTo>
                      <a:pt x="52" y="5"/>
                      <a:pt x="52" y="5"/>
                      <a:pt x="52" y="5"/>
                    </a:cubicBezTo>
                    <a:cubicBezTo>
                      <a:pt x="53" y="5"/>
                      <a:pt x="55" y="6"/>
                      <a:pt x="57" y="8"/>
                    </a:cubicBezTo>
                    <a:cubicBezTo>
                      <a:pt x="60" y="10"/>
                      <a:pt x="65" y="12"/>
                      <a:pt x="68" y="14"/>
                    </a:cubicBezTo>
                    <a:cubicBezTo>
                      <a:pt x="69" y="15"/>
                      <a:pt x="71" y="16"/>
                      <a:pt x="72" y="16"/>
                    </a:cubicBezTo>
                    <a:cubicBezTo>
                      <a:pt x="72" y="17"/>
                      <a:pt x="73" y="17"/>
                      <a:pt x="73" y="17"/>
                    </a:cubicBezTo>
                    <a:cubicBezTo>
                      <a:pt x="73" y="17"/>
                      <a:pt x="73" y="17"/>
                      <a:pt x="73" y="17"/>
                    </a:cubicBezTo>
                    <a:cubicBezTo>
                      <a:pt x="73" y="17"/>
                      <a:pt x="73" y="17"/>
                      <a:pt x="73" y="17"/>
                    </a:cubicBezTo>
                    <a:cubicBezTo>
                      <a:pt x="74" y="17"/>
                      <a:pt x="74" y="17"/>
                      <a:pt x="74" y="17"/>
                    </a:cubicBezTo>
                    <a:cubicBezTo>
                      <a:pt x="73" y="17"/>
                      <a:pt x="73" y="17"/>
                      <a:pt x="73" y="17"/>
                    </a:cubicBezTo>
                    <a:cubicBezTo>
                      <a:pt x="73" y="17"/>
                      <a:pt x="73" y="17"/>
                      <a:pt x="73" y="17"/>
                    </a:cubicBezTo>
                    <a:cubicBezTo>
                      <a:pt x="74" y="17"/>
                      <a:pt x="74" y="17"/>
                      <a:pt x="74" y="17"/>
                    </a:cubicBezTo>
                    <a:cubicBezTo>
                      <a:pt x="73" y="17"/>
                      <a:pt x="73" y="17"/>
                      <a:pt x="73" y="17"/>
                    </a:cubicBezTo>
                    <a:cubicBezTo>
                      <a:pt x="74" y="16"/>
                      <a:pt x="74" y="16"/>
                      <a:pt x="74" y="16"/>
                    </a:cubicBezTo>
                    <a:cubicBezTo>
                      <a:pt x="73" y="17"/>
                      <a:pt x="73" y="17"/>
                      <a:pt x="73" y="17"/>
                    </a:cubicBezTo>
                    <a:cubicBezTo>
                      <a:pt x="73" y="17"/>
                      <a:pt x="73" y="17"/>
                      <a:pt x="73" y="17"/>
                    </a:cubicBezTo>
                    <a:cubicBezTo>
                      <a:pt x="74" y="16"/>
                      <a:pt x="74" y="16"/>
                      <a:pt x="74" y="16"/>
                    </a:cubicBezTo>
                    <a:cubicBezTo>
                      <a:pt x="73" y="17"/>
                      <a:pt x="73" y="17"/>
                      <a:pt x="73" y="17"/>
                    </a:cubicBezTo>
                    <a:cubicBezTo>
                      <a:pt x="74" y="16"/>
                      <a:pt x="74" y="16"/>
                      <a:pt x="74" y="16"/>
                    </a:cubicBezTo>
                    <a:cubicBezTo>
                      <a:pt x="73" y="16"/>
                      <a:pt x="73" y="16"/>
                      <a:pt x="73" y="16"/>
                    </a:cubicBezTo>
                    <a:cubicBezTo>
                      <a:pt x="73" y="17"/>
                      <a:pt x="73" y="17"/>
                      <a:pt x="73" y="17"/>
                    </a:cubicBezTo>
                    <a:cubicBezTo>
                      <a:pt x="74" y="16"/>
                      <a:pt x="74" y="16"/>
                      <a:pt x="74" y="16"/>
                    </a:cubicBezTo>
                    <a:cubicBezTo>
                      <a:pt x="73" y="16"/>
                      <a:pt x="73" y="16"/>
                      <a:pt x="73" y="16"/>
                    </a:cubicBezTo>
                    <a:cubicBezTo>
                      <a:pt x="74" y="16"/>
                      <a:pt x="74" y="16"/>
                      <a:pt x="74" y="16"/>
                    </a:cubicBezTo>
                    <a:cubicBezTo>
                      <a:pt x="73" y="15"/>
                      <a:pt x="73" y="15"/>
                      <a:pt x="73" y="15"/>
                    </a:cubicBezTo>
                    <a:cubicBezTo>
                      <a:pt x="74" y="16"/>
                      <a:pt x="74" y="16"/>
                      <a:pt x="74" y="16"/>
                    </a:cubicBezTo>
                    <a:cubicBezTo>
                      <a:pt x="74" y="15"/>
                      <a:pt x="74" y="15"/>
                      <a:pt x="74" y="15"/>
                    </a:cubicBezTo>
                    <a:cubicBezTo>
                      <a:pt x="74" y="15"/>
                      <a:pt x="73" y="15"/>
                      <a:pt x="73" y="15"/>
                    </a:cubicBezTo>
                    <a:cubicBezTo>
                      <a:pt x="74" y="16"/>
                      <a:pt x="74" y="16"/>
                      <a:pt x="74" y="16"/>
                    </a:cubicBezTo>
                    <a:cubicBezTo>
                      <a:pt x="74" y="15"/>
                      <a:pt x="74" y="15"/>
                      <a:pt x="74" y="15"/>
                    </a:cubicBezTo>
                    <a:cubicBezTo>
                      <a:pt x="74" y="16"/>
                      <a:pt x="74" y="16"/>
                      <a:pt x="74" y="16"/>
                    </a:cubicBezTo>
                    <a:cubicBezTo>
                      <a:pt x="74" y="15"/>
                      <a:pt x="74" y="15"/>
                      <a:pt x="74" y="15"/>
                    </a:cubicBezTo>
                    <a:cubicBezTo>
                      <a:pt x="74" y="15"/>
                      <a:pt x="74" y="15"/>
                      <a:pt x="74" y="15"/>
                    </a:cubicBezTo>
                    <a:cubicBezTo>
                      <a:pt x="74" y="16"/>
                      <a:pt x="74" y="16"/>
                      <a:pt x="74" y="16"/>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3" y="15"/>
                      <a:pt x="72" y="14"/>
                    </a:cubicBezTo>
                    <a:cubicBezTo>
                      <a:pt x="69" y="13"/>
                      <a:pt x="61" y="9"/>
                      <a:pt x="55" y="6"/>
                    </a:cubicBezTo>
                    <a:cubicBezTo>
                      <a:pt x="52" y="5"/>
                      <a:pt x="49" y="3"/>
                      <a:pt x="46" y="2"/>
                    </a:cubicBezTo>
                    <a:cubicBezTo>
                      <a:pt x="45" y="1"/>
                      <a:pt x="44" y="1"/>
                      <a:pt x="44" y="1"/>
                    </a:cubicBezTo>
                    <a:cubicBezTo>
                      <a:pt x="43" y="1"/>
                      <a:pt x="43" y="0"/>
                      <a:pt x="43" y="0"/>
                    </a:cubicBezTo>
                    <a:cubicBezTo>
                      <a:pt x="42" y="0"/>
                      <a:pt x="42" y="0"/>
                      <a:pt x="42" y="0"/>
                    </a:cubicBezTo>
                    <a:cubicBezTo>
                      <a:pt x="42" y="0"/>
                      <a:pt x="42" y="0"/>
                      <a:pt x="42" y="0"/>
                    </a:cubicBezTo>
                    <a:cubicBezTo>
                      <a:pt x="41" y="0"/>
                      <a:pt x="41" y="0"/>
                      <a:pt x="41" y="0"/>
                    </a:cubicBezTo>
                    <a:cubicBezTo>
                      <a:pt x="41" y="0"/>
                      <a:pt x="41" y="0"/>
                      <a:pt x="40" y="1"/>
                    </a:cubicBezTo>
                    <a:cubicBezTo>
                      <a:pt x="40" y="2"/>
                      <a:pt x="40" y="2"/>
                      <a:pt x="41" y="3"/>
                    </a:cubicBezTo>
                    <a:cubicBezTo>
                      <a:pt x="55" y="12"/>
                      <a:pt x="55" y="12"/>
                      <a:pt x="55" y="12"/>
                    </a:cubicBezTo>
                    <a:cubicBezTo>
                      <a:pt x="35" y="2"/>
                      <a:pt x="35" y="2"/>
                      <a:pt x="35" y="2"/>
                    </a:cubicBezTo>
                    <a:cubicBezTo>
                      <a:pt x="34" y="2"/>
                      <a:pt x="33" y="2"/>
                      <a:pt x="33" y="2"/>
                    </a:cubicBezTo>
                    <a:cubicBezTo>
                      <a:pt x="33" y="3"/>
                      <a:pt x="33" y="3"/>
                      <a:pt x="33" y="3"/>
                    </a:cubicBezTo>
                    <a:cubicBezTo>
                      <a:pt x="33" y="4"/>
                      <a:pt x="33" y="4"/>
                      <a:pt x="33" y="4"/>
                    </a:cubicBezTo>
                    <a:cubicBezTo>
                      <a:pt x="34" y="5"/>
                      <a:pt x="34" y="5"/>
                      <a:pt x="34" y="5"/>
                    </a:cubicBezTo>
                    <a:cubicBezTo>
                      <a:pt x="34" y="5"/>
                      <a:pt x="35" y="6"/>
                      <a:pt x="37" y="7"/>
                    </a:cubicBezTo>
                    <a:cubicBezTo>
                      <a:pt x="49" y="15"/>
                      <a:pt x="84" y="36"/>
                      <a:pt x="84" y="36"/>
                    </a:cubicBezTo>
                    <a:cubicBezTo>
                      <a:pt x="85" y="35"/>
                      <a:pt x="85" y="35"/>
                      <a:pt x="85" y="35"/>
                    </a:cubicBezTo>
                    <a:cubicBezTo>
                      <a:pt x="85" y="33"/>
                      <a:pt x="85" y="33"/>
                      <a:pt x="85" y="33"/>
                    </a:cubicBezTo>
                    <a:cubicBezTo>
                      <a:pt x="85" y="33"/>
                      <a:pt x="72" y="26"/>
                      <a:pt x="58" y="19"/>
                    </a:cubicBezTo>
                    <a:cubicBezTo>
                      <a:pt x="51" y="15"/>
                      <a:pt x="44" y="12"/>
                      <a:pt x="39" y="9"/>
                    </a:cubicBezTo>
                    <a:cubicBezTo>
                      <a:pt x="36" y="8"/>
                      <a:pt x="34" y="6"/>
                      <a:pt x="32" y="6"/>
                    </a:cubicBezTo>
                    <a:cubicBezTo>
                      <a:pt x="31" y="5"/>
                      <a:pt x="30" y="5"/>
                      <a:pt x="29" y="5"/>
                    </a:cubicBezTo>
                    <a:cubicBezTo>
                      <a:pt x="29" y="4"/>
                      <a:pt x="29" y="4"/>
                      <a:pt x="29" y="4"/>
                    </a:cubicBezTo>
                    <a:cubicBezTo>
                      <a:pt x="28" y="4"/>
                      <a:pt x="28" y="4"/>
                      <a:pt x="28" y="4"/>
                    </a:cubicBezTo>
                    <a:cubicBezTo>
                      <a:pt x="27" y="4"/>
                      <a:pt x="27" y="4"/>
                      <a:pt x="27" y="4"/>
                    </a:cubicBezTo>
                    <a:cubicBezTo>
                      <a:pt x="27" y="4"/>
                      <a:pt x="27" y="5"/>
                      <a:pt x="26" y="5"/>
                    </a:cubicBezTo>
                    <a:cubicBezTo>
                      <a:pt x="26" y="6"/>
                      <a:pt x="26" y="7"/>
                      <a:pt x="27" y="7"/>
                    </a:cubicBezTo>
                    <a:cubicBezTo>
                      <a:pt x="47" y="20"/>
                      <a:pt x="47" y="20"/>
                      <a:pt x="47" y="20"/>
                    </a:cubicBezTo>
                    <a:cubicBezTo>
                      <a:pt x="24" y="8"/>
                      <a:pt x="24" y="8"/>
                      <a:pt x="24" y="8"/>
                    </a:cubicBezTo>
                    <a:cubicBezTo>
                      <a:pt x="24" y="7"/>
                      <a:pt x="23" y="7"/>
                      <a:pt x="22" y="8"/>
                    </a:cubicBezTo>
                    <a:cubicBezTo>
                      <a:pt x="22" y="9"/>
                      <a:pt x="22" y="10"/>
                      <a:pt x="23" y="10"/>
                    </a:cubicBezTo>
                    <a:cubicBezTo>
                      <a:pt x="83" y="48"/>
                      <a:pt x="83" y="48"/>
                      <a:pt x="83" y="48"/>
                    </a:cubicBezTo>
                    <a:cubicBezTo>
                      <a:pt x="84" y="47"/>
                      <a:pt x="84" y="47"/>
                      <a:pt x="84" y="47"/>
                    </a:cubicBezTo>
                    <a:cubicBezTo>
                      <a:pt x="83" y="46"/>
                      <a:pt x="83" y="46"/>
                      <a:pt x="83" y="46"/>
                    </a:cubicBezTo>
                    <a:cubicBezTo>
                      <a:pt x="84" y="46"/>
                      <a:pt x="84" y="46"/>
                      <a:pt x="84" y="46"/>
                    </a:cubicBezTo>
                    <a:cubicBezTo>
                      <a:pt x="83" y="45"/>
                      <a:pt x="83" y="45"/>
                      <a:pt x="83" y="45"/>
                    </a:cubicBezTo>
                    <a:cubicBezTo>
                      <a:pt x="83" y="46"/>
                      <a:pt x="83" y="46"/>
                      <a:pt x="83" y="46"/>
                    </a:cubicBezTo>
                    <a:cubicBezTo>
                      <a:pt x="84" y="46"/>
                      <a:pt x="84" y="46"/>
                      <a:pt x="84" y="46"/>
                    </a:cubicBezTo>
                    <a:cubicBezTo>
                      <a:pt x="83" y="45"/>
                      <a:pt x="83" y="45"/>
                      <a:pt x="83" y="45"/>
                    </a:cubicBezTo>
                    <a:cubicBezTo>
                      <a:pt x="84" y="46"/>
                      <a:pt x="84" y="46"/>
                      <a:pt x="84" y="46"/>
                    </a:cubicBezTo>
                    <a:cubicBezTo>
                      <a:pt x="84" y="45"/>
                      <a:pt x="84" y="45"/>
                      <a:pt x="84" y="45"/>
                    </a:cubicBezTo>
                    <a:cubicBezTo>
                      <a:pt x="83" y="45"/>
                      <a:pt x="83" y="45"/>
                      <a:pt x="83" y="45"/>
                    </a:cubicBezTo>
                    <a:cubicBezTo>
                      <a:pt x="84" y="46"/>
                      <a:pt x="84" y="46"/>
                      <a:pt x="84" y="46"/>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3" y="45"/>
                      <a:pt x="82" y="45"/>
                    </a:cubicBezTo>
                    <a:cubicBezTo>
                      <a:pt x="80" y="44"/>
                      <a:pt x="74" y="41"/>
                      <a:pt x="67" y="38"/>
                    </a:cubicBezTo>
                    <a:cubicBezTo>
                      <a:pt x="57" y="32"/>
                      <a:pt x="45" y="25"/>
                      <a:pt x="35" y="20"/>
                    </a:cubicBezTo>
                    <a:cubicBezTo>
                      <a:pt x="30" y="17"/>
                      <a:pt x="25" y="15"/>
                      <a:pt x="22" y="13"/>
                    </a:cubicBezTo>
                    <a:cubicBezTo>
                      <a:pt x="19" y="11"/>
                      <a:pt x="17" y="10"/>
                      <a:pt x="17" y="10"/>
                    </a:cubicBezTo>
                    <a:cubicBezTo>
                      <a:pt x="16" y="10"/>
                      <a:pt x="15" y="10"/>
                      <a:pt x="15" y="10"/>
                    </a:cubicBezTo>
                    <a:cubicBezTo>
                      <a:pt x="15" y="11"/>
                      <a:pt x="15" y="11"/>
                      <a:pt x="15" y="11"/>
                    </a:cubicBezTo>
                    <a:cubicBezTo>
                      <a:pt x="15" y="12"/>
                      <a:pt x="15" y="12"/>
                      <a:pt x="15" y="12"/>
                    </a:cubicBezTo>
                    <a:cubicBezTo>
                      <a:pt x="15" y="13"/>
                      <a:pt x="15" y="13"/>
                      <a:pt x="15" y="13"/>
                    </a:cubicBezTo>
                    <a:cubicBezTo>
                      <a:pt x="16" y="14"/>
                      <a:pt x="18" y="15"/>
                      <a:pt x="20" y="16"/>
                    </a:cubicBezTo>
                    <a:cubicBezTo>
                      <a:pt x="28" y="22"/>
                      <a:pt x="44" y="31"/>
                      <a:pt x="58" y="39"/>
                    </a:cubicBezTo>
                    <a:cubicBezTo>
                      <a:pt x="65" y="43"/>
                      <a:pt x="71" y="47"/>
                      <a:pt x="76" y="50"/>
                    </a:cubicBezTo>
                    <a:cubicBezTo>
                      <a:pt x="78" y="51"/>
                      <a:pt x="80" y="52"/>
                      <a:pt x="81" y="53"/>
                    </a:cubicBezTo>
                    <a:cubicBezTo>
                      <a:pt x="82" y="54"/>
                      <a:pt x="82" y="54"/>
                      <a:pt x="83" y="54"/>
                    </a:cubicBezTo>
                    <a:cubicBezTo>
                      <a:pt x="83" y="54"/>
                      <a:pt x="83" y="54"/>
                      <a:pt x="83" y="54"/>
                    </a:cubicBezTo>
                    <a:cubicBezTo>
                      <a:pt x="84" y="54"/>
                      <a:pt x="84" y="54"/>
                      <a:pt x="84" y="54"/>
                    </a:cubicBezTo>
                    <a:cubicBezTo>
                      <a:pt x="83" y="54"/>
                      <a:pt x="83" y="54"/>
                      <a:pt x="83" y="54"/>
                    </a:cubicBezTo>
                    <a:cubicBezTo>
                      <a:pt x="83" y="54"/>
                      <a:pt x="83" y="54"/>
                      <a:pt x="83" y="54"/>
                    </a:cubicBezTo>
                    <a:cubicBezTo>
                      <a:pt x="84" y="54"/>
                      <a:pt x="84" y="54"/>
                      <a:pt x="84" y="54"/>
                    </a:cubicBezTo>
                    <a:cubicBezTo>
                      <a:pt x="83" y="54"/>
                      <a:pt x="83" y="54"/>
                      <a:pt x="83" y="54"/>
                    </a:cubicBezTo>
                    <a:cubicBezTo>
                      <a:pt x="84" y="54"/>
                      <a:pt x="84" y="54"/>
                      <a:pt x="84" y="54"/>
                    </a:cubicBezTo>
                    <a:cubicBezTo>
                      <a:pt x="83" y="53"/>
                      <a:pt x="83" y="53"/>
                      <a:pt x="83" y="53"/>
                    </a:cubicBezTo>
                    <a:cubicBezTo>
                      <a:pt x="83" y="54"/>
                      <a:pt x="83" y="54"/>
                      <a:pt x="83" y="54"/>
                    </a:cubicBezTo>
                    <a:cubicBezTo>
                      <a:pt x="84" y="54"/>
                      <a:pt x="84" y="54"/>
                      <a:pt x="84" y="54"/>
                    </a:cubicBezTo>
                    <a:cubicBezTo>
                      <a:pt x="83" y="53"/>
                      <a:pt x="83" y="53"/>
                      <a:pt x="83" y="53"/>
                    </a:cubicBezTo>
                    <a:cubicBezTo>
                      <a:pt x="84" y="54"/>
                      <a:pt x="84" y="54"/>
                      <a:pt x="84" y="54"/>
                    </a:cubicBezTo>
                    <a:cubicBezTo>
                      <a:pt x="83" y="53"/>
                      <a:pt x="83" y="53"/>
                      <a:pt x="83" y="53"/>
                    </a:cubicBezTo>
                    <a:cubicBezTo>
                      <a:pt x="84" y="54"/>
                      <a:pt x="84" y="54"/>
                      <a:pt x="84" y="54"/>
                    </a:cubicBezTo>
                    <a:cubicBezTo>
                      <a:pt x="84" y="52"/>
                      <a:pt x="84" y="52"/>
                      <a:pt x="84" y="52"/>
                    </a:cubicBezTo>
                    <a:cubicBezTo>
                      <a:pt x="83" y="53"/>
                      <a:pt x="83" y="53"/>
                      <a:pt x="83" y="53"/>
                    </a:cubicBezTo>
                    <a:cubicBezTo>
                      <a:pt x="84" y="54"/>
                      <a:pt x="84" y="54"/>
                      <a:pt x="84" y="54"/>
                    </a:cubicBezTo>
                    <a:cubicBezTo>
                      <a:pt x="84" y="52"/>
                      <a:pt x="84" y="52"/>
                      <a:pt x="84" y="52"/>
                    </a:cubicBezTo>
                    <a:cubicBezTo>
                      <a:pt x="84" y="54"/>
                      <a:pt x="84" y="54"/>
                      <a:pt x="84" y="54"/>
                    </a:cubicBezTo>
                    <a:cubicBezTo>
                      <a:pt x="84" y="52"/>
                      <a:pt x="84" y="52"/>
                      <a:pt x="84" y="52"/>
                    </a:cubicBezTo>
                    <a:cubicBezTo>
                      <a:pt x="84" y="52"/>
                      <a:pt x="84" y="52"/>
                      <a:pt x="84" y="52"/>
                    </a:cubicBezTo>
                    <a:cubicBezTo>
                      <a:pt x="84" y="54"/>
                      <a:pt x="84" y="54"/>
                      <a:pt x="84" y="54"/>
                    </a:cubicBezTo>
                    <a:cubicBezTo>
                      <a:pt x="84" y="52"/>
                      <a:pt x="84" y="52"/>
                      <a:pt x="84" y="52"/>
                    </a:cubicBezTo>
                    <a:cubicBezTo>
                      <a:pt x="84" y="53"/>
                      <a:pt x="84" y="53"/>
                      <a:pt x="84" y="53"/>
                    </a:cubicBezTo>
                    <a:cubicBezTo>
                      <a:pt x="84" y="52"/>
                      <a:pt x="84" y="52"/>
                      <a:pt x="84" y="52"/>
                    </a:cubicBezTo>
                    <a:cubicBezTo>
                      <a:pt x="84" y="52"/>
                      <a:pt x="84" y="52"/>
                      <a:pt x="84" y="52"/>
                    </a:cubicBezTo>
                    <a:cubicBezTo>
                      <a:pt x="84" y="53"/>
                      <a:pt x="84" y="53"/>
                      <a:pt x="84" y="53"/>
                    </a:cubicBezTo>
                    <a:cubicBezTo>
                      <a:pt x="84" y="52"/>
                      <a:pt x="84" y="52"/>
                      <a:pt x="84" y="52"/>
                    </a:cubicBezTo>
                    <a:cubicBezTo>
                      <a:pt x="84" y="52"/>
                      <a:pt x="84" y="52"/>
                      <a:pt x="83" y="52"/>
                    </a:cubicBezTo>
                    <a:cubicBezTo>
                      <a:pt x="78" y="49"/>
                      <a:pt x="61" y="40"/>
                      <a:pt x="45" y="31"/>
                    </a:cubicBezTo>
                    <a:cubicBezTo>
                      <a:pt x="37" y="26"/>
                      <a:pt x="30" y="22"/>
                      <a:pt x="24" y="19"/>
                    </a:cubicBezTo>
                    <a:cubicBezTo>
                      <a:pt x="21" y="17"/>
                      <a:pt x="18" y="16"/>
                      <a:pt x="16" y="15"/>
                    </a:cubicBezTo>
                    <a:cubicBezTo>
                      <a:pt x="15" y="15"/>
                      <a:pt x="14" y="14"/>
                      <a:pt x="14" y="14"/>
                    </a:cubicBezTo>
                    <a:cubicBezTo>
                      <a:pt x="13" y="14"/>
                      <a:pt x="13" y="14"/>
                      <a:pt x="13" y="14"/>
                    </a:cubicBezTo>
                    <a:cubicBezTo>
                      <a:pt x="13" y="14"/>
                      <a:pt x="12" y="14"/>
                      <a:pt x="12" y="14"/>
                    </a:cubicBezTo>
                    <a:cubicBezTo>
                      <a:pt x="11" y="14"/>
                      <a:pt x="11" y="14"/>
                      <a:pt x="11" y="14"/>
                    </a:cubicBezTo>
                    <a:cubicBezTo>
                      <a:pt x="11" y="14"/>
                      <a:pt x="11" y="14"/>
                      <a:pt x="11" y="14"/>
                    </a:cubicBezTo>
                    <a:cubicBezTo>
                      <a:pt x="12" y="15"/>
                      <a:pt x="12" y="15"/>
                      <a:pt x="12" y="15"/>
                    </a:cubicBezTo>
                    <a:cubicBezTo>
                      <a:pt x="11" y="14"/>
                      <a:pt x="11" y="14"/>
                      <a:pt x="11" y="14"/>
                    </a:cubicBezTo>
                    <a:cubicBezTo>
                      <a:pt x="10" y="15"/>
                      <a:pt x="10" y="15"/>
                      <a:pt x="10" y="15"/>
                    </a:cubicBezTo>
                    <a:cubicBezTo>
                      <a:pt x="10" y="16"/>
                      <a:pt x="11" y="16"/>
                      <a:pt x="11" y="17"/>
                    </a:cubicBezTo>
                    <a:cubicBezTo>
                      <a:pt x="11" y="17"/>
                      <a:pt x="12" y="18"/>
                      <a:pt x="13" y="18"/>
                    </a:cubicBezTo>
                    <a:cubicBezTo>
                      <a:pt x="15" y="20"/>
                      <a:pt x="21" y="24"/>
                      <a:pt x="28" y="28"/>
                    </a:cubicBezTo>
                    <a:cubicBezTo>
                      <a:pt x="49" y="42"/>
                      <a:pt x="82" y="61"/>
                      <a:pt x="82" y="61"/>
                    </a:cubicBezTo>
                    <a:cubicBezTo>
                      <a:pt x="82" y="59"/>
                      <a:pt x="82" y="59"/>
                      <a:pt x="82" y="59"/>
                    </a:cubicBezTo>
                    <a:cubicBezTo>
                      <a:pt x="83" y="58"/>
                      <a:pt x="83" y="58"/>
                      <a:pt x="83" y="58"/>
                    </a:cubicBezTo>
                    <a:cubicBezTo>
                      <a:pt x="10" y="18"/>
                      <a:pt x="10" y="18"/>
                      <a:pt x="10" y="18"/>
                    </a:cubicBezTo>
                    <a:cubicBezTo>
                      <a:pt x="9" y="18"/>
                      <a:pt x="8" y="18"/>
                      <a:pt x="8" y="19"/>
                    </a:cubicBezTo>
                    <a:cubicBezTo>
                      <a:pt x="7" y="20"/>
                      <a:pt x="7" y="20"/>
                      <a:pt x="8" y="21"/>
                    </a:cubicBezTo>
                    <a:cubicBezTo>
                      <a:pt x="79" y="65"/>
                      <a:pt x="79" y="65"/>
                      <a:pt x="79" y="65"/>
                    </a:cubicBezTo>
                    <a:cubicBezTo>
                      <a:pt x="80" y="64"/>
                      <a:pt x="80" y="64"/>
                      <a:pt x="80" y="64"/>
                    </a:cubicBezTo>
                    <a:cubicBezTo>
                      <a:pt x="79" y="63"/>
                      <a:pt x="79" y="63"/>
                      <a:pt x="79" y="63"/>
                    </a:cubicBezTo>
                    <a:cubicBezTo>
                      <a:pt x="80" y="64"/>
                      <a:pt x="80" y="64"/>
                      <a:pt x="80" y="64"/>
                    </a:cubicBezTo>
                    <a:cubicBezTo>
                      <a:pt x="79" y="63"/>
                      <a:pt x="79" y="63"/>
                      <a:pt x="79" y="63"/>
                    </a:cubicBezTo>
                    <a:cubicBezTo>
                      <a:pt x="79" y="63"/>
                      <a:pt x="79" y="63"/>
                      <a:pt x="79" y="63"/>
                    </a:cubicBezTo>
                    <a:cubicBezTo>
                      <a:pt x="80" y="64"/>
                      <a:pt x="80" y="64"/>
                      <a:pt x="80" y="64"/>
                    </a:cubicBezTo>
                    <a:cubicBezTo>
                      <a:pt x="79" y="63"/>
                      <a:pt x="79" y="63"/>
                      <a:pt x="79" y="63"/>
                    </a:cubicBezTo>
                    <a:cubicBezTo>
                      <a:pt x="80" y="64"/>
                      <a:pt x="80" y="64"/>
                      <a:pt x="80" y="64"/>
                    </a:cubicBezTo>
                    <a:cubicBezTo>
                      <a:pt x="80" y="62"/>
                      <a:pt x="80" y="62"/>
                      <a:pt x="80" y="62"/>
                    </a:cubicBezTo>
                    <a:cubicBezTo>
                      <a:pt x="79" y="63"/>
                      <a:pt x="79" y="63"/>
                      <a:pt x="79" y="63"/>
                    </a:cubicBezTo>
                    <a:cubicBezTo>
                      <a:pt x="80" y="64"/>
                      <a:pt x="80" y="64"/>
                      <a:pt x="80" y="64"/>
                    </a:cubicBezTo>
                    <a:cubicBezTo>
                      <a:pt x="80" y="62"/>
                      <a:pt x="80" y="62"/>
                      <a:pt x="80" y="62"/>
                    </a:cubicBezTo>
                    <a:cubicBezTo>
                      <a:pt x="80" y="63"/>
                      <a:pt x="80" y="63"/>
                      <a:pt x="80" y="63"/>
                    </a:cubicBezTo>
                    <a:cubicBezTo>
                      <a:pt x="80" y="62"/>
                      <a:pt x="80" y="62"/>
                      <a:pt x="80" y="62"/>
                    </a:cubicBezTo>
                    <a:cubicBezTo>
                      <a:pt x="80" y="62"/>
                      <a:pt x="80" y="62"/>
                      <a:pt x="80" y="62"/>
                    </a:cubicBezTo>
                    <a:cubicBezTo>
                      <a:pt x="80" y="63"/>
                      <a:pt x="80" y="63"/>
                      <a:pt x="80" y="63"/>
                    </a:cubicBezTo>
                    <a:cubicBezTo>
                      <a:pt x="80" y="62"/>
                      <a:pt x="80" y="62"/>
                      <a:pt x="80" y="62"/>
                    </a:cubicBezTo>
                    <a:cubicBezTo>
                      <a:pt x="80" y="62"/>
                      <a:pt x="79" y="62"/>
                      <a:pt x="79" y="62"/>
                    </a:cubicBezTo>
                    <a:cubicBezTo>
                      <a:pt x="73" y="59"/>
                      <a:pt x="55" y="50"/>
                      <a:pt x="39" y="41"/>
                    </a:cubicBezTo>
                    <a:cubicBezTo>
                      <a:pt x="31" y="36"/>
                      <a:pt x="23" y="32"/>
                      <a:pt x="17" y="28"/>
                    </a:cubicBezTo>
                    <a:cubicBezTo>
                      <a:pt x="11" y="25"/>
                      <a:pt x="8" y="23"/>
                      <a:pt x="8" y="23"/>
                    </a:cubicBezTo>
                    <a:cubicBezTo>
                      <a:pt x="7" y="23"/>
                      <a:pt x="7" y="23"/>
                      <a:pt x="6" y="23"/>
                    </a:cubicBezTo>
                    <a:cubicBezTo>
                      <a:pt x="6" y="23"/>
                      <a:pt x="6" y="24"/>
                      <a:pt x="6" y="24"/>
                    </a:cubicBezTo>
                    <a:cubicBezTo>
                      <a:pt x="6" y="25"/>
                      <a:pt x="6" y="25"/>
                      <a:pt x="6" y="25"/>
                    </a:cubicBezTo>
                    <a:cubicBezTo>
                      <a:pt x="6" y="26"/>
                      <a:pt x="6" y="26"/>
                      <a:pt x="6" y="26"/>
                    </a:cubicBezTo>
                    <a:cubicBezTo>
                      <a:pt x="6" y="26"/>
                      <a:pt x="7" y="26"/>
                      <a:pt x="8" y="27"/>
                    </a:cubicBezTo>
                    <a:cubicBezTo>
                      <a:pt x="12" y="30"/>
                      <a:pt x="29" y="40"/>
                      <a:pt x="45" y="50"/>
                    </a:cubicBezTo>
                    <a:cubicBezTo>
                      <a:pt x="53" y="55"/>
                      <a:pt x="60" y="59"/>
                      <a:pt x="66" y="63"/>
                    </a:cubicBezTo>
                    <a:cubicBezTo>
                      <a:pt x="68" y="65"/>
                      <a:pt x="71" y="66"/>
                      <a:pt x="72" y="67"/>
                    </a:cubicBezTo>
                    <a:cubicBezTo>
                      <a:pt x="73" y="67"/>
                      <a:pt x="74" y="68"/>
                      <a:pt x="74" y="68"/>
                    </a:cubicBezTo>
                    <a:cubicBezTo>
                      <a:pt x="75" y="68"/>
                      <a:pt x="75" y="68"/>
                      <a:pt x="75" y="68"/>
                    </a:cubicBezTo>
                    <a:cubicBezTo>
                      <a:pt x="75" y="68"/>
                      <a:pt x="75" y="68"/>
                      <a:pt x="75" y="68"/>
                    </a:cubicBezTo>
                    <a:cubicBezTo>
                      <a:pt x="75" y="68"/>
                      <a:pt x="75" y="68"/>
                      <a:pt x="75" y="68"/>
                    </a:cubicBezTo>
                    <a:cubicBezTo>
                      <a:pt x="75" y="67"/>
                      <a:pt x="75" y="67"/>
                      <a:pt x="75" y="67"/>
                    </a:cubicBezTo>
                    <a:cubicBezTo>
                      <a:pt x="75" y="68"/>
                      <a:pt x="75" y="68"/>
                      <a:pt x="75" y="68"/>
                    </a:cubicBezTo>
                    <a:cubicBezTo>
                      <a:pt x="75" y="68"/>
                      <a:pt x="75" y="68"/>
                      <a:pt x="75" y="68"/>
                    </a:cubicBezTo>
                    <a:cubicBezTo>
                      <a:pt x="75" y="67"/>
                      <a:pt x="75" y="67"/>
                      <a:pt x="75" y="67"/>
                    </a:cubicBezTo>
                    <a:cubicBezTo>
                      <a:pt x="75" y="68"/>
                      <a:pt x="75" y="68"/>
                      <a:pt x="75" y="68"/>
                    </a:cubicBezTo>
                    <a:cubicBezTo>
                      <a:pt x="76" y="67"/>
                      <a:pt x="76" y="67"/>
                      <a:pt x="76" y="67"/>
                    </a:cubicBezTo>
                    <a:cubicBezTo>
                      <a:pt x="75" y="68"/>
                      <a:pt x="75" y="68"/>
                      <a:pt x="75" y="68"/>
                    </a:cubicBezTo>
                    <a:cubicBezTo>
                      <a:pt x="75" y="68"/>
                      <a:pt x="75" y="68"/>
                      <a:pt x="75" y="68"/>
                    </a:cubicBezTo>
                    <a:cubicBezTo>
                      <a:pt x="76" y="67"/>
                      <a:pt x="76" y="67"/>
                      <a:pt x="76" y="67"/>
                    </a:cubicBezTo>
                    <a:cubicBezTo>
                      <a:pt x="75" y="68"/>
                      <a:pt x="75" y="68"/>
                      <a:pt x="75" y="68"/>
                    </a:cubicBezTo>
                    <a:cubicBezTo>
                      <a:pt x="76" y="67"/>
                      <a:pt x="76" y="67"/>
                      <a:pt x="76" y="67"/>
                    </a:cubicBezTo>
                    <a:cubicBezTo>
                      <a:pt x="75" y="68"/>
                      <a:pt x="75" y="68"/>
                      <a:pt x="75" y="68"/>
                    </a:cubicBezTo>
                    <a:cubicBezTo>
                      <a:pt x="75" y="68"/>
                      <a:pt x="75" y="68"/>
                      <a:pt x="75" y="68"/>
                    </a:cubicBezTo>
                    <a:cubicBezTo>
                      <a:pt x="76" y="67"/>
                      <a:pt x="76" y="67"/>
                      <a:pt x="76" y="67"/>
                    </a:cubicBezTo>
                    <a:cubicBezTo>
                      <a:pt x="75" y="68"/>
                      <a:pt x="75" y="68"/>
                      <a:pt x="75" y="68"/>
                    </a:cubicBezTo>
                    <a:cubicBezTo>
                      <a:pt x="76" y="67"/>
                      <a:pt x="76" y="67"/>
                      <a:pt x="76" y="67"/>
                    </a:cubicBezTo>
                    <a:cubicBezTo>
                      <a:pt x="76" y="67"/>
                      <a:pt x="76" y="67"/>
                      <a:pt x="76" y="67"/>
                    </a:cubicBezTo>
                    <a:cubicBezTo>
                      <a:pt x="76" y="66"/>
                      <a:pt x="76" y="66"/>
                      <a:pt x="76" y="66"/>
                    </a:cubicBezTo>
                    <a:cubicBezTo>
                      <a:pt x="76" y="67"/>
                      <a:pt x="76" y="67"/>
                      <a:pt x="76" y="67"/>
                    </a:cubicBezTo>
                    <a:cubicBezTo>
                      <a:pt x="76" y="66"/>
                      <a:pt x="76" y="66"/>
                      <a:pt x="76" y="66"/>
                    </a:cubicBezTo>
                    <a:cubicBezTo>
                      <a:pt x="76" y="66"/>
                      <a:pt x="76" y="66"/>
                      <a:pt x="76" y="66"/>
                    </a:cubicBezTo>
                    <a:cubicBezTo>
                      <a:pt x="76" y="67"/>
                      <a:pt x="76" y="67"/>
                      <a:pt x="76" y="67"/>
                    </a:cubicBezTo>
                    <a:cubicBezTo>
                      <a:pt x="76" y="66"/>
                      <a:pt x="76" y="66"/>
                      <a:pt x="76" y="66"/>
                    </a:cubicBezTo>
                    <a:cubicBezTo>
                      <a:pt x="76" y="67"/>
                      <a:pt x="76" y="67"/>
                      <a:pt x="76" y="67"/>
                    </a:cubicBezTo>
                    <a:cubicBezTo>
                      <a:pt x="76" y="66"/>
                      <a:pt x="76" y="66"/>
                      <a:pt x="76" y="66"/>
                    </a:cubicBezTo>
                    <a:cubicBezTo>
                      <a:pt x="76" y="66"/>
                      <a:pt x="76" y="66"/>
                      <a:pt x="76" y="66"/>
                    </a:cubicBezTo>
                    <a:cubicBezTo>
                      <a:pt x="76" y="67"/>
                      <a:pt x="76" y="67"/>
                      <a:pt x="76" y="67"/>
                    </a:cubicBezTo>
                    <a:cubicBezTo>
                      <a:pt x="76" y="66"/>
                      <a:pt x="76" y="66"/>
                      <a:pt x="76" y="66"/>
                    </a:cubicBezTo>
                    <a:cubicBezTo>
                      <a:pt x="76" y="66"/>
                      <a:pt x="75" y="65"/>
                      <a:pt x="73" y="64"/>
                    </a:cubicBezTo>
                    <a:cubicBezTo>
                      <a:pt x="66" y="60"/>
                      <a:pt x="50" y="51"/>
                      <a:pt x="35" y="43"/>
                    </a:cubicBezTo>
                    <a:cubicBezTo>
                      <a:pt x="27" y="39"/>
                      <a:pt x="20" y="36"/>
                      <a:pt x="15" y="33"/>
                    </a:cubicBezTo>
                    <a:cubicBezTo>
                      <a:pt x="12" y="31"/>
                      <a:pt x="10" y="30"/>
                      <a:pt x="8" y="30"/>
                    </a:cubicBezTo>
                    <a:cubicBezTo>
                      <a:pt x="7" y="29"/>
                      <a:pt x="6" y="29"/>
                      <a:pt x="6" y="29"/>
                    </a:cubicBezTo>
                    <a:cubicBezTo>
                      <a:pt x="5" y="28"/>
                      <a:pt x="5" y="28"/>
                      <a:pt x="5" y="28"/>
                    </a:cubicBezTo>
                    <a:cubicBezTo>
                      <a:pt x="5" y="28"/>
                      <a:pt x="4" y="28"/>
                      <a:pt x="4" y="28"/>
                    </a:cubicBezTo>
                    <a:cubicBezTo>
                      <a:pt x="3" y="28"/>
                      <a:pt x="3" y="28"/>
                      <a:pt x="3" y="28"/>
                    </a:cubicBezTo>
                    <a:cubicBezTo>
                      <a:pt x="3" y="28"/>
                      <a:pt x="3" y="29"/>
                      <a:pt x="3" y="29"/>
                    </a:cubicBezTo>
                    <a:cubicBezTo>
                      <a:pt x="2" y="29"/>
                      <a:pt x="2" y="30"/>
                      <a:pt x="2" y="30"/>
                    </a:cubicBezTo>
                    <a:cubicBezTo>
                      <a:pt x="3" y="30"/>
                      <a:pt x="3" y="31"/>
                      <a:pt x="3" y="31"/>
                    </a:cubicBezTo>
                    <a:cubicBezTo>
                      <a:pt x="3" y="31"/>
                      <a:pt x="7" y="33"/>
                      <a:pt x="14" y="37"/>
                    </a:cubicBezTo>
                    <a:cubicBezTo>
                      <a:pt x="23" y="43"/>
                      <a:pt x="38" y="51"/>
                      <a:pt x="50" y="59"/>
                    </a:cubicBezTo>
                    <a:cubicBezTo>
                      <a:pt x="55" y="62"/>
                      <a:pt x="61" y="66"/>
                      <a:pt x="65" y="68"/>
                    </a:cubicBezTo>
                    <a:cubicBezTo>
                      <a:pt x="67" y="70"/>
                      <a:pt x="68" y="71"/>
                      <a:pt x="69" y="72"/>
                    </a:cubicBezTo>
                    <a:cubicBezTo>
                      <a:pt x="70" y="72"/>
                      <a:pt x="70" y="72"/>
                      <a:pt x="70" y="72"/>
                    </a:cubicBezTo>
                    <a:cubicBezTo>
                      <a:pt x="70" y="73"/>
                      <a:pt x="70" y="73"/>
                      <a:pt x="70" y="73"/>
                    </a:cubicBezTo>
                    <a:cubicBezTo>
                      <a:pt x="71" y="72"/>
                      <a:pt x="71" y="72"/>
                      <a:pt x="71" y="72"/>
                    </a:cubicBezTo>
                    <a:cubicBezTo>
                      <a:pt x="70" y="72"/>
                      <a:pt x="70" y="72"/>
                      <a:pt x="70" y="72"/>
                    </a:cubicBezTo>
                    <a:cubicBezTo>
                      <a:pt x="70" y="73"/>
                      <a:pt x="70" y="73"/>
                      <a:pt x="70" y="73"/>
                    </a:cubicBezTo>
                    <a:cubicBezTo>
                      <a:pt x="71" y="72"/>
                      <a:pt x="71" y="72"/>
                      <a:pt x="71" y="72"/>
                    </a:cubicBezTo>
                    <a:cubicBezTo>
                      <a:pt x="70" y="72"/>
                      <a:pt x="70" y="72"/>
                      <a:pt x="70" y="72"/>
                    </a:cubicBezTo>
                    <a:cubicBezTo>
                      <a:pt x="72" y="72"/>
                      <a:pt x="72" y="72"/>
                      <a:pt x="72" y="72"/>
                    </a:cubicBezTo>
                    <a:cubicBezTo>
                      <a:pt x="71" y="71"/>
                      <a:pt x="71" y="71"/>
                      <a:pt x="71" y="71"/>
                    </a:cubicBezTo>
                    <a:cubicBezTo>
                      <a:pt x="70" y="72"/>
                      <a:pt x="70" y="72"/>
                      <a:pt x="70" y="72"/>
                    </a:cubicBezTo>
                    <a:cubicBezTo>
                      <a:pt x="72" y="72"/>
                      <a:pt x="72" y="72"/>
                      <a:pt x="72" y="72"/>
                    </a:cubicBezTo>
                    <a:cubicBezTo>
                      <a:pt x="71" y="71"/>
                      <a:pt x="71" y="71"/>
                      <a:pt x="71" y="71"/>
                    </a:cubicBezTo>
                    <a:cubicBezTo>
                      <a:pt x="72" y="72"/>
                      <a:pt x="72" y="72"/>
                      <a:pt x="72" y="72"/>
                    </a:cubicBezTo>
                    <a:cubicBezTo>
                      <a:pt x="71" y="71"/>
                      <a:pt x="71" y="71"/>
                      <a:pt x="71" y="71"/>
                    </a:cubicBezTo>
                    <a:cubicBezTo>
                      <a:pt x="72" y="72"/>
                      <a:pt x="72" y="72"/>
                      <a:pt x="72" y="72"/>
                    </a:cubicBezTo>
                    <a:cubicBezTo>
                      <a:pt x="72" y="71"/>
                      <a:pt x="72" y="71"/>
                      <a:pt x="72" y="71"/>
                    </a:cubicBezTo>
                    <a:cubicBezTo>
                      <a:pt x="72" y="71"/>
                      <a:pt x="71" y="71"/>
                      <a:pt x="71" y="71"/>
                    </a:cubicBezTo>
                    <a:cubicBezTo>
                      <a:pt x="72" y="72"/>
                      <a:pt x="72" y="72"/>
                      <a:pt x="72" y="72"/>
                    </a:cubicBezTo>
                    <a:cubicBezTo>
                      <a:pt x="72" y="71"/>
                      <a:pt x="72" y="71"/>
                      <a:pt x="72" y="71"/>
                    </a:cubicBezTo>
                    <a:cubicBezTo>
                      <a:pt x="72" y="72"/>
                      <a:pt x="72" y="72"/>
                      <a:pt x="72" y="72"/>
                    </a:cubicBezTo>
                    <a:cubicBezTo>
                      <a:pt x="72" y="71"/>
                      <a:pt x="72" y="71"/>
                      <a:pt x="72" y="71"/>
                    </a:cubicBezTo>
                    <a:cubicBezTo>
                      <a:pt x="72" y="71"/>
                      <a:pt x="72" y="71"/>
                      <a:pt x="72" y="71"/>
                    </a:cubicBezTo>
                    <a:cubicBezTo>
                      <a:pt x="72" y="72"/>
                      <a:pt x="72" y="72"/>
                      <a:pt x="72" y="72"/>
                    </a:cubicBezTo>
                    <a:cubicBezTo>
                      <a:pt x="72" y="71"/>
                      <a:pt x="72" y="71"/>
                      <a:pt x="72" y="71"/>
                    </a:cubicBezTo>
                    <a:cubicBezTo>
                      <a:pt x="72" y="71"/>
                      <a:pt x="72" y="71"/>
                      <a:pt x="71" y="70"/>
                    </a:cubicBezTo>
                    <a:cubicBezTo>
                      <a:pt x="66" y="68"/>
                      <a:pt x="50" y="58"/>
                      <a:pt x="35" y="49"/>
                    </a:cubicBezTo>
                    <a:cubicBezTo>
                      <a:pt x="28" y="45"/>
                      <a:pt x="20" y="41"/>
                      <a:pt x="14" y="38"/>
                    </a:cubicBezTo>
                    <a:cubicBezTo>
                      <a:pt x="11" y="36"/>
                      <a:pt x="9" y="35"/>
                      <a:pt x="7" y="34"/>
                    </a:cubicBezTo>
                    <a:cubicBezTo>
                      <a:pt x="6" y="33"/>
                      <a:pt x="5" y="33"/>
                      <a:pt x="5" y="33"/>
                    </a:cubicBezTo>
                    <a:cubicBezTo>
                      <a:pt x="4" y="32"/>
                      <a:pt x="3" y="32"/>
                      <a:pt x="3" y="32"/>
                    </a:cubicBezTo>
                    <a:cubicBezTo>
                      <a:pt x="2" y="32"/>
                      <a:pt x="2" y="32"/>
                      <a:pt x="2" y="32"/>
                    </a:cubicBezTo>
                    <a:cubicBezTo>
                      <a:pt x="2" y="32"/>
                      <a:pt x="2" y="33"/>
                      <a:pt x="1" y="33"/>
                    </a:cubicBezTo>
                    <a:cubicBezTo>
                      <a:pt x="1" y="33"/>
                      <a:pt x="1" y="34"/>
                      <a:pt x="1" y="34"/>
                    </a:cubicBezTo>
                    <a:cubicBezTo>
                      <a:pt x="1" y="35"/>
                      <a:pt x="1" y="35"/>
                      <a:pt x="2" y="35"/>
                    </a:cubicBezTo>
                    <a:cubicBezTo>
                      <a:pt x="2" y="35"/>
                      <a:pt x="6" y="37"/>
                      <a:pt x="12" y="41"/>
                    </a:cubicBezTo>
                    <a:cubicBezTo>
                      <a:pt x="22" y="47"/>
                      <a:pt x="36" y="55"/>
                      <a:pt x="47" y="62"/>
                    </a:cubicBezTo>
                    <a:cubicBezTo>
                      <a:pt x="53" y="66"/>
                      <a:pt x="58" y="69"/>
                      <a:pt x="62" y="72"/>
                    </a:cubicBezTo>
                    <a:cubicBezTo>
                      <a:pt x="64" y="73"/>
                      <a:pt x="66" y="74"/>
                      <a:pt x="67" y="75"/>
                    </a:cubicBezTo>
                    <a:cubicBezTo>
                      <a:pt x="67" y="75"/>
                      <a:pt x="67" y="75"/>
                      <a:pt x="68" y="76"/>
                    </a:cubicBezTo>
                    <a:cubicBezTo>
                      <a:pt x="68" y="76"/>
                      <a:pt x="68" y="76"/>
                      <a:pt x="68" y="76"/>
                    </a:cubicBezTo>
                    <a:cubicBezTo>
                      <a:pt x="69" y="75"/>
                      <a:pt x="69" y="75"/>
                      <a:pt x="69" y="75"/>
                    </a:cubicBezTo>
                    <a:cubicBezTo>
                      <a:pt x="68" y="75"/>
                      <a:pt x="68" y="75"/>
                      <a:pt x="68" y="75"/>
                    </a:cubicBezTo>
                    <a:cubicBezTo>
                      <a:pt x="68" y="76"/>
                      <a:pt x="68" y="76"/>
                      <a:pt x="68" y="76"/>
                    </a:cubicBezTo>
                    <a:cubicBezTo>
                      <a:pt x="69" y="75"/>
                      <a:pt x="69" y="75"/>
                      <a:pt x="69" y="75"/>
                    </a:cubicBezTo>
                    <a:cubicBezTo>
                      <a:pt x="68" y="75"/>
                      <a:pt x="68" y="75"/>
                      <a:pt x="68" y="75"/>
                    </a:cubicBezTo>
                    <a:cubicBezTo>
                      <a:pt x="69" y="75"/>
                      <a:pt x="69" y="75"/>
                      <a:pt x="69" y="75"/>
                    </a:cubicBezTo>
                    <a:cubicBezTo>
                      <a:pt x="68" y="75"/>
                      <a:pt x="68" y="75"/>
                      <a:pt x="68" y="75"/>
                    </a:cubicBezTo>
                    <a:cubicBezTo>
                      <a:pt x="68" y="75"/>
                      <a:pt x="68" y="75"/>
                      <a:pt x="68" y="75"/>
                    </a:cubicBezTo>
                    <a:cubicBezTo>
                      <a:pt x="69" y="75"/>
                      <a:pt x="69" y="75"/>
                      <a:pt x="69" y="75"/>
                    </a:cubicBezTo>
                    <a:cubicBezTo>
                      <a:pt x="68" y="75"/>
                      <a:pt x="68" y="75"/>
                      <a:pt x="68" y="75"/>
                    </a:cubicBezTo>
                    <a:cubicBezTo>
                      <a:pt x="69" y="75"/>
                      <a:pt x="69" y="75"/>
                      <a:pt x="69" y="75"/>
                    </a:cubicBezTo>
                    <a:cubicBezTo>
                      <a:pt x="70" y="74"/>
                      <a:pt x="70" y="74"/>
                      <a:pt x="70" y="74"/>
                    </a:cubicBezTo>
                    <a:cubicBezTo>
                      <a:pt x="4" y="39"/>
                      <a:pt x="4" y="39"/>
                      <a:pt x="4" y="39"/>
                    </a:cubicBezTo>
                    <a:cubicBezTo>
                      <a:pt x="4" y="39"/>
                      <a:pt x="3" y="39"/>
                      <a:pt x="2" y="40"/>
                    </a:cubicBezTo>
                    <a:cubicBezTo>
                      <a:pt x="2" y="41"/>
                      <a:pt x="2" y="41"/>
                      <a:pt x="3" y="42"/>
                    </a:cubicBezTo>
                    <a:cubicBezTo>
                      <a:pt x="19" y="52"/>
                      <a:pt x="19" y="52"/>
                      <a:pt x="19" y="52"/>
                    </a:cubicBezTo>
                    <a:cubicBezTo>
                      <a:pt x="2" y="43"/>
                      <a:pt x="2" y="43"/>
                      <a:pt x="2" y="43"/>
                    </a:cubicBezTo>
                    <a:cubicBezTo>
                      <a:pt x="1" y="42"/>
                      <a:pt x="0" y="42"/>
                      <a:pt x="0" y="43"/>
                    </a:cubicBezTo>
                    <a:cubicBezTo>
                      <a:pt x="0" y="44"/>
                      <a:pt x="0" y="45"/>
                      <a:pt x="1" y="45"/>
                    </a:cubicBezTo>
                    <a:cubicBezTo>
                      <a:pt x="29" y="63"/>
                      <a:pt x="29" y="63"/>
                      <a:pt x="29" y="63"/>
                    </a:cubicBezTo>
                    <a:cubicBezTo>
                      <a:pt x="3" y="50"/>
                      <a:pt x="3" y="50"/>
                      <a:pt x="3" y="50"/>
                    </a:cubicBezTo>
                    <a:cubicBezTo>
                      <a:pt x="3" y="49"/>
                      <a:pt x="2" y="50"/>
                      <a:pt x="1" y="50"/>
                    </a:cubicBezTo>
                    <a:cubicBezTo>
                      <a:pt x="1" y="51"/>
                      <a:pt x="1" y="52"/>
                      <a:pt x="2" y="52"/>
                    </a:cubicBezTo>
                    <a:cubicBezTo>
                      <a:pt x="33" y="72"/>
                      <a:pt x="33" y="72"/>
                      <a:pt x="33" y="72"/>
                    </a:cubicBezTo>
                    <a:cubicBezTo>
                      <a:pt x="8" y="60"/>
                      <a:pt x="8" y="60"/>
                      <a:pt x="8" y="60"/>
                    </a:cubicBezTo>
                    <a:cubicBezTo>
                      <a:pt x="8" y="60"/>
                      <a:pt x="7" y="60"/>
                      <a:pt x="6" y="61"/>
                    </a:cubicBezTo>
                    <a:cubicBezTo>
                      <a:pt x="6" y="62"/>
                      <a:pt x="6" y="62"/>
                      <a:pt x="7" y="63"/>
                    </a:cubicBezTo>
                    <a:cubicBezTo>
                      <a:pt x="43" y="85"/>
                      <a:pt x="43" y="85"/>
                      <a:pt x="43" y="85"/>
                    </a:cubicBezTo>
                    <a:cubicBezTo>
                      <a:pt x="44" y="84"/>
                      <a:pt x="44" y="84"/>
                      <a:pt x="44" y="84"/>
                    </a:cubicBezTo>
                    <a:cubicBezTo>
                      <a:pt x="43" y="83"/>
                      <a:pt x="43" y="83"/>
                      <a:pt x="43" y="83"/>
                    </a:cubicBezTo>
                    <a:cubicBezTo>
                      <a:pt x="44" y="84"/>
                      <a:pt x="44" y="84"/>
                      <a:pt x="44" y="84"/>
                    </a:cubicBezTo>
                    <a:cubicBezTo>
                      <a:pt x="43" y="83"/>
                      <a:pt x="43" y="83"/>
                      <a:pt x="43" y="83"/>
                    </a:cubicBezTo>
                    <a:cubicBezTo>
                      <a:pt x="43" y="83"/>
                      <a:pt x="43" y="83"/>
                      <a:pt x="43" y="83"/>
                    </a:cubicBezTo>
                    <a:cubicBezTo>
                      <a:pt x="44" y="84"/>
                      <a:pt x="44" y="84"/>
                      <a:pt x="44" y="84"/>
                    </a:cubicBezTo>
                    <a:cubicBezTo>
                      <a:pt x="43" y="83"/>
                      <a:pt x="43" y="83"/>
                      <a:pt x="43" y="83"/>
                    </a:cubicBezTo>
                    <a:cubicBezTo>
                      <a:pt x="44" y="84"/>
                      <a:pt x="44" y="84"/>
                      <a:pt x="44" y="84"/>
                    </a:cubicBezTo>
                    <a:cubicBezTo>
                      <a:pt x="44" y="83"/>
                      <a:pt x="44" y="83"/>
                      <a:pt x="44" y="83"/>
                    </a:cubicBezTo>
                    <a:cubicBezTo>
                      <a:pt x="43" y="83"/>
                      <a:pt x="43" y="83"/>
                      <a:pt x="43" y="83"/>
                    </a:cubicBezTo>
                    <a:cubicBezTo>
                      <a:pt x="44" y="84"/>
                      <a:pt x="44" y="84"/>
                      <a:pt x="44" y="84"/>
                    </a:cubicBezTo>
                    <a:cubicBezTo>
                      <a:pt x="44" y="83"/>
                      <a:pt x="44" y="83"/>
                      <a:pt x="44" y="83"/>
                    </a:cubicBezTo>
                    <a:cubicBezTo>
                      <a:pt x="44" y="83"/>
                      <a:pt x="44" y="83"/>
                      <a:pt x="44" y="83"/>
                    </a:cubicBezTo>
                    <a:cubicBezTo>
                      <a:pt x="44" y="83"/>
                      <a:pt x="44" y="83"/>
                      <a:pt x="44" y="83"/>
                    </a:cubicBezTo>
                    <a:cubicBezTo>
                      <a:pt x="44" y="83"/>
                      <a:pt x="44" y="83"/>
                      <a:pt x="44" y="83"/>
                    </a:cubicBezTo>
                    <a:cubicBezTo>
                      <a:pt x="44" y="83"/>
                      <a:pt x="44" y="83"/>
                      <a:pt x="44" y="83"/>
                    </a:cubicBezTo>
                    <a:cubicBezTo>
                      <a:pt x="44" y="83"/>
                      <a:pt x="44" y="83"/>
                      <a:pt x="44" y="83"/>
                    </a:cubicBezTo>
                    <a:cubicBezTo>
                      <a:pt x="43" y="83"/>
                      <a:pt x="41" y="82"/>
                      <a:pt x="38" y="81"/>
                    </a:cubicBezTo>
                    <a:cubicBezTo>
                      <a:pt x="34" y="79"/>
                      <a:pt x="28" y="77"/>
                      <a:pt x="24" y="75"/>
                    </a:cubicBezTo>
                    <a:cubicBezTo>
                      <a:pt x="20" y="73"/>
                      <a:pt x="16" y="72"/>
                      <a:pt x="16" y="72"/>
                    </a:cubicBezTo>
                    <a:cubicBezTo>
                      <a:pt x="15" y="72"/>
                      <a:pt x="15" y="72"/>
                      <a:pt x="14" y="73"/>
                    </a:cubicBezTo>
                    <a:cubicBezTo>
                      <a:pt x="14" y="73"/>
                      <a:pt x="14" y="74"/>
                      <a:pt x="15" y="75"/>
                    </a:cubicBezTo>
                    <a:cubicBezTo>
                      <a:pt x="27" y="82"/>
                      <a:pt x="27" y="82"/>
                      <a:pt x="27" y="82"/>
                    </a:cubicBezTo>
                    <a:cubicBezTo>
                      <a:pt x="28" y="83"/>
                      <a:pt x="29" y="83"/>
                      <a:pt x="29" y="82"/>
                    </a:cubicBezTo>
                    <a:cubicBezTo>
                      <a:pt x="30" y="81"/>
                      <a:pt x="29" y="80"/>
                      <a:pt x="29" y="8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1" name="Freeform 1198"/>
              <p:cNvSpPr>
                <a:spLocks/>
              </p:cNvSpPr>
              <p:nvPr/>
            </p:nvSpPr>
            <p:spPr bwMode="auto">
              <a:xfrm>
                <a:off x="4151077" y="189216"/>
                <a:ext cx="86921" cy="103018"/>
              </a:xfrm>
              <a:custGeom>
                <a:avLst/>
                <a:gdLst>
                  <a:gd name="T0" fmla="*/ 35 w 40"/>
                  <a:gd name="T1" fmla="*/ 44 h 47"/>
                  <a:gd name="T2" fmla="*/ 34 w 40"/>
                  <a:gd name="T3" fmla="*/ 44 h 47"/>
                  <a:gd name="T4" fmla="*/ 33 w 40"/>
                  <a:gd name="T5" fmla="*/ 45 h 47"/>
                  <a:gd name="T6" fmla="*/ 34 w 40"/>
                  <a:gd name="T7" fmla="*/ 47 h 47"/>
                  <a:gd name="T8" fmla="*/ 38 w 40"/>
                  <a:gd name="T9" fmla="*/ 44 h 47"/>
                  <a:gd name="T10" fmla="*/ 39 w 40"/>
                  <a:gd name="T11" fmla="*/ 43 h 47"/>
                  <a:gd name="T12" fmla="*/ 38 w 40"/>
                  <a:gd name="T13" fmla="*/ 42 h 47"/>
                  <a:gd name="T14" fmla="*/ 37 w 40"/>
                  <a:gd name="T15" fmla="*/ 41 h 47"/>
                  <a:gd name="T16" fmla="*/ 39 w 40"/>
                  <a:gd name="T17" fmla="*/ 40 h 47"/>
                  <a:gd name="T18" fmla="*/ 40 w 40"/>
                  <a:gd name="T19" fmla="*/ 39 h 47"/>
                  <a:gd name="T20" fmla="*/ 40 w 40"/>
                  <a:gd name="T21" fmla="*/ 38 h 47"/>
                  <a:gd name="T22" fmla="*/ 34 w 40"/>
                  <a:gd name="T23" fmla="*/ 34 h 47"/>
                  <a:gd name="T24" fmla="*/ 37 w 40"/>
                  <a:gd name="T25" fmla="*/ 30 h 47"/>
                  <a:gd name="T26" fmla="*/ 37 w 40"/>
                  <a:gd name="T27" fmla="*/ 29 h 47"/>
                  <a:gd name="T28" fmla="*/ 37 w 40"/>
                  <a:gd name="T29" fmla="*/ 28 h 47"/>
                  <a:gd name="T30" fmla="*/ 28 w 40"/>
                  <a:gd name="T31" fmla="*/ 23 h 47"/>
                  <a:gd name="T32" fmla="*/ 31 w 40"/>
                  <a:gd name="T33" fmla="*/ 20 h 47"/>
                  <a:gd name="T34" fmla="*/ 31 w 40"/>
                  <a:gd name="T35" fmla="*/ 19 h 47"/>
                  <a:gd name="T36" fmla="*/ 30 w 40"/>
                  <a:gd name="T37" fmla="*/ 18 h 47"/>
                  <a:gd name="T38" fmla="*/ 2 w 40"/>
                  <a:gd name="T39" fmla="*/ 1 h 47"/>
                  <a:gd name="T40" fmla="*/ 0 w 40"/>
                  <a:gd name="T41" fmla="*/ 1 h 47"/>
                  <a:gd name="T42" fmla="*/ 0 w 40"/>
                  <a:gd name="T43" fmla="*/ 3 h 47"/>
                  <a:gd name="T44" fmla="*/ 27 w 40"/>
                  <a:gd name="T45" fmla="*/ 20 h 47"/>
                  <a:gd name="T46" fmla="*/ 25 w 40"/>
                  <a:gd name="T47" fmla="*/ 23 h 47"/>
                  <a:gd name="T48" fmla="*/ 25 w 40"/>
                  <a:gd name="T49" fmla="*/ 24 h 47"/>
                  <a:gd name="T50" fmla="*/ 25 w 40"/>
                  <a:gd name="T51" fmla="*/ 25 h 47"/>
                  <a:gd name="T52" fmla="*/ 34 w 40"/>
                  <a:gd name="T53" fmla="*/ 30 h 47"/>
                  <a:gd name="T54" fmla="*/ 31 w 40"/>
                  <a:gd name="T55" fmla="*/ 34 h 47"/>
                  <a:gd name="T56" fmla="*/ 31 w 40"/>
                  <a:gd name="T57" fmla="*/ 35 h 47"/>
                  <a:gd name="T58" fmla="*/ 31 w 40"/>
                  <a:gd name="T59" fmla="*/ 36 h 47"/>
                  <a:gd name="T60" fmla="*/ 34 w 40"/>
                  <a:gd name="T61" fmla="*/ 38 h 47"/>
                  <a:gd name="T62" fmla="*/ 32 w 40"/>
                  <a:gd name="T63" fmla="*/ 38 h 47"/>
                  <a:gd name="T64" fmla="*/ 31 w 40"/>
                  <a:gd name="T65" fmla="*/ 39 h 47"/>
                  <a:gd name="T66" fmla="*/ 31 w 40"/>
                  <a:gd name="T67" fmla="*/ 41 h 47"/>
                  <a:gd name="T68" fmla="*/ 35 w 40"/>
                  <a:gd name="T69" fmla="*/ 43 h 47"/>
                  <a:gd name="T70" fmla="*/ 33 w 40"/>
                  <a:gd name="T71" fmla="*/ 44 h 47"/>
                  <a:gd name="T72" fmla="*/ 32 w 40"/>
                  <a:gd name="T73" fmla="*/ 45 h 47"/>
                  <a:gd name="T74" fmla="*/ 32 w 40"/>
                  <a:gd name="T75" fmla="*/ 46 h 47"/>
                  <a:gd name="T76" fmla="*/ 33 w 40"/>
                  <a:gd name="T77" fmla="*/ 47 h 47"/>
                  <a:gd name="T78" fmla="*/ 35 w 40"/>
                  <a:gd name="T79" fmla="*/ 46 h 47"/>
                  <a:gd name="T80" fmla="*/ 35 w 40"/>
                  <a:gd name="T81"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7">
                    <a:moveTo>
                      <a:pt x="35" y="44"/>
                    </a:moveTo>
                    <a:cubicBezTo>
                      <a:pt x="34" y="44"/>
                      <a:pt x="34" y="44"/>
                      <a:pt x="34" y="44"/>
                    </a:cubicBezTo>
                    <a:cubicBezTo>
                      <a:pt x="33" y="45"/>
                      <a:pt x="33" y="45"/>
                      <a:pt x="33" y="45"/>
                    </a:cubicBezTo>
                    <a:cubicBezTo>
                      <a:pt x="34" y="47"/>
                      <a:pt x="34" y="47"/>
                      <a:pt x="34" y="47"/>
                    </a:cubicBezTo>
                    <a:cubicBezTo>
                      <a:pt x="38" y="44"/>
                      <a:pt x="38" y="44"/>
                      <a:pt x="38" y="44"/>
                    </a:cubicBezTo>
                    <a:cubicBezTo>
                      <a:pt x="39" y="44"/>
                      <a:pt x="39" y="44"/>
                      <a:pt x="39" y="43"/>
                    </a:cubicBezTo>
                    <a:cubicBezTo>
                      <a:pt x="39" y="43"/>
                      <a:pt x="39" y="42"/>
                      <a:pt x="38" y="42"/>
                    </a:cubicBezTo>
                    <a:cubicBezTo>
                      <a:pt x="37" y="41"/>
                      <a:pt x="37" y="41"/>
                      <a:pt x="37" y="41"/>
                    </a:cubicBezTo>
                    <a:cubicBezTo>
                      <a:pt x="39" y="40"/>
                      <a:pt x="39" y="40"/>
                      <a:pt x="39" y="40"/>
                    </a:cubicBezTo>
                    <a:cubicBezTo>
                      <a:pt x="40" y="40"/>
                      <a:pt x="40" y="40"/>
                      <a:pt x="40" y="39"/>
                    </a:cubicBezTo>
                    <a:cubicBezTo>
                      <a:pt x="40" y="39"/>
                      <a:pt x="40" y="38"/>
                      <a:pt x="40" y="38"/>
                    </a:cubicBezTo>
                    <a:cubicBezTo>
                      <a:pt x="34" y="34"/>
                      <a:pt x="34" y="34"/>
                      <a:pt x="34" y="34"/>
                    </a:cubicBezTo>
                    <a:cubicBezTo>
                      <a:pt x="37" y="30"/>
                      <a:pt x="37" y="30"/>
                      <a:pt x="37" y="30"/>
                    </a:cubicBezTo>
                    <a:cubicBezTo>
                      <a:pt x="37" y="30"/>
                      <a:pt x="37" y="30"/>
                      <a:pt x="37" y="29"/>
                    </a:cubicBezTo>
                    <a:cubicBezTo>
                      <a:pt x="37" y="29"/>
                      <a:pt x="37" y="28"/>
                      <a:pt x="37" y="28"/>
                    </a:cubicBezTo>
                    <a:cubicBezTo>
                      <a:pt x="28" y="23"/>
                      <a:pt x="28" y="23"/>
                      <a:pt x="28" y="23"/>
                    </a:cubicBezTo>
                    <a:cubicBezTo>
                      <a:pt x="31" y="20"/>
                      <a:pt x="31" y="20"/>
                      <a:pt x="31" y="20"/>
                    </a:cubicBezTo>
                    <a:cubicBezTo>
                      <a:pt x="31" y="20"/>
                      <a:pt x="31" y="20"/>
                      <a:pt x="31" y="19"/>
                    </a:cubicBezTo>
                    <a:cubicBezTo>
                      <a:pt x="31" y="19"/>
                      <a:pt x="31" y="18"/>
                      <a:pt x="30" y="18"/>
                    </a:cubicBezTo>
                    <a:cubicBezTo>
                      <a:pt x="2" y="1"/>
                      <a:pt x="2" y="1"/>
                      <a:pt x="2" y="1"/>
                    </a:cubicBezTo>
                    <a:cubicBezTo>
                      <a:pt x="1" y="0"/>
                      <a:pt x="0" y="0"/>
                      <a:pt x="0" y="1"/>
                    </a:cubicBezTo>
                    <a:cubicBezTo>
                      <a:pt x="0" y="2"/>
                      <a:pt x="0" y="3"/>
                      <a:pt x="0" y="3"/>
                    </a:cubicBezTo>
                    <a:cubicBezTo>
                      <a:pt x="27" y="20"/>
                      <a:pt x="27" y="20"/>
                      <a:pt x="27" y="20"/>
                    </a:cubicBezTo>
                    <a:cubicBezTo>
                      <a:pt x="25" y="23"/>
                      <a:pt x="25" y="23"/>
                      <a:pt x="25" y="23"/>
                    </a:cubicBezTo>
                    <a:cubicBezTo>
                      <a:pt x="25" y="23"/>
                      <a:pt x="25" y="23"/>
                      <a:pt x="25" y="24"/>
                    </a:cubicBezTo>
                    <a:cubicBezTo>
                      <a:pt x="25" y="24"/>
                      <a:pt x="25" y="25"/>
                      <a:pt x="25" y="25"/>
                    </a:cubicBezTo>
                    <a:cubicBezTo>
                      <a:pt x="34" y="30"/>
                      <a:pt x="34" y="30"/>
                      <a:pt x="34" y="30"/>
                    </a:cubicBezTo>
                    <a:cubicBezTo>
                      <a:pt x="31" y="34"/>
                      <a:pt x="31" y="34"/>
                      <a:pt x="31" y="34"/>
                    </a:cubicBezTo>
                    <a:cubicBezTo>
                      <a:pt x="31" y="34"/>
                      <a:pt x="30" y="34"/>
                      <a:pt x="31" y="35"/>
                    </a:cubicBezTo>
                    <a:cubicBezTo>
                      <a:pt x="31" y="35"/>
                      <a:pt x="31" y="36"/>
                      <a:pt x="31" y="36"/>
                    </a:cubicBezTo>
                    <a:cubicBezTo>
                      <a:pt x="34" y="38"/>
                      <a:pt x="34" y="38"/>
                      <a:pt x="34" y="38"/>
                    </a:cubicBezTo>
                    <a:cubicBezTo>
                      <a:pt x="32" y="38"/>
                      <a:pt x="32" y="38"/>
                      <a:pt x="32" y="38"/>
                    </a:cubicBezTo>
                    <a:cubicBezTo>
                      <a:pt x="31" y="38"/>
                      <a:pt x="31" y="39"/>
                      <a:pt x="31" y="39"/>
                    </a:cubicBezTo>
                    <a:cubicBezTo>
                      <a:pt x="30" y="40"/>
                      <a:pt x="31" y="40"/>
                      <a:pt x="31" y="41"/>
                    </a:cubicBezTo>
                    <a:cubicBezTo>
                      <a:pt x="35" y="43"/>
                      <a:pt x="35" y="43"/>
                      <a:pt x="35" y="43"/>
                    </a:cubicBezTo>
                    <a:cubicBezTo>
                      <a:pt x="33" y="44"/>
                      <a:pt x="33" y="44"/>
                      <a:pt x="33" y="44"/>
                    </a:cubicBezTo>
                    <a:cubicBezTo>
                      <a:pt x="32" y="44"/>
                      <a:pt x="32" y="45"/>
                      <a:pt x="32" y="45"/>
                    </a:cubicBezTo>
                    <a:cubicBezTo>
                      <a:pt x="32" y="46"/>
                      <a:pt x="32" y="46"/>
                      <a:pt x="32" y="46"/>
                    </a:cubicBezTo>
                    <a:cubicBezTo>
                      <a:pt x="33" y="47"/>
                      <a:pt x="33" y="47"/>
                      <a:pt x="33" y="47"/>
                    </a:cubicBezTo>
                    <a:cubicBezTo>
                      <a:pt x="34" y="47"/>
                      <a:pt x="35" y="47"/>
                      <a:pt x="35" y="46"/>
                    </a:cubicBezTo>
                    <a:cubicBezTo>
                      <a:pt x="36" y="46"/>
                      <a:pt x="35" y="45"/>
                      <a:pt x="35" y="4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2" name="Freeform 1199"/>
              <p:cNvSpPr>
                <a:spLocks/>
              </p:cNvSpPr>
              <p:nvPr/>
            </p:nvSpPr>
            <p:spPr bwMode="auto">
              <a:xfrm>
                <a:off x="4040011" y="189216"/>
                <a:ext cx="135211" cy="169013"/>
              </a:xfrm>
              <a:custGeom>
                <a:avLst/>
                <a:gdLst>
                  <a:gd name="T0" fmla="*/ 12 w 62"/>
                  <a:gd name="T1" fmla="*/ 62 h 77"/>
                  <a:gd name="T2" fmla="*/ 8 w 62"/>
                  <a:gd name="T3" fmla="*/ 56 h 77"/>
                  <a:gd name="T4" fmla="*/ 6 w 62"/>
                  <a:gd name="T5" fmla="*/ 52 h 77"/>
                  <a:gd name="T6" fmla="*/ 8 w 62"/>
                  <a:gd name="T7" fmla="*/ 47 h 77"/>
                  <a:gd name="T8" fmla="*/ 10 w 62"/>
                  <a:gd name="T9" fmla="*/ 42 h 77"/>
                  <a:gd name="T10" fmla="*/ 8 w 62"/>
                  <a:gd name="T11" fmla="*/ 38 h 77"/>
                  <a:gd name="T12" fmla="*/ 6 w 62"/>
                  <a:gd name="T13" fmla="*/ 34 h 77"/>
                  <a:gd name="T14" fmla="*/ 10 w 62"/>
                  <a:gd name="T15" fmla="*/ 31 h 77"/>
                  <a:gd name="T16" fmla="*/ 12 w 62"/>
                  <a:gd name="T17" fmla="*/ 28 h 77"/>
                  <a:gd name="T18" fmla="*/ 15 w 62"/>
                  <a:gd name="T19" fmla="*/ 26 h 77"/>
                  <a:gd name="T20" fmla="*/ 15 w 62"/>
                  <a:gd name="T21" fmla="*/ 23 h 77"/>
                  <a:gd name="T22" fmla="*/ 18 w 62"/>
                  <a:gd name="T23" fmla="*/ 20 h 77"/>
                  <a:gd name="T24" fmla="*/ 21 w 62"/>
                  <a:gd name="T25" fmla="*/ 17 h 77"/>
                  <a:gd name="T26" fmla="*/ 26 w 62"/>
                  <a:gd name="T27" fmla="*/ 15 h 77"/>
                  <a:gd name="T28" fmla="*/ 26 w 62"/>
                  <a:gd name="T29" fmla="*/ 11 h 77"/>
                  <a:gd name="T30" fmla="*/ 33 w 62"/>
                  <a:gd name="T31" fmla="*/ 9 h 77"/>
                  <a:gd name="T32" fmla="*/ 40 w 62"/>
                  <a:gd name="T33" fmla="*/ 9 h 77"/>
                  <a:gd name="T34" fmla="*/ 46 w 62"/>
                  <a:gd name="T35" fmla="*/ 8 h 77"/>
                  <a:gd name="T36" fmla="*/ 40 w 62"/>
                  <a:gd name="T37" fmla="*/ 1 h 77"/>
                  <a:gd name="T38" fmla="*/ 39 w 62"/>
                  <a:gd name="T39" fmla="*/ 3 h 77"/>
                  <a:gd name="T40" fmla="*/ 39 w 62"/>
                  <a:gd name="T41" fmla="*/ 3 h 77"/>
                  <a:gd name="T42" fmla="*/ 39 w 62"/>
                  <a:gd name="T43" fmla="*/ 4 h 77"/>
                  <a:gd name="T44" fmla="*/ 39 w 62"/>
                  <a:gd name="T45" fmla="*/ 4 h 77"/>
                  <a:gd name="T46" fmla="*/ 39 w 62"/>
                  <a:gd name="T47" fmla="*/ 4 h 77"/>
                  <a:gd name="T48" fmla="*/ 40 w 62"/>
                  <a:gd name="T49" fmla="*/ 5 h 77"/>
                  <a:gd name="T50" fmla="*/ 59 w 62"/>
                  <a:gd name="T51" fmla="*/ 12 h 77"/>
                  <a:gd name="T52" fmla="*/ 61 w 62"/>
                  <a:gd name="T53" fmla="*/ 12 h 77"/>
                  <a:gd name="T54" fmla="*/ 61 w 62"/>
                  <a:gd name="T55" fmla="*/ 9 h 77"/>
                  <a:gd name="T56" fmla="*/ 45 w 62"/>
                  <a:gd name="T57" fmla="*/ 3 h 77"/>
                  <a:gd name="T58" fmla="*/ 59 w 62"/>
                  <a:gd name="T59" fmla="*/ 10 h 77"/>
                  <a:gd name="T60" fmla="*/ 59 w 62"/>
                  <a:gd name="T61" fmla="*/ 10 h 77"/>
                  <a:gd name="T62" fmla="*/ 60 w 62"/>
                  <a:gd name="T63" fmla="*/ 10 h 77"/>
                  <a:gd name="T64" fmla="*/ 60 w 62"/>
                  <a:gd name="T65" fmla="*/ 10 h 77"/>
                  <a:gd name="T66" fmla="*/ 60 w 62"/>
                  <a:gd name="T67" fmla="*/ 9 h 77"/>
                  <a:gd name="T68" fmla="*/ 60 w 62"/>
                  <a:gd name="T69" fmla="*/ 9 h 77"/>
                  <a:gd name="T70" fmla="*/ 42 w 62"/>
                  <a:gd name="T71" fmla="*/ 2 h 77"/>
                  <a:gd name="T72" fmla="*/ 39 w 62"/>
                  <a:gd name="T73" fmla="*/ 1 h 77"/>
                  <a:gd name="T74" fmla="*/ 38 w 62"/>
                  <a:gd name="T75" fmla="*/ 4 h 77"/>
                  <a:gd name="T76" fmla="*/ 30 w 62"/>
                  <a:gd name="T77" fmla="*/ 4 h 77"/>
                  <a:gd name="T78" fmla="*/ 26 w 62"/>
                  <a:gd name="T79" fmla="*/ 5 h 77"/>
                  <a:gd name="T80" fmla="*/ 26 w 62"/>
                  <a:gd name="T81" fmla="*/ 8 h 77"/>
                  <a:gd name="T82" fmla="*/ 19 w 62"/>
                  <a:gd name="T83" fmla="*/ 11 h 77"/>
                  <a:gd name="T84" fmla="*/ 14 w 62"/>
                  <a:gd name="T85" fmla="*/ 13 h 77"/>
                  <a:gd name="T86" fmla="*/ 12 w 62"/>
                  <a:gd name="T87" fmla="*/ 17 h 77"/>
                  <a:gd name="T88" fmla="*/ 12 w 62"/>
                  <a:gd name="T89" fmla="*/ 20 h 77"/>
                  <a:gd name="T90" fmla="*/ 9 w 62"/>
                  <a:gd name="T91" fmla="*/ 22 h 77"/>
                  <a:gd name="T92" fmla="*/ 5 w 62"/>
                  <a:gd name="T93" fmla="*/ 26 h 77"/>
                  <a:gd name="T94" fmla="*/ 4 w 62"/>
                  <a:gd name="T95" fmla="*/ 28 h 77"/>
                  <a:gd name="T96" fmla="*/ 5 w 62"/>
                  <a:gd name="T97" fmla="*/ 31 h 77"/>
                  <a:gd name="T98" fmla="*/ 1 w 62"/>
                  <a:gd name="T99" fmla="*/ 35 h 77"/>
                  <a:gd name="T100" fmla="*/ 1 w 62"/>
                  <a:gd name="T101" fmla="*/ 38 h 77"/>
                  <a:gd name="T102" fmla="*/ 2 w 62"/>
                  <a:gd name="T103" fmla="*/ 44 h 77"/>
                  <a:gd name="T104" fmla="*/ 5 w 62"/>
                  <a:gd name="T105" fmla="*/ 48 h 77"/>
                  <a:gd name="T106" fmla="*/ 2 w 62"/>
                  <a:gd name="T107" fmla="*/ 54 h 77"/>
                  <a:gd name="T108" fmla="*/ 0 w 62"/>
                  <a:gd name="T109" fmla="*/ 56 h 77"/>
                  <a:gd name="T110" fmla="*/ 6 w 62"/>
                  <a:gd name="T111" fmla="*/ 66 h 77"/>
                  <a:gd name="T112" fmla="*/ 22 w 62"/>
                  <a:gd name="T113"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 h="77">
                    <a:moveTo>
                      <a:pt x="22" y="74"/>
                    </a:moveTo>
                    <a:cubicBezTo>
                      <a:pt x="10" y="67"/>
                      <a:pt x="10" y="67"/>
                      <a:pt x="10" y="67"/>
                    </a:cubicBezTo>
                    <a:cubicBezTo>
                      <a:pt x="12" y="62"/>
                      <a:pt x="12" y="62"/>
                      <a:pt x="12" y="62"/>
                    </a:cubicBezTo>
                    <a:cubicBezTo>
                      <a:pt x="12" y="62"/>
                      <a:pt x="12" y="61"/>
                      <a:pt x="12" y="60"/>
                    </a:cubicBezTo>
                    <a:cubicBezTo>
                      <a:pt x="6" y="57"/>
                      <a:pt x="6" y="57"/>
                      <a:pt x="6" y="57"/>
                    </a:cubicBezTo>
                    <a:cubicBezTo>
                      <a:pt x="8" y="56"/>
                      <a:pt x="8" y="56"/>
                      <a:pt x="8" y="56"/>
                    </a:cubicBezTo>
                    <a:cubicBezTo>
                      <a:pt x="8" y="56"/>
                      <a:pt x="9" y="56"/>
                      <a:pt x="9" y="55"/>
                    </a:cubicBezTo>
                    <a:cubicBezTo>
                      <a:pt x="9" y="54"/>
                      <a:pt x="8" y="54"/>
                      <a:pt x="8" y="53"/>
                    </a:cubicBezTo>
                    <a:cubicBezTo>
                      <a:pt x="6" y="52"/>
                      <a:pt x="6" y="52"/>
                      <a:pt x="6" y="52"/>
                    </a:cubicBezTo>
                    <a:cubicBezTo>
                      <a:pt x="8" y="49"/>
                      <a:pt x="8" y="49"/>
                      <a:pt x="8" y="49"/>
                    </a:cubicBezTo>
                    <a:cubicBezTo>
                      <a:pt x="9" y="49"/>
                      <a:pt x="9" y="48"/>
                      <a:pt x="9" y="48"/>
                    </a:cubicBezTo>
                    <a:cubicBezTo>
                      <a:pt x="9" y="47"/>
                      <a:pt x="8" y="47"/>
                      <a:pt x="8" y="47"/>
                    </a:cubicBezTo>
                    <a:cubicBezTo>
                      <a:pt x="6" y="45"/>
                      <a:pt x="6" y="45"/>
                      <a:pt x="6" y="45"/>
                    </a:cubicBezTo>
                    <a:cubicBezTo>
                      <a:pt x="9" y="43"/>
                      <a:pt x="9" y="43"/>
                      <a:pt x="9" y="43"/>
                    </a:cubicBezTo>
                    <a:cubicBezTo>
                      <a:pt x="9" y="43"/>
                      <a:pt x="10" y="42"/>
                      <a:pt x="10" y="42"/>
                    </a:cubicBezTo>
                    <a:cubicBezTo>
                      <a:pt x="10" y="41"/>
                      <a:pt x="9" y="41"/>
                      <a:pt x="9" y="40"/>
                    </a:cubicBezTo>
                    <a:cubicBezTo>
                      <a:pt x="6" y="39"/>
                      <a:pt x="6" y="39"/>
                      <a:pt x="6" y="39"/>
                    </a:cubicBezTo>
                    <a:cubicBezTo>
                      <a:pt x="8" y="38"/>
                      <a:pt x="8" y="38"/>
                      <a:pt x="8" y="38"/>
                    </a:cubicBezTo>
                    <a:cubicBezTo>
                      <a:pt x="9" y="38"/>
                      <a:pt x="9" y="38"/>
                      <a:pt x="9" y="37"/>
                    </a:cubicBezTo>
                    <a:cubicBezTo>
                      <a:pt x="9" y="36"/>
                      <a:pt x="9" y="36"/>
                      <a:pt x="9" y="36"/>
                    </a:cubicBezTo>
                    <a:cubicBezTo>
                      <a:pt x="6" y="34"/>
                      <a:pt x="6" y="34"/>
                      <a:pt x="6" y="34"/>
                    </a:cubicBezTo>
                    <a:cubicBezTo>
                      <a:pt x="9" y="34"/>
                      <a:pt x="9" y="34"/>
                      <a:pt x="9" y="34"/>
                    </a:cubicBezTo>
                    <a:cubicBezTo>
                      <a:pt x="10" y="33"/>
                      <a:pt x="10" y="33"/>
                      <a:pt x="10" y="32"/>
                    </a:cubicBezTo>
                    <a:cubicBezTo>
                      <a:pt x="10" y="32"/>
                      <a:pt x="10" y="31"/>
                      <a:pt x="10" y="31"/>
                    </a:cubicBezTo>
                    <a:cubicBezTo>
                      <a:pt x="8" y="30"/>
                      <a:pt x="8" y="30"/>
                      <a:pt x="8" y="30"/>
                    </a:cubicBezTo>
                    <a:cubicBezTo>
                      <a:pt x="10" y="29"/>
                      <a:pt x="10" y="29"/>
                      <a:pt x="10" y="29"/>
                    </a:cubicBezTo>
                    <a:cubicBezTo>
                      <a:pt x="11" y="29"/>
                      <a:pt x="11" y="29"/>
                      <a:pt x="12" y="28"/>
                    </a:cubicBezTo>
                    <a:cubicBezTo>
                      <a:pt x="12" y="28"/>
                      <a:pt x="11" y="27"/>
                      <a:pt x="11" y="27"/>
                    </a:cubicBezTo>
                    <a:cubicBezTo>
                      <a:pt x="11" y="27"/>
                      <a:pt x="11" y="27"/>
                      <a:pt x="11" y="27"/>
                    </a:cubicBezTo>
                    <a:cubicBezTo>
                      <a:pt x="15" y="26"/>
                      <a:pt x="15" y="26"/>
                      <a:pt x="15" y="26"/>
                    </a:cubicBezTo>
                    <a:cubicBezTo>
                      <a:pt x="16" y="26"/>
                      <a:pt x="16" y="25"/>
                      <a:pt x="16" y="25"/>
                    </a:cubicBezTo>
                    <a:cubicBezTo>
                      <a:pt x="16" y="24"/>
                      <a:pt x="16" y="23"/>
                      <a:pt x="16" y="23"/>
                    </a:cubicBezTo>
                    <a:cubicBezTo>
                      <a:pt x="15" y="23"/>
                      <a:pt x="15" y="23"/>
                      <a:pt x="15" y="23"/>
                    </a:cubicBezTo>
                    <a:cubicBezTo>
                      <a:pt x="18" y="23"/>
                      <a:pt x="18" y="23"/>
                      <a:pt x="18" y="23"/>
                    </a:cubicBezTo>
                    <a:cubicBezTo>
                      <a:pt x="18" y="23"/>
                      <a:pt x="19" y="22"/>
                      <a:pt x="19" y="22"/>
                    </a:cubicBezTo>
                    <a:cubicBezTo>
                      <a:pt x="19" y="21"/>
                      <a:pt x="19" y="20"/>
                      <a:pt x="18" y="20"/>
                    </a:cubicBezTo>
                    <a:cubicBezTo>
                      <a:pt x="16" y="19"/>
                      <a:pt x="16" y="19"/>
                      <a:pt x="16" y="19"/>
                    </a:cubicBezTo>
                    <a:cubicBezTo>
                      <a:pt x="20" y="18"/>
                      <a:pt x="20" y="18"/>
                      <a:pt x="20" y="18"/>
                    </a:cubicBezTo>
                    <a:cubicBezTo>
                      <a:pt x="21" y="18"/>
                      <a:pt x="21" y="17"/>
                      <a:pt x="21" y="17"/>
                    </a:cubicBezTo>
                    <a:cubicBezTo>
                      <a:pt x="21" y="16"/>
                      <a:pt x="21" y="15"/>
                      <a:pt x="20" y="15"/>
                    </a:cubicBezTo>
                    <a:cubicBezTo>
                      <a:pt x="20" y="15"/>
                      <a:pt x="20" y="15"/>
                      <a:pt x="20" y="15"/>
                    </a:cubicBezTo>
                    <a:cubicBezTo>
                      <a:pt x="26" y="15"/>
                      <a:pt x="26" y="15"/>
                      <a:pt x="26" y="15"/>
                    </a:cubicBezTo>
                    <a:cubicBezTo>
                      <a:pt x="26" y="15"/>
                      <a:pt x="27" y="14"/>
                      <a:pt x="27" y="14"/>
                    </a:cubicBezTo>
                    <a:cubicBezTo>
                      <a:pt x="27" y="13"/>
                      <a:pt x="27" y="12"/>
                      <a:pt x="27" y="12"/>
                    </a:cubicBezTo>
                    <a:cubicBezTo>
                      <a:pt x="26" y="11"/>
                      <a:pt x="26" y="11"/>
                      <a:pt x="26" y="11"/>
                    </a:cubicBezTo>
                    <a:cubicBezTo>
                      <a:pt x="33" y="12"/>
                      <a:pt x="33" y="12"/>
                      <a:pt x="33" y="12"/>
                    </a:cubicBezTo>
                    <a:cubicBezTo>
                      <a:pt x="33" y="12"/>
                      <a:pt x="34" y="12"/>
                      <a:pt x="34" y="11"/>
                    </a:cubicBezTo>
                    <a:cubicBezTo>
                      <a:pt x="34" y="10"/>
                      <a:pt x="34" y="10"/>
                      <a:pt x="33" y="9"/>
                    </a:cubicBezTo>
                    <a:cubicBezTo>
                      <a:pt x="33" y="9"/>
                      <a:pt x="33" y="9"/>
                      <a:pt x="33" y="9"/>
                    </a:cubicBezTo>
                    <a:cubicBezTo>
                      <a:pt x="39" y="10"/>
                      <a:pt x="39" y="10"/>
                      <a:pt x="39" y="10"/>
                    </a:cubicBezTo>
                    <a:cubicBezTo>
                      <a:pt x="39" y="10"/>
                      <a:pt x="40" y="10"/>
                      <a:pt x="40" y="9"/>
                    </a:cubicBezTo>
                    <a:cubicBezTo>
                      <a:pt x="40" y="9"/>
                      <a:pt x="40" y="8"/>
                      <a:pt x="40" y="7"/>
                    </a:cubicBezTo>
                    <a:cubicBezTo>
                      <a:pt x="39" y="7"/>
                      <a:pt x="39" y="7"/>
                      <a:pt x="39" y="7"/>
                    </a:cubicBezTo>
                    <a:cubicBezTo>
                      <a:pt x="46" y="8"/>
                      <a:pt x="46" y="8"/>
                      <a:pt x="46" y="8"/>
                    </a:cubicBezTo>
                    <a:cubicBezTo>
                      <a:pt x="46" y="8"/>
                      <a:pt x="47" y="8"/>
                      <a:pt x="47" y="7"/>
                    </a:cubicBezTo>
                    <a:cubicBezTo>
                      <a:pt x="47" y="7"/>
                      <a:pt x="47" y="6"/>
                      <a:pt x="47" y="6"/>
                    </a:cubicBezTo>
                    <a:cubicBezTo>
                      <a:pt x="40" y="1"/>
                      <a:pt x="40" y="1"/>
                      <a:pt x="40" y="1"/>
                    </a:cubicBezTo>
                    <a:cubicBezTo>
                      <a:pt x="39" y="3"/>
                      <a:pt x="39" y="3"/>
                      <a:pt x="39" y="3"/>
                    </a:cubicBezTo>
                    <a:cubicBezTo>
                      <a:pt x="40" y="3"/>
                      <a:pt x="40" y="3"/>
                      <a:pt x="40" y="3"/>
                    </a:cubicBezTo>
                    <a:cubicBezTo>
                      <a:pt x="39" y="3"/>
                      <a:pt x="39" y="3"/>
                      <a:pt x="39" y="3"/>
                    </a:cubicBezTo>
                    <a:cubicBezTo>
                      <a:pt x="40" y="4"/>
                      <a:pt x="40" y="4"/>
                      <a:pt x="40" y="4"/>
                    </a:cubicBezTo>
                    <a:cubicBezTo>
                      <a:pt x="40" y="4"/>
                      <a:pt x="40" y="4"/>
                      <a:pt x="40" y="3"/>
                    </a:cubicBezTo>
                    <a:cubicBezTo>
                      <a:pt x="39" y="3"/>
                      <a:pt x="39" y="3"/>
                      <a:pt x="39" y="3"/>
                    </a:cubicBezTo>
                    <a:cubicBezTo>
                      <a:pt x="40" y="4"/>
                      <a:pt x="40" y="4"/>
                      <a:pt x="40" y="4"/>
                    </a:cubicBezTo>
                    <a:cubicBezTo>
                      <a:pt x="39" y="3"/>
                      <a:pt x="39" y="3"/>
                      <a:pt x="39" y="3"/>
                    </a:cubicBezTo>
                    <a:cubicBezTo>
                      <a:pt x="39" y="4"/>
                      <a:pt x="39" y="4"/>
                      <a:pt x="39" y="4"/>
                    </a:cubicBezTo>
                    <a:cubicBezTo>
                      <a:pt x="40" y="4"/>
                      <a:pt x="40" y="4"/>
                      <a:pt x="40" y="4"/>
                    </a:cubicBezTo>
                    <a:cubicBezTo>
                      <a:pt x="39" y="3"/>
                      <a:pt x="39" y="3"/>
                      <a:pt x="39" y="3"/>
                    </a:cubicBezTo>
                    <a:cubicBezTo>
                      <a:pt x="39" y="4"/>
                      <a:pt x="39" y="4"/>
                      <a:pt x="39" y="4"/>
                    </a:cubicBezTo>
                    <a:cubicBezTo>
                      <a:pt x="39" y="3"/>
                      <a:pt x="39" y="3"/>
                      <a:pt x="39" y="3"/>
                    </a:cubicBezTo>
                    <a:cubicBezTo>
                      <a:pt x="39" y="4"/>
                      <a:pt x="39" y="4"/>
                      <a:pt x="39" y="4"/>
                    </a:cubicBezTo>
                    <a:cubicBezTo>
                      <a:pt x="39" y="4"/>
                      <a:pt x="39" y="4"/>
                      <a:pt x="39" y="4"/>
                    </a:cubicBezTo>
                    <a:cubicBezTo>
                      <a:pt x="39" y="3"/>
                      <a:pt x="39" y="3"/>
                      <a:pt x="39" y="3"/>
                    </a:cubicBezTo>
                    <a:cubicBezTo>
                      <a:pt x="39" y="4"/>
                      <a:pt x="39" y="4"/>
                      <a:pt x="39" y="4"/>
                    </a:cubicBezTo>
                    <a:cubicBezTo>
                      <a:pt x="39" y="4"/>
                      <a:pt x="40" y="4"/>
                      <a:pt x="40" y="5"/>
                    </a:cubicBezTo>
                    <a:cubicBezTo>
                      <a:pt x="43" y="5"/>
                      <a:pt x="47" y="7"/>
                      <a:pt x="51" y="9"/>
                    </a:cubicBezTo>
                    <a:cubicBezTo>
                      <a:pt x="53" y="10"/>
                      <a:pt x="55" y="10"/>
                      <a:pt x="57" y="11"/>
                    </a:cubicBezTo>
                    <a:cubicBezTo>
                      <a:pt x="58" y="11"/>
                      <a:pt x="58" y="11"/>
                      <a:pt x="59" y="12"/>
                    </a:cubicBezTo>
                    <a:cubicBezTo>
                      <a:pt x="59" y="12"/>
                      <a:pt x="59" y="12"/>
                      <a:pt x="59" y="12"/>
                    </a:cubicBezTo>
                    <a:cubicBezTo>
                      <a:pt x="60" y="12"/>
                      <a:pt x="60" y="12"/>
                      <a:pt x="60" y="12"/>
                    </a:cubicBezTo>
                    <a:cubicBezTo>
                      <a:pt x="61" y="12"/>
                      <a:pt x="61" y="12"/>
                      <a:pt x="61" y="12"/>
                    </a:cubicBezTo>
                    <a:cubicBezTo>
                      <a:pt x="61" y="12"/>
                      <a:pt x="61" y="12"/>
                      <a:pt x="61" y="11"/>
                    </a:cubicBezTo>
                    <a:cubicBezTo>
                      <a:pt x="62" y="11"/>
                      <a:pt x="62" y="11"/>
                      <a:pt x="62" y="10"/>
                    </a:cubicBezTo>
                    <a:cubicBezTo>
                      <a:pt x="62" y="10"/>
                      <a:pt x="61" y="9"/>
                      <a:pt x="61" y="9"/>
                    </a:cubicBezTo>
                    <a:cubicBezTo>
                      <a:pt x="47" y="0"/>
                      <a:pt x="47" y="0"/>
                      <a:pt x="47" y="0"/>
                    </a:cubicBezTo>
                    <a:cubicBezTo>
                      <a:pt x="46" y="0"/>
                      <a:pt x="45" y="0"/>
                      <a:pt x="45" y="1"/>
                    </a:cubicBezTo>
                    <a:cubicBezTo>
                      <a:pt x="44" y="2"/>
                      <a:pt x="45" y="3"/>
                      <a:pt x="45" y="3"/>
                    </a:cubicBezTo>
                    <a:cubicBezTo>
                      <a:pt x="59" y="12"/>
                      <a:pt x="59" y="12"/>
                      <a:pt x="59" y="12"/>
                    </a:cubicBezTo>
                    <a:cubicBezTo>
                      <a:pt x="60" y="10"/>
                      <a:pt x="60" y="10"/>
                      <a:pt x="60" y="10"/>
                    </a:cubicBezTo>
                    <a:cubicBezTo>
                      <a:pt x="59" y="10"/>
                      <a:pt x="59" y="10"/>
                      <a:pt x="59" y="10"/>
                    </a:cubicBezTo>
                    <a:cubicBezTo>
                      <a:pt x="60" y="10"/>
                      <a:pt x="60" y="10"/>
                      <a:pt x="60" y="10"/>
                    </a:cubicBezTo>
                    <a:cubicBezTo>
                      <a:pt x="60" y="9"/>
                      <a:pt x="60" y="9"/>
                      <a:pt x="60" y="9"/>
                    </a:cubicBezTo>
                    <a:cubicBezTo>
                      <a:pt x="60" y="9"/>
                      <a:pt x="59" y="9"/>
                      <a:pt x="59" y="10"/>
                    </a:cubicBezTo>
                    <a:cubicBezTo>
                      <a:pt x="60" y="10"/>
                      <a:pt x="60" y="10"/>
                      <a:pt x="60" y="10"/>
                    </a:cubicBezTo>
                    <a:cubicBezTo>
                      <a:pt x="60" y="9"/>
                      <a:pt x="60" y="9"/>
                      <a:pt x="60" y="9"/>
                    </a:cubicBezTo>
                    <a:cubicBezTo>
                      <a:pt x="60" y="10"/>
                      <a:pt x="60" y="10"/>
                      <a:pt x="60" y="10"/>
                    </a:cubicBezTo>
                    <a:cubicBezTo>
                      <a:pt x="60" y="9"/>
                      <a:pt x="60" y="9"/>
                      <a:pt x="60" y="9"/>
                    </a:cubicBezTo>
                    <a:cubicBezTo>
                      <a:pt x="60" y="9"/>
                      <a:pt x="60" y="9"/>
                      <a:pt x="60" y="9"/>
                    </a:cubicBezTo>
                    <a:cubicBezTo>
                      <a:pt x="60" y="10"/>
                      <a:pt x="60" y="10"/>
                      <a:pt x="60" y="10"/>
                    </a:cubicBezTo>
                    <a:cubicBezTo>
                      <a:pt x="60" y="9"/>
                      <a:pt x="60" y="9"/>
                      <a:pt x="60" y="9"/>
                    </a:cubicBezTo>
                    <a:cubicBezTo>
                      <a:pt x="60" y="10"/>
                      <a:pt x="60" y="10"/>
                      <a:pt x="60" y="10"/>
                    </a:cubicBezTo>
                    <a:cubicBezTo>
                      <a:pt x="60" y="9"/>
                      <a:pt x="60" y="9"/>
                      <a:pt x="60" y="9"/>
                    </a:cubicBezTo>
                    <a:cubicBezTo>
                      <a:pt x="60" y="9"/>
                      <a:pt x="60" y="9"/>
                      <a:pt x="60" y="9"/>
                    </a:cubicBezTo>
                    <a:cubicBezTo>
                      <a:pt x="60" y="10"/>
                      <a:pt x="60" y="10"/>
                      <a:pt x="60" y="10"/>
                    </a:cubicBezTo>
                    <a:cubicBezTo>
                      <a:pt x="60" y="9"/>
                      <a:pt x="60" y="9"/>
                      <a:pt x="60" y="9"/>
                    </a:cubicBezTo>
                    <a:cubicBezTo>
                      <a:pt x="60" y="9"/>
                      <a:pt x="60" y="9"/>
                      <a:pt x="59" y="9"/>
                    </a:cubicBezTo>
                    <a:cubicBezTo>
                      <a:pt x="57" y="8"/>
                      <a:pt x="52" y="6"/>
                      <a:pt x="48" y="4"/>
                    </a:cubicBezTo>
                    <a:cubicBezTo>
                      <a:pt x="46" y="4"/>
                      <a:pt x="44" y="3"/>
                      <a:pt x="42" y="2"/>
                    </a:cubicBezTo>
                    <a:cubicBezTo>
                      <a:pt x="42" y="2"/>
                      <a:pt x="41" y="2"/>
                      <a:pt x="41" y="2"/>
                    </a:cubicBezTo>
                    <a:cubicBezTo>
                      <a:pt x="40" y="1"/>
                      <a:pt x="40" y="1"/>
                      <a:pt x="40" y="1"/>
                    </a:cubicBezTo>
                    <a:cubicBezTo>
                      <a:pt x="40" y="1"/>
                      <a:pt x="40" y="1"/>
                      <a:pt x="39" y="1"/>
                    </a:cubicBezTo>
                    <a:cubicBezTo>
                      <a:pt x="39" y="1"/>
                      <a:pt x="39" y="1"/>
                      <a:pt x="39" y="1"/>
                    </a:cubicBezTo>
                    <a:cubicBezTo>
                      <a:pt x="39" y="1"/>
                      <a:pt x="38" y="1"/>
                      <a:pt x="38" y="2"/>
                    </a:cubicBezTo>
                    <a:cubicBezTo>
                      <a:pt x="37" y="3"/>
                      <a:pt x="38" y="4"/>
                      <a:pt x="38" y="4"/>
                    </a:cubicBezTo>
                    <a:cubicBezTo>
                      <a:pt x="39" y="4"/>
                      <a:pt x="39" y="4"/>
                      <a:pt x="39" y="4"/>
                    </a:cubicBezTo>
                    <a:cubicBezTo>
                      <a:pt x="32" y="3"/>
                      <a:pt x="32" y="3"/>
                      <a:pt x="32" y="3"/>
                    </a:cubicBezTo>
                    <a:cubicBezTo>
                      <a:pt x="31" y="3"/>
                      <a:pt x="31" y="3"/>
                      <a:pt x="30" y="4"/>
                    </a:cubicBezTo>
                    <a:cubicBezTo>
                      <a:pt x="30" y="4"/>
                      <a:pt x="30" y="5"/>
                      <a:pt x="31" y="6"/>
                    </a:cubicBezTo>
                    <a:cubicBezTo>
                      <a:pt x="31" y="6"/>
                      <a:pt x="31" y="6"/>
                      <a:pt x="31" y="6"/>
                    </a:cubicBezTo>
                    <a:cubicBezTo>
                      <a:pt x="26" y="5"/>
                      <a:pt x="26" y="5"/>
                      <a:pt x="26" y="5"/>
                    </a:cubicBezTo>
                    <a:cubicBezTo>
                      <a:pt x="25" y="5"/>
                      <a:pt x="25" y="5"/>
                      <a:pt x="24" y="6"/>
                    </a:cubicBezTo>
                    <a:cubicBezTo>
                      <a:pt x="24" y="6"/>
                      <a:pt x="24" y="7"/>
                      <a:pt x="25" y="8"/>
                    </a:cubicBezTo>
                    <a:cubicBezTo>
                      <a:pt x="26" y="8"/>
                      <a:pt x="26" y="8"/>
                      <a:pt x="26" y="8"/>
                    </a:cubicBezTo>
                    <a:cubicBezTo>
                      <a:pt x="20" y="8"/>
                      <a:pt x="20" y="8"/>
                      <a:pt x="20" y="8"/>
                    </a:cubicBezTo>
                    <a:cubicBezTo>
                      <a:pt x="19" y="8"/>
                      <a:pt x="18" y="8"/>
                      <a:pt x="18" y="9"/>
                    </a:cubicBezTo>
                    <a:cubicBezTo>
                      <a:pt x="18" y="9"/>
                      <a:pt x="18" y="10"/>
                      <a:pt x="19" y="11"/>
                    </a:cubicBezTo>
                    <a:cubicBezTo>
                      <a:pt x="21" y="12"/>
                      <a:pt x="21" y="12"/>
                      <a:pt x="21" y="12"/>
                    </a:cubicBezTo>
                    <a:cubicBezTo>
                      <a:pt x="15" y="12"/>
                      <a:pt x="15" y="12"/>
                      <a:pt x="15" y="12"/>
                    </a:cubicBezTo>
                    <a:cubicBezTo>
                      <a:pt x="14" y="12"/>
                      <a:pt x="14" y="12"/>
                      <a:pt x="14" y="13"/>
                    </a:cubicBezTo>
                    <a:cubicBezTo>
                      <a:pt x="13" y="14"/>
                      <a:pt x="14" y="14"/>
                      <a:pt x="14" y="15"/>
                    </a:cubicBezTo>
                    <a:cubicBezTo>
                      <a:pt x="16" y="16"/>
                      <a:pt x="16" y="16"/>
                      <a:pt x="16" y="16"/>
                    </a:cubicBezTo>
                    <a:cubicBezTo>
                      <a:pt x="12" y="17"/>
                      <a:pt x="12" y="17"/>
                      <a:pt x="12" y="17"/>
                    </a:cubicBezTo>
                    <a:cubicBezTo>
                      <a:pt x="12" y="17"/>
                      <a:pt x="11" y="17"/>
                      <a:pt x="11" y="18"/>
                    </a:cubicBezTo>
                    <a:cubicBezTo>
                      <a:pt x="11" y="19"/>
                      <a:pt x="11" y="19"/>
                      <a:pt x="12" y="19"/>
                    </a:cubicBezTo>
                    <a:cubicBezTo>
                      <a:pt x="12" y="20"/>
                      <a:pt x="12" y="20"/>
                      <a:pt x="12" y="20"/>
                    </a:cubicBezTo>
                    <a:cubicBezTo>
                      <a:pt x="10" y="20"/>
                      <a:pt x="10" y="20"/>
                      <a:pt x="10" y="20"/>
                    </a:cubicBezTo>
                    <a:cubicBezTo>
                      <a:pt x="9" y="20"/>
                      <a:pt x="8" y="20"/>
                      <a:pt x="8" y="21"/>
                    </a:cubicBezTo>
                    <a:cubicBezTo>
                      <a:pt x="8" y="21"/>
                      <a:pt x="8" y="22"/>
                      <a:pt x="9" y="22"/>
                    </a:cubicBezTo>
                    <a:cubicBezTo>
                      <a:pt x="11" y="24"/>
                      <a:pt x="11" y="24"/>
                      <a:pt x="11" y="24"/>
                    </a:cubicBezTo>
                    <a:cubicBezTo>
                      <a:pt x="6" y="24"/>
                      <a:pt x="6" y="24"/>
                      <a:pt x="6" y="24"/>
                    </a:cubicBezTo>
                    <a:cubicBezTo>
                      <a:pt x="6" y="24"/>
                      <a:pt x="5" y="25"/>
                      <a:pt x="5" y="26"/>
                    </a:cubicBezTo>
                    <a:cubicBezTo>
                      <a:pt x="5" y="26"/>
                      <a:pt x="5" y="27"/>
                      <a:pt x="6" y="27"/>
                    </a:cubicBezTo>
                    <a:cubicBezTo>
                      <a:pt x="6" y="27"/>
                      <a:pt x="6" y="27"/>
                      <a:pt x="6" y="27"/>
                    </a:cubicBezTo>
                    <a:cubicBezTo>
                      <a:pt x="4" y="28"/>
                      <a:pt x="4" y="28"/>
                      <a:pt x="4" y="28"/>
                    </a:cubicBezTo>
                    <a:cubicBezTo>
                      <a:pt x="4" y="28"/>
                      <a:pt x="3" y="29"/>
                      <a:pt x="3" y="29"/>
                    </a:cubicBezTo>
                    <a:cubicBezTo>
                      <a:pt x="3" y="30"/>
                      <a:pt x="3" y="30"/>
                      <a:pt x="4" y="31"/>
                    </a:cubicBezTo>
                    <a:cubicBezTo>
                      <a:pt x="5" y="31"/>
                      <a:pt x="5" y="31"/>
                      <a:pt x="5" y="31"/>
                    </a:cubicBezTo>
                    <a:cubicBezTo>
                      <a:pt x="2" y="32"/>
                      <a:pt x="2" y="32"/>
                      <a:pt x="2" y="32"/>
                    </a:cubicBezTo>
                    <a:cubicBezTo>
                      <a:pt x="1" y="32"/>
                      <a:pt x="1" y="32"/>
                      <a:pt x="1" y="33"/>
                    </a:cubicBezTo>
                    <a:cubicBezTo>
                      <a:pt x="1" y="34"/>
                      <a:pt x="1" y="34"/>
                      <a:pt x="1" y="35"/>
                    </a:cubicBezTo>
                    <a:cubicBezTo>
                      <a:pt x="4" y="36"/>
                      <a:pt x="4" y="36"/>
                      <a:pt x="4" y="36"/>
                    </a:cubicBezTo>
                    <a:cubicBezTo>
                      <a:pt x="2" y="36"/>
                      <a:pt x="2" y="36"/>
                      <a:pt x="2" y="36"/>
                    </a:cubicBezTo>
                    <a:cubicBezTo>
                      <a:pt x="1" y="37"/>
                      <a:pt x="1" y="37"/>
                      <a:pt x="1" y="38"/>
                    </a:cubicBezTo>
                    <a:cubicBezTo>
                      <a:pt x="1" y="38"/>
                      <a:pt x="1" y="39"/>
                      <a:pt x="1" y="39"/>
                    </a:cubicBezTo>
                    <a:cubicBezTo>
                      <a:pt x="5" y="42"/>
                      <a:pt x="5" y="42"/>
                      <a:pt x="5" y="42"/>
                    </a:cubicBezTo>
                    <a:cubicBezTo>
                      <a:pt x="2" y="44"/>
                      <a:pt x="2" y="44"/>
                      <a:pt x="2" y="44"/>
                    </a:cubicBezTo>
                    <a:cubicBezTo>
                      <a:pt x="2" y="44"/>
                      <a:pt x="1" y="45"/>
                      <a:pt x="1" y="45"/>
                    </a:cubicBezTo>
                    <a:cubicBezTo>
                      <a:pt x="1" y="46"/>
                      <a:pt x="2" y="46"/>
                      <a:pt x="2" y="46"/>
                    </a:cubicBezTo>
                    <a:cubicBezTo>
                      <a:pt x="5" y="48"/>
                      <a:pt x="5" y="48"/>
                      <a:pt x="5" y="48"/>
                    </a:cubicBezTo>
                    <a:cubicBezTo>
                      <a:pt x="2" y="51"/>
                      <a:pt x="2" y="51"/>
                      <a:pt x="2" y="51"/>
                    </a:cubicBezTo>
                    <a:cubicBezTo>
                      <a:pt x="2" y="52"/>
                      <a:pt x="2" y="52"/>
                      <a:pt x="2" y="53"/>
                    </a:cubicBezTo>
                    <a:cubicBezTo>
                      <a:pt x="2" y="53"/>
                      <a:pt x="2" y="53"/>
                      <a:pt x="2" y="54"/>
                    </a:cubicBezTo>
                    <a:cubicBezTo>
                      <a:pt x="3" y="54"/>
                      <a:pt x="3" y="54"/>
                      <a:pt x="3" y="54"/>
                    </a:cubicBezTo>
                    <a:cubicBezTo>
                      <a:pt x="1" y="55"/>
                      <a:pt x="1" y="55"/>
                      <a:pt x="1" y="55"/>
                    </a:cubicBezTo>
                    <a:cubicBezTo>
                      <a:pt x="1" y="55"/>
                      <a:pt x="0" y="55"/>
                      <a:pt x="0" y="56"/>
                    </a:cubicBezTo>
                    <a:cubicBezTo>
                      <a:pt x="0" y="56"/>
                      <a:pt x="1" y="57"/>
                      <a:pt x="1" y="57"/>
                    </a:cubicBezTo>
                    <a:cubicBezTo>
                      <a:pt x="9" y="62"/>
                      <a:pt x="9" y="62"/>
                      <a:pt x="9" y="62"/>
                    </a:cubicBezTo>
                    <a:cubicBezTo>
                      <a:pt x="6" y="66"/>
                      <a:pt x="6" y="66"/>
                      <a:pt x="6" y="66"/>
                    </a:cubicBezTo>
                    <a:cubicBezTo>
                      <a:pt x="6" y="67"/>
                      <a:pt x="6" y="68"/>
                      <a:pt x="7" y="68"/>
                    </a:cubicBezTo>
                    <a:cubicBezTo>
                      <a:pt x="20" y="77"/>
                      <a:pt x="20" y="77"/>
                      <a:pt x="20" y="77"/>
                    </a:cubicBezTo>
                    <a:cubicBezTo>
                      <a:pt x="21" y="77"/>
                      <a:pt x="22" y="77"/>
                      <a:pt x="22" y="76"/>
                    </a:cubicBezTo>
                    <a:cubicBezTo>
                      <a:pt x="23" y="76"/>
                      <a:pt x="22" y="75"/>
                      <a:pt x="22" y="7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3" name="Freeform 1200"/>
              <p:cNvSpPr>
                <a:spLocks/>
              </p:cNvSpPr>
              <p:nvPr/>
            </p:nvSpPr>
            <p:spPr bwMode="auto">
              <a:xfrm>
                <a:off x="4070594" y="287404"/>
                <a:ext cx="165794" cy="103018"/>
              </a:xfrm>
              <a:custGeom>
                <a:avLst/>
                <a:gdLst>
                  <a:gd name="T0" fmla="*/ 2 w 76"/>
                  <a:gd name="T1" fmla="*/ 34 h 47"/>
                  <a:gd name="T2" fmla="*/ 25 w 76"/>
                  <a:gd name="T3" fmla="*/ 45 h 47"/>
                  <a:gd name="T4" fmla="*/ 30 w 76"/>
                  <a:gd name="T5" fmla="*/ 47 h 47"/>
                  <a:gd name="T6" fmla="*/ 32 w 76"/>
                  <a:gd name="T7" fmla="*/ 45 h 47"/>
                  <a:gd name="T8" fmla="*/ 41 w 76"/>
                  <a:gd name="T9" fmla="*/ 46 h 47"/>
                  <a:gd name="T10" fmla="*/ 41 w 76"/>
                  <a:gd name="T11" fmla="*/ 42 h 47"/>
                  <a:gd name="T12" fmla="*/ 49 w 76"/>
                  <a:gd name="T13" fmla="*/ 41 h 47"/>
                  <a:gd name="T14" fmla="*/ 41 w 76"/>
                  <a:gd name="T15" fmla="*/ 39 h 47"/>
                  <a:gd name="T16" fmla="*/ 54 w 76"/>
                  <a:gd name="T17" fmla="*/ 39 h 47"/>
                  <a:gd name="T18" fmla="*/ 58 w 76"/>
                  <a:gd name="T19" fmla="*/ 37 h 47"/>
                  <a:gd name="T20" fmla="*/ 60 w 76"/>
                  <a:gd name="T21" fmla="*/ 36 h 47"/>
                  <a:gd name="T22" fmla="*/ 59 w 76"/>
                  <a:gd name="T23" fmla="*/ 32 h 47"/>
                  <a:gd name="T24" fmla="*/ 65 w 76"/>
                  <a:gd name="T25" fmla="*/ 28 h 47"/>
                  <a:gd name="T26" fmla="*/ 61 w 76"/>
                  <a:gd name="T27" fmla="*/ 28 h 47"/>
                  <a:gd name="T28" fmla="*/ 70 w 76"/>
                  <a:gd name="T29" fmla="*/ 25 h 47"/>
                  <a:gd name="T30" fmla="*/ 73 w 76"/>
                  <a:gd name="T31" fmla="*/ 22 h 47"/>
                  <a:gd name="T32" fmla="*/ 74 w 76"/>
                  <a:gd name="T33" fmla="*/ 18 h 47"/>
                  <a:gd name="T34" fmla="*/ 71 w 76"/>
                  <a:gd name="T35" fmla="*/ 13 h 47"/>
                  <a:gd name="T36" fmla="*/ 75 w 76"/>
                  <a:gd name="T37" fmla="*/ 9 h 47"/>
                  <a:gd name="T38" fmla="*/ 76 w 76"/>
                  <a:gd name="T39" fmla="*/ 4 h 47"/>
                  <a:gd name="T40" fmla="*/ 70 w 76"/>
                  <a:gd name="T41" fmla="*/ 1 h 47"/>
                  <a:gd name="T42" fmla="*/ 70 w 76"/>
                  <a:gd name="T43" fmla="*/ 7 h 47"/>
                  <a:gd name="T44" fmla="*/ 71 w 76"/>
                  <a:gd name="T45" fmla="*/ 10 h 47"/>
                  <a:gd name="T46" fmla="*/ 67 w 76"/>
                  <a:gd name="T47" fmla="*/ 14 h 47"/>
                  <a:gd name="T48" fmla="*/ 64 w 76"/>
                  <a:gd name="T49" fmla="*/ 17 h 47"/>
                  <a:gd name="T50" fmla="*/ 63 w 76"/>
                  <a:gd name="T51" fmla="*/ 21 h 47"/>
                  <a:gd name="T52" fmla="*/ 64 w 76"/>
                  <a:gd name="T53" fmla="*/ 25 h 47"/>
                  <a:gd name="T54" fmla="*/ 60 w 76"/>
                  <a:gd name="T55" fmla="*/ 28 h 47"/>
                  <a:gd name="T56" fmla="*/ 53 w 76"/>
                  <a:gd name="T57" fmla="*/ 31 h 47"/>
                  <a:gd name="T58" fmla="*/ 51 w 76"/>
                  <a:gd name="T59" fmla="*/ 32 h 47"/>
                  <a:gd name="T60" fmla="*/ 52 w 76"/>
                  <a:gd name="T61" fmla="*/ 36 h 47"/>
                  <a:gd name="T62" fmla="*/ 47 w 76"/>
                  <a:gd name="T63" fmla="*/ 39 h 47"/>
                  <a:gd name="T64" fmla="*/ 53 w 76"/>
                  <a:gd name="T65" fmla="*/ 39 h 47"/>
                  <a:gd name="T66" fmla="*/ 40 w 76"/>
                  <a:gd name="T67" fmla="*/ 39 h 47"/>
                  <a:gd name="T68" fmla="*/ 32 w 76"/>
                  <a:gd name="T69" fmla="*/ 39 h 47"/>
                  <a:gd name="T70" fmla="*/ 41 w 76"/>
                  <a:gd name="T71" fmla="*/ 44 h 47"/>
                  <a:gd name="T72" fmla="*/ 18 w 76"/>
                  <a:gd name="T73" fmla="*/ 38 h 47"/>
                  <a:gd name="T74" fmla="*/ 31 w 76"/>
                  <a:gd name="T75" fmla="*/ 45 h 47"/>
                  <a:gd name="T76" fmla="*/ 30 w 76"/>
                  <a:gd name="T77" fmla="*/ 44 h 47"/>
                  <a:gd name="T78" fmla="*/ 30 w 76"/>
                  <a:gd name="T79" fmla="*/ 44 h 47"/>
                  <a:gd name="T80" fmla="*/ 30 w 76"/>
                  <a:gd name="T81" fmla="*/ 44 h 47"/>
                  <a:gd name="T82" fmla="*/ 30 w 76"/>
                  <a:gd name="T83" fmla="*/ 44 h 47"/>
                  <a:gd name="T84" fmla="*/ 30 w 76"/>
                  <a:gd name="T85" fmla="*/ 44 h 47"/>
                  <a:gd name="T86" fmla="*/ 11 w 76"/>
                  <a:gd name="T87" fmla="*/ 36 h 47"/>
                  <a:gd name="T88" fmla="*/ 1 w 76"/>
                  <a:gd name="T89" fmla="*/ 35 h 47"/>
                  <a:gd name="T90" fmla="*/ 15 w 76"/>
                  <a:gd name="T9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47">
                    <a:moveTo>
                      <a:pt x="15" y="41"/>
                    </a:moveTo>
                    <a:cubicBezTo>
                      <a:pt x="3" y="33"/>
                      <a:pt x="3" y="33"/>
                      <a:pt x="3" y="33"/>
                    </a:cubicBezTo>
                    <a:cubicBezTo>
                      <a:pt x="2" y="34"/>
                      <a:pt x="2" y="34"/>
                      <a:pt x="2" y="34"/>
                    </a:cubicBezTo>
                    <a:cubicBezTo>
                      <a:pt x="2" y="36"/>
                      <a:pt x="2" y="36"/>
                      <a:pt x="2" y="36"/>
                    </a:cubicBezTo>
                    <a:cubicBezTo>
                      <a:pt x="2" y="36"/>
                      <a:pt x="8" y="38"/>
                      <a:pt x="15" y="41"/>
                    </a:cubicBezTo>
                    <a:cubicBezTo>
                      <a:pt x="18" y="42"/>
                      <a:pt x="22" y="44"/>
                      <a:pt x="25" y="45"/>
                    </a:cubicBezTo>
                    <a:cubicBezTo>
                      <a:pt x="26" y="45"/>
                      <a:pt x="27" y="46"/>
                      <a:pt x="28" y="46"/>
                    </a:cubicBezTo>
                    <a:cubicBezTo>
                      <a:pt x="29" y="46"/>
                      <a:pt x="29" y="46"/>
                      <a:pt x="29" y="47"/>
                    </a:cubicBezTo>
                    <a:cubicBezTo>
                      <a:pt x="30" y="47"/>
                      <a:pt x="30" y="47"/>
                      <a:pt x="30" y="47"/>
                    </a:cubicBezTo>
                    <a:cubicBezTo>
                      <a:pt x="31" y="47"/>
                      <a:pt x="31" y="47"/>
                      <a:pt x="31" y="47"/>
                    </a:cubicBezTo>
                    <a:cubicBezTo>
                      <a:pt x="31" y="47"/>
                      <a:pt x="31" y="46"/>
                      <a:pt x="32" y="46"/>
                    </a:cubicBezTo>
                    <a:cubicBezTo>
                      <a:pt x="32" y="46"/>
                      <a:pt x="32" y="45"/>
                      <a:pt x="32" y="45"/>
                    </a:cubicBezTo>
                    <a:cubicBezTo>
                      <a:pt x="32" y="44"/>
                      <a:pt x="32" y="44"/>
                      <a:pt x="31" y="44"/>
                    </a:cubicBezTo>
                    <a:cubicBezTo>
                      <a:pt x="29" y="42"/>
                      <a:pt x="29" y="42"/>
                      <a:pt x="29" y="42"/>
                    </a:cubicBezTo>
                    <a:cubicBezTo>
                      <a:pt x="41" y="46"/>
                      <a:pt x="41" y="46"/>
                      <a:pt x="41" y="46"/>
                    </a:cubicBezTo>
                    <a:cubicBezTo>
                      <a:pt x="42" y="46"/>
                      <a:pt x="42" y="46"/>
                      <a:pt x="43" y="45"/>
                    </a:cubicBezTo>
                    <a:cubicBezTo>
                      <a:pt x="43" y="44"/>
                      <a:pt x="43" y="43"/>
                      <a:pt x="42" y="43"/>
                    </a:cubicBezTo>
                    <a:cubicBezTo>
                      <a:pt x="41" y="42"/>
                      <a:pt x="41" y="42"/>
                      <a:pt x="41" y="42"/>
                    </a:cubicBezTo>
                    <a:cubicBezTo>
                      <a:pt x="47" y="44"/>
                      <a:pt x="47" y="44"/>
                      <a:pt x="47" y="44"/>
                    </a:cubicBezTo>
                    <a:cubicBezTo>
                      <a:pt x="48" y="44"/>
                      <a:pt x="49" y="43"/>
                      <a:pt x="49" y="43"/>
                    </a:cubicBezTo>
                    <a:cubicBezTo>
                      <a:pt x="49" y="42"/>
                      <a:pt x="49" y="41"/>
                      <a:pt x="49" y="41"/>
                    </a:cubicBezTo>
                    <a:cubicBezTo>
                      <a:pt x="42" y="37"/>
                      <a:pt x="42" y="37"/>
                      <a:pt x="42" y="37"/>
                    </a:cubicBezTo>
                    <a:cubicBezTo>
                      <a:pt x="41" y="38"/>
                      <a:pt x="41" y="38"/>
                      <a:pt x="41" y="38"/>
                    </a:cubicBezTo>
                    <a:cubicBezTo>
                      <a:pt x="41" y="39"/>
                      <a:pt x="41" y="39"/>
                      <a:pt x="41" y="39"/>
                    </a:cubicBezTo>
                    <a:cubicBezTo>
                      <a:pt x="52" y="42"/>
                      <a:pt x="52" y="42"/>
                      <a:pt x="52" y="42"/>
                    </a:cubicBezTo>
                    <a:cubicBezTo>
                      <a:pt x="53" y="42"/>
                      <a:pt x="54" y="42"/>
                      <a:pt x="54" y="41"/>
                    </a:cubicBezTo>
                    <a:cubicBezTo>
                      <a:pt x="54" y="40"/>
                      <a:pt x="54" y="40"/>
                      <a:pt x="54" y="39"/>
                    </a:cubicBezTo>
                    <a:cubicBezTo>
                      <a:pt x="53" y="39"/>
                      <a:pt x="53" y="39"/>
                      <a:pt x="53" y="39"/>
                    </a:cubicBezTo>
                    <a:cubicBezTo>
                      <a:pt x="57" y="39"/>
                      <a:pt x="57" y="39"/>
                      <a:pt x="57" y="39"/>
                    </a:cubicBezTo>
                    <a:cubicBezTo>
                      <a:pt x="58" y="39"/>
                      <a:pt x="58" y="38"/>
                      <a:pt x="58" y="37"/>
                    </a:cubicBezTo>
                    <a:cubicBezTo>
                      <a:pt x="59" y="37"/>
                      <a:pt x="58" y="36"/>
                      <a:pt x="58" y="36"/>
                    </a:cubicBezTo>
                    <a:cubicBezTo>
                      <a:pt x="57" y="35"/>
                      <a:pt x="57" y="35"/>
                      <a:pt x="57" y="35"/>
                    </a:cubicBezTo>
                    <a:cubicBezTo>
                      <a:pt x="60" y="36"/>
                      <a:pt x="60" y="36"/>
                      <a:pt x="60" y="36"/>
                    </a:cubicBezTo>
                    <a:cubicBezTo>
                      <a:pt x="61" y="36"/>
                      <a:pt x="61" y="35"/>
                      <a:pt x="61" y="34"/>
                    </a:cubicBezTo>
                    <a:cubicBezTo>
                      <a:pt x="62" y="34"/>
                      <a:pt x="61" y="33"/>
                      <a:pt x="61" y="33"/>
                    </a:cubicBezTo>
                    <a:cubicBezTo>
                      <a:pt x="59" y="32"/>
                      <a:pt x="59" y="32"/>
                      <a:pt x="59" y="32"/>
                    </a:cubicBezTo>
                    <a:cubicBezTo>
                      <a:pt x="64" y="31"/>
                      <a:pt x="64" y="31"/>
                      <a:pt x="64" y="31"/>
                    </a:cubicBezTo>
                    <a:cubicBezTo>
                      <a:pt x="65" y="31"/>
                      <a:pt x="65" y="30"/>
                      <a:pt x="66" y="30"/>
                    </a:cubicBezTo>
                    <a:cubicBezTo>
                      <a:pt x="66" y="29"/>
                      <a:pt x="65" y="28"/>
                      <a:pt x="65" y="28"/>
                    </a:cubicBezTo>
                    <a:cubicBezTo>
                      <a:pt x="61" y="26"/>
                      <a:pt x="61" y="26"/>
                      <a:pt x="61" y="26"/>
                    </a:cubicBezTo>
                    <a:cubicBezTo>
                      <a:pt x="60" y="27"/>
                      <a:pt x="60" y="27"/>
                      <a:pt x="60" y="27"/>
                    </a:cubicBezTo>
                    <a:cubicBezTo>
                      <a:pt x="61" y="28"/>
                      <a:pt x="61" y="28"/>
                      <a:pt x="61" y="28"/>
                    </a:cubicBezTo>
                    <a:cubicBezTo>
                      <a:pt x="69" y="28"/>
                      <a:pt x="69" y="28"/>
                      <a:pt x="69" y="28"/>
                    </a:cubicBezTo>
                    <a:cubicBezTo>
                      <a:pt x="70" y="28"/>
                      <a:pt x="70" y="27"/>
                      <a:pt x="70" y="27"/>
                    </a:cubicBezTo>
                    <a:cubicBezTo>
                      <a:pt x="70" y="26"/>
                      <a:pt x="70" y="25"/>
                      <a:pt x="70" y="25"/>
                    </a:cubicBezTo>
                    <a:cubicBezTo>
                      <a:pt x="67" y="24"/>
                      <a:pt x="67" y="24"/>
                      <a:pt x="67" y="24"/>
                    </a:cubicBezTo>
                    <a:cubicBezTo>
                      <a:pt x="72" y="23"/>
                      <a:pt x="72" y="23"/>
                      <a:pt x="72" y="23"/>
                    </a:cubicBezTo>
                    <a:cubicBezTo>
                      <a:pt x="72" y="23"/>
                      <a:pt x="73" y="23"/>
                      <a:pt x="73" y="22"/>
                    </a:cubicBezTo>
                    <a:cubicBezTo>
                      <a:pt x="73" y="22"/>
                      <a:pt x="73" y="21"/>
                      <a:pt x="72" y="21"/>
                    </a:cubicBezTo>
                    <a:cubicBezTo>
                      <a:pt x="69" y="19"/>
                      <a:pt x="69" y="19"/>
                      <a:pt x="69" y="19"/>
                    </a:cubicBezTo>
                    <a:cubicBezTo>
                      <a:pt x="74" y="18"/>
                      <a:pt x="74" y="18"/>
                      <a:pt x="74" y="18"/>
                    </a:cubicBezTo>
                    <a:cubicBezTo>
                      <a:pt x="75" y="18"/>
                      <a:pt x="75" y="18"/>
                      <a:pt x="75" y="17"/>
                    </a:cubicBezTo>
                    <a:cubicBezTo>
                      <a:pt x="75" y="16"/>
                      <a:pt x="75" y="16"/>
                      <a:pt x="75" y="15"/>
                    </a:cubicBezTo>
                    <a:cubicBezTo>
                      <a:pt x="71" y="13"/>
                      <a:pt x="71" y="13"/>
                      <a:pt x="71" y="13"/>
                    </a:cubicBezTo>
                    <a:cubicBezTo>
                      <a:pt x="75" y="11"/>
                      <a:pt x="75" y="11"/>
                      <a:pt x="75" y="11"/>
                    </a:cubicBezTo>
                    <a:cubicBezTo>
                      <a:pt x="75" y="11"/>
                      <a:pt x="76" y="11"/>
                      <a:pt x="76" y="10"/>
                    </a:cubicBezTo>
                    <a:cubicBezTo>
                      <a:pt x="76" y="9"/>
                      <a:pt x="76" y="9"/>
                      <a:pt x="75" y="9"/>
                    </a:cubicBezTo>
                    <a:cubicBezTo>
                      <a:pt x="73" y="7"/>
                      <a:pt x="73" y="7"/>
                      <a:pt x="73" y="7"/>
                    </a:cubicBezTo>
                    <a:cubicBezTo>
                      <a:pt x="75" y="5"/>
                      <a:pt x="75" y="5"/>
                      <a:pt x="75" y="5"/>
                    </a:cubicBezTo>
                    <a:cubicBezTo>
                      <a:pt x="76" y="5"/>
                      <a:pt x="76" y="4"/>
                      <a:pt x="76" y="4"/>
                    </a:cubicBezTo>
                    <a:cubicBezTo>
                      <a:pt x="75" y="3"/>
                      <a:pt x="75" y="3"/>
                      <a:pt x="75" y="3"/>
                    </a:cubicBezTo>
                    <a:cubicBezTo>
                      <a:pt x="72" y="1"/>
                      <a:pt x="72" y="1"/>
                      <a:pt x="72" y="1"/>
                    </a:cubicBezTo>
                    <a:cubicBezTo>
                      <a:pt x="71" y="0"/>
                      <a:pt x="70" y="1"/>
                      <a:pt x="70" y="1"/>
                    </a:cubicBezTo>
                    <a:cubicBezTo>
                      <a:pt x="69" y="2"/>
                      <a:pt x="69" y="3"/>
                      <a:pt x="70" y="3"/>
                    </a:cubicBezTo>
                    <a:cubicBezTo>
                      <a:pt x="72" y="4"/>
                      <a:pt x="72" y="4"/>
                      <a:pt x="72" y="4"/>
                    </a:cubicBezTo>
                    <a:cubicBezTo>
                      <a:pt x="70" y="7"/>
                      <a:pt x="70" y="7"/>
                      <a:pt x="70" y="7"/>
                    </a:cubicBezTo>
                    <a:cubicBezTo>
                      <a:pt x="70" y="7"/>
                      <a:pt x="70" y="8"/>
                      <a:pt x="70" y="8"/>
                    </a:cubicBezTo>
                    <a:cubicBezTo>
                      <a:pt x="70" y="9"/>
                      <a:pt x="70" y="9"/>
                      <a:pt x="70" y="9"/>
                    </a:cubicBezTo>
                    <a:cubicBezTo>
                      <a:pt x="71" y="10"/>
                      <a:pt x="71" y="10"/>
                      <a:pt x="71" y="10"/>
                    </a:cubicBezTo>
                    <a:cubicBezTo>
                      <a:pt x="67" y="11"/>
                      <a:pt x="67" y="11"/>
                      <a:pt x="67" y="11"/>
                    </a:cubicBezTo>
                    <a:cubicBezTo>
                      <a:pt x="66" y="12"/>
                      <a:pt x="66" y="12"/>
                      <a:pt x="66" y="13"/>
                    </a:cubicBezTo>
                    <a:cubicBezTo>
                      <a:pt x="66" y="13"/>
                      <a:pt x="66" y="14"/>
                      <a:pt x="67" y="14"/>
                    </a:cubicBezTo>
                    <a:cubicBezTo>
                      <a:pt x="69" y="16"/>
                      <a:pt x="69" y="16"/>
                      <a:pt x="69" y="16"/>
                    </a:cubicBezTo>
                    <a:cubicBezTo>
                      <a:pt x="65" y="16"/>
                      <a:pt x="65" y="16"/>
                      <a:pt x="65" y="16"/>
                    </a:cubicBezTo>
                    <a:cubicBezTo>
                      <a:pt x="64" y="16"/>
                      <a:pt x="64" y="17"/>
                      <a:pt x="64" y="17"/>
                    </a:cubicBezTo>
                    <a:cubicBezTo>
                      <a:pt x="64" y="18"/>
                      <a:pt x="64" y="19"/>
                      <a:pt x="64" y="19"/>
                    </a:cubicBezTo>
                    <a:cubicBezTo>
                      <a:pt x="67" y="21"/>
                      <a:pt x="67" y="21"/>
                      <a:pt x="67" y="21"/>
                    </a:cubicBezTo>
                    <a:cubicBezTo>
                      <a:pt x="63" y="21"/>
                      <a:pt x="63" y="21"/>
                      <a:pt x="63" y="21"/>
                    </a:cubicBezTo>
                    <a:cubicBezTo>
                      <a:pt x="62" y="21"/>
                      <a:pt x="62" y="22"/>
                      <a:pt x="61" y="22"/>
                    </a:cubicBezTo>
                    <a:cubicBezTo>
                      <a:pt x="61" y="23"/>
                      <a:pt x="61" y="23"/>
                      <a:pt x="62" y="24"/>
                    </a:cubicBezTo>
                    <a:cubicBezTo>
                      <a:pt x="64" y="25"/>
                      <a:pt x="64" y="25"/>
                      <a:pt x="64" y="25"/>
                    </a:cubicBezTo>
                    <a:cubicBezTo>
                      <a:pt x="60" y="25"/>
                      <a:pt x="60" y="25"/>
                      <a:pt x="60" y="25"/>
                    </a:cubicBezTo>
                    <a:cubicBezTo>
                      <a:pt x="60" y="25"/>
                      <a:pt x="59" y="26"/>
                      <a:pt x="59" y="27"/>
                    </a:cubicBezTo>
                    <a:cubicBezTo>
                      <a:pt x="59" y="27"/>
                      <a:pt x="59" y="28"/>
                      <a:pt x="60" y="28"/>
                    </a:cubicBezTo>
                    <a:cubicBezTo>
                      <a:pt x="60" y="28"/>
                      <a:pt x="60" y="28"/>
                      <a:pt x="60" y="28"/>
                    </a:cubicBezTo>
                    <a:cubicBezTo>
                      <a:pt x="55" y="29"/>
                      <a:pt x="55" y="29"/>
                      <a:pt x="55" y="29"/>
                    </a:cubicBezTo>
                    <a:cubicBezTo>
                      <a:pt x="54" y="29"/>
                      <a:pt x="53" y="30"/>
                      <a:pt x="53" y="31"/>
                    </a:cubicBezTo>
                    <a:cubicBezTo>
                      <a:pt x="53" y="31"/>
                      <a:pt x="54" y="32"/>
                      <a:pt x="54" y="32"/>
                    </a:cubicBezTo>
                    <a:cubicBezTo>
                      <a:pt x="54" y="32"/>
                      <a:pt x="54" y="32"/>
                      <a:pt x="54" y="32"/>
                    </a:cubicBezTo>
                    <a:cubicBezTo>
                      <a:pt x="51" y="32"/>
                      <a:pt x="51" y="32"/>
                      <a:pt x="51" y="32"/>
                    </a:cubicBezTo>
                    <a:cubicBezTo>
                      <a:pt x="51" y="32"/>
                      <a:pt x="50" y="32"/>
                      <a:pt x="50" y="33"/>
                    </a:cubicBezTo>
                    <a:cubicBezTo>
                      <a:pt x="50" y="34"/>
                      <a:pt x="50" y="34"/>
                      <a:pt x="50" y="35"/>
                    </a:cubicBezTo>
                    <a:cubicBezTo>
                      <a:pt x="52" y="36"/>
                      <a:pt x="52" y="36"/>
                      <a:pt x="52" y="36"/>
                    </a:cubicBezTo>
                    <a:cubicBezTo>
                      <a:pt x="48" y="36"/>
                      <a:pt x="48" y="36"/>
                      <a:pt x="48" y="36"/>
                    </a:cubicBezTo>
                    <a:cubicBezTo>
                      <a:pt x="47" y="36"/>
                      <a:pt x="46" y="36"/>
                      <a:pt x="46" y="37"/>
                    </a:cubicBezTo>
                    <a:cubicBezTo>
                      <a:pt x="46" y="37"/>
                      <a:pt x="46" y="38"/>
                      <a:pt x="47" y="39"/>
                    </a:cubicBezTo>
                    <a:cubicBezTo>
                      <a:pt x="52" y="42"/>
                      <a:pt x="52" y="42"/>
                      <a:pt x="52" y="42"/>
                    </a:cubicBezTo>
                    <a:cubicBezTo>
                      <a:pt x="53" y="41"/>
                      <a:pt x="53" y="41"/>
                      <a:pt x="53" y="41"/>
                    </a:cubicBezTo>
                    <a:cubicBezTo>
                      <a:pt x="53" y="39"/>
                      <a:pt x="53" y="39"/>
                      <a:pt x="53" y="39"/>
                    </a:cubicBezTo>
                    <a:cubicBezTo>
                      <a:pt x="41" y="36"/>
                      <a:pt x="41" y="36"/>
                      <a:pt x="41" y="36"/>
                    </a:cubicBezTo>
                    <a:cubicBezTo>
                      <a:pt x="41" y="36"/>
                      <a:pt x="40" y="37"/>
                      <a:pt x="40" y="37"/>
                    </a:cubicBezTo>
                    <a:cubicBezTo>
                      <a:pt x="39" y="38"/>
                      <a:pt x="40" y="39"/>
                      <a:pt x="40" y="39"/>
                    </a:cubicBezTo>
                    <a:cubicBezTo>
                      <a:pt x="40" y="39"/>
                      <a:pt x="40" y="39"/>
                      <a:pt x="40" y="39"/>
                    </a:cubicBezTo>
                    <a:cubicBezTo>
                      <a:pt x="34" y="38"/>
                      <a:pt x="34" y="38"/>
                      <a:pt x="34" y="38"/>
                    </a:cubicBezTo>
                    <a:cubicBezTo>
                      <a:pt x="33" y="38"/>
                      <a:pt x="32" y="38"/>
                      <a:pt x="32" y="39"/>
                    </a:cubicBezTo>
                    <a:cubicBezTo>
                      <a:pt x="32" y="39"/>
                      <a:pt x="32" y="40"/>
                      <a:pt x="33" y="41"/>
                    </a:cubicBezTo>
                    <a:cubicBezTo>
                      <a:pt x="41" y="46"/>
                      <a:pt x="41" y="46"/>
                      <a:pt x="41" y="46"/>
                    </a:cubicBezTo>
                    <a:cubicBezTo>
                      <a:pt x="41" y="44"/>
                      <a:pt x="41" y="44"/>
                      <a:pt x="41" y="44"/>
                    </a:cubicBezTo>
                    <a:cubicBezTo>
                      <a:pt x="42" y="43"/>
                      <a:pt x="42" y="43"/>
                      <a:pt x="42" y="43"/>
                    </a:cubicBezTo>
                    <a:cubicBezTo>
                      <a:pt x="20" y="37"/>
                      <a:pt x="20" y="37"/>
                      <a:pt x="20" y="37"/>
                    </a:cubicBezTo>
                    <a:cubicBezTo>
                      <a:pt x="19" y="37"/>
                      <a:pt x="18" y="37"/>
                      <a:pt x="18" y="38"/>
                    </a:cubicBezTo>
                    <a:cubicBezTo>
                      <a:pt x="18" y="38"/>
                      <a:pt x="18" y="39"/>
                      <a:pt x="19" y="40"/>
                    </a:cubicBezTo>
                    <a:cubicBezTo>
                      <a:pt x="30" y="46"/>
                      <a:pt x="30" y="46"/>
                      <a:pt x="30" y="46"/>
                    </a:cubicBezTo>
                    <a:cubicBezTo>
                      <a:pt x="31" y="45"/>
                      <a:pt x="31" y="45"/>
                      <a:pt x="31" y="45"/>
                    </a:cubicBezTo>
                    <a:cubicBezTo>
                      <a:pt x="29" y="44"/>
                      <a:pt x="29" y="44"/>
                      <a:pt x="29" y="44"/>
                    </a:cubicBezTo>
                    <a:cubicBezTo>
                      <a:pt x="30" y="45"/>
                      <a:pt x="30" y="45"/>
                      <a:pt x="30" y="45"/>
                    </a:cubicBezTo>
                    <a:cubicBezTo>
                      <a:pt x="30" y="44"/>
                      <a:pt x="30" y="44"/>
                      <a:pt x="30" y="44"/>
                    </a:cubicBezTo>
                    <a:cubicBezTo>
                      <a:pt x="30" y="44"/>
                      <a:pt x="30" y="44"/>
                      <a:pt x="29" y="44"/>
                    </a:cubicBezTo>
                    <a:cubicBezTo>
                      <a:pt x="30" y="45"/>
                      <a:pt x="30" y="45"/>
                      <a:pt x="30" y="45"/>
                    </a:cubicBezTo>
                    <a:cubicBezTo>
                      <a:pt x="30" y="44"/>
                      <a:pt x="30" y="44"/>
                      <a:pt x="30" y="44"/>
                    </a:cubicBezTo>
                    <a:cubicBezTo>
                      <a:pt x="30" y="45"/>
                      <a:pt x="30" y="45"/>
                      <a:pt x="30" y="45"/>
                    </a:cubicBezTo>
                    <a:cubicBezTo>
                      <a:pt x="30" y="44"/>
                      <a:pt x="30" y="44"/>
                      <a:pt x="30" y="44"/>
                    </a:cubicBezTo>
                    <a:cubicBezTo>
                      <a:pt x="30" y="44"/>
                      <a:pt x="30" y="44"/>
                      <a:pt x="30" y="44"/>
                    </a:cubicBezTo>
                    <a:cubicBezTo>
                      <a:pt x="30" y="45"/>
                      <a:pt x="30" y="45"/>
                      <a:pt x="30" y="45"/>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28" y="43"/>
                      <a:pt x="25" y="42"/>
                    </a:cubicBezTo>
                    <a:cubicBezTo>
                      <a:pt x="21" y="40"/>
                      <a:pt x="15" y="38"/>
                      <a:pt x="11" y="36"/>
                    </a:cubicBezTo>
                    <a:cubicBezTo>
                      <a:pt x="6" y="34"/>
                      <a:pt x="3" y="33"/>
                      <a:pt x="3" y="33"/>
                    </a:cubicBezTo>
                    <a:cubicBezTo>
                      <a:pt x="2" y="33"/>
                      <a:pt x="1" y="33"/>
                      <a:pt x="1" y="34"/>
                    </a:cubicBezTo>
                    <a:cubicBezTo>
                      <a:pt x="0" y="34"/>
                      <a:pt x="1" y="35"/>
                      <a:pt x="1" y="35"/>
                    </a:cubicBezTo>
                    <a:cubicBezTo>
                      <a:pt x="14" y="43"/>
                      <a:pt x="14" y="43"/>
                      <a:pt x="14" y="43"/>
                    </a:cubicBezTo>
                    <a:cubicBezTo>
                      <a:pt x="15" y="44"/>
                      <a:pt x="15" y="44"/>
                      <a:pt x="16" y="43"/>
                    </a:cubicBezTo>
                    <a:cubicBezTo>
                      <a:pt x="16" y="42"/>
                      <a:pt x="16" y="41"/>
                      <a:pt x="15" y="4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4" name="Freeform 1201"/>
              <p:cNvSpPr>
                <a:spLocks/>
              </p:cNvSpPr>
              <p:nvPr/>
            </p:nvSpPr>
            <p:spPr bwMode="auto">
              <a:xfrm>
                <a:off x="3426734" y="607725"/>
                <a:ext cx="202816" cy="189939"/>
              </a:xfrm>
              <a:custGeom>
                <a:avLst/>
                <a:gdLst>
                  <a:gd name="T0" fmla="*/ 2 w 93"/>
                  <a:gd name="T1" fmla="*/ 85 h 87"/>
                  <a:gd name="T2" fmla="*/ 10 w 93"/>
                  <a:gd name="T3" fmla="*/ 81 h 87"/>
                  <a:gd name="T4" fmla="*/ 12 w 93"/>
                  <a:gd name="T5" fmla="*/ 77 h 87"/>
                  <a:gd name="T6" fmla="*/ 16 w 93"/>
                  <a:gd name="T7" fmla="*/ 73 h 87"/>
                  <a:gd name="T8" fmla="*/ 19 w 93"/>
                  <a:gd name="T9" fmla="*/ 69 h 87"/>
                  <a:gd name="T10" fmla="*/ 21 w 93"/>
                  <a:gd name="T11" fmla="*/ 65 h 87"/>
                  <a:gd name="T12" fmla="*/ 29 w 93"/>
                  <a:gd name="T13" fmla="*/ 65 h 87"/>
                  <a:gd name="T14" fmla="*/ 32 w 93"/>
                  <a:gd name="T15" fmla="*/ 60 h 87"/>
                  <a:gd name="T16" fmla="*/ 27 w 93"/>
                  <a:gd name="T17" fmla="*/ 59 h 87"/>
                  <a:gd name="T18" fmla="*/ 35 w 93"/>
                  <a:gd name="T19" fmla="*/ 54 h 87"/>
                  <a:gd name="T20" fmla="*/ 41 w 93"/>
                  <a:gd name="T21" fmla="*/ 50 h 87"/>
                  <a:gd name="T22" fmla="*/ 44 w 93"/>
                  <a:gd name="T23" fmla="*/ 44 h 87"/>
                  <a:gd name="T24" fmla="*/ 51 w 93"/>
                  <a:gd name="T25" fmla="*/ 44 h 87"/>
                  <a:gd name="T26" fmla="*/ 53 w 93"/>
                  <a:gd name="T27" fmla="*/ 41 h 87"/>
                  <a:gd name="T28" fmla="*/ 50 w 93"/>
                  <a:gd name="T29" fmla="*/ 41 h 87"/>
                  <a:gd name="T30" fmla="*/ 56 w 93"/>
                  <a:gd name="T31" fmla="*/ 35 h 87"/>
                  <a:gd name="T32" fmla="*/ 61 w 93"/>
                  <a:gd name="T33" fmla="*/ 32 h 87"/>
                  <a:gd name="T34" fmla="*/ 64 w 93"/>
                  <a:gd name="T35" fmla="*/ 27 h 87"/>
                  <a:gd name="T36" fmla="*/ 67 w 93"/>
                  <a:gd name="T37" fmla="*/ 21 h 87"/>
                  <a:gd name="T38" fmla="*/ 75 w 93"/>
                  <a:gd name="T39" fmla="*/ 21 h 87"/>
                  <a:gd name="T40" fmla="*/ 77 w 93"/>
                  <a:gd name="T41" fmla="*/ 17 h 87"/>
                  <a:gd name="T42" fmla="*/ 73 w 93"/>
                  <a:gd name="T43" fmla="*/ 17 h 87"/>
                  <a:gd name="T44" fmla="*/ 82 w 93"/>
                  <a:gd name="T45" fmla="*/ 12 h 87"/>
                  <a:gd name="T46" fmla="*/ 85 w 93"/>
                  <a:gd name="T47" fmla="*/ 8 h 87"/>
                  <a:gd name="T48" fmla="*/ 85 w 93"/>
                  <a:gd name="T49" fmla="*/ 3 h 87"/>
                  <a:gd name="T50" fmla="*/ 93 w 93"/>
                  <a:gd name="T51" fmla="*/ 4 h 87"/>
                  <a:gd name="T52" fmla="*/ 87 w 93"/>
                  <a:gd name="T53" fmla="*/ 3 h 87"/>
                  <a:gd name="T54" fmla="*/ 83 w 93"/>
                  <a:gd name="T55" fmla="*/ 6 h 87"/>
                  <a:gd name="T56" fmla="*/ 81 w 93"/>
                  <a:gd name="T57" fmla="*/ 6 h 87"/>
                  <a:gd name="T58" fmla="*/ 78 w 93"/>
                  <a:gd name="T59" fmla="*/ 10 h 87"/>
                  <a:gd name="T60" fmla="*/ 72 w 93"/>
                  <a:gd name="T61" fmla="*/ 14 h 87"/>
                  <a:gd name="T62" fmla="*/ 70 w 93"/>
                  <a:gd name="T63" fmla="*/ 17 h 87"/>
                  <a:gd name="T64" fmla="*/ 66 w 93"/>
                  <a:gd name="T65" fmla="*/ 21 h 87"/>
                  <a:gd name="T66" fmla="*/ 68 w 93"/>
                  <a:gd name="T67" fmla="*/ 24 h 87"/>
                  <a:gd name="T68" fmla="*/ 61 w 93"/>
                  <a:gd name="T69" fmla="*/ 28 h 87"/>
                  <a:gd name="T70" fmla="*/ 56 w 93"/>
                  <a:gd name="T71" fmla="*/ 32 h 87"/>
                  <a:gd name="T72" fmla="*/ 51 w 93"/>
                  <a:gd name="T73" fmla="*/ 33 h 87"/>
                  <a:gd name="T74" fmla="*/ 49 w 93"/>
                  <a:gd name="T75" fmla="*/ 38 h 87"/>
                  <a:gd name="T76" fmla="*/ 52 w 93"/>
                  <a:gd name="T77" fmla="*/ 40 h 87"/>
                  <a:gd name="T78" fmla="*/ 46 w 93"/>
                  <a:gd name="T79" fmla="*/ 43 h 87"/>
                  <a:gd name="T80" fmla="*/ 42 w 93"/>
                  <a:gd name="T81" fmla="*/ 47 h 87"/>
                  <a:gd name="T82" fmla="*/ 37 w 93"/>
                  <a:gd name="T83" fmla="*/ 48 h 87"/>
                  <a:gd name="T84" fmla="*/ 41 w 93"/>
                  <a:gd name="T85" fmla="*/ 52 h 87"/>
                  <a:gd name="T86" fmla="*/ 30 w 93"/>
                  <a:gd name="T87" fmla="*/ 54 h 87"/>
                  <a:gd name="T88" fmla="*/ 26 w 93"/>
                  <a:gd name="T89" fmla="*/ 59 h 87"/>
                  <a:gd name="T90" fmla="*/ 22 w 93"/>
                  <a:gd name="T91" fmla="*/ 63 h 87"/>
                  <a:gd name="T92" fmla="*/ 20 w 93"/>
                  <a:gd name="T93" fmla="*/ 67 h 87"/>
                  <a:gd name="T94" fmla="*/ 15 w 93"/>
                  <a:gd name="T95" fmla="*/ 67 h 87"/>
                  <a:gd name="T96" fmla="*/ 18 w 93"/>
                  <a:gd name="T97" fmla="*/ 71 h 87"/>
                  <a:gd name="T98" fmla="*/ 11 w 93"/>
                  <a:gd name="T99" fmla="*/ 73 h 87"/>
                  <a:gd name="T100" fmla="*/ 7 w 93"/>
                  <a:gd name="T101" fmla="*/ 78 h 87"/>
                  <a:gd name="T102" fmla="*/ 5 w 93"/>
                  <a:gd name="T103" fmla="*/ 81 h 87"/>
                  <a:gd name="T104" fmla="*/ 1 w 93"/>
                  <a:gd name="T105" fmla="*/ 8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3" h="87">
                    <a:moveTo>
                      <a:pt x="4" y="84"/>
                    </a:moveTo>
                    <a:cubicBezTo>
                      <a:pt x="2" y="83"/>
                      <a:pt x="2" y="83"/>
                      <a:pt x="2" y="83"/>
                    </a:cubicBezTo>
                    <a:cubicBezTo>
                      <a:pt x="1" y="84"/>
                      <a:pt x="1" y="84"/>
                      <a:pt x="1" y="84"/>
                    </a:cubicBezTo>
                    <a:cubicBezTo>
                      <a:pt x="2" y="85"/>
                      <a:pt x="2" y="85"/>
                      <a:pt x="2" y="85"/>
                    </a:cubicBezTo>
                    <a:cubicBezTo>
                      <a:pt x="10" y="84"/>
                      <a:pt x="10" y="84"/>
                      <a:pt x="10" y="84"/>
                    </a:cubicBezTo>
                    <a:cubicBezTo>
                      <a:pt x="10" y="83"/>
                      <a:pt x="11" y="83"/>
                      <a:pt x="11" y="82"/>
                    </a:cubicBezTo>
                    <a:cubicBezTo>
                      <a:pt x="11" y="82"/>
                      <a:pt x="11" y="81"/>
                      <a:pt x="10" y="81"/>
                    </a:cubicBezTo>
                    <a:cubicBezTo>
                      <a:pt x="10" y="81"/>
                      <a:pt x="10" y="81"/>
                      <a:pt x="10" y="81"/>
                    </a:cubicBezTo>
                    <a:cubicBezTo>
                      <a:pt x="12" y="80"/>
                      <a:pt x="12" y="80"/>
                      <a:pt x="12" y="80"/>
                    </a:cubicBezTo>
                    <a:cubicBezTo>
                      <a:pt x="12" y="80"/>
                      <a:pt x="13" y="80"/>
                      <a:pt x="13" y="79"/>
                    </a:cubicBezTo>
                    <a:cubicBezTo>
                      <a:pt x="13" y="79"/>
                      <a:pt x="13" y="78"/>
                      <a:pt x="12" y="78"/>
                    </a:cubicBezTo>
                    <a:cubicBezTo>
                      <a:pt x="12" y="77"/>
                      <a:pt x="12" y="77"/>
                      <a:pt x="12" y="77"/>
                    </a:cubicBezTo>
                    <a:cubicBezTo>
                      <a:pt x="17" y="76"/>
                      <a:pt x="17" y="76"/>
                      <a:pt x="17" y="76"/>
                    </a:cubicBezTo>
                    <a:cubicBezTo>
                      <a:pt x="17" y="76"/>
                      <a:pt x="18" y="75"/>
                      <a:pt x="18" y="75"/>
                    </a:cubicBezTo>
                    <a:cubicBezTo>
                      <a:pt x="18" y="74"/>
                      <a:pt x="18" y="74"/>
                      <a:pt x="17" y="73"/>
                    </a:cubicBezTo>
                    <a:cubicBezTo>
                      <a:pt x="16" y="73"/>
                      <a:pt x="16" y="73"/>
                      <a:pt x="16" y="73"/>
                    </a:cubicBezTo>
                    <a:cubicBezTo>
                      <a:pt x="19" y="72"/>
                      <a:pt x="19" y="72"/>
                      <a:pt x="19" y="72"/>
                    </a:cubicBezTo>
                    <a:cubicBezTo>
                      <a:pt x="19" y="72"/>
                      <a:pt x="20" y="72"/>
                      <a:pt x="20" y="71"/>
                    </a:cubicBezTo>
                    <a:cubicBezTo>
                      <a:pt x="20" y="70"/>
                      <a:pt x="20" y="70"/>
                      <a:pt x="19" y="69"/>
                    </a:cubicBezTo>
                    <a:cubicBezTo>
                      <a:pt x="19" y="69"/>
                      <a:pt x="19" y="69"/>
                      <a:pt x="19" y="69"/>
                    </a:cubicBezTo>
                    <a:cubicBezTo>
                      <a:pt x="22" y="68"/>
                      <a:pt x="22" y="68"/>
                      <a:pt x="22" y="68"/>
                    </a:cubicBezTo>
                    <a:cubicBezTo>
                      <a:pt x="23" y="68"/>
                      <a:pt x="23" y="67"/>
                      <a:pt x="23" y="67"/>
                    </a:cubicBezTo>
                    <a:cubicBezTo>
                      <a:pt x="23" y="66"/>
                      <a:pt x="23" y="66"/>
                      <a:pt x="23" y="65"/>
                    </a:cubicBezTo>
                    <a:cubicBezTo>
                      <a:pt x="21" y="65"/>
                      <a:pt x="21" y="65"/>
                      <a:pt x="21" y="65"/>
                    </a:cubicBezTo>
                    <a:cubicBezTo>
                      <a:pt x="21" y="66"/>
                      <a:pt x="21" y="66"/>
                      <a:pt x="21" y="66"/>
                    </a:cubicBezTo>
                    <a:cubicBezTo>
                      <a:pt x="21" y="67"/>
                      <a:pt x="21" y="67"/>
                      <a:pt x="21" y="67"/>
                    </a:cubicBezTo>
                    <a:cubicBezTo>
                      <a:pt x="28" y="66"/>
                      <a:pt x="28" y="66"/>
                      <a:pt x="28" y="66"/>
                    </a:cubicBezTo>
                    <a:cubicBezTo>
                      <a:pt x="28" y="66"/>
                      <a:pt x="29" y="66"/>
                      <a:pt x="29" y="65"/>
                    </a:cubicBezTo>
                    <a:cubicBezTo>
                      <a:pt x="29" y="65"/>
                      <a:pt x="29" y="64"/>
                      <a:pt x="28" y="64"/>
                    </a:cubicBezTo>
                    <a:cubicBezTo>
                      <a:pt x="26" y="62"/>
                      <a:pt x="26" y="62"/>
                      <a:pt x="26" y="62"/>
                    </a:cubicBezTo>
                    <a:cubicBezTo>
                      <a:pt x="31" y="61"/>
                      <a:pt x="31" y="61"/>
                      <a:pt x="31" y="61"/>
                    </a:cubicBezTo>
                    <a:cubicBezTo>
                      <a:pt x="31" y="61"/>
                      <a:pt x="32" y="61"/>
                      <a:pt x="32" y="60"/>
                    </a:cubicBezTo>
                    <a:cubicBezTo>
                      <a:pt x="32" y="59"/>
                      <a:pt x="32" y="59"/>
                      <a:pt x="31" y="59"/>
                    </a:cubicBezTo>
                    <a:cubicBezTo>
                      <a:pt x="28" y="57"/>
                      <a:pt x="28" y="57"/>
                      <a:pt x="28" y="57"/>
                    </a:cubicBezTo>
                    <a:cubicBezTo>
                      <a:pt x="27" y="58"/>
                      <a:pt x="27" y="58"/>
                      <a:pt x="27" y="58"/>
                    </a:cubicBezTo>
                    <a:cubicBezTo>
                      <a:pt x="27" y="59"/>
                      <a:pt x="27" y="59"/>
                      <a:pt x="27" y="59"/>
                    </a:cubicBezTo>
                    <a:cubicBezTo>
                      <a:pt x="36" y="58"/>
                      <a:pt x="36" y="58"/>
                      <a:pt x="36" y="58"/>
                    </a:cubicBezTo>
                    <a:cubicBezTo>
                      <a:pt x="37" y="58"/>
                      <a:pt x="38" y="57"/>
                      <a:pt x="38" y="57"/>
                    </a:cubicBezTo>
                    <a:cubicBezTo>
                      <a:pt x="38" y="56"/>
                      <a:pt x="38" y="55"/>
                      <a:pt x="37" y="55"/>
                    </a:cubicBezTo>
                    <a:cubicBezTo>
                      <a:pt x="35" y="54"/>
                      <a:pt x="35" y="54"/>
                      <a:pt x="35" y="54"/>
                    </a:cubicBezTo>
                    <a:cubicBezTo>
                      <a:pt x="41" y="53"/>
                      <a:pt x="41" y="53"/>
                      <a:pt x="41" y="53"/>
                    </a:cubicBezTo>
                    <a:cubicBezTo>
                      <a:pt x="42" y="53"/>
                      <a:pt x="42" y="52"/>
                      <a:pt x="42" y="52"/>
                    </a:cubicBezTo>
                    <a:cubicBezTo>
                      <a:pt x="42" y="51"/>
                      <a:pt x="42" y="51"/>
                      <a:pt x="41" y="50"/>
                    </a:cubicBezTo>
                    <a:cubicBezTo>
                      <a:pt x="41" y="50"/>
                      <a:pt x="41" y="50"/>
                      <a:pt x="41" y="50"/>
                    </a:cubicBezTo>
                    <a:cubicBezTo>
                      <a:pt x="45" y="48"/>
                      <a:pt x="45" y="48"/>
                      <a:pt x="45" y="48"/>
                    </a:cubicBezTo>
                    <a:cubicBezTo>
                      <a:pt x="45" y="48"/>
                      <a:pt x="46" y="47"/>
                      <a:pt x="46" y="47"/>
                    </a:cubicBezTo>
                    <a:cubicBezTo>
                      <a:pt x="46" y="46"/>
                      <a:pt x="45" y="46"/>
                      <a:pt x="45" y="45"/>
                    </a:cubicBezTo>
                    <a:cubicBezTo>
                      <a:pt x="44" y="44"/>
                      <a:pt x="44" y="44"/>
                      <a:pt x="44" y="44"/>
                    </a:cubicBezTo>
                    <a:cubicBezTo>
                      <a:pt x="43" y="46"/>
                      <a:pt x="43" y="46"/>
                      <a:pt x="43" y="46"/>
                    </a:cubicBezTo>
                    <a:cubicBezTo>
                      <a:pt x="43" y="47"/>
                      <a:pt x="43" y="47"/>
                      <a:pt x="43" y="47"/>
                    </a:cubicBezTo>
                    <a:cubicBezTo>
                      <a:pt x="50" y="45"/>
                      <a:pt x="50" y="45"/>
                      <a:pt x="50" y="45"/>
                    </a:cubicBezTo>
                    <a:cubicBezTo>
                      <a:pt x="51" y="45"/>
                      <a:pt x="51" y="44"/>
                      <a:pt x="51" y="44"/>
                    </a:cubicBezTo>
                    <a:cubicBezTo>
                      <a:pt x="51" y="43"/>
                      <a:pt x="51" y="43"/>
                      <a:pt x="51" y="42"/>
                    </a:cubicBezTo>
                    <a:cubicBezTo>
                      <a:pt x="50" y="42"/>
                      <a:pt x="50" y="42"/>
                      <a:pt x="50" y="42"/>
                    </a:cubicBezTo>
                    <a:cubicBezTo>
                      <a:pt x="52" y="42"/>
                      <a:pt x="52" y="42"/>
                      <a:pt x="52" y="42"/>
                    </a:cubicBezTo>
                    <a:cubicBezTo>
                      <a:pt x="53" y="42"/>
                      <a:pt x="53" y="41"/>
                      <a:pt x="53" y="41"/>
                    </a:cubicBezTo>
                    <a:cubicBezTo>
                      <a:pt x="53" y="40"/>
                      <a:pt x="53" y="39"/>
                      <a:pt x="53" y="39"/>
                    </a:cubicBezTo>
                    <a:cubicBezTo>
                      <a:pt x="51" y="38"/>
                      <a:pt x="51" y="38"/>
                      <a:pt x="51" y="38"/>
                    </a:cubicBezTo>
                    <a:cubicBezTo>
                      <a:pt x="50" y="39"/>
                      <a:pt x="50" y="39"/>
                      <a:pt x="50" y="39"/>
                    </a:cubicBezTo>
                    <a:cubicBezTo>
                      <a:pt x="50" y="41"/>
                      <a:pt x="50" y="41"/>
                      <a:pt x="50" y="41"/>
                    </a:cubicBezTo>
                    <a:cubicBezTo>
                      <a:pt x="56" y="38"/>
                      <a:pt x="56" y="38"/>
                      <a:pt x="56" y="38"/>
                    </a:cubicBezTo>
                    <a:cubicBezTo>
                      <a:pt x="57" y="38"/>
                      <a:pt x="57" y="38"/>
                      <a:pt x="57" y="37"/>
                    </a:cubicBezTo>
                    <a:cubicBezTo>
                      <a:pt x="57" y="37"/>
                      <a:pt x="57" y="36"/>
                      <a:pt x="57" y="36"/>
                    </a:cubicBezTo>
                    <a:cubicBezTo>
                      <a:pt x="56" y="35"/>
                      <a:pt x="56" y="35"/>
                      <a:pt x="56" y="35"/>
                    </a:cubicBezTo>
                    <a:cubicBezTo>
                      <a:pt x="61" y="35"/>
                      <a:pt x="61" y="35"/>
                      <a:pt x="61" y="35"/>
                    </a:cubicBezTo>
                    <a:cubicBezTo>
                      <a:pt x="61" y="35"/>
                      <a:pt x="62" y="34"/>
                      <a:pt x="62" y="33"/>
                    </a:cubicBezTo>
                    <a:cubicBezTo>
                      <a:pt x="62" y="33"/>
                      <a:pt x="62" y="32"/>
                      <a:pt x="61" y="32"/>
                    </a:cubicBezTo>
                    <a:cubicBezTo>
                      <a:pt x="61" y="32"/>
                      <a:pt x="61" y="32"/>
                      <a:pt x="61" y="32"/>
                    </a:cubicBezTo>
                    <a:cubicBezTo>
                      <a:pt x="65" y="31"/>
                      <a:pt x="65" y="31"/>
                      <a:pt x="65" y="31"/>
                    </a:cubicBezTo>
                    <a:cubicBezTo>
                      <a:pt x="66" y="30"/>
                      <a:pt x="66" y="30"/>
                      <a:pt x="66" y="29"/>
                    </a:cubicBezTo>
                    <a:cubicBezTo>
                      <a:pt x="66" y="29"/>
                      <a:pt x="66" y="28"/>
                      <a:pt x="66" y="28"/>
                    </a:cubicBezTo>
                    <a:cubicBezTo>
                      <a:pt x="64" y="27"/>
                      <a:pt x="64" y="27"/>
                      <a:pt x="64" y="27"/>
                    </a:cubicBezTo>
                    <a:cubicBezTo>
                      <a:pt x="68" y="25"/>
                      <a:pt x="68" y="25"/>
                      <a:pt x="68" y="25"/>
                    </a:cubicBezTo>
                    <a:cubicBezTo>
                      <a:pt x="69" y="25"/>
                      <a:pt x="69" y="24"/>
                      <a:pt x="69" y="24"/>
                    </a:cubicBezTo>
                    <a:cubicBezTo>
                      <a:pt x="69" y="23"/>
                      <a:pt x="69" y="23"/>
                      <a:pt x="68" y="22"/>
                    </a:cubicBezTo>
                    <a:cubicBezTo>
                      <a:pt x="67" y="21"/>
                      <a:pt x="67" y="21"/>
                      <a:pt x="67" y="21"/>
                    </a:cubicBezTo>
                    <a:cubicBezTo>
                      <a:pt x="66" y="23"/>
                      <a:pt x="66" y="23"/>
                      <a:pt x="66" y="23"/>
                    </a:cubicBezTo>
                    <a:cubicBezTo>
                      <a:pt x="66" y="24"/>
                      <a:pt x="66" y="24"/>
                      <a:pt x="66" y="24"/>
                    </a:cubicBezTo>
                    <a:cubicBezTo>
                      <a:pt x="74" y="22"/>
                      <a:pt x="74" y="22"/>
                      <a:pt x="74" y="22"/>
                    </a:cubicBezTo>
                    <a:cubicBezTo>
                      <a:pt x="75" y="22"/>
                      <a:pt x="75" y="22"/>
                      <a:pt x="75" y="21"/>
                    </a:cubicBezTo>
                    <a:cubicBezTo>
                      <a:pt x="75" y="21"/>
                      <a:pt x="75" y="20"/>
                      <a:pt x="75" y="20"/>
                    </a:cubicBezTo>
                    <a:cubicBezTo>
                      <a:pt x="74" y="19"/>
                      <a:pt x="74" y="19"/>
                      <a:pt x="74" y="19"/>
                    </a:cubicBezTo>
                    <a:cubicBezTo>
                      <a:pt x="76" y="18"/>
                      <a:pt x="76" y="18"/>
                      <a:pt x="76" y="18"/>
                    </a:cubicBezTo>
                    <a:cubicBezTo>
                      <a:pt x="76" y="18"/>
                      <a:pt x="76" y="18"/>
                      <a:pt x="77" y="17"/>
                    </a:cubicBezTo>
                    <a:cubicBezTo>
                      <a:pt x="77" y="16"/>
                      <a:pt x="76" y="16"/>
                      <a:pt x="76" y="16"/>
                    </a:cubicBezTo>
                    <a:cubicBezTo>
                      <a:pt x="73" y="14"/>
                      <a:pt x="73" y="14"/>
                      <a:pt x="73" y="14"/>
                    </a:cubicBezTo>
                    <a:cubicBezTo>
                      <a:pt x="72" y="15"/>
                      <a:pt x="72" y="15"/>
                      <a:pt x="72" y="15"/>
                    </a:cubicBezTo>
                    <a:cubicBezTo>
                      <a:pt x="73" y="17"/>
                      <a:pt x="73" y="17"/>
                      <a:pt x="73" y="17"/>
                    </a:cubicBezTo>
                    <a:cubicBezTo>
                      <a:pt x="82" y="15"/>
                      <a:pt x="82" y="15"/>
                      <a:pt x="82" y="15"/>
                    </a:cubicBezTo>
                    <a:cubicBezTo>
                      <a:pt x="82" y="15"/>
                      <a:pt x="83" y="14"/>
                      <a:pt x="83" y="14"/>
                    </a:cubicBezTo>
                    <a:cubicBezTo>
                      <a:pt x="83" y="13"/>
                      <a:pt x="83" y="12"/>
                      <a:pt x="82" y="12"/>
                    </a:cubicBezTo>
                    <a:cubicBezTo>
                      <a:pt x="82" y="12"/>
                      <a:pt x="82" y="12"/>
                      <a:pt x="82" y="12"/>
                    </a:cubicBezTo>
                    <a:cubicBezTo>
                      <a:pt x="85" y="11"/>
                      <a:pt x="85" y="11"/>
                      <a:pt x="85" y="11"/>
                    </a:cubicBezTo>
                    <a:cubicBezTo>
                      <a:pt x="85" y="11"/>
                      <a:pt x="86" y="11"/>
                      <a:pt x="86" y="10"/>
                    </a:cubicBezTo>
                    <a:cubicBezTo>
                      <a:pt x="86" y="9"/>
                      <a:pt x="86" y="9"/>
                      <a:pt x="85" y="9"/>
                    </a:cubicBezTo>
                    <a:cubicBezTo>
                      <a:pt x="85" y="8"/>
                      <a:pt x="85" y="8"/>
                      <a:pt x="85" y="8"/>
                    </a:cubicBezTo>
                    <a:cubicBezTo>
                      <a:pt x="87" y="7"/>
                      <a:pt x="87" y="7"/>
                      <a:pt x="87" y="7"/>
                    </a:cubicBezTo>
                    <a:cubicBezTo>
                      <a:pt x="87" y="7"/>
                      <a:pt x="88" y="7"/>
                      <a:pt x="88" y="6"/>
                    </a:cubicBezTo>
                    <a:cubicBezTo>
                      <a:pt x="88" y="6"/>
                      <a:pt x="88" y="5"/>
                      <a:pt x="87" y="5"/>
                    </a:cubicBezTo>
                    <a:cubicBezTo>
                      <a:pt x="85" y="3"/>
                      <a:pt x="85" y="3"/>
                      <a:pt x="85" y="3"/>
                    </a:cubicBezTo>
                    <a:cubicBezTo>
                      <a:pt x="84" y="5"/>
                      <a:pt x="84" y="5"/>
                      <a:pt x="84" y="5"/>
                    </a:cubicBezTo>
                    <a:cubicBezTo>
                      <a:pt x="84" y="6"/>
                      <a:pt x="84" y="6"/>
                      <a:pt x="84" y="6"/>
                    </a:cubicBezTo>
                    <a:cubicBezTo>
                      <a:pt x="91" y="5"/>
                      <a:pt x="91" y="5"/>
                      <a:pt x="91" y="5"/>
                    </a:cubicBezTo>
                    <a:cubicBezTo>
                      <a:pt x="92" y="5"/>
                      <a:pt x="92" y="5"/>
                      <a:pt x="93" y="4"/>
                    </a:cubicBezTo>
                    <a:cubicBezTo>
                      <a:pt x="93" y="3"/>
                      <a:pt x="92" y="3"/>
                      <a:pt x="92" y="3"/>
                    </a:cubicBezTo>
                    <a:cubicBezTo>
                      <a:pt x="88" y="0"/>
                      <a:pt x="88" y="0"/>
                      <a:pt x="88" y="0"/>
                    </a:cubicBezTo>
                    <a:cubicBezTo>
                      <a:pt x="88" y="0"/>
                      <a:pt x="87" y="0"/>
                      <a:pt x="86" y="1"/>
                    </a:cubicBezTo>
                    <a:cubicBezTo>
                      <a:pt x="86" y="1"/>
                      <a:pt x="86" y="2"/>
                      <a:pt x="87" y="3"/>
                    </a:cubicBezTo>
                    <a:cubicBezTo>
                      <a:pt x="87" y="3"/>
                      <a:pt x="87" y="3"/>
                      <a:pt x="87" y="3"/>
                    </a:cubicBezTo>
                    <a:cubicBezTo>
                      <a:pt x="84" y="3"/>
                      <a:pt x="84" y="3"/>
                      <a:pt x="84" y="3"/>
                    </a:cubicBezTo>
                    <a:cubicBezTo>
                      <a:pt x="83" y="3"/>
                      <a:pt x="83" y="4"/>
                      <a:pt x="83" y="4"/>
                    </a:cubicBezTo>
                    <a:cubicBezTo>
                      <a:pt x="83" y="5"/>
                      <a:pt x="83" y="6"/>
                      <a:pt x="83" y="6"/>
                    </a:cubicBezTo>
                    <a:cubicBezTo>
                      <a:pt x="85" y="7"/>
                      <a:pt x="85" y="7"/>
                      <a:pt x="85" y="7"/>
                    </a:cubicBezTo>
                    <a:cubicBezTo>
                      <a:pt x="86" y="6"/>
                      <a:pt x="86" y="6"/>
                      <a:pt x="86" y="6"/>
                    </a:cubicBezTo>
                    <a:cubicBezTo>
                      <a:pt x="86" y="5"/>
                      <a:pt x="86" y="5"/>
                      <a:pt x="86" y="5"/>
                    </a:cubicBezTo>
                    <a:cubicBezTo>
                      <a:pt x="81" y="6"/>
                      <a:pt x="81" y="6"/>
                      <a:pt x="81" y="6"/>
                    </a:cubicBezTo>
                    <a:cubicBezTo>
                      <a:pt x="80" y="6"/>
                      <a:pt x="80" y="7"/>
                      <a:pt x="79" y="7"/>
                    </a:cubicBezTo>
                    <a:cubicBezTo>
                      <a:pt x="79" y="8"/>
                      <a:pt x="80" y="8"/>
                      <a:pt x="80" y="9"/>
                    </a:cubicBezTo>
                    <a:cubicBezTo>
                      <a:pt x="81" y="9"/>
                      <a:pt x="81" y="9"/>
                      <a:pt x="81" y="9"/>
                    </a:cubicBezTo>
                    <a:cubicBezTo>
                      <a:pt x="78" y="10"/>
                      <a:pt x="78" y="10"/>
                      <a:pt x="78" y="10"/>
                    </a:cubicBezTo>
                    <a:cubicBezTo>
                      <a:pt x="77" y="10"/>
                      <a:pt x="77" y="11"/>
                      <a:pt x="77" y="11"/>
                    </a:cubicBezTo>
                    <a:cubicBezTo>
                      <a:pt x="77" y="12"/>
                      <a:pt x="77" y="12"/>
                      <a:pt x="77" y="13"/>
                    </a:cubicBezTo>
                    <a:cubicBezTo>
                      <a:pt x="77" y="13"/>
                      <a:pt x="77" y="13"/>
                      <a:pt x="77" y="13"/>
                    </a:cubicBezTo>
                    <a:cubicBezTo>
                      <a:pt x="72" y="14"/>
                      <a:pt x="72" y="14"/>
                      <a:pt x="72" y="14"/>
                    </a:cubicBezTo>
                    <a:cubicBezTo>
                      <a:pt x="71" y="14"/>
                      <a:pt x="71" y="14"/>
                      <a:pt x="71" y="15"/>
                    </a:cubicBezTo>
                    <a:cubicBezTo>
                      <a:pt x="71" y="15"/>
                      <a:pt x="71" y="16"/>
                      <a:pt x="72" y="16"/>
                    </a:cubicBezTo>
                    <a:cubicBezTo>
                      <a:pt x="72" y="16"/>
                      <a:pt x="72" y="16"/>
                      <a:pt x="72" y="16"/>
                    </a:cubicBezTo>
                    <a:cubicBezTo>
                      <a:pt x="70" y="17"/>
                      <a:pt x="70" y="17"/>
                      <a:pt x="70" y="17"/>
                    </a:cubicBezTo>
                    <a:cubicBezTo>
                      <a:pt x="69" y="17"/>
                      <a:pt x="69" y="18"/>
                      <a:pt x="69" y="18"/>
                    </a:cubicBezTo>
                    <a:cubicBezTo>
                      <a:pt x="69" y="19"/>
                      <a:pt x="69" y="19"/>
                      <a:pt x="69" y="20"/>
                    </a:cubicBezTo>
                    <a:cubicBezTo>
                      <a:pt x="70" y="20"/>
                      <a:pt x="70" y="20"/>
                      <a:pt x="70" y="20"/>
                    </a:cubicBezTo>
                    <a:cubicBezTo>
                      <a:pt x="66" y="21"/>
                      <a:pt x="66" y="21"/>
                      <a:pt x="66" y="21"/>
                    </a:cubicBezTo>
                    <a:cubicBezTo>
                      <a:pt x="65" y="21"/>
                      <a:pt x="65" y="22"/>
                      <a:pt x="65" y="22"/>
                    </a:cubicBezTo>
                    <a:cubicBezTo>
                      <a:pt x="65" y="23"/>
                      <a:pt x="65" y="24"/>
                      <a:pt x="65" y="24"/>
                    </a:cubicBezTo>
                    <a:cubicBezTo>
                      <a:pt x="67" y="25"/>
                      <a:pt x="67" y="25"/>
                      <a:pt x="67" y="25"/>
                    </a:cubicBezTo>
                    <a:cubicBezTo>
                      <a:pt x="68" y="24"/>
                      <a:pt x="68" y="24"/>
                      <a:pt x="68" y="24"/>
                    </a:cubicBezTo>
                    <a:cubicBezTo>
                      <a:pt x="67" y="22"/>
                      <a:pt x="67" y="22"/>
                      <a:pt x="67" y="22"/>
                    </a:cubicBezTo>
                    <a:cubicBezTo>
                      <a:pt x="61" y="26"/>
                      <a:pt x="61" y="26"/>
                      <a:pt x="61" y="26"/>
                    </a:cubicBezTo>
                    <a:cubicBezTo>
                      <a:pt x="60" y="26"/>
                      <a:pt x="60" y="26"/>
                      <a:pt x="60" y="27"/>
                    </a:cubicBezTo>
                    <a:cubicBezTo>
                      <a:pt x="60" y="27"/>
                      <a:pt x="60" y="28"/>
                      <a:pt x="61" y="28"/>
                    </a:cubicBezTo>
                    <a:cubicBezTo>
                      <a:pt x="61" y="29"/>
                      <a:pt x="61" y="29"/>
                      <a:pt x="61" y="29"/>
                    </a:cubicBezTo>
                    <a:cubicBezTo>
                      <a:pt x="57" y="30"/>
                      <a:pt x="57" y="30"/>
                      <a:pt x="57" y="30"/>
                    </a:cubicBezTo>
                    <a:cubicBezTo>
                      <a:pt x="56" y="30"/>
                      <a:pt x="56" y="30"/>
                      <a:pt x="56" y="31"/>
                    </a:cubicBezTo>
                    <a:cubicBezTo>
                      <a:pt x="56" y="32"/>
                      <a:pt x="56" y="32"/>
                      <a:pt x="56" y="32"/>
                    </a:cubicBezTo>
                    <a:cubicBezTo>
                      <a:pt x="60" y="34"/>
                      <a:pt x="60" y="34"/>
                      <a:pt x="60" y="34"/>
                    </a:cubicBezTo>
                    <a:cubicBezTo>
                      <a:pt x="60" y="33"/>
                      <a:pt x="60" y="33"/>
                      <a:pt x="60" y="33"/>
                    </a:cubicBezTo>
                    <a:cubicBezTo>
                      <a:pt x="60" y="32"/>
                      <a:pt x="60" y="32"/>
                      <a:pt x="60" y="32"/>
                    </a:cubicBezTo>
                    <a:cubicBezTo>
                      <a:pt x="51" y="33"/>
                      <a:pt x="51" y="33"/>
                      <a:pt x="51" y="33"/>
                    </a:cubicBezTo>
                    <a:cubicBezTo>
                      <a:pt x="51" y="33"/>
                      <a:pt x="50" y="33"/>
                      <a:pt x="50" y="34"/>
                    </a:cubicBezTo>
                    <a:cubicBezTo>
                      <a:pt x="50" y="35"/>
                      <a:pt x="50" y="35"/>
                      <a:pt x="51" y="36"/>
                    </a:cubicBezTo>
                    <a:cubicBezTo>
                      <a:pt x="53" y="37"/>
                      <a:pt x="53" y="37"/>
                      <a:pt x="53" y="37"/>
                    </a:cubicBezTo>
                    <a:cubicBezTo>
                      <a:pt x="49" y="38"/>
                      <a:pt x="49" y="38"/>
                      <a:pt x="49" y="38"/>
                    </a:cubicBezTo>
                    <a:cubicBezTo>
                      <a:pt x="49" y="38"/>
                      <a:pt x="49" y="38"/>
                      <a:pt x="48" y="39"/>
                    </a:cubicBezTo>
                    <a:cubicBezTo>
                      <a:pt x="48" y="40"/>
                      <a:pt x="49" y="40"/>
                      <a:pt x="49" y="40"/>
                    </a:cubicBezTo>
                    <a:cubicBezTo>
                      <a:pt x="51" y="42"/>
                      <a:pt x="51" y="42"/>
                      <a:pt x="51" y="42"/>
                    </a:cubicBezTo>
                    <a:cubicBezTo>
                      <a:pt x="52" y="40"/>
                      <a:pt x="52" y="40"/>
                      <a:pt x="52" y="40"/>
                    </a:cubicBezTo>
                    <a:cubicBezTo>
                      <a:pt x="51" y="39"/>
                      <a:pt x="51" y="39"/>
                      <a:pt x="51" y="39"/>
                    </a:cubicBezTo>
                    <a:cubicBezTo>
                      <a:pt x="46" y="40"/>
                      <a:pt x="46" y="40"/>
                      <a:pt x="46" y="40"/>
                    </a:cubicBezTo>
                    <a:cubicBezTo>
                      <a:pt x="45" y="40"/>
                      <a:pt x="45" y="41"/>
                      <a:pt x="45" y="41"/>
                    </a:cubicBezTo>
                    <a:cubicBezTo>
                      <a:pt x="45" y="42"/>
                      <a:pt x="45" y="42"/>
                      <a:pt x="46" y="43"/>
                    </a:cubicBezTo>
                    <a:cubicBezTo>
                      <a:pt x="46" y="43"/>
                      <a:pt x="46" y="43"/>
                      <a:pt x="46" y="43"/>
                    </a:cubicBezTo>
                    <a:cubicBezTo>
                      <a:pt x="43" y="44"/>
                      <a:pt x="43" y="44"/>
                      <a:pt x="43" y="44"/>
                    </a:cubicBezTo>
                    <a:cubicBezTo>
                      <a:pt x="42" y="44"/>
                      <a:pt x="42" y="45"/>
                      <a:pt x="41" y="46"/>
                    </a:cubicBezTo>
                    <a:cubicBezTo>
                      <a:pt x="41" y="46"/>
                      <a:pt x="42" y="47"/>
                      <a:pt x="42" y="47"/>
                    </a:cubicBezTo>
                    <a:cubicBezTo>
                      <a:pt x="43" y="48"/>
                      <a:pt x="43" y="48"/>
                      <a:pt x="43" y="48"/>
                    </a:cubicBezTo>
                    <a:cubicBezTo>
                      <a:pt x="44" y="46"/>
                      <a:pt x="44" y="46"/>
                      <a:pt x="44" y="46"/>
                    </a:cubicBezTo>
                    <a:cubicBezTo>
                      <a:pt x="44" y="45"/>
                      <a:pt x="44" y="45"/>
                      <a:pt x="44" y="45"/>
                    </a:cubicBezTo>
                    <a:cubicBezTo>
                      <a:pt x="37" y="48"/>
                      <a:pt x="37" y="48"/>
                      <a:pt x="37" y="48"/>
                    </a:cubicBezTo>
                    <a:cubicBezTo>
                      <a:pt x="36" y="48"/>
                      <a:pt x="36" y="49"/>
                      <a:pt x="36" y="49"/>
                    </a:cubicBezTo>
                    <a:cubicBezTo>
                      <a:pt x="36" y="50"/>
                      <a:pt x="36" y="51"/>
                      <a:pt x="37" y="51"/>
                    </a:cubicBezTo>
                    <a:cubicBezTo>
                      <a:pt x="40" y="53"/>
                      <a:pt x="40" y="53"/>
                      <a:pt x="40" y="53"/>
                    </a:cubicBezTo>
                    <a:cubicBezTo>
                      <a:pt x="41" y="52"/>
                      <a:pt x="41" y="52"/>
                      <a:pt x="41" y="52"/>
                    </a:cubicBezTo>
                    <a:cubicBezTo>
                      <a:pt x="40" y="50"/>
                      <a:pt x="40" y="50"/>
                      <a:pt x="40" y="50"/>
                    </a:cubicBezTo>
                    <a:cubicBezTo>
                      <a:pt x="31" y="52"/>
                      <a:pt x="31" y="52"/>
                      <a:pt x="31" y="52"/>
                    </a:cubicBezTo>
                    <a:cubicBezTo>
                      <a:pt x="30" y="52"/>
                      <a:pt x="30" y="52"/>
                      <a:pt x="30" y="53"/>
                    </a:cubicBezTo>
                    <a:cubicBezTo>
                      <a:pt x="30" y="54"/>
                      <a:pt x="30" y="54"/>
                      <a:pt x="30" y="54"/>
                    </a:cubicBezTo>
                    <a:cubicBezTo>
                      <a:pt x="32" y="55"/>
                      <a:pt x="32" y="55"/>
                      <a:pt x="32" y="55"/>
                    </a:cubicBezTo>
                    <a:cubicBezTo>
                      <a:pt x="27" y="56"/>
                      <a:pt x="27" y="56"/>
                      <a:pt x="27" y="56"/>
                    </a:cubicBezTo>
                    <a:cubicBezTo>
                      <a:pt x="26" y="56"/>
                      <a:pt x="26" y="57"/>
                      <a:pt x="26" y="57"/>
                    </a:cubicBezTo>
                    <a:cubicBezTo>
                      <a:pt x="26" y="58"/>
                      <a:pt x="26" y="59"/>
                      <a:pt x="26" y="59"/>
                    </a:cubicBezTo>
                    <a:cubicBezTo>
                      <a:pt x="27" y="59"/>
                      <a:pt x="27" y="59"/>
                      <a:pt x="27" y="59"/>
                    </a:cubicBezTo>
                    <a:cubicBezTo>
                      <a:pt x="22" y="60"/>
                      <a:pt x="22" y="60"/>
                      <a:pt x="22" y="60"/>
                    </a:cubicBezTo>
                    <a:cubicBezTo>
                      <a:pt x="22" y="61"/>
                      <a:pt x="21" y="61"/>
                      <a:pt x="21" y="62"/>
                    </a:cubicBezTo>
                    <a:cubicBezTo>
                      <a:pt x="21" y="62"/>
                      <a:pt x="21" y="63"/>
                      <a:pt x="22" y="63"/>
                    </a:cubicBezTo>
                    <a:cubicBezTo>
                      <a:pt x="23" y="64"/>
                      <a:pt x="23" y="64"/>
                      <a:pt x="23" y="64"/>
                    </a:cubicBezTo>
                    <a:cubicBezTo>
                      <a:pt x="20" y="64"/>
                      <a:pt x="20" y="64"/>
                      <a:pt x="20" y="64"/>
                    </a:cubicBezTo>
                    <a:cubicBezTo>
                      <a:pt x="20" y="64"/>
                      <a:pt x="19" y="65"/>
                      <a:pt x="19" y="66"/>
                    </a:cubicBezTo>
                    <a:cubicBezTo>
                      <a:pt x="19" y="66"/>
                      <a:pt x="19" y="67"/>
                      <a:pt x="20" y="67"/>
                    </a:cubicBezTo>
                    <a:cubicBezTo>
                      <a:pt x="21" y="68"/>
                      <a:pt x="21" y="68"/>
                      <a:pt x="21" y="68"/>
                    </a:cubicBezTo>
                    <a:cubicBezTo>
                      <a:pt x="22" y="67"/>
                      <a:pt x="22" y="67"/>
                      <a:pt x="22" y="67"/>
                    </a:cubicBezTo>
                    <a:cubicBezTo>
                      <a:pt x="21" y="65"/>
                      <a:pt x="21" y="65"/>
                      <a:pt x="21" y="65"/>
                    </a:cubicBezTo>
                    <a:cubicBezTo>
                      <a:pt x="15" y="67"/>
                      <a:pt x="15" y="67"/>
                      <a:pt x="15" y="67"/>
                    </a:cubicBezTo>
                    <a:cubicBezTo>
                      <a:pt x="14" y="67"/>
                      <a:pt x="14" y="68"/>
                      <a:pt x="14" y="69"/>
                    </a:cubicBezTo>
                    <a:cubicBezTo>
                      <a:pt x="14" y="69"/>
                      <a:pt x="14" y="70"/>
                      <a:pt x="14" y="70"/>
                    </a:cubicBezTo>
                    <a:cubicBezTo>
                      <a:pt x="18" y="72"/>
                      <a:pt x="18" y="72"/>
                      <a:pt x="18" y="72"/>
                    </a:cubicBezTo>
                    <a:cubicBezTo>
                      <a:pt x="18" y="71"/>
                      <a:pt x="18" y="71"/>
                      <a:pt x="18" y="71"/>
                    </a:cubicBezTo>
                    <a:cubicBezTo>
                      <a:pt x="18" y="69"/>
                      <a:pt x="18" y="69"/>
                      <a:pt x="18" y="69"/>
                    </a:cubicBezTo>
                    <a:cubicBezTo>
                      <a:pt x="12" y="70"/>
                      <a:pt x="12" y="70"/>
                      <a:pt x="12" y="70"/>
                    </a:cubicBezTo>
                    <a:cubicBezTo>
                      <a:pt x="11" y="70"/>
                      <a:pt x="11" y="71"/>
                      <a:pt x="10" y="71"/>
                    </a:cubicBezTo>
                    <a:cubicBezTo>
                      <a:pt x="10" y="72"/>
                      <a:pt x="11" y="73"/>
                      <a:pt x="11" y="73"/>
                    </a:cubicBezTo>
                    <a:cubicBezTo>
                      <a:pt x="13" y="74"/>
                      <a:pt x="13" y="74"/>
                      <a:pt x="13" y="74"/>
                    </a:cubicBezTo>
                    <a:cubicBezTo>
                      <a:pt x="8" y="75"/>
                      <a:pt x="8" y="75"/>
                      <a:pt x="8" y="75"/>
                    </a:cubicBezTo>
                    <a:cubicBezTo>
                      <a:pt x="7" y="75"/>
                      <a:pt x="6" y="76"/>
                      <a:pt x="6" y="76"/>
                    </a:cubicBezTo>
                    <a:cubicBezTo>
                      <a:pt x="6" y="77"/>
                      <a:pt x="7" y="78"/>
                      <a:pt x="7" y="78"/>
                    </a:cubicBezTo>
                    <a:cubicBezTo>
                      <a:pt x="7" y="78"/>
                      <a:pt x="7" y="78"/>
                      <a:pt x="7" y="78"/>
                    </a:cubicBezTo>
                    <a:cubicBezTo>
                      <a:pt x="5" y="78"/>
                      <a:pt x="5" y="78"/>
                      <a:pt x="5" y="78"/>
                    </a:cubicBezTo>
                    <a:cubicBezTo>
                      <a:pt x="5" y="78"/>
                      <a:pt x="4" y="79"/>
                      <a:pt x="4" y="80"/>
                    </a:cubicBezTo>
                    <a:cubicBezTo>
                      <a:pt x="4" y="80"/>
                      <a:pt x="4" y="81"/>
                      <a:pt x="5" y="81"/>
                    </a:cubicBezTo>
                    <a:cubicBezTo>
                      <a:pt x="6" y="82"/>
                      <a:pt x="6" y="82"/>
                      <a:pt x="6" y="82"/>
                    </a:cubicBezTo>
                    <a:cubicBezTo>
                      <a:pt x="1" y="83"/>
                      <a:pt x="1" y="83"/>
                      <a:pt x="1" y="83"/>
                    </a:cubicBezTo>
                    <a:cubicBezTo>
                      <a:pt x="0" y="83"/>
                      <a:pt x="0" y="83"/>
                      <a:pt x="0" y="84"/>
                    </a:cubicBezTo>
                    <a:cubicBezTo>
                      <a:pt x="0" y="84"/>
                      <a:pt x="0" y="85"/>
                      <a:pt x="1" y="85"/>
                    </a:cubicBezTo>
                    <a:cubicBezTo>
                      <a:pt x="2" y="86"/>
                      <a:pt x="2" y="86"/>
                      <a:pt x="2" y="86"/>
                    </a:cubicBezTo>
                    <a:cubicBezTo>
                      <a:pt x="3" y="87"/>
                      <a:pt x="4" y="87"/>
                      <a:pt x="4" y="86"/>
                    </a:cubicBezTo>
                    <a:cubicBezTo>
                      <a:pt x="5" y="85"/>
                      <a:pt x="4" y="84"/>
                      <a:pt x="4" y="8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5" name="Freeform 1202"/>
              <p:cNvSpPr>
                <a:spLocks/>
              </p:cNvSpPr>
              <p:nvPr/>
            </p:nvSpPr>
            <p:spPr bwMode="auto">
              <a:xfrm>
                <a:off x="3616673" y="588409"/>
                <a:ext cx="25754" cy="61167"/>
              </a:xfrm>
              <a:custGeom>
                <a:avLst/>
                <a:gdLst>
                  <a:gd name="T0" fmla="*/ 8 w 12"/>
                  <a:gd name="T1" fmla="*/ 25 h 28"/>
                  <a:gd name="T2" fmla="*/ 6 w 12"/>
                  <a:gd name="T3" fmla="*/ 24 h 28"/>
                  <a:gd name="T4" fmla="*/ 9 w 12"/>
                  <a:gd name="T5" fmla="*/ 22 h 28"/>
                  <a:gd name="T6" fmla="*/ 9 w 12"/>
                  <a:gd name="T7" fmla="*/ 21 h 28"/>
                  <a:gd name="T8" fmla="*/ 9 w 12"/>
                  <a:gd name="T9" fmla="*/ 19 h 28"/>
                  <a:gd name="T10" fmla="*/ 7 w 12"/>
                  <a:gd name="T11" fmla="*/ 18 h 28"/>
                  <a:gd name="T12" fmla="*/ 10 w 12"/>
                  <a:gd name="T13" fmla="*/ 15 h 28"/>
                  <a:gd name="T14" fmla="*/ 11 w 12"/>
                  <a:gd name="T15" fmla="*/ 14 h 28"/>
                  <a:gd name="T16" fmla="*/ 10 w 12"/>
                  <a:gd name="T17" fmla="*/ 13 h 28"/>
                  <a:gd name="T18" fmla="*/ 5 w 12"/>
                  <a:gd name="T19" fmla="*/ 10 h 28"/>
                  <a:gd name="T20" fmla="*/ 10 w 12"/>
                  <a:gd name="T21" fmla="*/ 9 h 28"/>
                  <a:gd name="T22" fmla="*/ 11 w 12"/>
                  <a:gd name="T23" fmla="*/ 7 h 28"/>
                  <a:gd name="T24" fmla="*/ 10 w 12"/>
                  <a:gd name="T25" fmla="*/ 6 h 28"/>
                  <a:gd name="T26" fmla="*/ 8 w 12"/>
                  <a:gd name="T27" fmla="*/ 5 h 28"/>
                  <a:gd name="T28" fmla="*/ 11 w 12"/>
                  <a:gd name="T29" fmla="*/ 4 h 28"/>
                  <a:gd name="T30" fmla="*/ 12 w 12"/>
                  <a:gd name="T31" fmla="*/ 3 h 28"/>
                  <a:gd name="T32" fmla="*/ 11 w 12"/>
                  <a:gd name="T33" fmla="*/ 1 h 28"/>
                  <a:gd name="T34" fmla="*/ 9 w 12"/>
                  <a:gd name="T35" fmla="*/ 0 h 28"/>
                  <a:gd name="T36" fmla="*/ 7 w 12"/>
                  <a:gd name="T37" fmla="*/ 0 h 28"/>
                  <a:gd name="T38" fmla="*/ 7 w 12"/>
                  <a:gd name="T39" fmla="*/ 2 h 28"/>
                  <a:gd name="T40" fmla="*/ 10 w 12"/>
                  <a:gd name="T41" fmla="*/ 4 h 28"/>
                  <a:gd name="T42" fmla="*/ 11 w 12"/>
                  <a:gd name="T43" fmla="*/ 3 h 28"/>
                  <a:gd name="T44" fmla="*/ 10 w 12"/>
                  <a:gd name="T45" fmla="*/ 1 h 28"/>
                  <a:gd name="T46" fmla="*/ 5 w 12"/>
                  <a:gd name="T47" fmla="*/ 3 h 28"/>
                  <a:gd name="T48" fmla="*/ 4 w 12"/>
                  <a:gd name="T49" fmla="*/ 4 h 28"/>
                  <a:gd name="T50" fmla="*/ 4 w 12"/>
                  <a:gd name="T51" fmla="*/ 6 h 28"/>
                  <a:gd name="T52" fmla="*/ 6 w 12"/>
                  <a:gd name="T53" fmla="*/ 7 h 28"/>
                  <a:gd name="T54" fmla="*/ 1 w 12"/>
                  <a:gd name="T55" fmla="*/ 8 h 28"/>
                  <a:gd name="T56" fmla="*/ 0 w 12"/>
                  <a:gd name="T57" fmla="*/ 9 h 28"/>
                  <a:gd name="T58" fmla="*/ 1 w 12"/>
                  <a:gd name="T59" fmla="*/ 11 h 28"/>
                  <a:gd name="T60" fmla="*/ 7 w 12"/>
                  <a:gd name="T61" fmla="*/ 14 h 28"/>
                  <a:gd name="T62" fmla="*/ 3 w 12"/>
                  <a:gd name="T63" fmla="*/ 17 h 28"/>
                  <a:gd name="T64" fmla="*/ 3 w 12"/>
                  <a:gd name="T65" fmla="*/ 19 h 28"/>
                  <a:gd name="T66" fmla="*/ 3 w 12"/>
                  <a:gd name="T67" fmla="*/ 20 h 28"/>
                  <a:gd name="T68" fmla="*/ 5 w 12"/>
                  <a:gd name="T69" fmla="*/ 21 h 28"/>
                  <a:gd name="T70" fmla="*/ 2 w 12"/>
                  <a:gd name="T71" fmla="*/ 22 h 28"/>
                  <a:gd name="T72" fmla="*/ 1 w 12"/>
                  <a:gd name="T73" fmla="*/ 24 h 28"/>
                  <a:gd name="T74" fmla="*/ 2 w 12"/>
                  <a:gd name="T75" fmla="*/ 25 h 28"/>
                  <a:gd name="T76" fmla="*/ 7 w 12"/>
                  <a:gd name="T77" fmla="*/ 28 h 28"/>
                  <a:gd name="T78" fmla="*/ 9 w 12"/>
                  <a:gd name="T79" fmla="*/ 27 h 28"/>
                  <a:gd name="T80" fmla="*/ 8 w 12"/>
                  <a:gd name="T81"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 h="28">
                    <a:moveTo>
                      <a:pt x="8" y="25"/>
                    </a:moveTo>
                    <a:cubicBezTo>
                      <a:pt x="6" y="24"/>
                      <a:pt x="6" y="24"/>
                      <a:pt x="6" y="24"/>
                    </a:cubicBezTo>
                    <a:cubicBezTo>
                      <a:pt x="9" y="22"/>
                      <a:pt x="9" y="22"/>
                      <a:pt x="9" y="22"/>
                    </a:cubicBezTo>
                    <a:cubicBezTo>
                      <a:pt x="9" y="22"/>
                      <a:pt x="9" y="21"/>
                      <a:pt x="9" y="21"/>
                    </a:cubicBezTo>
                    <a:cubicBezTo>
                      <a:pt x="9" y="20"/>
                      <a:pt x="9" y="20"/>
                      <a:pt x="9" y="19"/>
                    </a:cubicBezTo>
                    <a:cubicBezTo>
                      <a:pt x="7" y="18"/>
                      <a:pt x="7" y="18"/>
                      <a:pt x="7" y="18"/>
                    </a:cubicBezTo>
                    <a:cubicBezTo>
                      <a:pt x="10" y="15"/>
                      <a:pt x="10" y="15"/>
                      <a:pt x="10" y="15"/>
                    </a:cubicBezTo>
                    <a:cubicBezTo>
                      <a:pt x="11" y="15"/>
                      <a:pt x="11" y="14"/>
                      <a:pt x="11" y="14"/>
                    </a:cubicBezTo>
                    <a:cubicBezTo>
                      <a:pt x="11" y="14"/>
                      <a:pt x="10" y="13"/>
                      <a:pt x="10" y="13"/>
                    </a:cubicBezTo>
                    <a:cubicBezTo>
                      <a:pt x="5" y="10"/>
                      <a:pt x="5" y="10"/>
                      <a:pt x="5" y="10"/>
                    </a:cubicBezTo>
                    <a:cubicBezTo>
                      <a:pt x="10" y="9"/>
                      <a:pt x="10" y="9"/>
                      <a:pt x="10" y="9"/>
                    </a:cubicBezTo>
                    <a:cubicBezTo>
                      <a:pt x="10" y="8"/>
                      <a:pt x="11" y="8"/>
                      <a:pt x="11" y="7"/>
                    </a:cubicBezTo>
                    <a:cubicBezTo>
                      <a:pt x="11" y="7"/>
                      <a:pt x="10" y="6"/>
                      <a:pt x="10" y="6"/>
                    </a:cubicBezTo>
                    <a:cubicBezTo>
                      <a:pt x="8" y="5"/>
                      <a:pt x="8" y="5"/>
                      <a:pt x="8" y="5"/>
                    </a:cubicBezTo>
                    <a:cubicBezTo>
                      <a:pt x="11" y="4"/>
                      <a:pt x="11" y="4"/>
                      <a:pt x="11" y="4"/>
                    </a:cubicBezTo>
                    <a:cubicBezTo>
                      <a:pt x="12" y="4"/>
                      <a:pt x="12" y="3"/>
                      <a:pt x="12" y="3"/>
                    </a:cubicBezTo>
                    <a:cubicBezTo>
                      <a:pt x="12" y="2"/>
                      <a:pt x="12" y="2"/>
                      <a:pt x="11" y="1"/>
                    </a:cubicBezTo>
                    <a:cubicBezTo>
                      <a:pt x="9" y="0"/>
                      <a:pt x="9" y="0"/>
                      <a:pt x="9" y="0"/>
                    </a:cubicBezTo>
                    <a:cubicBezTo>
                      <a:pt x="8" y="0"/>
                      <a:pt x="7" y="0"/>
                      <a:pt x="7" y="0"/>
                    </a:cubicBezTo>
                    <a:cubicBezTo>
                      <a:pt x="6" y="1"/>
                      <a:pt x="7" y="2"/>
                      <a:pt x="7" y="2"/>
                    </a:cubicBezTo>
                    <a:cubicBezTo>
                      <a:pt x="10" y="4"/>
                      <a:pt x="10" y="4"/>
                      <a:pt x="10" y="4"/>
                    </a:cubicBezTo>
                    <a:cubicBezTo>
                      <a:pt x="11" y="3"/>
                      <a:pt x="11" y="3"/>
                      <a:pt x="11" y="3"/>
                    </a:cubicBezTo>
                    <a:cubicBezTo>
                      <a:pt x="10" y="1"/>
                      <a:pt x="10" y="1"/>
                      <a:pt x="10" y="1"/>
                    </a:cubicBezTo>
                    <a:cubicBezTo>
                      <a:pt x="5" y="3"/>
                      <a:pt x="5" y="3"/>
                      <a:pt x="5" y="3"/>
                    </a:cubicBezTo>
                    <a:cubicBezTo>
                      <a:pt x="4" y="3"/>
                      <a:pt x="4" y="4"/>
                      <a:pt x="4" y="4"/>
                    </a:cubicBezTo>
                    <a:cubicBezTo>
                      <a:pt x="4" y="5"/>
                      <a:pt x="4" y="6"/>
                      <a:pt x="4" y="6"/>
                    </a:cubicBezTo>
                    <a:cubicBezTo>
                      <a:pt x="6" y="7"/>
                      <a:pt x="6" y="7"/>
                      <a:pt x="6" y="7"/>
                    </a:cubicBezTo>
                    <a:cubicBezTo>
                      <a:pt x="1" y="8"/>
                      <a:pt x="1" y="8"/>
                      <a:pt x="1" y="8"/>
                    </a:cubicBezTo>
                    <a:cubicBezTo>
                      <a:pt x="1" y="8"/>
                      <a:pt x="0" y="9"/>
                      <a:pt x="0" y="9"/>
                    </a:cubicBezTo>
                    <a:cubicBezTo>
                      <a:pt x="0" y="10"/>
                      <a:pt x="1" y="10"/>
                      <a:pt x="1" y="11"/>
                    </a:cubicBezTo>
                    <a:cubicBezTo>
                      <a:pt x="7" y="14"/>
                      <a:pt x="7" y="14"/>
                      <a:pt x="7" y="14"/>
                    </a:cubicBezTo>
                    <a:cubicBezTo>
                      <a:pt x="3" y="17"/>
                      <a:pt x="3" y="17"/>
                      <a:pt x="3" y="17"/>
                    </a:cubicBezTo>
                    <a:cubicBezTo>
                      <a:pt x="3" y="18"/>
                      <a:pt x="3" y="18"/>
                      <a:pt x="3" y="19"/>
                    </a:cubicBezTo>
                    <a:cubicBezTo>
                      <a:pt x="3" y="19"/>
                      <a:pt x="3" y="19"/>
                      <a:pt x="3" y="20"/>
                    </a:cubicBezTo>
                    <a:cubicBezTo>
                      <a:pt x="5" y="21"/>
                      <a:pt x="5" y="21"/>
                      <a:pt x="5" y="21"/>
                    </a:cubicBezTo>
                    <a:cubicBezTo>
                      <a:pt x="2" y="22"/>
                      <a:pt x="2" y="22"/>
                      <a:pt x="2" y="22"/>
                    </a:cubicBezTo>
                    <a:cubicBezTo>
                      <a:pt x="2" y="23"/>
                      <a:pt x="1" y="23"/>
                      <a:pt x="1" y="24"/>
                    </a:cubicBezTo>
                    <a:cubicBezTo>
                      <a:pt x="1" y="24"/>
                      <a:pt x="2" y="25"/>
                      <a:pt x="2" y="25"/>
                    </a:cubicBezTo>
                    <a:cubicBezTo>
                      <a:pt x="7" y="28"/>
                      <a:pt x="7" y="28"/>
                      <a:pt x="7" y="28"/>
                    </a:cubicBezTo>
                    <a:cubicBezTo>
                      <a:pt x="8" y="28"/>
                      <a:pt x="8" y="28"/>
                      <a:pt x="9" y="27"/>
                    </a:cubicBezTo>
                    <a:cubicBezTo>
                      <a:pt x="9" y="27"/>
                      <a:pt x="9" y="26"/>
                      <a:pt x="8" y="2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6" name="Freeform 1203"/>
              <p:cNvSpPr>
                <a:spLocks/>
              </p:cNvSpPr>
              <p:nvPr/>
            </p:nvSpPr>
            <p:spPr bwMode="auto">
              <a:xfrm>
                <a:off x="3618282" y="517584"/>
                <a:ext cx="442654" cy="146478"/>
              </a:xfrm>
              <a:custGeom>
                <a:avLst/>
                <a:gdLst>
                  <a:gd name="T0" fmla="*/ 9 w 202"/>
                  <a:gd name="T1" fmla="*/ 63 h 67"/>
                  <a:gd name="T2" fmla="*/ 13 w 202"/>
                  <a:gd name="T3" fmla="*/ 57 h 67"/>
                  <a:gd name="T4" fmla="*/ 18 w 202"/>
                  <a:gd name="T5" fmla="*/ 54 h 67"/>
                  <a:gd name="T6" fmla="*/ 32 w 202"/>
                  <a:gd name="T7" fmla="*/ 56 h 67"/>
                  <a:gd name="T8" fmla="*/ 33 w 202"/>
                  <a:gd name="T9" fmla="*/ 54 h 67"/>
                  <a:gd name="T10" fmla="*/ 52 w 202"/>
                  <a:gd name="T11" fmla="*/ 51 h 67"/>
                  <a:gd name="T12" fmla="*/ 59 w 202"/>
                  <a:gd name="T13" fmla="*/ 49 h 67"/>
                  <a:gd name="T14" fmla="*/ 66 w 202"/>
                  <a:gd name="T15" fmla="*/ 44 h 67"/>
                  <a:gd name="T16" fmla="*/ 70 w 202"/>
                  <a:gd name="T17" fmla="*/ 43 h 67"/>
                  <a:gd name="T18" fmla="*/ 75 w 202"/>
                  <a:gd name="T19" fmla="*/ 40 h 67"/>
                  <a:gd name="T20" fmla="*/ 82 w 202"/>
                  <a:gd name="T21" fmla="*/ 39 h 67"/>
                  <a:gd name="T22" fmla="*/ 99 w 202"/>
                  <a:gd name="T23" fmla="*/ 36 h 67"/>
                  <a:gd name="T24" fmla="*/ 103 w 202"/>
                  <a:gd name="T25" fmla="*/ 30 h 67"/>
                  <a:gd name="T26" fmla="*/ 109 w 202"/>
                  <a:gd name="T27" fmla="*/ 26 h 67"/>
                  <a:gd name="T28" fmla="*/ 116 w 202"/>
                  <a:gd name="T29" fmla="*/ 26 h 67"/>
                  <a:gd name="T30" fmla="*/ 127 w 202"/>
                  <a:gd name="T31" fmla="*/ 26 h 67"/>
                  <a:gd name="T32" fmla="*/ 129 w 202"/>
                  <a:gd name="T33" fmla="*/ 23 h 67"/>
                  <a:gd name="T34" fmla="*/ 137 w 202"/>
                  <a:gd name="T35" fmla="*/ 21 h 67"/>
                  <a:gd name="T36" fmla="*/ 143 w 202"/>
                  <a:gd name="T37" fmla="*/ 20 h 67"/>
                  <a:gd name="T38" fmla="*/ 149 w 202"/>
                  <a:gd name="T39" fmla="*/ 18 h 67"/>
                  <a:gd name="T40" fmla="*/ 156 w 202"/>
                  <a:gd name="T41" fmla="*/ 16 h 67"/>
                  <a:gd name="T42" fmla="*/ 174 w 202"/>
                  <a:gd name="T43" fmla="*/ 13 h 67"/>
                  <a:gd name="T44" fmla="*/ 180 w 202"/>
                  <a:gd name="T45" fmla="*/ 11 h 67"/>
                  <a:gd name="T46" fmla="*/ 186 w 202"/>
                  <a:gd name="T47" fmla="*/ 8 h 67"/>
                  <a:gd name="T48" fmla="*/ 192 w 202"/>
                  <a:gd name="T49" fmla="*/ 6 h 67"/>
                  <a:gd name="T50" fmla="*/ 201 w 202"/>
                  <a:gd name="T51" fmla="*/ 4 h 67"/>
                  <a:gd name="T52" fmla="*/ 200 w 202"/>
                  <a:gd name="T53" fmla="*/ 4 h 67"/>
                  <a:gd name="T54" fmla="*/ 191 w 202"/>
                  <a:gd name="T55" fmla="*/ 6 h 67"/>
                  <a:gd name="T56" fmla="*/ 184 w 202"/>
                  <a:gd name="T57" fmla="*/ 8 h 67"/>
                  <a:gd name="T58" fmla="*/ 179 w 202"/>
                  <a:gd name="T59" fmla="*/ 10 h 67"/>
                  <a:gd name="T60" fmla="*/ 172 w 202"/>
                  <a:gd name="T61" fmla="*/ 12 h 67"/>
                  <a:gd name="T62" fmla="*/ 156 w 202"/>
                  <a:gd name="T63" fmla="*/ 13 h 67"/>
                  <a:gd name="T64" fmla="*/ 149 w 202"/>
                  <a:gd name="T65" fmla="*/ 15 h 67"/>
                  <a:gd name="T66" fmla="*/ 143 w 202"/>
                  <a:gd name="T67" fmla="*/ 17 h 67"/>
                  <a:gd name="T68" fmla="*/ 137 w 202"/>
                  <a:gd name="T69" fmla="*/ 18 h 67"/>
                  <a:gd name="T70" fmla="*/ 129 w 202"/>
                  <a:gd name="T71" fmla="*/ 20 h 67"/>
                  <a:gd name="T72" fmla="*/ 122 w 202"/>
                  <a:gd name="T73" fmla="*/ 24 h 67"/>
                  <a:gd name="T74" fmla="*/ 115 w 202"/>
                  <a:gd name="T75" fmla="*/ 25 h 67"/>
                  <a:gd name="T76" fmla="*/ 109 w 202"/>
                  <a:gd name="T77" fmla="*/ 26 h 67"/>
                  <a:gd name="T78" fmla="*/ 101 w 202"/>
                  <a:gd name="T79" fmla="*/ 32 h 67"/>
                  <a:gd name="T80" fmla="*/ 92 w 202"/>
                  <a:gd name="T81" fmla="*/ 33 h 67"/>
                  <a:gd name="T82" fmla="*/ 92 w 202"/>
                  <a:gd name="T83" fmla="*/ 38 h 67"/>
                  <a:gd name="T84" fmla="*/ 86 w 202"/>
                  <a:gd name="T85" fmla="*/ 40 h 67"/>
                  <a:gd name="T86" fmla="*/ 80 w 202"/>
                  <a:gd name="T87" fmla="*/ 41 h 67"/>
                  <a:gd name="T88" fmla="*/ 73 w 202"/>
                  <a:gd name="T89" fmla="*/ 43 h 67"/>
                  <a:gd name="T90" fmla="*/ 52 w 202"/>
                  <a:gd name="T91" fmla="*/ 44 h 67"/>
                  <a:gd name="T92" fmla="*/ 46 w 202"/>
                  <a:gd name="T93" fmla="*/ 45 h 67"/>
                  <a:gd name="T94" fmla="*/ 40 w 202"/>
                  <a:gd name="T95" fmla="*/ 51 h 67"/>
                  <a:gd name="T96" fmla="*/ 36 w 202"/>
                  <a:gd name="T97" fmla="*/ 54 h 67"/>
                  <a:gd name="T98" fmla="*/ 31 w 202"/>
                  <a:gd name="T99" fmla="*/ 57 h 67"/>
                  <a:gd name="T100" fmla="*/ 13 w 202"/>
                  <a:gd name="T101" fmla="*/ 57 h 67"/>
                  <a:gd name="T102" fmla="*/ 2 w 202"/>
                  <a:gd name="T103" fmla="*/ 58 h 67"/>
                  <a:gd name="T104" fmla="*/ 1 w 202"/>
                  <a:gd name="T105"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67">
                    <a:moveTo>
                      <a:pt x="3" y="64"/>
                    </a:moveTo>
                    <a:cubicBezTo>
                      <a:pt x="3" y="64"/>
                      <a:pt x="3" y="64"/>
                      <a:pt x="3" y="64"/>
                    </a:cubicBezTo>
                    <a:cubicBezTo>
                      <a:pt x="2" y="65"/>
                      <a:pt x="2" y="65"/>
                      <a:pt x="2" y="65"/>
                    </a:cubicBezTo>
                    <a:cubicBezTo>
                      <a:pt x="3" y="66"/>
                      <a:pt x="3" y="66"/>
                      <a:pt x="3" y="66"/>
                    </a:cubicBezTo>
                    <a:cubicBezTo>
                      <a:pt x="8" y="64"/>
                      <a:pt x="8" y="64"/>
                      <a:pt x="8" y="64"/>
                    </a:cubicBezTo>
                    <a:cubicBezTo>
                      <a:pt x="8" y="64"/>
                      <a:pt x="9" y="63"/>
                      <a:pt x="9" y="63"/>
                    </a:cubicBezTo>
                    <a:cubicBezTo>
                      <a:pt x="9" y="62"/>
                      <a:pt x="9" y="62"/>
                      <a:pt x="8" y="61"/>
                    </a:cubicBezTo>
                    <a:cubicBezTo>
                      <a:pt x="8" y="61"/>
                      <a:pt x="8" y="61"/>
                      <a:pt x="8" y="61"/>
                    </a:cubicBezTo>
                    <a:cubicBezTo>
                      <a:pt x="15" y="62"/>
                      <a:pt x="15" y="62"/>
                      <a:pt x="15" y="62"/>
                    </a:cubicBezTo>
                    <a:cubicBezTo>
                      <a:pt x="16" y="62"/>
                      <a:pt x="16" y="61"/>
                      <a:pt x="17" y="61"/>
                    </a:cubicBezTo>
                    <a:cubicBezTo>
                      <a:pt x="17" y="60"/>
                      <a:pt x="17" y="59"/>
                      <a:pt x="16" y="59"/>
                    </a:cubicBezTo>
                    <a:cubicBezTo>
                      <a:pt x="13" y="57"/>
                      <a:pt x="13" y="57"/>
                      <a:pt x="13" y="57"/>
                    </a:cubicBezTo>
                    <a:cubicBezTo>
                      <a:pt x="13" y="59"/>
                      <a:pt x="13" y="59"/>
                      <a:pt x="13" y="59"/>
                    </a:cubicBezTo>
                    <a:cubicBezTo>
                      <a:pt x="13" y="60"/>
                      <a:pt x="13" y="60"/>
                      <a:pt x="13" y="60"/>
                    </a:cubicBezTo>
                    <a:cubicBezTo>
                      <a:pt x="23" y="60"/>
                      <a:pt x="23" y="60"/>
                      <a:pt x="23" y="60"/>
                    </a:cubicBezTo>
                    <a:cubicBezTo>
                      <a:pt x="23" y="60"/>
                      <a:pt x="24" y="60"/>
                      <a:pt x="24" y="59"/>
                    </a:cubicBezTo>
                    <a:cubicBezTo>
                      <a:pt x="24" y="59"/>
                      <a:pt x="24" y="58"/>
                      <a:pt x="23" y="58"/>
                    </a:cubicBezTo>
                    <a:cubicBezTo>
                      <a:pt x="18" y="54"/>
                      <a:pt x="18" y="54"/>
                      <a:pt x="18" y="54"/>
                    </a:cubicBezTo>
                    <a:cubicBezTo>
                      <a:pt x="18" y="56"/>
                      <a:pt x="18" y="56"/>
                      <a:pt x="18" y="56"/>
                    </a:cubicBezTo>
                    <a:cubicBezTo>
                      <a:pt x="18" y="57"/>
                      <a:pt x="18" y="57"/>
                      <a:pt x="18" y="57"/>
                    </a:cubicBezTo>
                    <a:cubicBezTo>
                      <a:pt x="31" y="59"/>
                      <a:pt x="31" y="59"/>
                      <a:pt x="31" y="59"/>
                    </a:cubicBezTo>
                    <a:cubicBezTo>
                      <a:pt x="32" y="59"/>
                      <a:pt x="32" y="58"/>
                      <a:pt x="33" y="58"/>
                    </a:cubicBezTo>
                    <a:cubicBezTo>
                      <a:pt x="33" y="57"/>
                      <a:pt x="33" y="56"/>
                      <a:pt x="32" y="56"/>
                    </a:cubicBezTo>
                    <a:cubicBezTo>
                      <a:pt x="32" y="56"/>
                      <a:pt x="32" y="56"/>
                      <a:pt x="32" y="56"/>
                    </a:cubicBezTo>
                    <a:cubicBezTo>
                      <a:pt x="36" y="55"/>
                      <a:pt x="36" y="55"/>
                      <a:pt x="36" y="55"/>
                    </a:cubicBezTo>
                    <a:cubicBezTo>
                      <a:pt x="36" y="55"/>
                      <a:pt x="37" y="55"/>
                      <a:pt x="37" y="54"/>
                    </a:cubicBezTo>
                    <a:cubicBezTo>
                      <a:pt x="37" y="53"/>
                      <a:pt x="37" y="53"/>
                      <a:pt x="36" y="52"/>
                    </a:cubicBezTo>
                    <a:cubicBezTo>
                      <a:pt x="34" y="51"/>
                      <a:pt x="34" y="51"/>
                      <a:pt x="34" y="51"/>
                    </a:cubicBezTo>
                    <a:cubicBezTo>
                      <a:pt x="33" y="52"/>
                      <a:pt x="33" y="52"/>
                      <a:pt x="33" y="52"/>
                    </a:cubicBezTo>
                    <a:cubicBezTo>
                      <a:pt x="33" y="54"/>
                      <a:pt x="33" y="54"/>
                      <a:pt x="33" y="54"/>
                    </a:cubicBezTo>
                    <a:cubicBezTo>
                      <a:pt x="46" y="54"/>
                      <a:pt x="46" y="54"/>
                      <a:pt x="46" y="54"/>
                    </a:cubicBezTo>
                    <a:cubicBezTo>
                      <a:pt x="46" y="54"/>
                      <a:pt x="47" y="54"/>
                      <a:pt x="47" y="53"/>
                    </a:cubicBezTo>
                    <a:cubicBezTo>
                      <a:pt x="47" y="52"/>
                      <a:pt x="47" y="52"/>
                      <a:pt x="47" y="51"/>
                    </a:cubicBezTo>
                    <a:cubicBezTo>
                      <a:pt x="46" y="51"/>
                      <a:pt x="46" y="51"/>
                      <a:pt x="46" y="51"/>
                    </a:cubicBezTo>
                    <a:cubicBezTo>
                      <a:pt x="50" y="52"/>
                      <a:pt x="50" y="52"/>
                      <a:pt x="50" y="52"/>
                    </a:cubicBezTo>
                    <a:cubicBezTo>
                      <a:pt x="51" y="52"/>
                      <a:pt x="52" y="51"/>
                      <a:pt x="52" y="51"/>
                    </a:cubicBezTo>
                    <a:cubicBezTo>
                      <a:pt x="52" y="50"/>
                      <a:pt x="52" y="49"/>
                      <a:pt x="51" y="49"/>
                    </a:cubicBezTo>
                    <a:cubicBezTo>
                      <a:pt x="46" y="46"/>
                      <a:pt x="46" y="46"/>
                      <a:pt x="46" y="46"/>
                    </a:cubicBezTo>
                    <a:cubicBezTo>
                      <a:pt x="45" y="47"/>
                      <a:pt x="45" y="47"/>
                      <a:pt x="45" y="47"/>
                    </a:cubicBezTo>
                    <a:cubicBezTo>
                      <a:pt x="45" y="48"/>
                      <a:pt x="45" y="48"/>
                      <a:pt x="45" y="48"/>
                    </a:cubicBezTo>
                    <a:cubicBezTo>
                      <a:pt x="57" y="50"/>
                      <a:pt x="57" y="50"/>
                      <a:pt x="57" y="50"/>
                    </a:cubicBezTo>
                    <a:cubicBezTo>
                      <a:pt x="58" y="50"/>
                      <a:pt x="58" y="50"/>
                      <a:pt x="59" y="49"/>
                    </a:cubicBezTo>
                    <a:cubicBezTo>
                      <a:pt x="59" y="48"/>
                      <a:pt x="59" y="48"/>
                      <a:pt x="58" y="47"/>
                    </a:cubicBezTo>
                    <a:cubicBezTo>
                      <a:pt x="57" y="47"/>
                      <a:pt x="57" y="47"/>
                      <a:pt x="57" y="47"/>
                    </a:cubicBezTo>
                    <a:cubicBezTo>
                      <a:pt x="65" y="47"/>
                      <a:pt x="65" y="47"/>
                      <a:pt x="65" y="47"/>
                    </a:cubicBezTo>
                    <a:cubicBezTo>
                      <a:pt x="66" y="47"/>
                      <a:pt x="66" y="47"/>
                      <a:pt x="66" y="46"/>
                    </a:cubicBezTo>
                    <a:cubicBezTo>
                      <a:pt x="67" y="46"/>
                      <a:pt x="66" y="45"/>
                      <a:pt x="66" y="45"/>
                    </a:cubicBezTo>
                    <a:cubicBezTo>
                      <a:pt x="66" y="44"/>
                      <a:pt x="66" y="44"/>
                      <a:pt x="66" y="44"/>
                    </a:cubicBezTo>
                    <a:cubicBezTo>
                      <a:pt x="73" y="45"/>
                      <a:pt x="73" y="45"/>
                      <a:pt x="73" y="45"/>
                    </a:cubicBezTo>
                    <a:cubicBezTo>
                      <a:pt x="73" y="45"/>
                      <a:pt x="74" y="44"/>
                      <a:pt x="74" y="43"/>
                    </a:cubicBezTo>
                    <a:cubicBezTo>
                      <a:pt x="74" y="43"/>
                      <a:pt x="74" y="42"/>
                      <a:pt x="74" y="42"/>
                    </a:cubicBezTo>
                    <a:cubicBezTo>
                      <a:pt x="70" y="40"/>
                      <a:pt x="70" y="40"/>
                      <a:pt x="70" y="40"/>
                    </a:cubicBezTo>
                    <a:cubicBezTo>
                      <a:pt x="70" y="41"/>
                      <a:pt x="70" y="41"/>
                      <a:pt x="70" y="41"/>
                    </a:cubicBezTo>
                    <a:cubicBezTo>
                      <a:pt x="70" y="43"/>
                      <a:pt x="70" y="43"/>
                      <a:pt x="70" y="43"/>
                    </a:cubicBezTo>
                    <a:cubicBezTo>
                      <a:pt x="80" y="42"/>
                      <a:pt x="80" y="42"/>
                      <a:pt x="80" y="42"/>
                    </a:cubicBezTo>
                    <a:cubicBezTo>
                      <a:pt x="80" y="42"/>
                      <a:pt x="81" y="42"/>
                      <a:pt x="81" y="41"/>
                    </a:cubicBezTo>
                    <a:cubicBezTo>
                      <a:pt x="81" y="40"/>
                      <a:pt x="81" y="40"/>
                      <a:pt x="80" y="39"/>
                    </a:cubicBezTo>
                    <a:cubicBezTo>
                      <a:pt x="76" y="37"/>
                      <a:pt x="76" y="37"/>
                      <a:pt x="76" y="37"/>
                    </a:cubicBezTo>
                    <a:cubicBezTo>
                      <a:pt x="76" y="38"/>
                      <a:pt x="76" y="38"/>
                      <a:pt x="76" y="38"/>
                    </a:cubicBezTo>
                    <a:cubicBezTo>
                      <a:pt x="75" y="40"/>
                      <a:pt x="75" y="40"/>
                      <a:pt x="75" y="40"/>
                    </a:cubicBezTo>
                    <a:cubicBezTo>
                      <a:pt x="86" y="41"/>
                      <a:pt x="86" y="41"/>
                      <a:pt x="86" y="41"/>
                    </a:cubicBezTo>
                    <a:cubicBezTo>
                      <a:pt x="87" y="41"/>
                      <a:pt x="88" y="41"/>
                      <a:pt x="88" y="40"/>
                    </a:cubicBezTo>
                    <a:cubicBezTo>
                      <a:pt x="88" y="40"/>
                      <a:pt x="88" y="39"/>
                      <a:pt x="87" y="38"/>
                    </a:cubicBezTo>
                    <a:cubicBezTo>
                      <a:pt x="83" y="36"/>
                      <a:pt x="83" y="36"/>
                      <a:pt x="83" y="36"/>
                    </a:cubicBezTo>
                    <a:cubicBezTo>
                      <a:pt x="82" y="37"/>
                      <a:pt x="82" y="37"/>
                      <a:pt x="82" y="37"/>
                    </a:cubicBezTo>
                    <a:cubicBezTo>
                      <a:pt x="82" y="39"/>
                      <a:pt x="82" y="39"/>
                      <a:pt x="82" y="39"/>
                    </a:cubicBezTo>
                    <a:cubicBezTo>
                      <a:pt x="91" y="40"/>
                      <a:pt x="91" y="40"/>
                      <a:pt x="91" y="40"/>
                    </a:cubicBezTo>
                    <a:cubicBezTo>
                      <a:pt x="92" y="40"/>
                      <a:pt x="93" y="39"/>
                      <a:pt x="93" y="39"/>
                    </a:cubicBezTo>
                    <a:cubicBezTo>
                      <a:pt x="93" y="38"/>
                      <a:pt x="93" y="37"/>
                      <a:pt x="92" y="37"/>
                    </a:cubicBezTo>
                    <a:cubicBezTo>
                      <a:pt x="92" y="37"/>
                      <a:pt x="92" y="37"/>
                      <a:pt x="92" y="37"/>
                    </a:cubicBezTo>
                    <a:cubicBezTo>
                      <a:pt x="98" y="37"/>
                      <a:pt x="98" y="37"/>
                      <a:pt x="98" y="37"/>
                    </a:cubicBezTo>
                    <a:cubicBezTo>
                      <a:pt x="98" y="37"/>
                      <a:pt x="99" y="36"/>
                      <a:pt x="99" y="36"/>
                    </a:cubicBezTo>
                    <a:cubicBezTo>
                      <a:pt x="99" y="35"/>
                      <a:pt x="99" y="35"/>
                      <a:pt x="98" y="34"/>
                    </a:cubicBezTo>
                    <a:cubicBezTo>
                      <a:pt x="98" y="34"/>
                      <a:pt x="98" y="34"/>
                      <a:pt x="98" y="34"/>
                    </a:cubicBezTo>
                    <a:cubicBezTo>
                      <a:pt x="104" y="34"/>
                      <a:pt x="104" y="34"/>
                      <a:pt x="104" y="34"/>
                    </a:cubicBezTo>
                    <a:cubicBezTo>
                      <a:pt x="105" y="34"/>
                      <a:pt x="106" y="33"/>
                      <a:pt x="106" y="33"/>
                    </a:cubicBezTo>
                    <a:cubicBezTo>
                      <a:pt x="106" y="32"/>
                      <a:pt x="106" y="32"/>
                      <a:pt x="105" y="31"/>
                    </a:cubicBezTo>
                    <a:cubicBezTo>
                      <a:pt x="103" y="30"/>
                      <a:pt x="103" y="30"/>
                      <a:pt x="103" y="30"/>
                    </a:cubicBezTo>
                    <a:cubicBezTo>
                      <a:pt x="102" y="31"/>
                      <a:pt x="102" y="31"/>
                      <a:pt x="102" y="31"/>
                    </a:cubicBezTo>
                    <a:cubicBezTo>
                      <a:pt x="102" y="32"/>
                      <a:pt x="102" y="32"/>
                      <a:pt x="102" y="32"/>
                    </a:cubicBezTo>
                    <a:cubicBezTo>
                      <a:pt x="113" y="32"/>
                      <a:pt x="113" y="32"/>
                      <a:pt x="113" y="32"/>
                    </a:cubicBezTo>
                    <a:cubicBezTo>
                      <a:pt x="114" y="32"/>
                      <a:pt x="114" y="31"/>
                      <a:pt x="114" y="30"/>
                    </a:cubicBezTo>
                    <a:cubicBezTo>
                      <a:pt x="114" y="30"/>
                      <a:pt x="114" y="29"/>
                      <a:pt x="114" y="29"/>
                    </a:cubicBezTo>
                    <a:cubicBezTo>
                      <a:pt x="109" y="26"/>
                      <a:pt x="109" y="26"/>
                      <a:pt x="109" y="26"/>
                    </a:cubicBezTo>
                    <a:cubicBezTo>
                      <a:pt x="108" y="27"/>
                      <a:pt x="108" y="27"/>
                      <a:pt x="108" y="27"/>
                    </a:cubicBezTo>
                    <a:cubicBezTo>
                      <a:pt x="108" y="29"/>
                      <a:pt x="108" y="29"/>
                      <a:pt x="108" y="29"/>
                    </a:cubicBezTo>
                    <a:cubicBezTo>
                      <a:pt x="119" y="31"/>
                      <a:pt x="119" y="31"/>
                      <a:pt x="119" y="31"/>
                    </a:cubicBezTo>
                    <a:cubicBezTo>
                      <a:pt x="120" y="31"/>
                      <a:pt x="121" y="31"/>
                      <a:pt x="121" y="30"/>
                    </a:cubicBezTo>
                    <a:cubicBezTo>
                      <a:pt x="121" y="30"/>
                      <a:pt x="121" y="29"/>
                      <a:pt x="121" y="29"/>
                    </a:cubicBezTo>
                    <a:cubicBezTo>
                      <a:pt x="116" y="26"/>
                      <a:pt x="116" y="26"/>
                      <a:pt x="116" y="26"/>
                    </a:cubicBezTo>
                    <a:cubicBezTo>
                      <a:pt x="115" y="27"/>
                      <a:pt x="115" y="27"/>
                      <a:pt x="115" y="27"/>
                    </a:cubicBezTo>
                    <a:cubicBezTo>
                      <a:pt x="115" y="28"/>
                      <a:pt x="115" y="28"/>
                      <a:pt x="115" y="28"/>
                    </a:cubicBezTo>
                    <a:cubicBezTo>
                      <a:pt x="126" y="29"/>
                      <a:pt x="126" y="29"/>
                      <a:pt x="126" y="29"/>
                    </a:cubicBezTo>
                    <a:cubicBezTo>
                      <a:pt x="127" y="29"/>
                      <a:pt x="127" y="29"/>
                      <a:pt x="128" y="28"/>
                    </a:cubicBezTo>
                    <a:cubicBezTo>
                      <a:pt x="128" y="27"/>
                      <a:pt x="127" y="27"/>
                      <a:pt x="127" y="26"/>
                    </a:cubicBezTo>
                    <a:cubicBezTo>
                      <a:pt x="127" y="26"/>
                      <a:pt x="127" y="26"/>
                      <a:pt x="127" y="26"/>
                    </a:cubicBezTo>
                    <a:cubicBezTo>
                      <a:pt x="132" y="25"/>
                      <a:pt x="132" y="25"/>
                      <a:pt x="132" y="25"/>
                    </a:cubicBezTo>
                    <a:cubicBezTo>
                      <a:pt x="133" y="25"/>
                      <a:pt x="134" y="25"/>
                      <a:pt x="134" y="24"/>
                    </a:cubicBezTo>
                    <a:cubicBezTo>
                      <a:pt x="134" y="24"/>
                      <a:pt x="134" y="23"/>
                      <a:pt x="133" y="23"/>
                    </a:cubicBezTo>
                    <a:cubicBezTo>
                      <a:pt x="130" y="21"/>
                      <a:pt x="130" y="21"/>
                      <a:pt x="130" y="21"/>
                    </a:cubicBezTo>
                    <a:cubicBezTo>
                      <a:pt x="129" y="22"/>
                      <a:pt x="129" y="22"/>
                      <a:pt x="129" y="22"/>
                    </a:cubicBezTo>
                    <a:cubicBezTo>
                      <a:pt x="129" y="23"/>
                      <a:pt x="129" y="23"/>
                      <a:pt x="129" y="23"/>
                    </a:cubicBezTo>
                    <a:cubicBezTo>
                      <a:pt x="140" y="23"/>
                      <a:pt x="140" y="23"/>
                      <a:pt x="140" y="23"/>
                    </a:cubicBezTo>
                    <a:cubicBezTo>
                      <a:pt x="141" y="23"/>
                      <a:pt x="142" y="23"/>
                      <a:pt x="142" y="22"/>
                    </a:cubicBezTo>
                    <a:cubicBezTo>
                      <a:pt x="142" y="22"/>
                      <a:pt x="142" y="21"/>
                      <a:pt x="141" y="21"/>
                    </a:cubicBezTo>
                    <a:cubicBezTo>
                      <a:pt x="138" y="19"/>
                      <a:pt x="138" y="19"/>
                      <a:pt x="138" y="19"/>
                    </a:cubicBezTo>
                    <a:cubicBezTo>
                      <a:pt x="137" y="20"/>
                      <a:pt x="137" y="20"/>
                      <a:pt x="137" y="20"/>
                    </a:cubicBezTo>
                    <a:cubicBezTo>
                      <a:pt x="137" y="21"/>
                      <a:pt x="137" y="21"/>
                      <a:pt x="137" y="21"/>
                    </a:cubicBezTo>
                    <a:cubicBezTo>
                      <a:pt x="147" y="22"/>
                      <a:pt x="147" y="22"/>
                      <a:pt x="147" y="22"/>
                    </a:cubicBezTo>
                    <a:cubicBezTo>
                      <a:pt x="148" y="22"/>
                      <a:pt x="148" y="22"/>
                      <a:pt x="148" y="21"/>
                    </a:cubicBezTo>
                    <a:cubicBezTo>
                      <a:pt x="149" y="20"/>
                      <a:pt x="148" y="20"/>
                      <a:pt x="148" y="19"/>
                    </a:cubicBezTo>
                    <a:cubicBezTo>
                      <a:pt x="144" y="17"/>
                      <a:pt x="144" y="17"/>
                      <a:pt x="144" y="17"/>
                    </a:cubicBezTo>
                    <a:cubicBezTo>
                      <a:pt x="143" y="18"/>
                      <a:pt x="143" y="18"/>
                      <a:pt x="143" y="18"/>
                    </a:cubicBezTo>
                    <a:cubicBezTo>
                      <a:pt x="143" y="20"/>
                      <a:pt x="143" y="20"/>
                      <a:pt x="143" y="20"/>
                    </a:cubicBezTo>
                    <a:cubicBezTo>
                      <a:pt x="154" y="21"/>
                      <a:pt x="154" y="21"/>
                      <a:pt x="154" y="21"/>
                    </a:cubicBezTo>
                    <a:cubicBezTo>
                      <a:pt x="154" y="21"/>
                      <a:pt x="155" y="20"/>
                      <a:pt x="155" y="20"/>
                    </a:cubicBezTo>
                    <a:cubicBezTo>
                      <a:pt x="156" y="19"/>
                      <a:pt x="155" y="18"/>
                      <a:pt x="155" y="18"/>
                    </a:cubicBezTo>
                    <a:cubicBezTo>
                      <a:pt x="150" y="15"/>
                      <a:pt x="150" y="15"/>
                      <a:pt x="150" y="15"/>
                    </a:cubicBezTo>
                    <a:cubicBezTo>
                      <a:pt x="149" y="16"/>
                      <a:pt x="149" y="16"/>
                      <a:pt x="149" y="16"/>
                    </a:cubicBezTo>
                    <a:cubicBezTo>
                      <a:pt x="149" y="18"/>
                      <a:pt x="149" y="18"/>
                      <a:pt x="149" y="18"/>
                    </a:cubicBezTo>
                    <a:cubicBezTo>
                      <a:pt x="160" y="18"/>
                      <a:pt x="160" y="18"/>
                      <a:pt x="160" y="18"/>
                    </a:cubicBezTo>
                    <a:cubicBezTo>
                      <a:pt x="161" y="18"/>
                      <a:pt x="161" y="18"/>
                      <a:pt x="161" y="17"/>
                    </a:cubicBezTo>
                    <a:cubicBezTo>
                      <a:pt x="162" y="16"/>
                      <a:pt x="161" y="16"/>
                      <a:pt x="161" y="15"/>
                    </a:cubicBezTo>
                    <a:cubicBezTo>
                      <a:pt x="157" y="13"/>
                      <a:pt x="157" y="13"/>
                      <a:pt x="157" y="13"/>
                    </a:cubicBezTo>
                    <a:cubicBezTo>
                      <a:pt x="156" y="14"/>
                      <a:pt x="156" y="14"/>
                      <a:pt x="156" y="14"/>
                    </a:cubicBezTo>
                    <a:cubicBezTo>
                      <a:pt x="156" y="16"/>
                      <a:pt x="156" y="16"/>
                      <a:pt x="156" y="16"/>
                    </a:cubicBezTo>
                    <a:cubicBezTo>
                      <a:pt x="166" y="16"/>
                      <a:pt x="166" y="16"/>
                      <a:pt x="166" y="16"/>
                    </a:cubicBezTo>
                    <a:cubicBezTo>
                      <a:pt x="166" y="16"/>
                      <a:pt x="167" y="16"/>
                      <a:pt x="167" y="15"/>
                    </a:cubicBezTo>
                    <a:cubicBezTo>
                      <a:pt x="167" y="14"/>
                      <a:pt x="167" y="14"/>
                      <a:pt x="166" y="13"/>
                    </a:cubicBezTo>
                    <a:cubicBezTo>
                      <a:pt x="166" y="13"/>
                      <a:pt x="166" y="13"/>
                      <a:pt x="166" y="13"/>
                    </a:cubicBezTo>
                    <a:cubicBezTo>
                      <a:pt x="172" y="14"/>
                      <a:pt x="172" y="14"/>
                      <a:pt x="172" y="14"/>
                    </a:cubicBezTo>
                    <a:cubicBezTo>
                      <a:pt x="173" y="14"/>
                      <a:pt x="173" y="13"/>
                      <a:pt x="174" y="13"/>
                    </a:cubicBezTo>
                    <a:cubicBezTo>
                      <a:pt x="174" y="12"/>
                      <a:pt x="174" y="11"/>
                      <a:pt x="173" y="11"/>
                    </a:cubicBezTo>
                    <a:cubicBezTo>
                      <a:pt x="170" y="9"/>
                      <a:pt x="170" y="9"/>
                      <a:pt x="170" y="9"/>
                    </a:cubicBezTo>
                    <a:cubicBezTo>
                      <a:pt x="169" y="10"/>
                      <a:pt x="169" y="10"/>
                      <a:pt x="169" y="10"/>
                    </a:cubicBezTo>
                    <a:cubicBezTo>
                      <a:pt x="169" y="12"/>
                      <a:pt x="169" y="12"/>
                      <a:pt x="169" y="12"/>
                    </a:cubicBezTo>
                    <a:cubicBezTo>
                      <a:pt x="179" y="12"/>
                      <a:pt x="179" y="12"/>
                      <a:pt x="179" y="12"/>
                    </a:cubicBezTo>
                    <a:cubicBezTo>
                      <a:pt x="179" y="12"/>
                      <a:pt x="180" y="12"/>
                      <a:pt x="180" y="11"/>
                    </a:cubicBezTo>
                    <a:cubicBezTo>
                      <a:pt x="180" y="10"/>
                      <a:pt x="180" y="10"/>
                      <a:pt x="179" y="9"/>
                    </a:cubicBezTo>
                    <a:cubicBezTo>
                      <a:pt x="175" y="7"/>
                      <a:pt x="175" y="7"/>
                      <a:pt x="175" y="7"/>
                    </a:cubicBezTo>
                    <a:cubicBezTo>
                      <a:pt x="174" y="8"/>
                      <a:pt x="174" y="8"/>
                      <a:pt x="174" y="8"/>
                    </a:cubicBezTo>
                    <a:cubicBezTo>
                      <a:pt x="174" y="9"/>
                      <a:pt x="174" y="9"/>
                      <a:pt x="174" y="9"/>
                    </a:cubicBezTo>
                    <a:cubicBezTo>
                      <a:pt x="184" y="9"/>
                      <a:pt x="184" y="9"/>
                      <a:pt x="184" y="9"/>
                    </a:cubicBezTo>
                    <a:cubicBezTo>
                      <a:pt x="185" y="9"/>
                      <a:pt x="185" y="9"/>
                      <a:pt x="186" y="8"/>
                    </a:cubicBezTo>
                    <a:cubicBezTo>
                      <a:pt x="186" y="7"/>
                      <a:pt x="186" y="7"/>
                      <a:pt x="185" y="6"/>
                    </a:cubicBezTo>
                    <a:cubicBezTo>
                      <a:pt x="181" y="4"/>
                      <a:pt x="181" y="4"/>
                      <a:pt x="181" y="4"/>
                    </a:cubicBezTo>
                    <a:cubicBezTo>
                      <a:pt x="180" y="5"/>
                      <a:pt x="180" y="5"/>
                      <a:pt x="180" y="5"/>
                    </a:cubicBezTo>
                    <a:cubicBezTo>
                      <a:pt x="180" y="7"/>
                      <a:pt x="180" y="7"/>
                      <a:pt x="180" y="7"/>
                    </a:cubicBezTo>
                    <a:cubicBezTo>
                      <a:pt x="191" y="7"/>
                      <a:pt x="191" y="7"/>
                      <a:pt x="191" y="7"/>
                    </a:cubicBezTo>
                    <a:cubicBezTo>
                      <a:pt x="191" y="7"/>
                      <a:pt x="192" y="7"/>
                      <a:pt x="192" y="6"/>
                    </a:cubicBezTo>
                    <a:cubicBezTo>
                      <a:pt x="192" y="5"/>
                      <a:pt x="192" y="5"/>
                      <a:pt x="192" y="4"/>
                    </a:cubicBezTo>
                    <a:cubicBezTo>
                      <a:pt x="189" y="3"/>
                      <a:pt x="189" y="3"/>
                      <a:pt x="189" y="3"/>
                    </a:cubicBezTo>
                    <a:cubicBezTo>
                      <a:pt x="188" y="4"/>
                      <a:pt x="188" y="4"/>
                      <a:pt x="188" y="4"/>
                    </a:cubicBezTo>
                    <a:cubicBezTo>
                      <a:pt x="188" y="6"/>
                      <a:pt x="188" y="6"/>
                      <a:pt x="188" y="6"/>
                    </a:cubicBezTo>
                    <a:cubicBezTo>
                      <a:pt x="200" y="5"/>
                      <a:pt x="200" y="5"/>
                      <a:pt x="200" y="5"/>
                    </a:cubicBezTo>
                    <a:cubicBezTo>
                      <a:pt x="201" y="5"/>
                      <a:pt x="201" y="5"/>
                      <a:pt x="201" y="4"/>
                    </a:cubicBezTo>
                    <a:cubicBezTo>
                      <a:pt x="202" y="4"/>
                      <a:pt x="201" y="3"/>
                      <a:pt x="201" y="3"/>
                    </a:cubicBezTo>
                    <a:cubicBezTo>
                      <a:pt x="198" y="1"/>
                      <a:pt x="198" y="1"/>
                      <a:pt x="198" y="1"/>
                    </a:cubicBezTo>
                    <a:cubicBezTo>
                      <a:pt x="197" y="0"/>
                      <a:pt x="196" y="1"/>
                      <a:pt x="196" y="1"/>
                    </a:cubicBezTo>
                    <a:cubicBezTo>
                      <a:pt x="195" y="2"/>
                      <a:pt x="195" y="3"/>
                      <a:pt x="196" y="3"/>
                    </a:cubicBezTo>
                    <a:cubicBezTo>
                      <a:pt x="199" y="5"/>
                      <a:pt x="199" y="5"/>
                      <a:pt x="199" y="5"/>
                    </a:cubicBezTo>
                    <a:cubicBezTo>
                      <a:pt x="200" y="4"/>
                      <a:pt x="200" y="4"/>
                      <a:pt x="200" y="4"/>
                    </a:cubicBezTo>
                    <a:cubicBezTo>
                      <a:pt x="200" y="2"/>
                      <a:pt x="200" y="2"/>
                      <a:pt x="200" y="2"/>
                    </a:cubicBezTo>
                    <a:cubicBezTo>
                      <a:pt x="188" y="3"/>
                      <a:pt x="188" y="3"/>
                      <a:pt x="188" y="3"/>
                    </a:cubicBezTo>
                    <a:cubicBezTo>
                      <a:pt x="188" y="3"/>
                      <a:pt x="187" y="3"/>
                      <a:pt x="187" y="4"/>
                    </a:cubicBezTo>
                    <a:cubicBezTo>
                      <a:pt x="187" y="4"/>
                      <a:pt x="187" y="5"/>
                      <a:pt x="187" y="5"/>
                    </a:cubicBezTo>
                    <a:cubicBezTo>
                      <a:pt x="190" y="7"/>
                      <a:pt x="190" y="7"/>
                      <a:pt x="190" y="7"/>
                    </a:cubicBezTo>
                    <a:cubicBezTo>
                      <a:pt x="191" y="6"/>
                      <a:pt x="191" y="6"/>
                      <a:pt x="191" y="6"/>
                    </a:cubicBezTo>
                    <a:cubicBezTo>
                      <a:pt x="191" y="4"/>
                      <a:pt x="191" y="4"/>
                      <a:pt x="191" y="4"/>
                    </a:cubicBezTo>
                    <a:cubicBezTo>
                      <a:pt x="180" y="4"/>
                      <a:pt x="180" y="4"/>
                      <a:pt x="180" y="4"/>
                    </a:cubicBezTo>
                    <a:cubicBezTo>
                      <a:pt x="180" y="4"/>
                      <a:pt x="179" y="4"/>
                      <a:pt x="179" y="5"/>
                    </a:cubicBezTo>
                    <a:cubicBezTo>
                      <a:pt x="179" y="5"/>
                      <a:pt x="179" y="6"/>
                      <a:pt x="180" y="6"/>
                    </a:cubicBezTo>
                    <a:cubicBezTo>
                      <a:pt x="183" y="9"/>
                      <a:pt x="183" y="9"/>
                      <a:pt x="183" y="9"/>
                    </a:cubicBezTo>
                    <a:cubicBezTo>
                      <a:pt x="184" y="8"/>
                      <a:pt x="184" y="8"/>
                      <a:pt x="184" y="8"/>
                    </a:cubicBezTo>
                    <a:cubicBezTo>
                      <a:pt x="184" y="6"/>
                      <a:pt x="184" y="6"/>
                      <a:pt x="184" y="6"/>
                    </a:cubicBezTo>
                    <a:cubicBezTo>
                      <a:pt x="174" y="6"/>
                      <a:pt x="174" y="6"/>
                      <a:pt x="174" y="6"/>
                    </a:cubicBezTo>
                    <a:cubicBezTo>
                      <a:pt x="174" y="6"/>
                      <a:pt x="173" y="7"/>
                      <a:pt x="173" y="8"/>
                    </a:cubicBezTo>
                    <a:cubicBezTo>
                      <a:pt x="173" y="8"/>
                      <a:pt x="173" y="9"/>
                      <a:pt x="174" y="9"/>
                    </a:cubicBezTo>
                    <a:cubicBezTo>
                      <a:pt x="178" y="12"/>
                      <a:pt x="178" y="12"/>
                      <a:pt x="178" y="12"/>
                    </a:cubicBezTo>
                    <a:cubicBezTo>
                      <a:pt x="179" y="10"/>
                      <a:pt x="179" y="10"/>
                      <a:pt x="179" y="10"/>
                    </a:cubicBezTo>
                    <a:cubicBezTo>
                      <a:pt x="179" y="9"/>
                      <a:pt x="179" y="9"/>
                      <a:pt x="179" y="9"/>
                    </a:cubicBezTo>
                    <a:cubicBezTo>
                      <a:pt x="169" y="9"/>
                      <a:pt x="169" y="9"/>
                      <a:pt x="169" y="9"/>
                    </a:cubicBezTo>
                    <a:cubicBezTo>
                      <a:pt x="168" y="9"/>
                      <a:pt x="168" y="9"/>
                      <a:pt x="168" y="10"/>
                    </a:cubicBezTo>
                    <a:cubicBezTo>
                      <a:pt x="167" y="10"/>
                      <a:pt x="168" y="11"/>
                      <a:pt x="168" y="11"/>
                    </a:cubicBezTo>
                    <a:cubicBezTo>
                      <a:pt x="171" y="13"/>
                      <a:pt x="171" y="13"/>
                      <a:pt x="171" y="13"/>
                    </a:cubicBezTo>
                    <a:cubicBezTo>
                      <a:pt x="172" y="12"/>
                      <a:pt x="172" y="12"/>
                      <a:pt x="172" y="12"/>
                    </a:cubicBezTo>
                    <a:cubicBezTo>
                      <a:pt x="172" y="11"/>
                      <a:pt x="172" y="11"/>
                      <a:pt x="172" y="11"/>
                    </a:cubicBezTo>
                    <a:cubicBezTo>
                      <a:pt x="161" y="10"/>
                      <a:pt x="161" y="10"/>
                      <a:pt x="161" y="10"/>
                    </a:cubicBezTo>
                    <a:cubicBezTo>
                      <a:pt x="160" y="10"/>
                      <a:pt x="159" y="10"/>
                      <a:pt x="159" y="11"/>
                    </a:cubicBezTo>
                    <a:cubicBezTo>
                      <a:pt x="159" y="12"/>
                      <a:pt x="159" y="12"/>
                      <a:pt x="160" y="13"/>
                    </a:cubicBezTo>
                    <a:cubicBezTo>
                      <a:pt x="160" y="13"/>
                      <a:pt x="160" y="13"/>
                      <a:pt x="160" y="13"/>
                    </a:cubicBezTo>
                    <a:cubicBezTo>
                      <a:pt x="156" y="13"/>
                      <a:pt x="156" y="13"/>
                      <a:pt x="156" y="13"/>
                    </a:cubicBezTo>
                    <a:cubicBezTo>
                      <a:pt x="156" y="13"/>
                      <a:pt x="155" y="13"/>
                      <a:pt x="155" y="14"/>
                    </a:cubicBezTo>
                    <a:cubicBezTo>
                      <a:pt x="155" y="15"/>
                      <a:pt x="155" y="15"/>
                      <a:pt x="155" y="16"/>
                    </a:cubicBezTo>
                    <a:cubicBezTo>
                      <a:pt x="159" y="18"/>
                      <a:pt x="159" y="18"/>
                      <a:pt x="159" y="18"/>
                    </a:cubicBezTo>
                    <a:cubicBezTo>
                      <a:pt x="160" y="17"/>
                      <a:pt x="160" y="17"/>
                      <a:pt x="160" y="17"/>
                    </a:cubicBezTo>
                    <a:cubicBezTo>
                      <a:pt x="160" y="15"/>
                      <a:pt x="160" y="15"/>
                      <a:pt x="160" y="15"/>
                    </a:cubicBezTo>
                    <a:cubicBezTo>
                      <a:pt x="149" y="15"/>
                      <a:pt x="149" y="15"/>
                      <a:pt x="149" y="15"/>
                    </a:cubicBezTo>
                    <a:cubicBezTo>
                      <a:pt x="149" y="15"/>
                      <a:pt x="148" y="15"/>
                      <a:pt x="148" y="16"/>
                    </a:cubicBezTo>
                    <a:cubicBezTo>
                      <a:pt x="148" y="16"/>
                      <a:pt x="148" y="17"/>
                      <a:pt x="148" y="17"/>
                    </a:cubicBezTo>
                    <a:cubicBezTo>
                      <a:pt x="153" y="20"/>
                      <a:pt x="153" y="20"/>
                      <a:pt x="153" y="20"/>
                    </a:cubicBezTo>
                    <a:cubicBezTo>
                      <a:pt x="154" y="19"/>
                      <a:pt x="154" y="19"/>
                      <a:pt x="154" y="19"/>
                    </a:cubicBezTo>
                    <a:cubicBezTo>
                      <a:pt x="154" y="18"/>
                      <a:pt x="154" y="18"/>
                      <a:pt x="154" y="18"/>
                    </a:cubicBezTo>
                    <a:cubicBezTo>
                      <a:pt x="143" y="17"/>
                      <a:pt x="143" y="17"/>
                      <a:pt x="143" y="17"/>
                    </a:cubicBezTo>
                    <a:cubicBezTo>
                      <a:pt x="143" y="17"/>
                      <a:pt x="142" y="17"/>
                      <a:pt x="142" y="18"/>
                    </a:cubicBezTo>
                    <a:cubicBezTo>
                      <a:pt x="142" y="18"/>
                      <a:pt x="142" y="19"/>
                      <a:pt x="143" y="20"/>
                    </a:cubicBezTo>
                    <a:cubicBezTo>
                      <a:pt x="146" y="22"/>
                      <a:pt x="146" y="22"/>
                      <a:pt x="146" y="22"/>
                    </a:cubicBezTo>
                    <a:cubicBezTo>
                      <a:pt x="147" y="21"/>
                      <a:pt x="147" y="21"/>
                      <a:pt x="147" y="21"/>
                    </a:cubicBezTo>
                    <a:cubicBezTo>
                      <a:pt x="147" y="19"/>
                      <a:pt x="147" y="19"/>
                      <a:pt x="147" y="19"/>
                    </a:cubicBezTo>
                    <a:cubicBezTo>
                      <a:pt x="137" y="18"/>
                      <a:pt x="137" y="18"/>
                      <a:pt x="137" y="18"/>
                    </a:cubicBezTo>
                    <a:cubicBezTo>
                      <a:pt x="136" y="18"/>
                      <a:pt x="136" y="19"/>
                      <a:pt x="135" y="19"/>
                    </a:cubicBezTo>
                    <a:cubicBezTo>
                      <a:pt x="135" y="20"/>
                      <a:pt x="136" y="21"/>
                      <a:pt x="136" y="21"/>
                    </a:cubicBezTo>
                    <a:cubicBezTo>
                      <a:pt x="140" y="23"/>
                      <a:pt x="140" y="23"/>
                      <a:pt x="140" y="23"/>
                    </a:cubicBezTo>
                    <a:cubicBezTo>
                      <a:pt x="140" y="22"/>
                      <a:pt x="140" y="22"/>
                      <a:pt x="140" y="22"/>
                    </a:cubicBezTo>
                    <a:cubicBezTo>
                      <a:pt x="140" y="21"/>
                      <a:pt x="140" y="21"/>
                      <a:pt x="140" y="21"/>
                    </a:cubicBezTo>
                    <a:cubicBezTo>
                      <a:pt x="129" y="20"/>
                      <a:pt x="129" y="20"/>
                      <a:pt x="129" y="20"/>
                    </a:cubicBezTo>
                    <a:cubicBezTo>
                      <a:pt x="128" y="20"/>
                      <a:pt x="128" y="21"/>
                      <a:pt x="128" y="22"/>
                    </a:cubicBezTo>
                    <a:cubicBezTo>
                      <a:pt x="127" y="22"/>
                      <a:pt x="128" y="23"/>
                      <a:pt x="128" y="23"/>
                    </a:cubicBezTo>
                    <a:cubicBezTo>
                      <a:pt x="131" y="25"/>
                      <a:pt x="131" y="25"/>
                      <a:pt x="131" y="25"/>
                    </a:cubicBezTo>
                    <a:cubicBezTo>
                      <a:pt x="132" y="24"/>
                      <a:pt x="132" y="24"/>
                      <a:pt x="132" y="24"/>
                    </a:cubicBezTo>
                    <a:cubicBezTo>
                      <a:pt x="132" y="22"/>
                      <a:pt x="132" y="22"/>
                      <a:pt x="132" y="22"/>
                    </a:cubicBezTo>
                    <a:cubicBezTo>
                      <a:pt x="122" y="24"/>
                      <a:pt x="122" y="24"/>
                      <a:pt x="122" y="24"/>
                    </a:cubicBezTo>
                    <a:cubicBezTo>
                      <a:pt x="121" y="24"/>
                      <a:pt x="121" y="24"/>
                      <a:pt x="121" y="25"/>
                    </a:cubicBezTo>
                    <a:cubicBezTo>
                      <a:pt x="121" y="25"/>
                      <a:pt x="121" y="26"/>
                      <a:pt x="121" y="26"/>
                    </a:cubicBezTo>
                    <a:cubicBezTo>
                      <a:pt x="125" y="29"/>
                      <a:pt x="125" y="29"/>
                      <a:pt x="125" y="29"/>
                    </a:cubicBezTo>
                    <a:cubicBezTo>
                      <a:pt x="126" y="28"/>
                      <a:pt x="126" y="28"/>
                      <a:pt x="126" y="28"/>
                    </a:cubicBezTo>
                    <a:cubicBezTo>
                      <a:pt x="126" y="26"/>
                      <a:pt x="126" y="26"/>
                      <a:pt x="126" y="26"/>
                    </a:cubicBezTo>
                    <a:cubicBezTo>
                      <a:pt x="115" y="25"/>
                      <a:pt x="115" y="25"/>
                      <a:pt x="115" y="25"/>
                    </a:cubicBezTo>
                    <a:cubicBezTo>
                      <a:pt x="114" y="25"/>
                      <a:pt x="114" y="26"/>
                      <a:pt x="113" y="26"/>
                    </a:cubicBezTo>
                    <a:cubicBezTo>
                      <a:pt x="113" y="27"/>
                      <a:pt x="113" y="28"/>
                      <a:pt x="114" y="28"/>
                    </a:cubicBezTo>
                    <a:cubicBezTo>
                      <a:pt x="119" y="31"/>
                      <a:pt x="119" y="31"/>
                      <a:pt x="119" y="31"/>
                    </a:cubicBezTo>
                    <a:cubicBezTo>
                      <a:pt x="120" y="30"/>
                      <a:pt x="120" y="30"/>
                      <a:pt x="120" y="30"/>
                    </a:cubicBezTo>
                    <a:cubicBezTo>
                      <a:pt x="120" y="28"/>
                      <a:pt x="120" y="28"/>
                      <a:pt x="120" y="28"/>
                    </a:cubicBezTo>
                    <a:cubicBezTo>
                      <a:pt x="109" y="26"/>
                      <a:pt x="109" y="26"/>
                      <a:pt x="109" y="26"/>
                    </a:cubicBezTo>
                    <a:cubicBezTo>
                      <a:pt x="108" y="26"/>
                      <a:pt x="107" y="26"/>
                      <a:pt x="107" y="27"/>
                    </a:cubicBezTo>
                    <a:cubicBezTo>
                      <a:pt x="107" y="27"/>
                      <a:pt x="107" y="28"/>
                      <a:pt x="108" y="29"/>
                    </a:cubicBezTo>
                    <a:cubicBezTo>
                      <a:pt x="108" y="29"/>
                      <a:pt x="108" y="29"/>
                      <a:pt x="108" y="29"/>
                    </a:cubicBezTo>
                    <a:cubicBezTo>
                      <a:pt x="102" y="30"/>
                      <a:pt x="102" y="30"/>
                      <a:pt x="102" y="30"/>
                    </a:cubicBezTo>
                    <a:cubicBezTo>
                      <a:pt x="101" y="30"/>
                      <a:pt x="101" y="30"/>
                      <a:pt x="101" y="31"/>
                    </a:cubicBezTo>
                    <a:cubicBezTo>
                      <a:pt x="101" y="31"/>
                      <a:pt x="101" y="32"/>
                      <a:pt x="101" y="32"/>
                    </a:cubicBezTo>
                    <a:cubicBezTo>
                      <a:pt x="104" y="34"/>
                      <a:pt x="104" y="34"/>
                      <a:pt x="104" y="34"/>
                    </a:cubicBezTo>
                    <a:cubicBezTo>
                      <a:pt x="104" y="32"/>
                      <a:pt x="104" y="32"/>
                      <a:pt x="104" y="32"/>
                    </a:cubicBezTo>
                    <a:cubicBezTo>
                      <a:pt x="104" y="31"/>
                      <a:pt x="104" y="31"/>
                      <a:pt x="104" y="31"/>
                    </a:cubicBezTo>
                    <a:cubicBezTo>
                      <a:pt x="93" y="31"/>
                      <a:pt x="93" y="31"/>
                      <a:pt x="93" y="31"/>
                    </a:cubicBezTo>
                    <a:cubicBezTo>
                      <a:pt x="92" y="31"/>
                      <a:pt x="91" y="31"/>
                      <a:pt x="91" y="32"/>
                    </a:cubicBezTo>
                    <a:cubicBezTo>
                      <a:pt x="91" y="32"/>
                      <a:pt x="91" y="33"/>
                      <a:pt x="92" y="33"/>
                    </a:cubicBezTo>
                    <a:cubicBezTo>
                      <a:pt x="92" y="34"/>
                      <a:pt x="92" y="34"/>
                      <a:pt x="92" y="34"/>
                    </a:cubicBezTo>
                    <a:cubicBezTo>
                      <a:pt x="86" y="33"/>
                      <a:pt x="86" y="33"/>
                      <a:pt x="86" y="33"/>
                    </a:cubicBezTo>
                    <a:cubicBezTo>
                      <a:pt x="86" y="33"/>
                      <a:pt x="85" y="34"/>
                      <a:pt x="85" y="34"/>
                    </a:cubicBezTo>
                    <a:cubicBezTo>
                      <a:pt x="85" y="35"/>
                      <a:pt x="85" y="36"/>
                      <a:pt x="85" y="36"/>
                    </a:cubicBezTo>
                    <a:cubicBezTo>
                      <a:pt x="91" y="40"/>
                      <a:pt x="91" y="40"/>
                      <a:pt x="91" y="40"/>
                    </a:cubicBezTo>
                    <a:cubicBezTo>
                      <a:pt x="92" y="38"/>
                      <a:pt x="92" y="38"/>
                      <a:pt x="92" y="38"/>
                    </a:cubicBezTo>
                    <a:cubicBezTo>
                      <a:pt x="92" y="37"/>
                      <a:pt x="92" y="37"/>
                      <a:pt x="92" y="37"/>
                    </a:cubicBezTo>
                    <a:cubicBezTo>
                      <a:pt x="82" y="36"/>
                      <a:pt x="82" y="36"/>
                      <a:pt x="82" y="36"/>
                    </a:cubicBezTo>
                    <a:cubicBezTo>
                      <a:pt x="82" y="36"/>
                      <a:pt x="81" y="36"/>
                      <a:pt x="81" y="37"/>
                    </a:cubicBezTo>
                    <a:cubicBezTo>
                      <a:pt x="81" y="37"/>
                      <a:pt x="81" y="38"/>
                      <a:pt x="81" y="38"/>
                    </a:cubicBezTo>
                    <a:cubicBezTo>
                      <a:pt x="86" y="41"/>
                      <a:pt x="86" y="41"/>
                      <a:pt x="86" y="41"/>
                    </a:cubicBezTo>
                    <a:cubicBezTo>
                      <a:pt x="86" y="40"/>
                      <a:pt x="86" y="40"/>
                      <a:pt x="86" y="40"/>
                    </a:cubicBezTo>
                    <a:cubicBezTo>
                      <a:pt x="87" y="38"/>
                      <a:pt x="87" y="38"/>
                      <a:pt x="87" y="38"/>
                    </a:cubicBezTo>
                    <a:cubicBezTo>
                      <a:pt x="76" y="37"/>
                      <a:pt x="76" y="37"/>
                      <a:pt x="76" y="37"/>
                    </a:cubicBezTo>
                    <a:cubicBezTo>
                      <a:pt x="75" y="37"/>
                      <a:pt x="75" y="37"/>
                      <a:pt x="74" y="38"/>
                    </a:cubicBezTo>
                    <a:cubicBezTo>
                      <a:pt x="74" y="38"/>
                      <a:pt x="74" y="39"/>
                      <a:pt x="75" y="40"/>
                    </a:cubicBezTo>
                    <a:cubicBezTo>
                      <a:pt x="79" y="42"/>
                      <a:pt x="79" y="42"/>
                      <a:pt x="79" y="42"/>
                    </a:cubicBezTo>
                    <a:cubicBezTo>
                      <a:pt x="80" y="41"/>
                      <a:pt x="80" y="41"/>
                      <a:pt x="80" y="41"/>
                    </a:cubicBezTo>
                    <a:cubicBezTo>
                      <a:pt x="79" y="39"/>
                      <a:pt x="79" y="39"/>
                      <a:pt x="79" y="39"/>
                    </a:cubicBezTo>
                    <a:cubicBezTo>
                      <a:pt x="70" y="40"/>
                      <a:pt x="70" y="40"/>
                      <a:pt x="70" y="40"/>
                    </a:cubicBezTo>
                    <a:cubicBezTo>
                      <a:pt x="69" y="40"/>
                      <a:pt x="68" y="40"/>
                      <a:pt x="68" y="41"/>
                    </a:cubicBezTo>
                    <a:cubicBezTo>
                      <a:pt x="68" y="41"/>
                      <a:pt x="68" y="42"/>
                      <a:pt x="69" y="42"/>
                    </a:cubicBezTo>
                    <a:cubicBezTo>
                      <a:pt x="72" y="44"/>
                      <a:pt x="72" y="44"/>
                      <a:pt x="72" y="44"/>
                    </a:cubicBezTo>
                    <a:cubicBezTo>
                      <a:pt x="73" y="43"/>
                      <a:pt x="73" y="43"/>
                      <a:pt x="73" y="43"/>
                    </a:cubicBezTo>
                    <a:cubicBezTo>
                      <a:pt x="73" y="42"/>
                      <a:pt x="73" y="42"/>
                      <a:pt x="73" y="42"/>
                    </a:cubicBezTo>
                    <a:cubicBezTo>
                      <a:pt x="60" y="41"/>
                      <a:pt x="60" y="41"/>
                      <a:pt x="60" y="41"/>
                    </a:cubicBezTo>
                    <a:cubicBezTo>
                      <a:pt x="60" y="41"/>
                      <a:pt x="59" y="42"/>
                      <a:pt x="59" y="42"/>
                    </a:cubicBezTo>
                    <a:cubicBezTo>
                      <a:pt x="59" y="43"/>
                      <a:pt x="59" y="44"/>
                      <a:pt x="59" y="44"/>
                    </a:cubicBezTo>
                    <a:cubicBezTo>
                      <a:pt x="59" y="44"/>
                      <a:pt x="59" y="44"/>
                      <a:pt x="59" y="44"/>
                    </a:cubicBezTo>
                    <a:cubicBezTo>
                      <a:pt x="52" y="44"/>
                      <a:pt x="52" y="44"/>
                      <a:pt x="52" y="44"/>
                    </a:cubicBezTo>
                    <a:cubicBezTo>
                      <a:pt x="51" y="44"/>
                      <a:pt x="51" y="44"/>
                      <a:pt x="50" y="45"/>
                    </a:cubicBezTo>
                    <a:cubicBezTo>
                      <a:pt x="50" y="45"/>
                      <a:pt x="51" y="46"/>
                      <a:pt x="51" y="46"/>
                    </a:cubicBezTo>
                    <a:cubicBezTo>
                      <a:pt x="57" y="50"/>
                      <a:pt x="57" y="50"/>
                      <a:pt x="57" y="50"/>
                    </a:cubicBezTo>
                    <a:cubicBezTo>
                      <a:pt x="57" y="49"/>
                      <a:pt x="57" y="49"/>
                      <a:pt x="57" y="49"/>
                    </a:cubicBezTo>
                    <a:cubicBezTo>
                      <a:pt x="58" y="47"/>
                      <a:pt x="58" y="47"/>
                      <a:pt x="58" y="47"/>
                    </a:cubicBezTo>
                    <a:cubicBezTo>
                      <a:pt x="46" y="45"/>
                      <a:pt x="46" y="45"/>
                      <a:pt x="46" y="45"/>
                    </a:cubicBezTo>
                    <a:cubicBezTo>
                      <a:pt x="45" y="45"/>
                      <a:pt x="44" y="46"/>
                      <a:pt x="44" y="46"/>
                    </a:cubicBezTo>
                    <a:cubicBezTo>
                      <a:pt x="44" y="47"/>
                      <a:pt x="44" y="48"/>
                      <a:pt x="45" y="48"/>
                    </a:cubicBezTo>
                    <a:cubicBezTo>
                      <a:pt x="45" y="48"/>
                      <a:pt x="45" y="48"/>
                      <a:pt x="45" y="48"/>
                    </a:cubicBezTo>
                    <a:cubicBezTo>
                      <a:pt x="41" y="48"/>
                      <a:pt x="41" y="48"/>
                      <a:pt x="41" y="48"/>
                    </a:cubicBezTo>
                    <a:cubicBezTo>
                      <a:pt x="40" y="48"/>
                      <a:pt x="39" y="48"/>
                      <a:pt x="39" y="49"/>
                    </a:cubicBezTo>
                    <a:cubicBezTo>
                      <a:pt x="39" y="50"/>
                      <a:pt x="39" y="50"/>
                      <a:pt x="40" y="51"/>
                    </a:cubicBezTo>
                    <a:cubicBezTo>
                      <a:pt x="40" y="51"/>
                      <a:pt x="40" y="51"/>
                      <a:pt x="40" y="51"/>
                    </a:cubicBezTo>
                    <a:cubicBezTo>
                      <a:pt x="34" y="51"/>
                      <a:pt x="34" y="51"/>
                      <a:pt x="34" y="51"/>
                    </a:cubicBezTo>
                    <a:cubicBezTo>
                      <a:pt x="33" y="51"/>
                      <a:pt x="32" y="51"/>
                      <a:pt x="32" y="52"/>
                    </a:cubicBezTo>
                    <a:cubicBezTo>
                      <a:pt x="32" y="53"/>
                      <a:pt x="32" y="53"/>
                      <a:pt x="33" y="54"/>
                    </a:cubicBezTo>
                    <a:cubicBezTo>
                      <a:pt x="35" y="55"/>
                      <a:pt x="35" y="55"/>
                      <a:pt x="35" y="55"/>
                    </a:cubicBezTo>
                    <a:cubicBezTo>
                      <a:pt x="36" y="54"/>
                      <a:pt x="36" y="54"/>
                      <a:pt x="36" y="54"/>
                    </a:cubicBezTo>
                    <a:cubicBezTo>
                      <a:pt x="36" y="52"/>
                      <a:pt x="36" y="52"/>
                      <a:pt x="36" y="52"/>
                    </a:cubicBezTo>
                    <a:cubicBezTo>
                      <a:pt x="27" y="53"/>
                      <a:pt x="27" y="53"/>
                      <a:pt x="27" y="53"/>
                    </a:cubicBezTo>
                    <a:cubicBezTo>
                      <a:pt x="26" y="53"/>
                      <a:pt x="26" y="53"/>
                      <a:pt x="25" y="54"/>
                    </a:cubicBezTo>
                    <a:cubicBezTo>
                      <a:pt x="25" y="55"/>
                      <a:pt x="26" y="55"/>
                      <a:pt x="26" y="56"/>
                    </a:cubicBezTo>
                    <a:cubicBezTo>
                      <a:pt x="30" y="58"/>
                      <a:pt x="30" y="58"/>
                      <a:pt x="30" y="58"/>
                    </a:cubicBezTo>
                    <a:cubicBezTo>
                      <a:pt x="31" y="57"/>
                      <a:pt x="31" y="57"/>
                      <a:pt x="31" y="57"/>
                    </a:cubicBezTo>
                    <a:cubicBezTo>
                      <a:pt x="31" y="56"/>
                      <a:pt x="31" y="56"/>
                      <a:pt x="31" y="56"/>
                    </a:cubicBezTo>
                    <a:cubicBezTo>
                      <a:pt x="18" y="54"/>
                      <a:pt x="18" y="54"/>
                      <a:pt x="18" y="54"/>
                    </a:cubicBezTo>
                    <a:cubicBezTo>
                      <a:pt x="17" y="54"/>
                      <a:pt x="17" y="55"/>
                      <a:pt x="16" y="55"/>
                    </a:cubicBezTo>
                    <a:cubicBezTo>
                      <a:pt x="16" y="56"/>
                      <a:pt x="16" y="57"/>
                      <a:pt x="17" y="57"/>
                    </a:cubicBezTo>
                    <a:cubicBezTo>
                      <a:pt x="17" y="57"/>
                      <a:pt x="17" y="57"/>
                      <a:pt x="17" y="57"/>
                    </a:cubicBezTo>
                    <a:cubicBezTo>
                      <a:pt x="13" y="57"/>
                      <a:pt x="13" y="57"/>
                      <a:pt x="13" y="57"/>
                    </a:cubicBezTo>
                    <a:cubicBezTo>
                      <a:pt x="12" y="57"/>
                      <a:pt x="11" y="58"/>
                      <a:pt x="11" y="58"/>
                    </a:cubicBezTo>
                    <a:cubicBezTo>
                      <a:pt x="11" y="59"/>
                      <a:pt x="11" y="60"/>
                      <a:pt x="12" y="60"/>
                    </a:cubicBezTo>
                    <a:cubicBezTo>
                      <a:pt x="14" y="62"/>
                      <a:pt x="14" y="62"/>
                      <a:pt x="14" y="62"/>
                    </a:cubicBezTo>
                    <a:cubicBezTo>
                      <a:pt x="15" y="60"/>
                      <a:pt x="15" y="60"/>
                      <a:pt x="15" y="60"/>
                    </a:cubicBezTo>
                    <a:cubicBezTo>
                      <a:pt x="15" y="59"/>
                      <a:pt x="15" y="59"/>
                      <a:pt x="15" y="59"/>
                    </a:cubicBezTo>
                    <a:cubicBezTo>
                      <a:pt x="2" y="58"/>
                      <a:pt x="2" y="58"/>
                      <a:pt x="2" y="58"/>
                    </a:cubicBezTo>
                    <a:cubicBezTo>
                      <a:pt x="2" y="58"/>
                      <a:pt x="1" y="58"/>
                      <a:pt x="1" y="59"/>
                    </a:cubicBezTo>
                    <a:cubicBezTo>
                      <a:pt x="0" y="60"/>
                      <a:pt x="1" y="60"/>
                      <a:pt x="1" y="61"/>
                    </a:cubicBezTo>
                    <a:cubicBezTo>
                      <a:pt x="4" y="62"/>
                      <a:pt x="4" y="62"/>
                      <a:pt x="4" y="62"/>
                    </a:cubicBezTo>
                    <a:cubicBezTo>
                      <a:pt x="2" y="64"/>
                      <a:pt x="2" y="64"/>
                      <a:pt x="2" y="64"/>
                    </a:cubicBezTo>
                    <a:cubicBezTo>
                      <a:pt x="1" y="64"/>
                      <a:pt x="1" y="64"/>
                      <a:pt x="1" y="65"/>
                    </a:cubicBezTo>
                    <a:cubicBezTo>
                      <a:pt x="1" y="65"/>
                      <a:pt x="1" y="66"/>
                      <a:pt x="1" y="66"/>
                    </a:cubicBezTo>
                    <a:cubicBezTo>
                      <a:pt x="2" y="66"/>
                      <a:pt x="2" y="66"/>
                      <a:pt x="2" y="66"/>
                    </a:cubicBezTo>
                    <a:cubicBezTo>
                      <a:pt x="2" y="67"/>
                      <a:pt x="3" y="67"/>
                      <a:pt x="4" y="66"/>
                    </a:cubicBezTo>
                    <a:cubicBezTo>
                      <a:pt x="4" y="65"/>
                      <a:pt x="4" y="64"/>
                      <a:pt x="3" y="6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7" name="Freeform 1204"/>
              <p:cNvSpPr>
                <a:spLocks/>
              </p:cNvSpPr>
              <p:nvPr/>
            </p:nvSpPr>
            <p:spPr bwMode="auto">
              <a:xfrm>
                <a:off x="3415466" y="512756"/>
                <a:ext cx="663176" cy="371829"/>
              </a:xfrm>
              <a:custGeom>
                <a:avLst/>
                <a:gdLst>
                  <a:gd name="T0" fmla="*/ 4 w 303"/>
                  <a:gd name="T1" fmla="*/ 128 h 169"/>
                  <a:gd name="T2" fmla="*/ 87 w 303"/>
                  <a:gd name="T3" fmla="*/ 168 h 169"/>
                  <a:gd name="T4" fmla="*/ 76 w 303"/>
                  <a:gd name="T5" fmla="*/ 158 h 169"/>
                  <a:gd name="T6" fmla="*/ 68 w 303"/>
                  <a:gd name="T7" fmla="*/ 154 h 169"/>
                  <a:gd name="T8" fmla="*/ 68 w 303"/>
                  <a:gd name="T9" fmla="*/ 154 h 169"/>
                  <a:gd name="T10" fmla="*/ 68 w 303"/>
                  <a:gd name="T11" fmla="*/ 154 h 169"/>
                  <a:gd name="T12" fmla="*/ 98 w 303"/>
                  <a:gd name="T13" fmla="*/ 166 h 169"/>
                  <a:gd name="T14" fmla="*/ 97 w 303"/>
                  <a:gd name="T15" fmla="*/ 147 h 169"/>
                  <a:gd name="T16" fmla="*/ 95 w 303"/>
                  <a:gd name="T17" fmla="*/ 133 h 169"/>
                  <a:gd name="T18" fmla="*/ 115 w 303"/>
                  <a:gd name="T19" fmla="*/ 133 h 169"/>
                  <a:gd name="T20" fmla="*/ 123 w 303"/>
                  <a:gd name="T21" fmla="*/ 131 h 169"/>
                  <a:gd name="T22" fmla="*/ 133 w 303"/>
                  <a:gd name="T23" fmla="*/ 127 h 169"/>
                  <a:gd name="T24" fmla="*/ 137 w 303"/>
                  <a:gd name="T25" fmla="*/ 122 h 169"/>
                  <a:gd name="T26" fmla="*/ 155 w 303"/>
                  <a:gd name="T27" fmla="*/ 119 h 169"/>
                  <a:gd name="T28" fmla="*/ 170 w 303"/>
                  <a:gd name="T29" fmla="*/ 113 h 169"/>
                  <a:gd name="T30" fmla="*/ 182 w 303"/>
                  <a:gd name="T31" fmla="*/ 112 h 169"/>
                  <a:gd name="T32" fmla="*/ 183 w 303"/>
                  <a:gd name="T33" fmla="*/ 105 h 169"/>
                  <a:gd name="T34" fmla="*/ 204 w 303"/>
                  <a:gd name="T35" fmla="*/ 102 h 169"/>
                  <a:gd name="T36" fmla="*/ 217 w 303"/>
                  <a:gd name="T37" fmla="*/ 101 h 169"/>
                  <a:gd name="T38" fmla="*/ 229 w 303"/>
                  <a:gd name="T39" fmla="*/ 94 h 169"/>
                  <a:gd name="T40" fmla="*/ 243 w 303"/>
                  <a:gd name="T41" fmla="*/ 92 h 169"/>
                  <a:gd name="T42" fmla="*/ 246 w 303"/>
                  <a:gd name="T43" fmla="*/ 86 h 169"/>
                  <a:gd name="T44" fmla="*/ 265 w 303"/>
                  <a:gd name="T45" fmla="*/ 86 h 169"/>
                  <a:gd name="T46" fmla="*/ 267 w 303"/>
                  <a:gd name="T47" fmla="*/ 79 h 169"/>
                  <a:gd name="T48" fmla="*/ 281 w 303"/>
                  <a:gd name="T49" fmla="*/ 75 h 169"/>
                  <a:gd name="T50" fmla="*/ 302 w 303"/>
                  <a:gd name="T51" fmla="*/ 71 h 169"/>
                  <a:gd name="T52" fmla="*/ 300 w 303"/>
                  <a:gd name="T53" fmla="*/ 51 h 169"/>
                  <a:gd name="T54" fmla="*/ 298 w 303"/>
                  <a:gd name="T55" fmla="*/ 37 h 169"/>
                  <a:gd name="T56" fmla="*/ 296 w 303"/>
                  <a:gd name="T57" fmla="*/ 15 h 169"/>
                  <a:gd name="T58" fmla="*/ 293 w 303"/>
                  <a:gd name="T59" fmla="*/ 8 h 169"/>
                  <a:gd name="T60" fmla="*/ 295 w 303"/>
                  <a:gd name="T61" fmla="*/ 32 h 169"/>
                  <a:gd name="T62" fmla="*/ 294 w 303"/>
                  <a:gd name="T63" fmla="*/ 48 h 169"/>
                  <a:gd name="T64" fmla="*/ 299 w 303"/>
                  <a:gd name="T65" fmla="*/ 66 h 169"/>
                  <a:gd name="T66" fmla="*/ 292 w 303"/>
                  <a:gd name="T67" fmla="*/ 76 h 169"/>
                  <a:gd name="T68" fmla="*/ 271 w 303"/>
                  <a:gd name="T69" fmla="*/ 76 h 169"/>
                  <a:gd name="T70" fmla="*/ 271 w 303"/>
                  <a:gd name="T71" fmla="*/ 80 h 169"/>
                  <a:gd name="T72" fmla="*/ 265 w 303"/>
                  <a:gd name="T73" fmla="*/ 84 h 169"/>
                  <a:gd name="T74" fmla="*/ 265 w 303"/>
                  <a:gd name="T75" fmla="*/ 83 h 169"/>
                  <a:gd name="T76" fmla="*/ 246 w 303"/>
                  <a:gd name="T77" fmla="*/ 87 h 169"/>
                  <a:gd name="T78" fmla="*/ 232 w 303"/>
                  <a:gd name="T79" fmla="*/ 90 h 169"/>
                  <a:gd name="T80" fmla="*/ 229 w 303"/>
                  <a:gd name="T81" fmla="*/ 95 h 169"/>
                  <a:gd name="T82" fmla="*/ 210 w 303"/>
                  <a:gd name="T83" fmla="*/ 97 h 169"/>
                  <a:gd name="T84" fmla="*/ 198 w 303"/>
                  <a:gd name="T85" fmla="*/ 102 h 169"/>
                  <a:gd name="T86" fmla="*/ 183 w 303"/>
                  <a:gd name="T87" fmla="*/ 104 h 169"/>
                  <a:gd name="T88" fmla="*/ 170 w 303"/>
                  <a:gd name="T89" fmla="*/ 109 h 169"/>
                  <a:gd name="T90" fmla="*/ 169 w 303"/>
                  <a:gd name="T91" fmla="*/ 115 h 169"/>
                  <a:gd name="T92" fmla="*/ 149 w 303"/>
                  <a:gd name="T93" fmla="*/ 118 h 169"/>
                  <a:gd name="T94" fmla="*/ 136 w 303"/>
                  <a:gd name="T95" fmla="*/ 120 h 169"/>
                  <a:gd name="T96" fmla="*/ 133 w 303"/>
                  <a:gd name="T97" fmla="*/ 125 h 169"/>
                  <a:gd name="T98" fmla="*/ 115 w 303"/>
                  <a:gd name="T99" fmla="*/ 128 h 169"/>
                  <a:gd name="T100" fmla="*/ 121 w 303"/>
                  <a:gd name="T101" fmla="*/ 129 h 169"/>
                  <a:gd name="T102" fmla="*/ 114 w 303"/>
                  <a:gd name="T103" fmla="*/ 128 h 169"/>
                  <a:gd name="T104" fmla="*/ 107 w 303"/>
                  <a:gd name="T105" fmla="*/ 134 h 169"/>
                  <a:gd name="T106" fmla="*/ 89 w 303"/>
                  <a:gd name="T107" fmla="*/ 144 h 169"/>
                  <a:gd name="T108" fmla="*/ 95 w 303"/>
                  <a:gd name="T109" fmla="*/ 158 h 169"/>
                  <a:gd name="T110" fmla="*/ 96 w 303"/>
                  <a:gd name="T111" fmla="*/ 167 h 169"/>
                  <a:gd name="T112" fmla="*/ 97 w 303"/>
                  <a:gd name="T113" fmla="*/ 166 h 169"/>
                  <a:gd name="T114" fmla="*/ 67 w 303"/>
                  <a:gd name="T115" fmla="*/ 155 h 169"/>
                  <a:gd name="T116" fmla="*/ 87 w 303"/>
                  <a:gd name="T117" fmla="*/ 168 h 169"/>
                  <a:gd name="T118" fmla="*/ 87 w 303"/>
                  <a:gd name="T119" fmla="*/ 167 h 169"/>
                  <a:gd name="T120" fmla="*/ 88 w 303"/>
                  <a:gd name="T121" fmla="*/ 166 h 169"/>
                  <a:gd name="T122" fmla="*/ 85 w 303"/>
                  <a:gd name="T123" fmla="*/ 164 h 169"/>
                  <a:gd name="T124" fmla="*/ 3 w 303"/>
                  <a:gd name="T125" fmla="*/ 12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3" h="169">
                    <a:moveTo>
                      <a:pt x="6" y="131"/>
                    </a:moveTo>
                    <a:cubicBezTo>
                      <a:pt x="2" y="128"/>
                      <a:pt x="2" y="128"/>
                      <a:pt x="2" y="128"/>
                    </a:cubicBezTo>
                    <a:cubicBezTo>
                      <a:pt x="1" y="130"/>
                      <a:pt x="1" y="130"/>
                      <a:pt x="1" y="130"/>
                    </a:cubicBezTo>
                    <a:cubicBezTo>
                      <a:pt x="1" y="131"/>
                      <a:pt x="1" y="131"/>
                      <a:pt x="1" y="131"/>
                    </a:cubicBezTo>
                    <a:cubicBezTo>
                      <a:pt x="28" y="144"/>
                      <a:pt x="28" y="144"/>
                      <a:pt x="28" y="144"/>
                    </a:cubicBezTo>
                    <a:cubicBezTo>
                      <a:pt x="29" y="144"/>
                      <a:pt x="30" y="144"/>
                      <a:pt x="30" y="143"/>
                    </a:cubicBezTo>
                    <a:cubicBezTo>
                      <a:pt x="30" y="142"/>
                      <a:pt x="30" y="141"/>
                      <a:pt x="30" y="141"/>
                    </a:cubicBezTo>
                    <a:cubicBezTo>
                      <a:pt x="5" y="126"/>
                      <a:pt x="5" y="126"/>
                      <a:pt x="5" y="126"/>
                    </a:cubicBezTo>
                    <a:cubicBezTo>
                      <a:pt x="5" y="127"/>
                      <a:pt x="5" y="127"/>
                      <a:pt x="5" y="127"/>
                    </a:cubicBezTo>
                    <a:cubicBezTo>
                      <a:pt x="4" y="128"/>
                      <a:pt x="4" y="128"/>
                      <a:pt x="4" y="128"/>
                    </a:cubicBezTo>
                    <a:cubicBezTo>
                      <a:pt x="61" y="157"/>
                      <a:pt x="61" y="157"/>
                      <a:pt x="61" y="157"/>
                    </a:cubicBezTo>
                    <a:cubicBezTo>
                      <a:pt x="62" y="157"/>
                      <a:pt x="63" y="157"/>
                      <a:pt x="63" y="156"/>
                    </a:cubicBezTo>
                    <a:cubicBezTo>
                      <a:pt x="64" y="156"/>
                      <a:pt x="63" y="155"/>
                      <a:pt x="63" y="155"/>
                    </a:cubicBezTo>
                    <a:cubicBezTo>
                      <a:pt x="42" y="141"/>
                      <a:pt x="42" y="141"/>
                      <a:pt x="42" y="141"/>
                    </a:cubicBezTo>
                    <a:cubicBezTo>
                      <a:pt x="41" y="143"/>
                      <a:pt x="41" y="143"/>
                      <a:pt x="41" y="143"/>
                    </a:cubicBezTo>
                    <a:cubicBezTo>
                      <a:pt x="40" y="144"/>
                      <a:pt x="40" y="144"/>
                      <a:pt x="40" y="144"/>
                    </a:cubicBezTo>
                    <a:cubicBezTo>
                      <a:pt x="40" y="144"/>
                      <a:pt x="51" y="150"/>
                      <a:pt x="63" y="156"/>
                    </a:cubicBezTo>
                    <a:cubicBezTo>
                      <a:pt x="68" y="159"/>
                      <a:pt x="74" y="162"/>
                      <a:pt x="79" y="164"/>
                    </a:cubicBezTo>
                    <a:cubicBezTo>
                      <a:pt x="81" y="165"/>
                      <a:pt x="83" y="166"/>
                      <a:pt x="85" y="167"/>
                    </a:cubicBezTo>
                    <a:cubicBezTo>
                      <a:pt x="85" y="167"/>
                      <a:pt x="86" y="168"/>
                      <a:pt x="87" y="168"/>
                    </a:cubicBezTo>
                    <a:cubicBezTo>
                      <a:pt x="87" y="168"/>
                      <a:pt x="87" y="168"/>
                      <a:pt x="87" y="168"/>
                    </a:cubicBezTo>
                    <a:cubicBezTo>
                      <a:pt x="88" y="168"/>
                      <a:pt x="88" y="168"/>
                      <a:pt x="88" y="168"/>
                    </a:cubicBezTo>
                    <a:cubicBezTo>
                      <a:pt x="89" y="168"/>
                      <a:pt x="89" y="168"/>
                      <a:pt x="89" y="168"/>
                    </a:cubicBezTo>
                    <a:cubicBezTo>
                      <a:pt x="89" y="168"/>
                      <a:pt x="89" y="168"/>
                      <a:pt x="89" y="167"/>
                    </a:cubicBezTo>
                    <a:cubicBezTo>
                      <a:pt x="89" y="167"/>
                      <a:pt x="89" y="167"/>
                      <a:pt x="89" y="167"/>
                    </a:cubicBezTo>
                    <a:cubicBezTo>
                      <a:pt x="90" y="167"/>
                      <a:pt x="90" y="167"/>
                      <a:pt x="90" y="167"/>
                    </a:cubicBezTo>
                    <a:cubicBezTo>
                      <a:pt x="90" y="166"/>
                      <a:pt x="89" y="166"/>
                      <a:pt x="89" y="166"/>
                    </a:cubicBezTo>
                    <a:cubicBezTo>
                      <a:pt x="89" y="165"/>
                      <a:pt x="89" y="165"/>
                      <a:pt x="89" y="165"/>
                    </a:cubicBezTo>
                    <a:cubicBezTo>
                      <a:pt x="89" y="165"/>
                      <a:pt x="88" y="165"/>
                      <a:pt x="87" y="164"/>
                    </a:cubicBezTo>
                    <a:cubicBezTo>
                      <a:pt x="85" y="163"/>
                      <a:pt x="80" y="160"/>
                      <a:pt x="76" y="158"/>
                    </a:cubicBezTo>
                    <a:cubicBezTo>
                      <a:pt x="74" y="156"/>
                      <a:pt x="72" y="155"/>
                      <a:pt x="71" y="154"/>
                    </a:cubicBezTo>
                    <a:cubicBezTo>
                      <a:pt x="70" y="154"/>
                      <a:pt x="70" y="154"/>
                      <a:pt x="69" y="153"/>
                    </a:cubicBezTo>
                    <a:cubicBezTo>
                      <a:pt x="69" y="153"/>
                      <a:pt x="69" y="153"/>
                      <a:pt x="69" y="153"/>
                    </a:cubicBezTo>
                    <a:cubicBezTo>
                      <a:pt x="69" y="153"/>
                      <a:pt x="69" y="153"/>
                      <a:pt x="69" y="153"/>
                    </a:cubicBezTo>
                    <a:cubicBezTo>
                      <a:pt x="69" y="154"/>
                      <a:pt x="69" y="154"/>
                      <a:pt x="69" y="154"/>
                    </a:cubicBezTo>
                    <a:cubicBezTo>
                      <a:pt x="69" y="153"/>
                      <a:pt x="69" y="153"/>
                      <a:pt x="69" y="153"/>
                    </a:cubicBezTo>
                    <a:cubicBezTo>
                      <a:pt x="69" y="153"/>
                      <a:pt x="69" y="153"/>
                      <a:pt x="69" y="153"/>
                    </a:cubicBezTo>
                    <a:cubicBezTo>
                      <a:pt x="69" y="154"/>
                      <a:pt x="69" y="154"/>
                      <a:pt x="69" y="154"/>
                    </a:cubicBezTo>
                    <a:cubicBezTo>
                      <a:pt x="69" y="153"/>
                      <a:pt x="69" y="153"/>
                      <a:pt x="69" y="153"/>
                    </a:cubicBezTo>
                    <a:cubicBezTo>
                      <a:pt x="68" y="154"/>
                      <a:pt x="68" y="154"/>
                      <a:pt x="68" y="154"/>
                    </a:cubicBezTo>
                    <a:cubicBezTo>
                      <a:pt x="69" y="153"/>
                      <a:pt x="69" y="153"/>
                      <a:pt x="69" y="153"/>
                    </a:cubicBezTo>
                    <a:cubicBezTo>
                      <a:pt x="69" y="153"/>
                      <a:pt x="69" y="153"/>
                      <a:pt x="69" y="153"/>
                    </a:cubicBezTo>
                    <a:cubicBezTo>
                      <a:pt x="68" y="154"/>
                      <a:pt x="68" y="154"/>
                      <a:pt x="68" y="154"/>
                    </a:cubicBezTo>
                    <a:cubicBezTo>
                      <a:pt x="69" y="153"/>
                      <a:pt x="69" y="153"/>
                      <a:pt x="69" y="153"/>
                    </a:cubicBezTo>
                    <a:cubicBezTo>
                      <a:pt x="68" y="154"/>
                      <a:pt x="68" y="154"/>
                      <a:pt x="68" y="154"/>
                    </a:cubicBezTo>
                    <a:cubicBezTo>
                      <a:pt x="70" y="154"/>
                      <a:pt x="70" y="154"/>
                      <a:pt x="70" y="154"/>
                    </a:cubicBezTo>
                    <a:cubicBezTo>
                      <a:pt x="69" y="154"/>
                      <a:pt x="69" y="153"/>
                      <a:pt x="69" y="153"/>
                    </a:cubicBezTo>
                    <a:cubicBezTo>
                      <a:pt x="68" y="154"/>
                      <a:pt x="68" y="154"/>
                      <a:pt x="68" y="154"/>
                    </a:cubicBezTo>
                    <a:cubicBezTo>
                      <a:pt x="70" y="154"/>
                      <a:pt x="70" y="154"/>
                      <a:pt x="70" y="154"/>
                    </a:cubicBezTo>
                    <a:cubicBezTo>
                      <a:pt x="68" y="154"/>
                      <a:pt x="68" y="154"/>
                      <a:pt x="68" y="154"/>
                    </a:cubicBezTo>
                    <a:cubicBezTo>
                      <a:pt x="69" y="154"/>
                      <a:pt x="69" y="154"/>
                      <a:pt x="69" y="154"/>
                    </a:cubicBezTo>
                    <a:cubicBezTo>
                      <a:pt x="70" y="154"/>
                      <a:pt x="70" y="154"/>
                      <a:pt x="70" y="154"/>
                    </a:cubicBezTo>
                    <a:cubicBezTo>
                      <a:pt x="68" y="154"/>
                      <a:pt x="68" y="154"/>
                      <a:pt x="68" y="154"/>
                    </a:cubicBezTo>
                    <a:cubicBezTo>
                      <a:pt x="69" y="154"/>
                      <a:pt x="69" y="154"/>
                      <a:pt x="69" y="154"/>
                    </a:cubicBezTo>
                    <a:cubicBezTo>
                      <a:pt x="68" y="154"/>
                      <a:pt x="68" y="154"/>
                      <a:pt x="68" y="154"/>
                    </a:cubicBezTo>
                    <a:cubicBezTo>
                      <a:pt x="69" y="155"/>
                      <a:pt x="69" y="155"/>
                      <a:pt x="69" y="155"/>
                    </a:cubicBezTo>
                    <a:cubicBezTo>
                      <a:pt x="69" y="154"/>
                      <a:pt x="69" y="154"/>
                      <a:pt x="69" y="154"/>
                    </a:cubicBezTo>
                    <a:cubicBezTo>
                      <a:pt x="68" y="154"/>
                      <a:pt x="68" y="154"/>
                      <a:pt x="68" y="154"/>
                    </a:cubicBezTo>
                    <a:cubicBezTo>
                      <a:pt x="69" y="155"/>
                      <a:pt x="69" y="155"/>
                      <a:pt x="69" y="155"/>
                    </a:cubicBezTo>
                    <a:cubicBezTo>
                      <a:pt x="68" y="154"/>
                      <a:pt x="68" y="154"/>
                      <a:pt x="68" y="154"/>
                    </a:cubicBezTo>
                    <a:cubicBezTo>
                      <a:pt x="67" y="155"/>
                      <a:pt x="67" y="155"/>
                      <a:pt x="67" y="155"/>
                    </a:cubicBezTo>
                    <a:cubicBezTo>
                      <a:pt x="67" y="155"/>
                      <a:pt x="74" y="159"/>
                      <a:pt x="81" y="162"/>
                    </a:cubicBezTo>
                    <a:cubicBezTo>
                      <a:pt x="85" y="164"/>
                      <a:pt x="88" y="165"/>
                      <a:pt x="91" y="167"/>
                    </a:cubicBezTo>
                    <a:cubicBezTo>
                      <a:pt x="93" y="167"/>
                      <a:pt x="94" y="168"/>
                      <a:pt x="95" y="168"/>
                    </a:cubicBezTo>
                    <a:cubicBezTo>
                      <a:pt x="95" y="168"/>
                      <a:pt x="96" y="169"/>
                      <a:pt x="96" y="169"/>
                    </a:cubicBezTo>
                    <a:cubicBezTo>
                      <a:pt x="96" y="169"/>
                      <a:pt x="97" y="169"/>
                      <a:pt x="97" y="169"/>
                    </a:cubicBezTo>
                    <a:cubicBezTo>
                      <a:pt x="98" y="169"/>
                      <a:pt x="98" y="169"/>
                      <a:pt x="98" y="169"/>
                    </a:cubicBezTo>
                    <a:cubicBezTo>
                      <a:pt x="98" y="169"/>
                      <a:pt x="98" y="169"/>
                      <a:pt x="98" y="168"/>
                    </a:cubicBezTo>
                    <a:cubicBezTo>
                      <a:pt x="99" y="168"/>
                      <a:pt x="99" y="167"/>
                      <a:pt x="99" y="167"/>
                    </a:cubicBezTo>
                    <a:cubicBezTo>
                      <a:pt x="99" y="167"/>
                      <a:pt x="98" y="166"/>
                      <a:pt x="98" y="166"/>
                    </a:cubicBezTo>
                    <a:cubicBezTo>
                      <a:pt x="93" y="163"/>
                      <a:pt x="93" y="163"/>
                      <a:pt x="93" y="163"/>
                    </a:cubicBezTo>
                    <a:cubicBezTo>
                      <a:pt x="96" y="159"/>
                      <a:pt x="96" y="159"/>
                      <a:pt x="96" y="159"/>
                    </a:cubicBezTo>
                    <a:cubicBezTo>
                      <a:pt x="96" y="159"/>
                      <a:pt x="96" y="158"/>
                      <a:pt x="96" y="158"/>
                    </a:cubicBezTo>
                    <a:cubicBezTo>
                      <a:pt x="96" y="158"/>
                      <a:pt x="96" y="157"/>
                      <a:pt x="96" y="157"/>
                    </a:cubicBezTo>
                    <a:cubicBezTo>
                      <a:pt x="96" y="157"/>
                      <a:pt x="96" y="157"/>
                      <a:pt x="96" y="157"/>
                    </a:cubicBezTo>
                    <a:cubicBezTo>
                      <a:pt x="98" y="153"/>
                      <a:pt x="98" y="153"/>
                      <a:pt x="98" y="153"/>
                    </a:cubicBezTo>
                    <a:cubicBezTo>
                      <a:pt x="98" y="153"/>
                      <a:pt x="98" y="152"/>
                      <a:pt x="97" y="151"/>
                    </a:cubicBezTo>
                    <a:cubicBezTo>
                      <a:pt x="94" y="149"/>
                      <a:pt x="94" y="149"/>
                      <a:pt x="94" y="149"/>
                    </a:cubicBezTo>
                    <a:cubicBezTo>
                      <a:pt x="96" y="148"/>
                      <a:pt x="96" y="148"/>
                      <a:pt x="96" y="148"/>
                    </a:cubicBezTo>
                    <a:cubicBezTo>
                      <a:pt x="96" y="148"/>
                      <a:pt x="97" y="147"/>
                      <a:pt x="97" y="147"/>
                    </a:cubicBezTo>
                    <a:cubicBezTo>
                      <a:pt x="97" y="146"/>
                      <a:pt x="96" y="146"/>
                      <a:pt x="96" y="145"/>
                    </a:cubicBezTo>
                    <a:cubicBezTo>
                      <a:pt x="93" y="144"/>
                      <a:pt x="93" y="144"/>
                      <a:pt x="93" y="144"/>
                    </a:cubicBezTo>
                    <a:cubicBezTo>
                      <a:pt x="96" y="143"/>
                      <a:pt x="96" y="143"/>
                      <a:pt x="96" y="143"/>
                    </a:cubicBezTo>
                    <a:cubicBezTo>
                      <a:pt x="96" y="143"/>
                      <a:pt x="96" y="142"/>
                      <a:pt x="97" y="142"/>
                    </a:cubicBezTo>
                    <a:cubicBezTo>
                      <a:pt x="97" y="141"/>
                      <a:pt x="96" y="141"/>
                      <a:pt x="96" y="140"/>
                    </a:cubicBezTo>
                    <a:cubicBezTo>
                      <a:pt x="95" y="140"/>
                      <a:pt x="95" y="140"/>
                      <a:pt x="95" y="140"/>
                    </a:cubicBezTo>
                    <a:cubicBezTo>
                      <a:pt x="98" y="138"/>
                      <a:pt x="98" y="138"/>
                      <a:pt x="98" y="138"/>
                    </a:cubicBezTo>
                    <a:cubicBezTo>
                      <a:pt x="99" y="138"/>
                      <a:pt x="99" y="138"/>
                      <a:pt x="99" y="137"/>
                    </a:cubicBezTo>
                    <a:cubicBezTo>
                      <a:pt x="99" y="137"/>
                      <a:pt x="99" y="136"/>
                      <a:pt x="98" y="136"/>
                    </a:cubicBezTo>
                    <a:cubicBezTo>
                      <a:pt x="95" y="133"/>
                      <a:pt x="95" y="133"/>
                      <a:pt x="95" y="133"/>
                    </a:cubicBezTo>
                    <a:cubicBezTo>
                      <a:pt x="94" y="135"/>
                      <a:pt x="94" y="135"/>
                      <a:pt x="94" y="135"/>
                    </a:cubicBezTo>
                    <a:cubicBezTo>
                      <a:pt x="94" y="136"/>
                      <a:pt x="94" y="136"/>
                      <a:pt x="94" y="136"/>
                    </a:cubicBezTo>
                    <a:cubicBezTo>
                      <a:pt x="107" y="137"/>
                      <a:pt x="107" y="137"/>
                      <a:pt x="107" y="137"/>
                    </a:cubicBezTo>
                    <a:cubicBezTo>
                      <a:pt x="107" y="137"/>
                      <a:pt x="108" y="136"/>
                      <a:pt x="108" y="136"/>
                    </a:cubicBezTo>
                    <a:cubicBezTo>
                      <a:pt x="108" y="135"/>
                      <a:pt x="108" y="134"/>
                      <a:pt x="108" y="134"/>
                    </a:cubicBezTo>
                    <a:cubicBezTo>
                      <a:pt x="103" y="131"/>
                      <a:pt x="103" y="131"/>
                      <a:pt x="103" y="131"/>
                    </a:cubicBezTo>
                    <a:cubicBezTo>
                      <a:pt x="102" y="132"/>
                      <a:pt x="102" y="132"/>
                      <a:pt x="102" y="132"/>
                    </a:cubicBezTo>
                    <a:cubicBezTo>
                      <a:pt x="102" y="134"/>
                      <a:pt x="102" y="134"/>
                      <a:pt x="102" y="134"/>
                    </a:cubicBezTo>
                    <a:cubicBezTo>
                      <a:pt x="114" y="134"/>
                      <a:pt x="114" y="134"/>
                      <a:pt x="114" y="134"/>
                    </a:cubicBezTo>
                    <a:cubicBezTo>
                      <a:pt x="115" y="134"/>
                      <a:pt x="115" y="134"/>
                      <a:pt x="115" y="133"/>
                    </a:cubicBezTo>
                    <a:cubicBezTo>
                      <a:pt x="116" y="133"/>
                      <a:pt x="115" y="132"/>
                      <a:pt x="115" y="132"/>
                    </a:cubicBezTo>
                    <a:cubicBezTo>
                      <a:pt x="109" y="128"/>
                      <a:pt x="109" y="128"/>
                      <a:pt x="109" y="128"/>
                    </a:cubicBezTo>
                    <a:cubicBezTo>
                      <a:pt x="108" y="129"/>
                      <a:pt x="108" y="129"/>
                      <a:pt x="108" y="129"/>
                    </a:cubicBezTo>
                    <a:cubicBezTo>
                      <a:pt x="108" y="131"/>
                      <a:pt x="108" y="131"/>
                      <a:pt x="108" y="131"/>
                    </a:cubicBezTo>
                    <a:cubicBezTo>
                      <a:pt x="108" y="131"/>
                      <a:pt x="111" y="131"/>
                      <a:pt x="113" y="131"/>
                    </a:cubicBezTo>
                    <a:cubicBezTo>
                      <a:pt x="116" y="132"/>
                      <a:pt x="119" y="132"/>
                      <a:pt x="121" y="132"/>
                    </a:cubicBezTo>
                    <a:cubicBezTo>
                      <a:pt x="121" y="132"/>
                      <a:pt x="121" y="132"/>
                      <a:pt x="121" y="132"/>
                    </a:cubicBezTo>
                    <a:cubicBezTo>
                      <a:pt x="122" y="132"/>
                      <a:pt x="122" y="132"/>
                      <a:pt x="122" y="132"/>
                    </a:cubicBezTo>
                    <a:cubicBezTo>
                      <a:pt x="122" y="132"/>
                      <a:pt x="122" y="132"/>
                      <a:pt x="122" y="132"/>
                    </a:cubicBezTo>
                    <a:cubicBezTo>
                      <a:pt x="123" y="131"/>
                      <a:pt x="123" y="131"/>
                      <a:pt x="123" y="131"/>
                    </a:cubicBezTo>
                    <a:cubicBezTo>
                      <a:pt x="123" y="131"/>
                      <a:pt x="123" y="130"/>
                      <a:pt x="123" y="130"/>
                    </a:cubicBezTo>
                    <a:cubicBezTo>
                      <a:pt x="123" y="130"/>
                      <a:pt x="122" y="129"/>
                      <a:pt x="122" y="129"/>
                    </a:cubicBezTo>
                    <a:cubicBezTo>
                      <a:pt x="116" y="125"/>
                      <a:pt x="116" y="125"/>
                      <a:pt x="116" y="125"/>
                    </a:cubicBezTo>
                    <a:cubicBezTo>
                      <a:pt x="116" y="127"/>
                      <a:pt x="116" y="127"/>
                      <a:pt x="116" y="127"/>
                    </a:cubicBezTo>
                    <a:cubicBezTo>
                      <a:pt x="115" y="128"/>
                      <a:pt x="115" y="128"/>
                      <a:pt x="115" y="128"/>
                    </a:cubicBezTo>
                    <a:cubicBezTo>
                      <a:pt x="127" y="130"/>
                      <a:pt x="127" y="130"/>
                      <a:pt x="127" y="130"/>
                    </a:cubicBezTo>
                    <a:cubicBezTo>
                      <a:pt x="128" y="130"/>
                      <a:pt x="129" y="130"/>
                      <a:pt x="129" y="129"/>
                    </a:cubicBezTo>
                    <a:cubicBezTo>
                      <a:pt x="129" y="128"/>
                      <a:pt x="129" y="128"/>
                      <a:pt x="128" y="127"/>
                    </a:cubicBezTo>
                    <a:cubicBezTo>
                      <a:pt x="127" y="127"/>
                      <a:pt x="127" y="127"/>
                      <a:pt x="127" y="127"/>
                    </a:cubicBezTo>
                    <a:cubicBezTo>
                      <a:pt x="133" y="127"/>
                      <a:pt x="133" y="127"/>
                      <a:pt x="133" y="127"/>
                    </a:cubicBezTo>
                    <a:cubicBezTo>
                      <a:pt x="134" y="127"/>
                      <a:pt x="134" y="126"/>
                      <a:pt x="134" y="126"/>
                    </a:cubicBezTo>
                    <a:cubicBezTo>
                      <a:pt x="134" y="125"/>
                      <a:pt x="134" y="124"/>
                      <a:pt x="134" y="124"/>
                    </a:cubicBezTo>
                    <a:cubicBezTo>
                      <a:pt x="131" y="122"/>
                      <a:pt x="131" y="122"/>
                      <a:pt x="131" y="122"/>
                    </a:cubicBezTo>
                    <a:cubicBezTo>
                      <a:pt x="130" y="123"/>
                      <a:pt x="130" y="123"/>
                      <a:pt x="130" y="123"/>
                    </a:cubicBezTo>
                    <a:cubicBezTo>
                      <a:pt x="130" y="125"/>
                      <a:pt x="130" y="125"/>
                      <a:pt x="130" y="125"/>
                    </a:cubicBezTo>
                    <a:cubicBezTo>
                      <a:pt x="139" y="125"/>
                      <a:pt x="139" y="125"/>
                      <a:pt x="139" y="125"/>
                    </a:cubicBezTo>
                    <a:cubicBezTo>
                      <a:pt x="139" y="124"/>
                      <a:pt x="140" y="124"/>
                      <a:pt x="140" y="123"/>
                    </a:cubicBezTo>
                    <a:cubicBezTo>
                      <a:pt x="140" y="123"/>
                      <a:pt x="140" y="122"/>
                      <a:pt x="139" y="122"/>
                    </a:cubicBezTo>
                    <a:cubicBezTo>
                      <a:pt x="137" y="120"/>
                      <a:pt x="137" y="120"/>
                      <a:pt x="137" y="120"/>
                    </a:cubicBezTo>
                    <a:cubicBezTo>
                      <a:pt x="137" y="122"/>
                      <a:pt x="137" y="122"/>
                      <a:pt x="137" y="122"/>
                    </a:cubicBezTo>
                    <a:cubicBezTo>
                      <a:pt x="137" y="123"/>
                      <a:pt x="137" y="123"/>
                      <a:pt x="137" y="123"/>
                    </a:cubicBezTo>
                    <a:cubicBezTo>
                      <a:pt x="145" y="122"/>
                      <a:pt x="145" y="122"/>
                      <a:pt x="145" y="122"/>
                    </a:cubicBezTo>
                    <a:cubicBezTo>
                      <a:pt x="146" y="122"/>
                      <a:pt x="147" y="122"/>
                      <a:pt x="147" y="121"/>
                    </a:cubicBezTo>
                    <a:cubicBezTo>
                      <a:pt x="147" y="121"/>
                      <a:pt x="147" y="120"/>
                      <a:pt x="146" y="120"/>
                    </a:cubicBezTo>
                    <a:cubicBezTo>
                      <a:pt x="144" y="118"/>
                      <a:pt x="144" y="118"/>
                      <a:pt x="144" y="118"/>
                    </a:cubicBezTo>
                    <a:cubicBezTo>
                      <a:pt x="143" y="119"/>
                      <a:pt x="143" y="119"/>
                      <a:pt x="143" y="119"/>
                    </a:cubicBezTo>
                    <a:cubicBezTo>
                      <a:pt x="143" y="121"/>
                      <a:pt x="143" y="121"/>
                      <a:pt x="143" y="121"/>
                    </a:cubicBezTo>
                    <a:cubicBezTo>
                      <a:pt x="154" y="121"/>
                      <a:pt x="154" y="121"/>
                      <a:pt x="154" y="121"/>
                    </a:cubicBezTo>
                    <a:cubicBezTo>
                      <a:pt x="155" y="122"/>
                      <a:pt x="156" y="121"/>
                      <a:pt x="156" y="120"/>
                    </a:cubicBezTo>
                    <a:cubicBezTo>
                      <a:pt x="156" y="120"/>
                      <a:pt x="156" y="119"/>
                      <a:pt x="155" y="119"/>
                    </a:cubicBezTo>
                    <a:cubicBezTo>
                      <a:pt x="154" y="118"/>
                      <a:pt x="154" y="118"/>
                      <a:pt x="154" y="118"/>
                    </a:cubicBezTo>
                    <a:cubicBezTo>
                      <a:pt x="160" y="118"/>
                      <a:pt x="160" y="118"/>
                      <a:pt x="160" y="118"/>
                    </a:cubicBezTo>
                    <a:cubicBezTo>
                      <a:pt x="160" y="118"/>
                      <a:pt x="161" y="117"/>
                      <a:pt x="161" y="117"/>
                    </a:cubicBezTo>
                    <a:cubicBezTo>
                      <a:pt x="161" y="116"/>
                      <a:pt x="161" y="115"/>
                      <a:pt x="161" y="115"/>
                    </a:cubicBezTo>
                    <a:cubicBezTo>
                      <a:pt x="158" y="114"/>
                      <a:pt x="158" y="114"/>
                      <a:pt x="158" y="114"/>
                    </a:cubicBezTo>
                    <a:cubicBezTo>
                      <a:pt x="157" y="115"/>
                      <a:pt x="157" y="115"/>
                      <a:pt x="157" y="115"/>
                    </a:cubicBezTo>
                    <a:cubicBezTo>
                      <a:pt x="157" y="116"/>
                      <a:pt x="157" y="116"/>
                      <a:pt x="157" y="116"/>
                    </a:cubicBezTo>
                    <a:cubicBezTo>
                      <a:pt x="169" y="116"/>
                      <a:pt x="169" y="116"/>
                      <a:pt x="169" y="116"/>
                    </a:cubicBezTo>
                    <a:cubicBezTo>
                      <a:pt x="170" y="116"/>
                      <a:pt x="170" y="116"/>
                      <a:pt x="170" y="115"/>
                    </a:cubicBezTo>
                    <a:cubicBezTo>
                      <a:pt x="171" y="114"/>
                      <a:pt x="170" y="114"/>
                      <a:pt x="170" y="113"/>
                    </a:cubicBezTo>
                    <a:cubicBezTo>
                      <a:pt x="166" y="111"/>
                      <a:pt x="166" y="111"/>
                      <a:pt x="166" y="111"/>
                    </a:cubicBezTo>
                    <a:cubicBezTo>
                      <a:pt x="166" y="112"/>
                      <a:pt x="166" y="112"/>
                      <a:pt x="166" y="112"/>
                    </a:cubicBezTo>
                    <a:cubicBezTo>
                      <a:pt x="165" y="114"/>
                      <a:pt x="165" y="114"/>
                      <a:pt x="165" y="114"/>
                    </a:cubicBezTo>
                    <a:cubicBezTo>
                      <a:pt x="174" y="114"/>
                      <a:pt x="174" y="114"/>
                      <a:pt x="174" y="114"/>
                    </a:cubicBezTo>
                    <a:cubicBezTo>
                      <a:pt x="174" y="115"/>
                      <a:pt x="175" y="114"/>
                      <a:pt x="175" y="113"/>
                    </a:cubicBezTo>
                    <a:cubicBezTo>
                      <a:pt x="176" y="113"/>
                      <a:pt x="175" y="112"/>
                      <a:pt x="175" y="112"/>
                    </a:cubicBezTo>
                    <a:cubicBezTo>
                      <a:pt x="171" y="109"/>
                      <a:pt x="171" y="109"/>
                      <a:pt x="171" y="109"/>
                    </a:cubicBezTo>
                    <a:cubicBezTo>
                      <a:pt x="170" y="111"/>
                      <a:pt x="170" y="111"/>
                      <a:pt x="170" y="111"/>
                    </a:cubicBezTo>
                    <a:cubicBezTo>
                      <a:pt x="170" y="112"/>
                      <a:pt x="170" y="112"/>
                      <a:pt x="170" y="112"/>
                    </a:cubicBezTo>
                    <a:cubicBezTo>
                      <a:pt x="182" y="112"/>
                      <a:pt x="182" y="112"/>
                      <a:pt x="182" y="112"/>
                    </a:cubicBezTo>
                    <a:cubicBezTo>
                      <a:pt x="183" y="112"/>
                      <a:pt x="183" y="112"/>
                      <a:pt x="184" y="111"/>
                    </a:cubicBezTo>
                    <a:cubicBezTo>
                      <a:pt x="184" y="111"/>
                      <a:pt x="184" y="110"/>
                      <a:pt x="183" y="110"/>
                    </a:cubicBezTo>
                    <a:cubicBezTo>
                      <a:pt x="179" y="107"/>
                      <a:pt x="179" y="107"/>
                      <a:pt x="179" y="107"/>
                    </a:cubicBezTo>
                    <a:cubicBezTo>
                      <a:pt x="179" y="109"/>
                      <a:pt x="179" y="109"/>
                      <a:pt x="179" y="109"/>
                    </a:cubicBezTo>
                    <a:cubicBezTo>
                      <a:pt x="179" y="110"/>
                      <a:pt x="179" y="110"/>
                      <a:pt x="179" y="110"/>
                    </a:cubicBezTo>
                    <a:cubicBezTo>
                      <a:pt x="188" y="109"/>
                      <a:pt x="188" y="109"/>
                      <a:pt x="188" y="109"/>
                    </a:cubicBezTo>
                    <a:cubicBezTo>
                      <a:pt x="188" y="109"/>
                      <a:pt x="189" y="109"/>
                      <a:pt x="189" y="108"/>
                    </a:cubicBezTo>
                    <a:cubicBezTo>
                      <a:pt x="189" y="108"/>
                      <a:pt x="189" y="107"/>
                      <a:pt x="188" y="107"/>
                    </a:cubicBezTo>
                    <a:cubicBezTo>
                      <a:pt x="184" y="104"/>
                      <a:pt x="184" y="104"/>
                      <a:pt x="184" y="104"/>
                    </a:cubicBezTo>
                    <a:cubicBezTo>
                      <a:pt x="183" y="105"/>
                      <a:pt x="183" y="105"/>
                      <a:pt x="183" y="105"/>
                    </a:cubicBezTo>
                    <a:cubicBezTo>
                      <a:pt x="183" y="107"/>
                      <a:pt x="183" y="107"/>
                      <a:pt x="183" y="107"/>
                    </a:cubicBezTo>
                    <a:cubicBezTo>
                      <a:pt x="195" y="107"/>
                      <a:pt x="195" y="107"/>
                      <a:pt x="195" y="107"/>
                    </a:cubicBezTo>
                    <a:cubicBezTo>
                      <a:pt x="195" y="107"/>
                      <a:pt x="196" y="106"/>
                      <a:pt x="196" y="106"/>
                    </a:cubicBezTo>
                    <a:cubicBezTo>
                      <a:pt x="196" y="105"/>
                      <a:pt x="196" y="104"/>
                      <a:pt x="195" y="104"/>
                    </a:cubicBezTo>
                    <a:cubicBezTo>
                      <a:pt x="191" y="101"/>
                      <a:pt x="191" y="101"/>
                      <a:pt x="191" y="101"/>
                    </a:cubicBezTo>
                    <a:cubicBezTo>
                      <a:pt x="190" y="103"/>
                      <a:pt x="190" y="103"/>
                      <a:pt x="190" y="103"/>
                    </a:cubicBezTo>
                    <a:cubicBezTo>
                      <a:pt x="190" y="104"/>
                      <a:pt x="190" y="104"/>
                      <a:pt x="190" y="104"/>
                    </a:cubicBezTo>
                    <a:cubicBezTo>
                      <a:pt x="203" y="105"/>
                      <a:pt x="203" y="105"/>
                      <a:pt x="203" y="105"/>
                    </a:cubicBezTo>
                    <a:cubicBezTo>
                      <a:pt x="203" y="105"/>
                      <a:pt x="204" y="104"/>
                      <a:pt x="204" y="104"/>
                    </a:cubicBezTo>
                    <a:cubicBezTo>
                      <a:pt x="204" y="103"/>
                      <a:pt x="204" y="102"/>
                      <a:pt x="204" y="102"/>
                    </a:cubicBezTo>
                    <a:cubicBezTo>
                      <a:pt x="200" y="100"/>
                      <a:pt x="200" y="100"/>
                      <a:pt x="200" y="100"/>
                    </a:cubicBezTo>
                    <a:cubicBezTo>
                      <a:pt x="199" y="101"/>
                      <a:pt x="199" y="101"/>
                      <a:pt x="199" y="101"/>
                    </a:cubicBezTo>
                    <a:cubicBezTo>
                      <a:pt x="199" y="102"/>
                      <a:pt x="199" y="102"/>
                      <a:pt x="199" y="102"/>
                    </a:cubicBezTo>
                    <a:cubicBezTo>
                      <a:pt x="211" y="102"/>
                      <a:pt x="211" y="102"/>
                      <a:pt x="211" y="102"/>
                    </a:cubicBezTo>
                    <a:cubicBezTo>
                      <a:pt x="212" y="102"/>
                      <a:pt x="212" y="102"/>
                      <a:pt x="212" y="101"/>
                    </a:cubicBezTo>
                    <a:cubicBezTo>
                      <a:pt x="212" y="101"/>
                      <a:pt x="212" y="100"/>
                      <a:pt x="212" y="100"/>
                    </a:cubicBezTo>
                    <a:cubicBezTo>
                      <a:pt x="209" y="98"/>
                      <a:pt x="209" y="98"/>
                      <a:pt x="209" y="98"/>
                    </a:cubicBezTo>
                    <a:cubicBezTo>
                      <a:pt x="208" y="99"/>
                      <a:pt x="208" y="99"/>
                      <a:pt x="208" y="99"/>
                    </a:cubicBezTo>
                    <a:cubicBezTo>
                      <a:pt x="208" y="100"/>
                      <a:pt x="208" y="100"/>
                      <a:pt x="208" y="100"/>
                    </a:cubicBezTo>
                    <a:cubicBezTo>
                      <a:pt x="217" y="101"/>
                      <a:pt x="217" y="101"/>
                      <a:pt x="217" y="101"/>
                    </a:cubicBezTo>
                    <a:cubicBezTo>
                      <a:pt x="218" y="102"/>
                      <a:pt x="218" y="101"/>
                      <a:pt x="219" y="100"/>
                    </a:cubicBezTo>
                    <a:cubicBezTo>
                      <a:pt x="219" y="100"/>
                      <a:pt x="219" y="99"/>
                      <a:pt x="218" y="99"/>
                    </a:cubicBezTo>
                    <a:cubicBezTo>
                      <a:pt x="218" y="99"/>
                      <a:pt x="218" y="99"/>
                      <a:pt x="218" y="99"/>
                    </a:cubicBezTo>
                    <a:cubicBezTo>
                      <a:pt x="221" y="99"/>
                      <a:pt x="221" y="99"/>
                      <a:pt x="221" y="99"/>
                    </a:cubicBezTo>
                    <a:cubicBezTo>
                      <a:pt x="222" y="99"/>
                      <a:pt x="223" y="99"/>
                      <a:pt x="223" y="98"/>
                    </a:cubicBezTo>
                    <a:cubicBezTo>
                      <a:pt x="223" y="98"/>
                      <a:pt x="223" y="97"/>
                      <a:pt x="223" y="96"/>
                    </a:cubicBezTo>
                    <a:cubicBezTo>
                      <a:pt x="222" y="96"/>
                      <a:pt x="222" y="96"/>
                      <a:pt x="222" y="96"/>
                    </a:cubicBezTo>
                    <a:cubicBezTo>
                      <a:pt x="229" y="96"/>
                      <a:pt x="229" y="96"/>
                      <a:pt x="229" y="96"/>
                    </a:cubicBezTo>
                    <a:cubicBezTo>
                      <a:pt x="229" y="96"/>
                      <a:pt x="230" y="96"/>
                      <a:pt x="230" y="95"/>
                    </a:cubicBezTo>
                    <a:cubicBezTo>
                      <a:pt x="230" y="95"/>
                      <a:pt x="230" y="94"/>
                      <a:pt x="229" y="94"/>
                    </a:cubicBezTo>
                    <a:cubicBezTo>
                      <a:pt x="226" y="92"/>
                      <a:pt x="226" y="92"/>
                      <a:pt x="226" y="92"/>
                    </a:cubicBezTo>
                    <a:cubicBezTo>
                      <a:pt x="225" y="93"/>
                      <a:pt x="225" y="93"/>
                      <a:pt x="225" y="93"/>
                    </a:cubicBezTo>
                    <a:cubicBezTo>
                      <a:pt x="225" y="94"/>
                      <a:pt x="225" y="94"/>
                      <a:pt x="225" y="94"/>
                    </a:cubicBezTo>
                    <a:cubicBezTo>
                      <a:pt x="235" y="95"/>
                      <a:pt x="235" y="95"/>
                      <a:pt x="235" y="95"/>
                    </a:cubicBezTo>
                    <a:cubicBezTo>
                      <a:pt x="235" y="95"/>
                      <a:pt x="236" y="94"/>
                      <a:pt x="236" y="94"/>
                    </a:cubicBezTo>
                    <a:cubicBezTo>
                      <a:pt x="236" y="93"/>
                      <a:pt x="236" y="92"/>
                      <a:pt x="235" y="92"/>
                    </a:cubicBezTo>
                    <a:cubicBezTo>
                      <a:pt x="232" y="90"/>
                      <a:pt x="232" y="90"/>
                      <a:pt x="232" y="90"/>
                    </a:cubicBezTo>
                    <a:cubicBezTo>
                      <a:pt x="232" y="91"/>
                      <a:pt x="232" y="91"/>
                      <a:pt x="232" y="91"/>
                    </a:cubicBezTo>
                    <a:cubicBezTo>
                      <a:pt x="232" y="93"/>
                      <a:pt x="232" y="93"/>
                      <a:pt x="232" y="93"/>
                    </a:cubicBezTo>
                    <a:cubicBezTo>
                      <a:pt x="243" y="92"/>
                      <a:pt x="243" y="92"/>
                      <a:pt x="243" y="92"/>
                    </a:cubicBezTo>
                    <a:cubicBezTo>
                      <a:pt x="244" y="92"/>
                      <a:pt x="245" y="92"/>
                      <a:pt x="245" y="91"/>
                    </a:cubicBezTo>
                    <a:cubicBezTo>
                      <a:pt x="245" y="91"/>
                      <a:pt x="245" y="90"/>
                      <a:pt x="244" y="90"/>
                    </a:cubicBezTo>
                    <a:cubicBezTo>
                      <a:pt x="240" y="87"/>
                      <a:pt x="240" y="87"/>
                      <a:pt x="240" y="87"/>
                    </a:cubicBezTo>
                    <a:cubicBezTo>
                      <a:pt x="240" y="89"/>
                      <a:pt x="240" y="89"/>
                      <a:pt x="240" y="89"/>
                    </a:cubicBezTo>
                    <a:cubicBezTo>
                      <a:pt x="240" y="90"/>
                      <a:pt x="240" y="90"/>
                      <a:pt x="240" y="90"/>
                    </a:cubicBezTo>
                    <a:cubicBezTo>
                      <a:pt x="250" y="89"/>
                      <a:pt x="250" y="89"/>
                      <a:pt x="250" y="89"/>
                    </a:cubicBezTo>
                    <a:cubicBezTo>
                      <a:pt x="251" y="89"/>
                      <a:pt x="251" y="89"/>
                      <a:pt x="251" y="88"/>
                    </a:cubicBezTo>
                    <a:cubicBezTo>
                      <a:pt x="252" y="88"/>
                      <a:pt x="251" y="87"/>
                      <a:pt x="251" y="87"/>
                    </a:cubicBezTo>
                    <a:cubicBezTo>
                      <a:pt x="247" y="85"/>
                      <a:pt x="247" y="85"/>
                      <a:pt x="247" y="85"/>
                    </a:cubicBezTo>
                    <a:cubicBezTo>
                      <a:pt x="246" y="86"/>
                      <a:pt x="246" y="86"/>
                      <a:pt x="246" y="86"/>
                    </a:cubicBezTo>
                    <a:cubicBezTo>
                      <a:pt x="246" y="87"/>
                      <a:pt x="246" y="87"/>
                      <a:pt x="246" y="87"/>
                    </a:cubicBezTo>
                    <a:cubicBezTo>
                      <a:pt x="257" y="88"/>
                      <a:pt x="257" y="88"/>
                      <a:pt x="257" y="88"/>
                    </a:cubicBezTo>
                    <a:cubicBezTo>
                      <a:pt x="258" y="88"/>
                      <a:pt x="258" y="88"/>
                      <a:pt x="259" y="87"/>
                    </a:cubicBezTo>
                    <a:cubicBezTo>
                      <a:pt x="259" y="87"/>
                      <a:pt x="259" y="86"/>
                      <a:pt x="258" y="86"/>
                    </a:cubicBezTo>
                    <a:cubicBezTo>
                      <a:pt x="252" y="82"/>
                      <a:pt x="252" y="82"/>
                      <a:pt x="252" y="82"/>
                    </a:cubicBezTo>
                    <a:cubicBezTo>
                      <a:pt x="251" y="83"/>
                      <a:pt x="251" y="83"/>
                      <a:pt x="251" y="83"/>
                    </a:cubicBezTo>
                    <a:cubicBezTo>
                      <a:pt x="251" y="85"/>
                      <a:pt x="251" y="85"/>
                      <a:pt x="251" y="85"/>
                    </a:cubicBezTo>
                    <a:cubicBezTo>
                      <a:pt x="251" y="85"/>
                      <a:pt x="254" y="85"/>
                      <a:pt x="257" y="85"/>
                    </a:cubicBezTo>
                    <a:cubicBezTo>
                      <a:pt x="260" y="86"/>
                      <a:pt x="263" y="86"/>
                      <a:pt x="265" y="86"/>
                    </a:cubicBezTo>
                    <a:cubicBezTo>
                      <a:pt x="265" y="86"/>
                      <a:pt x="265" y="86"/>
                      <a:pt x="265" y="86"/>
                    </a:cubicBezTo>
                    <a:cubicBezTo>
                      <a:pt x="266" y="86"/>
                      <a:pt x="266" y="86"/>
                      <a:pt x="266" y="86"/>
                    </a:cubicBezTo>
                    <a:cubicBezTo>
                      <a:pt x="266" y="86"/>
                      <a:pt x="266" y="86"/>
                      <a:pt x="267" y="85"/>
                    </a:cubicBezTo>
                    <a:cubicBezTo>
                      <a:pt x="267" y="85"/>
                      <a:pt x="267" y="84"/>
                      <a:pt x="267" y="84"/>
                    </a:cubicBezTo>
                    <a:cubicBezTo>
                      <a:pt x="267" y="84"/>
                      <a:pt x="266" y="83"/>
                      <a:pt x="266" y="83"/>
                    </a:cubicBezTo>
                    <a:cubicBezTo>
                      <a:pt x="266" y="83"/>
                      <a:pt x="266" y="83"/>
                      <a:pt x="266" y="83"/>
                    </a:cubicBezTo>
                    <a:cubicBezTo>
                      <a:pt x="271" y="83"/>
                      <a:pt x="271" y="83"/>
                      <a:pt x="271" y="83"/>
                    </a:cubicBezTo>
                    <a:cubicBezTo>
                      <a:pt x="272" y="83"/>
                      <a:pt x="273" y="83"/>
                      <a:pt x="273" y="82"/>
                    </a:cubicBezTo>
                    <a:cubicBezTo>
                      <a:pt x="273" y="81"/>
                      <a:pt x="273" y="81"/>
                      <a:pt x="272" y="80"/>
                    </a:cubicBezTo>
                    <a:cubicBezTo>
                      <a:pt x="268" y="78"/>
                      <a:pt x="268" y="78"/>
                      <a:pt x="268" y="78"/>
                    </a:cubicBezTo>
                    <a:cubicBezTo>
                      <a:pt x="267" y="79"/>
                      <a:pt x="267" y="79"/>
                      <a:pt x="267" y="79"/>
                    </a:cubicBezTo>
                    <a:cubicBezTo>
                      <a:pt x="267" y="80"/>
                      <a:pt x="267" y="80"/>
                      <a:pt x="267" y="80"/>
                    </a:cubicBezTo>
                    <a:cubicBezTo>
                      <a:pt x="278" y="81"/>
                      <a:pt x="278" y="81"/>
                      <a:pt x="278" y="81"/>
                    </a:cubicBezTo>
                    <a:cubicBezTo>
                      <a:pt x="278" y="81"/>
                      <a:pt x="279" y="81"/>
                      <a:pt x="279" y="80"/>
                    </a:cubicBezTo>
                    <a:cubicBezTo>
                      <a:pt x="279" y="79"/>
                      <a:pt x="279" y="79"/>
                      <a:pt x="279" y="78"/>
                    </a:cubicBezTo>
                    <a:cubicBezTo>
                      <a:pt x="278" y="78"/>
                      <a:pt x="278" y="78"/>
                      <a:pt x="278" y="78"/>
                    </a:cubicBezTo>
                    <a:cubicBezTo>
                      <a:pt x="285" y="78"/>
                      <a:pt x="285" y="78"/>
                      <a:pt x="285" y="78"/>
                    </a:cubicBezTo>
                    <a:cubicBezTo>
                      <a:pt x="285" y="78"/>
                      <a:pt x="286" y="78"/>
                      <a:pt x="286" y="77"/>
                    </a:cubicBezTo>
                    <a:cubicBezTo>
                      <a:pt x="286" y="77"/>
                      <a:pt x="286" y="76"/>
                      <a:pt x="286" y="76"/>
                    </a:cubicBezTo>
                    <a:cubicBezTo>
                      <a:pt x="282" y="73"/>
                      <a:pt x="282" y="73"/>
                      <a:pt x="282" y="73"/>
                    </a:cubicBezTo>
                    <a:cubicBezTo>
                      <a:pt x="281" y="75"/>
                      <a:pt x="281" y="75"/>
                      <a:pt x="281" y="75"/>
                    </a:cubicBezTo>
                    <a:cubicBezTo>
                      <a:pt x="281" y="76"/>
                      <a:pt x="281" y="76"/>
                      <a:pt x="281" y="76"/>
                    </a:cubicBezTo>
                    <a:cubicBezTo>
                      <a:pt x="293" y="76"/>
                      <a:pt x="293" y="76"/>
                      <a:pt x="293" y="76"/>
                    </a:cubicBezTo>
                    <a:cubicBezTo>
                      <a:pt x="294" y="76"/>
                      <a:pt x="294" y="76"/>
                      <a:pt x="294" y="75"/>
                    </a:cubicBezTo>
                    <a:cubicBezTo>
                      <a:pt x="295" y="74"/>
                      <a:pt x="294" y="74"/>
                      <a:pt x="294" y="73"/>
                    </a:cubicBezTo>
                    <a:cubicBezTo>
                      <a:pt x="291" y="71"/>
                      <a:pt x="291" y="71"/>
                      <a:pt x="291" y="71"/>
                    </a:cubicBezTo>
                    <a:cubicBezTo>
                      <a:pt x="290" y="73"/>
                      <a:pt x="290" y="73"/>
                      <a:pt x="290" y="73"/>
                    </a:cubicBezTo>
                    <a:cubicBezTo>
                      <a:pt x="290" y="74"/>
                      <a:pt x="290" y="74"/>
                      <a:pt x="290" y="74"/>
                    </a:cubicBezTo>
                    <a:cubicBezTo>
                      <a:pt x="301" y="74"/>
                      <a:pt x="301" y="74"/>
                      <a:pt x="301" y="74"/>
                    </a:cubicBezTo>
                    <a:cubicBezTo>
                      <a:pt x="302" y="74"/>
                      <a:pt x="302" y="73"/>
                      <a:pt x="302" y="73"/>
                    </a:cubicBezTo>
                    <a:cubicBezTo>
                      <a:pt x="303" y="72"/>
                      <a:pt x="302" y="71"/>
                      <a:pt x="302" y="71"/>
                    </a:cubicBezTo>
                    <a:cubicBezTo>
                      <a:pt x="300" y="70"/>
                      <a:pt x="300" y="70"/>
                      <a:pt x="300" y="70"/>
                    </a:cubicBezTo>
                    <a:cubicBezTo>
                      <a:pt x="302" y="67"/>
                      <a:pt x="302" y="67"/>
                      <a:pt x="302" y="67"/>
                    </a:cubicBezTo>
                    <a:cubicBezTo>
                      <a:pt x="302" y="67"/>
                      <a:pt x="302" y="66"/>
                      <a:pt x="302" y="66"/>
                    </a:cubicBezTo>
                    <a:cubicBezTo>
                      <a:pt x="302" y="65"/>
                      <a:pt x="302" y="65"/>
                      <a:pt x="302" y="65"/>
                    </a:cubicBezTo>
                    <a:cubicBezTo>
                      <a:pt x="298" y="63"/>
                      <a:pt x="298" y="63"/>
                      <a:pt x="298" y="63"/>
                    </a:cubicBezTo>
                    <a:cubicBezTo>
                      <a:pt x="301" y="60"/>
                      <a:pt x="301" y="60"/>
                      <a:pt x="301" y="60"/>
                    </a:cubicBezTo>
                    <a:cubicBezTo>
                      <a:pt x="302" y="59"/>
                      <a:pt x="302" y="59"/>
                      <a:pt x="302" y="58"/>
                    </a:cubicBezTo>
                    <a:cubicBezTo>
                      <a:pt x="302" y="58"/>
                      <a:pt x="301" y="58"/>
                      <a:pt x="301" y="57"/>
                    </a:cubicBezTo>
                    <a:cubicBezTo>
                      <a:pt x="297" y="55"/>
                      <a:pt x="297" y="55"/>
                      <a:pt x="297" y="55"/>
                    </a:cubicBezTo>
                    <a:cubicBezTo>
                      <a:pt x="300" y="51"/>
                      <a:pt x="300" y="51"/>
                      <a:pt x="300" y="51"/>
                    </a:cubicBezTo>
                    <a:cubicBezTo>
                      <a:pt x="300" y="51"/>
                      <a:pt x="300" y="51"/>
                      <a:pt x="300" y="50"/>
                    </a:cubicBezTo>
                    <a:cubicBezTo>
                      <a:pt x="300" y="50"/>
                      <a:pt x="300" y="49"/>
                      <a:pt x="299" y="49"/>
                    </a:cubicBezTo>
                    <a:cubicBezTo>
                      <a:pt x="298" y="49"/>
                      <a:pt x="298" y="49"/>
                      <a:pt x="298" y="49"/>
                    </a:cubicBezTo>
                    <a:cubicBezTo>
                      <a:pt x="301" y="47"/>
                      <a:pt x="301" y="47"/>
                      <a:pt x="301" y="47"/>
                    </a:cubicBezTo>
                    <a:cubicBezTo>
                      <a:pt x="301" y="47"/>
                      <a:pt x="302" y="47"/>
                      <a:pt x="302" y="46"/>
                    </a:cubicBezTo>
                    <a:cubicBezTo>
                      <a:pt x="302" y="46"/>
                      <a:pt x="301" y="45"/>
                      <a:pt x="301" y="45"/>
                    </a:cubicBezTo>
                    <a:cubicBezTo>
                      <a:pt x="299" y="43"/>
                      <a:pt x="299" y="43"/>
                      <a:pt x="299" y="43"/>
                    </a:cubicBezTo>
                    <a:cubicBezTo>
                      <a:pt x="300" y="39"/>
                      <a:pt x="300" y="39"/>
                      <a:pt x="300" y="39"/>
                    </a:cubicBezTo>
                    <a:cubicBezTo>
                      <a:pt x="300" y="39"/>
                      <a:pt x="299" y="38"/>
                      <a:pt x="299" y="38"/>
                    </a:cubicBezTo>
                    <a:cubicBezTo>
                      <a:pt x="298" y="37"/>
                      <a:pt x="298" y="37"/>
                      <a:pt x="298" y="37"/>
                    </a:cubicBezTo>
                    <a:cubicBezTo>
                      <a:pt x="300" y="34"/>
                      <a:pt x="300" y="34"/>
                      <a:pt x="300" y="34"/>
                    </a:cubicBezTo>
                    <a:cubicBezTo>
                      <a:pt x="300" y="34"/>
                      <a:pt x="301" y="33"/>
                      <a:pt x="300" y="33"/>
                    </a:cubicBezTo>
                    <a:cubicBezTo>
                      <a:pt x="300" y="33"/>
                      <a:pt x="300" y="32"/>
                      <a:pt x="300" y="32"/>
                    </a:cubicBezTo>
                    <a:cubicBezTo>
                      <a:pt x="298" y="31"/>
                      <a:pt x="298" y="31"/>
                      <a:pt x="298" y="31"/>
                    </a:cubicBezTo>
                    <a:cubicBezTo>
                      <a:pt x="300" y="27"/>
                      <a:pt x="300" y="27"/>
                      <a:pt x="300" y="27"/>
                    </a:cubicBezTo>
                    <a:cubicBezTo>
                      <a:pt x="301" y="26"/>
                      <a:pt x="300" y="25"/>
                      <a:pt x="300" y="25"/>
                    </a:cubicBezTo>
                    <a:cubicBezTo>
                      <a:pt x="297" y="23"/>
                      <a:pt x="297" y="23"/>
                      <a:pt x="297" y="23"/>
                    </a:cubicBezTo>
                    <a:cubicBezTo>
                      <a:pt x="299" y="19"/>
                      <a:pt x="299" y="19"/>
                      <a:pt x="299" y="19"/>
                    </a:cubicBezTo>
                    <a:cubicBezTo>
                      <a:pt x="300" y="18"/>
                      <a:pt x="299" y="17"/>
                      <a:pt x="299" y="17"/>
                    </a:cubicBezTo>
                    <a:cubicBezTo>
                      <a:pt x="296" y="15"/>
                      <a:pt x="296" y="15"/>
                      <a:pt x="296" y="15"/>
                    </a:cubicBezTo>
                    <a:cubicBezTo>
                      <a:pt x="298" y="11"/>
                      <a:pt x="298" y="11"/>
                      <a:pt x="298" y="11"/>
                    </a:cubicBezTo>
                    <a:cubicBezTo>
                      <a:pt x="299" y="10"/>
                      <a:pt x="299" y="9"/>
                      <a:pt x="298" y="9"/>
                    </a:cubicBezTo>
                    <a:cubicBezTo>
                      <a:pt x="297" y="8"/>
                      <a:pt x="297" y="8"/>
                      <a:pt x="297" y="8"/>
                    </a:cubicBezTo>
                    <a:cubicBezTo>
                      <a:pt x="299" y="5"/>
                      <a:pt x="299" y="5"/>
                      <a:pt x="299" y="5"/>
                    </a:cubicBezTo>
                    <a:cubicBezTo>
                      <a:pt x="299" y="4"/>
                      <a:pt x="299" y="3"/>
                      <a:pt x="298" y="3"/>
                    </a:cubicBezTo>
                    <a:cubicBezTo>
                      <a:pt x="294" y="0"/>
                      <a:pt x="294" y="0"/>
                      <a:pt x="294" y="0"/>
                    </a:cubicBezTo>
                    <a:cubicBezTo>
                      <a:pt x="294" y="0"/>
                      <a:pt x="293" y="0"/>
                      <a:pt x="292" y="1"/>
                    </a:cubicBezTo>
                    <a:cubicBezTo>
                      <a:pt x="292" y="1"/>
                      <a:pt x="292" y="2"/>
                      <a:pt x="293" y="3"/>
                    </a:cubicBezTo>
                    <a:cubicBezTo>
                      <a:pt x="296" y="4"/>
                      <a:pt x="296" y="4"/>
                      <a:pt x="296" y="4"/>
                    </a:cubicBezTo>
                    <a:cubicBezTo>
                      <a:pt x="293" y="8"/>
                      <a:pt x="293" y="8"/>
                      <a:pt x="293" y="8"/>
                    </a:cubicBezTo>
                    <a:cubicBezTo>
                      <a:pt x="293" y="8"/>
                      <a:pt x="293" y="9"/>
                      <a:pt x="294" y="10"/>
                    </a:cubicBezTo>
                    <a:cubicBezTo>
                      <a:pt x="295" y="11"/>
                      <a:pt x="295" y="11"/>
                      <a:pt x="295" y="11"/>
                    </a:cubicBezTo>
                    <a:cubicBezTo>
                      <a:pt x="293" y="15"/>
                      <a:pt x="293" y="15"/>
                      <a:pt x="293" y="15"/>
                    </a:cubicBezTo>
                    <a:cubicBezTo>
                      <a:pt x="292" y="16"/>
                      <a:pt x="293" y="17"/>
                      <a:pt x="293" y="17"/>
                    </a:cubicBezTo>
                    <a:cubicBezTo>
                      <a:pt x="296" y="19"/>
                      <a:pt x="296" y="19"/>
                      <a:pt x="296" y="19"/>
                    </a:cubicBezTo>
                    <a:cubicBezTo>
                      <a:pt x="294" y="23"/>
                      <a:pt x="294" y="23"/>
                      <a:pt x="294" y="23"/>
                    </a:cubicBezTo>
                    <a:cubicBezTo>
                      <a:pt x="293" y="24"/>
                      <a:pt x="294" y="24"/>
                      <a:pt x="294" y="25"/>
                    </a:cubicBezTo>
                    <a:cubicBezTo>
                      <a:pt x="297" y="27"/>
                      <a:pt x="297" y="27"/>
                      <a:pt x="297" y="27"/>
                    </a:cubicBezTo>
                    <a:cubicBezTo>
                      <a:pt x="295" y="31"/>
                      <a:pt x="295" y="31"/>
                      <a:pt x="295" y="31"/>
                    </a:cubicBezTo>
                    <a:cubicBezTo>
                      <a:pt x="294" y="31"/>
                      <a:pt x="294" y="32"/>
                      <a:pt x="295" y="32"/>
                    </a:cubicBezTo>
                    <a:cubicBezTo>
                      <a:pt x="297" y="33"/>
                      <a:pt x="297" y="33"/>
                      <a:pt x="297" y="33"/>
                    </a:cubicBezTo>
                    <a:cubicBezTo>
                      <a:pt x="294" y="36"/>
                      <a:pt x="294" y="36"/>
                      <a:pt x="294" y="36"/>
                    </a:cubicBezTo>
                    <a:cubicBezTo>
                      <a:pt x="294" y="36"/>
                      <a:pt x="294" y="37"/>
                      <a:pt x="294" y="37"/>
                    </a:cubicBezTo>
                    <a:cubicBezTo>
                      <a:pt x="294" y="38"/>
                      <a:pt x="294" y="38"/>
                      <a:pt x="295" y="38"/>
                    </a:cubicBezTo>
                    <a:cubicBezTo>
                      <a:pt x="296" y="40"/>
                      <a:pt x="296" y="40"/>
                      <a:pt x="296" y="40"/>
                    </a:cubicBezTo>
                    <a:cubicBezTo>
                      <a:pt x="296" y="44"/>
                      <a:pt x="296" y="44"/>
                      <a:pt x="296" y="44"/>
                    </a:cubicBezTo>
                    <a:cubicBezTo>
                      <a:pt x="295" y="44"/>
                      <a:pt x="296" y="45"/>
                      <a:pt x="296" y="45"/>
                    </a:cubicBezTo>
                    <a:cubicBezTo>
                      <a:pt x="297" y="46"/>
                      <a:pt x="297" y="46"/>
                      <a:pt x="297" y="46"/>
                    </a:cubicBezTo>
                    <a:cubicBezTo>
                      <a:pt x="294" y="47"/>
                      <a:pt x="294" y="47"/>
                      <a:pt x="294" y="47"/>
                    </a:cubicBezTo>
                    <a:cubicBezTo>
                      <a:pt x="294" y="47"/>
                      <a:pt x="294" y="48"/>
                      <a:pt x="294" y="48"/>
                    </a:cubicBezTo>
                    <a:cubicBezTo>
                      <a:pt x="294" y="49"/>
                      <a:pt x="294" y="49"/>
                      <a:pt x="294" y="50"/>
                    </a:cubicBezTo>
                    <a:cubicBezTo>
                      <a:pt x="296" y="51"/>
                      <a:pt x="296" y="51"/>
                      <a:pt x="296" y="51"/>
                    </a:cubicBezTo>
                    <a:cubicBezTo>
                      <a:pt x="294" y="55"/>
                      <a:pt x="294" y="55"/>
                      <a:pt x="294" y="55"/>
                    </a:cubicBezTo>
                    <a:cubicBezTo>
                      <a:pt x="294" y="55"/>
                      <a:pt x="294" y="55"/>
                      <a:pt x="294" y="56"/>
                    </a:cubicBezTo>
                    <a:cubicBezTo>
                      <a:pt x="294" y="56"/>
                      <a:pt x="294" y="56"/>
                      <a:pt x="294" y="57"/>
                    </a:cubicBezTo>
                    <a:cubicBezTo>
                      <a:pt x="298" y="59"/>
                      <a:pt x="298" y="59"/>
                      <a:pt x="298" y="59"/>
                    </a:cubicBezTo>
                    <a:cubicBezTo>
                      <a:pt x="295" y="62"/>
                      <a:pt x="295" y="62"/>
                      <a:pt x="295" y="62"/>
                    </a:cubicBezTo>
                    <a:cubicBezTo>
                      <a:pt x="294" y="62"/>
                      <a:pt x="294" y="63"/>
                      <a:pt x="294" y="63"/>
                    </a:cubicBezTo>
                    <a:cubicBezTo>
                      <a:pt x="294" y="63"/>
                      <a:pt x="295" y="64"/>
                      <a:pt x="295" y="64"/>
                    </a:cubicBezTo>
                    <a:cubicBezTo>
                      <a:pt x="299" y="66"/>
                      <a:pt x="299" y="66"/>
                      <a:pt x="299" y="66"/>
                    </a:cubicBezTo>
                    <a:cubicBezTo>
                      <a:pt x="297" y="69"/>
                      <a:pt x="297" y="69"/>
                      <a:pt x="297" y="69"/>
                    </a:cubicBezTo>
                    <a:cubicBezTo>
                      <a:pt x="296" y="70"/>
                      <a:pt x="296" y="70"/>
                      <a:pt x="296" y="71"/>
                    </a:cubicBezTo>
                    <a:cubicBezTo>
                      <a:pt x="296" y="71"/>
                      <a:pt x="297" y="71"/>
                      <a:pt x="297" y="72"/>
                    </a:cubicBezTo>
                    <a:cubicBezTo>
                      <a:pt x="300" y="73"/>
                      <a:pt x="300" y="73"/>
                      <a:pt x="300" y="73"/>
                    </a:cubicBezTo>
                    <a:cubicBezTo>
                      <a:pt x="301" y="72"/>
                      <a:pt x="301" y="72"/>
                      <a:pt x="301" y="72"/>
                    </a:cubicBezTo>
                    <a:cubicBezTo>
                      <a:pt x="301" y="71"/>
                      <a:pt x="301" y="71"/>
                      <a:pt x="301" y="71"/>
                    </a:cubicBezTo>
                    <a:cubicBezTo>
                      <a:pt x="290" y="71"/>
                      <a:pt x="290" y="71"/>
                      <a:pt x="290" y="71"/>
                    </a:cubicBezTo>
                    <a:cubicBezTo>
                      <a:pt x="289" y="71"/>
                      <a:pt x="289" y="72"/>
                      <a:pt x="288" y="72"/>
                    </a:cubicBezTo>
                    <a:cubicBezTo>
                      <a:pt x="288" y="73"/>
                      <a:pt x="289" y="74"/>
                      <a:pt x="289" y="74"/>
                    </a:cubicBezTo>
                    <a:cubicBezTo>
                      <a:pt x="292" y="76"/>
                      <a:pt x="292" y="76"/>
                      <a:pt x="292" y="76"/>
                    </a:cubicBezTo>
                    <a:cubicBezTo>
                      <a:pt x="293" y="75"/>
                      <a:pt x="293" y="75"/>
                      <a:pt x="293" y="75"/>
                    </a:cubicBezTo>
                    <a:cubicBezTo>
                      <a:pt x="293" y="73"/>
                      <a:pt x="293" y="73"/>
                      <a:pt x="293" y="73"/>
                    </a:cubicBezTo>
                    <a:cubicBezTo>
                      <a:pt x="281" y="73"/>
                      <a:pt x="281" y="73"/>
                      <a:pt x="281" y="73"/>
                    </a:cubicBezTo>
                    <a:cubicBezTo>
                      <a:pt x="280" y="73"/>
                      <a:pt x="280" y="73"/>
                      <a:pt x="280" y="74"/>
                    </a:cubicBezTo>
                    <a:cubicBezTo>
                      <a:pt x="279" y="75"/>
                      <a:pt x="280" y="75"/>
                      <a:pt x="280" y="76"/>
                    </a:cubicBezTo>
                    <a:cubicBezTo>
                      <a:pt x="284" y="78"/>
                      <a:pt x="284" y="78"/>
                      <a:pt x="284" y="78"/>
                    </a:cubicBezTo>
                    <a:cubicBezTo>
                      <a:pt x="285" y="77"/>
                      <a:pt x="285" y="77"/>
                      <a:pt x="285" y="77"/>
                    </a:cubicBezTo>
                    <a:cubicBezTo>
                      <a:pt x="285" y="75"/>
                      <a:pt x="285" y="75"/>
                      <a:pt x="285" y="75"/>
                    </a:cubicBezTo>
                    <a:cubicBezTo>
                      <a:pt x="273" y="75"/>
                      <a:pt x="273" y="75"/>
                      <a:pt x="273" y="75"/>
                    </a:cubicBezTo>
                    <a:cubicBezTo>
                      <a:pt x="272" y="75"/>
                      <a:pt x="272" y="75"/>
                      <a:pt x="271" y="76"/>
                    </a:cubicBezTo>
                    <a:cubicBezTo>
                      <a:pt x="271" y="77"/>
                      <a:pt x="271" y="77"/>
                      <a:pt x="272" y="78"/>
                    </a:cubicBezTo>
                    <a:cubicBezTo>
                      <a:pt x="277" y="81"/>
                      <a:pt x="277" y="81"/>
                      <a:pt x="277" y="81"/>
                    </a:cubicBezTo>
                    <a:cubicBezTo>
                      <a:pt x="278" y="80"/>
                      <a:pt x="278" y="80"/>
                      <a:pt x="278" y="80"/>
                    </a:cubicBezTo>
                    <a:cubicBezTo>
                      <a:pt x="278" y="78"/>
                      <a:pt x="278" y="78"/>
                      <a:pt x="278" y="78"/>
                    </a:cubicBezTo>
                    <a:cubicBezTo>
                      <a:pt x="267" y="77"/>
                      <a:pt x="267" y="77"/>
                      <a:pt x="267" y="77"/>
                    </a:cubicBezTo>
                    <a:cubicBezTo>
                      <a:pt x="266" y="77"/>
                      <a:pt x="266" y="78"/>
                      <a:pt x="266" y="78"/>
                    </a:cubicBezTo>
                    <a:cubicBezTo>
                      <a:pt x="265" y="79"/>
                      <a:pt x="266" y="80"/>
                      <a:pt x="266" y="80"/>
                    </a:cubicBezTo>
                    <a:cubicBezTo>
                      <a:pt x="271" y="83"/>
                      <a:pt x="271" y="83"/>
                      <a:pt x="271" y="83"/>
                    </a:cubicBezTo>
                    <a:cubicBezTo>
                      <a:pt x="271" y="82"/>
                      <a:pt x="271" y="82"/>
                      <a:pt x="271" y="82"/>
                    </a:cubicBezTo>
                    <a:cubicBezTo>
                      <a:pt x="271" y="80"/>
                      <a:pt x="271" y="80"/>
                      <a:pt x="271" y="80"/>
                    </a:cubicBezTo>
                    <a:cubicBezTo>
                      <a:pt x="261" y="80"/>
                      <a:pt x="261" y="80"/>
                      <a:pt x="261" y="80"/>
                    </a:cubicBezTo>
                    <a:cubicBezTo>
                      <a:pt x="260" y="80"/>
                      <a:pt x="259" y="80"/>
                      <a:pt x="259" y="81"/>
                    </a:cubicBezTo>
                    <a:cubicBezTo>
                      <a:pt x="259" y="82"/>
                      <a:pt x="259" y="82"/>
                      <a:pt x="260" y="83"/>
                    </a:cubicBezTo>
                    <a:cubicBezTo>
                      <a:pt x="265" y="86"/>
                      <a:pt x="265" y="86"/>
                      <a:pt x="265" y="86"/>
                    </a:cubicBezTo>
                    <a:cubicBezTo>
                      <a:pt x="265" y="84"/>
                      <a:pt x="265" y="84"/>
                      <a:pt x="265" y="84"/>
                    </a:cubicBezTo>
                    <a:cubicBezTo>
                      <a:pt x="264" y="83"/>
                      <a:pt x="264" y="83"/>
                      <a:pt x="264" y="83"/>
                    </a:cubicBezTo>
                    <a:cubicBezTo>
                      <a:pt x="265" y="84"/>
                      <a:pt x="265" y="84"/>
                      <a:pt x="265" y="84"/>
                    </a:cubicBezTo>
                    <a:cubicBezTo>
                      <a:pt x="265" y="83"/>
                      <a:pt x="265" y="83"/>
                      <a:pt x="265" y="83"/>
                    </a:cubicBezTo>
                    <a:cubicBezTo>
                      <a:pt x="265" y="83"/>
                      <a:pt x="264" y="83"/>
                      <a:pt x="264" y="83"/>
                    </a:cubicBezTo>
                    <a:cubicBezTo>
                      <a:pt x="265" y="84"/>
                      <a:pt x="265" y="84"/>
                      <a:pt x="265" y="84"/>
                    </a:cubicBezTo>
                    <a:cubicBezTo>
                      <a:pt x="265" y="83"/>
                      <a:pt x="265" y="83"/>
                      <a:pt x="265" y="83"/>
                    </a:cubicBezTo>
                    <a:cubicBezTo>
                      <a:pt x="265" y="84"/>
                      <a:pt x="265" y="84"/>
                      <a:pt x="265" y="84"/>
                    </a:cubicBezTo>
                    <a:cubicBezTo>
                      <a:pt x="265" y="83"/>
                      <a:pt x="265" y="83"/>
                      <a:pt x="265" y="83"/>
                    </a:cubicBezTo>
                    <a:cubicBezTo>
                      <a:pt x="265" y="83"/>
                      <a:pt x="265" y="83"/>
                      <a:pt x="265" y="83"/>
                    </a:cubicBezTo>
                    <a:cubicBezTo>
                      <a:pt x="265" y="84"/>
                      <a:pt x="265" y="84"/>
                      <a:pt x="265" y="84"/>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4" y="83"/>
                      <a:pt x="260" y="83"/>
                      <a:pt x="257" y="82"/>
                    </a:cubicBezTo>
                    <a:cubicBezTo>
                      <a:pt x="254" y="82"/>
                      <a:pt x="251" y="82"/>
                      <a:pt x="251" y="82"/>
                    </a:cubicBezTo>
                    <a:cubicBezTo>
                      <a:pt x="251" y="82"/>
                      <a:pt x="250" y="82"/>
                      <a:pt x="250" y="83"/>
                    </a:cubicBezTo>
                    <a:cubicBezTo>
                      <a:pt x="250" y="83"/>
                      <a:pt x="250" y="84"/>
                      <a:pt x="250" y="84"/>
                    </a:cubicBezTo>
                    <a:cubicBezTo>
                      <a:pt x="251" y="85"/>
                      <a:pt x="251" y="85"/>
                      <a:pt x="251" y="85"/>
                    </a:cubicBezTo>
                    <a:cubicBezTo>
                      <a:pt x="247" y="84"/>
                      <a:pt x="247" y="84"/>
                      <a:pt x="247" y="84"/>
                    </a:cubicBezTo>
                    <a:cubicBezTo>
                      <a:pt x="246" y="84"/>
                      <a:pt x="245" y="85"/>
                      <a:pt x="245" y="85"/>
                    </a:cubicBezTo>
                    <a:cubicBezTo>
                      <a:pt x="245" y="86"/>
                      <a:pt x="245" y="87"/>
                      <a:pt x="246" y="87"/>
                    </a:cubicBezTo>
                    <a:cubicBezTo>
                      <a:pt x="249" y="89"/>
                      <a:pt x="249" y="89"/>
                      <a:pt x="249" y="89"/>
                    </a:cubicBezTo>
                    <a:cubicBezTo>
                      <a:pt x="250" y="88"/>
                      <a:pt x="250" y="88"/>
                      <a:pt x="250" y="88"/>
                    </a:cubicBezTo>
                    <a:cubicBezTo>
                      <a:pt x="250" y="86"/>
                      <a:pt x="250" y="86"/>
                      <a:pt x="250" y="86"/>
                    </a:cubicBezTo>
                    <a:cubicBezTo>
                      <a:pt x="240" y="87"/>
                      <a:pt x="240" y="87"/>
                      <a:pt x="240" y="87"/>
                    </a:cubicBezTo>
                    <a:cubicBezTo>
                      <a:pt x="239" y="87"/>
                      <a:pt x="238" y="88"/>
                      <a:pt x="238" y="88"/>
                    </a:cubicBezTo>
                    <a:cubicBezTo>
                      <a:pt x="238" y="89"/>
                      <a:pt x="238" y="90"/>
                      <a:pt x="239" y="90"/>
                    </a:cubicBezTo>
                    <a:cubicBezTo>
                      <a:pt x="243" y="92"/>
                      <a:pt x="243" y="92"/>
                      <a:pt x="243" y="92"/>
                    </a:cubicBezTo>
                    <a:cubicBezTo>
                      <a:pt x="243" y="91"/>
                      <a:pt x="243" y="91"/>
                      <a:pt x="243" y="91"/>
                    </a:cubicBezTo>
                    <a:cubicBezTo>
                      <a:pt x="243" y="89"/>
                      <a:pt x="243" y="89"/>
                      <a:pt x="243" y="89"/>
                    </a:cubicBezTo>
                    <a:cubicBezTo>
                      <a:pt x="232" y="90"/>
                      <a:pt x="232" y="90"/>
                      <a:pt x="232" y="90"/>
                    </a:cubicBezTo>
                    <a:cubicBezTo>
                      <a:pt x="231" y="90"/>
                      <a:pt x="230" y="90"/>
                      <a:pt x="230" y="91"/>
                    </a:cubicBezTo>
                    <a:cubicBezTo>
                      <a:pt x="230" y="92"/>
                      <a:pt x="230" y="92"/>
                      <a:pt x="231" y="93"/>
                    </a:cubicBezTo>
                    <a:cubicBezTo>
                      <a:pt x="234" y="94"/>
                      <a:pt x="234" y="94"/>
                      <a:pt x="234" y="94"/>
                    </a:cubicBezTo>
                    <a:cubicBezTo>
                      <a:pt x="235" y="93"/>
                      <a:pt x="235" y="93"/>
                      <a:pt x="235" y="93"/>
                    </a:cubicBezTo>
                    <a:cubicBezTo>
                      <a:pt x="235" y="92"/>
                      <a:pt x="235" y="92"/>
                      <a:pt x="235" y="92"/>
                    </a:cubicBezTo>
                    <a:cubicBezTo>
                      <a:pt x="226" y="91"/>
                      <a:pt x="226" y="91"/>
                      <a:pt x="226" y="91"/>
                    </a:cubicBezTo>
                    <a:cubicBezTo>
                      <a:pt x="225" y="91"/>
                      <a:pt x="224" y="92"/>
                      <a:pt x="224" y="92"/>
                    </a:cubicBezTo>
                    <a:cubicBezTo>
                      <a:pt x="224" y="93"/>
                      <a:pt x="224" y="94"/>
                      <a:pt x="225" y="94"/>
                    </a:cubicBezTo>
                    <a:cubicBezTo>
                      <a:pt x="228" y="96"/>
                      <a:pt x="228" y="96"/>
                      <a:pt x="228" y="96"/>
                    </a:cubicBezTo>
                    <a:cubicBezTo>
                      <a:pt x="229" y="95"/>
                      <a:pt x="229" y="95"/>
                      <a:pt x="229" y="95"/>
                    </a:cubicBezTo>
                    <a:cubicBezTo>
                      <a:pt x="229" y="93"/>
                      <a:pt x="229" y="93"/>
                      <a:pt x="229" y="93"/>
                    </a:cubicBezTo>
                    <a:cubicBezTo>
                      <a:pt x="217" y="93"/>
                      <a:pt x="217" y="93"/>
                      <a:pt x="217" y="93"/>
                    </a:cubicBezTo>
                    <a:cubicBezTo>
                      <a:pt x="216" y="93"/>
                      <a:pt x="216" y="94"/>
                      <a:pt x="216" y="94"/>
                    </a:cubicBezTo>
                    <a:cubicBezTo>
                      <a:pt x="215" y="95"/>
                      <a:pt x="216" y="96"/>
                      <a:pt x="216" y="96"/>
                    </a:cubicBezTo>
                    <a:cubicBezTo>
                      <a:pt x="221" y="99"/>
                      <a:pt x="221" y="99"/>
                      <a:pt x="221" y="99"/>
                    </a:cubicBezTo>
                    <a:cubicBezTo>
                      <a:pt x="222" y="98"/>
                      <a:pt x="222" y="98"/>
                      <a:pt x="222" y="98"/>
                    </a:cubicBezTo>
                    <a:cubicBezTo>
                      <a:pt x="222" y="96"/>
                      <a:pt x="222" y="96"/>
                      <a:pt x="222" y="96"/>
                    </a:cubicBezTo>
                    <a:cubicBezTo>
                      <a:pt x="211" y="95"/>
                      <a:pt x="211" y="95"/>
                      <a:pt x="211" y="95"/>
                    </a:cubicBezTo>
                    <a:cubicBezTo>
                      <a:pt x="210" y="94"/>
                      <a:pt x="210" y="95"/>
                      <a:pt x="209" y="95"/>
                    </a:cubicBezTo>
                    <a:cubicBezTo>
                      <a:pt x="209" y="96"/>
                      <a:pt x="209" y="97"/>
                      <a:pt x="210" y="97"/>
                    </a:cubicBezTo>
                    <a:cubicBezTo>
                      <a:pt x="211" y="98"/>
                      <a:pt x="211" y="98"/>
                      <a:pt x="211" y="98"/>
                    </a:cubicBezTo>
                    <a:cubicBezTo>
                      <a:pt x="208" y="97"/>
                      <a:pt x="208" y="97"/>
                      <a:pt x="208" y="97"/>
                    </a:cubicBezTo>
                    <a:cubicBezTo>
                      <a:pt x="207" y="97"/>
                      <a:pt x="207" y="98"/>
                      <a:pt x="206" y="98"/>
                    </a:cubicBezTo>
                    <a:cubicBezTo>
                      <a:pt x="206" y="99"/>
                      <a:pt x="206" y="100"/>
                      <a:pt x="207" y="100"/>
                    </a:cubicBezTo>
                    <a:cubicBezTo>
                      <a:pt x="210" y="102"/>
                      <a:pt x="210" y="102"/>
                      <a:pt x="210" y="102"/>
                    </a:cubicBezTo>
                    <a:cubicBezTo>
                      <a:pt x="211" y="101"/>
                      <a:pt x="211" y="101"/>
                      <a:pt x="211" y="101"/>
                    </a:cubicBezTo>
                    <a:cubicBezTo>
                      <a:pt x="211" y="99"/>
                      <a:pt x="211" y="99"/>
                      <a:pt x="211" y="99"/>
                    </a:cubicBezTo>
                    <a:cubicBezTo>
                      <a:pt x="199" y="99"/>
                      <a:pt x="199" y="99"/>
                      <a:pt x="199" y="99"/>
                    </a:cubicBezTo>
                    <a:cubicBezTo>
                      <a:pt x="198" y="99"/>
                      <a:pt x="198" y="100"/>
                      <a:pt x="198" y="101"/>
                    </a:cubicBezTo>
                    <a:cubicBezTo>
                      <a:pt x="197" y="101"/>
                      <a:pt x="198" y="102"/>
                      <a:pt x="198" y="102"/>
                    </a:cubicBezTo>
                    <a:cubicBezTo>
                      <a:pt x="202" y="105"/>
                      <a:pt x="202" y="105"/>
                      <a:pt x="202" y="105"/>
                    </a:cubicBezTo>
                    <a:cubicBezTo>
                      <a:pt x="203" y="103"/>
                      <a:pt x="203" y="103"/>
                      <a:pt x="203" y="103"/>
                    </a:cubicBezTo>
                    <a:cubicBezTo>
                      <a:pt x="203" y="102"/>
                      <a:pt x="203" y="102"/>
                      <a:pt x="203" y="102"/>
                    </a:cubicBezTo>
                    <a:cubicBezTo>
                      <a:pt x="190" y="101"/>
                      <a:pt x="190" y="101"/>
                      <a:pt x="190" y="101"/>
                    </a:cubicBezTo>
                    <a:cubicBezTo>
                      <a:pt x="190" y="101"/>
                      <a:pt x="189" y="101"/>
                      <a:pt x="189" y="102"/>
                    </a:cubicBezTo>
                    <a:cubicBezTo>
                      <a:pt x="189" y="103"/>
                      <a:pt x="189" y="103"/>
                      <a:pt x="189" y="104"/>
                    </a:cubicBezTo>
                    <a:cubicBezTo>
                      <a:pt x="194" y="107"/>
                      <a:pt x="194" y="107"/>
                      <a:pt x="194" y="107"/>
                    </a:cubicBezTo>
                    <a:cubicBezTo>
                      <a:pt x="195" y="105"/>
                      <a:pt x="195" y="105"/>
                      <a:pt x="195" y="105"/>
                    </a:cubicBezTo>
                    <a:cubicBezTo>
                      <a:pt x="195" y="104"/>
                      <a:pt x="195" y="104"/>
                      <a:pt x="195" y="104"/>
                    </a:cubicBezTo>
                    <a:cubicBezTo>
                      <a:pt x="183" y="104"/>
                      <a:pt x="183" y="104"/>
                      <a:pt x="183" y="104"/>
                    </a:cubicBezTo>
                    <a:cubicBezTo>
                      <a:pt x="183" y="104"/>
                      <a:pt x="182" y="104"/>
                      <a:pt x="182" y="105"/>
                    </a:cubicBezTo>
                    <a:cubicBezTo>
                      <a:pt x="182" y="106"/>
                      <a:pt x="182" y="106"/>
                      <a:pt x="182" y="107"/>
                    </a:cubicBezTo>
                    <a:cubicBezTo>
                      <a:pt x="183" y="107"/>
                      <a:pt x="183" y="107"/>
                      <a:pt x="183" y="107"/>
                    </a:cubicBezTo>
                    <a:cubicBezTo>
                      <a:pt x="178" y="107"/>
                      <a:pt x="178" y="107"/>
                      <a:pt x="178" y="107"/>
                    </a:cubicBezTo>
                    <a:cubicBezTo>
                      <a:pt x="178" y="107"/>
                      <a:pt x="177" y="108"/>
                      <a:pt x="177" y="108"/>
                    </a:cubicBezTo>
                    <a:cubicBezTo>
                      <a:pt x="177" y="109"/>
                      <a:pt x="177" y="109"/>
                      <a:pt x="178" y="110"/>
                    </a:cubicBezTo>
                    <a:cubicBezTo>
                      <a:pt x="181" y="112"/>
                      <a:pt x="181" y="112"/>
                      <a:pt x="181" y="112"/>
                    </a:cubicBezTo>
                    <a:cubicBezTo>
                      <a:pt x="182" y="111"/>
                      <a:pt x="182" y="111"/>
                      <a:pt x="182" y="111"/>
                    </a:cubicBezTo>
                    <a:cubicBezTo>
                      <a:pt x="182" y="109"/>
                      <a:pt x="182" y="109"/>
                      <a:pt x="182" y="109"/>
                    </a:cubicBezTo>
                    <a:cubicBezTo>
                      <a:pt x="170" y="109"/>
                      <a:pt x="170" y="109"/>
                      <a:pt x="170" y="109"/>
                    </a:cubicBezTo>
                    <a:cubicBezTo>
                      <a:pt x="169" y="109"/>
                      <a:pt x="169" y="109"/>
                      <a:pt x="169" y="110"/>
                    </a:cubicBezTo>
                    <a:cubicBezTo>
                      <a:pt x="168" y="111"/>
                      <a:pt x="169" y="111"/>
                      <a:pt x="169" y="112"/>
                    </a:cubicBezTo>
                    <a:cubicBezTo>
                      <a:pt x="173" y="114"/>
                      <a:pt x="173" y="114"/>
                      <a:pt x="173" y="114"/>
                    </a:cubicBezTo>
                    <a:cubicBezTo>
                      <a:pt x="174" y="113"/>
                      <a:pt x="174" y="113"/>
                      <a:pt x="174" y="113"/>
                    </a:cubicBezTo>
                    <a:cubicBezTo>
                      <a:pt x="174" y="112"/>
                      <a:pt x="174" y="112"/>
                      <a:pt x="174" y="112"/>
                    </a:cubicBezTo>
                    <a:cubicBezTo>
                      <a:pt x="166" y="111"/>
                      <a:pt x="166" y="111"/>
                      <a:pt x="166" y="111"/>
                    </a:cubicBezTo>
                    <a:cubicBezTo>
                      <a:pt x="165" y="111"/>
                      <a:pt x="164" y="111"/>
                      <a:pt x="164" y="112"/>
                    </a:cubicBezTo>
                    <a:cubicBezTo>
                      <a:pt x="164" y="113"/>
                      <a:pt x="164" y="113"/>
                      <a:pt x="165" y="114"/>
                    </a:cubicBezTo>
                    <a:cubicBezTo>
                      <a:pt x="168" y="116"/>
                      <a:pt x="168" y="116"/>
                      <a:pt x="168" y="116"/>
                    </a:cubicBezTo>
                    <a:cubicBezTo>
                      <a:pt x="169" y="115"/>
                      <a:pt x="169" y="115"/>
                      <a:pt x="169" y="115"/>
                    </a:cubicBezTo>
                    <a:cubicBezTo>
                      <a:pt x="169" y="113"/>
                      <a:pt x="169" y="113"/>
                      <a:pt x="169" y="113"/>
                    </a:cubicBezTo>
                    <a:cubicBezTo>
                      <a:pt x="157" y="113"/>
                      <a:pt x="157" y="113"/>
                      <a:pt x="157" y="113"/>
                    </a:cubicBezTo>
                    <a:cubicBezTo>
                      <a:pt x="157" y="113"/>
                      <a:pt x="156" y="114"/>
                      <a:pt x="156" y="114"/>
                    </a:cubicBezTo>
                    <a:cubicBezTo>
                      <a:pt x="156" y="115"/>
                      <a:pt x="156" y="116"/>
                      <a:pt x="156" y="116"/>
                    </a:cubicBezTo>
                    <a:cubicBezTo>
                      <a:pt x="159" y="118"/>
                      <a:pt x="159" y="118"/>
                      <a:pt x="159" y="118"/>
                    </a:cubicBezTo>
                    <a:cubicBezTo>
                      <a:pt x="160" y="116"/>
                      <a:pt x="160" y="116"/>
                      <a:pt x="160" y="116"/>
                    </a:cubicBezTo>
                    <a:cubicBezTo>
                      <a:pt x="160" y="115"/>
                      <a:pt x="160" y="115"/>
                      <a:pt x="160" y="115"/>
                    </a:cubicBezTo>
                    <a:cubicBezTo>
                      <a:pt x="150" y="116"/>
                      <a:pt x="150" y="116"/>
                      <a:pt x="150" y="116"/>
                    </a:cubicBezTo>
                    <a:cubicBezTo>
                      <a:pt x="149" y="116"/>
                      <a:pt x="148" y="116"/>
                      <a:pt x="148" y="117"/>
                    </a:cubicBezTo>
                    <a:cubicBezTo>
                      <a:pt x="148" y="117"/>
                      <a:pt x="148" y="118"/>
                      <a:pt x="149" y="118"/>
                    </a:cubicBezTo>
                    <a:cubicBezTo>
                      <a:pt x="154" y="121"/>
                      <a:pt x="154" y="121"/>
                      <a:pt x="154" y="121"/>
                    </a:cubicBezTo>
                    <a:cubicBezTo>
                      <a:pt x="154" y="120"/>
                      <a:pt x="154" y="120"/>
                      <a:pt x="154" y="120"/>
                    </a:cubicBezTo>
                    <a:cubicBezTo>
                      <a:pt x="154" y="119"/>
                      <a:pt x="154" y="119"/>
                      <a:pt x="154" y="119"/>
                    </a:cubicBezTo>
                    <a:cubicBezTo>
                      <a:pt x="143" y="118"/>
                      <a:pt x="143" y="118"/>
                      <a:pt x="143" y="118"/>
                    </a:cubicBezTo>
                    <a:cubicBezTo>
                      <a:pt x="142" y="118"/>
                      <a:pt x="142" y="118"/>
                      <a:pt x="141" y="119"/>
                    </a:cubicBezTo>
                    <a:cubicBezTo>
                      <a:pt x="141" y="120"/>
                      <a:pt x="141" y="120"/>
                      <a:pt x="142" y="121"/>
                    </a:cubicBezTo>
                    <a:cubicBezTo>
                      <a:pt x="144" y="122"/>
                      <a:pt x="144" y="122"/>
                      <a:pt x="144" y="122"/>
                    </a:cubicBezTo>
                    <a:cubicBezTo>
                      <a:pt x="145" y="121"/>
                      <a:pt x="145" y="121"/>
                      <a:pt x="145" y="121"/>
                    </a:cubicBezTo>
                    <a:cubicBezTo>
                      <a:pt x="145" y="119"/>
                      <a:pt x="145" y="119"/>
                      <a:pt x="145" y="119"/>
                    </a:cubicBezTo>
                    <a:cubicBezTo>
                      <a:pt x="136" y="120"/>
                      <a:pt x="136" y="120"/>
                      <a:pt x="136" y="120"/>
                    </a:cubicBezTo>
                    <a:cubicBezTo>
                      <a:pt x="136" y="120"/>
                      <a:pt x="135" y="121"/>
                      <a:pt x="135" y="121"/>
                    </a:cubicBezTo>
                    <a:cubicBezTo>
                      <a:pt x="135" y="122"/>
                      <a:pt x="135" y="123"/>
                      <a:pt x="136" y="123"/>
                    </a:cubicBezTo>
                    <a:cubicBezTo>
                      <a:pt x="138" y="124"/>
                      <a:pt x="138" y="124"/>
                      <a:pt x="138" y="124"/>
                    </a:cubicBezTo>
                    <a:cubicBezTo>
                      <a:pt x="139" y="123"/>
                      <a:pt x="139" y="123"/>
                      <a:pt x="139" y="123"/>
                    </a:cubicBezTo>
                    <a:cubicBezTo>
                      <a:pt x="139" y="122"/>
                      <a:pt x="139" y="122"/>
                      <a:pt x="139" y="122"/>
                    </a:cubicBezTo>
                    <a:cubicBezTo>
                      <a:pt x="130" y="122"/>
                      <a:pt x="130" y="122"/>
                      <a:pt x="130" y="122"/>
                    </a:cubicBezTo>
                    <a:cubicBezTo>
                      <a:pt x="129" y="122"/>
                      <a:pt x="129" y="122"/>
                      <a:pt x="129" y="123"/>
                    </a:cubicBezTo>
                    <a:cubicBezTo>
                      <a:pt x="129" y="124"/>
                      <a:pt x="129" y="124"/>
                      <a:pt x="129" y="125"/>
                    </a:cubicBezTo>
                    <a:cubicBezTo>
                      <a:pt x="132" y="126"/>
                      <a:pt x="132" y="126"/>
                      <a:pt x="132" y="126"/>
                    </a:cubicBezTo>
                    <a:cubicBezTo>
                      <a:pt x="133" y="125"/>
                      <a:pt x="133" y="125"/>
                      <a:pt x="133" y="125"/>
                    </a:cubicBezTo>
                    <a:cubicBezTo>
                      <a:pt x="133" y="124"/>
                      <a:pt x="133" y="124"/>
                      <a:pt x="133" y="124"/>
                    </a:cubicBezTo>
                    <a:cubicBezTo>
                      <a:pt x="122" y="124"/>
                      <a:pt x="122" y="124"/>
                      <a:pt x="122" y="124"/>
                    </a:cubicBezTo>
                    <a:cubicBezTo>
                      <a:pt x="122" y="124"/>
                      <a:pt x="121" y="124"/>
                      <a:pt x="121" y="125"/>
                    </a:cubicBezTo>
                    <a:cubicBezTo>
                      <a:pt x="121" y="126"/>
                      <a:pt x="121" y="126"/>
                      <a:pt x="122" y="127"/>
                    </a:cubicBezTo>
                    <a:cubicBezTo>
                      <a:pt x="127" y="130"/>
                      <a:pt x="127" y="130"/>
                      <a:pt x="127" y="130"/>
                    </a:cubicBezTo>
                    <a:cubicBezTo>
                      <a:pt x="127" y="128"/>
                      <a:pt x="127" y="128"/>
                      <a:pt x="127" y="128"/>
                    </a:cubicBezTo>
                    <a:cubicBezTo>
                      <a:pt x="128" y="127"/>
                      <a:pt x="128" y="127"/>
                      <a:pt x="128" y="127"/>
                    </a:cubicBezTo>
                    <a:cubicBezTo>
                      <a:pt x="116" y="125"/>
                      <a:pt x="116" y="125"/>
                      <a:pt x="116" y="125"/>
                    </a:cubicBezTo>
                    <a:cubicBezTo>
                      <a:pt x="115" y="125"/>
                      <a:pt x="114" y="126"/>
                      <a:pt x="114" y="126"/>
                    </a:cubicBezTo>
                    <a:cubicBezTo>
                      <a:pt x="114" y="127"/>
                      <a:pt x="114" y="128"/>
                      <a:pt x="115" y="128"/>
                    </a:cubicBezTo>
                    <a:cubicBezTo>
                      <a:pt x="121" y="132"/>
                      <a:pt x="121" y="132"/>
                      <a:pt x="121" y="132"/>
                    </a:cubicBezTo>
                    <a:cubicBezTo>
                      <a:pt x="121" y="130"/>
                      <a:pt x="121" y="130"/>
                      <a:pt x="121" y="130"/>
                    </a:cubicBezTo>
                    <a:cubicBezTo>
                      <a:pt x="120" y="130"/>
                      <a:pt x="120" y="130"/>
                      <a:pt x="120" y="130"/>
                    </a:cubicBezTo>
                    <a:cubicBezTo>
                      <a:pt x="121" y="130"/>
                      <a:pt x="121" y="130"/>
                      <a:pt x="121" y="130"/>
                    </a:cubicBezTo>
                    <a:cubicBezTo>
                      <a:pt x="121" y="129"/>
                      <a:pt x="121" y="129"/>
                      <a:pt x="121" y="129"/>
                    </a:cubicBezTo>
                    <a:cubicBezTo>
                      <a:pt x="120" y="130"/>
                      <a:pt x="120" y="130"/>
                      <a:pt x="120" y="130"/>
                    </a:cubicBezTo>
                    <a:cubicBezTo>
                      <a:pt x="121" y="130"/>
                      <a:pt x="121" y="130"/>
                      <a:pt x="121" y="130"/>
                    </a:cubicBezTo>
                    <a:cubicBezTo>
                      <a:pt x="121" y="129"/>
                      <a:pt x="121" y="129"/>
                      <a:pt x="121" y="129"/>
                    </a:cubicBezTo>
                    <a:cubicBezTo>
                      <a:pt x="121" y="130"/>
                      <a:pt x="121" y="130"/>
                      <a:pt x="121" y="130"/>
                    </a:cubicBezTo>
                    <a:cubicBezTo>
                      <a:pt x="121" y="129"/>
                      <a:pt x="121" y="129"/>
                      <a:pt x="121" y="129"/>
                    </a:cubicBezTo>
                    <a:cubicBezTo>
                      <a:pt x="121" y="129"/>
                      <a:pt x="121" y="129"/>
                      <a:pt x="121" y="129"/>
                    </a:cubicBezTo>
                    <a:cubicBezTo>
                      <a:pt x="121" y="130"/>
                      <a:pt x="121" y="130"/>
                      <a:pt x="121" y="130"/>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0" y="129"/>
                      <a:pt x="117" y="129"/>
                      <a:pt x="114" y="128"/>
                    </a:cubicBezTo>
                    <a:cubicBezTo>
                      <a:pt x="111" y="128"/>
                      <a:pt x="108" y="128"/>
                      <a:pt x="108" y="128"/>
                    </a:cubicBezTo>
                    <a:cubicBezTo>
                      <a:pt x="108" y="128"/>
                      <a:pt x="107" y="128"/>
                      <a:pt x="107" y="129"/>
                    </a:cubicBezTo>
                    <a:cubicBezTo>
                      <a:pt x="107" y="130"/>
                      <a:pt x="107" y="130"/>
                      <a:pt x="107" y="131"/>
                    </a:cubicBezTo>
                    <a:cubicBezTo>
                      <a:pt x="108" y="131"/>
                      <a:pt x="108" y="131"/>
                      <a:pt x="108" y="131"/>
                    </a:cubicBezTo>
                    <a:cubicBezTo>
                      <a:pt x="102" y="131"/>
                      <a:pt x="102" y="131"/>
                      <a:pt x="102" y="131"/>
                    </a:cubicBezTo>
                    <a:cubicBezTo>
                      <a:pt x="102" y="131"/>
                      <a:pt x="101" y="131"/>
                      <a:pt x="101" y="132"/>
                    </a:cubicBezTo>
                    <a:cubicBezTo>
                      <a:pt x="101" y="133"/>
                      <a:pt x="101" y="133"/>
                      <a:pt x="102" y="134"/>
                    </a:cubicBezTo>
                    <a:cubicBezTo>
                      <a:pt x="106" y="136"/>
                      <a:pt x="106" y="136"/>
                      <a:pt x="106" y="136"/>
                    </a:cubicBezTo>
                    <a:cubicBezTo>
                      <a:pt x="107" y="135"/>
                      <a:pt x="107" y="135"/>
                      <a:pt x="107" y="135"/>
                    </a:cubicBezTo>
                    <a:cubicBezTo>
                      <a:pt x="107" y="134"/>
                      <a:pt x="107" y="134"/>
                      <a:pt x="107" y="134"/>
                    </a:cubicBezTo>
                    <a:cubicBezTo>
                      <a:pt x="94" y="133"/>
                      <a:pt x="94" y="133"/>
                      <a:pt x="94" y="133"/>
                    </a:cubicBezTo>
                    <a:cubicBezTo>
                      <a:pt x="93" y="133"/>
                      <a:pt x="93" y="134"/>
                      <a:pt x="92" y="134"/>
                    </a:cubicBezTo>
                    <a:cubicBezTo>
                      <a:pt x="92" y="135"/>
                      <a:pt x="92" y="136"/>
                      <a:pt x="93" y="136"/>
                    </a:cubicBezTo>
                    <a:cubicBezTo>
                      <a:pt x="94" y="137"/>
                      <a:pt x="94" y="137"/>
                      <a:pt x="94" y="137"/>
                    </a:cubicBezTo>
                    <a:cubicBezTo>
                      <a:pt x="91" y="138"/>
                      <a:pt x="91" y="138"/>
                      <a:pt x="91" y="138"/>
                    </a:cubicBezTo>
                    <a:cubicBezTo>
                      <a:pt x="91" y="138"/>
                      <a:pt x="90" y="139"/>
                      <a:pt x="90" y="140"/>
                    </a:cubicBezTo>
                    <a:cubicBezTo>
                      <a:pt x="90" y="140"/>
                      <a:pt x="91" y="141"/>
                      <a:pt x="91" y="141"/>
                    </a:cubicBezTo>
                    <a:cubicBezTo>
                      <a:pt x="92" y="141"/>
                      <a:pt x="92" y="141"/>
                      <a:pt x="92" y="141"/>
                    </a:cubicBezTo>
                    <a:cubicBezTo>
                      <a:pt x="90" y="142"/>
                      <a:pt x="90" y="142"/>
                      <a:pt x="90" y="142"/>
                    </a:cubicBezTo>
                    <a:cubicBezTo>
                      <a:pt x="89" y="142"/>
                      <a:pt x="89" y="143"/>
                      <a:pt x="89" y="144"/>
                    </a:cubicBezTo>
                    <a:cubicBezTo>
                      <a:pt x="89" y="144"/>
                      <a:pt x="89" y="145"/>
                      <a:pt x="89" y="145"/>
                    </a:cubicBezTo>
                    <a:cubicBezTo>
                      <a:pt x="92" y="147"/>
                      <a:pt x="92" y="147"/>
                      <a:pt x="92" y="147"/>
                    </a:cubicBezTo>
                    <a:cubicBezTo>
                      <a:pt x="90" y="148"/>
                      <a:pt x="90" y="148"/>
                      <a:pt x="90" y="148"/>
                    </a:cubicBezTo>
                    <a:cubicBezTo>
                      <a:pt x="90" y="148"/>
                      <a:pt x="90" y="149"/>
                      <a:pt x="90" y="149"/>
                    </a:cubicBezTo>
                    <a:cubicBezTo>
                      <a:pt x="90" y="150"/>
                      <a:pt x="90" y="150"/>
                      <a:pt x="90" y="150"/>
                    </a:cubicBezTo>
                    <a:cubicBezTo>
                      <a:pt x="95" y="153"/>
                      <a:pt x="95" y="153"/>
                      <a:pt x="95" y="153"/>
                    </a:cubicBezTo>
                    <a:cubicBezTo>
                      <a:pt x="92" y="157"/>
                      <a:pt x="92" y="157"/>
                      <a:pt x="92" y="157"/>
                    </a:cubicBezTo>
                    <a:cubicBezTo>
                      <a:pt x="92" y="157"/>
                      <a:pt x="92" y="158"/>
                      <a:pt x="93" y="159"/>
                    </a:cubicBezTo>
                    <a:cubicBezTo>
                      <a:pt x="94" y="160"/>
                      <a:pt x="94" y="160"/>
                      <a:pt x="94" y="160"/>
                    </a:cubicBezTo>
                    <a:cubicBezTo>
                      <a:pt x="95" y="158"/>
                      <a:pt x="95" y="158"/>
                      <a:pt x="95" y="158"/>
                    </a:cubicBezTo>
                    <a:cubicBezTo>
                      <a:pt x="94" y="157"/>
                      <a:pt x="94" y="157"/>
                      <a:pt x="94" y="157"/>
                    </a:cubicBezTo>
                    <a:cubicBezTo>
                      <a:pt x="90" y="163"/>
                      <a:pt x="90" y="163"/>
                      <a:pt x="90" y="163"/>
                    </a:cubicBezTo>
                    <a:cubicBezTo>
                      <a:pt x="90" y="163"/>
                      <a:pt x="89" y="163"/>
                      <a:pt x="90" y="164"/>
                    </a:cubicBezTo>
                    <a:cubicBezTo>
                      <a:pt x="90" y="164"/>
                      <a:pt x="90" y="165"/>
                      <a:pt x="90" y="165"/>
                    </a:cubicBezTo>
                    <a:cubicBezTo>
                      <a:pt x="96" y="169"/>
                      <a:pt x="96" y="169"/>
                      <a:pt x="96" y="169"/>
                    </a:cubicBezTo>
                    <a:cubicBezTo>
                      <a:pt x="97" y="167"/>
                      <a:pt x="97" y="167"/>
                      <a:pt x="97" y="167"/>
                    </a:cubicBezTo>
                    <a:cubicBezTo>
                      <a:pt x="96" y="167"/>
                      <a:pt x="96" y="167"/>
                      <a:pt x="96" y="167"/>
                    </a:cubicBezTo>
                    <a:cubicBezTo>
                      <a:pt x="97" y="167"/>
                      <a:pt x="97" y="167"/>
                      <a:pt x="97" y="167"/>
                    </a:cubicBezTo>
                    <a:cubicBezTo>
                      <a:pt x="97" y="166"/>
                      <a:pt x="97" y="166"/>
                      <a:pt x="97" y="166"/>
                    </a:cubicBezTo>
                    <a:cubicBezTo>
                      <a:pt x="96" y="166"/>
                      <a:pt x="96" y="166"/>
                      <a:pt x="96" y="167"/>
                    </a:cubicBezTo>
                    <a:cubicBezTo>
                      <a:pt x="97" y="167"/>
                      <a:pt x="97" y="167"/>
                      <a:pt x="97" y="167"/>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7"/>
                      <a:pt x="97" y="167"/>
                      <a:pt x="97" y="167"/>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6"/>
                      <a:pt x="96" y="166"/>
                      <a:pt x="95" y="165"/>
                    </a:cubicBezTo>
                    <a:cubicBezTo>
                      <a:pt x="92" y="164"/>
                      <a:pt x="85" y="161"/>
                      <a:pt x="79" y="158"/>
                    </a:cubicBezTo>
                    <a:cubicBezTo>
                      <a:pt x="74" y="155"/>
                      <a:pt x="69" y="153"/>
                      <a:pt x="69" y="153"/>
                    </a:cubicBezTo>
                    <a:cubicBezTo>
                      <a:pt x="68" y="152"/>
                      <a:pt x="68" y="153"/>
                      <a:pt x="67" y="153"/>
                    </a:cubicBezTo>
                    <a:cubicBezTo>
                      <a:pt x="67" y="154"/>
                      <a:pt x="67" y="154"/>
                      <a:pt x="67" y="154"/>
                    </a:cubicBezTo>
                    <a:cubicBezTo>
                      <a:pt x="67" y="154"/>
                      <a:pt x="67" y="154"/>
                      <a:pt x="67" y="154"/>
                    </a:cubicBezTo>
                    <a:cubicBezTo>
                      <a:pt x="67" y="155"/>
                      <a:pt x="67" y="155"/>
                      <a:pt x="67" y="155"/>
                    </a:cubicBezTo>
                    <a:cubicBezTo>
                      <a:pt x="67" y="155"/>
                      <a:pt x="67" y="155"/>
                      <a:pt x="67" y="155"/>
                    </a:cubicBezTo>
                    <a:cubicBezTo>
                      <a:pt x="68" y="156"/>
                      <a:pt x="68" y="156"/>
                      <a:pt x="69" y="156"/>
                    </a:cubicBezTo>
                    <a:cubicBezTo>
                      <a:pt x="71" y="158"/>
                      <a:pt x="76" y="161"/>
                      <a:pt x="80" y="163"/>
                    </a:cubicBezTo>
                    <a:cubicBezTo>
                      <a:pt x="82" y="164"/>
                      <a:pt x="84" y="165"/>
                      <a:pt x="85" y="166"/>
                    </a:cubicBezTo>
                    <a:cubicBezTo>
                      <a:pt x="86" y="167"/>
                      <a:pt x="86" y="167"/>
                      <a:pt x="87" y="167"/>
                    </a:cubicBezTo>
                    <a:cubicBezTo>
                      <a:pt x="87" y="168"/>
                      <a:pt x="87" y="168"/>
                      <a:pt x="87" y="168"/>
                    </a:cubicBezTo>
                    <a:cubicBezTo>
                      <a:pt x="87" y="168"/>
                      <a:pt x="87" y="168"/>
                      <a:pt x="87" y="168"/>
                    </a:cubicBezTo>
                    <a:cubicBezTo>
                      <a:pt x="88" y="167"/>
                      <a:pt x="88" y="167"/>
                      <a:pt x="88" y="167"/>
                    </a:cubicBezTo>
                    <a:cubicBezTo>
                      <a:pt x="87" y="167"/>
                      <a:pt x="87" y="167"/>
                      <a:pt x="87" y="167"/>
                    </a:cubicBezTo>
                    <a:cubicBezTo>
                      <a:pt x="87" y="168"/>
                      <a:pt x="87" y="168"/>
                      <a:pt x="87" y="168"/>
                    </a:cubicBezTo>
                    <a:cubicBezTo>
                      <a:pt x="88" y="167"/>
                      <a:pt x="88" y="167"/>
                      <a:pt x="88" y="167"/>
                    </a:cubicBezTo>
                    <a:cubicBezTo>
                      <a:pt x="87" y="167"/>
                      <a:pt x="87" y="167"/>
                      <a:pt x="87" y="167"/>
                    </a:cubicBezTo>
                    <a:cubicBezTo>
                      <a:pt x="88" y="167"/>
                      <a:pt x="88" y="167"/>
                      <a:pt x="88" y="167"/>
                    </a:cubicBezTo>
                    <a:cubicBezTo>
                      <a:pt x="87" y="167"/>
                      <a:pt x="87" y="167"/>
                      <a:pt x="87" y="167"/>
                    </a:cubicBezTo>
                    <a:cubicBezTo>
                      <a:pt x="87" y="167"/>
                      <a:pt x="87" y="167"/>
                      <a:pt x="87" y="167"/>
                    </a:cubicBezTo>
                    <a:cubicBezTo>
                      <a:pt x="88" y="167"/>
                      <a:pt x="88" y="167"/>
                      <a:pt x="88" y="167"/>
                    </a:cubicBezTo>
                    <a:cubicBezTo>
                      <a:pt x="87" y="167"/>
                      <a:pt x="87" y="167"/>
                      <a:pt x="87" y="167"/>
                    </a:cubicBezTo>
                    <a:cubicBezTo>
                      <a:pt x="88" y="167"/>
                      <a:pt x="88" y="167"/>
                      <a:pt x="88" y="167"/>
                    </a:cubicBezTo>
                    <a:cubicBezTo>
                      <a:pt x="87" y="166"/>
                      <a:pt x="87" y="166"/>
                      <a:pt x="87" y="166"/>
                    </a:cubicBezTo>
                    <a:cubicBezTo>
                      <a:pt x="87" y="167"/>
                      <a:pt x="87" y="167"/>
                      <a:pt x="87" y="167"/>
                    </a:cubicBezTo>
                    <a:cubicBezTo>
                      <a:pt x="88" y="167"/>
                      <a:pt x="88" y="167"/>
                      <a:pt x="88" y="167"/>
                    </a:cubicBezTo>
                    <a:cubicBezTo>
                      <a:pt x="87" y="166"/>
                      <a:pt x="87" y="166"/>
                      <a:pt x="87" y="166"/>
                    </a:cubicBezTo>
                    <a:cubicBezTo>
                      <a:pt x="88" y="167"/>
                      <a:pt x="88" y="167"/>
                      <a:pt x="88" y="167"/>
                    </a:cubicBezTo>
                    <a:cubicBezTo>
                      <a:pt x="87" y="166"/>
                      <a:pt x="87" y="166"/>
                      <a:pt x="87" y="166"/>
                    </a:cubicBezTo>
                    <a:cubicBezTo>
                      <a:pt x="88" y="167"/>
                      <a:pt x="88" y="167"/>
                      <a:pt x="88" y="167"/>
                    </a:cubicBezTo>
                    <a:cubicBezTo>
                      <a:pt x="88" y="165"/>
                      <a:pt x="88" y="165"/>
                      <a:pt x="88" y="165"/>
                    </a:cubicBezTo>
                    <a:cubicBezTo>
                      <a:pt x="87" y="166"/>
                      <a:pt x="87" y="166"/>
                      <a:pt x="87" y="166"/>
                    </a:cubicBezTo>
                    <a:cubicBezTo>
                      <a:pt x="88" y="167"/>
                      <a:pt x="88" y="167"/>
                      <a:pt x="88" y="167"/>
                    </a:cubicBezTo>
                    <a:cubicBezTo>
                      <a:pt x="88" y="165"/>
                      <a:pt x="88" y="165"/>
                      <a:pt x="88" y="165"/>
                    </a:cubicBezTo>
                    <a:cubicBezTo>
                      <a:pt x="88" y="166"/>
                      <a:pt x="88" y="166"/>
                      <a:pt x="88" y="166"/>
                    </a:cubicBezTo>
                    <a:cubicBezTo>
                      <a:pt x="88" y="165"/>
                      <a:pt x="88" y="165"/>
                      <a:pt x="88" y="165"/>
                    </a:cubicBezTo>
                    <a:cubicBezTo>
                      <a:pt x="88" y="165"/>
                      <a:pt x="88" y="165"/>
                      <a:pt x="88" y="165"/>
                    </a:cubicBezTo>
                    <a:cubicBezTo>
                      <a:pt x="88" y="166"/>
                      <a:pt x="88" y="166"/>
                      <a:pt x="88" y="166"/>
                    </a:cubicBezTo>
                    <a:cubicBezTo>
                      <a:pt x="88" y="165"/>
                      <a:pt x="88" y="165"/>
                      <a:pt x="88" y="165"/>
                    </a:cubicBezTo>
                    <a:cubicBezTo>
                      <a:pt x="88" y="166"/>
                      <a:pt x="88" y="166"/>
                      <a:pt x="88" y="166"/>
                    </a:cubicBezTo>
                    <a:cubicBezTo>
                      <a:pt x="88" y="165"/>
                      <a:pt x="88" y="165"/>
                      <a:pt x="88" y="165"/>
                    </a:cubicBezTo>
                    <a:cubicBezTo>
                      <a:pt x="88" y="165"/>
                      <a:pt x="88" y="165"/>
                      <a:pt x="88" y="165"/>
                    </a:cubicBezTo>
                    <a:cubicBezTo>
                      <a:pt x="88" y="166"/>
                      <a:pt x="88" y="166"/>
                      <a:pt x="88" y="166"/>
                    </a:cubicBezTo>
                    <a:cubicBezTo>
                      <a:pt x="88" y="165"/>
                      <a:pt x="88" y="165"/>
                      <a:pt x="88" y="165"/>
                    </a:cubicBezTo>
                    <a:cubicBezTo>
                      <a:pt x="88" y="165"/>
                      <a:pt x="87" y="165"/>
                      <a:pt x="85" y="164"/>
                    </a:cubicBezTo>
                    <a:cubicBezTo>
                      <a:pt x="80" y="162"/>
                      <a:pt x="69" y="156"/>
                      <a:pt x="59" y="151"/>
                    </a:cubicBezTo>
                    <a:cubicBezTo>
                      <a:pt x="55" y="148"/>
                      <a:pt x="50" y="146"/>
                      <a:pt x="47" y="144"/>
                    </a:cubicBezTo>
                    <a:cubicBezTo>
                      <a:pt x="44" y="142"/>
                      <a:pt x="42" y="141"/>
                      <a:pt x="42" y="141"/>
                    </a:cubicBezTo>
                    <a:cubicBezTo>
                      <a:pt x="41" y="141"/>
                      <a:pt x="40" y="141"/>
                      <a:pt x="40" y="142"/>
                    </a:cubicBezTo>
                    <a:cubicBezTo>
                      <a:pt x="39" y="143"/>
                      <a:pt x="39" y="144"/>
                      <a:pt x="40" y="144"/>
                    </a:cubicBezTo>
                    <a:cubicBezTo>
                      <a:pt x="61" y="157"/>
                      <a:pt x="61" y="157"/>
                      <a:pt x="61" y="157"/>
                    </a:cubicBezTo>
                    <a:cubicBezTo>
                      <a:pt x="62" y="156"/>
                      <a:pt x="62" y="156"/>
                      <a:pt x="62" y="156"/>
                    </a:cubicBezTo>
                    <a:cubicBezTo>
                      <a:pt x="63" y="154"/>
                      <a:pt x="63" y="154"/>
                      <a:pt x="63" y="154"/>
                    </a:cubicBezTo>
                    <a:cubicBezTo>
                      <a:pt x="5" y="126"/>
                      <a:pt x="5" y="126"/>
                      <a:pt x="5" y="126"/>
                    </a:cubicBezTo>
                    <a:cubicBezTo>
                      <a:pt x="4" y="125"/>
                      <a:pt x="4" y="126"/>
                      <a:pt x="3" y="126"/>
                    </a:cubicBezTo>
                    <a:cubicBezTo>
                      <a:pt x="3" y="127"/>
                      <a:pt x="3" y="128"/>
                      <a:pt x="4" y="128"/>
                    </a:cubicBezTo>
                    <a:cubicBezTo>
                      <a:pt x="9" y="132"/>
                      <a:pt x="9" y="132"/>
                      <a:pt x="9" y="132"/>
                    </a:cubicBezTo>
                    <a:cubicBezTo>
                      <a:pt x="2" y="128"/>
                      <a:pt x="2" y="128"/>
                      <a:pt x="2" y="128"/>
                    </a:cubicBezTo>
                    <a:cubicBezTo>
                      <a:pt x="1" y="128"/>
                      <a:pt x="0" y="128"/>
                      <a:pt x="0" y="129"/>
                    </a:cubicBezTo>
                    <a:cubicBezTo>
                      <a:pt x="0" y="130"/>
                      <a:pt x="0" y="131"/>
                      <a:pt x="0" y="131"/>
                    </a:cubicBezTo>
                    <a:cubicBezTo>
                      <a:pt x="5" y="134"/>
                      <a:pt x="5" y="134"/>
                      <a:pt x="5" y="134"/>
                    </a:cubicBezTo>
                    <a:cubicBezTo>
                      <a:pt x="5" y="134"/>
                      <a:pt x="6" y="134"/>
                      <a:pt x="7" y="133"/>
                    </a:cubicBezTo>
                    <a:cubicBezTo>
                      <a:pt x="7" y="133"/>
                      <a:pt x="7" y="132"/>
                      <a:pt x="6" y="13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8" name="Freeform 1205"/>
              <p:cNvSpPr>
                <a:spLocks/>
              </p:cNvSpPr>
              <p:nvPr/>
            </p:nvSpPr>
            <p:spPr bwMode="auto">
              <a:xfrm>
                <a:off x="4163954" y="224628"/>
                <a:ext cx="946475" cy="453922"/>
              </a:xfrm>
              <a:custGeom>
                <a:avLst/>
                <a:gdLst>
                  <a:gd name="T0" fmla="*/ 7 w 588"/>
                  <a:gd name="T1" fmla="*/ 156 h 282"/>
                  <a:gd name="T2" fmla="*/ 8 w 588"/>
                  <a:gd name="T3" fmla="*/ 163 h 282"/>
                  <a:gd name="T4" fmla="*/ 355 w 588"/>
                  <a:gd name="T5" fmla="*/ 64 h 282"/>
                  <a:gd name="T6" fmla="*/ 358 w 588"/>
                  <a:gd name="T7" fmla="*/ 16 h 282"/>
                  <a:gd name="T8" fmla="*/ 557 w 588"/>
                  <a:gd name="T9" fmla="*/ 54 h 282"/>
                  <a:gd name="T10" fmla="*/ 376 w 588"/>
                  <a:gd name="T11" fmla="*/ 207 h 282"/>
                  <a:gd name="T12" fmla="*/ 370 w 588"/>
                  <a:gd name="T13" fmla="*/ 166 h 282"/>
                  <a:gd name="T14" fmla="*/ 14 w 588"/>
                  <a:gd name="T15" fmla="*/ 264 h 282"/>
                  <a:gd name="T16" fmla="*/ 14 w 588"/>
                  <a:gd name="T17" fmla="*/ 156 h 282"/>
                  <a:gd name="T18" fmla="*/ 7 w 588"/>
                  <a:gd name="T19" fmla="*/ 156 h 282"/>
                  <a:gd name="T20" fmla="*/ 8 w 588"/>
                  <a:gd name="T21" fmla="*/ 163 h 282"/>
                  <a:gd name="T22" fmla="*/ 7 w 588"/>
                  <a:gd name="T23" fmla="*/ 156 h 282"/>
                  <a:gd name="T24" fmla="*/ 0 w 588"/>
                  <a:gd name="T25" fmla="*/ 156 h 282"/>
                  <a:gd name="T26" fmla="*/ 0 w 588"/>
                  <a:gd name="T27" fmla="*/ 282 h 282"/>
                  <a:gd name="T28" fmla="*/ 358 w 588"/>
                  <a:gd name="T29" fmla="*/ 184 h 282"/>
                  <a:gd name="T30" fmla="*/ 365 w 588"/>
                  <a:gd name="T31" fmla="*/ 233 h 282"/>
                  <a:gd name="T32" fmla="*/ 588 w 588"/>
                  <a:gd name="T33" fmla="*/ 46 h 282"/>
                  <a:gd name="T34" fmla="*/ 346 w 588"/>
                  <a:gd name="T35" fmla="*/ 0 h 282"/>
                  <a:gd name="T36" fmla="*/ 343 w 588"/>
                  <a:gd name="T37" fmla="*/ 53 h 282"/>
                  <a:gd name="T38" fmla="*/ 0 w 588"/>
                  <a:gd name="T39" fmla="*/ 152 h 282"/>
                  <a:gd name="T40" fmla="*/ 0 w 588"/>
                  <a:gd name="T41" fmla="*/ 156 h 282"/>
                  <a:gd name="T42" fmla="*/ 7 w 588"/>
                  <a:gd name="T43" fmla="*/ 15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82">
                    <a:moveTo>
                      <a:pt x="7" y="156"/>
                    </a:moveTo>
                    <a:lnTo>
                      <a:pt x="8" y="163"/>
                    </a:lnTo>
                    <a:lnTo>
                      <a:pt x="355" y="64"/>
                    </a:lnTo>
                    <a:lnTo>
                      <a:pt x="358" y="16"/>
                    </a:lnTo>
                    <a:lnTo>
                      <a:pt x="557" y="54"/>
                    </a:lnTo>
                    <a:lnTo>
                      <a:pt x="376" y="207"/>
                    </a:lnTo>
                    <a:lnTo>
                      <a:pt x="370" y="166"/>
                    </a:lnTo>
                    <a:lnTo>
                      <a:pt x="14" y="264"/>
                    </a:lnTo>
                    <a:lnTo>
                      <a:pt x="14" y="156"/>
                    </a:lnTo>
                    <a:lnTo>
                      <a:pt x="7" y="156"/>
                    </a:lnTo>
                    <a:lnTo>
                      <a:pt x="8" y="163"/>
                    </a:lnTo>
                    <a:lnTo>
                      <a:pt x="7" y="156"/>
                    </a:lnTo>
                    <a:lnTo>
                      <a:pt x="0" y="156"/>
                    </a:lnTo>
                    <a:lnTo>
                      <a:pt x="0" y="282"/>
                    </a:lnTo>
                    <a:lnTo>
                      <a:pt x="358" y="184"/>
                    </a:lnTo>
                    <a:lnTo>
                      <a:pt x="365" y="233"/>
                    </a:lnTo>
                    <a:lnTo>
                      <a:pt x="588" y="46"/>
                    </a:lnTo>
                    <a:lnTo>
                      <a:pt x="346" y="0"/>
                    </a:lnTo>
                    <a:lnTo>
                      <a:pt x="343" y="53"/>
                    </a:lnTo>
                    <a:lnTo>
                      <a:pt x="0" y="152"/>
                    </a:lnTo>
                    <a:lnTo>
                      <a:pt x="0" y="156"/>
                    </a:lnTo>
                    <a:lnTo>
                      <a:pt x="7" y="156"/>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9" name="Freeform 1206"/>
              <p:cNvSpPr>
                <a:spLocks/>
              </p:cNvSpPr>
              <p:nvPr/>
            </p:nvSpPr>
            <p:spPr bwMode="auto">
              <a:xfrm>
                <a:off x="3404199" y="12154"/>
                <a:ext cx="721124" cy="658347"/>
              </a:xfrm>
              <a:custGeom>
                <a:avLst/>
                <a:gdLst>
                  <a:gd name="T0" fmla="*/ 434 w 448"/>
                  <a:gd name="T1" fmla="*/ 283 h 409"/>
                  <a:gd name="T2" fmla="*/ 438 w 448"/>
                  <a:gd name="T3" fmla="*/ 277 h 409"/>
                  <a:gd name="T4" fmla="*/ 199 w 448"/>
                  <a:gd name="T5" fmla="*/ 77 h 409"/>
                  <a:gd name="T6" fmla="*/ 196 w 448"/>
                  <a:gd name="T7" fmla="*/ 32 h 409"/>
                  <a:gd name="T8" fmla="*/ 0 w 448"/>
                  <a:gd name="T9" fmla="*/ 0 h 409"/>
                  <a:gd name="T10" fmla="*/ 178 w 448"/>
                  <a:gd name="T11" fmla="*/ 279 h 409"/>
                  <a:gd name="T12" fmla="*/ 186 w 448"/>
                  <a:gd name="T13" fmla="*/ 227 h 409"/>
                  <a:gd name="T14" fmla="*/ 448 w 448"/>
                  <a:gd name="T15" fmla="*/ 409 h 409"/>
                  <a:gd name="T16" fmla="*/ 441 w 448"/>
                  <a:gd name="T17" fmla="*/ 280 h 409"/>
                  <a:gd name="T18" fmla="*/ 438 w 448"/>
                  <a:gd name="T19" fmla="*/ 277 h 409"/>
                  <a:gd name="T20" fmla="*/ 434 w 448"/>
                  <a:gd name="T21" fmla="*/ 283 h 409"/>
                  <a:gd name="T22" fmla="*/ 427 w 448"/>
                  <a:gd name="T23" fmla="*/ 283 h 409"/>
                  <a:gd name="T24" fmla="*/ 433 w 448"/>
                  <a:gd name="T25" fmla="*/ 382 h 409"/>
                  <a:gd name="T26" fmla="*/ 176 w 448"/>
                  <a:gd name="T27" fmla="*/ 203 h 409"/>
                  <a:gd name="T28" fmla="*/ 170 w 448"/>
                  <a:gd name="T29" fmla="*/ 239 h 409"/>
                  <a:gd name="T30" fmla="*/ 29 w 448"/>
                  <a:gd name="T31" fmla="*/ 19 h 409"/>
                  <a:gd name="T32" fmla="*/ 182 w 448"/>
                  <a:gd name="T33" fmla="*/ 45 h 409"/>
                  <a:gd name="T34" fmla="*/ 186 w 448"/>
                  <a:gd name="T35" fmla="*/ 84 h 409"/>
                  <a:gd name="T36" fmla="*/ 430 w 448"/>
                  <a:gd name="T37" fmla="*/ 288 h 409"/>
                  <a:gd name="T38" fmla="*/ 434 w 448"/>
                  <a:gd name="T39" fmla="*/ 283 h 409"/>
                  <a:gd name="T40" fmla="*/ 427 w 448"/>
                  <a:gd name="T41" fmla="*/ 283 h 409"/>
                  <a:gd name="T42" fmla="*/ 434 w 448"/>
                  <a:gd name="T43" fmla="*/ 28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8" h="409">
                    <a:moveTo>
                      <a:pt x="434" y="283"/>
                    </a:moveTo>
                    <a:lnTo>
                      <a:pt x="438" y="277"/>
                    </a:lnTo>
                    <a:lnTo>
                      <a:pt x="199" y="77"/>
                    </a:lnTo>
                    <a:lnTo>
                      <a:pt x="196" y="32"/>
                    </a:lnTo>
                    <a:lnTo>
                      <a:pt x="0" y="0"/>
                    </a:lnTo>
                    <a:lnTo>
                      <a:pt x="178" y="279"/>
                    </a:lnTo>
                    <a:lnTo>
                      <a:pt x="186" y="227"/>
                    </a:lnTo>
                    <a:lnTo>
                      <a:pt x="448" y="409"/>
                    </a:lnTo>
                    <a:lnTo>
                      <a:pt x="441" y="280"/>
                    </a:lnTo>
                    <a:lnTo>
                      <a:pt x="438" y="277"/>
                    </a:lnTo>
                    <a:lnTo>
                      <a:pt x="434" y="283"/>
                    </a:lnTo>
                    <a:lnTo>
                      <a:pt x="427" y="283"/>
                    </a:lnTo>
                    <a:lnTo>
                      <a:pt x="433" y="382"/>
                    </a:lnTo>
                    <a:lnTo>
                      <a:pt x="176" y="203"/>
                    </a:lnTo>
                    <a:lnTo>
                      <a:pt x="170" y="239"/>
                    </a:lnTo>
                    <a:lnTo>
                      <a:pt x="29" y="19"/>
                    </a:lnTo>
                    <a:lnTo>
                      <a:pt x="182" y="45"/>
                    </a:lnTo>
                    <a:lnTo>
                      <a:pt x="186" y="84"/>
                    </a:lnTo>
                    <a:lnTo>
                      <a:pt x="430" y="288"/>
                    </a:lnTo>
                    <a:lnTo>
                      <a:pt x="434" y="283"/>
                    </a:lnTo>
                    <a:lnTo>
                      <a:pt x="427" y="283"/>
                    </a:lnTo>
                    <a:lnTo>
                      <a:pt x="434" y="283"/>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0" name="Freeform 1207"/>
              <p:cNvSpPr>
                <a:spLocks/>
              </p:cNvSpPr>
              <p:nvPr/>
            </p:nvSpPr>
            <p:spPr bwMode="auto">
              <a:xfrm>
                <a:off x="3421905" y="23422"/>
                <a:ext cx="693760" cy="626154"/>
              </a:xfrm>
              <a:custGeom>
                <a:avLst/>
                <a:gdLst>
                  <a:gd name="T0" fmla="*/ 217 w 317"/>
                  <a:gd name="T1" fmla="*/ 215 h 286"/>
                  <a:gd name="T2" fmla="*/ 298 w 317"/>
                  <a:gd name="T3" fmla="*/ 265 h 286"/>
                  <a:gd name="T4" fmla="*/ 126 w 317"/>
                  <a:gd name="T5" fmla="*/ 153 h 286"/>
                  <a:gd name="T6" fmla="*/ 126 w 317"/>
                  <a:gd name="T7" fmla="*/ 155 h 286"/>
                  <a:gd name="T8" fmla="*/ 78 w 317"/>
                  <a:gd name="T9" fmla="*/ 118 h 286"/>
                  <a:gd name="T10" fmla="*/ 78 w 317"/>
                  <a:gd name="T11" fmla="*/ 112 h 286"/>
                  <a:gd name="T12" fmla="*/ 313 w 317"/>
                  <a:gd name="T13" fmla="*/ 251 h 286"/>
                  <a:gd name="T14" fmla="*/ 64 w 317"/>
                  <a:gd name="T15" fmla="*/ 98 h 286"/>
                  <a:gd name="T16" fmla="*/ 56 w 317"/>
                  <a:gd name="T17" fmla="*/ 85 h 286"/>
                  <a:gd name="T18" fmla="*/ 49 w 317"/>
                  <a:gd name="T19" fmla="*/ 73 h 286"/>
                  <a:gd name="T20" fmla="*/ 304 w 317"/>
                  <a:gd name="T21" fmla="*/ 228 h 286"/>
                  <a:gd name="T22" fmla="*/ 313 w 317"/>
                  <a:gd name="T23" fmla="*/ 217 h 286"/>
                  <a:gd name="T24" fmla="*/ 27 w 317"/>
                  <a:gd name="T25" fmla="*/ 40 h 286"/>
                  <a:gd name="T26" fmla="*/ 311 w 317"/>
                  <a:gd name="T27" fmla="*/ 210 h 286"/>
                  <a:gd name="T28" fmla="*/ 14 w 317"/>
                  <a:gd name="T29" fmla="*/ 20 h 286"/>
                  <a:gd name="T30" fmla="*/ 10 w 317"/>
                  <a:gd name="T31" fmla="*/ 14 h 286"/>
                  <a:gd name="T32" fmla="*/ 275 w 317"/>
                  <a:gd name="T33" fmla="*/ 171 h 286"/>
                  <a:gd name="T34" fmla="*/ 13 w 317"/>
                  <a:gd name="T35" fmla="*/ 3 h 286"/>
                  <a:gd name="T36" fmla="*/ 34 w 317"/>
                  <a:gd name="T37" fmla="*/ 11 h 286"/>
                  <a:gd name="T38" fmla="*/ 190 w 317"/>
                  <a:gd name="T39" fmla="*/ 104 h 286"/>
                  <a:gd name="T40" fmla="*/ 41 w 317"/>
                  <a:gd name="T41" fmla="*/ 9 h 286"/>
                  <a:gd name="T42" fmla="*/ 98 w 317"/>
                  <a:gd name="T43" fmla="*/ 37 h 286"/>
                  <a:gd name="T44" fmla="*/ 55 w 317"/>
                  <a:gd name="T45" fmla="*/ 11 h 286"/>
                  <a:gd name="T46" fmla="*/ 135 w 317"/>
                  <a:gd name="T47" fmla="*/ 54 h 286"/>
                  <a:gd name="T48" fmla="*/ 67 w 317"/>
                  <a:gd name="T49" fmla="*/ 13 h 286"/>
                  <a:gd name="T50" fmla="*/ 80 w 317"/>
                  <a:gd name="T51" fmla="*/ 14 h 286"/>
                  <a:gd name="T52" fmla="*/ 79 w 317"/>
                  <a:gd name="T53" fmla="*/ 16 h 286"/>
                  <a:gd name="T54" fmla="*/ 94 w 317"/>
                  <a:gd name="T55" fmla="*/ 19 h 286"/>
                  <a:gd name="T56" fmla="*/ 133 w 317"/>
                  <a:gd name="T57" fmla="*/ 30 h 286"/>
                  <a:gd name="T58" fmla="*/ 130 w 317"/>
                  <a:gd name="T59" fmla="*/ 26 h 286"/>
                  <a:gd name="T60" fmla="*/ 131 w 317"/>
                  <a:gd name="T61" fmla="*/ 23 h 286"/>
                  <a:gd name="T62" fmla="*/ 130 w 317"/>
                  <a:gd name="T63" fmla="*/ 35 h 286"/>
                  <a:gd name="T64" fmla="*/ 95 w 317"/>
                  <a:gd name="T65" fmla="*/ 16 h 286"/>
                  <a:gd name="T66" fmla="*/ 132 w 317"/>
                  <a:gd name="T67" fmla="*/ 41 h 286"/>
                  <a:gd name="T68" fmla="*/ 133 w 317"/>
                  <a:gd name="T69" fmla="*/ 48 h 286"/>
                  <a:gd name="T70" fmla="*/ 133 w 317"/>
                  <a:gd name="T71" fmla="*/ 48 h 286"/>
                  <a:gd name="T72" fmla="*/ 133 w 317"/>
                  <a:gd name="T73" fmla="*/ 55 h 286"/>
                  <a:gd name="T74" fmla="*/ 134 w 317"/>
                  <a:gd name="T75" fmla="*/ 54 h 286"/>
                  <a:gd name="T76" fmla="*/ 158 w 317"/>
                  <a:gd name="T77" fmla="*/ 74 h 286"/>
                  <a:gd name="T78" fmla="*/ 190 w 317"/>
                  <a:gd name="T79" fmla="*/ 102 h 286"/>
                  <a:gd name="T80" fmla="*/ 24 w 317"/>
                  <a:gd name="T81" fmla="*/ 6 h 286"/>
                  <a:gd name="T82" fmla="*/ 218 w 317"/>
                  <a:gd name="T83" fmla="*/ 127 h 286"/>
                  <a:gd name="T84" fmla="*/ 271 w 317"/>
                  <a:gd name="T85" fmla="*/ 171 h 286"/>
                  <a:gd name="T86" fmla="*/ 273 w 317"/>
                  <a:gd name="T87" fmla="*/ 170 h 286"/>
                  <a:gd name="T88" fmla="*/ 297 w 317"/>
                  <a:gd name="T89" fmla="*/ 191 h 286"/>
                  <a:gd name="T90" fmla="*/ 190 w 317"/>
                  <a:gd name="T91" fmla="*/ 133 h 286"/>
                  <a:gd name="T92" fmla="*/ 310 w 317"/>
                  <a:gd name="T93" fmla="*/ 209 h 286"/>
                  <a:gd name="T94" fmla="*/ 26 w 317"/>
                  <a:gd name="T95" fmla="*/ 39 h 286"/>
                  <a:gd name="T96" fmla="*/ 311 w 317"/>
                  <a:gd name="T97" fmla="*/ 218 h 286"/>
                  <a:gd name="T98" fmla="*/ 313 w 317"/>
                  <a:gd name="T99" fmla="*/ 232 h 286"/>
                  <a:gd name="T100" fmla="*/ 313 w 317"/>
                  <a:gd name="T101" fmla="*/ 232 h 286"/>
                  <a:gd name="T102" fmla="*/ 62 w 317"/>
                  <a:gd name="T103" fmla="*/ 85 h 286"/>
                  <a:gd name="T104" fmla="*/ 312 w 317"/>
                  <a:gd name="T105" fmla="*/ 245 h 286"/>
                  <a:gd name="T106" fmla="*/ 312 w 317"/>
                  <a:gd name="T107" fmla="*/ 244 h 286"/>
                  <a:gd name="T108" fmla="*/ 312 w 317"/>
                  <a:gd name="T109" fmla="*/ 253 h 286"/>
                  <a:gd name="T110" fmla="*/ 307 w 317"/>
                  <a:gd name="T111" fmla="*/ 255 h 286"/>
                  <a:gd name="T112" fmla="*/ 94 w 317"/>
                  <a:gd name="T113" fmla="*/ 132 h 286"/>
                  <a:gd name="T114" fmla="*/ 313 w 317"/>
                  <a:gd name="T115" fmla="*/ 271 h 286"/>
                  <a:gd name="T116" fmla="*/ 314 w 317"/>
                  <a:gd name="T117" fmla="*/ 270 h 286"/>
                  <a:gd name="T118" fmla="*/ 215 w 317"/>
                  <a:gd name="T119" fmla="*/ 218 h 286"/>
                  <a:gd name="T120" fmla="*/ 314 w 317"/>
                  <a:gd name="T121" fmla="*/ 27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7" h="286">
                    <a:moveTo>
                      <a:pt x="314" y="283"/>
                    </a:moveTo>
                    <a:cubicBezTo>
                      <a:pt x="309" y="280"/>
                      <a:pt x="309" y="280"/>
                      <a:pt x="309" y="280"/>
                    </a:cubicBezTo>
                    <a:cubicBezTo>
                      <a:pt x="315" y="280"/>
                      <a:pt x="315" y="280"/>
                      <a:pt x="315" y="280"/>
                    </a:cubicBezTo>
                    <a:cubicBezTo>
                      <a:pt x="316" y="280"/>
                      <a:pt x="317" y="279"/>
                      <a:pt x="317" y="278"/>
                    </a:cubicBezTo>
                    <a:cubicBezTo>
                      <a:pt x="317" y="278"/>
                      <a:pt x="316" y="278"/>
                      <a:pt x="316" y="278"/>
                    </a:cubicBezTo>
                    <a:cubicBezTo>
                      <a:pt x="316" y="277"/>
                      <a:pt x="316" y="277"/>
                      <a:pt x="316" y="277"/>
                    </a:cubicBezTo>
                    <a:cubicBezTo>
                      <a:pt x="316" y="277"/>
                      <a:pt x="316" y="277"/>
                      <a:pt x="316" y="277"/>
                    </a:cubicBezTo>
                    <a:cubicBezTo>
                      <a:pt x="315" y="276"/>
                      <a:pt x="308" y="272"/>
                      <a:pt x="299" y="266"/>
                    </a:cubicBezTo>
                    <a:cubicBezTo>
                      <a:pt x="284" y="257"/>
                      <a:pt x="264" y="245"/>
                      <a:pt x="247" y="234"/>
                    </a:cubicBezTo>
                    <a:cubicBezTo>
                      <a:pt x="238" y="229"/>
                      <a:pt x="231" y="224"/>
                      <a:pt x="225" y="221"/>
                    </a:cubicBezTo>
                    <a:cubicBezTo>
                      <a:pt x="222" y="219"/>
                      <a:pt x="220" y="217"/>
                      <a:pt x="219" y="216"/>
                    </a:cubicBezTo>
                    <a:cubicBezTo>
                      <a:pt x="218" y="216"/>
                      <a:pt x="217" y="216"/>
                      <a:pt x="217" y="215"/>
                    </a:cubicBezTo>
                    <a:cubicBezTo>
                      <a:pt x="216" y="215"/>
                      <a:pt x="216" y="215"/>
                      <a:pt x="216" y="215"/>
                    </a:cubicBezTo>
                    <a:cubicBezTo>
                      <a:pt x="216" y="215"/>
                      <a:pt x="216" y="215"/>
                      <a:pt x="216" y="215"/>
                    </a:cubicBezTo>
                    <a:cubicBezTo>
                      <a:pt x="216" y="216"/>
                      <a:pt x="216" y="216"/>
                      <a:pt x="216" y="216"/>
                    </a:cubicBezTo>
                    <a:cubicBezTo>
                      <a:pt x="217" y="215"/>
                      <a:pt x="217" y="215"/>
                      <a:pt x="217" y="215"/>
                    </a:cubicBezTo>
                    <a:cubicBezTo>
                      <a:pt x="216" y="215"/>
                      <a:pt x="216" y="215"/>
                      <a:pt x="216" y="215"/>
                    </a:cubicBezTo>
                    <a:cubicBezTo>
                      <a:pt x="216" y="216"/>
                      <a:pt x="216" y="216"/>
                      <a:pt x="216" y="216"/>
                    </a:cubicBezTo>
                    <a:cubicBezTo>
                      <a:pt x="217" y="215"/>
                      <a:pt x="217" y="215"/>
                      <a:pt x="217" y="215"/>
                    </a:cubicBezTo>
                    <a:cubicBezTo>
                      <a:pt x="216" y="216"/>
                      <a:pt x="216" y="216"/>
                      <a:pt x="216" y="216"/>
                    </a:cubicBezTo>
                    <a:cubicBezTo>
                      <a:pt x="217" y="215"/>
                      <a:pt x="217" y="215"/>
                      <a:pt x="217" y="215"/>
                    </a:cubicBezTo>
                    <a:cubicBezTo>
                      <a:pt x="217" y="215"/>
                      <a:pt x="217" y="215"/>
                      <a:pt x="217" y="215"/>
                    </a:cubicBezTo>
                    <a:cubicBezTo>
                      <a:pt x="216" y="216"/>
                      <a:pt x="216" y="216"/>
                      <a:pt x="216" y="216"/>
                    </a:cubicBezTo>
                    <a:cubicBezTo>
                      <a:pt x="217" y="215"/>
                      <a:pt x="217" y="215"/>
                      <a:pt x="217" y="215"/>
                    </a:cubicBezTo>
                    <a:cubicBezTo>
                      <a:pt x="215" y="216"/>
                      <a:pt x="215" y="216"/>
                      <a:pt x="215" y="216"/>
                    </a:cubicBezTo>
                    <a:cubicBezTo>
                      <a:pt x="217" y="216"/>
                      <a:pt x="217" y="216"/>
                      <a:pt x="217" y="216"/>
                    </a:cubicBezTo>
                    <a:cubicBezTo>
                      <a:pt x="217" y="216"/>
                      <a:pt x="217" y="215"/>
                      <a:pt x="217" y="215"/>
                    </a:cubicBezTo>
                    <a:cubicBezTo>
                      <a:pt x="215" y="216"/>
                      <a:pt x="215" y="216"/>
                      <a:pt x="215" y="216"/>
                    </a:cubicBezTo>
                    <a:cubicBezTo>
                      <a:pt x="217" y="216"/>
                      <a:pt x="217" y="216"/>
                      <a:pt x="217" y="216"/>
                    </a:cubicBezTo>
                    <a:cubicBezTo>
                      <a:pt x="215" y="216"/>
                      <a:pt x="215" y="216"/>
                      <a:pt x="215" y="216"/>
                    </a:cubicBezTo>
                    <a:cubicBezTo>
                      <a:pt x="215" y="218"/>
                      <a:pt x="215" y="218"/>
                      <a:pt x="215" y="218"/>
                    </a:cubicBezTo>
                    <a:cubicBezTo>
                      <a:pt x="215" y="216"/>
                      <a:pt x="215" y="216"/>
                      <a:pt x="215" y="216"/>
                    </a:cubicBezTo>
                    <a:cubicBezTo>
                      <a:pt x="215" y="217"/>
                      <a:pt x="215" y="217"/>
                      <a:pt x="215" y="217"/>
                    </a:cubicBezTo>
                    <a:cubicBezTo>
                      <a:pt x="215" y="217"/>
                      <a:pt x="215" y="218"/>
                      <a:pt x="215" y="218"/>
                    </a:cubicBezTo>
                    <a:cubicBezTo>
                      <a:pt x="215" y="216"/>
                      <a:pt x="215" y="216"/>
                      <a:pt x="215" y="216"/>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8"/>
                      <a:pt x="216" y="218"/>
                    </a:cubicBezTo>
                    <a:cubicBezTo>
                      <a:pt x="222" y="222"/>
                      <a:pt x="245" y="235"/>
                      <a:pt x="267" y="248"/>
                    </a:cubicBezTo>
                    <a:cubicBezTo>
                      <a:pt x="278" y="255"/>
                      <a:pt x="289" y="261"/>
                      <a:pt x="298" y="265"/>
                    </a:cubicBezTo>
                    <a:cubicBezTo>
                      <a:pt x="302" y="268"/>
                      <a:pt x="306" y="270"/>
                      <a:pt x="308" y="271"/>
                    </a:cubicBezTo>
                    <a:cubicBezTo>
                      <a:pt x="310" y="272"/>
                      <a:pt x="311" y="272"/>
                      <a:pt x="312" y="272"/>
                    </a:cubicBezTo>
                    <a:cubicBezTo>
                      <a:pt x="313" y="273"/>
                      <a:pt x="314" y="273"/>
                      <a:pt x="314" y="273"/>
                    </a:cubicBezTo>
                    <a:cubicBezTo>
                      <a:pt x="315" y="273"/>
                      <a:pt x="315" y="273"/>
                      <a:pt x="315" y="273"/>
                    </a:cubicBezTo>
                    <a:cubicBezTo>
                      <a:pt x="315" y="273"/>
                      <a:pt x="316" y="273"/>
                      <a:pt x="316" y="272"/>
                    </a:cubicBezTo>
                    <a:cubicBezTo>
                      <a:pt x="316" y="272"/>
                      <a:pt x="316" y="272"/>
                      <a:pt x="316" y="272"/>
                    </a:cubicBezTo>
                    <a:cubicBezTo>
                      <a:pt x="316" y="271"/>
                      <a:pt x="316" y="271"/>
                      <a:pt x="316" y="271"/>
                    </a:cubicBezTo>
                    <a:cubicBezTo>
                      <a:pt x="316" y="270"/>
                      <a:pt x="316" y="270"/>
                      <a:pt x="315" y="269"/>
                    </a:cubicBezTo>
                    <a:cubicBezTo>
                      <a:pt x="315" y="268"/>
                      <a:pt x="313" y="267"/>
                      <a:pt x="311" y="266"/>
                    </a:cubicBezTo>
                    <a:cubicBezTo>
                      <a:pt x="304" y="260"/>
                      <a:pt x="289" y="250"/>
                      <a:pt x="270" y="239"/>
                    </a:cubicBezTo>
                    <a:cubicBezTo>
                      <a:pt x="242" y="221"/>
                      <a:pt x="206" y="200"/>
                      <a:pt x="177" y="183"/>
                    </a:cubicBezTo>
                    <a:cubicBezTo>
                      <a:pt x="163" y="175"/>
                      <a:pt x="150" y="167"/>
                      <a:pt x="141" y="161"/>
                    </a:cubicBezTo>
                    <a:cubicBezTo>
                      <a:pt x="137" y="159"/>
                      <a:pt x="133" y="156"/>
                      <a:pt x="130" y="155"/>
                    </a:cubicBezTo>
                    <a:cubicBezTo>
                      <a:pt x="129" y="154"/>
                      <a:pt x="128" y="153"/>
                      <a:pt x="128" y="153"/>
                    </a:cubicBezTo>
                    <a:cubicBezTo>
                      <a:pt x="127" y="153"/>
                      <a:pt x="127" y="153"/>
                      <a:pt x="127" y="153"/>
                    </a:cubicBezTo>
                    <a:cubicBezTo>
                      <a:pt x="127" y="152"/>
                      <a:pt x="127" y="152"/>
                      <a:pt x="127" y="152"/>
                    </a:cubicBezTo>
                    <a:cubicBezTo>
                      <a:pt x="126" y="153"/>
                      <a:pt x="126" y="153"/>
                      <a:pt x="126" y="153"/>
                    </a:cubicBezTo>
                    <a:cubicBezTo>
                      <a:pt x="127" y="153"/>
                      <a:pt x="127" y="153"/>
                      <a:pt x="127" y="153"/>
                    </a:cubicBezTo>
                    <a:cubicBezTo>
                      <a:pt x="127" y="152"/>
                      <a:pt x="127" y="152"/>
                      <a:pt x="127" y="152"/>
                    </a:cubicBezTo>
                    <a:cubicBezTo>
                      <a:pt x="126" y="153"/>
                      <a:pt x="126" y="153"/>
                      <a:pt x="126" y="153"/>
                    </a:cubicBezTo>
                    <a:cubicBezTo>
                      <a:pt x="127" y="153"/>
                      <a:pt x="127" y="153"/>
                      <a:pt x="127" y="153"/>
                    </a:cubicBezTo>
                    <a:cubicBezTo>
                      <a:pt x="126" y="153"/>
                      <a:pt x="126" y="153"/>
                      <a:pt x="126" y="153"/>
                    </a:cubicBezTo>
                    <a:cubicBezTo>
                      <a:pt x="127" y="153"/>
                      <a:pt x="127" y="153"/>
                      <a:pt x="127" y="153"/>
                    </a:cubicBezTo>
                    <a:cubicBezTo>
                      <a:pt x="127" y="153"/>
                      <a:pt x="127" y="153"/>
                      <a:pt x="127" y="153"/>
                    </a:cubicBezTo>
                    <a:cubicBezTo>
                      <a:pt x="126" y="153"/>
                      <a:pt x="126" y="153"/>
                      <a:pt x="126" y="153"/>
                    </a:cubicBezTo>
                    <a:cubicBezTo>
                      <a:pt x="127" y="153"/>
                      <a:pt x="127" y="153"/>
                      <a:pt x="127" y="153"/>
                    </a:cubicBezTo>
                    <a:cubicBezTo>
                      <a:pt x="126" y="153"/>
                      <a:pt x="126" y="153"/>
                      <a:pt x="126" y="153"/>
                    </a:cubicBezTo>
                    <a:cubicBezTo>
                      <a:pt x="127" y="154"/>
                      <a:pt x="127" y="154"/>
                      <a:pt x="127" y="154"/>
                    </a:cubicBezTo>
                    <a:cubicBezTo>
                      <a:pt x="127" y="153"/>
                      <a:pt x="127" y="153"/>
                      <a:pt x="127" y="153"/>
                    </a:cubicBezTo>
                    <a:cubicBezTo>
                      <a:pt x="126" y="153"/>
                      <a:pt x="126" y="153"/>
                      <a:pt x="126" y="153"/>
                    </a:cubicBezTo>
                    <a:cubicBezTo>
                      <a:pt x="127" y="154"/>
                      <a:pt x="127" y="154"/>
                      <a:pt x="127" y="154"/>
                    </a:cubicBezTo>
                    <a:cubicBezTo>
                      <a:pt x="127" y="154"/>
                      <a:pt x="127" y="154"/>
                      <a:pt x="127" y="154"/>
                    </a:cubicBezTo>
                    <a:cubicBezTo>
                      <a:pt x="126" y="153"/>
                      <a:pt x="126" y="153"/>
                      <a:pt x="126" y="153"/>
                    </a:cubicBezTo>
                    <a:cubicBezTo>
                      <a:pt x="126" y="155"/>
                      <a:pt x="126" y="155"/>
                      <a:pt x="126" y="155"/>
                    </a:cubicBezTo>
                    <a:cubicBezTo>
                      <a:pt x="127" y="154"/>
                      <a:pt x="127" y="154"/>
                      <a:pt x="127" y="154"/>
                    </a:cubicBezTo>
                    <a:cubicBezTo>
                      <a:pt x="126" y="153"/>
                      <a:pt x="126" y="153"/>
                      <a:pt x="126" y="153"/>
                    </a:cubicBezTo>
                    <a:cubicBezTo>
                      <a:pt x="126" y="155"/>
                      <a:pt x="126" y="155"/>
                      <a:pt x="126" y="155"/>
                    </a:cubicBezTo>
                    <a:cubicBezTo>
                      <a:pt x="126" y="154"/>
                      <a:pt x="126" y="154"/>
                      <a:pt x="126" y="154"/>
                    </a:cubicBezTo>
                    <a:cubicBezTo>
                      <a:pt x="126" y="155"/>
                      <a:pt x="126" y="155"/>
                      <a:pt x="126" y="155"/>
                    </a:cubicBezTo>
                    <a:cubicBezTo>
                      <a:pt x="126" y="155"/>
                      <a:pt x="126" y="155"/>
                      <a:pt x="126" y="155"/>
                    </a:cubicBezTo>
                    <a:cubicBezTo>
                      <a:pt x="126" y="154"/>
                      <a:pt x="126" y="154"/>
                      <a:pt x="126" y="154"/>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7" y="155"/>
                    </a:cubicBezTo>
                    <a:cubicBezTo>
                      <a:pt x="129" y="156"/>
                      <a:pt x="134" y="158"/>
                      <a:pt x="141" y="162"/>
                    </a:cubicBezTo>
                    <a:cubicBezTo>
                      <a:pt x="163" y="174"/>
                      <a:pt x="206" y="200"/>
                      <a:pt x="244" y="224"/>
                    </a:cubicBezTo>
                    <a:cubicBezTo>
                      <a:pt x="262" y="235"/>
                      <a:pt x="280" y="246"/>
                      <a:pt x="292" y="254"/>
                    </a:cubicBezTo>
                    <a:cubicBezTo>
                      <a:pt x="299" y="258"/>
                      <a:pt x="304" y="261"/>
                      <a:pt x="307" y="263"/>
                    </a:cubicBezTo>
                    <a:cubicBezTo>
                      <a:pt x="311" y="265"/>
                      <a:pt x="313" y="267"/>
                      <a:pt x="313" y="267"/>
                    </a:cubicBezTo>
                    <a:cubicBezTo>
                      <a:pt x="314" y="265"/>
                      <a:pt x="314" y="265"/>
                      <a:pt x="314" y="265"/>
                    </a:cubicBezTo>
                    <a:cubicBezTo>
                      <a:pt x="314" y="264"/>
                      <a:pt x="314" y="264"/>
                      <a:pt x="314" y="264"/>
                    </a:cubicBezTo>
                    <a:cubicBezTo>
                      <a:pt x="314" y="264"/>
                      <a:pt x="311" y="262"/>
                      <a:pt x="304" y="258"/>
                    </a:cubicBezTo>
                    <a:cubicBezTo>
                      <a:pt x="282" y="244"/>
                      <a:pt x="225" y="210"/>
                      <a:pt x="174" y="179"/>
                    </a:cubicBezTo>
                    <a:cubicBezTo>
                      <a:pt x="149" y="163"/>
                      <a:pt x="125" y="148"/>
                      <a:pt x="107" y="137"/>
                    </a:cubicBezTo>
                    <a:cubicBezTo>
                      <a:pt x="98" y="131"/>
                      <a:pt x="91" y="127"/>
                      <a:pt x="86" y="123"/>
                    </a:cubicBezTo>
                    <a:cubicBezTo>
                      <a:pt x="84" y="121"/>
                      <a:pt x="82" y="120"/>
                      <a:pt x="80" y="119"/>
                    </a:cubicBezTo>
                    <a:cubicBezTo>
                      <a:pt x="80" y="118"/>
                      <a:pt x="79" y="118"/>
                      <a:pt x="79" y="118"/>
                    </a:cubicBezTo>
                    <a:cubicBezTo>
                      <a:pt x="79" y="117"/>
                      <a:pt x="79" y="117"/>
                      <a:pt x="79" y="117"/>
                    </a:cubicBezTo>
                    <a:cubicBezTo>
                      <a:pt x="78" y="118"/>
                      <a:pt x="78" y="118"/>
                      <a:pt x="78" y="118"/>
                    </a:cubicBezTo>
                    <a:cubicBezTo>
                      <a:pt x="79" y="118"/>
                      <a:pt x="79" y="118"/>
                      <a:pt x="79" y="118"/>
                    </a:cubicBezTo>
                    <a:cubicBezTo>
                      <a:pt x="79" y="117"/>
                      <a:pt x="79" y="117"/>
                      <a:pt x="79" y="117"/>
                    </a:cubicBezTo>
                    <a:cubicBezTo>
                      <a:pt x="78" y="118"/>
                      <a:pt x="78" y="118"/>
                      <a:pt x="78" y="118"/>
                    </a:cubicBezTo>
                    <a:cubicBezTo>
                      <a:pt x="79" y="118"/>
                      <a:pt x="79" y="118"/>
                      <a:pt x="79" y="118"/>
                    </a:cubicBezTo>
                    <a:cubicBezTo>
                      <a:pt x="78" y="118"/>
                      <a:pt x="78" y="118"/>
                      <a:pt x="78" y="118"/>
                    </a:cubicBezTo>
                    <a:cubicBezTo>
                      <a:pt x="79" y="118"/>
                      <a:pt x="79" y="118"/>
                      <a:pt x="79" y="118"/>
                    </a:cubicBezTo>
                    <a:cubicBezTo>
                      <a:pt x="79" y="118"/>
                      <a:pt x="79" y="118"/>
                      <a:pt x="79" y="118"/>
                    </a:cubicBezTo>
                    <a:cubicBezTo>
                      <a:pt x="78" y="118"/>
                      <a:pt x="78" y="118"/>
                      <a:pt x="78" y="118"/>
                    </a:cubicBezTo>
                    <a:cubicBezTo>
                      <a:pt x="79" y="118"/>
                      <a:pt x="79" y="118"/>
                      <a:pt x="79" y="118"/>
                    </a:cubicBezTo>
                    <a:cubicBezTo>
                      <a:pt x="78" y="118"/>
                      <a:pt x="78" y="118"/>
                      <a:pt x="78" y="118"/>
                    </a:cubicBezTo>
                    <a:cubicBezTo>
                      <a:pt x="79" y="119"/>
                      <a:pt x="79" y="119"/>
                      <a:pt x="79" y="119"/>
                    </a:cubicBezTo>
                    <a:cubicBezTo>
                      <a:pt x="79" y="118"/>
                      <a:pt x="79" y="118"/>
                      <a:pt x="79" y="118"/>
                    </a:cubicBezTo>
                    <a:cubicBezTo>
                      <a:pt x="78" y="118"/>
                      <a:pt x="78" y="118"/>
                      <a:pt x="78" y="118"/>
                    </a:cubicBezTo>
                    <a:cubicBezTo>
                      <a:pt x="79" y="119"/>
                      <a:pt x="79" y="119"/>
                      <a:pt x="79" y="119"/>
                    </a:cubicBezTo>
                    <a:cubicBezTo>
                      <a:pt x="78" y="118"/>
                      <a:pt x="78" y="118"/>
                      <a:pt x="78" y="118"/>
                    </a:cubicBezTo>
                    <a:cubicBezTo>
                      <a:pt x="77" y="119"/>
                      <a:pt x="77" y="119"/>
                      <a:pt x="77" y="119"/>
                    </a:cubicBezTo>
                    <a:cubicBezTo>
                      <a:pt x="312" y="259"/>
                      <a:pt x="312" y="259"/>
                      <a:pt x="312" y="259"/>
                    </a:cubicBezTo>
                    <a:cubicBezTo>
                      <a:pt x="312" y="259"/>
                      <a:pt x="313" y="259"/>
                      <a:pt x="314" y="258"/>
                    </a:cubicBezTo>
                    <a:cubicBezTo>
                      <a:pt x="314" y="258"/>
                      <a:pt x="314" y="258"/>
                      <a:pt x="314" y="258"/>
                    </a:cubicBezTo>
                    <a:cubicBezTo>
                      <a:pt x="314" y="257"/>
                      <a:pt x="314" y="257"/>
                      <a:pt x="314" y="256"/>
                    </a:cubicBezTo>
                    <a:cubicBezTo>
                      <a:pt x="313" y="256"/>
                      <a:pt x="313" y="255"/>
                      <a:pt x="312" y="255"/>
                    </a:cubicBezTo>
                    <a:cubicBezTo>
                      <a:pt x="309" y="253"/>
                      <a:pt x="304" y="249"/>
                      <a:pt x="296" y="244"/>
                    </a:cubicBezTo>
                    <a:cubicBezTo>
                      <a:pt x="267" y="227"/>
                      <a:pt x="211" y="194"/>
                      <a:pt x="162" y="165"/>
                    </a:cubicBezTo>
                    <a:cubicBezTo>
                      <a:pt x="137" y="150"/>
                      <a:pt x="114" y="136"/>
                      <a:pt x="97" y="125"/>
                    </a:cubicBezTo>
                    <a:cubicBezTo>
                      <a:pt x="89" y="120"/>
                      <a:pt x="82" y="115"/>
                      <a:pt x="78" y="112"/>
                    </a:cubicBezTo>
                    <a:cubicBezTo>
                      <a:pt x="75" y="110"/>
                      <a:pt x="73" y="109"/>
                      <a:pt x="72" y="107"/>
                    </a:cubicBezTo>
                    <a:cubicBezTo>
                      <a:pt x="72" y="107"/>
                      <a:pt x="71" y="106"/>
                      <a:pt x="71"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70" y="106"/>
                      <a:pt x="70" y="106"/>
                      <a:pt x="70"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69" y="106"/>
                      <a:pt x="69" y="106"/>
                      <a:pt x="69" y="106"/>
                    </a:cubicBezTo>
                    <a:cubicBezTo>
                      <a:pt x="69" y="107"/>
                      <a:pt x="69" y="107"/>
                      <a:pt x="69" y="107"/>
                    </a:cubicBezTo>
                    <a:cubicBezTo>
                      <a:pt x="312" y="254"/>
                      <a:pt x="312" y="254"/>
                      <a:pt x="312" y="254"/>
                    </a:cubicBezTo>
                    <a:cubicBezTo>
                      <a:pt x="312" y="254"/>
                      <a:pt x="312" y="254"/>
                      <a:pt x="313" y="254"/>
                    </a:cubicBezTo>
                    <a:cubicBezTo>
                      <a:pt x="313" y="254"/>
                      <a:pt x="313" y="254"/>
                      <a:pt x="314" y="253"/>
                    </a:cubicBezTo>
                    <a:cubicBezTo>
                      <a:pt x="314" y="253"/>
                      <a:pt x="314" y="253"/>
                      <a:pt x="314" y="253"/>
                    </a:cubicBezTo>
                    <a:cubicBezTo>
                      <a:pt x="314" y="252"/>
                      <a:pt x="314" y="252"/>
                      <a:pt x="313" y="252"/>
                    </a:cubicBezTo>
                    <a:cubicBezTo>
                      <a:pt x="313" y="251"/>
                      <a:pt x="313" y="251"/>
                      <a:pt x="313" y="251"/>
                    </a:cubicBezTo>
                    <a:cubicBezTo>
                      <a:pt x="312" y="250"/>
                      <a:pt x="311" y="249"/>
                      <a:pt x="308" y="248"/>
                    </a:cubicBezTo>
                    <a:cubicBezTo>
                      <a:pt x="290" y="236"/>
                      <a:pt x="229" y="199"/>
                      <a:pt x="173" y="165"/>
                    </a:cubicBezTo>
                    <a:cubicBezTo>
                      <a:pt x="144" y="148"/>
                      <a:pt x="117" y="131"/>
                      <a:pt x="97" y="118"/>
                    </a:cubicBezTo>
                    <a:cubicBezTo>
                      <a:pt x="87" y="112"/>
                      <a:pt x="79" y="107"/>
                      <a:pt x="73" y="103"/>
                    </a:cubicBezTo>
                    <a:cubicBezTo>
                      <a:pt x="70" y="101"/>
                      <a:pt x="68" y="99"/>
                      <a:pt x="66" y="98"/>
                    </a:cubicBezTo>
                    <a:cubicBezTo>
                      <a:pt x="66" y="97"/>
                      <a:pt x="65" y="97"/>
                      <a:pt x="65" y="97"/>
                    </a:cubicBezTo>
                    <a:cubicBezTo>
                      <a:pt x="64" y="96"/>
                      <a:pt x="64" y="96"/>
                      <a:pt x="64" y="96"/>
                    </a:cubicBezTo>
                    <a:cubicBezTo>
                      <a:pt x="64" y="97"/>
                      <a:pt x="64" y="97"/>
                      <a:pt x="64" y="97"/>
                    </a:cubicBezTo>
                    <a:cubicBezTo>
                      <a:pt x="64" y="96"/>
                      <a:pt x="64" y="96"/>
                      <a:pt x="64" y="96"/>
                    </a:cubicBezTo>
                    <a:cubicBezTo>
                      <a:pt x="64" y="96"/>
                      <a:pt x="64" y="96"/>
                      <a:pt x="64" y="96"/>
                    </a:cubicBezTo>
                    <a:cubicBezTo>
                      <a:pt x="64" y="97"/>
                      <a:pt x="64" y="97"/>
                      <a:pt x="64" y="97"/>
                    </a:cubicBezTo>
                    <a:cubicBezTo>
                      <a:pt x="64" y="96"/>
                      <a:pt x="64" y="96"/>
                      <a:pt x="64" y="96"/>
                    </a:cubicBezTo>
                    <a:cubicBezTo>
                      <a:pt x="63" y="97"/>
                      <a:pt x="63" y="97"/>
                      <a:pt x="63" y="97"/>
                    </a:cubicBezTo>
                    <a:cubicBezTo>
                      <a:pt x="65" y="97"/>
                      <a:pt x="65" y="97"/>
                      <a:pt x="65" y="97"/>
                    </a:cubicBezTo>
                    <a:cubicBezTo>
                      <a:pt x="64" y="96"/>
                      <a:pt x="64" y="96"/>
                      <a:pt x="64" y="96"/>
                    </a:cubicBezTo>
                    <a:cubicBezTo>
                      <a:pt x="63" y="97"/>
                      <a:pt x="63" y="97"/>
                      <a:pt x="63" y="97"/>
                    </a:cubicBezTo>
                    <a:cubicBezTo>
                      <a:pt x="65" y="97"/>
                      <a:pt x="65" y="97"/>
                      <a:pt x="65" y="97"/>
                    </a:cubicBezTo>
                    <a:cubicBezTo>
                      <a:pt x="63" y="97"/>
                      <a:pt x="63" y="97"/>
                      <a:pt x="63" y="97"/>
                    </a:cubicBezTo>
                    <a:cubicBezTo>
                      <a:pt x="64" y="98"/>
                      <a:pt x="64" y="98"/>
                      <a:pt x="64" y="98"/>
                    </a:cubicBezTo>
                    <a:cubicBezTo>
                      <a:pt x="65" y="97"/>
                      <a:pt x="65" y="97"/>
                      <a:pt x="65" y="97"/>
                    </a:cubicBezTo>
                    <a:cubicBezTo>
                      <a:pt x="63" y="97"/>
                      <a:pt x="63" y="97"/>
                      <a:pt x="63" y="97"/>
                    </a:cubicBezTo>
                    <a:cubicBezTo>
                      <a:pt x="64" y="98"/>
                      <a:pt x="64" y="98"/>
                      <a:pt x="64" y="98"/>
                    </a:cubicBezTo>
                    <a:cubicBezTo>
                      <a:pt x="63" y="97"/>
                      <a:pt x="63" y="97"/>
                      <a:pt x="63" y="97"/>
                    </a:cubicBezTo>
                    <a:cubicBezTo>
                      <a:pt x="62" y="98"/>
                      <a:pt x="62" y="98"/>
                      <a:pt x="62" y="98"/>
                    </a:cubicBezTo>
                    <a:cubicBezTo>
                      <a:pt x="62" y="98"/>
                      <a:pt x="122" y="135"/>
                      <a:pt x="184" y="172"/>
                    </a:cubicBezTo>
                    <a:cubicBezTo>
                      <a:pt x="214" y="191"/>
                      <a:pt x="245" y="209"/>
                      <a:pt x="269" y="223"/>
                    </a:cubicBezTo>
                    <a:cubicBezTo>
                      <a:pt x="281" y="230"/>
                      <a:pt x="291" y="236"/>
                      <a:pt x="298" y="240"/>
                    </a:cubicBezTo>
                    <a:cubicBezTo>
                      <a:pt x="302" y="242"/>
                      <a:pt x="305" y="244"/>
                      <a:pt x="307" y="245"/>
                    </a:cubicBezTo>
                    <a:cubicBezTo>
                      <a:pt x="308" y="245"/>
                      <a:pt x="309" y="246"/>
                      <a:pt x="310" y="246"/>
                    </a:cubicBezTo>
                    <a:cubicBezTo>
                      <a:pt x="311" y="246"/>
                      <a:pt x="311" y="247"/>
                      <a:pt x="312" y="247"/>
                    </a:cubicBezTo>
                    <a:cubicBezTo>
                      <a:pt x="313" y="247"/>
                      <a:pt x="313" y="247"/>
                      <a:pt x="313" y="247"/>
                    </a:cubicBezTo>
                    <a:cubicBezTo>
                      <a:pt x="313" y="246"/>
                      <a:pt x="313" y="246"/>
                      <a:pt x="314" y="246"/>
                    </a:cubicBezTo>
                    <a:cubicBezTo>
                      <a:pt x="314" y="246"/>
                      <a:pt x="314" y="246"/>
                      <a:pt x="314" y="246"/>
                    </a:cubicBezTo>
                    <a:cubicBezTo>
                      <a:pt x="314" y="245"/>
                      <a:pt x="314" y="245"/>
                      <a:pt x="314" y="245"/>
                    </a:cubicBezTo>
                    <a:cubicBezTo>
                      <a:pt x="314" y="245"/>
                      <a:pt x="314" y="244"/>
                      <a:pt x="314" y="244"/>
                    </a:cubicBezTo>
                    <a:cubicBezTo>
                      <a:pt x="313" y="244"/>
                      <a:pt x="313" y="243"/>
                      <a:pt x="312" y="243"/>
                    </a:cubicBezTo>
                    <a:cubicBezTo>
                      <a:pt x="310" y="241"/>
                      <a:pt x="304" y="237"/>
                      <a:pt x="296" y="231"/>
                    </a:cubicBezTo>
                    <a:cubicBezTo>
                      <a:pt x="238" y="193"/>
                      <a:pt x="56" y="83"/>
                      <a:pt x="56" y="83"/>
                    </a:cubicBezTo>
                    <a:cubicBezTo>
                      <a:pt x="56" y="85"/>
                      <a:pt x="56" y="85"/>
                      <a:pt x="56" y="85"/>
                    </a:cubicBezTo>
                    <a:cubicBezTo>
                      <a:pt x="57" y="85"/>
                      <a:pt x="57" y="85"/>
                      <a:pt x="57" y="85"/>
                    </a:cubicBezTo>
                    <a:cubicBezTo>
                      <a:pt x="56" y="85"/>
                      <a:pt x="56" y="85"/>
                      <a:pt x="56" y="85"/>
                    </a:cubicBezTo>
                    <a:cubicBezTo>
                      <a:pt x="56" y="86"/>
                      <a:pt x="56" y="86"/>
                      <a:pt x="56" y="86"/>
                    </a:cubicBezTo>
                    <a:cubicBezTo>
                      <a:pt x="57" y="85"/>
                      <a:pt x="57" y="85"/>
                      <a:pt x="57" y="85"/>
                    </a:cubicBezTo>
                    <a:cubicBezTo>
                      <a:pt x="56" y="85"/>
                      <a:pt x="56" y="85"/>
                      <a:pt x="56" y="85"/>
                    </a:cubicBezTo>
                    <a:cubicBezTo>
                      <a:pt x="56" y="86"/>
                      <a:pt x="56" y="86"/>
                      <a:pt x="56" y="86"/>
                    </a:cubicBezTo>
                    <a:cubicBezTo>
                      <a:pt x="56" y="85"/>
                      <a:pt x="56" y="85"/>
                      <a:pt x="56" y="85"/>
                    </a:cubicBezTo>
                    <a:cubicBezTo>
                      <a:pt x="56" y="86"/>
                      <a:pt x="56" y="86"/>
                      <a:pt x="56" y="86"/>
                    </a:cubicBezTo>
                    <a:cubicBezTo>
                      <a:pt x="56" y="86"/>
                      <a:pt x="56" y="86"/>
                      <a:pt x="56" y="86"/>
                    </a:cubicBezTo>
                    <a:cubicBezTo>
                      <a:pt x="56" y="85"/>
                      <a:pt x="56" y="85"/>
                      <a:pt x="56" y="85"/>
                    </a:cubicBezTo>
                    <a:cubicBezTo>
                      <a:pt x="56" y="86"/>
                      <a:pt x="56" y="86"/>
                      <a:pt x="56" y="86"/>
                    </a:cubicBezTo>
                    <a:cubicBezTo>
                      <a:pt x="56" y="86"/>
                      <a:pt x="57" y="86"/>
                      <a:pt x="58" y="86"/>
                    </a:cubicBezTo>
                    <a:cubicBezTo>
                      <a:pt x="61" y="87"/>
                      <a:pt x="67" y="91"/>
                      <a:pt x="76" y="95"/>
                    </a:cubicBezTo>
                    <a:cubicBezTo>
                      <a:pt x="106" y="112"/>
                      <a:pt x="165" y="148"/>
                      <a:pt x="217" y="180"/>
                    </a:cubicBezTo>
                    <a:cubicBezTo>
                      <a:pt x="242" y="196"/>
                      <a:pt x="266" y="210"/>
                      <a:pt x="284" y="221"/>
                    </a:cubicBezTo>
                    <a:cubicBezTo>
                      <a:pt x="292" y="227"/>
                      <a:pt x="299" y="231"/>
                      <a:pt x="304" y="234"/>
                    </a:cubicBezTo>
                    <a:cubicBezTo>
                      <a:pt x="309" y="237"/>
                      <a:pt x="312" y="239"/>
                      <a:pt x="312" y="239"/>
                    </a:cubicBezTo>
                    <a:cubicBezTo>
                      <a:pt x="312" y="239"/>
                      <a:pt x="313" y="239"/>
                      <a:pt x="313" y="239"/>
                    </a:cubicBezTo>
                    <a:cubicBezTo>
                      <a:pt x="313" y="239"/>
                      <a:pt x="314" y="239"/>
                      <a:pt x="314" y="239"/>
                    </a:cubicBezTo>
                    <a:cubicBezTo>
                      <a:pt x="314" y="238"/>
                      <a:pt x="314" y="238"/>
                      <a:pt x="314" y="237"/>
                    </a:cubicBezTo>
                    <a:cubicBezTo>
                      <a:pt x="314" y="237"/>
                      <a:pt x="314" y="237"/>
                      <a:pt x="313" y="237"/>
                    </a:cubicBezTo>
                    <a:cubicBezTo>
                      <a:pt x="48" y="71"/>
                      <a:pt x="48" y="71"/>
                      <a:pt x="48" y="71"/>
                    </a:cubicBezTo>
                    <a:cubicBezTo>
                      <a:pt x="47" y="72"/>
                      <a:pt x="47" y="72"/>
                      <a:pt x="47" y="72"/>
                    </a:cubicBezTo>
                    <a:cubicBezTo>
                      <a:pt x="49" y="73"/>
                      <a:pt x="49" y="73"/>
                      <a:pt x="49" y="73"/>
                    </a:cubicBezTo>
                    <a:cubicBezTo>
                      <a:pt x="47" y="72"/>
                      <a:pt x="47" y="72"/>
                      <a:pt x="47" y="72"/>
                    </a:cubicBezTo>
                    <a:cubicBezTo>
                      <a:pt x="48" y="73"/>
                      <a:pt x="48" y="73"/>
                      <a:pt x="48" y="73"/>
                    </a:cubicBezTo>
                    <a:cubicBezTo>
                      <a:pt x="49" y="73"/>
                      <a:pt x="49" y="73"/>
                      <a:pt x="49" y="73"/>
                    </a:cubicBezTo>
                    <a:cubicBezTo>
                      <a:pt x="47" y="72"/>
                      <a:pt x="47" y="72"/>
                      <a:pt x="47" y="72"/>
                    </a:cubicBezTo>
                    <a:cubicBezTo>
                      <a:pt x="48" y="73"/>
                      <a:pt x="48" y="73"/>
                      <a:pt x="48" y="73"/>
                    </a:cubicBezTo>
                    <a:cubicBezTo>
                      <a:pt x="48" y="72"/>
                      <a:pt x="48" y="72"/>
                      <a:pt x="48" y="72"/>
                    </a:cubicBezTo>
                    <a:cubicBezTo>
                      <a:pt x="48" y="73"/>
                      <a:pt x="48" y="73"/>
                      <a:pt x="48" y="73"/>
                    </a:cubicBezTo>
                    <a:cubicBezTo>
                      <a:pt x="48" y="73"/>
                      <a:pt x="48" y="73"/>
                      <a:pt x="48" y="73"/>
                    </a:cubicBezTo>
                    <a:cubicBezTo>
                      <a:pt x="48" y="72"/>
                      <a:pt x="48" y="72"/>
                      <a:pt x="48" y="72"/>
                    </a:cubicBezTo>
                    <a:cubicBezTo>
                      <a:pt x="48" y="73"/>
                      <a:pt x="48" y="73"/>
                      <a:pt x="48" y="73"/>
                    </a:cubicBezTo>
                    <a:cubicBezTo>
                      <a:pt x="48" y="73"/>
                      <a:pt x="48" y="73"/>
                      <a:pt x="48" y="73"/>
                    </a:cubicBezTo>
                    <a:cubicBezTo>
                      <a:pt x="47" y="73"/>
                      <a:pt x="47" y="73"/>
                      <a:pt x="47" y="73"/>
                    </a:cubicBezTo>
                    <a:cubicBezTo>
                      <a:pt x="48" y="73"/>
                      <a:pt x="48" y="73"/>
                      <a:pt x="48" y="73"/>
                    </a:cubicBezTo>
                    <a:cubicBezTo>
                      <a:pt x="48" y="73"/>
                      <a:pt x="48" y="73"/>
                      <a:pt x="48" y="73"/>
                    </a:cubicBezTo>
                    <a:cubicBezTo>
                      <a:pt x="47" y="73"/>
                      <a:pt x="47" y="73"/>
                      <a:pt x="47" y="73"/>
                    </a:cubicBezTo>
                    <a:cubicBezTo>
                      <a:pt x="47" y="73"/>
                      <a:pt x="47" y="73"/>
                      <a:pt x="47" y="73"/>
                    </a:cubicBezTo>
                    <a:cubicBezTo>
                      <a:pt x="47" y="73"/>
                      <a:pt x="47" y="73"/>
                      <a:pt x="47" y="73"/>
                    </a:cubicBezTo>
                    <a:cubicBezTo>
                      <a:pt x="47" y="73"/>
                      <a:pt x="47" y="73"/>
                      <a:pt x="47" y="73"/>
                    </a:cubicBezTo>
                    <a:cubicBezTo>
                      <a:pt x="47" y="73"/>
                      <a:pt x="47" y="73"/>
                      <a:pt x="47" y="73"/>
                    </a:cubicBezTo>
                    <a:cubicBezTo>
                      <a:pt x="47" y="73"/>
                      <a:pt x="47" y="73"/>
                      <a:pt x="47" y="73"/>
                    </a:cubicBezTo>
                    <a:cubicBezTo>
                      <a:pt x="48" y="74"/>
                      <a:pt x="48" y="74"/>
                      <a:pt x="49" y="74"/>
                    </a:cubicBezTo>
                    <a:cubicBezTo>
                      <a:pt x="52" y="75"/>
                      <a:pt x="58" y="79"/>
                      <a:pt x="67" y="84"/>
                    </a:cubicBezTo>
                    <a:cubicBezTo>
                      <a:pt x="98" y="102"/>
                      <a:pt x="159" y="139"/>
                      <a:pt x="212" y="172"/>
                    </a:cubicBezTo>
                    <a:cubicBezTo>
                      <a:pt x="239" y="189"/>
                      <a:pt x="263" y="204"/>
                      <a:pt x="282" y="215"/>
                    </a:cubicBezTo>
                    <a:cubicBezTo>
                      <a:pt x="291" y="221"/>
                      <a:pt x="298" y="225"/>
                      <a:pt x="304" y="228"/>
                    </a:cubicBezTo>
                    <a:cubicBezTo>
                      <a:pt x="306" y="230"/>
                      <a:pt x="308" y="231"/>
                      <a:pt x="310" y="232"/>
                    </a:cubicBezTo>
                    <a:cubicBezTo>
                      <a:pt x="311" y="233"/>
                      <a:pt x="311" y="233"/>
                      <a:pt x="312" y="233"/>
                    </a:cubicBezTo>
                    <a:cubicBezTo>
                      <a:pt x="312" y="233"/>
                      <a:pt x="312" y="233"/>
                      <a:pt x="312" y="233"/>
                    </a:cubicBezTo>
                    <a:cubicBezTo>
                      <a:pt x="312" y="234"/>
                      <a:pt x="312" y="234"/>
                      <a:pt x="312" y="234"/>
                    </a:cubicBezTo>
                    <a:cubicBezTo>
                      <a:pt x="312" y="234"/>
                      <a:pt x="313" y="234"/>
                      <a:pt x="313" y="234"/>
                    </a:cubicBezTo>
                    <a:cubicBezTo>
                      <a:pt x="313" y="234"/>
                      <a:pt x="313" y="234"/>
                      <a:pt x="313" y="234"/>
                    </a:cubicBezTo>
                    <a:cubicBezTo>
                      <a:pt x="314" y="233"/>
                      <a:pt x="314" y="233"/>
                      <a:pt x="314" y="233"/>
                    </a:cubicBezTo>
                    <a:cubicBezTo>
                      <a:pt x="314" y="232"/>
                      <a:pt x="314" y="232"/>
                      <a:pt x="314" y="232"/>
                    </a:cubicBezTo>
                    <a:cubicBezTo>
                      <a:pt x="314" y="232"/>
                      <a:pt x="314" y="231"/>
                      <a:pt x="314" y="231"/>
                    </a:cubicBezTo>
                    <a:cubicBezTo>
                      <a:pt x="314" y="231"/>
                      <a:pt x="314" y="231"/>
                      <a:pt x="314" y="231"/>
                    </a:cubicBezTo>
                    <a:cubicBezTo>
                      <a:pt x="313" y="231"/>
                      <a:pt x="313" y="231"/>
                      <a:pt x="313" y="231"/>
                    </a:cubicBezTo>
                    <a:cubicBezTo>
                      <a:pt x="312" y="230"/>
                      <a:pt x="307" y="226"/>
                      <a:pt x="299" y="221"/>
                    </a:cubicBezTo>
                    <a:cubicBezTo>
                      <a:pt x="242" y="185"/>
                      <a:pt x="43" y="62"/>
                      <a:pt x="43" y="62"/>
                    </a:cubicBezTo>
                    <a:cubicBezTo>
                      <a:pt x="42" y="63"/>
                      <a:pt x="42" y="63"/>
                      <a:pt x="42" y="63"/>
                    </a:cubicBezTo>
                    <a:cubicBezTo>
                      <a:pt x="41" y="64"/>
                      <a:pt x="41" y="64"/>
                      <a:pt x="41" y="64"/>
                    </a:cubicBezTo>
                    <a:cubicBezTo>
                      <a:pt x="311" y="227"/>
                      <a:pt x="311" y="227"/>
                      <a:pt x="311" y="227"/>
                    </a:cubicBezTo>
                    <a:cubicBezTo>
                      <a:pt x="312" y="227"/>
                      <a:pt x="313" y="227"/>
                      <a:pt x="313" y="226"/>
                    </a:cubicBezTo>
                    <a:cubicBezTo>
                      <a:pt x="313" y="225"/>
                      <a:pt x="313" y="225"/>
                      <a:pt x="312" y="224"/>
                    </a:cubicBezTo>
                    <a:cubicBezTo>
                      <a:pt x="163" y="131"/>
                      <a:pt x="163" y="131"/>
                      <a:pt x="163" y="131"/>
                    </a:cubicBezTo>
                    <a:cubicBezTo>
                      <a:pt x="310" y="219"/>
                      <a:pt x="310" y="219"/>
                      <a:pt x="310" y="219"/>
                    </a:cubicBezTo>
                    <a:cubicBezTo>
                      <a:pt x="311" y="219"/>
                      <a:pt x="312" y="219"/>
                      <a:pt x="312" y="218"/>
                    </a:cubicBezTo>
                    <a:cubicBezTo>
                      <a:pt x="313" y="217"/>
                      <a:pt x="313" y="217"/>
                      <a:pt x="313" y="217"/>
                    </a:cubicBezTo>
                    <a:cubicBezTo>
                      <a:pt x="313" y="217"/>
                      <a:pt x="313" y="216"/>
                      <a:pt x="312" y="216"/>
                    </a:cubicBezTo>
                    <a:cubicBezTo>
                      <a:pt x="312" y="215"/>
                      <a:pt x="310" y="213"/>
                      <a:pt x="307" y="211"/>
                    </a:cubicBezTo>
                    <a:cubicBezTo>
                      <a:pt x="298" y="203"/>
                      <a:pt x="276" y="189"/>
                      <a:pt x="248" y="172"/>
                    </a:cubicBezTo>
                    <a:cubicBezTo>
                      <a:pt x="206" y="146"/>
                      <a:pt x="151" y="114"/>
                      <a:pt x="106" y="87"/>
                    </a:cubicBezTo>
                    <a:cubicBezTo>
                      <a:pt x="84" y="74"/>
                      <a:pt x="64" y="62"/>
                      <a:pt x="50" y="54"/>
                    </a:cubicBezTo>
                    <a:cubicBezTo>
                      <a:pt x="43" y="49"/>
                      <a:pt x="38" y="46"/>
                      <a:pt x="34" y="43"/>
                    </a:cubicBezTo>
                    <a:cubicBezTo>
                      <a:pt x="32" y="42"/>
                      <a:pt x="30" y="41"/>
                      <a:pt x="29" y="40"/>
                    </a:cubicBezTo>
                    <a:cubicBezTo>
                      <a:pt x="29" y="40"/>
                      <a:pt x="28" y="40"/>
                      <a:pt x="28" y="39"/>
                    </a:cubicBezTo>
                    <a:cubicBezTo>
                      <a:pt x="28" y="39"/>
                      <a:pt x="28" y="39"/>
                      <a:pt x="28" y="39"/>
                    </a:cubicBezTo>
                    <a:cubicBezTo>
                      <a:pt x="28" y="39"/>
                      <a:pt x="28" y="39"/>
                      <a:pt x="28" y="39"/>
                    </a:cubicBezTo>
                    <a:cubicBezTo>
                      <a:pt x="27" y="40"/>
                      <a:pt x="27" y="40"/>
                      <a:pt x="27" y="40"/>
                    </a:cubicBezTo>
                    <a:cubicBezTo>
                      <a:pt x="28" y="40"/>
                      <a:pt x="28" y="40"/>
                      <a:pt x="28" y="40"/>
                    </a:cubicBezTo>
                    <a:cubicBezTo>
                      <a:pt x="28" y="39"/>
                      <a:pt x="28" y="39"/>
                      <a:pt x="28" y="39"/>
                    </a:cubicBezTo>
                    <a:cubicBezTo>
                      <a:pt x="27" y="40"/>
                      <a:pt x="27" y="40"/>
                      <a:pt x="27" y="40"/>
                    </a:cubicBezTo>
                    <a:cubicBezTo>
                      <a:pt x="28" y="40"/>
                      <a:pt x="28" y="40"/>
                      <a:pt x="28" y="40"/>
                    </a:cubicBezTo>
                    <a:cubicBezTo>
                      <a:pt x="27" y="40"/>
                      <a:pt x="27" y="40"/>
                      <a:pt x="27" y="40"/>
                    </a:cubicBezTo>
                    <a:cubicBezTo>
                      <a:pt x="28" y="41"/>
                      <a:pt x="28" y="41"/>
                      <a:pt x="28" y="41"/>
                    </a:cubicBezTo>
                    <a:cubicBezTo>
                      <a:pt x="28" y="40"/>
                      <a:pt x="28" y="40"/>
                      <a:pt x="28" y="40"/>
                    </a:cubicBezTo>
                    <a:cubicBezTo>
                      <a:pt x="27" y="40"/>
                      <a:pt x="27" y="40"/>
                      <a:pt x="27" y="40"/>
                    </a:cubicBezTo>
                    <a:cubicBezTo>
                      <a:pt x="28" y="41"/>
                      <a:pt x="28" y="41"/>
                      <a:pt x="28" y="41"/>
                    </a:cubicBezTo>
                    <a:cubicBezTo>
                      <a:pt x="28" y="41"/>
                      <a:pt x="28" y="41"/>
                      <a:pt x="28" y="41"/>
                    </a:cubicBezTo>
                    <a:cubicBezTo>
                      <a:pt x="27" y="40"/>
                      <a:pt x="27" y="40"/>
                      <a:pt x="27" y="40"/>
                    </a:cubicBezTo>
                    <a:cubicBezTo>
                      <a:pt x="28" y="41"/>
                      <a:pt x="28" y="41"/>
                      <a:pt x="28" y="41"/>
                    </a:cubicBezTo>
                    <a:cubicBezTo>
                      <a:pt x="28" y="41"/>
                      <a:pt x="28" y="41"/>
                      <a:pt x="28" y="41"/>
                    </a:cubicBezTo>
                    <a:cubicBezTo>
                      <a:pt x="27" y="40"/>
                      <a:pt x="27" y="40"/>
                      <a:pt x="27" y="40"/>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9" y="41"/>
                      <a:pt x="31" y="42"/>
                      <a:pt x="33" y="43"/>
                    </a:cubicBezTo>
                    <a:cubicBezTo>
                      <a:pt x="44" y="47"/>
                      <a:pt x="67" y="60"/>
                      <a:pt x="94" y="77"/>
                    </a:cubicBezTo>
                    <a:cubicBezTo>
                      <a:pt x="135" y="102"/>
                      <a:pt x="188" y="135"/>
                      <a:pt x="231" y="162"/>
                    </a:cubicBezTo>
                    <a:cubicBezTo>
                      <a:pt x="253" y="176"/>
                      <a:pt x="272" y="188"/>
                      <a:pt x="285" y="196"/>
                    </a:cubicBezTo>
                    <a:cubicBezTo>
                      <a:pt x="292" y="201"/>
                      <a:pt x="298" y="204"/>
                      <a:pt x="302" y="207"/>
                    </a:cubicBezTo>
                    <a:cubicBezTo>
                      <a:pt x="304" y="208"/>
                      <a:pt x="306" y="209"/>
                      <a:pt x="307" y="209"/>
                    </a:cubicBezTo>
                    <a:cubicBezTo>
                      <a:pt x="308" y="210"/>
                      <a:pt x="308" y="210"/>
                      <a:pt x="308" y="210"/>
                    </a:cubicBezTo>
                    <a:cubicBezTo>
                      <a:pt x="309" y="210"/>
                      <a:pt x="309" y="210"/>
                      <a:pt x="309" y="210"/>
                    </a:cubicBezTo>
                    <a:cubicBezTo>
                      <a:pt x="309" y="211"/>
                      <a:pt x="309" y="211"/>
                      <a:pt x="310" y="211"/>
                    </a:cubicBezTo>
                    <a:cubicBezTo>
                      <a:pt x="310" y="210"/>
                      <a:pt x="310" y="210"/>
                      <a:pt x="310" y="210"/>
                    </a:cubicBezTo>
                    <a:cubicBezTo>
                      <a:pt x="311" y="210"/>
                      <a:pt x="311" y="210"/>
                      <a:pt x="311" y="210"/>
                    </a:cubicBezTo>
                    <a:cubicBezTo>
                      <a:pt x="311" y="210"/>
                      <a:pt x="311" y="210"/>
                      <a:pt x="311" y="210"/>
                    </a:cubicBezTo>
                    <a:cubicBezTo>
                      <a:pt x="311" y="209"/>
                      <a:pt x="311" y="209"/>
                      <a:pt x="311" y="209"/>
                    </a:cubicBezTo>
                    <a:cubicBezTo>
                      <a:pt x="311" y="208"/>
                      <a:pt x="311" y="208"/>
                      <a:pt x="311" y="208"/>
                    </a:cubicBezTo>
                    <a:cubicBezTo>
                      <a:pt x="310" y="207"/>
                      <a:pt x="310" y="206"/>
                      <a:pt x="309" y="206"/>
                    </a:cubicBezTo>
                    <a:cubicBezTo>
                      <a:pt x="306" y="203"/>
                      <a:pt x="299" y="198"/>
                      <a:pt x="289" y="192"/>
                    </a:cubicBezTo>
                    <a:cubicBezTo>
                      <a:pt x="222" y="147"/>
                      <a:pt x="19" y="25"/>
                      <a:pt x="19" y="25"/>
                    </a:cubicBezTo>
                    <a:cubicBezTo>
                      <a:pt x="18" y="25"/>
                      <a:pt x="17" y="25"/>
                      <a:pt x="17" y="26"/>
                    </a:cubicBezTo>
                    <a:cubicBezTo>
                      <a:pt x="16" y="27"/>
                      <a:pt x="17" y="28"/>
                      <a:pt x="17" y="28"/>
                    </a:cubicBezTo>
                    <a:cubicBezTo>
                      <a:pt x="309" y="205"/>
                      <a:pt x="309" y="205"/>
                      <a:pt x="309" y="205"/>
                    </a:cubicBezTo>
                    <a:cubicBezTo>
                      <a:pt x="310" y="206"/>
                      <a:pt x="310" y="206"/>
                      <a:pt x="311" y="205"/>
                    </a:cubicBezTo>
                    <a:cubicBezTo>
                      <a:pt x="311" y="204"/>
                      <a:pt x="311" y="203"/>
                      <a:pt x="310" y="203"/>
                    </a:cubicBezTo>
                    <a:cubicBezTo>
                      <a:pt x="14" y="18"/>
                      <a:pt x="14" y="18"/>
                      <a:pt x="14" y="18"/>
                    </a:cubicBezTo>
                    <a:cubicBezTo>
                      <a:pt x="13" y="19"/>
                      <a:pt x="13" y="19"/>
                      <a:pt x="13" y="19"/>
                    </a:cubicBezTo>
                    <a:cubicBezTo>
                      <a:pt x="14" y="20"/>
                      <a:pt x="14" y="20"/>
                      <a:pt x="14" y="20"/>
                    </a:cubicBezTo>
                    <a:cubicBezTo>
                      <a:pt x="14" y="19"/>
                      <a:pt x="14" y="19"/>
                      <a:pt x="14" y="19"/>
                    </a:cubicBezTo>
                    <a:cubicBezTo>
                      <a:pt x="14" y="20"/>
                      <a:pt x="14" y="20"/>
                      <a:pt x="14" y="20"/>
                    </a:cubicBezTo>
                    <a:cubicBezTo>
                      <a:pt x="14" y="20"/>
                      <a:pt x="14" y="20"/>
                      <a:pt x="14" y="20"/>
                    </a:cubicBezTo>
                    <a:cubicBezTo>
                      <a:pt x="14" y="19"/>
                      <a:pt x="14" y="19"/>
                      <a:pt x="14" y="19"/>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5" y="20"/>
                      <a:pt x="16" y="21"/>
                    </a:cubicBezTo>
                    <a:cubicBezTo>
                      <a:pt x="19" y="22"/>
                      <a:pt x="26" y="25"/>
                      <a:pt x="36" y="31"/>
                    </a:cubicBezTo>
                    <a:cubicBezTo>
                      <a:pt x="68" y="50"/>
                      <a:pt x="131" y="90"/>
                      <a:pt x="187" y="126"/>
                    </a:cubicBezTo>
                    <a:cubicBezTo>
                      <a:pt x="214" y="144"/>
                      <a:pt x="240" y="161"/>
                      <a:pt x="260" y="173"/>
                    </a:cubicBezTo>
                    <a:cubicBezTo>
                      <a:pt x="270" y="180"/>
                      <a:pt x="279" y="185"/>
                      <a:pt x="285" y="188"/>
                    </a:cubicBezTo>
                    <a:cubicBezTo>
                      <a:pt x="288" y="190"/>
                      <a:pt x="290" y="191"/>
                      <a:pt x="292" y="192"/>
                    </a:cubicBezTo>
                    <a:cubicBezTo>
                      <a:pt x="294" y="193"/>
                      <a:pt x="294" y="193"/>
                      <a:pt x="295" y="193"/>
                    </a:cubicBezTo>
                    <a:cubicBezTo>
                      <a:pt x="296" y="193"/>
                      <a:pt x="296" y="194"/>
                      <a:pt x="297" y="194"/>
                    </a:cubicBezTo>
                    <a:cubicBezTo>
                      <a:pt x="298" y="194"/>
                      <a:pt x="298" y="194"/>
                      <a:pt x="298" y="194"/>
                    </a:cubicBezTo>
                    <a:cubicBezTo>
                      <a:pt x="298" y="193"/>
                      <a:pt x="299" y="193"/>
                      <a:pt x="299" y="193"/>
                    </a:cubicBezTo>
                    <a:cubicBezTo>
                      <a:pt x="299" y="192"/>
                      <a:pt x="299" y="192"/>
                      <a:pt x="299" y="192"/>
                    </a:cubicBezTo>
                    <a:cubicBezTo>
                      <a:pt x="299" y="191"/>
                      <a:pt x="299" y="191"/>
                      <a:pt x="298" y="191"/>
                    </a:cubicBezTo>
                    <a:cubicBezTo>
                      <a:pt x="10" y="11"/>
                      <a:pt x="10" y="11"/>
                      <a:pt x="10" y="11"/>
                    </a:cubicBezTo>
                    <a:cubicBezTo>
                      <a:pt x="10" y="12"/>
                      <a:pt x="10" y="12"/>
                      <a:pt x="10" y="12"/>
                    </a:cubicBezTo>
                    <a:cubicBezTo>
                      <a:pt x="11" y="13"/>
                      <a:pt x="11" y="13"/>
                      <a:pt x="11" y="13"/>
                    </a:cubicBezTo>
                    <a:cubicBezTo>
                      <a:pt x="10" y="12"/>
                      <a:pt x="10" y="12"/>
                      <a:pt x="10" y="12"/>
                    </a:cubicBezTo>
                    <a:cubicBezTo>
                      <a:pt x="10" y="14"/>
                      <a:pt x="10" y="14"/>
                      <a:pt x="10" y="14"/>
                    </a:cubicBezTo>
                    <a:cubicBezTo>
                      <a:pt x="11" y="13"/>
                      <a:pt x="11" y="13"/>
                      <a:pt x="11" y="13"/>
                    </a:cubicBezTo>
                    <a:cubicBezTo>
                      <a:pt x="10" y="12"/>
                      <a:pt x="10" y="12"/>
                      <a:pt x="10" y="12"/>
                    </a:cubicBezTo>
                    <a:cubicBezTo>
                      <a:pt x="10" y="14"/>
                      <a:pt x="10" y="14"/>
                      <a:pt x="10" y="14"/>
                    </a:cubicBezTo>
                    <a:cubicBezTo>
                      <a:pt x="10" y="12"/>
                      <a:pt x="10" y="12"/>
                      <a:pt x="10" y="12"/>
                    </a:cubicBezTo>
                    <a:cubicBezTo>
                      <a:pt x="10" y="14"/>
                      <a:pt x="10" y="14"/>
                      <a:pt x="10" y="14"/>
                    </a:cubicBezTo>
                    <a:cubicBezTo>
                      <a:pt x="10" y="14"/>
                      <a:pt x="10" y="14"/>
                      <a:pt x="10" y="14"/>
                    </a:cubicBezTo>
                    <a:cubicBezTo>
                      <a:pt x="10" y="12"/>
                      <a:pt x="10" y="12"/>
                      <a:pt x="10" y="12"/>
                    </a:cubicBezTo>
                    <a:cubicBezTo>
                      <a:pt x="10" y="14"/>
                      <a:pt x="10" y="14"/>
                      <a:pt x="10" y="14"/>
                    </a:cubicBezTo>
                    <a:cubicBezTo>
                      <a:pt x="10" y="13"/>
                      <a:pt x="10" y="13"/>
                      <a:pt x="10" y="13"/>
                    </a:cubicBezTo>
                    <a:cubicBezTo>
                      <a:pt x="10" y="14"/>
                      <a:pt x="10" y="14"/>
                      <a:pt x="10" y="14"/>
                    </a:cubicBezTo>
                    <a:cubicBezTo>
                      <a:pt x="10" y="14"/>
                      <a:pt x="10" y="14"/>
                      <a:pt x="10" y="14"/>
                    </a:cubicBezTo>
                    <a:cubicBezTo>
                      <a:pt x="10" y="13"/>
                      <a:pt x="10" y="13"/>
                      <a:pt x="10" y="13"/>
                    </a:cubicBezTo>
                    <a:cubicBezTo>
                      <a:pt x="10" y="14"/>
                      <a:pt x="10" y="14"/>
                      <a:pt x="10" y="14"/>
                    </a:cubicBezTo>
                    <a:cubicBezTo>
                      <a:pt x="10" y="14"/>
                      <a:pt x="10" y="14"/>
                      <a:pt x="11" y="14"/>
                    </a:cubicBezTo>
                    <a:cubicBezTo>
                      <a:pt x="17" y="17"/>
                      <a:pt x="36" y="28"/>
                      <a:pt x="61" y="44"/>
                    </a:cubicBezTo>
                    <a:cubicBezTo>
                      <a:pt x="99" y="67"/>
                      <a:pt x="151" y="99"/>
                      <a:pt x="194" y="125"/>
                    </a:cubicBezTo>
                    <a:cubicBezTo>
                      <a:pt x="216" y="139"/>
                      <a:pt x="235" y="150"/>
                      <a:pt x="249" y="159"/>
                    </a:cubicBezTo>
                    <a:cubicBezTo>
                      <a:pt x="256" y="163"/>
                      <a:pt x="262" y="167"/>
                      <a:pt x="266" y="169"/>
                    </a:cubicBezTo>
                    <a:cubicBezTo>
                      <a:pt x="268" y="170"/>
                      <a:pt x="269" y="171"/>
                      <a:pt x="270" y="172"/>
                    </a:cubicBezTo>
                    <a:cubicBezTo>
                      <a:pt x="271" y="172"/>
                      <a:pt x="271" y="172"/>
                      <a:pt x="272" y="172"/>
                    </a:cubicBezTo>
                    <a:cubicBezTo>
                      <a:pt x="272" y="173"/>
                      <a:pt x="272" y="173"/>
                      <a:pt x="272" y="173"/>
                    </a:cubicBezTo>
                    <a:cubicBezTo>
                      <a:pt x="272" y="173"/>
                      <a:pt x="272" y="173"/>
                      <a:pt x="273" y="173"/>
                    </a:cubicBezTo>
                    <a:cubicBezTo>
                      <a:pt x="273" y="173"/>
                      <a:pt x="274" y="173"/>
                      <a:pt x="274" y="172"/>
                    </a:cubicBezTo>
                    <a:cubicBezTo>
                      <a:pt x="274" y="172"/>
                      <a:pt x="274" y="172"/>
                      <a:pt x="274" y="172"/>
                    </a:cubicBezTo>
                    <a:cubicBezTo>
                      <a:pt x="275" y="171"/>
                      <a:pt x="275" y="171"/>
                      <a:pt x="275" y="171"/>
                    </a:cubicBezTo>
                    <a:cubicBezTo>
                      <a:pt x="275" y="170"/>
                      <a:pt x="274" y="170"/>
                      <a:pt x="274" y="170"/>
                    </a:cubicBezTo>
                    <a:cubicBezTo>
                      <a:pt x="273" y="168"/>
                      <a:pt x="272" y="167"/>
                      <a:pt x="269" y="165"/>
                    </a:cubicBezTo>
                    <a:cubicBezTo>
                      <a:pt x="260" y="158"/>
                      <a:pt x="239" y="144"/>
                      <a:pt x="213" y="127"/>
                    </a:cubicBezTo>
                    <a:cubicBezTo>
                      <a:pt x="133" y="77"/>
                      <a:pt x="3" y="1"/>
                      <a:pt x="3" y="1"/>
                    </a:cubicBezTo>
                    <a:cubicBezTo>
                      <a:pt x="2" y="0"/>
                      <a:pt x="1" y="0"/>
                      <a:pt x="1" y="1"/>
                    </a:cubicBezTo>
                    <a:cubicBezTo>
                      <a:pt x="0" y="2"/>
                      <a:pt x="0" y="3"/>
                      <a:pt x="1" y="3"/>
                    </a:cubicBezTo>
                    <a:cubicBezTo>
                      <a:pt x="246" y="151"/>
                      <a:pt x="246" y="151"/>
                      <a:pt x="246" y="151"/>
                    </a:cubicBezTo>
                    <a:cubicBezTo>
                      <a:pt x="246" y="151"/>
                      <a:pt x="247" y="151"/>
                      <a:pt x="247" y="151"/>
                    </a:cubicBezTo>
                    <a:cubicBezTo>
                      <a:pt x="247" y="151"/>
                      <a:pt x="248" y="151"/>
                      <a:pt x="248" y="150"/>
                    </a:cubicBezTo>
                    <a:cubicBezTo>
                      <a:pt x="248" y="150"/>
                      <a:pt x="248" y="150"/>
                      <a:pt x="248" y="149"/>
                    </a:cubicBezTo>
                    <a:cubicBezTo>
                      <a:pt x="248" y="149"/>
                      <a:pt x="248" y="149"/>
                      <a:pt x="247" y="148"/>
                    </a:cubicBezTo>
                    <a:cubicBezTo>
                      <a:pt x="247" y="148"/>
                      <a:pt x="244" y="146"/>
                      <a:pt x="237" y="142"/>
                    </a:cubicBezTo>
                    <a:cubicBezTo>
                      <a:pt x="215" y="129"/>
                      <a:pt x="159" y="95"/>
                      <a:pt x="108" y="64"/>
                    </a:cubicBezTo>
                    <a:cubicBezTo>
                      <a:pt x="83" y="49"/>
                      <a:pt x="59" y="34"/>
                      <a:pt x="42" y="23"/>
                    </a:cubicBezTo>
                    <a:cubicBezTo>
                      <a:pt x="33" y="17"/>
                      <a:pt x="26" y="12"/>
                      <a:pt x="21" y="9"/>
                    </a:cubicBezTo>
                    <a:cubicBezTo>
                      <a:pt x="18" y="7"/>
                      <a:pt x="17" y="5"/>
                      <a:pt x="15" y="4"/>
                    </a:cubicBezTo>
                    <a:cubicBezTo>
                      <a:pt x="15" y="4"/>
                      <a:pt x="14" y="3"/>
                      <a:pt x="14" y="3"/>
                    </a:cubicBezTo>
                    <a:cubicBezTo>
                      <a:pt x="14" y="3"/>
                      <a:pt x="14" y="3"/>
                      <a:pt x="14" y="3"/>
                    </a:cubicBezTo>
                    <a:cubicBezTo>
                      <a:pt x="13" y="3"/>
                      <a:pt x="13" y="3"/>
                      <a:pt x="13" y="3"/>
                    </a:cubicBezTo>
                    <a:cubicBezTo>
                      <a:pt x="14" y="3"/>
                      <a:pt x="14" y="3"/>
                      <a:pt x="14" y="3"/>
                    </a:cubicBezTo>
                    <a:cubicBezTo>
                      <a:pt x="14" y="3"/>
                      <a:pt x="14" y="3"/>
                      <a:pt x="14" y="3"/>
                    </a:cubicBezTo>
                    <a:cubicBezTo>
                      <a:pt x="13" y="3"/>
                      <a:pt x="13" y="3"/>
                      <a:pt x="13" y="3"/>
                    </a:cubicBezTo>
                    <a:cubicBezTo>
                      <a:pt x="14" y="3"/>
                      <a:pt x="14" y="3"/>
                      <a:pt x="14" y="3"/>
                    </a:cubicBezTo>
                    <a:cubicBezTo>
                      <a:pt x="13" y="3"/>
                      <a:pt x="13" y="3"/>
                      <a:pt x="13" y="3"/>
                    </a:cubicBezTo>
                    <a:cubicBezTo>
                      <a:pt x="14" y="3"/>
                      <a:pt x="14" y="3"/>
                      <a:pt x="14" y="3"/>
                    </a:cubicBezTo>
                    <a:cubicBezTo>
                      <a:pt x="14" y="3"/>
                      <a:pt x="14" y="3"/>
                      <a:pt x="14" y="3"/>
                    </a:cubicBezTo>
                    <a:cubicBezTo>
                      <a:pt x="13" y="3"/>
                      <a:pt x="13" y="3"/>
                      <a:pt x="13" y="3"/>
                    </a:cubicBezTo>
                    <a:cubicBezTo>
                      <a:pt x="14" y="3"/>
                      <a:pt x="14" y="3"/>
                      <a:pt x="14" y="3"/>
                    </a:cubicBezTo>
                    <a:cubicBezTo>
                      <a:pt x="12" y="3"/>
                      <a:pt x="12" y="3"/>
                      <a:pt x="12" y="3"/>
                    </a:cubicBezTo>
                    <a:cubicBezTo>
                      <a:pt x="14" y="4"/>
                      <a:pt x="14" y="4"/>
                      <a:pt x="14" y="4"/>
                    </a:cubicBezTo>
                    <a:cubicBezTo>
                      <a:pt x="14" y="3"/>
                      <a:pt x="14" y="3"/>
                      <a:pt x="14" y="3"/>
                    </a:cubicBezTo>
                    <a:cubicBezTo>
                      <a:pt x="12" y="3"/>
                      <a:pt x="12" y="3"/>
                      <a:pt x="12" y="3"/>
                    </a:cubicBezTo>
                    <a:cubicBezTo>
                      <a:pt x="14" y="4"/>
                      <a:pt x="14" y="4"/>
                      <a:pt x="14" y="4"/>
                    </a:cubicBezTo>
                    <a:cubicBezTo>
                      <a:pt x="12" y="3"/>
                      <a:pt x="12" y="3"/>
                      <a:pt x="12" y="3"/>
                    </a:cubicBezTo>
                    <a:cubicBezTo>
                      <a:pt x="12" y="5"/>
                      <a:pt x="12" y="5"/>
                      <a:pt x="12" y="5"/>
                    </a:cubicBezTo>
                    <a:cubicBezTo>
                      <a:pt x="218" y="127"/>
                      <a:pt x="218" y="127"/>
                      <a:pt x="218" y="127"/>
                    </a:cubicBezTo>
                    <a:cubicBezTo>
                      <a:pt x="219" y="128"/>
                      <a:pt x="219" y="128"/>
                      <a:pt x="220" y="127"/>
                    </a:cubicBezTo>
                    <a:cubicBezTo>
                      <a:pt x="220" y="127"/>
                      <a:pt x="221" y="127"/>
                      <a:pt x="221" y="126"/>
                    </a:cubicBezTo>
                    <a:cubicBezTo>
                      <a:pt x="221" y="125"/>
                      <a:pt x="220" y="125"/>
                      <a:pt x="220" y="125"/>
                    </a:cubicBezTo>
                    <a:cubicBezTo>
                      <a:pt x="220" y="125"/>
                      <a:pt x="220" y="125"/>
                      <a:pt x="220" y="125"/>
                    </a:cubicBezTo>
                    <a:cubicBezTo>
                      <a:pt x="220" y="125"/>
                      <a:pt x="219" y="125"/>
                      <a:pt x="219" y="124"/>
                    </a:cubicBezTo>
                    <a:cubicBezTo>
                      <a:pt x="211" y="119"/>
                      <a:pt x="163" y="91"/>
                      <a:pt x="117" y="63"/>
                    </a:cubicBezTo>
                    <a:cubicBezTo>
                      <a:pt x="94" y="49"/>
                      <a:pt x="71" y="36"/>
                      <a:pt x="54" y="25"/>
                    </a:cubicBezTo>
                    <a:cubicBezTo>
                      <a:pt x="46" y="19"/>
                      <a:pt x="39" y="15"/>
                      <a:pt x="34" y="11"/>
                    </a:cubicBezTo>
                    <a:cubicBezTo>
                      <a:pt x="32" y="9"/>
                      <a:pt x="30" y="8"/>
                      <a:pt x="29" y="7"/>
                    </a:cubicBezTo>
                    <a:cubicBezTo>
                      <a:pt x="28" y="6"/>
                      <a:pt x="28" y="6"/>
                      <a:pt x="27" y="6"/>
                    </a:cubicBezTo>
                    <a:cubicBezTo>
                      <a:pt x="27" y="5"/>
                      <a:pt x="27" y="5"/>
                      <a:pt x="27" y="5"/>
                    </a:cubicBezTo>
                    <a:cubicBezTo>
                      <a:pt x="27" y="5"/>
                      <a:pt x="27" y="5"/>
                      <a:pt x="27" y="5"/>
                    </a:cubicBezTo>
                    <a:cubicBezTo>
                      <a:pt x="27" y="6"/>
                      <a:pt x="27" y="6"/>
                      <a:pt x="27" y="6"/>
                    </a:cubicBezTo>
                    <a:cubicBezTo>
                      <a:pt x="27" y="6"/>
                      <a:pt x="27" y="6"/>
                      <a:pt x="27" y="6"/>
                    </a:cubicBezTo>
                    <a:cubicBezTo>
                      <a:pt x="27" y="5"/>
                      <a:pt x="27" y="5"/>
                      <a:pt x="27" y="5"/>
                    </a:cubicBezTo>
                    <a:cubicBezTo>
                      <a:pt x="27" y="6"/>
                      <a:pt x="27" y="6"/>
                      <a:pt x="27" y="6"/>
                    </a:cubicBezTo>
                    <a:cubicBezTo>
                      <a:pt x="27" y="6"/>
                      <a:pt x="27" y="6"/>
                      <a:pt x="27" y="6"/>
                    </a:cubicBezTo>
                    <a:cubicBezTo>
                      <a:pt x="26" y="6"/>
                      <a:pt x="26" y="6"/>
                      <a:pt x="26" y="6"/>
                    </a:cubicBezTo>
                    <a:cubicBezTo>
                      <a:pt x="27" y="6"/>
                      <a:pt x="27" y="6"/>
                      <a:pt x="27" y="6"/>
                    </a:cubicBezTo>
                    <a:cubicBezTo>
                      <a:pt x="27" y="6"/>
                      <a:pt x="27" y="6"/>
                      <a:pt x="27" y="6"/>
                    </a:cubicBezTo>
                    <a:cubicBezTo>
                      <a:pt x="26" y="6"/>
                      <a:pt x="26" y="6"/>
                      <a:pt x="26" y="6"/>
                    </a:cubicBezTo>
                    <a:cubicBezTo>
                      <a:pt x="27" y="6"/>
                      <a:pt x="27" y="6"/>
                      <a:pt x="27" y="6"/>
                    </a:cubicBezTo>
                    <a:cubicBezTo>
                      <a:pt x="26" y="5"/>
                      <a:pt x="26" y="5"/>
                      <a:pt x="26" y="5"/>
                    </a:cubicBezTo>
                    <a:cubicBezTo>
                      <a:pt x="25" y="7"/>
                      <a:pt x="25" y="7"/>
                      <a:pt x="25" y="7"/>
                    </a:cubicBezTo>
                    <a:cubicBezTo>
                      <a:pt x="25" y="7"/>
                      <a:pt x="66" y="31"/>
                      <a:pt x="107" y="55"/>
                    </a:cubicBezTo>
                    <a:cubicBezTo>
                      <a:pt x="128" y="67"/>
                      <a:pt x="148" y="80"/>
                      <a:pt x="164" y="89"/>
                    </a:cubicBezTo>
                    <a:cubicBezTo>
                      <a:pt x="171" y="93"/>
                      <a:pt x="178" y="97"/>
                      <a:pt x="183" y="100"/>
                    </a:cubicBezTo>
                    <a:cubicBezTo>
                      <a:pt x="185" y="101"/>
                      <a:pt x="187" y="102"/>
                      <a:pt x="188" y="103"/>
                    </a:cubicBezTo>
                    <a:cubicBezTo>
                      <a:pt x="189" y="103"/>
                      <a:pt x="189" y="104"/>
                      <a:pt x="190" y="104"/>
                    </a:cubicBezTo>
                    <a:cubicBezTo>
                      <a:pt x="190" y="104"/>
                      <a:pt x="190" y="104"/>
                      <a:pt x="190" y="104"/>
                    </a:cubicBezTo>
                    <a:cubicBezTo>
                      <a:pt x="191" y="104"/>
                      <a:pt x="191" y="104"/>
                      <a:pt x="191" y="104"/>
                    </a:cubicBezTo>
                    <a:cubicBezTo>
                      <a:pt x="191" y="104"/>
                      <a:pt x="191" y="104"/>
                      <a:pt x="191" y="104"/>
                    </a:cubicBezTo>
                    <a:cubicBezTo>
                      <a:pt x="191" y="104"/>
                      <a:pt x="192" y="104"/>
                      <a:pt x="192" y="104"/>
                    </a:cubicBezTo>
                    <a:cubicBezTo>
                      <a:pt x="193" y="103"/>
                      <a:pt x="193" y="103"/>
                      <a:pt x="193" y="102"/>
                    </a:cubicBezTo>
                    <a:cubicBezTo>
                      <a:pt x="193" y="102"/>
                      <a:pt x="192" y="102"/>
                      <a:pt x="192" y="101"/>
                    </a:cubicBezTo>
                    <a:cubicBezTo>
                      <a:pt x="42" y="8"/>
                      <a:pt x="42" y="8"/>
                      <a:pt x="42" y="8"/>
                    </a:cubicBezTo>
                    <a:cubicBezTo>
                      <a:pt x="41" y="9"/>
                      <a:pt x="41" y="9"/>
                      <a:pt x="41" y="9"/>
                    </a:cubicBezTo>
                    <a:cubicBezTo>
                      <a:pt x="42" y="10"/>
                      <a:pt x="42" y="10"/>
                      <a:pt x="42" y="10"/>
                    </a:cubicBezTo>
                    <a:cubicBezTo>
                      <a:pt x="41" y="9"/>
                      <a:pt x="41" y="9"/>
                      <a:pt x="41" y="9"/>
                    </a:cubicBezTo>
                    <a:cubicBezTo>
                      <a:pt x="42" y="10"/>
                      <a:pt x="42" y="10"/>
                      <a:pt x="42" y="10"/>
                    </a:cubicBezTo>
                    <a:cubicBezTo>
                      <a:pt x="42" y="10"/>
                      <a:pt x="42" y="10"/>
                      <a:pt x="42" y="10"/>
                    </a:cubicBezTo>
                    <a:cubicBezTo>
                      <a:pt x="41" y="9"/>
                      <a:pt x="41" y="9"/>
                      <a:pt x="41" y="9"/>
                    </a:cubicBezTo>
                    <a:cubicBezTo>
                      <a:pt x="42" y="10"/>
                      <a:pt x="42" y="10"/>
                      <a:pt x="42" y="10"/>
                    </a:cubicBezTo>
                    <a:cubicBezTo>
                      <a:pt x="41" y="9"/>
                      <a:pt x="41" y="9"/>
                      <a:pt x="41" y="9"/>
                    </a:cubicBezTo>
                    <a:cubicBezTo>
                      <a:pt x="41" y="11"/>
                      <a:pt x="41" y="11"/>
                      <a:pt x="41" y="11"/>
                    </a:cubicBezTo>
                    <a:cubicBezTo>
                      <a:pt x="42" y="10"/>
                      <a:pt x="42" y="10"/>
                      <a:pt x="42" y="10"/>
                    </a:cubicBezTo>
                    <a:cubicBezTo>
                      <a:pt x="41" y="9"/>
                      <a:pt x="41" y="9"/>
                      <a:pt x="41" y="9"/>
                    </a:cubicBezTo>
                    <a:cubicBezTo>
                      <a:pt x="41" y="11"/>
                      <a:pt x="41" y="11"/>
                      <a:pt x="41" y="11"/>
                    </a:cubicBezTo>
                    <a:cubicBezTo>
                      <a:pt x="41" y="9"/>
                      <a:pt x="41" y="9"/>
                      <a:pt x="41" y="9"/>
                    </a:cubicBezTo>
                    <a:cubicBezTo>
                      <a:pt x="41" y="10"/>
                      <a:pt x="41" y="10"/>
                      <a:pt x="41" y="10"/>
                    </a:cubicBezTo>
                    <a:cubicBezTo>
                      <a:pt x="41" y="11"/>
                      <a:pt x="41" y="11"/>
                      <a:pt x="41" y="11"/>
                    </a:cubicBezTo>
                    <a:cubicBezTo>
                      <a:pt x="41" y="9"/>
                      <a:pt x="41" y="9"/>
                      <a:pt x="41" y="9"/>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2" y="11"/>
                      <a:pt x="43" y="11"/>
                    </a:cubicBezTo>
                    <a:cubicBezTo>
                      <a:pt x="50" y="16"/>
                      <a:pt x="79" y="32"/>
                      <a:pt x="106" y="47"/>
                    </a:cubicBezTo>
                    <a:cubicBezTo>
                      <a:pt x="119" y="55"/>
                      <a:pt x="132" y="62"/>
                      <a:pt x="142" y="68"/>
                    </a:cubicBezTo>
                    <a:cubicBezTo>
                      <a:pt x="146" y="70"/>
                      <a:pt x="150" y="73"/>
                      <a:pt x="153" y="74"/>
                    </a:cubicBezTo>
                    <a:cubicBezTo>
                      <a:pt x="154" y="75"/>
                      <a:pt x="155" y="76"/>
                      <a:pt x="156" y="76"/>
                    </a:cubicBezTo>
                    <a:cubicBezTo>
                      <a:pt x="157" y="76"/>
                      <a:pt x="157" y="76"/>
                      <a:pt x="157" y="76"/>
                    </a:cubicBezTo>
                    <a:cubicBezTo>
                      <a:pt x="157" y="77"/>
                      <a:pt x="157" y="77"/>
                      <a:pt x="157" y="77"/>
                    </a:cubicBezTo>
                    <a:cubicBezTo>
                      <a:pt x="157" y="77"/>
                      <a:pt x="157" y="77"/>
                      <a:pt x="157" y="77"/>
                    </a:cubicBezTo>
                    <a:cubicBezTo>
                      <a:pt x="157" y="77"/>
                      <a:pt x="157" y="77"/>
                      <a:pt x="157" y="77"/>
                    </a:cubicBezTo>
                    <a:cubicBezTo>
                      <a:pt x="157" y="77"/>
                      <a:pt x="157" y="77"/>
                      <a:pt x="157" y="77"/>
                    </a:cubicBezTo>
                    <a:cubicBezTo>
                      <a:pt x="158" y="77"/>
                      <a:pt x="158" y="77"/>
                      <a:pt x="158" y="77"/>
                    </a:cubicBezTo>
                    <a:cubicBezTo>
                      <a:pt x="158" y="77"/>
                      <a:pt x="158" y="77"/>
                      <a:pt x="158" y="77"/>
                    </a:cubicBezTo>
                    <a:cubicBezTo>
                      <a:pt x="159" y="77"/>
                      <a:pt x="159" y="76"/>
                      <a:pt x="159" y="76"/>
                    </a:cubicBezTo>
                    <a:cubicBezTo>
                      <a:pt x="160" y="75"/>
                      <a:pt x="159" y="74"/>
                      <a:pt x="159" y="74"/>
                    </a:cubicBezTo>
                    <a:cubicBezTo>
                      <a:pt x="159" y="74"/>
                      <a:pt x="157" y="73"/>
                      <a:pt x="154" y="71"/>
                    </a:cubicBezTo>
                    <a:cubicBezTo>
                      <a:pt x="145" y="66"/>
                      <a:pt x="120" y="51"/>
                      <a:pt x="98" y="37"/>
                    </a:cubicBezTo>
                    <a:cubicBezTo>
                      <a:pt x="87" y="30"/>
                      <a:pt x="76" y="24"/>
                      <a:pt x="69" y="19"/>
                    </a:cubicBezTo>
                    <a:cubicBezTo>
                      <a:pt x="65" y="16"/>
                      <a:pt x="62" y="14"/>
                      <a:pt x="59" y="13"/>
                    </a:cubicBezTo>
                    <a:cubicBezTo>
                      <a:pt x="58" y="12"/>
                      <a:pt x="57" y="11"/>
                      <a:pt x="57" y="11"/>
                    </a:cubicBezTo>
                    <a:cubicBezTo>
                      <a:pt x="56" y="10"/>
                      <a:pt x="56" y="10"/>
                      <a:pt x="56" y="10"/>
                    </a:cubicBezTo>
                    <a:cubicBezTo>
                      <a:pt x="56" y="10"/>
                      <a:pt x="56" y="10"/>
                      <a:pt x="56" y="10"/>
                    </a:cubicBezTo>
                    <a:cubicBezTo>
                      <a:pt x="55" y="11"/>
                      <a:pt x="55" y="11"/>
                      <a:pt x="55" y="11"/>
                    </a:cubicBezTo>
                    <a:cubicBezTo>
                      <a:pt x="57" y="11"/>
                      <a:pt x="57" y="11"/>
                      <a:pt x="57" y="11"/>
                    </a:cubicBezTo>
                    <a:cubicBezTo>
                      <a:pt x="57" y="11"/>
                      <a:pt x="56" y="10"/>
                      <a:pt x="56" y="10"/>
                    </a:cubicBezTo>
                    <a:cubicBezTo>
                      <a:pt x="55" y="11"/>
                      <a:pt x="55" y="11"/>
                      <a:pt x="55" y="11"/>
                    </a:cubicBezTo>
                    <a:cubicBezTo>
                      <a:pt x="57" y="11"/>
                      <a:pt x="57" y="11"/>
                      <a:pt x="57" y="11"/>
                    </a:cubicBezTo>
                    <a:cubicBezTo>
                      <a:pt x="55" y="11"/>
                      <a:pt x="55" y="11"/>
                      <a:pt x="55" y="11"/>
                    </a:cubicBezTo>
                    <a:cubicBezTo>
                      <a:pt x="56" y="12"/>
                      <a:pt x="56" y="12"/>
                      <a:pt x="56" y="12"/>
                    </a:cubicBezTo>
                    <a:cubicBezTo>
                      <a:pt x="57" y="11"/>
                      <a:pt x="57" y="11"/>
                      <a:pt x="57" y="11"/>
                    </a:cubicBezTo>
                    <a:cubicBezTo>
                      <a:pt x="55" y="11"/>
                      <a:pt x="55" y="11"/>
                      <a:pt x="55" y="11"/>
                    </a:cubicBezTo>
                    <a:cubicBezTo>
                      <a:pt x="56" y="12"/>
                      <a:pt x="56" y="12"/>
                      <a:pt x="56" y="12"/>
                    </a:cubicBezTo>
                    <a:cubicBezTo>
                      <a:pt x="56" y="12"/>
                      <a:pt x="56" y="12"/>
                      <a:pt x="56" y="12"/>
                    </a:cubicBezTo>
                    <a:cubicBezTo>
                      <a:pt x="55" y="11"/>
                      <a:pt x="55" y="11"/>
                      <a:pt x="55" y="11"/>
                    </a:cubicBezTo>
                    <a:cubicBezTo>
                      <a:pt x="56" y="12"/>
                      <a:pt x="56" y="12"/>
                      <a:pt x="56" y="12"/>
                    </a:cubicBezTo>
                    <a:cubicBezTo>
                      <a:pt x="56" y="12"/>
                      <a:pt x="56" y="12"/>
                      <a:pt x="56" y="12"/>
                    </a:cubicBezTo>
                    <a:cubicBezTo>
                      <a:pt x="55" y="11"/>
                      <a:pt x="55" y="11"/>
                      <a:pt x="55" y="11"/>
                    </a:cubicBezTo>
                    <a:cubicBezTo>
                      <a:pt x="56" y="12"/>
                      <a:pt x="56" y="12"/>
                      <a:pt x="56" y="12"/>
                    </a:cubicBezTo>
                    <a:cubicBezTo>
                      <a:pt x="55" y="11"/>
                      <a:pt x="55" y="11"/>
                      <a:pt x="55" y="11"/>
                    </a:cubicBezTo>
                    <a:cubicBezTo>
                      <a:pt x="55" y="12"/>
                      <a:pt x="55" y="12"/>
                      <a:pt x="55" y="12"/>
                    </a:cubicBezTo>
                    <a:cubicBezTo>
                      <a:pt x="56" y="12"/>
                      <a:pt x="56" y="12"/>
                      <a:pt x="56" y="12"/>
                    </a:cubicBezTo>
                    <a:cubicBezTo>
                      <a:pt x="55" y="11"/>
                      <a:pt x="55" y="11"/>
                      <a:pt x="55" y="11"/>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6" y="13"/>
                      <a:pt x="57" y="13"/>
                    </a:cubicBezTo>
                    <a:cubicBezTo>
                      <a:pt x="60" y="14"/>
                      <a:pt x="66" y="18"/>
                      <a:pt x="73" y="22"/>
                    </a:cubicBezTo>
                    <a:cubicBezTo>
                      <a:pt x="85" y="28"/>
                      <a:pt x="100" y="37"/>
                      <a:pt x="111" y="44"/>
                    </a:cubicBezTo>
                    <a:cubicBezTo>
                      <a:pt x="117" y="47"/>
                      <a:pt x="123" y="50"/>
                      <a:pt x="126" y="52"/>
                    </a:cubicBezTo>
                    <a:cubicBezTo>
                      <a:pt x="128" y="53"/>
                      <a:pt x="130" y="54"/>
                      <a:pt x="131" y="55"/>
                    </a:cubicBezTo>
                    <a:cubicBezTo>
                      <a:pt x="131" y="55"/>
                      <a:pt x="132" y="55"/>
                      <a:pt x="132" y="56"/>
                    </a:cubicBezTo>
                    <a:cubicBezTo>
                      <a:pt x="133" y="56"/>
                      <a:pt x="133" y="56"/>
                      <a:pt x="133" y="56"/>
                    </a:cubicBezTo>
                    <a:cubicBezTo>
                      <a:pt x="133" y="56"/>
                      <a:pt x="133" y="56"/>
                      <a:pt x="133" y="56"/>
                    </a:cubicBezTo>
                    <a:cubicBezTo>
                      <a:pt x="133" y="56"/>
                      <a:pt x="133" y="56"/>
                      <a:pt x="133" y="56"/>
                    </a:cubicBezTo>
                    <a:cubicBezTo>
                      <a:pt x="134" y="56"/>
                      <a:pt x="134" y="56"/>
                      <a:pt x="134" y="56"/>
                    </a:cubicBezTo>
                    <a:cubicBezTo>
                      <a:pt x="135" y="55"/>
                      <a:pt x="135" y="55"/>
                      <a:pt x="135" y="55"/>
                    </a:cubicBezTo>
                    <a:cubicBezTo>
                      <a:pt x="135" y="55"/>
                      <a:pt x="135" y="55"/>
                      <a:pt x="135" y="55"/>
                    </a:cubicBezTo>
                    <a:cubicBezTo>
                      <a:pt x="135" y="54"/>
                      <a:pt x="135" y="54"/>
                      <a:pt x="135" y="54"/>
                    </a:cubicBezTo>
                    <a:cubicBezTo>
                      <a:pt x="134" y="53"/>
                      <a:pt x="134" y="53"/>
                      <a:pt x="134" y="53"/>
                    </a:cubicBezTo>
                    <a:cubicBezTo>
                      <a:pt x="133" y="52"/>
                      <a:pt x="132" y="51"/>
                      <a:pt x="129" y="49"/>
                    </a:cubicBezTo>
                    <a:cubicBezTo>
                      <a:pt x="121" y="44"/>
                      <a:pt x="106" y="35"/>
                      <a:pt x="92" y="27"/>
                    </a:cubicBezTo>
                    <a:cubicBezTo>
                      <a:pt x="85" y="23"/>
                      <a:pt x="79" y="19"/>
                      <a:pt x="74" y="16"/>
                    </a:cubicBezTo>
                    <a:cubicBezTo>
                      <a:pt x="72" y="15"/>
                      <a:pt x="70" y="14"/>
                      <a:pt x="69" y="13"/>
                    </a:cubicBezTo>
                    <a:cubicBezTo>
                      <a:pt x="68" y="12"/>
                      <a:pt x="68" y="12"/>
                      <a:pt x="68" y="12"/>
                    </a:cubicBezTo>
                    <a:cubicBezTo>
                      <a:pt x="67" y="12"/>
                      <a:pt x="67" y="12"/>
                      <a:pt x="67" y="12"/>
                    </a:cubicBezTo>
                    <a:cubicBezTo>
                      <a:pt x="67" y="12"/>
                      <a:pt x="67" y="12"/>
                      <a:pt x="67" y="12"/>
                    </a:cubicBezTo>
                    <a:cubicBezTo>
                      <a:pt x="67" y="12"/>
                      <a:pt x="67" y="12"/>
                      <a:pt x="67" y="12"/>
                    </a:cubicBezTo>
                    <a:cubicBezTo>
                      <a:pt x="67" y="12"/>
                      <a:pt x="67" y="12"/>
                      <a:pt x="67" y="12"/>
                    </a:cubicBezTo>
                    <a:cubicBezTo>
                      <a:pt x="67" y="12"/>
                      <a:pt x="67" y="12"/>
                      <a:pt x="67" y="12"/>
                    </a:cubicBezTo>
                    <a:cubicBezTo>
                      <a:pt x="67" y="12"/>
                      <a:pt x="67" y="12"/>
                      <a:pt x="67" y="12"/>
                    </a:cubicBezTo>
                    <a:cubicBezTo>
                      <a:pt x="66" y="13"/>
                      <a:pt x="66" y="13"/>
                      <a:pt x="66" y="13"/>
                    </a:cubicBezTo>
                    <a:cubicBezTo>
                      <a:pt x="68" y="13"/>
                      <a:pt x="68" y="13"/>
                      <a:pt x="68" y="13"/>
                    </a:cubicBezTo>
                    <a:cubicBezTo>
                      <a:pt x="68" y="12"/>
                      <a:pt x="67" y="12"/>
                      <a:pt x="67" y="12"/>
                    </a:cubicBezTo>
                    <a:cubicBezTo>
                      <a:pt x="66" y="13"/>
                      <a:pt x="66" y="13"/>
                      <a:pt x="66" y="13"/>
                    </a:cubicBezTo>
                    <a:cubicBezTo>
                      <a:pt x="68" y="13"/>
                      <a:pt x="68" y="13"/>
                      <a:pt x="68" y="13"/>
                    </a:cubicBezTo>
                    <a:cubicBezTo>
                      <a:pt x="66" y="13"/>
                      <a:pt x="66" y="13"/>
                      <a:pt x="66" y="13"/>
                    </a:cubicBezTo>
                    <a:cubicBezTo>
                      <a:pt x="67" y="13"/>
                      <a:pt x="67" y="13"/>
                      <a:pt x="67" y="13"/>
                    </a:cubicBezTo>
                    <a:cubicBezTo>
                      <a:pt x="68" y="13"/>
                      <a:pt x="68" y="13"/>
                      <a:pt x="68" y="13"/>
                    </a:cubicBezTo>
                    <a:cubicBezTo>
                      <a:pt x="66" y="13"/>
                      <a:pt x="66" y="13"/>
                      <a:pt x="66" y="13"/>
                    </a:cubicBezTo>
                    <a:cubicBezTo>
                      <a:pt x="67" y="13"/>
                      <a:pt x="67" y="13"/>
                      <a:pt x="67" y="13"/>
                    </a:cubicBezTo>
                    <a:cubicBezTo>
                      <a:pt x="66" y="13"/>
                      <a:pt x="66" y="13"/>
                      <a:pt x="66" y="13"/>
                    </a:cubicBezTo>
                    <a:cubicBezTo>
                      <a:pt x="65" y="14"/>
                      <a:pt x="65" y="14"/>
                      <a:pt x="65" y="14"/>
                    </a:cubicBezTo>
                    <a:cubicBezTo>
                      <a:pt x="65" y="14"/>
                      <a:pt x="82" y="23"/>
                      <a:pt x="98" y="32"/>
                    </a:cubicBezTo>
                    <a:cubicBezTo>
                      <a:pt x="107" y="36"/>
                      <a:pt x="115" y="41"/>
                      <a:pt x="121" y="44"/>
                    </a:cubicBezTo>
                    <a:cubicBezTo>
                      <a:pt x="124" y="46"/>
                      <a:pt x="127" y="47"/>
                      <a:pt x="129" y="48"/>
                    </a:cubicBezTo>
                    <a:cubicBezTo>
                      <a:pt x="130" y="49"/>
                      <a:pt x="131" y="49"/>
                      <a:pt x="131" y="49"/>
                    </a:cubicBezTo>
                    <a:cubicBezTo>
                      <a:pt x="132" y="50"/>
                      <a:pt x="132" y="50"/>
                      <a:pt x="132" y="50"/>
                    </a:cubicBezTo>
                    <a:cubicBezTo>
                      <a:pt x="133" y="50"/>
                      <a:pt x="133" y="50"/>
                      <a:pt x="133" y="50"/>
                    </a:cubicBezTo>
                    <a:cubicBezTo>
                      <a:pt x="133" y="50"/>
                      <a:pt x="133" y="50"/>
                      <a:pt x="133" y="50"/>
                    </a:cubicBezTo>
                    <a:cubicBezTo>
                      <a:pt x="134" y="50"/>
                      <a:pt x="134" y="50"/>
                      <a:pt x="134" y="50"/>
                    </a:cubicBezTo>
                    <a:cubicBezTo>
                      <a:pt x="134" y="49"/>
                      <a:pt x="134" y="49"/>
                      <a:pt x="134" y="49"/>
                    </a:cubicBezTo>
                    <a:cubicBezTo>
                      <a:pt x="134" y="49"/>
                      <a:pt x="134" y="49"/>
                      <a:pt x="134" y="49"/>
                    </a:cubicBezTo>
                    <a:cubicBezTo>
                      <a:pt x="135" y="48"/>
                      <a:pt x="135" y="48"/>
                      <a:pt x="135" y="48"/>
                    </a:cubicBezTo>
                    <a:cubicBezTo>
                      <a:pt x="135" y="48"/>
                      <a:pt x="134" y="48"/>
                      <a:pt x="134" y="48"/>
                    </a:cubicBezTo>
                    <a:cubicBezTo>
                      <a:pt x="134" y="47"/>
                      <a:pt x="134" y="47"/>
                      <a:pt x="134" y="47"/>
                    </a:cubicBezTo>
                    <a:cubicBezTo>
                      <a:pt x="133" y="46"/>
                      <a:pt x="132" y="46"/>
                      <a:pt x="130" y="44"/>
                    </a:cubicBezTo>
                    <a:cubicBezTo>
                      <a:pt x="124" y="41"/>
                      <a:pt x="112" y="33"/>
                      <a:pt x="101" y="26"/>
                    </a:cubicBezTo>
                    <a:cubicBezTo>
                      <a:pt x="95" y="23"/>
                      <a:pt x="90" y="20"/>
                      <a:pt x="86" y="17"/>
                    </a:cubicBezTo>
                    <a:cubicBezTo>
                      <a:pt x="84" y="16"/>
                      <a:pt x="83" y="15"/>
                      <a:pt x="82" y="15"/>
                    </a:cubicBezTo>
                    <a:cubicBezTo>
                      <a:pt x="81" y="14"/>
                      <a:pt x="81" y="14"/>
                      <a:pt x="81"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79" y="15"/>
                      <a:pt x="79" y="15"/>
                      <a:pt x="79" y="15"/>
                    </a:cubicBezTo>
                    <a:cubicBezTo>
                      <a:pt x="80" y="14"/>
                      <a:pt x="80" y="14"/>
                      <a:pt x="80" y="14"/>
                    </a:cubicBezTo>
                    <a:cubicBezTo>
                      <a:pt x="80" y="14"/>
                      <a:pt x="80" y="14"/>
                      <a:pt x="80" y="14"/>
                    </a:cubicBezTo>
                    <a:cubicBezTo>
                      <a:pt x="79" y="15"/>
                      <a:pt x="79" y="15"/>
                      <a:pt x="79" y="15"/>
                    </a:cubicBezTo>
                    <a:cubicBezTo>
                      <a:pt x="80" y="14"/>
                      <a:pt x="80" y="14"/>
                      <a:pt x="80" y="14"/>
                    </a:cubicBezTo>
                    <a:cubicBezTo>
                      <a:pt x="79" y="15"/>
                      <a:pt x="79" y="15"/>
                      <a:pt x="79" y="15"/>
                    </a:cubicBezTo>
                    <a:cubicBezTo>
                      <a:pt x="81" y="14"/>
                      <a:pt x="81" y="14"/>
                      <a:pt x="81" y="14"/>
                    </a:cubicBezTo>
                    <a:cubicBezTo>
                      <a:pt x="80" y="14"/>
                      <a:pt x="80" y="14"/>
                      <a:pt x="80" y="14"/>
                    </a:cubicBezTo>
                    <a:cubicBezTo>
                      <a:pt x="79" y="15"/>
                      <a:pt x="79" y="15"/>
                      <a:pt x="79" y="15"/>
                    </a:cubicBezTo>
                    <a:cubicBezTo>
                      <a:pt x="81" y="14"/>
                      <a:pt x="81" y="14"/>
                      <a:pt x="81" y="14"/>
                    </a:cubicBezTo>
                    <a:cubicBezTo>
                      <a:pt x="79" y="15"/>
                      <a:pt x="79" y="15"/>
                      <a:pt x="79" y="15"/>
                    </a:cubicBezTo>
                    <a:cubicBezTo>
                      <a:pt x="81" y="15"/>
                      <a:pt x="81" y="15"/>
                      <a:pt x="81" y="15"/>
                    </a:cubicBezTo>
                    <a:cubicBezTo>
                      <a:pt x="81" y="14"/>
                      <a:pt x="81" y="14"/>
                      <a:pt x="81" y="14"/>
                    </a:cubicBezTo>
                    <a:cubicBezTo>
                      <a:pt x="79" y="15"/>
                      <a:pt x="79" y="15"/>
                      <a:pt x="79" y="15"/>
                    </a:cubicBezTo>
                    <a:cubicBezTo>
                      <a:pt x="81" y="15"/>
                      <a:pt x="81" y="15"/>
                      <a:pt x="81" y="15"/>
                    </a:cubicBezTo>
                    <a:cubicBezTo>
                      <a:pt x="79" y="15"/>
                      <a:pt x="79" y="15"/>
                      <a:pt x="79" y="15"/>
                    </a:cubicBezTo>
                    <a:cubicBezTo>
                      <a:pt x="79" y="16"/>
                      <a:pt x="79" y="16"/>
                      <a:pt x="79" y="16"/>
                    </a:cubicBezTo>
                    <a:cubicBezTo>
                      <a:pt x="79" y="16"/>
                      <a:pt x="91" y="23"/>
                      <a:pt x="105" y="30"/>
                    </a:cubicBezTo>
                    <a:cubicBezTo>
                      <a:pt x="111" y="33"/>
                      <a:pt x="118" y="36"/>
                      <a:pt x="123" y="39"/>
                    </a:cubicBezTo>
                    <a:cubicBezTo>
                      <a:pt x="125" y="40"/>
                      <a:pt x="127" y="41"/>
                      <a:pt x="129" y="42"/>
                    </a:cubicBezTo>
                    <a:cubicBezTo>
                      <a:pt x="130" y="42"/>
                      <a:pt x="130" y="43"/>
                      <a:pt x="131" y="43"/>
                    </a:cubicBezTo>
                    <a:cubicBezTo>
                      <a:pt x="131" y="43"/>
                      <a:pt x="131" y="43"/>
                      <a:pt x="131" y="43"/>
                    </a:cubicBezTo>
                    <a:cubicBezTo>
                      <a:pt x="132" y="43"/>
                      <a:pt x="132" y="43"/>
                      <a:pt x="132" y="43"/>
                    </a:cubicBezTo>
                    <a:cubicBezTo>
                      <a:pt x="132" y="43"/>
                      <a:pt x="132" y="43"/>
                      <a:pt x="132" y="43"/>
                    </a:cubicBezTo>
                    <a:cubicBezTo>
                      <a:pt x="133" y="43"/>
                      <a:pt x="133" y="43"/>
                      <a:pt x="133" y="43"/>
                    </a:cubicBezTo>
                    <a:cubicBezTo>
                      <a:pt x="133" y="43"/>
                      <a:pt x="133" y="43"/>
                      <a:pt x="133" y="43"/>
                    </a:cubicBezTo>
                    <a:cubicBezTo>
                      <a:pt x="134" y="42"/>
                      <a:pt x="134" y="42"/>
                      <a:pt x="134" y="41"/>
                    </a:cubicBezTo>
                    <a:cubicBezTo>
                      <a:pt x="134" y="41"/>
                      <a:pt x="133" y="41"/>
                      <a:pt x="133" y="40"/>
                    </a:cubicBezTo>
                    <a:cubicBezTo>
                      <a:pt x="95" y="16"/>
                      <a:pt x="95" y="16"/>
                      <a:pt x="95" y="16"/>
                    </a:cubicBezTo>
                    <a:cubicBezTo>
                      <a:pt x="94" y="18"/>
                      <a:pt x="94" y="18"/>
                      <a:pt x="94" y="18"/>
                    </a:cubicBezTo>
                    <a:cubicBezTo>
                      <a:pt x="95" y="18"/>
                      <a:pt x="95" y="18"/>
                      <a:pt x="95" y="18"/>
                    </a:cubicBezTo>
                    <a:cubicBezTo>
                      <a:pt x="94" y="18"/>
                      <a:pt x="94" y="18"/>
                      <a:pt x="94" y="18"/>
                    </a:cubicBezTo>
                    <a:cubicBezTo>
                      <a:pt x="94" y="19"/>
                      <a:pt x="94" y="19"/>
                      <a:pt x="94" y="19"/>
                    </a:cubicBezTo>
                    <a:cubicBezTo>
                      <a:pt x="94" y="19"/>
                      <a:pt x="95" y="19"/>
                      <a:pt x="95" y="18"/>
                    </a:cubicBezTo>
                    <a:cubicBezTo>
                      <a:pt x="94" y="18"/>
                      <a:pt x="94" y="18"/>
                      <a:pt x="94" y="18"/>
                    </a:cubicBezTo>
                    <a:cubicBezTo>
                      <a:pt x="94" y="19"/>
                      <a:pt x="94" y="19"/>
                      <a:pt x="94" y="19"/>
                    </a:cubicBezTo>
                    <a:cubicBezTo>
                      <a:pt x="94" y="18"/>
                      <a:pt x="94" y="18"/>
                      <a:pt x="94" y="18"/>
                    </a:cubicBezTo>
                    <a:cubicBezTo>
                      <a:pt x="94" y="19"/>
                      <a:pt x="94" y="19"/>
                      <a:pt x="94" y="19"/>
                    </a:cubicBezTo>
                    <a:cubicBezTo>
                      <a:pt x="94" y="19"/>
                      <a:pt x="94" y="19"/>
                      <a:pt x="94" y="19"/>
                    </a:cubicBezTo>
                    <a:cubicBezTo>
                      <a:pt x="94" y="18"/>
                      <a:pt x="94" y="18"/>
                      <a:pt x="94" y="18"/>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5" y="19"/>
                      <a:pt x="96" y="20"/>
                    </a:cubicBezTo>
                    <a:cubicBezTo>
                      <a:pt x="100" y="22"/>
                      <a:pt x="109" y="26"/>
                      <a:pt x="116" y="29"/>
                    </a:cubicBezTo>
                    <a:cubicBezTo>
                      <a:pt x="120" y="31"/>
                      <a:pt x="123" y="33"/>
                      <a:pt x="125" y="34"/>
                    </a:cubicBezTo>
                    <a:cubicBezTo>
                      <a:pt x="127" y="35"/>
                      <a:pt x="128" y="35"/>
                      <a:pt x="129" y="35"/>
                    </a:cubicBezTo>
                    <a:cubicBezTo>
                      <a:pt x="129" y="36"/>
                      <a:pt x="129" y="36"/>
                      <a:pt x="130" y="36"/>
                    </a:cubicBezTo>
                    <a:cubicBezTo>
                      <a:pt x="130" y="36"/>
                      <a:pt x="130" y="36"/>
                      <a:pt x="130" y="36"/>
                    </a:cubicBezTo>
                    <a:cubicBezTo>
                      <a:pt x="130" y="36"/>
                      <a:pt x="130" y="36"/>
                      <a:pt x="130" y="36"/>
                    </a:cubicBezTo>
                    <a:cubicBezTo>
                      <a:pt x="130" y="36"/>
                      <a:pt x="130" y="36"/>
                      <a:pt x="130" y="36"/>
                    </a:cubicBezTo>
                    <a:cubicBezTo>
                      <a:pt x="131" y="36"/>
                      <a:pt x="131" y="36"/>
                      <a:pt x="131" y="36"/>
                    </a:cubicBezTo>
                    <a:cubicBezTo>
                      <a:pt x="132" y="36"/>
                      <a:pt x="132" y="36"/>
                      <a:pt x="132" y="36"/>
                    </a:cubicBezTo>
                    <a:cubicBezTo>
                      <a:pt x="132" y="35"/>
                      <a:pt x="132" y="35"/>
                      <a:pt x="132" y="34"/>
                    </a:cubicBezTo>
                    <a:cubicBezTo>
                      <a:pt x="132" y="34"/>
                      <a:pt x="132" y="34"/>
                      <a:pt x="131" y="33"/>
                    </a:cubicBezTo>
                    <a:cubicBezTo>
                      <a:pt x="121" y="27"/>
                      <a:pt x="121" y="27"/>
                      <a:pt x="121" y="27"/>
                    </a:cubicBezTo>
                    <a:cubicBezTo>
                      <a:pt x="131" y="31"/>
                      <a:pt x="131" y="31"/>
                      <a:pt x="131" y="31"/>
                    </a:cubicBezTo>
                    <a:cubicBezTo>
                      <a:pt x="132" y="31"/>
                      <a:pt x="133" y="31"/>
                      <a:pt x="133" y="30"/>
                    </a:cubicBezTo>
                    <a:cubicBezTo>
                      <a:pt x="134" y="30"/>
                      <a:pt x="133" y="29"/>
                      <a:pt x="133" y="28"/>
                    </a:cubicBezTo>
                    <a:cubicBezTo>
                      <a:pt x="119" y="20"/>
                      <a:pt x="119" y="20"/>
                      <a:pt x="119" y="20"/>
                    </a:cubicBezTo>
                    <a:cubicBezTo>
                      <a:pt x="119" y="21"/>
                      <a:pt x="119" y="21"/>
                      <a:pt x="119" y="21"/>
                    </a:cubicBezTo>
                    <a:cubicBezTo>
                      <a:pt x="120" y="22"/>
                      <a:pt x="120" y="22"/>
                      <a:pt x="120" y="22"/>
                    </a:cubicBezTo>
                    <a:cubicBezTo>
                      <a:pt x="119" y="21"/>
                      <a:pt x="119" y="21"/>
                      <a:pt x="119" y="21"/>
                    </a:cubicBezTo>
                    <a:cubicBezTo>
                      <a:pt x="119" y="23"/>
                      <a:pt x="119" y="23"/>
                      <a:pt x="119" y="23"/>
                    </a:cubicBezTo>
                    <a:cubicBezTo>
                      <a:pt x="119" y="23"/>
                      <a:pt x="120" y="23"/>
                      <a:pt x="120" y="22"/>
                    </a:cubicBezTo>
                    <a:cubicBezTo>
                      <a:pt x="119" y="21"/>
                      <a:pt x="119" y="21"/>
                      <a:pt x="119" y="21"/>
                    </a:cubicBezTo>
                    <a:cubicBezTo>
                      <a:pt x="119" y="23"/>
                      <a:pt x="119" y="23"/>
                      <a:pt x="119" y="23"/>
                    </a:cubicBezTo>
                    <a:cubicBezTo>
                      <a:pt x="119" y="21"/>
                      <a:pt x="119" y="21"/>
                      <a:pt x="119" y="21"/>
                    </a:cubicBezTo>
                    <a:cubicBezTo>
                      <a:pt x="119" y="23"/>
                      <a:pt x="119" y="23"/>
                      <a:pt x="119" y="23"/>
                    </a:cubicBezTo>
                    <a:cubicBezTo>
                      <a:pt x="119" y="23"/>
                      <a:pt x="119" y="23"/>
                      <a:pt x="119" y="23"/>
                    </a:cubicBezTo>
                    <a:cubicBezTo>
                      <a:pt x="119" y="21"/>
                      <a:pt x="119" y="21"/>
                      <a:pt x="119" y="21"/>
                    </a:cubicBezTo>
                    <a:cubicBezTo>
                      <a:pt x="119" y="23"/>
                      <a:pt x="119" y="23"/>
                      <a:pt x="119" y="23"/>
                    </a:cubicBezTo>
                    <a:cubicBezTo>
                      <a:pt x="119" y="22"/>
                      <a:pt x="119" y="22"/>
                      <a:pt x="119" y="22"/>
                    </a:cubicBezTo>
                    <a:cubicBezTo>
                      <a:pt x="118" y="23"/>
                      <a:pt x="118" y="23"/>
                      <a:pt x="118" y="23"/>
                    </a:cubicBezTo>
                    <a:cubicBezTo>
                      <a:pt x="119" y="23"/>
                      <a:pt x="119" y="23"/>
                      <a:pt x="119" y="23"/>
                    </a:cubicBezTo>
                    <a:cubicBezTo>
                      <a:pt x="119" y="22"/>
                      <a:pt x="119" y="22"/>
                      <a:pt x="119" y="22"/>
                    </a:cubicBezTo>
                    <a:cubicBezTo>
                      <a:pt x="118" y="23"/>
                      <a:pt x="118" y="23"/>
                      <a:pt x="118" y="23"/>
                    </a:cubicBezTo>
                    <a:cubicBezTo>
                      <a:pt x="119" y="23"/>
                      <a:pt x="119" y="23"/>
                      <a:pt x="121" y="23"/>
                    </a:cubicBezTo>
                    <a:cubicBezTo>
                      <a:pt x="122" y="24"/>
                      <a:pt x="125" y="25"/>
                      <a:pt x="127" y="25"/>
                    </a:cubicBezTo>
                    <a:cubicBezTo>
                      <a:pt x="128" y="25"/>
                      <a:pt x="129" y="26"/>
                      <a:pt x="130" y="26"/>
                    </a:cubicBezTo>
                    <a:cubicBezTo>
                      <a:pt x="130" y="26"/>
                      <a:pt x="130" y="26"/>
                      <a:pt x="131" y="26"/>
                    </a:cubicBezTo>
                    <a:cubicBezTo>
                      <a:pt x="131" y="26"/>
                      <a:pt x="131" y="26"/>
                      <a:pt x="131" y="26"/>
                    </a:cubicBezTo>
                    <a:cubicBezTo>
                      <a:pt x="132" y="26"/>
                      <a:pt x="132" y="26"/>
                      <a:pt x="132" y="26"/>
                    </a:cubicBezTo>
                    <a:cubicBezTo>
                      <a:pt x="132" y="26"/>
                      <a:pt x="132" y="26"/>
                      <a:pt x="133" y="25"/>
                    </a:cubicBezTo>
                    <a:cubicBezTo>
                      <a:pt x="133" y="25"/>
                      <a:pt x="133" y="25"/>
                      <a:pt x="133" y="24"/>
                    </a:cubicBezTo>
                    <a:cubicBezTo>
                      <a:pt x="133" y="24"/>
                      <a:pt x="133" y="24"/>
                      <a:pt x="132" y="23"/>
                    </a:cubicBezTo>
                    <a:cubicBezTo>
                      <a:pt x="129" y="22"/>
                      <a:pt x="129" y="22"/>
                      <a:pt x="129" y="22"/>
                    </a:cubicBezTo>
                    <a:cubicBezTo>
                      <a:pt x="129" y="21"/>
                      <a:pt x="128" y="21"/>
                      <a:pt x="127" y="22"/>
                    </a:cubicBezTo>
                    <a:cubicBezTo>
                      <a:pt x="127" y="23"/>
                      <a:pt x="127" y="24"/>
                      <a:pt x="128" y="24"/>
                    </a:cubicBezTo>
                    <a:cubicBezTo>
                      <a:pt x="131" y="26"/>
                      <a:pt x="131" y="26"/>
                      <a:pt x="131" y="26"/>
                    </a:cubicBezTo>
                    <a:cubicBezTo>
                      <a:pt x="132" y="25"/>
                      <a:pt x="132" y="25"/>
                      <a:pt x="132" y="25"/>
                    </a:cubicBezTo>
                    <a:cubicBezTo>
                      <a:pt x="130" y="24"/>
                      <a:pt x="130" y="24"/>
                      <a:pt x="130" y="24"/>
                    </a:cubicBezTo>
                    <a:cubicBezTo>
                      <a:pt x="131" y="25"/>
                      <a:pt x="131" y="25"/>
                      <a:pt x="131" y="25"/>
                    </a:cubicBezTo>
                    <a:cubicBezTo>
                      <a:pt x="131" y="23"/>
                      <a:pt x="131" y="23"/>
                      <a:pt x="131" y="23"/>
                    </a:cubicBezTo>
                    <a:cubicBezTo>
                      <a:pt x="131" y="23"/>
                      <a:pt x="131" y="23"/>
                      <a:pt x="130" y="24"/>
                    </a:cubicBezTo>
                    <a:cubicBezTo>
                      <a:pt x="131" y="25"/>
                      <a:pt x="131" y="25"/>
                      <a:pt x="131" y="25"/>
                    </a:cubicBezTo>
                    <a:cubicBezTo>
                      <a:pt x="131" y="23"/>
                      <a:pt x="131" y="23"/>
                      <a:pt x="131" y="23"/>
                    </a:cubicBezTo>
                    <a:cubicBezTo>
                      <a:pt x="131" y="24"/>
                      <a:pt x="131" y="24"/>
                      <a:pt x="131" y="24"/>
                    </a:cubicBezTo>
                    <a:cubicBezTo>
                      <a:pt x="131" y="23"/>
                      <a:pt x="131" y="23"/>
                      <a:pt x="131" y="23"/>
                    </a:cubicBezTo>
                    <a:cubicBezTo>
                      <a:pt x="131" y="23"/>
                      <a:pt x="131" y="23"/>
                      <a:pt x="131" y="23"/>
                    </a:cubicBezTo>
                    <a:cubicBezTo>
                      <a:pt x="131" y="24"/>
                      <a:pt x="131" y="24"/>
                      <a:pt x="131" y="24"/>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0" y="23"/>
                      <a:pt x="129" y="23"/>
                    </a:cubicBezTo>
                    <a:cubicBezTo>
                      <a:pt x="127" y="22"/>
                      <a:pt x="125" y="22"/>
                      <a:pt x="123" y="21"/>
                    </a:cubicBezTo>
                    <a:cubicBezTo>
                      <a:pt x="122" y="21"/>
                      <a:pt x="121" y="20"/>
                      <a:pt x="120" y="20"/>
                    </a:cubicBezTo>
                    <a:cubicBezTo>
                      <a:pt x="119" y="20"/>
                      <a:pt x="119" y="20"/>
                      <a:pt x="119" y="20"/>
                    </a:cubicBezTo>
                    <a:cubicBezTo>
                      <a:pt x="119" y="20"/>
                      <a:pt x="119" y="20"/>
                      <a:pt x="119" y="20"/>
                    </a:cubicBezTo>
                    <a:cubicBezTo>
                      <a:pt x="119" y="20"/>
                      <a:pt x="119" y="20"/>
                      <a:pt x="119" y="20"/>
                    </a:cubicBezTo>
                    <a:cubicBezTo>
                      <a:pt x="118" y="20"/>
                      <a:pt x="118" y="20"/>
                      <a:pt x="118" y="20"/>
                    </a:cubicBezTo>
                    <a:cubicBezTo>
                      <a:pt x="118" y="20"/>
                      <a:pt x="118" y="20"/>
                      <a:pt x="117" y="21"/>
                    </a:cubicBezTo>
                    <a:cubicBezTo>
                      <a:pt x="117" y="21"/>
                      <a:pt x="117" y="22"/>
                      <a:pt x="118" y="23"/>
                    </a:cubicBezTo>
                    <a:cubicBezTo>
                      <a:pt x="131" y="31"/>
                      <a:pt x="131" y="31"/>
                      <a:pt x="131" y="31"/>
                    </a:cubicBezTo>
                    <a:cubicBezTo>
                      <a:pt x="132" y="30"/>
                      <a:pt x="132" y="30"/>
                      <a:pt x="132" y="30"/>
                    </a:cubicBezTo>
                    <a:cubicBezTo>
                      <a:pt x="133" y="28"/>
                      <a:pt x="133" y="28"/>
                      <a:pt x="133" y="28"/>
                    </a:cubicBezTo>
                    <a:cubicBezTo>
                      <a:pt x="107" y="18"/>
                      <a:pt x="107" y="18"/>
                      <a:pt x="107" y="18"/>
                    </a:cubicBezTo>
                    <a:cubicBezTo>
                      <a:pt x="106" y="18"/>
                      <a:pt x="106" y="18"/>
                      <a:pt x="105" y="19"/>
                    </a:cubicBezTo>
                    <a:cubicBezTo>
                      <a:pt x="105" y="20"/>
                      <a:pt x="105" y="21"/>
                      <a:pt x="106" y="21"/>
                    </a:cubicBezTo>
                    <a:cubicBezTo>
                      <a:pt x="130" y="36"/>
                      <a:pt x="130" y="36"/>
                      <a:pt x="130" y="36"/>
                    </a:cubicBezTo>
                    <a:cubicBezTo>
                      <a:pt x="130" y="35"/>
                      <a:pt x="130" y="35"/>
                      <a:pt x="130" y="35"/>
                    </a:cubicBezTo>
                    <a:cubicBezTo>
                      <a:pt x="129" y="34"/>
                      <a:pt x="129" y="34"/>
                      <a:pt x="129" y="34"/>
                    </a:cubicBezTo>
                    <a:cubicBezTo>
                      <a:pt x="130" y="35"/>
                      <a:pt x="130" y="35"/>
                      <a:pt x="130" y="35"/>
                    </a:cubicBezTo>
                    <a:cubicBezTo>
                      <a:pt x="130" y="33"/>
                      <a:pt x="130" y="33"/>
                      <a:pt x="130" y="33"/>
                    </a:cubicBezTo>
                    <a:cubicBezTo>
                      <a:pt x="129" y="34"/>
                      <a:pt x="129" y="34"/>
                      <a:pt x="129" y="34"/>
                    </a:cubicBezTo>
                    <a:cubicBezTo>
                      <a:pt x="130" y="35"/>
                      <a:pt x="130" y="35"/>
                      <a:pt x="130" y="35"/>
                    </a:cubicBezTo>
                    <a:cubicBezTo>
                      <a:pt x="130" y="33"/>
                      <a:pt x="130" y="33"/>
                      <a:pt x="130" y="33"/>
                    </a:cubicBezTo>
                    <a:cubicBezTo>
                      <a:pt x="130" y="35"/>
                      <a:pt x="130" y="35"/>
                      <a:pt x="130" y="35"/>
                    </a:cubicBezTo>
                    <a:cubicBezTo>
                      <a:pt x="130" y="33"/>
                      <a:pt x="130" y="33"/>
                      <a:pt x="130" y="33"/>
                    </a:cubicBezTo>
                    <a:cubicBezTo>
                      <a:pt x="130" y="33"/>
                      <a:pt x="130" y="33"/>
                      <a:pt x="130" y="33"/>
                    </a:cubicBezTo>
                    <a:cubicBezTo>
                      <a:pt x="130" y="35"/>
                      <a:pt x="130" y="35"/>
                      <a:pt x="130" y="35"/>
                    </a:cubicBezTo>
                    <a:cubicBezTo>
                      <a:pt x="130" y="33"/>
                      <a:pt x="130" y="33"/>
                      <a:pt x="130" y="33"/>
                    </a:cubicBezTo>
                    <a:cubicBezTo>
                      <a:pt x="130" y="35"/>
                      <a:pt x="130" y="35"/>
                      <a:pt x="130" y="35"/>
                    </a:cubicBezTo>
                    <a:cubicBezTo>
                      <a:pt x="131" y="33"/>
                      <a:pt x="131" y="33"/>
                      <a:pt x="131" y="33"/>
                    </a:cubicBezTo>
                    <a:cubicBezTo>
                      <a:pt x="130" y="33"/>
                      <a:pt x="130" y="33"/>
                      <a:pt x="130" y="33"/>
                    </a:cubicBezTo>
                    <a:cubicBezTo>
                      <a:pt x="130" y="35"/>
                      <a:pt x="130" y="35"/>
                      <a:pt x="130" y="35"/>
                    </a:cubicBezTo>
                    <a:cubicBezTo>
                      <a:pt x="131" y="33"/>
                      <a:pt x="131" y="33"/>
                      <a:pt x="131" y="33"/>
                    </a:cubicBezTo>
                    <a:cubicBezTo>
                      <a:pt x="131" y="33"/>
                      <a:pt x="131" y="33"/>
                      <a:pt x="131" y="33"/>
                    </a:cubicBezTo>
                    <a:cubicBezTo>
                      <a:pt x="131" y="33"/>
                      <a:pt x="130" y="33"/>
                      <a:pt x="129" y="32"/>
                    </a:cubicBezTo>
                    <a:cubicBezTo>
                      <a:pt x="125" y="30"/>
                      <a:pt x="117" y="26"/>
                      <a:pt x="110" y="23"/>
                    </a:cubicBezTo>
                    <a:cubicBezTo>
                      <a:pt x="106" y="21"/>
                      <a:pt x="102" y="19"/>
                      <a:pt x="100" y="18"/>
                    </a:cubicBezTo>
                    <a:cubicBezTo>
                      <a:pt x="98" y="18"/>
                      <a:pt x="97" y="17"/>
                      <a:pt x="96" y="17"/>
                    </a:cubicBezTo>
                    <a:cubicBezTo>
                      <a:pt x="96" y="17"/>
                      <a:pt x="95" y="16"/>
                      <a:pt x="95" y="16"/>
                    </a:cubicBezTo>
                    <a:cubicBezTo>
                      <a:pt x="95" y="16"/>
                      <a:pt x="94" y="16"/>
                      <a:pt x="94" y="16"/>
                    </a:cubicBezTo>
                    <a:cubicBezTo>
                      <a:pt x="93" y="16"/>
                      <a:pt x="93" y="16"/>
                      <a:pt x="93" y="16"/>
                    </a:cubicBezTo>
                    <a:cubicBezTo>
                      <a:pt x="93" y="16"/>
                      <a:pt x="93" y="17"/>
                      <a:pt x="92" y="17"/>
                    </a:cubicBezTo>
                    <a:cubicBezTo>
                      <a:pt x="92" y="17"/>
                      <a:pt x="92" y="18"/>
                      <a:pt x="92" y="18"/>
                    </a:cubicBezTo>
                    <a:cubicBezTo>
                      <a:pt x="92" y="18"/>
                      <a:pt x="93" y="19"/>
                      <a:pt x="93" y="19"/>
                    </a:cubicBezTo>
                    <a:cubicBezTo>
                      <a:pt x="131" y="43"/>
                      <a:pt x="131" y="43"/>
                      <a:pt x="131" y="43"/>
                    </a:cubicBezTo>
                    <a:cubicBezTo>
                      <a:pt x="132" y="42"/>
                      <a:pt x="132" y="42"/>
                      <a:pt x="132" y="42"/>
                    </a:cubicBezTo>
                    <a:cubicBezTo>
                      <a:pt x="131" y="41"/>
                      <a:pt x="131" y="41"/>
                      <a:pt x="131" y="41"/>
                    </a:cubicBezTo>
                    <a:cubicBezTo>
                      <a:pt x="132" y="42"/>
                      <a:pt x="132" y="42"/>
                      <a:pt x="132" y="42"/>
                    </a:cubicBezTo>
                    <a:cubicBezTo>
                      <a:pt x="132" y="40"/>
                      <a:pt x="132" y="40"/>
                      <a:pt x="132" y="40"/>
                    </a:cubicBezTo>
                    <a:cubicBezTo>
                      <a:pt x="131" y="41"/>
                      <a:pt x="131" y="41"/>
                      <a:pt x="131" y="41"/>
                    </a:cubicBezTo>
                    <a:cubicBezTo>
                      <a:pt x="132" y="42"/>
                      <a:pt x="132" y="42"/>
                      <a:pt x="132" y="42"/>
                    </a:cubicBezTo>
                    <a:cubicBezTo>
                      <a:pt x="132" y="40"/>
                      <a:pt x="132" y="40"/>
                      <a:pt x="132" y="40"/>
                    </a:cubicBezTo>
                    <a:cubicBezTo>
                      <a:pt x="132" y="42"/>
                      <a:pt x="132" y="42"/>
                      <a:pt x="132" y="42"/>
                    </a:cubicBezTo>
                    <a:cubicBezTo>
                      <a:pt x="132" y="40"/>
                      <a:pt x="132" y="40"/>
                      <a:pt x="132" y="40"/>
                    </a:cubicBezTo>
                    <a:cubicBezTo>
                      <a:pt x="132" y="40"/>
                      <a:pt x="132" y="40"/>
                      <a:pt x="132" y="40"/>
                    </a:cubicBezTo>
                    <a:cubicBezTo>
                      <a:pt x="132" y="42"/>
                      <a:pt x="132" y="42"/>
                      <a:pt x="132" y="42"/>
                    </a:cubicBezTo>
                    <a:cubicBezTo>
                      <a:pt x="132" y="40"/>
                      <a:pt x="132" y="40"/>
                      <a:pt x="132" y="40"/>
                    </a:cubicBezTo>
                    <a:cubicBezTo>
                      <a:pt x="132" y="41"/>
                      <a:pt x="132" y="41"/>
                      <a:pt x="132" y="41"/>
                    </a:cubicBezTo>
                    <a:cubicBezTo>
                      <a:pt x="132" y="40"/>
                      <a:pt x="132" y="40"/>
                      <a:pt x="132" y="40"/>
                    </a:cubicBezTo>
                    <a:cubicBezTo>
                      <a:pt x="132" y="40"/>
                      <a:pt x="132" y="40"/>
                      <a:pt x="132" y="40"/>
                    </a:cubicBezTo>
                    <a:cubicBezTo>
                      <a:pt x="132" y="41"/>
                      <a:pt x="132" y="41"/>
                      <a:pt x="132" y="41"/>
                    </a:cubicBezTo>
                    <a:cubicBezTo>
                      <a:pt x="132" y="40"/>
                      <a:pt x="132" y="40"/>
                      <a:pt x="132" y="40"/>
                    </a:cubicBezTo>
                    <a:cubicBezTo>
                      <a:pt x="132" y="40"/>
                      <a:pt x="132" y="40"/>
                      <a:pt x="132" y="40"/>
                    </a:cubicBezTo>
                    <a:cubicBezTo>
                      <a:pt x="128" y="38"/>
                      <a:pt x="115" y="32"/>
                      <a:pt x="103" y="25"/>
                    </a:cubicBezTo>
                    <a:cubicBezTo>
                      <a:pt x="97" y="22"/>
                      <a:pt x="91" y="19"/>
                      <a:pt x="87" y="17"/>
                    </a:cubicBezTo>
                    <a:cubicBezTo>
                      <a:pt x="83" y="15"/>
                      <a:pt x="80" y="13"/>
                      <a:pt x="80" y="13"/>
                    </a:cubicBezTo>
                    <a:cubicBezTo>
                      <a:pt x="80" y="13"/>
                      <a:pt x="79" y="13"/>
                      <a:pt x="79" y="13"/>
                    </a:cubicBezTo>
                    <a:cubicBezTo>
                      <a:pt x="78" y="14"/>
                      <a:pt x="78" y="14"/>
                      <a:pt x="78" y="15"/>
                    </a:cubicBezTo>
                    <a:cubicBezTo>
                      <a:pt x="78" y="15"/>
                      <a:pt x="78" y="15"/>
                      <a:pt x="78" y="15"/>
                    </a:cubicBezTo>
                    <a:cubicBezTo>
                      <a:pt x="78" y="16"/>
                      <a:pt x="78" y="16"/>
                      <a:pt x="78" y="16"/>
                    </a:cubicBezTo>
                    <a:cubicBezTo>
                      <a:pt x="79" y="16"/>
                      <a:pt x="79" y="16"/>
                      <a:pt x="79" y="16"/>
                    </a:cubicBezTo>
                    <a:cubicBezTo>
                      <a:pt x="79" y="16"/>
                      <a:pt x="80" y="17"/>
                      <a:pt x="82" y="18"/>
                    </a:cubicBezTo>
                    <a:cubicBezTo>
                      <a:pt x="87" y="21"/>
                      <a:pt x="100" y="29"/>
                      <a:pt x="111" y="36"/>
                    </a:cubicBezTo>
                    <a:cubicBezTo>
                      <a:pt x="117" y="40"/>
                      <a:pt x="122" y="43"/>
                      <a:pt x="126" y="45"/>
                    </a:cubicBezTo>
                    <a:cubicBezTo>
                      <a:pt x="128" y="46"/>
                      <a:pt x="129" y="48"/>
                      <a:pt x="131" y="48"/>
                    </a:cubicBezTo>
                    <a:cubicBezTo>
                      <a:pt x="131" y="49"/>
                      <a:pt x="131"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3" y="48"/>
                      <a:pt x="133" y="48"/>
                      <a:pt x="133" y="48"/>
                    </a:cubicBezTo>
                    <a:cubicBezTo>
                      <a:pt x="132" y="48"/>
                      <a:pt x="132" y="48"/>
                      <a:pt x="132" y="48"/>
                    </a:cubicBezTo>
                    <a:cubicBezTo>
                      <a:pt x="132" y="49"/>
                      <a:pt x="132" y="49"/>
                      <a:pt x="132" y="49"/>
                    </a:cubicBezTo>
                    <a:cubicBezTo>
                      <a:pt x="133" y="48"/>
                      <a:pt x="133" y="48"/>
                      <a:pt x="133" y="48"/>
                    </a:cubicBezTo>
                    <a:cubicBezTo>
                      <a:pt x="132" y="48"/>
                      <a:pt x="132" y="48"/>
                      <a:pt x="132" y="48"/>
                    </a:cubicBezTo>
                    <a:cubicBezTo>
                      <a:pt x="133" y="48"/>
                      <a:pt x="133" y="48"/>
                      <a:pt x="133" y="48"/>
                    </a:cubicBezTo>
                    <a:cubicBezTo>
                      <a:pt x="132" y="48"/>
                      <a:pt x="132" y="48"/>
                      <a:pt x="132" y="48"/>
                    </a:cubicBezTo>
                    <a:cubicBezTo>
                      <a:pt x="132" y="48"/>
                      <a:pt x="132" y="48"/>
                      <a:pt x="132" y="48"/>
                    </a:cubicBezTo>
                    <a:cubicBezTo>
                      <a:pt x="133" y="48"/>
                      <a:pt x="133" y="48"/>
                      <a:pt x="133" y="48"/>
                    </a:cubicBezTo>
                    <a:cubicBezTo>
                      <a:pt x="132" y="48"/>
                      <a:pt x="132" y="48"/>
                      <a:pt x="132" y="48"/>
                    </a:cubicBezTo>
                    <a:cubicBezTo>
                      <a:pt x="133" y="48"/>
                      <a:pt x="133" y="48"/>
                      <a:pt x="133" y="48"/>
                    </a:cubicBezTo>
                    <a:cubicBezTo>
                      <a:pt x="132" y="47"/>
                      <a:pt x="132" y="47"/>
                      <a:pt x="132" y="47"/>
                    </a:cubicBezTo>
                    <a:cubicBezTo>
                      <a:pt x="133" y="48"/>
                      <a:pt x="133" y="48"/>
                      <a:pt x="133" y="48"/>
                    </a:cubicBezTo>
                    <a:cubicBezTo>
                      <a:pt x="133" y="47"/>
                      <a:pt x="133" y="47"/>
                      <a:pt x="133" y="47"/>
                    </a:cubicBezTo>
                    <a:cubicBezTo>
                      <a:pt x="132" y="47"/>
                      <a:pt x="132" y="47"/>
                      <a:pt x="132" y="47"/>
                    </a:cubicBezTo>
                    <a:cubicBezTo>
                      <a:pt x="133" y="48"/>
                      <a:pt x="133" y="48"/>
                      <a:pt x="133" y="48"/>
                    </a:cubicBezTo>
                    <a:cubicBezTo>
                      <a:pt x="133" y="47"/>
                      <a:pt x="133" y="47"/>
                      <a:pt x="133" y="47"/>
                    </a:cubicBezTo>
                    <a:cubicBezTo>
                      <a:pt x="133" y="48"/>
                      <a:pt x="133" y="48"/>
                      <a:pt x="133" y="48"/>
                    </a:cubicBezTo>
                    <a:cubicBezTo>
                      <a:pt x="133" y="47"/>
                      <a:pt x="133" y="47"/>
                      <a:pt x="133" y="47"/>
                    </a:cubicBezTo>
                    <a:cubicBezTo>
                      <a:pt x="133" y="47"/>
                      <a:pt x="133" y="47"/>
                      <a:pt x="133" y="47"/>
                    </a:cubicBezTo>
                    <a:cubicBezTo>
                      <a:pt x="133" y="48"/>
                      <a:pt x="133" y="48"/>
                      <a:pt x="133" y="48"/>
                    </a:cubicBezTo>
                    <a:cubicBezTo>
                      <a:pt x="133" y="47"/>
                      <a:pt x="133" y="47"/>
                      <a:pt x="133" y="47"/>
                    </a:cubicBezTo>
                    <a:cubicBezTo>
                      <a:pt x="133" y="48"/>
                      <a:pt x="133" y="48"/>
                      <a:pt x="133" y="48"/>
                    </a:cubicBezTo>
                    <a:cubicBezTo>
                      <a:pt x="133" y="47"/>
                      <a:pt x="133" y="47"/>
                      <a:pt x="133" y="47"/>
                    </a:cubicBezTo>
                    <a:cubicBezTo>
                      <a:pt x="133" y="47"/>
                      <a:pt x="133" y="47"/>
                      <a:pt x="133" y="47"/>
                    </a:cubicBezTo>
                    <a:cubicBezTo>
                      <a:pt x="133" y="48"/>
                      <a:pt x="133" y="48"/>
                      <a:pt x="133" y="48"/>
                    </a:cubicBezTo>
                    <a:cubicBezTo>
                      <a:pt x="133" y="47"/>
                      <a:pt x="133" y="47"/>
                      <a:pt x="133" y="47"/>
                    </a:cubicBezTo>
                    <a:cubicBezTo>
                      <a:pt x="133" y="47"/>
                      <a:pt x="133" y="47"/>
                      <a:pt x="132" y="46"/>
                    </a:cubicBezTo>
                    <a:cubicBezTo>
                      <a:pt x="127" y="44"/>
                      <a:pt x="111" y="35"/>
                      <a:pt x="96" y="27"/>
                    </a:cubicBezTo>
                    <a:cubicBezTo>
                      <a:pt x="88" y="23"/>
                      <a:pt x="81" y="19"/>
                      <a:pt x="76" y="16"/>
                    </a:cubicBezTo>
                    <a:cubicBezTo>
                      <a:pt x="70" y="13"/>
                      <a:pt x="67" y="11"/>
                      <a:pt x="67" y="11"/>
                    </a:cubicBezTo>
                    <a:cubicBezTo>
                      <a:pt x="66" y="11"/>
                      <a:pt x="65" y="11"/>
                      <a:pt x="65" y="12"/>
                    </a:cubicBezTo>
                    <a:cubicBezTo>
                      <a:pt x="65" y="12"/>
                      <a:pt x="65" y="12"/>
                      <a:pt x="65" y="13"/>
                    </a:cubicBezTo>
                    <a:cubicBezTo>
                      <a:pt x="65" y="13"/>
                      <a:pt x="65" y="13"/>
                      <a:pt x="65" y="14"/>
                    </a:cubicBezTo>
                    <a:cubicBezTo>
                      <a:pt x="66" y="14"/>
                      <a:pt x="66" y="14"/>
                      <a:pt x="66" y="14"/>
                    </a:cubicBezTo>
                    <a:cubicBezTo>
                      <a:pt x="66" y="15"/>
                      <a:pt x="68" y="16"/>
                      <a:pt x="70" y="17"/>
                    </a:cubicBezTo>
                    <a:cubicBezTo>
                      <a:pt x="78" y="22"/>
                      <a:pt x="94" y="31"/>
                      <a:pt x="107" y="39"/>
                    </a:cubicBezTo>
                    <a:cubicBezTo>
                      <a:pt x="114" y="43"/>
                      <a:pt x="120" y="47"/>
                      <a:pt x="125" y="50"/>
                    </a:cubicBezTo>
                    <a:cubicBezTo>
                      <a:pt x="127" y="52"/>
                      <a:pt x="129" y="53"/>
                      <a:pt x="130" y="54"/>
                    </a:cubicBezTo>
                    <a:cubicBezTo>
                      <a:pt x="131" y="54"/>
                      <a:pt x="132" y="55"/>
                      <a:pt x="132" y="55"/>
                    </a:cubicBezTo>
                    <a:cubicBezTo>
                      <a:pt x="132" y="55"/>
                      <a:pt x="132" y="55"/>
                      <a:pt x="132" y="55"/>
                    </a:cubicBezTo>
                    <a:cubicBezTo>
                      <a:pt x="133" y="55"/>
                      <a:pt x="133" y="55"/>
                      <a:pt x="133" y="55"/>
                    </a:cubicBezTo>
                    <a:cubicBezTo>
                      <a:pt x="132" y="55"/>
                      <a:pt x="132" y="55"/>
                      <a:pt x="132" y="55"/>
                    </a:cubicBezTo>
                    <a:cubicBezTo>
                      <a:pt x="132" y="55"/>
                      <a:pt x="132" y="55"/>
                      <a:pt x="132" y="55"/>
                    </a:cubicBezTo>
                    <a:cubicBezTo>
                      <a:pt x="133" y="55"/>
                      <a:pt x="133" y="55"/>
                      <a:pt x="133" y="55"/>
                    </a:cubicBezTo>
                    <a:cubicBezTo>
                      <a:pt x="132" y="55"/>
                      <a:pt x="132" y="55"/>
                      <a:pt x="132" y="55"/>
                    </a:cubicBezTo>
                    <a:cubicBezTo>
                      <a:pt x="133" y="55"/>
                      <a:pt x="133" y="55"/>
                      <a:pt x="133" y="55"/>
                    </a:cubicBezTo>
                    <a:cubicBezTo>
                      <a:pt x="132" y="54"/>
                      <a:pt x="132" y="54"/>
                      <a:pt x="132" y="54"/>
                    </a:cubicBezTo>
                    <a:cubicBezTo>
                      <a:pt x="132" y="55"/>
                      <a:pt x="132" y="55"/>
                      <a:pt x="132" y="55"/>
                    </a:cubicBezTo>
                    <a:cubicBezTo>
                      <a:pt x="133" y="55"/>
                      <a:pt x="133" y="55"/>
                      <a:pt x="133" y="55"/>
                    </a:cubicBezTo>
                    <a:cubicBezTo>
                      <a:pt x="132" y="54"/>
                      <a:pt x="132" y="54"/>
                      <a:pt x="132" y="54"/>
                    </a:cubicBezTo>
                    <a:cubicBezTo>
                      <a:pt x="133" y="55"/>
                      <a:pt x="133" y="55"/>
                      <a:pt x="133" y="55"/>
                    </a:cubicBezTo>
                    <a:cubicBezTo>
                      <a:pt x="132" y="53"/>
                      <a:pt x="132" y="53"/>
                      <a:pt x="132" y="53"/>
                    </a:cubicBezTo>
                    <a:cubicBezTo>
                      <a:pt x="133" y="55"/>
                      <a:pt x="133" y="55"/>
                      <a:pt x="133" y="55"/>
                    </a:cubicBezTo>
                    <a:cubicBezTo>
                      <a:pt x="133" y="53"/>
                      <a:pt x="133" y="53"/>
                      <a:pt x="133" y="53"/>
                    </a:cubicBezTo>
                    <a:cubicBezTo>
                      <a:pt x="133" y="53"/>
                      <a:pt x="133" y="53"/>
                      <a:pt x="132" y="53"/>
                    </a:cubicBezTo>
                    <a:cubicBezTo>
                      <a:pt x="133" y="55"/>
                      <a:pt x="133" y="55"/>
                      <a:pt x="133" y="55"/>
                    </a:cubicBezTo>
                    <a:cubicBezTo>
                      <a:pt x="133" y="53"/>
                      <a:pt x="133" y="53"/>
                      <a:pt x="133" y="53"/>
                    </a:cubicBezTo>
                    <a:cubicBezTo>
                      <a:pt x="133" y="54"/>
                      <a:pt x="133" y="54"/>
                      <a:pt x="133" y="54"/>
                    </a:cubicBezTo>
                    <a:cubicBezTo>
                      <a:pt x="134" y="53"/>
                      <a:pt x="134" y="53"/>
                      <a:pt x="134" y="53"/>
                    </a:cubicBezTo>
                    <a:cubicBezTo>
                      <a:pt x="133" y="53"/>
                      <a:pt x="133" y="53"/>
                      <a:pt x="133" y="53"/>
                    </a:cubicBezTo>
                    <a:cubicBezTo>
                      <a:pt x="133" y="54"/>
                      <a:pt x="133" y="54"/>
                      <a:pt x="133" y="54"/>
                    </a:cubicBezTo>
                    <a:cubicBezTo>
                      <a:pt x="134" y="53"/>
                      <a:pt x="134" y="53"/>
                      <a:pt x="134" y="53"/>
                    </a:cubicBezTo>
                    <a:cubicBezTo>
                      <a:pt x="134" y="54"/>
                      <a:pt x="134" y="54"/>
                      <a:pt x="134" y="54"/>
                    </a:cubicBezTo>
                    <a:cubicBezTo>
                      <a:pt x="134" y="53"/>
                      <a:pt x="134" y="53"/>
                      <a:pt x="134" y="53"/>
                    </a:cubicBezTo>
                    <a:cubicBezTo>
                      <a:pt x="134" y="53"/>
                      <a:pt x="134" y="53"/>
                      <a:pt x="134" y="53"/>
                    </a:cubicBezTo>
                    <a:cubicBezTo>
                      <a:pt x="134" y="54"/>
                      <a:pt x="134" y="54"/>
                      <a:pt x="134" y="54"/>
                    </a:cubicBezTo>
                    <a:cubicBezTo>
                      <a:pt x="134" y="53"/>
                      <a:pt x="134" y="53"/>
                      <a:pt x="134" y="53"/>
                    </a:cubicBezTo>
                    <a:cubicBezTo>
                      <a:pt x="134" y="53"/>
                      <a:pt x="133" y="53"/>
                      <a:pt x="133" y="53"/>
                    </a:cubicBezTo>
                    <a:cubicBezTo>
                      <a:pt x="128" y="50"/>
                      <a:pt x="109" y="39"/>
                      <a:pt x="92" y="29"/>
                    </a:cubicBezTo>
                    <a:cubicBezTo>
                      <a:pt x="83" y="24"/>
                      <a:pt x="75" y="19"/>
                      <a:pt x="68" y="16"/>
                    </a:cubicBezTo>
                    <a:cubicBezTo>
                      <a:pt x="65" y="14"/>
                      <a:pt x="62" y="12"/>
                      <a:pt x="60" y="11"/>
                    </a:cubicBezTo>
                    <a:cubicBezTo>
                      <a:pt x="59" y="11"/>
                      <a:pt x="58" y="10"/>
                      <a:pt x="57" y="10"/>
                    </a:cubicBezTo>
                    <a:cubicBezTo>
                      <a:pt x="57" y="10"/>
                      <a:pt x="57" y="10"/>
                      <a:pt x="56" y="10"/>
                    </a:cubicBezTo>
                    <a:cubicBezTo>
                      <a:pt x="56" y="10"/>
                      <a:pt x="56" y="9"/>
                      <a:pt x="55" y="9"/>
                    </a:cubicBezTo>
                    <a:cubicBezTo>
                      <a:pt x="55" y="10"/>
                      <a:pt x="55" y="10"/>
                      <a:pt x="55" y="10"/>
                    </a:cubicBezTo>
                    <a:cubicBezTo>
                      <a:pt x="54" y="10"/>
                      <a:pt x="54" y="10"/>
                      <a:pt x="54" y="10"/>
                    </a:cubicBezTo>
                    <a:cubicBezTo>
                      <a:pt x="55" y="11"/>
                      <a:pt x="55" y="11"/>
                      <a:pt x="55" y="11"/>
                    </a:cubicBezTo>
                    <a:cubicBezTo>
                      <a:pt x="54" y="10"/>
                      <a:pt x="54" y="10"/>
                      <a:pt x="54" y="10"/>
                    </a:cubicBezTo>
                    <a:cubicBezTo>
                      <a:pt x="54" y="11"/>
                      <a:pt x="54" y="11"/>
                      <a:pt x="54" y="11"/>
                    </a:cubicBezTo>
                    <a:cubicBezTo>
                      <a:pt x="54" y="12"/>
                      <a:pt x="54" y="12"/>
                      <a:pt x="54" y="12"/>
                    </a:cubicBezTo>
                    <a:cubicBezTo>
                      <a:pt x="54" y="12"/>
                      <a:pt x="54" y="13"/>
                      <a:pt x="55" y="13"/>
                    </a:cubicBezTo>
                    <a:cubicBezTo>
                      <a:pt x="56" y="14"/>
                      <a:pt x="58" y="16"/>
                      <a:pt x="62" y="18"/>
                    </a:cubicBezTo>
                    <a:cubicBezTo>
                      <a:pt x="86" y="34"/>
                      <a:pt x="157" y="77"/>
                      <a:pt x="157" y="77"/>
                    </a:cubicBezTo>
                    <a:cubicBezTo>
                      <a:pt x="158" y="75"/>
                      <a:pt x="158" y="75"/>
                      <a:pt x="158" y="75"/>
                    </a:cubicBezTo>
                    <a:cubicBezTo>
                      <a:pt x="158" y="74"/>
                      <a:pt x="158" y="74"/>
                      <a:pt x="158" y="74"/>
                    </a:cubicBezTo>
                    <a:cubicBezTo>
                      <a:pt x="158" y="75"/>
                      <a:pt x="158" y="75"/>
                      <a:pt x="158" y="75"/>
                    </a:cubicBezTo>
                    <a:cubicBezTo>
                      <a:pt x="159" y="74"/>
                      <a:pt x="159" y="74"/>
                      <a:pt x="159" y="74"/>
                    </a:cubicBezTo>
                    <a:cubicBezTo>
                      <a:pt x="158" y="74"/>
                      <a:pt x="159" y="74"/>
                      <a:pt x="158" y="74"/>
                    </a:cubicBezTo>
                    <a:cubicBezTo>
                      <a:pt x="158" y="75"/>
                      <a:pt x="158" y="75"/>
                      <a:pt x="158" y="75"/>
                    </a:cubicBezTo>
                    <a:cubicBezTo>
                      <a:pt x="159" y="74"/>
                      <a:pt x="159" y="74"/>
                      <a:pt x="159" y="74"/>
                    </a:cubicBezTo>
                    <a:cubicBezTo>
                      <a:pt x="158" y="75"/>
                      <a:pt x="158" y="75"/>
                      <a:pt x="158" y="75"/>
                    </a:cubicBezTo>
                    <a:cubicBezTo>
                      <a:pt x="159" y="74"/>
                      <a:pt x="159" y="74"/>
                      <a:pt x="159" y="74"/>
                    </a:cubicBezTo>
                    <a:cubicBezTo>
                      <a:pt x="159" y="74"/>
                      <a:pt x="159" y="74"/>
                      <a:pt x="159" y="74"/>
                    </a:cubicBezTo>
                    <a:cubicBezTo>
                      <a:pt x="158" y="75"/>
                      <a:pt x="158" y="75"/>
                      <a:pt x="158" y="75"/>
                    </a:cubicBezTo>
                    <a:cubicBezTo>
                      <a:pt x="159" y="74"/>
                      <a:pt x="159" y="74"/>
                      <a:pt x="159" y="74"/>
                    </a:cubicBezTo>
                    <a:cubicBezTo>
                      <a:pt x="159" y="74"/>
                      <a:pt x="159" y="74"/>
                      <a:pt x="159" y="74"/>
                    </a:cubicBezTo>
                    <a:cubicBezTo>
                      <a:pt x="157" y="73"/>
                      <a:pt x="128" y="57"/>
                      <a:pt x="100" y="40"/>
                    </a:cubicBezTo>
                    <a:cubicBezTo>
                      <a:pt x="85" y="32"/>
                      <a:pt x="71" y="24"/>
                      <a:pt x="60" y="18"/>
                    </a:cubicBezTo>
                    <a:cubicBezTo>
                      <a:pt x="55" y="15"/>
                      <a:pt x="50" y="12"/>
                      <a:pt x="47" y="11"/>
                    </a:cubicBezTo>
                    <a:cubicBezTo>
                      <a:pt x="46" y="10"/>
                      <a:pt x="44" y="9"/>
                      <a:pt x="43" y="8"/>
                    </a:cubicBezTo>
                    <a:cubicBezTo>
                      <a:pt x="43" y="8"/>
                      <a:pt x="43" y="8"/>
                      <a:pt x="42" y="8"/>
                    </a:cubicBezTo>
                    <a:cubicBezTo>
                      <a:pt x="42" y="8"/>
                      <a:pt x="42" y="8"/>
                      <a:pt x="42" y="8"/>
                    </a:cubicBezTo>
                    <a:cubicBezTo>
                      <a:pt x="42" y="8"/>
                      <a:pt x="42" y="8"/>
                      <a:pt x="42" y="8"/>
                    </a:cubicBezTo>
                    <a:cubicBezTo>
                      <a:pt x="41" y="8"/>
                      <a:pt x="41" y="8"/>
                      <a:pt x="41" y="8"/>
                    </a:cubicBezTo>
                    <a:cubicBezTo>
                      <a:pt x="41" y="8"/>
                      <a:pt x="41" y="8"/>
                      <a:pt x="41" y="8"/>
                    </a:cubicBezTo>
                    <a:cubicBezTo>
                      <a:pt x="40" y="8"/>
                      <a:pt x="40" y="8"/>
                      <a:pt x="40" y="8"/>
                    </a:cubicBezTo>
                    <a:cubicBezTo>
                      <a:pt x="39" y="9"/>
                      <a:pt x="40" y="10"/>
                      <a:pt x="40" y="10"/>
                    </a:cubicBezTo>
                    <a:cubicBezTo>
                      <a:pt x="190" y="104"/>
                      <a:pt x="190" y="104"/>
                      <a:pt x="190" y="104"/>
                    </a:cubicBezTo>
                    <a:cubicBezTo>
                      <a:pt x="191" y="103"/>
                      <a:pt x="191" y="103"/>
                      <a:pt x="191" y="103"/>
                    </a:cubicBezTo>
                    <a:cubicBezTo>
                      <a:pt x="190" y="102"/>
                      <a:pt x="190" y="102"/>
                      <a:pt x="190" y="102"/>
                    </a:cubicBezTo>
                    <a:cubicBezTo>
                      <a:pt x="191" y="103"/>
                      <a:pt x="191" y="103"/>
                      <a:pt x="191" y="103"/>
                    </a:cubicBezTo>
                    <a:cubicBezTo>
                      <a:pt x="191" y="101"/>
                      <a:pt x="191" y="101"/>
                      <a:pt x="191" y="101"/>
                    </a:cubicBezTo>
                    <a:cubicBezTo>
                      <a:pt x="191" y="101"/>
                      <a:pt x="190" y="101"/>
                      <a:pt x="190" y="102"/>
                    </a:cubicBezTo>
                    <a:cubicBezTo>
                      <a:pt x="191" y="103"/>
                      <a:pt x="191" y="103"/>
                      <a:pt x="191" y="103"/>
                    </a:cubicBezTo>
                    <a:cubicBezTo>
                      <a:pt x="191" y="101"/>
                      <a:pt x="191" y="101"/>
                      <a:pt x="191" y="101"/>
                    </a:cubicBezTo>
                    <a:cubicBezTo>
                      <a:pt x="191" y="103"/>
                      <a:pt x="191" y="103"/>
                      <a:pt x="191" y="103"/>
                    </a:cubicBezTo>
                    <a:cubicBezTo>
                      <a:pt x="192" y="101"/>
                      <a:pt x="192" y="101"/>
                      <a:pt x="192" y="101"/>
                    </a:cubicBezTo>
                    <a:cubicBezTo>
                      <a:pt x="191" y="101"/>
                      <a:pt x="191" y="101"/>
                      <a:pt x="191" y="101"/>
                    </a:cubicBezTo>
                    <a:cubicBezTo>
                      <a:pt x="191" y="103"/>
                      <a:pt x="191" y="103"/>
                      <a:pt x="191" y="103"/>
                    </a:cubicBezTo>
                    <a:cubicBezTo>
                      <a:pt x="192" y="101"/>
                      <a:pt x="192" y="101"/>
                      <a:pt x="192" y="101"/>
                    </a:cubicBezTo>
                    <a:cubicBezTo>
                      <a:pt x="191" y="102"/>
                      <a:pt x="191" y="102"/>
                      <a:pt x="191" y="102"/>
                    </a:cubicBezTo>
                    <a:cubicBezTo>
                      <a:pt x="192" y="101"/>
                      <a:pt x="192" y="101"/>
                      <a:pt x="192" y="101"/>
                    </a:cubicBezTo>
                    <a:cubicBezTo>
                      <a:pt x="192" y="101"/>
                      <a:pt x="192" y="101"/>
                      <a:pt x="192" y="101"/>
                    </a:cubicBezTo>
                    <a:cubicBezTo>
                      <a:pt x="191" y="102"/>
                      <a:pt x="191" y="102"/>
                      <a:pt x="191" y="102"/>
                    </a:cubicBezTo>
                    <a:cubicBezTo>
                      <a:pt x="192" y="101"/>
                      <a:pt x="192" y="101"/>
                      <a:pt x="192" y="101"/>
                    </a:cubicBezTo>
                    <a:cubicBezTo>
                      <a:pt x="191" y="101"/>
                      <a:pt x="190" y="101"/>
                      <a:pt x="189" y="100"/>
                    </a:cubicBezTo>
                    <a:cubicBezTo>
                      <a:pt x="178" y="94"/>
                      <a:pt x="137" y="70"/>
                      <a:pt x="99" y="47"/>
                    </a:cubicBezTo>
                    <a:cubicBezTo>
                      <a:pt x="81" y="36"/>
                      <a:pt x="62" y="25"/>
                      <a:pt x="49" y="17"/>
                    </a:cubicBezTo>
                    <a:cubicBezTo>
                      <a:pt x="42" y="13"/>
                      <a:pt x="37" y="10"/>
                      <a:pt x="33" y="8"/>
                    </a:cubicBezTo>
                    <a:cubicBezTo>
                      <a:pt x="29" y="5"/>
                      <a:pt x="27" y="4"/>
                      <a:pt x="27" y="4"/>
                    </a:cubicBezTo>
                    <a:cubicBezTo>
                      <a:pt x="26" y="4"/>
                      <a:pt x="25" y="4"/>
                      <a:pt x="25" y="5"/>
                    </a:cubicBezTo>
                    <a:cubicBezTo>
                      <a:pt x="24" y="6"/>
                      <a:pt x="24" y="6"/>
                      <a:pt x="24" y="6"/>
                    </a:cubicBezTo>
                    <a:cubicBezTo>
                      <a:pt x="24" y="7"/>
                      <a:pt x="25" y="7"/>
                      <a:pt x="25" y="7"/>
                    </a:cubicBezTo>
                    <a:cubicBezTo>
                      <a:pt x="26" y="9"/>
                      <a:pt x="27" y="10"/>
                      <a:pt x="29" y="11"/>
                    </a:cubicBezTo>
                    <a:cubicBezTo>
                      <a:pt x="37" y="17"/>
                      <a:pt x="52" y="27"/>
                      <a:pt x="71" y="39"/>
                    </a:cubicBezTo>
                    <a:cubicBezTo>
                      <a:pt x="100" y="57"/>
                      <a:pt x="137" y="79"/>
                      <a:pt x="166" y="96"/>
                    </a:cubicBezTo>
                    <a:cubicBezTo>
                      <a:pt x="181" y="105"/>
                      <a:pt x="194" y="113"/>
                      <a:pt x="203" y="118"/>
                    </a:cubicBezTo>
                    <a:cubicBezTo>
                      <a:pt x="208" y="121"/>
                      <a:pt x="212" y="123"/>
                      <a:pt x="214" y="125"/>
                    </a:cubicBezTo>
                    <a:cubicBezTo>
                      <a:pt x="216" y="126"/>
                      <a:pt x="217" y="126"/>
                      <a:pt x="217" y="127"/>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9" y="126"/>
                      <a:pt x="219" y="126"/>
                      <a:pt x="219" y="126"/>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9" y="126"/>
                      <a:pt x="219" y="126"/>
                      <a:pt x="219" y="126"/>
                    </a:cubicBezTo>
                    <a:cubicBezTo>
                      <a:pt x="218" y="126"/>
                      <a:pt x="218" y="126"/>
                      <a:pt x="218" y="126"/>
                    </a:cubicBezTo>
                    <a:cubicBezTo>
                      <a:pt x="218" y="127"/>
                      <a:pt x="218" y="127"/>
                      <a:pt x="218" y="127"/>
                    </a:cubicBezTo>
                    <a:cubicBezTo>
                      <a:pt x="219" y="126"/>
                      <a:pt x="219" y="126"/>
                      <a:pt x="219" y="126"/>
                    </a:cubicBezTo>
                    <a:cubicBezTo>
                      <a:pt x="218" y="126"/>
                      <a:pt x="218" y="126"/>
                      <a:pt x="218" y="126"/>
                    </a:cubicBezTo>
                    <a:cubicBezTo>
                      <a:pt x="219" y="126"/>
                      <a:pt x="219" y="126"/>
                      <a:pt x="219" y="126"/>
                    </a:cubicBezTo>
                    <a:cubicBezTo>
                      <a:pt x="220" y="125"/>
                      <a:pt x="220" y="125"/>
                      <a:pt x="220" y="125"/>
                    </a:cubicBezTo>
                    <a:cubicBezTo>
                      <a:pt x="13" y="2"/>
                      <a:pt x="13" y="2"/>
                      <a:pt x="13" y="2"/>
                    </a:cubicBezTo>
                    <a:cubicBezTo>
                      <a:pt x="12" y="2"/>
                      <a:pt x="12" y="2"/>
                      <a:pt x="11" y="2"/>
                    </a:cubicBezTo>
                    <a:cubicBezTo>
                      <a:pt x="11" y="3"/>
                      <a:pt x="11" y="3"/>
                      <a:pt x="11" y="3"/>
                    </a:cubicBezTo>
                    <a:cubicBezTo>
                      <a:pt x="11" y="4"/>
                      <a:pt x="11" y="4"/>
                      <a:pt x="11" y="5"/>
                    </a:cubicBezTo>
                    <a:cubicBezTo>
                      <a:pt x="12" y="5"/>
                      <a:pt x="12" y="6"/>
                      <a:pt x="13" y="6"/>
                    </a:cubicBezTo>
                    <a:cubicBezTo>
                      <a:pt x="15" y="8"/>
                      <a:pt x="21" y="12"/>
                      <a:pt x="29" y="17"/>
                    </a:cubicBezTo>
                    <a:cubicBezTo>
                      <a:pt x="83" y="53"/>
                      <a:pt x="246" y="151"/>
                      <a:pt x="246" y="151"/>
                    </a:cubicBezTo>
                    <a:cubicBezTo>
                      <a:pt x="247" y="151"/>
                      <a:pt x="248" y="151"/>
                      <a:pt x="248" y="150"/>
                    </a:cubicBezTo>
                    <a:cubicBezTo>
                      <a:pt x="248" y="150"/>
                      <a:pt x="248" y="149"/>
                      <a:pt x="247" y="148"/>
                    </a:cubicBezTo>
                    <a:cubicBezTo>
                      <a:pt x="3" y="1"/>
                      <a:pt x="3" y="1"/>
                      <a:pt x="3" y="1"/>
                    </a:cubicBezTo>
                    <a:cubicBezTo>
                      <a:pt x="2" y="2"/>
                      <a:pt x="2" y="2"/>
                      <a:pt x="2" y="2"/>
                    </a:cubicBezTo>
                    <a:cubicBezTo>
                      <a:pt x="1" y="3"/>
                      <a:pt x="1" y="3"/>
                      <a:pt x="1" y="3"/>
                    </a:cubicBezTo>
                    <a:cubicBezTo>
                      <a:pt x="1" y="3"/>
                      <a:pt x="5" y="6"/>
                      <a:pt x="13" y="10"/>
                    </a:cubicBezTo>
                    <a:cubicBezTo>
                      <a:pt x="39" y="25"/>
                      <a:pt x="104" y="64"/>
                      <a:pt x="162" y="99"/>
                    </a:cubicBezTo>
                    <a:cubicBezTo>
                      <a:pt x="191" y="117"/>
                      <a:pt x="219" y="134"/>
                      <a:pt x="239" y="148"/>
                    </a:cubicBezTo>
                    <a:cubicBezTo>
                      <a:pt x="249" y="154"/>
                      <a:pt x="257" y="160"/>
                      <a:pt x="263" y="164"/>
                    </a:cubicBezTo>
                    <a:cubicBezTo>
                      <a:pt x="266" y="166"/>
                      <a:pt x="268" y="168"/>
                      <a:pt x="270" y="169"/>
                    </a:cubicBezTo>
                    <a:cubicBezTo>
                      <a:pt x="270" y="170"/>
                      <a:pt x="271" y="170"/>
                      <a:pt x="271"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3" y="171"/>
                      <a:pt x="273" y="171"/>
                      <a:pt x="273" y="171"/>
                    </a:cubicBezTo>
                    <a:cubicBezTo>
                      <a:pt x="272" y="170"/>
                      <a:pt x="272" y="170"/>
                      <a:pt x="272" y="170"/>
                    </a:cubicBezTo>
                    <a:cubicBezTo>
                      <a:pt x="272" y="171"/>
                      <a:pt x="272" y="171"/>
                      <a:pt x="272" y="171"/>
                    </a:cubicBezTo>
                    <a:cubicBezTo>
                      <a:pt x="273" y="171"/>
                      <a:pt x="273" y="171"/>
                      <a:pt x="273" y="171"/>
                    </a:cubicBezTo>
                    <a:cubicBezTo>
                      <a:pt x="272" y="170"/>
                      <a:pt x="272" y="170"/>
                      <a:pt x="272" y="170"/>
                    </a:cubicBezTo>
                    <a:cubicBezTo>
                      <a:pt x="273" y="171"/>
                      <a:pt x="273" y="171"/>
                      <a:pt x="273" y="171"/>
                    </a:cubicBezTo>
                    <a:cubicBezTo>
                      <a:pt x="272" y="170"/>
                      <a:pt x="272" y="170"/>
                      <a:pt x="272" y="170"/>
                    </a:cubicBezTo>
                    <a:cubicBezTo>
                      <a:pt x="273" y="171"/>
                      <a:pt x="273" y="171"/>
                      <a:pt x="273" y="171"/>
                    </a:cubicBezTo>
                    <a:cubicBezTo>
                      <a:pt x="273" y="170"/>
                      <a:pt x="273" y="170"/>
                      <a:pt x="273" y="170"/>
                    </a:cubicBezTo>
                    <a:cubicBezTo>
                      <a:pt x="273" y="170"/>
                      <a:pt x="272" y="170"/>
                      <a:pt x="272" y="170"/>
                    </a:cubicBezTo>
                    <a:cubicBezTo>
                      <a:pt x="273" y="171"/>
                      <a:pt x="273" y="171"/>
                      <a:pt x="273" y="171"/>
                    </a:cubicBezTo>
                    <a:cubicBezTo>
                      <a:pt x="273" y="170"/>
                      <a:pt x="273" y="170"/>
                      <a:pt x="273" y="170"/>
                    </a:cubicBezTo>
                    <a:cubicBezTo>
                      <a:pt x="273" y="171"/>
                      <a:pt x="273" y="171"/>
                      <a:pt x="273" y="171"/>
                    </a:cubicBezTo>
                    <a:cubicBezTo>
                      <a:pt x="273" y="170"/>
                      <a:pt x="273" y="170"/>
                      <a:pt x="273" y="170"/>
                    </a:cubicBezTo>
                    <a:cubicBezTo>
                      <a:pt x="273" y="170"/>
                      <a:pt x="273" y="170"/>
                      <a:pt x="273" y="170"/>
                    </a:cubicBezTo>
                    <a:cubicBezTo>
                      <a:pt x="273" y="171"/>
                      <a:pt x="273" y="171"/>
                      <a:pt x="273" y="171"/>
                    </a:cubicBezTo>
                    <a:cubicBezTo>
                      <a:pt x="273" y="170"/>
                      <a:pt x="273" y="170"/>
                      <a:pt x="273" y="170"/>
                    </a:cubicBezTo>
                    <a:cubicBezTo>
                      <a:pt x="273" y="170"/>
                      <a:pt x="273" y="170"/>
                      <a:pt x="272" y="169"/>
                    </a:cubicBezTo>
                    <a:cubicBezTo>
                      <a:pt x="267" y="166"/>
                      <a:pt x="248" y="155"/>
                      <a:pt x="223" y="140"/>
                    </a:cubicBezTo>
                    <a:cubicBezTo>
                      <a:pt x="186" y="117"/>
                      <a:pt x="134" y="84"/>
                      <a:pt x="90" y="58"/>
                    </a:cubicBezTo>
                    <a:cubicBezTo>
                      <a:pt x="69" y="45"/>
                      <a:pt x="49" y="33"/>
                      <a:pt x="35" y="24"/>
                    </a:cubicBezTo>
                    <a:cubicBezTo>
                      <a:pt x="28" y="20"/>
                      <a:pt x="22" y="17"/>
                      <a:pt x="18" y="14"/>
                    </a:cubicBezTo>
                    <a:cubicBezTo>
                      <a:pt x="16" y="13"/>
                      <a:pt x="14" y="12"/>
                      <a:pt x="13" y="12"/>
                    </a:cubicBezTo>
                    <a:cubicBezTo>
                      <a:pt x="12" y="11"/>
                      <a:pt x="12" y="11"/>
                      <a:pt x="11" y="11"/>
                    </a:cubicBezTo>
                    <a:cubicBezTo>
                      <a:pt x="11" y="11"/>
                      <a:pt x="10" y="11"/>
                      <a:pt x="10" y="11"/>
                    </a:cubicBezTo>
                    <a:cubicBezTo>
                      <a:pt x="9" y="11"/>
                      <a:pt x="9" y="11"/>
                      <a:pt x="9" y="11"/>
                    </a:cubicBezTo>
                    <a:cubicBezTo>
                      <a:pt x="8" y="11"/>
                      <a:pt x="8" y="11"/>
                      <a:pt x="8" y="11"/>
                    </a:cubicBezTo>
                    <a:cubicBezTo>
                      <a:pt x="8" y="12"/>
                      <a:pt x="8" y="13"/>
                      <a:pt x="9" y="13"/>
                    </a:cubicBezTo>
                    <a:cubicBezTo>
                      <a:pt x="297" y="193"/>
                      <a:pt x="297" y="193"/>
                      <a:pt x="297" y="193"/>
                    </a:cubicBezTo>
                    <a:cubicBezTo>
                      <a:pt x="298" y="192"/>
                      <a:pt x="298" y="192"/>
                      <a:pt x="298" y="192"/>
                    </a:cubicBezTo>
                    <a:cubicBezTo>
                      <a:pt x="296" y="191"/>
                      <a:pt x="296" y="191"/>
                      <a:pt x="296" y="191"/>
                    </a:cubicBezTo>
                    <a:cubicBezTo>
                      <a:pt x="297" y="192"/>
                      <a:pt x="297" y="192"/>
                      <a:pt x="297" y="192"/>
                    </a:cubicBezTo>
                    <a:cubicBezTo>
                      <a:pt x="297" y="191"/>
                      <a:pt x="297" y="191"/>
                      <a:pt x="297" y="191"/>
                    </a:cubicBezTo>
                    <a:cubicBezTo>
                      <a:pt x="296" y="191"/>
                      <a:pt x="296" y="191"/>
                      <a:pt x="296" y="191"/>
                    </a:cubicBezTo>
                    <a:cubicBezTo>
                      <a:pt x="297" y="192"/>
                      <a:pt x="297" y="192"/>
                      <a:pt x="297" y="192"/>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6" y="190"/>
                    </a:cubicBezTo>
                    <a:cubicBezTo>
                      <a:pt x="293" y="189"/>
                      <a:pt x="286" y="185"/>
                      <a:pt x="277" y="180"/>
                    </a:cubicBezTo>
                    <a:cubicBezTo>
                      <a:pt x="245" y="161"/>
                      <a:pt x="183" y="120"/>
                      <a:pt x="127" y="85"/>
                    </a:cubicBezTo>
                    <a:cubicBezTo>
                      <a:pt x="99" y="67"/>
                      <a:pt x="73" y="50"/>
                      <a:pt x="53" y="37"/>
                    </a:cubicBezTo>
                    <a:cubicBezTo>
                      <a:pt x="42" y="31"/>
                      <a:pt x="34" y="26"/>
                      <a:pt x="27" y="23"/>
                    </a:cubicBezTo>
                    <a:cubicBezTo>
                      <a:pt x="24" y="21"/>
                      <a:pt x="21" y="20"/>
                      <a:pt x="19" y="19"/>
                    </a:cubicBezTo>
                    <a:cubicBezTo>
                      <a:pt x="17" y="18"/>
                      <a:pt x="15" y="17"/>
                      <a:pt x="14" y="17"/>
                    </a:cubicBezTo>
                    <a:cubicBezTo>
                      <a:pt x="14" y="17"/>
                      <a:pt x="13" y="17"/>
                      <a:pt x="13" y="17"/>
                    </a:cubicBezTo>
                    <a:cubicBezTo>
                      <a:pt x="13" y="17"/>
                      <a:pt x="12" y="18"/>
                      <a:pt x="12" y="18"/>
                    </a:cubicBezTo>
                    <a:cubicBezTo>
                      <a:pt x="11" y="19"/>
                      <a:pt x="12" y="20"/>
                      <a:pt x="12" y="20"/>
                    </a:cubicBezTo>
                    <a:cubicBezTo>
                      <a:pt x="95" y="72"/>
                      <a:pt x="95" y="72"/>
                      <a:pt x="95" y="72"/>
                    </a:cubicBezTo>
                    <a:cubicBezTo>
                      <a:pt x="19" y="25"/>
                      <a:pt x="19" y="25"/>
                      <a:pt x="19" y="25"/>
                    </a:cubicBezTo>
                    <a:cubicBezTo>
                      <a:pt x="19" y="25"/>
                      <a:pt x="18" y="25"/>
                      <a:pt x="18" y="25"/>
                    </a:cubicBezTo>
                    <a:cubicBezTo>
                      <a:pt x="17" y="25"/>
                      <a:pt x="17" y="26"/>
                      <a:pt x="17" y="26"/>
                    </a:cubicBezTo>
                    <a:cubicBezTo>
                      <a:pt x="17" y="26"/>
                      <a:pt x="17" y="27"/>
                      <a:pt x="17" y="27"/>
                    </a:cubicBezTo>
                    <a:cubicBezTo>
                      <a:pt x="17" y="27"/>
                      <a:pt x="17" y="28"/>
                      <a:pt x="17" y="28"/>
                    </a:cubicBezTo>
                    <a:cubicBezTo>
                      <a:pt x="17" y="28"/>
                      <a:pt x="22" y="31"/>
                      <a:pt x="30" y="36"/>
                    </a:cubicBezTo>
                    <a:cubicBezTo>
                      <a:pt x="58" y="52"/>
                      <a:pt x="128" y="94"/>
                      <a:pt x="190" y="133"/>
                    </a:cubicBezTo>
                    <a:cubicBezTo>
                      <a:pt x="222" y="152"/>
                      <a:pt x="252" y="171"/>
                      <a:pt x="273" y="185"/>
                    </a:cubicBezTo>
                    <a:cubicBezTo>
                      <a:pt x="284" y="192"/>
                      <a:pt x="293" y="198"/>
                      <a:pt x="299" y="202"/>
                    </a:cubicBezTo>
                    <a:cubicBezTo>
                      <a:pt x="302" y="204"/>
                      <a:pt x="305" y="206"/>
                      <a:pt x="306" y="207"/>
                    </a:cubicBezTo>
                    <a:cubicBezTo>
                      <a:pt x="307" y="208"/>
                      <a:pt x="308" y="209"/>
                      <a:pt x="308" y="209"/>
                    </a:cubicBezTo>
                    <a:cubicBezTo>
                      <a:pt x="308" y="209"/>
                      <a:pt x="308" y="209"/>
                      <a:pt x="308" y="209"/>
                    </a:cubicBezTo>
                    <a:cubicBezTo>
                      <a:pt x="308" y="209"/>
                      <a:pt x="308" y="209"/>
                      <a:pt x="308" y="209"/>
                    </a:cubicBezTo>
                    <a:cubicBezTo>
                      <a:pt x="309" y="209"/>
                      <a:pt x="309" y="209"/>
                      <a:pt x="309" y="209"/>
                    </a:cubicBezTo>
                    <a:cubicBezTo>
                      <a:pt x="308" y="209"/>
                      <a:pt x="308" y="209"/>
                      <a:pt x="308" y="209"/>
                    </a:cubicBezTo>
                    <a:cubicBezTo>
                      <a:pt x="308" y="209"/>
                      <a:pt x="308" y="209"/>
                      <a:pt x="308" y="209"/>
                    </a:cubicBezTo>
                    <a:cubicBezTo>
                      <a:pt x="309" y="209"/>
                      <a:pt x="309" y="209"/>
                      <a:pt x="309" y="209"/>
                    </a:cubicBezTo>
                    <a:cubicBezTo>
                      <a:pt x="308" y="209"/>
                      <a:pt x="308" y="209"/>
                      <a:pt x="308" y="209"/>
                    </a:cubicBezTo>
                    <a:cubicBezTo>
                      <a:pt x="310" y="209"/>
                      <a:pt x="310" y="209"/>
                      <a:pt x="310" y="209"/>
                    </a:cubicBezTo>
                    <a:cubicBezTo>
                      <a:pt x="309" y="208"/>
                      <a:pt x="309" y="208"/>
                      <a:pt x="309" y="208"/>
                    </a:cubicBezTo>
                    <a:cubicBezTo>
                      <a:pt x="308" y="209"/>
                      <a:pt x="308" y="209"/>
                      <a:pt x="308" y="209"/>
                    </a:cubicBezTo>
                    <a:cubicBezTo>
                      <a:pt x="310" y="209"/>
                      <a:pt x="310" y="209"/>
                      <a:pt x="310" y="209"/>
                    </a:cubicBezTo>
                    <a:cubicBezTo>
                      <a:pt x="309" y="208"/>
                      <a:pt x="309" y="208"/>
                      <a:pt x="309" y="208"/>
                    </a:cubicBezTo>
                    <a:cubicBezTo>
                      <a:pt x="310" y="209"/>
                      <a:pt x="310" y="209"/>
                      <a:pt x="310" y="209"/>
                    </a:cubicBezTo>
                    <a:cubicBezTo>
                      <a:pt x="309" y="208"/>
                      <a:pt x="309" y="208"/>
                      <a:pt x="309" y="208"/>
                    </a:cubicBezTo>
                    <a:cubicBezTo>
                      <a:pt x="310" y="209"/>
                      <a:pt x="310" y="209"/>
                      <a:pt x="310" y="209"/>
                    </a:cubicBezTo>
                    <a:cubicBezTo>
                      <a:pt x="309" y="208"/>
                      <a:pt x="309" y="208"/>
                      <a:pt x="309" y="208"/>
                    </a:cubicBezTo>
                    <a:cubicBezTo>
                      <a:pt x="309" y="208"/>
                      <a:pt x="309" y="208"/>
                      <a:pt x="309" y="208"/>
                    </a:cubicBezTo>
                    <a:cubicBezTo>
                      <a:pt x="310" y="209"/>
                      <a:pt x="310" y="209"/>
                      <a:pt x="310" y="209"/>
                    </a:cubicBezTo>
                    <a:cubicBezTo>
                      <a:pt x="309" y="208"/>
                      <a:pt x="309" y="208"/>
                      <a:pt x="309" y="208"/>
                    </a:cubicBezTo>
                    <a:cubicBezTo>
                      <a:pt x="310" y="209"/>
                      <a:pt x="310" y="209"/>
                      <a:pt x="310" y="209"/>
                    </a:cubicBezTo>
                    <a:cubicBezTo>
                      <a:pt x="310" y="208"/>
                      <a:pt x="310" y="208"/>
                      <a:pt x="310" y="208"/>
                    </a:cubicBezTo>
                    <a:cubicBezTo>
                      <a:pt x="309" y="208"/>
                      <a:pt x="309" y="208"/>
                      <a:pt x="309" y="208"/>
                    </a:cubicBezTo>
                    <a:cubicBezTo>
                      <a:pt x="310" y="209"/>
                      <a:pt x="310" y="209"/>
                      <a:pt x="310" y="209"/>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09" y="207"/>
                      <a:pt x="309" y="207"/>
                    </a:cubicBezTo>
                    <a:cubicBezTo>
                      <a:pt x="303" y="204"/>
                      <a:pt x="284" y="192"/>
                      <a:pt x="258" y="176"/>
                    </a:cubicBezTo>
                    <a:cubicBezTo>
                      <a:pt x="219" y="151"/>
                      <a:pt x="165" y="117"/>
                      <a:pt x="119" y="88"/>
                    </a:cubicBezTo>
                    <a:cubicBezTo>
                      <a:pt x="96" y="74"/>
                      <a:pt x="75" y="62"/>
                      <a:pt x="59" y="53"/>
                    </a:cubicBezTo>
                    <a:cubicBezTo>
                      <a:pt x="51" y="48"/>
                      <a:pt x="44" y="45"/>
                      <a:pt x="39" y="42"/>
                    </a:cubicBezTo>
                    <a:cubicBezTo>
                      <a:pt x="36" y="41"/>
                      <a:pt x="34" y="40"/>
                      <a:pt x="32" y="39"/>
                    </a:cubicBezTo>
                    <a:cubicBezTo>
                      <a:pt x="30" y="38"/>
                      <a:pt x="29" y="38"/>
                      <a:pt x="28" y="38"/>
                    </a:cubicBezTo>
                    <a:cubicBezTo>
                      <a:pt x="27" y="38"/>
                      <a:pt x="27" y="38"/>
                      <a:pt x="27" y="38"/>
                    </a:cubicBezTo>
                    <a:cubicBezTo>
                      <a:pt x="26" y="38"/>
                      <a:pt x="26" y="39"/>
                      <a:pt x="26" y="39"/>
                    </a:cubicBezTo>
                    <a:cubicBezTo>
                      <a:pt x="27" y="40"/>
                      <a:pt x="27" y="40"/>
                      <a:pt x="27" y="40"/>
                    </a:cubicBezTo>
                    <a:cubicBezTo>
                      <a:pt x="26" y="39"/>
                      <a:pt x="26" y="39"/>
                      <a:pt x="26" y="39"/>
                    </a:cubicBezTo>
                    <a:cubicBezTo>
                      <a:pt x="25" y="40"/>
                      <a:pt x="25" y="40"/>
                      <a:pt x="25" y="40"/>
                    </a:cubicBezTo>
                    <a:cubicBezTo>
                      <a:pt x="25" y="40"/>
                      <a:pt x="25" y="41"/>
                      <a:pt x="26" y="41"/>
                    </a:cubicBezTo>
                    <a:cubicBezTo>
                      <a:pt x="26" y="41"/>
                      <a:pt x="26" y="42"/>
                      <a:pt x="27" y="42"/>
                    </a:cubicBezTo>
                    <a:cubicBezTo>
                      <a:pt x="30" y="44"/>
                      <a:pt x="36" y="49"/>
                      <a:pt x="45" y="54"/>
                    </a:cubicBezTo>
                    <a:cubicBezTo>
                      <a:pt x="77" y="74"/>
                      <a:pt x="144" y="113"/>
                      <a:pt x="202" y="148"/>
                    </a:cubicBezTo>
                    <a:cubicBezTo>
                      <a:pt x="231" y="165"/>
                      <a:pt x="258" y="182"/>
                      <a:pt x="278" y="195"/>
                    </a:cubicBezTo>
                    <a:cubicBezTo>
                      <a:pt x="288" y="201"/>
                      <a:pt x="296" y="206"/>
                      <a:pt x="302" y="210"/>
                    </a:cubicBezTo>
                    <a:cubicBezTo>
                      <a:pt x="304" y="212"/>
                      <a:pt x="307" y="214"/>
                      <a:pt x="308" y="215"/>
                    </a:cubicBezTo>
                    <a:cubicBezTo>
                      <a:pt x="309" y="216"/>
                      <a:pt x="309"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1" y="217"/>
                      <a:pt x="311" y="217"/>
                      <a:pt x="311" y="217"/>
                    </a:cubicBezTo>
                    <a:cubicBezTo>
                      <a:pt x="310" y="217"/>
                      <a:pt x="310" y="217"/>
                      <a:pt x="310" y="217"/>
                    </a:cubicBezTo>
                    <a:cubicBezTo>
                      <a:pt x="310" y="217"/>
                      <a:pt x="310" y="217"/>
                      <a:pt x="310" y="217"/>
                    </a:cubicBezTo>
                    <a:cubicBezTo>
                      <a:pt x="311" y="217"/>
                      <a:pt x="311" y="217"/>
                      <a:pt x="311" y="217"/>
                    </a:cubicBezTo>
                    <a:cubicBezTo>
                      <a:pt x="310" y="217"/>
                      <a:pt x="310" y="217"/>
                      <a:pt x="310" y="217"/>
                    </a:cubicBezTo>
                    <a:cubicBezTo>
                      <a:pt x="311" y="218"/>
                      <a:pt x="311" y="218"/>
                      <a:pt x="311" y="218"/>
                    </a:cubicBezTo>
                    <a:cubicBezTo>
                      <a:pt x="312" y="216"/>
                      <a:pt x="312" y="216"/>
                      <a:pt x="312" y="216"/>
                    </a:cubicBezTo>
                    <a:cubicBezTo>
                      <a:pt x="37" y="52"/>
                      <a:pt x="37" y="52"/>
                      <a:pt x="37" y="52"/>
                    </a:cubicBezTo>
                    <a:cubicBezTo>
                      <a:pt x="36" y="51"/>
                      <a:pt x="35" y="52"/>
                      <a:pt x="35" y="52"/>
                    </a:cubicBezTo>
                    <a:cubicBezTo>
                      <a:pt x="34" y="53"/>
                      <a:pt x="34" y="54"/>
                      <a:pt x="35" y="54"/>
                    </a:cubicBezTo>
                    <a:cubicBezTo>
                      <a:pt x="155" y="129"/>
                      <a:pt x="155" y="129"/>
                      <a:pt x="155" y="129"/>
                    </a:cubicBezTo>
                    <a:cubicBezTo>
                      <a:pt x="43" y="62"/>
                      <a:pt x="43" y="62"/>
                      <a:pt x="43" y="62"/>
                    </a:cubicBezTo>
                    <a:cubicBezTo>
                      <a:pt x="42" y="61"/>
                      <a:pt x="41" y="61"/>
                      <a:pt x="41" y="62"/>
                    </a:cubicBezTo>
                    <a:cubicBezTo>
                      <a:pt x="40" y="63"/>
                      <a:pt x="41" y="64"/>
                      <a:pt x="41" y="64"/>
                    </a:cubicBezTo>
                    <a:cubicBezTo>
                      <a:pt x="41" y="64"/>
                      <a:pt x="46" y="67"/>
                      <a:pt x="53" y="71"/>
                    </a:cubicBezTo>
                    <a:cubicBezTo>
                      <a:pt x="79" y="88"/>
                      <a:pt x="144" y="128"/>
                      <a:pt x="202" y="164"/>
                    </a:cubicBezTo>
                    <a:cubicBezTo>
                      <a:pt x="231" y="182"/>
                      <a:pt x="259" y="200"/>
                      <a:pt x="279" y="212"/>
                    </a:cubicBezTo>
                    <a:cubicBezTo>
                      <a:pt x="289" y="219"/>
                      <a:pt x="297" y="224"/>
                      <a:pt x="303" y="227"/>
                    </a:cubicBezTo>
                    <a:cubicBezTo>
                      <a:pt x="306" y="229"/>
                      <a:pt x="308" y="231"/>
                      <a:pt x="310" y="232"/>
                    </a:cubicBezTo>
                    <a:cubicBezTo>
                      <a:pt x="311" y="232"/>
                      <a:pt x="311"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3" y="232"/>
                      <a:pt x="313" y="232"/>
                      <a:pt x="313" y="232"/>
                    </a:cubicBezTo>
                    <a:cubicBezTo>
                      <a:pt x="312" y="233"/>
                      <a:pt x="312" y="233"/>
                      <a:pt x="312" y="233"/>
                    </a:cubicBezTo>
                    <a:cubicBezTo>
                      <a:pt x="312" y="233"/>
                      <a:pt x="312" y="233"/>
                      <a:pt x="312" y="233"/>
                    </a:cubicBezTo>
                    <a:cubicBezTo>
                      <a:pt x="313" y="232"/>
                      <a:pt x="313" y="232"/>
                      <a:pt x="313" y="232"/>
                    </a:cubicBezTo>
                    <a:cubicBezTo>
                      <a:pt x="312" y="233"/>
                      <a:pt x="312" y="233"/>
                      <a:pt x="312" y="233"/>
                    </a:cubicBezTo>
                    <a:cubicBezTo>
                      <a:pt x="313" y="232"/>
                      <a:pt x="313" y="232"/>
                      <a:pt x="313" y="232"/>
                    </a:cubicBezTo>
                    <a:cubicBezTo>
                      <a:pt x="311" y="232"/>
                      <a:pt x="311" y="232"/>
                      <a:pt x="311" y="232"/>
                    </a:cubicBezTo>
                    <a:cubicBezTo>
                      <a:pt x="312" y="233"/>
                      <a:pt x="312" y="233"/>
                      <a:pt x="312" y="233"/>
                    </a:cubicBezTo>
                    <a:cubicBezTo>
                      <a:pt x="313" y="232"/>
                      <a:pt x="313" y="232"/>
                      <a:pt x="313" y="232"/>
                    </a:cubicBezTo>
                    <a:cubicBezTo>
                      <a:pt x="311" y="232"/>
                      <a:pt x="311" y="232"/>
                      <a:pt x="311" y="232"/>
                    </a:cubicBezTo>
                    <a:cubicBezTo>
                      <a:pt x="313" y="232"/>
                      <a:pt x="313" y="232"/>
                      <a:pt x="313" y="232"/>
                    </a:cubicBezTo>
                    <a:cubicBezTo>
                      <a:pt x="312" y="231"/>
                      <a:pt x="312" y="231"/>
                      <a:pt x="312" y="231"/>
                    </a:cubicBezTo>
                    <a:cubicBezTo>
                      <a:pt x="313" y="232"/>
                      <a:pt x="313" y="232"/>
                      <a:pt x="313" y="232"/>
                    </a:cubicBezTo>
                    <a:cubicBezTo>
                      <a:pt x="313" y="231"/>
                      <a:pt x="313" y="231"/>
                      <a:pt x="313" y="231"/>
                    </a:cubicBezTo>
                    <a:cubicBezTo>
                      <a:pt x="312" y="231"/>
                      <a:pt x="312" y="231"/>
                      <a:pt x="312" y="231"/>
                    </a:cubicBezTo>
                    <a:cubicBezTo>
                      <a:pt x="313" y="232"/>
                      <a:pt x="313" y="232"/>
                      <a:pt x="313" y="232"/>
                    </a:cubicBezTo>
                    <a:cubicBezTo>
                      <a:pt x="313" y="231"/>
                      <a:pt x="313" y="231"/>
                      <a:pt x="313" y="231"/>
                    </a:cubicBezTo>
                    <a:cubicBezTo>
                      <a:pt x="313" y="232"/>
                      <a:pt x="313" y="232"/>
                      <a:pt x="313" y="232"/>
                    </a:cubicBezTo>
                    <a:cubicBezTo>
                      <a:pt x="313" y="231"/>
                      <a:pt x="313" y="231"/>
                      <a:pt x="313" y="231"/>
                    </a:cubicBezTo>
                    <a:cubicBezTo>
                      <a:pt x="313" y="231"/>
                      <a:pt x="313" y="231"/>
                      <a:pt x="313" y="231"/>
                    </a:cubicBezTo>
                    <a:cubicBezTo>
                      <a:pt x="313" y="232"/>
                      <a:pt x="313" y="232"/>
                      <a:pt x="313" y="232"/>
                    </a:cubicBezTo>
                    <a:cubicBezTo>
                      <a:pt x="313" y="231"/>
                      <a:pt x="313" y="231"/>
                      <a:pt x="313" y="231"/>
                    </a:cubicBezTo>
                    <a:cubicBezTo>
                      <a:pt x="313" y="232"/>
                      <a:pt x="313" y="232"/>
                      <a:pt x="313" y="232"/>
                    </a:cubicBezTo>
                    <a:cubicBezTo>
                      <a:pt x="313" y="231"/>
                      <a:pt x="313" y="231"/>
                      <a:pt x="313" y="231"/>
                    </a:cubicBezTo>
                    <a:cubicBezTo>
                      <a:pt x="313" y="231"/>
                      <a:pt x="313" y="231"/>
                      <a:pt x="313" y="231"/>
                    </a:cubicBezTo>
                    <a:cubicBezTo>
                      <a:pt x="313" y="232"/>
                      <a:pt x="313" y="232"/>
                      <a:pt x="313" y="232"/>
                    </a:cubicBezTo>
                    <a:cubicBezTo>
                      <a:pt x="313" y="231"/>
                      <a:pt x="313" y="231"/>
                      <a:pt x="313" y="231"/>
                    </a:cubicBezTo>
                    <a:cubicBezTo>
                      <a:pt x="313" y="231"/>
                      <a:pt x="313" y="231"/>
                      <a:pt x="312" y="230"/>
                    </a:cubicBezTo>
                    <a:cubicBezTo>
                      <a:pt x="307" y="227"/>
                      <a:pt x="289" y="216"/>
                      <a:pt x="263" y="200"/>
                    </a:cubicBezTo>
                    <a:cubicBezTo>
                      <a:pt x="226" y="177"/>
                      <a:pt x="173" y="145"/>
                      <a:pt x="130" y="118"/>
                    </a:cubicBezTo>
                    <a:cubicBezTo>
                      <a:pt x="108" y="105"/>
                      <a:pt x="88" y="93"/>
                      <a:pt x="74" y="84"/>
                    </a:cubicBezTo>
                    <a:cubicBezTo>
                      <a:pt x="66" y="80"/>
                      <a:pt x="60" y="77"/>
                      <a:pt x="56" y="74"/>
                    </a:cubicBezTo>
                    <a:cubicBezTo>
                      <a:pt x="54" y="73"/>
                      <a:pt x="52" y="72"/>
                      <a:pt x="51" y="72"/>
                    </a:cubicBezTo>
                    <a:cubicBezTo>
                      <a:pt x="50" y="71"/>
                      <a:pt x="49" y="71"/>
                      <a:pt x="49" y="71"/>
                    </a:cubicBezTo>
                    <a:cubicBezTo>
                      <a:pt x="48" y="71"/>
                      <a:pt x="48" y="71"/>
                      <a:pt x="48" y="71"/>
                    </a:cubicBezTo>
                    <a:cubicBezTo>
                      <a:pt x="47" y="71"/>
                      <a:pt x="47" y="71"/>
                      <a:pt x="47" y="71"/>
                    </a:cubicBezTo>
                    <a:cubicBezTo>
                      <a:pt x="47" y="71"/>
                      <a:pt x="46" y="71"/>
                      <a:pt x="46" y="71"/>
                    </a:cubicBezTo>
                    <a:cubicBezTo>
                      <a:pt x="46" y="72"/>
                      <a:pt x="46" y="73"/>
                      <a:pt x="47" y="73"/>
                    </a:cubicBezTo>
                    <a:cubicBezTo>
                      <a:pt x="312" y="239"/>
                      <a:pt x="312" y="239"/>
                      <a:pt x="312" y="239"/>
                    </a:cubicBezTo>
                    <a:cubicBezTo>
                      <a:pt x="313" y="240"/>
                      <a:pt x="313" y="239"/>
                      <a:pt x="314" y="239"/>
                    </a:cubicBezTo>
                    <a:cubicBezTo>
                      <a:pt x="314" y="238"/>
                      <a:pt x="314" y="237"/>
                      <a:pt x="313" y="237"/>
                    </a:cubicBezTo>
                    <a:cubicBezTo>
                      <a:pt x="313" y="237"/>
                      <a:pt x="253" y="198"/>
                      <a:pt x="190" y="160"/>
                    </a:cubicBezTo>
                    <a:cubicBezTo>
                      <a:pt x="159" y="141"/>
                      <a:pt x="127" y="122"/>
                      <a:pt x="103" y="107"/>
                    </a:cubicBezTo>
                    <a:cubicBezTo>
                      <a:pt x="90" y="100"/>
                      <a:pt x="80" y="94"/>
                      <a:pt x="72" y="90"/>
                    </a:cubicBezTo>
                    <a:cubicBezTo>
                      <a:pt x="68" y="88"/>
                      <a:pt x="64" y="86"/>
                      <a:pt x="62" y="85"/>
                    </a:cubicBezTo>
                    <a:cubicBezTo>
                      <a:pt x="61" y="84"/>
                      <a:pt x="59" y="84"/>
                      <a:pt x="58" y="83"/>
                    </a:cubicBezTo>
                    <a:cubicBezTo>
                      <a:pt x="58" y="83"/>
                      <a:pt x="57" y="83"/>
                      <a:pt x="56" y="83"/>
                    </a:cubicBezTo>
                    <a:cubicBezTo>
                      <a:pt x="55" y="83"/>
                      <a:pt x="55" y="83"/>
                      <a:pt x="55" y="83"/>
                    </a:cubicBezTo>
                    <a:cubicBezTo>
                      <a:pt x="55" y="83"/>
                      <a:pt x="55" y="83"/>
                      <a:pt x="54" y="84"/>
                    </a:cubicBezTo>
                    <a:cubicBezTo>
                      <a:pt x="54" y="84"/>
                      <a:pt x="54" y="85"/>
                      <a:pt x="54" y="85"/>
                    </a:cubicBezTo>
                    <a:cubicBezTo>
                      <a:pt x="54" y="85"/>
                      <a:pt x="54" y="86"/>
                      <a:pt x="55" y="86"/>
                    </a:cubicBezTo>
                    <a:cubicBezTo>
                      <a:pt x="55" y="86"/>
                      <a:pt x="59" y="88"/>
                      <a:pt x="66" y="93"/>
                    </a:cubicBezTo>
                    <a:cubicBezTo>
                      <a:pt x="90" y="108"/>
                      <a:pt x="152" y="145"/>
                      <a:pt x="207" y="179"/>
                    </a:cubicBezTo>
                    <a:cubicBezTo>
                      <a:pt x="235" y="196"/>
                      <a:pt x="261" y="212"/>
                      <a:pt x="280" y="225"/>
                    </a:cubicBezTo>
                    <a:cubicBezTo>
                      <a:pt x="290" y="231"/>
                      <a:pt x="298" y="236"/>
                      <a:pt x="303" y="240"/>
                    </a:cubicBezTo>
                    <a:cubicBezTo>
                      <a:pt x="306" y="242"/>
                      <a:pt x="308" y="243"/>
                      <a:pt x="309" y="244"/>
                    </a:cubicBezTo>
                    <a:cubicBezTo>
                      <a:pt x="310" y="245"/>
                      <a:pt x="311" y="245"/>
                      <a:pt x="311" y="245"/>
                    </a:cubicBezTo>
                    <a:cubicBezTo>
                      <a:pt x="311" y="246"/>
                      <a:pt x="311" y="246"/>
                      <a:pt x="311" y="246"/>
                    </a:cubicBezTo>
                    <a:cubicBezTo>
                      <a:pt x="311" y="245"/>
                      <a:pt x="311" y="245"/>
                      <a:pt x="311" y="245"/>
                    </a:cubicBezTo>
                    <a:cubicBezTo>
                      <a:pt x="311" y="246"/>
                      <a:pt x="311" y="246"/>
                      <a:pt x="311" y="246"/>
                    </a:cubicBezTo>
                    <a:cubicBezTo>
                      <a:pt x="311" y="246"/>
                      <a:pt x="311" y="246"/>
                      <a:pt x="311" y="246"/>
                    </a:cubicBezTo>
                    <a:cubicBezTo>
                      <a:pt x="311" y="245"/>
                      <a:pt x="311" y="245"/>
                      <a:pt x="311" y="245"/>
                    </a:cubicBezTo>
                    <a:cubicBezTo>
                      <a:pt x="311" y="246"/>
                      <a:pt x="311" y="246"/>
                      <a:pt x="311" y="246"/>
                    </a:cubicBezTo>
                    <a:cubicBezTo>
                      <a:pt x="312" y="245"/>
                      <a:pt x="312" y="245"/>
                      <a:pt x="312" y="245"/>
                    </a:cubicBezTo>
                    <a:cubicBezTo>
                      <a:pt x="311" y="245"/>
                      <a:pt x="311" y="245"/>
                      <a:pt x="311" y="245"/>
                    </a:cubicBezTo>
                    <a:cubicBezTo>
                      <a:pt x="311" y="246"/>
                      <a:pt x="311" y="246"/>
                      <a:pt x="311" y="246"/>
                    </a:cubicBezTo>
                    <a:cubicBezTo>
                      <a:pt x="312" y="245"/>
                      <a:pt x="312" y="245"/>
                      <a:pt x="312" y="245"/>
                    </a:cubicBezTo>
                    <a:cubicBezTo>
                      <a:pt x="311" y="245"/>
                      <a:pt x="311" y="245"/>
                      <a:pt x="311" y="245"/>
                    </a:cubicBezTo>
                    <a:cubicBezTo>
                      <a:pt x="312" y="245"/>
                      <a:pt x="312" y="245"/>
                      <a:pt x="312" y="245"/>
                    </a:cubicBezTo>
                    <a:cubicBezTo>
                      <a:pt x="311" y="244"/>
                      <a:pt x="311" y="244"/>
                      <a:pt x="311" y="244"/>
                    </a:cubicBezTo>
                    <a:cubicBezTo>
                      <a:pt x="311" y="245"/>
                      <a:pt x="311" y="245"/>
                      <a:pt x="311" y="245"/>
                    </a:cubicBezTo>
                    <a:cubicBezTo>
                      <a:pt x="312" y="245"/>
                      <a:pt x="312" y="245"/>
                      <a:pt x="312" y="245"/>
                    </a:cubicBezTo>
                    <a:cubicBezTo>
                      <a:pt x="311" y="244"/>
                      <a:pt x="311" y="244"/>
                      <a:pt x="311" y="244"/>
                    </a:cubicBezTo>
                    <a:cubicBezTo>
                      <a:pt x="312" y="245"/>
                      <a:pt x="312" y="245"/>
                      <a:pt x="312" y="245"/>
                    </a:cubicBezTo>
                    <a:cubicBezTo>
                      <a:pt x="311" y="244"/>
                      <a:pt x="311" y="244"/>
                      <a:pt x="311" y="244"/>
                    </a:cubicBezTo>
                    <a:cubicBezTo>
                      <a:pt x="312" y="245"/>
                      <a:pt x="312" y="245"/>
                      <a:pt x="312" y="245"/>
                    </a:cubicBezTo>
                    <a:cubicBezTo>
                      <a:pt x="312" y="244"/>
                      <a:pt x="312" y="244"/>
                      <a:pt x="312" y="244"/>
                    </a:cubicBezTo>
                    <a:cubicBezTo>
                      <a:pt x="311" y="244"/>
                      <a:pt x="311" y="244"/>
                      <a:pt x="311" y="244"/>
                    </a:cubicBezTo>
                    <a:cubicBezTo>
                      <a:pt x="312" y="245"/>
                      <a:pt x="312" y="245"/>
                      <a:pt x="312" y="245"/>
                    </a:cubicBezTo>
                    <a:cubicBezTo>
                      <a:pt x="312" y="244"/>
                      <a:pt x="312" y="244"/>
                      <a:pt x="312" y="244"/>
                    </a:cubicBezTo>
                    <a:cubicBezTo>
                      <a:pt x="312" y="245"/>
                      <a:pt x="312" y="245"/>
                      <a:pt x="312" y="245"/>
                    </a:cubicBezTo>
                    <a:cubicBezTo>
                      <a:pt x="312" y="244"/>
                      <a:pt x="312" y="244"/>
                      <a:pt x="312" y="244"/>
                    </a:cubicBezTo>
                    <a:cubicBezTo>
                      <a:pt x="312" y="244"/>
                      <a:pt x="312" y="244"/>
                      <a:pt x="312" y="244"/>
                    </a:cubicBezTo>
                    <a:cubicBezTo>
                      <a:pt x="312" y="245"/>
                      <a:pt x="312" y="245"/>
                      <a:pt x="312" y="245"/>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1" y="243"/>
                    </a:cubicBezTo>
                    <a:cubicBezTo>
                      <a:pt x="308" y="242"/>
                      <a:pt x="302" y="239"/>
                      <a:pt x="294" y="234"/>
                    </a:cubicBezTo>
                    <a:cubicBezTo>
                      <a:pt x="265" y="218"/>
                      <a:pt x="207" y="183"/>
                      <a:pt x="157" y="153"/>
                    </a:cubicBezTo>
                    <a:cubicBezTo>
                      <a:pt x="132" y="137"/>
                      <a:pt x="109" y="123"/>
                      <a:pt x="92" y="113"/>
                    </a:cubicBezTo>
                    <a:cubicBezTo>
                      <a:pt x="83" y="107"/>
                      <a:pt x="76" y="103"/>
                      <a:pt x="71" y="100"/>
                    </a:cubicBezTo>
                    <a:cubicBezTo>
                      <a:pt x="67" y="97"/>
                      <a:pt x="64" y="96"/>
                      <a:pt x="64" y="96"/>
                    </a:cubicBezTo>
                    <a:cubicBezTo>
                      <a:pt x="63" y="95"/>
                      <a:pt x="62" y="95"/>
                      <a:pt x="62" y="96"/>
                    </a:cubicBezTo>
                    <a:cubicBezTo>
                      <a:pt x="62" y="97"/>
                      <a:pt x="62" y="97"/>
                      <a:pt x="62" y="97"/>
                    </a:cubicBezTo>
                    <a:cubicBezTo>
                      <a:pt x="62" y="97"/>
                      <a:pt x="62" y="98"/>
                      <a:pt x="62" y="98"/>
                    </a:cubicBezTo>
                    <a:cubicBezTo>
                      <a:pt x="62" y="98"/>
                      <a:pt x="63" y="99"/>
                      <a:pt x="63" y="99"/>
                    </a:cubicBezTo>
                    <a:cubicBezTo>
                      <a:pt x="66" y="101"/>
                      <a:pt x="71" y="105"/>
                      <a:pt x="79" y="110"/>
                    </a:cubicBezTo>
                    <a:cubicBezTo>
                      <a:pt x="107" y="128"/>
                      <a:pt x="165" y="164"/>
                      <a:pt x="216" y="195"/>
                    </a:cubicBezTo>
                    <a:cubicBezTo>
                      <a:pt x="242" y="210"/>
                      <a:pt x="266" y="225"/>
                      <a:pt x="283" y="236"/>
                    </a:cubicBezTo>
                    <a:cubicBezTo>
                      <a:pt x="292" y="241"/>
                      <a:pt x="299" y="245"/>
                      <a:pt x="304" y="249"/>
                    </a:cubicBezTo>
                    <a:cubicBezTo>
                      <a:pt x="306" y="250"/>
                      <a:pt x="308" y="251"/>
                      <a:pt x="310" y="252"/>
                    </a:cubicBezTo>
                    <a:cubicBezTo>
                      <a:pt x="310" y="253"/>
                      <a:pt x="311" y="253"/>
                      <a:pt x="311" y="253"/>
                    </a:cubicBezTo>
                    <a:cubicBezTo>
                      <a:pt x="311" y="254"/>
                      <a:pt x="311" y="254"/>
                      <a:pt x="311" y="254"/>
                    </a:cubicBezTo>
                    <a:cubicBezTo>
                      <a:pt x="312" y="253"/>
                      <a:pt x="312" y="253"/>
                      <a:pt x="312" y="253"/>
                    </a:cubicBezTo>
                    <a:cubicBezTo>
                      <a:pt x="311" y="253"/>
                      <a:pt x="311" y="253"/>
                      <a:pt x="311" y="253"/>
                    </a:cubicBezTo>
                    <a:cubicBezTo>
                      <a:pt x="311" y="254"/>
                      <a:pt x="311" y="254"/>
                      <a:pt x="311" y="254"/>
                    </a:cubicBezTo>
                    <a:cubicBezTo>
                      <a:pt x="312" y="253"/>
                      <a:pt x="312" y="253"/>
                      <a:pt x="312" y="253"/>
                    </a:cubicBezTo>
                    <a:cubicBezTo>
                      <a:pt x="311" y="253"/>
                      <a:pt x="311" y="253"/>
                      <a:pt x="311" y="253"/>
                    </a:cubicBezTo>
                    <a:cubicBezTo>
                      <a:pt x="312" y="253"/>
                      <a:pt x="312" y="253"/>
                      <a:pt x="312" y="253"/>
                    </a:cubicBezTo>
                    <a:cubicBezTo>
                      <a:pt x="311" y="253"/>
                      <a:pt x="311" y="253"/>
                      <a:pt x="311" y="253"/>
                    </a:cubicBezTo>
                    <a:cubicBezTo>
                      <a:pt x="311" y="253"/>
                      <a:pt x="311" y="253"/>
                      <a:pt x="311" y="253"/>
                    </a:cubicBezTo>
                    <a:cubicBezTo>
                      <a:pt x="312" y="253"/>
                      <a:pt x="312" y="253"/>
                      <a:pt x="312" y="253"/>
                    </a:cubicBezTo>
                    <a:cubicBezTo>
                      <a:pt x="311" y="253"/>
                      <a:pt x="311" y="253"/>
                      <a:pt x="311" y="253"/>
                    </a:cubicBezTo>
                    <a:cubicBezTo>
                      <a:pt x="312" y="253"/>
                      <a:pt x="312" y="253"/>
                      <a:pt x="312" y="253"/>
                    </a:cubicBezTo>
                    <a:cubicBezTo>
                      <a:pt x="311" y="252"/>
                      <a:pt x="311" y="252"/>
                      <a:pt x="311" y="252"/>
                    </a:cubicBezTo>
                    <a:cubicBezTo>
                      <a:pt x="311" y="253"/>
                      <a:pt x="311" y="253"/>
                      <a:pt x="311" y="253"/>
                    </a:cubicBezTo>
                    <a:cubicBezTo>
                      <a:pt x="312" y="253"/>
                      <a:pt x="312" y="253"/>
                      <a:pt x="312" y="253"/>
                    </a:cubicBezTo>
                    <a:cubicBezTo>
                      <a:pt x="311" y="252"/>
                      <a:pt x="311" y="252"/>
                      <a:pt x="311" y="252"/>
                    </a:cubicBezTo>
                    <a:cubicBezTo>
                      <a:pt x="312" y="253"/>
                      <a:pt x="312" y="253"/>
                      <a:pt x="312" y="253"/>
                    </a:cubicBezTo>
                    <a:cubicBezTo>
                      <a:pt x="313" y="251"/>
                      <a:pt x="313" y="251"/>
                      <a:pt x="313" y="251"/>
                    </a:cubicBezTo>
                    <a:cubicBezTo>
                      <a:pt x="70" y="104"/>
                      <a:pt x="70" y="104"/>
                      <a:pt x="70" y="104"/>
                    </a:cubicBezTo>
                    <a:cubicBezTo>
                      <a:pt x="69" y="104"/>
                      <a:pt x="69" y="104"/>
                      <a:pt x="68" y="105"/>
                    </a:cubicBezTo>
                    <a:cubicBezTo>
                      <a:pt x="68" y="106"/>
                      <a:pt x="68" y="106"/>
                      <a:pt x="68" y="106"/>
                    </a:cubicBezTo>
                    <a:cubicBezTo>
                      <a:pt x="68" y="107"/>
                      <a:pt x="68" y="108"/>
                      <a:pt x="69" y="108"/>
                    </a:cubicBezTo>
                    <a:cubicBezTo>
                      <a:pt x="70" y="109"/>
                      <a:pt x="72" y="111"/>
                      <a:pt x="74" y="113"/>
                    </a:cubicBezTo>
                    <a:cubicBezTo>
                      <a:pt x="84" y="120"/>
                      <a:pt x="103" y="133"/>
                      <a:pt x="127" y="147"/>
                    </a:cubicBezTo>
                    <a:cubicBezTo>
                      <a:pt x="163" y="169"/>
                      <a:pt x="209" y="196"/>
                      <a:pt x="246" y="218"/>
                    </a:cubicBezTo>
                    <a:cubicBezTo>
                      <a:pt x="265" y="229"/>
                      <a:pt x="281" y="239"/>
                      <a:pt x="293" y="246"/>
                    </a:cubicBezTo>
                    <a:cubicBezTo>
                      <a:pt x="299" y="250"/>
                      <a:pt x="304" y="253"/>
                      <a:pt x="307" y="255"/>
                    </a:cubicBezTo>
                    <a:cubicBezTo>
                      <a:pt x="308" y="256"/>
                      <a:pt x="310" y="257"/>
                      <a:pt x="310" y="257"/>
                    </a:cubicBezTo>
                    <a:cubicBezTo>
                      <a:pt x="311" y="258"/>
                      <a:pt x="311" y="258"/>
                      <a:pt x="311" y="258"/>
                    </a:cubicBezTo>
                    <a:cubicBezTo>
                      <a:pt x="311" y="258"/>
                      <a:pt x="311" y="258"/>
                      <a:pt x="311" y="258"/>
                    </a:cubicBezTo>
                    <a:cubicBezTo>
                      <a:pt x="311" y="258"/>
                      <a:pt x="311" y="258"/>
                      <a:pt x="311" y="258"/>
                    </a:cubicBezTo>
                    <a:cubicBezTo>
                      <a:pt x="312" y="258"/>
                      <a:pt x="312" y="258"/>
                      <a:pt x="312" y="258"/>
                    </a:cubicBezTo>
                    <a:cubicBezTo>
                      <a:pt x="311" y="258"/>
                      <a:pt x="311" y="258"/>
                      <a:pt x="311" y="258"/>
                    </a:cubicBezTo>
                    <a:cubicBezTo>
                      <a:pt x="311" y="258"/>
                      <a:pt x="311" y="258"/>
                      <a:pt x="311" y="258"/>
                    </a:cubicBezTo>
                    <a:cubicBezTo>
                      <a:pt x="312" y="258"/>
                      <a:pt x="312" y="258"/>
                      <a:pt x="312" y="258"/>
                    </a:cubicBezTo>
                    <a:cubicBezTo>
                      <a:pt x="311" y="258"/>
                      <a:pt x="311" y="258"/>
                      <a:pt x="311" y="258"/>
                    </a:cubicBezTo>
                    <a:cubicBezTo>
                      <a:pt x="312" y="258"/>
                      <a:pt x="312" y="258"/>
                      <a:pt x="312" y="258"/>
                    </a:cubicBezTo>
                    <a:cubicBezTo>
                      <a:pt x="311" y="257"/>
                      <a:pt x="311" y="257"/>
                      <a:pt x="311" y="257"/>
                    </a:cubicBezTo>
                    <a:cubicBezTo>
                      <a:pt x="311" y="258"/>
                      <a:pt x="311" y="258"/>
                      <a:pt x="311" y="258"/>
                    </a:cubicBezTo>
                    <a:cubicBezTo>
                      <a:pt x="312" y="258"/>
                      <a:pt x="312" y="258"/>
                      <a:pt x="312" y="258"/>
                    </a:cubicBezTo>
                    <a:cubicBezTo>
                      <a:pt x="311" y="257"/>
                      <a:pt x="311" y="257"/>
                      <a:pt x="311" y="257"/>
                    </a:cubicBezTo>
                    <a:cubicBezTo>
                      <a:pt x="313" y="258"/>
                      <a:pt x="313" y="258"/>
                      <a:pt x="313" y="258"/>
                    </a:cubicBezTo>
                    <a:cubicBezTo>
                      <a:pt x="313" y="256"/>
                      <a:pt x="313" y="256"/>
                      <a:pt x="313" y="256"/>
                    </a:cubicBezTo>
                    <a:cubicBezTo>
                      <a:pt x="78" y="117"/>
                      <a:pt x="78" y="117"/>
                      <a:pt x="78" y="117"/>
                    </a:cubicBezTo>
                    <a:cubicBezTo>
                      <a:pt x="78" y="116"/>
                      <a:pt x="77" y="116"/>
                      <a:pt x="76" y="117"/>
                    </a:cubicBezTo>
                    <a:cubicBezTo>
                      <a:pt x="76" y="118"/>
                      <a:pt x="76" y="118"/>
                      <a:pt x="76" y="118"/>
                    </a:cubicBezTo>
                    <a:cubicBezTo>
                      <a:pt x="76" y="119"/>
                      <a:pt x="76" y="119"/>
                      <a:pt x="76" y="119"/>
                    </a:cubicBezTo>
                    <a:cubicBezTo>
                      <a:pt x="77" y="120"/>
                      <a:pt x="77" y="120"/>
                      <a:pt x="78" y="121"/>
                    </a:cubicBezTo>
                    <a:cubicBezTo>
                      <a:pt x="81" y="123"/>
                      <a:pt x="86" y="127"/>
                      <a:pt x="94" y="132"/>
                    </a:cubicBezTo>
                    <a:cubicBezTo>
                      <a:pt x="148" y="168"/>
                      <a:pt x="313" y="267"/>
                      <a:pt x="313" y="267"/>
                    </a:cubicBezTo>
                    <a:cubicBezTo>
                      <a:pt x="314" y="267"/>
                      <a:pt x="314" y="267"/>
                      <a:pt x="315" y="266"/>
                    </a:cubicBezTo>
                    <a:cubicBezTo>
                      <a:pt x="315" y="266"/>
                      <a:pt x="315" y="265"/>
                      <a:pt x="314" y="264"/>
                    </a:cubicBezTo>
                    <a:cubicBezTo>
                      <a:pt x="314" y="264"/>
                      <a:pt x="270" y="236"/>
                      <a:pt x="224" y="208"/>
                    </a:cubicBezTo>
                    <a:cubicBezTo>
                      <a:pt x="201" y="194"/>
                      <a:pt x="178" y="180"/>
                      <a:pt x="160" y="169"/>
                    </a:cubicBezTo>
                    <a:cubicBezTo>
                      <a:pt x="151" y="164"/>
                      <a:pt x="143" y="160"/>
                      <a:pt x="137" y="157"/>
                    </a:cubicBezTo>
                    <a:cubicBezTo>
                      <a:pt x="134" y="155"/>
                      <a:pt x="132" y="154"/>
                      <a:pt x="130" y="153"/>
                    </a:cubicBezTo>
                    <a:cubicBezTo>
                      <a:pt x="129" y="153"/>
                      <a:pt x="129" y="152"/>
                      <a:pt x="128" y="152"/>
                    </a:cubicBezTo>
                    <a:cubicBezTo>
                      <a:pt x="127" y="152"/>
                      <a:pt x="127" y="152"/>
                      <a:pt x="126" y="152"/>
                    </a:cubicBezTo>
                    <a:cubicBezTo>
                      <a:pt x="125" y="152"/>
                      <a:pt x="125" y="152"/>
                      <a:pt x="125" y="152"/>
                    </a:cubicBezTo>
                    <a:cubicBezTo>
                      <a:pt x="125" y="152"/>
                      <a:pt x="125" y="152"/>
                      <a:pt x="124" y="153"/>
                    </a:cubicBezTo>
                    <a:cubicBezTo>
                      <a:pt x="126" y="153"/>
                      <a:pt x="126" y="153"/>
                      <a:pt x="126" y="153"/>
                    </a:cubicBezTo>
                    <a:cubicBezTo>
                      <a:pt x="125" y="152"/>
                      <a:pt x="125" y="152"/>
                      <a:pt x="125" y="152"/>
                    </a:cubicBezTo>
                    <a:cubicBezTo>
                      <a:pt x="124" y="153"/>
                      <a:pt x="124" y="153"/>
                      <a:pt x="124" y="153"/>
                    </a:cubicBezTo>
                    <a:cubicBezTo>
                      <a:pt x="124" y="154"/>
                      <a:pt x="124" y="154"/>
                      <a:pt x="125" y="154"/>
                    </a:cubicBezTo>
                    <a:cubicBezTo>
                      <a:pt x="125" y="155"/>
                      <a:pt x="125" y="155"/>
                      <a:pt x="125" y="155"/>
                    </a:cubicBezTo>
                    <a:cubicBezTo>
                      <a:pt x="126" y="155"/>
                      <a:pt x="127" y="156"/>
                      <a:pt x="129" y="157"/>
                    </a:cubicBezTo>
                    <a:cubicBezTo>
                      <a:pt x="142" y="166"/>
                      <a:pt x="188" y="193"/>
                      <a:pt x="231" y="219"/>
                    </a:cubicBezTo>
                    <a:cubicBezTo>
                      <a:pt x="253" y="232"/>
                      <a:pt x="274" y="244"/>
                      <a:pt x="289" y="254"/>
                    </a:cubicBezTo>
                    <a:cubicBezTo>
                      <a:pt x="296" y="259"/>
                      <a:pt x="303" y="263"/>
                      <a:pt x="307" y="266"/>
                    </a:cubicBezTo>
                    <a:cubicBezTo>
                      <a:pt x="309" y="268"/>
                      <a:pt x="311" y="269"/>
                      <a:pt x="312" y="270"/>
                    </a:cubicBezTo>
                    <a:cubicBezTo>
                      <a:pt x="313" y="271"/>
                      <a:pt x="313" y="271"/>
                      <a:pt x="313" y="271"/>
                    </a:cubicBezTo>
                    <a:cubicBezTo>
                      <a:pt x="313" y="272"/>
                      <a:pt x="313" y="272"/>
                      <a:pt x="313" y="272"/>
                    </a:cubicBezTo>
                    <a:cubicBezTo>
                      <a:pt x="314" y="271"/>
                      <a:pt x="314" y="271"/>
                      <a:pt x="314" y="271"/>
                    </a:cubicBezTo>
                    <a:cubicBezTo>
                      <a:pt x="313" y="271"/>
                      <a:pt x="313" y="271"/>
                      <a:pt x="313" y="271"/>
                    </a:cubicBezTo>
                    <a:cubicBezTo>
                      <a:pt x="313" y="272"/>
                      <a:pt x="313" y="272"/>
                      <a:pt x="313" y="272"/>
                    </a:cubicBezTo>
                    <a:cubicBezTo>
                      <a:pt x="314" y="271"/>
                      <a:pt x="314" y="271"/>
                      <a:pt x="314"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4" y="271"/>
                      <a:pt x="314" y="271"/>
                      <a:pt x="314"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5" y="271"/>
                      <a:pt x="315" y="271"/>
                      <a:pt x="315" y="271"/>
                    </a:cubicBezTo>
                    <a:cubicBezTo>
                      <a:pt x="314" y="270"/>
                      <a:pt x="314" y="270"/>
                      <a:pt x="314" y="270"/>
                    </a:cubicBezTo>
                    <a:cubicBezTo>
                      <a:pt x="313" y="271"/>
                      <a:pt x="313" y="271"/>
                      <a:pt x="313" y="271"/>
                    </a:cubicBezTo>
                    <a:cubicBezTo>
                      <a:pt x="315" y="271"/>
                      <a:pt x="315" y="271"/>
                      <a:pt x="315" y="271"/>
                    </a:cubicBezTo>
                    <a:cubicBezTo>
                      <a:pt x="314" y="270"/>
                      <a:pt x="314" y="270"/>
                      <a:pt x="314" y="270"/>
                    </a:cubicBezTo>
                    <a:cubicBezTo>
                      <a:pt x="314" y="271"/>
                      <a:pt x="314" y="271"/>
                      <a:pt x="314" y="271"/>
                    </a:cubicBezTo>
                    <a:cubicBezTo>
                      <a:pt x="314" y="270"/>
                      <a:pt x="314" y="270"/>
                      <a:pt x="314" y="270"/>
                    </a:cubicBezTo>
                    <a:cubicBezTo>
                      <a:pt x="314" y="270"/>
                      <a:pt x="314" y="270"/>
                      <a:pt x="314" y="270"/>
                    </a:cubicBezTo>
                    <a:cubicBezTo>
                      <a:pt x="314" y="271"/>
                      <a:pt x="314" y="271"/>
                      <a:pt x="314" y="271"/>
                    </a:cubicBezTo>
                    <a:cubicBezTo>
                      <a:pt x="314" y="270"/>
                      <a:pt x="314" y="270"/>
                      <a:pt x="314" y="270"/>
                    </a:cubicBezTo>
                    <a:cubicBezTo>
                      <a:pt x="314" y="270"/>
                      <a:pt x="314" y="270"/>
                      <a:pt x="314" y="270"/>
                    </a:cubicBezTo>
                    <a:cubicBezTo>
                      <a:pt x="314" y="270"/>
                      <a:pt x="313" y="270"/>
                      <a:pt x="312" y="269"/>
                    </a:cubicBezTo>
                    <a:cubicBezTo>
                      <a:pt x="309" y="268"/>
                      <a:pt x="300" y="264"/>
                      <a:pt x="291" y="258"/>
                    </a:cubicBezTo>
                    <a:cubicBezTo>
                      <a:pt x="276" y="250"/>
                      <a:pt x="258" y="239"/>
                      <a:pt x="243" y="230"/>
                    </a:cubicBezTo>
                    <a:cubicBezTo>
                      <a:pt x="235" y="226"/>
                      <a:pt x="229" y="222"/>
                      <a:pt x="224" y="219"/>
                    </a:cubicBezTo>
                    <a:cubicBezTo>
                      <a:pt x="221" y="218"/>
                      <a:pt x="220" y="217"/>
                      <a:pt x="218" y="216"/>
                    </a:cubicBezTo>
                    <a:cubicBezTo>
                      <a:pt x="218" y="216"/>
                      <a:pt x="217" y="215"/>
                      <a:pt x="217" y="215"/>
                    </a:cubicBezTo>
                    <a:cubicBezTo>
                      <a:pt x="216" y="215"/>
                      <a:pt x="216" y="215"/>
                      <a:pt x="216" y="215"/>
                    </a:cubicBezTo>
                    <a:cubicBezTo>
                      <a:pt x="216" y="215"/>
                      <a:pt x="216" y="215"/>
                      <a:pt x="216" y="215"/>
                    </a:cubicBezTo>
                    <a:cubicBezTo>
                      <a:pt x="216" y="215"/>
                      <a:pt x="216" y="215"/>
                      <a:pt x="216" y="215"/>
                    </a:cubicBezTo>
                    <a:cubicBezTo>
                      <a:pt x="216" y="215"/>
                      <a:pt x="216" y="215"/>
                      <a:pt x="216" y="215"/>
                    </a:cubicBezTo>
                    <a:cubicBezTo>
                      <a:pt x="215" y="215"/>
                      <a:pt x="215" y="215"/>
                      <a:pt x="215" y="215"/>
                    </a:cubicBezTo>
                    <a:cubicBezTo>
                      <a:pt x="215" y="215"/>
                      <a:pt x="215" y="215"/>
                      <a:pt x="214" y="215"/>
                    </a:cubicBezTo>
                    <a:cubicBezTo>
                      <a:pt x="214" y="215"/>
                      <a:pt x="214" y="216"/>
                      <a:pt x="214" y="216"/>
                    </a:cubicBezTo>
                    <a:cubicBezTo>
                      <a:pt x="214" y="217"/>
                      <a:pt x="214" y="217"/>
                      <a:pt x="214" y="217"/>
                    </a:cubicBezTo>
                    <a:cubicBezTo>
                      <a:pt x="214" y="217"/>
                      <a:pt x="214" y="217"/>
                      <a:pt x="214" y="217"/>
                    </a:cubicBezTo>
                    <a:cubicBezTo>
                      <a:pt x="215" y="218"/>
                      <a:pt x="215" y="218"/>
                      <a:pt x="215" y="218"/>
                    </a:cubicBezTo>
                    <a:cubicBezTo>
                      <a:pt x="217" y="219"/>
                      <a:pt x="224" y="224"/>
                      <a:pt x="234" y="230"/>
                    </a:cubicBezTo>
                    <a:cubicBezTo>
                      <a:pt x="248" y="239"/>
                      <a:pt x="268" y="251"/>
                      <a:pt x="285" y="261"/>
                    </a:cubicBezTo>
                    <a:cubicBezTo>
                      <a:pt x="293" y="266"/>
                      <a:pt x="301" y="271"/>
                      <a:pt x="306" y="274"/>
                    </a:cubicBezTo>
                    <a:cubicBezTo>
                      <a:pt x="308" y="276"/>
                      <a:pt x="311" y="277"/>
                      <a:pt x="312" y="278"/>
                    </a:cubicBezTo>
                    <a:cubicBezTo>
                      <a:pt x="313" y="279"/>
                      <a:pt x="313" y="279"/>
                      <a:pt x="314" y="279"/>
                    </a:cubicBezTo>
                    <a:cubicBezTo>
                      <a:pt x="314" y="279"/>
                      <a:pt x="314" y="279"/>
                      <a:pt x="314" y="279"/>
                    </a:cubicBezTo>
                    <a:cubicBezTo>
                      <a:pt x="314" y="280"/>
                      <a:pt x="314" y="280"/>
                      <a:pt x="314" y="280"/>
                    </a:cubicBezTo>
                    <a:cubicBezTo>
                      <a:pt x="315" y="279"/>
                      <a:pt x="315" y="279"/>
                      <a:pt x="315" y="279"/>
                    </a:cubicBezTo>
                    <a:cubicBezTo>
                      <a:pt x="314" y="279"/>
                      <a:pt x="314" y="279"/>
                      <a:pt x="314" y="279"/>
                    </a:cubicBezTo>
                    <a:cubicBezTo>
                      <a:pt x="314" y="280"/>
                      <a:pt x="314" y="280"/>
                      <a:pt x="314" y="280"/>
                    </a:cubicBezTo>
                    <a:cubicBezTo>
                      <a:pt x="315" y="279"/>
                      <a:pt x="315" y="279"/>
                      <a:pt x="315" y="279"/>
                    </a:cubicBezTo>
                    <a:cubicBezTo>
                      <a:pt x="314" y="279"/>
                      <a:pt x="314" y="279"/>
                      <a:pt x="314" y="279"/>
                    </a:cubicBezTo>
                    <a:cubicBezTo>
                      <a:pt x="315" y="278"/>
                      <a:pt x="315" y="278"/>
                      <a:pt x="315" y="278"/>
                    </a:cubicBezTo>
                    <a:cubicBezTo>
                      <a:pt x="314" y="279"/>
                      <a:pt x="314" y="279"/>
                      <a:pt x="314" y="279"/>
                    </a:cubicBezTo>
                    <a:cubicBezTo>
                      <a:pt x="314" y="279"/>
                      <a:pt x="314" y="279"/>
                      <a:pt x="314" y="279"/>
                    </a:cubicBezTo>
                    <a:cubicBezTo>
                      <a:pt x="315" y="278"/>
                      <a:pt x="315" y="278"/>
                      <a:pt x="315" y="278"/>
                    </a:cubicBezTo>
                    <a:cubicBezTo>
                      <a:pt x="314" y="279"/>
                      <a:pt x="314" y="279"/>
                      <a:pt x="314" y="279"/>
                    </a:cubicBezTo>
                    <a:cubicBezTo>
                      <a:pt x="315" y="278"/>
                      <a:pt x="315" y="278"/>
                      <a:pt x="315" y="278"/>
                    </a:cubicBezTo>
                    <a:cubicBezTo>
                      <a:pt x="314" y="279"/>
                      <a:pt x="314" y="279"/>
                      <a:pt x="314" y="279"/>
                    </a:cubicBezTo>
                    <a:cubicBezTo>
                      <a:pt x="314" y="279"/>
                      <a:pt x="314" y="279"/>
                      <a:pt x="314" y="279"/>
                    </a:cubicBezTo>
                    <a:cubicBezTo>
                      <a:pt x="315" y="278"/>
                      <a:pt x="315" y="278"/>
                      <a:pt x="315" y="278"/>
                    </a:cubicBezTo>
                    <a:cubicBezTo>
                      <a:pt x="314" y="279"/>
                      <a:pt x="314" y="279"/>
                      <a:pt x="314" y="279"/>
                    </a:cubicBezTo>
                    <a:cubicBezTo>
                      <a:pt x="315" y="278"/>
                      <a:pt x="315" y="278"/>
                      <a:pt x="315" y="278"/>
                    </a:cubicBezTo>
                    <a:cubicBezTo>
                      <a:pt x="314" y="278"/>
                      <a:pt x="314" y="278"/>
                      <a:pt x="314" y="278"/>
                    </a:cubicBezTo>
                    <a:cubicBezTo>
                      <a:pt x="314" y="279"/>
                      <a:pt x="314" y="279"/>
                      <a:pt x="314" y="279"/>
                    </a:cubicBezTo>
                    <a:cubicBezTo>
                      <a:pt x="315" y="278"/>
                      <a:pt x="315" y="278"/>
                      <a:pt x="315" y="278"/>
                    </a:cubicBezTo>
                    <a:cubicBezTo>
                      <a:pt x="314" y="278"/>
                      <a:pt x="314" y="278"/>
                      <a:pt x="314" y="278"/>
                    </a:cubicBezTo>
                    <a:cubicBezTo>
                      <a:pt x="315" y="278"/>
                      <a:pt x="315" y="278"/>
                      <a:pt x="315" y="278"/>
                    </a:cubicBezTo>
                    <a:cubicBezTo>
                      <a:pt x="315" y="277"/>
                      <a:pt x="315" y="277"/>
                      <a:pt x="315" y="277"/>
                    </a:cubicBezTo>
                    <a:cubicBezTo>
                      <a:pt x="304" y="277"/>
                      <a:pt x="304" y="277"/>
                      <a:pt x="304" y="277"/>
                    </a:cubicBezTo>
                    <a:cubicBezTo>
                      <a:pt x="304" y="277"/>
                      <a:pt x="303" y="277"/>
                      <a:pt x="303" y="278"/>
                    </a:cubicBezTo>
                    <a:cubicBezTo>
                      <a:pt x="303" y="279"/>
                      <a:pt x="303" y="279"/>
                      <a:pt x="303" y="280"/>
                    </a:cubicBezTo>
                    <a:cubicBezTo>
                      <a:pt x="313" y="285"/>
                      <a:pt x="313" y="285"/>
                      <a:pt x="313" y="285"/>
                    </a:cubicBezTo>
                    <a:cubicBezTo>
                      <a:pt x="313" y="286"/>
                      <a:pt x="314" y="286"/>
                      <a:pt x="315" y="285"/>
                    </a:cubicBezTo>
                    <a:cubicBezTo>
                      <a:pt x="315" y="284"/>
                      <a:pt x="315" y="283"/>
                      <a:pt x="314" y="283"/>
                    </a:cubicBezTo>
                    <a:close/>
                  </a:path>
                </a:pathLst>
              </a:custGeom>
              <a:solidFill>
                <a:srgbClr val="CCE8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1" name="Freeform 1208"/>
              <p:cNvSpPr>
                <a:spLocks/>
              </p:cNvSpPr>
              <p:nvPr/>
            </p:nvSpPr>
            <p:spPr bwMode="auto">
              <a:xfrm>
                <a:off x="3598966" y="297062"/>
                <a:ext cx="98189" cy="133601"/>
              </a:xfrm>
              <a:custGeom>
                <a:avLst/>
                <a:gdLst>
                  <a:gd name="T0" fmla="*/ 41 w 45"/>
                  <a:gd name="T1" fmla="*/ 54 h 61"/>
                  <a:gd name="T2" fmla="*/ 40 w 45"/>
                  <a:gd name="T3" fmla="*/ 48 h 61"/>
                  <a:gd name="T4" fmla="*/ 36 w 45"/>
                  <a:gd name="T5" fmla="*/ 43 h 61"/>
                  <a:gd name="T6" fmla="*/ 42 w 45"/>
                  <a:gd name="T7" fmla="*/ 43 h 61"/>
                  <a:gd name="T8" fmla="*/ 37 w 45"/>
                  <a:gd name="T9" fmla="*/ 39 h 61"/>
                  <a:gd name="T10" fmla="*/ 20 w 45"/>
                  <a:gd name="T11" fmla="*/ 32 h 61"/>
                  <a:gd name="T12" fmla="*/ 41 w 45"/>
                  <a:gd name="T13" fmla="*/ 37 h 61"/>
                  <a:gd name="T14" fmla="*/ 43 w 45"/>
                  <a:gd name="T15" fmla="*/ 33 h 61"/>
                  <a:gd name="T16" fmla="*/ 7 w 45"/>
                  <a:gd name="T17" fmla="*/ 11 h 61"/>
                  <a:gd name="T18" fmla="*/ 36 w 45"/>
                  <a:gd name="T19" fmla="*/ 27 h 61"/>
                  <a:gd name="T20" fmla="*/ 43 w 45"/>
                  <a:gd name="T21" fmla="*/ 30 h 61"/>
                  <a:gd name="T22" fmla="*/ 44 w 45"/>
                  <a:gd name="T23" fmla="*/ 28 h 61"/>
                  <a:gd name="T24" fmla="*/ 15 w 45"/>
                  <a:gd name="T25" fmla="*/ 9 h 61"/>
                  <a:gd name="T26" fmla="*/ 3 w 45"/>
                  <a:gd name="T27" fmla="*/ 1 h 61"/>
                  <a:gd name="T28" fmla="*/ 2 w 45"/>
                  <a:gd name="T29" fmla="*/ 2 h 61"/>
                  <a:gd name="T30" fmla="*/ 2 w 45"/>
                  <a:gd name="T31" fmla="*/ 2 h 61"/>
                  <a:gd name="T32" fmla="*/ 3 w 45"/>
                  <a:gd name="T33" fmla="*/ 2 h 61"/>
                  <a:gd name="T34" fmla="*/ 3 w 45"/>
                  <a:gd name="T35" fmla="*/ 2 h 61"/>
                  <a:gd name="T36" fmla="*/ 3 w 45"/>
                  <a:gd name="T37" fmla="*/ 2 h 61"/>
                  <a:gd name="T38" fmla="*/ 2 w 45"/>
                  <a:gd name="T39" fmla="*/ 1 h 61"/>
                  <a:gd name="T40" fmla="*/ 0 w 45"/>
                  <a:gd name="T41" fmla="*/ 3 h 61"/>
                  <a:gd name="T42" fmla="*/ 42 w 45"/>
                  <a:gd name="T43" fmla="*/ 29 h 61"/>
                  <a:gd name="T44" fmla="*/ 43 w 45"/>
                  <a:gd name="T45" fmla="*/ 28 h 61"/>
                  <a:gd name="T46" fmla="*/ 43 w 45"/>
                  <a:gd name="T47" fmla="*/ 28 h 61"/>
                  <a:gd name="T48" fmla="*/ 43 w 45"/>
                  <a:gd name="T49" fmla="*/ 27 h 61"/>
                  <a:gd name="T50" fmla="*/ 43 w 45"/>
                  <a:gd name="T51" fmla="*/ 27 h 61"/>
                  <a:gd name="T52" fmla="*/ 43 w 45"/>
                  <a:gd name="T53" fmla="*/ 27 h 61"/>
                  <a:gd name="T54" fmla="*/ 41 w 45"/>
                  <a:gd name="T55" fmla="*/ 26 h 61"/>
                  <a:gd name="T56" fmla="*/ 6 w 45"/>
                  <a:gd name="T57" fmla="*/ 10 h 61"/>
                  <a:gd name="T58" fmla="*/ 16 w 45"/>
                  <a:gd name="T59" fmla="*/ 21 h 61"/>
                  <a:gd name="T60" fmla="*/ 27 w 45"/>
                  <a:gd name="T61" fmla="*/ 31 h 61"/>
                  <a:gd name="T62" fmla="*/ 20 w 45"/>
                  <a:gd name="T63" fmla="*/ 32 h 61"/>
                  <a:gd name="T64" fmla="*/ 39 w 45"/>
                  <a:gd name="T65" fmla="*/ 43 h 61"/>
                  <a:gd name="T66" fmla="*/ 40 w 45"/>
                  <a:gd name="T67" fmla="*/ 43 h 61"/>
                  <a:gd name="T68" fmla="*/ 40 w 45"/>
                  <a:gd name="T69" fmla="*/ 43 h 61"/>
                  <a:gd name="T70" fmla="*/ 39 w 45"/>
                  <a:gd name="T71" fmla="*/ 43 h 61"/>
                  <a:gd name="T72" fmla="*/ 39 w 45"/>
                  <a:gd name="T73" fmla="*/ 43 h 61"/>
                  <a:gd name="T74" fmla="*/ 39 w 45"/>
                  <a:gd name="T75" fmla="*/ 43 h 61"/>
                  <a:gd name="T76" fmla="*/ 41 w 45"/>
                  <a:gd name="T77" fmla="*/ 43 h 61"/>
                  <a:gd name="T78" fmla="*/ 23 w 45"/>
                  <a:gd name="T79" fmla="*/ 37 h 61"/>
                  <a:gd name="T80" fmla="*/ 32 w 45"/>
                  <a:gd name="T81" fmla="*/ 48 h 61"/>
                  <a:gd name="T82" fmla="*/ 38 w 45"/>
                  <a:gd name="T83" fmla="*/ 54 h 61"/>
                  <a:gd name="T84" fmla="*/ 38 w 45"/>
                  <a:gd name="T8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61">
                    <a:moveTo>
                      <a:pt x="40" y="58"/>
                    </a:moveTo>
                    <a:cubicBezTo>
                      <a:pt x="39" y="58"/>
                      <a:pt x="39" y="58"/>
                      <a:pt x="39" y="58"/>
                    </a:cubicBezTo>
                    <a:cubicBezTo>
                      <a:pt x="41" y="54"/>
                      <a:pt x="41" y="54"/>
                      <a:pt x="41" y="54"/>
                    </a:cubicBezTo>
                    <a:cubicBezTo>
                      <a:pt x="41" y="53"/>
                      <a:pt x="41" y="53"/>
                      <a:pt x="40" y="52"/>
                    </a:cubicBezTo>
                    <a:cubicBezTo>
                      <a:pt x="36" y="50"/>
                      <a:pt x="36" y="50"/>
                      <a:pt x="36" y="50"/>
                    </a:cubicBezTo>
                    <a:cubicBezTo>
                      <a:pt x="40" y="48"/>
                      <a:pt x="40" y="48"/>
                      <a:pt x="40" y="48"/>
                    </a:cubicBezTo>
                    <a:cubicBezTo>
                      <a:pt x="41" y="48"/>
                      <a:pt x="41" y="48"/>
                      <a:pt x="41" y="47"/>
                    </a:cubicBezTo>
                    <a:cubicBezTo>
                      <a:pt x="41" y="47"/>
                      <a:pt x="41" y="46"/>
                      <a:pt x="41" y="46"/>
                    </a:cubicBezTo>
                    <a:cubicBezTo>
                      <a:pt x="36" y="43"/>
                      <a:pt x="36" y="43"/>
                      <a:pt x="36" y="43"/>
                    </a:cubicBezTo>
                    <a:cubicBezTo>
                      <a:pt x="40" y="44"/>
                      <a:pt x="40" y="44"/>
                      <a:pt x="40" y="44"/>
                    </a:cubicBezTo>
                    <a:cubicBezTo>
                      <a:pt x="41" y="45"/>
                      <a:pt x="42" y="44"/>
                      <a:pt x="42" y="44"/>
                    </a:cubicBezTo>
                    <a:cubicBezTo>
                      <a:pt x="42" y="43"/>
                      <a:pt x="42" y="43"/>
                      <a:pt x="42" y="43"/>
                    </a:cubicBezTo>
                    <a:cubicBezTo>
                      <a:pt x="42" y="43"/>
                      <a:pt x="42" y="42"/>
                      <a:pt x="42" y="42"/>
                    </a:cubicBezTo>
                    <a:cubicBezTo>
                      <a:pt x="42" y="42"/>
                      <a:pt x="42" y="42"/>
                      <a:pt x="42" y="42"/>
                    </a:cubicBezTo>
                    <a:cubicBezTo>
                      <a:pt x="41" y="41"/>
                      <a:pt x="39" y="40"/>
                      <a:pt x="37" y="39"/>
                    </a:cubicBezTo>
                    <a:cubicBezTo>
                      <a:pt x="31" y="35"/>
                      <a:pt x="22" y="29"/>
                      <a:pt x="22" y="29"/>
                    </a:cubicBezTo>
                    <a:cubicBezTo>
                      <a:pt x="21" y="31"/>
                      <a:pt x="21" y="31"/>
                      <a:pt x="21" y="31"/>
                    </a:cubicBezTo>
                    <a:cubicBezTo>
                      <a:pt x="20" y="32"/>
                      <a:pt x="20" y="32"/>
                      <a:pt x="20" y="32"/>
                    </a:cubicBezTo>
                    <a:cubicBezTo>
                      <a:pt x="40" y="39"/>
                      <a:pt x="40" y="39"/>
                      <a:pt x="40" y="39"/>
                    </a:cubicBezTo>
                    <a:cubicBezTo>
                      <a:pt x="41" y="40"/>
                      <a:pt x="42" y="39"/>
                      <a:pt x="42" y="39"/>
                    </a:cubicBezTo>
                    <a:cubicBezTo>
                      <a:pt x="42" y="38"/>
                      <a:pt x="42" y="37"/>
                      <a:pt x="41" y="37"/>
                    </a:cubicBezTo>
                    <a:cubicBezTo>
                      <a:pt x="30" y="29"/>
                      <a:pt x="30" y="29"/>
                      <a:pt x="30" y="29"/>
                    </a:cubicBezTo>
                    <a:cubicBezTo>
                      <a:pt x="41" y="34"/>
                      <a:pt x="41" y="34"/>
                      <a:pt x="41" y="34"/>
                    </a:cubicBezTo>
                    <a:cubicBezTo>
                      <a:pt x="42" y="34"/>
                      <a:pt x="43" y="34"/>
                      <a:pt x="43" y="33"/>
                    </a:cubicBezTo>
                    <a:cubicBezTo>
                      <a:pt x="44" y="32"/>
                      <a:pt x="43" y="32"/>
                      <a:pt x="43" y="31"/>
                    </a:cubicBezTo>
                    <a:cubicBezTo>
                      <a:pt x="8" y="9"/>
                      <a:pt x="8" y="9"/>
                      <a:pt x="8" y="9"/>
                    </a:cubicBezTo>
                    <a:cubicBezTo>
                      <a:pt x="7" y="11"/>
                      <a:pt x="7" y="11"/>
                      <a:pt x="7" y="11"/>
                    </a:cubicBezTo>
                    <a:cubicBezTo>
                      <a:pt x="6" y="12"/>
                      <a:pt x="6" y="12"/>
                      <a:pt x="6" y="12"/>
                    </a:cubicBezTo>
                    <a:cubicBezTo>
                      <a:pt x="6" y="12"/>
                      <a:pt x="15" y="16"/>
                      <a:pt x="24" y="21"/>
                    </a:cubicBezTo>
                    <a:cubicBezTo>
                      <a:pt x="28" y="23"/>
                      <a:pt x="32" y="25"/>
                      <a:pt x="36" y="27"/>
                    </a:cubicBezTo>
                    <a:cubicBezTo>
                      <a:pt x="37" y="27"/>
                      <a:pt x="39" y="28"/>
                      <a:pt x="40" y="29"/>
                    </a:cubicBezTo>
                    <a:cubicBezTo>
                      <a:pt x="41" y="29"/>
                      <a:pt x="41" y="29"/>
                      <a:pt x="42" y="29"/>
                    </a:cubicBezTo>
                    <a:cubicBezTo>
                      <a:pt x="42" y="29"/>
                      <a:pt x="42" y="30"/>
                      <a:pt x="43" y="30"/>
                    </a:cubicBezTo>
                    <a:cubicBezTo>
                      <a:pt x="43" y="29"/>
                      <a:pt x="43" y="29"/>
                      <a:pt x="43" y="29"/>
                    </a:cubicBezTo>
                    <a:cubicBezTo>
                      <a:pt x="44" y="29"/>
                      <a:pt x="44" y="29"/>
                      <a:pt x="44" y="29"/>
                    </a:cubicBezTo>
                    <a:cubicBezTo>
                      <a:pt x="44" y="28"/>
                      <a:pt x="45" y="28"/>
                      <a:pt x="44" y="28"/>
                    </a:cubicBezTo>
                    <a:cubicBezTo>
                      <a:pt x="44" y="27"/>
                      <a:pt x="44" y="27"/>
                      <a:pt x="44" y="27"/>
                    </a:cubicBezTo>
                    <a:cubicBezTo>
                      <a:pt x="44" y="27"/>
                      <a:pt x="41" y="25"/>
                      <a:pt x="37" y="23"/>
                    </a:cubicBezTo>
                    <a:cubicBezTo>
                      <a:pt x="31" y="19"/>
                      <a:pt x="23" y="14"/>
                      <a:pt x="15" y="9"/>
                    </a:cubicBezTo>
                    <a:cubicBezTo>
                      <a:pt x="12" y="7"/>
                      <a:pt x="8" y="5"/>
                      <a:pt x="6" y="4"/>
                    </a:cubicBezTo>
                    <a:cubicBezTo>
                      <a:pt x="5" y="3"/>
                      <a:pt x="4" y="2"/>
                      <a:pt x="3" y="2"/>
                    </a:cubicBezTo>
                    <a:cubicBezTo>
                      <a:pt x="3" y="1"/>
                      <a:pt x="3" y="1"/>
                      <a:pt x="3" y="1"/>
                    </a:cubicBezTo>
                    <a:cubicBezTo>
                      <a:pt x="3" y="1"/>
                      <a:pt x="3" y="1"/>
                      <a:pt x="3" y="1"/>
                    </a:cubicBezTo>
                    <a:cubicBezTo>
                      <a:pt x="3" y="1"/>
                      <a:pt x="3" y="1"/>
                      <a:pt x="3" y="1"/>
                    </a:cubicBezTo>
                    <a:cubicBezTo>
                      <a:pt x="2" y="2"/>
                      <a:pt x="2" y="2"/>
                      <a:pt x="2" y="2"/>
                    </a:cubicBezTo>
                    <a:cubicBezTo>
                      <a:pt x="3" y="1"/>
                      <a:pt x="3" y="1"/>
                      <a:pt x="3" y="1"/>
                    </a:cubicBezTo>
                    <a:cubicBezTo>
                      <a:pt x="3" y="1"/>
                      <a:pt x="3" y="1"/>
                      <a:pt x="3" y="1"/>
                    </a:cubicBezTo>
                    <a:cubicBezTo>
                      <a:pt x="2" y="2"/>
                      <a:pt x="2" y="2"/>
                      <a:pt x="2" y="2"/>
                    </a:cubicBezTo>
                    <a:cubicBezTo>
                      <a:pt x="3" y="1"/>
                      <a:pt x="3" y="1"/>
                      <a:pt x="3" y="1"/>
                    </a:cubicBezTo>
                    <a:cubicBezTo>
                      <a:pt x="1" y="2"/>
                      <a:pt x="1" y="2"/>
                      <a:pt x="1" y="2"/>
                    </a:cubicBezTo>
                    <a:cubicBezTo>
                      <a:pt x="3" y="2"/>
                      <a:pt x="3" y="2"/>
                      <a:pt x="3" y="2"/>
                    </a:cubicBezTo>
                    <a:cubicBezTo>
                      <a:pt x="3" y="2"/>
                      <a:pt x="3" y="1"/>
                      <a:pt x="3" y="1"/>
                    </a:cubicBezTo>
                    <a:cubicBezTo>
                      <a:pt x="1" y="2"/>
                      <a:pt x="1" y="2"/>
                      <a:pt x="1" y="2"/>
                    </a:cubicBezTo>
                    <a:cubicBezTo>
                      <a:pt x="3" y="2"/>
                      <a:pt x="3" y="2"/>
                      <a:pt x="3" y="2"/>
                    </a:cubicBezTo>
                    <a:cubicBezTo>
                      <a:pt x="1" y="2"/>
                      <a:pt x="1" y="2"/>
                      <a:pt x="1" y="2"/>
                    </a:cubicBezTo>
                    <a:cubicBezTo>
                      <a:pt x="3" y="3"/>
                      <a:pt x="3" y="3"/>
                      <a:pt x="3" y="3"/>
                    </a:cubicBezTo>
                    <a:cubicBezTo>
                      <a:pt x="3" y="2"/>
                      <a:pt x="3" y="2"/>
                      <a:pt x="3" y="2"/>
                    </a:cubicBezTo>
                    <a:cubicBezTo>
                      <a:pt x="1" y="2"/>
                      <a:pt x="1" y="2"/>
                      <a:pt x="1" y="2"/>
                    </a:cubicBezTo>
                    <a:cubicBezTo>
                      <a:pt x="3" y="3"/>
                      <a:pt x="3" y="3"/>
                      <a:pt x="3" y="3"/>
                    </a:cubicBezTo>
                    <a:cubicBezTo>
                      <a:pt x="3" y="2"/>
                      <a:pt x="3" y="1"/>
                      <a:pt x="2" y="1"/>
                    </a:cubicBezTo>
                    <a:cubicBezTo>
                      <a:pt x="2" y="0"/>
                      <a:pt x="1" y="0"/>
                      <a:pt x="0" y="1"/>
                    </a:cubicBezTo>
                    <a:cubicBezTo>
                      <a:pt x="0" y="2"/>
                      <a:pt x="0" y="2"/>
                      <a:pt x="0" y="2"/>
                    </a:cubicBezTo>
                    <a:cubicBezTo>
                      <a:pt x="0" y="3"/>
                      <a:pt x="0" y="3"/>
                      <a:pt x="0" y="3"/>
                    </a:cubicBezTo>
                    <a:cubicBezTo>
                      <a:pt x="1" y="3"/>
                      <a:pt x="1" y="3"/>
                      <a:pt x="1" y="3"/>
                    </a:cubicBezTo>
                    <a:cubicBezTo>
                      <a:pt x="1" y="4"/>
                      <a:pt x="2" y="5"/>
                      <a:pt x="4" y="6"/>
                    </a:cubicBezTo>
                    <a:cubicBezTo>
                      <a:pt x="13" y="12"/>
                      <a:pt x="42" y="29"/>
                      <a:pt x="42" y="29"/>
                    </a:cubicBezTo>
                    <a:cubicBezTo>
                      <a:pt x="43" y="28"/>
                      <a:pt x="43" y="28"/>
                      <a:pt x="43" y="28"/>
                    </a:cubicBezTo>
                    <a:cubicBezTo>
                      <a:pt x="42" y="27"/>
                      <a:pt x="42" y="27"/>
                      <a:pt x="42" y="27"/>
                    </a:cubicBezTo>
                    <a:cubicBezTo>
                      <a:pt x="43" y="28"/>
                      <a:pt x="43" y="28"/>
                      <a:pt x="43" y="28"/>
                    </a:cubicBezTo>
                    <a:cubicBezTo>
                      <a:pt x="43" y="27"/>
                      <a:pt x="43" y="27"/>
                      <a:pt x="43" y="27"/>
                    </a:cubicBezTo>
                    <a:cubicBezTo>
                      <a:pt x="42" y="27"/>
                      <a:pt x="42" y="27"/>
                      <a:pt x="42" y="27"/>
                    </a:cubicBezTo>
                    <a:cubicBezTo>
                      <a:pt x="43" y="28"/>
                      <a:pt x="43" y="28"/>
                      <a:pt x="43" y="28"/>
                    </a:cubicBezTo>
                    <a:cubicBezTo>
                      <a:pt x="43" y="27"/>
                      <a:pt x="43" y="27"/>
                      <a:pt x="43" y="27"/>
                    </a:cubicBezTo>
                    <a:cubicBezTo>
                      <a:pt x="43" y="28"/>
                      <a:pt x="43" y="28"/>
                      <a:pt x="43" y="28"/>
                    </a:cubicBezTo>
                    <a:cubicBezTo>
                      <a:pt x="43" y="27"/>
                      <a:pt x="43" y="27"/>
                      <a:pt x="43" y="27"/>
                    </a:cubicBezTo>
                    <a:cubicBezTo>
                      <a:pt x="43" y="27"/>
                      <a:pt x="43" y="27"/>
                      <a:pt x="43" y="27"/>
                    </a:cubicBezTo>
                    <a:cubicBezTo>
                      <a:pt x="43" y="28"/>
                      <a:pt x="43" y="28"/>
                      <a:pt x="43" y="28"/>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2" y="26"/>
                      <a:pt x="41" y="26"/>
                    </a:cubicBezTo>
                    <a:cubicBezTo>
                      <a:pt x="37" y="24"/>
                      <a:pt x="29" y="20"/>
                      <a:pt x="21" y="16"/>
                    </a:cubicBezTo>
                    <a:cubicBezTo>
                      <a:pt x="14" y="13"/>
                      <a:pt x="8" y="9"/>
                      <a:pt x="8" y="9"/>
                    </a:cubicBezTo>
                    <a:cubicBezTo>
                      <a:pt x="7" y="9"/>
                      <a:pt x="6" y="9"/>
                      <a:pt x="6" y="10"/>
                    </a:cubicBezTo>
                    <a:cubicBezTo>
                      <a:pt x="5" y="11"/>
                      <a:pt x="6" y="12"/>
                      <a:pt x="6" y="12"/>
                    </a:cubicBezTo>
                    <a:cubicBezTo>
                      <a:pt x="28" y="26"/>
                      <a:pt x="28" y="26"/>
                      <a:pt x="28" y="26"/>
                    </a:cubicBezTo>
                    <a:cubicBezTo>
                      <a:pt x="16" y="21"/>
                      <a:pt x="16" y="21"/>
                      <a:pt x="16" y="21"/>
                    </a:cubicBezTo>
                    <a:cubicBezTo>
                      <a:pt x="16" y="21"/>
                      <a:pt x="15" y="21"/>
                      <a:pt x="14" y="22"/>
                    </a:cubicBezTo>
                    <a:cubicBezTo>
                      <a:pt x="14" y="22"/>
                      <a:pt x="14" y="23"/>
                      <a:pt x="15" y="24"/>
                    </a:cubicBezTo>
                    <a:cubicBezTo>
                      <a:pt x="27" y="31"/>
                      <a:pt x="27" y="31"/>
                      <a:pt x="27" y="31"/>
                    </a:cubicBezTo>
                    <a:cubicBezTo>
                      <a:pt x="21" y="29"/>
                      <a:pt x="21" y="29"/>
                      <a:pt x="21" y="29"/>
                    </a:cubicBezTo>
                    <a:cubicBezTo>
                      <a:pt x="21" y="29"/>
                      <a:pt x="20" y="29"/>
                      <a:pt x="19" y="30"/>
                    </a:cubicBezTo>
                    <a:cubicBezTo>
                      <a:pt x="19" y="31"/>
                      <a:pt x="19" y="31"/>
                      <a:pt x="20" y="32"/>
                    </a:cubicBezTo>
                    <a:cubicBezTo>
                      <a:pt x="20" y="32"/>
                      <a:pt x="25" y="35"/>
                      <a:pt x="30" y="38"/>
                    </a:cubicBezTo>
                    <a:cubicBezTo>
                      <a:pt x="33" y="39"/>
                      <a:pt x="35" y="41"/>
                      <a:pt x="37" y="42"/>
                    </a:cubicBezTo>
                    <a:cubicBezTo>
                      <a:pt x="38" y="43"/>
                      <a:pt x="39" y="43"/>
                      <a:pt x="39" y="43"/>
                    </a:cubicBezTo>
                    <a:cubicBezTo>
                      <a:pt x="40" y="44"/>
                      <a:pt x="40" y="44"/>
                      <a:pt x="40" y="44"/>
                    </a:cubicBezTo>
                    <a:cubicBezTo>
                      <a:pt x="40" y="44"/>
                      <a:pt x="40" y="44"/>
                      <a:pt x="40" y="44"/>
                    </a:cubicBezTo>
                    <a:cubicBezTo>
                      <a:pt x="40" y="43"/>
                      <a:pt x="40" y="43"/>
                      <a:pt x="40" y="43"/>
                    </a:cubicBezTo>
                    <a:cubicBezTo>
                      <a:pt x="40" y="44"/>
                      <a:pt x="40" y="44"/>
                      <a:pt x="40" y="44"/>
                    </a:cubicBezTo>
                    <a:cubicBezTo>
                      <a:pt x="40" y="44"/>
                      <a:pt x="40" y="44"/>
                      <a:pt x="40" y="44"/>
                    </a:cubicBezTo>
                    <a:cubicBezTo>
                      <a:pt x="40" y="43"/>
                      <a:pt x="40" y="43"/>
                      <a:pt x="40" y="43"/>
                    </a:cubicBezTo>
                    <a:cubicBezTo>
                      <a:pt x="40" y="44"/>
                      <a:pt x="40" y="44"/>
                      <a:pt x="40" y="44"/>
                    </a:cubicBezTo>
                    <a:cubicBezTo>
                      <a:pt x="41" y="43"/>
                      <a:pt x="41" y="43"/>
                      <a:pt x="41" y="43"/>
                    </a:cubicBezTo>
                    <a:cubicBezTo>
                      <a:pt x="39" y="43"/>
                      <a:pt x="39" y="43"/>
                      <a:pt x="39" y="43"/>
                    </a:cubicBezTo>
                    <a:cubicBezTo>
                      <a:pt x="39" y="44"/>
                      <a:pt x="40" y="44"/>
                      <a:pt x="40" y="44"/>
                    </a:cubicBezTo>
                    <a:cubicBezTo>
                      <a:pt x="41" y="43"/>
                      <a:pt x="41" y="43"/>
                      <a:pt x="41" y="43"/>
                    </a:cubicBezTo>
                    <a:cubicBezTo>
                      <a:pt x="39" y="43"/>
                      <a:pt x="39" y="43"/>
                      <a:pt x="39" y="43"/>
                    </a:cubicBezTo>
                    <a:cubicBezTo>
                      <a:pt x="41" y="43"/>
                      <a:pt x="41" y="43"/>
                      <a:pt x="41" y="43"/>
                    </a:cubicBezTo>
                    <a:cubicBezTo>
                      <a:pt x="40" y="42"/>
                      <a:pt x="40" y="42"/>
                      <a:pt x="40" y="42"/>
                    </a:cubicBezTo>
                    <a:cubicBezTo>
                      <a:pt x="39" y="43"/>
                      <a:pt x="39" y="43"/>
                      <a:pt x="39" y="43"/>
                    </a:cubicBezTo>
                    <a:cubicBezTo>
                      <a:pt x="41" y="43"/>
                      <a:pt x="41" y="43"/>
                      <a:pt x="41" y="43"/>
                    </a:cubicBezTo>
                    <a:cubicBezTo>
                      <a:pt x="40" y="42"/>
                      <a:pt x="40" y="42"/>
                      <a:pt x="40" y="42"/>
                    </a:cubicBezTo>
                    <a:cubicBezTo>
                      <a:pt x="41" y="43"/>
                      <a:pt x="41" y="43"/>
                      <a:pt x="41" y="43"/>
                    </a:cubicBezTo>
                    <a:cubicBezTo>
                      <a:pt x="41" y="42"/>
                      <a:pt x="41" y="42"/>
                      <a:pt x="41" y="42"/>
                    </a:cubicBezTo>
                    <a:cubicBezTo>
                      <a:pt x="25" y="36"/>
                      <a:pt x="25" y="36"/>
                      <a:pt x="25" y="36"/>
                    </a:cubicBezTo>
                    <a:cubicBezTo>
                      <a:pt x="24" y="36"/>
                      <a:pt x="24" y="36"/>
                      <a:pt x="23" y="37"/>
                    </a:cubicBezTo>
                    <a:cubicBezTo>
                      <a:pt x="23" y="38"/>
                      <a:pt x="23" y="38"/>
                      <a:pt x="24" y="39"/>
                    </a:cubicBezTo>
                    <a:cubicBezTo>
                      <a:pt x="36" y="46"/>
                      <a:pt x="36" y="46"/>
                      <a:pt x="36" y="46"/>
                    </a:cubicBezTo>
                    <a:cubicBezTo>
                      <a:pt x="32" y="48"/>
                      <a:pt x="32" y="48"/>
                      <a:pt x="32" y="48"/>
                    </a:cubicBezTo>
                    <a:cubicBezTo>
                      <a:pt x="32" y="48"/>
                      <a:pt x="31" y="48"/>
                      <a:pt x="31" y="49"/>
                    </a:cubicBezTo>
                    <a:cubicBezTo>
                      <a:pt x="31" y="49"/>
                      <a:pt x="31" y="50"/>
                      <a:pt x="32" y="50"/>
                    </a:cubicBezTo>
                    <a:cubicBezTo>
                      <a:pt x="38" y="54"/>
                      <a:pt x="38" y="54"/>
                      <a:pt x="38" y="54"/>
                    </a:cubicBezTo>
                    <a:cubicBezTo>
                      <a:pt x="36" y="58"/>
                      <a:pt x="36" y="58"/>
                      <a:pt x="36" y="58"/>
                    </a:cubicBezTo>
                    <a:cubicBezTo>
                      <a:pt x="36" y="58"/>
                      <a:pt x="36" y="59"/>
                      <a:pt x="37" y="60"/>
                    </a:cubicBezTo>
                    <a:cubicBezTo>
                      <a:pt x="38" y="61"/>
                      <a:pt x="38" y="61"/>
                      <a:pt x="38" y="61"/>
                    </a:cubicBezTo>
                    <a:cubicBezTo>
                      <a:pt x="39" y="61"/>
                      <a:pt x="40" y="61"/>
                      <a:pt x="40" y="60"/>
                    </a:cubicBezTo>
                    <a:cubicBezTo>
                      <a:pt x="41" y="59"/>
                      <a:pt x="41" y="58"/>
                      <a:pt x="40" y="5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2" name="Freeform 1209"/>
              <p:cNvSpPr>
                <a:spLocks/>
              </p:cNvSpPr>
              <p:nvPr/>
            </p:nvSpPr>
            <p:spPr bwMode="auto">
              <a:xfrm>
                <a:off x="4155906" y="554606"/>
                <a:ext cx="275250" cy="191548"/>
              </a:xfrm>
              <a:custGeom>
                <a:avLst/>
                <a:gdLst>
                  <a:gd name="T0" fmla="*/ 43 w 126"/>
                  <a:gd name="T1" fmla="*/ 33 h 87"/>
                  <a:gd name="T2" fmla="*/ 92 w 126"/>
                  <a:gd name="T3" fmla="*/ 58 h 87"/>
                  <a:gd name="T4" fmla="*/ 92 w 126"/>
                  <a:gd name="T5" fmla="*/ 56 h 87"/>
                  <a:gd name="T6" fmla="*/ 70 w 126"/>
                  <a:gd name="T7" fmla="*/ 41 h 87"/>
                  <a:gd name="T8" fmla="*/ 9 w 126"/>
                  <a:gd name="T9" fmla="*/ 4 h 87"/>
                  <a:gd name="T10" fmla="*/ 3 w 126"/>
                  <a:gd name="T11" fmla="*/ 0 h 87"/>
                  <a:gd name="T12" fmla="*/ 2 w 126"/>
                  <a:gd name="T13" fmla="*/ 0 h 87"/>
                  <a:gd name="T14" fmla="*/ 2 w 126"/>
                  <a:gd name="T15" fmla="*/ 0 h 87"/>
                  <a:gd name="T16" fmla="*/ 2 w 126"/>
                  <a:gd name="T17" fmla="*/ 1 h 87"/>
                  <a:gd name="T18" fmla="*/ 1 w 126"/>
                  <a:gd name="T19" fmla="*/ 1 h 87"/>
                  <a:gd name="T20" fmla="*/ 2 w 126"/>
                  <a:gd name="T21" fmla="*/ 0 h 87"/>
                  <a:gd name="T22" fmla="*/ 2 w 126"/>
                  <a:gd name="T23" fmla="*/ 0 h 87"/>
                  <a:gd name="T24" fmla="*/ 3 w 126"/>
                  <a:gd name="T25" fmla="*/ 0 h 87"/>
                  <a:gd name="T26" fmla="*/ 1 w 126"/>
                  <a:gd name="T27" fmla="*/ 1 h 87"/>
                  <a:gd name="T28" fmla="*/ 1 w 126"/>
                  <a:gd name="T29" fmla="*/ 1 h 87"/>
                  <a:gd name="T30" fmla="*/ 3 w 126"/>
                  <a:gd name="T31" fmla="*/ 0 h 87"/>
                  <a:gd name="T32" fmla="*/ 3 w 126"/>
                  <a:gd name="T33" fmla="*/ 1 h 87"/>
                  <a:gd name="T34" fmla="*/ 3 w 126"/>
                  <a:gd name="T35" fmla="*/ 2 h 87"/>
                  <a:gd name="T36" fmla="*/ 2 w 126"/>
                  <a:gd name="T37" fmla="*/ 3 h 87"/>
                  <a:gd name="T38" fmla="*/ 1 w 126"/>
                  <a:gd name="T39" fmla="*/ 1 h 87"/>
                  <a:gd name="T40" fmla="*/ 2 w 126"/>
                  <a:gd name="T41" fmla="*/ 2 h 87"/>
                  <a:gd name="T42" fmla="*/ 2 w 126"/>
                  <a:gd name="T43" fmla="*/ 3 h 87"/>
                  <a:gd name="T44" fmla="*/ 2 w 126"/>
                  <a:gd name="T45" fmla="*/ 3 h 87"/>
                  <a:gd name="T46" fmla="*/ 5 w 126"/>
                  <a:gd name="T47" fmla="*/ 4 h 87"/>
                  <a:gd name="T48" fmla="*/ 51 w 126"/>
                  <a:gd name="T49" fmla="*/ 27 h 87"/>
                  <a:gd name="T50" fmla="*/ 59 w 126"/>
                  <a:gd name="T51" fmla="*/ 30 h 87"/>
                  <a:gd name="T52" fmla="*/ 20 w 126"/>
                  <a:gd name="T53" fmla="*/ 4 h 87"/>
                  <a:gd name="T54" fmla="*/ 18 w 126"/>
                  <a:gd name="T55" fmla="*/ 6 h 87"/>
                  <a:gd name="T56" fmla="*/ 58 w 126"/>
                  <a:gd name="T57" fmla="*/ 29 h 87"/>
                  <a:gd name="T58" fmla="*/ 32 w 126"/>
                  <a:gd name="T59" fmla="*/ 14 h 87"/>
                  <a:gd name="T60" fmla="*/ 6 w 126"/>
                  <a:gd name="T61" fmla="*/ 1 h 87"/>
                  <a:gd name="T62" fmla="*/ 2 w 126"/>
                  <a:gd name="T63" fmla="*/ 0 h 87"/>
                  <a:gd name="T64" fmla="*/ 0 w 126"/>
                  <a:gd name="T65" fmla="*/ 0 h 87"/>
                  <a:gd name="T66" fmla="*/ 0 w 126"/>
                  <a:gd name="T67" fmla="*/ 2 h 87"/>
                  <a:gd name="T68" fmla="*/ 1 w 126"/>
                  <a:gd name="T69" fmla="*/ 3 h 87"/>
                  <a:gd name="T70" fmla="*/ 55 w 126"/>
                  <a:gd name="T71" fmla="*/ 35 h 87"/>
                  <a:gd name="T72" fmla="*/ 87 w 126"/>
                  <a:gd name="T73" fmla="*/ 56 h 87"/>
                  <a:gd name="T74" fmla="*/ 90 w 126"/>
                  <a:gd name="T75" fmla="*/ 58 h 87"/>
                  <a:gd name="T76" fmla="*/ 91 w 126"/>
                  <a:gd name="T77" fmla="*/ 57 h 87"/>
                  <a:gd name="T78" fmla="*/ 90 w 126"/>
                  <a:gd name="T79" fmla="*/ 58 h 87"/>
                  <a:gd name="T80" fmla="*/ 90 w 126"/>
                  <a:gd name="T81" fmla="*/ 57 h 87"/>
                  <a:gd name="T82" fmla="*/ 90 w 126"/>
                  <a:gd name="T83" fmla="*/ 57 h 87"/>
                  <a:gd name="T84" fmla="*/ 91 w 126"/>
                  <a:gd name="T85" fmla="*/ 57 h 87"/>
                  <a:gd name="T86" fmla="*/ 91 w 126"/>
                  <a:gd name="T87" fmla="*/ 57 h 87"/>
                  <a:gd name="T88" fmla="*/ 2 w 126"/>
                  <a:gd name="T89" fmla="*/ 7 h 87"/>
                  <a:gd name="T90" fmla="*/ 1 w 126"/>
                  <a:gd name="T91" fmla="*/ 10 h 87"/>
                  <a:gd name="T92" fmla="*/ 126 w 126"/>
                  <a:gd name="T9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 h="87">
                    <a:moveTo>
                      <a:pt x="125" y="85"/>
                    </a:moveTo>
                    <a:cubicBezTo>
                      <a:pt x="43" y="33"/>
                      <a:pt x="43" y="33"/>
                      <a:pt x="43" y="33"/>
                    </a:cubicBezTo>
                    <a:cubicBezTo>
                      <a:pt x="91" y="59"/>
                      <a:pt x="91" y="59"/>
                      <a:pt x="91" y="59"/>
                    </a:cubicBezTo>
                    <a:cubicBezTo>
                      <a:pt x="91" y="59"/>
                      <a:pt x="92" y="59"/>
                      <a:pt x="92" y="58"/>
                    </a:cubicBezTo>
                    <a:cubicBezTo>
                      <a:pt x="93" y="57"/>
                      <a:pt x="93" y="57"/>
                      <a:pt x="93" y="57"/>
                    </a:cubicBezTo>
                    <a:cubicBezTo>
                      <a:pt x="93" y="57"/>
                      <a:pt x="92" y="56"/>
                      <a:pt x="92" y="56"/>
                    </a:cubicBezTo>
                    <a:cubicBezTo>
                      <a:pt x="92" y="55"/>
                      <a:pt x="91" y="55"/>
                      <a:pt x="90" y="54"/>
                    </a:cubicBezTo>
                    <a:cubicBezTo>
                      <a:pt x="87" y="51"/>
                      <a:pt x="79" y="46"/>
                      <a:pt x="70" y="41"/>
                    </a:cubicBezTo>
                    <a:cubicBezTo>
                      <a:pt x="57" y="33"/>
                      <a:pt x="40" y="22"/>
                      <a:pt x="26" y="14"/>
                    </a:cubicBezTo>
                    <a:cubicBezTo>
                      <a:pt x="19" y="10"/>
                      <a:pt x="13" y="7"/>
                      <a:pt x="9" y="4"/>
                    </a:cubicBezTo>
                    <a:cubicBezTo>
                      <a:pt x="7" y="3"/>
                      <a:pt x="5" y="2"/>
                      <a:pt x="4" y="1"/>
                    </a:cubicBezTo>
                    <a:cubicBezTo>
                      <a:pt x="3" y="1"/>
                      <a:pt x="3" y="0"/>
                      <a:pt x="3" y="0"/>
                    </a:cubicBezTo>
                    <a:cubicBezTo>
                      <a:pt x="2" y="0"/>
                      <a:pt x="2" y="0"/>
                      <a:pt x="2" y="0"/>
                    </a:cubicBezTo>
                    <a:cubicBezTo>
                      <a:pt x="2" y="0"/>
                      <a:pt x="2" y="0"/>
                      <a:pt x="2" y="0"/>
                    </a:cubicBezTo>
                    <a:cubicBezTo>
                      <a:pt x="2" y="1"/>
                      <a:pt x="2" y="1"/>
                      <a:pt x="2" y="1"/>
                    </a:cubicBezTo>
                    <a:cubicBezTo>
                      <a:pt x="2" y="0"/>
                      <a:pt x="2" y="0"/>
                      <a:pt x="2" y="0"/>
                    </a:cubicBezTo>
                    <a:cubicBezTo>
                      <a:pt x="2" y="0"/>
                      <a:pt x="2" y="0"/>
                      <a:pt x="2" y="0"/>
                    </a:cubicBezTo>
                    <a:cubicBezTo>
                      <a:pt x="2" y="1"/>
                      <a:pt x="2" y="1"/>
                      <a:pt x="2" y="1"/>
                    </a:cubicBezTo>
                    <a:cubicBezTo>
                      <a:pt x="2" y="0"/>
                      <a:pt x="2" y="0"/>
                      <a:pt x="2" y="0"/>
                    </a:cubicBezTo>
                    <a:cubicBezTo>
                      <a:pt x="1" y="1"/>
                      <a:pt x="1" y="1"/>
                      <a:pt x="1" y="1"/>
                    </a:cubicBezTo>
                    <a:cubicBezTo>
                      <a:pt x="2" y="0"/>
                      <a:pt x="2" y="0"/>
                      <a:pt x="2" y="0"/>
                    </a:cubicBezTo>
                    <a:cubicBezTo>
                      <a:pt x="2" y="0"/>
                      <a:pt x="2" y="0"/>
                      <a:pt x="2" y="0"/>
                    </a:cubicBezTo>
                    <a:cubicBezTo>
                      <a:pt x="1" y="1"/>
                      <a:pt x="1" y="1"/>
                      <a:pt x="1" y="1"/>
                    </a:cubicBezTo>
                    <a:cubicBezTo>
                      <a:pt x="2" y="0"/>
                      <a:pt x="2" y="0"/>
                      <a:pt x="2" y="0"/>
                    </a:cubicBezTo>
                    <a:cubicBezTo>
                      <a:pt x="1" y="1"/>
                      <a:pt x="1" y="1"/>
                      <a:pt x="1" y="1"/>
                    </a:cubicBezTo>
                    <a:cubicBezTo>
                      <a:pt x="3" y="0"/>
                      <a:pt x="3" y="0"/>
                      <a:pt x="3" y="0"/>
                    </a:cubicBezTo>
                    <a:cubicBezTo>
                      <a:pt x="2" y="0"/>
                      <a:pt x="2" y="0"/>
                      <a:pt x="2" y="0"/>
                    </a:cubicBezTo>
                    <a:cubicBezTo>
                      <a:pt x="1" y="1"/>
                      <a:pt x="1" y="1"/>
                      <a:pt x="1" y="1"/>
                    </a:cubicBezTo>
                    <a:cubicBezTo>
                      <a:pt x="3" y="0"/>
                      <a:pt x="3" y="0"/>
                      <a:pt x="3" y="0"/>
                    </a:cubicBezTo>
                    <a:cubicBezTo>
                      <a:pt x="1" y="1"/>
                      <a:pt x="1" y="1"/>
                      <a:pt x="1" y="1"/>
                    </a:cubicBezTo>
                    <a:cubicBezTo>
                      <a:pt x="3" y="1"/>
                      <a:pt x="3" y="1"/>
                      <a:pt x="3" y="1"/>
                    </a:cubicBezTo>
                    <a:cubicBezTo>
                      <a:pt x="3" y="1"/>
                      <a:pt x="3" y="1"/>
                      <a:pt x="3" y="0"/>
                    </a:cubicBezTo>
                    <a:cubicBezTo>
                      <a:pt x="1" y="1"/>
                      <a:pt x="1" y="1"/>
                      <a:pt x="1" y="1"/>
                    </a:cubicBezTo>
                    <a:cubicBezTo>
                      <a:pt x="3" y="1"/>
                      <a:pt x="3" y="1"/>
                      <a:pt x="3" y="1"/>
                    </a:cubicBezTo>
                    <a:cubicBezTo>
                      <a:pt x="1" y="1"/>
                      <a:pt x="1" y="1"/>
                      <a:pt x="1" y="1"/>
                    </a:cubicBezTo>
                    <a:cubicBezTo>
                      <a:pt x="3" y="2"/>
                      <a:pt x="3" y="2"/>
                      <a:pt x="3" y="2"/>
                    </a:cubicBezTo>
                    <a:cubicBezTo>
                      <a:pt x="1" y="1"/>
                      <a:pt x="1" y="1"/>
                      <a:pt x="1" y="1"/>
                    </a:cubicBezTo>
                    <a:cubicBezTo>
                      <a:pt x="2" y="3"/>
                      <a:pt x="2" y="3"/>
                      <a:pt x="2" y="3"/>
                    </a:cubicBezTo>
                    <a:cubicBezTo>
                      <a:pt x="3" y="2"/>
                      <a:pt x="3" y="2"/>
                      <a:pt x="3" y="2"/>
                    </a:cubicBezTo>
                    <a:cubicBezTo>
                      <a:pt x="1" y="1"/>
                      <a:pt x="1" y="1"/>
                      <a:pt x="1" y="1"/>
                    </a:cubicBezTo>
                    <a:cubicBezTo>
                      <a:pt x="2" y="3"/>
                      <a:pt x="2" y="3"/>
                      <a:pt x="2" y="3"/>
                    </a:cubicBezTo>
                    <a:cubicBezTo>
                      <a:pt x="2" y="2"/>
                      <a:pt x="2" y="2"/>
                      <a:pt x="2" y="2"/>
                    </a:cubicBezTo>
                    <a:cubicBezTo>
                      <a:pt x="2" y="3"/>
                      <a:pt x="2" y="3"/>
                      <a:pt x="2" y="3"/>
                    </a:cubicBezTo>
                    <a:cubicBezTo>
                      <a:pt x="2" y="3"/>
                      <a:pt x="2" y="3"/>
                      <a:pt x="2" y="3"/>
                    </a:cubicBezTo>
                    <a:cubicBezTo>
                      <a:pt x="2" y="2"/>
                      <a:pt x="2" y="2"/>
                      <a:pt x="2" y="2"/>
                    </a:cubicBezTo>
                    <a:cubicBezTo>
                      <a:pt x="2" y="3"/>
                      <a:pt x="2" y="3"/>
                      <a:pt x="2" y="3"/>
                    </a:cubicBezTo>
                    <a:cubicBezTo>
                      <a:pt x="2" y="3"/>
                      <a:pt x="2" y="3"/>
                      <a:pt x="2" y="3"/>
                    </a:cubicBezTo>
                    <a:cubicBezTo>
                      <a:pt x="2" y="3"/>
                      <a:pt x="3" y="3"/>
                      <a:pt x="5" y="4"/>
                    </a:cubicBezTo>
                    <a:cubicBezTo>
                      <a:pt x="12" y="7"/>
                      <a:pt x="25" y="13"/>
                      <a:pt x="36" y="19"/>
                    </a:cubicBezTo>
                    <a:cubicBezTo>
                      <a:pt x="42" y="22"/>
                      <a:pt x="47" y="25"/>
                      <a:pt x="51" y="27"/>
                    </a:cubicBezTo>
                    <a:cubicBezTo>
                      <a:pt x="55" y="29"/>
                      <a:pt x="57" y="31"/>
                      <a:pt x="57" y="31"/>
                    </a:cubicBezTo>
                    <a:cubicBezTo>
                      <a:pt x="58" y="31"/>
                      <a:pt x="59" y="31"/>
                      <a:pt x="59" y="30"/>
                    </a:cubicBezTo>
                    <a:cubicBezTo>
                      <a:pt x="60" y="29"/>
                      <a:pt x="59" y="28"/>
                      <a:pt x="59" y="28"/>
                    </a:cubicBezTo>
                    <a:cubicBezTo>
                      <a:pt x="20" y="4"/>
                      <a:pt x="20" y="4"/>
                      <a:pt x="20" y="4"/>
                    </a:cubicBezTo>
                    <a:cubicBezTo>
                      <a:pt x="19" y="3"/>
                      <a:pt x="18" y="3"/>
                      <a:pt x="18" y="4"/>
                    </a:cubicBezTo>
                    <a:cubicBezTo>
                      <a:pt x="17" y="5"/>
                      <a:pt x="17" y="6"/>
                      <a:pt x="18" y="6"/>
                    </a:cubicBezTo>
                    <a:cubicBezTo>
                      <a:pt x="57" y="30"/>
                      <a:pt x="57" y="30"/>
                      <a:pt x="57" y="30"/>
                    </a:cubicBezTo>
                    <a:cubicBezTo>
                      <a:pt x="58" y="29"/>
                      <a:pt x="58" y="29"/>
                      <a:pt x="58" y="29"/>
                    </a:cubicBezTo>
                    <a:cubicBezTo>
                      <a:pt x="59" y="28"/>
                      <a:pt x="59" y="28"/>
                      <a:pt x="59" y="28"/>
                    </a:cubicBezTo>
                    <a:cubicBezTo>
                      <a:pt x="59" y="28"/>
                      <a:pt x="46" y="21"/>
                      <a:pt x="32" y="14"/>
                    </a:cubicBezTo>
                    <a:cubicBezTo>
                      <a:pt x="25" y="10"/>
                      <a:pt x="18" y="7"/>
                      <a:pt x="13" y="4"/>
                    </a:cubicBezTo>
                    <a:cubicBezTo>
                      <a:pt x="10" y="3"/>
                      <a:pt x="8" y="2"/>
                      <a:pt x="6" y="1"/>
                    </a:cubicBezTo>
                    <a:cubicBezTo>
                      <a:pt x="5" y="1"/>
                      <a:pt x="4" y="0"/>
                      <a:pt x="3" y="0"/>
                    </a:cubicBezTo>
                    <a:cubicBezTo>
                      <a:pt x="3" y="0"/>
                      <a:pt x="2" y="0"/>
                      <a:pt x="2" y="0"/>
                    </a:cubicBezTo>
                    <a:cubicBezTo>
                      <a:pt x="1" y="0"/>
                      <a:pt x="1" y="0"/>
                      <a:pt x="1" y="0"/>
                    </a:cubicBezTo>
                    <a:cubicBezTo>
                      <a:pt x="1" y="0"/>
                      <a:pt x="0" y="0"/>
                      <a:pt x="0" y="0"/>
                    </a:cubicBezTo>
                    <a:cubicBezTo>
                      <a:pt x="0" y="1"/>
                      <a:pt x="0" y="1"/>
                      <a:pt x="0" y="1"/>
                    </a:cubicBezTo>
                    <a:cubicBezTo>
                      <a:pt x="0" y="2"/>
                      <a:pt x="0" y="2"/>
                      <a:pt x="0" y="2"/>
                    </a:cubicBezTo>
                    <a:cubicBezTo>
                      <a:pt x="0" y="2"/>
                      <a:pt x="0" y="2"/>
                      <a:pt x="0" y="2"/>
                    </a:cubicBezTo>
                    <a:cubicBezTo>
                      <a:pt x="1" y="3"/>
                      <a:pt x="1" y="3"/>
                      <a:pt x="1" y="3"/>
                    </a:cubicBezTo>
                    <a:cubicBezTo>
                      <a:pt x="1" y="3"/>
                      <a:pt x="3" y="4"/>
                      <a:pt x="6" y="6"/>
                    </a:cubicBezTo>
                    <a:cubicBezTo>
                      <a:pt x="15" y="11"/>
                      <a:pt x="36" y="24"/>
                      <a:pt x="55" y="35"/>
                    </a:cubicBezTo>
                    <a:cubicBezTo>
                      <a:pt x="65" y="41"/>
                      <a:pt x="73" y="46"/>
                      <a:pt x="80" y="50"/>
                    </a:cubicBezTo>
                    <a:cubicBezTo>
                      <a:pt x="83" y="53"/>
                      <a:pt x="86" y="54"/>
                      <a:pt x="87" y="56"/>
                    </a:cubicBezTo>
                    <a:cubicBezTo>
                      <a:pt x="88" y="56"/>
                      <a:pt x="89" y="57"/>
                      <a:pt x="89" y="57"/>
                    </a:cubicBezTo>
                    <a:cubicBezTo>
                      <a:pt x="90" y="58"/>
                      <a:pt x="90" y="58"/>
                      <a:pt x="90" y="58"/>
                    </a:cubicBezTo>
                    <a:cubicBezTo>
                      <a:pt x="90" y="58"/>
                      <a:pt x="90" y="58"/>
                      <a:pt x="90" y="58"/>
                    </a:cubicBezTo>
                    <a:cubicBezTo>
                      <a:pt x="91" y="57"/>
                      <a:pt x="91" y="57"/>
                      <a:pt x="91" y="57"/>
                    </a:cubicBezTo>
                    <a:cubicBezTo>
                      <a:pt x="90" y="57"/>
                      <a:pt x="90" y="57"/>
                      <a:pt x="90" y="57"/>
                    </a:cubicBezTo>
                    <a:cubicBezTo>
                      <a:pt x="90" y="58"/>
                      <a:pt x="90" y="58"/>
                      <a:pt x="90" y="58"/>
                    </a:cubicBezTo>
                    <a:cubicBezTo>
                      <a:pt x="91" y="57"/>
                      <a:pt x="91" y="57"/>
                      <a:pt x="91" y="57"/>
                    </a:cubicBezTo>
                    <a:cubicBezTo>
                      <a:pt x="90" y="57"/>
                      <a:pt x="90" y="57"/>
                      <a:pt x="90" y="57"/>
                    </a:cubicBezTo>
                    <a:cubicBezTo>
                      <a:pt x="91" y="57"/>
                      <a:pt x="91" y="57"/>
                      <a:pt x="91" y="57"/>
                    </a:cubicBezTo>
                    <a:cubicBezTo>
                      <a:pt x="90" y="57"/>
                      <a:pt x="90" y="57"/>
                      <a:pt x="90" y="57"/>
                    </a:cubicBezTo>
                    <a:cubicBezTo>
                      <a:pt x="90" y="57"/>
                      <a:pt x="90" y="57"/>
                      <a:pt x="90" y="57"/>
                    </a:cubicBezTo>
                    <a:cubicBezTo>
                      <a:pt x="91" y="57"/>
                      <a:pt x="91" y="57"/>
                      <a:pt x="91" y="57"/>
                    </a:cubicBezTo>
                    <a:cubicBezTo>
                      <a:pt x="90" y="57"/>
                      <a:pt x="90" y="57"/>
                      <a:pt x="90" y="57"/>
                    </a:cubicBezTo>
                    <a:cubicBezTo>
                      <a:pt x="91" y="57"/>
                      <a:pt x="91" y="57"/>
                      <a:pt x="91" y="57"/>
                    </a:cubicBezTo>
                    <a:cubicBezTo>
                      <a:pt x="92" y="56"/>
                      <a:pt x="92" y="56"/>
                      <a:pt x="92" y="56"/>
                    </a:cubicBezTo>
                    <a:cubicBezTo>
                      <a:pt x="2" y="7"/>
                      <a:pt x="2" y="7"/>
                      <a:pt x="2" y="7"/>
                    </a:cubicBezTo>
                    <a:cubicBezTo>
                      <a:pt x="1" y="7"/>
                      <a:pt x="0" y="7"/>
                      <a:pt x="0" y="8"/>
                    </a:cubicBezTo>
                    <a:cubicBezTo>
                      <a:pt x="0" y="9"/>
                      <a:pt x="0" y="10"/>
                      <a:pt x="1" y="10"/>
                    </a:cubicBezTo>
                    <a:cubicBezTo>
                      <a:pt x="124" y="87"/>
                      <a:pt x="124" y="87"/>
                      <a:pt x="124" y="87"/>
                    </a:cubicBezTo>
                    <a:cubicBezTo>
                      <a:pt x="125" y="87"/>
                      <a:pt x="125" y="87"/>
                      <a:pt x="126" y="87"/>
                    </a:cubicBezTo>
                    <a:cubicBezTo>
                      <a:pt x="126" y="86"/>
                      <a:pt x="126" y="85"/>
                      <a:pt x="125" y="8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3" name="Freeform 1211"/>
              <p:cNvSpPr>
                <a:spLocks/>
              </p:cNvSpPr>
              <p:nvPr/>
            </p:nvSpPr>
            <p:spPr bwMode="auto">
              <a:xfrm>
                <a:off x="4159125" y="588409"/>
                <a:ext cx="370220" cy="347685"/>
              </a:xfrm>
              <a:custGeom>
                <a:avLst/>
                <a:gdLst>
                  <a:gd name="T0" fmla="*/ 117 w 169"/>
                  <a:gd name="T1" fmla="*/ 150 h 159"/>
                  <a:gd name="T2" fmla="*/ 116 w 169"/>
                  <a:gd name="T3" fmla="*/ 150 h 159"/>
                  <a:gd name="T4" fmla="*/ 128 w 169"/>
                  <a:gd name="T5" fmla="*/ 148 h 159"/>
                  <a:gd name="T6" fmla="*/ 113 w 169"/>
                  <a:gd name="T7" fmla="*/ 131 h 159"/>
                  <a:gd name="T8" fmla="*/ 112 w 169"/>
                  <a:gd name="T9" fmla="*/ 132 h 159"/>
                  <a:gd name="T10" fmla="*/ 72 w 169"/>
                  <a:gd name="T11" fmla="*/ 99 h 159"/>
                  <a:gd name="T12" fmla="*/ 71 w 169"/>
                  <a:gd name="T13" fmla="*/ 100 h 159"/>
                  <a:gd name="T14" fmla="*/ 41 w 169"/>
                  <a:gd name="T15" fmla="*/ 76 h 159"/>
                  <a:gd name="T16" fmla="*/ 42 w 169"/>
                  <a:gd name="T17" fmla="*/ 76 h 159"/>
                  <a:gd name="T18" fmla="*/ 40 w 169"/>
                  <a:gd name="T19" fmla="*/ 76 h 159"/>
                  <a:gd name="T20" fmla="*/ 42 w 169"/>
                  <a:gd name="T21" fmla="*/ 79 h 159"/>
                  <a:gd name="T22" fmla="*/ 27 w 169"/>
                  <a:gd name="T23" fmla="*/ 62 h 159"/>
                  <a:gd name="T24" fmla="*/ 9 w 169"/>
                  <a:gd name="T25" fmla="*/ 49 h 159"/>
                  <a:gd name="T26" fmla="*/ 169 w 169"/>
                  <a:gd name="T27" fmla="*/ 143 h 159"/>
                  <a:gd name="T28" fmla="*/ 7 w 169"/>
                  <a:gd name="T29" fmla="*/ 44 h 159"/>
                  <a:gd name="T30" fmla="*/ 165 w 169"/>
                  <a:gd name="T31" fmla="*/ 137 h 159"/>
                  <a:gd name="T32" fmla="*/ 9 w 169"/>
                  <a:gd name="T33" fmla="*/ 36 h 159"/>
                  <a:gd name="T34" fmla="*/ 8 w 169"/>
                  <a:gd name="T35" fmla="*/ 37 h 159"/>
                  <a:gd name="T36" fmla="*/ 9 w 169"/>
                  <a:gd name="T37" fmla="*/ 38 h 159"/>
                  <a:gd name="T38" fmla="*/ 150 w 169"/>
                  <a:gd name="T39" fmla="*/ 122 h 159"/>
                  <a:gd name="T40" fmla="*/ 6 w 169"/>
                  <a:gd name="T41" fmla="*/ 30 h 159"/>
                  <a:gd name="T42" fmla="*/ 155 w 169"/>
                  <a:gd name="T43" fmla="*/ 119 h 159"/>
                  <a:gd name="T44" fmla="*/ 10 w 169"/>
                  <a:gd name="T45" fmla="*/ 26 h 159"/>
                  <a:gd name="T46" fmla="*/ 5 w 169"/>
                  <a:gd name="T47" fmla="*/ 23 h 159"/>
                  <a:gd name="T48" fmla="*/ 6 w 169"/>
                  <a:gd name="T49" fmla="*/ 18 h 159"/>
                  <a:gd name="T50" fmla="*/ 5 w 169"/>
                  <a:gd name="T51" fmla="*/ 21 h 159"/>
                  <a:gd name="T52" fmla="*/ 153 w 169"/>
                  <a:gd name="T53" fmla="*/ 105 h 159"/>
                  <a:gd name="T54" fmla="*/ 5 w 169"/>
                  <a:gd name="T55" fmla="*/ 14 h 159"/>
                  <a:gd name="T56" fmla="*/ 146 w 169"/>
                  <a:gd name="T57" fmla="*/ 99 h 159"/>
                  <a:gd name="T58" fmla="*/ 4 w 169"/>
                  <a:gd name="T59" fmla="*/ 8 h 159"/>
                  <a:gd name="T60" fmla="*/ 2 w 169"/>
                  <a:gd name="T61" fmla="*/ 8 h 159"/>
                  <a:gd name="T62" fmla="*/ 139 w 169"/>
                  <a:gd name="T63" fmla="*/ 89 h 159"/>
                  <a:gd name="T64" fmla="*/ 137 w 169"/>
                  <a:gd name="T65" fmla="*/ 82 h 159"/>
                  <a:gd name="T66" fmla="*/ 134 w 169"/>
                  <a:gd name="T67" fmla="*/ 63 h 159"/>
                  <a:gd name="T68" fmla="*/ 127 w 169"/>
                  <a:gd name="T69" fmla="*/ 67 h 159"/>
                  <a:gd name="T70" fmla="*/ 139 w 169"/>
                  <a:gd name="T71" fmla="*/ 81 h 159"/>
                  <a:gd name="T72" fmla="*/ 3 w 169"/>
                  <a:gd name="T73" fmla="*/ 1 h 159"/>
                  <a:gd name="T74" fmla="*/ 2 w 169"/>
                  <a:gd name="T75" fmla="*/ 5 h 159"/>
                  <a:gd name="T76" fmla="*/ 148 w 169"/>
                  <a:gd name="T77" fmla="*/ 99 h 159"/>
                  <a:gd name="T78" fmla="*/ 148 w 169"/>
                  <a:gd name="T79" fmla="*/ 98 h 159"/>
                  <a:gd name="T80" fmla="*/ 149 w 169"/>
                  <a:gd name="T81" fmla="*/ 97 h 159"/>
                  <a:gd name="T82" fmla="*/ 5 w 169"/>
                  <a:gd name="T83" fmla="*/ 16 h 159"/>
                  <a:gd name="T84" fmla="*/ 4 w 169"/>
                  <a:gd name="T85" fmla="*/ 18 h 159"/>
                  <a:gd name="T86" fmla="*/ 159 w 169"/>
                  <a:gd name="T87" fmla="*/ 118 h 159"/>
                  <a:gd name="T88" fmla="*/ 78 w 169"/>
                  <a:gd name="T89" fmla="*/ 69 h 159"/>
                  <a:gd name="T90" fmla="*/ 90 w 169"/>
                  <a:gd name="T91" fmla="*/ 81 h 159"/>
                  <a:gd name="T92" fmla="*/ 8 w 169"/>
                  <a:gd name="T93" fmla="*/ 39 h 159"/>
                  <a:gd name="T94" fmla="*/ 165 w 169"/>
                  <a:gd name="T95" fmla="*/ 136 h 159"/>
                  <a:gd name="T96" fmla="*/ 166 w 169"/>
                  <a:gd name="T97" fmla="*/ 136 h 159"/>
                  <a:gd name="T98" fmla="*/ 167 w 169"/>
                  <a:gd name="T99" fmla="*/ 144 h 159"/>
                  <a:gd name="T100" fmla="*/ 167 w 169"/>
                  <a:gd name="T101" fmla="*/ 143 h 159"/>
                  <a:gd name="T102" fmla="*/ 6 w 169"/>
                  <a:gd name="T103" fmla="*/ 49 h 159"/>
                  <a:gd name="T104" fmla="*/ 162 w 169"/>
                  <a:gd name="T105" fmla="*/ 145 h 159"/>
                  <a:gd name="T106" fmla="*/ 41 w 169"/>
                  <a:gd name="T107" fmla="*/ 75 h 159"/>
                  <a:gd name="T108" fmla="*/ 155 w 169"/>
                  <a:gd name="T109" fmla="*/ 146 h 159"/>
                  <a:gd name="T110" fmla="*/ 110 w 169"/>
                  <a:gd name="T111" fmla="*/ 132 h 159"/>
                  <a:gd name="T112" fmla="*/ 142 w 169"/>
                  <a:gd name="T113" fmla="*/ 152 h 159"/>
                  <a:gd name="T114" fmla="*/ 143 w 169"/>
                  <a:gd name="T115" fmla="*/ 150 h 159"/>
                  <a:gd name="T116" fmla="*/ 134 w 169"/>
                  <a:gd name="T117" fmla="*/ 153 h 159"/>
                  <a:gd name="T118" fmla="*/ 122 w 169"/>
                  <a:gd name="T119" fmla="*/ 149 h 159"/>
                  <a:gd name="T120" fmla="*/ 119 w 169"/>
                  <a:gd name="T121" fmla="*/ 15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9" h="159">
                    <a:moveTo>
                      <a:pt x="119" y="156"/>
                    </a:moveTo>
                    <a:cubicBezTo>
                      <a:pt x="117" y="155"/>
                      <a:pt x="117" y="155"/>
                      <a:pt x="117" y="155"/>
                    </a:cubicBezTo>
                    <a:cubicBezTo>
                      <a:pt x="117" y="156"/>
                      <a:pt x="117" y="156"/>
                      <a:pt x="117" y="156"/>
                    </a:cubicBezTo>
                    <a:cubicBezTo>
                      <a:pt x="117" y="157"/>
                      <a:pt x="117" y="157"/>
                      <a:pt x="117" y="157"/>
                    </a:cubicBezTo>
                    <a:cubicBezTo>
                      <a:pt x="124" y="155"/>
                      <a:pt x="124" y="155"/>
                      <a:pt x="124" y="155"/>
                    </a:cubicBezTo>
                    <a:cubicBezTo>
                      <a:pt x="125" y="155"/>
                      <a:pt x="125" y="155"/>
                      <a:pt x="126" y="154"/>
                    </a:cubicBezTo>
                    <a:cubicBezTo>
                      <a:pt x="126" y="154"/>
                      <a:pt x="125" y="153"/>
                      <a:pt x="125" y="153"/>
                    </a:cubicBezTo>
                    <a:cubicBezTo>
                      <a:pt x="117" y="148"/>
                      <a:pt x="117" y="148"/>
                      <a:pt x="117" y="148"/>
                    </a:cubicBezTo>
                    <a:cubicBezTo>
                      <a:pt x="116" y="149"/>
                      <a:pt x="116" y="149"/>
                      <a:pt x="116" y="149"/>
                    </a:cubicBezTo>
                    <a:cubicBezTo>
                      <a:pt x="118" y="150"/>
                      <a:pt x="118" y="150"/>
                      <a:pt x="118" y="150"/>
                    </a:cubicBezTo>
                    <a:cubicBezTo>
                      <a:pt x="116" y="149"/>
                      <a:pt x="116" y="149"/>
                      <a:pt x="116" y="149"/>
                    </a:cubicBezTo>
                    <a:cubicBezTo>
                      <a:pt x="117" y="150"/>
                      <a:pt x="117" y="150"/>
                      <a:pt x="117" y="150"/>
                    </a:cubicBezTo>
                    <a:cubicBezTo>
                      <a:pt x="117" y="150"/>
                      <a:pt x="117" y="150"/>
                      <a:pt x="118" y="150"/>
                    </a:cubicBezTo>
                    <a:cubicBezTo>
                      <a:pt x="116" y="149"/>
                      <a:pt x="116" y="149"/>
                      <a:pt x="116" y="149"/>
                    </a:cubicBezTo>
                    <a:cubicBezTo>
                      <a:pt x="117" y="150"/>
                      <a:pt x="117" y="150"/>
                      <a:pt x="117" y="150"/>
                    </a:cubicBezTo>
                    <a:cubicBezTo>
                      <a:pt x="116" y="149"/>
                      <a:pt x="116" y="149"/>
                      <a:pt x="116" y="149"/>
                    </a:cubicBezTo>
                    <a:cubicBezTo>
                      <a:pt x="116" y="150"/>
                      <a:pt x="116" y="150"/>
                      <a:pt x="116" y="150"/>
                    </a:cubicBezTo>
                    <a:cubicBezTo>
                      <a:pt x="117" y="150"/>
                      <a:pt x="117" y="150"/>
                      <a:pt x="117" y="150"/>
                    </a:cubicBezTo>
                    <a:cubicBezTo>
                      <a:pt x="116" y="149"/>
                      <a:pt x="116" y="149"/>
                      <a:pt x="116" y="149"/>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7" y="150"/>
                      <a:pt x="118" y="151"/>
                      <a:pt x="120" y="151"/>
                    </a:cubicBezTo>
                    <a:cubicBezTo>
                      <a:pt x="122" y="152"/>
                      <a:pt x="126" y="153"/>
                      <a:pt x="128" y="153"/>
                    </a:cubicBezTo>
                    <a:cubicBezTo>
                      <a:pt x="130" y="154"/>
                      <a:pt x="131" y="154"/>
                      <a:pt x="132" y="154"/>
                    </a:cubicBezTo>
                    <a:cubicBezTo>
                      <a:pt x="133" y="154"/>
                      <a:pt x="133" y="154"/>
                      <a:pt x="133" y="154"/>
                    </a:cubicBezTo>
                    <a:cubicBezTo>
                      <a:pt x="134" y="155"/>
                      <a:pt x="134" y="155"/>
                      <a:pt x="134" y="155"/>
                    </a:cubicBezTo>
                    <a:cubicBezTo>
                      <a:pt x="134" y="155"/>
                      <a:pt x="134" y="155"/>
                      <a:pt x="134" y="155"/>
                    </a:cubicBezTo>
                    <a:cubicBezTo>
                      <a:pt x="135" y="155"/>
                      <a:pt x="135" y="155"/>
                      <a:pt x="135" y="155"/>
                    </a:cubicBezTo>
                    <a:cubicBezTo>
                      <a:pt x="135" y="155"/>
                      <a:pt x="135" y="155"/>
                      <a:pt x="136" y="154"/>
                    </a:cubicBezTo>
                    <a:cubicBezTo>
                      <a:pt x="136" y="154"/>
                      <a:pt x="136" y="153"/>
                      <a:pt x="136" y="153"/>
                    </a:cubicBezTo>
                    <a:cubicBezTo>
                      <a:pt x="136" y="152"/>
                      <a:pt x="136" y="152"/>
                      <a:pt x="135" y="152"/>
                    </a:cubicBezTo>
                    <a:cubicBezTo>
                      <a:pt x="128" y="148"/>
                      <a:pt x="128" y="148"/>
                      <a:pt x="128" y="148"/>
                    </a:cubicBezTo>
                    <a:cubicBezTo>
                      <a:pt x="142" y="153"/>
                      <a:pt x="142" y="153"/>
                      <a:pt x="142" y="153"/>
                    </a:cubicBezTo>
                    <a:cubicBezTo>
                      <a:pt x="143" y="153"/>
                      <a:pt x="144" y="153"/>
                      <a:pt x="144" y="152"/>
                    </a:cubicBezTo>
                    <a:cubicBezTo>
                      <a:pt x="144" y="151"/>
                      <a:pt x="144" y="151"/>
                      <a:pt x="144" y="151"/>
                    </a:cubicBezTo>
                    <a:cubicBezTo>
                      <a:pt x="144" y="151"/>
                      <a:pt x="144" y="150"/>
                      <a:pt x="144" y="150"/>
                    </a:cubicBezTo>
                    <a:cubicBezTo>
                      <a:pt x="143" y="149"/>
                      <a:pt x="143" y="149"/>
                      <a:pt x="143" y="149"/>
                    </a:cubicBezTo>
                    <a:cubicBezTo>
                      <a:pt x="142" y="148"/>
                      <a:pt x="139" y="147"/>
                      <a:pt x="136" y="145"/>
                    </a:cubicBezTo>
                    <a:cubicBezTo>
                      <a:pt x="132" y="142"/>
                      <a:pt x="126" y="139"/>
                      <a:pt x="121" y="136"/>
                    </a:cubicBezTo>
                    <a:cubicBezTo>
                      <a:pt x="119" y="135"/>
                      <a:pt x="116" y="134"/>
                      <a:pt x="115" y="133"/>
                    </a:cubicBezTo>
                    <a:cubicBezTo>
                      <a:pt x="114" y="132"/>
                      <a:pt x="114" y="132"/>
                      <a:pt x="113" y="131"/>
                    </a:cubicBezTo>
                    <a:cubicBezTo>
                      <a:pt x="113" y="131"/>
                      <a:pt x="113" y="131"/>
                      <a:pt x="113" y="131"/>
                    </a:cubicBezTo>
                    <a:cubicBezTo>
                      <a:pt x="113" y="132"/>
                      <a:pt x="113" y="132"/>
                      <a:pt x="113" y="132"/>
                    </a:cubicBezTo>
                    <a:cubicBezTo>
                      <a:pt x="113" y="131"/>
                      <a:pt x="113" y="131"/>
                      <a:pt x="113" y="131"/>
                    </a:cubicBezTo>
                    <a:cubicBezTo>
                      <a:pt x="113" y="131"/>
                      <a:pt x="113" y="131"/>
                      <a:pt x="113" y="131"/>
                    </a:cubicBezTo>
                    <a:cubicBezTo>
                      <a:pt x="113" y="132"/>
                      <a:pt x="113" y="132"/>
                      <a:pt x="113" y="132"/>
                    </a:cubicBezTo>
                    <a:cubicBezTo>
                      <a:pt x="113" y="131"/>
                      <a:pt x="113" y="131"/>
                      <a:pt x="113" y="131"/>
                    </a:cubicBezTo>
                    <a:cubicBezTo>
                      <a:pt x="112" y="132"/>
                      <a:pt x="112" y="132"/>
                      <a:pt x="112" y="132"/>
                    </a:cubicBezTo>
                    <a:cubicBezTo>
                      <a:pt x="113" y="132"/>
                      <a:pt x="113" y="132"/>
                      <a:pt x="113" y="132"/>
                    </a:cubicBezTo>
                    <a:cubicBezTo>
                      <a:pt x="113" y="131"/>
                      <a:pt x="113" y="131"/>
                      <a:pt x="113" y="131"/>
                    </a:cubicBezTo>
                    <a:cubicBezTo>
                      <a:pt x="112" y="132"/>
                      <a:pt x="112" y="132"/>
                      <a:pt x="112" y="132"/>
                    </a:cubicBezTo>
                    <a:cubicBezTo>
                      <a:pt x="113" y="132"/>
                      <a:pt x="113" y="132"/>
                      <a:pt x="113" y="132"/>
                    </a:cubicBezTo>
                    <a:cubicBezTo>
                      <a:pt x="112" y="132"/>
                      <a:pt x="112" y="132"/>
                      <a:pt x="112" y="132"/>
                    </a:cubicBezTo>
                    <a:cubicBezTo>
                      <a:pt x="113" y="133"/>
                      <a:pt x="113" y="133"/>
                      <a:pt x="113" y="133"/>
                    </a:cubicBezTo>
                    <a:cubicBezTo>
                      <a:pt x="113" y="132"/>
                      <a:pt x="113" y="132"/>
                      <a:pt x="113" y="132"/>
                    </a:cubicBezTo>
                    <a:cubicBezTo>
                      <a:pt x="112" y="132"/>
                      <a:pt x="112" y="132"/>
                      <a:pt x="112" y="132"/>
                    </a:cubicBezTo>
                    <a:cubicBezTo>
                      <a:pt x="113" y="133"/>
                      <a:pt x="113" y="133"/>
                      <a:pt x="113" y="133"/>
                    </a:cubicBezTo>
                    <a:cubicBezTo>
                      <a:pt x="112" y="132"/>
                      <a:pt x="112" y="132"/>
                      <a:pt x="112" y="132"/>
                    </a:cubicBezTo>
                    <a:cubicBezTo>
                      <a:pt x="111" y="133"/>
                      <a:pt x="111" y="133"/>
                      <a:pt x="111" y="133"/>
                    </a:cubicBezTo>
                    <a:cubicBezTo>
                      <a:pt x="150" y="151"/>
                      <a:pt x="150" y="151"/>
                      <a:pt x="150" y="151"/>
                    </a:cubicBezTo>
                    <a:cubicBezTo>
                      <a:pt x="150" y="151"/>
                      <a:pt x="151" y="151"/>
                      <a:pt x="152" y="150"/>
                    </a:cubicBezTo>
                    <a:cubicBezTo>
                      <a:pt x="152" y="150"/>
                      <a:pt x="152" y="149"/>
                      <a:pt x="151" y="148"/>
                    </a:cubicBezTo>
                    <a:cubicBezTo>
                      <a:pt x="151" y="148"/>
                      <a:pt x="146" y="145"/>
                      <a:pt x="139" y="141"/>
                    </a:cubicBezTo>
                    <a:cubicBezTo>
                      <a:pt x="127" y="134"/>
                      <a:pt x="111" y="123"/>
                      <a:pt x="97" y="115"/>
                    </a:cubicBezTo>
                    <a:cubicBezTo>
                      <a:pt x="90" y="110"/>
                      <a:pt x="84" y="107"/>
                      <a:pt x="79" y="104"/>
                    </a:cubicBezTo>
                    <a:cubicBezTo>
                      <a:pt x="77" y="102"/>
                      <a:pt x="75" y="101"/>
                      <a:pt x="74" y="100"/>
                    </a:cubicBezTo>
                    <a:cubicBezTo>
                      <a:pt x="73" y="100"/>
                      <a:pt x="73" y="99"/>
                      <a:pt x="72" y="99"/>
                    </a:cubicBezTo>
                    <a:cubicBezTo>
                      <a:pt x="72" y="99"/>
                      <a:pt x="72" y="99"/>
                      <a:pt x="72" y="99"/>
                    </a:cubicBezTo>
                    <a:cubicBezTo>
                      <a:pt x="72" y="99"/>
                      <a:pt x="72" y="99"/>
                      <a:pt x="72" y="99"/>
                    </a:cubicBezTo>
                    <a:cubicBezTo>
                      <a:pt x="71" y="100"/>
                      <a:pt x="71" y="100"/>
                      <a:pt x="71" y="100"/>
                    </a:cubicBezTo>
                    <a:cubicBezTo>
                      <a:pt x="72" y="99"/>
                      <a:pt x="72" y="99"/>
                      <a:pt x="72" y="99"/>
                    </a:cubicBezTo>
                    <a:cubicBezTo>
                      <a:pt x="72" y="99"/>
                      <a:pt x="72" y="99"/>
                      <a:pt x="72" y="99"/>
                    </a:cubicBezTo>
                    <a:cubicBezTo>
                      <a:pt x="71" y="100"/>
                      <a:pt x="71" y="100"/>
                      <a:pt x="71" y="100"/>
                    </a:cubicBezTo>
                    <a:cubicBezTo>
                      <a:pt x="72" y="99"/>
                      <a:pt x="72" y="99"/>
                      <a:pt x="72" y="99"/>
                    </a:cubicBezTo>
                    <a:cubicBezTo>
                      <a:pt x="71" y="100"/>
                      <a:pt x="71" y="100"/>
                      <a:pt x="71" y="100"/>
                    </a:cubicBezTo>
                    <a:cubicBezTo>
                      <a:pt x="72" y="100"/>
                      <a:pt x="72" y="100"/>
                      <a:pt x="72" y="100"/>
                    </a:cubicBezTo>
                    <a:cubicBezTo>
                      <a:pt x="72" y="99"/>
                      <a:pt x="72" y="99"/>
                      <a:pt x="72" y="99"/>
                    </a:cubicBezTo>
                    <a:cubicBezTo>
                      <a:pt x="71" y="100"/>
                      <a:pt x="71" y="100"/>
                      <a:pt x="71" y="100"/>
                    </a:cubicBezTo>
                    <a:cubicBezTo>
                      <a:pt x="72" y="100"/>
                      <a:pt x="72" y="100"/>
                      <a:pt x="72" y="100"/>
                    </a:cubicBezTo>
                    <a:cubicBezTo>
                      <a:pt x="71" y="100"/>
                      <a:pt x="71" y="100"/>
                      <a:pt x="71" y="100"/>
                    </a:cubicBezTo>
                    <a:cubicBezTo>
                      <a:pt x="70" y="101"/>
                      <a:pt x="70" y="101"/>
                      <a:pt x="70" y="101"/>
                    </a:cubicBezTo>
                    <a:cubicBezTo>
                      <a:pt x="154" y="149"/>
                      <a:pt x="154" y="149"/>
                      <a:pt x="154" y="149"/>
                    </a:cubicBezTo>
                    <a:cubicBezTo>
                      <a:pt x="155" y="149"/>
                      <a:pt x="156" y="149"/>
                      <a:pt x="156" y="148"/>
                    </a:cubicBezTo>
                    <a:cubicBezTo>
                      <a:pt x="156" y="148"/>
                      <a:pt x="156" y="147"/>
                      <a:pt x="155" y="146"/>
                    </a:cubicBezTo>
                    <a:cubicBezTo>
                      <a:pt x="155" y="146"/>
                      <a:pt x="154" y="145"/>
                      <a:pt x="151" y="143"/>
                    </a:cubicBezTo>
                    <a:cubicBezTo>
                      <a:pt x="140" y="137"/>
                      <a:pt x="112" y="121"/>
                      <a:pt x="88" y="106"/>
                    </a:cubicBezTo>
                    <a:cubicBezTo>
                      <a:pt x="75" y="98"/>
                      <a:pt x="64" y="91"/>
                      <a:pt x="55" y="85"/>
                    </a:cubicBezTo>
                    <a:cubicBezTo>
                      <a:pt x="51" y="83"/>
                      <a:pt x="47" y="80"/>
                      <a:pt x="45" y="78"/>
                    </a:cubicBezTo>
                    <a:cubicBezTo>
                      <a:pt x="44" y="78"/>
                      <a:pt x="43" y="77"/>
                      <a:pt x="42" y="76"/>
                    </a:cubicBezTo>
                    <a:cubicBezTo>
                      <a:pt x="42" y="76"/>
                      <a:pt x="42" y="76"/>
                      <a:pt x="42" y="76"/>
                    </a:cubicBezTo>
                    <a:cubicBezTo>
                      <a:pt x="42" y="76"/>
                      <a:pt x="42" y="76"/>
                      <a:pt x="42" y="76"/>
                    </a:cubicBezTo>
                    <a:cubicBezTo>
                      <a:pt x="41" y="76"/>
                      <a:pt x="41" y="76"/>
                      <a:pt x="41" y="76"/>
                    </a:cubicBezTo>
                    <a:cubicBezTo>
                      <a:pt x="42" y="76"/>
                      <a:pt x="42" y="76"/>
                      <a:pt x="42" y="76"/>
                    </a:cubicBezTo>
                    <a:cubicBezTo>
                      <a:pt x="42" y="76"/>
                      <a:pt x="42" y="76"/>
                      <a:pt x="42" y="76"/>
                    </a:cubicBezTo>
                    <a:cubicBezTo>
                      <a:pt x="41" y="76"/>
                      <a:pt x="41" y="76"/>
                      <a:pt x="41" y="76"/>
                    </a:cubicBezTo>
                    <a:cubicBezTo>
                      <a:pt x="42" y="76"/>
                      <a:pt x="42" y="76"/>
                      <a:pt x="42" y="76"/>
                    </a:cubicBezTo>
                    <a:cubicBezTo>
                      <a:pt x="41" y="76"/>
                      <a:pt x="41" y="76"/>
                      <a:pt x="41" y="76"/>
                    </a:cubicBezTo>
                    <a:cubicBezTo>
                      <a:pt x="42" y="76"/>
                      <a:pt x="42" y="76"/>
                      <a:pt x="42" y="76"/>
                    </a:cubicBezTo>
                    <a:cubicBezTo>
                      <a:pt x="42" y="76"/>
                      <a:pt x="42" y="76"/>
                      <a:pt x="42" y="76"/>
                    </a:cubicBezTo>
                    <a:cubicBezTo>
                      <a:pt x="41" y="76"/>
                      <a:pt x="41" y="76"/>
                      <a:pt x="41" y="76"/>
                    </a:cubicBezTo>
                    <a:cubicBezTo>
                      <a:pt x="42" y="76"/>
                      <a:pt x="42" y="76"/>
                      <a:pt x="42" y="76"/>
                    </a:cubicBezTo>
                    <a:cubicBezTo>
                      <a:pt x="40" y="76"/>
                      <a:pt x="40" y="76"/>
                      <a:pt x="40" y="76"/>
                    </a:cubicBezTo>
                    <a:cubicBezTo>
                      <a:pt x="42" y="77"/>
                      <a:pt x="42" y="77"/>
                      <a:pt x="42" y="77"/>
                    </a:cubicBezTo>
                    <a:cubicBezTo>
                      <a:pt x="42" y="76"/>
                      <a:pt x="42" y="76"/>
                      <a:pt x="42" y="76"/>
                    </a:cubicBezTo>
                    <a:cubicBezTo>
                      <a:pt x="40" y="76"/>
                      <a:pt x="40" y="76"/>
                      <a:pt x="40" y="76"/>
                    </a:cubicBezTo>
                    <a:cubicBezTo>
                      <a:pt x="42" y="77"/>
                      <a:pt x="42" y="77"/>
                      <a:pt x="42" y="77"/>
                    </a:cubicBezTo>
                    <a:cubicBezTo>
                      <a:pt x="42" y="77"/>
                      <a:pt x="42" y="77"/>
                      <a:pt x="42" y="77"/>
                    </a:cubicBezTo>
                    <a:cubicBezTo>
                      <a:pt x="40" y="76"/>
                      <a:pt x="40" y="76"/>
                      <a:pt x="40" y="76"/>
                    </a:cubicBezTo>
                    <a:cubicBezTo>
                      <a:pt x="41" y="78"/>
                      <a:pt x="41" y="78"/>
                      <a:pt x="41" y="78"/>
                    </a:cubicBezTo>
                    <a:cubicBezTo>
                      <a:pt x="42" y="77"/>
                      <a:pt x="42" y="77"/>
                      <a:pt x="42" y="77"/>
                    </a:cubicBezTo>
                    <a:cubicBezTo>
                      <a:pt x="40" y="76"/>
                      <a:pt x="40" y="76"/>
                      <a:pt x="40" y="76"/>
                    </a:cubicBezTo>
                    <a:cubicBezTo>
                      <a:pt x="41" y="78"/>
                      <a:pt x="41" y="78"/>
                      <a:pt x="41" y="78"/>
                    </a:cubicBezTo>
                    <a:cubicBezTo>
                      <a:pt x="40" y="76"/>
                      <a:pt x="40" y="76"/>
                      <a:pt x="40" y="76"/>
                    </a:cubicBezTo>
                    <a:cubicBezTo>
                      <a:pt x="40" y="78"/>
                      <a:pt x="40" y="78"/>
                      <a:pt x="40" y="78"/>
                    </a:cubicBezTo>
                    <a:cubicBezTo>
                      <a:pt x="41" y="78"/>
                      <a:pt x="41" y="78"/>
                      <a:pt x="41" y="78"/>
                    </a:cubicBezTo>
                    <a:cubicBezTo>
                      <a:pt x="40" y="76"/>
                      <a:pt x="40" y="76"/>
                      <a:pt x="40" y="76"/>
                    </a:cubicBezTo>
                    <a:cubicBezTo>
                      <a:pt x="40" y="78"/>
                      <a:pt x="40" y="78"/>
                      <a:pt x="40" y="78"/>
                    </a:cubicBezTo>
                    <a:cubicBezTo>
                      <a:pt x="40" y="76"/>
                      <a:pt x="40" y="76"/>
                      <a:pt x="40" y="76"/>
                    </a:cubicBezTo>
                    <a:cubicBezTo>
                      <a:pt x="40" y="78"/>
                      <a:pt x="40" y="78"/>
                      <a:pt x="40" y="78"/>
                    </a:cubicBezTo>
                    <a:cubicBezTo>
                      <a:pt x="40" y="78"/>
                      <a:pt x="40" y="78"/>
                      <a:pt x="40" y="78"/>
                    </a:cubicBezTo>
                    <a:cubicBezTo>
                      <a:pt x="40" y="76"/>
                      <a:pt x="40" y="76"/>
                      <a:pt x="40" y="76"/>
                    </a:cubicBezTo>
                    <a:cubicBezTo>
                      <a:pt x="40" y="78"/>
                      <a:pt x="40" y="78"/>
                      <a:pt x="40" y="78"/>
                    </a:cubicBezTo>
                    <a:cubicBezTo>
                      <a:pt x="40" y="77"/>
                      <a:pt x="40" y="77"/>
                      <a:pt x="40" y="77"/>
                    </a:cubicBezTo>
                    <a:cubicBezTo>
                      <a:pt x="40" y="78"/>
                      <a:pt x="40" y="78"/>
                      <a:pt x="40" y="78"/>
                    </a:cubicBezTo>
                    <a:cubicBezTo>
                      <a:pt x="40" y="78"/>
                      <a:pt x="40" y="78"/>
                      <a:pt x="40" y="78"/>
                    </a:cubicBezTo>
                    <a:cubicBezTo>
                      <a:pt x="40" y="77"/>
                      <a:pt x="40" y="77"/>
                      <a:pt x="40" y="77"/>
                    </a:cubicBezTo>
                    <a:cubicBezTo>
                      <a:pt x="40" y="78"/>
                      <a:pt x="40" y="78"/>
                      <a:pt x="40" y="78"/>
                    </a:cubicBezTo>
                    <a:cubicBezTo>
                      <a:pt x="40" y="78"/>
                      <a:pt x="41" y="78"/>
                      <a:pt x="42" y="79"/>
                    </a:cubicBezTo>
                    <a:cubicBezTo>
                      <a:pt x="50" y="83"/>
                      <a:pt x="78" y="100"/>
                      <a:pt x="104" y="116"/>
                    </a:cubicBezTo>
                    <a:cubicBezTo>
                      <a:pt x="118" y="124"/>
                      <a:pt x="131" y="132"/>
                      <a:pt x="141" y="138"/>
                    </a:cubicBezTo>
                    <a:cubicBezTo>
                      <a:pt x="146" y="140"/>
                      <a:pt x="151" y="143"/>
                      <a:pt x="154" y="144"/>
                    </a:cubicBezTo>
                    <a:cubicBezTo>
                      <a:pt x="156" y="145"/>
                      <a:pt x="157" y="146"/>
                      <a:pt x="159" y="146"/>
                    </a:cubicBezTo>
                    <a:cubicBezTo>
                      <a:pt x="160" y="147"/>
                      <a:pt x="161" y="147"/>
                      <a:pt x="162" y="147"/>
                    </a:cubicBezTo>
                    <a:cubicBezTo>
                      <a:pt x="162" y="147"/>
                      <a:pt x="162" y="147"/>
                      <a:pt x="162" y="147"/>
                    </a:cubicBezTo>
                    <a:cubicBezTo>
                      <a:pt x="163" y="147"/>
                      <a:pt x="163" y="147"/>
                      <a:pt x="163" y="146"/>
                    </a:cubicBezTo>
                    <a:cubicBezTo>
                      <a:pt x="163" y="146"/>
                      <a:pt x="164" y="146"/>
                      <a:pt x="163" y="145"/>
                    </a:cubicBezTo>
                    <a:cubicBezTo>
                      <a:pt x="163" y="145"/>
                      <a:pt x="163" y="144"/>
                      <a:pt x="163" y="144"/>
                    </a:cubicBezTo>
                    <a:cubicBezTo>
                      <a:pt x="163" y="144"/>
                      <a:pt x="160" y="143"/>
                      <a:pt x="156" y="140"/>
                    </a:cubicBezTo>
                    <a:cubicBezTo>
                      <a:pt x="141" y="132"/>
                      <a:pt x="104" y="110"/>
                      <a:pt x="71" y="90"/>
                    </a:cubicBezTo>
                    <a:cubicBezTo>
                      <a:pt x="54" y="80"/>
                      <a:pt x="39" y="70"/>
                      <a:pt x="27" y="62"/>
                    </a:cubicBezTo>
                    <a:cubicBezTo>
                      <a:pt x="21" y="59"/>
                      <a:pt x="17" y="55"/>
                      <a:pt x="13" y="53"/>
                    </a:cubicBezTo>
                    <a:cubicBezTo>
                      <a:pt x="12" y="52"/>
                      <a:pt x="10" y="51"/>
                      <a:pt x="10" y="50"/>
                    </a:cubicBezTo>
                    <a:cubicBezTo>
                      <a:pt x="9" y="49"/>
                      <a:pt x="9" y="49"/>
                      <a:pt x="9" y="49"/>
                    </a:cubicBezTo>
                    <a:cubicBezTo>
                      <a:pt x="9" y="49"/>
                      <a:pt x="9" y="49"/>
                      <a:pt x="9" y="49"/>
                    </a:cubicBezTo>
                    <a:cubicBezTo>
                      <a:pt x="8" y="49"/>
                      <a:pt x="8" y="49"/>
                      <a:pt x="8" y="49"/>
                    </a:cubicBezTo>
                    <a:cubicBezTo>
                      <a:pt x="9" y="49"/>
                      <a:pt x="9" y="49"/>
                      <a:pt x="9" y="49"/>
                    </a:cubicBezTo>
                    <a:cubicBezTo>
                      <a:pt x="9" y="49"/>
                      <a:pt x="9" y="49"/>
                      <a:pt x="9" y="49"/>
                    </a:cubicBezTo>
                    <a:cubicBezTo>
                      <a:pt x="8" y="49"/>
                      <a:pt x="8" y="49"/>
                      <a:pt x="8" y="49"/>
                    </a:cubicBezTo>
                    <a:cubicBezTo>
                      <a:pt x="9" y="49"/>
                      <a:pt x="9" y="49"/>
                      <a:pt x="9" y="49"/>
                    </a:cubicBezTo>
                    <a:cubicBezTo>
                      <a:pt x="8" y="49"/>
                      <a:pt x="8" y="49"/>
                      <a:pt x="8" y="49"/>
                    </a:cubicBezTo>
                    <a:cubicBezTo>
                      <a:pt x="9" y="50"/>
                      <a:pt x="9" y="50"/>
                      <a:pt x="9" y="50"/>
                    </a:cubicBezTo>
                    <a:cubicBezTo>
                      <a:pt x="9" y="49"/>
                      <a:pt x="9" y="49"/>
                      <a:pt x="9" y="49"/>
                    </a:cubicBezTo>
                    <a:cubicBezTo>
                      <a:pt x="8" y="49"/>
                      <a:pt x="8" y="49"/>
                      <a:pt x="8" y="49"/>
                    </a:cubicBezTo>
                    <a:cubicBezTo>
                      <a:pt x="9" y="50"/>
                      <a:pt x="9" y="50"/>
                      <a:pt x="9" y="50"/>
                    </a:cubicBezTo>
                    <a:cubicBezTo>
                      <a:pt x="7" y="49"/>
                      <a:pt x="7" y="49"/>
                      <a:pt x="7" y="49"/>
                    </a:cubicBezTo>
                    <a:cubicBezTo>
                      <a:pt x="7" y="50"/>
                      <a:pt x="7" y="50"/>
                      <a:pt x="7" y="50"/>
                    </a:cubicBezTo>
                    <a:cubicBezTo>
                      <a:pt x="7" y="50"/>
                      <a:pt x="44" y="74"/>
                      <a:pt x="82" y="98"/>
                    </a:cubicBezTo>
                    <a:cubicBezTo>
                      <a:pt x="102" y="109"/>
                      <a:pt x="121" y="121"/>
                      <a:pt x="137" y="130"/>
                    </a:cubicBezTo>
                    <a:cubicBezTo>
                      <a:pt x="144" y="135"/>
                      <a:pt x="151" y="138"/>
                      <a:pt x="156" y="141"/>
                    </a:cubicBezTo>
                    <a:cubicBezTo>
                      <a:pt x="159" y="142"/>
                      <a:pt x="161" y="143"/>
                      <a:pt x="163" y="144"/>
                    </a:cubicBezTo>
                    <a:cubicBezTo>
                      <a:pt x="164" y="145"/>
                      <a:pt x="166" y="145"/>
                      <a:pt x="167" y="145"/>
                    </a:cubicBezTo>
                    <a:cubicBezTo>
                      <a:pt x="168" y="145"/>
                      <a:pt x="168" y="145"/>
                      <a:pt x="168" y="145"/>
                    </a:cubicBezTo>
                    <a:cubicBezTo>
                      <a:pt x="168" y="145"/>
                      <a:pt x="168" y="145"/>
                      <a:pt x="169" y="144"/>
                    </a:cubicBezTo>
                    <a:cubicBezTo>
                      <a:pt x="169" y="144"/>
                      <a:pt x="169" y="144"/>
                      <a:pt x="169" y="143"/>
                    </a:cubicBezTo>
                    <a:cubicBezTo>
                      <a:pt x="169" y="143"/>
                      <a:pt x="168" y="143"/>
                      <a:pt x="168" y="142"/>
                    </a:cubicBezTo>
                    <a:cubicBezTo>
                      <a:pt x="7" y="42"/>
                      <a:pt x="7" y="42"/>
                      <a:pt x="7" y="42"/>
                    </a:cubicBezTo>
                    <a:cubicBezTo>
                      <a:pt x="7" y="43"/>
                      <a:pt x="7" y="43"/>
                      <a:pt x="7" y="43"/>
                    </a:cubicBezTo>
                    <a:cubicBezTo>
                      <a:pt x="8" y="44"/>
                      <a:pt x="8" y="44"/>
                      <a:pt x="8" y="44"/>
                    </a:cubicBezTo>
                    <a:cubicBezTo>
                      <a:pt x="7" y="43"/>
                      <a:pt x="7" y="43"/>
                      <a:pt x="7" y="43"/>
                    </a:cubicBezTo>
                    <a:cubicBezTo>
                      <a:pt x="7" y="44"/>
                      <a:pt x="7" y="44"/>
                      <a:pt x="7" y="44"/>
                    </a:cubicBezTo>
                    <a:cubicBezTo>
                      <a:pt x="8" y="44"/>
                      <a:pt x="8" y="44"/>
                      <a:pt x="8" y="44"/>
                    </a:cubicBezTo>
                    <a:cubicBezTo>
                      <a:pt x="7" y="43"/>
                      <a:pt x="7" y="43"/>
                      <a:pt x="7" y="43"/>
                    </a:cubicBezTo>
                    <a:cubicBezTo>
                      <a:pt x="7" y="44"/>
                      <a:pt x="7" y="44"/>
                      <a:pt x="7" y="44"/>
                    </a:cubicBezTo>
                    <a:cubicBezTo>
                      <a:pt x="7" y="44"/>
                      <a:pt x="7" y="44"/>
                      <a:pt x="7" y="44"/>
                    </a:cubicBezTo>
                    <a:cubicBezTo>
                      <a:pt x="7" y="45"/>
                      <a:pt x="7" y="45"/>
                      <a:pt x="7" y="45"/>
                    </a:cubicBezTo>
                    <a:cubicBezTo>
                      <a:pt x="7" y="44"/>
                      <a:pt x="7" y="44"/>
                      <a:pt x="7" y="44"/>
                    </a:cubicBezTo>
                    <a:cubicBezTo>
                      <a:pt x="7" y="44"/>
                      <a:pt x="7" y="44"/>
                      <a:pt x="7" y="44"/>
                    </a:cubicBezTo>
                    <a:cubicBezTo>
                      <a:pt x="7" y="45"/>
                      <a:pt x="7" y="45"/>
                      <a:pt x="7" y="45"/>
                    </a:cubicBezTo>
                    <a:cubicBezTo>
                      <a:pt x="7" y="44"/>
                      <a:pt x="7" y="44"/>
                      <a:pt x="7" y="44"/>
                    </a:cubicBezTo>
                    <a:cubicBezTo>
                      <a:pt x="7" y="45"/>
                      <a:pt x="7" y="45"/>
                      <a:pt x="7" y="45"/>
                    </a:cubicBezTo>
                    <a:cubicBezTo>
                      <a:pt x="7" y="45"/>
                      <a:pt x="7" y="45"/>
                      <a:pt x="7" y="45"/>
                    </a:cubicBezTo>
                    <a:cubicBezTo>
                      <a:pt x="7" y="44"/>
                      <a:pt x="7" y="44"/>
                      <a:pt x="7" y="44"/>
                    </a:cubicBezTo>
                    <a:cubicBezTo>
                      <a:pt x="7" y="45"/>
                      <a:pt x="7" y="45"/>
                      <a:pt x="7" y="45"/>
                    </a:cubicBezTo>
                    <a:cubicBezTo>
                      <a:pt x="7" y="44"/>
                      <a:pt x="8" y="45"/>
                      <a:pt x="10" y="46"/>
                    </a:cubicBezTo>
                    <a:cubicBezTo>
                      <a:pt x="16" y="48"/>
                      <a:pt x="29" y="55"/>
                      <a:pt x="44" y="64"/>
                    </a:cubicBezTo>
                    <a:cubicBezTo>
                      <a:pt x="68" y="78"/>
                      <a:pt x="98" y="96"/>
                      <a:pt x="122" y="111"/>
                    </a:cubicBezTo>
                    <a:cubicBezTo>
                      <a:pt x="135" y="118"/>
                      <a:pt x="145" y="125"/>
                      <a:pt x="153" y="129"/>
                    </a:cubicBezTo>
                    <a:cubicBezTo>
                      <a:pt x="161" y="134"/>
                      <a:pt x="165" y="137"/>
                      <a:pt x="165" y="137"/>
                    </a:cubicBezTo>
                    <a:cubicBezTo>
                      <a:pt x="166" y="137"/>
                      <a:pt x="166" y="137"/>
                      <a:pt x="166" y="137"/>
                    </a:cubicBezTo>
                    <a:cubicBezTo>
                      <a:pt x="167" y="137"/>
                      <a:pt x="167" y="137"/>
                      <a:pt x="167" y="136"/>
                    </a:cubicBezTo>
                    <a:cubicBezTo>
                      <a:pt x="167" y="136"/>
                      <a:pt x="167" y="136"/>
                      <a:pt x="167" y="136"/>
                    </a:cubicBezTo>
                    <a:cubicBezTo>
                      <a:pt x="167" y="135"/>
                      <a:pt x="167" y="135"/>
                      <a:pt x="167" y="135"/>
                    </a:cubicBezTo>
                    <a:cubicBezTo>
                      <a:pt x="167" y="134"/>
                      <a:pt x="167" y="134"/>
                      <a:pt x="167" y="134"/>
                    </a:cubicBezTo>
                    <a:cubicBezTo>
                      <a:pt x="166" y="134"/>
                      <a:pt x="165" y="133"/>
                      <a:pt x="164" y="132"/>
                    </a:cubicBezTo>
                    <a:cubicBezTo>
                      <a:pt x="152" y="124"/>
                      <a:pt x="114" y="101"/>
                      <a:pt x="78" y="79"/>
                    </a:cubicBezTo>
                    <a:cubicBezTo>
                      <a:pt x="60" y="68"/>
                      <a:pt x="43" y="58"/>
                      <a:pt x="30" y="50"/>
                    </a:cubicBezTo>
                    <a:cubicBezTo>
                      <a:pt x="24" y="46"/>
                      <a:pt x="18" y="43"/>
                      <a:pt x="15" y="40"/>
                    </a:cubicBezTo>
                    <a:cubicBezTo>
                      <a:pt x="13" y="39"/>
                      <a:pt x="12" y="38"/>
                      <a:pt x="11" y="37"/>
                    </a:cubicBezTo>
                    <a:cubicBezTo>
                      <a:pt x="10" y="37"/>
                      <a:pt x="10" y="37"/>
                      <a:pt x="10" y="36"/>
                    </a:cubicBezTo>
                    <a:cubicBezTo>
                      <a:pt x="9" y="36"/>
                      <a:pt x="9" y="36"/>
                      <a:pt x="9" y="36"/>
                    </a:cubicBezTo>
                    <a:cubicBezTo>
                      <a:pt x="9" y="36"/>
                      <a:pt x="9" y="36"/>
                      <a:pt x="9" y="36"/>
                    </a:cubicBezTo>
                    <a:cubicBezTo>
                      <a:pt x="9" y="37"/>
                      <a:pt x="9" y="37"/>
                      <a:pt x="9" y="37"/>
                    </a:cubicBezTo>
                    <a:cubicBezTo>
                      <a:pt x="10" y="36"/>
                      <a:pt x="10" y="36"/>
                      <a:pt x="10" y="36"/>
                    </a:cubicBezTo>
                    <a:cubicBezTo>
                      <a:pt x="9" y="36"/>
                      <a:pt x="9" y="36"/>
                      <a:pt x="9" y="36"/>
                    </a:cubicBezTo>
                    <a:cubicBezTo>
                      <a:pt x="9" y="37"/>
                      <a:pt x="9" y="37"/>
                      <a:pt x="9" y="37"/>
                    </a:cubicBezTo>
                    <a:cubicBezTo>
                      <a:pt x="10" y="36"/>
                      <a:pt x="10" y="36"/>
                      <a:pt x="10" y="36"/>
                    </a:cubicBezTo>
                    <a:cubicBezTo>
                      <a:pt x="8" y="37"/>
                      <a:pt x="8" y="37"/>
                      <a:pt x="8" y="37"/>
                    </a:cubicBezTo>
                    <a:cubicBezTo>
                      <a:pt x="10" y="37"/>
                      <a:pt x="10" y="37"/>
                      <a:pt x="10" y="37"/>
                    </a:cubicBezTo>
                    <a:cubicBezTo>
                      <a:pt x="10" y="37"/>
                      <a:pt x="10" y="37"/>
                      <a:pt x="10" y="36"/>
                    </a:cubicBezTo>
                    <a:cubicBezTo>
                      <a:pt x="8" y="37"/>
                      <a:pt x="8" y="37"/>
                      <a:pt x="8" y="37"/>
                    </a:cubicBezTo>
                    <a:cubicBezTo>
                      <a:pt x="10" y="37"/>
                      <a:pt x="10" y="37"/>
                      <a:pt x="10" y="37"/>
                    </a:cubicBezTo>
                    <a:cubicBezTo>
                      <a:pt x="8" y="37"/>
                      <a:pt x="8" y="37"/>
                      <a:pt x="8" y="37"/>
                    </a:cubicBezTo>
                    <a:cubicBezTo>
                      <a:pt x="9" y="38"/>
                      <a:pt x="9" y="38"/>
                      <a:pt x="9" y="38"/>
                    </a:cubicBezTo>
                    <a:cubicBezTo>
                      <a:pt x="10" y="37"/>
                      <a:pt x="10" y="37"/>
                      <a:pt x="10" y="37"/>
                    </a:cubicBezTo>
                    <a:cubicBezTo>
                      <a:pt x="8" y="37"/>
                      <a:pt x="8" y="37"/>
                      <a:pt x="8" y="37"/>
                    </a:cubicBezTo>
                    <a:cubicBezTo>
                      <a:pt x="9" y="38"/>
                      <a:pt x="9" y="38"/>
                      <a:pt x="9" y="38"/>
                    </a:cubicBezTo>
                    <a:cubicBezTo>
                      <a:pt x="9" y="38"/>
                      <a:pt x="9" y="38"/>
                      <a:pt x="9" y="38"/>
                    </a:cubicBezTo>
                    <a:cubicBezTo>
                      <a:pt x="8" y="37"/>
                      <a:pt x="8" y="37"/>
                      <a:pt x="8" y="37"/>
                    </a:cubicBezTo>
                    <a:cubicBezTo>
                      <a:pt x="9" y="38"/>
                      <a:pt x="9" y="38"/>
                      <a:pt x="9" y="38"/>
                    </a:cubicBezTo>
                    <a:cubicBezTo>
                      <a:pt x="9" y="38"/>
                      <a:pt x="9" y="38"/>
                      <a:pt x="9" y="38"/>
                    </a:cubicBezTo>
                    <a:cubicBezTo>
                      <a:pt x="8" y="37"/>
                      <a:pt x="8" y="37"/>
                      <a:pt x="8" y="37"/>
                    </a:cubicBezTo>
                    <a:cubicBezTo>
                      <a:pt x="9" y="38"/>
                      <a:pt x="9" y="38"/>
                      <a:pt x="9" y="38"/>
                    </a:cubicBezTo>
                    <a:cubicBezTo>
                      <a:pt x="9" y="37"/>
                      <a:pt x="9" y="37"/>
                      <a:pt x="9" y="37"/>
                    </a:cubicBezTo>
                    <a:cubicBezTo>
                      <a:pt x="9" y="38"/>
                      <a:pt x="9" y="38"/>
                      <a:pt x="9" y="38"/>
                    </a:cubicBezTo>
                    <a:cubicBezTo>
                      <a:pt x="9" y="38"/>
                      <a:pt x="9" y="38"/>
                      <a:pt x="9" y="38"/>
                    </a:cubicBezTo>
                    <a:cubicBezTo>
                      <a:pt x="9" y="37"/>
                      <a:pt x="9" y="37"/>
                      <a:pt x="9" y="37"/>
                    </a:cubicBezTo>
                    <a:cubicBezTo>
                      <a:pt x="9" y="38"/>
                      <a:pt x="9" y="38"/>
                      <a:pt x="9" y="38"/>
                    </a:cubicBezTo>
                    <a:cubicBezTo>
                      <a:pt x="9" y="38"/>
                      <a:pt x="9" y="38"/>
                      <a:pt x="9" y="38"/>
                    </a:cubicBezTo>
                    <a:cubicBezTo>
                      <a:pt x="9" y="38"/>
                      <a:pt x="9" y="38"/>
                      <a:pt x="9" y="38"/>
                    </a:cubicBezTo>
                    <a:cubicBezTo>
                      <a:pt x="9" y="38"/>
                      <a:pt x="9" y="38"/>
                      <a:pt x="9" y="38"/>
                    </a:cubicBezTo>
                    <a:cubicBezTo>
                      <a:pt x="9" y="38"/>
                      <a:pt x="9" y="38"/>
                      <a:pt x="9" y="38"/>
                    </a:cubicBezTo>
                    <a:cubicBezTo>
                      <a:pt x="9" y="38"/>
                      <a:pt x="9" y="38"/>
                      <a:pt x="9" y="38"/>
                    </a:cubicBezTo>
                    <a:cubicBezTo>
                      <a:pt x="9" y="38"/>
                      <a:pt x="10" y="39"/>
                      <a:pt x="11" y="39"/>
                    </a:cubicBezTo>
                    <a:cubicBezTo>
                      <a:pt x="17" y="42"/>
                      <a:pt x="29" y="49"/>
                      <a:pt x="45" y="58"/>
                    </a:cubicBezTo>
                    <a:cubicBezTo>
                      <a:pt x="68" y="71"/>
                      <a:pt x="97" y="89"/>
                      <a:pt x="121" y="104"/>
                    </a:cubicBezTo>
                    <a:cubicBezTo>
                      <a:pt x="132" y="111"/>
                      <a:pt x="143" y="118"/>
                      <a:pt x="150" y="122"/>
                    </a:cubicBezTo>
                    <a:cubicBezTo>
                      <a:pt x="158" y="127"/>
                      <a:pt x="162" y="130"/>
                      <a:pt x="162" y="130"/>
                    </a:cubicBezTo>
                    <a:cubicBezTo>
                      <a:pt x="162" y="130"/>
                      <a:pt x="163" y="130"/>
                      <a:pt x="163" y="130"/>
                    </a:cubicBezTo>
                    <a:cubicBezTo>
                      <a:pt x="164" y="130"/>
                      <a:pt x="164" y="130"/>
                      <a:pt x="164" y="129"/>
                    </a:cubicBezTo>
                    <a:cubicBezTo>
                      <a:pt x="164" y="129"/>
                      <a:pt x="164" y="129"/>
                      <a:pt x="164" y="128"/>
                    </a:cubicBezTo>
                    <a:cubicBezTo>
                      <a:pt x="164" y="128"/>
                      <a:pt x="164" y="127"/>
                      <a:pt x="164" y="127"/>
                    </a:cubicBezTo>
                    <a:cubicBezTo>
                      <a:pt x="6" y="29"/>
                      <a:pt x="6" y="29"/>
                      <a:pt x="6" y="29"/>
                    </a:cubicBezTo>
                    <a:cubicBezTo>
                      <a:pt x="5" y="30"/>
                      <a:pt x="5" y="30"/>
                      <a:pt x="5" y="30"/>
                    </a:cubicBezTo>
                    <a:cubicBezTo>
                      <a:pt x="7" y="31"/>
                      <a:pt x="7" y="31"/>
                      <a:pt x="7" y="31"/>
                    </a:cubicBezTo>
                    <a:cubicBezTo>
                      <a:pt x="6" y="30"/>
                      <a:pt x="6" y="30"/>
                      <a:pt x="6" y="30"/>
                    </a:cubicBezTo>
                    <a:cubicBezTo>
                      <a:pt x="6" y="31"/>
                      <a:pt x="6" y="31"/>
                      <a:pt x="6" y="31"/>
                    </a:cubicBezTo>
                    <a:cubicBezTo>
                      <a:pt x="7" y="31"/>
                      <a:pt x="7" y="31"/>
                      <a:pt x="7" y="31"/>
                    </a:cubicBezTo>
                    <a:cubicBezTo>
                      <a:pt x="6" y="30"/>
                      <a:pt x="6" y="30"/>
                      <a:pt x="6" y="30"/>
                    </a:cubicBezTo>
                    <a:cubicBezTo>
                      <a:pt x="6" y="31"/>
                      <a:pt x="6" y="31"/>
                      <a:pt x="6" y="31"/>
                    </a:cubicBezTo>
                    <a:cubicBezTo>
                      <a:pt x="6" y="31"/>
                      <a:pt x="6" y="31"/>
                      <a:pt x="6" y="31"/>
                    </a:cubicBezTo>
                    <a:cubicBezTo>
                      <a:pt x="6" y="32"/>
                      <a:pt x="6" y="32"/>
                      <a:pt x="6" y="32"/>
                    </a:cubicBezTo>
                    <a:cubicBezTo>
                      <a:pt x="6" y="31"/>
                      <a:pt x="6" y="31"/>
                      <a:pt x="6" y="31"/>
                    </a:cubicBezTo>
                    <a:cubicBezTo>
                      <a:pt x="6" y="31"/>
                      <a:pt x="6" y="31"/>
                      <a:pt x="6" y="31"/>
                    </a:cubicBezTo>
                    <a:cubicBezTo>
                      <a:pt x="6" y="32"/>
                      <a:pt x="6" y="32"/>
                      <a:pt x="6" y="32"/>
                    </a:cubicBezTo>
                    <a:cubicBezTo>
                      <a:pt x="6" y="32"/>
                      <a:pt x="6" y="32"/>
                      <a:pt x="6" y="32"/>
                    </a:cubicBezTo>
                    <a:cubicBezTo>
                      <a:pt x="6" y="32"/>
                      <a:pt x="7" y="32"/>
                      <a:pt x="9" y="33"/>
                    </a:cubicBezTo>
                    <a:cubicBezTo>
                      <a:pt x="15" y="35"/>
                      <a:pt x="27" y="42"/>
                      <a:pt x="42" y="51"/>
                    </a:cubicBezTo>
                    <a:cubicBezTo>
                      <a:pt x="65" y="64"/>
                      <a:pt x="94" y="82"/>
                      <a:pt x="117" y="96"/>
                    </a:cubicBezTo>
                    <a:cubicBezTo>
                      <a:pt x="128" y="103"/>
                      <a:pt x="139" y="109"/>
                      <a:pt x="146" y="114"/>
                    </a:cubicBezTo>
                    <a:cubicBezTo>
                      <a:pt x="150" y="116"/>
                      <a:pt x="153" y="118"/>
                      <a:pt x="155" y="119"/>
                    </a:cubicBezTo>
                    <a:cubicBezTo>
                      <a:pt x="156" y="120"/>
                      <a:pt x="156" y="120"/>
                      <a:pt x="157" y="121"/>
                    </a:cubicBezTo>
                    <a:cubicBezTo>
                      <a:pt x="158" y="121"/>
                      <a:pt x="158" y="121"/>
                      <a:pt x="158" y="121"/>
                    </a:cubicBezTo>
                    <a:cubicBezTo>
                      <a:pt x="158" y="121"/>
                      <a:pt x="158" y="121"/>
                      <a:pt x="158" y="121"/>
                    </a:cubicBezTo>
                    <a:cubicBezTo>
                      <a:pt x="158" y="121"/>
                      <a:pt x="158" y="121"/>
                      <a:pt x="158" y="121"/>
                    </a:cubicBezTo>
                    <a:cubicBezTo>
                      <a:pt x="158" y="121"/>
                      <a:pt x="158" y="121"/>
                      <a:pt x="158" y="121"/>
                    </a:cubicBezTo>
                    <a:cubicBezTo>
                      <a:pt x="158" y="121"/>
                      <a:pt x="158" y="121"/>
                      <a:pt x="159" y="121"/>
                    </a:cubicBezTo>
                    <a:cubicBezTo>
                      <a:pt x="159" y="121"/>
                      <a:pt x="160" y="121"/>
                      <a:pt x="160" y="120"/>
                    </a:cubicBezTo>
                    <a:cubicBezTo>
                      <a:pt x="160" y="120"/>
                      <a:pt x="160" y="119"/>
                      <a:pt x="159" y="119"/>
                    </a:cubicBezTo>
                    <a:cubicBezTo>
                      <a:pt x="159" y="119"/>
                      <a:pt x="157" y="117"/>
                      <a:pt x="153" y="114"/>
                    </a:cubicBezTo>
                    <a:cubicBezTo>
                      <a:pt x="138" y="105"/>
                      <a:pt x="101" y="83"/>
                      <a:pt x="68" y="62"/>
                    </a:cubicBezTo>
                    <a:cubicBezTo>
                      <a:pt x="51" y="52"/>
                      <a:pt x="36" y="42"/>
                      <a:pt x="24" y="34"/>
                    </a:cubicBezTo>
                    <a:cubicBezTo>
                      <a:pt x="18" y="31"/>
                      <a:pt x="14" y="28"/>
                      <a:pt x="10" y="26"/>
                    </a:cubicBezTo>
                    <a:cubicBezTo>
                      <a:pt x="9" y="25"/>
                      <a:pt x="7" y="24"/>
                      <a:pt x="7" y="23"/>
                    </a:cubicBezTo>
                    <a:cubicBezTo>
                      <a:pt x="6" y="23"/>
                      <a:pt x="6" y="23"/>
                      <a:pt x="6" y="23"/>
                    </a:cubicBezTo>
                    <a:cubicBezTo>
                      <a:pt x="5" y="22"/>
                      <a:pt x="5" y="22"/>
                      <a:pt x="5" y="22"/>
                    </a:cubicBezTo>
                    <a:cubicBezTo>
                      <a:pt x="5" y="23"/>
                      <a:pt x="5" y="23"/>
                      <a:pt x="5" y="23"/>
                    </a:cubicBezTo>
                    <a:cubicBezTo>
                      <a:pt x="6" y="22"/>
                      <a:pt x="6" y="22"/>
                      <a:pt x="6" y="22"/>
                    </a:cubicBezTo>
                    <a:cubicBezTo>
                      <a:pt x="5" y="22"/>
                      <a:pt x="5" y="22"/>
                      <a:pt x="5" y="22"/>
                    </a:cubicBezTo>
                    <a:cubicBezTo>
                      <a:pt x="5" y="23"/>
                      <a:pt x="5" y="23"/>
                      <a:pt x="5" y="23"/>
                    </a:cubicBezTo>
                    <a:cubicBezTo>
                      <a:pt x="6" y="22"/>
                      <a:pt x="6" y="22"/>
                      <a:pt x="6" y="22"/>
                    </a:cubicBezTo>
                    <a:cubicBezTo>
                      <a:pt x="5" y="23"/>
                      <a:pt x="5" y="23"/>
                      <a:pt x="5" y="23"/>
                    </a:cubicBezTo>
                    <a:cubicBezTo>
                      <a:pt x="6" y="23"/>
                      <a:pt x="6" y="23"/>
                      <a:pt x="6" y="23"/>
                    </a:cubicBezTo>
                    <a:cubicBezTo>
                      <a:pt x="6" y="22"/>
                      <a:pt x="6" y="22"/>
                      <a:pt x="6" y="22"/>
                    </a:cubicBezTo>
                    <a:cubicBezTo>
                      <a:pt x="5" y="23"/>
                      <a:pt x="5" y="23"/>
                      <a:pt x="5" y="23"/>
                    </a:cubicBezTo>
                    <a:cubicBezTo>
                      <a:pt x="6" y="23"/>
                      <a:pt x="6" y="23"/>
                      <a:pt x="6" y="23"/>
                    </a:cubicBezTo>
                    <a:cubicBezTo>
                      <a:pt x="4" y="23"/>
                      <a:pt x="4" y="23"/>
                      <a:pt x="4" y="23"/>
                    </a:cubicBezTo>
                    <a:cubicBezTo>
                      <a:pt x="6" y="23"/>
                      <a:pt x="6" y="23"/>
                      <a:pt x="6" y="23"/>
                    </a:cubicBezTo>
                    <a:cubicBezTo>
                      <a:pt x="6" y="23"/>
                      <a:pt x="6" y="23"/>
                      <a:pt x="6" y="23"/>
                    </a:cubicBezTo>
                    <a:cubicBezTo>
                      <a:pt x="4" y="23"/>
                      <a:pt x="4" y="23"/>
                      <a:pt x="4" y="23"/>
                    </a:cubicBezTo>
                    <a:cubicBezTo>
                      <a:pt x="6" y="23"/>
                      <a:pt x="6" y="23"/>
                      <a:pt x="6" y="23"/>
                    </a:cubicBezTo>
                    <a:cubicBezTo>
                      <a:pt x="4" y="23"/>
                      <a:pt x="4" y="23"/>
                      <a:pt x="4" y="23"/>
                    </a:cubicBezTo>
                    <a:cubicBezTo>
                      <a:pt x="4" y="25"/>
                      <a:pt x="4" y="25"/>
                      <a:pt x="4" y="25"/>
                    </a:cubicBezTo>
                    <a:cubicBezTo>
                      <a:pt x="155" y="115"/>
                      <a:pt x="155" y="115"/>
                      <a:pt x="155" y="115"/>
                    </a:cubicBezTo>
                    <a:cubicBezTo>
                      <a:pt x="156" y="115"/>
                      <a:pt x="157" y="115"/>
                      <a:pt x="157" y="114"/>
                    </a:cubicBezTo>
                    <a:cubicBezTo>
                      <a:pt x="158" y="113"/>
                      <a:pt x="157" y="113"/>
                      <a:pt x="157" y="112"/>
                    </a:cubicBezTo>
                    <a:cubicBezTo>
                      <a:pt x="6" y="18"/>
                      <a:pt x="6" y="18"/>
                      <a:pt x="6" y="18"/>
                    </a:cubicBezTo>
                    <a:cubicBezTo>
                      <a:pt x="5" y="19"/>
                      <a:pt x="5" y="19"/>
                      <a:pt x="5" y="19"/>
                    </a:cubicBezTo>
                    <a:cubicBezTo>
                      <a:pt x="6" y="20"/>
                      <a:pt x="6" y="20"/>
                      <a:pt x="6" y="20"/>
                    </a:cubicBezTo>
                    <a:cubicBezTo>
                      <a:pt x="5" y="19"/>
                      <a:pt x="5" y="19"/>
                      <a:pt x="5" y="19"/>
                    </a:cubicBezTo>
                    <a:cubicBezTo>
                      <a:pt x="6" y="21"/>
                      <a:pt x="6" y="21"/>
                      <a:pt x="6" y="21"/>
                    </a:cubicBezTo>
                    <a:cubicBezTo>
                      <a:pt x="6" y="20"/>
                      <a:pt x="6" y="20"/>
                      <a:pt x="6" y="20"/>
                    </a:cubicBezTo>
                    <a:cubicBezTo>
                      <a:pt x="5" y="19"/>
                      <a:pt x="5" y="19"/>
                      <a:pt x="5" y="19"/>
                    </a:cubicBezTo>
                    <a:cubicBezTo>
                      <a:pt x="6" y="21"/>
                      <a:pt x="6" y="21"/>
                      <a:pt x="6" y="21"/>
                    </a:cubicBezTo>
                    <a:cubicBezTo>
                      <a:pt x="5" y="19"/>
                      <a:pt x="5" y="19"/>
                      <a:pt x="5" y="19"/>
                    </a:cubicBezTo>
                    <a:cubicBezTo>
                      <a:pt x="5" y="21"/>
                      <a:pt x="5" y="21"/>
                      <a:pt x="5" y="21"/>
                    </a:cubicBezTo>
                    <a:cubicBezTo>
                      <a:pt x="6" y="21"/>
                      <a:pt x="6" y="21"/>
                      <a:pt x="6" y="21"/>
                    </a:cubicBezTo>
                    <a:cubicBezTo>
                      <a:pt x="5" y="19"/>
                      <a:pt x="5" y="19"/>
                      <a:pt x="5" y="19"/>
                    </a:cubicBezTo>
                    <a:cubicBezTo>
                      <a:pt x="5" y="21"/>
                      <a:pt x="5" y="21"/>
                      <a:pt x="5" y="21"/>
                    </a:cubicBezTo>
                    <a:cubicBezTo>
                      <a:pt x="5" y="20"/>
                      <a:pt x="5" y="20"/>
                      <a:pt x="5" y="20"/>
                    </a:cubicBezTo>
                    <a:cubicBezTo>
                      <a:pt x="5" y="21"/>
                      <a:pt x="5" y="21"/>
                      <a:pt x="5" y="21"/>
                    </a:cubicBezTo>
                    <a:cubicBezTo>
                      <a:pt x="5" y="21"/>
                      <a:pt x="5" y="21"/>
                      <a:pt x="5" y="21"/>
                    </a:cubicBezTo>
                    <a:cubicBezTo>
                      <a:pt x="5" y="20"/>
                      <a:pt x="5" y="20"/>
                      <a:pt x="5" y="20"/>
                    </a:cubicBezTo>
                    <a:cubicBezTo>
                      <a:pt x="5" y="21"/>
                      <a:pt x="5" y="21"/>
                      <a:pt x="5" y="21"/>
                    </a:cubicBezTo>
                    <a:cubicBezTo>
                      <a:pt x="5" y="21"/>
                      <a:pt x="6" y="21"/>
                      <a:pt x="8" y="22"/>
                    </a:cubicBezTo>
                    <a:cubicBezTo>
                      <a:pt x="18" y="27"/>
                      <a:pt x="54" y="49"/>
                      <a:pt x="88" y="69"/>
                    </a:cubicBezTo>
                    <a:cubicBezTo>
                      <a:pt x="104" y="79"/>
                      <a:pt x="120" y="89"/>
                      <a:pt x="132" y="96"/>
                    </a:cubicBezTo>
                    <a:cubicBezTo>
                      <a:pt x="138" y="99"/>
                      <a:pt x="143" y="102"/>
                      <a:pt x="147" y="105"/>
                    </a:cubicBezTo>
                    <a:cubicBezTo>
                      <a:pt x="150" y="107"/>
                      <a:pt x="152" y="108"/>
                      <a:pt x="152" y="108"/>
                    </a:cubicBezTo>
                    <a:cubicBezTo>
                      <a:pt x="153" y="107"/>
                      <a:pt x="153" y="107"/>
                      <a:pt x="153" y="107"/>
                    </a:cubicBezTo>
                    <a:cubicBezTo>
                      <a:pt x="153" y="105"/>
                      <a:pt x="153" y="105"/>
                      <a:pt x="153" y="105"/>
                    </a:cubicBezTo>
                    <a:cubicBezTo>
                      <a:pt x="153" y="105"/>
                      <a:pt x="151" y="104"/>
                      <a:pt x="147" y="101"/>
                    </a:cubicBezTo>
                    <a:cubicBezTo>
                      <a:pt x="133" y="93"/>
                      <a:pt x="97" y="72"/>
                      <a:pt x="66" y="52"/>
                    </a:cubicBezTo>
                    <a:cubicBezTo>
                      <a:pt x="50" y="42"/>
                      <a:pt x="35" y="33"/>
                      <a:pt x="24" y="26"/>
                    </a:cubicBezTo>
                    <a:cubicBezTo>
                      <a:pt x="18" y="22"/>
                      <a:pt x="13" y="19"/>
                      <a:pt x="10" y="17"/>
                    </a:cubicBezTo>
                    <a:cubicBezTo>
                      <a:pt x="9" y="16"/>
                      <a:pt x="8" y="15"/>
                      <a:pt x="7" y="14"/>
                    </a:cubicBezTo>
                    <a:cubicBezTo>
                      <a:pt x="6" y="14"/>
                      <a:pt x="6" y="14"/>
                      <a:pt x="6" y="14"/>
                    </a:cubicBezTo>
                    <a:cubicBezTo>
                      <a:pt x="6" y="13"/>
                      <a:pt x="6" y="13"/>
                      <a:pt x="6" y="13"/>
                    </a:cubicBezTo>
                    <a:cubicBezTo>
                      <a:pt x="6" y="13"/>
                      <a:pt x="6" y="13"/>
                      <a:pt x="6" y="13"/>
                    </a:cubicBezTo>
                    <a:cubicBezTo>
                      <a:pt x="5" y="14"/>
                      <a:pt x="5" y="14"/>
                      <a:pt x="5" y="14"/>
                    </a:cubicBezTo>
                    <a:cubicBezTo>
                      <a:pt x="6" y="14"/>
                      <a:pt x="6" y="14"/>
                      <a:pt x="6" y="14"/>
                    </a:cubicBezTo>
                    <a:cubicBezTo>
                      <a:pt x="6" y="13"/>
                      <a:pt x="6" y="13"/>
                      <a:pt x="6" y="13"/>
                    </a:cubicBezTo>
                    <a:cubicBezTo>
                      <a:pt x="5" y="14"/>
                      <a:pt x="5" y="14"/>
                      <a:pt x="5" y="14"/>
                    </a:cubicBezTo>
                    <a:cubicBezTo>
                      <a:pt x="6" y="14"/>
                      <a:pt x="6" y="14"/>
                      <a:pt x="6" y="14"/>
                    </a:cubicBezTo>
                    <a:cubicBezTo>
                      <a:pt x="5" y="14"/>
                      <a:pt x="5" y="14"/>
                      <a:pt x="5" y="14"/>
                    </a:cubicBezTo>
                    <a:cubicBezTo>
                      <a:pt x="6" y="15"/>
                      <a:pt x="6" y="15"/>
                      <a:pt x="6" y="15"/>
                    </a:cubicBezTo>
                    <a:cubicBezTo>
                      <a:pt x="6" y="14"/>
                      <a:pt x="6" y="14"/>
                      <a:pt x="6" y="14"/>
                    </a:cubicBezTo>
                    <a:cubicBezTo>
                      <a:pt x="5" y="14"/>
                      <a:pt x="5" y="14"/>
                      <a:pt x="5" y="14"/>
                    </a:cubicBezTo>
                    <a:cubicBezTo>
                      <a:pt x="6" y="15"/>
                      <a:pt x="6" y="15"/>
                      <a:pt x="6" y="15"/>
                    </a:cubicBezTo>
                    <a:cubicBezTo>
                      <a:pt x="5" y="14"/>
                      <a:pt x="5" y="14"/>
                      <a:pt x="5" y="14"/>
                    </a:cubicBezTo>
                    <a:cubicBezTo>
                      <a:pt x="4" y="15"/>
                      <a:pt x="4" y="15"/>
                      <a:pt x="4" y="15"/>
                    </a:cubicBezTo>
                    <a:cubicBezTo>
                      <a:pt x="4" y="15"/>
                      <a:pt x="38" y="36"/>
                      <a:pt x="74" y="58"/>
                    </a:cubicBezTo>
                    <a:cubicBezTo>
                      <a:pt x="92" y="68"/>
                      <a:pt x="109" y="79"/>
                      <a:pt x="123" y="87"/>
                    </a:cubicBezTo>
                    <a:cubicBezTo>
                      <a:pt x="130" y="91"/>
                      <a:pt x="136" y="94"/>
                      <a:pt x="140" y="96"/>
                    </a:cubicBezTo>
                    <a:cubicBezTo>
                      <a:pt x="143" y="98"/>
                      <a:pt x="144" y="99"/>
                      <a:pt x="146" y="99"/>
                    </a:cubicBezTo>
                    <a:cubicBezTo>
                      <a:pt x="147" y="100"/>
                      <a:pt x="147" y="100"/>
                      <a:pt x="148" y="100"/>
                    </a:cubicBezTo>
                    <a:cubicBezTo>
                      <a:pt x="148" y="100"/>
                      <a:pt x="148" y="100"/>
                      <a:pt x="149" y="100"/>
                    </a:cubicBezTo>
                    <a:cubicBezTo>
                      <a:pt x="150" y="100"/>
                      <a:pt x="150" y="100"/>
                      <a:pt x="150" y="100"/>
                    </a:cubicBezTo>
                    <a:cubicBezTo>
                      <a:pt x="150" y="100"/>
                      <a:pt x="150" y="100"/>
                      <a:pt x="150" y="100"/>
                    </a:cubicBezTo>
                    <a:cubicBezTo>
                      <a:pt x="150" y="100"/>
                      <a:pt x="150" y="100"/>
                      <a:pt x="150" y="100"/>
                    </a:cubicBezTo>
                    <a:cubicBezTo>
                      <a:pt x="151" y="99"/>
                      <a:pt x="151" y="99"/>
                      <a:pt x="151" y="99"/>
                    </a:cubicBezTo>
                    <a:cubicBezTo>
                      <a:pt x="151" y="98"/>
                      <a:pt x="151" y="98"/>
                      <a:pt x="150" y="98"/>
                    </a:cubicBezTo>
                    <a:cubicBezTo>
                      <a:pt x="150" y="97"/>
                      <a:pt x="150" y="97"/>
                      <a:pt x="149" y="96"/>
                    </a:cubicBezTo>
                    <a:cubicBezTo>
                      <a:pt x="148" y="95"/>
                      <a:pt x="144" y="92"/>
                      <a:pt x="139" y="89"/>
                    </a:cubicBezTo>
                    <a:cubicBezTo>
                      <a:pt x="105" y="66"/>
                      <a:pt x="3" y="6"/>
                      <a:pt x="3" y="6"/>
                    </a:cubicBezTo>
                    <a:cubicBezTo>
                      <a:pt x="2" y="7"/>
                      <a:pt x="2" y="7"/>
                      <a:pt x="2" y="7"/>
                    </a:cubicBezTo>
                    <a:cubicBezTo>
                      <a:pt x="4" y="8"/>
                      <a:pt x="4" y="8"/>
                      <a:pt x="4" y="8"/>
                    </a:cubicBezTo>
                    <a:cubicBezTo>
                      <a:pt x="2" y="7"/>
                      <a:pt x="2" y="7"/>
                      <a:pt x="2" y="7"/>
                    </a:cubicBezTo>
                    <a:cubicBezTo>
                      <a:pt x="3" y="8"/>
                      <a:pt x="3" y="8"/>
                      <a:pt x="3" y="8"/>
                    </a:cubicBezTo>
                    <a:cubicBezTo>
                      <a:pt x="4" y="8"/>
                      <a:pt x="4" y="8"/>
                      <a:pt x="4" y="8"/>
                    </a:cubicBezTo>
                    <a:cubicBezTo>
                      <a:pt x="2" y="7"/>
                      <a:pt x="2" y="7"/>
                      <a:pt x="2" y="7"/>
                    </a:cubicBezTo>
                    <a:cubicBezTo>
                      <a:pt x="3" y="8"/>
                      <a:pt x="3" y="8"/>
                      <a:pt x="3" y="8"/>
                    </a:cubicBezTo>
                    <a:cubicBezTo>
                      <a:pt x="2" y="7"/>
                      <a:pt x="2" y="7"/>
                      <a:pt x="2" y="7"/>
                    </a:cubicBezTo>
                    <a:cubicBezTo>
                      <a:pt x="2" y="8"/>
                      <a:pt x="2" y="8"/>
                      <a:pt x="2" y="8"/>
                    </a:cubicBezTo>
                    <a:cubicBezTo>
                      <a:pt x="3" y="8"/>
                      <a:pt x="3" y="8"/>
                      <a:pt x="3" y="8"/>
                    </a:cubicBezTo>
                    <a:cubicBezTo>
                      <a:pt x="2" y="7"/>
                      <a:pt x="2" y="7"/>
                      <a:pt x="2" y="7"/>
                    </a:cubicBezTo>
                    <a:cubicBezTo>
                      <a:pt x="2" y="8"/>
                      <a:pt x="2" y="8"/>
                      <a:pt x="2" y="8"/>
                    </a:cubicBezTo>
                    <a:cubicBezTo>
                      <a:pt x="2" y="7"/>
                      <a:pt x="2" y="7"/>
                      <a:pt x="2" y="7"/>
                    </a:cubicBezTo>
                    <a:cubicBezTo>
                      <a:pt x="2" y="8"/>
                      <a:pt x="2" y="8"/>
                      <a:pt x="2" y="8"/>
                    </a:cubicBezTo>
                    <a:cubicBezTo>
                      <a:pt x="2" y="8"/>
                      <a:pt x="2" y="8"/>
                      <a:pt x="2" y="8"/>
                    </a:cubicBezTo>
                    <a:cubicBezTo>
                      <a:pt x="2" y="7"/>
                      <a:pt x="2" y="7"/>
                      <a:pt x="2" y="7"/>
                    </a:cubicBezTo>
                    <a:cubicBezTo>
                      <a:pt x="2" y="8"/>
                      <a:pt x="2" y="8"/>
                      <a:pt x="2" y="8"/>
                    </a:cubicBezTo>
                    <a:cubicBezTo>
                      <a:pt x="2" y="8"/>
                      <a:pt x="2" y="8"/>
                      <a:pt x="2" y="8"/>
                    </a:cubicBezTo>
                    <a:cubicBezTo>
                      <a:pt x="2" y="8"/>
                      <a:pt x="2" y="8"/>
                      <a:pt x="2" y="8"/>
                    </a:cubicBezTo>
                    <a:cubicBezTo>
                      <a:pt x="2" y="8"/>
                      <a:pt x="2" y="8"/>
                      <a:pt x="2" y="8"/>
                    </a:cubicBezTo>
                    <a:cubicBezTo>
                      <a:pt x="2" y="8"/>
                      <a:pt x="2" y="8"/>
                      <a:pt x="2" y="8"/>
                    </a:cubicBezTo>
                    <a:cubicBezTo>
                      <a:pt x="2" y="8"/>
                      <a:pt x="2" y="8"/>
                      <a:pt x="2" y="8"/>
                    </a:cubicBezTo>
                    <a:cubicBezTo>
                      <a:pt x="2" y="8"/>
                      <a:pt x="3" y="9"/>
                      <a:pt x="5" y="10"/>
                    </a:cubicBezTo>
                    <a:cubicBezTo>
                      <a:pt x="15" y="15"/>
                      <a:pt x="50" y="36"/>
                      <a:pt x="82" y="55"/>
                    </a:cubicBezTo>
                    <a:cubicBezTo>
                      <a:pt x="98" y="65"/>
                      <a:pt x="114" y="74"/>
                      <a:pt x="125" y="81"/>
                    </a:cubicBezTo>
                    <a:cubicBezTo>
                      <a:pt x="131" y="85"/>
                      <a:pt x="136" y="87"/>
                      <a:pt x="139" y="89"/>
                    </a:cubicBezTo>
                    <a:cubicBezTo>
                      <a:pt x="142" y="91"/>
                      <a:pt x="144" y="93"/>
                      <a:pt x="144" y="93"/>
                    </a:cubicBezTo>
                    <a:cubicBezTo>
                      <a:pt x="145" y="93"/>
                      <a:pt x="146" y="93"/>
                      <a:pt x="146" y="92"/>
                    </a:cubicBezTo>
                    <a:cubicBezTo>
                      <a:pt x="147" y="91"/>
                      <a:pt x="147" y="91"/>
                      <a:pt x="146" y="90"/>
                    </a:cubicBezTo>
                    <a:cubicBezTo>
                      <a:pt x="3" y="1"/>
                      <a:pt x="3" y="1"/>
                      <a:pt x="3" y="1"/>
                    </a:cubicBezTo>
                    <a:cubicBezTo>
                      <a:pt x="2" y="1"/>
                      <a:pt x="2" y="0"/>
                      <a:pt x="2" y="1"/>
                    </a:cubicBezTo>
                    <a:cubicBezTo>
                      <a:pt x="1" y="1"/>
                      <a:pt x="1" y="1"/>
                      <a:pt x="1" y="1"/>
                    </a:cubicBezTo>
                    <a:cubicBezTo>
                      <a:pt x="1" y="2"/>
                      <a:pt x="0" y="2"/>
                      <a:pt x="1" y="2"/>
                    </a:cubicBezTo>
                    <a:cubicBezTo>
                      <a:pt x="1" y="3"/>
                      <a:pt x="1" y="3"/>
                      <a:pt x="1" y="3"/>
                    </a:cubicBezTo>
                    <a:cubicBezTo>
                      <a:pt x="1" y="3"/>
                      <a:pt x="34" y="23"/>
                      <a:pt x="67" y="43"/>
                    </a:cubicBezTo>
                    <a:cubicBezTo>
                      <a:pt x="84" y="53"/>
                      <a:pt x="101" y="63"/>
                      <a:pt x="114" y="70"/>
                    </a:cubicBezTo>
                    <a:cubicBezTo>
                      <a:pt x="121" y="74"/>
                      <a:pt x="127" y="77"/>
                      <a:pt x="131" y="80"/>
                    </a:cubicBezTo>
                    <a:cubicBezTo>
                      <a:pt x="133" y="81"/>
                      <a:pt x="135" y="81"/>
                      <a:pt x="137" y="82"/>
                    </a:cubicBezTo>
                    <a:cubicBezTo>
                      <a:pt x="138" y="83"/>
                      <a:pt x="139" y="83"/>
                      <a:pt x="140" y="83"/>
                    </a:cubicBezTo>
                    <a:cubicBezTo>
                      <a:pt x="141" y="83"/>
                      <a:pt x="141" y="83"/>
                      <a:pt x="141" y="83"/>
                    </a:cubicBezTo>
                    <a:cubicBezTo>
                      <a:pt x="141" y="83"/>
                      <a:pt x="142" y="83"/>
                      <a:pt x="142" y="82"/>
                    </a:cubicBezTo>
                    <a:cubicBezTo>
                      <a:pt x="142" y="82"/>
                      <a:pt x="142" y="82"/>
                      <a:pt x="142" y="81"/>
                    </a:cubicBezTo>
                    <a:cubicBezTo>
                      <a:pt x="142" y="81"/>
                      <a:pt x="142" y="80"/>
                      <a:pt x="141" y="80"/>
                    </a:cubicBezTo>
                    <a:cubicBezTo>
                      <a:pt x="133" y="75"/>
                      <a:pt x="133" y="75"/>
                      <a:pt x="133" y="75"/>
                    </a:cubicBezTo>
                    <a:cubicBezTo>
                      <a:pt x="138" y="76"/>
                      <a:pt x="138" y="76"/>
                      <a:pt x="138" y="76"/>
                    </a:cubicBezTo>
                    <a:cubicBezTo>
                      <a:pt x="138" y="76"/>
                      <a:pt x="139" y="76"/>
                      <a:pt x="139" y="75"/>
                    </a:cubicBezTo>
                    <a:cubicBezTo>
                      <a:pt x="139" y="74"/>
                      <a:pt x="139" y="74"/>
                      <a:pt x="139" y="73"/>
                    </a:cubicBezTo>
                    <a:cubicBezTo>
                      <a:pt x="130" y="68"/>
                      <a:pt x="130" y="68"/>
                      <a:pt x="130" y="68"/>
                    </a:cubicBezTo>
                    <a:cubicBezTo>
                      <a:pt x="133" y="64"/>
                      <a:pt x="133" y="64"/>
                      <a:pt x="133" y="64"/>
                    </a:cubicBezTo>
                    <a:cubicBezTo>
                      <a:pt x="133" y="64"/>
                      <a:pt x="134" y="64"/>
                      <a:pt x="134" y="63"/>
                    </a:cubicBezTo>
                    <a:cubicBezTo>
                      <a:pt x="133" y="63"/>
                      <a:pt x="133" y="62"/>
                      <a:pt x="133" y="62"/>
                    </a:cubicBezTo>
                    <a:cubicBezTo>
                      <a:pt x="129" y="60"/>
                      <a:pt x="129" y="60"/>
                      <a:pt x="129" y="60"/>
                    </a:cubicBezTo>
                    <a:cubicBezTo>
                      <a:pt x="129" y="55"/>
                      <a:pt x="129" y="55"/>
                      <a:pt x="129" y="55"/>
                    </a:cubicBezTo>
                    <a:cubicBezTo>
                      <a:pt x="129" y="54"/>
                      <a:pt x="129" y="53"/>
                      <a:pt x="128" y="53"/>
                    </a:cubicBezTo>
                    <a:cubicBezTo>
                      <a:pt x="127" y="53"/>
                      <a:pt x="127" y="53"/>
                      <a:pt x="127" y="53"/>
                    </a:cubicBezTo>
                    <a:cubicBezTo>
                      <a:pt x="127" y="52"/>
                      <a:pt x="126" y="52"/>
                      <a:pt x="125" y="53"/>
                    </a:cubicBezTo>
                    <a:cubicBezTo>
                      <a:pt x="125" y="54"/>
                      <a:pt x="125" y="55"/>
                      <a:pt x="126" y="55"/>
                    </a:cubicBezTo>
                    <a:cubicBezTo>
                      <a:pt x="126" y="55"/>
                      <a:pt x="126" y="55"/>
                      <a:pt x="126" y="55"/>
                    </a:cubicBezTo>
                    <a:cubicBezTo>
                      <a:pt x="126" y="60"/>
                      <a:pt x="126" y="60"/>
                      <a:pt x="126" y="60"/>
                    </a:cubicBezTo>
                    <a:cubicBezTo>
                      <a:pt x="126" y="61"/>
                      <a:pt x="126" y="61"/>
                      <a:pt x="127" y="62"/>
                    </a:cubicBezTo>
                    <a:cubicBezTo>
                      <a:pt x="130" y="64"/>
                      <a:pt x="130" y="64"/>
                      <a:pt x="130" y="64"/>
                    </a:cubicBezTo>
                    <a:cubicBezTo>
                      <a:pt x="127" y="67"/>
                      <a:pt x="127" y="67"/>
                      <a:pt x="127" y="67"/>
                    </a:cubicBezTo>
                    <a:cubicBezTo>
                      <a:pt x="127" y="68"/>
                      <a:pt x="127" y="68"/>
                      <a:pt x="127" y="69"/>
                    </a:cubicBezTo>
                    <a:cubicBezTo>
                      <a:pt x="127" y="69"/>
                      <a:pt x="127" y="69"/>
                      <a:pt x="127" y="70"/>
                    </a:cubicBezTo>
                    <a:cubicBezTo>
                      <a:pt x="131" y="72"/>
                      <a:pt x="131" y="72"/>
                      <a:pt x="131" y="72"/>
                    </a:cubicBezTo>
                    <a:cubicBezTo>
                      <a:pt x="127" y="71"/>
                      <a:pt x="127" y="71"/>
                      <a:pt x="127" y="71"/>
                    </a:cubicBezTo>
                    <a:cubicBezTo>
                      <a:pt x="126" y="71"/>
                      <a:pt x="125" y="72"/>
                      <a:pt x="125" y="72"/>
                    </a:cubicBezTo>
                    <a:cubicBezTo>
                      <a:pt x="125" y="73"/>
                      <a:pt x="125" y="74"/>
                      <a:pt x="126" y="74"/>
                    </a:cubicBezTo>
                    <a:cubicBezTo>
                      <a:pt x="140" y="83"/>
                      <a:pt x="140" y="83"/>
                      <a:pt x="140" y="83"/>
                    </a:cubicBezTo>
                    <a:cubicBezTo>
                      <a:pt x="141" y="81"/>
                      <a:pt x="141" y="81"/>
                      <a:pt x="141" y="81"/>
                    </a:cubicBezTo>
                    <a:cubicBezTo>
                      <a:pt x="139" y="81"/>
                      <a:pt x="139" y="81"/>
                      <a:pt x="139" y="81"/>
                    </a:cubicBezTo>
                    <a:cubicBezTo>
                      <a:pt x="140" y="81"/>
                      <a:pt x="140" y="81"/>
                      <a:pt x="140" y="81"/>
                    </a:cubicBezTo>
                    <a:cubicBezTo>
                      <a:pt x="140" y="80"/>
                      <a:pt x="140" y="80"/>
                      <a:pt x="140" y="80"/>
                    </a:cubicBezTo>
                    <a:cubicBezTo>
                      <a:pt x="139" y="81"/>
                      <a:pt x="139" y="81"/>
                      <a:pt x="139" y="81"/>
                    </a:cubicBezTo>
                    <a:cubicBezTo>
                      <a:pt x="140" y="81"/>
                      <a:pt x="140" y="81"/>
                      <a:pt x="140" y="81"/>
                    </a:cubicBezTo>
                    <a:cubicBezTo>
                      <a:pt x="140" y="80"/>
                      <a:pt x="140" y="80"/>
                      <a:pt x="140" y="80"/>
                    </a:cubicBezTo>
                    <a:cubicBezTo>
                      <a:pt x="140" y="81"/>
                      <a:pt x="140" y="81"/>
                      <a:pt x="140" y="81"/>
                    </a:cubicBezTo>
                    <a:cubicBezTo>
                      <a:pt x="140" y="80"/>
                      <a:pt x="140" y="80"/>
                      <a:pt x="140" y="80"/>
                    </a:cubicBezTo>
                    <a:cubicBezTo>
                      <a:pt x="140" y="80"/>
                      <a:pt x="140" y="80"/>
                      <a:pt x="140" y="80"/>
                    </a:cubicBezTo>
                    <a:cubicBezTo>
                      <a:pt x="140" y="81"/>
                      <a:pt x="140" y="81"/>
                      <a:pt x="140" y="81"/>
                    </a:cubicBezTo>
                    <a:cubicBezTo>
                      <a:pt x="140" y="80"/>
                      <a:pt x="140" y="80"/>
                      <a:pt x="140" y="80"/>
                    </a:cubicBezTo>
                    <a:cubicBezTo>
                      <a:pt x="140" y="80"/>
                      <a:pt x="139" y="80"/>
                      <a:pt x="138" y="79"/>
                    </a:cubicBezTo>
                    <a:cubicBezTo>
                      <a:pt x="133" y="77"/>
                      <a:pt x="121" y="71"/>
                      <a:pt x="108" y="63"/>
                    </a:cubicBezTo>
                    <a:cubicBezTo>
                      <a:pt x="87" y="52"/>
                      <a:pt x="61" y="36"/>
                      <a:pt x="40" y="23"/>
                    </a:cubicBezTo>
                    <a:cubicBezTo>
                      <a:pt x="29" y="17"/>
                      <a:pt x="20" y="11"/>
                      <a:pt x="13" y="7"/>
                    </a:cubicBezTo>
                    <a:cubicBezTo>
                      <a:pt x="7" y="3"/>
                      <a:pt x="3" y="1"/>
                      <a:pt x="3" y="1"/>
                    </a:cubicBezTo>
                    <a:cubicBezTo>
                      <a:pt x="2" y="0"/>
                      <a:pt x="1" y="0"/>
                      <a:pt x="1" y="1"/>
                    </a:cubicBezTo>
                    <a:cubicBezTo>
                      <a:pt x="0" y="2"/>
                      <a:pt x="1" y="3"/>
                      <a:pt x="1" y="3"/>
                    </a:cubicBezTo>
                    <a:cubicBezTo>
                      <a:pt x="144" y="93"/>
                      <a:pt x="144" y="93"/>
                      <a:pt x="144" y="93"/>
                    </a:cubicBezTo>
                    <a:cubicBezTo>
                      <a:pt x="145" y="91"/>
                      <a:pt x="145" y="91"/>
                      <a:pt x="145" y="91"/>
                    </a:cubicBezTo>
                    <a:cubicBezTo>
                      <a:pt x="146" y="90"/>
                      <a:pt x="146" y="90"/>
                      <a:pt x="146" y="90"/>
                    </a:cubicBezTo>
                    <a:cubicBezTo>
                      <a:pt x="146" y="90"/>
                      <a:pt x="111" y="69"/>
                      <a:pt x="76" y="48"/>
                    </a:cubicBezTo>
                    <a:cubicBezTo>
                      <a:pt x="58" y="37"/>
                      <a:pt x="41" y="27"/>
                      <a:pt x="27" y="19"/>
                    </a:cubicBezTo>
                    <a:cubicBezTo>
                      <a:pt x="20" y="15"/>
                      <a:pt x="15" y="12"/>
                      <a:pt x="10" y="9"/>
                    </a:cubicBezTo>
                    <a:cubicBezTo>
                      <a:pt x="8" y="8"/>
                      <a:pt x="7" y="7"/>
                      <a:pt x="5" y="7"/>
                    </a:cubicBezTo>
                    <a:cubicBezTo>
                      <a:pt x="5" y="6"/>
                      <a:pt x="4" y="6"/>
                      <a:pt x="4" y="6"/>
                    </a:cubicBezTo>
                    <a:cubicBezTo>
                      <a:pt x="3" y="6"/>
                      <a:pt x="3" y="6"/>
                      <a:pt x="3" y="6"/>
                    </a:cubicBezTo>
                    <a:cubicBezTo>
                      <a:pt x="3" y="6"/>
                      <a:pt x="3" y="5"/>
                      <a:pt x="2" y="5"/>
                    </a:cubicBezTo>
                    <a:cubicBezTo>
                      <a:pt x="2" y="6"/>
                      <a:pt x="2" y="6"/>
                      <a:pt x="2" y="6"/>
                    </a:cubicBezTo>
                    <a:cubicBezTo>
                      <a:pt x="1" y="6"/>
                      <a:pt x="1" y="6"/>
                      <a:pt x="1" y="6"/>
                    </a:cubicBezTo>
                    <a:cubicBezTo>
                      <a:pt x="1" y="7"/>
                      <a:pt x="1" y="7"/>
                      <a:pt x="1" y="7"/>
                    </a:cubicBezTo>
                    <a:cubicBezTo>
                      <a:pt x="1" y="8"/>
                      <a:pt x="1" y="8"/>
                      <a:pt x="2" y="8"/>
                    </a:cubicBezTo>
                    <a:cubicBezTo>
                      <a:pt x="2" y="8"/>
                      <a:pt x="4" y="10"/>
                      <a:pt x="8" y="12"/>
                    </a:cubicBezTo>
                    <a:cubicBezTo>
                      <a:pt x="22" y="20"/>
                      <a:pt x="57" y="41"/>
                      <a:pt x="89" y="61"/>
                    </a:cubicBezTo>
                    <a:cubicBezTo>
                      <a:pt x="105" y="70"/>
                      <a:pt x="119" y="80"/>
                      <a:pt x="130" y="87"/>
                    </a:cubicBezTo>
                    <a:cubicBezTo>
                      <a:pt x="136" y="90"/>
                      <a:pt x="140" y="93"/>
                      <a:pt x="143" y="96"/>
                    </a:cubicBezTo>
                    <a:cubicBezTo>
                      <a:pt x="145" y="97"/>
                      <a:pt x="146" y="98"/>
                      <a:pt x="147" y="98"/>
                    </a:cubicBezTo>
                    <a:cubicBezTo>
                      <a:pt x="147" y="99"/>
                      <a:pt x="148" y="99"/>
                      <a:pt x="148" y="99"/>
                    </a:cubicBezTo>
                    <a:cubicBezTo>
                      <a:pt x="148" y="99"/>
                      <a:pt x="148" y="99"/>
                      <a:pt x="148" y="99"/>
                    </a:cubicBezTo>
                    <a:cubicBezTo>
                      <a:pt x="148" y="99"/>
                      <a:pt x="148" y="99"/>
                      <a:pt x="148" y="99"/>
                    </a:cubicBezTo>
                    <a:cubicBezTo>
                      <a:pt x="149" y="99"/>
                      <a:pt x="149" y="99"/>
                      <a:pt x="149" y="99"/>
                    </a:cubicBezTo>
                    <a:cubicBezTo>
                      <a:pt x="148" y="99"/>
                      <a:pt x="148" y="99"/>
                      <a:pt x="148" y="99"/>
                    </a:cubicBezTo>
                    <a:cubicBezTo>
                      <a:pt x="148" y="99"/>
                      <a:pt x="148" y="99"/>
                      <a:pt x="148" y="99"/>
                    </a:cubicBezTo>
                    <a:cubicBezTo>
                      <a:pt x="149" y="99"/>
                      <a:pt x="149" y="99"/>
                      <a:pt x="149" y="99"/>
                    </a:cubicBezTo>
                    <a:cubicBezTo>
                      <a:pt x="148" y="99"/>
                      <a:pt x="148" y="99"/>
                      <a:pt x="148" y="99"/>
                    </a:cubicBezTo>
                    <a:cubicBezTo>
                      <a:pt x="149" y="99"/>
                      <a:pt x="149" y="99"/>
                      <a:pt x="149" y="99"/>
                    </a:cubicBezTo>
                    <a:cubicBezTo>
                      <a:pt x="148" y="98"/>
                      <a:pt x="148" y="98"/>
                      <a:pt x="148" y="98"/>
                    </a:cubicBezTo>
                    <a:cubicBezTo>
                      <a:pt x="148" y="99"/>
                      <a:pt x="148" y="99"/>
                      <a:pt x="148" y="99"/>
                    </a:cubicBezTo>
                    <a:cubicBezTo>
                      <a:pt x="149" y="99"/>
                      <a:pt x="149" y="99"/>
                      <a:pt x="149" y="99"/>
                    </a:cubicBezTo>
                    <a:cubicBezTo>
                      <a:pt x="148" y="98"/>
                      <a:pt x="148" y="98"/>
                      <a:pt x="148" y="98"/>
                    </a:cubicBezTo>
                    <a:cubicBezTo>
                      <a:pt x="149" y="99"/>
                      <a:pt x="149" y="99"/>
                      <a:pt x="149" y="99"/>
                    </a:cubicBezTo>
                    <a:cubicBezTo>
                      <a:pt x="148" y="98"/>
                      <a:pt x="148" y="98"/>
                      <a:pt x="148" y="98"/>
                    </a:cubicBezTo>
                    <a:cubicBezTo>
                      <a:pt x="149" y="99"/>
                      <a:pt x="149" y="99"/>
                      <a:pt x="149" y="99"/>
                    </a:cubicBezTo>
                    <a:cubicBezTo>
                      <a:pt x="149" y="97"/>
                      <a:pt x="149" y="97"/>
                      <a:pt x="149" y="97"/>
                    </a:cubicBezTo>
                    <a:cubicBezTo>
                      <a:pt x="148" y="98"/>
                      <a:pt x="148" y="98"/>
                      <a:pt x="148" y="98"/>
                    </a:cubicBezTo>
                    <a:cubicBezTo>
                      <a:pt x="149" y="99"/>
                      <a:pt x="149" y="99"/>
                      <a:pt x="149" y="99"/>
                    </a:cubicBezTo>
                    <a:cubicBezTo>
                      <a:pt x="149" y="97"/>
                      <a:pt x="149" y="97"/>
                      <a:pt x="149" y="97"/>
                    </a:cubicBezTo>
                    <a:cubicBezTo>
                      <a:pt x="149" y="98"/>
                      <a:pt x="149" y="98"/>
                      <a:pt x="149" y="98"/>
                    </a:cubicBezTo>
                    <a:cubicBezTo>
                      <a:pt x="149" y="97"/>
                      <a:pt x="149" y="97"/>
                      <a:pt x="149" y="97"/>
                    </a:cubicBezTo>
                    <a:cubicBezTo>
                      <a:pt x="149" y="97"/>
                      <a:pt x="149" y="97"/>
                      <a:pt x="149" y="97"/>
                    </a:cubicBezTo>
                    <a:cubicBezTo>
                      <a:pt x="149" y="98"/>
                      <a:pt x="149" y="98"/>
                      <a:pt x="149" y="98"/>
                    </a:cubicBezTo>
                    <a:cubicBezTo>
                      <a:pt x="149" y="97"/>
                      <a:pt x="149" y="97"/>
                      <a:pt x="149" y="97"/>
                    </a:cubicBezTo>
                    <a:cubicBezTo>
                      <a:pt x="149" y="98"/>
                      <a:pt x="149" y="98"/>
                      <a:pt x="149" y="98"/>
                    </a:cubicBezTo>
                    <a:cubicBezTo>
                      <a:pt x="149" y="97"/>
                      <a:pt x="149" y="97"/>
                      <a:pt x="149" y="97"/>
                    </a:cubicBezTo>
                    <a:cubicBezTo>
                      <a:pt x="149" y="97"/>
                      <a:pt x="149" y="97"/>
                      <a:pt x="149" y="97"/>
                    </a:cubicBezTo>
                    <a:cubicBezTo>
                      <a:pt x="149" y="98"/>
                      <a:pt x="149" y="98"/>
                      <a:pt x="149" y="98"/>
                    </a:cubicBezTo>
                    <a:cubicBezTo>
                      <a:pt x="149" y="97"/>
                      <a:pt x="149" y="97"/>
                      <a:pt x="149" y="97"/>
                    </a:cubicBezTo>
                    <a:cubicBezTo>
                      <a:pt x="149" y="97"/>
                      <a:pt x="148" y="97"/>
                      <a:pt x="147" y="96"/>
                    </a:cubicBezTo>
                    <a:cubicBezTo>
                      <a:pt x="141" y="94"/>
                      <a:pt x="130" y="87"/>
                      <a:pt x="116" y="79"/>
                    </a:cubicBezTo>
                    <a:cubicBezTo>
                      <a:pt x="94" y="66"/>
                      <a:pt x="67" y="50"/>
                      <a:pt x="44" y="36"/>
                    </a:cubicBezTo>
                    <a:cubicBezTo>
                      <a:pt x="33" y="30"/>
                      <a:pt x="24" y="24"/>
                      <a:pt x="17" y="20"/>
                    </a:cubicBezTo>
                    <a:cubicBezTo>
                      <a:pt x="10" y="15"/>
                      <a:pt x="5" y="13"/>
                      <a:pt x="5" y="13"/>
                    </a:cubicBezTo>
                    <a:cubicBezTo>
                      <a:pt x="5" y="12"/>
                      <a:pt x="4" y="13"/>
                      <a:pt x="3" y="13"/>
                    </a:cubicBezTo>
                    <a:cubicBezTo>
                      <a:pt x="3" y="14"/>
                      <a:pt x="3" y="14"/>
                      <a:pt x="3" y="14"/>
                    </a:cubicBezTo>
                    <a:cubicBezTo>
                      <a:pt x="3" y="15"/>
                      <a:pt x="3" y="15"/>
                      <a:pt x="3" y="15"/>
                    </a:cubicBezTo>
                    <a:cubicBezTo>
                      <a:pt x="4" y="16"/>
                      <a:pt x="4" y="16"/>
                      <a:pt x="5" y="16"/>
                    </a:cubicBezTo>
                    <a:cubicBezTo>
                      <a:pt x="6" y="18"/>
                      <a:pt x="10" y="20"/>
                      <a:pt x="15" y="23"/>
                    </a:cubicBezTo>
                    <a:cubicBezTo>
                      <a:pt x="49" y="46"/>
                      <a:pt x="152" y="108"/>
                      <a:pt x="152" y="108"/>
                    </a:cubicBezTo>
                    <a:cubicBezTo>
                      <a:pt x="153" y="108"/>
                      <a:pt x="153" y="108"/>
                      <a:pt x="154" y="107"/>
                    </a:cubicBezTo>
                    <a:cubicBezTo>
                      <a:pt x="154" y="107"/>
                      <a:pt x="154" y="106"/>
                      <a:pt x="153" y="105"/>
                    </a:cubicBezTo>
                    <a:cubicBezTo>
                      <a:pt x="153" y="105"/>
                      <a:pt x="118" y="83"/>
                      <a:pt x="82" y="62"/>
                    </a:cubicBezTo>
                    <a:cubicBezTo>
                      <a:pt x="64" y="51"/>
                      <a:pt x="45" y="40"/>
                      <a:pt x="31" y="32"/>
                    </a:cubicBezTo>
                    <a:cubicBezTo>
                      <a:pt x="24" y="27"/>
                      <a:pt x="18" y="24"/>
                      <a:pt x="14" y="22"/>
                    </a:cubicBezTo>
                    <a:cubicBezTo>
                      <a:pt x="12" y="20"/>
                      <a:pt x="10" y="19"/>
                      <a:pt x="8" y="19"/>
                    </a:cubicBezTo>
                    <a:cubicBezTo>
                      <a:pt x="8" y="19"/>
                      <a:pt x="7" y="18"/>
                      <a:pt x="7" y="18"/>
                    </a:cubicBezTo>
                    <a:cubicBezTo>
                      <a:pt x="6" y="18"/>
                      <a:pt x="6" y="18"/>
                      <a:pt x="5" y="18"/>
                    </a:cubicBezTo>
                    <a:cubicBezTo>
                      <a:pt x="5" y="18"/>
                      <a:pt x="5" y="18"/>
                      <a:pt x="5" y="18"/>
                    </a:cubicBezTo>
                    <a:cubicBezTo>
                      <a:pt x="5" y="18"/>
                      <a:pt x="4" y="18"/>
                      <a:pt x="4" y="18"/>
                    </a:cubicBezTo>
                    <a:cubicBezTo>
                      <a:pt x="4" y="19"/>
                      <a:pt x="4" y="20"/>
                      <a:pt x="4" y="20"/>
                    </a:cubicBezTo>
                    <a:cubicBezTo>
                      <a:pt x="43" y="45"/>
                      <a:pt x="43" y="45"/>
                      <a:pt x="43" y="45"/>
                    </a:cubicBezTo>
                    <a:cubicBezTo>
                      <a:pt x="5" y="22"/>
                      <a:pt x="5" y="22"/>
                      <a:pt x="5" y="22"/>
                    </a:cubicBezTo>
                    <a:cubicBezTo>
                      <a:pt x="5" y="22"/>
                      <a:pt x="4" y="22"/>
                      <a:pt x="4" y="22"/>
                    </a:cubicBezTo>
                    <a:cubicBezTo>
                      <a:pt x="3" y="22"/>
                      <a:pt x="3" y="23"/>
                      <a:pt x="3" y="23"/>
                    </a:cubicBezTo>
                    <a:cubicBezTo>
                      <a:pt x="3" y="24"/>
                      <a:pt x="3" y="24"/>
                      <a:pt x="3" y="24"/>
                    </a:cubicBezTo>
                    <a:cubicBezTo>
                      <a:pt x="3" y="25"/>
                      <a:pt x="3" y="25"/>
                      <a:pt x="3" y="25"/>
                    </a:cubicBezTo>
                    <a:cubicBezTo>
                      <a:pt x="4" y="25"/>
                      <a:pt x="4" y="25"/>
                      <a:pt x="4" y="25"/>
                    </a:cubicBezTo>
                    <a:cubicBezTo>
                      <a:pt x="7" y="27"/>
                      <a:pt x="18" y="34"/>
                      <a:pt x="33" y="44"/>
                    </a:cubicBezTo>
                    <a:cubicBezTo>
                      <a:pt x="78" y="72"/>
                      <a:pt x="158" y="121"/>
                      <a:pt x="158" y="121"/>
                    </a:cubicBezTo>
                    <a:cubicBezTo>
                      <a:pt x="159" y="120"/>
                      <a:pt x="159" y="120"/>
                      <a:pt x="159" y="120"/>
                    </a:cubicBezTo>
                    <a:cubicBezTo>
                      <a:pt x="159" y="118"/>
                      <a:pt x="159" y="118"/>
                      <a:pt x="159" y="118"/>
                    </a:cubicBezTo>
                    <a:cubicBezTo>
                      <a:pt x="159" y="120"/>
                      <a:pt x="159" y="120"/>
                      <a:pt x="159" y="120"/>
                    </a:cubicBezTo>
                    <a:cubicBezTo>
                      <a:pt x="159" y="118"/>
                      <a:pt x="159" y="118"/>
                      <a:pt x="159" y="118"/>
                    </a:cubicBezTo>
                    <a:cubicBezTo>
                      <a:pt x="159" y="118"/>
                      <a:pt x="159" y="118"/>
                      <a:pt x="159" y="118"/>
                    </a:cubicBezTo>
                    <a:cubicBezTo>
                      <a:pt x="159" y="120"/>
                      <a:pt x="159" y="120"/>
                      <a:pt x="159" y="120"/>
                    </a:cubicBezTo>
                    <a:cubicBezTo>
                      <a:pt x="159" y="118"/>
                      <a:pt x="159" y="118"/>
                      <a:pt x="159" y="118"/>
                    </a:cubicBezTo>
                    <a:cubicBezTo>
                      <a:pt x="159" y="119"/>
                      <a:pt x="159" y="119"/>
                      <a:pt x="159" y="119"/>
                    </a:cubicBezTo>
                    <a:cubicBezTo>
                      <a:pt x="159" y="118"/>
                      <a:pt x="159" y="118"/>
                      <a:pt x="159" y="118"/>
                    </a:cubicBezTo>
                    <a:cubicBezTo>
                      <a:pt x="159" y="118"/>
                      <a:pt x="159" y="118"/>
                      <a:pt x="159" y="118"/>
                    </a:cubicBezTo>
                    <a:cubicBezTo>
                      <a:pt x="159" y="119"/>
                      <a:pt x="159" y="119"/>
                      <a:pt x="159" y="119"/>
                    </a:cubicBezTo>
                    <a:cubicBezTo>
                      <a:pt x="159" y="118"/>
                      <a:pt x="159" y="118"/>
                      <a:pt x="159" y="118"/>
                    </a:cubicBezTo>
                    <a:cubicBezTo>
                      <a:pt x="159" y="118"/>
                      <a:pt x="158" y="118"/>
                      <a:pt x="157" y="117"/>
                    </a:cubicBezTo>
                    <a:cubicBezTo>
                      <a:pt x="148" y="112"/>
                      <a:pt x="112" y="90"/>
                      <a:pt x="78" y="69"/>
                    </a:cubicBezTo>
                    <a:cubicBezTo>
                      <a:pt x="61" y="58"/>
                      <a:pt x="44" y="48"/>
                      <a:pt x="31" y="41"/>
                    </a:cubicBezTo>
                    <a:cubicBezTo>
                      <a:pt x="24" y="37"/>
                      <a:pt x="19" y="34"/>
                      <a:pt x="14" y="32"/>
                    </a:cubicBezTo>
                    <a:cubicBezTo>
                      <a:pt x="12" y="31"/>
                      <a:pt x="11" y="30"/>
                      <a:pt x="9" y="30"/>
                    </a:cubicBezTo>
                    <a:cubicBezTo>
                      <a:pt x="8" y="29"/>
                      <a:pt x="8" y="29"/>
                      <a:pt x="7" y="29"/>
                    </a:cubicBezTo>
                    <a:cubicBezTo>
                      <a:pt x="7" y="29"/>
                      <a:pt x="6" y="29"/>
                      <a:pt x="6" y="29"/>
                    </a:cubicBezTo>
                    <a:cubicBezTo>
                      <a:pt x="5" y="29"/>
                      <a:pt x="5" y="29"/>
                      <a:pt x="5" y="29"/>
                    </a:cubicBezTo>
                    <a:cubicBezTo>
                      <a:pt x="5" y="29"/>
                      <a:pt x="4" y="29"/>
                      <a:pt x="4" y="29"/>
                    </a:cubicBezTo>
                    <a:cubicBezTo>
                      <a:pt x="4" y="30"/>
                      <a:pt x="4" y="31"/>
                      <a:pt x="5" y="31"/>
                    </a:cubicBezTo>
                    <a:cubicBezTo>
                      <a:pt x="162" y="130"/>
                      <a:pt x="162" y="130"/>
                      <a:pt x="162" y="130"/>
                    </a:cubicBezTo>
                    <a:cubicBezTo>
                      <a:pt x="163" y="130"/>
                      <a:pt x="164" y="130"/>
                      <a:pt x="164" y="129"/>
                    </a:cubicBezTo>
                    <a:cubicBezTo>
                      <a:pt x="165" y="129"/>
                      <a:pt x="164" y="128"/>
                      <a:pt x="164" y="127"/>
                    </a:cubicBezTo>
                    <a:cubicBezTo>
                      <a:pt x="164" y="127"/>
                      <a:pt x="127" y="104"/>
                      <a:pt x="90" y="81"/>
                    </a:cubicBezTo>
                    <a:cubicBezTo>
                      <a:pt x="71" y="70"/>
                      <a:pt x="52" y="59"/>
                      <a:pt x="37" y="50"/>
                    </a:cubicBezTo>
                    <a:cubicBezTo>
                      <a:pt x="29" y="46"/>
                      <a:pt x="23" y="42"/>
                      <a:pt x="18" y="40"/>
                    </a:cubicBezTo>
                    <a:cubicBezTo>
                      <a:pt x="16" y="38"/>
                      <a:pt x="14" y="37"/>
                      <a:pt x="12" y="37"/>
                    </a:cubicBezTo>
                    <a:cubicBezTo>
                      <a:pt x="11" y="36"/>
                      <a:pt x="11" y="36"/>
                      <a:pt x="10" y="36"/>
                    </a:cubicBezTo>
                    <a:cubicBezTo>
                      <a:pt x="10" y="36"/>
                      <a:pt x="9" y="35"/>
                      <a:pt x="9" y="35"/>
                    </a:cubicBezTo>
                    <a:cubicBezTo>
                      <a:pt x="8" y="36"/>
                      <a:pt x="8" y="36"/>
                      <a:pt x="8" y="36"/>
                    </a:cubicBezTo>
                    <a:cubicBezTo>
                      <a:pt x="8" y="36"/>
                      <a:pt x="7" y="36"/>
                      <a:pt x="7" y="36"/>
                    </a:cubicBezTo>
                    <a:cubicBezTo>
                      <a:pt x="8" y="37"/>
                      <a:pt x="8" y="37"/>
                      <a:pt x="8" y="37"/>
                    </a:cubicBezTo>
                    <a:cubicBezTo>
                      <a:pt x="7" y="36"/>
                      <a:pt x="7" y="36"/>
                      <a:pt x="7" y="36"/>
                    </a:cubicBezTo>
                    <a:cubicBezTo>
                      <a:pt x="7" y="37"/>
                      <a:pt x="7" y="37"/>
                      <a:pt x="7" y="37"/>
                    </a:cubicBezTo>
                    <a:cubicBezTo>
                      <a:pt x="7" y="37"/>
                      <a:pt x="7" y="38"/>
                      <a:pt x="7" y="38"/>
                    </a:cubicBezTo>
                    <a:cubicBezTo>
                      <a:pt x="7" y="38"/>
                      <a:pt x="8" y="39"/>
                      <a:pt x="8" y="39"/>
                    </a:cubicBezTo>
                    <a:cubicBezTo>
                      <a:pt x="10" y="40"/>
                      <a:pt x="13" y="43"/>
                      <a:pt x="18" y="46"/>
                    </a:cubicBezTo>
                    <a:cubicBezTo>
                      <a:pt x="36" y="57"/>
                      <a:pt x="73" y="79"/>
                      <a:pt x="105" y="99"/>
                    </a:cubicBezTo>
                    <a:cubicBezTo>
                      <a:pt x="121" y="109"/>
                      <a:pt x="136" y="118"/>
                      <a:pt x="147" y="125"/>
                    </a:cubicBezTo>
                    <a:cubicBezTo>
                      <a:pt x="153" y="128"/>
                      <a:pt x="157" y="131"/>
                      <a:pt x="160" y="133"/>
                    </a:cubicBezTo>
                    <a:cubicBezTo>
                      <a:pt x="162" y="134"/>
                      <a:pt x="163" y="135"/>
                      <a:pt x="164" y="136"/>
                    </a:cubicBezTo>
                    <a:cubicBezTo>
                      <a:pt x="164"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6" y="136"/>
                      <a:pt x="166" y="136"/>
                      <a:pt x="166" y="136"/>
                    </a:cubicBezTo>
                    <a:cubicBezTo>
                      <a:pt x="165" y="136"/>
                      <a:pt x="165" y="136"/>
                      <a:pt x="165" y="136"/>
                    </a:cubicBezTo>
                    <a:cubicBezTo>
                      <a:pt x="165" y="136"/>
                      <a:pt x="165" y="136"/>
                      <a:pt x="165" y="136"/>
                    </a:cubicBezTo>
                    <a:cubicBezTo>
                      <a:pt x="166" y="136"/>
                      <a:pt x="166" y="136"/>
                      <a:pt x="166" y="136"/>
                    </a:cubicBezTo>
                    <a:cubicBezTo>
                      <a:pt x="165" y="136"/>
                      <a:pt x="165" y="136"/>
                      <a:pt x="165" y="136"/>
                    </a:cubicBezTo>
                    <a:cubicBezTo>
                      <a:pt x="166" y="136"/>
                      <a:pt x="166" y="136"/>
                      <a:pt x="166" y="136"/>
                    </a:cubicBezTo>
                    <a:cubicBezTo>
                      <a:pt x="165" y="135"/>
                      <a:pt x="165" y="135"/>
                      <a:pt x="165" y="135"/>
                    </a:cubicBezTo>
                    <a:cubicBezTo>
                      <a:pt x="165" y="136"/>
                      <a:pt x="165" y="136"/>
                      <a:pt x="165" y="136"/>
                    </a:cubicBezTo>
                    <a:cubicBezTo>
                      <a:pt x="166" y="136"/>
                      <a:pt x="166" y="136"/>
                      <a:pt x="166" y="136"/>
                    </a:cubicBezTo>
                    <a:cubicBezTo>
                      <a:pt x="165" y="135"/>
                      <a:pt x="165" y="135"/>
                      <a:pt x="165" y="135"/>
                    </a:cubicBezTo>
                    <a:cubicBezTo>
                      <a:pt x="166" y="136"/>
                      <a:pt x="166" y="136"/>
                      <a:pt x="166" y="136"/>
                    </a:cubicBezTo>
                    <a:cubicBezTo>
                      <a:pt x="167" y="134"/>
                      <a:pt x="167" y="134"/>
                      <a:pt x="167" y="134"/>
                    </a:cubicBezTo>
                    <a:cubicBezTo>
                      <a:pt x="167" y="134"/>
                      <a:pt x="129" y="111"/>
                      <a:pt x="90" y="88"/>
                    </a:cubicBezTo>
                    <a:cubicBezTo>
                      <a:pt x="71" y="76"/>
                      <a:pt x="51" y="65"/>
                      <a:pt x="36" y="56"/>
                    </a:cubicBezTo>
                    <a:cubicBezTo>
                      <a:pt x="28" y="52"/>
                      <a:pt x="22" y="48"/>
                      <a:pt x="17" y="46"/>
                    </a:cubicBezTo>
                    <a:cubicBezTo>
                      <a:pt x="14" y="44"/>
                      <a:pt x="12" y="43"/>
                      <a:pt x="11" y="43"/>
                    </a:cubicBezTo>
                    <a:cubicBezTo>
                      <a:pt x="10" y="42"/>
                      <a:pt x="9" y="42"/>
                      <a:pt x="9" y="42"/>
                    </a:cubicBezTo>
                    <a:cubicBezTo>
                      <a:pt x="8" y="42"/>
                      <a:pt x="7" y="42"/>
                      <a:pt x="7" y="42"/>
                    </a:cubicBezTo>
                    <a:cubicBezTo>
                      <a:pt x="6" y="42"/>
                      <a:pt x="6" y="42"/>
                      <a:pt x="6" y="42"/>
                    </a:cubicBezTo>
                    <a:cubicBezTo>
                      <a:pt x="6" y="42"/>
                      <a:pt x="6" y="42"/>
                      <a:pt x="5" y="42"/>
                    </a:cubicBezTo>
                    <a:cubicBezTo>
                      <a:pt x="5" y="43"/>
                      <a:pt x="5" y="44"/>
                      <a:pt x="6" y="44"/>
                    </a:cubicBezTo>
                    <a:cubicBezTo>
                      <a:pt x="167" y="145"/>
                      <a:pt x="167" y="145"/>
                      <a:pt x="167" y="145"/>
                    </a:cubicBezTo>
                    <a:cubicBezTo>
                      <a:pt x="167" y="144"/>
                      <a:pt x="167" y="144"/>
                      <a:pt x="167" y="144"/>
                    </a:cubicBezTo>
                    <a:cubicBezTo>
                      <a:pt x="166" y="143"/>
                      <a:pt x="166" y="143"/>
                      <a:pt x="166" y="143"/>
                    </a:cubicBezTo>
                    <a:cubicBezTo>
                      <a:pt x="167" y="143"/>
                      <a:pt x="167" y="143"/>
                      <a:pt x="167" y="143"/>
                    </a:cubicBezTo>
                    <a:cubicBezTo>
                      <a:pt x="167" y="142"/>
                      <a:pt x="167" y="142"/>
                      <a:pt x="167" y="142"/>
                    </a:cubicBezTo>
                    <a:cubicBezTo>
                      <a:pt x="166" y="143"/>
                      <a:pt x="166" y="143"/>
                      <a:pt x="166" y="143"/>
                    </a:cubicBezTo>
                    <a:cubicBezTo>
                      <a:pt x="167" y="143"/>
                      <a:pt x="167" y="143"/>
                      <a:pt x="167" y="143"/>
                    </a:cubicBezTo>
                    <a:cubicBezTo>
                      <a:pt x="167" y="142"/>
                      <a:pt x="167" y="142"/>
                      <a:pt x="167" y="142"/>
                    </a:cubicBezTo>
                    <a:cubicBezTo>
                      <a:pt x="167" y="143"/>
                      <a:pt x="167" y="143"/>
                      <a:pt x="167" y="143"/>
                    </a:cubicBezTo>
                    <a:cubicBezTo>
                      <a:pt x="167" y="142"/>
                      <a:pt x="167" y="142"/>
                      <a:pt x="167" y="142"/>
                    </a:cubicBezTo>
                    <a:cubicBezTo>
                      <a:pt x="167" y="142"/>
                      <a:pt x="167" y="142"/>
                      <a:pt x="167" y="142"/>
                    </a:cubicBezTo>
                    <a:cubicBezTo>
                      <a:pt x="167" y="143"/>
                      <a:pt x="167" y="143"/>
                      <a:pt x="167" y="143"/>
                    </a:cubicBezTo>
                    <a:cubicBezTo>
                      <a:pt x="167" y="142"/>
                      <a:pt x="167" y="142"/>
                      <a:pt x="167" y="142"/>
                    </a:cubicBezTo>
                    <a:cubicBezTo>
                      <a:pt x="167" y="143"/>
                      <a:pt x="167" y="143"/>
                      <a:pt x="167" y="143"/>
                    </a:cubicBezTo>
                    <a:cubicBezTo>
                      <a:pt x="167" y="142"/>
                      <a:pt x="167" y="142"/>
                      <a:pt x="167" y="142"/>
                    </a:cubicBezTo>
                    <a:cubicBezTo>
                      <a:pt x="167" y="142"/>
                      <a:pt x="167" y="142"/>
                      <a:pt x="167" y="142"/>
                    </a:cubicBezTo>
                    <a:cubicBezTo>
                      <a:pt x="167" y="143"/>
                      <a:pt x="167" y="143"/>
                      <a:pt x="167" y="143"/>
                    </a:cubicBezTo>
                    <a:cubicBezTo>
                      <a:pt x="167" y="142"/>
                      <a:pt x="167" y="142"/>
                      <a:pt x="167" y="142"/>
                    </a:cubicBezTo>
                    <a:cubicBezTo>
                      <a:pt x="167" y="142"/>
                      <a:pt x="165" y="142"/>
                      <a:pt x="164" y="141"/>
                    </a:cubicBezTo>
                    <a:cubicBezTo>
                      <a:pt x="158" y="139"/>
                      <a:pt x="145" y="132"/>
                      <a:pt x="129" y="122"/>
                    </a:cubicBezTo>
                    <a:cubicBezTo>
                      <a:pt x="105" y="108"/>
                      <a:pt x="75" y="90"/>
                      <a:pt x="51" y="75"/>
                    </a:cubicBezTo>
                    <a:cubicBezTo>
                      <a:pt x="39" y="67"/>
                      <a:pt x="28" y="60"/>
                      <a:pt x="20" y="55"/>
                    </a:cubicBezTo>
                    <a:cubicBezTo>
                      <a:pt x="13" y="51"/>
                      <a:pt x="8" y="48"/>
                      <a:pt x="8" y="48"/>
                    </a:cubicBezTo>
                    <a:cubicBezTo>
                      <a:pt x="8" y="47"/>
                      <a:pt x="7" y="47"/>
                      <a:pt x="7" y="47"/>
                    </a:cubicBezTo>
                    <a:cubicBezTo>
                      <a:pt x="7" y="47"/>
                      <a:pt x="6" y="48"/>
                      <a:pt x="6" y="48"/>
                    </a:cubicBezTo>
                    <a:cubicBezTo>
                      <a:pt x="6" y="49"/>
                      <a:pt x="6" y="49"/>
                      <a:pt x="6" y="49"/>
                    </a:cubicBezTo>
                    <a:cubicBezTo>
                      <a:pt x="6" y="50"/>
                      <a:pt x="6" y="50"/>
                      <a:pt x="7" y="51"/>
                    </a:cubicBezTo>
                    <a:cubicBezTo>
                      <a:pt x="7" y="52"/>
                      <a:pt x="8" y="53"/>
                      <a:pt x="10" y="54"/>
                    </a:cubicBezTo>
                    <a:cubicBezTo>
                      <a:pt x="16" y="59"/>
                      <a:pt x="28" y="67"/>
                      <a:pt x="44" y="76"/>
                    </a:cubicBezTo>
                    <a:cubicBezTo>
                      <a:pt x="89" y="105"/>
                      <a:pt x="161" y="147"/>
                      <a:pt x="161" y="147"/>
                    </a:cubicBezTo>
                    <a:cubicBezTo>
                      <a:pt x="162" y="146"/>
                      <a:pt x="162" y="146"/>
                      <a:pt x="162" y="146"/>
                    </a:cubicBezTo>
                    <a:cubicBezTo>
                      <a:pt x="161" y="145"/>
                      <a:pt x="161" y="145"/>
                      <a:pt x="161" y="145"/>
                    </a:cubicBezTo>
                    <a:cubicBezTo>
                      <a:pt x="162" y="145"/>
                      <a:pt x="162" y="145"/>
                      <a:pt x="162" y="145"/>
                    </a:cubicBezTo>
                    <a:cubicBezTo>
                      <a:pt x="161" y="144"/>
                      <a:pt x="161" y="144"/>
                      <a:pt x="161" y="144"/>
                    </a:cubicBezTo>
                    <a:cubicBezTo>
                      <a:pt x="161" y="145"/>
                      <a:pt x="161" y="145"/>
                      <a:pt x="161" y="145"/>
                    </a:cubicBezTo>
                    <a:cubicBezTo>
                      <a:pt x="162" y="145"/>
                      <a:pt x="162" y="145"/>
                      <a:pt x="162" y="145"/>
                    </a:cubicBezTo>
                    <a:cubicBezTo>
                      <a:pt x="161" y="144"/>
                      <a:pt x="161" y="144"/>
                      <a:pt x="161" y="144"/>
                    </a:cubicBezTo>
                    <a:cubicBezTo>
                      <a:pt x="162" y="145"/>
                      <a:pt x="162" y="145"/>
                      <a:pt x="162" y="145"/>
                    </a:cubicBezTo>
                    <a:cubicBezTo>
                      <a:pt x="162" y="144"/>
                      <a:pt x="162" y="144"/>
                      <a:pt x="162" y="144"/>
                    </a:cubicBezTo>
                    <a:cubicBezTo>
                      <a:pt x="161" y="144"/>
                      <a:pt x="161" y="144"/>
                      <a:pt x="161" y="144"/>
                    </a:cubicBezTo>
                    <a:cubicBezTo>
                      <a:pt x="162" y="145"/>
                      <a:pt x="162" y="145"/>
                      <a:pt x="162" y="145"/>
                    </a:cubicBezTo>
                    <a:cubicBezTo>
                      <a:pt x="162" y="144"/>
                      <a:pt x="162" y="144"/>
                      <a:pt x="162" y="144"/>
                    </a:cubicBezTo>
                    <a:cubicBezTo>
                      <a:pt x="161" y="144"/>
                      <a:pt x="161" y="144"/>
                      <a:pt x="159" y="144"/>
                    </a:cubicBezTo>
                    <a:cubicBezTo>
                      <a:pt x="155" y="142"/>
                      <a:pt x="145" y="136"/>
                      <a:pt x="133" y="130"/>
                    </a:cubicBezTo>
                    <a:cubicBezTo>
                      <a:pt x="116" y="119"/>
                      <a:pt x="93" y="106"/>
                      <a:pt x="75" y="95"/>
                    </a:cubicBezTo>
                    <a:cubicBezTo>
                      <a:pt x="65" y="89"/>
                      <a:pt x="57" y="84"/>
                      <a:pt x="51" y="81"/>
                    </a:cubicBezTo>
                    <a:cubicBezTo>
                      <a:pt x="48" y="79"/>
                      <a:pt x="46" y="77"/>
                      <a:pt x="44" y="76"/>
                    </a:cubicBezTo>
                    <a:cubicBezTo>
                      <a:pt x="43" y="76"/>
                      <a:pt x="43" y="76"/>
                      <a:pt x="42" y="75"/>
                    </a:cubicBezTo>
                    <a:cubicBezTo>
                      <a:pt x="41" y="75"/>
                      <a:pt x="41" y="75"/>
                      <a:pt x="41" y="75"/>
                    </a:cubicBezTo>
                    <a:cubicBezTo>
                      <a:pt x="41" y="75"/>
                      <a:pt x="41" y="75"/>
                      <a:pt x="41" y="75"/>
                    </a:cubicBezTo>
                    <a:cubicBezTo>
                      <a:pt x="40" y="75"/>
                      <a:pt x="40" y="75"/>
                      <a:pt x="40" y="75"/>
                    </a:cubicBezTo>
                    <a:cubicBezTo>
                      <a:pt x="40" y="75"/>
                      <a:pt x="40" y="75"/>
                      <a:pt x="40" y="75"/>
                    </a:cubicBezTo>
                    <a:cubicBezTo>
                      <a:pt x="39" y="75"/>
                      <a:pt x="39" y="75"/>
                      <a:pt x="39" y="75"/>
                    </a:cubicBezTo>
                    <a:cubicBezTo>
                      <a:pt x="40" y="76"/>
                      <a:pt x="40" y="76"/>
                      <a:pt x="40" y="76"/>
                    </a:cubicBezTo>
                    <a:cubicBezTo>
                      <a:pt x="39" y="75"/>
                      <a:pt x="39" y="75"/>
                      <a:pt x="39" y="75"/>
                    </a:cubicBezTo>
                    <a:cubicBezTo>
                      <a:pt x="39" y="76"/>
                      <a:pt x="39" y="76"/>
                      <a:pt x="39" y="76"/>
                    </a:cubicBezTo>
                    <a:cubicBezTo>
                      <a:pt x="39" y="77"/>
                      <a:pt x="39" y="77"/>
                      <a:pt x="39" y="77"/>
                    </a:cubicBezTo>
                    <a:cubicBezTo>
                      <a:pt x="39" y="78"/>
                      <a:pt x="40" y="78"/>
                      <a:pt x="40" y="78"/>
                    </a:cubicBezTo>
                    <a:cubicBezTo>
                      <a:pt x="41" y="80"/>
                      <a:pt x="44" y="81"/>
                      <a:pt x="48" y="84"/>
                    </a:cubicBezTo>
                    <a:cubicBezTo>
                      <a:pt x="74" y="102"/>
                      <a:pt x="154" y="149"/>
                      <a:pt x="154" y="149"/>
                    </a:cubicBezTo>
                    <a:cubicBezTo>
                      <a:pt x="155" y="148"/>
                      <a:pt x="155" y="148"/>
                      <a:pt x="155" y="148"/>
                    </a:cubicBezTo>
                    <a:cubicBezTo>
                      <a:pt x="155" y="146"/>
                      <a:pt x="155" y="146"/>
                      <a:pt x="155" y="146"/>
                    </a:cubicBezTo>
                    <a:cubicBezTo>
                      <a:pt x="72" y="99"/>
                      <a:pt x="72" y="99"/>
                      <a:pt x="72" y="99"/>
                    </a:cubicBezTo>
                    <a:cubicBezTo>
                      <a:pt x="71" y="98"/>
                      <a:pt x="71" y="98"/>
                      <a:pt x="70" y="99"/>
                    </a:cubicBezTo>
                    <a:cubicBezTo>
                      <a:pt x="70" y="99"/>
                      <a:pt x="69" y="99"/>
                      <a:pt x="69" y="100"/>
                    </a:cubicBezTo>
                    <a:cubicBezTo>
                      <a:pt x="70" y="101"/>
                      <a:pt x="70" y="101"/>
                      <a:pt x="70" y="101"/>
                    </a:cubicBezTo>
                    <a:cubicBezTo>
                      <a:pt x="70" y="101"/>
                      <a:pt x="70" y="101"/>
                      <a:pt x="70" y="101"/>
                    </a:cubicBezTo>
                    <a:cubicBezTo>
                      <a:pt x="70" y="102"/>
                      <a:pt x="71" y="102"/>
                      <a:pt x="72" y="102"/>
                    </a:cubicBezTo>
                    <a:cubicBezTo>
                      <a:pt x="83" y="110"/>
                      <a:pt x="149" y="151"/>
                      <a:pt x="149" y="151"/>
                    </a:cubicBezTo>
                    <a:cubicBezTo>
                      <a:pt x="150" y="150"/>
                      <a:pt x="150" y="150"/>
                      <a:pt x="150" y="150"/>
                    </a:cubicBezTo>
                    <a:cubicBezTo>
                      <a:pt x="151" y="148"/>
                      <a:pt x="151" y="148"/>
                      <a:pt x="151" y="148"/>
                    </a:cubicBezTo>
                    <a:cubicBezTo>
                      <a:pt x="112" y="131"/>
                      <a:pt x="112" y="131"/>
                      <a:pt x="112" y="131"/>
                    </a:cubicBezTo>
                    <a:cubicBezTo>
                      <a:pt x="112" y="130"/>
                      <a:pt x="111" y="131"/>
                      <a:pt x="111" y="131"/>
                    </a:cubicBezTo>
                    <a:cubicBezTo>
                      <a:pt x="110" y="132"/>
                      <a:pt x="110" y="132"/>
                      <a:pt x="110" y="132"/>
                    </a:cubicBezTo>
                    <a:cubicBezTo>
                      <a:pt x="110" y="132"/>
                      <a:pt x="110" y="133"/>
                      <a:pt x="111" y="133"/>
                    </a:cubicBezTo>
                    <a:cubicBezTo>
                      <a:pt x="111" y="133"/>
                      <a:pt x="111" y="133"/>
                      <a:pt x="111" y="134"/>
                    </a:cubicBezTo>
                    <a:cubicBezTo>
                      <a:pt x="113" y="135"/>
                      <a:pt x="115" y="136"/>
                      <a:pt x="118" y="138"/>
                    </a:cubicBezTo>
                    <a:cubicBezTo>
                      <a:pt x="123" y="141"/>
                      <a:pt x="129" y="144"/>
                      <a:pt x="134" y="147"/>
                    </a:cubicBezTo>
                    <a:cubicBezTo>
                      <a:pt x="136" y="148"/>
                      <a:pt x="138" y="150"/>
                      <a:pt x="140" y="151"/>
                    </a:cubicBezTo>
                    <a:cubicBezTo>
                      <a:pt x="140" y="151"/>
                      <a:pt x="141" y="152"/>
                      <a:pt x="141"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3" y="151"/>
                      <a:pt x="143" y="151"/>
                      <a:pt x="143" y="151"/>
                    </a:cubicBezTo>
                    <a:cubicBezTo>
                      <a:pt x="141" y="151"/>
                      <a:pt x="141" y="151"/>
                      <a:pt x="141" y="151"/>
                    </a:cubicBezTo>
                    <a:cubicBezTo>
                      <a:pt x="141" y="152"/>
                      <a:pt x="142" y="152"/>
                      <a:pt x="142" y="152"/>
                    </a:cubicBezTo>
                    <a:cubicBezTo>
                      <a:pt x="143" y="151"/>
                      <a:pt x="143" y="151"/>
                      <a:pt x="143" y="151"/>
                    </a:cubicBezTo>
                    <a:cubicBezTo>
                      <a:pt x="141" y="151"/>
                      <a:pt x="141" y="151"/>
                      <a:pt x="141" y="151"/>
                    </a:cubicBezTo>
                    <a:cubicBezTo>
                      <a:pt x="143" y="151"/>
                      <a:pt x="143" y="151"/>
                      <a:pt x="143" y="151"/>
                    </a:cubicBezTo>
                    <a:cubicBezTo>
                      <a:pt x="142" y="151"/>
                      <a:pt x="142" y="151"/>
                      <a:pt x="142" y="151"/>
                    </a:cubicBezTo>
                    <a:cubicBezTo>
                      <a:pt x="141" y="151"/>
                      <a:pt x="141" y="151"/>
                      <a:pt x="141" y="151"/>
                    </a:cubicBezTo>
                    <a:cubicBezTo>
                      <a:pt x="143" y="151"/>
                      <a:pt x="143" y="151"/>
                      <a:pt x="143" y="151"/>
                    </a:cubicBezTo>
                    <a:cubicBezTo>
                      <a:pt x="142" y="151"/>
                      <a:pt x="142" y="151"/>
                      <a:pt x="142" y="151"/>
                    </a:cubicBezTo>
                    <a:cubicBezTo>
                      <a:pt x="143" y="151"/>
                      <a:pt x="143" y="151"/>
                      <a:pt x="143" y="151"/>
                    </a:cubicBezTo>
                    <a:cubicBezTo>
                      <a:pt x="143" y="150"/>
                      <a:pt x="143" y="150"/>
                      <a:pt x="143" y="150"/>
                    </a:cubicBezTo>
                    <a:cubicBezTo>
                      <a:pt x="116" y="140"/>
                      <a:pt x="116" y="140"/>
                      <a:pt x="116" y="140"/>
                    </a:cubicBezTo>
                    <a:cubicBezTo>
                      <a:pt x="115" y="140"/>
                      <a:pt x="114" y="140"/>
                      <a:pt x="114" y="141"/>
                    </a:cubicBezTo>
                    <a:cubicBezTo>
                      <a:pt x="114" y="141"/>
                      <a:pt x="114" y="142"/>
                      <a:pt x="114" y="142"/>
                    </a:cubicBezTo>
                    <a:cubicBezTo>
                      <a:pt x="134" y="154"/>
                      <a:pt x="134" y="154"/>
                      <a:pt x="134" y="154"/>
                    </a:cubicBezTo>
                    <a:cubicBezTo>
                      <a:pt x="134" y="153"/>
                      <a:pt x="134" y="153"/>
                      <a:pt x="134" y="153"/>
                    </a:cubicBezTo>
                    <a:cubicBezTo>
                      <a:pt x="133" y="152"/>
                      <a:pt x="133" y="152"/>
                      <a:pt x="133" y="152"/>
                    </a:cubicBezTo>
                    <a:cubicBezTo>
                      <a:pt x="134" y="153"/>
                      <a:pt x="134" y="153"/>
                      <a:pt x="134" y="153"/>
                    </a:cubicBezTo>
                    <a:cubicBezTo>
                      <a:pt x="134" y="152"/>
                      <a:pt x="134" y="152"/>
                      <a:pt x="134" y="152"/>
                    </a:cubicBezTo>
                    <a:cubicBezTo>
                      <a:pt x="134" y="152"/>
                      <a:pt x="134" y="152"/>
                      <a:pt x="133" y="152"/>
                    </a:cubicBezTo>
                    <a:cubicBezTo>
                      <a:pt x="134" y="153"/>
                      <a:pt x="134" y="153"/>
                      <a:pt x="134" y="153"/>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3"/>
                      <a:pt x="134" y="153"/>
                      <a:pt x="134" y="153"/>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2"/>
                      <a:pt x="133" y="151"/>
                      <a:pt x="131" y="151"/>
                    </a:cubicBezTo>
                    <a:cubicBezTo>
                      <a:pt x="129" y="150"/>
                      <a:pt x="125" y="149"/>
                      <a:pt x="122" y="149"/>
                    </a:cubicBezTo>
                    <a:cubicBezTo>
                      <a:pt x="121" y="148"/>
                      <a:pt x="120" y="148"/>
                      <a:pt x="119" y="148"/>
                    </a:cubicBezTo>
                    <a:cubicBezTo>
                      <a:pt x="118" y="148"/>
                      <a:pt x="118" y="148"/>
                      <a:pt x="117" y="148"/>
                    </a:cubicBezTo>
                    <a:cubicBezTo>
                      <a:pt x="117" y="148"/>
                      <a:pt x="117" y="147"/>
                      <a:pt x="116" y="147"/>
                    </a:cubicBezTo>
                    <a:cubicBezTo>
                      <a:pt x="116" y="148"/>
                      <a:pt x="116" y="148"/>
                      <a:pt x="116" y="148"/>
                    </a:cubicBezTo>
                    <a:cubicBezTo>
                      <a:pt x="116" y="148"/>
                      <a:pt x="115" y="148"/>
                      <a:pt x="115" y="148"/>
                    </a:cubicBezTo>
                    <a:cubicBezTo>
                      <a:pt x="115" y="149"/>
                      <a:pt x="115" y="150"/>
                      <a:pt x="115" y="150"/>
                    </a:cubicBezTo>
                    <a:cubicBezTo>
                      <a:pt x="120" y="153"/>
                      <a:pt x="120" y="153"/>
                      <a:pt x="120" y="153"/>
                    </a:cubicBezTo>
                    <a:cubicBezTo>
                      <a:pt x="116" y="155"/>
                      <a:pt x="116" y="155"/>
                      <a:pt x="116" y="155"/>
                    </a:cubicBezTo>
                    <a:cubicBezTo>
                      <a:pt x="116" y="155"/>
                      <a:pt x="115" y="155"/>
                      <a:pt x="115" y="156"/>
                    </a:cubicBezTo>
                    <a:cubicBezTo>
                      <a:pt x="115" y="156"/>
                      <a:pt x="115" y="157"/>
                      <a:pt x="116" y="157"/>
                    </a:cubicBezTo>
                    <a:cubicBezTo>
                      <a:pt x="117" y="158"/>
                      <a:pt x="117" y="158"/>
                      <a:pt x="117" y="158"/>
                    </a:cubicBezTo>
                    <a:cubicBezTo>
                      <a:pt x="118" y="159"/>
                      <a:pt x="119" y="158"/>
                      <a:pt x="119" y="158"/>
                    </a:cubicBezTo>
                    <a:cubicBezTo>
                      <a:pt x="120" y="157"/>
                      <a:pt x="119" y="156"/>
                      <a:pt x="119" y="156"/>
                    </a:cubicBezTo>
                    <a:close/>
                  </a:path>
                </a:pathLst>
              </a:custGeom>
              <a:solidFill>
                <a:srgbClr val="CCE8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4" name="Freeform 1212"/>
              <p:cNvSpPr>
                <a:spLocks/>
              </p:cNvSpPr>
              <p:nvPr/>
            </p:nvSpPr>
            <p:spPr bwMode="auto">
              <a:xfrm>
                <a:off x="4551880" y="235895"/>
                <a:ext cx="529575" cy="346075"/>
              </a:xfrm>
              <a:custGeom>
                <a:avLst/>
                <a:gdLst>
                  <a:gd name="T0" fmla="*/ 92 w 242"/>
                  <a:gd name="T1" fmla="*/ 131 h 158"/>
                  <a:gd name="T2" fmla="*/ 91 w 242"/>
                  <a:gd name="T3" fmla="*/ 125 h 158"/>
                  <a:gd name="T4" fmla="*/ 120 w 242"/>
                  <a:gd name="T5" fmla="*/ 134 h 158"/>
                  <a:gd name="T6" fmla="*/ 125 w 242"/>
                  <a:gd name="T7" fmla="*/ 131 h 158"/>
                  <a:gd name="T8" fmla="*/ 9 w 242"/>
                  <a:gd name="T9" fmla="*/ 61 h 158"/>
                  <a:gd name="T10" fmla="*/ 18 w 242"/>
                  <a:gd name="T11" fmla="*/ 57 h 158"/>
                  <a:gd name="T12" fmla="*/ 140 w 242"/>
                  <a:gd name="T13" fmla="*/ 116 h 158"/>
                  <a:gd name="T14" fmla="*/ 35 w 242"/>
                  <a:gd name="T15" fmla="*/ 53 h 158"/>
                  <a:gd name="T16" fmla="*/ 38 w 242"/>
                  <a:gd name="T17" fmla="*/ 49 h 158"/>
                  <a:gd name="T18" fmla="*/ 50 w 242"/>
                  <a:gd name="T19" fmla="*/ 51 h 158"/>
                  <a:gd name="T20" fmla="*/ 46 w 242"/>
                  <a:gd name="T21" fmla="*/ 50 h 158"/>
                  <a:gd name="T22" fmla="*/ 51 w 242"/>
                  <a:gd name="T23" fmla="*/ 48 h 158"/>
                  <a:gd name="T24" fmla="*/ 59 w 242"/>
                  <a:gd name="T25" fmla="*/ 45 h 158"/>
                  <a:gd name="T26" fmla="*/ 73 w 242"/>
                  <a:gd name="T27" fmla="*/ 49 h 158"/>
                  <a:gd name="T28" fmla="*/ 63 w 242"/>
                  <a:gd name="T29" fmla="*/ 44 h 158"/>
                  <a:gd name="T30" fmla="*/ 71 w 242"/>
                  <a:gd name="T31" fmla="*/ 42 h 158"/>
                  <a:gd name="T32" fmla="*/ 76 w 242"/>
                  <a:gd name="T33" fmla="*/ 39 h 158"/>
                  <a:gd name="T34" fmla="*/ 80 w 242"/>
                  <a:gd name="T35" fmla="*/ 37 h 158"/>
                  <a:gd name="T36" fmla="*/ 172 w 242"/>
                  <a:gd name="T37" fmla="*/ 84 h 158"/>
                  <a:gd name="T38" fmla="*/ 81 w 242"/>
                  <a:gd name="T39" fmla="*/ 24 h 158"/>
                  <a:gd name="T40" fmla="*/ 184 w 242"/>
                  <a:gd name="T41" fmla="*/ 80 h 158"/>
                  <a:gd name="T42" fmla="*/ 167 w 242"/>
                  <a:gd name="T43" fmla="*/ 70 h 158"/>
                  <a:gd name="T44" fmla="*/ 81 w 242"/>
                  <a:gd name="T45" fmla="*/ 12 h 158"/>
                  <a:gd name="T46" fmla="*/ 84 w 242"/>
                  <a:gd name="T47" fmla="*/ 2 h 158"/>
                  <a:gd name="T48" fmla="*/ 108 w 242"/>
                  <a:gd name="T49" fmla="*/ 7 h 158"/>
                  <a:gd name="T50" fmla="*/ 124 w 242"/>
                  <a:gd name="T51" fmla="*/ 9 h 158"/>
                  <a:gd name="T52" fmla="*/ 137 w 242"/>
                  <a:gd name="T53" fmla="*/ 11 h 158"/>
                  <a:gd name="T54" fmla="*/ 152 w 242"/>
                  <a:gd name="T55" fmla="*/ 16 h 158"/>
                  <a:gd name="T56" fmla="*/ 228 w 242"/>
                  <a:gd name="T57" fmla="*/ 43 h 158"/>
                  <a:gd name="T58" fmla="*/ 233 w 242"/>
                  <a:gd name="T59" fmla="*/ 42 h 158"/>
                  <a:gd name="T60" fmla="*/ 234 w 242"/>
                  <a:gd name="T61" fmla="*/ 38 h 158"/>
                  <a:gd name="T62" fmla="*/ 207 w 242"/>
                  <a:gd name="T63" fmla="*/ 25 h 158"/>
                  <a:gd name="T64" fmla="*/ 232 w 242"/>
                  <a:gd name="T65" fmla="*/ 39 h 158"/>
                  <a:gd name="T66" fmla="*/ 174 w 242"/>
                  <a:gd name="T67" fmla="*/ 20 h 158"/>
                  <a:gd name="T68" fmla="*/ 218 w 242"/>
                  <a:gd name="T69" fmla="*/ 53 h 158"/>
                  <a:gd name="T70" fmla="*/ 208 w 242"/>
                  <a:gd name="T71" fmla="*/ 50 h 158"/>
                  <a:gd name="T72" fmla="*/ 215 w 242"/>
                  <a:gd name="T73" fmla="*/ 53 h 158"/>
                  <a:gd name="T74" fmla="*/ 209 w 242"/>
                  <a:gd name="T75" fmla="*/ 58 h 158"/>
                  <a:gd name="T76" fmla="*/ 127 w 242"/>
                  <a:gd name="T77" fmla="*/ 13 h 158"/>
                  <a:gd name="T78" fmla="*/ 202 w 242"/>
                  <a:gd name="T79" fmla="*/ 65 h 158"/>
                  <a:gd name="T80" fmla="*/ 198 w 242"/>
                  <a:gd name="T81" fmla="*/ 68 h 158"/>
                  <a:gd name="T82" fmla="*/ 187 w 242"/>
                  <a:gd name="T83" fmla="*/ 78 h 158"/>
                  <a:gd name="T84" fmla="*/ 183 w 242"/>
                  <a:gd name="T85" fmla="*/ 82 h 158"/>
                  <a:gd name="T86" fmla="*/ 80 w 242"/>
                  <a:gd name="T87" fmla="*/ 22 h 158"/>
                  <a:gd name="T88" fmla="*/ 177 w 242"/>
                  <a:gd name="T89" fmla="*/ 83 h 158"/>
                  <a:gd name="T90" fmla="*/ 152 w 242"/>
                  <a:gd name="T91" fmla="*/ 77 h 158"/>
                  <a:gd name="T92" fmla="*/ 170 w 242"/>
                  <a:gd name="T93" fmla="*/ 92 h 158"/>
                  <a:gd name="T94" fmla="*/ 164 w 242"/>
                  <a:gd name="T95" fmla="*/ 97 h 158"/>
                  <a:gd name="T96" fmla="*/ 162 w 242"/>
                  <a:gd name="T97" fmla="*/ 100 h 158"/>
                  <a:gd name="T98" fmla="*/ 160 w 242"/>
                  <a:gd name="T99" fmla="*/ 102 h 158"/>
                  <a:gd name="T100" fmla="*/ 154 w 242"/>
                  <a:gd name="T101" fmla="*/ 105 h 158"/>
                  <a:gd name="T102" fmla="*/ 150 w 242"/>
                  <a:gd name="T103" fmla="*/ 109 h 158"/>
                  <a:gd name="T104" fmla="*/ 44 w 242"/>
                  <a:gd name="T105" fmla="*/ 49 h 158"/>
                  <a:gd name="T106" fmla="*/ 37 w 242"/>
                  <a:gd name="T107" fmla="*/ 49 h 158"/>
                  <a:gd name="T108" fmla="*/ 26 w 242"/>
                  <a:gd name="T109" fmla="*/ 54 h 158"/>
                  <a:gd name="T110" fmla="*/ 21 w 242"/>
                  <a:gd name="T111" fmla="*/ 55 h 158"/>
                  <a:gd name="T112" fmla="*/ 127 w 242"/>
                  <a:gd name="T113" fmla="*/ 126 h 158"/>
                  <a:gd name="T114" fmla="*/ 123 w 242"/>
                  <a:gd name="T115" fmla="*/ 130 h 158"/>
                  <a:gd name="T116" fmla="*/ 117 w 242"/>
                  <a:gd name="T117" fmla="*/ 136 h 158"/>
                  <a:gd name="T118" fmla="*/ 119 w 242"/>
                  <a:gd name="T119" fmla="*/ 134 h 158"/>
                  <a:gd name="T120" fmla="*/ 103 w 242"/>
                  <a:gd name="T121" fmla="*/ 141 h 158"/>
                  <a:gd name="T122" fmla="*/ 92 w 242"/>
                  <a:gd name="T123" fmla="*/ 13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158">
                    <a:moveTo>
                      <a:pt x="97" y="155"/>
                    </a:moveTo>
                    <a:cubicBezTo>
                      <a:pt x="95" y="154"/>
                      <a:pt x="95" y="154"/>
                      <a:pt x="95" y="154"/>
                    </a:cubicBezTo>
                    <a:cubicBezTo>
                      <a:pt x="94" y="155"/>
                      <a:pt x="94" y="155"/>
                      <a:pt x="94" y="155"/>
                    </a:cubicBezTo>
                    <a:cubicBezTo>
                      <a:pt x="95" y="156"/>
                      <a:pt x="95" y="156"/>
                      <a:pt x="95" y="156"/>
                    </a:cubicBezTo>
                    <a:cubicBezTo>
                      <a:pt x="100" y="154"/>
                      <a:pt x="100" y="154"/>
                      <a:pt x="100" y="154"/>
                    </a:cubicBezTo>
                    <a:cubicBezTo>
                      <a:pt x="101" y="154"/>
                      <a:pt x="101" y="153"/>
                      <a:pt x="101" y="153"/>
                    </a:cubicBezTo>
                    <a:cubicBezTo>
                      <a:pt x="101" y="152"/>
                      <a:pt x="101" y="152"/>
                      <a:pt x="101" y="151"/>
                    </a:cubicBezTo>
                    <a:cubicBezTo>
                      <a:pt x="99" y="150"/>
                      <a:pt x="99" y="150"/>
                      <a:pt x="99" y="150"/>
                    </a:cubicBezTo>
                    <a:cubicBezTo>
                      <a:pt x="101" y="150"/>
                      <a:pt x="101" y="150"/>
                      <a:pt x="101" y="150"/>
                    </a:cubicBezTo>
                    <a:cubicBezTo>
                      <a:pt x="102" y="150"/>
                      <a:pt x="103" y="150"/>
                      <a:pt x="103" y="149"/>
                    </a:cubicBezTo>
                    <a:cubicBezTo>
                      <a:pt x="103" y="149"/>
                      <a:pt x="103" y="148"/>
                      <a:pt x="102" y="148"/>
                    </a:cubicBezTo>
                    <a:cubicBezTo>
                      <a:pt x="101" y="147"/>
                      <a:pt x="101" y="147"/>
                      <a:pt x="101" y="147"/>
                    </a:cubicBezTo>
                    <a:cubicBezTo>
                      <a:pt x="105" y="148"/>
                      <a:pt x="105" y="148"/>
                      <a:pt x="105" y="148"/>
                    </a:cubicBezTo>
                    <a:cubicBezTo>
                      <a:pt x="106" y="148"/>
                      <a:pt x="107" y="147"/>
                      <a:pt x="107" y="147"/>
                    </a:cubicBezTo>
                    <a:cubicBezTo>
                      <a:pt x="107" y="146"/>
                      <a:pt x="107" y="145"/>
                      <a:pt x="106" y="145"/>
                    </a:cubicBezTo>
                    <a:cubicBezTo>
                      <a:pt x="102" y="142"/>
                      <a:pt x="102" y="142"/>
                      <a:pt x="102" y="142"/>
                    </a:cubicBezTo>
                    <a:cubicBezTo>
                      <a:pt x="108" y="144"/>
                      <a:pt x="108" y="144"/>
                      <a:pt x="108" y="144"/>
                    </a:cubicBezTo>
                    <a:cubicBezTo>
                      <a:pt x="109" y="144"/>
                      <a:pt x="110" y="144"/>
                      <a:pt x="110" y="143"/>
                    </a:cubicBezTo>
                    <a:cubicBezTo>
                      <a:pt x="110" y="143"/>
                      <a:pt x="110" y="143"/>
                      <a:pt x="110" y="143"/>
                    </a:cubicBezTo>
                    <a:cubicBezTo>
                      <a:pt x="110" y="142"/>
                      <a:pt x="110" y="142"/>
                      <a:pt x="110" y="142"/>
                    </a:cubicBezTo>
                    <a:cubicBezTo>
                      <a:pt x="110" y="141"/>
                      <a:pt x="110" y="141"/>
                      <a:pt x="110" y="141"/>
                    </a:cubicBezTo>
                    <a:cubicBezTo>
                      <a:pt x="109" y="141"/>
                      <a:pt x="109" y="141"/>
                      <a:pt x="108" y="140"/>
                    </a:cubicBezTo>
                    <a:cubicBezTo>
                      <a:pt x="106" y="139"/>
                      <a:pt x="102" y="137"/>
                      <a:pt x="98" y="134"/>
                    </a:cubicBezTo>
                    <a:cubicBezTo>
                      <a:pt x="97" y="133"/>
                      <a:pt x="95" y="132"/>
                      <a:pt x="94" y="132"/>
                    </a:cubicBezTo>
                    <a:cubicBezTo>
                      <a:pt x="93" y="131"/>
                      <a:pt x="93"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1" y="131"/>
                      <a:pt x="91" y="131"/>
                      <a:pt x="91" y="131"/>
                    </a:cubicBezTo>
                    <a:cubicBezTo>
                      <a:pt x="92" y="131"/>
                      <a:pt x="92" y="131"/>
                      <a:pt x="92" y="131"/>
                    </a:cubicBezTo>
                    <a:cubicBezTo>
                      <a:pt x="92" y="131"/>
                      <a:pt x="92" y="131"/>
                      <a:pt x="92" y="131"/>
                    </a:cubicBezTo>
                    <a:cubicBezTo>
                      <a:pt x="91" y="131"/>
                      <a:pt x="91" y="131"/>
                      <a:pt x="91" y="131"/>
                    </a:cubicBezTo>
                    <a:cubicBezTo>
                      <a:pt x="92" y="131"/>
                      <a:pt x="92" y="131"/>
                      <a:pt x="92" y="131"/>
                    </a:cubicBezTo>
                    <a:cubicBezTo>
                      <a:pt x="91" y="131"/>
                      <a:pt x="91" y="131"/>
                      <a:pt x="91" y="131"/>
                    </a:cubicBezTo>
                    <a:cubicBezTo>
                      <a:pt x="92" y="132"/>
                      <a:pt x="92" y="132"/>
                      <a:pt x="92" y="132"/>
                    </a:cubicBezTo>
                    <a:cubicBezTo>
                      <a:pt x="92" y="131"/>
                      <a:pt x="92" y="131"/>
                      <a:pt x="92" y="131"/>
                    </a:cubicBezTo>
                    <a:cubicBezTo>
                      <a:pt x="91" y="131"/>
                      <a:pt x="91" y="131"/>
                      <a:pt x="91" y="131"/>
                    </a:cubicBezTo>
                    <a:cubicBezTo>
                      <a:pt x="92" y="132"/>
                      <a:pt x="92" y="132"/>
                      <a:pt x="92" y="132"/>
                    </a:cubicBezTo>
                    <a:cubicBezTo>
                      <a:pt x="91" y="131"/>
                      <a:pt x="91" y="131"/>
                      <a:pt x="91" y="131"/>
                    </a:cubicBezTo>
                    <a:cubicBezTo>
                      <a:pt x="90" y="133"/>
                      <a:pt x="90" y="133"/>
                      <a:pt x="90" y="133"/>
                    </a:cubicBezTo>
                    <a:cubicBezTo>
                      <a:pt x="114" y="142"/>
                      <a:pt x="114" y="142"/>
                      <a:pt x="114" y="142"/>
                    </a:cubicBezTo>
                    <a:cubicBezTo>
                      <a:pt x="115" y="142"/>
                      <a:pt x="116" y="142"/>
                      <a:pt x="116" y="141"/>
                    </a:cubicBezTo>
                    <a:cubicBezTo>
                      <a:pt x="117" y="140"/>
                      <a:pt x="116" y="139"/>
                      <a:pt x="116" y="139"/>
                    </a:cubicBezTo>
                    <a:cubicBezTo>
                      <a:pt x="116" y="139"/>
                      <a:pt x="110" y="136"/>
                      <a:pt x="104" y="132"/>
                    </a:cubicBezTo>
                    <a:cubicBezTo>
                      <a:pt x="101" y="130"/>
                      <a:pt x="97" y="128"/>
                      <a:pt x="95" y="127"/>
                    </a:cubicBezTo>
                    <a:cubicBezTo>
                      <a:pt x="94" y="126"/>
                      <a:pt x="93" y="125"/>
                      <a:pt x="93" y="125"/>
                    </a:cubicBezTo>
                    <a:cubicBezTo>
                      <a:pt x="92" y="124"/>
                      <a:pt x="92" y="124"/>
                      <a:pt x="92" y="124"/>
                    </a:cubicBezTo>
                    <a:cubicBezTo>
                      <a:pt x="92" y="124"/>
                      <a:pt x="92" y="124"/>
                      <a:pt x="92" y="124"/>
                    </a:cubicBezTo>
                    <a:cubicBezTo>
                      <a:pt x="91" y="125"/>
                      <a:pt x="91" y="125"/>
                      <a:pt x="91" y="125"/>
                    </a:cubicBezTo>
                    <a:cubicBezTo>
                      <a:pt x="92" y="124"/>
                      <a:pt x="92" y="124"/>
                      <a:pt x="92" y="124"/>
                    </a:cubicBezTo>
                    <a:cubicBezTo>
                      <a:pt x="92" y="124"/>
                      <a:pt x="92" y="124"/>
                      <a:pt x="92" y="124"/>
                    </a:cubicBezTo>
                    <a:cubicBezTo>
                      <a:pt x="91" y="125"/>
                      <a:pt x="91" y="125"/>
                      <a:pt x="91" y="125"/>
                    </a:cubicBezTo>
                    <a:cubicBezTo>
                      <a:pt x="92" y="124"/>
                      <a:pt x="92" y="124"/>
                      <a:pt x="92" y="124"/>
                    </a:cubicBezTo>
                    <a:cubicBezTo>
                      <a:pt x="91" y="125"/>
                      <a:pt x="91" y="125"/>
                      <a:pt x="91" y="125"/>
                    </a:cubicBezTo>
                    <a:cubicBezTo>
                      <a:pt x="92" y="125"/>
                      <a:pt x="92" y="125"/>
                      <a:pt x="92" y="125"/>
                    </a:cubicBezTo>
                    <a:cubicBezTo>
                      <a:pt x="92" y="125"/>
                      <a:pt x="92" y="125"/>
                      <a:pt x="92" y="124"/>
                    </a:cubicBezTo>
                    <a:cubicBezTo>
                      <a:pt x="91" y="125"/>
                      <a:pt x="91" y="125"/>
                      <a:pt x="91" y="125"/>
                    </a:cubicBezTo>
                    <a:cubicBezTo>
                      <a:pt x="92" y="125"/>
                      <a:pt x="92" y="125"/>
                      <a:pt x="92" y="125"/>
                    </a:cubicBezTo>
                    <a:cubicBezTo>
                      <a:pt x="91" y="125"/>
                      <a:pt x="91" y="125"/>
                      <a:pt x="91" y="125"/>
                    </a:cubicBezTo>
                    <a:cubicBezTo>
                      <a:pt x="92" y="126"/>
                      <a:pt x="92" y="126"/>
                      <a:pt x="92" y="126"/>
                    </a:cubicBezTo>
                    <a:cubicBezTo>
                      <a:pt x="92" y="125"/>
                      <a:pt x="92" y="125"/>
                      <a:pt x="92" y="125"/>
                    </a:cubicBezTo>
                    <a:cubicBezTo>
                      <a:pt x="91" y="125"/>
                      <a:pt x="91" y="125"/>
                      <a:pt x="91" y="125"/>
                    </a:cubicBezTo>
                    <a:cubicBezTo>
                      <a:pt x="92" y="126"/>
                      <a:pt x="92" y="126"/>
                      <a:pt x="92" y="126"/>
                    </a:cubicBezTo>
                    <a:cubicBezTo>
                      <a:pt x="91" y="125"/>
                      <a:pt x="91" y="125"/>
                      <a:pt x="91" y="125"/>
                    </a:cubicBezTo>
                    <a:cubicBezTo>
                      <a:pt x="90" y="127"/>
                      <a:pt x="90" y="127"/>
                      <a:pt x="90" y="127"/>
                    </a:cubicBezTo>
                    <a:cubicBezTo>
                      <a:pt x="90" y="127"/>
                      <a:pt x="97" y="129"/>
                      <a:pt x="103" y="132"/>
                    </a:cubicBezTo>
                    <a:cubicBezTo>
                      <a:pt x="107" y="133"/>
                      <a:pt x="110" y="134"/>
                      <a:pt x="113" y="135"/>
                    </a:cubicBezTo>
                    <a:cubicBezTo>
                      <a:pt x="115" y="136"/>
                      <a:pt x="116" y="136"/>
                      <a:pt x="117" y="136"/>
                    </a:cubicBezTo>
                    <a:cubicBezTo>
                      <a:pt x="117" y="137"/>
                      <a:pt x="118" y="137"/>
                      <a:pt x="118" y="137"/>
                    </a:cubicBezTo>
                    <a:cubicBezTo>
                      <a:pt x="118" y="137"/>
                      <a:pt x="119" y="137"/>
                      <a:pt x="119" y="137"/>
                    </a:cubicBezTo>
                    <a:cubicBezTo>
                      <a:pt x="120" y="137"/>
                      <a:pt x="120" y="137"/>
                      <a:pt x="120" y="137"/>
                    </a:cubicBezTo>
                    <a:cubicBezTo>
                      <a:pt x="120" y="137"/>
                      <a:pt x="120" y="137"/>
                      <a:pt x="121" y="136"/>
                    </a:cubicBezTo>
                    <a:cubicBezTo>
                      <a:pt x="121" y="136"/>
                      <a:pt x="121" y="136"/>
                      <a:pt x="121" y="136"/>
                    </a:cubicBezTo>
                    <a:cubicBezTo>
                      <a:pt x="121" y="135"/>
                      <a:pt x="121" y="135"/>
                      <a:pt x="121" y="135"/>
                    </a:cubicBezTo>
                    <a:cubicBezTo>
                      <a:pt x="121" y="135"/>
                      <a:pt x="121" y="135"/>
                      <a:pt x="120" y="134"/>
                    </a:cubicBezTo>
                    <a:cubicBezTo>
                      <a:pt x="120" y="134"/>
                      <a:pt x="120" y="134"/>
                      <a:pt x="120" y="133"/>
                    </a:cubicBezTo>
                    <a:cubicBezTo>
                      <a:pt x="118" y="132"/>
                      <a:pt x="115" y="130"/>
                      <a:pt x="111" y="128"/>
                    </a:cubicBezTo>
                    <a:cubicBezTo>
                      <a:pt x="84" y="110"/>
                      <a:pt x="2" y="60"/>
                      <a:pt x="2" y="60"/>
                    </a:cubicBezTo>
                    <a:cubicBezTo>
                      <a:pt x="1" y="62"/>
                      <a:pt x="1" y="62"/>
                      <a:pt x="1" y="62"/>
                    </a:cubicBezTo>
                    <a:cubicBezTo>
                      <a:pt x="2" y="62"/>
                      <a:pt x="2" y="62"/>
                      <a:pt x="2" y="62"/>
                    </a:cubicBezTo>
                    <a:cubicBezTo>
                      <a:pt x="1" y="62"/>
                      <a:pt x="1" y="62"/>
                      <a:pt x="1" y="62"/>
                    </a:cubicBezTo>
                    <a:cubicBezTo>
                      <a:pt x="2" y="63"/>
                      <a:pt x="2" y="63"/>
                      <a:pt x="2" y="63"/>
                    </a:cubicBezTo>
                    <a:cubicBezTo>
                      <a:pt x="2" y="62"/>
                      <a:pt x="2" y="62"/>
                      <a:pt x="2" y="62"/>
                    </a:cubicBezTo>
                    <a:cubicBezTo>
                      <a:pt x="1" y="62"/>
                      <a:pt x="1" y="62"/>
                      <a:pt x="1" y="62"/>
                    </a:cubicBezTo>
                    <a:cubicBezTo>
                      <a:pt x="2" y="63"/>
                      <a:pt x="2" y="63"/>
                      <a:pt x="2" y="63"/>
                    </a:cubicBezTo>
                    <a:cubicBezTo>
                      <a:pt x="2" y="62"/>
                      <a:pt x="2" y="62"/>
                      <a:pt x="2" y="62"/>
                    </a:cubicBezTo>
                    <a:cubicBezTo>
                      <a:pt x="2" y="63"/>
                      <a:pt x="2" y="63"/>
                      <a:pt x="2" y="63"/>
                    </a:cubicBezTo>
                    <a:cubicBezTo>
                      <a:pt x="2" y="63"/>
                      <a:pt x="2" y="63"/>
                      <a:pt x="2" y="63"/>
                    </a:cubicBezTo>
                    <a:cubicBezTo>
                      <a:pt x="2" y="62"/>
                      <a:pt x="2" y="62"/>
                      <a:pt x="2" y="62"/>
                    </a:cubicBezTo>
                    <a:cubicBezTo>
                      <a:pt x="2" y="63"/>
                      <a:pt x="2" y="63"/>
                      <a:pt x="2" y="63"/>
                    </a:cubicBezTo>
                    <a:cubicBezTo>
                      <a:pt x="2" y="63"/>
                      <a:pt x="2" y="63"/>
                      <a:pt x="4" y="64"/>
                    </a:cubicBezTo>
                    <a:cubicBezTo>
                      <a:pt x="8" y="65"/>
                      <a:pt x="18" y="71"/>
                      <a:pt x="29" y="78"/>
                    </a:cubicBezTo>
                    <a:cubicBezTo>
                      <a:pt x="47" y="88"/>
                      <a:pt x="70" y="102"/>
                      <a:pt x="88" y="113"/>
                    </a:cubicBezTo>
                    <a:cubicBezTo>
                      <a:pt x="98" y="118"/>
                      <a:pt x="106" y="123"/>
                      <a:pt x="112" y="127"/>
                    </a:cubicBezTo>
                    <a:cubicBezTo>
                      <a:pt x="115" y="129"/>
                      <a:pt x="118" y="130"/>
                      <a:pt x="119" y="131"/>
                    </a:cubicBezTo>
                    <a:cubicBezTo>
                      <a:pt x="120" y="132"/>
                      <a:pt x="121" y="132"/>
                      <a:pt x="122" y="132"/>
                    </a:cubicBezTo>
                    <a:cubicBezTo>
                      <a:pt x="122" y="133"/>
                      <a:pt x="122" y="133"/>
                      <a:pt x="122" y="133"/>
                    </a:cubicBezTo>
                    <a:cubicBezTo>
                      <a:pt x="123" y="133"/>
                      <a:pt x="123" y="133"/>
                      <a:pt x="123" y="133"/>
                    </a:cubicBezTo>
                    <a:cubicBezTo>
                      <a:pt x="124" y="133"/>
                      <a:pt x="124" y="133"/>
                      <a:pt x="124" y="133"/>
                    </a:cubicBezTo>
                    <a:cubicBezTo>
                      <a:pt x="125" y="132"/>
                      <a:pt x="125" y="132"/>
                      <a:pt x="125" y="132"/>
                    </a:cubicBezTo>
                    <a:cubicBezTo>
                      <a:pt x="125" y="132"/>
                      <a:pt x="125" y="131"/>
                      <a:pt x="125" y="131"/>
                    </a:cubicBezTo>
                    <a:cubicBezTo>
                      <a:pt x="125" y="131"/>
                      <a:pt x="125" y="130"/>
                      <a:pt x="124" y="130"/>
                    </a:cubicBezTo>
                    <a:cubicBezTo>
                      <a:pt x="124" y="130"/>
                      <a:pt x="122" y="129"/>
                      <a:pt x="119" y="127"/>
                    </a:cubicBezTo>
                    <a:cubicBezTo>
                      <a:pt x="108" y="121"/>
                      <a:pt x="81" y="104"/>
                      <a:pt x="56" y="89"/>
                    </a:cubicBezTo>
                    <a:cubicBezTo>
                      <a:pt x="44" y="82"/>
                      <a:pt x="32" y="74"/>
                      <a:pt x="24" y="69"/>
                    </a:cubicBezTo>
                    <a:cubicBezTo>
                      <a:pt x="19" y="66"/>
                      <a:pt x="16" y="64"/>
                      <a:pt x="13" y="62"/>
                    </a:cubicBezTo>
                    <a:cubicBezTo>
                      <a:pt x="12" y="61"/>
                      <a:pt x="11" y="60"/>
                      <a:pt x="11" y="60"/>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9" y="60"/>
                      <a:pt x="9" y="60"/>
                      <a:pt x="9" y="60"/>
                    </a:cubicBezTo>
                    <a:cubicBezTo>
                      <a:pt x="10" y="60"/>
                      <a:pt x="10" y="60"/>
                      <a:pt x="10" y="60"/>
                    </a:cubicBezTo>
                    <a:cubicBezTo>
                      <a:pt x="10" y="59"/>
                      <a:pt x="10" y="59"/>
                      <a:pt x="10" y="59"/>
                    </a:cubicBezTo>
                    <a:cubicBezTo>
                      <a:pt x="9" y="60"/>
                      <a:pt x="9" y="60"/>
                      <a:pt x="9" y="60"/>
                    </a:cubicBezTo>
                    <a:cubicBezTo>
                      <a:pt x="10" y="60"/>
                      <a:pt x="10" y="60"/>
                      <a:pt x="10" y="60"/>
                    </a:cubicBezTo>
                    <a:cubicBezTo>
                      <a:pt x="9" y="60"/>
                      <a:pt x="9" y="60"/>
                      <a:pt x="9" y="60"/>
                    </a:cubicBezTo>
                    <a:cubicBezTo>
                      <a:pt x="10" y="60"/>
                      <a:pt x="10" y="60"/>
                      <a:pt x="10" y="60"/>
                    </a:cubicBezTo>
                    <a:cubicBezTo>
                      <a:pt x="10" y="60"/>
                      <a:pt x="10" y="60"/>
                      <a:pt x="10" y="60"/>
                    </a:cubicBezTo>
                    <a:cubicBezTo>
                      <a:pt x="9" y="60"/>
                      <a:pt x="9" y="60"/>
                      <a:pt x="9" y="60"/>
                    </a:cubicBezTo>
                    <a:cubicBezTo>
                      <a:pt x="10" y="60"/>
                      <a:pt x="10" y="60"/>
                      <a:pt x="10" y="60"/>
                    </a:cubicBezTo>
                    <a:cubicBezTo>
                      <a:pt x="10" y="60"/>
                      <a:pt x="10" y="60"/>
                      <a:pt x="10" y="60"/>
                    </a:cubicBezTo>
                    <a:cubicBezTo>
                      <a:pt x="9" y="60"/>
                      <a:pt x="9" y="60"/>
                      <a:pt x="9" y="60"/>
                    </a:cubicBezTo>
                    <a:cubicBezTo>
                      <a:pt x="9" y="61"/>
                      <a:pt x="9" y="61"/>
                      <a:pt x="9" y="61"/>
                    </a:cubicBezTo>
                    <a:cubicBezTo>
                      <a:pt x="10" y="60"/>
                      <a:pt x="10" y="60"/>
                      <a:pt x="10" y="60"/>
                    </a:cubicBezTo>
                    <a:cubicBezTo>
                      <a:pt x="9" y="60"/>
                      <a:pt x="9" y="60"/>
                      <a:pt x="9" y="60"/>
                    </a:cubicBezTo>
                    <a:cubicBezTo>
                      <a:pt x="9" y="61"/>
                      <a:pt x="9" y="61"/>
                      <a:pt x="9" y="61"/>
                    </a:cubicBezTo>
                    <a:cubicBezTo>
                      <a:pt x="9" y="60"/>
                      <a:pt x="9" y="60"/>
                      <a:pt x="9" y="60"/>
                    </a:cubicBezTo>
                    <a:cubicBezTo>
                      <a:pt x="9" y="61"/>
                      <a:pt x="9" y="61"/>
                      <a:pt x="9" y="61"/>
                    </a:cubicBezTo>
                    <a:cubicBezTo>
                      <a:pt x="9" y="61"/>
                      <a:pt x="9" y="61"/>
                      <a:pt x="9" y="61"/>
                    </a:cubicBezTo>
                    <a:cubicBezTo>
                      <a:pt x="9" y="60"/>
                      <a:pt x="9" y="60"/>
                      <a:pt x="9" y="60"/>
                    </a:cubicBezTo>
                    <a:cubicBezTo>
                      <a:pt x="9" y="61"/>
                      <a:pt x="9" y="61"/>
                      <a:pt x="9" y="61"/>
                    </a:cubicBezTo>
                    <a:cubicBezTo>
                      <a:pt x="9" y="61"/>
                      <a:pt x="10" y="61"/>
                      <a:pt x="11" y="62"/>
                    </a:cubicBezTo>
                    <a:cubicBezTo>
                      <a:pt x="16" y="63"/>
                      <a:pt x="26" y="68"/>
                      <a:pt x="37" y="75"/>
                    </a:cubicBezTo>
                    <a:cubicBezTo>
                      <a:pt x="55" y="85"/>
                      <a:pt x="78" y="98"/>
                      <a:pt x="96" y="109"/>
                    </a:cubicBezTo>
                    <a:cubicBezTo>
                      <a:pt x="105" y="115"/>
                      <a:pt x="113" y="119"/>
                      <a:pt x="119" y="123"/>
                    </a:cubicBezTo>
                    <a:cubicBezTo>
                      <a:pt x="124" y="126"/>
                      <a:pt x="128" y="128"/>
                      <a:pt x="128" y="128"/>
                    </a:cubicBezTo>
                    <a:cubicBezTo>
                      <a:pt x="128" y="129"/>
                      <a:pt x="129" y="129"/>
                      <a:pt x="130" y="128"/>
                    </a:cubicBezTo>
                    <a:cubicBezTo>
                      <a:pt x="130" y="127"/>
                      <a:pt x="130" y="127"/>
                      <a:pt x="130" y="127"/>
                    </a:cubicBezTo>
                    <a:cubicBezTo>
                      <a:pt x="130" y="126"/>
                      <a:pt x="130" y="126"/>
                      <a:pt x="130" y="126"/>
                    </a:cubicBezTo>
                    <a:cubicBezTo>
                      <a:pt x="129" y="125"/>
                      <a:pt x="129" y="125"/>
                      <a:pt x="129" y="125"/>
                    </a:cubicBezTo>
                    <a:cubicBezTo>
                      <a:pt x="127" y="124"/>
                      <a:pt x="125" y="122"/>
                      <a:pt x="121" y="120"/>
                    </a:cubicBezTo>
                    <a:cubicBezTo>
                      <a:pt x="108" y="112"/>
                      <a:pt x="82" y="96"/>
                      <a:pt x="60" y="83"/>
                    </a:cubicBezTo>
                    <a:cubicBezTo>
                      <a:pt x="48" y="76"/>
                      <a:pt x="38" y="70"/>
                      <a:pt x="30" y="65"/>
                    </a:cubicBezTo>
                    <a:cubicBezTo>
                      <a:pt x="26" y="62"/>
                      <a:pt x="23" y="60"/>
                      <a:pt x="21" y="59"/>
                    </a:cubicBezTo>
                    <a:cubicBezTo>
                      <a:pt x="20" y="58"/>
                      <a:pt x="19" y="57"/>
                      <a:pt x="18" y="57"/>
                    </a:cubicBezTo>
                    <a:cubicBezTo>
                      <a:pt x="18" y="57"/>
                      <a:pt x="18" y="57"/>
                      <a:pt x="18" y="57"/>
                    </a:cubicBezTo>
                    <a:cubicBezTo>
                      <a:pt x="18" y="57"/>
                      <a:pt x="18" y="57"/>
                      <a:pt x="18" y="57"/>
                    </a:cubicBezTo>
                    <a:cubicBezTo>
                      <a:pt x="17" y="57"/>
                      <a:pt x="17" y="57"/>
                      <a:pt x="17" y="57"/>
                    </a:cubicBezTo>
                    <a:cubicBezTo>
                      <a:pt x="18" y="57"/>
                      <a:pt x="18" y="57"/>
                      <a:pt x="18" y="57"/>
                    </a:cubicBezTo>
                    <a:cubicBezTo>
                      <a:pt x="18" y="57"/>
                      <a:pt x="18" y="57"/>
                      <a:pt x="18" y="57"/>
                    </a:cubicBezTo>
                    <a:cubicBezTo>
                      <a:pt x="17" y="57"/>
                      <a:pt x="17" y="57"/>
                      <a:pt x="17" y="57"/>
                    </a:cubicBezTo>
                    <a:cubicBezTo>
                      <a:pt x="18" y="57"/>
                      <a:pt x="18" y="57"/>
                      <a:pt x="18" y="57"/>
                    </a:cubicBezTo>
                    <a:cubicBezTo>
                      <a:pt x="17" y="57"/>
                      <a:pt x="17" y="57"/>
                      <a:pt x="17" y="57"/>
                    </a:cubicBezTo>
                    <a:cubicBezTo>
                      <a:pt x="18" y="58"/>
                      <a:pt x="18" y="58"/>
                      <a:pt x="18" y="58"/>
                    </a:cubicBezTo>
                    <a:cubicBezTo>
                      <a:pt x="18" y="57"/>
                      <a:pt x="18" y="57"/>
                      <a:pt x="18" y="57"/>
                    </a:cubicBezTo>
                    <a:cubicBezTo>
                      <a:pt x="17" y="57"/>
                      <a:pt x="17" y="57"/>
                      <a:pt x="17" y="57"/>
                    </a:cubicBezTo>
                    <a:cubicBezTo>
                      <a:pt x="18" y="58"/>
                      <a:pt x="18" y="58"/>
                      <a:pt x="18" y="58"/>
                    </a:cubicBezTo>
                    <a:cubicBezTo>
                      <a:pt x="17" y="57"/>
                      <a:pt x="17" y="57"/>
                      <a:pt x="17" y="57"/>
                    </a:cubicBezTo>
                    <a:cubicBezTo>
                      <a:pt x="16" y="58"/>
                      <a:pt x="16" y="58"/>
                      <a:pt x="16" y="58"/>
                    </a:cubicBezTo>
                    <a:cubicBezTo>
                      <a:pt x="133" y="126"/>
                      <a:pt x="133" y="126"/>
                      <a:pt x="133" y="126"/>
                    </a:cubicBezTo>
                    <a:cubicBezTo>
                      <a:pt x="133" y="126"/>
                      <a:pt x="134" y="126"/>
                      <a:pt x="135" y="126"/>
                    </a:cubicBezTo>
                    <a:cubicBezTo>
                      <a:pt x="135" y="125"/>
                      <a:pt x="135" y="124"/>
                      <a:pt x="134" y="124"/>
                    </a:cubicBezTo>
                    <a:cubicBezTo>
                      <a:pt x="108" y="107"/>
                      <a:pt x="108" y="107"/>
                      <a:pt x="108" y="107"/>
                    </a:cubicBezTo>
                    <a:cubicBezTo>
                      <a:pt x="136" y="123"/>
                      <a:pt x="136" y="123"/>
                      <a:pt x="136" y="123"/>
                    </a:cubicBezTo>
                    <a:cubicBezTo>
                      <a:pt x="136" y="124"/>
                      <a:pt x="137" y="123"/>
                      <a:pt x="138" y="123"/>
                    </a:cubicBezTo>
                    <a:cubicBezTo>
                      <a:pt x="138" y="122"/>
                      <a:pt x="138" y="122"/>
                      <a:pt x="138" y="122"/>
                    </a:cubicBezTo>
                    <a:cubicBezTo>
                      <a:pt x="138" y="121"/>
                      <a:pt x="138" y="121"/>
                      <a:pt x="138" y="121"/>
                    </a:cubicBezTo>
                    <a:cubicBezTo>
                      <a:pt x="137" y="121"/>
                      <a:pt x="137" y="120"/>
                      <a:pt x="137" y="120"/>
                    </a:cubicBezTo>
                    <a:cubicBezTo>
                      <a:pt x="135" y="119"/>
                      <a:pt x="133" y="117"/>
                      <a:pt x="129" y="114"/>
                    </a:cubicBezTo>
                    <a:cubicBezTo>
                      <a:pt x="104" y="97"/>
                      <a:pt x="27" y="52"/>
                      <a:pt x="27" y="52"/>
                    </a:cubicBezTo>
                    <a:cubicBezTo>
                      <a:pt x="26" y="53"/>
                      <a:pt x="26" y="53"/>
                      <a:pt x="26" y="53"/>
                    </a:cubicBezTo>
                    <a:cubicBezTo>
                      <a:pt x="26" y="54"/>
                      <a:pt x="26" y="54"/>
                      <a:pt x="26" y="54"/>
                    </a:cubicBezTo>
                    <a:cubicBezTo>
                      <a:pt x="138" y="119"/>
                      <a:pt x="138" y="119"/>
                      <a:pt x="138" y="119"/>
                    </a:cubicBezTo>
                    <a:cubicBezTo>
                      <a:pt x="139" y="119"/>
                      <a:pt x="140" y="119"/>
                      <a:pt x="140" y="118"/>
                    </a:cubicBezTo>
                    <a:cubicBezTo>
                      <a:pt x="141" y="118"/>
                      <a:pt x="141" y="117"/>
                      <a:pt x="140" y="116"/>
                    </a:cubicBezTo>
                    <a:cubicBezTo>
                      <a:pt x="140" y="116"/>
                      <a:pt x="138" y="115"/>
                      <a:pt x="135" y="114"/>
                    </a:cubicBezTo>
                    <a:cubicBezTo>
                      <a:pt x="125" y="107"/>
                      <a:pt x="100" y="92"/>
                      <a:pt x="78" y="78"/>
                    </a:cubicBezTo>
                    <a:cubicBezTo>
                      <a:pt x="66" y="71"/>
                      <a:pt x="56" y="65"/>
                      <a:pt x="48" y="60"/>
                    </a:cubicBezTo>
                    <a:cubicBezTo>
                      <a:pt x="44" y="57"/>
                      <a:pt x="41" y="55"/>
                      <a:pt x="38" y="53"/>
                    </a:cubicBezTo>
                    <a:cubicBezTo>
                      <a:pt x="37" y="53"/>
                      <a:pt x="36" y="52"/>
                      <a:pt x="36" y="52"/>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4" y="52"/>
                      <a:pt x="34" y="52"/>
                      <a:pt x="34" y="52"/>
                    </a:cubicBezTo>
                    <a:cubicBezTo>
                      <a:pt x="36" y="52"/>
                      <a:pt x="36" y="52"/>
                      <a:pt x="36" y="52"/>
                    </a:cubicBezTo>
                    <a:cubicBezTo>
                      <a:pt x="36" y="51"/>
                      <a:pt x="35" y="51"/>
                      <a:pt x="35" y="51"/>
                    </a:cubicBezTo>
                    <a:cubicBezTo>
                      <a:pt x="34" y="52"/>
                      <a:pt x="34" y="52"/>
                      <a:pt x="34" y="52"/>
                    </a:cubicBezTo>
                    <a:cubicBezTo>
                      <a:pt x="36" y="52"/>
                      <a:pt x="36" y="52"/>
                      <a:pt x="36" y="52"/>
                    </a:cubicBezTo>
                    <a:cubicBezTo>
                      <a:pt x="34" y="52"/>
                      <a:pt x="34" y="52"/>
                      <a:pt x="34" y="52"/>
                    </a:cubicBezTo>
                    <a:cubicBezTo>
                      <a:pt x="35" y="53"/>
                      <a:pt x="35" y="53"/>
                      <a:pt x="35" y="53"/>
                    </a:cubicBezTo>
                    <a:cubicBezTo>
                      <a:pt x="36" y="52"/>
                      <a:pt x="36" y="52"/>
                      <a:pt x="36" y="52"/>
                    </a:cubicBezTo>
                    <a:cubicBezTo>
                      <a:pt x="34" y="52"/>
                      <a:pt x="34" y="52"/>
                      <a:pt x="34" y="52"/>
                    </a:cubicBezTo>
                    <a:cubicBezTo>
                      <a:pt x="35" y="53"/>
                      <a:pt x="35" y="53"/>
                      <a:pt x="35" y="53"/>
                    </a:cubicBezTo>
                    <a:cubicBezTo>
                      <a:pt x="35" y="53"/>
                      <a:pt x="35" y="53"/>
                      <a:pt x="35" y="53"/>
                    </a:cubicBezTo>
                    <a:cubicBezTo>
                      <a:pt x="34" y="52"/>
                      <a:pt x="34" y="52"/>
                      <a:pt x="34" y="52"/>
                    </a:cubicBezTo>
                    <a:cubicBezTo>
                      <a:pt x="35" y="53"/>
                      <a:pt x="35" y="53"/>
                      <a:pt x="35" y="53"/>
                    </a:cubicBezTo>
                    <a:cubicBezTo>
                      <a:pt x="35" y="53"/>
                      <a:pt x="35" y="53"/>
                      <a:pt x="35" y="53"/>
                    </a:cubicBezTo>
                    <a:cubicBezTo>
                      <a:pt x="34" y="52"/>
                      <a:pt x="34" y="52"/>
                      <a:pt x="34" y="52"/>
                    </a:cubicBezTo>
                    <a:cubicBezTo>
                      <a:pt x="35" y="53"/>
                      <a:pt x="35" y="53"/>
                      <a:pt x="35" y="53"/>
                    </a:cubicBezTo>
                    <a:cubicBezTo>
                      <a:pt x="34" y="52"/>
                      <a:pt x="34" y="52"/>
                      <a:pt x="34" y="52"/>
                    </a:cubicBezTo>
                    <a:cubicBezTo>
                      <a:pt x="34" y="53"/>
                      <a:pt x="34" y="53"/>
                      <a:pt x="34" y="53"/>
                    </a:cubicBezTo>
                    <a:cubicBezTo>
                      <a:pt x="35" y="53"/>
                      <a:pt x="35" y="53"/>
                      <a:pt x="35" y="53"/>
                    </a:cubicBezTo>
                    <a:cubicBezTo>
                      <a:pt x="34" y="52"/>
                      <a:pt x="34" y="52"/>
                      <a:pt x="34" y="52"/>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5" y="53"/>
                      <a:pt x="36" y="54"/>
                    </a:cubicBezTo>
                    <a:cubicBezTo>
                      <a:pt x="41" y="56"/>
                      <a:pt x="49" y="61"/>
                      <a:pt x="60" y="67"/>
                    </a:cubicBezTo>
                    <a:cubicBezTo>
                      <a:pt x="76" y="76"/>
                      <a:pt x="96" y="88"/>
                      <a:pt x="113" y="98"/>
                    </a:cubicBezTo>
                    <a:cubicBezTo>
                      <a:pt x="121" y="103"/>
                      <a:pt x="128" y="108"/>
                      <a:pt x="133" y="111"/>
                    </a:cubicBezTo>
                    <a:cubicBezTo>
                      <a:pt x="138" y="114"/>
                      <a:pt x="141" y="116"/>
                      <a:pt x="141" y="116"/>
                    </a:cubicBezTo>
                    <a:cubicBezTo>
                      <a:pt x="142" y="116"/>
                      <a:pt x="143" y="116"/>
                      <a:pt x="144" y="115"/>
                    </a:cubicBezTo>
                    <a:cubicBezTo>
                      <a:pt x="144" y="115"/>
                      <a:pt x="144" y="114"/>
                      <a:pt x="143" y="113"/>
                    </a:cubicBezTo>
                    <a:cubicBezTo>
                      <a:pt x="39" y="48"/>
                      <a:pt x="39" y="48"/>
                      <a:pt x="39" y="48"/>
                    </a:cubicBezTo>
                    <a:cubicBezTo>
                      <a:pt x="38" y="49"/>
                      <a:pt x="38" y="49"/>
                      <a:pt x="38" y="49"/>
                    </a:cubicBezTo>
                    <a:cubicBezTo>
                      <a:pt x="39" y="50"/>
                      <a:pt x="39" y="50"/>
                      <a:pt x="39" y="50"/>
                    </a:cubicBezTo>
                    <a:cubicBezTo>
                      <a:pt x="38" y="49"/>
                      <a:pt x="38" y="49"/>
                      <a:pt x="38" y="49"/>
                    </a:cubicBezTo>
                    <a:cubicBezTo>
                      <a:pt x="39" y="51"/>
                      <a:pt x="39" y="51"/>
                      <a:pt x="39" y="51"/>
                    </a:cubicBezTo>
                    <a:cubicBezTo>
                      <a:pt x="39" y="50"/>
                      <a:pt x="39" y="50"/>
                      <a:pt x="39" y="50"/>
                    </a:cubicBezTo>
                    <a:cubicBezTo>
                      <a:pt x="38" y="49"/>
                      <a:pt x="38" y="49"/>
                      <a:pt x="38" y="49"/>
                    </a:cubicBezTo>
                    <a:cubicBezTo>
                      <a:pt x="39" y="51"/>
                      <a:pt x="39" y="51"/>
                      <a:pt x="39" y="51"/>
                    </a:cubicBezTo>
                    <a:cubicBezTo>
                      <a:pt x="38" y="50"/>
                      <a:pt x="38" y="50"/>
                      <a:pt x="38" y="50"/>
                    </a:cubicBezTo>
                    <a:cubicBezTo>
                      <a:pt x="38" y="51"/>
                      <a:pt x="38" y="51"/>
                      <a:pt x="38" y="51"/>
                    </a:cubicBezTo>
                    <a:cubicBezTo>
                      <a:pt x="39" y="51"/>
                      <a:pt x="39" y="51"/>
                      <a:pt x="39" y="51"/>
                    </a:cubicBezTo>
                    <a:cubicBezTo>
                      <a:pt x="38" y="50"/>
                      <a:pt x="38" y="50"/>
                      <a:pt x="38" y="50"/>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9" y="51"/>
                      <a:pt x="40" y="51"/>
                    </a:cubicBezTo>
                    <a:cubicBezTo>
                      <a:pt x="44" y="53"/>
                      <a:pt x="53" y="58"/>
                      <a:pt x="63" y="64"/>
                    </a:cubicBezTo>
                    <a:cubicBezTo>
                      <a:pt x="78" y="73"/>
                      <a:pt x="97" y="86"/>
                      <a:pt x="113" y="95"/>
                    </a:cubicBezTo>
                    <a:cubicBezTo>
                      <a:pt x="121" y="100"/>
                      <a:pt x="129" y="105"/>
                      <a:pt x="134" y="108"/>
                    </a:cubicBezTo>
                    <a:cubicBezTo>
                      <a:pt x="137" y="110"/>
                      <a:pt x="139" y="111"/>
                      <a:pt x="141" y="112"/>
                    </a:cubicBezTo>
                    <a:cubicBezTo>
                      <a:pt x="142" y="112"/>
                      <a:pt x="143" y="112"/>
                      <a:pt x="144" y="113"/>
                    </a:cubicBezTo>
                    <a:cubicBezTo>
                      <a:pt x="144" y="113"/>
                      <a:pt x="145" y="113"/>
                      <a:pt x="146" y="113"/>
                    </a:cubicBezTo>
                    <a:cubicBezTo>
                      <a:pt x="146" y="113"/>
                      <a:pt x="146" y="113"/>
                      <a:pt x="146" y="113"/>
                    </a:cubicBezTo>
                    <a:cubicBezTo>
                      <a:pt x="147" y="113"/>
                      <a:pt x="147" y="113"/>
                      <a:pt x="147" y="112"/>
                    </a:cubicBezTo>
                    <a:cubicBezTo>
                      <a:pt x="147" y="112"/>
                      <a:pt x="148" y="112"/>
                      <a:pt x="147" y="111"/>
                    </a:cubicBezTo>
                    <a:cubicBezTo>
                      <a:pt x="147" y="111"/>
                      <a:pt x="147" y="110"/>
                      <a:pt x="147" y="110"/>
                    </a:cubicBezTo>
                    <a:cubicBezTo>
                      <a:pt x="147" y="110"/>
                      <a:pt x="145" y="109"/>
                      <a:pt x="142" y="108"/>
                    </a:cubicBezTo>
                    <a:cubicBezTo>
                      <a:pt x="133" y="102"/>
                      <a:pt x="109" y="88"/>
                      <a:pt x="87" y="75"/>
                    </a:cubicBezTo>
                    <a:cubicBezTo>
                      <a:pt x="76" y="68"/>
                      <a:pt x="66" y="62"/>
                      <a:pt x="59" y="57"/>
                    </a:cubicBezTo>
                    <a:cubicBezTo>
                      <a:pt x="55" y="54"/>
                      <a:pt x="52" y="52"/>
                      <a:pt x="50" y="51"/>
                    </a:cubicBezTo>
                    <a:cubicBezTo>
                      <a:pt x="49" y="50"/>
                      <a:pt x="48" y="49"/>
                      <a:pt x="48" y="49"/>
                    </a:cubicBezTo>
                    <a:cubicBezTo>
                      <a:pt x="47" y="48"/>
                      <a:pt x="47" y="48"/>
                      <a:pt x="47" y="48"/>
                    </a:cubicBezTo>
                    <a:cubicBezTo>
                      <a:pt x="47" y="48"/>
                      <a:pt x="47" y="48"/>
                      <a:pt x="47" y="48"/>
                    </a:cubicBezTo>
                    <a:cubicBezTo>
                      <a:pt x="46" y="49"/>
                      <a:pt x="46" y="49"/>
                      <a:pt x="46" y="49"/>
                    </a:cubicBezTo>
                    <a:cubicBezTo>
                      <a:pt x="47" y="49"/>
                      <a:pt x="47" y="49"/>
                      <a:pt x="47" y="49"/>
                    </a:cubicBezTo>
                    <a:cubicBezTo>
                      <a:pt x="47" y="48"/>
                      <a:pt x="47" y="48"/>
                      <a:pt x="47" y="48"/>
                    </a:cubicBezTo>
                    <a:cubicBezTo>
                      <a:pt x="46" y="49"/>
                      <a:pt x="46" y="49"/>
                      <a:pt x="46" y="49"/>
                    </a:cubicBezTo>
                    <a:cubicBezTo>
                      <a:pt x="47" y="49"/>
                      <a:pt x="47" y="49"/>
                      <a:pt x="47" y="49"/>
                    </a:cubicBezTo>
                    <a:cubicBezTo>
                      <a:pt x="46" y="49"/>
                      <a:pt x="46" y="49"/>
                      <a:pt x="46" y="49"/>
                    </a:cubicBezTo>
                    <a:cubicBezTo>
                      <a:pt x="47" y="50"/>
                      <a:pt x="47" y="50"/>
                      <a:pt x="47" y="50"/>
                    </a:cubicBezTo>
                    <a:cubicBezTo>
                      <a:pt x="47" y="49"/>
                      <a:pt x="47" y="49"/>
                      <a:pt x="47" y="49"/>
                    </a:cubicBezTo>
                    <a:cubicBezTo>
                      <a:pt x="46" y="49"/>
                      <a:pt x="46" y="49"/>
                      <a:pt x="46" y="49"/>
                    </a:cubicBezTo>
                    <a:cubicBezTo>
                      <a:pt x="47" y="50"/>
                      <a:pt x="47" y="50"/>
                      <a:pt x="47" y="50"/>
                    </a:cubicBezTo>
                    <a:cubicBezTo>
                      <a:pt x="47" y="50"/>
                      <a:pt x="47" y="50"/>
                      <a:pt x="47" y="50"/>
                    </a:cubicBezTo>
                    <a:cubicBezTo>
                      <a:pt x="46" y="49"/>
                      <a:pt x="46" y="49"/>
                      <a:pt x="46" y="49"/>
                    </a:cubicBezTo>
                    <a:cubicBezTo>
                      <a:pt x="46" y="50"/>
                      <a:pt x="46" y="50"/>
                      <a:pt x="46" y="50"/>
                    </a:cubicBezTo>
                    <a:cubicBezTo>
                      <a:pt x="47" y="50"/>
                      <a:pt x="47" y="50"/>
                      <a:pt x="47" y="50"/>
                    </a:cubicBezTo>
                    <a:cubicBezTo>
                      <a:pt x="46" y="49"/>
                      <a:pt x="46" y="49"/>
                      <a:pt x="46" y="49"/>
                    </a:cubicBezTo>
                    <a:cubicBezTo>
                      <a:pt x="46" y="50"/>
                      <a:pt x="46" y="50"/>
                      <a:pt x="46" y="50"/>
                    </a:cubicBezTo>
                    <a:cubicBezTo>
                      <a:pt x="46" y="49"/>
                      <a:pt x="46" y="49"/>
                      <a:pt x="46" y="49"/>
                    </a:cubicBezTo>
                    <a:cubicBezTo>
                      <a:pt x="46" y="50"/>
                      <a:pt x="46" y="50"/>
                      <a:pt x="46" y="50"/>
                    </a:cubicBezTo>
                    <a:cubicBezTo>
                      <a:pt x="46" y="50"/>
                      <a:pt x="46" y="50"/>
                      <a:pt x="46" y="50"/>
                    </a:cubicBezTo>
                    <a:cubicBezTo>
                      <a:pt x="46" y="49"/>
                      <a:pt x="46" y="49"/>
                      <a:pt x="46" y="49"/>
                    </a:cubicBezTo>
                    <a:cubicBezTo>
                      <a:pt x="46" y="50"/>
                      <a:pt x="46" y="50"/>
                      <a:pt x="46" y="50"/>
                    </a:cubicBezTo>
                    <a:cubicBezTo>
                      <a:pt x="46" y="49"/>
                      <a:pt x="46" y="49"/>
                      <a:pt x="46" y="49"/>
                    </a:cubicBezTo>
                    <a:cubicBezTo>
                      <a:pt x="46" y="50"/>
                      <a:pt x="46" y="50"/>
                      <a:pt x="46" y="50"/>
                    </a:cubicBezTo>
                    <a:cubicBezTo>
                      <a:pt x="46" y="50"/>
                      <a:pt x="46" y="50"/>
                      <a:pt x="46" y="50"/>
                    </a:cubicBezTo>
                    <a:cubicBezTo>
                      <a:pt x="46" y="49"/>
                      <a:pt x="46" y="49"/>
                      <a:pt x="46" y="49"/>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7" y="51"/>
                      <a:pt x="48" y="51"/>
                    </a:cubicBezTo>
                    <a:cubicBezTo>
                      <a:pt x="55" y="55"/>
                      <a:pt x="80" y="70"/>
                      <a:pt x="103" y="84"/>
                    </a:cubicBezTo>
                    <a:cubicBezTo>
                      <a:pt x="114" y="91"/>
                      <a:pt x="126" y="97"/>
                      <a:pt x="134" y="102"/>
                    </a:cubicBezTo>
                    <a:cubicBezTo>
                      <a:pt x="138" y="105"/>
                      <a:pt x="142" y="107"/>
                      <a:pt x="144" y="108"/>
                    </a:cubicBezTo>
                    <a:cubicBezTo>
                      <a:pt x="146" y="109"/>
                      <a:pt x="147" y="109"/>
                      <a:pt x="148" y="110"/>
                    </a:cubicBezTo>
                    <a:cubicBezTo>
                      <a:pt x="148" y="110"/>
                      <a:pt x="148" y="110"/>
                      <a:pt x="149" y="110"/>
                    </a:cubicBezTo>
                    <a:cubicBezTo>
                      <a:pt x="149" y="110"/>
                      <a:pt x="149" y="110"/>
                      <a:pt x="149" y="110"/>
                    </a:cubicBezTo>
                    <a:cubicBezTo>
                      <a:pt x="150" y="111"/>
                      <a:pt x="150" y="111"/>
                      <a:pt x="150" y="111"/>
                    </a:cubicBezTo>
                    <a:cubicBezTo>
                      <a:pt x="150" y="110"/>
                      <a:pt x="150" y="110"/>
                      <a:pt x="150" y="110"/>
                    </a:cubicBezTo>
                    <a:cubicBezTo>
                      <a:pt x="151" y="110"/>
                      <a:pt x="151" y="110"/>
                      <a:pt x="151" y="110"/>
                    </a:cubicBezTo>
                    <a:cubicBezTo>
                      <a:pt x="151" y="109"/>
                      <a:pt x="151" y="109"/>
                      <a:pt x="151" y="109"/>
                    </a:cubicBezTo>
                    <a:cubicBezTo>
                      <a:pt x="151" y="108"/>
                      <a:pt x="151" y="108"/>
                      <a:pt x="150" y="108"/>
                    </a:cubicBezTo>
                    <a:cubicBezTo>
                      <a:pt x="51" y="45"/>
                      <a:pt x="51" y="45"/>
                      <a:pt x="51" y="45"/>
                    </a:cubicBezTo>
                    <a:cubicBezTo>
                      <a:pt x="50" y="47"/>
                      <a:pt x="50" y="47"/>
                      <a:pt x="50" y="47"/>
                    </a:cubicBezTo>
                    <a:cubicBezTo>
                      <a:pt x="51" y="48"/>
                      <a:pt x="51" y="48"/>
                      <a:pt x="51" y="48"/>
                    </a:cubicBezTo>
                    <a:cubicBezTo>
                      <a:pt x="50" y="47"/>
                      <a:pt x="50" y="47"/>
                      <a:pt x="50" y="47"/>
                    </a:cubicBezTo>
                    <a:cubicBezTo>
                      <a:pt x="51" y="48"/>
                      <a:pt x="51" y="48"/>
                      <a:pt x="51" y="48"/>
                    </a:cubicBezTo>
                    <a:cubicBezTo>
                      <a:pt x="51" y="48"/>
                      <a:pt x="51" y="48"/>
                      <a:pt x="51" y="48"/>
                    </a:cubicBezTo>
                    <a:cubicBezTo>
                      <a:pt x="50" y="47"/>
                      <a:pt x="50" y="47"/>
                      <a:pt x="50" y="47"/>
                    </a:cubicBezTo>
                    <a:cubicBezTo>
                      <a:pt x="51" y="48"/>
                      <a:pt x="51" y="48"/>
                      <a:pt x="51" y="48"/>
                    </a:cubicBezTo>
                    <a:cubicBezTo>
                      <a:pt x="50" y="47"/>
                      <a:pt x="50" y="47"/>
                      <a:pt x="50" y="47"/>
                    </a:cubicBezTo>
                    <a:cubicBezTo>
                      <a:pt x="50" y="48"/>
                      <a:pt x="50" y="48"/>
                      <a:pt x="50" y="48"/>
                    </a:cubicBezTo>
                    <a:cubicBezTo>
                      <a:pt x="51" y="48"/>
                      <a:pt x="51" y="48"/>
                      <a:pt x="51" y="48"/>
                    </a:cubicBezTo>
                    <a:cubicBezTo>
                      <a:pt x="50" y="47"/>
                      <a:pt x="50" y="47"/>
                      <a:pt x="50" y="47"/>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1" y="48"/>
                      <a:pt x="52" y="49"/>
                    </a:cubicBezTo>
                    <a:cubicBezTo>
                      <a:pt x="56" y="51"/>
                      <a:pt x="64" y="55"/>
                      <a:pt x="74" y="61"/>
                    </a:cubicBezTo>
                    <a:cubicBezTo>
                      <a:pt x="90" y="69"/>
                      <a:pt x="110" y="81"/>
                      <a:pt x="126" y="90"/>
                    </a:cubicBezTo>
                    <a:cubicBezTo>
                      <a:pt x="134" y="94"/>
                      <a:pt x="141" y="98"/>
                      <a:pt x="146" y="101"/>
                    </a:cubicBezTo>
                    <a:cubicBezTo>
                      <a:pt x="151" y="104"/>
                      <a:pt x="154" y="106"/>
                      <a:pt x="154" y="106"/>
                    </a:cubicBezTo>
                    <a:cubicBezTo>
                      <a:pt x="154" y="106"/>
                      <a:pt x="154" y="106"/>
                      <a:pt x="155" y="106"/>
                    </a:cubicBezTo>
                    <a:cubicBezTo>
                      <a:pt x="155" y="106"/>
                      <a:pt x="155" y="106"/>
                      <a:pt x="156" y="106"/>
                    </a:cubicBezTo>
                    <a:cubicBezTo>
                      <a:pt x="156" y="105"/>
                      <a:pt x="156" y="105"/>
                      <a:pt x="156" y="105"/>
                    </a:cubicBezTo>
                    <a:cubicBezTo>
                      <a:pt x="156" y="104"/>
                      <a:pt x="156" y="104"/>
                      <a:pt x="156" y="104"/>
                    </a:cubicBezTo>
                    <a:cubicBezTo>
                      <a:pt x="155" y="104"/>
                      <a:pt x="155" y="104"/>
                      <a:pt x="155" y="104"/>
                    </a:cubicBezTo>
                    <a:cubicBezTo>
                      <a:pt x="155" y="103"/>
                      <a:pt x="154" y="103"/>
                      <a:pt x="153" y="102"/>
                    </a:cubicBezTo>
                    <a:cubicBezTo>
                      <a:pt x="147" y="97"/>
                      <a:pt x="123" y="83"/>
                      <a:pt x="102" y="70"/>
                    </a:cubicBezTo>
                    <a:cubicBezTo>
                      <a:pt x="80" y="56"/>
                      <a:pt x="60" y="44"/>
                      <a:pt x="60" y="44"/>
                    </a:cubicBezTo>
                    <a:cubicBezTo>
                      <a:pt x="59" y="45"/>
                      <a:pt x="59" y="45"/>
                      <a:pt x="59" y="45"/>
                    </a:cubicBezTo>
                    <a:cubicBezTo>
                      <a:pt x="61" y="46"/>
                      <a:pt x="61" y="46"/>
                      <a:pt x="61" y="46"/>
                    </a:cubicBezTo>
                    <a:cubicBezTo>
                      <a:pt x="59" y="45"/>
                      <a:pt x="59" y="45"/>
                      <a:pt x="59" y="45"/>
                    </a:cubicBezTo>
                    <a:cubicBezTo>
                      <a:pt x="60" y="47"/>
                      <a:pt x="60" y="47"/>
                      <a:pt x="60" y="47"/>
                    </a:cubicBezTo>
                    <a:cubicBezTo>
                      <a:pt x="61" y="46"/>
                      <a:pt x="61" y="46"/>
                      <a:pt x="61" y="46"/>
                    </a:cubicBezTo>
                    <a:cubicBezTo>
                      <a:pt x="59" y="45"/>
                      <a:pt x="59" y="45"/>
                      <a:pt x="59" y="45"/>
                    </a:cubicBezTo>
                    <a:cubicBezTo>
                      <a:pt x="60" y="47"/>
                      <a:pt x="60" y="47"/>
                      <a:pt x="60" y="47"/>
                    </a:cubicBezTo>
                    <a:cubicBezTo>
                      <a:pt x="59" y="46"/>
                      <a:pt x="59" y="46"/>
                      <a:pt x="59" y="46"/>
                    </a:cubicBezTo>
                    <a:cubicBezTo>
                      <a:pt x="59" y="47"/>
                      <a:pt x="59" y="47"/>
                      <a:pt x="59" y="47"/>
                    </a:cubicBezTo>
                    <a:cubicBezTo>
                      <a:pt x="60" y="47"/>
                      <a:pt x="60" y="47"/>
                      <a:pt x="60" y="47"/>
                    </a:cubicBezTo>
                    <a:cubicBezTo>
                      <a:pt x="59" y="46"/>
                      <a:pt x="59" y="46"/>
                      <a:pt x="59" y="46"/>
                    </a:cubicBezTo>
                    <a:cubicBezTo>
                      <a:pt x="59" y="47"/>
                      <a:pt x="59" y="47"/>
                      <a:pt x="59" y="47"/>
                    </a:cubicBezTo>
                    <a:cubicBezTo>
                      <a:pt x="59" y="46"/>
                      <a:pt x="59" y="46"/>
                      <a:pt x="59" y="46"/>
                    </a:cubicBezTo>
                    <a:cubicBezTo>
                      <a:pt x="59" y="47"/>
                      <a:pt x="59" y="47"/>
                      <a:pt x="59" y="47"/>
                    </a:cubicBezTo>
                    <a:cubicBezTo>
                      <a:pt x="59" y="47"/>
                      <a:pt x="59" y="47"/>
                      <a:pt x="59" y="47"/>
                    </a:cubicBezTo>
                    <a:cubicBezTo>
                      <a:pt x="59" y="46"/>
                      <a:pt x="59" y="46"/>
                      <a:pt x="59" y="46"/>
                    </a:cubicBezTo>
                    <a:cubicBezTo>
                      <a:pt x="59" y="47"/>
                      <a:pt x="59" y="47"/>
                      <a:pt x="59" y="47"/>
                    </a:cubicBezTo>
                    <a:cubicBezTo>
                      <a:pt x="59" y="47"/>
                      <a:pt x="59" y="47"/>
                      <a:pt x="59" y="47"/>
                    </a:cubicBezTo>
                    <a:cubicBezTo>
                      <a:pt x="60" y="47"/>
                      <a:pt x="63" y="48"/>
                      <a:pt x="66" y="50"/>
                    </a:cubicBezTo>
                    <a:cubicBezTo>
                      <a:pt x="77" y="56"/>
                      <a:pt x="100" y="70"/>
                      <a:pt x="121" y="82"/>
                    </a:cubicBezTo>
                    <a:cubicBezTo>
                      <a:pt x="131" y="88"/>
                      <a:pt x="140" y="93"/>
                      <a:pt x="147" y="98"/>
                    </a:cubicBezTo>
                    <a:cubicBezTo>
                      <a:pt x="154" y="102"/>
                      <a:pt x="158" y="104"/>
                      <a:pt x="158" y="104"/>
                    </a:cubicBezTo>
                    <a:cubicBezTo>
                      <a:pt x="159" y="103"/>
                      <a:pt x="159" y="103"/>
                      <a:pt x="159" y="103"/>
                    </a:cubicBezTo>
                    <a:cubicBezTo>
                      <a:pt x="160" y="102"/>
                      <a:pt x="160" y="102"/>
                      <a:pt x="160" y="102"/>
                    </a:cubicBezTo>
                    <a:cubicBezTo>
                      <a:pt x="160" y="102"/>
                      <a:pt x="154" y="98"/>
                      <a:pt x="145" y="93"/>
                    </a:cubicBezTo>
                    <a:cubicBezTo>
                      <a:pt x="131" y="85"/>
                      <a:pt x="111" y="73"/>
                      <a:pt x="94" y="62"/>
                    </a:cubicBezTo>
                    <a:cubicBezTo>
                      <a:pt x="86" y="57"/>
                      <a:pt x="78" y="52"/>
                      <a:pt x="73" y="49"/>
                    </a:cubicBezTo>
                    <a:cubicBezTo>
                      <a:pt x="70" y="47"/>
                      <a:pt x="68" y="45"/>
                      <a:pt x="66" y="44"/>
                    </a:cubicBezTo>
                    <a:cubicBezTo>
                      <a:pt x="65" y="44"/>
                      <a:pt x="65" y="43"/>
                      <a:pt x="65" y="43"/>
                    </a:cubicBezTo>
                    <a:cubicBezTo>
                      <a:pt x="64" y="43"/>
                      <a:pt x="64" y="43"/>
                      <a:pt x="64" y="43"/>
                    </a:cubicBezTo>
                    <a:cubicBezTo>
                      <a:pt x="64" y="43"/>
                      <a:pt x="64" y="43"/>
                      <a:pt x="64" y="43"/>
                    </a:cubicBezTo>
                    <a:cubicBezTo>
                      <a:pt x="64" y="43"/>
                      <a:pt x="64" y="43"/>
                      <a:pt x="64" y="43"/>
                    </a:cubicBezTo>
                    <a:cubicBezTo>
                      <a:pt x="64" y="43"/>
                      <a:pt x="64" y="43"/>
                      <a:pt x="64" y="43"/>
                    </a:cubicBezTo>
                    <a:cubicBezTo>
                      <a:pt x="64" y="43"/>
                      <a:pt x="64" y="43"/>
                      <a:pt x="64" y="43"/>
                    </a:cubicBezTo>
                    <a:cubicBezTo>
                      <a:pt x="64" y="43"/>
                      <a:pt x="64" y="43"/>
                      <a:pt x="64" y="43"/>
                    </a:cubicBezTo>
                    <a:cubicBezTo>
                      <a:pt x="63" y="43"/>
                      <a:pt x="63" y="43"/>
                      <a:pt x="63" y="43"/>
                    </a:cubicBezTo>
                    <a:cubicBezTo>
                      <a:pt x="64" y="43"/>
                      <a:pt x="64" y="43"/>
                      <a:pt x="64" y="43"/>
                    </a:cubicBezTo>
                    <a:cubicBezTo>
                      <a:pt x="64" y="43"/>
                      <a:pt x="64" y="43"/>
                      <a:pt x="64" y="43"/>
                    </a:cubicBezTo>
                    <a:cubicBezTo>
                      <a:pt x="63" y="43"/>
                      <a:pt x="63" y="43"/>
                      <a:pt x="63" y="43"/>
                    </a:cubicBezTo>
                    <a:cubicBezTo>
                      <a:pt x="64" y="43"/>
                      <a:pt x="64" y="43"/>
                      <a:pt x="64" y="43"/>
                    </a:cubicBezTo>
                    <a:cubicBezTo>
                      <a:pt x="63" y="43"/>
                      <a:pt x="63" y="43"/>
                      <a:pt x="63" y="43"/>
                    </a:cubicBezTo>
                    <a:cubicBezTo>
                      <a:pt x="64" y="44"/>
                      <a:pt x="64" y="44"/>
                      <a:pt x="64" y="44"/>
                    </a:cubicBezTo>
                    <a:cubicBezTo>
                      <a:pt x="64" y="43"/>
                      <a:pt x="64" y="43"/>
                      <a:pt x="64" y="43"/>
                    </a:cubicBezTo>
                    <a:cubicBezTo>
                      <a:pt x="63" y="43"/>
                      <a:pt x="63" y="43"/>
                      <a:pt x="63" y="43"/>
                    </a:cubicBezTo>
                    <a:cubicBezTo>
                      <a:pt x="64" y="44"/>
                      <a:pt x="64" y="44"/>
                      <a:pt x="64" y="44"/>
                    </a:cubicBezTo>
                    <a:cubicBezTo>
                      <a:pt x="64" y="44"/>
                      <a:pt x="64" y="44"/>
                      <a:pt x="64" y="44"/>
                    </a:cubicBezTo>
                    <a:cubicBezTo>
                      <a:pt x="63" y="43"/>
                      <a:pt x="63" y="43"/>
                      <a:pt x="63" y="43"/>
                    </a:cubicBezTo>
                    <a:cubicBezTo>
                      <a:pt x="63" y="44"/>
                      <a:pt x="63" y="44"/>
                      <a:pt x="63" y="44"/>
                    </a:cubicBezTo>
                    <a:cubicBezTo>
                      <a:pt x="64" y="44"/>
                      <a:pt x="64" y="44"/>
                      <a:pt x="64" y="44"/>
                    </a:cubicBezTo>
                    <a:cubicBezTo>
                      <a:pt x="63" y="43"/>
                      <a:pt x="63" y="43"/>
                      <a:pt x="63" y="43"/>
                    </a:cubicBezTo>
                    <a:cubicBezTo>
                      <a:pt x="63" y="44"/>
                      <a:pt x="63" y="44"/>
                      <a:pt x="63" y="44"/>
                    </a:cubicBezTo>
                    <a:cubicBezTo>
                      <a:pt x="63" y="43"/>
                      <a:pt x="63" y="43"/>
                      <a:pt x="63" y="43"/>
                    </a:cubicBezTo>
                    <a:cubicBezTo>
                      <a:pt x="63" y="44"/>
                      <a:pt x="63" y="44"/>
                      <a:pt x="63" y="44"/>
                    </a:cubicBezTo>
                    <a:cubicBezTo>
                      <a:pt x="63" y="44"/>
                      <a:pt x="63" y="44"/>
                      <a:pt x="63" y="44"/>
                    </a:cubicBezTo>
                    <a:cubicBezTo>
                      <a:pt x="63" y="43"/>
                      <a:pt x="63" y="43"/>
                      <a:pt x="63" y="43"/>
                    </a:cubicBezTo>
                    <a:cubicBezTo>
                      <a:pt x="63" y="44"/>
                      <a:pt x="63" y="44"/>
                      <a:pt x="63" y="44"/>
                    </a:cubicBezTo>
                    <a:cubicBezTo>
                      <a:pt x="63" y="43"/>
                      <a:pt x="63" y="43"/>
                      <a:pt x="63" y="43"/>
                    </a:cubicBezTo>
                    <a:cubicBezTo>
                      <a:pt x="63" y="44"/>
                      <a:pt x="63" y="44"/>
                      <a:pt x="63" y="44"/>
                    </a:cubicBezTo>
                    <a:cubicBezTo>
                      <a:pt x="63" y="44"/>
                      <a:pt x="63" y="44"/>
                      <a:pt x="63" y="44"/>
                    </a:cubicBezTo>
                    <a:cubicBezTo>
                      <a:pt x="63" y="43"/>
                      <a:pt x="63" y="43"/>
                      <a:pt x="63" y="43"/>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4" y="45"/>
                      <a:pt x="65" y="45"/>
                    </a:cubicBezTo>
                    <a:cubicBezTo>
                      <a:pt x="72" y="49"/>
                      <a:pt x="96" y="63"/>
                      <a:pt x="119" y="76"/>
                    </a:cubicBezTo>
                    <a:cubicBezTo>
                      <a:pt x="130" y="83"/>
                      <a:pt x="141" y="89"/>
                      <a:pt x="149" y="94"/>
                    </a:cubicBezTo>
                    <a:cubicBezTo>
                      <a:pt x="157" y="99"/>
                      <a:pt x="162" y="102"/>
                      <a:pt x="162" y="102"/>
                    </a:cubicBezTo>
                    <a:cubicBezTo>
                      <a:pt x="162" y="102"/>
                      <a:pt x="163" y="102"/>
                      <a:pt x="163" y="102"/>
                    </a:cubicBezTo>
                    <a:cubicBezTo>
                      <a:pt x="164" y="101"/>
                      <a:pt x="164" y="101"/>
                      <a:pt x="164" y="100"/>
                    </a:cubicBezTo>
                    <a:cubicBezTo>
                      <a:pt x="164" y="100"/>
                      <a:pt x="164" y="100"/>
                      <a:pt x="164" y="99"/>
                    </a:cubicBezTo>
                    <a:cubicBezTo>
                      <a:pt x="163" y="99"/>
                      <a:pt x="163" y="99"/>
                      <a:pt x="163" y="99"/>
                    </a:cubicBezTo>
                    <a:cubicBezTo>
                      <a:pt x="163" y="99"/>
                      <a:pt x="163" y="99"/>
                      <a:pt x="163" y="99"/>
                    </a:cubicBezTo>
                    <a:cubicBezTo>
                      <a:pt x="161" y="97"/>
                      <a:pt x="154" y="93"/>
                      <a:pt x="145" y="88"/>
                    </a:cubicBezTo>
                    <a:cubicBezTo>
                      <a:pt x="131" y="79"/>
                      <a:pt x="112" y="68"/>
                      <a:pt x="97" y="58"/>
                    </a:cubicBezTo>
                    <a:cubicBezTo>
                      <a:pt x="89" y="53"/>
                      <a:pt x="82" y="49"/>
                      <a:pt x="77" y="46"/>
                    </a:cubicBezTo>
                    <a:cubicBezTo>
                      <a:pt x="74" y="44"/>
                      <a:pt x="72" y="43"/>
                      <a:pt x="71" y="42"/>
                    </a:cubicBezTo>
                    <a:cubicBezTo>
                      <a:pt x="70" y="41"/>
                      <a:pt x="70"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8" y="41"/>
                      <a:pt x="68" y="41"/>
                      <a:pt x="68" y="41"/>
                    </a:cubicBezTo>
                    <a:cubicBezTo>
                      <a:pt x="69" y="41"/>
                      <a:pt x="69" y="41"/>
                      <a:pt x="69" y="41"/>
                    </a:cubicBezTo>
                    <a:cubicBezTo>
                      <a:pt x="69" y="41"/>
                      <a:pt x="69" y="41"/>
                      <a:pt x="69" y="41"/>
                    </a:cubicBezTo>
                    <a:cubicBezTo>
                      <a:pt x="68" y="41"/>
                      <a:pt x="68" y="41"/>
                      <a:pt x="68" y="41"/>
                    </a:cubicBezTo>
                    <a:cubicBezTo>
                      <a:pt x="69" y="41"/>
                      <a:pt x="69" y="41"/>
                      <a:pt x="69" y="41"/>
                    </a:cubicBezTo>
                    <a:cubicBezTo>
                      <a:pt x="68" y="41"/>
                      <a:pt x="68" y="41"/>
                      <a:pt x="68" y="41"/>
                    </a:cubicBezTo>
                    <a:cubicBezTo>
                      <a:pt x="69" y="42"/>
                      <a:pt x="69" y="42"/>
                      <a:pt x="69" y="42"/>
                    </a:cubicBezTo>
                    <a:cubicBezTo>
                      <a:pt x="69" y="41"/>
                      <a:pt x="69" y="41"/>
                      <a:pt x="69" y="41"/>
                    </a:cubicBezTo>
                    <a:cubicBezTo>
                      <a:pt x="68" y="41"/>
                      <a:pt x="68" y="41"/>
                      <a:pt x="68" y="41"/>
                    </a:cubicBezTo>
                    <a:cubicBezTo>
                      <a:pt x="69" y="42"/>
                      <a:pt x="69" y="42"/>
                      <a:pt x="69" y="42"/>
                    </a:cubicBezTo>
                    <a:cubicBezTo>
                      <a:pt x="68" y="41"/>
                      <a:pt x="68" y="41"/>
                      <a:pt x="68" y="41"/>
                    </a:cubicBezTo>
                    <a:cubicBezTo>
                      <a:pt x="67" y="42"/>
                      <a:pt x="67" y="42"/>
                      <a:pt x="67" y="42"/>
                    </a:cubicBezTo>
                    <a:cubicBezTo>
                      <a:pt x="165" y="98"/>
                      <a:pt x="165" y="98"/>
                      <a:pt x="165" y="98"/>
                    </a:cubicBezTo>
                    <a:cubicBezTo>
                      <a:pt x="166" y="99"/>
                      <a:pt x="167" y="99"/>
                      <a:pt x="167" y="98"/>
                    </a:cubicBezTo>
                    <a:cubicBezTo>
                      <a:pt x="167" y="97"/>
                      <a:pt x="167" y="97"/>
                      <a:pt x="167" y="97"/>
                    </a:cubicBezTo>
                    <a:cubicBezTo>
                      <a:pt x="167" y="96"/>
                      <a:pt x="167" y="96"/>
                      <a:pt x="167" y="96"/>
                    </a:cubicBezTo>
                    <a:cubicBezTo>
                      <a:pt x="166" y="95"/>
                      <a:pt x="166" y="95"/>
                      <a:pt x="166" y="95"/>
                    </a:cubicBezTo>
                    <a:cubicBezTo>
                      <a:pt x="165" y="94"/>
                      <a:pt x="163" y="93"/>
                      <a:pt x="160" y="91"/>
                    </a:cubicBezTo>
                    <a:cubicBezTo>
                      <a:pt x="139" y="77"/>
                      <a:pt x="76" y="39"/>
                      <a:pt x="76" y="39"/>
                    </a:cubicBezTo>
                    <a:cubicBezTo>
                      <a:pt x="76" y="39"/>
                      <a:pt x="76" y="39"/>
                      <a:pt x="75" y="39"/>
                    </a:cubicBezTo>
                    <a:cubicBezTo>
                      <a:pt x="75" y="39"/>
                      <a:pt x="74" y="39"/>
                      <a:pt x="74" y="40"/>
                    </a:cubicBezTo>
                    <a:cubicBezTo>
                      <a:pt x="74" y="40"/>
                      <a:pt x="74" y="41"/>
                      <a:pt x="74" y="41"/>
                    </a:cubicBezTo>
                    <a:cubicBezTo>
                      <a:pt x="74" y="41"/>
                      <a:pt x="74" y="42"/>
                      <a:pt x="75" y="42"/>
                    </a:cubicBezTo>
                    <a:cubicBezTo>
                      <a:pt x="75" y="42"/>
                      <a:pt x="97" y="55"/>
                      <a:pt x="121" y="68"/>
                    </a:cubicBezTo>
                    <a:cubicBezTo>
                      <a:pt x="132" y="75"/>
                      <a:pt x="144" y="82"/>
                      <a:pt x="153" y="87"/>
                    </a:cubicBezTo>
                    <a:cubicBezTo>
                      <a:pt x="158" y="89"/>
                      <a:pt x="162" y="91"/>
                      <a:pt x="164" y="93"/>
                    </a:cubicBezTo>
                    <a:cubicBezTo>
                      <a:pt x="166" y="93"/>
                      <a:pt x="167" y="94"/>
                      <a:pt x="168" y="94"/>
                    </a:cubicBezTo>
                    <a:cubicBezTo>
                      <a:pt x="168" y="95"/>
                      <a:pt x="169" y="95"/>
                      <a:pt x="169" y="95"/>
                    </a:cubicBezTo>
                    <a:cubicBezTo>
                      <a:pt x="170" y="95"/>
                      <a:pt x="170" y="95"/>
                      <a:pt x="170" y="95"/>
                    </a:cubicBezTo>
                    <a:cubicBezTo>
                      <a:pt x="171" y="95"/>
                      <a:pt x="171" y="95"/>
                      <a:pt x="171" y="95"/>
                    </a:cubicBezTo>
                    <a:cubicBezTo>
                      <a:pt x="171" y="95"/>
                      <a:pt x="171" y="95"/>
                      <a:pt x="172" y="94"/>
                    </a:cubicBezTo>
                    <a:cubicBezTo>
                      <a:pt x="172" y="94"/>
                      <a:pt x="172" y="94"/>
                      <a:pt x="172" y="93"/>
                    </a:cubicBezTo>
                    <a:cubicBezTo>
                      <a:pt x="172" y="93"/>
                      <a:pt x="172" y="93"/>
                      <a:pt x="171" y="92"/>
                    </a:cubicBezTo>
                    <a:cubicBezTo>
                      <a:pt x="171" y="92"/>
                      <a:pt x="165" y="89"/>
                      <a:pt x="157" y="84"/>
                    </a:cubicBezTo>
                    <a:cubicBezTo>
                      <a:pt x="144" y="77"/>
                      <a:pt x="125" y="65"/>
                      <a:pt x="109" y="55"/>
                    </a:cubicBezTo>
                    <a:cubicBezTo>
                      <a:pt x="101" y="51"/>
                      <a:pt x="94" y="46"/>
                      <a:pt x="89" y="43"/>
                    </a:cubicBezTo>
                    <a:cubicBezTo>
                      <a:pt x="86" y="41"/>
                      <a:pt x="84" y="39"/>
                      <a:pt x="83" y="38"/>
                    </a:cubicBezTo>
                    <a:cubicBezTo>
                      <a:pt x="82" y="38"/>
                      <a:pt x="82"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0" y="37"/>
                      <a:pt x="80" y="37"/>
                      <a:pt x="80" y="37"/>
                    </a:cubicBezTo>
                    <a:cubicBezTo>
                      <a:pt x="81" y="37"/>
                      <a:pt x="81" y="37"/>
                      <a:pt x="81" y="37"/>
                    </a:cubicBezTo>
                    <a:cubicBezTo>
                      <a:pt x="81" y="37"/>
                      <a:pt x="81" y="37"/>
                      <a:pt x="81" y="37"/>
                    </a:cubicBezTo>
                    <a:cubicBezTo>
                      <a:pt x="80" y="37"/>
                      <a:pt x="80" y="37"/>
                      <a:pt x="80" y="37"/>
                    </a:cubicBezTo>
                    <a:cubicBezTo>
                      <a:pt x="81" y="37"/>
                      <a:pt x="81" y="37"/>
                      <a:pt x="81" y="37"/>
                    </a:cubicBezTo>
                    <a:cubicBezTo>
                      <a:pt x="80" y="37"/>
                      <a:pt x="80" y="37"/>
                      <a:pt x="80" y="37"/>
                    </a:cubicBezTo>
                    <a:cubicBezTo>
                      <a:pt x="81" y="38"/>
                      <a:pt x="81" y="38"/>
                      <a:pt x="81" y="38"/>
                    </a:cubicBezTo>
                    <a:cubicBezTo>
                      <a:pt x="81" y="37"/>
                      <a:pt x="81" y="37"/>
                      <a:pt x="81" y="37"/>
                    </a:cubicBezTo>
                    <a:cubicBezTo>
                      <a:pt x="80" y="37"/>
                      <a:pt x="80" y="37"/>
                      <a:pt x="80" y="37"/>
                    </a:cubicBezTo>
                    <a:cubicBezTo>
                      <a:pt x="81" y="38"/>
                      <a:pt x="81" y="38"/>
                      <a:pt x="81" y="38"/>
                    </a:cubicBezTo>
                    <a:cubicBezTo>
                      <a:pt x="80" y="37"/>
                      <a:pt x="80" y="37"/>
                      <a:pt x="80" y="37"/>
                    </a:cubicBezTo>
                    <a:cubicBezTo>
                      <a:pt x="79" y="38"/>
                      <a:pt x="79" y="38"/>
                      <a:pt x="79" y="38"/>
                    </a:cubicBezTo>
                    <a:cubicBezTo>
                      <a:pt x="79" y="38"/>
                      <a:pt x="101" y="51"/>
                      <a:pt x="124" y="65"/>
                    </a:cubicBezTo>
                    <a:cubicBezTo>
                      <a:pt x="135" y="71"/>
                      <a:pt x="147" y="78"/>
                      <a:pt x="156" y="83"/>
                    </a:cubicBezTo>
                    <a:cubicBezTo>
                      <a:pt x="161" y="85"/>
                      <a:pt x="165" y="87"/>
                      <a:pt x="168" y="89"/>
                    </a:cubicBezTo>
                    <a:cubicBezTo>
                      <a:pt x="170" y="90"/>
                      <a:pt x="171" y="90"/>
                      <a:pt x="172" y="91"/>
                    </a:cubicBezTo>
                    <a:cubicBezTo>
                      <a:pt x="173" y="91"/>
                      <a:pt x="174" y="91"/>
                      <a:pt x="174" y="91"/>
                    </a:cubicBezTo>
                    <a:cubicBezTo>
                      <a:pt x="175" y="91"/>
                      <a:pt x="175" y="91"/>
                      <a:pt x="175" y="91"/>
                    </a:cubicBezTo>
                    <a:cubicBezTo>
                      <a:pt x="175" y="91"/>
                      <a:pt x="176" y="91"/>
                      <a:pt x="176" y="91"/>
                    </a:cubicBezTo>
                    <a:cubicBezTo>
                      <a:pt x="176" y="90"/>
                      <a:pt x="176" y="90"/>
                      <a:pt x="176" y="89"/>
                    </a:cubicBezTo>
                    <a:cubicBezTo>
                      <a:pt x="176" y="89"/>
                      <a:pt x="176" y="89"/>
                      <a:pt x="176" y="88"/>
                    </a:cubicBezTo>
                    <a:cubicBezTo>
                      <a:pt x="80" y="29"/>
                      <a:pt x="80" y="29"/>
                      <a:pt x="80" y="29"/>
                    </a:cubicBezTo>
                    <a:cubicBezTo>
                      <a:pt x="79" y="30"/>
                      <a:pt x="79" y="30"/>
                      <a:pt x="79" y="30"/>
                    </a:cubicBezTo>
                    <a:cubicBezTo>
                      <a:pt x="79" y="31"/>
                      <a:pt x="79" y="31"/>
                      <a:pt x="79" y="31"/>
                    </a:cubicBezTo>
                    <a:cubicBezTo>
                      <a:pt x="79" y="31"/>
                      <a:pt x="102" y="45"/>
                      <a:pt x="126" y="59"/>
                    </a:cubicBezTo>
                    <a:cubicBezTo>
                      <a:pt x="138" y="66"/>
                      <a:pt x="151" y="73"/>
                      <a:pt x="160" y="78"/>
                    </a:cubicBezTo>
                    <a:cubicBezTo>
                      <a:pt x="165" y="81"/>
                      <a:pt x="169" y="83"/>
                      <a:pt x="172" y="84"/>
                    </a:cubicBezTo>
                    <a:cubicBezTo>
                      <a:pt x="174" y="85"/>
                      <a:pt x="175" y="86"/>
                      <a:pt x="176" y="86"/>
                    </a:cubicBezTo>
                    <a:cubicBezTo>
                      <a:pt x="176" y="86"/>
                      <a:pt x="177" y="86"/>
                      <a:pt x="177" y="87"/>
                    </a:cubicBezTo>
                    <a:cubicBezTo>
                      <a:pt x="178" y="87"/>
                      <a:pt x="178" y="87"/>
                      <a:pt x="178" y="87"/>
                    </a:cubicBezTo>
                    <a:cubicBezTo>
                      <a:pt x="179" y="87"/>
                      <a:pt x="179" y="87"/>
                      <a:pt x="179" y="87"/>
                    </a:cubicBezTo>
                    <a:cubicBezTo>
                      <a:pt x="179" y="87"/>
                      <a:pt x="180" y="86"/>
                      <a:pt x="180" y="86"/>
                    </a:cubicBezTo>
                    <a:cubicBezTo>
                      <a:pt x="180" y="86"/>
                      <a:pt x="180" y="85"/>
                      <a:pt x="180" y="85"/>
                    </a:cubicBezTo>
                    <a:cubicBezTo>
                      <a:pt x="180" y="85"/>
                      <a:pt x="180" y="84"/>
                      <a:pt x="179" y="84"/>
                    </a:cubicBezTo>
                    <a:cubicBezTo>
                      <a:pt x="179" y="84"/>
                      <a:pt x="173" y="80"/>
                      <a:pt x="164" y="75"/>
                    </a:cubicBezTo>
                    <a:cubicBezTo>
                      <a:pt x="150" y="66"/>
                      <a:pt x="129" y="53"/>
                      <a:pt x="112" y="42"/>
                    </a:cubicBezTo>
                    <a:cubicBezTo>
                      <a:pt x="103" y="37"/>
                      <a:pt x="95" y="32"/>
                      <a:pt x="89" y="28"/>
                    </a:cubicBezTo>
                    <a:cubicBezTo>
                      <a:pt x="87" y="27"/>
                      <a:pt x="84" y="25"/>
                      <a:pt x="83" y="24"/>
                    </a:cubicBezTo>
                    <a:cubicBezTo>
                      <a:pt x="82" y="24"/>
                      <a:pt x="81" y="23"/>
                      <a:pt x="81" y="23"/>
                    </a:cubicBezTo>
                    <a:cubicBezTo>
                      <a:pt x="81" y="23"/>
                      <a:pt x="81" y="23"/>
                      <a:pt x="81" y="23"/>
                    </a:cubicBezTo>
                    <a:cubicBezTo>
                      <a:pt x="81" y="23"/>
                      <a:pt x="81" y="23"/>
                      <a:pt x="81" y="23"/>
                    </a:cubicBezTo>
                    <a:cubicBezTo>
                      <a:pt x="80" y="23"/>
                      <a:pt x="80" y="23"/>
                      <a:pt x="80" y="23"/>
                    </a:cubicBezTo>
                    <a:cubicBezTo>
                      <a:pt x="81" y="23"/>
                      <a:pt x="81" y="23"/>
                      <a:pt x="81" y="23"/>
                    </a:cubicBezTo>
                    <a:cubicBezTo>
                      <a:pt x="81" y="23"/>
                      <a:pt x="81" y="23"/>
                      <a:pt x="81" y="23"/>
                    </a:cubicBezTo>
                    <a:cubicBezTo>
                      <a:pt x="80" y="23"/>
                      <a:pt x="80" y="23"/>
                      <a:pt x="80" y="23"/>
                    </a:cubicBezTo>
                    <a:cubicBezTo>
                      <a:pt x="81" y="23"/>
                      <a:pt x="81" y="23"/>
                      <a:pt x="81" y="23"/>
                    </a:cubicBezTo>
                    <a:cubicBezTo>
                      <a:pt x="80" y="23"/>
                      <a:pt x="80" y="23"/>
                      <a:pt x="80" y="23"/>
                    </a:cubicBezTo>
                    <a:cubicBezTo>
                      <a:pt x="81" y="23"/>
                      <a:pt x="81" y="23"/>
                      <a:pt x="81" y="23"/>
                    </a:cubicBezTo>
                    <a:cubicBezTo>
                      <a:pt x="81" y="23"/>
                      <a:pt x="81" y="23"/>
                      <a:pt x="81" y="23"/>
                    </a:cubicBezTo>
                    <a:cubicBezTo>
                      <a:pt x="80" y="23"/>
                      <a:pt x="80" y="23"/>
                      <a:pt x="80" y="23"/>
                    </a:cubicBezTo>
                    <a:cubicBezTo>
                      <a:pt x="81" y="23"/>
                      <a:pt x="81" y="23"/>
                      <a:pt x="81" y="23"/>
                    </a:cubicBezTo>
                    <a:cubicBezTo>
                      <a:pt x="80" y="23"/>
                      <a:pt x="80" y="23"/>
                      <a:pt x="80" y="23"/>
                    </a:cubicBezTo>
                    <a:cubicBezTo>
                      <a:pt x="81" y="24"/>
                      <a:pt x="81" y="24"/>
                      <a:pt x="81" y="24"/>
                    </a:cubicBezTo>
                    <a:cubicBezTo>
                      <a:pt x="81" y="23"/>
                      <a:pt x="81" y="23"/>
                      <a:pt x="81" y="23"/>
                    </a:cubicBezTo>
                    <a:cubicBezTo>
                      <a:pt x="80" y="23"/>
                      <a:pt x="80" y="23"/>
                      <a:pt x="80" y="23"/>
                    </a:cubicBezTo>
                    <a:cubicBezTo>
                      <a:pt x="81" y="24"/>
                      <a:pt x="81" y="24"/>
                      <a:pt x="81" y="24"/>
                    </a:cubicBezTo>
                    <a:cubicBezTo>
                      <a:pt x="80" y="23"/>
                      <a:pt x="80" y="23"/>
                      <a:pt x="80" y="23"/>
                    </a:cubicBezTo>
                    <a:cubicBezTo>
                      <a:pt x="80" y="25"/>
                      <a:pt x="80" y="25"/>
                      <a:pt x="80" y="25"/>
                    </a:cubicBezTo>
                    <a:cubicBezTo>
                      <a:pt x="80" y="23"/>
                      <a:pt x="80" y="23"/>
                      <a:pt x="80" y="23"/>
                    </a:cubicBezTo>
                    <a:cubicBezTo>
                      <a:pt x="79" y="25"/>
                      <a:pt x="79" y="25"/>
                      <a:pt x="79" y="25"/>
                    </a:cubicBezTo>
                    <a:cubicBezTo>
                      <a:pt x="79" y="25"/>
                      <a:pt x="79" y="25"/>
                      <a:pt x="80" y="25"/>
                    </a:cubicBezTo>
                    <a:cubicBezTo>
                      <a:pt x="80" y="23"/>
                      <a:pt x="80" y="23"/>
                      <a:pt x="80" y="23"/>
                    </a:cubicBezTo>
                    <a:cubicBezTo>
                      <a:pt x="79" y="25"/>
                      <a:pt x="79" y="25"/>
                      <a:pt x="79" y="25"/>
                    </a:cubicBezTo>
                    <a:cubicBezTo>
                      <a:pt x="79" y="24"/>
                      <a:pt x="79" y="24"/>
                      <a:pt x="79" y="24"/>
                    </a:cubicBezTo>
                    <a:cubicBezTo>
                      <a:pt x="79" y="25"/>
                      <a:pt x="79" y="25"/>
                      <a:pt x="79" y="25"/>
                    </a:cubicBezTo>
                    <a:cubicBezTo>
                      <a:pt x="79" y="25"/>
                      <a:pt x="79" y="25"/>
                      <a:pt x="79" y="25"/>
                    </a:cubicBezTo>
                    <a:cubicBezTo>
                      <a:pt x="79" y="24"/>
                      <a:pt x="79" y="24"/>
                      <a:pt x="79" y="24"/>
                    </a:cubicBezTo>
                    <a:cubicBezTo>
                      <a:pt x="79" y="25"/>
                      <a:pt x="79" y="25"/>
                      <a:pt x="79" y="25"/>
                    </a:cubicBezTo>
                    <a:cubicBezTo>
                      <a:pt x="79" y="25"/>
                      <a:pt x="81" y="26"/>
                      <a:pt x="84" y="27"/>
                    </a:cubicBezTo>
                    <a:cubicBezTo>
                      <a:pt x="94" y="33"/>
                      <a:pt x="118" y="47"/>
                      <a:pt x="139" y="60"/>
                    </a:cubicBezTo>
                    <a:cubicBezTo>
                      <a:pt x="150" y="66"/>
                      <a:pt x="161" y="72"/>
                      <a:pt x="169" y="76"/>
                    </a:cubicBezTo>
                    <a:cubicBezTo>
                      <a:pt x="172" y="78"/>
                      <a:pt x="176" y="80"/>
                      <a:pt x="178" y="81"/>
                    </a:cubicBezTo>
                    <a:cubicBezTo>
                      <a:pt x="179" y="82"/>
                      <a:pt x="180" y="82"/>
                      <a:pt x="181" y="83"/>
                    </a:cubicBezTo>
                    <a:cubicBezTo>
                      <a:pt x="181" y="83"/>
                      <a:pt x="182" y="83"/>
                      <a:pt x="182" y="83"/>
                    </a:cubicBezTo>
                    <a:cubicBezTo>
                      <a:pt x="182" y="83"/>
                      <a:pt x="182" y="83"/>
                      <a:pt x="183" y="83"/>
                    </a:cubicBezTo>
                    <a:cubicBezTo>
                      <a:pt x="184" y="83"/>
                      <a:pt x="184" y="83"/>
                      <a:pt x="184" y="83"/>
                    </a:cubicBezTo>
                    <a:cubicBezTo>
                      <a:pt x="184" y="83"/>
                      <a:pt x="184" y="83"/>
                      <a:pt x="184" y="83"/>
                    </a:cubicBezTo>
                    <a:cubicBezTo>
                      <a:pt x="185" y="82"/>
                      <a:pt x="185" y="82"/>
                      <a:pt x="185" y="81"/>
                    </a:cubicBezTo>
                    <a:cubicBezTo>
                      <a:pt x="184" y="81"/>
                      <a:pt x="184" y="81"/>
                      <a:pt x="184" y="80"/>
                    </a:cubicBezTo>
                    <a:cubicBezTo>
                      <a:pt x="184" y="80"/>
                      <a:pt x="182" y="80"/>
                      <a:pt x="179" y="78"/>
                    </a:cubicBezTo>
                    <a:cubicBezTo>
                      <a:pt x="170" y="72"/>
                      <a:pt x="145" y="58"/>
                      <a:pt x="123" y="45"/>
                    </a:cubicBezTo>
                    <a:cubicBezTo>
                      <a:pt x="113" y="38"/>
                      <a:pt x="102" y="32"/>
                      <a:pt x="95" y="27"/>
                    </a:cubicBezTo>
                    <a:cubicBezTo>
                      <a:pt x="91" y="24"/>
                      <a:pt x="88" y="22"/>
                      <a:pt x="86" y="20"/>
                    </a:cubicBezTo>
                    <a:cubicBezTo>
                      <a:pt x="85" y="20"/>
                      <a:pt x="84" y="19"/>
                      <a:pt x="83" y="18"/>
                    </a:cubicBezTo>
                    <a:cubicBezTo>
                      <a:pt x="83" y="18"/>
                      <a:pt x="83" y="18"/>
                      <a:pt x="83" y="18"/>
                    </a:cubicBezTo>
                    <a:cubicBezTo>
                      <a:pt x="83" y="18"/>
                      <a:pt x="83" y="18"/>
                      <a:pt x="83" y="18"/>
                    </a:cubicBezTo>
                    <a:cubicBezTo>
                      <a:pt x="82" y="18"/>
                      <a:pt x="82" y="18"/>
                      <a:pt x="82" y="18"/>
                    </a:cubicBezTo>
                    <a:cubicBezTo>
                      <a:pt x="83" y="18"/>
                      <a:pt x="83" y="18"/>
                      <a:pt x="83" y="18"/>
                    </a:cubicBezTo>
                    <a:cubicBezTo>
                      <a:pt x="83" y="18"/>
                      <a:pt x="83" y="18"/>
                      <a:pt x="83" y="18"/>
                    </a:cubicBezTo>
                    <a:cubicBezTo>
                      <a:pt x="82" y="18"/>
                      <a:pt x="82" y="18"/>
                      <a:pt x="82" y="18"/>
                    </a:cubicBezTo>
                    <a:cubicBezTo>
                      <a:pt x="83" y="18"/>
                      <a:pt x="83" y="18"/>
                      <a:pt x="83" y="18"/>
                    </a:cubicBezTo>
                    <a:cubicBezTo>
                      <a:pt x="82" y="18"/>
                      <a:pt x="82" y="18"/>
                      <a:pt x="82" y="18"/>
                    </a:cubicBezTo>
                    <a:cubicBezTo>
                      <a:pt x="83" y="18"/>
                      <a:pt x="83" y="18"/>
                      <a:pt x="83" y="18"/>
                    </a:cubicBezTo>
                    <a:cubicBezTo>
                      <a:pt x="83" y="18"/>
                      <a:pt x="83" y="18"/>
                      <a:pt x="83" y="18"/>
                    </a:cubicBezTo>
                    <a:cubicBezTo>
                      <a:pt x="82" y="18"/>
                      <a:pt x="82" y="18"/>
                      <a:pt x="82" y="18"/>
                    </a:cubicBezTo>
                    <a:cubicBezTo>
                      <a:pt x="83" y="18"/>
                      <a:pt x="83" y="18"/>
                      <a:pt x="83" y="18"/>
                    </a:cubicBezTo>
                    <a:cubicBezTo>
                      <a:pt x="82" y="18"/>
                      <a:pt x="82" y="18"/>
                      <a:pt x="82" y="18"/>
                    </a:cubicBezTo>
                    <a:cubicBezTo>
                      <a:pt x="83" y="19"/>
                      <a:pt x="83" y="19"/>
                      <a:pt x="83" y="19"/>
                    </a:cubicBezTo>
                    <a:cubicBezTo>
                      <a:pt x="83" y="18"/>
                      <a:pt x="83" y="18"/>
                      <a:pt x="83" y="18"/>
                    </a:cubicBezTo>
                    <a:cubicBezTo>
                      <a:pt x="82" y="18"/>
                      <a:pt x="82" y="18"/>
                      <a:pt x="82" y="18"/>
                    </a:cubicBezTo>
                    <a:cubicBezTo>
                      <a:pt x="83" y="19"/>
                      <a:pt x="83" y="19"/>
                      <a:pt x="83" y="19"/>
                    </a:cubicBezTo>
                    <a:cubicBezTo>
                      <a:pt x="81" y="18"/>
                      <a:pt x="81" y="18"/>
                      <a:pt x="81" y="18"/>
                    </a:cubicBezTo>
                    <a:cubicBezTo>
                      <a:pt x="81" y="19"/>
                      <a:pt x="81" y="19"/>
                      <a:pt x="81" y="19"/>
                    </a:cubicBezTo>
                    <a:cubicBezTo>
                      <a:pt x="81" y="19"/>
                      <a:pt x="105" y="34"/>
                      <a:pt x="131" y="49"/>
                    </a:cubicBezTo>
                    <a:cubicBezTo>
                      <a:pt x="143" y="57"/>
                      <a:pt x="156" y="64"/>
                      <a:pt x="167" y="70"/>
                    </a:cubicBezTo>
                    <a:cubicBezTo>
                      <a:pt x="172" y="73"/>
                      <a:pt x="176" y="75"/>
                      <a:pt x="180" y="77"/>
                    </a:cubicBezTo>
                    <a:cubicBezTo>
                      <a:pt x="181" y="78"/>
                      <a:pt x="183" y="78"/>
                      <a:pt x="184" y="79"/>
                    </a:cubicBezTo>
                    <a:cubicBezTo>
                      <a:pt x="185" y="79"/>
                      <a:pt x="186" y="79"/>
                      <a:pt x="187" y="80"/>
                    </a:cubicBezTo>
                    <a:cubicBezTo>
                      <a:pt x="188" y="79"/>
                      <a:pt x="188" y="79"/>
                      <a:pt x="188" y="79"/>
                    </a:cubicBezTo>
                    <a:cubicBezTo>
                      <a:pt x="188" y="79"/>
                      <a:pt x="188" y="79"/>
                      <a:pt x="189" y="79"/>
                    </a:cubicBezTo>
                    <a:cubicBezTo>
                      <a:pt x="189" y="78"/>
                      <a:pt x="189" y="78"/>
                      <a:pt x="189" y="78"/>
                    </a:cubicBezTo>
                    <a:cubicBezTo>
                      <a:pt x="189" y="77"/>
                      <a:pt x="188" y="77"/>
                      <a:pt x="188" y="77"/>
                    </a:cubicBezTo>
                    <a:cubicBezTo>
                      <a:pt x="188" y="77"/>
                      <a:pt x="186" y="76"/>
                      <a:pt x="184" y="74"/>
                    </a:cubicBezTo>
                    <a:cubicBezTo>
                      <a:pt x="173" y="68"/>
                      <a:pt x="148" y="52"/>
                      <a:pt x="125" y="38"/>
                    </a:cubicBezTo>
                    <a:cubicBezTo>
                      <a:pt x="114" y="31"/>
                      <a:pt x="103" y="24"/>
                      <a:pt x="95" y="19"/>
                    </a:cubicBezTo>
                    <a:cubicBezTo>
                      <a:pt x="91" y="16"/>
                      <a:pt x="88" y="14"/>
                      <a:pt x="86" y="13"/>
                    </a:cubicBezTo>
                    <a:cubicBezTo>
                      <a:pt x="84" y="12"/>
                      <a:pt x="84" y="12"/>
                      <a:pt x="83"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1" y="12"/>
                      <a:pt x="81" y="12"/>
                      <a:pt x="81" y="12"/>
                    </a:cubicBezTo>
                    <a:cubicBezTo>
                      <a:pt x="83" y="12"/>
                      <a:pt x="83" y="12"/>
                      <a:pt x="83" y="12"/>
                    </a:cubicBezTo>
                    <a:cubicBezTo>
                      <a:pt x="83" y="11"/>
                      <a:pt x="82" y="11"/>
                      <a:pt x="82" y="11"/>
                    </a:cubicBezTo>
                    <a:cubicBezTo>
                      <a:pt x="81" y="12"/>
                      <a:pt x="81" y="12"/>
                      <a:pt x="81" y="12"/>
                    </a:cubicBezTo>
                    <a:cubicBezTo>
                      <a:pt x="83" y="12"/>
                      <a:pt x="83" y="12"/>
                      <a:pt x="83" y="12"/>
                    </a:cubicBezTo>
                    <a:cubicBezTo>
                      <a:pt x="81" y="12"/>
                      <a:pt x="81" y="12"/>
                      <a:pt x="81" y="12"/>
                    </a:cubicBezTo>
                    <a:cubicBezTo>
                      <a:pt x="80" y="13"/>
                      <a:pt x="80" y="13"/>
                      <a:pt x="80" y="13"/>
                    </a:cubicBezTo>
                    <a:cubicBezTo>
                      <a:pt x="191" y="75"/>
                      <a:pt x="191" y="75"/>
                      <a:pt x="191" y="75"/>
                    </a:cubicBezTo>
                    <a:cubicBezTo>
                      <a:pt x="192" y="76"/>
                      <a:pt x="192" y="75"/>
                      <a:pt x="193" y="75"/>
                    </a:cubicBezTo>
                    <a:cubicBezTo>
                      <a:pt x="193" y="74"/>
                      <a:pt x="193" y="73"/>
                      <a:pt x="192" y="73"/>
                    </a:cubicBezTo>
                    <a:cubicBezTo>
                      <a:pt x="167" y="57"/>
                      <a:pt x="167" y="57"/>
                      <a:pt x="167" y="57"/>
                    </a:cubicBezTo>
                    <a:cubicBezTo>
                      <a:pt x="195" y="73"/>
                      <a:pt x="195" y="73"/>
                      <a:pt x="195" y="73"/>
                    </a:cubicBezTo>
                    <a:cubicBezTo>
                      <a:pt x="196" y="74"/>
                      <a:pt x="197" y="73"/>
                      <a:pt x="197" y="73"/>
                    </a:cubicBezTo>
                    <a:cubicBezTo>
                      <a:pt x="198" y="72"/>
                      <a:pt x="197" y="71"/>
                      <a:pt x="197" y="71"/>
                    </a:cubicBezTo>
                    <a:cubicBezTo>
                      <a:pt x="197" y="71"/>
                      <a:pt x="195" y="70"/>
                      <a:pt x="192" y="68"/>
                    </a:cubicBezTo>
                    <a:cubicBezTo>
                      <a:pt x="181" y="61"/>
                      <a:pt x="154" y="46"/>
                      <a:pt x="130" y="31"/>
                    </a:cubicBezTo>
                    <a:cubicBezTo>
                      <a:pt x="118" y="23"/>
                      <a:pt x="107" y="16"/>
                      <a:pt x="98" y="11"/>
                    </a:cubicBezTo>
                    <a:cubicBezTo>
                      <a:pt x="94" y="8"/>
                      <a:pt x="91" y="6"/>
                      <a:pt x="88" y="4"/>
                    </a:cubicBezTo>
                    <a:cubicBezTo>
                      <a:pt x="87" y="3"/>
                      <a:pt x="86" y="3"/>
                      <a:pt x="86" y="2"/>
                    </a:cubicBezTo>
                    <a:cubicBezTo>
                      <a:pt x="85" y="1"/>
                      <a:pt x="85" y="1"/>
                      <a:pt x="85" y="1"/>
                    </a:cubicBezTo>
                    <a:cubicBezTo>
                      <a:pt x="85" y="1"/>
                      <a:pt x="85" y="1"/>
                      <a:pt x="85" y="1"/>
                    </a:cubicBezTo>
                    <a:cubicBezTo>
                      <a:pt x="85" y="2"/>
                      <a:pt x="85" y="2"/>
                      <a:pt x="85" y="2"/>
                    </a:cubicBezTo>
                    <a:cubicBezTo>
                      <a:pt x="85" y="1"/>
                      <a:pt x="85" y="1"/>
                      <a:pt x="85" y="1"/>
                    </a:cubicBezTo>
                    <a:cubicBezTo>
                      <a:pt x="85" y="1"/>
                      <a:pt x="85" y="1"/>
                      <a:pt x="85" y="1"/>
                    </a:cubicBezTo>
                    <a:cubicBezTo>
                      <a:pt x="85" y="2"/>
                      <a:pt x="85" y="2"/>
                      <a:pt x="85" y="2"/>
                    </a:cubicBezTo>
                    <a:cubicBezTo>
                      <a:pt x="85" y="1"/>
                      <a:pt x="85" y="1"/>
                      <a:pt x="85" y="1"/>
                    </a:cubicBezTo>
                    <a:cubicBezTo>
                      <a:pt x="84" y="2"/>
                      <a:pt x="84" y="2"/>
                      <a:pt x="84" y="2"/>
                    </a:cubicBezTo>
                    <a:cubicBezTo>
                      <a:pt x="85" y="2"/>
                      <a:pt x="85" y="2"/>
                      <a:pt x="85" y="2"/>
                    </a:cubicBezTo>
                    <a:cubicBezTo>
                      <a:pt x="85" y="1"/>
                      <a:pt x="85" y="1"/>
                      <a:pt x="85" y="1"/>
                    </a:cubicBezTo>
                    <a:cubicBezTo>
                      <a:pt x="84" y="2"/>
                      <a:pt x="84" y="2"/>
                      <a:pt x="84" y="2"/>
                    </a:cubicBezTo>
                    <a:cubicBezTo>
                      <a:pt x="85" y="2"/>
                      <a:pt x="85" y="2"/>
                      <a:pt x="85" y="2"/>
                    </a:cubicBezTo>
                    <a:cubicBezTo>
                      <a:pt x="84" y="2"/>
                      <a:pt x="84" y="2"/>
                      <a:pt x="84" y="2"/>
                    </a:cubicBezTo>
                    <a:cubicBezTo>
                      <a:pt x="85" y="3"/>
                      <a:pt x="85" y="3"/>
                      <a:pt x="85" y="3"/>
                    </a:cubicBezTo>
                    <a:cubicBezTo>
                      <a:pt x="85" y="2"/>
                      <a:pt x="85" y="2"/>
                      <a:pt x="85" y="2"/>
                    </a:cubicBezTo>
                    <a:cubicBezTo>
                      <a:pt x="84" y="2"/>
                      <a:pt x="84" y="2"/>
                      <a:pt x="84" y="2"/>
                    </a:cubicBezTo>
                    <a:cubicBezTo>
                      <a:pt x="85" y="3"/>
                      <a:pt x="85" y="3"/>
                      <a:pt x="85" y="3"/>
                    </a:cubicBezTo>
                    <a:cubicBezTo>
                      <a:pt x="84" y="2"/>
                      <a:pt x="84" y="2"/>
                      <a:pt x="84" y="2"/>
                    </a:cubicBezTo>
                    <a:cubicBezTo>
                      <a:pt x="83" y="3"/>
                      <a:pt x="83" y="3"/>
                      <a:pt x="83" y="3"/>
                    </a:cubicBezTo>
                    <a:cubicBezTo>
                      <a:pt x="197" y="69"/>
                      <a:pt x="197" y="69"/>
                      <a:pt x="197" y="69"/>
                    </a:cubicBezTo>
                    <a:cubicBezTo>
                      <a:pt x="198" y="70"/>
                      <a:pt x="198" y="69"/>
                      <a:pt x="199" y="69"/>
                    </a:cubicBezTo>
                    <a:cubicBezTo>
                      <a:pt x="199" y="68"/>
                      <a:pt x="199" y="68"/>
                      <a:pt x="199" y="68"/>
                    </a:cubicBezTo>
                    <a:cubicBezTo>
                      <a:pt x="199" y="67"/>
                      <a:pt x="199" y="67"/>
                      <a:pt x="199" y="67"/>
                    </a:cubicBezTo>
                    <a:cubicBezTo>
                      <a:pt x="198" y="66"/>
                      <a:pt x="198" y="66"/>
                      <a:pt x="198" y="66"/>
                    </a:cubicBezTo>
                    <a:cubicBezTo>
                      <a:pt x="197" y="65"/>
                      <a:pt x="194" y="63"/>
                      <a:pt x="191" y="61"/>
                    </a:cubicBezTo>
                    <a:cubicBezTo>
                      <a:pt x="167" y="45"/>
                      <a:pt x="96" y="3"/>
                      <a:pt x="96" y="3"/>
                    </a:cubicBezTo>
                    <a:cubicBezTo>
                      <a:pt x="95" y="4"/>
                      <a:pt x="95" y="4"/>
                      <a:pt x="95" y="4"/>
                    </a:cubicBezTo>
                    <a:cubicBezTo>
                      <a:pt x="95" y="5"/>
                      <a:pt x="95" y="5"/>
                      <a:pt x="95" y="5"/>
                    </a:cubicBezTo>
                    <a:cubicBezTo>
                      <a:pt x="203" y="67"/>
                      <a:pt x="203" y="67"/>
                      <a:pt x="203" y="67"/>
                    </a:cubicBezTo>
                    <a:cubicBezTo>
                      <a:pt x="203" y="68"/>
                      <a:pt x="204" y="67"/>
                      <a:pt x="205" y="67"/>
                    </a:cubicBezTo>
                    <a:cubicBezTo>
                      <a:pt x="205" y="66"/>
                      <a:pt x="205" y="66"/>
                      <a:pt x="205" y="66"/>
                    </a:cubicBezTo>
                    <a:cubicBezTo>
                      <a:pt x="205" y="65"/>
                      <a:pt x="205" y="65"/>
                      <a:pt x="204" y="65"/>
                    </a:cubicBezTo>
                    <a:cubicBezTo>
                      <a:pt x="204" y="64"/>
                      <a:pt x="204" y="64"/>
                      <a:pt x="204" y="64"/>
                    </a:cubicBezTo>
                    <a:cubicBezTo>
                      <a:pt x="203" y="63"/>
                      <a:pt x="200" y="62"/>
                      <a:pt x="197" y="60"/>
                    </a:cubicBezTo>
                    <a:cubicBezTo>
                      <a:pt x="175" y="45"/>
                      <a:pt x="108" y="5"/>
                      <a:pt x="108" y="5"/>
                    </a:cubicBezTo>
                    <a:cubicBezTo>
                      <a:pt x="107" y="6"/>
                      <a:pt x="107" y="6"/>
                      <a:pt x="107" y="6"/>
                    </a:cubicBezTo>
                    <a:cubicBezTo>
                      <a:pt x="109" y="7"/>
                      <a:pt x="109" y="7"/>
                      <a:pt x="109" y="7"/>
                    </a:cubicBezTo>
                    <a:cubicBezTo>
                      <a:pt x="108" y="6"/>
                      <a:pt x="108" y="6"/>
                      <a:pt x="108" y="6"/>
                    </a:cubicBezTo>
                    <a:cubicBezTo>
                      <a:pt x="108" y="7"/>
                      <a:pt x="108" y="7"/>
                      <a:pt x="108" y="7"/>
                    </a:cubicBezTo>
                    <a:cubicBezTo>
                      <a:pt x="109" y="7"/>
                      <a:pt x="109" y="7"/>
                      <a:pt x="109" y="7"/>
                    </a:cubicBezTo>
                    <a:cubicBezTo>
                      <a:pt x="108" y="6"/>
                      <a:pt x="108" y="6"/>
                      <a:pt x="108" y="6"/>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9" y="7"/>
                      <a:pt x="111" y="9"/>
                      <a:pt x="114" y="10"/>
                    </a:cubicBezTo>
                    <a:cubicBezTo>
                      <a:pt x="126" y="16"/>
                      <a:pt x="149" y="29"/>
                      <a:pt x="170" y="41"/>
                    </a:cubicBezTo>
                    <a:cubicBezTo>
                      <a:pt x="180" y="47"/>
                      <a:pt x="189" y="52"/>
                      <a:pt x="196" y="56"/>
                    </a:cubicBezTo>
                    <a:cubicBezTo>
                      <a:pt x="203" y="60"/>
                      <a:pt x="207" y="63"/>
                      <a:pt x="207" y="63"/>
                    </a:cubicBezTo>
                    <a:cubicBezTo>
                      <a:pt x="208" y="63"/>
                      <a:pt x="209" y="63"/>
                      <a:pt x="209" y="63"/>
                    </a:cubicBezTo>
                    <a:cubicBezTo>
                      <a:pt x="210" y="62"/>
                      <a:pt x="209" y="61"/>
                      <a:pt x="209" y="61"/>
                    </a:cubicBezTo>
                    <a:cubicBezTo>
                      <a:pt x="209" y="61"/>
                      <a:pt x="203" y="57"/>
                      <a:pt x="195" y="52"/>
                    </a:cubicBezTo>
                    <a:cubicBezTo>
                      <a:pt x="184" y="45"/>
                      <a:pt x="166" y="34"/>
                      <a:pt x="151" y="25"/>
                    </a:cubicBezTo>
                    <a:cubicBezTo>
                      <a:pt x="144" y="20"/>
                      <a:pt x="137" y="16"/>
                      <a:pt x="132" y="13"/>
                    </a:cubicBezTo>
                    <a:cubicBezTo>
                      <a:pt x="130" y="12"/>
                      <a:pt x="128" y="10"/>
                      <a:pt x="126" y="9"/>
                    </a:cubicBezTo>
                    <a:cubicBezTo>
                      <a:pt x="126" y="9"/>
                      <a:pt x="125" y="9"/>
                      <a:pt x="125" y="8"/>
                    </a:cubicBezTo>
                    <a:cubicBezTo>
                      <a:pt x="125" y="8"/>
                      <a:pt x="125" y="8"/>
                      <a:pt x="125" y="8"/>
                    </a:cubicBezTo>
                    <a:cubicBezTo>
                      <a:pt x="125" y="8"/>
                      <a:pt x="125" y="8"/>
                      <a:pt x="125" y="8"/>
                    </a:cubicBezTo>
                    <a:cubicBezTo>
                      <a:pt x="124" y="9"/>
                      <a:pt x="124" y="9"/>
                      <a:pt x="124" y="9"/>
                    </a:cubicBezTo>
                    <a:cubicBezTo>
                      <a:pt x="125" y="8"/>
                      <a:pt x="125" y="8"/>
                      <a:pt x="125" y="8"/>
                    </a:cubicBezTo>
                    <a:cubicBezTo>
                      <a:pt x="125" y="8"/>
                      <a:pt x="125" y="8"/>
                      <a:pt x="125" y="8"/>
                    </a:cubicBezTo>
                    <a:cubicBezTo>
                      <a:pt x="124" y="9"/>
                      <a:pt x="124" y="9"/>
                      <a:pt x="124" y="9"/>
                    </a:cubicBezTo>
                    <a:cubicBezTo>
                      <a:pt x="125" y="8"/>
                      <a:pt x="125" y="8"/>
                      <a:pt x="125" y="8"/>
                    </a:cubicBezTo>
                    <a:cubicBezTo>
                      <a:pt x="124" y="9"/>
                      <a:pt x="124" y="9"/>
                      <a:pt x="124" y="9"/>
                    </a:cubicBezTo>
                    <a:cubicBezTo>
                      <a:pt x="125" y="9"/>
                      <a:pt x="125" y="9"/>
                      <a:pt x="125" y="9"/>
                    </a:cubicBezTo>
                    <a:cubicBezTo>
                      <a:pt x="125" y="8"/>
                      <a:pt x="125" y="8"/>
                      <a:pt x="125" y="8"/>
                    </a:cubicBezTo>
                    <a:cubicBezTo>
                      <a:pt x="124" y="9"/>
                      <a:pt x="124" y="9"/>
                      <a:pt x="124" y="9"/>
                    </a:cubicBezTo>
                    <a:cubicBezTo>
                      <a:pt x="125" y="9"/>
                      <a:pt x="125" y="9"/>
                      <a:pt x="125" y="9"/>
                    </a:cubicBezTo>
                    <a:cubicBezTo>
                      <a:pt x="124" y="9"/>
                      <a:pt x="124" y="9"/>
                      <a:pt x="124" y="9"/>
                    </a:cubicBezTo>
                    <a:cubicBezTo>
                      <a:pt x="123" y="10"/>
                      <a:pt x="123" y="10"/>
                      <a:pt x="123" y="10"/>
                    </a:cubicBezTo>
                    <a:cubicBezTo>
                      <a:pt x="210" y="59"/>
                      <a:pt x="210" y="59"/>
                      <a:pt x="210" y="59"/>
                    </a:cubicBezTo>
                    <a:cubicBezTo>
                      <a:pt x="210" y="59"/>
                      <a:pt x="211" y="59"/>
                      <a:pt x="212" y="58"/>
                    </a:cubicBezTo>
                    <a:cubicBezTo>
                      <a:pt x="212" y="57"/>
                      <a:pt x="212" y="57"/>
                      <a:pt x="212" y="57"/>
                    </a:cubicBezTo>
                    <a:cubicBezTo>
                      <a:pt x="212" y="57"/>
                      <a:pt x="212" y="56"/>
                      <a:pt x="211" y="56"/>
                    </a:cubicBezTo>
                    <a:cubicBezTo>
                      <a:pt x="211" y="56"/>
                      <a:pt x="211" y="56"/>
                      <a:pt x="211" y="56"/>
                    </a:cubicBezTo>
                    <a:cubicBezTo>
                      <a:pt x="210" y="55"/>
                      <a:pt x="208" y="54"/>
                      <a:pt x="206" y="52"/>
                    </a:cubicBezTo>
                    <a:cubicBezTo>
                      <a:pt x="189" y="41"/>
                      <a:pt x="137" y="10"/>
                      <a:pt x="137" y="10"/>
                    </a:cubicBezTo>
                    <a:cubicBezTo>
                      <a:pt x="136" y="11"/>
                      <a:pt x="136" y="11"/>
                      <a:pt x="136" y="11"/>
                    </a:cubicBezTo>
                    <a:cubicBezTo>
                      <a:pt x="138" y="12"/>
                      <a:pt x="138" y="12"/>
                      <a:pt x="138" y="12"/>
                    </a:cubicBezTo>
                    <a:cubicBezTo>
                      <a:pt x="136" y="11"/>
                      <a:pt x="136" y="11"/>
                      <a:pt x="136" y="11"/>
                    </a:cubicBezTo>
                    <a:cubicBezTo>
                      <a:pt x="137" y="12"/>
                      <a:pt x="137" y="12"/>
                      <a:pt x="137" y="12"/>
                    </a:cubicBezTo>
                    <a:cubicBezTo>
                      <a:pt x="138" y="12"/>
                      <a:pt x="138" y="12"/>
                      <a:pt x="138" y="12"/>
                    </a:cubicBezTo>
                    <a:cubicBezTo>
                      <a:pt x="136" y="11"/>
                      <a:pt x="136" y="11"/>
                      <a:pt x="136" y="11"/>
                    </a:cubicBezTo>
                    <a:cubicBezTo>
                      <a:pt x="137" y="12"/>
                      <a:pt x="137" y="12"/>
                      <a:pt x="137" y="12"/>
                    </a:cubicBezTo>
                    <a:cubicBezTo>
                      <a:pt x="137" y="11"/>
                      <a:pt x="137" y="11"/>
                      <a:pt x="137" y="11"/>
                    </a:cubicBezTo>
                    <a:cubicBezTo>
                      <a:pt x="137" y="13"/>
                      <a:pt x="137" y="13"/>
                      <a:pt x="137" y="13"/>
                    </a:cubicBezTo>
                    <a:cubicBezTo>
                      <a:pt x="137" y="12"/>
                      <a:pt x="137" y="12"/>
                      <a:pt x="137" y="12"/>
                    </a:cubicBezTo>
                    <a:cubicBezTo>
                      <a:pt x="137" y="11"/>
                      <a:pt x="137" y="11"/>
                      <a:pt x="137" y="11"/>
                    </a:cubicBezTo>
                    <a:cubicBezTo>
                      <a:pt x="137" y="13"/>
                      <a:pt x="137" y="13"/>
                      <a:pt x="137" y="13"/>
                    </a:cubicBezTo>
                    <a:cubicBezTo>
                      <a:pt x="137" y="12"/>
                      <a:pt x="137" y="12"/>
                      <a:pt x="137" y="12"/>
                    </a:cubicBezTo>
                    <a:cubicBezTo>
                      <a:pt x="136" y="13"/>
                      <a:pt x="136" y="13"/>
                      <a:pt x="136" y="13"/>
                    </a:cubicBezTo>
                    <a:cubicBezTo>
                      <a:pt x="137" y="13"/>
                      <a:pt x="137" y="13"/>
                      <a:pt x="137" y="13"/>
                    </a:cubicBezTo>
                    <a:cubicBezTo>
                      <a:pt x="137" y="12"/>
                      <a:pt x="137" y="12"/>
                      <a:pt x="137" y="12"/>
                    </a:cubicBezTo>
                    <a:cubicBezTo>
                      <a:pt x="136" y="13"/>
                      <a:pt x="136" y="13"/>
                      <a:pt x="136" y="13"/>
                    </a:cubicBezTo>
                    <a:cubicBezTo>
                      <a:pt x="136" y="13"/>
                      <a:pt x="136" y="13"/>
                      <a:pt x="136" y="13"/>
                    </a:cubicBezTo>
                    <a:cubicBezTo>
                      <a:pt x="137" y="13"/>
                      <a:pt x="137" y="13"/>
                      <a:pt x="138" y="13"/>
                    </a:cubicBezTo>
                    <a:cubicBezTo>
                      <a:pt x="144" y="16"/>
                      <a:pt x="163" y="26"/>
                      <a:pt x="180" y="36"/>
                    </a:cubicBezTo>
                    <a:cubicBezTo>
                      <a:pt x="189" y="41"/>
                      <a:pt x="197" y="46"/>
                      <a:pt x="203" y="49"/>
                    </a:cubicBezTo>
                    <a:cubicBezTo>
                      <a:pt x="206" y="51"/>
                      <a:pt x="209" y="53"/>
                      <a:pt x="211" y="54"/>
                    </a:cubicBezTo>
                    <a:cubicBezTo>
                      <a:pt x="212" y="54"/>
                      <a:pt x="212" y="54"/>
                      <a:pt x="213" y="55"/>
                    </a:cubicBezTo>
                    <a:cubicBezTo>
                      <a:pt x="214" y="55"/>
                      <a:pt x="214" y="55"/>
                      <a:pt x="214" y="55"/>
                    </a:cubicBezTo>
                    <a:cubicBezTo>
                      <a:pt x="214" y="55"/>
                      <a:pt x="214" y="55"/>
                      <a:pt x="214" y="55"/>
                    </a:cubicBezTo>
                    <a:cubicBezTo>
                      <a:pt x="214" y="55"/>
                      <a:pt x="214" y="55"/>
                      <a:pt x="215" y="55"/>
                    </a:cubicBezTo>
                    <a:cubicBezTo>
                      <a:pt x="215" y="55"/>
                      <a:pt x="215" y="55"/>
                      <a:pt x="216" y="55"/>
                    </a:cubicBezTo>
                    <a:cubicBezTo>
                      <a:pt x="216" y="55"/>
                      <a:pt x="216" y="55"/>
                      <a:pt x="216" y="55"/>
                    </a:cubicBezTo>
                    <a:cubicBezTo>
                      <a:pt x="216" y="54"/>
                      <a:pt x="216" y="54"/>
                      <a:pt x="216" y="54"/>
                    </a:cubicBezTo>
                    <a:cubicBezTo>
                      <a:pt x="216" y="53"/>
                      <a:pt x="216" y="53"/>
                      <a:pt x="216" y="52"/>
                    </a:cubicBezTo>
                    <a:cubicBezTo>
                      <a:pt x="215" y="52"/>
                      <a:pt x="215" y="52"/>
                      <a:pt x="214" y="51"/>
                    </a:cubicBezTo>
                    <a:cubicBezTo>
                      <a:pt x="212" y="49"/>
                      <a:pt x="207" y="46"/>
                      <a:pt x="201" y="42"/>
                    </a:cubicBezTo>
                    <a:cubicBezTo>
                      <a:pt x="182" y="31"/>
                      <a:pt x="153" y="14"/>
                      <a:pt x="153" y="14"/>
                    </a:cubicBezTo>
                    <a:cubicBezTo>
                      <a:pt x="153" y="14"/>
                      <a:pt x="153" y="14"/>
                      <a:pt x="152" y="14"/>
                    </a:cubicBezTo>
                    <a:cubicBezTo>
                      <a:pt x="152" y="14"/>
                      <a:pt x="152" y="14"/>
                      <a:pt x="151" y="14"/>
                    </a:cubicBezTo>
                    <a:cubicBezTo>
                      <a:pt x="151" y="15"/>
                      <a:pt x="151" y="15"/>
                      <a:pt x="151" y="15"/>
                    </a:cubicBezTo>
                    <a:cubicBezTo>
                      <a:pt x="151" y="16"/>
                      <a:pt x="152" y="16"/>
                      <a:pt x="152" y="16"/>
                    </a:cubicBezTo>
                    <a:cubicBezTo>
                      <a:pt x="152" y="16"/>
                      <a:pt x="168" y="26"/>
                      <a:pt x="184" y="35"/>
                    </a:cubicBezTo>
                    <a:cubicBezTo>
                      <a:pt x="192" y="39"/>
                      <a:pt x="200" y="44"/>
                      <a:pt x="206" y="47"/>
                    </a:cubicBezTo>
                    <a:cubicBezTo>
                      <a:pt x="210" y="49"/>
                      <a:pt x="212" y="50"/>
                      <a:pt x="214" y="51"/>
                    </a:cubicBezTo>
                    <a:cubicBezTo>
                      <a:pt x="215" y="52"/>
                      <a:pt x="216" y="52"/>
                      <a:pt x="217" y="53"/>
                    </a:cubicBezTo>
                    <a:cubicBezTo>
                      <a:pt x="218" y="53"/>
                      <a:pt x="218" y="53"/>
                      <a:pt x="218" y="53"/>
                    </a:cubicBezTo>
                    <a:cubicBezTo>
                      <a:pt x="218" y="53"/>
                      <a:pt x="218" y="53"/>
                      <a:pt x="219" y="53"/>
                    </a:cubicBezTo>
                    <a:cubicBezTo>
                      <a:pt x="219" y="53"/>
                      <a:pt x="219" y="53"/>
                      <a:pt x="219" y="53"/>
                    </a:cubicBezTo>
                    <a:cubicBezTo>
                      <a:pt x="220" y="52"/>
                      <a:pt x="220" y="52"/>
                      <a:pt x="220" y="52"/>
                    </a:cubicBezTo>
                    <a:cubicBezTo>
                      <a:pt x="220" y="52"/>
                      <a:pt x="220" y="52"/>
                      <a:pt x="220" y="51"/>
                    </a:cubicBezTo>
                    <a:cubicBezTo>
                      <a:pt x="220" y="51"/>
                      <a:pt x="220" y="51"/>
                      <a:pt x="219" y="50"/>
                    </a:cubicBezTo>
                    <a:cubicBezTo>
                      <a:pt x="163" y="15"/>
                      <a:pt x="163" y="15"/>
                      <a:pt x="163" y="15"/>
                    </a:cubicBezTo>
                    <a:cubicBezTo>
                      <a:pt x="162" y="16"/>
                      <a:pt x="162" y="16"/>
                      <a:pt x="162" y="16"/>
                    </a:cubicBezTo>
                    <a:cubicBezTo>
                      <a:pt x="161" y="17"/>
                      <a:pt x="161" y="17"/>
                      <a:pt x="161" y="17"/>
                    </a:cubicBezTo>
                    <a:cubicBezTo>
                      <a:pt x="161" y="17"/>
                      <a:pt x="175" y="26"/>
                      <a:pt x="190" y="34"/>
                    </a:cubicBezTo>
                    <a:cubicBezTo>
                      <a:pt x="198" y="38"/>
                      <a:pt x="205" y="42"/>
                      <a:pt x="211" y="45"/>
                    </a:cubicBezTo>
                    <a:cubicBezTo>
                      <a:pt x="214" y="47"/>
                      <a:pt x="217" y="48"/>
                      <a:pt x="219" y="49"/>
                    </a:cubicBezTo>
                    <a:cubicBezTo>
                      <a:pt x="220" y="50"/>
                      <a:pt x="221" y="50"/>
                      <a:pt x="221" y="50"/>
                    </a:cubicBezTo>
                    <a:cubicBezTo>
                      <a:pt x="222" y="51"/>
                      <a:pt x="223" y="51"/>
                      <a:pt x="223" y="51"/>
                    </a:cubicBezTo>
                    <a:cubicBezTo>
                      <a:pt x="224" y="51"/>
                      <a:pt x="224" y="51"/>
                      <a:pt x="224" y="51"/>
                    </a:cubicBezTo>
                    <a:cubicBezTo>
                      <a:pt x="224" y="51"/>
                      <a:pt x="224" y="50"/>
                      <a:pt x="225" y="50"/>
                    </a:cubicBezTo>
                    <a:cubicBezTo>
                      <a:pt x="225" y="50"/>
                      <a:pt x="225" y="49"/>
                      <a:pt x="225" y="49"/>
                    </a:cubicBezTo>
                    <a:cubicBezTo>
                      <a:pt x="225" y="48"/>
                      <a:pt x="225" y="48"/>
                      <a:pt x="224" y="48"/>
                    </a:cubicBezTo>
                    <a:cubicBezTo>
                      <a:pt x="199" y="32"/>
                      <a:pt x="199" y="32"/>
                      <a:pt x="199" y="32"/>
                    </a:cubicBezTo>
                    <a:cubicBezTo>
                      <a:pt x="226" y="45"/>
                      <a:pt x="226" y="45"/>
                      <a:pt x="226" y="45"/>
                    </a:cubicBezTo>
                    <a:cubicBezTo>
                      <a:pt x="227" y="46"/>
                      <a:pt x="228" y="45"/>
                      <a:pt x="228" y="45"/>
                    </a:cubicBezTo>
                    <a:cubicBezTo>
                      <a:pt x="229" y="44"/>
                      <a:pt x="228" y="43"/>
                      <a:pt x="228" y="43"/>
                    </a:cubicBezTo>
                    <a:cubicBezTo>
                      <a:pt x="192" y="20"/>
                      <a:pt x="192" y="20"/>
                      <a:pt x="192" y="20"/>
                    </a:cubicBezTo>
                    <a:cubicBezTo>
                      <a:pt x="191" y="22"/>
                      <a:pt x="191" y="22"/>
                      <a:pt x="191" y="22"/>
                    </a:cubicBezTo>
                    <a:cubicBezTo>
                      <a:pt x="192" y="22"/>
                      <a:pt x="192" y="22"/>
                      <a:pt x="192" y="22"/>
                    </a:cubicBezTo>
                    <a:cubicBezTo>
                      <a:pt x="191" y="22"/>
                      <a:pt x="191" y="22"/>
                      <a:pt x="191" y="22"/>
                    </a:cubicBezTo>
                    <a:cubicBezTo>
                      <a:pt x="191" y="23"/>
                      <a:pt x="191" y="23"/>
                      <a:pt x="191" y="23"/>
                    </a:cubicBezTo>
                    <a:cubicBezTo>
                      <a:pt x="192" y="23"/>
                      <a:pt x="192" y="23"/>
                      <a:pt x="192" y="22"/>
                    </a:cubicBezTo>
                    <a:cubicBezTo>
                      <a:pt x="191" y="22"/>
                      <a:pt x="191" y="22"/>
                      <a:pt x="191" y="22"/>
                    </a:cubicBezTo>
                    <a:cubicBezTo>
                      <a:pt x="191" y="23"/>
                      <a:pt x="191" y="23"/>
                      <a:pt x="191" y="23"/>
                    </a:cubicBezTo>
                    <a:cubicBezTo>
                      <a:pt x="191" y="22"/>
                      <a:pt x="191" y="22"/>
                      <a:pt x="191" y="22"/>
                    </a:cubicBezTo>
                    <a:cubicBezTo>
                      <a:pt x="191" y="23"/>
                      <a:pt x="191" y="23"/>
                      <a:pt x="191" y="23"/>
                    </a:cubicBezTo>
                    <a:cubicBezTo>
                      <a:pt x="191" y="23"/>
                      <a:pt x="191" y="23"/>
                      <a:pt x="191" y="23"/>
                    </a:cubicBezTo>
                    <a:cubicBezTo>
                      <a:pt x="191" y="22"/>
                      <a:pt x="191" y="22"/>
                      <a:pt x="191" y="22"/>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2" y="23"/>
                      <a:pt x="194" y="24"/>
                    </a:cubicBezTo>
                    <a:cubicBezTo>
                      <a:pt x="198" y="26"/>
                      <a:pt x="208" y="30"/>
                      <a:pt x="216" y="34"/>
                    </a:cubicBezTo>
                    <a:cubicBezTo>
                      <a:pt x="220" y="36"/>
                      <a:pt x="224" y="38"/>
                      <a:pt x="227" y="39"/>
                    </a:cubicBezTo>
                    <a:cubicBezTo>
                      <a:pt x="228" y="40"/>
                      <a:pt x="229" y="41"/>
                      <a:pt x="230" y="41"/>
                    </a:cubicBezTo>
                    <a:cubicBezTo>
                      <a:pt x="231" y="41"/>
                      <a:pt x="231" y="41"/>
                      <a:pt x="231" y="42"/>
                    </a:cubicBezTo>
                    <a:cubicBezTo>
                      <a:pt x="232" y="42"/>
                      <a:pt x="232" y="42"/>
                      <a:pt x="232" y="42"/>
                    </a:cubicBezTo>
                    <a:cubicBezTo>
                      <a:pt x="232" y="42"/>
                      <a:pt x="232" y="42"/>
                      <a:pt x="232" y="42"/>
                    </a:cubicBezTo>
                    <a:cubicBezTo>
                      <a:pt x="233" y="42"/>
                      <a:pt x="233" y="42"/>
                      <a:pt x="233" y="42"/>
                    </a:cubicBezTo>
                    <a:cubicBezTo>
                      <a:pt x="234" y="41"/>
                      <a:pt x="234" y="41"/>
                      <a:pt x="234" y="41"/>
                    </a:cubicBezTo>
                    <a:cubicBezTo>
                      <a:pt x="234" y="40"/>
                      <a:pt x="234" y="40"/>
                      <a:pt x="234" y="40"/>
                    </a:cubicBezTo>
                    <a:cubicBezTo>
                      <a:pt x="234" y="40"/>
                      <a:pt x="234" y="40"/>
                      <a:pt x="234" y="39"/>
                    </a:cubicBezTo>
                    <a:cubicBezTo>
                      <a:pt x="233" y="39"/>
                      <a:pt x="233" y="39"/>
                      <a:pt x="233" y="39"/>
                    </a:cubicBezTo>
                    <a:cubicBezTo>
                      <a:pt x="233" y="39"/>
                      <a:pt x="232" y="38"/>
                      <a:pt x="231" y="38"/>
                    </a:cubicBezTo>
                    <a:cubicBezTo>
                      <a:pt x="226" y="34"/>
                      <a:pt x="209" y="24"/>
                      <a:pt x="209" y="24"/>
                    </a:cubicBezTo>
                    <a:cubicBezTo>
                      <a:pt x="208" y="25"/>
                      <a:pt x="208" y="25"/>
                      <a:pt x="208" y="25"/>
                    </a:cubicBezTo>
                    <a:cubicBezTo>
                      <a:pt x="209" y="26"/>
                      <a:pt x="209" y="26"/>
                      <a:pt x="209" y="26"/>
                    </a:cubicBezTo>
                    <a:cubicBezTo>
                      <a:pt x="208" y="25"/>
                      <a:pt x="208" y="25"/>
                      <a:pt x="208" y="25"/>
                    </a:cubicBezTo>
                    <a:cubicBezTo>
                      <a:pt x="209" y="27"/>
                      <a:pt x="209" y="27"/>
                      <a:pt x="209" y="27"/>
                    </a:cubicBezTo>
                    <a:cubicBezTo>
                      <a:pt x="209" y="26"/>
                      <a:pt x="209" y="26"/>
                      <a:pt x="209" y="26"/>
                    </a:cubicBezTo>
                    <a:cubicBezTo>
                      <a:pt x="208" y="25"/>
                      <a:pt x="208" y="25"/>
                      <a:pt x="208" y="25"/>
                    </a:cubicBezTo>
                    <a:cubicBezTo>
                      <a:pt x="209" y="27"/>
                      <a:pt x="209" y="27"/>
                      <a:pt x="209" y="27"/>
                    </a:cubicBezTo>
                    <a:cubicBezTo>
                      <a:pt x="208" y="25"/>
                      <a:pt x="208" y="25"/>
                      <a:pt x="208" y="25"/>
                    </a:cubicBezTo>
                    <a:cubicBezTo>
                      <a:pt x="208" y="27"/>
                      <a:pt x="208" y="27"/>
                      <a:pt x="208" y="27"/>
                    </a:cubicBezTo>
                    <a:cubicBezTo>
                      <a:pt x="209" y="27"/>
                      <a:pt x="209" y="27"/>
                      <a:pt x="209" y="27"/>
                    </a:cubicBezTo>
                    <a:cubicBezTo>
                      <a:pt x="208" y="25"/>
                      <a:pt x="208" y="25"/>
                      <a:pt x="208" y="25"/>
                    </a:cubicBezTo>
                    <a:cubicBezTo>
                      <a:pt x="208" y="27"/>
                      <a:pt x="208" y="27"/>
                      <a:pt x="208" y="27"/>
                    </a:cubicBezTo>
                    <a:cubicBezTo>
                      <a:pt x="208" y="26"/>
                      <a:pt x="208" y="26"/>
                      <a:pt x="208" y="26"/>
                    </a:cubicBezTo>
                    <a:cubicBezTo>
                      <a:pt x="208" y="27"/>
                      <a:pt x="208" y="27"/>
                      <a:pt x="208" y="27"/>
                    </a:cubicBezTo>
                    <a:cubicBezTo>
                      <a:pt x="208" y="27"/>
                      <a:pt x="208" y="27"/>
                      <a:pt x="208" y="27"/>
                    </a:cubicBezTo>
                    <a:cubicBezTo>
                      <a:pt x="208" y="26"/>
                      <a:pt x="208" y="26"/>
                      <a:pt x="208" y="26"/>
                    </a:cubicBezTo>
                    <a:cubicBezTo>
                      <a:pt x="208" y="27"/>
                      <a:pt x="208" y="27"/>
                      <a:pt x="208" y="27"/>
                    </a:cubicBezTo>
                    <a:cubicBezTo>
                      <a:pt x="208" y="27"/>
                      <a:pt x="209" y="27"/>
                      <a:pt x="210" y="27"/>
                    </a:cubicBezTo>
                    <a:cubicBezTo>
                      <a:pt x="213" y="28"/>
                      <a:pt x="219" y="31"/>
                      <a:pt x="224" y="33"/>
                    </a:cubicBezTo>
                    <a:cubicBezTo>
                      <a:pt x="230" y="36"/>
                      <a:pt x="234" y="38"/>
                      <a:pt x="234" y="38"/>
                    </a:cubicBezTo>
                    <a:cubicBezTo>
                      <a:pt x="235" y="38"/>
                      <a:pt x="236" y="38"/>
                      <a:pt x="236" y="37"/>
                    </a:cubicBezTo>
                    <a:cubicBezTo>
                      <a:pt x="237" y="36"/>
                      <a:pt x="237" y="35"/>
                      <a:pt x="236" y="35"/>
                    </a:cubicBezTo>
                    <a:cubicBezTo>
                      <a:pt x="232" y="33"/>
                      <a:pt x="232" y="33"/>
                      <a:pt x="232" y="33"/>
                    </a:cubicBezTo>
                    <a:cubicBezTo>
                      <a:pt x="240" y="35"/>
                      <a:pt x="240" y="35"/>
                      <a:pt x="240" y="35"/>
                    </a:cubicBezTo>
                    <a:cubicBezTo>
                      <a:pt x="241" y="36"/>
                      <a:pt x="242" y="35"/>
                      <a:pt x="242" y="35"/>
                    </a:cubicBezTo>
                    <a:cubicBezTo>
                      <a:pt x="242" y="34"/>
                      <a:pt x="242" y="33"/>
                      <a:pt x="241" y="33"/>
                    </a:cubicBezTo>
                    <a:cubicBezTo>
                      <a:pt x="236" y="29"/>
                      <a:pt x="236" y="29"/>
                      <a:pt x="236" y="29"/>
                    </a:cubicBezTo>
                    <a:cubicBezTo>
                      <a:pt x="235" y="29"/>
                      <a:pt x="234" y="29"/>
                      <a:pt x="234" y="30"/>
                    </a:cubicBezTo>
                    <a:cubicBezTo>
                      <a:pt x="233" y="30"/>
                      <a:pt x="234" y="31"/>
                      <a:pt x="234" y="32"/>
                    </a:cubicBezTo>
                    <a:cubicBezTo>
                      <a:pt x="240" y="35"/>
                      <a:pt x="240" y="35"/>
                      <a:pt x="240" y="35"/>
                    </a:cubicBezTo>
                    <a:cubicBezTo>
                      <a:pt x="241" y="34"/>
                      <a:pt x="241" y="34"/>
                      <a:pt x="241" y="34"/>
                    </a:cubicBezTo>
                    <a:cubicBezTo>
                      <a:pt x="241" y="33"/>
                      <a:pt x="241" y="33"/>
                      <a:pt x="241" y="33"/>
                    </a:cubicBezTo>
                    <a:cubicBezTo>
                      <a:pt x="222" y="26"/>
                      <a:pt x="222" y="26"/>
                      <a:pt x="222" y="26"/>
                    </a:cubicBezTo>
                    <a:cubicBezTo>
                      <a:pt x="221" y="26"/>
                      <a:pt x="220" y="26"/>
                      <a:pt x="220" y="27"/>
                    </a:cubicBezTo>
                    <a:cubicBezTo>
                      <a:pt x="219" y="28"/>
                      <a:pt x="220" y="28"/>
                      <a:pt x="220" y="29"/>
                    </a:cubicBezTo>
                    <a:cubicBezTo>
                      <a:pt x="234" y="38"/>
                      <a:pt x="234" y="38"/>
                      <a:pt x="234" y="38"/>
                    </a:cubicBezTo>
                    <a:cubicBezTo>
                      <a:pt x="235" y="36"/>
                      <a:pt x="235" y="36"/>
                      <a:pt x="235" y="36"/>
                    </a:cubicBezTo>
                    <a:cubicBezTo>
                      <a:pt x="236" y="35"/>
                      <a:pt x="236" y="35"/>
                      <a:pt x="236" y="35"/>
                    </a:cubicBezTo>
                    <a:cubicBezTo>
                      <a:pt x="236" y="35"/>
                      <a:pt x="229" y="32"/>
                      <a:pt x="223" y="29"/>
                    </a:cubicBezTo>
                    <a:cubicBezTo>
                      <a:pt x="220" y="28"/>
                      <a:pt x="216" y="27"/>
                      <a:pt x="214" y="25"/>
                    </a:cubicBezTo>
                    <a:cubicBezTo>
                      <a:pt x="212" y="25"/>
                      <a:pt x="211" y="25"/>
                      <a:pt x="210" y="24"/>
                    </a:cubicBezTo>
                    <a:cubicBezTo>
                      <a:pt x="210" y="24"/>
                      <a:pt x="209" y="24"/>
                      <a:pt x="209" y="24"/>
                    </a:cubicBezTo>
                    <a:cubicBezTo>
                      <a:pt x="209" y="24"/>
                      <a:pt x="209" y="24"/>
                      <a:pt x="208" y="24"/>
                    </a:cubicBezTo>
                    <a:cubicBezTo>
                      <a:pt x="208" y="24"/>
                      <a:pt x="208" y="24"/>
                      <a:pt x="208" y="24"/>
                    </a:cubicBezTo>
                    <a:cubicBezTo>
                      <a:pt x="207" y="24"/>
                      <a:pt x="207" y="24"/>
                      <a:pt x="207" y="24"/>
                    </a:cubicBezTo>
                    <a:cubicBezTo>
                      <a:pt x="207" y="25"/>
                      <a:pt x="207" y="25"/>
                      <a:pt x="207" y="25"/>
                    </a:cubicBezTo>
                    <a:cubicBezTo>
                      <a:pt x="207" y="26"/>
                      <a:pt x="207" y="26"/>
                      <a:pt x="207" y="26"/>
                    </a:cubicBezTo>
                    <a:cubicBezTo>
                      <a:pt x="207" y="26"/>
                      <a:pt x="213" y="30"/>
                      <a:pt x="219" y="34"/>
                    </a:cubicBezTo>
                    <a:cubicBezTo>
                      <a:pt x="223" y="36"/>
                      <a:pt x="226" y="38"/>
                      <a:pt x="228" y="39"/>
                    </a:cubicBezTo>
                    <a:cubicBezTo>
                      <a:pt x="229" y="40"/>
                      <a:pt x="230" y="40"/>
                      <a:pt x="231" y="41"/>
                    </a:cubicBezTo>
                    <a:cubicBezTo>
                      <a:pt x="231" y="41"/>
                      <a:pt x="231" y="41"/>
                      <a:pt x="231" y="41"/>
                    </a:cubicBezTo>
                    <a:cubicBezTo>
                      <a:pt x="231" y="41"/>
                      <a:pt x="231" y="41"/>
                      <a:pt x="231" y="41"/>
                    </a:cubicBezTo>
                    <a:cubicBezTo>
                      <a:pt x="231" y="41"/>
                      <a:pt x="231" y="41"/>
                      <a:pt x="231" y="41"/>
                    </a:cubicBezTo>
                    <a:cubicBezTo>
                      <a:pt x="232" y="41"/>
                      <a:pt x="232" y="41"/>
                      <a:pt x="232" y="41"/>
                    </a:cubicBezTo>
                    <a:cubicBezTo>
                      <a:pt x="231" y="41"/>
                      <a:pt x="231" y="41"/>
                      <a:pt x="231" y="41"/>
                    </a:cubicBezTo>
                    <a:cubicBezTo>
                      <a:pt x="231" y="41"/>
                      <a:pt x="231" y="41"/>
                      <a:pt x="231" y="41"/>
                    </a:cubicBezTo>
                    <a:cubicBezTo>
                      <a:pt x="232" y="41"/>
                      <a:pt x="232" y="41"/>
                      <a:pt x="232" y="41"/>
                    </a:cubicBezTo>
                    <a:cubicBezTo>
                      <a:pt x="231" y="41"/>
                      <a:pt x="231" y="41"/>
                      <a:pt x="231" y="41"/>
                    </a:cubicBezTo>
                    <a:cubicBezTo>
                      <a:pt x="232" y="40"/>
                      <a:pt x="232" y="40"/>
                      <a:pt x="232" y="40"/>
                    </a:cubicBezTo>
                    <a:cubicBezTo>
                      <a:pt x="231" y="40"/>
                      <a:pt x="231" y="40"/>
                      <a:pt x="231" y="40"/>
                    </a:cubicBezTo>
                    <a:cubicBezTo>
                      <a:pt x="231" y="41"/>
                      <a:pt x="231" y="41"/>
                      <a:pt x="231" y="41"/>
                    </a:cubicBezTo>
                    <a:cubicBezTo>
                      <a:pt x="232" y="40"/>
                      <a:pt x="232" y="40"/>
                      <a:pt x="232" y="40"/>
                    </a:cubicBezTo>
                    <a:cubicBezTo>
                      <a:pt x="231" y="40"/>
                      <a:pt x="231" y="40"/>
                      <a:pt x="231" y="40"/>
                    </a:cubicBezTo>
                    <a:cubicBezTo>
                      <a:pt x="232" y="40"/>
                      <a:pt x="232" y="40"/>
                      <a:pt x="232" y="40"/>
                    </a:cubicBezTo>
                    <a:cubicBezTo>
                      <a:pt x="231" y="39"/>
                      <a:pt x="231" y="39"/>
                      <a:pt x="231" y="39"/>
                    </a:cubicBezTo>
                    <a:cubicBezTo>
                      <a:pt x="232" y="40"/>
                      <a:pt x="232" y="40"/>
                      <a:pt x="232" y="40"/>
                    </a:cubicBezTo>
                    <a:cubicBezTo>
                      <a:pt x="232" y="39"/>
                      <a:pt x="232" y="39"/>
                      <a:pt x="232" y="39"/>
                    </a:cubicBezTo>
                    <a:cubicBezTo>
                      <a:pt x="231" y="39"/>
                      <a:pt x="231" y="39"/>
                      <a:pt x="231" y="39"/>
                    </a:cubicBezTo>
                    <a:cubicBezTo>
                      <a:pt x="232" y="40"/>
                      <a:pt x="232" y="40"/>
                      <a:pt x="232" y="40"/>
                    </a:cubicBezTo>
                    <a:cubicBezTo>
                      <a:pt x="232" y="39"/>
                      <a:pt x="232" y="39"/>
                      <a:pt x="232" y="39"/>
                    </a:cubicBezTo>
                    <a:cubicBezTo>
                      <a:pt x="232" y="40"/>
                      <a:pt x="232" y="40"/>
                      <a:pt x="232" y="40"/>
                    </a:cubicBezTo>
                    <a:cubicBezTo>
                      <a:pt x="232" y="39"/>
                      <a:pt x="232" y="39"/>
                      <a:pt x="232" y="39"/>
                    </a:cubicBezTo>
                    <a:cubicBezTo>
                      <a:pt x="232" y="39"/>
                      <a:pt x="232" y="39"/>
                      <a:pt x="232" y="39"/>
                    </a:cubicBezTo>
                    <a:cubicBezTo>
                      <a:pt x="232" y="40"/>
                      <a:pt x="232" y="40"/>
                      <a:pt x="232" y="40"/>
                    </a:cubicBezTo>
                    <a:cubicBezTo>
                      <a:pt x="232" y="39"/>
                      <a:pt x="232" y="39"/>
                      <a:pt x="232" y="39"/>
                    </a:cubicBezTo>
                    <a:cubicBezTo>
                      <a:pt x="232" y="40"/>
                      <a:pt x="232" y="40"/>
                      <a:pt x="232" y="40"/>
                    </a:cubicBezTo>
                    <a:cubicBezTo>
                      <a:pt x="233" y="39"/>
                      <a:pt x="233" y="39"/>
                      <a:pt x="233" y="39"/>
                    </a:cubicBezTo>
                    <a:cubicBezTo>
                      <a:pt x="232" y="39"/>
                      <a:pt x="232" y="39"/>
                      <a:pt x="232" y="39"/>
                    </a:cubicBezTo>
                    <a:cubicBezTo>
                      <a:pt x="232" y="40"/>
                      <a:pt x="232" y="40"/>
                      <a:pt x="232" y="40"/>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2" y="38"/>
                      <a:pt x="230" y="38"/>
                    </a:cubicBezTo>
                    <a:cubicBezTo>
                      <a:pt x="226" y="36"/>
                      <a:pt x="217" y="31"/>
                      <a:pt x="209" y="28"/>
                    </a:cubicBezTo>
                    <a:cubicBezTo>
                      <a:pt x="205" y="26"/>
                      <a:pt x="201" y="24"/>
                      <a:pt x="198" y="22"/>
                    </a:cubicBezTo>
                    <a:cubicBezTo>
                      <a:pt x="196" y="22"/>
                      <a:pt x="195" y="21"/>
                      <a:pt x="194" y="21"/>
                    </a:cubicBezTo>
                    <a:cubicBezTo>
                      <a:pt x="193" y="21"/>
                      <a:pt x="193" y="20"/>
                      <a:pt x="192" y="20"/>
                    </a:cubicBezTo>
                    <a:cubicBezTo>
                      <a:pt x="192" y="20"/>
                      <a:pt x="192" y="20"/>
                      <a:pt x="191" y="20"/>
                    </a:cubicBezTo>
                    <a:cubicBezTo>
                      <a:pt x="190" y="20"/>
                      <a:pt x="190" y="20"/>
                      <a:pt x="190" y="20"/>
                    </a:cubicBezTo>
                    <a:cubicBezTo>
                      <a:pt x="190" y="20"/>
                      <a:pt x="190" y="20"/>
                      <a:pt x="190" y="21"/>
                    </a:cubicBezTo>
                    <a:cubicBezTo>
                      <a:pt x="189" y="21"/>
                      <a:pt x="189" y="22"/>
                      <a:pt x="190" y="23"/>
                    </a:cubicBezTo>
                    <a:cubicBezTo>
                      <a:pt x="202" y="31"/>
                      <a:pt x="202" y="31"/>
                      <a:pt x="202" y="31"/>
                    </a:cubicBezTo>
                    <a:cubicBezTo>
                      <a:pt x="176" y="18"/>
                      <a:pt x="176" y="18"/>
                      <a:pt x="176" y="18"/>
                    </a:cubicBezTo>
                    <a:cubicBezTo>
                      <a:pt x="175" y="17"/>
                      <a:pt x="174" y="17"/>
                      <a:pt x="174" y="18"/>
                    </a:cubicBezTo>
                    <a:cubicBezTo>
                      <a:pt x="173" y="19"/>
                      <a:pt x="173" y="20"/>
                      <a:pt x="174" y="20"/>
                    </a:cubicBezTo>
                    <a:cubicBezTo>
                      <a:pt x="223" y="50"/>
                      <a:pt x="223" y="50"/>
                      <a:pt x="223" y="50"/>
                    </a:cubicBezTo>
                    <a:cubicBezTo>
                      <a:pt x="223" y="49"/>
                      <a:pt x="223" y="49"/>
                      <a:pt x="223" y="49"/>
                    </a:cubicBezTo>
                    <a:cubicBezTo>
                      <a:pt x="222" y="48"/>
                      <a:pt x="222" y="48"/>
                      <a:pt x="222" y="48"/>
                    </a:cubicBezTo>
                    <a:cubicBezTo>
                      <a:pt x="223" y="49"/>
                      <a:pt x="223" y="49"/>
                      <a:pt x="223" y="49"/>
                    </a:cubicBezTo>
                    <a:cubicBezTo>
                      <a:pt x="223" y="48"/>
                      <a:pt x="223" y="48"/>
                      <a:pt x="223" y="48"/>
                    </a:cubicBezTo>
                    <a:cubicBezTo>
                      <a:pt x="222" y="48"/>
                      <a:pt x="222" y="48"/>
                      <a:pt x="222" y="48"/>
                    </a:cubicBezTo>
                    <a:cubicBezTo>
                      <a:pt x="223" y="49"/>
                      <a:pt x="223" y="49"/>
                      <a:pt x="223" y="49"/>
                    </a:cubicBezTo>
                    <a:cubicBezTo>
                      <a:pt x="223" y="48"/>
                      <a:pt x="223" y="48"/>
                      <a:pt x="223" y="48"/>
                    </a:cubicBezTo>
                    <a:cubicBezTo>
                      <a:pt x="223" y="49"/>
                      <a:pt x="223" y="49"/>
                      <a:pt x="223" y="49"/>
                    </a:cubicBezTo>
                    <a:cubicBezTo>
                      <a:pt x="223" y="48"/>
                      <a:pt x="223" y="48"/>
                      <a:pt x="223" y="48"/>
                    </a:cubicBezTo>
                    <a:cubicBezTo>
                      <a:pt x="223" y="48"/>
                      <a:pt x="223" y="48"/>
                      <a:pt x="223" y="48"/>
                    </a:cubicBezTo>
                    <a:cubicBezTo>
                      <a:pt x="223" y="49"/>
                      <a:pt x="223" y="49"/>
                      <a:pt x="223" y="49"/>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2" y="47"/>
                    </a:cubicBezTo>
                    <a:cubicBezTo>
                      <a:pt x="220" y="46"/>
                      <a:pt x="215" y="44"/>
                      <a:pt x="209" y="41"/>
                    </a:cubicBezTo>
                    <a:cubicBezTo>
                      <a:pt x="200" y="36"/>
                      <a:pt x="188" y="29"/>
                      <a:pt x="179" y="24"/>
                    </a:cubicBezTo>
                    <a:cubicBezTo>
                      <a:pt x="174" y="21"/>
                      <a:pt x="170" y="19"/>
                      <a:pt x="167" y="17"/>
                    </a:cubicBezTo>
                    <a:cubicBezTo>
                      <a:pt x="164" y="16"/>
                      <a:pt x="163" y="15"/>
                      <a:pt x="163" y="15"/>
                    </a:cubicBezTo>
                    <a:cubicBezTo>
                      <a:pt x="162" y="14"/>
                      <a:pt x="161" y="15"/>
                      <a:pt x="160" y="15"/>
                    </a:cubicBezTo>
                    <a:cubicBezTo>
                      <a:pt x="160" y="16"/>
                      <a:pt x="160" y="17"/>
                      <a:pt x="161" y="17"/>
                    </a:cubicBezTo>
                    <a:cubicBezTo>
                      <a:pt x="218" y="53"/>
                      <a:pt x="218" y="53"/>
                      <a:pt x="218" y="53"/>
                    </a:cubicBezTo>
                    <a:cubicBezTo>
                      <a:pt x="219" y="52"/>
                      <a:pt x="219" y="52"/>
                      <a:pt x="219" y="52"/>
                    </a:cubicBezTo>
                    <a:cubicBezTo>
                      <a:pt x="217" y="51"/>
                      <a:pt x="217" y="51"/>
                      <a:pt x="217" y="51"/>
                    </a:cubicBezTo>
                    <a:cubicBezTo>
                      <a:pt x="219" y="52"/>
                      <a:pt x="219" y="52"/>
                      <a:pt x="219" y="52"/>
                    </a:cubicBezTo>
                    <a:cubicBezTo>
                      <a:pt x="218" y="50"/>
                      <a:pt x="218" y="50"/>
                      <a:pt x="218" y="50"/>
                    </a:cubicBezTo>
                    <a:cubicBezTo>
                      <a:pt x="217" y="51"/>
                      <a:pt x="217" y="51"/>
                      <a:pt x="217" y="51"/>
                    </a:cubicBezTo>
                    <a:cubicBezTo>
                      <a:pt x="219" y="52"/>
                      <a:pt x="219" y="52"/>
                      <a:pt x="219" y="52"/>
                    </a:cubicBezTo>
                    <a:cubicBezTo>
                      <a:pt x="218" y="50"/>
                      <a:pt x="218" y="50"/>
                      <a:pt x="218" y="50"/>
                    </a:cubicBezTo>
                    <a:cubicBezTo>
                      <a:pt x="219" y="51"/>
                      <a:pt x="219" y="51"/>
                      <a:pt x="219" y="51"/>
                    </a:cubicBezTo>
                    <a:cubicBezTo>
                      <a:pt x="219" y="50"/>
                      <a:pt x="219" y="50"/>
                      <a:pt x="219" y="50"/>
                    </a:cubicBezTo>
                    <a:cubicBezTo>
                      <a:pt x="218" y="50"/>
                      <a:pt x="218" y="50"/>
                      <a:pt x="218" y="50"/>
                    </a:cubicBezTo>
                    <a:cubicBezTo>
                      <a:pt x="219" y="51"/>
                      <a:pt x="219" y="51"/>
                      <a:pt x="219" y="51"/>
                    </a:cubicBezTo>
                    <a:cubicBezTo>
                      <a:pt x="219" y="50"/>
                      <a:pt x="219" y="50"/>
                      <a:pt x="219" y="50"/>
                    </a:cubicBezTo>
                    <a:cubicBezTo>
                      <a:pt x="219" y="51"/>
                      <a:pt x="219" y="51"/>
                      <a:pt x="219" y="51"/>
                    </a:cubicBezTo>
                    <a:cubicBezTo>
                      <a:pt x="219" y="50"/>
                      <a:pt x="219" y="50"/>
                      <a:pt x="219" y="50"/>
                    </a:cubicBezTo>
                    <a:cubicBezTo>
                      <a:pt x="219" y="50"/>
                      <a:pt x="219" y="50"/>
                      <a:pt x="219" y="50"/>
                    </a:cubicBezTo>
                    <a:cubicBezTo>
                      <a:pt x="219" y="51"/>
                      <a:pt x="219" y="51"/>
                      <a:pt x="219" y="51"/>
                    </a:cubicBezTo>
                    <a:cubicBezTo>
                      <a:pt x="219" y="50"/>
                      <a:pt x="219" y="50"/>
                      <a:pt x="219" y="50"/>
                    </a:cubicBezTo>
                    <a:cubicBezTo>
                      <a:pt x="219" y="50"/>
                      <a:pt x="218" y="50"/>
                      <a:pt x="217" y="50"/>
                    </a:cubicBezTo>
                    <a:cubicBezTo>
                      <a:pt x="212" y="47"/>
                      <a:pt x="196" y="38"/>
                      <a:pt x="182" y="30"/>
                    </a:cubicBezTo>
                    <a:cubicBezTo>
                      <a:pt x="174" y="26"/>
                      <a:pt x="167" y="22"/>
                      <a:pt x="162" y="19"/>
                    </a:cubicBezTo>
                    <a:cubicBezTo>
                      <a:pt x="157" y="16"/>
                      <a:pt x="153" y="14"/>
                      <a:pt x="153" y="14"/>
                    </a:cubicBezTo>
                    <a:cubicBezTo>
                      <a:pt x="153" y="13"/>
                      <a:pt x="152" y="14"/>
                      <a:pt x="151" y="14"/>
                    </a:cubicBezTo>
                    <a:cubicBezTo>
                      <a:pt x="151" y="15"/>
                      <a:pt x="151" y="16"/>
                      <a:pt x="152" y="16"/>
                    </a:cubicBezTo>
                    <a:cubicBezTo>
                      <a:pt x="152" y="16"/>
                      <a:pt x="156" y="19"/>
                      <a:pt x="162" y="22"/>
                    </a:cubicBezTo>
                    <a:cubicBezTo>
                      <a:pt x="170" y="27"/>
                      <a:pt x="183" y="35"/>
                      <a:pt x="194" y="42"/>
                    </a:cubicBezTo>
                    <a:cubicBezTo>
                      <a:pt x="200" y="45"/>
                      <a:pt x="205" y="48"/>
                      <a:pt x="208" y="50"/>
                    </a:cubicBezTo>
                    <a:cubicBezTo>
                      <a:pt x="210" y="52"/>
                      <a:pt x="211" y="53"/>
                      <a:pt x="212" y="53"/>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4" y="54"/>
                      <a:pt x="214" y="54"/>
                      <a:pt x="214" y="54"/>
                    </a:cubicBezTo>
                    <a:cubicBezTo>
                      <a:pt x="213" y="54"/>
                      <a:pt x="213" y="54"/>
                      <a:pt x="213" y="54"/>
                    </a:cubicBezTo>
                    <a:cubicBezTo>
                      <a:pt x="213" y="54"/>
                      <a:pt x="213" y="54"/>
                      <a:pt x="213" y="54"/>
                    </a:cubicBezTo>
                    <a:cubicBezTo>
                      <a:pt x="214" y="54"/>
                      <a:pt x="214" y="54"/>
                      <a:pt x="214" y="54"/>
                    </a:cubicBezTo>
                    <a:cubicBezTo>
                      <a:pt x="213" y="54"/>
                      <a:pt x="213" y="54"/>
                      <a:pt x="213" y="54"/>
                    </a:cubicBezTo>
                    <a:cubicBezTo>
                      <a:pt x="215" y="54"/>
                      <a:pt x="215" y="54"/>
                      <a:pt x="215" y="54"/>
                    </a:cubicBezTo>
                    <a:cubicBezTo>
                      <a:pt x="213" y="53"/>
                      <a:pt x="213" y="53"/>
                      <a:pt x="213" y="53"/>
                    </a:cubicBezTo>
                    <a:cubicBezTo>
                      <a:pt x="213" y="54"/>
                      <a:pt x="213" y="54"/>
                      <a:pt x="213" y="54"/>
                    </a:cubicBezTo>
                    <a:cubicBezTo>
                      <a:pt x="215" y="54"/>
                      <a:pt x="215" y="54"/>
                      <a:pt x="215" y="54"/>
                    </a:cubicBezTo>
                    <a:cubicBezTo>
                      <a:pt x="213" y="53"/>
                      <a:pt x="213" y="53"/>
                      <a:pt x="213" y="53"/>
                    </a:cubicBezTo>
                    <a:cubicBezTo>
                      <a:pt x="215" y="54"/>
                      <a:pt x="215" y="54"/>
                      <a:pt x="215" y="54"/>
                    </a:cubicBezTo>
                    <a:cubicBezTo>
                      <a:pt x="214" y="53"/>
                      <a:pt x="214" y="53"/>
                      <a:pt x="214" y="53"/>
                    </a:cubicBezTo>
                    <a:cubicBezTo>
                      <a:pt x="215" y="54"/>
                      <a:pt x="215" y="54"/>
                      <a:pt x="215" y="54"/>
                    </a:cubicBezTo>
                    <a:cubicBezTo>
                      <a:pt x="215" y="52"/>
                      <a:pt x="215" y="52"/>
                      <a:pt x="215" y="52"/>
                    </a:cubicBezTo>
                    <a:cubicBezTo>
                      <a:pt x="214" y="52"/>
                      <a:pt x="214" y="52"/>
                      <a:pt x="214" y="53"/>
                    </a:cubicBezTo>
                    <a:cubicBezTo>
                      <a:pt x="215" y="54"/>
                      <a:pt x="215" y="54"/>
                      <a:pt x="215" y="54"/>
                    </a:cubicBezTo>
                    <a:cubicBezTo>
                      <a:pt x="215" y="52"/>
                      <a:pt x="215" y="52"/>
                      <a:pt x="215" y="52"/>
                    </a:cubicBezTo>
                    <a:cubicBezTo>
                      <a:pt x="215" y="53"/>
                      <a:pt x="215" y="53"/>
                      <a:pt x="215" y="53"/>
                    </a:cubicBezTo>
                    <a:cubicBezTo>
                      <a:pt x="215" y="52"/>
                      <a:pt x="215" y="52"/>
                      <a:pt x="215" y="52"/>
                    </a:cubicBezTo>
                    <a:cubicBezTo>
                      <a:pt x="215" y="52"/>
                      <a:pt x="215" y="52"/>
                      <a:pt x="215" y="52"/>
                    </a:cubicBezTo>
                    <a:cubicBezTo>
                      <a:pt x="215" y="53"/>
                      <a:pt x="215" y="53"/>
                      <a:pt x="215" y="53"/>
                    </a:cubicBezTo>
                    <a:cubicBezTo>
                      <a:pt x="215" y="52"/>
                      <a:pt x="215" y="52"/>
                      <a:pt x="215" y="52"/>
                    </a:cubicBezTo>
                    <a:cubicBezTo>
                      <a:pt x="215" y="52"/>
                      <a:pt x="214" y="52"/>
                      <a:pt x="214" y="52"/>
                    </a:cubicBezTo>
                    <a:cubicBezTo>
                      <a:pt x="209" y="49"/>
                      <a:pt x="190" y="38"/>
                      <a:pt x="173" y="29"/>
                    </a:cubicBezTo>
                    <a:cubicBezTo>
                      <a:pt x="164" y="24"/>
                      <a:pt x="156" y="19"/>
                      <a:pt x="149" y="16"/>
                    </a:cubicBezTo>
                    <a:cubicBezTo>
                      <a:pt x="146" y="14"/>
                      <a:pt x="143" y="12"/>
                      <a:pt x="141" y="11"/>
                    </a:cubicBezTo>
                    <a:cubicBezTo>
                      <a:pt x="140" y="11"/>
                      <a:pt x="139" y="10"/>
                      <a:pt x="138" y="10"/>
                    </a:cubicBezTo>
                    <a:cubicBezTo>
                      <a:pt x="137" y="10"/>
                      <a:pt x="137" y="10"/>
                      <a:pt x="137" y="10"/>
                    </a:cubicBezTo>
                    <a:cubicBezTo>
                      <a:pt x="137" y="10"/>
                      <a:pt x="137" y="10"/>
                      <a:pt x="137" y="10"/>
                    </a:cubicBezTo>
                    <a:cubicBezTo>
                      <a:pt x="136" y="10"/>
                      <a:pt x="136" y="10"/>
                      <a:pt x="136" y="10"/>
                    </a:cubicBezTo>
                    <a:cubicBezTo>
                      <a:pt x="136" y="10"/>
                      <a:pt x="135" y="10"/>
                      <a:pt x="135" y="10"/>
                    </a:cubicBezTo>
                    <a:cubicBezTo>
                      <a:pt x="135" y="11"/>
                      <a:pt x="135" y="11"/>
                      <a:pt x="135" y="11"/>
                    </a:cubicBezTo>
                    <a:cubicBezTo>
                      <a:pt x="135" y="12"/>
                      <a:pt x="135" y="12"/>
                      <a:pt x="136" y="12"/>
                    </a:cubicBezTo>
                    <a:cubicBezTo>
                      <a:pt x="136" y="12"/>
                      <a:pt x="140" y="15"/>
                      <a:pt x="147" y="19"/>
                    </a:cubicBezTo>
                    <a:cubicBezTo>
                      <a:pt x="158" y="26"/>
                      <a:pt x="173" y="35"/>
                      <a:pt x="186" y="43"/>
                    </a:cubicBezTo>
                    <a:cubicBezTo>
                      <a:pt x="193" y="47"/>
                      <a:pt x="198" y="51"/>
                      <a:pt x="203" y="54"/>
                    </a:cubicBezTo>
                    <a:cubicBezTo>
                      <a:pt x="205" y="55"/>
                      <a:pt x="206" y="56"/>
                      <a:pt x="208" y="57"/>
                    </a:cubicBezTo>
                    <a:cubicBezTo>
                      <a:pt x="208" y="57"/>
                      <a:pt x="209" y="58"/>
                      <a:pt x="209" y="58"/>
                    </a:cubicBezTo>
                    <a:cubicBezTo>
                      <a:pt x="209" y="58"/>
                      <a:pt x="209" y="58"/>
                      <a:pt x="209" y="58"/>
                    </a:cubicBezTo>
                    <a:cubicBezTo>
                      <a:pt x="210" y="58"/>
                      <a:pt x="210" y="58"/>
                      <a:pt x="210" y="58"/>
                    </a:cubicBezTo>
                    <a:cubicBezTo>
                      <a:pt x="209" y="58"/>
                      <a:pt x="209" y="58"/>
                      <a:pt x="209" y="58"/>
                    </a:cubicBezTo>
                    <a:cubicBezTo>
                      <a:pt x="209" y="58"/>
                      <a:pt x="209" y="58"/>
                      <a:pt x="209" y="58"/>
                    </a:cubicBezTo>
                    <a:cubicBezTo>
                      <a:pt x="210" y="58"/>
                      <a:pt x="210" y="58"/>
                      <a:pt x="210" y="58"/>
                    </a:cubicBezTo>
                    <a:cubicBezTo>
                      <a:pt x="209" y="58"/>
                      <a:pt x="209" y="58"/>
                      <a:pt x="209" y="58"/>
                    </a:cubicBezTo>
                    <a:cubicBezTo>
                      <a:pt x="210" y="57"/>
                      <a:pt x="210" y="57"/>
                      <a:pt x="210" y="57"/>
                    </a:cubicBezTo>
                    <a:cubicBezTo>
                      <a:pt x="209" y="57"/>
                      <a:pt x="209" y="57"/>
                      <a:pt x="209" y="57"/>
                    </a:cubicBezTo>
                    <a:cubicBezTo>
                      <a:pt x="209" y="58"/>
                      <a:pt x="209" y="58"/>
                      <a:pt x="209" y="58"/>
                    </a:cubicBezTo>
                    <a:cubicBezTo>
                      <a:pt x="210" y="57"/>
                      <a:pt x="210" y="57"/>
                      <a:pt x="210" y="57"/>
                    </a:cubicBezTo>
                    <a:cubicBezTo>
                      <a:pt x="209" y="57"/>
                      <a:pt x="209" y="57"/>
                      <a:pt x="209" y="57"/>
                    </a:cubicBezTo>
                    <a:cubicBezTo>
                      <a:pt x="210" y="57"/>
                      <a:pt x="210" y="57"/>
                      <a:pt x="210" y="57"/>
                    </a:cubicBezTo>
                    <a:cubicBezTo>
                      <a:pt x="209" y="57"/>
                      <a:pt x="209" y="57"/>
                      <a:pt x="209" y="57"/>
                    </a:cubicBezTo>
                    <a:cubicBezTo>
                      <a:pt x="209" y="57"/>
                      <a:pt x="209" y="57"/>
                      <a:pt x="209" y="57"/>
                    </a:cubicBezTo>
                    <a:cubicBezTo>
                      <a:pt x="210" y="57"/>
                      <a:pt x="210" y="57"/>
                      <a:pt x="210" y="57"/>
                    </a:cubicBezTo>
                    <a:cubicBezTo>
                      <a:pt x="209" y="57"/>
                      <a:pt x="209" y="57"/>
                      <a:pt x="209" y="57"/>
                    </a:cubicBezTo>
                    <a:cubicBezTo>
                      <a:pt x="210" y="57"/>
                      <a:pt x="210" y="57"/>
                      <a:pt x="210" y="57"/>
                    </a:cubicBezTo>
                    <a:cubicBezTo>
                      <a:pt x="211" y="56"/>
                      <a:pt x="211" y="56"/>
                      <a:pt x="211" y="56"/>
                    </a:cubicBezTo>
                    <a:cubicBezTo>
                      <a:pt x="124" y="8"/>
                      <a:pt x="124" y="8"/>
                      <a:pt x="124" y="8"/>
                    </a:cubicBezTo>
                    <a:cubicBezTo>
                      <a:pt x="124" y="8"/>
                      <a:pt x="123" y="8"/>
                      <a:pt x="123" y="8"/>
                    </a:cubicBezTo>
                    <a:cubicBezTo>
                      <a:pt x="122" y="8"/>
                      <a:pt x="122" y="9"/>
                      <a:pt x="122" y="9"/>
                    </a:cubicBezTo>
                    <a:cubicBezTo>
                      <a:pt x="122" y="10"/>
                      <a:pt x="122" y="10"/>
                      <a:pt x="122" y="10"/>
                    </a:cubicBezTo>
                    <a:cubicBezTo>
                      <a:pt x="123" y="10"/>
                      <a:pt x="123" y="10"/>
                      <a:pt x="123" y="10"/>
                    </a:cubicBezTo>
                    <a:cubicBezTo>
                      <a:pt x="123" y="11"/>
                      <a:pt x="124" y="11"/>
                      <a:pt x="124" y="12"/>
                    </a:cubicBezTo>
                    <a:cubicBezTo>
                      <a:pt x="130" y="16"/>
                      <a:pt x="151" y="29"/>
                      <a:pt x="170" y="40"/>
                    </a:cubicBezTo>
                    <a:cubicBezTo>
                      <a:pt x="189" y="52"/>
                      <a:pt x="207" y="63"/>
                      <a:pt x="207" y="63"/>
                    </a:cubicBezTo>
                    <a:cubicBezTo>
                      <a:pt x="207" y="63"/>
                      <a:pt x="208" y="63"/>
                      <a:pt x="208" y="63"/>
                    </a:cubicBezTo>
                    <a:cubicBezTo>
                      <a:pt x="209" y="63"/>
                      <a:pt x="209" y="63"/>
                      <a:pt x="209" y="63"/>
                    </a:cubicBezTo>
                    <a:cubicBezTo>
                      <a:pt x="209" y="62"/>
                      <a:pt x="209" y="62"/>
                      <a:pt x="209" y="61"/>
                    </a:cubicBezTo>
                    <a:cubicBezTo>
                      <a:pt x="209" y="61"/>
                      <a:pt x="209" y="61"/>
                      <a:pt x="209" y="61"/>
                    </a:cubicBezTo>
                    <a:cubicBezTo>
                      <a:pt x="209" y="61"/>
                      <a:pt x="185" y="47"/>
                      <a:pt x="161" y="33"/>
                    </a:cubicBezTo>
                    <a:cubicBezTo>
                      <a:pt x="149" y="26"/>
                      <a:pt x="137" y="19"/>
                      <a:pt x="127" y="13"/>
                    </a:cubicBezTo>
                    <a:cubicBezTo>
                      <a:pt x="122" y="11"/>
                      <a:pt x="118" y="8"/>
                      <a:pt x="115" y="7"/>
                    </a:cubicBezTo>
                    <a:cubicBezTo>
                      <a:pt x="113" y="6"/>
                      <a:pt x="112" y="6"/>
                      <a:pt x="111" y="5"/>
                    </a:cubicBezTo>
                    <a:cubicBezTo>
                      <a:pt x="109" y="5"/>
                      <a:pt x="109" y="4"/>
                      <a:pt x="108" y="4"/>
                    </a:cubicBezTo>
                    <a:cubicBezTo>
                      <a:pt x="107" y="5"/>
                      <a:pt x="107" y="5"/>
                      <a:pt x="107" y="5"/>
                    </a:cubicBezTo>
                    <a:cubicBezTo>
                      <a:pt x="107" y="5"/>
                      <a:pt x="106" y="5"/>
                      <a:pt x="106" y="5"/>
                    </a:cubicBezTo>
                    <a:cubicBezTo>
                      <a:pt x="106" y="6"/>
                      <a:pt x="106" y="6"/>
                      <a:pt x="106" y="6"/>
                    </a:cubicBezTo>
                    <a:cubicBezTo>
                      <a:pt x="106" y="7"/>
                      <a:pt x="106" y="7"/>
                      <a:pt x="107" y="7"/>
                    </a:cubicBezTo>
                    <a:cubicBezTo>
                      <a:pt x="107" y="7"/>
                      <a:pt x="113" y="11"/>
                      <a:pt x="122" y="16"/>
                    </a:cubicBezTo>
                    <a:cubicBezTo>
                      <a:pt x="135" y="25"/>
                      <a:pt x="155" y="37"/>
                      <a:pt x="172" y="47"/>
                    </a:cubicBezTo>
                    <a:cubicBezTo>
                      <a:pt x="181" y="53"/>
                      <a:pt x="188" y="57"/>
                      <a:pt x="194" y="61"/>
                    </a:cubicBezTo>
                    <a:cubicBezTo>
                      <a:pt x="196" y="63"/>
                      <a:pt x="199" y="64"/>
                      <a:pt x="200" y="65"/>
                    </a:cubicBezTo>
                    <a:cubicBezTo>
                      <a:pt x="201" y="66"/>
                      <a:pt x="201" y="66"/>
                      <a:pt x="202" y="66"/>
                    </a:cubicBezTo>
                    <a:cubicBezTo>
                      <a:pt x="202" y="67"/>
                      <a:pt x="202" y="67"/>
                      <a:pt x="202" y="67"/>
                    </a:cubicBezTo>
                    <a:cubicBezTo>
                      <a:pt x="202" y="67"/>
                      <a:pt x="202" y="67"/>
                      <a:pt x="202" y="67"/>
                    </a:cubicBezTo>
                    <a:cubicBezTo>
                      <a:pt x="203" y="66"/>
                      <a:pt x="203" y="66"/>
                      <a:pt x="203" y="66"/>
                    </a:cubicBezTo>
                    <a:cubicBezTo>
                      <a:pt x="202" y="67"/>
                      <a:pt x="202" y="67"/>
                      <a:pt x="202" y="67"/>
                    </a:cubicBezTo>
                    <a:cubicBezTo>
                      <a:pt x="202" y="67"/>
                      <a:pt x="202" y="67"/>
                      <a:pt x="202" y="67"/>
                    </a:cubicBezTo>
                    <a:cubicBezTo>
                      <a:pt x="203" y="66"/>
                      <a:pt x="203" y="66"/>
                      <a:pt x="203" y="66"/>
                    </a:cubicBezTo>
                    <a:cubicBezTo>
                      <a:pt x="202" y="67"/>
                      <a:pt x="202" y="67"/>
                      <a:pt x="202" y="67"/>
                    </a:cubicBezTo>
                    <a:cubicBezTo>
                      <a:pt x="203" y="66"/>
                      <a:pt x="203" y="66"/>
                      <a:pt x="203" y="66"/>
                    </a:cubicBezTo>
                    <a:cubicBezTo>
                      <a:pt x="202" y="66"/>
                      <a:pt x="202" y="66"/>
                      <a:pt x="202" y="66"/>
                    </a:cubicBezTo>
                    <a:cubicBezTo>
                      <a:pt x="202" y="66"/>
                      <a:pt x="202" y="66"/>
                      <a:pt x="202" y="67"/>
                    </a:cubicBezTo>
                    <a:cubicBezTo>
                      <a:pt x="203" y="66"/>
                      <a:pt x="203" y="66"/>
                      <a:pt x="203" y="66"/>
                    </a:cubicBezTo>
                    <a:cubicBezTo>
                      <a:pt x="202" y="66"/>
                      <a:pt x="202" y="66"/>
                      <a:pt x="202" y="66"/>
                    </a:cubicBezTo>
                    <a:cubicBezTo>
                      <a:pt x="203" y="66"/>
                      <a:pt x="203" y="66"/>
                      <a:pt x="203" y="66"/>
                    </a:cubicBezTo>
                    <a:cubicBezTo>
                      <a:pt x="202" y="65"/>
                      <a:pt x="202" y="65"/>
                      <a:pt x="202" y="65"/>
                    </a:cubicBezTo>
                    <a:cubicBezTo>
                      <a:pt x="202" y="66"/>
                      <a:pt x="202" y="66"/>
                      <a:pt x="202" y="66"/>
                    </a:cubicBezTo>
                    <a:cubicBezTo>
                      <a:pt x="203" y="66"/>
                      <a:pt x="203" y="66"/>
                      <a:pt x="203" y="66"/>
                    </a:cubicBezTo>
                    <a:cubicBezTo>
                      <a:pt x="202" y="65"/>
                      <a:pt x="202" y="65"/>
                      <a:pt x="202" y="65"/>
                    </a:cubicBezTo>
                    <a:cubicBezTo>
                      <a:pt x="203" y="66"/>
                      <a:pt x="203" y="66"/>
                      <a:pt x="203" y="66"/>
                    </a:cubicBezTo>
                    <a:cubicBezTo>
                      <a:pt x="204" y="65"/>
                      <a:pt x="204" y="65"/>
                      <a:pt x="204" y="65"/>
                    </a:cubicBezTo>
                    <a:cubicBezTo>
                      <a:pt x="96" y="3"/>
                      <a:pt x="96" y="3"/>
                      <a:pt x="96" y="3"/>
                    </a:cubicBezTo>
                    <a:cubicBezTo>
                      <a:pt x="95" y="2"/>
                      <a:pt x="94" y="3"/>
                      <a:pt x="94" y="3"/>
                    </a:cubicBezTo>
                    <a:cubicBezTo>
                      <a:pt x="94" y="4"/>
                      <a:pt x="94" y="5"/>
                      <a:pt x="95" y="5"/>
                    </a:cubicBezTo>
                    <a:cubicBezTo>
                      <a:pt x="95" y="5"/>
                      <a:pt x="96" y="6"/>
                      <a:pt x="99" y="8"/>
                    </a:cubicBezTo>
                    <a:cubicBezTo>
                      <a:pt x="109" y="14"/>
                      <a:pt x="133" y="29"/>
                      <a:pt x="155" y="42"/>
                    </a:cubicBezTo>
                    <a:cubicBezTo>
                      <a:pt x="166" y="49"/>
                      <a:pt x="177" y="55"/>
                      <a:pt x="184" y="60"/>
                    </a:cubicBezTo>
                    <a:cubicBezTo>
                      <a:pt x="188" y="63"/>
                      <a:pt x="191" y="65"/>
                      <a:pt x="193" y="66"/>
                    </a:cubicBezTo>
                    <a:cubicBezTo>
                      <a:pt x="194" y="67"/>
                      <a:pt x="195" y="68"/>
                      <a:pt x="196" y="68"/>
                    </a:cubicBezTo>
                    <a:cubicBezTo>
                      <a:pt x="196" y="69"/>
                      <a:pt x="196" y="69"/>
                      <a:pt x="196" y="69"/>
                    </a:cubicBezTo>
                    <a:cubicBezTo>
                      <a:pt x="196" y="69"/>
                      <a:pt x="196" y="69"/>
                      <a:pt x="196" y="69"/>
                    </a:cubicBezTo>
                    <a:cubicBezTo>
                      <a:pt x="197" y="68"/>
                      <a:pt x="197" y="68"/>
                      <a:pt x="197" y="68"/>
                    </a:cubicBezTo>
                    <a:cubicBezTo>
                      <a:pt x="196" y="68"/>
                      <a:pt x="196" y="68"/>
                      <a:pt x="196" y="68"/>
                    </a:cubicBezTo>
                    <a:cubicBezTo>
                      <a:pt x="196" y="68"/>
                      <a:pt x="196" y="68"/>
                      <a:pt x="196" y="69"/>
                    </a:cubicBezTo>
                    <a:cubicBezTo>
                      <a:pt x="197" y="68"/>
                      <a:pt x="197" y="68"/>
                      <a:pt x="197" y="68"/>
                    </a:cubicBezTo>
                    <a:cubicBezTo>
                      <a:pt x="196" y="68"/>
                      <a:pt x="196" y="68"/>
                      <a:pt x="196" y="68"/>
                    </a:cubicBezTo>
                    <a:cubicBezTo>
                      <a:pt x="198" y="68"/>
                      <a:pt x="198" y="68"/>
                      <a:pt x="198" y="68"/>
                    </a:cubicBezTo>
                    <a:cubicBezTo>
                      <a:pt x="196" y="67"/>
                      <a:pt x="196" y="67"/>
                      <a:pt x="196" y="67"/>
                    </a:cubicBezTo>
                    <a:cubicBezTo>
                      <a:pt x="196" y="68"/>
                      <a:pt x="196" y="68"/>
                      <a:pt x="196" y="68"/>
                    </a:cubicBezTo>
                    <a:cubicBezTo>
                      <a:pt x="198" y="68"/>
                      <a:pt x="198" y="68"/>
                      <a:pt x="198" y="68"/>
                    </a:cubicBezTo>
                    <a:cubicBezTo>
                      <a:pt x="196" y="67"/>
                      <a:pt x="196" y="67"/>
                      <a:pt x="196" y="67"/>
                    </a:cubicBezTo>
                    <a:cubicBezTo>
                      <a:pt x="198" y="68"/>
                      <a:pt x="198" y="68"/>
                      <a:pt x="198" y="68"/>
                    </a:cubicBezTo>
                    <a:cubicBezTo>
                      <a:pt x="198" y="67"/>
                      <a:pt x="198" y="67"/>
                      <a:pt x="198" y="67"/>
                    </a:cubicBezTo>
                    <a:cubicBezTo>
                      <a:pt x="84" y="1"/>
                      <a:pt x="84" y="1"/>
                      <a:pt x="84" y="1"/>
                    </a:cubicBezTo>
                    <a:cubicBezTo>
                      <a:pt x="84" y="0"/>
                      <a:pt x="83" y="0"/>
                      <a:pt x="82" y="1"/>
                    </a:cubicBezTo>
                    <a:cubicBezTo>
                      <a:pt x="82" y="2"/>
                      <a:pt x="82" y="2"/>
                      <a:pt x="82" y="2"/>
                    </a:cubicBezTo>
                    <a:cubicBezTo>
                      <a:pt x="82" y="2"/>
                      <a:pt x="82" y="3"/>
                      <a:pt x="83" y="3"/>
                    </a:cubicBezTo>
                    <a:cubicBezTo>
                      <a:pt x="83" y="3"/>
                      <a:pt x="83" y="4"/>
                      <a:pt x="83" y="4"/>
                    </a:cubicBezTo>
                    <a:cubicBezTo>
                      <a:pt x="85" y="5"/>
                      <a:pt x="87" y="7"/>
                      <a:pt x="91" y="10"/>
                    </a:cubicBezTo>
                    <a:cubicBezTo>
                      <a:pt x="117" y="27"/>
                      <a:pt x="195" y="73"/>
                      <a:pt x="195" y="73"/>
                    </a:cubicBezTo>
                    <a:cubicBezTo>
                      <a:pt x="195" y="73"/>
                      <a:pt x="196" y="73"/>
                      <a:pt x="196" y="73"/>
                    </a:cubicBezTo>
                    <a:cubicBezTo>
                      <a:pt x="197" y="73"/>
                      <a:pt x="197" y="73"/>
                      <a:pt x="197" y="73"/>
                    </a:cubicBezTo>
                    <a:cubicBezTo>
                      <a:pt x="197" y="72"/>
                      <a:pt x="197" y="72"/>
                      <a:pt x="197" y="72"/>
                    </a:cubicBezTo>
                    <a:cubicBezTo>
                      <a:pt x="197" y="71"/>
                      <a:pt x="197" y="71"/>
                      <a:pt x="197" y="71"/>
                    </a:cubicBezTo>
                    <a:cubicBezTo>
                      <a:pt x="83" y="5"/>
                      <a:pt x="83" y="5"/>
                      <a:pt x="83" y="5"/>
                    </a:cubicBezTo>
                    <a:cubicBezTo>
                      <a:pt x="83" y="4"/>
                      <a:pt x="82" y="4"/>
                      <a:pt x="81" y="5"/>
                    </a:cubicBezTo>
                    <a:cubicBezTo>
                      <a:pt x="81" y="6"/>
                      <a:pt x="81" y="7"/>
                      <a:pt x="82" y="7"/>
                    </a:cubicBezTo>
                    <a:cubicBezTo>
                      <a:pt x="134" y="40"/>
                      <a:pt x="134" y="40"/>
                      <a:pt x="134" y="40"/>
                    </a:cubicBezTo>
                    <a:cubicBezTo>
                      <a:pt x="82" y="10"/>
                      <a:pt x="82" y="10"/>
                      <a:pt x="82" y="10"/>
                    </a:cubicBezTo>
                    <a:cubicBezTo>
                      <a:pt x="81" y="10"/>
                      <a:pt x="81" y="10"/>
                      <a:pt x="80" y="10"/>
                    </a:cubicBezTo>
                    <a:cubicBezTo>
                      <a:pt x="80" y="11"/>
                      <a:pt x="80" y="11"/>
                      <a:pt x="80" y="12"/>
                    </a:cubicBezTo>
                    <a:cubicBezTo>
                      <a:pt x="80" y="12"/>
                      <a:pt x="80" y="12"/>
                      <a:pt x="80" y="13"/>
                    </a:cubicBezTo>
                    <a:cubicBezTo>
                      <a:pt x="80" y="13"/>
                      <a:pt x="80" y="13"/>
                      <a:pt x="80" y="13"/>
                    </a:cubicBezTo>
                    <a:cubicBezTo>
                      <a:pt x="81" y="13"/>
                      <a:pt x="81" y="14"/>
                      <a:pt x="83" y="14"/>
                    </a:cubicBezTo>
                    <a:cubicBezTo>
                      <a:pt x="98" y="25"/>
                      <a:pt x="187" y="79"/>
                      <a:pt x="187" y="79"/>
                    </a:cubicBezTo>
                    <a:cubicBezTo>
                      <a:pt x="187" y="78"/>
                      <a:pt x="187" y="78"/>
                      <a:pt x="187" y="78"/>
                    </a:cubicBezTo>
                    <a:cubicBezTo>
                      <a:pt x="186" y="77"/>
                      <a:pt x="186" y="77"/>
                      <a:pt x="186" y="77"/>
                    </a:cubicBezTo>
                    <a:cubicBezTo>
                      <a:pt x="187" y="78"/>
                      <a:pt x="187" y="78"/>
                      <a:pt x="187" y="78"/>
                    </a:cubicBezTo>
                    <a:cubicBezTo>
                      <a:pt x="187" y="77"/>
                      <a:pt x="187" y="77"/>
                      <a:pt x="187" y="77"/>
                    </a:cubicBezTo>
                    <a:cubicBezTo>
                      <a:pt x="186" y="77"/>
                      <a:pt x="186" y="77"/>
                      <a:pt x="186" y="77"/>
                    </a:cubicBezTo>
                    <a:cubicBezTo>
                      <a:pt x="187" y="78"/>
                      <a:pt x="187" y="78"/>
                      <a:pt x="187" y="78"/>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6" y="76"/>
                      <a:pt x="185" y="76"/>
                    </a:cubicBezTo>
                    <a:cubicBezTo>
                      <a:pt x="181" y="74"/>
                      <a:pt x="172" y="70"/>
                      <a:pt x="162" y="64"/>
                    </a:cubicBezTo>
                    <a:cubicBezTo>
                      <a:pt x="146" y="55"/>
                      <a:pt x="126" y="43"/>
                      <a:pt x="110" y="34"/>
                    </a:cubicBezTo>
                    <a:cubicBezTo>
                      <a:pt x="102" y="29"/>
                      <a:pt x="95" y="25"/>
                      <a:pt x="90" y="22"/>
                    </a:cubicBezTo>
                    <a:cubicBezTo>
                      <a:pt x="85" y="19"/>
                      <a:pt x="82" y="17"/>
                      <a:pt x="82" y="17"/>
                    </a:cubicBezTo>
                    <a:cubicBezTo>
                      <a:pt x="81" y="17"/>
                      <a:pt x="81" y="17"/>
                      <a:pt x="80" y="17"/>
                    </a:cubicBezTo>
                    <a:cubicBezTo>
                      <a:pt x="80" y="18"/>
                      <a:pt x="80" y="18"/>
                      <a:pt x="80" y="18"/>
                    </a:cubicBezTo>
                    <a:cubicBezTo>
                      <a:pt x="80" y="19"/>
                      <a:pt x="80" y="19"/>
                      <a:pt x="80" y="20"/>
                    </a:cubicBezTo>
                    <a:cubicBezTo>
                      <a:pt x="81" y="20"/>
                      <a:pt x="82" y="21"/>
                      <a:pt x="83" y="22"/>
                    </a:cubicBezTo>
                    <a:cubicBezTo>
                      <a:pt x="87" y="25"/>
                      <a:pt x="95" y="31"/>
                      <a:pt x="105" y="37"/>
                    </a:cubicBezTo>
                    <a:cubicBezTo>
                      <a:pt x="135" y="56"/>
                      <a:pt x="182" y="83"/>
                      <a:pt x="182" y="83"/>
                    </a:cubicBezTo>
                    <a:cubicBezTo>
                      <a:pt x="183" y="82"/>
                      <a:pt x="183" y="82"/>
                      <a:pt x="183" y="82"/>
                    </a:cubicBezTo>
                    <a:cubicBezTo>
                      <a:pt x="182" y="81"/>
                      <a:pt x="182" y="81"/>
                      <a:pt x="182" y="81"/>
                    </a:cubicBezTo>
                    <a:cubicBezTo>
                      <a:pt x="183" y="82"/>
                      <a:pt x="183" y="82"/>
                      <a:pt x="183" y="82"/>
                    </a:cubicBezTo>
                    <a:cubicBezTo>
                      <a:pt x="183" y="80"/>
                      <a:pt x="183" y="80"/>
                      <a:pt x="183" y="80"/>
                    </a:cubicBezTo>
                    <a:cubicBezTo>
                      <a:pt x="182" y="81"/>
                      <a:pt x="182" y="81"/>
                      <a:pt x="182" y="81"/>
                    </a:cubicBezTo>
                    <a:cubicBezTo>
                      <a:pt x="183" y="82"/>
                      <a:pt x="183" y="82"/>
                      <a:pt x="183" y="82"/>
                    </a:cubicBezTo>
                    <a:cubicBezTo>
                      <a:pt x="183" y="80"/>
                      <a:pt x="183" y="80"/>
                      <a:pt x="183" y="80"/>
                    </a:cubicBezTo>
                    <a:cubicBezTo>
                      <a:pt x="183" y="82"/>
                      <a:pt x="183" y="82"/>
                      <a:pt x="183" y="82"/>
                    </a:cubicBezTo>
                    <a:cubicBezTo>
                      <a:pt x="183" y="80"/>
                      <a:pt x="183" y="80"/>
                      <a:pt x="183" y="80"/>
                    </a:cubicBezTo>
                    <a:cubicBezTo>
                      <a:pt x="183" y="80"/>
                      <a:pt x="183" y="80"/>
                      <a:pt x="183" y="80"/>
                    </a:cubicBezTo>
                    <a:cubicBezTo>
                      <a:pt x="183" y="82"/>
                      <a:pt x="183" y="82"/>
                      <a:pt x="183" y="82"/>
                    </a:cubicBezTo>
                    <a:cubicBezTo>
                      <a:pt x="183" y="80"/>
                      <a:pt x="183" y="80"/>
                      <a:pt x="183" y="80"/>
                    </a:cubicBezTo>
                    <a:cubicBezTo>
                      <a:pt x="183" y="81"/>
                      <a:pt x="183" y="81"/>
                      <a:pt x="183" y="81"/>
                    </a:cubicBezTo>
                    <a:cubicBezTo>
                      <a:pt x="183" y="80"/>
                      <a:pt x="183" y="80"/>
                      <a:pt x="183" y="80"/>
                    </a:cubicBezTo>
                    <a:cubicBezTo>
                      <a:pt x="183" y="80"/>
                      <a:pt x="183" y="80"/>
                      <a:pt x="183" y="80"/>
                    </a:cubicBezTo>
                    <a:cubicBezTo>
                      <a:pt x="183" y="81"/>
                      <a:pt x="183" y="81"/>
                      <a:pt x="183" y="81"/>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2" y="80"/>
                      <a:pt x="181" y="79"/>
                    </a:cubicBezTo>
                    <a:cubicBezTo>
                      <a:pt x="173" y="76"/>
                      <a:pt x="148" y="61"/>
                      <a:pt x="125" y="48"/>
                    </a:cubicBezTo>
                    <a:cubicBezTo>
                      <a:pt x="113" y="41"/>
                      <a:pt x="102" y="35"/>
                      <a:pt x="94" y="30"/>
                    </a:cubicBezTo>
                    <a:cubicBezTo>
                      <a:pt x="90" y="28"/>
                      <a:pt x="86" y="26"/>
                      <a:pt x="84" y="24"/>
                    </a:cubicBezTo>
                    <a:cubicBezTo>
                      <a:pt x="83" y="24"/>
                      <a:pt x="82" y="23"/>
                      <a:pt x="81" y="23"/>
                    </a:cubicBezTo>
                    <a:cubicBezTo>
                      <a:pt x="81" y="22"/>
                      <a:pt x="81" y="22"/>
                      <a:pt x="81" y="22"/>
                    </a:cubicBezTo>
                    <a:cubicBezTo>
                      <a:pt x="80" y="22"/>
                      <a:pt x="80" y="22"/>
                      <a:pt x="80" y="22"/>
                    </a:cubicBezTo>
                    <a:cubicBezTo>
                      <a:pt x="80" y="22"/>
                      <a:pt x="80" y="22"/>
                      <a:pt x="80" y="22"/>
                    </a:cubicBezTo>
                    <a:cubicBezTo>
                      <a:pt x="80" y="22"/>
                      <a:pt x="80" y="22"/>
                      <a:pt x="80" y="22"/>
                    </a:cubicBezTo>
                    <a:cubicBezTo>
                      <a:pt x="80" y="22"/>
                      <a:pt x="80" y="22"/>
                      <a:pt x="80" y="22"/>
                    </a:cubicBezTo>
                    <a:cubicBezTo>
                      <a:pt x="80" y="22"/>
                      <a:pt x="80" y="22"/>
                      <a:pt x="80" y="22"/>
                    </a:cubicBezTo>
                    <a:cubicBezTo>
                      <a:pt x="79" y="22"/>
                      <a:pt x="79" y="22"/>
                      <a:pt x="78" y="22"/>
                    </a:cubicBezTo>
                    <a:cubicBezTo>
                      <a:pt x="78" y="23"/>
                      <a:pt x="78" y="23"/>
                      <a:pt x="78" y="23"/>
                    </a:cubicBezTo>
                    <a:cubicBezTo>
                      <a:pt x="78" y="24"/>
                      <a:pt x="78" y="24"/>
                      <a:pt x="78" y="24"/>
                    </a:cubicBezTo>
                    <a:cubicBezTo>
                      <a:pt x="79" y="25"/>
                      <a:pt x="79" y="25"/>
                      <a:pt x="79" y="25"/>
                    </a:cubicBezTo>
                    <a:cubicBezTo>
                      <a:pt x="79" y="25"/>
                      <a:pt x="80" y="26"/>
                      <a:pt x="81" y="26"/>
                    </a:cubicBezTo>
                    <a:cubicBezTo>
                      <a:pt x="88" y="31"/>
                      <a:pt x="112" y="46"/>
                      <a:pt x="135" y="60"/>
                    </a:cubicBezTo>
                    <a:cubicBezTo>
                      <a:pt x="157" y="74"/>
                      <a:pt x="178" y="87"/>
                      <a:pt x="178" y="87"/>
                    </a:cubicBezTo>
                    <a:cubicBezTo>
                      <a:pt x="179" y="85"/>
                      <a:pt x="179" y="85"/>
                      <a:pt x="179" y="85"/>
                    </a:cubicBezTo>
                    <a:cubicBezTo>
                      <a:pt x="177" y="84"/>
                      <a:pt x="177" y="84"/>
                      <a:pt x="177" y="84"/>
                    </a:cubicBezTo>
                    <a:cubicBezTo>
                      <a:pt x="179" y="85"/>
                      <a:pt x="179" y="85"/>
                      <a:pt x="179" y="85"/>
                    </a:cubicBezTo>
                    <a:cubicBezTo>
                      <a:pt x="178" y="84"/>
                      <a:pt x="178" y="84"/>
                      <a:pt x="178" y="84"/>
                    </a:cubicBezTo>
                    <a:cubicBezTo>
                      <a:pt x="177" y="84"/>
                      <a:pt x="177" y="84"/>
                      <a:pt x="177" y="84"/>
                    </a:cubicBezTo>
                    <a:cubicBezTo>
                      <a:pt x="179" y="85"/>
                      <a:pt x="179" y="85"/>
                      <a:pt x="179" y="85"/>
                    </a:cubicBezTo>
                    <a:cubicBezTo>
                      <a:pt x="178" y="84"/>
                      <a:pt x="178" y="84"/>
                      <a:pt x="178" y="84"/>
                    </a:cubicBezTo>
                    <a:cubicBezTo>
                      <a:pt x="178" y="85"/>
                      <a:pt x="178" y="85"/>
                      <a:pt x="178" y="85"/>
                    </a:cubicBezTo>
                    <a:cubicBezTo>
                      <a:pt x="178" y="84"/>
                      <a:pt x="178" y="84"/>
                      <a:pt x="178" y="84"/>
                    </a:cubicBezTo>
                    <a:cubicBezTo>
                      <a:pt x="178" y="84"/>
                      <a:pt x="178" y="84"/>
                      <a:pt x="178" y="84"/>
                    </a:cubicBezTo>
                    <a:cubicBezTo>
                      <a:pt x="178" y="85"/>
                      <a:pt x="178" y="85"/>
                      <a:pt x="178" y="85"/>
                    </a:cubicBezTo>
                    <a:cubicBezTo>
                      <a:pt x="178" y="84"/>
                      <a:pt x="178" y="84"/>
                      <a:pt x="178" y="84"/>
                    </a:cubicBezTo>
                    <a:cubicBezTo>
                      <a:pt x="178" y="84"/>
                      <a:pt x="178" y="84"/>
                      <a:pt x="178" y="84"/>
                    </a:cubicBezTo>
                    <a:cubicBezTo>
                      <a:pt x="179" y="84"/>
                      <a:pt x="179" y="84"/>
                      <a:pt x="179" y="84"/>
                    </a:cubicBezTo>
                    <a:cubicBezTo>
                      <a:pt x="178" y="84"/>
                      <a:pt x="178" y="84"/>
                      <a:pt x="178" y="84"/>
                    </a:cubicBezTo>
                    <a:cubicBezTo>
                      <a:pt x="178" y="84"/>
                      <a:pt x="178" y="84"/>
                      <a:pt x="178" y="84"/>
                    </a:cubicBezTo>
                    <a:cubicBezTo>
                      <a:pt x="179" y="84"/>
                      <a:pt x="179" y="84"/>
                      <a:pt x="179" y="84"/>
                    </a:cubicBezTo>
                    <a:cubicBezTo>
                      <a:pt x="178" y="84"/>
                      <a:pt x="178" y="84"/>
                      <a:pt x="177" y="83"/>
                    </a:cubicBezTo>
                    <a:cubicBezTo>
                      <a:pt x="173" y="82"/>
                      <a:pt x="165" y="77"/>
                      <a:pt x="155" y="72"/>
                    </a:cubicBezTo>
                    <a:cubicBezTo>
                      <a:pt x="141" y="64"/>
                      <a:pt x="122" y="53"/>
                      <a:pt x="107" y="44"/>
                    </a:cubicBezTo>
                    <a:cubicBezTo>
                      <a:pt x="99" y="40"/>
                      <a:pt x="93" y="36"/>
                      <a:pt x="88" y="33"/>
                    </a:cubicBezTo>
                    <a:cubicBezTo>
                      <a:pt x="83" y="31"/>
                      <a:pt x="80" y="29"/>
                      <a:pt x="80" y="29"/>
                    </a:cubicBezTo>
                    <a:cubicBezTo>
                      <a:pt x="80" y="28"/>
                      <a:pt x="79" y="29"/>
                      <a:pt x="78" y="29"/>
                    </a:cubicBezTo>
                    <a:cubicBezTo>
                      <a:pt x="78" y="30"/>
                      <a:pt x="78" y="31"/>
                      <a:pt x="79" y="31"/>
                    </a:cubicBezTo>
                    <a:cubicBezTo>
                      <a:pt x="174" y="91"/>
                      <a:pt x="174" y="91"/>
                      <a:pt x="174" y="91"/>
                    </a:cubicBezTo>
                    <a:cubicBezTo>
                      <a:pt x="175" y="90"/>
                      <a:pt x="175" y="90"/>
                      <a:pt x="175" y="90"/>
                    </a:cubicBezTo>
                    <a:cubicBezTo>
                      <a:pt x="174" y="89"/>
                      <a:pt x="174" y="89"/>
                      <a:pt x="174" y="89"/>
                    </a:cubicBezTo>
                    <a:cubicBezTo>
                      <a:pt x="175" y="90"/>
                      <a:pt x="175" y="90"/>
                      <a:pt x="175" y="90"/>
                    </a:cubicBezTo>
                    <a:cubicBezTo>
                      <a:pt x="174" y="88"/>
                      <a:pt x="174" y="88"/>
                      <a:pt x="174" y="88"/>
                    </a:cubicBezTo>
                    <a:cubicBezTo>
                      <a:pt x="174" y="89"/>
                      <a:pt x="174" y="89"/>
                      <a:pt x="174" y="89"/>
                    </a:cubicBezTo>
                    <a:cubicBezTo>
                      <a:pt x="175" y="90"/>
                      <a:pt x="175" y="90"/>
                      <a:pt x="175" y="90"/>
                    </a:cubicBezTo>
                    <a:cubicBezTo>
                      <a:pt x="174" y="88"/>
                      <a:pt x="174" y="88"/>
                      <a:pt x="174" y="88"/>
                    </a:cubicBezTo>
                    <a:cubicBezTo>
                      <a:pt x="174" y="89"/>
                      <a:pt x="174" y="89"/>
                      <a:pt x="174" y="89"/>
                    </a:cubicBezTo>
                    <a:cubicBezTo>
                      <a:pt x="174" y="88"/>
                      <a:pt x="174" y="88"/>
                      <a:pt x="174" y="88"/>
                    </a:cubicBezTo>
                    <a:cubicBezTo>
                      <a:pt x="174" y="88"/>
                      <a:pt x="174" y="88"/>
                      <a:pt x="174" y="88"/>
                    </a:cubicBezTo>
                    <a:cubicBezTo>
                      <a:pt x="174" y="89"/>
                      <a:pt x="174" y="89"/>
                      <a:pt x="174" y="89"/>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3" y="88"/>
                    </a:cubicBezTo>
                    <a:cubicBezTo>
                      <a:pt x="169" y="86"/>
                      <a:pt x="161" y="82"/>
                      <a:pt x="152" y="77"/>
                    </a:cubicBezTo>
                    <a:cubicBezTo>
                      <a:pt x="138" y="69"/>
                      <a:pt x="120" y="59"/>
                      <a:pt x="105" y="50"/>
                    </a:cubicBezTo>
                    <a:cubicBezTo>
                      <a:pt x="98" y="46"/>
                      <a:pt x="92" y="43"/>
                      <a:pt x="88" y="40"/>
                    </a:cubicBezTo>
                    <a:cubicBezTo>
                      <a:pt x="83" y="37"/>
                      <a:pt x="80" y="36"/>
                      <a:pt x="80" y="36"/>
                    </a:cubicBezTo>
                    <a:cubicBezTo>
                      <a:pt x="80" y="35"/>
                      <a:pt x="79" y="35"/>
                      <a:pt x="78" y="36"/>
                    </a:cubicBezTo>
                    <a:cubicBezTo>
                      <a:pt x="78" y="37"/>
                      <a:pt x="78" y="37"/>
                      <a:pt x="78" y="37"/>
                    </a:cubicBezTo>
                    <a:cubicBezTo>
                      <a:pt x="78" y="38"/>
                      <a:pt x="78" y="38"/>
                      <a:pt x="79" y="38"/>
                    </a:cubicBezTo>
                    <a:cubicBezTo>
                      <a:pt x="79" y="39"/>
                      <a:pt x="80" y="40"/>
                      <a:pt x="81" y="40"/>
                    </a:cubicBezTo>
                    <a:cubicBezTo>
                      <a:pt x="84" y="43"/>
                      <a:pt x="92" y="48"/>
                      <a:pt x="101" y="54"/>
                    </a:cubicBezTo>
                    <a:cubicBezTo>
                      <a:pt x="128" y="71"/>
                      <a:pt x="170" y="95"/>
                      <a:pt x="170" y="95"/>
                    </a:cubicBezTo>
                    <a:cubicBezTo>
                      <a:pt x="170" y="94"/>
                      <a:pt x="170" y="94"/>
                      <a:pt x="170" y="94"/>
                    </a:cubicBezTo>
                    <a:cubicBezTo>
                      <a:pt x="169" y="93"/>
                      <a:pt x="169" y="93"/>
                      <a:pt x="169" y="93"/>
                    </a:cubicBezTo>
                    <a:cubicBezTo>
                      <a:pt x="170" y="94"/>
                      <a:pt x="170" y="94"/>
                      <a:pt x="170" y="94"/>
                    </a:cubicBezTo>
                    <a:cubicBezTo>
                      <a:pt x="170" y="92"/>
                      <a:pt x="170" y="92"/>
                      <a:pt x="170" y="92"/>
                    </a:cubicBezTo>
                    <a:cubicBezTo>
                      <a:pt x="169" y="93"/>
                      <a:pt x="169" y="93"/>
                      <a:pt x="169" y="93"/>
                    </a:cubicBezTo>
                    <a:cubicBezTo>
                      <a:pt x="170" y="94"/>
                      <a:pt x="170" y="94"/>
                      <a:pt x="170" y="94"/>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3"/>
                      <a:pt x="170" y="93"/>
                      <a:pt x="170" y="93"/>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2"/>
                      <a:pt x="170" y="92"/>
                      <a:pt x="169" y="91"/>
                    </a:cubicBezTo>
                    <a:cubicBezTo>
                      <a:pt x="161" y="88"/>
                      <a:pt x="138" y="75"/>
                      <a:pt x="117" y="63"/>
                    </a:cubicBezTo>
                    <a:cubicBezTo>
                      <a:pt x="106" y="57"/>
                      <a:pt x="96" y="51"/>
                      <a:pt x="89" y="46"/>
                    </a:cubicBezTo>
                    <a:cubicBezTo>
                      <a:pt x="81" y="42"/>
                      <a:pt x="76" y="39"/>
                      <a:pt x="76" y="39"/>
                    </a:cubicBezTo>
                    <a:cubicBezTo>
                      <a:pt x="76" y="39"/>
                      <a:pt x="75" y="39"/>
                      <a:pt x="74" y="40"/>
                    </a:cubicBezTo>
                    <a:cubicBezTo>
                      <a:pt x="74" y="41"/>
                      <a:pt x="74" y="41"/>
                      <a:pt x="75" y="42"/>
                    </a:cubicBezTo>
                    <a:cubicBezTo>
                      <a:pt x="75" y="42"/>
                      <a:pt x="80" y="45"/>
                      <a:pt x="89" y="50"/>
                    </a:cubicBezTo>
                    <a:cubicBezTo>
                      <a:pt x="102" y="58"/>
                      <a:pt x="121" y="69"/>
                      <a:pt x="137" y="79"/>
                    </a:cubicBezTo>
                    <a:cubicBezTo>
                      <a:pt x="144" y="84"/>
                      <a:pt x="152" y="89"/>
                      <a:pt x="157" y="92"/>
                    </a:cubicBezTo>
                    <a:cubicBezTo>
                      <a:pt x="159" y="94"/>
                      <a:pt x="161" y="95"/>
                      <a:pt x="163" y="96"/>
                    </a:cubicBezTo>
                    <a:cubicBezTo>
                      <a:pt x="164" y="97"/>
                      <a:pt x="164" y="97"/>
                      <a:pt x="164" y="97"/>
                    </a:cubicBezTo>
                    <a:cubicBezTo>
                      <a:pt x="165" y="98"/>
                      <a:pt x="165" y="98"/>
                      <a:pt x="165" y="98"/>
                    </a:cubicBezTo>
                    <a:cubicBezTo>
                      <a:pt x="165" y="97"/>
                      <a:pt x="165" y="97"/>
                      <a:pt x="165" y="97"/>
                    </a:cubicBezTo>
                    <a:cubicBezTo>
                      <a:pt x="165" y="98"/>
                      <a:pt x="165" y="98"/>
                      <a:pt x="165" y="98"/>
                    </a:cubicBezTo>
                    <a:cubicBezTo>
                      <a:pt x="165" y="98"/>
                      <a:pt x="165" y="98"/>
                      <a:pt x="165" y="98"/>
                    </a:cubicBezTo>
                    <a:cubicBezTo>
                      <a:pt x="165" y="97"/>
                      <a:pt x="165" y="97"/>
                      <a:pt x="165" y="97"/>
                    </a:cubicBezTo>
                    <a:cubicBezTo>
                      <a:pt x="165" y="98"/>
                      <a:pt x="165" y="98"/>
                      <a:pt x="165" y="98"/>
                    </a:cubicBezTo>
                    <a:cubicBezTo>
                      <a:pt x="166" y="97"/>
                      <a:pt x="166" y="97"/>
                      <a:pt x="166" y="97"/>
                    </a:cubicBezTo>
                    <a:cubicBezTo>
                      <a:pt x="164" y="97"/>
                      <a:pt x="164" y="97"/>
                      <a:pt x="164" y="97"/>
                    </a:cubicBezTo>
                    <a:cubicBezTo>
                      <a:pt x="165" y="98"/>
                      <a:pt x="165" y="98"/>
                      <a:pt x="165" y="98"/>
                    </a:cubicBezTo>
                    <a:cubicBezTo>
                      <a:pt x="166" y="97"/>
                      <a:pt x="166" y="97"/>
                      <a:pt x="166" y="97"/>
                    </a:cubicBezTo>
                    <a:cubicBezTo>
                      <a:pt x="164" y="97"/>
                      <a:pt x="164" y="97"/>
                      <a:pt x="164" y="97"/>
                    </a:cubicBezTo>
                    <a:cubicBezTo>
                      <a:pt x="166" y="97"/>
                      <a:pt x="166" y="97"/>
                      <a:pt x="166" y="97"/>
                    </a:cubicBezTo>
                    <a:cubicBezTo>
                      <a:pt x="165" y="96"/>
                      <a:pt x="165" y="96"/>
                      <a:pt x="165" y="96"/>
                    </a:cubicBezTo>
                    <a:cubicBezTo>
                      <a:pt x="164" y="97"/>
                      <a:pt x="164" y="97"/>
                      <a:pt x="164" y="97"/>
                    </a:cubicBezTo>
                    <a:cubicBezTo>
                      <a:pt x="166" y="97"/>
                      <a:pt x="166" y="97"/>
                      <a:pt x="166" y="97"/>
                    </a:cubicBezTo>
                    <a:cubicBezTo>
                      <a:pt x="165" y="96"/>
                      <a:pt x="165" y="96"/>
                      <a:pt x="165" y="96"/>
                    </a:cubicBezTo>
                    <a:cubicBezTo>
                      <a:pt x="166" y="97"/>
                      <a:pt x="166" y="97"/>
                      <a:pt x="166" y="97"/>
                    </a:cubicBezTo>
                    <a:cubicBezTo>
                      <a:pt x="167" y="96"/>
                      <a:pt x="167" y="96"/>
                      <a:pt x="167" y="96"/>
                    </a:cubicBezTo>
                    <a:cubicBezTo>
                      <a:pt x="69" y="40"/>
                      <a:pt x="69" y="40"/>
                      <a:pt x="69" y="40"/>
                    </a:cubicBezTo>
                    <a:cubicBezTo>
                      <a:pt x="68" y="40"/>
                      <a:pt x="67" y="40"/>
                      <a:pt x="67" y="40"/>
                    </a:cubicBezTo>
                    <a:cubicBezTo>
                      <a:pt x="66" y="41"/>
                      <a:pt x="66" y="41"/>
                      <a:pt x="66" y="41"/>
                    </a:cubicBezTo>
                    <a:cubicBezTo>
                      <a:pt x="66" y="42"/>
                      <a:pt x="67" y="42"/>
                      <a:pt x="67" y="42"/>
                    </a:cubicBezTo>
                    <a:cubicBezTo>
                      <a:pt x="68" y="43"/>
                      <a:pt x="68" y="43"/>
                      <a:pt x="68" y="43"/>
                    </a:cubicBezTo>
                    <a:cubicBezTo>
                      <a:pt x="69" y="44"/>
                      <a:pt x="71" y="46"/>
                      <a:pt x="74" y="48"/>
                    </a:cubicBezTo>
                    <a:cubicBezTo>
                      <a:pt x="85" y="55"/>
                      <a:pt x="107" y="68"/>
                      <a:pt x="126" y="80"/>
                    </a:cubicBezTo>
                    <a:cubicBezTo>
                      <a:pt x="136" y="86"/>
                      <a:pt x="145" y="91"/>
                      <a:pt x="151" y="95"/>
                    </a:cubicBezTo>
                    <a:cubicBezTo>
                      <a:pt x="154" y="97"/>
                      <a:pt x="157" y="99"/>
                      <a:pt x="159" y="100"/>
                    </a:cubicBezTo>
                    <a:cubicBezTo>
                      <a:pt x="160" y="100"/>
                      <a:pt x="161" y="101"/>
                      <a:pt x="161" y="101"/>
                    </a:cubicBezTo>
                    <a:cubicBezTo>
                      <a:pt x="162" y="101"/>
                      <a:pt x="162" y="101"/>
                      <a:pt x="162" y="101"/>
                    </a:cubicBezTo>
                    <a:cubicBezTo>
                      <a:pt x="162" y="101"/>
                      <a:pt x="162" y="101"/>
                      <a:pt x="162" y="101"/>
                    </a:cubicBezTo>
                    <a:cubicBezTo>
                      <a:pt x="162" y="101"/>
                      <a:pt x="162" y="101"/>
                      <a:pt x="162" y="101"/>
                    </a:cubicBezTo>
                    <a:cubicBezTo>
                      <a:pt x="162" y="101"/>
                      <a:pt x="162" y="101"/>
                      <a:pt x="162" y="101"/>
                    </a:cubicBezTo>
                    <a:cubicBezTo>
                      <a:pt x="161" y="101"/>
                      <a:pt x="161" y="101"/>
                      <a:pt x="161" y="101"/>
                    </a:cubicBezTo>
                    <a:cubicBezTo>
                      <a:pt x="162" y="101"/>
                      <a:pt x="162" y="101"/>
                      <a:pt x="162" y="101"/>
                    </a:cubicBezTo>
                    <a:cubicBezTo>
                      <a:pt x="162" y="101"/>
                      <a:pt x="162" y="101"/>
                      <a:pt x="162" y="101"/>
                    </a:cubicBezTo>
                    <a:cubicBezTo>
                      <a:pt x="161" y="101"/>
                      <a:pt x="161" y="101"/>
                      <a:pt x="161" y="101"/>
                    </a:cubicBezTo>
                    <a:cubicBezTo>
                      <a:pt x="162" y="100"/>
                      <a:pt x="162" y="100"/>
                      <a:pt x="162" y="100"/>
                    </a:cubicBezTo>
                    <a:cubicBezTo>
                      <a:pt x="161" y="101"/>
                      <a:pt x="161" y="101"/>
                      <a:pt x="161" y="101"/>
                    </a:cubicBezTo>
                    <a:cubicBezTo>
                      <a:pt x="161" y="101"/>
                      <a:pt x="161" y="101"/>
                      <a:pt x="161" y="101"/>
                    </a:cubicBezTo>
                    <a:cubicBezTo>
                      <a:pt x="162" y="100"/>
                      <a:pt x="162" y="100"/>
                      <a:pt x="162" y="100"/>
                    </a:cubicBezTo>
                    <a:cubicBezTo>
                      <a:pt x="161" y="101"/>
                      <a:pt x="161" y="101"/>
                      <a:pt x="161" y="101"/>
                    </a:cubicBezTo>
                    <a:cubicBezTo>
                      <a:pt x="163" y="100"/>
                      <a:pt x="163" y="100"/>
                      <a:pt x="163" y="100"/>
                    </a:cubicBezTo>
                    <a:cubicBezTo>
                      <a:pt x="161" y="100"/>
                      <a:pt x="161" y="100"/>
                      <a:pt x="161" y="100"/>
                    </a:cubicBezTo>
                    <a:cubicBezTo>
                      <a:pt x="161" y="101"/>
                      <a:pt x="161" y="101"/>
                      <a:pt x="161" y="101"/>
                    </a:cubicBezTo>
                    <a:cubicBezTo>
                      <a:pt x="163" y="100"/>
                      <a:pt x="163" y="100"/>
                      <a:pt x="163" y="100"/>
                    </a:cubicBezTo>
                    <a:cubicBezTo>
                      <a:pt x="161" y="100"/>
                      <a:pt x="161" y="100"/>
                      <a:pt x="161" y="100"/>
                    </a:cubicBezTo>
                    <a:cubicBezTo>
                      <a:pt x="163" y="100"/>
                      <a:pt x="163" y="100"/>
                      <a:pt x="163" y="100"/>
                    </a:cubicBezTo>
                    <a:cubicBezTo>
                      <a:pt x="163" y="99"/>
                      <a:pt x="163" y="99"/>
                      <a:pt x="163" y="99"/>
                    </a:cubicBezTo>
                    <a:cubicBezTo>
                      <a:pt x="163" y="99"/>
                      <a:pt x="139" y="85"/>
                      <a:pt x="115" y="70"/>
                    </a:cubicBezTo>
                    <a:cubicBezTo>
                      <a:pt x="102" y="63"/>
                      <a:pt x="90" y="56"/>
                      <a:pt x="80" y="51"/>
                    </a:cubicBezTo>
                    <a:cubicBezTo>
                      <a:pt x="76" y="48"/>
                      <a:pt x="72" y="46"/>
                      <a:pt x="69" y="44"/>
                    </a:cubicBezTo>
                    <a:cubicBezTo>
                      <a:pt x="67" y="43"/>
                      <a:pt x="66" y="43"/>
                      <a:pt x="65" y="42"/>
                    </a:cubicBezTo>
                    <a:cubicBezTo>
                      <a:pt x="65" y="42"/>
                      <a:pt x="64" y="42"/>
                      <a:pt x="64" y="42"/>
                    </a:cubicBezTo>
                    <a:cubicBezTo>
                      <a:pt x="64" y="42"/>
                      <a:pt x="64" y="42"/>
                      <a:pt x="64" y="42"/>
                    </a:cubicBezTo>
                    <a:cubicBezTo>
                      <a:pt x="63" y="42"/>
                      <a:pt x="63" y="42"/>
                      <a:pt x="63" y="42"/>
                    </a:cubicBezTo>
                    <a:cubicBezTo>
                      <a:pt x="62" y="42"/>
                      <a:pt x="62" y="42"/>
                      <a:pt x="62" y="42"/>
                    </a:cubicBezTo>
                    <a:cubicBezTo>
                      <a:pt x="62" y="42"/>
                      <a:pt x="62" y="42"/>
                      <a:pt x="62" y="42"/>
                    </a:cubicBezTo>
                    <a:cubicBezTo>
                      <a:pt x="63" y="43"/>
                      <a:pt x="63" y="43"/>
                      <a:pt x="63" y="43"/>
                    </a:cubicBezTo>
                    <a:cubicBezTo>
                      <a:pt x="62" y="42"/>
                      <a:pt x="62" y="42"/>
                      <a:pt x="62" y="42"/>
                    </a:cubicBezTo>
                    <a:cubicBezTo>
                      <a:pt x="61" y="43"/>
                      <a:pt x="61" y="43"/>
                      <a:pt x="61" y="43"/>
                    </a:cubicBezTo>
                    <a:cubicBezTo>
                      <a:pt x="61" y="44"/>
                      <a:pt x="62" y="44"/>
                      <a:pt x="62" y="44"/>
                    </a:cubicBezTo>
                    <a:cubicBezTo>
                      <a:pt x="62" y="45"/>
                      <a:pt x="63" y="45"/>
                      <a:pt x="64" y="46"/>
                    </a:cubicBezTo>
                    <a:cubicBezTo>
                      <a:pt x="67" y="49"/>
                      <a:pt x="74" y="54"/>
                      <a:pt x="84" y="60"/>
                    </a:cubicBezTo>
                    <a:cubicBezTo>
                      <a:pt x="112" y="77"/>
                      <a:pt x="158" y="104"/>
                      <a:pt x="158" y="104"/>
                    </a:cubicBezTo>
                    <a:cubicBezTo>
                      <a:pt x="159" y="105"/>
                      <a:pt x="160" y="104"/>
                      <a:pt x="160" y="104"/>
                    </a:cubicBezTo>
                    <a:cubicBezTo>
                      <a:pt x="161" y="103"/>
                      <a:pt x="160" y="102"/>
                      <a:pt x="160" y="102"/>
                    </a:cubicBezTo>
                    <a:cubicBezTo>
                      <a:pt x="160" y="102"/>
                      <a:pt x="136" y="87"/>
                      <a:pt x="112" y="73"/>
                    </a:cubicBezTo>
                    <a:cubicBezTo>
                      <a:pt x="99" y="66"/>
                      <a:pt x="87" y="58"/>
                      <a:pt x="78" y="53"/>
                    </a:cubicBezTo>
                    <a:cubicBezTo>
                      <a:pt x="73" y="50"/>
                      <a:pt x="69" y="48"/>
                      <a:pt x="66" y="46"/>
                    </a:cubicBezTo>
                    <a:cubicBezTo>
                      <a:pt x="64" y="46"/>
                      <a:pt x="63" y="45"/>
                      <a:pt x="62" y="45"/>
                    </a:cubicBezTo>
                    <a:cubicBezTo>
                      <a:pt x="61" y="44"/>
                      <a:pt x="61" y="44"/>
                      <a:pt x="61" y="44"/>
                    </a:cubicBezTo>
                    <a:cubicBezTo>
                      <a:pt x="60" y="44"/>
                      <a:pt x="60" y="44"/>
                      <a:pt x="59" y="44"/>
                    </a:cubicBezTo>
                    <a:cubicBezTo>
                      <a:pt x="59" y="44"/>
                      <a:pt x="59" y="44"/>
                      <a:pt x="59" y="44"/>
                    </a:cubicBezTo>
                    <a:cubicBezTo>
                      <a:pt x="59" y="44"/>
                      <a:pt x="58" y="44"/>
                      <a:pt x="58" y="45"/>
                    </a:cubicBezTo>
                    <a:cubicBezTo>
                      <a:pt x="58" y="45"/>
                      <a:pt x="58" y="45"/>
                      <a:pt x="58" y="46"/>
                    </a:cubicBezTo>
                    <a:cubicBezTo>
                      <a:pt x="58" y="46"/>
                      <a:pt x="58" y="46"/>
                      <a:pt x="59" y="47"/>
                    </a:cubicBezTo>
                    <a:cubicBezTo>
                      <a:pt x="59" y="47"/>
                      <a:pt x="64" y="50"/>
                      <a:pt x="73" y="56"/>
                    </a:cubicBezTo>
                    <a:cubicBezTo>
                      <a:pt x="87" y="64"/>
                      <a:pt x="107" y="76"/>
                      <a:pt x="124" y="87"/>
                    </a:cubicBezTo>
                    <a:cubicBezTo>
                      <a:pt x="132" y="92"/>
                      <a:pt x="139" y="97"/>
                      <a:pt x="145" y="100"/>
                    </a:cubicBezTo>
                    <a:cubicBezTo>
                      <a:pt x="148" y="102"/>
                      <a:pt x="150" y="103"/>
                      <a:pt x="151" y="104"/>
                    </a:cubicBezTo>
                    <a:cubicBezTo>
                      <a:pt x="152" y="105"/>
                      <a:pt x="153" y="105"/>
                      <a:pt x="153" y="105"/>
                    </a:cubicBezTo>
                    <a:cubicBezTo>
                      <a:pt x="153" y="106"/>
                      <a:pt x="153" y="106"/>
                      <a:pt x="153" y="106"/>
                    </a:cubicBezTo>
                    <a:cubicBezTo>
                      <a:pt x="153" y="106"/>
                      <a:pt x="153" y="106"/>
                      <a:pt x="153" y="106"/>
                    </a:cubicBezTo>
                    <a:cubicBezTo>
                      <a:pt x="154" y="105"/>
                      <a:pt x="154" y="105"/>
                      <a:pt x="154" y="105"/>
                    </a:cubicBezTo>
                    <a:cubicBezTo>
                      <a:pt x="153" y="106"/>
                      <a:pt x="153" y="106"/>
                      <a:pt x="153" y="106"/>
                    </a:cubicBezTo>
                    <a:cubicBezTo>
                      <a:pt x="153" y="106"/>
                      <a:pt x="153" y="106"/>
                      <a:pt x="153" y="106"/>
                    </a:cubicBezTo>
                    <a:cubicBezTo>
                      <a:pt x="154" y="105"/>
                      <a:pt x="154" y="105"/>
                      <a:pt x="154" y="105"/>
                    </a:cubicBezTo>
                    <a:cubicBezTo>
                      <a:pt x="153" y="106"/>
                      <a:pt x="153" y="106"/>
                      <a:pt x="153" y="106"/>
                    </a:cubicBezTo>
                    <a:cubicBezTo>
                      <a:pt x="154" y="105"/>
                      <a:pt x="154" y="105"/>
                      <a:pt x="154" y="105"/>
                    </a:cubicBezTo>
                    <a:cubicBezTo>
                      <a:pt x="153" y="105"/>
                      <a:pt x="153" y="105"/>
                      <a:pt x="153" y="105"/>
                    </a:cubicBezTo>
                    <a:cubicBezTo>
                      <a:pt x="153" y="105"/>
                      <a:pt x="153" y="105"/>
                      <a:pt x="153" y="106"/>
                    </a:cubicBezTo>
                    <a:cubicBezTo>
                      <a:pt x="154" y="105"/>
                      <a:pt x="154" y="105"/>
                      <a:pt x="154" y="105"/>
                    </a:cubicBezTo>
                    <a:cubicBezTo>
                      <a:pt x="153" y="105"/>
                      <a:pt x="153" y="105"/>
                      <a:pt x="153" y="105"/>
                    </a:cubicBezTo>
                    <a:cubicBezTo>
                      <a:pt x="154" y="105"/>
                      <a:pt x="154" y="105"/>
                      <a:pt x="154" y="105"/>
                    </a:cubicBezTo>
                    <a:cubicBezTo>
                      <a:pt x="153" y="104"/>
                      <a:pt x="153" y="104"/>
                      <a:pt x="153" y="104"/>
                    </a:cubicBezTo>
                    <a:cubicBezTo>
                      <a:pt x="153" y="105"/>
                      <a:pt x="153" y="105"/>
                      <a:pt x="153" y="105"/>
                    </a:cubicBezTo>
                    <a:cubicBezTo>
                      <a:pt x="154" y="105"/>
                      <a:pt x="154" y="105"/>
                      <a:pt x="154" y="105"/>
                    </a:cubicBezTo>
                    <a:cubicBezTo>
                      <a:pt x="153" y="104"/>
                      <a:pt x="153" y="104"/>
                      <a:pt x="153" y="104"/>
                    </a:cubicBezTo>
                    <a:cubicBezTo>
                      <a:pt x="154" y="105"/>
                      <a:pt x="154" y="105"/>
                      <a:pt x="154" y="105"/>
                    </a:cubicBezTo>
                    <a:cubicBezTo>
                      <a:pt x="155" y="104"/>
                      <a:pt x="155" y="104"/>
                      <a:pt x="155" y="104"/>
                    </a:cubicBezTo>
                    <a:cubicBezTo>
                      <a:pt x="155" y="104"/>
                      <a:pt x="130" y="89"/>
                      <a:pt x="105" y="74"/>
                    </a:cubicBezTo>
                    <a:cubicBezTo>
                      <a:pt x="92" y="67"/>
                      <a:pt x="79" y="60"/>
                      <a:pt x="69" y="54"/>
                    </a:cubicBezTo>
                    <a:cubicBezTo>
                      <a:pt x="64" y="52"/>
                      <a:pt x="60" y="49"/>
                      <a:pt x="57" y="48"/>
                    </a:cubicBezTo>
                    <a:cubicBezTo>
                      <a:pt x="55" y="47"/>
                      <a:pt x="54" y="46"/>
                      <a:pt x="53" y="46"/>
                    </a:cubicBezTo>
                    <a:cubicBezTo>
                      <a:pt x="52" y="46"/>
                      <a:pt x="52" y="46"/>
                      <a:pt x="51" y="45"/>
                    </a:cubicBezTo>
                    <a:cubicBezTo>
                      <a:pt x="51" y="45"/>
                      <a:pt x="51" y="45"/>
                      <a:pt x="50" y="45"/>
                    </a:cubicBezTo>
                    <a:cubicBezTo>
                      <a:pt x="50" y="45"/>
                      <a:pt x="50" y="45"/>
                      <a:pt x="50" y="45"/>
                    </a:cubicBezTo>
                    <a:cubicBezTo>
                      <a:pt x="49" y="45"/>
                      <a:pt x="49" y="46"/>
                      <a:pt x="49" y="46"/>
                    </a:cubicBezTo>
                    <a:cubicBezTo>
                      <a:pt x="48" y="47"/>
                      <a:pt x="49" y="48"/>
                      <a:pt x="49" y="48"/>
                    </a:cubicBezTo>
                    <a:cubicBezTo>
                      <a:pt x="149" y="110"/>
                      <a:pt x="149" y="110"/>
                      <a:pt x="149" y="110"/>
                    </a:cubicBezTo>
                    <a:cubicBezTo>
                      <a:pt x="150" y="109"/>
                      <a:pt x="150" y="109"/>
                      <a:pt x="150" y="109"/>
                    </a:cubicBezTo>
                    <a:cubicBezTo>
                      <a:pt x="148" y="108"/>
                      <a:pt x="148" y="108"/>
                      <a:pt x="148" y="108"/>
                    </a:cubicBezTo>
                    <a:cubicBezTo>
                      <a:pt x="150" y="109"/>
                      <a:pt x="150" y="109"/>
                      <a:pt x="150" y="109"/>
                    </a:cubicBezTo>
                    <a:cubicBezTo>
                      <a:pt x="149" y="108"/>
                      <a:pt x="149" y="108"/>
                      <a:pt x="149" y="108"/>
                    </a:cubicBezTo>
                    <a:cubicBezTo>
                      <a:pt x="148" y="108"/>
                      <a:pt x="148" y="108"/>
                      <a:pt x="148" y="108"/>
                    </a:cubicBezTo>
                    <a:cubicBezTo>
                      <a:pt x="150" y="109"/>
                      <a:pt x="150" y="109"/>
                      <a:pt x="150" y="109"/>
                    </a:cubicBezTo>
                    <a:cubicBezTo>
                      <a:pt x="149" y="108"/>
                      <a:pt x="149" y="108"/>
                      <a:pt x="149" y="108"/>
                    </a:cubicBezTo>
                    <a:cubicBezTo>
                      <a:pt x="150" y="109"/>
                      <a:pt x="150" y="109"/>
                      <a:pt x="150" y="109"/>
                    </a:cubicBezTo>
                    <a:cubicBezTo>
                      <a:pt x="150" y="108"/>
                      <a:pt x="150" y="108"/>
                      <a:pt x="150" y="108"/>
                    </a:cubicBezTo>
                    <a:cubicBezTo>
                      <a:pt x="149" y="108"/>
                      <a:pt x="149" y="108"/>
                      <a:pt x="149" y="108"/>
                    </a:cubicBezTo>
                    <a:cubicBezTo>
                      <a:pt x="150" y="109"/>
                      <a:pt x="150" y="109"/>
                      <a:pt x="150" y="109"/>
                    </a:cubicBezTo>
                    <a:cubicBezTo>
                      <a:pt x="150" y="108"/>
                      <a:pt x="150" y="108"/>
                      <a:pt x="150" y="108"/>
                    </a:cubicBezTo>
                    <a:cubicBezTo>
                      <a:pt x="150" y="109"/>
                      <a:pt x="150" y="109"/>
                      <a:pt x="150" y="109"/>
                    </a:cubicBezTo>
                    <a:cubicBezTo>
                      <a:pt x="150" y="108"/>
                      <a:pt x="150" y="108"/>
                      <a:pt x="150" y="108"/>
                    </a:cubicBezTo>
                    <a:cubicBezTo>
                      <a:pt x="150" y="108"/>
                      <a:pt x="150" y="108"/>
                      <a:pt x="150" y="108"/>
                    </a:cubicBezTo>
                    <a:cubicBezTo>
                      <a:pt x="150" y="109"/>
                      <a:pt x="150" y="109"/>
                      <a:pt x="150" y="109"/>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49" y="107"/>
                      <a:pt x="148" y="107"/>
                    </a:cubicBezTo>
                    <a:cubicBezTo>
                      <a:pt x="141" y="103"/>
                      <a:pt x="116" y="88"/>
                      <a:pt x="93" y="74"/>
                    </a:cubicBezTo>
                    <a:cubicBezTo>
                      <a:pt x="81" y="67"/>
                      <a:pt x="70" y="61"/>
                      <a:pt x="62" y="56"/>
                    </a:cubicBezTo>
                    <a:cubicBezTo>
                      <a:pt x="57" y="53"/>
                      <a:pt x="54" y="51"/>
                      <a:pt x="51" y="50"/>
                    </a:cubicBezTo>
                    <a:cubicBezTo>
                      <a:pt x="50" y="49"/>
                      <a:pt x="49" y="48"/>
                      <a:pt x="48" y="48"/>
                    </a:cubicBezTo>
                    <a:cubicBezTo>
                      <a:pt x="48" y="48"/>
                      <a:pt x="47" y="48"/>
                      <a:pt x="47" y="48"/>
                    </a:cubicBezTo>
                    <a:cubicBezTo>
                      <a:pt x="47" y="48"/>
                      <a:pt x="46" y="47"/>
                      <a:pt x="46" y="47"/>
                    </a:cubicBezTo>
                    <a:cubicBezTo>
                      <a:pt x="45" y="47"/>
                      <a:pt x="45" y="47"/>
                      <a:pt x="45" y="47"/>
                    </a:cubicBezTo>
                    <a:cubicBezTo>
                      <a:pt x="44" y="48"/>
                      <a:pt x="44" y="48"/>
                      <a:pt x="44" y="48"/>
                    </a:cubicBezTo>
                    <a:cubicBezTo>
                      <a:pt x="46" y="49"/>
                      <a:pt x="46" y="49"/>
                      <a:pt x="46" y="49"/>
                    </a:cubicBezTo>
                    <a:cubicBezTo>
                      <a:pt x="44" y="48"/>
                      <a:pt x="44" y="48"/>
                      <a:pt x="44" y="48"/>
                    </a:cubicBezTo>
                    <a:cubicBezTo>
                      <a:pt x="44" y="49"/>
                      <a:pt x="44" y="49"/>
                      <a:pt x="44" y="49"/>
                    </a:cubicBezTo>
                    <a:cubicBezTo>
                      <a:pt x="44" y="49"/>
                      <a:pt x="44" y="50"/>
                      <a:pt x="44" y="50"/>
                    </a:cubicBezTo>
                    <a:cubicBezTo>
                      <a:pt x="45" y="51"/>
                      <a:pt x="46" y="51"/>
                      <a:pt x="46" y="52"/>
                    </a:cubicBezTo>
                    <a:cubicBezTo>
                      <a:pt x="50" y="55"/>
                      <a:pt x="58" y="60"/>
                      <a:pt x="68" y="66"/>
                    </a:cubicBezTo>
                    <a:cubicBezTo>
                      <a:pt x="97" y="85"/>
                      <a:pt x="145" y="113"/>
                      <a:pt x="145" y="113"/>
                    </a:cubicBezTo>
                    <a:cubicBezTo>
                      <a:pt x="146" y="112"/>
                      <a:pt x="146" y="112"/>
                      <a:pt x="146" y="112"/>
                    </a:cubicBezTo>
                    <a:cubicBezTo>
                      <a:pt x="145" y="111"/>
                      <a:pt x="145" y="111"/>
                      <a:pt x="145" y="111"/>
                    </a:cubicBezTo>
                    <a:cubicBezTo>
                      <a:pt x="146" y="111"/>
                      <a:pt x="146" y="111"/>
                      <a:pt x="146" y="111"/>
                    </a:cubicBezTo>
                    <a:cubicBezTo>
                      <a:pt x="145" y="110"/>
                      <a:pt x="145" y="110"/>
                      <a:pt x="145" y="110"/>
                    </a:cubicBezTo>
                    <a:cubicBezTo>
                      <a:pt x="145" y="111"/>
                      <a:pt x="145" y="111"/>
                      <a:pt x="145" y="111"/>
                    </a:cubicBezTo>
                    <a:cubicBezTo>
                      <a:pt x="146" y="111"/>
                      <a:pt x="146" y="111"/>
                      <a:pt x="146" y="111"/>
                    </a:cubicBezTo>
                    <a:cubicBezTo>
                      <a:pt x="145" y="110"/>
                      <a:pt x="145" y="110"/>
                      <a:pt x="145" y="110"/>
                    </a:cubicBezTo>
                    <a:cubicBezTo>
                      <a:pt x="146" y="111"/>
                      <a:pt x="146" y="111"/>
                      <a:pt x="146" y="111"/>
                    </a:cubicBezTo>
                    <a:cubicBezTo>
                      <a:pt x="146" y="110"/>
                      <a:pt x="146" y="110"/>
                      <a:pt x="146" y="110"/>
                    </a:cubicBezTo>
                    <a:cubicBezTo>
                      <a:pt x="145" y="110"/>
                      <a:pt x="145" y="110"/>
                      <a:pt x="145" y="110"/>
                    </a:cubicBezTo>
                    <a:cubicBezTo>
                      <a:pt x="146" y="111"/>
                      <a:pt x="146" y="111"/>
                      <a:pt x="146" y="111"/>
                    </a:cubicBezTo>
                    <a:cubicBezTo>
                      <a:pt x="146" y="110"/>
                      <a:pt x="146" y="110"/>
                      <a:pt x="146" y="110"/>
                    </a:cubicBezTo>
                    <a:cubicBezTo>
                      <a:pt x="146" y="110"/>
                      <a:pt x="146" y="110"/>
                      <a:pt x="146" y="110"/>
                    </a:cubicBezTo>
                    <a:cubicBezTo>
                      <a:pt x="145" y="110"/>
                      <a:pt x="145" y="110"/>
                      <a:pt x="144" y="109"/>
                    </a:cubicBezTo>
                    <a:cubicBezTo>
                      <a:pt x="140" y="108"/>
                      <a:pt x="131" y="103"/>
                      <a:pt x="121" y="97"/>
                    </a:cubicBezTo>
                    <a:cubicBezTo>
                      <a:pt x="106" y="88"/>
                      <a:pt x="87" y="75"/>
                      <a:pt x="70" y="65"/>
                    </a:cubicBezTo>
                    <a:cubicBezTo>
                      <a:pt x="62" y="60"/>
                      <a:pt x="55" y="56"/>
                      <a:pt x="49" y="53"/>
                    </a:cubicBezTo>
                    <a:cubicBezTo>
                      <a:pt x="47" y="51"/>
                      <a:pt x="44" y="50"/>
                      <a:pt x="43" y="49"/>
                    </a:cubicBezTo>
                    <a:cubicBezTo>
                      <a:pt x="42" y="49"/>
                      <a:pt x="41" y="48"/>
                      <a:pt x="40" y="48"/>
                    </a:cubicBezTo>
                    <a:cubicBezTo>
                      <a:pt x="39" y="48"/>
                      <a:pt x="39" y="48"/>
                      <a:pt x="38" y="48"/>
                    </a:cubicBezTo>
                    <a:cubicBezTo>
                      <a:pt x="38" y="48"/>
                      <a:pt x="38" y="48"/>
                      <a:pt x="38" y="48"/>
                    </a:cubicBezTo>
                    <a:cubicBezTo>
                      <a:pt x="37" y="48"/>
                      <a:pt x="37" y="48"/>
                      <a:pt x="37" y="49"/>
                    </a:cubicBezTo>
                    <a:cubicBezTo>
                      <a:pt x="36" y="49"/>
                      <a:pt x="37" y="50"/>
                      <a:pt x="37" y="51"/>
                    </a:cubicBezTo>
                    <a:cubicBezTo>
                      <a:pt x="141" y="116"/>
                      <a:pt x="141" y="116"/>
                      <a:pt x="141" y="116"/>
                    </a:cubicBezTo>
                    <a:cubicBezTo>
                      <a:pt x="142" y="116"/>
                      <a:pt x="142" y="116"/>
                      <a:pt x="143" y="116"/>
                    </a:cubicBezTo>
                    <a:cubicBezTo>
                      <a:pt x="143" y="116"/>
                      <a:pt x="143" y="116"/>
                      <a:pt x="144" y="115"/>
                    </a:cubicBezTo>
                    <a:cubicBezTo>
                      <a:pt x="144" y="115"/>
                      <a:pt x="144" y="115"/>
                      <a:pt x="144" y="114"/>
                    </a:cubicBezTo>
                    <a:cubicBezTo>
                      <a:pt x="144" y="114"/>
                      <a:pt x="143" y="113"/>
                      <a:pt x="143" y="113"/>
                    </a:cubicBezTo>
                    <a:cubicBezTo>
                      <a:pt x="143" y="113"/>
                      <a:pt x="118" y="98"/>
                      <a:pt x="91" y="82"/>
                    </a:cubicBezTo>
                    <a:cubicBezTo>
                      <a:pt x="78" y="74"/>
                      <a:pt x="65" y="66"/>
                      <a:pt x="55" y="60"/>
                    </a:cubicBezTo>
                    <a:cubicBezTo>
                      <a:pt x="49" y="57"/>
                      <a:pt x="45" y="55"/>
                      <a:pt x="42" y="53"/>
                    </a:cubicBezTo>
                    <a:cubicBezTo>
                      <a:pt x="40" y="52"/>
                      <a:pt x="38" y="52"/>
                      <a:pt x="37" y="51"/>
                    </a:cubicBezTo>
                    <a:cubicBezTo>
                      <a:pt x="37" y="51"/>
                      <a:pt x="36" y="51"/>
                      <a:pt x="36" y="50"/>
                    </a:cubicBezTo>
                    <a:cubicBezTo>
                      <a:pt x="35" y="50"/>
                      <a:pt x="35" y="50"/>
                      <a:pt x="34" y="50"/>
                    </a:cubicBezTo>
                    <a:cubicBezTo>
                      <a:pt x="34" y="50"/>
                      <a:pt x="34" y="50"/>
                      <a:pt x="34" y="50"/>
                    </a:cubicBezTo>
                    <a:cubicBezTo>
                      <a:pt x="33" y="50"/>
                      <a:pt x="33" y="51"/>
                      <a:pt x="33" y="51"/>
                    </a:cubicBezTo>
                    <a:cubicBezTo>
                      <a:pt x="34" y="52"/>
                      <a:pt x="34" y="52"/>
                      <a:pt x="34" y="52"/>
                    </a:cubicBezTo>
                    <a:cubicBezTo>
                      <a:pt x="33" y="51"/>
                      <a:pt x="33" y="51"/>
                      <a:pt x="33" y="51"/>
                    </a:cubicBezTo>
                    <a:cubicBezTo>
                      <a:pt x="33" y="52"/>
                      <a:pt x="33" y="52"/>
                      <a:pt x="33" y="52"/>
                    </a:cubicBezTo>
                    <a:cubicBezTo>
                      <a:pt x="33" y="53"/>
                      <a:pt x="33" y="53"/>
                      <a:pt x="33" y="53"/>
                    </a:cubicBezTo>
                    <a:cubicBezTo>
                      <a:pt x="34" y="54"/>
                      <a:pt x="34" y="54"/>
                      <a:pt x="34" y="54"/>
                    </a:cubicBezTo>
                    <a:cubicBezTo>
                      <a:pt x="35" y="55"/>
                      <a:pt x="37" y="56"/>
                      <a:pt x="41" y="59"/>
                    </a:cubicBezTo>
                    <a:cubicBezTo>
                      <a:pt x="65" y="75"/>
                      <a:pt x="138" y="119"/>
                      <a:pt x="138" y="119"/>
                    </a:cubicBezTo>
                    <a:cubicBezTo>
                      <a:pt x="139" y="118"/>
                      <a:pt x="139" y="118"/>
                      <a:pt x="139" y="118"/>
                    </a:cubicBezTo>
                    <a:cubicBezTo>
                      <a:pt x="140" y="116"/>
                      <a:pt x="140" y="116"/>
                      <a:pt x="140" y="116"/>
                    </a:cubicBezTo>
                    <a:cubicBezTo>
                      <a:pt x="27" y="52"/>
                      <a:pt x="27" y="52"/>
                      <a:pt x="27" y="52"/>
                    </a:cubicBezTo>
                    <a:cubicBezTo>
                      <a:pt x="26" y="51"/>
                      <a:pt x="25" y="52"/>
                      <a:pt x="25" y="52"/>
                    </a:cubicBezTo>
                    <a:cubicBezTo>
                      <a:pt x="25" y="53"/>
                      <a:pt x="25" y="54"/>
                      <a:pt x="26" y="54"/>
                    </a:cubicBezTo>
                    <a:cubicBezTo>
                      <a:pt x="26" y="54"/>
                      <a:pt x="27" y="55"/>
                      <a:pt x="30" y="57"/>
                    </a:cubicBezTo>
                    <a:cubicBezTo>
                      <a:pt x="41" y="64"/>
                      <a:pt x="67" y="79"/>
                      <a:pt x="91" y="94"/>
                    </a:cubicBezTo>
                    <a:cubicBezTo>
                      <a:pt x="103" y="101"/>
                      <a:pt x="114" y="108"/>
                      <a:pt x="122" y="113"/>
                    </a:cubicBezTo>
                    <a:cubicBezTo>
                      <a:pt x="126" y="116"/>
                      <a:pt x="130" y="118"/>
                      <a:pt x="132" y="120"/>
                    </a:cubicBezTo>
                    <a:cubicBezTo>
                      <a:pt x="133" y="121"/>
                      <a:pt x="134" y="121"/>
                      <a:pt x="135" y="122"/>
                    </a:cubicBezTo>
                    <a:cubicBezTo>
                      <a:pt x="135" y="122"/>
                      <a:pt x="135" y="122"/>
                      <a:pt x="135" y="122"/>
                    </a:cubicBezTo>
                    <a:cubicBezTo>
                      <a:pt x="135" y="123"/>
                      <a:pt x="135" y="123"/>
                      <a:pt x="135" y="123"/>
                    </a:cubicBezTo>
                    <a:cubicBezTo>
                      <a:pt x="136" y="122"/>
                      <a:pt x="136" y="122"/>
                      <a:pt x="136" y="122"/>
                    </a:cubicBezTo>
                    <a:cubicBezTo>
                      <a:pt x="135" y="122"/>
                      <a:pt x="135" y="122"/>
                      <a:pt x="135" y="122"/>
                    </a:cubicBezTo>
                    <a:cubicBezTo>
                      <a:pt x="135" y="123"/>
                      <a:pt x="135" y="123"/>
                      <a:pt x="135" y="123"/>
                    </a:cubicBezTo>
                    <a:cubicBezTo>
                      <a:pt x="136" y="122"/>
                      <a:pt x="136" y="122"/>
                      <a:pt x="136" y="122"/>
                    </a:cubicBezTo>
                    <a:cubicBezTo>
                      <a:pt x="135" y="122"/>
                      <a:pt x="135" y="122"/>
                      <a:pt x="135" y="122"/>
                    </a:cubicBezTo>
                    <a:cubicBezTo>
                      <a:pt x="136" y="122"/>
                      <a:pt x="136" y="122"/>
                      <a:pt x="136" y="122"/>
                    </a:cubicBezTo>
                    <a:cubicBezTo>
                      <a:pt x="135" y="122"/>
                      <a:pt x="135" y="122"/>
                      <a:pt x="135" y="122"/>
                    </a:cubicBezTo>
                    <a:cubicBezTo>
                      <a:pt x="135" y="122"/>
                      <a:pt x="135" y="122"/>
                      <a:pt x="135" y="122"/>
                    </a:cubicBezTo>
                    <a:cubicBezTo>
                      <a:pt x="136" y="122"/>
                      <a:pt x="136" y="122"/>
                      <a:pt x="136" y="122"/>
                    </a:cubicBezTo>
                    <a:cubicBezTo>
                      <a:pt x="135" y="122"/>
                      <a:pt x="135" y="122"/>
                      <a:pt x="135" y="122"/>
                    </a:cubicBezTo>
                    <a:cubicBezTo>
                      <a:pt x="136" y="122"/>
                      <a:pt x="136" y="122"/>
                      <a:pt x="136" y="122"/>
                    </a:cubicBezTo>
                    <a:cubicBezTo>
                      <a:pt x="135" y="121"/>
                      <a:pt x="135" y="121"/>
                      <a:pt x="135" y="121"/>
                    </a:cubicBezTo>
                    <a:cubicBezTo>
                      <a:pt x="135" y="122"/>
                      <a:pt x="135" y="122"/>
                      <a:pt x="135" y="122"/>
                    </a:cubicBezTo>
                    <a:cubicBezTo>
                      <a:pt x="136" y="122"/>
                      <a:pt x="136" y="122"/>
                      <a:pt x="136" y="122"/>
                    </a:cubicBezTo>
                    <a:cubicBezTo>
                      <a:pt x="135" y="121"/>
                      <a:pt x="135" y="121"/>
                      <a:pt x="135" y="121"/>
                    </a:cubicBezTo>
                    <a:cubicBezTo>
                      <a:pt x="136" y="122"/>
                      <a:pt x="136" y="122"/>
                      <a:pt x="136" y="122"/>
                    </a:cubicBezTo>
                    <a:cubicBezTo>
                      <a:pt x="137" y="121"/>
                      <a:pt x="137" y="121"/>
                      <a:pt x="137" y="121"/>
                    </a:cubicBezTo>
                    <a:cubicBezTo>
                      <a:pt x="23" y="54"/>
                      <a:pt x="23" y="54"/>
                      <a:pt x="23" y="54"/>
                    </a:cubicBezTo>
                    <a:cubicBezTo>
                      <a:pt x="23" y="54"/>
                      <a:pt x="22" y="54"/>
                      <a:pt x="21" y="55"/>
                    </a:cubicBezTo>
                    <a:cubicBezTo>
                      <a:pt x="21" y="55"/>
                      <a:pt x="21" y="56"/>
                      <a:pt x="22" y="57"/>
                    </a:cubicBezTo>
                    <a:cubicBezTo>
                      <a:pt x="58" y="79"/>
                      <a:pt x="58" y="79"/>
                      <a:pt x="58" y="79"/>
                    </a:cubicBezTo>
                    <a:cubicBezTo>
                      <a:pt x="17" y="56"/>
                      <a:pt x="17" y="56"/>
                      <a:pt x="17" y="56"/>
                    </a:cubicBezTo>
                    <a:cubicBezTo>
                      <a:pt x="17" y="55"/>
                      <a:pt x="16" y="56"/>
                      <a:pt x="15" y="56"/>
                    </a:cubicBezTo>
                    <a:cubicBezTo>
                      <a:pt x="15" y="57"/>
                      <a:pt x="15" y="57"/>
                      <a:pt x="15" y="57"/>
                    </a:cubicBezTo>
                    <a:cubicBezTo>
                      <a:pt x="15" y="58"/>
                      <a:pt x="15" y="58"/>
                      <a:pt x="15" y="58"/>
                    </a:cubicBezTo>
                    <a:cubicBezTo>
                      <a:pt x="16" y="59"/>
                      <a:pt x="16" y="59"/>
                      <a:pt x="16" y="59"/>
                    </a:cubicBezTo>
                    <a:cubicBezTo>
                      <a:pt x="18" y="60"/>
                      <a:pt x="20" y="62"/>
                      <a:pt x="24" y="64"/>
                    </a:cubicBezTo>
                    <a:cubicBezTo>
                      <a:pt x="37" y="73"/>
                      <a:pt x="63" y="88"/>
                      <a:pt x="86" y="102"/>
                    </a:cubicBezTo>
                    <a:cubicBezTo>
                      <a:pt x="97" y="109"/>
                      <a:pt x="107" y="115"/>
                      <a:pt x="115" y="120"/>
                    </a:cubicBezTo>
                    <a:cubicBezTo>
                      <a:pt x="119" y="122"/>
                      <a:pt x="122" y="124"/>
                      <a:pt x="124" y="126"/>
                    </a:cubicBezTo>
                    <a:cubicBezTo>
                      <a:pt x="125" y="126"/>
                      <a:pt x="126" y="127"/>
                      <a:pt x="127" y="127"/>
                    </a:cubicBezTo>
                    <a:cubicBezTo>
                      <a:pt x="127" y="128"/>
                      <a:pt x="127" y="128"/>
                      <a:pt x="127" y="128"/>
                    </a:cubicBezTo>
                    <a:cubicBezTo>
                      <a:pt x="127" y="128"/>
                      <a:pt x="127" y="128"/>
                      <a:pt x="127" y="128"/>
                    </a:cubicBezTo>
                    <a:cubicBezTo>
                      <a:pt x="128" y="127"/>
                      <a:pt x="128" y="127"/>
                      <a:pt x="128" y="127"/>
                    </a:cubicBezTo>
                    <a:cubicBezTo>
                      <a:pt x="127" y="128"/>
                      <a:pt x="127" y="128"/>
                      <a:pt x="127" y="128"/>
                    </a:cubicBezTo>
                    <a:cubicBezTo>
                      <a:pt x="127" y="128"/>
                      <a:pt x="127" y="128"/>
                      <a:pt x="127" y="128"/>
                    </a:cubicBezTo>
                    <a:cubicBezTo>
                      <a:pt x="128" y="127"/>
                      <a:pt x="128" y="127"/>
                      <a:pt x="128" y="127"/>
                    </a:cubicBezTo>
                    <a:cubicBezTo>
                      <a:pt x="127" y="128"/>
                      <a:pt x="127" y="128"/>
                      <a:pt x="127" y="128"/>
                    </a:cubicBezTo>
                    <a:cubicBezTo>
                      <a:pt x="128" y="127"/>
                      <a:pt x="128" y="127"/>
                      <a:pt x="128" y="127"/>
                    </a:cubicBezTo>
                    <a:cubicBezTo>
                      <a:pt x="127" y="127"/>
                      <a:pt x="127" y="127"/>
                      <a:pt x="127" y="127"/>
                    </a:cubicBezTo>
                    <a:cubicBezTo>
                      <a:pt x="127" y="127"/>
                      <a:pt x="127" y="128"/>
                      <a:pt x="127" y="128"/>
                    </a:cubicBezTo>
                    <a:cubicBezTo>
                      <a:pt x="128" y="127"/>
                      <a:pt x="128" y="127"/>
                      <a:pt x="128" y="127"/>
                    </a:cubicBezTo>
                    <a:cubicBezTo>
                      <a:pt x="127" y="127"/>
                      <a:pt x="127" y="127"/>
                      <a:pt x="127" y="127"/>
                    </a:cubicBezTo>
                    <a:cubicBezTo>
                      <a:pt x="128" y="127"/>
                      <a:pt x="128" y="127"/>
                      <a:pt x="128" y="127"/>
                    </a:cubicBezTo>
                    <a:cubicBezTo>
                      <a:pt x="127" y="126"/>
                      <a:pt x="127" y="126"/>
                      <a:pt x="127" y="126"/>
                    </a:cubicBezTo>
                    <a:cubicBezTo>
                      <a:pt x="127" y="127"/>
                      <a:pt x="127" y="127"/>
                      <a:pt x="127" y="127"/>
                    </a:cubicBezTo>
                    <a:cubicBezTo>
                      <a:pt x="128" y="127"/>
                      <a:pt x="128" y="127"/>
                      <a:pt x="128" y="127"/>
                    </a:cubicBezTo>
                    <a:cubicBezTo>
                      <a:pt x="127" y="126"/>
                      <a:pt x="127" y="126"/>
                      <a:pt x="127" y="126"/>
                    </a:cubicBezTo>
                    <a:cubicBezTo>
                      <a:pt x="129" y="127"/>
                      <a:pt x="129" y="127"/>
                      <a:pt x="129" y="127"/>
                    </a:cubicBezTo>
                    <a:cubicBezTo>
                      <a:pt x="129" y="126"/>
                      <a:pt x="129" y="126"/>
                      <a:pt x="129" y="126"/>
                    </a:cubicBezTo>
                    <a:cubicBezTo>
                      <a:pt x="129" y="126"/>
                      <a:pt x="102" y="109"/>
                      <a:pt x="73" y="92"/>
                    </a:cubicBezTo>
                    <a:cubicBezTo>
                      <a:pt x="58" y="84"/>
                      <a:pt x="44" y="75"/>
                      <a:pt x="32" y="69"/>
                    </a:cubicBezTo>
                    <a:cubicBezTo>
                      <a:pt x="26" y="66"/>
                      <a:pt x="21" y="63"/>
                      <a:pt x="17" y="61"/>
                    </a:cubicBezTo>
                    <a:cubicBezTo>
                      <a:pt x="15" y="60"/>
                      <a:pt x="14" y="59"/>
                      <a:pt x="12" y="59"/>
                    </a:cubicBezTo>
                    <a:cubicBezTo>
                      <a:pt x="11" y="58"/>
                      <a:pt x="10" y="58"/>
                      <a:pt x="9" y="58"/>
                    </a:cubicBezTo>
                    <a:cubicBezTo>
                      <a:pt x="8" y="58"/>
                      <a:pt x="8" y="58"/>
                      <a:pt x="8" y="58"/>
                    </a:cubicBezTo>
                    <a:cubicBezTo>
                      <a:pt x="8" y="58"/>
                      <a:pt x="8" y="58"/>
                      <a:pt x="7" y="59"/>
                    </a:cubicBezTo>
                    <a:cubicBezTo>
                      <a:pt x="9" y="60"/>
                      <a:pt x="9" y="60"/>
                      <a:pt x="9" y="60"/>
                    </a:cubicBezTo>
                    <a:cubicBezTo>
                      <a:pt x="7" y="59"/>
                      <a:pt x="7" y="59"/>
                      <a:pt x="7" y="59"/>
                    </a:cubicBezTo>
                    <a:cubicBezTo>
                      <a:pt x="7" y="60"/>
                      <a:pt x="7" y="60"/>
                      <a:pt x="7" y="60"/>
                    </a:cubicBezTo>
                    <a:cubicBezTo>
                      <a:pt x="7" y="60"/>
                      <a:pt x="7" y="60"/>
                      <a:pt x="7" y="61"/>
                    </a:cubicBezTo>
                    <a:cubicBezTo>
                      <a:pt x="8" y="61"/>
                      <a:pt x="8" y="61"/>
                      <a:pt x="8" y="62"/>
                    </a:cubicBezTo>
                    <a:cubicBezTo>
                      <a:pt x="10" y="63"/>
                      <a:pt x="12" y="65"/>
                      <a:pt x="16" y="68"/>
                    </a:cubicBezTo>
                    <a:cubicBezTo>
                      <a:pt x="43" y="85"/>
                      <a:pt x="123" y="133"/>
                      <a:pt x="123" y="133"/>
                    </a:cubicBezTo>
                    <a:cubicBezTo>
                      <a:pt x="123" y="131"/>
                      <a:pt x="123" y="131"/>
                      <a:pt x="123" y="131"/>
                    </a:cubicBezTo>
                    <a:cubicBezTo>
                      <a:pt x="122" y="131"/>
                      <a:pt x="122" y="131"/>
                      <a:pt x="122" y="131"/>
                    </a:cubicBezTo>
                    <a:cubicBezTo>
                      <a:pt x="123" y="131"/>
                      <a:pt x="123" y="131"/>
                      <a:pt x="123" y="131"/>
                    </a:cubicBezTo>
                    <a:cubicBezTo>
                      <a:pt x="123" y="130"/>
                      <a:pt x="123" y="130"/>
                      <a:pt x="123" y="130"/>
                    </a:cubicBezTo>
                    <a:cubicBezTo>
                      <a:pt x="122" y="131"/>
                      <a:pt x="122" y="131"/>
                      <a:pt x="122" y="131"/>
                    </a:cubicBezTo>
                    <a:cubicBezTo>
                      <a:pt x="123" y="131"/>
                      <a:pt x="123" y="131"/>
                      <a:pt x="123" y="131"/>
                    </a:cubicBezTo>
                    <a:cubicBezTo>
                      <a:pt x="123" y="130"/>
                      <a:pt x="123" y="130"/>
                      <a:pt x="123" y="130"/>
                    </a:cubicBezTo>
                    <a:cubicBezTo>
                      <a:pt x="123" y="131"/>
                      <a:pt x="123" y="131"/>
                      <a:pt x="123" y="131"/>
                    </a:cubicBezTo>
                    <a:cubicBezTo>
                      <a:pt x="123" y="130"/>
                      <a:pt x="123" y="130"/>
                      <a:pt x="123" y="130"/>
                    </a:cubicBezTo>
                    <a:cubicBezTo>
                      <a:pt x="123" y="130"/>
                      <a:pt x="123" y="130"/>
                      <a:pt x="123" y="130"/>
                    </a:cubicBezTo>
                    <a:cubicBezTo>
                      <a:pt x="123" y="131"/>
                      <a:pt x="123" y="131"/>
                      <a:pt x="123" y="131"/>
                    </a:cubicBezTo>
                    <a:cubicBezTo>
                      <a:pt x="123" y="130"/>
                      <a:pt x="123" y="130"/>
                      <a:pt x="123" y="130"/>
                    </a:cubicBezTo>
                    <a:cubicBezTo>
                      <a:pt x="123" y="131"/>
                      <a:pt x="123" y="131"/>
                      <a:pt x="123" y="131"/>
                    </a:cubicBezTo>
                    <a:cubicBezTo>
                      <a:pt x="124" y="130"/>
                      <a:pt x="124" y="130"/>
                      <a:pt x="124" y="130"/>
                    </a:cubicBezTo>
                    <a:cubicBezTo>
                      <a:pt x="123" y="130"/>
                      <a:pt x="123" y="130"/>
                      <a:pt x="123" y="130"/>
                    </a:cubicBezTo>
                    <a:cubicBezTo>
                      <a:pt x="123" y="131"/>
                      <a:pt x="123" y="131"/>
                      <a:pt x="123" y="131"/>
                    </a:cubicBezTo>
                    <a:cubicBezTo>
                      <a:pt x="124" y="130"/>
                      <a:pt x="124" y="130"/>
                      <a:pt x="124" y="130"/>
                    </a:cubicBezTo>
                    <a:cubicBezTo>
                      <a:pt x="124" y="130"/>
                      <a:pt x="124" y="130"/>
                      <a:pt x="124" y="130"/>
                    </a:cubicBezTo>
                    <a:cubicBezTo>
                      <a:pt x="123" y="130"/>
                      <a:pt x="123" y="129"/>
                      <a:pt x="121" y="129"/>
                    </a:cubicBezTo>
                    <a:cubicBezTo>
                      <a:pt x="113" y="124"/>
                      <a:pt x="85" y="107"/>
                      <a:pt x="58" y="91"/>
                    </a:cubicBezTo>
                    <a:cubicBezTo>
                      <a:pt x="45" y="83"/>
                      <a:pt x="32" y="75"/>
                      <a:pt x="22" y="70"/>
                    </a:cubicBezTo>
                    <a:cubicBezTo>
                      <a:pt x="16" y="67"/>
                      <a:pt x="12" y="64"/>
                      <a:pt x="9" y="63"/>
                    </a:cubicBezTo>
                    <a:cubicBezTo>
                      <a:pt x="7" y="62"/>
                      <a:pt x="6" y="61"/>
                      <a:pt x="4" y="61"/>
                    </a:cubicBezTo>
                    <a:cubicBezTo>
                      <a:pt x="3" y="60"/>
                      <a:pt x="2" y="60"/>
                      <a:pt x="2" y="60"/>
                    </a:cubicBezTo>
                    <a:cubicBezTo>
                      <a:pt x="1" y="60"/>
                      <a:pt x="1" y="60"/>
                      <a:pt x="1" y="60"/>
                    </a:cubicBezTo>
                    <a:cubicBezTo>
                      <a:pt x="0" y="60"/>
                      <a:pt x="0" y="60"/>
                      <a:pt x="0" y="61"/>
                    </a:cubicBezTo>
                    <a:cubicBezTo>
                      <a:pt x="0" y="61"/>
                      <a:pt x="0" y="62"/>
                      <a:pt x="0" y="62"/>
                    </a:cubicBezTo>
                    <a:cubicBezTo>
                      <a:pt x="0" y="62"/>
                      <a:pt x="0" y="63"/>
                      <a:pt x="0" y="63"/>
                    </a:cubicBezTo>
                    <a:cubicBezTo>
                      <a:pt x="0" y="63"/>
                      <a:pt x="2" y="64"/>
                      <a:pt x="5" y="66"/>
                    </a:cubicBezTo>
                    <a:cubicBezTo>
                      <a:pt x="17" y="73"/>
                      <a:pt x="45" y="90"/>
                      <a:pt x="70" y="105"/>
                    </a:cubicBezTo>
                    <a:cubicBezTo>
                      <a:pt x="83" y="113"/>
                      <a:pt x="95" y="121"/>
                      <a:pt x="104" y="126"/>
                    </a:cubicBezTo>
                    <a:cubicBezTo>
                      <a:pt x="108" y="129"/>
                      <a:pt x="112" y="132"/>
                      <a:pt x="114" y="133"/>
                    </a:cubicBezTo>
                    <a:cubicBezTo>
                      <a:pt x="116" y="134"/>
                      <a:pt x="117" y="135"/>
                      <a:pt x="117"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9" y="135"/>
                      <a:pt x="119" y="135"/>
                      <a:pt x="119" y="135"/>
                    </a:cubicBezTo>
                    <a:cubicBezTo>
                      <a:pt x="118" y="135"/>
                      <a:pt x="118" y="135"/>
                      <a:pt x="118" y="135"/>
                    </a:cubicBezTo>
                    <a:cubicBezTo>
                      <a:pt x="118" y="136"/>
                      <a:pt x="118" y="136"/>
                      <a:pt x="118" y="136"/>
                    </a:cubicBezTo>
                    <a:cubicBezTo>
                      <a:pt x="119" y="135"/>
                      <a:pt x="119" y="135"/>
                      <a:pt x="119" y="135"/>
                    </a:cubicBezTo>
                    <a:cubicBezTo>
                      <a:pt x="118" y="135"/>
                      <a:pt x="118" y="135"/>
                      <a:pt x="118" y="135"/>
                    </a:cubicBezTo>
                    <a:cubicBezTo>
                      <a:pt x="119" y="135"/>
                      <a:pt x="119" y="135"/>
                      <a:pt x="119" y="135"/>
                    </a:cubicBezTo>
                    <a:cubicBezTo>
                      <a:pt x="118" y="135"/>
                      <a:pt x="118" y="135"/>
                      <a:pt x="118" y="135"/>
                    </a:cubicBezTo>
                    <a:cubicBezTo>
                      <a:pt x="118" y="135"/>
                      <a:pt x="118" y="135"/>
                      <a:pt x="118" y="135"/>
                    </a:cubicBezTo>
                    <a:cubicBezTo>
                      <a:pt x="119" y="135"/>
                      <a:pt x="119" y="135"/>
                      <a:pt x="119" y="135"/>
                    </a:cubicBezTo>
                    <a:cubicBezTo>
                      <a:pt x="118" y="135"/>
                      <a:pt x="118" y="135"/>
                      <a:pt x="118" y="135"/>
                    </a:cubicBezTo>
                    <a:cubicBezTo>
                      <a:pt x="119" y="135"/>
                      <a:pt x="119" y="135"/>
                      <a:pt x="119" y="135"/>
                    </a:cubicBezTo>
                    <a:cubicBezTo>
                      <a:pt x="118" y="135"/>
                      <a:pt x="118" y="135"/>
                      <a:pt x="118" y="135"/>
                    </a:cubicBezTo>
                    <a:cubicBezTo>
                      <a:pt x="119" y="135"/>
                      <a:pt x="119" y="135"/>
                      <a:pt x="119" y="135"/>
                    </a:cubicBezTo>
                    <a:cubicBezTo>
                      <a:pt x="119" y="134"/>
                      <a:pt x="119" y="134"/>
                      <a:pt x="119" y="134"/>
                    </a:cubicBezTo>
                    <a:cubicBezTo>
                      <a:pt x="119" y="134"/>
                      <a:pt x="118" y="134"/>
                      <a:pt x="118" y="135"/>
                    </a:cubicBezTo>
                    <a:cubicBezTo>
                      <a:pt x="119" y="135"/>
                      <a:pt x="119" y="135"/>
                      <a:pt x="119" y="135"/>
                    </a:cubicBezTo>
                    <a:cubicBezTo>
                      <a:pt x="119" y="134"/>
                      <a:pt x="119" y="134"/>
                      <a:pt x="119" y="134"/>
                    </a:cubicBezTo>
                    <a:cubicBezTo>
                      <a:pt x="119" y="135"/>
                      <a:pt x="119" y="135"/>
                      <a:pt x="119" y="135"/>
                    </a:cubicBezTo>
                    <a:cubicBezTo>
                      <a:pt x="119" y="134"/>
                      <a:pt x="119" y="134"/>
                      <a:pt x="119" y="134"/>
                    </a:cubicBezTo>
                    <a:cubicBezTo>
                      <a:pt x="119" y="134"/>
                      <a:pt x="119" y="134"/>
                      <a:pt x="119" y="134"/>
                    </a:cubicBezTo>
                    <a:cubicBezTo>
                      <a:pt x="119" y="135"/>
                      <a:pt x="119" y="135"/>
                      <a:pt x="119" y="135"/>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8" y="134"/>
                      <a:pt x="117" y="134"/>
                    </a:cubicBezTo>
                    <a:cubicBezTo>
                      <a:pt x="114" y="133"/>
                      <a:pt x="107" y="130"/>
                      <a:pt x="102" y="128"/>
                    </a:cubicBezTo>
                    <a:cubicBezTo>
                      <a:pt x="96" y="126"/>
                      <a:pt x="91" y="124"/>
                      <a:pt x="91" y="124"/>
                    </a:cubicBezTo>
                    <a:cubicBezTo>
                      <a:pt x="91" y="124"/>
                      <a:pt x="90" y="124"/>
                      <a:pt x="89" y="124"/>
                    </a:cubicBezTo>
                    <a:cubicBezTo>
                      <a:pt x="89" y="125"/>
                      <a:pt x="89" y="125"/>
                      <a:pt x="89" y="125"/>
                    </a:cubicBezTo>
                    <a:cubicBezTo>
                      <a:pt x="89" y="126"/>
                      <a:pt x="89" y="126"/>
                      <a:pt x="90" y="126"/>
                    </a:cubicBezTo>
                    <a:cubicBezTo>
                      <a:pt x="90" y="127"/>
                      <a:pt x="90" y="127"/>
                      <a:pt x="90" y="127"/>
                    </a:cubicBezTo>
                    <a:cubicBezTo>
                      <a:pt x="91" y="128"/>
                      <a:pt x="93" y="129"/>
                      <a:pt x="96" y="131"/>
                    </a:cubicBezTo>
                    <a:cubicBezTo>
                      <a:pt x="103" y="135"/>
                      <a:pt x="114" y="142"/>
                      <a:pt x="114" y="142"/>
                    </a:cubicBezTo>
                    <a:cubicBezTo>
                      <a:pt x="115" y="140"/>
                      <a:pt x="115" y="140"/>
                      <a:pt x="115" y="140"/>
                    </a:cubicBezTo>
                    <a:cubicBezTo>
                      <a:pt x="115" y="139"/>
                      <a:pt x="115" y="139"/>
                      <a:pt x="115" y="139"/>
                    </a:cubicBezTo>
                    <a:cubicBezTo>
                      <a:pt x="91" y="130"/>
                      <a:pt x="91" y="130"/>
                      <a:pt x="91" y="130"/>
                    </a:cubicBezTo>
                    <a:cubicBezTo>
                      <a:pt x="91" y="130"/>
                      <a:pt x="90" y="130"/>
                      <a:pt x="90" y="131"/>
                    </a:cubicBezTo>
                    <a:cubicBezTo>
                      <a:pt x="89" y="131"/>
                      <a:pt x="89" y="131"/>
                      <a:pt x="89" y="131"/>
                    </a:cubicBezTo>
                    <a:cubicBezTo>
                      <a:pt x="90" y="132"/>
                      <a:pt x="90" y="132"/>
                      <a:pt x="90" y="132"/>
                    </a:cubicBezTo>
                    <a:cubicBezTo>
                      <a:pt x="90" y="133"/>
                      <a:pt x="90" y="133"/>
                      <a:pt x="90" y="133"/>
                    </a:cubicBezTo>
                    <a:cubicBezTo>
                      <a:pt x="91" y="134"/>
                      <a:pt x="93" y="134"/>
                      <a:pt x="94" y="136"/>
                    </a:cubicBezTo>
                    <a:cubicBezTo>
                      <a:pt x="97" y="137"/>
                      <a:pt x="100" y="139"/>
                      <a:pt x="103" y="141"/>
                    </a:cubicBezTo>
                    <a:cubicBezTo>
                      <a:pt x="105" y="142"/>
                      <a:pt x="106" y="142"/>
                      <a:pt x="107" y="143"/>
                    </a:cubicBezTo>
                    <a:cubicBezTo>
                      <a:pt x="107" y="143"/>
                      <a:pt x="107"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7" y="143"/>
                      <a:pt x="107" y="143"/>
                      <a:pt x="107" y="143"/>
                    </a:cubicBezTo>
                    <a:cubicBezTo>
                      <a:pt x="108" y="143"/>
                      <a:pt x="108" y="143"/>
                      <a:pt x="108" y="143"/>
                    </a:cubicBezTo>
                    <a:cubicBezTo>
                      <a:pt x="108" y="143"/>
                      <a:pt x="108" y="143"/>
                      <a:pt x="108" y="143"/>
                    </a:cubicBezTo>
                    <a:cubicBezTo>
                      <a:pt x="107" y="143"/>
                      <a:pt x="107" y="143"/>
                      <a:pt x="107" y="143"/>
                    </a:cubicBezTo>
                    <a:cubicBezTo>
                      <a:pt x="109" y="143"/>
                      <a:pt x="109" y="143"/>
                      <a:pt x="109" y="143"/>
                    </a:cubicBezTo>
                    <a:cubicBezTo>
                      <a:pt x="107" y="143"/>
                      <a:pt x="107" y="143"/>
                      <a:pt x="107" y="143"/>
                    </a:cubicBezTo>
                    <a:cubicBezTo>
                      <a:pt x="107" y="143"/>
                      <a:pt x="107" y="143"/>
                      <a:pt x="107" y="143"/>
                    </a:cubicBezTo>
                    <a:cubicBezTo>
                      <a:pt x="109" y="143"/>
                      <a:pt x="109" y="143"/>
                      <a:pt x="109" y="143"/>
                    </a:cubicBezTo>
                    <a:cubicBezTo>
                      <a:pt x="107" y="143"/>
                      <a:pt x="107" y="143"/>
                      <a:pt x="107" y="143"/>
                    </a:cubicBezTo>
                    <a:cubicBezTo>
                      <a:pt x="109" y="143"/>
                      <a:pt x="109" y="143"/>
                      <a:pt x="109" y="143"/>
                    </a:cubicBezTo>
                    <a:cubicBezTo>
                      <a:pt x="107" y="142"/>
                      <a:pt x="107" y="142"/>
                      <a:pt x="107" y="142"/>
                    </a:cubicBezTo>
                    <a:cubicBezTo>
                      <a:pt x="107" y="143"/>
                      <a:pt x="107" y="143"/>
                      <a:pt x="107" y="143"/>
                    </a:cubicBezTo>
                    <a:cubicBezTo>
                      <a:pt x="109" y="143"/>
                      <a:pt x="109" y="143"/>
                      <a:pt x="109" y="143"/>
                    </a:cubicBezTo>
                    <a:cubicBezTo>
                      <a:pt x="107" y="142"/>
                      <a:pt x="107" y="142"/>
                      <a:pt x="107" y="142"/>
                    </a:cubicBezTo>
                    <a:cubicBezTo>
                      <a:pt x="109" y="143"/>
                      <a:pt x="109" y="143"/>
                      <a:pt x="109" y="143"/>
                    </a:cubicBezTo>
                    <a:cubicBezTo>
                      <a:pt x="109" y="141"/>
                      <a:pt x="109" y="141"/>
                      <a:pt x="109" y="141"/>
                    </a:cubicBezTo>
                    <a:cubicBezTo>
                      <a:pt x="92" y="136"/>
                      <a:pt x="92" y="136"/>
                      <a:pt x="92" y="136"/>
                    </a:cubicBezTo>
                    <a:cubicBezTo>
                      <a:pt x="92" y="136"/>
                      <a:pt x="91" y="136"/>
                      <a:pt x="91" y="137"/>
                    </a:cubicBezTo>
                    <a:cubicBezTo>
                      <a:pt x="90" y="138"/>
                      <a:pt x="90" y="139"/>
                      <a:pt x="91" y="139"/>
                    </a:cubicBezTo>
                    <a:cubicBezTo>
                      <a:pt x="98" y="143"/>
                      <a:pt x="98" y="143"/>
                      <a:pt x="98" y="143"/>
                    </a:cubicBezTo>
                    <a:cubicBezTo>
                      <a:pt x="94" y="143"/>
                      <a:pt x="94" y="143"/>
                      <a:pt x="94" y="143"/>
                    </a:cubicBezTo>
                    <a:cubicBezTo>
                      <a:pt x="93" y="143"/>
                      <a:pt x="93" y="143"/>
                      <a:pt x="93" y="144"/>
                    </a:cubicBezTo>
                    <a:cubicBezTo>
                      <a:pt x="92" y="144"/>
                      <a:pt x="93" y="145"/>
                      <a:pt x="93" y="145"/>
                    </a:cubicBezTo>
                    <a:cubicBezTo>
                      <a:pt x="96" y="147"/>
                      <a:pt x="96" y="147"/>
                      <a:pt x="96" y="147"/>
                    </a:cubicBezTo>
                    <a:cubicBezTo>
                      <a:pt x="94" y="147"/>
                      <a:pt x="94" y="147"/>
                      <a:pt x="94" y="147"/>
                    </a:cubicBezTo>
                    <a:cubicBezTo>
                      <a:pt x="93" y="147"/>
                      <a:pt x="92" y="148"/>
                      <a:pt x="92" y="148"/>
                    </a:cubicBezTo>
                    <a:cubicBezTo>
                      <a:pt x="92" y="149"/>
                      <a:pt x="92" y="150"/>
                      <a:pt x="93" y="150"/>
                    </a:cubicBezTo>
                    <a:cubicBezTo>
                      <a:pt x="97" y="152"/>
                      <a:pt x="97" y="152"/>
                      <a:pt x="97" y="152"/>
                    </a:cubicBezTo>
                    <a:cubicBezTo>
                      <a:pt x="94" y="154"/>
                      <a:pt x="94" y="154"/>
                      <a:pt x="94" y="154"/>
                    </a:cubicBezTo>
                    <a:cubicBezTo>
                      <a:pt x="93" y="154"/>
                      <a:pt x="93" y="154"/>
                      <a:pt x="93" y="155"/>
                    </a:cubicBezTo>
                    <a:cubicBezTo>
                      <a:pt x="93" y="155"/>
                      <a:pt x="93" y="156"/>
                      <a:pt x="94" y="156"/>
                    </a:cubicBezTo>
                    <a:cubicBezTo>
                      <a:pt x="95" y="157"/>
                      <a:pt x="95" y="157"/>
                      <a:pt x="95" y="157"/>
                    </a:cubicBezTo>
                    <a:cubicBezTo>
                      <a:pt x="96" y="158"/>
                      <a:pt x="97" y="157"/>
                      <a:pt x="97" y="157"/>
                    </a:cubicBezTo>
                    <a:cubicBezTo>
                      <a:pt x="98" y="156"/>
                      <a:pt x="97" y="155"/>
                      <a:pt x="97" y="155"/>
                    </a:cubicBez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5" name="Freeform 1213"/>
              <p:cNvSpPr>
                <a:spLocks/>
              </p:cNvSpPr>
              <p:nvPr/>
            </p:nvSpPr>
            <p:spPr bwMode="auto">
              <a:xfrm>
                <a:off x="4170393" y="371106"/>
                <a:ext cx="576255" cy="296176"/>
              </a:xfrm>
              <a:custGeom>
                <a:avLst/>
                <a:gdLst>
                  <a:gd name="T0" fmla="*/ 2 w 263"/>
                  <a:gd name="T1" fmla="*/ 118 h 135"/>
                  <a:gd name="T2" fmla="*/ 4 w 263"/>
                  <a:gd name="T3" fmla="*/ 105 h 135"/>
                  <a:gd name="T4" fmla="*/ 4 w 263"/>
                  <a:gd name="T5" fmla="*/ 91 h 135"/>
                  <a:gd name="T6" fmla="*/ 2 w 263"/>
                  <a:gd name="T7" fmla="*/ 83 h 135"/>
                  <a:gd name="T8" fmla="*/ 1 w 263"/>
                  <a:gd name="T9" fmla="*/ 77 h 135"/>
                  <a:gd name="T10" fmla="*/ 2 w 263"/>
                  <a:gd name="T11" fmla="*/ 74 h 135"/>
                  <a:gd name="T12" fmla="*/ 10 w 263"/>
                  <a:gd name="T13" fmla="*/ 64 h 135"/>
                  <a:gd name="T14" fmla="*/ 2 w 263"/>
                  <a:gd name="T15" fmla="*/ 60 h 135"/>
                  <a:gd name="T16" fmla="*/ 86 w 263"/>
                  <a:gd name="T17" fmla="*/ 104 h 135"/>
                  <a:gd name="T18" fmla="*/ 1 w 263"/>
                  <a:gd name="T19" fmla="*/ 49 h 135"/>
                  <a:gd name="T20" fmla="*/ 8 w 263"/>
                  <a:gd name="T21" fmla="*/ 48 h 135"/>
                  <a:gd name="T22" fmla="*/ 15 w 263"/>
                  <a:gd name="T23" fmla="*/ 46 h 135"/>
                  <a:gd name="T24" fmla="*/ 24 w 263"/>
                  <a:gd name="T25" fmla="*/ 42 h 135"/>
                  <a:gd name="T26" fmla="*/ 31 w 263"/>
                  <a:gd name="T27" fmla="*/ 41 h 135"/>
                  <a:gd name="T28" fmla="*/ 38 w 263"/>
                  <a:gd name="T29" fmla="*/ 40 h 135"/>
                  <a:gd name="T30" fmla="*/ 147 w 263"/>
                  <a:gd name="T31" fmla="*/ 93 h 135"/>
                  <a:gd name="T32" fmla="*/ 153 w 263"/>
                  <a:gd name="T33" fmla="*/ 91 h 135"/>
                  <a:gd name="T34" fmla="*/ 160 w 263"/>
                  <a:gd name="T35" fmla="*/ 90 h 135"/>
                  <a:gd name="T36" fmla="*/ 109 w 263"/>
                  <a:gd name="T37" fmla="*/ 50 h 135"/>
                  <a:gd name="T38" fmla="*/ 72 w 263"/>
                  <a:gd name="T39" fmla="*/ 30 h 135"/>
                  <a:gd name="T40" fmla="*/ 137 w 263"/>
                  <a:gd name="T41" fmla="*/ 47 h 135"/>
                  <a:gd name="T42" fmla="*/ 101 w 263"/>
                  <a:gd name="T43" fmla="*/ 20 h 135"/>
                  <a:gd name="T44" fmla="*/ 108 w 263"/>
                  <a:gd name="T45" fmla="*/ 21 h 135"/>
                  <a:gd name="T46" fmla="*/ 113 w 263"/>
                  <a:gd name="T47" fmla="*/ 19 h 135"/>
                  <a:gd name="T48" fmla="*/ 120 w 263"/>
                  <a:gd name="T49" fmla="*/ 15 h 135"/>
                  <a:gd name="T50" fmla="*/ 147 w 263"/>
                  <a:gd name="T51" fmla="*/ 18 h 135"/>
                  <a:gd name="T52" fmla="*/ 140 w 263"/>
                  <a:gd name="T53" fmla="*/ 7 h 135"/>
                  <a:gd name="T54" fmla="*/ 243 w 263"/>
                  <a:gd name="T55" fmla="*/ 67 h 135"/>
                  <a:gd name="T56" fmla="*/ 249 w 263"/>
                  <a:gd name="T57" fmla="*/ 66 h 135"/>
                  <a:gd name="T58" fmla="*/ 256 w 263"/>
                  <a:gd name="T59" fmla="*/ 62 h 135"/>
                  <a:gd name="T60" fmla="*/ 180 w 263"/>
                  <a:gd name="T61" fmla="*/ 9 h 135"/>
                  <a:gd name="T62" fmla="*/ 261 w 263"/>
                  <a:gd name="T63" fmla="*/ 61 h 135"/>
                  <a:gd name="T64" fmla="*/ 255 w 263"/>
                  <a:gd name="T65" fmla="*/ 63 h 135"/>
                  <a:gd name="T66" fmla="*/ 152 w 263"/>
                  <a:gd name="T67" fmla="*/ 6 h 135"/>
                  <a:gd name="T68" fmla="*/ 145 w 263"/>
                  <a:gd name="T69" fmla="*/ 9 h 135"/>
                  <a:gd name="T70" fmla="*/ 241 w 263"/>
                  <a:gd name="T71" fmla="*/ 66 h 135"/>
                  <a:gd name="T72" fmla="*/ 236 w 263"/>
                  <a:gd name="T73" fmla="*/ 69 h 135"/>
                  <a:gd name="T74" fmla="*/ 231 w 263"/>
                  <a:gd name="T75" fmla="*/ 71 h 135"/>
                  <a:gd name="T76" fmla="*/ 221 w 263"/>
                  <a:gd name="T77" fmla="*/ 71 h 135"/>
                  <a:gd name="T78" fmla="*/ 213 w 263"/>
                  <a:gd name="T79" fmla="*/ 74 h 135"/>
                  <a:gd name="T80" fmla="*/ 208 w 263"/>
                  <a:gd name="T81" fmla="*/ 75 h 135"/>
                  <a:gd name="T82" fmla="*/ 202 w 263"/>
                  <a:gd name="T83" fmla="*/ 76 h 135"/>
                  <a:gd name="T84" fmla="*/ 189 w 263"/>
                  <a:gd name="T85" fmla="*/ 82 h 135"/>
                  <a:gd name="T86" fmla="*/ 180 w 263"/>
                  <a:gd name="T87" fmla="*/ 85 h 135"/>
                  <a:gd name="T88" fmla="*/ 102 w 263"/>
                  <a:gd name="T89" fmla="*/ 43 h 135"/>
                  <a:gd name="T90" fmla="*/ 167 w 263"/>
                  <a:gd name="T91" fmla="*/ 86 h 135"/>
                  <a:gd name="T92" fmla="*/ 57 w 263"/>
                  <a:gd name="T93" fmla="*/ 33 h 135"/>
                  <a:gd name="T94" fmla="*/ 146 w 263"/>
                  <a:gd name="T95" fmla="*/ 93 h 135"/>
                  <a:gd name="T96" fmla="*/ 139 w 263"/>
                  <a:gd name="T97" fmla="*/ 93 h 135"/>
                  <a:gd name="T98" fmla="*/ 130 w 263"/>
                  <a:gd name="T99" fmla="*/ 95 h 135"/>
                  <a:gd name="T100" fmla="*/ 14 w 263"/>
                  <a:gd name="T101" fmla="*/ 43 h 135"/>
                  <a:gd name="T102" fmla="*/ 110 w 263"/>
                  <a:gd name="T103" fmla="*/ 103 h 135"/>
                  <a:gd name="T104" fmla="*/ 0 w 263"/>
                  <a:gd name="T105" fmla="*/ 47 h 135"/>
                  <a:gd name="T106" fmla="*/ 95 w 263"/>
                  <a:gd name="T107" fmla="*/ 105 h 135"/>
                  <a:gd name="T108" fmla="*/ 90 w 263"/>
                  <a:gd name="T109" fmla="*/ 107 h 135"/>
                  <a:gd name="T110" fmla="*/ 70 w 263"/>
                  <a:gd name="T111" fmla="*/ 110 h 135"/>
                  <a:gd name="T112" fmla="*/ 77 w 263"/>
                  <a:gd name="T113" fmla="*/ 112 h 135"/>
                  <a:gd name="T114" fmla="*/ 64 w 263"/>
                  <a:gd name="T115" fmla="*/ 115 h 135"/>
                  <a:gd name="T116" fmla="*/ 54 w 263"/>
                  <a:gd name="T117" fmla="*/ 118 h 135"/>
                  <a:gd name="T118" fmla="*/ 47 w 263"/>
                  <a:gd name="T119" fmla="*/ 121 h 135"/>
                  <a:gd name="T120" fmla="*/ 25 w 263"/>
                  <a:gd name="T121" fmla="*/ 128 h 135"/>
                  <a:gd name="T122" fmla="*/ 17 w 263"/>
                  <a:gd name="T123"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 h="135">
                    <a:moveTo>
                      <a:pt x="3" y="132"/>
                    </a:moveTo>
                    <a:cubicBezTo>
                      <a:pt x="3" y="132"/>
                      <a:pt x="3" y="132"/>
                      <a:pt x="3" y="132"/>
                    </a:cubicBezTo>
                    <a:cubicBezTo>
                      <a:pt x="2" y="133"/>
                      <a:pt x="2" y="133"/>
                      <a:pt x="2" y="133"/>
                    </a:cubicBezTo>
                    <a:cubicBezTo>
                      <a:pt x="2" y="134"/>
                      <a:pt x="2" y="134"/>
                      <a:pt x="2" y="134"/>
                    </a:cubicBezTo>
                    <a:cubicBezTo>
                      <a:pt x="8" y="133"/>
                      <a:pt x="8" y="133"/>
                      <a:pt x="8" y="133"/>
                    </a:cubicBezTo>
                    <a:cubicBezTo>
                      <a:pt x="9" y="133"/>
                      <a:pt x="9" y="132"/>
                      <a:pt x="9" y="132"/>
                    </a:cubicBezTo>
                    <a:cubicBezTo>
                      <a:pt x="9" y="131"/>
                      <a:pt x="9" y="131"/>
                      <a:pt x="9" y="130"/>
                    </a:cubicBezTo>
                    <a:cubicBezTo>
                      <a:pt x="2" y="126"/>
                      <a:pt x="2" y="126"/>
                      <a:pt x="2" y="126"/>
                    </a:cubicBezTo>
                    <a:cubicBezTo>
                      <a:pt x="1" y="127"/>
                      <a:pt x="1" y="127"/>
                      <a:pt x="1" y="127"/>
                    </a:cubicBezTo>
                    <a:cubicBezTo>
                      <a:pt x="1" y="129"/>
                      <a:pt x="1" y="129"/>
                      <a:pt x="1" y="129"/>
                    </a:cubicBezTo>
                    <a:cubicBezTo>
                      <a:pt x="13" y="132"/>
                      <a:pt x="13" y="132"/>
                      <a:pt x="13" y="132"/>
                    </a:cubicBezTo>
                    <a:cubicBezTo>
                      <a:pt x="13" y="132"/>
                      <a:pt x="14" y="131"/>
                      <a:pt x="14" y="131"/>
                    </a:cubicBezTo>
                    <a:cubicBezTo>
                      <a:pt x="15" y="130"/>
                      <a:pt x="14" y="129"/>
                      <a:pt x="14" y="129"/>
                    </a:cubicBezTo>
                    <a:cubicBezTo>
                      <a:pt x="13" y="129"/>
                      <a:pt x="13" y="129"/>
                      <a:pt x="13" y="129"/>
                    </a:cubicBezTo>
                    <a:cubicBezTo>
                      <a:pt x="17" y="130"/>
                      <a:pt x="17" y="130"/>
                      <a:pt x="17" y="130"/>
                    </a:cubicBezTo>
                    <a:cubicBezTo>
                      <a:pt x="18" y="130"/>
                      <a:pt x="18" y="130"/>
                      <a:pt x="19" y="130"/>
                    </a:cubicBezTo>
                    <a:cubicBezTo>
                      <a:pt x="19" y="129"/>
                      <a:pt x="19" y="129"/>
                      <a:pt x="19" y="128"/>
                    </a:cubicBezTo>
                    <a:cubicBezTo>
                      <a:pt x="19" y="128"/>
                      <a:pt x="19" y="128"/>
                      <a:pt x="19" y="128"/>
                    </a:cubicBezTo>
                    <a:cubicBezTo>
                      <a:pt x="19" y="127"/>
                      <a:pt x="19" y="127"/>
                      <a:pt x="19" y="127"/>
                    </a:cubicBezTo>
                    <a:cubicBezTo>
                      <a:pt x="18" y="127"/>
                      <a:pt x="18" y="127"/>
                      <a:pt x="18" y="127"/>
                    </a:cubicBezTo>
                    <a:cubicBezTo>
                      <a:pt x="17" y="126"/>
                      <a:pt x="13" y="124"/>
                      <a:pt x="9" y="122"/>
                    </a:cubicBezTo>
                    <a:cubicBezTo>
                      <a:pt x="7" y="121"/>
                      <a:pt x="6" y="120"/>
                      <a:pt x="4" y="119"/>
                    </a:cubicBezTo>
                    <a:cubicBezTo>
                      <a:pt x="4" y="118"/>
                      <a:pt x="3" y="118"/>
                      <a:pt x="3" y="118"/>
                    </a:cubicBezTo>
                    <a:cubicBezTo>
                      <a:pt x="3" y="117"/>
                      <a:pt x="3" y="117"/>
                      <a:pt x="3" y="117"/>
                    </a:cubicBezTo>
                    <a:cubicBezTo>
                      <a:pt x="2" y="118"/>
                      <a:pt x="2" y="118"/>
                      <a:pt x="2" y="118"/>
                    </a:cubicBezTo>
                    <a:cubicBezTo>
                      <a:pt x="3" y="118"/>
                      <a:pt x="3" y="118"/>
                      <a:pt x="3" y="118"/>
                    </a:cubicBezTo>
                    <a:cubicBezTo>
                      <a:pt x="3" y="117"/>
                      <a:pt x="3" y="117"/>
                      <a:pt x="3" y="117"/>
                    </a:cubicBezTo>
                    <a:cubicBezTo>
                      <a:pt x="2" y="118"/>
                      <a:pt x="2" y="118"/>
                      <a:pt x="2" y="118"/>
                    </a:cubicBezTo>
                    <a:cubicBezTo>
                      <a:pt x="3" y="118"/>
                      <a:pt x="3" y="118"/>
                      <a:pt x="3" y="118"/>
                    </a:cubicBezTo>
                    <a:cubicBezTo>
                      <a:pt x="2" y="118"/>
                      <a:pt x="2" y="118"/>
                      <a:pt x="2" y="118"/>
                    </a:cubicBezTo>
                    <a:cubicBezTo>
                      <a:pt x="3" y="118"/>
                      <a:pt x="3" y="118"/>
                      <a:pt x="3" y="118"/>
                    </a:cubicBezTo>
                    <a:cubicBezTo>
                      <a:pt x="3" y="118"/>
                      <a:pt x="3" y="118"/>
                      <a:pt x="3" y="118"/>
                    </a:cubicBezTo>
                    <a:cubicBezTo>
                      <a:pt x="2" y="118"/>
                      <a:pt x="2" y="118"/>
                      <a:pt x="2" y="118"/>
                    </a:cubicBezTo>
                    <a:cubicBezTo>
                      <a:pt x="3" y="118"/>
                      <a:pt x="3" y="118"/>
                      <a:pt x="3" y="118"/>
                    </a:cubicBezTo>
                    <a:cubicBezTo>
                      <a:pt x="2" y="118"/>
                      <a:pt x="2" y="118"/>
                      <a:pt x="2" y="118"/>
                    </a:cubicBezTo>
                    <a:cubicBezTo>
                      <a:pt x="3" y="119"/>
                      <a:pt x="3" y="119"/>
                      <a:pt x="3" y="119"/>
                    </a:cubicBezTo>
                    <a:cubicBezTo>
                      <a:pt x="3" y="118"/>
                      <a:pt x="3" y="118"/>
                      <a:pt x="3" y="118"/>
                    </a:cubicBezTo>
                    <a:cubicBezTo>
                      <a:pt x="2" y="118"/>
                      <a:pt x="2" y="118"/>
                      <a:pt x="2" y="118"/>
                    </a:cubicBezTo>
                    <a:cubicBezTo>
                      <a:pt x="3" y="119"/>
                      <a:pt x="3" y="119"/>
                      <a:pt x="3" y="119"/>
                    </a:cubicBezTo>
                    <a:cubicBezTo>
                      <a:pt x="2" y="118"/>
                      <a:pt x="2" y="118"/>
                      <a:pt x="2" y="118"/>
                    </a:cubicBezTo>
                    <a:cubicBezTo>
                      <a:pt x="1" y="120"/>
                      <a:pt x="1" y="120"/>
                      <a:pt x="1" y="120"/>
                    </a:cubicBezTo>
                    <a:cubicBezTo>
                      <a:pt x="26" y="129"/>
                      <a:pt x="26" y="129"/>
                      <a:pt x="26" y="129"/>
                    </a:cubicBezTo>
                    <a:cubicBezTo>
                      <a:pt x="27" y="129"/>
                      <a:pt x="28" y="129"/>
                      <a:pt x="28" y="128"/>
                    </a:cubicBezTo>
                    <a:cubicBezTo>
                      <a:pt x="28" y="128"/>
                      <a:pt x="28" y="128"/>
                      <a:pt x="28" y="128"/>
                    </a:cubicBezTo>
                    <a:cubicBezTo>
                      <a:pt x="28" y="127"/>
                      <a:pt x="28" y="127"/>
                      <a:pt x="28" y="127"/>
                    </a:cubicBezTo>
                    <a:cubicBezTo>
                      <a:pt x="28" y="126"/>
                      <a:pt x="28" y="126"/>
                      <a:pt x="28" y="126"/>
                    </a:cubicBezTo>
                    <a:cubicBezTo>
                      <a:pt x="27" y="126"/>
                      <a:pt x="27" y="125"/>
                      <a:pt x="26" y="125"/>
                    </a:cubicBezTo>
                    <a:cubicBezTo>
                      <a:pt x="20" y="121"/>
                      <a:pt x="3" y="111"/>
                      <a:pt x="3" y="111"/>
                    </a:cubicBezTo>
                    <a:cubicBezTo>
                      <a:pt x="2" y="112"/>
                      <a:pt x="2" y="112"/>
                      <a:pt x="2" y="112"/>
                    </a:cubicBezTo>
                    <a:cubicBezTo>
                      <a:pt x="2" y="114"/>
                      <a:pt x="2" y="114"/>
                      <a:pt x="2" y="114"/>
                    </a:cubicBezTo>
                    <a:cubicBezTo>
                      <a:pt x="35" y="127"/>
                      <a:pt x="35" y="127"/>
                      <a:pt x="35" y="127"/>
                    </a:cubicBezTo>
                    <a:cubicBezTo>
                      <a:pt x="35" y="127"/>
                      <a:pt x="36" y="127"/>
                      <a:pt x="37" y="126"/>
                    </a:cubicBezTo>
                    <a:cubicBezTo>
                      <a:pt x="37" y="125"/>
                      <a:pt x="37" y="124"/>
                      <a:pt x="36" y="124"/>
                    </a:cubicBezTo>
                    <a:cubicBezTo>
                      <a:pt x="36" y="124"/>
                      <a:pt x="34" y="123"/>
                      <a:pt x="31" y="121"/>
                    </a:cubicBezTo>
                    <a:cubicBezTo>
                      <a:pt x="26" y="118"/>
                      <a:pt x="19" y="114"/>
                      <a:pt x="13" y="110"/>
                    </a:cubicBezTo>
                    <a:cubicBezTo>
                      <a:pt x="10" y="108"/>
                      <a:pt x="8" y="107"/>
                      <a:pt x="6" y="106"/>
                    </a:cubicBezTo>
                    <a:cubicBezTo>
                      <a:pt x="5" y="105"/>
                      <a:pt x="4" y="104"/>
                      <a:pt x="4"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2" y="105"/>
                      <a:pt x="2" y="105"/>
                      <a:pt x="2" y="105"/>
                    </a:cubicBezTo>
                    <a:cubicBezTo>
                      <a:pt x="4" y="105"/>
                      <a:pt x="4" y="105"/>
                      <a:pt x="4" y="105"/>
                    </a:cubicBezTo>
                    <a:cubicBezTo>
                      <a:pt x="4" y="104"/>
                      <a:pt x="3" y="104"/>
                      <a:pt x="3" y="104"/>
                    </a:cubicBezTo>
                    <a:cubicBezTo>
                      <a:pt x="2" y="105"/>
                      <a:pt x="2" y="105"/>
                      <a:pt x="2" y="105"/>
                    </a:cubicBezTo>
                    <a:cubicBezTo>
                      <a:pt x="4" y="105"/>
                      <a:pt x="4" y="105"/>
                      <a:pt x="4" y="105"/>
                    </a:cubicBezTo>
                    <a:cubicBezTo>
                      <a:pt x="2" y="105"/>
                      <a:pt x="2" y="105"/>
                      <a:pt x="2" y="105"/>
                    </a:cubicBezTo>
                    <a:cubicBezTo>
                      <a:pt x="3" y="105"/>
                      <a:pt x="3" y="105"/>
                      <a:pt x="3" y="105"/>
                    </a:cubicBezTo>
                    <a:cubicBezTo>
                      <a:pt x="4" y="105"/>
                      <a:pt x="4" y="105"/>
                      <a:pt x="4" y="105"/>
                    </a:cubicBezTo>
                    <a:cubicBezTo>
                      <a:pt x="2" y="105"/>
                      <a:pt x="2" y="105"/>
                      <a:pt x="2" y="105"/>
                    </a:cubicBezTo>
                    <a:cubicBezTo>
                      <a:pt x="3" y="105"/>
                      <a:pt x="3" y="105"/>
                      <a:pt x="3" y="105"/>
                    </a:cubicBezTo>
                    <a:cubicBezTo>
                      <a:pt x="2" y="105"/>
                      <a:pt x="2" y="105"/>
                      <a:pt x="2" y="105"/>
                    </a:cubicBezTo>
                    <a:cubicBezTo>
                      <a:pt x="1" y="106"/>
                      <a:pt x="1" y="106"/>
                      <a:pt x="1" y="106"/>
                    </a:cubicBezTo>
                    <a:cubicBezTo>
                      <a:pt x="42" y="124"/>
                      <a:pt x="42" y="124"/>
                      <a:pt x="42" y="124"/>
                    </a:cubicBezTo>
                    <a:cubicBezTo>
                      <a:pt x="42" y="124"/>
                      <a:pt x="43" y="124"/>
                      <a:pt x="43" y="123"/>
                    </a:cubicBezTo>
                    <a:cubicBezTo>
                      <a:pt x="44" y="122"/>
                      <a:pt x="44" y="122"/>
                      <a:pt x="43" y="121"/>
                    </a:cubicBezTo>
                    <a:cubicBezTo>
                      <a:pt x="28" y="112"/>
                      <a:pt x="28" y="112"/>
                      <a:pt x="28" y="112"/>
                    </a:cubicBezTo>
                    <a:cubicBezTo>
                      <a:pt x="48" y="122"/>
                      <a:pt x="48" y="122"/>
                      <a:pt x="48" y="122"/>
                    </a:cubicBezTo>
                    <a:cubicBezTo>
                      <a:pt x="49" y="122"/>
                      <a:pt x="49" y="122"/>
                      <a:pt x="50" y="121"/>
                    </a:cubicBezTo>
                    <a:cubicBezTo>
                      <a:pt x="50" y="120"/>
                      <a:pt x="50" y="120"/>
                      <a:pt x="50" y="120"/>
                    </a:cubicBezTo>
                    <a:cubicBezTo>
                      <a:pt x="50" y="120"/>
                      <a:pt x="50" y="120"/>
                      <a:pt x="50" y="119"/>
                    </a:cubicBezTo>
                    <a:cubicBezTo>
                      <a:pt x="49" y="119"/>
                      <a:pt x="49" y="119"/>
                      <a:pt x="49" y="119"/>
                    </a:cubicBezTo>
                    <a:cubicBezTo>
                      <a:pt x="49" y="118"/>
                      <a:pt x="48" y="118"/>
                      <a:pt x="46" y="117"/>
                    </a:cubicBezTo>
                    <a:cubicBezTo>
                      <a:pt x="41" y="113"/>
                      <a:pt x="30" y="107"/>
                      <a:pt x="21" y="101"/>
                    </a:cubicBezTo>
                    <a:cubicBezTo>
                      <a:pt x="16" y="99"/>
                      <a:pt x="12" y="96"/>
                      <a:pt x="9" y="94"/>
                    </a:cubicBezTo>
                    <a:cubicBezTo>
                      <a:pt x="7" y="93"/>
                      <a:pt x="6" y="92"/>
                      <a:pt x="5" y="92"/>
                    </a:cubicBezTo>
                    <a:cubicBezTo>
                      <a:pt x="5" y="91"/>
                      <a:pt x="4" y="91"/>
                      <a:pt x="4" y="91"/>
                    </a:cubicBezTo>
                    <a:cubicBezTo>
                      <a:pt x="4" y="91"/>
                      <a:pt x="4" y="91"/>
                      <a:pt x="4" y="91"/>
                    </a:cubicBezTo>
                    <a:cubicBezTo>
                      <a:pt x="3" y="91"/>
                      <a:pt x="3" y="91"/>
                      <a:pt x="3" y="91"/>
                    </a:cubicBezTo>
                    <a:cubicBezTo>
                      <a:pt x="4" y="91"/>
                      <a:pt x="4" y="91"/>
                      <a:pt x="4" y="91"/>
                    </a:cubicBezTo>
                    <a:cubicBezTo>
                      <a:pt x="4" y="91"/>
                      <a:pt x="4" y="91"/>
                      <a:pt x="4" y="91"/>
                    </a:cubicBezTo>
                    <a:cubicBezTo>
                      <a:pt x="3" y="91"/>
                      <a:pt x="3" y="91"/>
                      <a:pt x="3" y="91"/>
                    </a:cubicBezTo>
                    <a:cubicBezTo>
                      <a:pt x="4" y="91"/>
                      <a:pt x="4" y="91"/>
                      <a:pt x="4" y="91"/>
                    </a:cubicBezTo>
                    <a:cubicBezTo>
                      <a:pt x="3" y="92"/>
                      <a:pt x="3" y="92"/>
                      <a:pt x="3" y="92"/>
                    </a:cubicBezTo>
                    <a:cubicBezTo>
                      <a:pt x="4" y="92"/>
                      <a:pt x="4" y="92"/>
                      <a:pt x="4" y="92"/>
                    </a:cubicBezTo>
                    <a:cubicBezTo>
                      <a:pt x="4" y="91"/>
                      <a:pt x="4" y="91"/>
                      <a:pt x="4" y="91"/>
                    </a:cubicBezTo>
                    <a:cubicBezTo>
                      <a:pt x="3" y="92"/>
                      <a:pt x="3" y="92"/>
                      <a:pt x="3" y="92"/>
                    </a:cubicBezTo>
                    <a:cubicBezTo>
                      <a:pt x="4" y="92"/>
                      <a:pt x="4" y="92"/>
                      <a:pt x="4" y="92"/>
                    </a:cubicBezTo>
                    <a:cubicBezTo>
                      <a:pt x="3" y="92"/>
                      <a:pt x="3" y="92"/>
                      <a:pt x="3" y="92"/>
                    </a:cubicBezTo>
                    <a:cubicBezTo>
                      <a:pt x="4" y="93"/>
                      <a:pt x="4" y="93"/>
                      <a:pt x="4" y="93"/>
                    </a:cubicBezTo>
                    <a:cubicBezTo>
                      <a:pt x="4" y="92"/>
                      <a:pt x="4" y="92"/>
                      <a:pt x="4" y="92"/>
                    </a:cubicBezTo>
                    <a:cubicBezTo>
                      <a:pt x="3" y="92"/>
                      <a:pt x="3" y="92"/>
                      <a:pt x="3" y="92"/>
                    </a:cubicBezTo>
                    <a:cubicBezTo>
                      <a:pt x="4" y="93"/>
                      <a:pt x="4" y="93"/>
                      <a:pt x="4" y="93"/>
                    </a:cubicBezTo>
                    <a:cubicBezTo>
                      <a:pt x="4" y="93"/>
                      <a:pt x="4" y="93"/>
                      <a:pt x="4" y="93"/>
                    </a:cubicBezTo>
                    <a:cubicBezTo>
                      <a:pt x="3" y="92"/>
                      <a:pt x="3" y="92"/>
                      <a:pt x="3" y="92"/>
                    </a:cubicBezTo>
                    <a:cubicBezTo>
                      <a:pt x="3" y="93"/>
                      <a:pt x="3" y="93"/>
                      <a:pt x="3" y="93"/>
                    </a:cubicBezTo>
                    <a:cubicBezTo>
                      <a:pt x="3" y="93"/>
                      <a:pt x="4" y="93"/>
                      <a:pt x="4" y="93"/>
                    </a:cubicBezTo>
                    <a:cubicBezTo>
                      <a:pt x="3" y="92"/>
                      <a:pt x="3" y="92"/>
                      <a:pt x="3" y="92"/>
                    </a:cubicBezTo>
                    <a:cubicBezTo>
                      <a:pt x="3" y="93"/>
                      <a:pt x="3" y="93"/>
                      <a:pt x="3" y="93"/>
                    </a:cubicBezTo>
                    <a:cubicBezTo>
                      <a:pt x="3" y="92"/>
                      <a:pt x="3" y="92"/>
                      <a:pt x="3" y="92"/>
                    </a:cubicBezTo>
                    <a:cubicBezTo>
                      <a:pt x="3" y="93"/>
                      <a:pt x="3" y="93"/>
                      <a:pt x="3" y="93"/>
                    </a:cubicBezTo>
                    <a:cubicBezTo>
                      <a:pt x="3" y="93"/>
                      <a:pt x="3" y="93"/>
                      <a:pt x="3" y="93"/>
                    </a:cubicBezTo>
                    <a:cubicBezTo>
                      <a:pt x="3" y="92"/>
                      <a:pt x="3" y="92"/>
                      <a:pt x="3" y="92"/>
                    </a:cubicBezTo>
                    <a:cubicBezTo>
                      <a:pt x="3" y="93"/>
                      <a:pt x="3" y="93"/>
                      <a:pt x="3" y="93"/>
                    </a:cubicBezTo>
                    <a:cubicBezTo>
                      <a:pt x="3" y="92"/>
                      <a:pt x="3" y="92"/>
                      <a:pt x="3" y="92"/>
                    </a:cubicBezTo>
                    <a:cubicBezTo>
                      <a:pt x="3" y="93"/>
                      <a:pt x="3" y="93"/>
                      <a:pt x="3" y="93"/>
                    </a:cubicBezTo>
                    <a:cubicBezTo>
                      <a:pt x="3" y="93"/>
                      <a:pt x="3" y="93"/>
                      <a:pt x="3" y="93"/>
                    </a:cubicBezTo>
                    <a:cubicBezTo>
                      <a:pt x="3" y="92"/>
                      <a:pt x="3" y="92"/>
                      <a:pt x="3" y="92"/>
                    </a:cubicBezTo>
                    <a:cubicBezTo>
                      <a:pt x="3" y="93"/>
                      <a:pt x="3" y="93"/>
                      <a:pt x="3" y="93"/>
                    </a:cubicBezTo>
                    <a:cubicBezTo>
                      <a:pt x="3" y="93"/>
                      <a:pt x="3" y="93"/>
                      <a:pt x="4" y="94"/>
                    </a:cubicBezTo>
                    <a:cubicBezTo>
                      <a:pt x="8" y="95"/>
                      <a:pt x="21" y="102"/>
                      <a:pt x="32" y="108"/>
                    </a:cubicBezTo>
                    <a:cubicBezTo>
                      <a:pt x="38" y="111"/>
                      <a:pt x="44" y="114"/>
                      <a:pt x="48" y="116"/>
                    </a:cubicBezTo>
                    <a:cubicBezTo>
                      <a:pt x="52" y="118"/>
                      <a:pt x="55" y="119"/>
                      <a:pt x="55" y="119"/>
                    </a:cubicBezTo>
                    <a:cubicBezTo>
                      <a:pt x="56" y="120"/>
                      <a:pt x="57" y="120"/>
                      <a:pt x="57" y="119"/>
                    </a:cubicBezTo>
                    <a:cubicBezTo>
                      <a:pt x="57" y="118"/>
                      <a:pt x="57" y="118"/>
                      <a:pt x="57" y="118"/>
                    </a:cubicBezTo>
                    <a:cubicBezTo>
                      <a:pt x="57" y="118"/>
                      <a:pt x="57" y="117"/>
                      <a:pt x="57" y="117"/>
                    </a:cubicBezTo>
                    <a:cubicBezTo>
                      <a:pt x="56" y="117"/>
                      <a:pt x="56" y="117"/>
                      <a:pt x="56" y="117"/>
                    </a:cubicBezTo>
                    <a:cubicBezTo>
                      <a:pt x="56" y="116"/>
                      <a:pt x="54" y="115"/>
                      <a:pt x="53" y="114"/>
                    </a:cubicBezTo>
                    <a:cubicBezTo>
                      <a:pt x="40" y="105"/>
                      <a:pt x="2" y="83"/>
                      <a:pt x="2" y="83"/>
                    </a:cubicBezTo>
                    <a:cubicBezTo>
                      <a:pt x="2" y="84"/>
                      <a:pt x="2" y="84"/>
                      <a:pt x="2" y="84"/>
                    </a:cubicBezTo>
                    <a:cubicBezTo>
                      <a:pt x="1" y="86"/>
                      <a:pt x="1" y="86"/>
                      <a:pt x="1" y="86"/>
                    </a:cubicBezTo>
                    <a:cubicBezTo>
                      <a:pt x="1" y="86"/>
                      <a:pt x="16" y="94"/>
                      <a:pt x="32" y="102"/>
                    </a:cubicBezTo>
                    <a:cubicBezTo>
                      <a:pt x="40" y="106"/>
                      <a:pt x="48" y="110"/>
                      <a:pt x="54" y="113"/>
                    </a:cubicBezTo>
                    <a:cubicBezTo>
                      <a:pt x="57" y="115"/>
                      <a:pt x="59" y="116"/>
                      <a:pt x="61" y="117"/>
                    </a:cubicBezTo>
                    <a:cubicBezTo>
                      <a:pt x="62" y="117"/>
                      <a:pt x="63" y="118"/>
                      <a:pt x="63" y="118"/>
                    </a:cubicBezTo>
                    <a:cubicBezTo>
                      <a:pt x="64" y="118"/>
                      <a:pt x="64" y="118"/>
                      <a:pt x="64" y="118"/>
                    </a:cubicBezTo>
                    <a:cubicBezTo>
                      <a:pt x="64" y="118"/>
                      <a:pt x="64" y="118"/>
                      <a:pt x="64" y="118"/>
                    </a:cubicBezTo>
                    <a:cubicBezTo>
                      <a:pt x="64" y="118"/>
                      <a:pt x="64" y="118"/>
                      <a:pt x="65" y="118"/>
                    </a:cubicBezTo>
                    <a:cubicBezTo>
                      <a:pt x="65" y="118"/>
                      <a:pt x="65" y="118"/>
                      <a:pt x="65" y="118"/>
                    </a:cubicBezTo>
                    <a:cubicBezTo>
                      <a:pt x="66" y="118"/>
                      <a:pt x="66" y="118"/>
                      <a:pt x="66" y="118"/>
                    </a:cubicBezTo>
                    <a:cubicBezTo>
                      <a:pt x="66" y="117"/>
                      <a:pt x="66" y="117"/>
                      <a:pt x="66" y="116"/>
                    </a:cubicBezTo>
                    <a:cubicBezTo>
                      <a:pt x="66" y="116"/>
                      <a:pt x="66" y="116"/>
                      <a:pt x="66" y="116"/>
                    </a:cubicBezTo>
                    <a:cubicBezTo>
                      <a:pt x="66" y="116"/>
                      <a:pt x="62" y="113"/>
                      <a:pt x="56" y="109"/>
                    </a:cubicBezTo>
                    <a:cubicBezTo>
                      <a:pt x="47" y="104"/>
                      <a:pt x="33" y="96"/>
                      <a:pt x="22" y="89"/>
                    </a:cubicBezTo>
                    <a:cubicBezTo>
                      <a:pt x="16" y="85"/>
                      <a:pt x="11" y="82"/>
                      <a:pt x="8" y="80"/>
                    </a:cubicBezTo>
                    <a:cubicBezTo>
                      <a:pt x="6" y="79"/>
                      <a:pt x="4" y="78"/>
                      <a:pt x="3" y="77"/>
                    </a:cubicBezTo>
                    <a:cubicBezTo>
                      <a:pt x="3" y="77"/>
                      <a:pt x="3" y="76"/>
                      <a:pt x="2" y="76"/>
                    </a:cubicBezTo>
                    <a:cubicBezTo>
                      <a:pt x="2" y="76"/>
                      <a:pt x="2" y="76"/>
                      <a:pt x="2" y="76"/>
                    </a:cubicBezTo>
                    <a:cubicBezTo>
                      <a:pt x="2" y="76"/>
                      <a:pt x="2" y="76"/>
                      <a:pt x="2" y="76"/>
                    </a:cubicBezTo>
                    <a:cubicBezTo>
                      <a:pt x="2" y="76"/>
                      <a:pt x="2" y="76"/>
                      <a:pt x="2" y="76"/>
                    </a:cubicBezTo>
                    <a:cubicBezTo>
                      <a:pt x="2" y="76"/>
                      <a:pt x="2" y="76"/>
                      <a:pt x="2" y="76"/>
                    </a:cubicBezTo>
                    <a:cubicBezTo>
                      <a:pt x="2" y="76"/>
                      <a:pt x="2" y="76"/>
                      <a:pt x="2" y="76"/>
                    </a:cubicBezTo>
                    <a:cubicBezTo>
                      <a:pt x="2" y="76"/>
                      <a:pt x="2" y="76"/>
                      <a:pt x="2" y="76"/>
                    </a:cubicBezTo>
                    <a:cubicBezTo>
                      <a:pt x="1" y="77"/>
                      <a:pt x="1" y="77"/>
                      <a:pt x="1" y="77"/>
                    </a:cubicBezTo>
                    <a:cubicBezTo>
                      <a:pt x="2" y="76"/>
                      <a:pt x="2" y="76"/>
                      <a:pt x="2" y="76"/>
                    </a:cubicBezTo>
                    <a:cubicBezTo>
                      <a:pt x="2" y="76"/>
                      <a:pt x="2" y="76"/>
                      <a:pt x="2" y="76"/>
                    </a:cubicBezTo>
                    <a:cubicBezTo>
                      <a:pt x="1" y="77"/>
                      <a:pt x="1" y="77"/>
                      <a:pt x="1" y="77"/>
                    </a:cubicBezTo>
                    <a:cubicBezTo>
                      <a:pt x="2" y="76"/>
                      <a:pt x="2" y="76"/>
                      <a:pt x="2" y="76"/>
                    </a:cubicBezTo>
                    <a:cubicBezTo>
                      <a:pt x="1" y="77"/>
                      <a:pt x="1" y="77"/>
                      <a:pt x="1" y="77"/>
                    </a:cubicBezTo>
                    <a:cubicBezTo>
                      <a:pt x="3" y="77"/>
                      <a:pt x="3" y="77"/>
                      <a:pt x="3" y="77"/>
                    </a:cubicBezTo>
                    <a:cubicBezTo>
                      <a:pt x="3" y="76"/>
                      <a:pt x="2" y="76"/>
                      <a:pt x="2" y="76"/>
                    </a:cubicBezTo>
                    <a:cubicBezTo>
                      <a:pt x="1" y="77"/>
                      <a:pt x="1" y="77"/>
                      <a:pt x="1" y="77"/>
                    </a:cubicBezTo>
                    <a:cubicBezTo>
                      <a:pt x="3" y="77"/>
                      <a:pt x="3" y="77"/>
                      <a:pt x="3" y="77"/>
                    </a:cubicBezTo>
                    <a:cubicBezTo>
                      <a:pt x="1" y="77"/>
                      <a:pt x="1" y="77"/>
                      <a:pt x="1" y="77"/>
                    </a:cubicBezTo>
                    <a:cubicBezTo>
                      <a:pt x="2" y="78"/>
                      <a:pt x="2" y="78"/>
                      <a:pt x="2" y="78"/>
                    </a:cubicBezTo>
                    <a:cubicBezTo>
                      <a:pt x="1" y="77"/>
                      <a:pt x="1" y="77"/>
                      <a:pt x="1" y="77"/>
                    </a:cubicBezTo>
                    <a:cubicBezTo>
                      <a:pt x="2" y="78"/>
                      <a:pt x="2" y="78"/>
                      <a:pt x="2" y="78"/>
                    </a:cubicBezTo>
                    <a:cubicBezTo>
                      <a:pt x="2" y="78"/>
                      <a:pt x="2" y="78"/>
                      <a:pt x="2" y="78"/>
                    </a:cubicBezTo>
                    <a:cubicBezTo>
                      <a:pt x="1" y="77"/>
                      <a:pt x="1" y="77"/>
                      <a:pt x="1" y="77"/>
                    </a:cubicBezTo>
                    <a:cubicBezTo>
                      <a:pt x="2" y="78"/>
                      <a:pt x="2" y="78"/>
                      <a:pt x="2" y="78"/>
                    </a:cubicBezTo>
                    <a:cubicBezTo>
                      <a:pt x="1" y="77"/>
                      <a:pt x="1" y="77"/>
                      <a:pt x="1" y="77"/>
                    </a:cubicBezTo>
                    <a:cubicBezTo>
                      <a:pt x="1" y="78"/>
                      <a:pt x="1" y="78"/>
                      <a:pt x="1" y="78"/>
                    </a:cubicBezTo>
                    <a:cubicBezTo>
                      <a:pt x="2" y="78"/>
                      <a:pt x="2" y="78"/>
                      <a:pt x="2" y="78"/>
                    </a:cubicBezTo>
                    <a:cubicBezTo>
                      <a:pt x="1" y="77"/>
                      <a:pt x="1" y="77"/>
                      <a:pt x="1" y="77"/>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2" y="79"/>
                      <a:pt x="2" y="79"/>
                    </a:cubicBezTo>
                    <a:cubicBezTo>
                      <a:pt x="8" y="81"/>
                      <a:pt x="25" y="91"/>
                      <a:pt x="40" y="99"/>
                    </a:cubicBezTo>
                    <a:cubicBezTo>
                      <a:pt x="47" y="104"/>
                      <a:pt x="54" y="108"/>
                      <a:pt x="60" y="111"/>
                    </a:cubicBezTo>
                    <a:cubicBezTo>
                      <a:pt x="65" y="114"/>
                      <a:pt x="68" y="116"/>
                      <a:pt x="68" y="116"/>
                    </a:cubicBezTo>
                    <a:cubicBezTo>
                      <a:pt x="69" y="116"/>
                      <a:pt x="70" y="116"/>
                      <a:pt x="70" y="115"/>
                    </a:cubicBezTo>
                    <a:cubicBezTo>
                      <a:pt x="71" y="115"/>
                      <a:pt x="70" y="114"/>
                      <a:pt x="70" y="113"/>
                    </a:cubicBezTo>
                    <a:cubicBezTo>
                      <a:pt x="2" y="71"/>
                      <a:pt x="2" y="71"/>
                      <a:pt x="2" y="71"/>
                    </a:cubicBezTo>
                    <a:cubicBezTo>
                      <a:pt x="1" y="72"/>
                      <a:pt x="1" y="72"/>
                      <a:pt x="1" y="72"/>
                    </a:cubicBezTo>
                    <a:cubicBezTo>
                      <a:pt x="2" y="73"/>
                      <a:pt x="2" y="73"/>
                      <a:pt x="2" y="73"/>
                    </a:cubicBezTo>
                    <a:cubicBezTo>
                      <a:pt x="1" y="72"/>
                      <a:pt x="1" y="72"/>
                      <a:pt x="1" y="72"/>
                    </a:cubicBezTo>
                    <a:cubicBezTo>
                      <a:pt x="2" y="74"/>
                      <a:pt x="2" y="74"/>
                      <a:pt x="2" y="74"/>
                    </a:cubicBezTo>
                    <a:cubicBezTo>
                      <a:pt x="2" y="73"/>
                      <a:pt x="2" y="73"/>
                      <a:pt x="2" y="73"/>
                    </a:cubicBezTo>
                    <a:cubicBezTo>
                      <a:pt x="1" y="72"/>
                      <a:pt x="1" y="72"/>
                      <a:pt x="1" y="72"/>
                    </a:cubicBezTo>
                    <a:cubicBezTo>
                      <a:pt x="2" y="74"/>
                      <a:pt x="2" y="74"/>
                      <a:pt x="2" y="74"/>
                    </a:cubicBezTo>
                    <a:cubicBezTo>
                      <a:pt x="1" y="72"/>
                      <a:pt x="1" y="72"/>
                      <a:pt x="1" y="72"/>
                    </a:cubicBezTo>
                    <a:cubicBezTo>
                      <a:pt x="1" y="74"/>
                      <a:pt x="1" y="74"/>
                      <a:pt x="1" y="74"/>
                    </a:cubicBezTo>
                    <a:cubicBezTo>
                      <a:pt x="2" y="74"/>
                      <a:pt x="2" y="74"/>
                      <a:pt x="2" y="74"/>
                    </a:cubicBezTo>
                    <a:cubicBezTo>
                      <a:pt x="1" y="72"/>
                      <a:pt x="1" y="72"/>
                      <a:pt x="1" y="72"/>
                    </a:cubicBezTo>
                    <a:cubicBezTo>
                      <a:pt x="1" y="74"/>
                      <a:pt x="1" y="74"/>
                      <a:pt x="1" y="74"/>
                    </a:cubicBezTo>
                    <a:cubicBezTo>
                      <a:pt x="1" y="73"/>
                      <a:pt x="1" y="73"/>
                      <a:pt x="1" y="73"/>
                    </a:cubicBezTo>
                    <a:cubicBezTo>
                      <a:pt x="1" y="74"/>
                      <a:pt x="1" y="74"/>
                      <a:pt x="1" y="74"/>
                    </a:cubicBezTo>
                    <a:cubicBezTo>
                      <a:pt x="1" y="74"/>
                      <a:pt x="1" y="74"/>
                      <a:pt x="1" y="74"/>
                    </a:cubicBezTo>
                    <a:cubicBezTo>
                      <a:pt x="1" y="73"/>
                      <a:pt x="1" y="73"/>
                      <a:pt x="1" y="73"/>
                    </a:cubicBezTo>
                    <a:cubicBezTo>
                      <a:pt x="1" y="74"/>
                      <a:pt x="1" y="74"/>
                      <a:pt x="1" y="74"/>
                    </a:cubicBezTo>
                    <a:cubicBezTo>
                      <a:pt x="1" y="74"/>
                      <a:pt x="2" y="74"/>
                      <a:pt x="2" y="74"/>
                    </a:cubicBezTo>
                    <a:cubicBezTo>
                      <a:pt x="8" y="77"/>
                      <a:pt x="26" y="87"/>
                      <a:pt x="42" y="97"/>
                    </a:cubicBezTo>
                    <a:cubicBezTo>
                      <a:pt x="51" y="101"/>
                      <a:pt x="59" y="106"/>
                      <a:pt x="65" y="109"/>
                    </a:cubicBezTo>
                    <a:cubicBezTo>
                      <a:pt x="68" y="111"/>
                      <a:pt x="71" y="112"/>
                      <a:pt x="73" y="113"/>
                    </a:cubicBezTo>
                    <a:cubicBezTo>
                      <a:pt x="74" y="114"/>
                      <a:pt x="75" y="114"/>
                      <a:pt x="75" y="115"/>
                    </a:cubicBezTo>
                    <a:cubicBezTo>
                      <a:pt x="76" y="115"/>
                      <a:pt x="76" y="115"/>
                      <a:pt x="76" y="115"/>
                    </a:cubicBezTo>
                    <a:cubicBezTo>
                      <a:pt x="77" y="115"/>
                      <a:pt x="77" y="115"/>
                      <a:pt x="77" y="115"/>
                    </a:cubicBezTo>
                    <a:cubicBezTo>
                      <a:pt x="78" y="115"/>
                      <a:pt x="78" y="115"/>
                      <a:pt x="78" y="115"/>
                    </a:cubicBezTo>
                    <a:cubicBezTo>
                      <a:pt x="78" y="115"/>
                      <a:pt x="78" y="115"/>
                      <a:pt x="79" y="114"/>
                    </a:cubicBezTo>
                    <a:cubicBezTo>
                      <a:pt x="79" y="114"/>
                      <a:pt x="79" y="114"/>
                      <a:pt x="79" y="114"/>
                    </a:cubicBezTo>
                    <a:cubicBezTo>
                      <a:pt x="79" y="113"/>
                      <a:pt x="79" y="113"/>
                      <a:pt x="79" y="113"/>
                    </a:cubicBezTo>
                    <a:cubicBezTo>
                      <a:pt x="79" y="113"/>
                      <a:pt x="79" y="113"/>
                      <a:pt x="78" y="112"/>
                    </a:cubicBezTo>
                    <a:cubicBezTo>
                      <a:pt x="78" y="112"/>
                      <a:pt x="78" y="112"/>
                      <a:pt x="78" y="112"/>
                    </a:cubicBezTo>
                    <a:cubicBezTo>
                      <a:pt x="77" y="111"/>
                      <a:pt x="75" y="110"/>
                      <a:pt x="73" y="108"/>
                    </a:cubicBezTo>
                    <a:cubicBezTo>
                      <a:pt x="55" y="97"/>
                      <a:pt x="3" y="65"/>
                      <a:pt x="3" y="65"/>
                    </a:cubicBezTo>
                    <a:cubicBezTo>
                      <a:pt x="2" y="66"/>
                      <a:pt x="2" y="66"/>
                      <a:pt x="2" y="66"/>
                    </a:cubicBezTo>
                    <a:cubicBezTo>
                      <a:pt x="1" y="68"/>
                      <a:pt x="1" y="68"/>
                      <a:pt x="1" y="68"/>
                    </a:cubicBezTo>
                    <a:cubicBezTo>
                      <a:pt x="83" y="112"/>
                      <a:pt x="83" y="112"/>
                      <a:pt x="83" y="112"/>
                    </a:cubicBezTo>
                    <a:cubicBezTo>
                      <a:pt x="83" y="112"/>
                      <a:pt x="84" y="112"/>
                      <a:pt x="84" y="111"/>
                    </a:cubicBezTo>
                    <a:cubicBezTo>
                      <a:pt x="85" y="110"/>
                      <a:pt x="85" y="109"/>
                      <a:pt x="84" y="109"/>
                    </a:cubicBezTo>
                    <a:cubicBezTo>
                      <a:pt x="84" y="109"/>
                      <a:pt x="79" y="106"/>
                      <a:pt x="71" y="101"/>
                    </a:cubicBezTo>
                    <a:cubicBezTo>
                      <a:pt x="60" y="94"/>
                      <a:pt x="43" y="84"/>
                      <a:pt x="28" y="75"/>
                    </a:cubicBezTo>
                    <a:cubicBezTo>
                      <a:pt x="21" y="71"/>
                      <a:pt x="15" y="67"/>
                      <a:pt x="10" y="64"/>
                    </a:cubicBezTo>
                    <a:cubicBezTo>
                      <a:pt x="8" y="62"/>
                      <a:pt x="6" y="61"/>
                      <a:pt x="5" y="60"/>
                    </a:cubicBezTo>
                    <a:cubicBezTo>
                      <a:pt x="4" y="60"/>
                      <a:pt x="4"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2" y="59"/>
                      <a:pt x="2" y="59"/>
                      <a:pt x="2" y="59"/>
                    </a:cubicBezTo>
                    <a:cubicBezTo>
                      <a:pt x="3" y="59"/>
                      <a:pt x="3" y="59"/>
                      <a:pt x="3" y="59"/>
                    </a:cubicBezTo>
                    <a:cubicBezTo>
                      <a:pt x="3" y="59"/>
                      <a:pt x="3" y="59"/>
                      <a:pt x="3" y="59"/>
                    </a:cubicBezTo>
                    <a:cubicBezTo>
                      <a:pt x="2" y="59"/>
                      <a:pt x="2" y="59"/>
                      <a:pt x="2" y="59"/>
                    </a:cubicBezTo>
                    <a:cubicBezTo>
                      <a:pt x="3" y="59"/>
                      <a:pt x="3" y="59"/>
                      <a:pt x="3" y="59"/>
                    </a:cubicBezTo>
                    <a:cubicBezTo>
                      <a:pt x="2" y="59"/>
                      <a:pt x="2" y="59"/>
                      <a:pt x="2" y="59"/>
                    </a:cubicBezTo>
                    <a:cubicBezTo>
                      <a:pt x="3" y="60"/>
                      <a:pt x="3" y="60"/>
                      <a:pt x="3" y="60"/>
                    </a:cubicBezTo>
                    <a:cubicBezTo>
                      <a:pt x="3" y="59"/>
                      <a:pt x="3" y="59"/>
                      <a:pt x="3" y="59"/>
                    </a:cubicBezTo>
                    <a:cubicBezTo>
                      <a:pt x="2" y="59"/>
                      <a:pt x="2" y="59"/>
                      <a:pt x="2" y="59"/>
                    </a:cubicBezTo>
                    <a:cubicBezTo>
                      <a:pt x="3" y="60"/>
                      <a:pt x="3" y="60"/>
                      <a:pt x="3" y="60"/>
                    </a:cubicBezTo>
                    <a:cubicBezTo>
                      <a:pt x="3" y="60"/>
                      <a:pt x="3" y="60"/>
                      <a:pt x="3" y="60"/>
                    </a:cubicBezTo>
                    <a:cubicBezTo>
                      <a:pt x="2" y="59"/>
                      <a:pt x="2" y="59"/>
                      <a:pt x="2" y="59"/>
                    </a:cubicBezTo>
                    <a:cubicBezTo>
                      <a:pt x="2" y="61"/>
                      <a:pt x="2" y="61"/>
                      <a:pt x="2" y="61"/>
                    </a:cubicBezTo>
                    <a:cubicBezTo>
                      <a:pt x="3" y="60"/>
                      <a:pt x="3" y="60"/>
                      <a:pt x="3" y="60"/>
                    </a:cubicBezTo>
                    <a:cubicBezTo>
                      <a:pt x="2" y="59"/>
                      <a:pt x="2" y="59"/>
                      <a:pt x="2" y="59"/>
                    </a:cubicBezTo>
                    <a:cubicBezTo>
                      <a:pt x="2" y="61"/>
                      <a:pt x="2" y="61"/>
                      <a:pt x="2" y="61"/>
                    </a:cubicBezTo>
                    <a:cubicBezTo>
                      <a:pt x="2" y="60"/>
                      <a:pt x="2" y="60"/>
                      <a:pt x="2" y="60"/>
                    </a:cubicBezTo>
                    <a:cubicBezTo>
                      <a:pt x="2" y="61"/>
                      <a:pt x="2" y="61"/>
                      <a:pt x="2" y="61"/>
                    </a:cubicBezTo>
                    <a:cubicBezTo>
                      <a:pt x="2" y="61"/>
                      <a:pt x="2" y="61"/>
                      <a:pt x="2" y="61"/>
                    </a:cubicBezTo>
                    <a:cubicBezTo>
                      <a:pt x="2" y="60"/>
                      <a:pt x="2" y="60"/>
                      <a:pt x="2" y="60"/>
                    </a:cubicBezTo>
                    <a:cubicBezTo>
                      <a:pt x="2" y="61"/>
                      <a:pt x="2" y="61"/>
                      <a:pt x="2" y="61"/>
                    </a:cubicBezTo>
                    <a:cubicBezTo>
                      <a:pt x="2" y="60"/>
                      <a:pt x="2" y="60"/>
                      <a:pt x="2" y="60"/>
                    </a:cubicBezTo>
                    <a:cubicBezTo>
                      <a:pt x="2" y="61"/>
                      <a:pt x="2" y="61"/>
                      <a:pt x="2" y="61"/>
                    </a:cubicBezTo>
                    <a:cubicBezTo>
                      <a:pt x="2" y="61"/>
                      <a:pt x="2" y="61"/>
                      <a:pt x="2" y="61"/>
                    </a:cubicBezTo>
                    <a:cubicBezTo>
                      <a:pt x="2" y="60"/>
                      <a:pt x="2" y="60"/>
                      <a:pt x="2" y="60"/>
                    </a:cubicBezTo>
                    <a:cubicBezTo>
                      <a:pt x="2" y="61"/>
                      <a:pt x="2" y="61"/>
                      <a:pt x="2" y="61"/>
                    </a:cubicBezTo>
                    <a:cubicBezTo>
                      <a:pt x="2" y="61"/>
                      <a:pt x="2" y="61"/>
                      <a:pt x="3" y="62"/>
                    </a:cubicBezTo>
                    <a:cubicBezTo>
                      <a:pt x="9" y="65"/>
                      <a:pt x="29" y="77"/>
                      <a:pt x="49" y="88"/>
                    </a:cubicBezTo>
                    <a:cubicBezTo>
                      <a:pt x="58" y="94"/>
                      <a:pt x="68" y="99"/>
                      <a:pt x="75" y="103"/>
                    </a:cubicBezTo>
                    <a:cubicBezTo>
                      <a:pt x="79" y="105"/>
                      <a:pt x="82" y="107"/>
                      <a:pt x="84" y="108"/>
                    </a:cubicBezTo>
                    <a:cubicBezTo>
                      <a:pt x="86" y="109"/>
                      <a:pt x="87" y="109"/>
                      <a:pt x="88" y="109"/>
                    </a:cubicBezTo>
                    <a:cubicBezTo>
                      <a:pt x="88" y="110"/>
                      <a:pt x="89" y="110"/>
                      <a:pt x="90" y="110"/>
                    </a:cubicBezTo>
                    <a:cubicBezTo>
                      <a:pt x="91" y="110"/>
                      <a:pt x="91" y="110"/>
                      <a:pt x="91" y="110"/>
                    </a:cubicBezTo>
                    <a:cubicBezTo>
                      <a:pt x="91" y="110"/>
                      <a:pt x="91" y="110"/>
                      <a:pt x="91" y="109"/>
                    </a:cubicBezTo>
                    <a:cubicBezTo>
                      <a:pt x="92" y="109"/>
                      <a:pt x="92" y="108"/>
                      <a:pt x="92" y="108"/>
                    </a:cubicBezTo>
                    <a:cubicBezTo>
                      <a:pt x="92" y="108"/>
                      <a:pt x="91" y="107"/>
                      <a:pt x="91" y="107"/>
                    </a:cubicBezTo>
                    <a:cubicBezTo>
                      <a:pt x="4" y="53"/>
                      <a:pt x="4" y="53"/>
                      <a:pt x="4" y="53"/>
                    </a:cubicBezTo>
                    <a:cubicBezTo>
                      <a:pt x="3" y="54"/>
                      <a:pt x="3" y="54"/>
                      <a:pt x="3" y="54"/>
                    </a:cubicBezTo>
                    <a:cubicBezTo>
                      <a:pt x="4" y="55"/>
                      <a:pt x="4" y="55"/>
                      <a:pt x="4" y="55"/>
                    </a:cubicBezTo>
                    <a:cubicBezTo>
                      <a:pt x="3" y="54"/>
                      <a:pt x="3" y="54"/>
                      <a:pt x="3" y="54"/>
                    </a:cubicBezTo>
                    <a:cubicBezTo>
                      <a:pt x="4" y="55"/>
                      <a:pt x="4" y="55"/>
                      <a:pt x="4" y="55"/>
                    </a:cubicBezTo>
                    <a:cubicBezTo>
                      <a:pt x="4" y="55"/>
                      <a:pt x="4" y="55"/>
                      <a:pt x="4" y="55"/>
                    </a:cubicBezTo>
                    <a:cubicBezTo>
                      <a:pt x="3" y="54"/>
                      <a:pt x="3" y="54"/>
                      <a:pt x="3" y="54"/>
                    </a:cubicBezTo>
                    <a:cubicBezTo>
                      <a:pt x="4" y="55"/>
                      <a:pt x="4" y="55"/>
                      <a:pt x="4" y="55"/>
                    </a:cubicBezTo>
                    <a:cubicBezTo>
                      <a:pt x="3" y="54"/>
                      <a:pt x="3" y="54"/>
                      <a:pt x="3" y="54"/>
                    </a:cubicBezTo>
                    <a:cubicBezTo>
                      <a:pt x="3" y="55"/>
                      <a:pt x="3" y="55"/>
                      <a:pt x="3" y="55"/>
                    </a:cubicBezTo>
                    <a:cubicBezTo>
                      <a:pt x="4" y="55"/>
                      <a:pt x="4" y="55"/>
                      <a:pt x="4" y="55"/>
                    </a:cubicBezTo>
                    <a:cubicBezTo>
                      <a:pt x="3" y="54"/>
                      <a:pt x="3" y="54"/>
                      <a:pt x="3" y="54"/>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4" y="56"/>
                      <a:pt x="5" y="56"/>
                    </a:cubicBezTo>
                    <a:cubicBezTo>
                      <a:pt x="8" y="57"/>
                      <a:pt x="15" y="62"/>
                      <a:pt x="24" y="67"/>
                    </a:cubicBezTo>
                    <a:cubicBezTo>
                      <a:pt x="38" y="75"/>
                      <a:pt x="55" y="85"/>
                      <a:pt x="69" y="93"/>
                    </a:cubicBezTo>
                    <a:cubicBezTo>
                      <a:pt x="76" y="97"/>
                      <a:pt x="82" y="101"/>
                      <a:pt x="86" y="104"/>
                    </a:cubicBezTo>
                    <a:cubicBezTo>
                      <a:pt x="89" y="105"/>
                      <a:pt x="91" y="106"/>
                      <a:pt x="92" y="107"/>
                    </a:cubicBezTo>
                    <a:cubicBezTo>
                      <a:pt x="93" y="107"/>
                      <a:pt x="93" y="108"/>
                      <a:pt x="94" y="108"/>
                    </a:cubicBezTo>
                    <a:cubicBezTo>
                      <a:pt x="94" y="108"/>
                      <a:pt x="94" y="108"/>
                      <a:pt x="94" y="108"/>
                    </a:cubicBezTo>
                    <a:cubicBezTo>
                      <a:pt x="95" y="108"/>
                      <a:pt x="95" y="108"/>
                      <a:pt x="95" y="108"/>
                    </a:cubicBezTo>
                    <a:cubicBezTo>
                      <a:pt x="96" y="108"/>
                      <a:pt x="96" y="108"/>
                      <a:pt x="96" y="108"/>
                    </a:cubicBezTo>
                    <a:cubicBezTo>
                      <a:pt x="97" y="108"/>
                      <a:pt x="97" y="108"/>
                      <a:pt x="97" y="108"/>
                    </a:cubicBezTo>
                    <a:cubicBezTo>
                      <a:pt x="97" y="107"/>
                      <a:pt x="97" y="107"/>
                      <a:pt x="97" y="107"/>
                    </a:cubicBezTo>
                    <a:cubicBezTo>
                      <a:pt x="97" y="106"/>
                      <a:pt x="97" y="106"/>
                      <a:pt x="96" y="106"/>
                    </a:cubicBezTo>
                    <a:cubicBezTo>
                      <a:pt x="96" y="106"/>
                      <a:pt x="96" y="106"/>
                      <a:pt x="96" y="106"/>
                    </a:cubicBezTo>
                    <a:cubicBezTo>
                      <a:pt x="96" y="105"/>
                      <a:pt x="96" y="105"/>
                      <a:pt x="96" y="105"/>
                    </a:cubicBezTo>
                    <a:cubicBezTo>
                      <a:pt x="92" y="103"/>
                      <a:pt x="69" y="88"/>
                      <a:pt x="46" y="74"/>
                    </a:cubicBezTo>
                    <a:cubicBezTo>
                      <a:pt x="24" y="60"/>
                      <a:pt x="2" y="47"/>
                      <a:pt x="2" y="47"/>
                    </a:cubicBezTo>
                    <a:cubicBezTo>
                      <a:pt x="1" y="48"/>
                      <a:pt x="1" y="48"/>
                      <a:pt x="1" y="48"/>
                    </a:cubicBezTo>
                    <a:cubicBezTo>
                      <a:pt x="3" y="49"/>
                      <a:pt x="3" y="49"/>
                      <a:pt x="3" y="49"/>
                    </a:cubicBezTo>
                    <a:cubicBezTo>
                      <a:pt x="1" y="48"/>
                      <a:pt x="1" y="48"/>
                      <a:pt x="1" y="48"/>
                    </a:cubicBezTo>
                    <a:cubicBezTo>
                      <a:pt x="2" y="49"/>
                      <a:pt x="2" y="49"/>
                      <a:pt x="2" y="49"/>
                    </a:cubicBezTo>
                    <a:cubicBezTo>
                      <a:pt x="3" y="49"/>
                      <a:pt x="3" y="49"/>
                      <a:pt x="3" y="49"/>
                    </a:cubicBezTo>
                    <a:cubicBezTo>
                      <a:pt x="1" y="48"/>
                      <a:pt x="1" y="48"/>
                      <a:pt x="1" y="48"/>
                    </a:cubicBezTo>
                    <a:cubicBezTo>
                      <a:pt x="2" y="49"/>
                      <a:pt x="2" y="49"/>
                      <a:pt x="2" y="49"/>
                    </a:cubicBezTo>
                    <a:cubicBezTo>
                      <a:pt x="1" y="48"/>
                      <a:pt x="1" y="48"/>
                      <a:pt x="1" y="48"/>
                    </a:cubicBezTo>
                    <a:cubicBezTo>
                      <a:pt x="1" y="49"/>
                      <a:pt x="1" y="49"/>
                      <a:pt x="1" y="49"/>
                    </a:cubicBezTo>
                    <a:cubicBezTo>
                      <a:pt x="2" y="49"/>
                      <a:pt x="2" y="49"/>
                      <a:pt x="2" y="49"/>
                    </a:cubicBezTo>
                    <a:cubicBezTo>
                      <a:pt x="1" y="48"/>
                      <a:pt x="1" y="48"/>
                      <a:pt x="1" y="48"/>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50"/>
                      <a:pt x="2" y="50"/>
                      <a:pt x="3" y="50"/>
                    </a:cubicBezTo>
                    <a:cubicBezTo>
                      <a:pt x="11" y="54"/>
                      <a:pt x="35" y="68"/>
                      <a:pt x="58" y="81"/>
                    </a:cubicBezTo>
                    <a:cubicBezTo>
                      <a:pt x="69" y="88"/>
                      <a:pt x="80" y="94"/>
                      <a:pt x="88" y="99"/>
                    </a:cubicBezTo>
                    <a:cubicBezTo>
                      <a:pt x="96" y="104"/>
                      <a:pt x="101" y="107"/>
                      <a:pt x="101" y="107"/>
                    </a:cubicBezTo>
                    <a:cubicBezTo>
                      <a:pt x="102" y="107"/>
                      <a:pt x="103" y="107"/>
                      <a:pt x="103" y="106"/>
                    </a:cubicBezTo>
                    <a:cubicBezTo>
                      <a:pt x="104" y="105"/>
                      <a:pt x="104" y="104"/>
                      <a:pt x="103" y="104"/>
                    </a:cubicBezTo>
                    <a:cubicBezTo>
                      <a:pt x="103" y="104"/>
                      <a:pt x="97" y="100"/>
                      <a:pt x="88" y="95"/>
                    </a:cubicBezTo>
                    <a:cubicBezTo>
                      <a:pt x="75" y="87"/>
                      <a:pt x="55" y="74"/>
                      <a:pt x="38" y="64"/>
                    </a:cubicBezTo>
                    <a:cubicBezTo>
                      <a:pt x="30" y="59"/>
                      <a:pt x="22" y="54"/>
                      <a:pt x="17" y="51"/>
                    </a:cubicBezTo>
                    <a:cubicBezTo>
                      <a:pt x="14" y="49"/>
                      <a:pt x="12" y="48"/>
                      <a:pt x="11" y="47"/>
                    </a:cubicBezTo>
                    <a:cubicBezTo>
                      <a:pt x="10" y="46"/>
                      <a:pt x="9" y="46"/>
                      <a:pt x="9" y="45"/>
                    </a:cubicBezTo>
                    <a:cubicBezTo>
                      <a:pt x="9" y="45"/>
                      <a:pt x="9" y="45"/>
                      <a:pt x="9" y="45"/>
                    </a:cubicBezTo>
                    <a:cubicBezTo>
                      <a:pt x="9" y="45"/>
                      <a:pt x="9" y="45"/>
                      <a:pt x="9" y="45"/>
                    </a:cubicBezTo>
                    <a:cubicBezTo>
                      <a:pt x="8" y="46"/>
                      <a:pt x="8" y="46"/>
                      <a:pt x="8" y="46"/>
                    </a:cubicBezTo>
                    <a:cubicBezTo>
                      <a:pt x="9" y="45"/>
                      <a:pt x="9" y="45"/>
                      <a:pt x="9" y="45"/>
                    </a:cubicBezTo>
                    <a:cubicBezTo>
                      <a:pt x="9" y="45"/>
                      <a:pt x="9" y="45"/>
                      <a:pt x="9" y="45"/>
                    </a:cubicBezTo>
                    <a:cubicBezTo>
                      <a:pt x="8" y="46"/>
                      <a:pt x="8" y="46"/>
                      <a:pt x="8" y="46"/>
                    </a:cubicBezTo>
                    <a:cubicBezTo>
                      <a:pt x="9" y="45"/>
                      <a:pt x="9" y="45"/>
                      <a:pt x="9" y="45"/>
                    </a:cubicBezTo>
                    <a:cubicBezTo>
                      <a:pt x="7" y="46"/>
                      <a:pt x="7" y="46"/>
                      <a:pt x="7" y="46"/>
                    </a:cubicBezTo>
                    <a:cubicBezTo>
                      <a:pt x="9" y="46"/>
                      <a:pt x="9" y="46"/>
                      <a:pt x="9" y="46"/>
                    </a:cubicBezTo>
                    <a:cubicBezTo>
                      <a:pt x="9" y="45"/>
                      <a:pt x="9" y="45"/>
                      <a:pt x="9" y="45"/>
                    </a:cubicBezTo>
                    <a:cubicBezTo>
                      <a:pt x="7" y="46"/>
                      <a:pt x="7" y="46"/>
                      <a:pt x="7" y="46"/>
                    </a:cubicBezTo>
                    <a:cubicBezTo>
                      <a:pt x="9" y="46"/>
                      <a:pt x="9" y="46"/>
                      <a:pt x="9" y="46"/>
                    </a:cubicBezTo>
                    <a:cubicBezTo>
                      <a:pt x="7" y="46"/>
                      <a:pt x="7" y="46"/>
                      <a:pt x="7" y="46"/>
                    </a:cubicBezTo>
                    <a:cubicBezTo>
                      <a:pt x="9" y="47"/>
                      <a:pt x="9" y="47"/>
                      <a:pt x="9" y="47"/>
                    </a:cubicBezTo>
                    <a:cubicBezTo>
                      <a:pt x="8" y="46"/>
                      <a:pt x="8" y="46"/>
                      <a:pt x="8" y="46"/>
                    </a:cubicBezTo>
                    <a:cubicBezTo>
                      <a:pt x="8" y="47"/>
                      <a:pt x="8" y="47"/>
                      <a:pt x="8" y="47"/>
                    </a:cubicBezTo>
                    <a:cubicBezTo>
                      <a:pt x="9" y="47"/>
                      <a:pt x="9" y="47"/>
                      <a:pt x="9" y="47"/>
                    </a:cubicBezTo>
                    <a:cubicBezTo>
                      <a:pt x="8" y="46"/>
                      <a:pt x="8" y="46"/>
                      <a:pt x="8" y="46"/>
                    </a:cubicBezTo>
                    <a:cubicBezTo>
                      <a:pt x="8" y="47"/>
                      <a:pt x="8" y="47"/>
                      <a:pt x="8" y="47"/>
                    </a:cubicBezTo>
                    <a:cubicBezTo>
                      <a:pt x="8" y="47"/>
                      <a:pt x="8" y="47"/>
                      <a:pt x="8" y="47"/>
                    </a:cubicBezTo>
                    <a:cubicBezTo>
                      <a:pt x="8" y="48"/>
                      <a:pt x="8" y="48"/>
                      <a:pt x="8" y="48"/>
                    </a:cubicBezTo>
                    <a:cubicBezTo>
                      <a:pt x="8" y="47"/>
                      <a:pt x="8" y="47"/>
                      <a:pt x="8" y="47"/>
                    </a:cubicBezTo>
                    <a:cubicBezTo>
                      <a:pt x="8" y="47"/>
                      <a:pt x="8" y="47"/>
                      <a:pt x="8" y="47"/>
                    </a:cubicBezTo>
                    <a:cubicBezTo>
                      <a:pt x="8" y="48"/>
                      <a:pt x="8" y="48"/>
                      <a:pt x="8" y="48"/>
                    </a:cubicBezTo>
                    <a:cubicBezTo>
                      <a:pt x="8" y="47"/>
                      <a:pt x="8" y="47"/>
                      <a:pt x="8" y="47"/>
                    </a:cubicBezTo>
                    <a:cubicBezTo>
                      <a:pt x="8" y="48"/>
                      <a:pt x="8" y="48"/>
                      <a:pt x="8" y="48"/>
                    </a:cubicBezTo>
                    <a:cubicBezTo>
                      <a:pt x="8" y="48"/>
                      <a:pt x="8" y="48"/>
                      <a:pt x="8" y="48"/>
                    </a:cubicBezTo>
                    <a:cubicBezTo>
                      <a:pt x="8" y="47"/>
                      <a:pt x="8" y="47"/>
                      <a:pt x="8" y="47"/>
                    </a:cubicBezTo>
                    <a:cubicBezTo>
                      <a:pt x="8" y="48"/>
                      <a:pt x="8" y="48"/>
                      <a:pt x="8" y="48"/>
                    </a:cubicBezTo>
                    <a:cubicBezTo>
                      <a:pt x="8" y="48"/>
                      <a:pt x="9" y="48"/>
                      <a:pt x="10" y="48"/>
                    </a:cubicBezTo>
                    <a:cubicBezTo>
                      <a:pt x="14" y="50"/>
                      <a:pt x="22" y="54"/>
                      <a:pt x="32" y="60"/>
                    </a:cubicBezTo>
                    <a:cubicBezTo>
                      <a:pt x="46" y="69"/>
                      <a:pt x="65" y="80"/>
                      <a:pt x="81" y="89"/>
                    </a:cubicBezTo>
                    <a:cubicBezTo>
                      <a:pt x="88" y="94"/>
                      <a:pt x="95" y="98"/>
                      <a:pt x="100" y="101"/>
                    </a:cubicBezTo>
                    <a:cubicBezTo>
                      <a:pt x="103" y="102"/>
                      <a:pt x="105" y="103"/>
                      <a:pt x="107" y="104"/>
                    </a:cubicBezTo>
                    <a:cubicBezTo>
                      <a:pt x="108" y="105"/>
                      <a:pt x="108" y="105"/>
                      <a:pt x="109" y="105"/>
                    </a:cubicBezTo>
                    <a:cubicBezTo>
                      <a:pt x="110" y="105"/>
                      <a:pt x="110" y="105"/>
                      <a:pt x="110" y="105"/>
                    </a:cubicBezTo>
                    <a:cubicBezTo>
                      <a:pt x="110" y="106"/>
                      <a:pt x="110" y="106"/>
                      <a:pt x="110" y="106"/>
                    </a:cubicBezTo>
                    <a:cubicBezTo>
                      <a:pt x="111" y="106"/>
                      <a:pt x="111" y="106"/>
                      <a:pt x="111" y="106"/>
                    </a:cubicBezTo>
                    <a:cubicBezTo>
                      <a:pt x="112" y="105"/>
                      <a:pt x="112" y="105"/>
                      <a:pt x="112" y="105"/>
                    </a:cubicBezTo>
                    <a:cubicBezTo>
                      <a:pt x="112" y="105"/>
                      <a:pt x="112" y="105"/>
                      <a:pt x="112" y="105"/>
                    </a:cubicBezTo>
                    <a:cubicBezTo>
                      <a:pt x="112" y="104"/>
                      <a:pt x="112" y="104"/>
                      <a:pt x="112" y="104"/>
                    </a:cubicBezTo>
                    <a:cubicBezTo>
                      <a:pt x="112" y="104"/>
                      <a:pt x="112" y="103"/>
                      <a:pt x="112" y="103"/>
                    </a:cubicBezTo>
                    <a:cubicBezTo>
                      <a:pt x="111" y="102"/>
                      <a:pt x="111" y="102"/>
                      <a:pt x="110" y="101"/>
                    </a:cubicBezTo>
                    <a:cubicBezTo>
                      <a:pt x="107" y="98"/>
                      <a:pt x="99" y="93"/>
                      <a:pt x="90" y="88"/>
                    </a:cubicBezTo>
                    <a:cubicBezTo>
                      <a:pt x="61" y="70"/>
                      <a:pt x="15" y="43"/>
                      <a:pt x="15" y="43"/>
                    </a:cubicBezTo>
                    <a:cubicBezTo>
                      <a:pt x="15" y="44"/>
                      <a:pt x="15" y="44"/>
                      <a:pt x="15" y="44"/>
                    </a:cubicBezTo>
                    <a:cubicBezTo>
                      <a:pt x="16" y="45"/>
                      <a:pt x="16" y="45"/>
                      <a:pt x="16" y="45"/>
                    </a:cubicBezTo>
                    <a:cubicBezTo>
                      <a:pt x="15" y="44"/>
                      <a:pt x="15" y="44"/>
                      <a:pt x="15" y="44"/>
                    </a:cubicBezTo>
                    <a:cubicBezTo>
                      <a:pt x="15" y="45"/>
                      <a:pt x="15" y="45"/>
                      <a:pt x="15" y="45"/>
                    </a:cubicBezTo>
                    <a:cubicBezTo>
                      <a:pt x="16" y="45"/>
                      <a:pt x="16" y="45"/>
                      <a:pt x="16" y="45"/>
                    </a:cubicBezTo>
                    <a:cubicBezTo>
                      <a:pt x="15" y="44"/>
                      <a:pt x="15" y="44"/>
                      <a:pt x="15" y="44"/>
                    </a:cubicBezTo>
                    <a:cubicBezTo>
                      <a:pt x="15" y="45"/>
                      <a:pt x="15" y="45"/>
                      <a:pt x="15" y="45"/>
                    </a:cubicBezTo>
                    <a:cubicBezTo>
                      <a:pt x="15" y="45"/>
                      <a:pt x="15" y="45"/>
                      <a:pt x="15" y="45"/>
                    </a:cubicBezTo>
                    <a:cubicBezTo>
                      <a:pt x="15" y="46"/>
                      <a:pt x="15" y="46"/>
                      <a:pt x="15" y="46"/>
                    </a:cubicBezTo>
                    <a:cubicBezTo>
                      <a:pt x="15" y="45"/>
                      <a:pt x="15" y="45"/>
                      <a:pt x="15" y="45"/>
                    </a:cubicBezTo>
                    <a:cubicBezTo>
                      <a:pt x="15" y="45"/>
                      <a:pt x="15" y="45"/>
                      <a:pt x="15" y="45"/>
                    </a:cubicBezTo>
                    <a:cubicBezTo>
                      <a:pt x="15" y="46"/>
                      <a:pt x="15" y="46"/>
                      <a:pt x="15" y="46"/>
                    </a:cubicBezTo>
                    <a:cubicBezTo>
                      <a:pt x="15" y="46"/>
                      <a:pt x="15" y="46"/>
                      <a:pt x="15" y="46"/>
                    </a:cubicBezTo>
                    <a:cubicBezTo>
                      <a:pt x="15" y="46"/>
                      <a:pt x="16" y="46"/>
                      <a:pt x="17" y="46"/>
                    </a:cubicBezTo>
                    <a:cubicBezTo>
                      <a:pt x="21" y="48"/>
                      <a:pt x="30" y="52"/>
                      <a:pt x="40" y="58"/>
                    </a:cubicBezTo>
                    <a:cubicBezTo>
                      <a:pt x="55" y="67"/>
                      <a:pt x="75" y="78"/>
                      <a:pt x="90" y="87"/>
                    </a:cubicBezTo>
                    <a:cubicBezTo>
                      <a:pt x="98" y="92"/>
                      <a:pt x="105" y="96"/>
                      <a:pt x="110" y="99"/>
                    </a:cubicBezTo>
                    <a:cubicBezTo>
                      <a:pt x="115" y="102"/>
                      <a:pt x="118" y="103"/>
                      <a:pt x="118" y="103"/>
                    </a:cubicBezTo>
                    <a:cubicBezTo>
                      <a:pt x="118" y="104"/>
                      <a:pt x="119" y="104"/>
                      <a:pt x="120" y="103"/>
                    </a:cubicBezTo>
                    <a:cubicBezTo>
                      <a:pt x="120" y="102"/>
                      <a:pt x="120" y="101"/>
                      <a:pt x="119" y="101"/>
                    </a:cubicBezTo>
                    <a:cubicBezTo>
                      <a:pt x="119" y="101"/>
                      <a:pt x="113" y="97"/>
                      <a:pt x="104" y="92"/>
                    </a:cubicBezTo>
                    <a:cubicBezTo>
                      <a:pt x="91" y="83"/>
                      <a:pt x="71" y="71"/>
                      <a:pt x="54" y="60"/>
                    </a:cubicBezTo>
                    <a:cubicBezTo>
                      <a:pt x="45" y="55"/>
                      <a:pt x="38" y="50"/>
                      <a:pt x="32" y="47"/>
                    </a:cubicBezTo>
                    <a:cubicBezTo>
                      <a:pt x="30" y="45"/>
                      <a:pt x="27" y="44"/>
                      <a:pt x="26" y="43"/>
                    </a:cubicBezTo>
                    <a:cubicBezTo>
                      <a:pt x="25" y="42"/>
                      <a:pt x="25" y="42"/>
                      <a:pt x="24" y="42"/>
                    </a:cubicBezTo>
                    <a:cubicBezTo>
                      <a:pt x="24" y="41"/>
                      <a:pt x="24" y="41"/>
                      <a:pt x="24" y="41"/>
                    </a:cubicBezTo>
                    <a:cubicBezTo>
                      <a:pt x="24" y="41"/>
                      <a:pt x="24" y="41"/>
                      <a:pt x="24" y="41"/>
                    </a:cubicBezTo>
                    <a:cubicBezTo>
                      <a:pt x="23" y="42"/>
                      <a:pt x="23" y="42"/>
                      <a:pt x="23" y="42"/>
                    </a:cubicBezTo>
                    <a:cubicBezTo>
                      <a:pt x="24" y="41"/>
                      <a:pt x="24" y="41"/>
                      <a:pt x="24" y="41"/>
                    </a:cubicBezTo>
                    <a:cubicBezTo>
                      <a:pt x="24" y="41"/>
                      <a:pt x="24" y="41"/>
                      <a:pt x="24" y="41"/>
                    </a:cubicBezTo>
                    <a:cubicBezTo>
                      <a:pt x="23" y="42"/>
                      <a:pt x="23" y="42"/>
                      <a:pt x="23" y="42"/>
                    </a:cubicBezTo>
                    <a:cubicBezTo>
                      <a:pt x="24" y="41"/>
                      <a:pt x="24" y="41"/>
                      <a:pt x="24" y="41"/>
                    </a:cubicBezTo>
                    <a:cubicBezTo>
                      <a:pt x="23" y="42"/>
                      <a:pt x="23" y="42"/>
                      <a:pt x="23" y="42"/>
                    </a:cubicBezTo>
                    <a:cubicBezTo>
                      <a:pt x="24" y="42"/>
                      <a:pt x="24" y="42"/>
                      <a:pt x="24" y="42"/>
                    </a:cubicBezTo>
                    <a:cubicBezTo>
                      <a:pt x="24" y="41"/>
                      <a:pt x="24" y="41"/>
                      <a:pt x="24" y="41"/>
                    </a:cubicBezTo>
                    <a:cubicBezTo>
                      <a:pt x="23" y="42"/>
                      <a:pt x="23" y="42"/>
                      <a:pt x="23" y="42"/>
                    </a:cubicBezTo>
                    <a:cubicBezTo>
                      <a:pt x="24" y="42"/>
                      <a:pt x="24" y="42"/>
                      <a:pt x="24" y="42"/>
                    </a:cubicBezTo>
                    <a:cubicBezTo>
                      <a:pt x="23" y="42"/>
                      <a:pt x="23" y="42"/>
                      <a:pt x="23" y="42"/>
                    </a:cubicBezTo>
                    <a:cubicBezTo>
                      <a:pt x="24" y="42"/>
                      <a:pt x="24" y="42"/>
                      <a:pt x="24" y="42"/>
                    </a:cubicBezTo>
                    <a:cubicBezTo>
                      <a:pt x="24" y="42"/>
                      <a:pt x="24" y="42"/>
                      <a:pt x="24" y="42"/>
                    </a:cubicBezTo>
                    <a:cubicBezTo>
                      <a:pt x="23" y="42"/>
                      <a:pt x="23" y="42"/>
                      <a:pt x="23" y="42"/>
                    </a:cubicBezTo>
                    <a:cubicBezTo>
                      <a:pt x="24" y="42"/>
                      <a:pt x="24" y="42"/>
                      <a:pt x="24" y="42"/>
                    </a:cubicBezTo>
                    <a:cubicBezTo>
                      <a:pt x="23" y="42"/>
                      <a:pt x="23" y="42"/>
                      <a:pt x="23" y="42"/>
                    </a:cubicBezTo>
                    <a:cubicBezTo>
                      <a:pt x="24" y="43"/>
                      <a:pt x="24" y="43"/>
                      <a:pt x="24" y="43"/>
                    </a:cubicBezTo>
                    <a:cubicBezTo>
                      <a:pt x="23" y="42"/>
                      <a:pt x="23" y="42"/>
                      <a:pt x="23" y="42"/>
                    </a:cubicBezTo>
                    <a:cubicBezTo>
                      <a:pt x="23" y="44"/>
                      <a:pt x="23" y="44"/>
                      <a:pt x="23" y="44"/>
                    </a:cubicBezTo>
                    <a:cubicBezTo>
                      <a:pt x="24" y="43"/>
                      <a:pt x="24" y="43"/>
                      <a:pt x="24" y="43"/>
                    </a:cubicBezTo>
                    <a:cubicBezTo>
                      <a:pt x="23" y="42"/>
                      <a:pt x="23" y="42"/>
                      <a:pt x="23" y="42"/>
                    </a:cubicBezTo>
                    <a:cubicBezTo>
                      <a:pt x="23" y="44"/>
                      <a:pt x="23" y="44"/>
                      <a:pt x="23" y="44"/>
                    </a:cubicBezTo>
                    <a:cubicBezTo>
                      <a:pt x="23" y="42"/>
                      <a:pt x="23" y="42"/>
                      <a:pt x="23" y="42"/>
                    </a:cubicBezTo>
                    <a:cubicBezTo>
                      <a:pt x="23" y="44"/>
                      <a:pt x="23" y="44"/>
                      <a:pt x="23" y="44"/>
                    </a:cubicBezTo>
                    <a:cubicBezTo>
                      <a:pt x="23" y="44"/>
                      <a:pt x="23" y="44"/>
                      <a:pt x="23" y="44"/>
                    </a:cubicBezTo>
                    <a:cubicBezTo>
                      <a:pt x="23" y="42"/>
                      <a:pt x="23" y="42"/>
                      <a:pt x="23" y="42"/>
                    </a:cubicBezTo>
                    <a:cubicBezTo>
                      <a:pt x="23" y="44"/>
                      <a:pt x="23" y="44"/>
                      <a:pt x="23" y="44"/>
                    </a:cubicBezTo>
                    <a:cubicBezTo>
                      <a:pt x="23" y="43"/>
                      <a:pt x="23" y="43"/>
                      <a:pt x="23" y="43"/>
                    </a:cubicBezTo>
                    <a:cubicBezTo>
                      <a:pt x="23" y="44"/>
                      <a:pt x="23" y="44"/>
                      <a:pt x="23" y="44"/>
                    </a:cubicBezTo>
                    <a:cubicBezTo>
                      <a:pt x="23" y="44"/>
                      <a:pt x="23" y="44"/>
                      <a:pt x="23" y="44"/>
                    </a:cubicBezTo>
                    <a:cubicBezTo>
                      <a:pt x="23" y="43"/>
                      <a:pt x="23" y="43"/>
                      <a:pt x="23" y="43"/>
                    </a:cubicBezTo>
                    <a:cubicBezTo>
                      <a:pt x="23" y="44"/>
                      <a:pt x="23" y="44"/>
                      <a:pt x="23" y="44"/>
                    </a:cubicBezTo>
                    <a:cubicBezTo>
                      <a:pt x="23" y="44"/>
                      <a:pt x="24" y="44"/>
                      <a:pt x="25" y="44"/>
                    </a:cubicBezTo>
                    <a:cubicBezTo>
                      <a:pt x="28" y="46"/>
                      <a:pt x="36" y="50"/>
                      <a:pt x="46" y="56"/>
                    </a:cubicBezTo>
                    <a:cubicBezTo>
                      <a:pt x="61" y="64"/>
                      <a:pt x="80" y="75"/>
                      <a:pt x="95" y="84"/>
                    </a:cubicBezTo>
                    <a:cubicBezTo>
                      <a:pt x="103" y="89"/>
                      <a:pt x="110" y="93"/>
                      <a:pt x="115" y="96"/>
                    </a:cubicBezTo>
                    <a:cubicBezTo>
                      <a:pt x="120" y="99"/>
                      <a:pt x="122" y="100"/>
                      <a:pt x="123" y="100"/>
                    </a:cubicBezTo>
                    <a:cubicBezTo>
                      <a:pt x="123" y="101"/>
                      <a:pt x="124" y="100"/>
                      <a:pt x="125" y="100"/>
                    </a:cubicBezTo>
                    <a:cubicBezTo>
                      <a:pt x="125" y="99"/>
                      <a:pt x="125" y="98"/>
                      <a:pt x="124" y="98"/>
                    </a:cubicBezTo>
                    <a:cubicBezTo>
                      <a:pt x="31" y="40"/>
                      <a:pt x="31" y="40"/>
                      <a:pt x="31" y="40"/>
                    </a:cubicBezTo>
                    <a:cubicBezTo>
                      <a:pt x="31" y="41"/>
                      <a:pt x="31" y="41"/>
                      <a:pt x="31" y="41"/>
                    </a:cubicBezTo>
                    <a:cubicBezTo>
                      <a:pt x="32" y="42"/>
                      <a:pt x="32" y="42"/>
                      <a:pt x="32" y="42"/>
                    </a:cubicBezTo>
                    <a:cubicBezTo>
                      <a:pt x="31" y="41"/>
                      <a:pt x="31" y="41"/>
                      <a:pt x="31" y="41"/>
                    </a:cubicBezTo>
                    <a:cubicBezTo>
                      <a:pt x="31" y="42"/>
                      <a:pt x="31" y="42"/>
                      <a:pt x="31" y="42"/>
                    </a:cubicBezTo>
                    <a:cubicBezTo>
                      <a:pt x="32" y="42"/>
                      <a:pt x="32" y="42"/>
                      <a:pt x="32" y="42"/>
                    </a:cubicBezTo>
                    <a:cubicBezTo>
                      <a:pt x="31" y="41"/>
                      <a:pt x="31" y="41"/>
                      <a:pt x="31" y="41"/>
                    </a:cubicBezTo>
                    <a:cubicBezTo>
                      <a:pt x="31" y="42"/>
                      <a:pt x="31" y="42"/>
                      <a:pt x="31" y="42"/>
                    </a:cubicBezTo>
                    <a:cubicBezTo>
                      <a:pt x="31" y="41"/>
                      <a:pt x="31" y="41"/>
                      <a:pt x="31" y="41"/>
                    </a:cubicBezTo>
                    <a:cubicBezTo>
                      <a:pt x="31" y="42"/>
                      <a:pt x="31" y="42"/>
                      <a:pt x="31" y="42"/>
                    </a:cubicBezTo>
                    <a:cubicBezTo>
                      <a:pt x="31" y="42"/>
                      <a:pt x="31" y="42"/>
                      <a:pt x="31" y="42"/>
                    </a:cubicBezTo>
                    <a:cubicBezTo>
                      <a:pt x="31" y="41"/>
                      <a:pt x="31" y="41"/>
                      <a:pt x="31" y="41"/>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3"/>
                      <a:pt x="31" y="43"/>
                      <a:pt x="32" y="43"/>
                    </a:cubicBezTo>
                    <a:cubicBezTo>
                      <a:pt x="40" y="47"/>
                      <a:pt x="64" y="61"/>
                      <a:pt x="87" y="74"/>
                    </a:cubicBezTo>
                    <a:cubicBezTo>
                      <a:pt x="98" y="80"/>
                      <a:pt x="109" y="87"/>
                      <a:pt x="117" y="91"/>
                    </a:cubicBezTo>
                    <a:cubicBezTo>
                      <a:pt x="121" y="94"/>
                      <a:pt x="124" y="96"/>
                      <a:pt x="127" y="97"/>
                    </a:cubicBezTo>
                    <a:cubicBezTo>
                      <a:pt x="128" y="98"/>
                      <a:pt x="129" y="98"/>
                      <a:pt x="129" y="98"/>
                    </a:cubicBezTo>
                    <a:cubicBezTo>
                      <a:pt x="130" y="99"/>
                      <a:pt x="130" y="99"/>
                      <a:pt x="130" y="99"/>
                    </a:cubicBezTo>
                    <a:cubicBezTo>
                      <a:pt x="130" y="99"/>
                      <a:pt x="130" y="99"/>
                      <a:pt x="130" y="99"/>
                    </a:cubicBezTo>
                    <a:cubicBezTo>
                      <a:pt x="131" y="99"/>
                      <a:pt x="131" y="99"/>
                      <a:pt x="131" y="99"/>
                    </a:cubicBezTo>
                    <a:cubicBezTo>
                      <a:pt x="131" y="99"/>
                      <a:pt x="131" y="99"/>
                      <a:pt x="131" y="99"/>
                    </a:cubicBezTo>
                    <a:cubicBezTo>
                      <a:pt x="131" y="99"/>
                      <a:pt x="132" y="99"/>
                      <a:pt x="132" y="99"/>
                    </a:cubicBezTo>
                    <a:cubicBezTo>
                      <a:pt x="133" y="98"/>
                      <a:pt x="133" y="98"/>
                      <a:pt x="133" y="97"/>
                    </a:cubicBezTo>
                    <a:cubicBezTo>
                      <a:pt x="133" y="97"/>
                      <a:pt x="132" y="97"/>
                      <a:pt x="132" y="96"/>
                    </a:cubicBezTo>
                    <a:cubicBezTo>
                      <a:pt x="38" y="38"/>
                      <a:pt x="38" y="38"/>
                      <a:pt x="38" y="38"/>
                    </a:cubicBezTo>
                    <a:cubicBezTo>
                      <a:pt x="37" y="39"/>
                      <a:pt x="37" y="39"/>
                      <a:pt x="37" y="39"/>
                    </a:cubicBezTo>
                    <a:cubicBezTo>
                      <a:pt x="39" y="40"/>
                      <a:pt x="39" y="40"/>
                      <a:pt x="39" y="40"/>
                    </a:cubicBezTo>
                    <a:cubicBezTo>
                      <a:pt x="38" y="39"/>
                      <a:pt x="38" y="39"/>
                      <a:pt x="38" y="39"/>
                    </a:cubicBezTo>
                    <a:cubicBezTo>
                      <a:pt x="38" y="40"/>
                      <a:pt x="38" y="40"/>
                      <a:pt x="38" y="40"/>
                    </a:cubicBezTo>
                    <a:cubicBezTo>
                      <a:pt x="39" y="40"/>
                      <a:pt x="39" y="40"/>
                      <a:pt x="39" y="40"/>
                    </a:cubicBezTo>
                    <a:cubicBezTo>
                      <a:pt x="38" y="39"/>
                      <a:pt x="38" y="39"/>
                      <a:pt x="38" y="39"/>
                    </a:cubicBezTo>
                    <a:cubicBezTo>
                      <a:pt x="38" y="40"/>
                      <a:pt x="38" y="40"/>
                      <a:pt x="38" y="40"/>
                    </a:cubicBezTo>
                    <a:cubicBezTo>
                      <a:pt x="38" y="40"/>
                      <a:pt x="38" y="40"/>
                      <a:pt x="38" y="40"/>
                    </a:cubicBezTo>
                    <a:cubicBezTo>
                      <a:pt x="38" y="41"/>
                      <a:pt x="38" y="41"/>
                      <a:pt x="38" y="41"/>
                    </a:cubicBezTo>
                    <a:cubicBezTo>
                      <a:pt x="38" y="40"/>
                      <a:pt x="38" y="40"/>
                      <a:pt x="38" y="40"/>
                    </a:cubicBezTo>
                    <a:cubicBezTo>
                      <a:pt x="38" y="40"/>
                      <a:pt x="38" y="40"/>
                      <a:pt x="38" y="40"/>
                    </a:cubicBezTo>
                    <a:cubicBezTo>
                      <a:pt x="38" y="41"/>
                      <a:pt x="38" y="41"/>
                      <a:pt x="38" y="41"/>
                    </a:cubicBezTo>
                    <a:cubicBezTo>
                      <a:pt x="38" y="40"/>
                      <a:pt x="38" y="40"/>
                      <a:pt x="38" y="40"/>
                    </a:cubicBezTo>
                    <a:cubicBezTo>
                      <a:pt x="38" y="41"/>
                      <a:pt x="38" y="41"/>
                      <a:pt x="38" y="41"/>
                    </a:cubicBezTo>
                    <a:cubicBezTo>
                      <a:pt x="38" y="41"/>
                      <a:pt x="38" y="41"/>
                      <a:pt x="38" y="41"/>
                    </a:cubicBezTo>
                    <a:cubicBezTo>
                      <a:pt x="38" y="40"/>
                      <a:pt x="38" y="40"/>
                      <a:pt x="38" y="40"/>
                    </a:cubicBezTo>
                    <a:cubicBezTo>
                      <a:pt x="38" y="41"/>
                      <a:pt x="38" y="41"/>
                      <a:pt x="38" y="41"/>
                    </a:cubicBezTo>
                    <a:cubicBezTo>
                      <a:pt x="38" y="41"/>
                      <a:pt x="39" y="41"/>
                      <a:pt x="40" y="41"/>
                    </a:cubicBezTo>
                    <a:cubicBezTo>
                      <a:pt x="43" y="43"/>
                      <a:pt x="52" y="47"/>
                      <a:pt x="61" y="53"/>
                    </a:cubicBezTo>
                    <a:cubicBezTo>
                      <a:pt x="76" y="61"/>
                      <a:pt x="95" y="72"/>
                      <a:pt x="110" y="80"/>
                    </a:cubicBezTo>
                    <a:cubicBezTo>
                      <a:pt x="118" y="85"/>
                      <a:pt x="124" y="89"/>
                      <a:pt x="129" y="92"/>
                    </a:cubicBezTo>
                    <a:cubicBezTo>
                      <a:pt x="132" y="93"/>
                      <a:pt x="134" y="94"/>
                      <a:pt x="135" y="95"/>
                    </a:cubicBezTo>
                    <a:cubicBezTo>
                      <a:pt x="136" y="95"/>
                      <a:pt x="137" y="96"/>
                      <a:pt x="137" y="96"/>
                    </a:cubicBezTo>
                    <a:cubicBezTo>
                      <a:pt x="138" y="96"/>
                      <a:pt x="138" y="96"/>
                      <a:pt x="138" y="96"/>
                    </a:cubicBezTo>
                    <a:cubicBezTo>
                      <a:pt x="138" y="96"/>
                      <a:pt x="138" y="96"/>
                      <a:pt x="138" y="96"/>
                    </a:cubicBezTo>
                    <a:cubicBezTo>
                      <a:pt x="139" y="96"/>
                      <a:pt x="139" y="96"/>
                      <a:pt x="139" y="96"/>
                    </a:cubicBezTo>
                    <a:cubicBezTo>
                      <a:pt x="139" y="96"/>
                      <a:pt x="139" y="96"/>
                      <a:pt x="139" y="96"/>
                    </a:cubicBezTo>
                    <a:cubicBezTo>
                      <a:pt x="140" y="96"/>
                      <a:pt x="140" y="96"/>
                      <a:pt x="140" y="96"/>
                    </a:cubicBezTo>
                    <a:cubicBezTo>
                      <a:pt x="140" y="95"/>
                      <a:pt x="140" y="95"/>
                      <a:pt x="140" y="95"/>
                    </a:cubicBezTo>
                    <a:cubicBezTo>
                      <a:pt x="140" y="94"/>
                      <a:pt x="140" y="94"/>
                      <a:pt x="139" y="94"/>
                    </a:cubicBezTo>
                    <a:cubicBezTo>
                      <a:pt x="45" y="35"/>
                      <a:pt x="45" y="35"/>
                      <a:pt x="45" y="35"/>
                    </a:cubicBezTo>
                    <a:cubicBezTo>
                      <a:pt x="44" y="36"/>
                      <a:pt x="44" y="36"/>
                      <a:pt x="44" y="36"/>
                    </a:cubicBezTo>
                    <a:cubicBezTo>
                      <a:pt x="44" y="37"/>
                      <a:pt x="44" y="37"/>
                      <a:pt x="44" y="37"/>
                    </a:cubicBezTo>
                    <a:cubicBezTo>
                      <a:pt x="44" y="37"/>
                      <a:pt x="68" y="52"/>
                      <a:pt x="93" y="66"/>
                    </a:cubicBezTo>
                    <a:cubicBezTo>
                      <a:pt x="105" y="74"/>
                      <a:pt x="118" y="81"/>
                      <a:pt x="128" y="86"/>
                    </a:cubicBezTo>
                    <a:cubicBezTo>
                      <a:pt x="133" y="89"/>
                      <a:pt x="137" y="91"/>
                      <a:pt x="140" y="93"/>
                    </a:cubicBezTo>
                    <a:cubicBezTo>
                      <a:pt x="141" y="94"/>
                      <a:pt x="143" y="94"/>
                      <a:pt x="144" y="95"/>
                    </a:cubicBezTo>
                    <a:cubicBezTo>
                      <a:pt x="144" y="95"/>
                      <a:pt x="145" y="95"/>
                      <a:pt x="145" y="95"/>
                    </a:cubicBezTo>
                    <a:cubicBezTo>
                      <a:pt x="145" y="95"/>
                      <a:pt x="146" y="96"/>
                      <a:pt x="146" y="96"/>
                    </a:cubicBezTo>
                    <a:cubicBezTo>
                      <a:pt x="147" y="95"/>
                      <a:pt x="147" y="95"/>
                      <a:pt x="147" y="95"/>
                    </a:cubicBezTo>
                    <a:cubicBezTo>
                      <a:pt x="147" y="95"/>
                      <a:pt x="147" y="95"/>
                      <a:pt x="147" y="95"/>
                    </a:cubicBezTo>
                    <a:cubicBezTo>
                      <a:pt x="148" y="95"/>
                      <a:pt x="148" y="94"/>
                      <a:pt x="148" y="94"/>
                    </a:cubicBezTo>
                    <a:cubicBezTo>
                      <a:pt x="148" y="93"/>
                      <a:pt x="147" y="93"/>
                      <a:pt x="147" y="93"/>
                    </a:cubicBezTo>
                    <a:cubicBezTo>
                      <a:pt x="147" y="93"/>
                      <a:pt x="141" y="89"/>
                      <a:pt x="132" y="84"/>
                    </a:cubicBezTo>
                    <a:cubicBezTo>
                      <a:pt x="119" y="75"/>
                      <a:pt x="98" y="63"/>
                      <a:pt x="81" y="52"/>
                    </a:cubicBezTo>
                    <a:cubicBezTo>
                      <a:pt x="73" y="47"/>
                      <a:pt x="66" y="42"/>
                      <a:pt x="60" y="39"/>
                    </a:cubicBezTo>
                    <a:cubicBezTo>
                      <a:pt x="57" y="37"/>
                      <a:pt x="55" y="36"/>
                      <a:pt x="54" y="35"/>
                    </a:cubicBezTo>
                    <a:cubicBezTo>
                      <a:pt x="53" y="34"/>
                      <a:pt x="52" y="34"/>
                      <a:pt x="52" y="33"/>
                    </a:cubicBezTo>
                    <a:cubicBezTo>
                      <a:pt x="52" y="33"/>
                      <a:pt x="52" y="33"/>
                      <a:pt x="52" y="33"/>
                    </a:cubicBezTo>
                    <a:cubicBezTo>
                      <a:pt x="51" y="33"/>
                      <a:pt x="51" y="33"/>
                      <a:pt x="51" y="33"/>
                    </a:cubicBezTo>
                    <a:cubicBezTo>
                      <a:pt x="51" y="34"/>
                      <a:pt x="51" y="34"/>
                      <a:pt x="51" y="34"/>
                    </a:cubicBezTo>
                    <a:cubicBezTo>
                      <a:pt x="52" y="33"/>
                      <a:pt x="52" y="33"/>
                      <a:pt x="52" y="33"/>
                    </a:cubicBezTo>
                    <a:cubicBezTo>
                      <a:pt x="51" y="33"/>
                      <a:pt x="51" y="33"/>
                      <a:pt x="51" y="33"/>
                    </a:cubicBezTo>
                    <a:cubicBezTo>
                      <a:pt x="51" y="34"/>
                      <a:pt x="51" y="34"/>
                      <a:pt x="51" y="34"/>
                    </a:cubicBezTo>
                    <a:cubicBezTo>
                      <a:pt x="52" y="33"/>
                      <a:pt x="52" y="33"/>
                      <a:pt x="52" y="33"/>
                    </a:cubicBezTo>
                    <a:cubicBezTo>
                      <a:pt x="51" y="34"/>
                      <a:pt x="51" y="34"/>
                      <a:pt x="51" y="34"/>
                    </a:cubicBezTo>
                    <a:cubicBezTo>
                      <a:pt x="52" y="33"/>
                      <a:pt x="52" y="33"/>
                      <a:pt x="52" y="33"/>
                    </a:cubicBezTo>
                    <a:cubicBezTo>
                      <a:pt x="52" y="33"/>
                      <a:pt x="52" y="33"/>
                      <a:pt x="52" y="33"/>
                    </a:cubicBezTo>
                    <a:cubicBezTo>
                      <a:pt x="51" y="34"/>
                      <a:pt x="51" y="34"/>
                      <a:pt x="51" y="34"/>
                    </a:cubicBezTo>
                    <a:cubicBezTo>
                      <a:pt x="52" y="33"/>
                      <a:pt x="52" y="33"/>
                      <a:pt x="52" y="33"/>
                    </a:cubicBezTo>
                    <a:cubicBezTo>
                      <a:pt x="50" y="34"/>
                      <a:pt x="50" y="34"/>
                      <a:pt x="50" y="34"/>
                    </a:cubicBezTo>
                    <a:cubicBezTo>
                      <a:pt x="52" y="34"/>
                      <a:pt x="52" y="34"/>
                      <a:pt x="52" y="34"/>
                    </a:cubicBezTo>
                    <a:cubicBezTo>
                      <a:pt x="52" y="34"/>
                      <a:pt x="52" y="34"/>
                      <a:pt x="52" y="33"/>
                    </a:cubicBezTo>
                    <a:cubicBezTo>
                      <a:pt x="50" y="34"/>
                      <a:pt x="50" y="34"/>
                      <a:pt x="50" y="34"/>
                    </a:cubicBezTo>
                    <a:cubicBezTo>
                      <a:pt x="52" y="34"/>
                      <a:pt x="52" y="34"/>
                      <a:pt x="52" y="34"/>
                    </a:cubicBezTo>
                    <a:cubicBezTo>
                      <a:pt x="50" y="34"/>
                      <a:pt x="50" y="34"/>
                      <a:pt x="50" y="34"/>
                    </a:cubicBezTo>
                    <a:cubicBezTo>
                      <a:pt x="50" y="35"/>
                      <a:pt x="50" y="35"/>
                      <a:pt x="50" y="35"/>
                    </a:cubicBezTo>
                    <a:cubicBezTo>
                      <a:pt x="50" y="35"/>
                      <a:pt x="74" y="50"/>
                      <a:pt x="99" y="64"/>
                    </a:cubicBezTo>
                    <a:cubicBezTo>
                      <a:pt x="111" y="71"/>
                      <a:pt x="124" y="78"/>
                      <a:pt x="134" y="83"/>
                    </a:cubicBezTo>
                    <a:cubicBezTo>
                      <a:pt x="139" y="86"/>
                      <a:pt x="143" y="88"/>
                      <a:pt x="146" y="90"/>
                    </a:cubicBezTo>
                    <a:cubicBezTo>
                      <a:pt x="147" y="91"/>
                      <a:pt x="148" y="91"/>
                      <a:pt x="149" y="92"/>
                    </a:cubicBezTo>
                    <a:cubicBezTo>
                      <a:pt x="150" y="92"/>
                      <a:pt x="150" y="92"/>
                      <a:pt x="151" y="92"/>
                    </a:cubicBezTo>
                    <a:cubicBezTo>
                      <a:pt x="151" y="92"/>
                      <a:pt x="151" y="92"/>
                      <a:pt x="152" y="93"/>
                    </a:cubicBezTo>
                    <a:cubicBezTo>
                      <a:pt x="152" y="92"/>
                      <a:pt x="152" y="92"/>
                      <a:pt x="152" y="92"/>
                    </a:cubicBezTo>
                    <a:cubicBezTo>
                      <a:pt x="153" y="92"/>
                      <a:pt x="153" y="92"/>
                      <a:pt x="153" y="92"/>
                    </a:cubicBezTo>
                    <a:cubicBezTo>
                      <a:pt x="153" y="91"/>
                      <a:pt x="153" y="91"/>
                      <a:pt x="153" y="91"/>
                    </a:cubicBezTo>
                    <a:cubicBezTo>
                      <a:pt x="153" y="90"/>
                      <a:pt x="153" y="90"/>
                      <a:pt x="153" y="90"/>
                    </a:cubicBezTo>
                    <a:cubicBezTo>
                      <a:pt x="59" y="31"/>
                      <a:pt x="59" y="31"/>
                      <a:pt x="59" y="31"/>
                    </a:cubicBezTo>
                    <a:cubicBezTo>
                      <a:pt x="58" y="32"/>
                      <a:pt x="58" y="32"/>
                      <a:pt x="58" y="32"/>
                    </a:cubicBezTo>
                    <a:cubicBezTo>
                      <a:pt x="59" y="33"/>
                      <a:pt x="59" y="33"/>
                      <a:pt x="59" y="33"/>
                    </a:cubicBezTo>
                    <a:cubicBezTo>
                      <a:pt x="58" y="32"/>
                      <a:pt x="58" y="32"/>
                      <a:pt x="58" y="32"/>
                    </a:cubicBezTo>
                    <a:cubicBezTo>
                      <a:pt x="58" y="34"/>
                      <a:pt x="58" y="34"/>
                      <a:pt x="58" y="34"/>
                    </a:cubicBezTo>
                    <a:cubicBezTo>
                      <a:pt x="58" y="33"/>
                      <a:pt x="59" y="33"/>
                      <a:pt x="59" y="33"/>
                    </a:cubicBezTo>
                    <a:cubicBezTo>
                      <a:pt x="58" y="32"/>
                      <a:pt x="58" y="32"/>
                      <a:pt x="58" y="32"/>
                    </a:cubicBezTo>
                    <a:cubicBezTo>
                      <a:pt x="58" y="34"/>
                      <a:pt x="58" y="34"/>
                      <a:pt x="58" y="34"/>
                    </a:cubicBezTo>
                    <a:cubicBezTo>
                      <a:pt x="58" y="32"/>
                      <a:pt x="58" y="32"/>
                      <a:pt x="58" y="32"/>
                    </a:cubicBezTo>
                    <a:cubicBezTo>
                      <a:pt x="58" y="34"/>
                      <a:pt x="58" y="34"/>
                      <a:pt x="58" y="34"/>
                    </a:cubicBezTo>
                    <a:cubicBezTo>
                      <a:pt x="58" y="34"/>
                      <a:pt x="58" y="34"/>
                      <a:pt x="58" y="34"/>
                    </a:cubicBezTo>
                    <a:cubicBezTo>
                      <a:pt x="58" y="32"/>
                      <a:pt x="58" y="32"/>
                      <a:pt x="58" y="32"/>
                    </a:cubicBezTo>
                    <a:cubicBezTo>
                      <a:pt x="58" y="34"/>
                      <a:pt x="58" y="34"/>
                      <a:pt x="58" y="34"/>
                    </a:cubicBezTo>
                    <a:cubicBezTo>
                      <a:pt x="58" y="32"/>
                      <a:pt x="58" y="32"/>
                      <a:pt x="58" y="32"/>
                    </a:cubicBezTo>
                    <a:cubicBezTo>
                      <a:pt x="57" y="34"/>
                      <a:pt x="57" y="34"/>
                      <a:pt x="57" y="34"/>
                    </a:cubicBezTo>
                    <a:cubicBezTo>
                      <a:pt x="58" y="34"/>
                      <a:pt x="58" y="34"/>
                      <a:pt x="58" y="34"/>
                    </a:cubicBezTo>
                    <a:cubicBezTo>
                      <a:pt x="58" y="32"/>
                      <a:pt x="58" y="32"/>
                      <a:pt x="58" y="32"/>
                    </a:cubicBezTo>
                    <a:cubicBezTo>
                      <a:pt x="57" y="34"/>
                      <a:pt x="57" y="34"/>
                      <a:pt x="57" y="34"/>
                    </a:cubicBezTo>
                    <a:cubicBezTo>
                      <a:pt x="57" y="33"/>
                      <a:pt x="57" y="33"/>
                      <a:pt x="57" y="33"/>
                    </a:cubicBezTo>
                    <a:cubicBezTo>
                      <a:pt x="57" y="34"/>
                      <a:pt x="57" y="34"/>
                      <a:pt x="57" y="34"/>
                    </a:cubicBezTo>
                    <a:cubicBezTo>
                      <a:pt x="57" y="34"/>
                      <a:pt x="57" y="34"/>
                      <a:pt x="57" y="34"/>
                    </a:cubicBezTo>
                    <a:cubicBezTo>
                      <a:pt x="57" y="33"/>
                      <a:pt x="57" y="33"/>
                      <a:pt x="57" y="33"/>
                    </a:cubicBezTo>
                    <a:cubicBezTo>
                      <a:pt x="57" y="34"/>
                      <a:pt x="57" y="34"/>
                      <a:pt x="57" y="34"/>
                    </a:cubicBezTo>
                    <a:cubicBezTo>
                      <a:pt x="57" y="34"/>
                      <a:pt x="58" y="34"/>
                      <a:pt x="59" y="34"/>
                    </a:cubicBezTo>
                    <a:cubicBezTo>
                      <a:pt x="66" y="38"/>
                      <a:pt x="91" y="52"/>
                      <a:pt x="114" y="65"/>
                    </a:cubicBezTo>
                    <a:cubicBezTo>
                      <a:pt x="126" y="71"/>
                      <a:pt x="137" y="78"/>
                      <a:pt x="146" y="82"/>
                    </a:cubicBezTo>
                    <a:cubicBezTo>
                      <a:pt x="150" y="85"/>
                      <a:pt x="153" y="87"/>
                      <a:pt x="156" y="88"/>
                    </a:cubicBezTo>
                    <a:cubicBezTo>
                      <a:pt x="157" y="89"/>
                      <a:pt x="158" y="89"/>
                      <a:pt x="158" y="89"/>
                    </a:cubicBezTo>
                    <a:cubicBezTo>
                      <a:pt x="159" y="90"/>
                      <a:pt x="159" y="90"/>
                      <a:pt x="159" y="90"/>
                    </a:cubicBezTo>
                    <a:cubicBezTo>
                      <a:pt x="159" y="90"/>
                      <a:pt x="159" y="90"/>
                      <a:pt x="159" y="90"/>
                    </a:cubicBezTo>
                    <a:cubicBezTo>
                      <a:pt x="159" y="90"/>
                      <a:pt x="159" y="90"/>
                      <a:pt x="159" y="90"/>
                    </a:cubicBezTo>
                    <a:cubicBezTo>
                      <a:pt x="160" y="90"/>
                      <a:pt x="160" y="90"/>
                      <a:pt x="160" y="90"/>
                    </a:cubicBezTo>
                    <a:cubicBezTo>
                      <a:pt x="160" y="90"/>
                      <a:pt x="160" y="90"/>
                      <a:pt x="160" y="90"/>
                    </a:cubicBezTo>
                    <a:cubicBezTo>
                      <a:pt x="160" y="90"/>
                      <a:pt x="160" y="90"/>
                      <a:pt x="160" y="90"/>
                    </a:cubicBezTo>
                    <a:cubicBezTo>
                      <a:pt x="161" y="90"/>
                      <a:pt x="161" y="90"/>
                      <a:pt x="162" y="89"/>
                    </a:cubicBezTo>
                    <a:cubicBezTo>
                      <a:pt x="162" y="88"/>
                      <a:pt x="161" y="88"/>
                      <a:pt x="161" y="87"/>
                    </a:cubicBezTo>
                    <a:cubicBezTo>
                      <a:pt x="68" y="29"/>
                      <a:pt x="68" y="29"/>
                      <a:pt x="68" y="29"/>
                    </a:cubicBezTo>
                    <a:cubicBezTo>
                      <a:pt x="67" y="30"/>
                      <a:pt x="67" y="30"/>
                      <a:pt x="67" y="30"/>
                    </a:cubicBezTo>
                    <a:cubicBezTo>
                      <a:pt x="68" y="31"/>
                      <a:pt x="68" y="31"/>
                      <a:pt x="68" y="31"/>
                    </a:cubicBezTo>
                    <a:cubicBezTo>
                      <a:pt x="67" y="31"/>
                      <a:pt x="67" y="31"/>
                      <a:pt x="67" y="31"/>
                    </a:cubicBezTo>
                    <a:cubicBezTo>
                      <a:pt x="67" y="32"/>
                      <a:pt x="67" y="32"/>
                      <a:pt x="67" y="32"/>
                    </a:cubicBezTo>
                    <a:cubicBezTo>
                      <a:pt x="68" y="31"/>
                      <a:pt x="68" y="31"/>
                      <a:pt x="68" y="31"/>
                    </a:cubicBezTo>
                    <a:cubicBezTo>
                      <a:pt x="67" y="31"/>
                      <a:pt x="67" y="31"/>
                      <a:pt x="67" y="31"/>
                    </a:cubicBezTo>
                    <a:cubicBezTo>
                      <a:pt x="67" y="32"/>
                      <a:pt x="67" y="32"/>
                      <a:pt x="67" y="32"/>
                    </a:cubicBezTo>
                    <a:cubicBezTo>
                      <a:pt x="67" y="31"/>
                      <a:pt x="67" y="31"/>
                      <a:pt x="67" y="31"/>
                    </a:cubicBezTo>
                    <a:cubicBezTo>
                      <a:pt x="67" y="32"/>
                      <a:pt x="67" y="32"/>
                      <a:pt x="67" y="32"/>
                    </a:cubicBezTo>
                    <a:cubicBezTo>
                      <a:pt x="67" y="32"/>
                      <a:pt x="67" y="32"/>
                      <a:pt x="67" y="32"/>
                    </a:cubicBezTo>
                    <a:cubicBezTo>
                      <a:pt x="67" y="31"/>
                      <a:pt x="67" y="31"/>
                      <a:pt x="67" y="31"/>
                    </a:cubicBezTo>
                    <a:cubicBezTo>
                      <a:pt x="67" y="32"/>
                      <a:pt x="67" y="32"/>
                      <a:pt x="67" y="32"/>
                    </a:cubicBezTo>
                    <a:cubicBezTo>
                      <a:pt x="67" y="31"/>
                      <a:pt x="67" y="31"/>
                      <a:pt x="67" y="31"/>
                    </a:cubicBezTo>
                    <a:cubicBezTo>
                      <a:pt x="67" y="32"/>
                      <a:pt x="67" y="32"/>
                      <a:pt x="67" y="32"/>
                    </a:cubicBezTo>
                    <a:cubicBezTo>
                      <a:pt x="67" y="32"/>
                      <a:pt x="67" y="32"/>
                      <a:pt x="67" y="32"/>
                    </a:cubicBezTo>
                    <a:cubicBezTo>
                      <a:pt x="67" y="31"/>
                      <a:pt x="67" y="31"/>
                      <a:pt x="67" y="31"/>
                    </a:cubicBezTo>
                    <a:cubicBezTo>
                      <a:pt x="67" y="32"/>
                      <a:pt x="67" y="32"/>
                      <a:pt x="67" y="32"/>
                    </a:cubicBezTo>
                    <a:cubicBezTo>
                      <a:pt x="67" y="32"/>
                      <a:pt x="67" y="32"/>
                      <a:pt x="67" y="32"/>
                    </a:cubicBezTo>
                    <a:cubicBezTo>
                      <a:pt x="67" y="32"/>
                      <a:pt x="68" y="32"/>
                      <a:pt x="69" y="33"/>
                    </a:cubicBezTo>
                    <a:cubicBezTo>
                      <a:pt x="77" y="36"/>
                      <a:pt x="101" y="51"/>
                      <a:pt x="123" y="64"/>
                    </a:cubicBezTo>
                    <a:cubicBezTo>
                      <a:pt x="134" y="70"/>
                      <a:pt x="145" y="77"/>
                      <a:pt x="153" y="81"/>
                    </a:cubicBezTo>
                    <a:cubicBezTo>
                      <a:pt x="161" y="86"/>
                      <a:pt x="166" y="89"/>
                      <a:pt x="166" y="89"/>
                    </a:cubicBezTo>
                    <a:cubicBezTo>
                      <a:pt x="166" y="89"/>
                      <a:pt x="167" y="89"/>
                      <a:pt x="168" y="88"/>
                    </a:cubicBezTo>
                    <a:cubicBezTo>
                      <a:pt x="168" y="88"/>
                      <a:pt x="168" y="88"/>
                      <a:pt x="168" y="88"/>
                    </a:cubicBezTo>
                    <a:cubicBezTo>
                      <a:pt x="168" y="87"/>
                      <a:pt x="168" y="87"/>
                      <a:pt x="168" y="87"/>
                    </a:cubicBezTo>
                    <a:cubicBezTo>
                      <a:pt x="167" y="86"/>
                      <a:pt x="167" y="86"/>
                      <a:pt x="167" y="86"/>
                    </a:cubicBezTo>
                    <a:cubicBezTo>
                      <a:pt x="166" y="85"/>
                      <a:pt x="164" y="84"/>
                      <a:pt x="161" y="82"/>
                    </a:cubicBezTo>
                    <a:cubicBezTo>
                      <a:pt x="150" y="75"/>
                      <a:pt x="128" y="61"/>
                      <a:pt x="109" y="50"/>
                    </a:cubicBezTo>
                    <a:cubicBezTo>
                      <a:pt x="99" y="44"/>
                      <a:pt x="90" y="38"/>
                      <a:pt x="83" y="34"/>
                    </a:cubicBezTo>
                    <a:cubicBezTo>
                      <a:pt x="80" y="32"/>
                      <a:pt x="77" y="30"/>
                      <a:pt x="75" y="29"/>
                    </a:cubicBezTo>
                    <a:cubicBezTo>
                      <a:pt x="74" y="29"/>
                      <a:pt x="74" y="28"/>
                      <a:pt x="73" y="28"/>
                    </a:cubicBezTo>
                    <a:cubicBezTo>
                      <a:pt x="73" y="27"/>
                      <a:pt x="73" y="27"/>
                      <a:pt x="73" y="27"/>
                    </a:cubicBezTo>
                    <a:cubicBezTo>
                      <a:pt x="73" y="27"/>
                      <a:pt x="73" y="27"/>
                      <a:pt x="73" y="27"/>
                    </a:cubicBezTo>
                    <a:cubicBezTo>
                      <a:pt x="73" y="27"/>
                      <a:pt x="73" y="27"/>
                      <a:pt x="73" y="27"/>
                    </a:cubicBezTo>
                    <a:cubicBezTo>
                      <a:pt x="72" y="28"/>
                      <a:pt x="72" y="28"/>
                      <a:pt x="72" y="28"/>
                    </a:cubicBezTo>
                    <a:cubicBezTo>
                      <a:pt x="73" y="27"/>
                      <a:pt x="73" y="27"/>
                      <a:pt x="73" y="27"/>
                    </a:cubicBezTo>
                    <a:cubicBezTo>
                      <a:pt x="73" y="27"/>
                      <a:pt x="73" y="27"/>
                      <a:pt x="73" y="27"/>
                    </a:cubicBezTo>
                    <a:cubicBezTo>
                      <a:pt x="72" y="28"/>
                      <a:pt x="72" y="28"/>
                      <a:pt x="72" y="28"/>
                    </a:cubicBezTo>
                    <a:cubicBezTo>
                      <a:pt x="73" y="27"/>
                      <a:pt x="73" y="27"/>
                      <a:pt x="73" y="27"/>
                    </a:cubicBezTo>
                    <a:cubicBezTo>
                      <a:pt x="72" y="28"/>
                      <a:pt x="72" y="28"/>
                      <a:pt x="72" y="28"/>
                    </a:cubicBezTo>
                    <a:cubicBezTo>
                      <a:pt x="73" y="28"/>
                      <a:pt x="73" y="28"/>
                      <a:pt x="73" y="28"/>
                    </a:cubicBezTo>
                    <a:cubicBezTo>
                      <a:pt x="73" y="27"/>
                      <a:pt x="73" y="27"/>
                      <a:pt x="73" y="27"/>
                    </a:cubicBezTo>
                    <a:cubicBezTo>
                      <a:pt x="72" y="28"/>
                      <a:pt x="72" y="28"/>
                      <a:pt x="72" y="28"/>
                    </a:cubicBezTo>
                    <a:cubicBezTo>
                      <a:pt x="73" y="28"/>
                      <a:pt x="73" y="28"/>
                      <a:pt x="73" y="28"/>
                    </a:cubicBezTo>
                    <a:cubicBezTo>
                      <a:pt x="72" y="28"/>
                      <a:pt x="72" y="28"/>
                      <a:pt x="72" y="28"/>
                    </a:cubicBezTo>
                    <a:cubicBezTo>
                      <a:pt x="73" y="28"/>
                      <a:pt x="73" y="28"/>
                      <a:pt x="73" y="28"/>
                    </a:cubicBezTo>
                    <a:cubicBezTo>
                      <a:pt x="73" y="28"/>
                      <a:pt x="73" y="28"/>
                      <a:pt x="73" y="28"/>
                    </a:cubicBezTo>
                    <a:cubicBezTo>
                      <a:pt x="72" y="28"/>
                      <a:pt x="72" y="28"/>
                      <a:pt x="72" y="28"/>
                    </a:cubicBezTo>
                    <a:cubicBezTo>
                      <a:pt x="73" y="28"/>
                      <a:pt x="73" y="28"/>
                      <a:pt x="73" y="28"/>
                    </a:cubicBezTo>
                    <a:cubicBezTo>
                      <a:pt x="72" y="28"/>
                      <a:pt x="72" y="28"/>
                      <a:pt x="72" y="28"/>
                    </a:cubicBezTo>
                    <a:cubicBezTo>
                      <a:pt x="73" y="29"/>
                      <a:pt x="73" y="29"/>
                      <a:pt x="73" y="29"/>
                    </a:cubicBezTo>
                    <a:cubicBezTo>
                      <a:pt x="72" y="28"/>
                      <a:pt x="72" y="28"/>
                      <a:pt x="72" y="28"/>
                    </a:cubicBezTo>
                    <a:cubicBezTo>
                      <a:pt x="72" y="30"/>
                      <a:pt x="72" y="30"/>
                      <a:pt x="72" y="30"/>
                    </a:cubicBezTo>
                    <a:cubicBezTo>
                      <a:pt x="73" y="29"/>
                      <a:pt x="73" y="29"/>
                      <a:pt x="73" y="29"/>
                    </a:cubicBezTo>
                    <a:cubicBezTo>
                      <a:pt x="72" y="28"/>
                      <a:pt x="72" y="28"/>
                      <a:pt x="72" y="28"/>
                    </a:cubicBezTo>
                    <a:cubicBezTo>
                      <a:pt x="72" y="30"/>
                      <a:pt x="72" y="30"/>
                      <a:pt x="72" y="30"/>
                    </a:cubicBezTo>
                    <a:cubicBezTo>
                      <a:pt x="72" y="29"/>
                      <a:pt x="72" y="29"/>
                      <a:pt x="72" y="29"/>
                    </a:cubicBezTo>
                    <a:cubicBezTo>
                      <a:pt x="72" y="30"/>
                      <a:pt x="72" y="30"/>
                      <a:pt x="72" y="30"/>
                    </a:cubicBezTo>
                    <a:cubicBezTo>
                      <a:pt x="72" y="30"/>
                      <a:pt x="72" y="30"/>
                      <a:pt x="72" y="30"/>
                    </a:cubicBezTo>
                    <a:cubicBezTo>
                      <a:pt x="72" y="29"/>
                      <a:pt x="72" y="29"/>
                      <a:pt x="72" y="29"/>
                    </a:cubicBezTo>
                    <a:cubicBezTo>
                      <a:pt x="72" y="30"/>
                      <a:pt x="72" y="30"/>
                      <a:pt x="72" y="30"/>
                    </a:cubicBezTo>
                    <a:cubicBezTo>
                      <a:pt x="72" y="29"/>
                      <a:pt x="72" y="29"/>
                      <a:pt x="72" y="29"/>
                    </a:cubicBezTo>
                    <a:cubicBezTo>
                      <a:pt x="72" y="30"/>
                      <a:pt x="72" y="30"/>
                      <a:pt x="72" y="30"/>
                    </a:cubicBezTo>
                    <a:cubicBezTo>
                      <a:pt x="72" y="30"/>
                      <a:pt x="72" y="30"/>
                      <a:pt x="72" y="30"/>
                    </a:cubicBezTo>
                    <a:cubicBezTo>
                      <a:pt x="72" y="29"/>
                      <a:pt x="72" y="29"/>
                      <a:pt x="72" y="29"/>
                    </a:cubicBezTo>
                    <a:cubicBezTo>
                      <a:pt x="72" y="30"/>
                      <a:pt x="72" y="30"/>
                      <a:pt x="72" y="30"/>
                    </a:cubicBezTo>
                    <a:cubicBezTo>
                      <a:pt x="72" y="30"/>
                      <a:pt x="72" y="30"/>
                      <a:pt x="73" y="30"/>
                    </a:cubicBezTo>
                    <a:cubicBezTo>
                      <a:pt x="77" y="32"/>
                      <a:pt x="85" y="37"/>
                      <a:pt x="95" y="42"/>
                    </a:cubicBezTo>
                    <a:cubicBezTo>
                      <a:pt x="109" y="51"/>
                      <a:pt x="128" y="63"/>
                      <a:pt x="144" y="72"/>
                    </a:cubicBezTo>
                    <a:cubicBezTo>
                      <a:pt x="152" y="76"/>
                      <a:pt x="158" y="81"/>
                      <a:pt x="164" y="84"/>
                    </a:cubicBezTo>
                    <a:cubicBezTo>
                      <a:pt x="166" y="85"/>
                      <a:pt x="169" y="86"/>
                      <a:pt x="170" y="87"/>
                    </a:cubicBezTo>
                    <a:cubicBezTo>
                      <a:pt x="171" y="87"/>
                      <a:pt x="172" y="88"/>
                      <a:pt x="172" y="88"/>
                    </a:cubicBezTo>
                    <a:cubicBezTo>
                      <a:pt x="173" y="88"/>
                      <a:pt x="173" y="88"/>
                      <a:pt x="174" y="88"/>
                    </a:cubicBezTo>
                    <a:cubicBezTo>
                      <a:pt x="175" y="88"/>
                      <a:pt x="175" y="88"/>
                      <a:pt x="175" y="88"/>
                    </a:cubicBezTo>
                    <a:cubicBezTo>
                      <a:pt x="175" y="88"/>
                      <a:pt x="175" y="88"/>
                      <a:pt x="175" y="88"/>
                    </a:cubicBezTo>
                    <a:cubicBezTo>
                      <a:pt x="176" y="87"/>
                      <a:pt x="176" y="87"/>
                      <a:pt x="176" y="87"/>
                    </a:cubicBezTo>
                    <a:cubicBezTo>
                      <a:pt x="176" y="86"/>
                      <a:pt x="175" y="86"/>
                      <a:pt x="175" y="86"/>
                    </a:cubicBezTo>
                    <a:cubicBezTo>
                      <a:pt x="126" y="55"/>
                      <a:pt x="126" y="55"/>
                      <a:pt x="126" y="55"/>
                    </a:cubicBezTo>
                    <a:cubicBezTo>
                      <a:pt x="181" y="85"/>
                      <a:pt x="181" y="85"/>
                      <a:pt x="181" y="85"/>
                    </a:cubicBezTo>
                    <a:cubicBezTo>
                      <a:pt x="182" y="86"/>
                      <a:pt x="182" y="86"/>
                      <a:pt x="183" y="85"/>
                    </a:cubicBezTo>
                    <a:cubicBezTo>
                      <a:pt x="183" y="84"/>
                      <a:pt x="183" y="84"/>
                      <a:pt x="183" y="84"/>
                    </a:cubicBezTo>
                    <a:cubicBezTo>
                      <a:pt x="183" y="83"/>
                      <a:pt x="183" y="83"/>
                      <a:pt x="183" y="83"/>
                    </a:cubicBezTo>
                    <a:cubicBezTo>
                      <a:pt x="182" y="82"/>
                      <a:pt x="182" y="82"/>
                      <a:pt x="182" y="82"/>
                    </a:cubicBezTo>
                    <a:cubicBezTo>
                      <a:pt x="181" y="81"/>
                      <a:pt x="179" y="80"/>
                      <a:pt x="175" y="78"/>
                    </a:cubicBezTo>
                    <a:cubicBezTo>
                      <a:pt x="153" y="63"/>
                      <a:pt x="86" y="23"/>
                      <a:pt x="86" y="23"/>
                    </a:cubicBezTo>
                    <a:cubicBezTo>
                      <a:pt x="86" y="24"/>
                      <a:pt x="86" y="24"/>
                      <a:pt x="86" y="24"/>
                    </a:cubicBezTo>
                    <a:cubicBezTo>
                      <a:pt x="85" y="25"/>
                      <a:pt x="85" y="25"/>
                      <a:pt x="85" y="25"/>
                    </a:cubicBezTo>
                    <a:cubicBezTo>
                      <a:pt x="189" y="83"/>
                      <a:pt x="189" y="83"/>
                      <a:pt x="189" y="83"/>
                    </a:cubicBezTo>
                    <a:cubicBezTo>
                      <a:pt x="189" y="83"/>
                      <a:pt x="190" y="83"/>
                      <a:pt x="190" y="83"/>
                    </a:cubicBezTo>
                    <a:cubicBezTo>
                      <a:pt x="191" y="83"/>
                      <a:pt x="191" y="82"/>
                      <a:pt x="191" y="82"/>
                    </a:cubicBezTo>
                    <a:cubicBezTo>
                      <a:pt x="191" y="81"/>
                      <a:pt x="191" y="81"/>
                      <a:pt x="191" y="81"/>
                    </a:cubicBezTo>
                    <a:cubicBezTo>
                      <a:pt x="190" y="80"/>
                      <a:pt x="190" y="80"/>
                      <a:pt x="190" y="80"/>
                    </a:cubicBezTo>
                    <a:cubicBezTo>
                      <a:pt x="190" y="80"/>
                      <a:pt x="189" y="80"/>
                      <a:pt x="188" y="79"/>
                    </a:cubicBezTo>
                    <a:cubicBezTo>
                      <a:pt x="182" y="75"/>
                      <a:pt x="159" y="61"/>
                      <a:pt x="137" y="47"/>
                    </a:cubicBezTo>
                    <a:cubicBezTo>
                      <a:pt x="126" y="41"/>
                      <a:pt x="116" y="34"/>
                      <a:pt x="108" y="30"/>
                    </a:cubicBezTo>
                    <a:cubicBezTo>
                      <a:pt x="104" y="27"/>
                      <a:pt x="101" y="25"/>
                      <a:pt x="99" y="24"/>
                    </a:cubicBezTo>
                    <a:cubicBezTo>
                      <a:pt x="98" y="23"/>
                      <a:pt x="97" y="22"/>
                      <a:pt x="97"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5" y="22"/>
                      <a:pt x="95" y="22"/>
                      <a:pt x="95" y="22"/>
                    </a:cubicBezTo>
                    <a:cubicBezTo>
                      <a:pt x="96" y="22"/>
                      <a:pt x="96" y="22"/>
                      <a:pt x="96" y="22"/>
                    </a:cubicBezTo>
                    <a:cubicBezTo>
                      <a:pt x="96" y="22"/>
                      <a:pt x="96" y="22"/>
                      <a:pt x="96" y="22"/>
                    </a:cubicBezTo>
                    <a:cubicBezTo>
                      <a:pt x="95" y="22"/>
                      <a:pt x="95" y="22"/>
                      <a:pt x="95" y="22"/>
                    </a:cubicBezTo>
                    <a:cubicBezTo>
                      <a:pt x="96" y="22"/>
                      <a:pt x="96" y="22"/>
                      <a:pt x="96" y="22"/>
                    </a:cubicBezTo>
                    <a:cubicBezTo>
                      <a:pt x="95" y="22"/>
                      <a:pt x="95" y="22"/>
                      <a:pt x="95" y="22"/>
                    </a:cubicBezTo>
                    <a:cubicBezTo>
                      <a:pt x="96" y="23"/>
                      <a:pt x="96" y="23"/>
                      <a:pt x="96" y="23"/>
                    </a:cubicBezTo>
                    <a:cubicBezTo>
                      <a:pt x="96" y="22"/>
                      <a:pt x="96" y="22"/>
                      <a:pt x="96" y="22"/>
                    </a:cubicBezTo>
                    <a:cubicBezTo>
                      <a:pt x="95" y="22"/>
                      <a:pt x="95" y="22"/>
                      <a:pt x="95" y="22"/>
                    </a:cubicBezTo>
                    <a:cubicBezTo>
                      <a:pt x="96" y="23"/>
                      <a:pt x="96" y="23"/>
                      <a:pt x="96" y="23"/>
                    </a:cubicBezTo>
                    <a:cubicBezTo>
                      <a:pt x="95" y="22"/>
                      <a:pt x="95" y="22"/>
                      <a:pt x="95" y="22"/>
                    </a:cubicBezTo>
                    <a:cubicBezTo>
                      <a:pt x="94" y="24"/>
                      <a:pt x="94" y="24"/>
                      <a:pt x="94" y="24"/>
                    </a:cubicBezTo>
                    <a:cubicBezTo>
                      <a:pt x="193" y="81"/>
                      <a:pt x="193" y="81"/>
                      <a:pt x="193" y="81"/>
                    </a:cubicBezTo>
                    <a:cubicBezTo>
                      <a:pt x="194" y="81"/>
                      <a:pt x="195" y="81"/>
                      <a:pt x="195" y="80"/>
                    </a:cubicBezTo>
                    <a:cubicBezTo>
                      <a:pt x="196" y="80"/>
                      <a:pt x="196" y="79"/>
                      <a:pt x="195" y="78"/>
                    </a:cubicBezTo>
                    <a:cubicBezTo>
                      <a:pt x="195" y="78"/>
                      <a:pt x="189" y="75"/>
                      <a:pt x="180" y="69"/>
                    </a:cubicBezTo>
                    <a:cubicBezTo>
                      <a:pt x="167" y="62"/>
                      <a:pt x="147" y="50"/>
                      <a:pt x="130" y="39"/>
                    </a:cubicBezTo>
                    <a:cubicBezTo>
                      <a:pt x="122" y="34"/>
                      <a:pt x="115" y="29"/>
                      <a:pt x="109" y="26"/>
                    </a:cubicBezTo>
                    <a:cubicBezTo>
                      <a:pt x="107" y="24"/>
                      <a:pt x="104" y="23"/>
                      <a:pt x="103" y="22"/>
                    </a:cubicBezTo>
                    <a:cubicBezTo>
                      <a:pt x="102" y="21"/>
                      <a:pt x="102" y="21"/>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0" y="21"/>
                      <a:pt x="100" y="21"/>
                      <a:pt x="100" y="21"/>
                    </a:cubicBezTo>
                    <a:cubicBezTo>
                      <a:pt x="101" y="21"/>
                      <a:pt x="101" y="21"/>
                      <a:pt x="101" y="21"/>
                    </a:cubicBezTo>
                    <a:cubicBezTo>
                      <a:pt x="101" y="20"/>
                      <a:pt x="101" y="20"/>
                      <a:pt x="101" y="20"/>
                    </a:cubicBezTo>
                    <a:cubicBezTo>
                      <a:pt x="100" y="21"/>
                      <a:pt x="100" y="21"/>
                      <a:pt x="100" y="21"/>
                    </a:cubicBezTo>
                    <a:cubicBezTo>
                      <a:pt x="101" y="21"/>
                      <a:pt x="101" y="21"/>
                      <a:pt x="101" y="21"/>
                    </a:cubicBezTo>
                    <a:cubicBezTo>
                      <a:pt x="100" y="21"/>
                      <a:pt x="100" y="21"/>
                      <a:pt x="100" y="21"/>
                    </a:cubicBezTo>
                    <a:cubicBezTo>
                      <a:pt x="101" y="22"/>
                      <a:pt x="101" y="22"/>
                      <a:pt x="101" y="22"/>
                    </a:cubicBezTo>
                    <a:cubicBezTo>
                      <a:pt x="101" y="21"/>
                      <a:pt x="101" y="21"/>
                      <a:pt x="101" y="21"/>
                    </a:cubicBezTo>
                    <a:cubicBezTo>
                      <a:pt x="100" y="21"/>
                      <a:pt x="100" y="21"/>
                      <a:pt x="100" y="21"/>
                    </a:cubicBezTo>
                    <a:cubicBezTo>
                      <a:pt x="101" y="22"/>
                      <a:pt x="101" y="22"/>
                      <a:pt x="101" y="22"/>
                    </a:cubicBezTo>
                    <a:cubicBezTo>
                      <a:pt x="100" y="21"/>
                      <a:pt x="100" y="21"/>
                      <a:pt x="100" y="21"/>
                    </a:cubicBezTo>
                    <a:cubicBezTo>
                      <a:pt x="99" y="22"/>
                      <a:pt x="99" y="22"/>
                      <a:pt x="99" y="22"/>
                    </a:cubicBezTo>
                    <a:cubicBezTo>
                      <a:pt x="99" y="22"/>
                      <a:pt x="124" y="36"/>
                      <a:pt x="149" y="50"/>
                    </a:cubicBezTo>
                    <a:cubicBezTo>
                      <a:pt x="162" y="57"/>
                      <a:pt x="175" y="64"/>
                      <a:pt x="184" y="70"/>
                    </a:cubicBezTo>
                    <a:cubicBezTo>
                      <a:pt x="189" y="72"/>
                      <a:pt x="193" y="75"/>
                      <a:pt x="196" y="76"/>
                    </a:cubicBezTo>
                    <a:cubicBezTo>
                      <a:pt x="198" y="77"/>
                      <a:pt x="199" y="78"/>
                      <a:pt x="200" y="78"/>
                    </a:cubicBezTo>
                    <a:cubicBezTo>
                      <a:pt x="200" y="78"/>
                      <a:pt x="200" y="78"/>
                      <a:pt x="201" y="79"/>
                    </a:cubicBezTo>
                    <a:cubicBezTo>
                      <a:pt x="201" y="79"/>
                      <a:pt x="201" y="79"/>
                      <a:pt x="201" y="79"/>
                    </a:cubicBezTo>
                    <a:cubicBezTo>
                      <a:pt x="201" y="79"/>
                      <a:pt x="201" y="79"/>
                      <a:pt x="202" y="79"/>
                    </a:cubicBezTo>
                    <a:cubicBezTo>
                      <a:pt x="202" y="79"/>
                      <a:pt x="202" y="79"/>
                      <a:pt x="203" y="78"/>
                    </a:cubicBezTo>
                    <a:cubicBezTo>
                      <a:pt x="203" y="78"/>
                      <a:pt x="203" y="78"/>
                      <a:pt x="203" y="78"/>
                    </a:cubicBezTo>
                    <a:cubicBezTo>
                      <a:pt x="203" y="77"/>
                      <a:pt x="203" y="77"/>
                      <a:pt x="203" y="77"/>
                    </a:cubicBezTo>
                    <a:cubicBezTo>
                      <a:pt x="203" y="76"/>
                      <a:pt x="203" y="76"/>
                      <a:pt x="203" y="76"/>
                    </a:cubicBezTo>
                    <a:cubicBezTo>
                      <a:pt x="202" y="75"/>
                      <a:pt x="201" y="75"/>
                      <a:pt x="200" y="74"/>
                    </a:cubicBezTo>
                    <a:cubicBezTo>
                      <a:pt x="197" y="71"/>
                      <a:pt x="189" y="66"/>
                      <a:pt x="180" y="60"/>
                    </a:cubicBezTo>
                    <a:cubicBezTo>
                      <a:pt x="153" y="43"/>
                      <a:pt x="109" y="18"/>
                      <a:pt x="109" y="18"/>
                    </a:cubicBezTo>
                    <a:cubicBezTo>
                      <a:pt x="109" y="18"/>
                      <a:pt x="109" y="18"/>
                      <a:pt x="108" y="18"/>
                    </a:cubicBezTo>
                    <a:cubicBezTo>
                      <a:pt x="108" y="18"/>
                      <a:pt x="108" y="18"/>
                      <a:pt x="107" y="18"/>
                    </a:cubicBezTo>
                    <a:cubicBezTo>
                      <a:pt x="107" y="19"/>
                      <a:pt x="107" y="19"/>
                      <a:pt x="107" y="20"/>
                    </a:cubicBezTo>
                    <a:cubicBezTo>
                      <a:pt x="107" y="20"/>
                      <a:pt x="108" y="20"/>
                      <a:pt x="108" y="21"/>
                    </a:cubicBezTo>
                    <a:cubicBezTo>
                      <a:pt x="207" y="78"/>
                      <a:pt x="207" y="78"/>
                      <a:pt x="207" y="78"/>
                    </a:cubicBezTo>
                    <a:cubicBezTo>
                      <a:pt x="207" y="78"/>
                      <a:pt x="208" y="78"/>
                      <a:pt x="209" y="77"/>
                    </a:cubicBezTo>
                    <a:cubicBezTo>
                      <a:pt x="209" y="76"/>
                      <a:pt x="209" y="76"/>
                      <a:pt x="209" y="76"/>
                    </a:cubicBezTo>
                    <a:cubicBezTo>
                      <a:pt x="209" y="76"/>
                      <a:pt x="209" y="76"/>
                      <a:pt x="209" y="75"/>
                    </a:cubicBezTo>
                    <a:cubicBezTo>
                      <a:pt x="208" y="75"/>
                      <a:pt x="208" y="75"/>
                      <a:pt x="208" y="75"/>
                    </a:cubicBezTo>
                    <a:cubicBezTo>
                      <a:pt x="207" y="74"/>
                      <a:pt x="205" y="72"/>
                      <a:pt x="201" y="70"/>
                    </a:cubicBezTo>
                    <a:cubicBezTo>
                      <a:pt x="190" y="63"/>
                      <a:pt x="168" y="51"/>
                      <a:pt x="149" y="39"/>
                    </a:cubicBezTo>
                    <a:cubicBezTo>
                      <a:pt x="140" y="34"/>
                      <a:pt x="131" y="28"/>
                      <a:pt x="124" y="24"/>
                    </a:cubicBezTo>
                    <a:cubicBezTo>
                      <a:pt x="121" y="22"/>
                      <a:pt x="118" y="20"/>
                      <a:pt x="116" y="19"/>
                    </a:cubicBezTo>
                    <a:cubicBezTo>
                      <a:pt x="116" y="18"/>
                      <a:pt x="115" y="18"/>
                      <a:pt x="114" y="17"/>
                    </a:cubicBezTo>
                    <a:cubicBezTo>
                      <a:pt x="114" y="17"/>
                      <a:pt x="114" y="17"/>
                      <a:pt x="114" y="17"/>
                    </a:cubicBezTo>
                    <a:cubicBezTo>
                      <a:pt x="114" y="17"/>
                      <a:pt x="114" y="17"/>
                      <a:pt x="114" y="17"/>
                    </a:cubicBezTo>
                    <a:cubicBezTo>
                      <a:pt x="113" y="17"/>
                      <a:pt x="113" y="17"/>
                      <a:pt x="113" y="17"/>
                    </a:cubicBezTo>
                    <a:cubicBezTo>
                      <a:pt x="114" y="17"/>
                      <a:pt x="114" y="17"/>
                      <a:pt x="114" y="17"/>
                    </a:cubicBezTo>
                    <a:cubicBezTo>
                      <a:pt x="114" y="17"/>
                      <a:pt x="114" y="17"/>
                      <a:pt x="114" y="17"/>
                    </a:cubicBezTo>
                    <a:cubicBezTo>
                      <a:pt x="113" y="17"/>
                      <a:pt x="113" y="17"/>
                      <a:pt x="113" y="17"/>
                    </a:cubicBezTo>
                    <a:cubicBezTo>
                      <a:pt x="114" y="17"/>
                      <a:pt x="114" y="17"/>
                      <a:pt x="114" y="17"/>
                    </a:cubicBezTo>
                    <a:cubicBezTo>
                      <a:pt x="113" y="17"/>
                      <a:pt x="113" y="17"/>
                      <a:pt x="113" y="17"/>
                    </a:cubicBezTo>
                    <a:cubicBezTo>
                      <a:pt x="114" y="18"/>
                      <a:pt x="114" y="18"/>
                      <a:pt x="114" y="18"/>
                    </a:cubicBezTo>
                    <a:cubicBezTo>
                      <a:pt x="114" y="17"/>
                      <a:pt x="114" y="17"/>
                      <a:pt x="114" y="17"/>
                    </a:cubicBezTo>
                    <a:cubicBezTo>
                      <a:pt x="113" y="17"/>
                      <a:pt x="113" y="17"/>
                      <a:pt x="113" y="17"/>
                    </a:cubicBezTo>
                    <a:cubicBezTo>
                      <a:pt x="114" y="18"/>
                      <a:pt x="114" y="18"/>
                      <a:pt x="114" y="18"/>
                    </a:cubicBezTo>
                    <a:cubicBezTo>
                      <a:pt x="114" y="18"/>
                      <a:pt x="114" y="18"/>
                      <a:pt x="114" y="18"/>
                    </a:cubicBezTo>
                    <a:cubicBezTo>
                      <a:pt x="113" y="17"/>
                      <a:pt x="113" y="17"/>
                      <a:pt x="113" y="17"/>
                    </a:cubicBezTo>
                    <a:cubicBezTo>
                      <a:pt x="113" y="19"/>
                      <a:pt x="113" y="19"/>
                      <a:pt x="113" y="19"/>
                    </a:cubicBezTo>
                    <a:cubicBezTo>
                      <a:pt x="114" y="18"/>
                      <a:pt x="114" y="18"/>
                      <a:pt x="114" y="18"/>
                    </a:cubicBezTo>
                    <a:cubicBezTo>
                      <a:pt x="113" y="17"/>
                      <a:pt x="113" y="17"/>
                      <a:pt x="113" y="17"/>
                    </a:cubicBezTo>
                    <a:cubicBezTo>
                      <a:pt x="113" y="19"/>
                      <a:pt x="113" y="19"/>
                      <a:pt x="113" y="19"/>
                    </a:cubicBezTo>
                    <a:cubicBezTo>
                      <a:pt x="113" y="17"/>
                      <a:pt x="113" y="17"/>
                      <a:pt x="113" y="17"/>
                    </a:cubicBezTo>
                    <a:cubicBezTo>
                      <a:pt x="113" y="19"/>
                      <a:pt x="113" y="19"/>
                      <a:pt x="113" y="19"/>
                    </a:cubicBezTo>
                    <a:cubicBezTo>
                      <a:pt x="113" y="19"/>
                      <a:pt x="113" y="19"/>
                      <a:pt x="113" y="19"/>
                    </a:cubicBezTo>
                    <a:cubicBezTo>
                      <a:pt x="113" y="17"/>
                      <a:pt x="113" y="17"/>
                      <a:pt x="113" y="17"/>
                    </a:cubicBezTo>
                    <a:cubicBezTo>
                      <a:pt x="113" y="19"/>
                      <a:pt x="113" y="19"/>
                      <a:pt x="113" y="19"/>
                    </a:cubicBezTo>
                    <a:cubicBezTo>
                      <a:pt x="113" y="17"/>
                      <a:pt x="113" y="17"/>
                      <a:pt x="113" y="17"/>
                    </a:cubicBezTo>
                    <a:cubicBezTo>
                      <a:pt x="112" y="19"/>
                      <a:pt x="112" y="19"/>
                      <a:pt x="112" y="19"/>
                    </a:cubicBezTo>
                    <a:cubicBezTo>
                      <a:pt x="113" y="19"/>
                      <a:pt x="113" y="19"/>
                      <a:pt x="113" y="19"/>
                    </a:cubicBezTo>
                    <a:cubicBezTo>
                      <a:pt x="113" y="17"/>
                      <a:pt x="113" y="17"/>
                      <a:pt x="113" y="17"/>
                    </a:cubicBezTo>
                    <a:cubicBezTo>
                      <a:pt x="112" y="19"/>
                      <a:pt x="112" y="19"/>
                      <a:pt x="112" y="19"/>
                    </a:cubicBezTo>
                    <a:cubicBezTo>
                      <a:pt x="113" y="18"/>
                      <a:pt x="113" y="18"/>
                      <a:pt x="113" y="18"/>
                    </a:cubicBezTo>
                    <a:cubicBezTo>
                      <a:pt x="112" y="19"/>
                      <a:pt x="112" y="19"/>
                      <a:pt x="112" y="19"/>
                    </a:cubicBezTo>
                    <a:cubicBezTo>
                      <a:pt x="112" y="19"/>
                      <a:pt x="112" y="19"/>
                      <a:pt x="112" y="19"/>
                    </a:cubicBezTo>
                    <a:cubicBezTo>
                      <a:pt x="113" y="18"/>
                      <a:pt x="113" y="18"/>
                      <a:pt x="113" y="18"/>
                    </a:cubicBezTo>
                    <a:cubicBezTo>
                      <a:pt x="112" y="19"/>
                      <a:pt x="112" y="19"/>
                      <a:pt x="112" y="19"/>
                    </a:cubicBezTo>
                    <a:cubicBezTo>
                      <a:pt x="113" y="19"/>
                      <a:pt x="113" y="19"/>
                      <a:pt x="114" y="19"/>
                    </a:cubicBezTo>
                    <a:cubicBezTo>
                      <a:pt x="121" y="23"/>
                      <a:pt x="146" y="37"/>
                      <a:pt x="169" y="50"/>
                    </a:cubicBezTo>
                    <a:cubicBezTo>
                      <a:pt x="180" y="57"/>
                      <a:pt x="191" y="63"/>
                      <a:pt x="199" y="68"/>
                    </a:cubicBezTo>
                    <a:cubicBezTo>
                      <a:pt x="207" y="72"/>
                      <a:pt x="212" y="75"/>
                      <a:pt x="212" y="75"/>
                    </a:cubicBezTo>
                    <a:cubicBezTo>
                      <a:pt x="213" y="76"/>
                      <a:pt x="214" y="76"/>
                      <a:pt x="214" y="75"/>
                    </a:cubicBezTo>
                    <a:cubicBezTo>
                      <a:pt x="215" y="74"/>
                      <a:pt x="215" y="74"/>
                      <a:pt x="215" y="74"/>
                    </a:cubicBezTo>
                    <a:cubicBezTo>
                      <a:pt x="215" y="73"/>
                      <a:pt x="214" y="73"/>
                      <a:pt x="214" y="73"/>
                    </a:cubicBezTo>
                    <a:cubicBezTo>
                      <a:pt x="214" y="72"/>
                      <a:pt x="213" y="71"/>
                      <a:pt x="212" y="71"/>
                    </a:cubicBezTo>
                    <a:cubicBezTo>
                      <a:pt x="208" y="68"/>
                      <a:pt x="201" y="63"/>
                      <a:pt x="191" y="57"/>
                    </a:cubicBezTo>
                    <a:cubicBezTo>
                      <a:pt x="177" y="48"/>
                      <a:pt x="160" y="38"/>
                      <a:pt x="145" y="29"/>
                    </a:cubicBezTo>
                    <a:cubicBezTo>
                      <a:pt x="138" y="25"/>
                      <a:pt x="132" y="21"/>
                      <a:pt x="127" y="19"/>
                    </a:cubicBezTo>
                    <a:cubicBezTo>
                      <a:pt x="125" y="17"/>
                      <a:pt x="123" y="16"/>
                      <a:pt x="122" y="15"/>
                    </a:cubicBezTo>
                    <a:cubicBezTo>
                      <a:pt x="121" y="15"/>
                      <a:pt x="121" y="15"/>
                      <a:pt x="121" y="15"/>
                    </a:cubicBezTo>
                    <a:cubicBezTo>
                      <a:pt x="120" y="14"/>
                      <a:pt x="120" y="14"/>
                      <a:pt x="120" y="14"/>
                    </a:cubicBezTo>
                    <a:cubicBezTo>
                      <a:pt x="120" y="14"/>
                      <a:pt x="120" y="14"/>
                      <a:pt x="120" y="14"/>
                    </a:cubicBezTo>
                    <a:cubicBezTo>
                      <a:pt x="119" y="15"/>
                      <a:pt x="119" y="15"/>
                      <a:pt x="119" y="15"/>
                    </a:cubicBezTo>
                    <a:cubicBezTo>
                      <a:pt x="120" y="15"/>
                      <a:pt x="120" y="15"/>
                      <a:pt x="120" y="15"/>
                    </a:cubicBezTo>
                    <a:cubicBezTo>
                      <a:pt x="120" y="14"/>
                      <a:pt x="120" y="14"/>
                      <a:pt x="120" y="14"/>
                    </a:cubicBezTo>
                    <a:cubicBezTo>
                      <a:pt x="119" y="15"/>
                      <a:pt x="119" y="15"/>
                      <a:pt x="119" y="15"/>
                    </a:cubicBezTo>
                    <a:cubicBezTo>
                      <a:pt x="120" y="15"/>
                      <a:pt x="120" y="15"/>
                      <a:pt x="120" y="15"/>
                    </a:cubicBezTo>
                    <a:cubicBezTo>
                      <a:pt x="119" y="16"/>
                      <a:pt x="119" y="16"/>
                      <a:pt x="119" y="16"/>
                    </a:cubicBezTo>
                    <a:cubicBezTo>
                      <a:pt x="121" y="15"/>
                      <a:pt x="121" y="15"/>
                      <a:pt x="121" y="15"/>
                    </a:cubicBezTo>
                    <a:cubicBezTo>
                      <a:pt x="120" y="15"/>
                      <a:pt x="120" y="15"/>
                      <a:pt x="120" y="15"/>
                    </a:cubicBezTo>
                    <a:cubicBezTo>
                      <a:pt x="119" y="16"/>
                      <a:pt x="119" y="16"/>
                      <a:pt x="119" y="16"/>
                    </a:cubicBezTo>
                    <a:cubicBezTo>
                      <a:pt x="121" y="15"/>
                      <a:pt x="121" y="15"/>
                      <a:pt x="121" y="15"/>
                    </a:cubicBezTo>
                    <a:cubicBezTo>
                      <a:pt x="119" y="16"/>
                      <a:pt x="119" y="16"/>
                      <a:pt x="119" y="16"/>
                    </a:cubicBezTo>
                    <a:cubicBezTo>
                      <a:pt x="121" y="16"/>
                      <a:pt x="121" y="16"/>
                      <a:pt x="121" y="16"/>
                    </a:cubicBezTo>
                    <a:cubicBezTo>
                      <a:pt x="121" y="15"/>
                      <a:pt x="121" y="15"/>
                      <a:pt x="121" y="15"/>
                    </a:cubicBezTo>
                    <a:cubicBezTo>
                      <a:pt x="119" y="16"/>
                      <a:pt x="119" y="16"/>
                      <a:pt x="119" y="16"/>
                    </a:cubicBezTo>
                    <a:cubicBezTo>
                      <a:pt x="121" y="16"/>
                      <a:pt x="121" y="16"/>
                      <a:pt x="121" y="16"/>
                    </a:cubicBezTo>
                    <a:cubicBezTo>
                      <a:pt x="119" y="16"/>
                      <a:pt x="119" y="16"/>
                      <a:pt x="119" y="16"/>
                    </a:cubicBezTo>
                    <a:cubicBezTo>
                      <a:pt x="119" y="17"/>
                      <a:pt x="119" y="17"/>
                      <a:pt x="119" y="17"/>
                    </a:cubicBezTo>
                    <a:cubicBezTo>
                      <a:pt x="221" y="74"/>
                      <a:pt x="221" y="74"/>
                      <a:pt x="221" y="74"/>
                    </a:cubicBezTo>
                    <a:cubicBezTo>
                      <a:pt x="222" y="74"/>
                      <a:pt x="223" y="74"/>
                      <a:pt x="223" y="73"/>
                    </a:cubicBezTo>
                    <a:cubicBezTo>
                      <a:pt x="223" y="72"/>
                      <a:pt x="223" y="72"/>
                      <a:pt x="223" y="72"/>
                    </a:cubicBezTo>
                    <a:cubicBezTo>
                      <a:pt x="223" y="72"/>
                      <a:pt x="223" y="71"/>
                      <a:pt x="223" y="71"/>
                    </a:cubicBezTo>
                    <a:cubicBezTo>
                      <a:pt x="223" y="71"/>
                      <a:pt x="223" y="71"/>
                      <a:pt x="222" y="70"/>
                    </a:cubicBezTo>
                    <a:cubicBezTo>
                      <a:pt x="221" y="69"/>
                      <a:pt x="219" y="68"/>
                      <a:pt x="216" y="66"/>
                    </a:cubicBezTo>
                    <a:cubicBezTo>
                      <a:pt x="194" y="51"/>
                      <a:pt x="127" y="11"/>
                      <a:pt x="127" y="11"/>
                    </a:cubicBezTo>
                    <a:cubicBezTo>
                      <a:pt x="127" y="11"/>
                      <a:pt x="126" y="11"/>
                      <a:pt x="125" y="12"/>
                    </a:cubicBezTo>
                    <a:cubicBezTo>
                      <a:pt x="125" y="13"/>
                      <a:pt x="125" y="14"/>
                      <a:pt x="126" y="14"/>
                    </a:cubicBezTo>
                    <a:cubicBezTo>
                      <a:pt x="126" y="14"/>
                      <a:pt x="151" y="29"/>
                      <a:pt x="176" y="43"/>
                    </a:cubicBezTo>
                    <a:cubicBezTo>
                      <a:pt x="189" y="51"/>
                      <a:pt x="202" y="58"/>
                      <a:pt x="212" y="63"/>
                    </a:cubicBezTo>
                    <a:cubicBezTo>
                      <a:pt x="217" y="66"/>
                      <a:pt x="221" y="69"/>
                      <a:pt x="225" y="70"/>
                    </a:cubicBezTo>
                    <a:cubicBezTo>
                      <a:pt x="226" y="71"/>
                      <a:pt x="228" y="72"/>
                      <a:pt x="229" y="72"/>
                    </a:cubicBezTo>
                    <a:cubicBezTo>
                      <a:pt x="229" y="72"/>
                      <a:pt x="230" y="72"/>
                      <a:pt x="230" y="73"/>
                    </a:cubicBezTo>
                    <a:cubicBezTo>
                      <a:pt x="231" y="73"/>
                      <a:pt x="231" y="73"/>
                      <a:pt x="231" y="73"/>
                    </a:cubicBezTo>
                    <a:cubicBezTo>
                      <a:pt x="232" y="73"/>
                      <a:pt x="232" y="73"/>
                      <a:pt x="232" y="73"/>
                    </a:cubicBezTo>
                    <a:cubicBezTo>
                      <a:pt x="232" y="73"/>
                      <a:pt x="233" y="72"/>
                      <a:pt x="233" y="72"/>
                    </a:cubicBezTo>
                    <a:cubicBezTo>
                      <a:pt x="233" y="72"/>
                      <a:pt x="233" y="72"/>
                      <a:pt x="233" y="72"/>
                    </a:cubicBezTo>
                    <a:cubicBezTo>
                      <a:pt x="233" y="71"/>
                      <a:pt x="233" y="71"/>
                      <a:pt x="233" y="71"/>
                    </a:cubicBezTo>
                    <a:cubicBezTo>
                      <a:pt x="233" y="71"/>
                      <a:pt x="233" y="70"/>
                      <a:pt x="233" y="70"/>
                    </a:cubicBezTo>
                    <a:cubicBezTo>
                      <a:pt x="232" y="69"/>
                      <a:pt x="232" y="69"/>
                      <a:pt x="232" y="69"/>
                    </a:cubicBezTo>
                    <a:cubicBezTo>
                      <a:pt x="231" y="68"/>
                      <a:pt x="229" y="67"/>
                      <a:pt x="225" y="65"/>
                    </a:cubicBezTo>
                    <a:cubicBezTo>
                      <a:pt x="214" y="58"/>
                      <a:pt x="192" y="45"/>
                      <a:pt x="172" y="33"/>
                    </a:cubicBezTo>
                    <a:cubicBezTo>
                      <a:pt x="162" y="28"/>
                      <a:pt x="153" y="22"/>
                      <a:pt x="147" y="18"/>
                    </a:cubicBezTo>
                    <a:cubicBezTo>
                      <a:pt x="143" y="16"/>
                      <a:pt x="141" y="14"/>
                      <a:pt x="139" y="13"/>
                    </a:cubicBezTo>
                    <a:cubicBezTo>
                      <a:pt x="138" y="12"/>
                      <a:pt x="137" y="11"/>
                      <a:pt x="137"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5" y="11"/>
                      <a:pt x="135" y="11"/>
                      <a:pt x="135" y="11"/>
                    </a:cubicBezTo>
                    <a:cubicBezTo>
                      <a:pt x="136" y="12"/>
                      <a:pt x="136" y="12"/>
                      <a:pt x="136" y="12"/>
                    </a:cubicBezTo>
                    <a:cubicBezTo>
                      <a:pt x="136" y="11"/>
                      <a:pt x="136" y="11"/>
                      <a:pt x="136" y="11"/>
                    </a:cubicBezTo>
                    <a:cubicBezTo>
                      <a:pt x="135" y="11"/>
                      <a:pt x="135" y="11"/>
                      <a:pt x="135" y="11"/>
                    </a:cubicBezTo>
                    <a:cubicBezTo>
                      <a:pt x="136" y="12"/>
                      <a:pt x="136" y="12"/>
                      <a:pt x="136" y="12"/>
                    </a:cubicBezTo>
                    <a:cubicBezTo>
                      <a:pt x="135" y="11"/>
                      <a:pt x="135" y="11"/>
                      <a:pt x="135" y="11"/>
                    </a:cubicBezTo>
                    <a:cubicBezTo>
                      <a:pt x="134" y="12"/>
                      <a:pt x="134" y="12"/>
                      <a:pt x="134" y="12"/>
                    </a:cubicBezTo>
                    <a:cubicBezTo>
                      <a:pt x="236" y="70"/>
                      <a:pt x="236" y="70"/>
                      <a:pt x="236" y="70"/>
                    </a:cubicBezTo>
                    <a:cubicBezTo>
                      <a:pt x="236" y="71"/>
                      <a:pt x="237" y="71"/>
                      <a:pt x="238" y="70"/>
                    </a:cubicBezTo>
                    <a:cubicBezTo>
                      <a:pt x="238" y="69"/>
                      <a:pt x="238" y="69"/>
                      <a:pt x="238" y="69"/>
                    </a:cubicBezTo>
                    <a:cubicBezTo>
                      <a:pt x="238" y="69"/>
                      <a:pt x="238" y="68"/>
                      <a:pt x="237" y="68"/>
                    </a:cubicBezTo>
                    <a:cubicBezTo>
                      <a:pt x="237" y="67"/>
                      <a:pt x="237" y="67"/>
                      <a:pt x="237" y="67"/>
                    </a:cubicBezTo>
                    <a:cubicBezTo>
                      <a:pt x="236" y="66"/>
                      <a:pt x="233" y="65"/>
                      <a:pt x="230" y="62"/>
                    </a:cubicBezTo>
                    <a:cubicBezTo>
                      <a:pt x="219" y="55"/>
                      <a:pt x="196" y="41"/>
                      <a:pt x="176" y="29"/>
                    </a:cubicBezTo>
                    <a:cubicBezTo>
                      <a:pt x="166" y="23"/>
                      <a:pt x="157" y="18"/>
                      <a:pt x="151" y="14"/>
                    </a:cubicBezTo>
                    <a:cubicBezTo>
                      <a:pt x="147" y="12"/>
                      <a:pt x="144" y="10"/>
                      <a:pt x="143" y="9"/>
                    </a:cubicBezTo>
                    <a:cubicBezTo>
                      <a:pt x="142" y="8"/>
                      <a:pt x="141" y="8"/>
                      <a:pt x="140" y="7"/>
                    </a:cubicBezTo>
                    <a:cubicBezTo>
                      <a:pt x="140" y="7"/>
                      <a:pt x="140" y="7"/>
                      <a:pt x="140" y="7"/>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8"/>
                      <a:pt x="140" y="8"/>
                      <a:pt x="140" y="8"/>
                    </a:cubicBezTo>
                    <a:cubicBezTo>
                      <a:pt x="140" y="7"/>
                      <a:pt x="140" y="7"/>
                      <a:pt x="140" y="7"/>
                    </a:cubicBezTo>
                    <a:cubicBezTo>
                      <a:pt x="139" y="8"/>
                      <a:pt x="139" y="8"/>
                      <a:pt x="139" y="8"/>
                    </a:cubicBezTo>
                    <a:cubicBezTo>
                      <a:pt x="140" y="8"/>
                      <a:pt x="140" y="8"/>
                      <a:pt x="140" y="8"/>
                    </a:cubicBezTo>
                    <a:cubicBezTo>
                      <a:pt x="139" y="8"/>
                      <a:pt x="139" y="8"/>
                      <a:pt x="139" y="8"/>
                    </a:cubicBezTo>
                    <a:cubicBezTo>
                      <a:pt x="140" y="8"/>
                      <a:pt x="140" y="8"/>
                      <a:pt x="140" y="8"/>
                    </a:cubicBezTo>
                    <a:cubicBezTo>
                      <a:pt x="140" y="8"/>
                      <a:pt x="140" y="8"/>
                      <a:pt x="140" y="8"/>
                    </a:cubicBezTo>
                    <a:cubicBezTo>
                      <a:pt x="139" y="8"/>
                      <a:pt x="139" y="8"/>
                      <a:pt x="139" y="8"/>
                    </a:cubicBezTo>
                    <a:cubicBezTo>
                      <a:pt x="140" y="8"/>
                      <a:pt x="140" y="8"/>
                      <a:pt x="140" y="8"/>
                    </a:cubicBezTo>
                    <a:cubicBezTo>
                      <a:pt x="139" y="8"/>
                      <a:pt x="139" y="8"/>
                      <a:pt x="139" y="8"/>
                    </a:cubicBezTo>
                    <a:cubicBezTo>
                      <a:pt x="138" y="10"/>
                      <a:pt x="138" y="10"/>
                      <a:pt x="138" y="10"/>
                    </a:cubicBezTo>
                    <a:cubicBezTo>
                      <a:pt x="138" y="10"/>
                      <a:pt x="163" y="24"/>
                      <a:pt x="188" y="39"/>
                    </a:cubicBezTo>
                    <a:cubicBezTo>
                      <a:pt x="200" y="47"/>
                      <a:pt x="213" y="54"/>
                      <a:pt x="223" y="60"/>
                    </a:cubicBezTo>
                    <a:cubicBezTo>
                      <a:pt x="228" y="62"/>
                      <a:pt x="232" y="65"/>
                      <a:pt x="235" y="66"/>
                    </a:cubicBezTo>
                    <a:cubicBezTo>
                      <a:pt x="237" y="67"/>
                      <a:pt x="238" y="68"/>
                      <a:pt x="239" y="68"/>
                    </a:cubicBezTo>
                    <a:cubicBezTo>
                      <a:pt x="239" y="69"/>
                      <a:pt x="240" y="69"/>
                      <a:pt x="240" y="69"/>
                    </a:cubicBezTo>
                    <a:cubicBezTo>
                      <a:pt x="241" y="69"/>
                      <a:pt x="241" y="69"/>
                      <a:pt x="241" y="69"/>
                    </a:cubicBezTo>
                    <a:cubicBezTo>
                      <a:pt x="242" y="69"/>
                      <a:pt x="242" y="69"/>
                      <a:pt x="242" y="69"/>
                    </a:cubicBezTo>
                    <a:cubicBezTo>
                      <a:pt x="242" y="69"/>
                      <a:pt x="243" y="69"/>
                      <a:pt x="243" y="68"/>
                    </a:cubicBezTo>
                    <a:cubicBezTo>
                      <a:pt x="243" y="68"/>
                      <a:pt x="243" y="68"/>
                      <a:pt x="243" y="68"/>
                    </a:cubicBezTo>
                    <a:cubicBezTo>
                      <a:pt x="243" y="68"/>
                      <a:pt x="243" y="68"/>
                      <a:pt x="243" y="68"/>
                    </a:cubicBezTo>
                    <a:cubicBezTo>
                      <a:pt x="243" y="67"/>
                      <a:pt x="243" y="67"/>
                      <a:pt x="243" y="67"/>
                    </a:cubicBezTo>
                    <a:cubicBezTo>
                      <a:pt x="243" y="66"/>
                      <a:pt x="242" y="66"/>
                      <a:pt x="242" y="66"/>
                    </a:cubicBezTo>
                    <a:cubicBezTo>
                      <a:pt x="241" y="65"/>
                      <a:pt x="239" y="63"/>
                      <a:pt x="235" y="61"/>
                    </a:cubicBezTo>
                    <a:cubicBezTo>
                      <a:pt x="213" y="46"/>
                      <a:pt x="146" y="6"/>
                      <a:pt x="146" y="6"/>
                    </a:cubicBezTo>
                    <a:cubicBezTo>
                      <a:pt x="146" y="8"/>
                      <a:pt x="146" y="8"/>
                      <a:pt x="146" y="8"/>
                    </a:cubicBezTo>
                    <a:cubicBezTo>
                      <a:pt x="147" y="8"/>
                      <a:pt x="147" y="8"/>
                      <a:pt x="147" y="8"/>
                    </a:cubicBezTo>
                    <a:cubicBezTo>
                      <a:pt x="146" y="8"/>
                      <a:pt x="146" y="8"/>
                      <a:pt x="146" y="8"/>
                    </a:cubicBezTo>
                    <a:cubicBezTo>
                      <a:pt x="146" y="9"/>
                      <a:pt x="146" y="9"/>
                      <a:pt x="146" y="9"/>
                    </a:cubicBezTo>
                    <a:cubicBezTo>
                      <a:pt x="147" y="8"/>
                      <a:pt x="147" y="8"/>
                      <a:pt x="147" y="8"/>
                    </a:cubicBezTo>
                    <a:cubicBezTo>
                      <a:pt x="146" y="8"/>
                      <a:pt x="146" y="8"/>
                      <a:pt x="146" y="8"/>
                    </a:cubicBezTo>
                    <a:cubicBezTo>
                      <a:pt x="146" y="9"/>
                      <a:pt x="146" y="9"/>
                      <a:pt x="146" y="9"/>
                    </a:cubicBezTo>
                    <a:cubicBezTo>
                      <a:pt x="146" y="8"/>
                      <a:pt x="146" y="8"/>
                      <a:pt x="146" y="8"/>
                    </a:cubicBezTo>
                    <a:cubicBezTo>
                      <a:pt x="146" y="9"/>
                      <a:pt x="146" y="9"/>
                      <a:pt x="146" y="9"/>
                    </a:cubicBezTo>
                    <a:cubicBezTo>
                      <a:pt x="146" y="9"/>
                      <a:pt x="146" y="9"/>
                      <a:pt x="146" y="9"/>
                    </a:cubicBezTo>
                    <a:cubicBezTo>
                      <a:pt x="146" y="8"/>
                      <a:pt x="146" y="8"/>
                      <a:pt x="146" y="8"/>
                    </a:cubicBezTo>
                    <a:cubicBezTo>
                      <a:pt x="146" y="9"/>
                      <a:pt x="146" y="9"/>
                      <a:pt x="146" y="9"/>
                    </a:cubicBezTo>
                    <a:cubicBezTo>
                      <a:pt x="146" y="8"/>
                      <a:pt x="146" y="8"/>
                      <a:pt x="146" y="8"/>
                    </a:cubicBezTo>
                    <a:cubicBezTo>
                      <a:pt x="145" y="9"/>
                      <a:pt x="145" y="9"/>
                      <a:pt x="145" y="9"/>
                    </a:cubicBezTo>
                    <a:cubicBezTo>
                      <a:pt x="146" y="9"/>
                      <a:pt x="146" y="9"/>
                      <a:pt x="146" y="9"/>
                    </a:cubicBezTo>
                    <a:cubicBezTo>
                      <a:pt x="146" y="8"/>
                      <a:pt x="146" y="8"/>
                      <a:pt x="146" y="8"/>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6" y="9"/>
                      <a:pt x="147" y="10"/>
                    </a:cubicBezTo>
                    <a:cubicBezTo>
                      <a:pt x="154" y="14"/>
                      <a:pt x="178" y="28"/>
                      <a:pt x="201" y="41"/>
                    </a:cubicBezTo>
                    <a:cubicBezTo>
                      <a:pt x="212" y="47"/>
                      <a:pt x="224" y="54"/>
                      <a:pt x="232" y="59"/>
                    </a:cubicBezTo>
                    <a:cubicBezTo>
                      <a:pt x="237" y="61"/>
                      <a:pt x="240" y="63"/>
                      <a:pt x="243" y="64"/>
                    </a:cubicBezTo>
                    <a:cubicBezTo>
                      <a:pt x="244" y="65"/>
                      <a:pt x="246" y="65"/>
                      <a:pt x="246" y="66"/>
                    </a:cubicBezTo>
                    <a:cubicBezTo>
                      <a:pt x="247" y="66"/>
                      <a:pt x="247" y="66"/>
                      <a:pt x="248" y="66"/>
                    </a:cubicBezTo>
                    <a:cubicBezTo>
                      <a:pt x="248" y="66"/>
                      <a:pt x="248" y="66"/>
                      <a:pt x="249" y="66"/>
                    </a:cubicBezTo>
                    <a:cubicBezTo>
                      <a:pt x="249" y="66"/>
                      <a:pt x="249" y="66"/>
                      <a:pt x="249" y="66"/>
                    </a:cubicBezTo>
                    <a:cubicBezTo>
                      <a:pt x="250" y="66"/>
                      <a:pt x="250" y="66"/>
                      <a:pt x="250" y="66"/>
                    </a:cubicBezTo>
                    <a:cubicBezTo>
                      <a:pt x="250" y="65"/>
                      <a:pt x="250" y="65"/>
                      <a:pt x="250" y="65"/>
                    </a:cubicBezTo>
                    <a:cubicBezTo>
                      <a:pt x="250" y="64"/>
                      <a:pt x="250" y="64"/>
                      <a:pt x="250" y="64"/>
                    </a:cubicBezTo>
                    <a:cubicBezTo>
                      <a:pt x="250" y="64"/>
                      <a:pt x="244" y="60"/>
                      <a:pt x="235" y="54"/>
                    </a:cubicBezTo>
                    <a:cubicBezTo>
                      <a:pt x="221" y="46"/>
                      <a:pt x="201" y="34"/>
                      <a:pt x="184" y="23"/>
                    </a:cubicBezTo>
                    <a:cubicBezTo>
                      <a:pt x="176" y="18"/>
                      <a:pt x="168" y="13"/>
                      <a:pt x="162" y="10"/>
                    </a:cubicBezTo>
                    <a:cubicBezTo>
                      <a:pt x="160" y="8"/>
                      <a:pt x="158" y="6"/>
                      <a:pt x="156" y="5"/>
                    </a:cubicBezTo>
                    <a:cubicBezTo>
                      <a:pt x="155" y="5"/>
                      <a:pt x="155" y="4"/>
                      <a:pt x="154" y="4"/>
                    </a:cubicBezTo>
                    <a:cubicBezTo>
                      <a:pt x="154" y="4"/>
                      <a:pt x="154" y="4"/>
                      <a:pt x="154" y="4"/>
                    </a:cubicBezTo>
                    <a:cubicBezTo>
                      <a:pt x="154" y="4"/>
                      <a:pt x="154" y="4"/>
                      <a:pt x="154" y="4"/>
                    </a:cubicBezTo>
                    <a:cubicBezTo>
                      <a:pt x="153" y="4"/>
                      <a:pt x="153" y="4"/>
                      <a:pt x="153" y="4"/>
                    </a:cubicBezTo>
                    <a:cubicBezTo>
                      <a:pt x="154" y="4"/>
                      <a:pt x="154" y="4"/>
                      <a:pt x="154" y="4"/>
                    </a:cubicBezTo>
                    <a:cubicBezTo>
                      <a:pt x="154" y="4"/>
                      <a:pt x="154" y="4"/>
                      <a:pt x="154" y="4"/>
                    </a:cubicBezTo>
                    <a:cubicBezTo>
                      <a:pt x="153" y="4"/>
                      <a:pt x="153" y="4"/>
                      <a:pt x="153" y="4"/>
                    </a:cubicBezTo>
                    <a:cubicBezTo>
                      <a:pt x="154" y="4"/>
                      <a:pt x="154" y="4"/>
                      <a:pt x="154" y="4"/>
                    </a:cubicBezTo>
                    <a:cubicBezTo>
                      <a:pt x="153" y="5"/>
                      <a:pt x="153" y="5"/>
                      <a:pt x="153" y="5"/>
                    </a:cubicBezTo>
                    <a:cubicBezTo>
                      <a:pt x="154" y="5"/>
                      <a:pt x="154" y="5"/>
                      <a:pt x="154" y="5"/>
                    </a:cubicBezTo>
                    <a:cubicBezTo>
                      <a:pt x="154" y="4"/>
                      <a:pt x="154" y="4"/>
                      <a:pt x="154" y="4"/>
                    </a:cubicBezTo>
                    <a:cubicBezTo>
                      <a:pt x="153" y="5"/>
                      <a:pt x="153" y="5"/>
                      <a:pt x="153" y="5"/>
                    </a:cubicBezTo>
                    <a:cubicBezTo>
                      <a:pt x="154" y="5"/>
                      <a:pt x="154" y="5"/>
                      <a:pt x="154" y="5"/>
                    </a:cubicBezTo>
                    <a:cubicBezTo>
                      <a:pt x="153" y="5"/>
                      <a:pt x="153" y="5"/>
                      <a:pt x="153" y="5"/>
                    </a:cubicBezTo>
                    <a:cubicBezTo>
                      <a:pt x="152" y="6"/>
                      <a:pt x="152" y="6"/>
                      <a:pt x="152" y="6"/>
                    </a:cubicBezTo>
                    <a:cubicBezTo>
                      <a:pt x="152" y="6"/>
                      <a:pt x="177" y="21"/>
                      <a:pt x="203" y="35"/>
                    </a:cubicBezTo>
                    <a:cubicBezTo>
                      <a:pt x="215" y="42"/>
                      <a:pt x="228" y="50"/>
                      <a:pt x="238" y="55"/>
                    </a:cubicBezTo>
                    <a:cubicBezTo>
                      <a:pt x="242" y="58"/>
                      <a:pt x="246" y="60"/>
                      <a:pt x="249" y="62"/>
                    </a:cubicBezTo>
                    <a:cubicBezTo>
                      <a:pt x="251" y="62"/>
                      <a:pt x="252" y="63"/>
                      <a:pt x="253" y="64"/>
                    </a:cubicBezTo>
                    <a:cubicBezTo>
                      <a:pt x="253" y="64"/>
                      <a:pt x="254" y="64"/>
                      <a:pt x="254" y="64"/>
                    </a:cubicBezTo>
                    <a:cubicBezTo>
                      <a:pt x="254" y="64"/>
                      <a:pt x="254" y="64"/>
                      <a:pt x="254" y="64"/>
                    </a:cubicBezTo>
                    <a:cubicBezTo>
                      <a:pt x="254" y="64"/>
                      <a:pt x="254" y="64"/>
                      <a:pt x="254" y="64"/>
                    </a:cubicBezTo>
                    <a:cubicBezTo>
                      <a:pt x="255" y="64"/>
                      <a:pt x="255" y="64"/>
                      <a:pt x="255" y="64"/>
                    </a:cubicBezTo>
                    <a:cubicBezTo>
                      <a:pt x="255" y="64"/>
                      <a:pt x="256" y="64"/>
                      <a:pt x="256" y="64"/>
                    </a:cubicBezTo>
                    <a:cubicBezTo>
                      <a:pt x="256" y="63"/>
                      <a:pt x="256" y="63"/>
                      <a:pt x="256" y="63"/>
                    </a:cubicBezTo>
                    <a:cubicBezTo>
                      <a:pt x="256" y="62"/>
                      <a:pt x="256" y="62"/>
                      <a:pt x="256" y="62"/>
                    </a:cubicBezTo>
                    <a:cubicBezTo>
                      <a:pt x="256" y="62"/>
                      <a:pt x="256" y="62"/>
                      <a:pt x="256" y="62"/>
                    </a:cubicBezTo>
                    <a:cubicBezTo>
                      <a:pt x="255" y="61"/>
                      <a:pt x="255" y="61"/>
                      <a:pt x="255" y="61"/>
                    </a:cubicBezTo>
                    <a:cubicBezTo>
                      <a:pt x="253" y="60"/>
                      <a:pt x="247" y="56"/>
                      <a:pt x="237" y="50"/>
                    </a:cubicBezTo>
                    <a:cubicBezTo>
                      <a:pt x="210" y="33"/>
                      <a:pt x="161" y="3"/>
                      <a:pt x="161" y="3"/>
                    </a:cubicBezTo>
                    <a:cubicBezTo>
                      <a:pt x="161" y="4"/>
                      <a:pt x="161" y="4"/>
                      <a:pt x="161" y="4"/>
                    </a:cubicBezTo>
                    <a:cubicBezTo>
                      <a:pt x="162" y="5"/>
                      <a:pt x="162" y="5"/>
                      <a:pt x="162" y="5"/>
                    </a:cubicBezTo>
                    <a:cubicBezTo>
                      <a:pt x="161" y="4"/>
                      <a:pt x="161" y="4"/>
                      <a:pt x="161" y="4"/>
                    </a:cubicBezTo>
                    <a:cubicBezTo>
                      <a:pt x="161" y="5"/>
                      <a:pt x="161" y="5"/>
                      <a:pt x="161" y="5"/>
                    </a:cubicBezTo>
                    <a:cubicBezTo>
                      <a:pt x="162" y="5"/>
                      <a:pt x="162" y="5"/>
                      <a:pt x="162" y="5"/>
                    </a:cubicBezTo>
                    <a:cubicBezTo>
                      <a:pt x="161" y="4"/>
                      <a:pt x="161" y="4"/>
                      <a:pt x="161" y="4"/>
                    </a:cubicBezTo>
                    <a:cubicBezTo>
                      <a:pt x="161" y="5"/>
                      <a:pt x="161" y="5"/>
                      <a:pt x="161" y="5"/>
                    </a:cubicBezTo>
                    <a:cubicBezTo>
                      <a:pt x="161" y="4"/>
                      <a:pt x="161" y="4"/>
                      <a:pt x="161" y="4"/>
                    </a:cubicBezTo>
                    <a:cubicBezTo>
                      <a:pt x="161" y="5"/>
                      <a:pt x="161" y="5"/>
                      <a:pt x="161" y="5"/>
                    </a:cubicBezTo>
                    <a:cubicBezTo>
                      <a:pt x="161" y="5"/>
                      <a:pt x="161" y="5"/>
                      <a:pt x="161" y="5"/>
                    </a:cubicBezTo>
                    <a:cubicBezTo>
                      <a:pt x="161" y="4"/>
                      <a:pt x="161" y="4"/>
                      <a:pt x="161" y="4"/>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2" y="6"/>
                      <a:pt x="163" y="6"/>
                    </a:cubicBezTo>
                    <a:cubicBezTo>
                      <a:pt x="167" y="8"/>
                      <a:pt x="175" y="12"/>
                      <a:pt x="185" y="18"/>
                    </a:cubicBezTo>
                    <a:cubicBezTo>
                      <a:pt x="200" y="26"/>
                      <a:pt x="219" y="37"/>
                      <a:pt x="234" y="46"/>
                    </a:cubicBezTo>
                    <a:cubicBezTo>
                      <a:pt x="242" y="51"/>
                      <a:pt x="249" y="55"/>
                      <a:pt x="254" y="58"/>
                    </a:cubicBezTo>
                    <a:cubicBezTo>
                      <a:pt x="258" y="60"/>
                      <a:pt x="261" y="62"/>
                      <a:pt x="261" y="62"/>
                    </a:cubicBezTo>
                    <a:cubicBezTo>
                      <a:pt x="262" y="63"/>
                      <a:pt x="263" y="62"/>
                      <a:pt x="263" y="62"/>
                    </a:cubicBezTo>
                    <a:cubicBezTo>
                      <a:pt x="263" y="61"/>
                      <a:pt x="263" y="61"/>
                      <a:pt x="263" y="61"/>
                    </a:cubicBezTo>
                    <a:cubicBezTo>
                      <a:pt x="263" y="60"/>
                      <a:pt x="263" y="60"/>
                      <a:pt x="263" y="60"/>
                    </a:cubicBezTo>
                    <a:cubicBezTo>
                      <a:pt x="263" y="60"/>
                      <a:pt x="263" y="60"/>
                      <a:pt x="263" y="60"/>
                    </a:cubicBezTo>
                    <a:cubicBezTo>
                      <a:pt x="262" y="59"/>
                      <a:pt x="262" y="59"/>
                      <a:pt x="261" y="58"/>
                    </a:cubicBezTo>
                    <a:cubicBezTo>
                      <a:pt x="254" y="54"/>
                      <a:pt x="231" y="40"/>
                      <a:pt x="209" y="27"/>
                    </a:cubicBezTo>
                    <a:cubicBezTo>
                      <a:pt x="199" y="20"/>
                      <a:pt x="188" y="14"/>
                      <a:pt x="180" y="9"/>
                    </a:cubicBezTo>
                    <a:cubicBezTo>
                      <a:pt x="177" y="7"/>
                      <a:pt x="174" y="4"/>
                      <a:pt x="171" y="3"/>
                    </a:cubicBezTo>
                    <a:cubicBezTo>
                      <a:pt x="170" y="2"/>
                      <a:pt x="169" y="2"/>
                      <a:pt x="169" y="1"/>
                    </a:cubicBezTo>
                    <a:cubicBezTo>
                      <a:pt x="168" y="1"/>
                      <a:pt x="168" y="1"/>
                      <a:pt x="168" y="1"/>
                    </a:cubicBezTo>
                    <a:cubicBezTo>
                      <a:pt x="168" y="1"/>
                      <a:pt x="168" y="1"/>
                      <a:pt x="168" y="1"/>
                    </a:cubicBezTo>
                    <a:cubicBezTo>
                      <a:pt x="167" y="2"/>
                      <a:pt x="167" y="2"/>
                      <a:pt x="167" y="2"/>
                    </a:cubicBezTo>
                    <a:cubicBezTo>
                      <a:pt x="169" y="2"/>
                      <a:pt x="169" y="2"/>
                      <a:pt x="169" y="2"/>
                    </a:cubicBezTo>
                    <a:cubicBezTo>
                      <a:pt x="169" y="1"/>
                      <a:pt x="168" y="1"/>
                      <a:pt x="168" y="1"/>
                    </a:cubicBezTo>
                    <a:cubicBezTo>
                      <a:pt x="167" y="2"/>
                      <a:pt x="167" y="2"/>
                      <a:pt x="167" y="2"/>
                    </a:cubicBezTo>
                    <a:cubicBezTo>
                      <a:pt x="169" y="2"/>
                      <a:pt x="169" y="2"/>
                      <a:pt x="169" y="2"/>
                    </a:cubicBezTo>
                    <a:cubicBezTo>
                      <a:pt x="167" y="2"/>
                      <a:pt x="167" y="2"/>
                      <a:pt x="167" y="2"/>
                    </a:cubicBezTo>
                    <a:cubicBezTo>
                      <a:pt x="168" y="2"/>
                      <a:pt x="168" y="2"/>
                      <a:pt x="168" y="2"/>
                    </a:cubicBezTo>
                    <a:cubicBezTo>
                      <a:pt x="169" y="2"/>
                      <a:pt x="169" y="2"/>
                      <a:pt x="169" y="2"/>
                    </a:cubicBezTo>
                    <a:cubicBezTo>
                      <a:pt x="167" y="2"/>
                      <a:pt x="167" y="2"/>
                      <a:pt x="167" y="2"/>
                    </a:cubicBezTo>
                    <a:cubicBezTo>
                      <a:pt x="168" y="2"/>
                      <a:pt x="168" y="2"/>
                      <a:pt x="168" y="2"/>
                    </a:cubicBezTo>
                    <a:cubicBezTo>
                      <a:pt x="169" y="2"/>
                      <a:pt x="169" y="1"/>
                      <a:pt x="168" y="0"/>
                    </a:cubicBezTo>
                    <a:cubicBezTo>
                      <a:pt x="167" y="0"/>
                      <a:pt x="166" y="0"/>
                      <a:pt x="166" y="1"/>
                    </a:cubicBezTo>
                    <a:cubicBezTo>
                      <a:pt x="166" y="2"/>
                      <a:pt x="166" y="2"/>
                      <a:pt x="166" y="2"/>
                    </a:cubicBezTo>
                    <a:cubicBezTo>
                      <a:pt x="166" y="2"/>
                      <a:pt x="166" y="2"/>
                      <a:pt x="166" y="3"/>
                    </a:cubicBezTo>
                    <a:cubicBezTo>
                      <a:pt x="167" y="3"/>
                      <a:pt x="167" y="3"/>
                      <a:pt x="167" y="3"/>
                    </a:cubicBezTo>
                    <a:cubicBezTo>
                      <a:pt x="168" y="4"/>
                      <a:pt x="170" y="6"/>
                      <a:pt x="173" y="8"/>
                    </a:cubicBezTo>
                    <a:cubicBezTo>
                      <a:pt x="184" y="15"/>
                      <a:pt x="206" y="28"/>
                      <a:pt x="225" y="40"/>
                    </a:cubicBezTo>
                    <a:cubicBezTo>
                      <a:pt x="235" y="46"/>
                      <a:pt x="244" y="51"/>
                      <a:pt x="251" y="55"/>
                    </a:cubicBezTo>
                    <a:cubicBezTo>
                      <a:pt x="254" y="57"/>
                      <a:pt x="256" y="59"/>
                      <a:pt x="258" y="60"/>
                    </a:cubicBezTo>
                    <a:cubicBezTo>
                      <a:pt x="259" y="61"/>
                      <a:pt x="260" y="61"/>
                      <a:pt x="260" y="61"/>
                    </a:cubicBezTo>
                    <a:cubicBezTo>
                      <a:pt x="261" y="62"/>
                      <a:pt x="261" y="62"/>
                      <a:pt x="261" y="62"/>
                    </a:cubicBezTo>
                    <a:cubicBezTo>
                      <a:pt x="261" y="62"/>
                      <a:pt x="261" y="62"/>
                      <a:pt x="261" y="62"/>
                    </a:cubicBezTo>
                    <a:cubicBezTo>
                      <a:pt x="261" y="61"/>
                      <a:pt x="261" y="61"/>
                      <a:pt x="261" y="61"/>
                    </a:cubicBezTo>
                    <a:cubicBezTo>
                      <a:pt x="261" y="62"/>
                      <a:pt x="261" y="62"/>
                      <a:pt x="261" y="62"/>
                    </a:cubicBezTo>
                    <a:cubicBezTo>
                      <a:pt x="261" y="62"/>
                      <a:pt x="261" y="62"/>
                      <a:pt x="261" y="62"/>
                    </a:cubicBezTo>
                    <a:cubicBezTo>
                      <a:pt x="261" y="61"/>
                      <a:pt x="261" y="61"/>
                      <a:pt x="261" y="61"/>
                    </a:cubicBezTo>
                    <a:cubicBezTo>
                      <a:pt x="261" y="62"/>
                      <a:pt x="261" y="62"/>
                      <a:pt x="261" y="62"/>
                    </a:cubicBezTo>
                    <a:cubicBezTo>
                      <a:pt x="262" y="61"/>
                      <a:pt x="262" y="61"/>
                      <a:pt x="262" y="61"/>
                    </a:cubicBezTo>
                    <a:cubicBezTo>
                      <a:pt x="261" y="61"/>
                      <a:pt x="261" y="61"/>
                      <a:pt x="261" y="61"/>
                    </a:cubicBezTo>
                    <a:cubicBezTo>
                      <a:pt x="261" y="62"/>
                      <a:pt x="261" y="62"/>
                      <a:pt x="261" y="62"/>
                    </a:cubicBezTo>
                    <a:cubicBezTo>
                      <a:pt x="262" y="61"/>
                      <a:pt x="262" y="61"/>
                      <a:pt x="262" y="61"/>
                    </a:cubicBezTo>
                    <a:cubicBezTo>
                      <a:pt x="261" y="61"/>
                      <a:pt x="261" y="61"/>
                      <a:pt x="261" y="61"/>
                    </a:cubicBezTo>
                    <a:cubicBezTo>
                      <a:pt x="262" y="61"/>
                      <a:pt x="262" y="61"/>
                      <a:pt x="262" y="61"/>
                    </a:cubicBezTo>
                    <a:cubicBezTo>
                      <a:pt x="261" y="60"/>
                      <a:pt x="261" y="60"/>
                      <a:pt x="261" y="60"/>
                    </a:cubicBezTo>
                    <a:cubicBezTo>
                      <a:pt x="261" y="61"/>
                      <a:pt x="261" y="61"/>
                      <a:pt x="261" y="61"/>
                    </a:cubicBezTo>
                    <a:cubicBezTo>
                      <a:pt x="262" y="61"/>
                      <a:pt x="262" y="61"/>
                      <a:pt x="262" y="61"/>
                    </a:cubicBezTo>
                    <a:cubicBezTo>
                      <a:pt x="261" y="60"/>
                      <a:pt x="261" y="60"/>
                      <a:pt x="261" y="60"/>
                    </a:cubicBezTo>
                    <a:cubicBezTo>
                      <a:pt x="262" y="61"/>
                      <a:pt x="262" y="61"/>
                      <a:pt x="262" y="61"/>
                    </a:cubicBezTo>
                    <a:cubicBezTo>
                      <a:pt x="263" y="60"/>
                      <a:pt x="263" y="60"/>
                      <a:pt x="263" y="60"/>
                    </a:cubicBezTo>
                    <a:cubicBezTo>
                      <a:pt x="263" y="60"/>
                      <a:pt x="239" y="45"/>
                      <a:pt x="214" y="31"/>
                    </a:cubicBezTo>
                    <a:cubicBezTo>
                      <a:pt x="202" y="24"/>
                      <a:pt x="190" y="17"/>
                      <a:pt x="180" y="11"/>
                    </a:cubicBezTo>
                    <a:cubicBezTo>
                      <a:pt x="175" y="9"/>
                      <a:pt x="171" y="7"/>
                      <a:pt x="168" y="5"/>
                    </a:cubicBezTo>
                    <a:cubicBezTo>
                      <a:pt x="166" y="4"/>
                      <a:pt x="165" y="4"/>
                      <a:pt x="164" y="3"/>
                    </a:cubicBezTo>
                    <a:cubicBezTo>
                      <a:pt x="163" y="3"/>
                      <a:pt x="163" y="3"/>
                      <a:pt x="162" y="3"/>
                    </a:cubicBezTo>
                    <a:cubicBezTo>
                      <a:pt x="162" y="2"/>
                      <a:pt x="161" y="2"/>
                      <a:pt x="161" y="2"/>
                    </a:cubicBezTo>
                    <a:cubicBezTo>
                      <a:pt x="160" y="2"/>
                      <a:pt x="160" y="2"/>
                      <a:pt x="160" y="2"/>
                    </a:cubicBezTo>
                    <a:cubicBezTo>
                      <a:pt x="160" y="3"/>
                      <a:pt x="160" y="3"/>
                      <a:pt x="159" y="3"/>
                    </a:cubicBezTo>
                    <a:cubicBezTo>
                      <a:pt x="159" y="3"/>
                      <a:pt x="159" y="4"/>
                      <a:pt x="159" y="4"/>
                    </a:cubicBezTo>
                    <a:cubicBezTo>
                      <a:pt x="159" y="5"/>
                      <a:pt x="159" y="5"/>
                      <a:pt x="160" y="5"/>
                    </a:cubicBezTo>
                    <a:cubicBezTo>
                      <a:pt x="160" y="5"/>
                      <a:pt x="166" y="9"/>
                      <a:pt x="175" y="14"/>
                    </a:cubicBezTo>
                    <a:cubicBezTo>
                      <a:pt x="188" y="23"/>
                      <a:pt x="208" y="35"/>
                      <a:pt x="224" y="45"/>
                    </a:cubicBezTo>
                    <a:cubicBezTo>
                      <a:pt x="233" y="50"/>
                      <a:pt x="240" y="55"/>
                      <a:pt x="245" y="58"/>
                    </a:cubicBezTo>
                    <a:cubicBezTo>
                      <a:pt x="248" y="60"/>
                      <a:pt x="250" y="62"/>
                      <a:pt x="252" y="62"/>
                    </a:cubicBezTo>
                    <a:cubicBezTo>
                      <a:pt x="253" y="63"/>
                      <a:pt x="253" y="63"/>
                      <a:pt x="253" y="64"/>
                    </a:cubicBezTo>
                    <a:cubicBezTo>
                      <a:pt x="254" y="64"/>
                      <a:pt x="254" y="64"/>
                      <a:pt x="254" y="64"/>
                    </a:cubicBezTo>
                    <a:cubicBezTo>
                      <a:pt x="254" y="64"/>
                      <a:pt x="254" y="64"/>
                      <a:pt x="254" y="64"/>
                    </a:cubicBezTo>
                    <a:cubicBezTo>
                      <a:pt x="254" y="63"/>
                      <a:pt x="254" y="63"/>
                      <a:pt x="254" y="63"/>
                    </a:cubicBezTo>
                    <a:cubicBezTo>
                      <a:pt x="254" y="64"/>
                      <a:pt x="254" y="64"/>
                      <a:pt x="254" y="64"/>
                    </a:cubicBezTo>
                    <a:cubicBezTo>
                      <a:pt x="254" y="64"/>
                      <a:pt x="254" y="64"/>
                      <a:pt x="254" y="64"/>
                    </a:cubicBezTo>
                    <a:cubicBezTo>
                      <a:pt x="254" y="63"/>
                      <a:pt x="254" y="63"/>
                      <a:pt x="254" y="63"/>
                    </a:cubicBezTo>
                    <a:cubicBezTo>
                      <a:pt x="254" y="64"/>
                      <a:pt x="254" y="64"/>
                      <a:pt x="254" y="64"/>
                    </a:cubicBezTo>
                    <a:cubicBezTo>
                      <a:pt x="255" y="63"/>
                      <a:pt x="255" y="63"/>
                      <a:pt x="255" y="63"/>
                    </a:cubicBezTo>
                    <a:cubicBezTo>
                      <a:pt x="254" y="64"/>
                      <a:pt x="254" y="64"/>
                      <a:pt x="254" y="64"/>
                    </a:cubicBezTo>
                    <a:cubicBezTo>
                      <a:pt x="254" y="64"/>
                      <a:pt x="254" y="64"/>
                      <a:pt x="254" y="64"/>
                    </a:cubicBezTo>
                    <a:cubicBezTo>
                      <a:pt x="255" y="63"/>
                      <a:pt x="255" y="63"/>
                      <a:pt x="255" y="63"/>
                    </a:cubicBezTo>
                    <a:cubicBezTo>
                      <a:pt x="254" y="64"/>
                      <a:pt x="254" y="64"/>
                      <a:pt x="254" y="64"/>
                    </a:cubicBezTo>
                    <a:cubicBezTo>
                      <a:pt x="255" y="63"/>
                      <a:pt x="255" y="63"/>
                      <a:pt x="255" y="63"/>
                    </a:cubicBezTo>
                    <a:cubicBezTo>
                      <a:pt x="253" y="63"/>
                      <a:pt x="253" y="63"/>
                      <a:pt x="253" y="63"/>
                    </a:cubicBezTo>
                    <a:cubicBezTo>
                      <a:pt x="253" y="63"/>
                      <a:pt x="254" y="64"/>
                      <a:pt x="254" y="64"/>
                    </a:cubicBezTo>
                    <a:cubicBezTo>
                      <a:pt x="255" y="63"/>
                      <a:pt x="255" y="63"/>
                      <a:pt x="255" y="63"/>
                    </a:cubicBezTo>
                    <a:cubicBezTo>
                      <a:pt x="253" y="63"/>
                      <a:pt x="253" y="63"/>
                      <a:pt x="253" y="63"/>
                    </a:cubicBezTo>
                    <a:cubicBezTo>
                      <a:pt x="255" y="63"/>
                      <a:pt x="255" y="63"/>
                      <a:pt x="255" y="63"/>
                    </a:cubicBezTo>
                    <a:cubicBezTo>
                      <a:pt x="254" y="62"/>
                      <a:pt x="254" y="62"/>
                      <a:pt x="254" y="62"/>
                    </a:cubicBezTo>
                    <a:cubicBezTo>
                      <a:pt x="255" y="63"/>
                      <a:pt x="255" y="63"/>
                      <a:pt x="255" y="63"/>
                    </a:cubicBezTo>
                    <a:cubicBezTo>
                      <a:pt x="255" y="61"/>
                      <a:pt x="255" y="61"/>
                      <a:pt x="255" y="61"/>
                    </a:cubicBezTo>
                    <a:cubicBezTo>
                      <a:pt x="255" y="61"/>
                      <a:pt x="254" y="61"/>
                      <a:pt x="254" y="62"/>
                    </a:cubicBezTo>
                    <a:cubicBezTo>
                      <a:pt x="255" y="63"/>
                      <a:pt x="255" y="63"/>
                      <a:pt x="255" y="63"/>
                    </a:cubicBezTo>
                    <a:cubicBezTo>
                      <a:pt x="255" y="61"/>
                      <a:pt x="255" y="61"/>
                      <a:pt x="255" y="61"/>
                    </a:cubicBezTo>
                    <a:cubicBezTo>
                      <a:pt x="255" y="63"/>
                      <a:pt x="255" y="63"/>
                      <a:pt x="255" y="63"/>
                    </a:cubicBezTo>
                    <a:cubicBezTo>
                      <a:pt x="255" y="61"/>
                      <a:pt x="255" y="61"/>
                      <a:pt x="255" y="61"/>
                    </a:cubicBezTo>
                    <a:cubicBezTo>
                      <a:pt x="255" y="61"/>
                      <a:pt x="255" y="61"/>
                      <a:pt x="255" y="61"/>
                    </a:cubicBezTo>
                    <a:cubicBezTo>
                      <a:pt x="255" y="63"/>
                      <a:pt x="255" y="63"/>
                      <a:pt x="255" y="63"/>
                    </a:cubicBezTo>
                    <a:cubicBezTo>
                      <a:pt x="255" y="61"/>
                      <a:pt x="255" y="61"/>
                      <a:pt x="255" y="61"/>
                    </a:cubicBezTo>
                    <a:cubicBezTo>
                      <a:pt x="255" y="62"/>
                      <a:pt x="255" y="62"/>
                      <a:pt x="255" y="62"/>
                    </a:cubicBezTo>
                    <a:cubicBezTo>
                      <a:pt x="255" y="61"/>
                      <a:pt x="255" y="61"/>
                      <a:pt x="255" y="61"/>
                    </a:cubicBezTo>
                    <a:cubicBezTo>
                      <a:pt x="255" y="61"/>
                      <a:pt x="255" y="61"/>
                      <a:pt x="255" y="61"/>
                    </a:cubicBezTo>
                    <a:cubicBezTo>
                      <a:pt x="255" y="62"/>
                      <a:pt x="255" y="62"/>
                      <a:pt x="255" y="62"/>
                    </a:cubicBezTo>
                    <a:cubicBezTo>
                      <a:pt x="255" y="61"/>
                      <a:pt x="255" y="61"/>
                      <a:pt x="255" y="61"/>
                    </a:cubicBezTo>
                    <a:cubicBezTo>
                      <a:pt x="255" y="61"/>
                      <a:pt x="254" y="61"/>
                      <a:pt x="254" y="61"/>
                    </a:cubicBezTo>
                    <a:cubicBezTo>
                      <a:pt x="246" y="57"/>
                      <a:pt x="221" y="43"/>
                      <a:pt x="198" y="29"/>
                    </a:cubicBezTo>
                    <a:cubicBezTo>
                      <a:pt x="187" y="23"/>
                      <a:pt x="175" y="16"/>
                      <a:pt x="167" y="11"/>
                    </a:cubicBezTo>
                    <a:cubicBezTo>
                      <a:pt x="159" y="7"/>
                      <a:pt x="154" y="4"/>
                      <a:pt x="154" y="4"/>
                    </a:cubicBezTo>
                    <a:cubicBezTo>
                      <a:pt x="153" y="3"/>
                      <a:pt x="153" y="3"/>
                      <a:pt x="152" y="4"/>
                    </a:cubicBezTo>
                    <a:cubicBezTo>
                      <a:pt x="152" y="4"/>
                      <a:pt x="151" y="4"/>
                      <a:pt x="151" y="5"/>
                    </a:cubicBezTo>
                    <a:cubicBezTo>
                      <a:pt x="151" y="5"/>
                      <a:pt x="152" y="6"/>
                      <a:pt x="152" y="6"/>
                    </a:cubicBezTo>
                    <a:cubicBezTo>
                      <a:pt x="152" y="6"/>
                      <a:pt x="152" y="6"/>
                      <a:pt x="152" y="6"/>
                    </a:cubicBezTo>
                    <a:cubicBezTo>
                      <a:pt x="152" y="6"/>
                      <a:pt x="153" y="7"/>
                      <a:pt x="154" y="8"/>
                    </a:cubicBezTo>
                    <a:cubicBezTo>
                      <a:pt x="168" y="17"/>
                      <a:pt x="248" y="66"/>
                      <a:pt x="248" y="66"/>
                    </a:cubicBezTo>
                    <a:cubicBezTo>
                      <a:pt x="249" y="65"/>
                      <a:pt x="249" y="65"/>
                      <a:pt x="249" y="65"/>
                    </a:cubicBezTo>
                    <a:cubicBezTo>
                      <a:pt x="248" y="64"/>
                      <a:pt x="248" y="64"/>
                      <a:pt x="248" y="64"/>
                    </a:cubicBezTo>
                    <a:cubicBezTo>
                      <a:pt x="249" y="65"/>
                      <a:pt x="249" y="65"/>
                      <a:pt x="249" y="65"/>
                    </a:cubicBezTo>
                    <a:cubicBezTo>
                      <a:pt x="248" y="64"/>
                      <a:pt x="248" y="64"/>
                      <a:pt x="248" y="64"/>
                    </a:cubicBezTo>
                    <a:cubicBezTo>
                      <a:pt x="248" y="64"/>
                      <a:pt x="248" y="64"/>
                      <a:pt x="248" y="64"/>
                    </a:cubicBezTo>
                    <a:cubicBezTo>
                      <a:pt x="249" y="65"/>
                      <a:pt x="249" y="65"/>
                      <a:pt x="249" y="65"/>
                    </a:cubicBezTo>
                    <a:cubicBezTo>
                      <a:pt x="248" y="64"/>
                      <a:pt x="248" y="64"/>
                      <a:pt x="248" y="64"/>
                    </a:cubicBezTo>
                    <a:cubicBezTo>
                      <a:pt x="249" y="65"/>
                      <a:pt x="249" y="65"/>
                      <a:pt x="249" y="65"/>
                    </a:cubicBezTo>
                    <a:cubicBezTo>
                      <a:pt x="249" y="63"/>
                      <a:pt x="249" y="63"/>
                      <a:pt x="249" y="63"/>
                    </a:cubicBezTo>
                    <a:cubicBezTo>
                      <a:pt x="248" y="64"/>
                      <a:pt x="248" y="64"/>
                      <a:pt x="248" y="64"/>
                    </a:cubicBezTo>
                    <a:cubicBezTo>
                      <a:pt x="249" y="65"/>
                      <a:pt x="249" y="65"/>
                      <a:pt x="249" y="65"/>
                    </a:cubicBezTo>
                    <a:cubicBezTo>
                      <a:pt x="249" y="63"/>
                      <a:pt x="249" y="63"/>
                      <a:pt x="249" y="63"/>
                    </a:cubicBezTo>
                    <a:cubicBezTo>
                      <a:pt x="249" y="64"/>
                      <a:pt x="249" y="64"/>
                      <a:pt x="249" y="64"/>
                    </a:cubicBezTo>
                    <a:cubicBezTo>
                      <a:pt x="249" y="63"/>
                      <a:pt x="249" y="63"/>
                      <a:pt x="249" y="63"/>
                    </a:cubicBezTo>
                    <a:cubicBezTo>
                      <a:pt x="249" y="63"/>
                      <a:pt x="249" y="63"/>
                      <a:pt x="249" y="63"/>
                    </a:cubicBezTo>
                    <a:cubicBezTo>
                      <a:pt x="249" y="64"/>
                      <a:pt x="249" y="64"/>
                      <a:pt x="249" y="64"/>
                    </a:cubicBezTo>
                    <a:cubicBezTo>
                      <a:pt x="249" y="63"/>
                      <a:pt x="249" y="63"/>
                      <a:pt x="249" y="63"/>
                    </a:cubicBezTo>
                    <a:cubicBezTo>
                      <a:pt x="249" y="63"/>
                      <a:pt x="248" y="63"/>
                      <a:pt x="247" y="63"/>
                    </a:cubicBezTo>
                    <a:cubicBezTo>
                      <a:pt x="243" y="61"/>
                      <a:pt x="235" y="57"/>
                      <a:pt x="225" y="51"/>
                    </a:cubicBezTo>
                    <a:cubicBezTo>
                      <a:pt x="210" y="43"/>
                      <a:pt x="190" y="31"/>
                      <a:pt x="175" y="22"/>
                    </a:cubicBezTo>
                    <a:cubicBezTo>
                      <a:pt x="167" y="18"/>
                      <a:pt x="160" y="14"/>
                      <a:pt x="155" y="11"/>
                    </a:cubicBezTo>
                    <a:cubicBezTo>
                      <a:pt x="152" y="9"/>
                      <a:pt x="150" y="8"/>
                      <a:pt x="149" y="7"/>
                    </a:cubicBezTo>
                    <a:cubicBezTo>
                      <a:pt x="148" y="7"/>
                      <a:pt x="147" y="7"/>
                      <a:pt x="147" y="7"/>
                    </a:cubicBezTo>
                    <a:cubicBezTo>
                      <a:pt x="146" y="6"/>
                      <a:pt x="146" y="6"/>
                      <a:pt x="146" y="6"/>
                    </a:cubicBezTo>
                    <a:cubicBezTo>
                      <a:pt x="146" y="6"/>
                      <a:pt x="146" y="6"/>
                      <a:pt x="146" y="6"/>
                    </a:cubicBezTo>
                    <a:cubicBezTo>
                      <a:pt x="146" y="6"/>
                      <a:pt x="146" y="6"/>
                      <a:pt x="146" y="6"/>
                    </a:cubicBezTo>
                    <a:cubicBezTo>
                      <a:pt x="145" y="6"/>
                      <a:pt x="145" y="6"/>
                      <a:pt x="145" y="6"/>
                    </a:cubicBezTo>
                    <a:cubicBezTo>
                      <a:pt x="144" y="7"/>
                      <a:pt x="144" y="7"/>
                      <a:pt x="144" y="7"/>
                    </a:cubicBezTo>
                    <a:cubicBezTo>
                      <a:pt x="144" y="7"/>
                      <a:pt x="144" y="8"/>
                      <a:pt x="144" y="8"/>
                    </a:cubicBezTo>
                    <a:cubicBezTo>
                      <a:pt x="144" y="8"/>
                      <a:pt x="144" y="9"/>
                      <a:pt x="145" y="9"/>
                    </a:cubicBezTo>
                    <a:cubicBezTo>
                      <a:pt x="145" y="9"/>
                      <a:pt x="151" y="12"/>
                      <a:pt x="160" y="18"/>
                    </a:cubicBezTo>
                    <a:cubicBezTo>
                      <a:pt x="173" y="26"/>
                      <a:pt x="194" y="38"/>
                      <a:pt x="210" y="48"/>
                    </a:cubicBezTo>
                    <a:cubicBezTo>
                      <a:pt x="219" y="54"/>
                      <a:pt x="226" y="58"/>
                      <a:pt x="232" y="62"/>
                    </a:cubicBezTo>
                    <a:cubicBezTo>
                      <a:pt x="235" y="64"/>
                      <a:pt x="237" y="65"/>
                      <a:pt x="238" y="67"/>
                    </a:cubicBezTo>
                    <a:cubicBezTo>
                      <a:pt x="239" y="67"/>
                      <a:pt x="240" y="68"/>
                      <a:pt x="240" y="68"/>
                    </a:cubicBezTo>
                    <a:cubicBezTo>
                      <a:pt x="240" y="68"/>
                      <a:pt x="240" y="68"/>
                      <a:pt x="240" y="68"/>
                    </a:cubicBezTo>
                    <a:cubicBezTo>
                      <a:pt x="241" y="68"/>
                      <a:pt x="241" y="68"/>
                      <a:pt x="241" y="68"/>
                    </a:cubicBezTo>
                    <a:cubicBezTo>
                      <a:pt x="240" y="68"/>
                      <a:pt x="240" y="68"/>
                      <a:pt x="240" y="68"/>
                    </a:cubicBezTo>
                    <a:cubicBezTo>
                      <a:pt x="240" y="68"/>
                      <a:pt x="240" y="68"/>
                      <a:pt x="240" y="68"/>
                    </a:cubicBezTo>
                    <a:cubicBezTo>
                      <a:pt x="241" y="68"/>
                      <a:pt x="241" y="68"/>
                      <a:pt x="241" y="68"/>
                    </a:cubicBezTo>
                    <a:cubicBezTo>
                      <a:pt x="240" y="68"/>
                      <a:pt x="240" y="68"/>
                      <a:pt x="240" y="68"/>
                    </a:cubicBezTo>
                    <a:cubicBezTo>
                      <a:pt x="241" y="68"/>
                      <a:pt x="241" y="68"/>
                      <a:pt x="241" y="68"/>
                    </a:cubicBezTo>
                    <a:cubicBezTo>
                      <a:pt x="240" y="68"/>
                      <a:pt x="240" y="68"/>
                      <a:pt x="240" y="68"/>
                    </a:cubicBezTo>
                    <a:cubicBezTo>
                      <a:pt x="240" y="68"/>
                      <a:pt x="240" y="68"/>
                      <a:pt x="240" y="68"/>
                    </a:cubicBezTo>
                    <a:cubicBezTo>
                      <a:pt x="241" y="68"/>
                      <a:pt x="241" y="68"/>
                      <a:pt x="241" y="68"/>
                    </a:cubicBezTo>
                    <a:cubicBezTo>
                      <a:pt x="240" y="68"/>
                      <a:pt x="240" y="68"/>
                      <a:pt x="240" y="68"/>
                    </a:cubicBezTo>
                    <a:cubicBezTo>
                      <a:pt x="242" y="68"/>
                      <a:pt x="242" y="68"/>
                      <a:pt x="242" y="68"/>
                    </a:cubicBezTo>
                    <a:cubicBezTo>
                      <a:pt x="240" y="67"/>
                      <a:pt x="240" y="67"/>
                      <a:pt x="240" y="67"/>
                    </a:cubicBezTo>
                    <a:cubicBezTo>
                      <a:pt x="240" y="68"/>
                      <a:pt x="240" y="68"/>
                      <a:pt x="240" y="68"/>
                    </a:cubicBezTo>
                    <a:cubicBezTo>
                      <a:pt x="242" y="68"/>
                      <a:pt x="242" y="68"/>
                      <a:pt x="242" y="68"/>
                    </a:cubicBezTo>
                    <a:cubicBezTo>
                      <a:pt x="240" y="67"/>
                      <a:pt x="240" y="67"/>
                      <a:pt x="240" y="67"/>
                    </a:cubicBezTo>
                    <a:cubicBezTo>
                      <a:pt x="242" y="68"/>
                      <a:pt x="242" y="68"/>
                      <a:pt x="242" y="68"/>
                    </a:cubicBezTo>
                    <a:cubicBezTo>
                      <a:pt x="240" y="67"/>
                      <a:pt x="240" y="67"/>
                      <a:pt x="240" y="67"/>
                    </a:cubicBezTo>
                    <a:cubicBezTo>
                      <a:pt x="242" y="68"/>
                      <a:pt x="242" y="68"/>
                      <a:pt x="242" y="68"/>
                    </a:cubicBezTo>
                    <a:cubicBezTo>
                      <a:pt x="241" y="66"/>
                      <a:pt x="241" y="66"/>
                      <a:pt x="241" y="66"/>
                    </a:cubicBezTo>
                    <a:cubicBezTo>
                      <a:pt x="240" y="67"/>
                      <a:pt x="240" y="67"/>
                      <a:pt x="240" y="67"/>
                    </a:cubicBezTo>
                    <a:cubicBezTo>
                      <a:pt x="242" y="68"/>
                      <a:pt x="242" y="68"/>
                      <a:pt x="242" y="68"/>
                    </a:cubicBezTo>
                    <a:cubicBezTo>
                      <a:pt x="241" y="66"/>
                      <a:pt x="241" y="66"/>
                      <a:pt x="241" y="66"/>
                    </a:cubicBezTo>
                    <a:cubicBezTo>
                      <a:pt x="241" y="67"/>
                      <a:pt x="241" y="67"/>
                      <a:pt x="241" y="67"/>
                    </a:cubicBezTo>
                    <a:cubicBezTo>
                      <a:pt x="241" y="66"/>
                      <a:pt x="241" y="66"/>
                      <a:pt x="241" y="66"/>
                    </a:cubicBezTo>
                    <a:cubicBezTo>
                      <a:pt x="241" y="66"/>
                      <a:pt x="241" y="66"/>
                      <a:pt x="241" y="66"/>
                    </a:cubicBezTo>
                    <a:cubicBezTo>
                      <a:pt x="241" y="67"/>
                      <a:pt x="241" y="67"/>
                      <a:pt x="241" y="67"/>
                    </a:cubicBezTo>
                    <a:cubicBezTo>
                      <a:pt x="241" y="66"/>
                      <a:pt x="241" y="66"/>
                      <a:pt x="241" y="66"/>
                    </a:cubicBezTo>
                    <a:cubicBezTo>
                      <a:pt x="241" y="67"/>
                      <a:pt x="241" y="67"/>
                      <a:pt x="241" y="67"/>
                    </a:cubicBezTo>
                    <a:cubicBezTo>
                      <a:pt x="242" y="66"/>
                      <a:pt x="242" y="66"/>
                      <a:pt x="242" y="66"/>
                    </a:cubicBezTo>
                    <a:cubicBezTo>
                      <a:pt x="241" y="66"/>
                      <a:pt x="241" y="66"/>
                      <a:pt x="241" y="66"/>
                    </a:cubicBezTo>
                    <a:cubicBezTo>
                      <a:pt x="241" y="67"/>
                      <a:pt x="241" y="67"/>
                      <a:pt x="241" y="67"/>
                    </a:cubicBezTo>
                    <a:cubicBezTo>
                      <a:pt x="242" y="66"/>
                      <a:pt x="242" y="66"/>
                      <a:pt x="242" y="66"/>
                    </a:cubicBezTo>
                    <a:cubicBezTo>
                      <a:pt x="241" y="66"/>
                      <a:pt x="241" y="66"/>
                      <a:pt x="240" y="65"/>
                    </a:cubicBezTo>
                    <a:cubicBezTo>
                      <a:pt x="236" y="64"/>
                      <a:pt x="228" y="59"/>
                      <a:pt x="218" y="53"/>
                    </a:cubicBezTo>
                    <a:cubicBezTo>
                      <a:pt x="202" y="45"/>
                      <a:pt x="183" y="33"/>
                      <a:pt x="167" y="24"/>
                    </a:cubicBezTo>
                    <a:cubicBezTo>
                      <a:pt x="159" y="19"/>
                      <a:pt x="152" y="15"/>
                      <a:pt x="148" y="12"/>
                    </a:cubicBezTo>
                    <a:cubicBezTo>
                      <a:pt x="143" y="9"/>
                      <a:pt x="140" y="7"/>
                      <a:pt x="140" y="7"/>
                    </a:cubicBezTo>
                    <a:cubicBezTo>
                      <a:pt x="139" y="7"/>
                      <a:pt x="139" y="7"/>
                      <a:pt x="138" y="7"/>
                    </a:cubicBezTo>
                    <a:cubicBezTo>
                      <a:pt x="138" y="7"/>
                      <a:pt x="137" y="8"/>
                      <a:pt x="137" y="8"/>
                    </a:cubicBezTo>
                    <a:cubicBezTo>
                      <a:pt x="137" y="9"/>
                      <a:pt x="138" y="9"/>
                      <a:pt x="138" y="9"/>
                    </a:cubicBezTo>
                    <a:cubicBezTo>
                      <a:pt x="138" y="9"/>
                      <a:pt x="138" y="9"/>
                      <a:pt x="138" y="9"/>
                    </a:cubicBezTo>
                    <a:cubicBezTo>
                      <a:pt x="138" y="10"/>
                      <a:pt x="138" y="10"/>
                      <a:pt x="138" y="10"/>
                    </a:cubicBezTo>
                    <a:cubicBezTo>
                      <a:pt x="138" y="10"/>
                      <a:pt x="139" y="10"/>
                      <a:pt x="140" y="10"/>
                    </a:cubicBezTo>
                    <a:cubicBezTo>
                      <a:pt x="146" y="14"/>
                      <a:pt x="170" y="28"/>
                      <a:pt x="192" y="42"/>
                    </a:cubicBezTo>
                    <a:cubicBezTo>
                      <a:pt x="203" y="49"/>
                      <a:pt x="214" y="56"/>
                      <a:pt x="222" y="61"/>
                    </a:cubicBezTo>
                    <a:cubicBezTo>
                      <a:pt x="226" y="64"/>
                      <a:pt x="230" y="66"/>
                      <a:pt x="232" y="67"/>
                    </a:cubicBezTo>
                    <a:cubicBezTo>
                      <a:pt x="233" y="68"/>
                      <a:pt x="234" y="69"/>
                      <a:pt x="234" y="69"/>
                    </a:cubicBezTo>
                    <a:cubicBezTo>
                      <a:pt x="235" y="70"/>
                      <a:pt x="235" y="70"/>
                      <a:pt x="235" y="70"/>
                    </a:cubicBezTo>
                    <a:cubicBezTo>
                      <a:pt x="235" y="70"/>
                      <a:pt x="235" y="70"/>
                      <a:pt x="235" y="70"/>
                    </a:cubicBezTo>
                    <a:cubicBezTo>
                      <a:pt x="236" y="69"/>
                      <a:pt x="236" y="69"/>
                      <a:pt x="236" y="69"/>
                    </a:cubicBezTo>
                    <a:cubicBezTo>
                      <a:pt x="235" y="69"/>
                      <a:pt x="235" y="69"/>
                      <a:pt x="235" y="69"/>
                    </a:cubicBezTo>
                    <a:cubicBezTo>
                      <a:pt x="235" y="70"/>
                      <a:pt x="235" y="70"/>
                      <a:pt x="235" y="70"/>
                    </a:cubicBezTo>
                    <a:cubicBezTo>
                      <a:pt x="236" y="69"/>
                      <a:pt x="236" y="69"/>
                      <a:pt x="236" y="69"/>
                    </a:cubicBezTo>
                    <a:cubicBezTo>
                      <a:pt x="235" y="69"/>
                      <a:pt x="235" y="69"/>
                      <a:pt x="235" y="69"/>
                    </a:cubicBezTo>
                    <a:cubicBezTo>
                      <a:pt x="236" y="69"/>
                      <a:pt x="236" y="69"/>
                      <a:pt x="236" y="69"/>
                    </a:cubicBezTo>
                    <a:cubicBezTo>
                      <a:pt x="235" y="68"/>
                      <a:pt x="235" y="68"/>
                      <a:pt x="235" y="68"/>
                    </a:cubicBezTo>
                    <a:cubicBezTo>
                      <a:pt x="235" y="69"/>
                      <a:pt x="235" y="69"/>
                      <a:pt x="235" y="69"/>
                    </a:cubicBezTo>
                    <a:cubicBezTo>
                      <a:pt x="236" y="69"/>
                      <a:pt x="236" y="69"/>
                      <a:pt x="236" y="69"/>
                    </a:cubicBezTo>
                    <a:cubicBezTo>
                      <a:pt x="235" y="68"/>
                      <a:pt x="235" y="68"/>
                      <a:pt x="235" y="68"/>
                    </a:cubicBezTo>
                    <a:cubicBezTo>
                      <a:pt x="236" y="69"/>
                      <a:pt x="236" y="69"/>
                      <a:pt x="236" y="69"/>
                    </a:cubicBezTo>
                    <a:cubicBezTo>
                      <a:pt x="237" y="68"/>
                      <a:pt x="237" y="68"/>
                      <a:pt x="237" y="68"/>
                    </a:cubicBezTo>
                    <a:cubicBezTo>
                      <a:pt x="136" y="10"/>
                      <a:pt x="136" y="10"/>
                      <a:pt x="136" y="10"/>
                    </a:cubicBezTo>
                    <a:cubicBezTo>
                      <a:pt x="135" y="9"/>
                      <a:pt x="134" y="9"/>
                      <a:pt x="134" y="10"/>
                    </a:cubicBezTo>
                    <a:cubicBezTo>
                      <a:pt x="134" y="11"/>
                      <a:pt x="134" y="11"/>
                      <a:pt x="134" y="11"/>
                    </a:cubicBezTo>
                    <a:cubicBezTo>
                      <a:pt x="134" y="12"/>
                      <a:pt x="134" y="12"/>
                      <a:pt x="134" y="12"/>
                    </a:cubicBezTo>
                    <a:cubicBezTo>
                      <a:pt x="135" y="13"/>
                      <a:pt x="135" y="14"/>
                      <a:pt x="136" y="14"/>
                    </a:cubicBezTo>
                    <a:cubicBezTo>
                      <a:pt x="140" y="17"/>
                      <a:pt x="148" y="22"/>
                      <a:pt x="157" y="28"/>
                    </a:cubicBezTo>
                    <a:cubicBezTo>
                      <a:pt x="172" y="37"/>
                      <a:pt x="190" y="47"/>
                      <a:pt x="205" y="56"/>
                    </a:cubicBezTo>
                    <a:cubicBezTo>
                      <a:pt x="212" y="60"/>
                      <a:pt x="219" y="64"/>
                      <a:pt x="223" y="67"/>
                    </a:cubicBezTo>
                    <a:cubicBezTo>
                      <a:pt x="226" y="69"/>
                      <a:pt x="228" y="70"/>
                      <a:pt x="229" y="71"/>
                    </a:cubicBezTo>
                    <a:cubicBezTo>
                      <a:pt x="229" y="71"/>
                      <a:pt x="230" y="71"/>
                      <a:pt x="230" y="72"/>
                    </a:cubicBezTo>
                    <a:cubicBezTo>
                      <a:pt x="230" y="72"/>
                      <a:pt x="230" y="72"/>
                      <a:pt x="230" y="72"/>
                    </a:cubicBezTo>
                    <a:cubicBezTo>
                      <a:pt x="231" y="71"/>
                      <a:pt x="231" y="71"/>
                      <a:pt x="231" y="71"/>
                    </a:cubicBezTo>
                    <a:cubicBezTo>
                      <a:pt x="230" y="71"/>
                      <a:pt x="230" y="71"/>
                      <a:pt x="230" y="71"/>
                    </a:cubicBezTo>
                    <a:cubicBezTo>
                      <a:pt x="230" y="72"/>
                      <a:pt x="230" y="72"/>
                      <a:pt x="230" y="72"/>
                    </a:cubicBezTo>
                    <a:cubicBezTo>
                      <a:pt x="231" y="71"/>
                      <a:pt x="231" y="71"/>
                      <a:pt x="231" y="71"/>
                    </a:cubicBezTo>
                    <a:cubicBezTo>
                      <a:pt x="230" y="71"/>
                      <a:pt x="230" y="71"/>
                      <a:pt x="230" y="71"/>
                    </a:cubicBezTo>
                    <a:cubicBezTo>
                      <a:pt x="232" y="71"/>
                      <a:pt x="232" y="71"/>
                      <a:pt x="232" y="71"/>
                    </a:cubicBezTo>
                    <a:cubicBezTo>
                      <a:pt x="230" y="70"/>
                      <a:pt x="230" y="70"/>
                      <a:pt x="230" y="70"/>
                    </a:cubicBezTo>
                    <a:cubicBezTo>
                      <a:pt x="230" y="71"/>
                      <a:pt x="230" y="71"/>
                      <a:pt x="230" y="71"/>
                    </a:cubicBezTo>
                    <a:cubicBezTo>
                      <a:pt x="232" y="71"/>
                      <a:pt x="232" y="71"/>
                      <a:pt x="232" y="71"/>
                    </a:cubicBezTo>
                    <a:cubicBezTo>
                      <a:pt x="230" y="70"/>
                      <a:pt x="230" y="70"/>
                      <a:pt x="230" y="70"/>
                    </a:cubicBezTo>
                    <a:cubicBezTo>
                      <a:pt x="232" y="71"/>
                      <a:pt x="232" y="71"/>
                      <a:pt x="232" y="71"/>
                    </a:cubicBezTo>
                    <a:cubicBezTo>
                      <a:pt x="230" y="70"/>
                      <a:pt x="230" y="70"/>
                      <a:pt x="230" y="70"/>
                    </a:cubicBezTo>
                    <a:cubicBezTo>
                      <a:pt x="231" y="71"/>
                      <a:pt x="231" y="71"/>
                      <a:pt x="231" y="71"/>
                    </a:cubicBezTo>
                    <a:cubicBezTo>
                      <a:pt x="231" y="70"/>
                      <a:pt x="231" y="70"/>
                      <a:pt x="231" y="70"/>
                    </a:cubicBezTo>
                    <a:cubicBezTo>
                      <a:pt x="230" y="70"/>
                      <a:pt x="230" y="70"/>
                      <a:pt x="230" y="70"/>
                    </a:cubicBezTo>
                    <a:cubicBezTo>
                      <a:pt x="231" y="71"/>
                      <a:pt x="231" y="71"/>
                      <a:pt x="231" y="71"/>
                    </a:cubicBezTo>
                    <a:cubicBezTo>
                      <a:pt x="231" y="70"/>
                      <a:pt x="231" y="70"/>
                      <a:pt x="231" y="70"/>
                    </a:cubicBezTo>
                    <a:cubicBezTo>
                      <a:pt x="231" y="71"/>
                      <a:pt x="231" y="71"/>
                      <a:pt x="231" y="71"/>
                    </a:cubicBezTo>
                    <a:cubicBezTo>
                      <a:pt x="231" y="70"/>
                      <a:pt x="231" y="70"/>
                      <a:pt x="231" y="70"/>
                    </a:cubicBezTo>
                    <a:cubicBezTo>
                      <a:pt x="231" y="70"/>
                      <a:pt x="231" y="70"/>
                      <a:pt x="231" y="70"/>
                    </a:cubicBezTo>
                    <a:cubicBezTo>
                      <a:pt x="231" y="71"/>
                      <a:pt x="231" y="71"/>
                      <a:pt x="231" y="71"/>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0" y="70"/>
                      <a:pt x="229" y="69"/>
                    </a:cubicBezTo>
                    <a:cubicBezTo>
                      <a:pt x="225" y="67"/>
                      <a:pt x="217" y="63"/>
                      <a:pt x="207" y="57"/>
                    </a:cubicBezTo>
                    <a:cubicBezTo>
                      <a:pt x="191" y="49"/>
                      <a:pt x="171" y="37"/>
                      <a:pt x="155" y="28"/>
                    </a:cubicBezTo>
                    <a:cubicBezTo>
                      <a:pt x="147" y="23"/>
                      <a:pt x="140" y="19"/>
                      <a:pt x="135" y="16"/>
                    </a:cubicBezTo>
                    <a:cubicBezTo>
                      <a:pt x="130" y="13"/>
                      <a:pt x="127" y="11"/>
                      <a:pt x="127" y="11"/>
                    </a:cubicBezTo>
                    <a:cubicBezTo>
                      <a:pt x="127" y="11"/>
                      <a:pt x="127" y="11"/>
                      <a:pt x="126" y="11"/>
                    </a:cubicBezTo>
                    <a:cubicBezTo>
                      <a:pt x="126" y="11"/>
                      <a:pt x="126" y="12"/>
                      <a:pt x="125" y="12"/>
                    </a:cubicBezTo>
                    <a:cubicBezTo>
                      <a:pt x="125" y="12"/>
                      <a:pt x="125" y="13"/>
                      <a:pt x="125" y="13"/>
                    </a:cubicBezTo>
                    <a:cubicBezTo>
                      <a:pt x="125" y="13"/>
                      <a:pt x="126" y="14"/>
                      <a:pt x="126" y="14"/>
                    </a:cubicBezTo>
                    <a:cubicBezTo>
                      <a:pt x="126" y="14"/>
                      <a:pt x="132" y="18"/>
                      <a:pt x="141" y="23"/>
                    </a:cubicBezTo>
                    <a:cubicBezTo>
                      <a:pt x="154" y="31"/>
                      <a:pt x="174" y="43"/>
                      <a:pt x="191" y="53"/>
                    </a:cubicBezTo>
                    <a:cubicBezTo>
                      <a:pt x="199" y="58"/>
                      <a:pt x="207" y="63"/>
                      <a:pt x="212" y="67"/>
                    </a:cubicBezTo>
                    <a:cubicBezTo>
                      <a:pt x="215" y="69"/>
                      <a:pt x="217" y="70"/>
                      <a:pt x="219" y="71"/>
                    </a:cubicBezTo>
                    <a:cubicBezTo>
                      <a:pt x="219" y="72"/>
                      <a:pt x="220" y="72"/>
                      <a:pt x="220"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2" y="72"/>
                      <a:pt x="222" y="72"/>
                      <a:pt x="222" y="72"/>
                    </a:cubicBezTo>
                    <a:cubicBezTo>
                      <a:pt x="220" y="72"/>
                      <a:pt x="220" y="72"/>
                      <a:pt x="220" y="72"/>
                    </a:cubicBezTo>
                    <a:cubicBezTo>
                      <a:pt x="221" y="73"/>
                      <a:pt x="221" y="73"/>
                      <a:pt x="221" y="73"/>
                    </a:cubicBezTo>
                    <a:cubicBezTo>
                      <a:pt x="222" y="72"/>
                      <a:pt x="222" y="72"/>
                      <a:pt x="222" y="72"/>
                    </a:cubicBezTo>
                    <a:cubicBezTo>
                      <a:pt x="220" y="72"/>
                      <a:pt x="220" y="72"/>
                      <a:pt x="220" y="72"/>
                    </a:cubicBezTo>
                    <a:cubicBezTo>
                      <a:pt x="222" y="72"/>
                      <a:pt x="222" y="72"/>
                      <a:pt x="222" y="72"/>
                    </a:cubicBezTo>
                    <a:cubicBezTo>
                      <a:pt x="221" y="71"/>
                      <a:pt x="221" y="71"/>
                      <a:pt x="221" y="71"/>
                    </a:cubicBezTo>
                    <a:cubicBezTo>
                      <a:pt x="220" y="72"/>
                      <a:pt x="220" y="72"/>
                      <a:pt x="220" y="72"/>
                    </a:cubicBezTo>
                    <a:cubicBezTo>
                      <a:pt x="222" y="72"/>
                      <a:pt x="222" y="72"/>
                      <a:pt x="222" y="72"/>
                    </a:cubicBezTo>
                    <a:cubicBezTo>
                      <a:pt x="221" y="71"/>
                      <a:pt x="221" y="71"/>
                      <a:pt x="221" y="71"/>
                    </a:cubicBezTo>
                    <a:cubicBezTo>
                      <a:pt x="222" y="72"/>
                      <a:pt x="222" y="72"/>
                      <a:pt x="222" y="72"/>
                    </a:cubicBezTo>
                    <a:cubicBezTo>
                      <a:pt x="223" y="71"/>
                      <a:pt x="223" y="71"/>
                      <a:pt x="223" y="71"/>
                    </a:cubicBezTo>
                    <a:cubicBezTo>
                      <a:pt x="120" y="14"/>
                      <a:pt x="120" y="14"/>
                      <a:pt x="120" y="14"/>
                    </a:cubicBezTo>
                    <a:cubicBezTo>
                      <a:pt x="120" y="14"/>
                      <a:pt x="119" y="14"/>
                      <a:pt x="119" y="14"/>
                    </a:cubicBezTo>
                    <a:cubicBezTo>
                      <a:pt x="118" y="15"/>
                      <a:pt x="118" y="15"/>
                      <a:pt x="118" y="16"/>
                    </a:cubicBezTo>
                    <a:cubicBezTo>
                      <a:pt x="118" y="16"/>
                      <a:pt x="118" y="16"/>
                      <a:pt x="118" y="16"/>
                    </a:cubicBezTo>
                    <a:cubicBezTo>
                      <a:pt x="118" y="17"/>
                      <a:pt x="118" y="17"/>
                      <a:pt x="118" y="17"/>
                    </a:cubicBezTo>
                    <a:cubicBezTo>
                      <a:pt x="119" y="17"/>
                      <a:pt x="119" y="17"/>
                      <a:pt x="119" y="17"/>
                    </a:cubicBezTo>
                    <a:cubicBezTo>
                      <a:pt x="123" y="19"/>
                      <a:pt x="146" y="33"/>
                      <a:pt x="168" y="46"/>
                    </a:cubicBezTo>
                    <a:cubicBezTo>
                      <a:pt x="180" y="53"/>
                      <a:pt x="191" y="60"/>
                      <a:pt x="199" y="65"/>
                    </a:cubicBezTo>
                    <a:cubicBezTo>
                      <a:pt x="203" y="68"/>
                      <a:pt x="206" y="70"/>
                      <a:pt x="209" y="72"/>
                    </a:cubicBezTo>
                    <a:cubicBezTo>
                      <a:pt x="210" y="73"/>
                      <a:pt x="211" y="73"/>
                      <a:pt x="211"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3" y="74"/>
                      <a:pt x="213" y="74"/>
                      <a:pt x="213" y="74"/>
                    </a:cubicBezTo>
                    <a:cubicBezTo>
                      <a:pt x="212" y="74"/>
                      <a:pt x="212" y="74"/>
                      <a:pt x="212" y="74"/>
                    </a:cubicBezTo>
                    <a:cubicBezTo>
                      <a:pt x="212" y="74"/>
                      <a:pt x="212" y="74"/>
                      <a:pt x="212" y="74"/>
                    </a:cubicBezTo>
                    <a:cubicBezTo>
                      <a:pt x="213" y="74"/>
                      <a:pt x="213" y="74"/>
                      <a:pt x="213" y="74"/>
                    </a:cubicBezTo>
                    <a:cubicBezTo>
                      <a:pt x="212" y="74"/>
                      <a:pt x="212" y="74"/>
                      <a:pt x="212" y="74"/>
                    </a:cubicBezTo>
                    <a:cubicBezTo>
                      <a:pt x="213" y="74"/>
                      <a:pt x="213" y="74"/>
                      <a:pt x="213" y="74"/>
                    </a:cubicBezTo>
                    <a:cubicBezTo>
                      <a:pt x="212" y="73"/>
                      <a:pt x="212" y="73"/>
                      <a:pt x="212" y="73"/>
                    </a:cubicBezTo>
                    <a:cubicBezTo>
                      <a:pt x="212" y="74"/>
                      <a:pt x="212" y="74"/>
                      <a:pt x="212" y="74"/>
                    </a:cubicBezTo>
                    <a:cubicBezTo>
                      <a:pt x="213" y="74"/>
                      <a:pt x="213" y="74"/>
                      <a:pt x="213" y="74"/>
                    </a:cubicBezTo>
                    <a:cubicBezTo>
                      <a:pt x="212" y="73"/>
                      <a:pt x="212" y="73"/>
                      <a:pt x="212" y="73"/>
                    </a:cubicBezTo>
                    <a:cubicBezTo>
                      <a:pt x="213" y="74"/>
                      <a:pt x="213" y="74"/>
                      <a:pt x="213" y="74"/>
                    </a:cubicBezTo>
                    <a:cubicBezTo>
                      <a:pt x="214" y="73"/>
                      <a:pt x="214" y="73"/>
                      <a:pt x="214" y="73"/>
                    </a:cubicBezTo>
                    <a:cubicBezTo>
                      <a:pt x="214" y="73"/>
                      <a:pt x="189" y="59"/>
                      <a:pt x="164" y="44"/>
                    </a:cubicBezTo>
                    <a:cubicBezTo>
                      <a:pt x="152" y="37"/>
                      <a:pt x="140" y="30"/>
                      <a:pt x="130" y="25"/>
                    </a:cubicBezTo>
                    <a:cubicBezTo>
                      <a:pt x="125" y="22"/>
                      <a:pt x="121" y="20"/>
                      <a:pt x="118" y="18"/>
                    </a:cubicBezTo>
                    <a:cubicBezTo>
                      <a:pt x="117" y="18"/>
                      <a:pt x="116" y="17"/>
                      <a:pt x="115" y="16"/>
                    </a:cubicBezTo>
                    <a:cubicBezTo>
                      <a:pt x="114" y="16"/>
                      <a:pt x="114" y="16"/>
                      <a:pt x="114" y="16"/>
                    </a:cubicBezTo>
                    <a:cubicBezTo>
                      <a:pt x="113" y="16"/>
                      <a:pt x="113" y="16"/>
                      <a:pt x="113" y="16"/>
                    </a:cubicBezTo>
                    <a:cubicBezTo>
                      <a:pt x="113" y="16"/>
                      <a:pt x="113" y="16"/>
                      <a:pt x="113" y="16"/>
                    </a:cubicBezTo>
                    <a:cubicBezTo>
                      <a:pt x="112" y="16"/>
                      <a:pt x="112" y="16"/>
                      <a:pt x="112" y="16"/>
                    </a:cubicBezTo>
                    <a:cubicBezTo>
                      <a:pt x="111" y="16"/>
                      <a:pt x="111" y="16"/>
                      <a:pt x="111" y="16"/>
                    </a:cubicBezTo>
                    <a:cubicBezTo>
                      <a:pt x="113" y="17"/>
                      <a:pt x="113" y="17"/>
                      <a:pt x="113" y="17"/>
                    </a:cubicBezTo>
                    <a:cubicBezTo>
                      <a:pt x="111" y="16"/>
                      <a:pt x="111" y="16"/>
                      <a:pt x="111" y="16"/>
                    </a:cubicBezTo>
                    <a:cubicBezTo>
                      <a:pt x="111" y="17"/>
                      <a:pt x="111" y="17"/>
                      <a:pt x="111" y="17"/>
                    </a:cubicBezTo>
                    <a:cubicBezTo>
                      <a:pt x="111" y="18"/>
                      <a:pt x="112" y="18"/>
                      <a:pt x="112" y="19"/>
                    </a:cubicBezTo>
                    <a:cubicBezTo>
                      <a:pt x="112" y="19"/>
                      <a:pt x="113" y="20"/>
                      <a:pt x="114" y="21"/>
                    </a:cubicBezTo>
                    <a:cubicBezTo>
                      <a:pt x="118" y="24"/>
                      <a:pt x="125" y="28"/>
                      <a:pt x="135" y="34"/>
                    </a:cubicBezTo>
                    <a:cubicBezTo>
                      <a:pt x="149" y="43"/>
                      <a:pt x="167" y="53"/>
                      <a:pt x="181" y="61"/>
                    </a:cubicBezTo>
                    <a:cubicBezTo>
                      <a:pt x="189" y="66"/>
                      <a:pt x="195" y="70"/>
                      <a:pt x="199" y="72"/>
                    </a:cubicBezTo>
                    <a:cubicBezTo>
                      <a:pt x="202" y="74"/>
                      <a:pt x="204" y="75"/>
                      <a:pt x="205" y="76"/>
                    </a:cubicBezTo>
                    <a:cubicBezTo>
                      <a:pt x="205" y="76"/>
                      <a:pt x="206" y="77"/>
                      <a:pt x="206" y="77"/>
                    </a:cubicBezTo>
                    <a:cubicBezTo>
                      <a:pt x="206" y="77"/>
                      <a:pt x="206" y="77"/>
                      <a:pt x="206" y="77"/>
                    </a:cubicBezTo>
                    <a:cubicBezTo>
                      <a:pt x="207" y="76"/>
                      <a:pt x="207" y="76"/>
                      <a:pt x="207" y="76"/>
                    </a:cubicBezTo>
                    <a:cubicBezTo>
                      <a:pt x="206" y="76"/>
                      <a:pt x="206" y="76"/>
                      <a:pt x="206" y="76"/>
                    </a:cubicBezTo>
                    <a:cubicBezTo>
                      <a:pt x="206" y="77"/>
                      <a:pt x="206" y="77"/>
                      <a:pt x="206" y="77"/>
                    </a:cubicBezTo>
                    <a:cubicBezTo>
                      <a:pt x="207" y="76"/>
                      <a:pt x="207" y="76"/>
                      <a:pt x="207" y="76"/>
                    </a:cubicBezTo>
                    <a:cubicBezTo>
                      <a:pt x="206" y="76"/>
                      <a:pt x="206" y="76"/>
                      <a:pt x="206" y="76"/>
                    </a:cubicBezTo>
                    <a:cubicBezTo>
                      <a:pt x="207" y="76"/>
                      <a:pt x="207" y="76"/>
                      <a:pt x="207" y="76"/>
                    </a:cubicBezTo>
                    <a:cubicBezTo>
                      <a:pt x="206" y="76"/>
                      <a:pt x="206" y="76"/>
                      <a:pt x="206" y="76"/>
                    </a:cubicBezTo>
                    <a:cubicBezTo>
                      <a:pt x="206" y="76"/>
                      <a:pt x="206" y="76"/>
                      <a:pt x="206" y="76"/>
                    </a:cubicBezTo>
                    <a:cubicBezTo>
                      <a:pt x="207" y="76"/>
                      <a:pt x="207" y="76"/>
                      <a:pt x="207" y="76"/>
                    </a:cubicBezTo>
                    <a:cubicBezTo>
                      <a:pt x="206" y="76"/>
                      <a:pt x="206" y="76"/>
                      <a:pt x="206" y="76"/>
                    </a:cubicBezTo>
                    <a:cubicBezTo>
                      <a:pt x="208" y="76"/>
                      <a:pt x="208" y="76"/>
                      <a:pt x="208" y="76"/>
                    </a:cubicBezTo>
                    <a:cubicBezTo>
                      <a:pt x="208" y="75"/>
                      <a:pt x="208" y="75"/>
                      <a:pt x="208" y="75"/>
                    </a:cubicBezTo>
                    <a:cubicBezTo>
                      <a:pt x="109" y="18"/>
                      <a:pt x="109" y="18"/>
                      <a:pt x="109" y="18"/>
                    </a:cubicBezTo>
                    <a:cubicBezTo>
                      <a:pt x="109" y="18"/>
                      <a:pt x="108" y="18"/>
                      <a:pt x="107" y="18"/>
                    </a:cubicBezTo>
                    <a:cubicBezTo>
                      <a:pt x="107" y="19"/>
                      <a:pt x="107" y="20"/>
                      <a:pt x="108" y="21"/>
                    </a:cubicBezTo>
                    <a:cubicBezTo>
                      <a:pt x="108" y="21"/>
                      <a:pt x="114" y="24"/>
                      <a:pt x="122" y="29"/>
                    </a:cubicBezTo>
                    <a:cubicBezTo>
                      <a:pt x="136" y="37"/>
                      <a:pt x="155" y="48"/>
                      <a:pt x="171" y="58"/>
                    </a:cubicBezTo>
                    <a:cubicBezTo>
                      <a:pt x="180" y="64"/>
                      <a:pt x="187" y="68"/>
                      <a:pt x="192" y="72"/>
                    </a:cubicBezTo>
                    <a:cubicBezTo>
                      <a:pt x="195" y="73"/>
                      <a:pt x="197" y="75"/>
                      <a:pt x="198" y="76"/>
                    </a:cubicBezTo>
                    <a:cubicBezTo>
                      <a:pt x="199" y="77"/>
                      <a:pt x="200" y="77"/>
                      <a:pt x="200" y="77"/>
                    </a:cubicBezTo>
                    <a:cubicBezTo>
                      <a:pt x="200" y="78"/>
                      <a:pt x="200" y="78"/>
                      <a:pt x="200" y="78"/>
                    </a:cubicBezTo>
                    <a:cubicBezTo>
                      <a:pt x="201" y="78"/>
                      <a:pt x="201" y="78"/>
                      <a:pt x="201" y="78"/>
                    </a:cubicBezTo>
                    <a:cubicBezTo>
                      <a:pt x="200" y="78"/>
                      <a:pt x="200" y="78"/>
                      <a:pt x="200" y="78"/>
                    </a:cubicBezTo>
                    <a:cubicBezTo>
                      <a:pt x="200" y="78"/>
                      <a:pt x="200" y="78"/>
                      <a:pt x="200" y="78"/>
                    </a:cubicBezTo>
                    <a:cubicBezTo>
                      <a:pt x="201" y="78"/>
                      <a:pt x="201" y="78"/>
                      <a:pt x="201" y="78"/>
                    </a:cubicBezTo>
                    <a:cubicBezTo>
                      <a:pt x="200" y="78"/>
                      <a:pt x="200" y="78"/>
                      <a:pt x="200" y="78"/>
                    </a:cubicBezTo>
                    <a:cubicBezTo>
                      <a:pt x="201" y="77"/>
                      <a:pt x="201" y="77"/>
                      <a:pt x="201" y="77"/>
                    </a:cubicBezTo>
                    <a:cubicBezTo>
                      <a:pt x="200" y="77"/>
                      <a:pt x="200" y="77"/>
                      <a:pt x="200" y="77"/>
                    </a:cubicBezTo>
                    <a:cubicBezTo>
                      <a:pt x="200" y="78"/>
                      <a:pt x="200" y="78"/>
                      <a:pt x="200" y="78"/>
                    </a:cubicBezTo>
                    <a:cubicBezTo>
                      <a:pt x="201" y="77"/>
                      <a:pt x="201" y="77"/>
                      <a:pt x="201" y="77"/>
                    </a:cubicBezTo>
                    <a:cubicBezTo>
                      <a:pt x="200" y="77"/>
                      <a:pt x="200" y="77"/>
                      <a:pt x="200" y="77"/>
                    </a:cubicBezTo>
                    <a:cubicBezTo>
                      <a:pt x="202" y="77"/>
                      <a:pt x="202" y="77"/>
                      <a:pt x="202" y="77"/>
                    </a:cubicBezTo>
                    <a:cubicBezTo>
                      <a:pt x="200" y="77"/>
                      <a:pt x="200" y="77"/>
                      <a:pt x="200" y="77"/>
                    </a:cubicBezTo>
                    <a:cubicBezTo>
                      <a:pt x="200" y="77"/>
                      <a:pt x="200" y="77"/>
                      <a:pt x="200" y="77"/>
                    </a:cubicBezTo>
                    <a:cubicBezTo>
                      <a:pt x="202" y="77"/>
                      <a:pt x="202" y="77"/>
                      <a:pt x="202" y="77"/>
                    </a:cubicBezTo>
                    <a:cubicBezTo>
                      <a:pt x="200" y="77"/>
                      <a:pt x="200" y="77"/>
                      <a:pt x="200" y="77"/>
                    </a:cubicBezTo>
                    <a:cubicBezTo>
                      <a:pt x="202" y="77"/>
                      <a:pt x="202" y="77"/>
                      <a:pt x="202" y="77"/>
                    </a:cubicBezTo>
                    <a:cubicBezTo>
                      <a:pt x="201" y="76"/>
                      <a:pt x="201" y="76"/>
                      <a:pt x="201" y="76"/>
                    </a:cubicBezTo>
                    <a:cubicBezTo>
                      <a:pt x="202" y="77"/>
                      <a:pt x="202" y="77"/>
                      <a:pt x="202" y="77"/>
                    </a:cubicBezTo>
                    <a:cubicBezTo>
                      <a:pt x="202" y="76"/>
                      <a:pt x="202" y="76"/>
                      <a:pt x="202" y="76"/>
                    </a:cubicBezTo>
                    <a:cubicBezTo>
                      <a:pt x="201" y="76"/>
                      <a:pt x="201" y="76"/>
                      <a:pt x="201" y="76"/>
                    </a:cubicBezTo>
                    <a:cubicBezTo>
                      <a:pt x="202" y="77"/>
                      <a:pt x="202" y="77"/>
                      <a:pt x="202" y="77"/>
                    </a:cubicBezTo>
                    <a:cubicBezTo>
                      <a:pt x="202" y="76"/>
                      <a:pt x="202" y="76"/>
                      <a:pt x="202" y="76"/>
                    </a:cubicBezTo>
                    <a:cubicBezTo>
                      <a:pt x="202" y="77"/>
                      <a:pt x="202" y="77"/>
                      <a:pt x="202" y="77"/>
                    </a:cubicBezTo>
                    <a:cubicBezTo>
                      <a:pt x="202" y="76"/>
                      <a:pt x="202" y="76"/>
                      <a:pt x="202" y="76"/>
                    </a:cubicBezTo>
                    <a:cubicBezTo>
                      <a:pt x="202" y="76"/>
                      <a:pt x="202" y="76"/>
                      <a:pt x="202" y="76"/>
                    </a:cubicBezTo>
                    <a:cubicBezTo>
                      <a:pt x="202" y="77"/>
                      <a:pt x="202" y="77"/>
                      <a:pt x="202" y="77"/>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1" y="76"/>
                      <a:pt x="200" y="75"/>
                    </a:cubicBezTo>
                    <a:cubicBezTo>
                      <a:pt x="193" y="71"/>
                      <a:pt x="168" y="57"/>
                      <a:pt x="145" y="44"/>
                    </a:cubicBezTo>
                    <a:cubicBezTo>
                      <a:pt x="133" y="38"/>
                      <a:pt x="122" y="32"/>
                      <a:pt x="114" y="27"/>
                    </a:cubicBezTo>
                    <a:cubicBezTo>
                      <a:pt x="106" y="22"/>
                      <a:pt x="101" y="19"/>
                      <a:pt x="101" y="19"/>
                    </a:cubicBezTo>
                    <a:cubicBezTo>
                      <a:pt x="100" y="19"/>
                      <a:pt x="99" y="19"/>
                      <a:pt x="99" y="20"/>
                    </a:cubicBezTo>
                    <a:cubicBezTo>
                      <a:pt x="98" y="21"/>
                      <a:pt x="98" y="21"/>
                      <a:pt x="98" y="21"/>
                    </a:cubicBezTo>
                    <a:cubicBezTo>
                      <a:pt x="98" y="21"/>
                      <a:pt x="99" y="22"/>
                      <a:pt x="99" y="22"/>
                    </a:cubicBezTo>
                    <a:cubicBezTo>
                      <a:pt x="99" y="23"/>
                      <a:pt x="99" y="23"/>
                      <a:pt x="99" y="23"/>
                    </a:cubicBezTo>
                    <a:cubicBezTo>
                      <a:pt x="101" y="24"/>
                      <a:pt x="103" y="25"/>
                      <a:pt x="106" y="27"/>
                    </a:cubicBezTo>
                    <a:cubicBezTo>
                      <a:pt x="128" y="42"/>
                      <a:pt x="193" y="81"/>
                      <a:pt x="193" y="81"/>
                    </a:cubicBezTo>
                    <a:cubicBezTo>
                      <a:pt x="194" y="80"/>
                      <a:pt x="194" y="80"/>
                      <a:pt x="194" y="80"/>
                    </a:cubicBezTo>
                    <a:cubicBezTo>
                      <a:pt x="195" y="78"/>
                      <a:pt x="195" y="78"/>
                      <a:pt x="195" y="78"/>
                    </a:cubicBezTo>
                    <a:cubicBezTo>
                      <a:pt x="96" y="21"/>
                      <a:pt x="96" y="21"/>
                      <a:pt x="96" y="21"/>
                    </a:cubicBezTo>
                    <a:cubicBezTo>
                      <a:pt x="95" y="21"/>
                      <a:pt x="94" y="21"/>
                      <a:pt x="94" y="21"/>
                    </a:cubicBezTo>
                    <a:cubicBezTo>
                      <a:pt x="93" y="22"/>
                      <a:pt x="93" y="22"/>
                      <a:pt x="93" y="22"/>
                    </a:cubicBezTo>
                    <a:cubicBezTo>
                      <a:pt x="93" y="23"/>
                      <a:pt x="93" y="23"/>
                      <a:pt x="93" y="23"/>
                    </a:cubicBezTo>
                    <a:cubicBezTo>
                      <a:pt x="94" y="24"/>
                      <a:pt x="94" y="24"/>
                      <a:pt x="94" y="24"/>
                    </a:cubicBezTo>
                    <a:cubicBezTo>
                      <a:pt x="95" y="25"/>
                      <a:pt x="97" y="26"/>
                      <a:pt x="100" y="28"/>
                    </a:cubicBezTo>
                    <a:cubicBezTo>
                      <a:pt x="111" y="35"/>
                      <a:pt x="133" y="49"/>
                      <a:pt x="153" y="60"/>
                    </a:cubicBezTo>
                    <a:cubicBezTo>
                      <a:pt x="162" y="66"/>
                      <a:pt x="171" y="72"/>
                      <a:pt x="178" y="76"/>
                    </a:cubicBezTo>
                    <a:cubicBezTo>
                      <a:pt x="181" y="78"/>
                      <a:pt x="184" y="80"/>
                      <a:pt x="186" y="81"/>
                    </a:cubicBezTo>
                    <a:cubicBezTo>
                      <a:pt x="187" y="81"/>
                      <a:pt x="188" y="82"/>
                      <a:pt x="188" y="82"/>
                    </a:cubicBezTo>
                    <a:cubicBezTo>
                      <a:pt x="188" y="83"/>
                      <a:pt x="188" y="83"/>
                      <a:pt x="188" y="83"/>
                    </a:cubicBezTo>
                    <a:cubicBezTo>
                      <a:pt x="189" y="83"/>
                      <a:pt x="189" y="83"/>
                      <a:pt x="189" y="83"/>
                    </a:cubicBezTo>
                    <a:cubicBezTo>
                      <a:pt x="189" y="82"/>
                      <a:pt x="189" y="82"/>
                      <a:pt x="189" y="82"/>
                    </a:cubicBezTo>
                    <a:cubicBezTo>
                      <a:pt x="188" y="83"/>
                      <a:pt x="188" y="83"/>
                      <a:pt x="188" y="83"/>
                    </a:cubicBezTo>
                    <a:cubicBezTo>
                      <a:pt x="189" y="83"/>
                      <a:pt x="189" y="83"/>
                      <a:pt x="189" y="83"/>
                    </a:cubicBezTo>
                    <a:cubicBezTo>
                      <a:pt x="189" y="82"/>
                      <a:pt x="189" y="82"/>
                      <a:pt x="189" y="82"/>
                    </a:cubicBezTo>
                    <a:cubicBezTo>
                      <a:pt x="188" y="83"/>
                      <a:pt x="188" y="83"/>
                      <a:pt x="188" y="83"/>
                    </a:cubicBezTo>
                    <a:cubicBezTo>
                      <a:pt x="189" y="82"/>
                      <a:pt x="189" y="82"/>
                      <a:pt x="189" y="82"/>
                    </a:cubicBezTo>
                    <a:cubicBezTo>
                      <a:pt x="188" y="82"/>
                      <a:pt x="188" y="82"/>
                      <a:pt x="188" y="82"/>
                    </a:cubicBezTo>
                    <a:cubicBezTo>
                      <a:pt x="188" y="83"/>
                      <a:pt x="188" y="83"/>
                      <a:pt x="188" y="83"/>
                    </a:cubicBezTo>
                    <a:cubicBezTo>
                      <a:pt x="189" y="82"/>
                      <a:pt x="189" y="82"/>
                      <a:pt x="189" y="82"/>
                    </a:cubicBezTo>
                    <a:cubicBezTo>
                      <a:pt x="188" y="82"/>
                      <a:pt x="188" y="82"/>
                      <a:pt x="188" y="82"/>
                    </a:cubicBezTo>
                    <a:cubicBezTo>
                      <a:pt x="190" y="82"/>
                      <a:pt x="190" y="82"/>
                      <a:pt x="190" y="82"/>
                    </a:cubicBezTo>
                    <a:cubicBezTo>
                      <a:pt x="188" y="82"/>
                      <a:pt x="188" y="82"/>
                      <a:pt x="188" y="82"/>
                    </a:cubicBezTo>
                    <a:cubicBezTo>
                      <a:pt x="188" y="82"/>
                      <a:pt x="188" y="82"/>
                      <a:pt x="188" y="82"/>
                    </a:cubicBezTo>
                    <a:cubicBezTo>
                      <a:pt x="190" y="82"/>
                      <a:pt x="190" y="82"/>
                      <a:pt x="190" y="82"/>
                    </a:cubicBezTo>
                    <a:cubicBezTo>
                      <a:pt x="188" y="82"/>
                      <a:pt x="188" y="82"/>
                      <a:pt x="188" y="82"/>
                    </a:cubicBezTo>
                    <a:cubicBezTo>
                      <a:pt x="190" y="82"/>
                      <a:pt x="190" y="82"/>
                      <a:pt x="190" y="82"/>
                    </a:cubicBezTo>
                    <a:cubicBezTo>
                      <a:pt x="190" y="80"/>
                      <a:pt x="190" y="80"/>
                      <a:pt x="190" y="80"/>
                    </a:cubicBezTo>
                    <a:cubicBezTo>
                      <a:pt x="86" y="23"/>
                      <a:pt x="86" y="23"/>
                      <a:pt x="86" y="23"/>
                    </a:cubicBezTo>
                    <a:cubicBezTo>
                      <a:pt x="86" y="22"/>
                      <a:pt x="85" y="23"/>
                      <a:pt x="84" y="23"/>
                    </a:cubicBezTo>
                    <a:cubicBezTo>
                      <a:pt x="84" y="24"/>
                      <a:pt x="84" y="25"/>
                      <a:pt x="85" y="25"/>
                    </a:cubicBezTo>
                    <a:cubicBezTo>
                      <a:pt x="85" y="25"/>
                      <a:pt x="91" y="29"/>
                      <a:pt x="100" y="34"/>
                    </a:cubicBezTo>
                    <a:cubicBezTo>
                      <a:pt x="113" y="42"/>
                      <a:pt x="134" y="55"/>
                      <a:pt x="150" y="65"/>
                    </a:cubicBezTo>
                    <a:cubicBezTo>
                      <a:pt x="159" y="70"/>
                      <a:pt x="166" y="75"/>
                      <a:pt x="172" y="79"/>
                    </a:cubicBezTo>
                    <a:cubicBezTo>
                      <a:pt x="175" y="81"/>
                      <a:pt x="177" y="82"/>
                      <a:pt x="178" y="83"/>
                    </a:cubicBezTo>
                    <a:cubicBezTo>
                      <a:pt x="179" y="84"/>
                      <a:pt x="180" y="84"/>
                      <a:pt x="180" y="84"/>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1" y="84"/>
                      <a:pt x="181" y="84"/>
                      <a:pt x="181" y="84"/>
                    </a:cubicBezTo>
                    <a:cubicBezTo>
                      <a:pt x="180" y="84"/>
                      <a:pt x="180" y="84"/>
                      <a:pt x="180" y="84"/>
                    </a:cubicBezTo>
                    <a:cubicBezTo>
                      <a:pt x="180" y="85"/>
                      <a:pt x="180" y="85"/>
                      <a:pt x="180" y="85"/>
                    </a:cubicBezTo>
                    <a:cubicBezTo>
                      <a:pt x="181" y="84"/>
                      <a:pt x="181" y="84"/>
                      <a:pt x="181" y="84"/>
                    </a:cubicBezTo>
                    <a:cubicBezTo>
                      <a:pt x="180" y="84"/>
                      <a:pt x="180" y="84"/>
                      <a:pt x="180" y="84"/>
                    </a:cubicBezTo>
                    <a:cubicBezTo>
                      <a:pt x="182" y="84"/>
                      <a:pt x="182" y="84"/>
                      <a:pt x="182" y="84"/>
                    </a:cubicBezTo>
                    <a:cubicBezTo>
                      <a:pt x="180" y="83"/>
                      <a:pt x="180" y="83"/>
                      <a:pt x="180" y="83"/>
                    </a:cubicBezTo>
                    <a:cubicBezTo>
                      <a:pt x="180" y="84"/>
                      <a:pt x="180" y="84"/>
                      <a:pt x="180" y="84"/>
                    </a:cubicBezTo>
                    <a:cubicBezTo>
                      <a:pt x="182" y="84"/>
                      <a:pt x="182" y="84"/>
                      <a:pt x="182" y="84"/>
                    </a:cubicBezTo>
                    <a:cubicBezTo>
                      <a:pt x="180" y="83"/>
                      <a:pt x="180" y="83"/>
                      <a:pt x="180" y="83"/>
                    </a:cubicBezTo>
                    <a:cubicBezTo>
                      <a:pt x="182" y="84"/>
                      <a:pt x="182" y="84"/>
                      <a:pt x="182" y="84"/>
                    </a:cubicBezTo>
                    <a:cubicBezTo>
                      <a:pt x="182" y="83"/>
                      <a:pt x="182" y="83"/>
                      <a:pt x="182" y="83"/>
                    </a:cubicBezTo>
                    <a:cubicBezTo>
                      <a:pt x="80" y="26"/>
                      <a:pt x="80" y="26"/>
                      <a:pt x="80" y="26"/>
                    </a:cubicBezTo>
                    <a:cubicBezTo>
                      <a:pt x="79" y="26"/>
                      <a:pt x="78" y="26"/>
                      <a:pt x="78" y="27"/>
                    </a:cubicBezTo>
                    <a:cubicBezTo>
                      <a:pt x="77" y="27"/>
                      <a:pt x="78" y="28"/>
                      <a:pt x="78" y="29"/>
                    </a:cubicBezTo>
                    <a:cubicBezTo>
                      <a:pt x="173" y="88"/>
                      <a:pt x="173" y="88"/>
                      <a:pt x="173" y="88"/>
                    </a:cubicBezTo>
                    <a:cubicBezTo>
                      <a:pt x="174" y="87"/>
                      <a:pt x="174" y="87"/>
                      <a:pt x="174" y="87"/>
                    </a:cubicBezTo>
                    <a:cubicBezTo>
                      <a:pt x="173" y="86"/>
                      <a:pt x="173" y="86"/>
                      <a:pt x="173" y="86"/>
                    </a:cubicBezTo>
                    <a:cubicBezTo>
                      <a:pt x="174" y="87"/>
                      <a:pt x="174" y="87"/>
                      <a:pt x="174" y="87"/>
                    </a:cubicBezTo>
                    <a:cubicBezTo>
                      <a:pt x="174" y="86"/>
                      <a:pt x="174" y="86"/>
                      <a:pt x="174" y="86"/>
                    </a:cubicBezTo>
                    <a:cubicBezTo>
                      <a:pt x="173" y="86"/>
                      <a:pt x="173" y="86"/>
                      <a:pt x="173" y="86"/>
                    </a:cubicBezTo>
                    <a:cubicBezTo>
                      <a:pt x="174" y="87"/>
                      <a:pt x="174" y="87"/>
                      <a:pt x="174" y="87"/>
                    </a:cubicBezTo>
                    <a:cubicBezTo>
                      <a:pt x="174" y="86"/>
                      <a:pt x="174" y="86"/>
                      <a:pt x="174" y="86"/>
                    </a:cubicBezTo>
                    <a:cubicBezTo>
                      <a:pt x="174" y="87"/>
                      <a:pt x="174" y="87"/>
                      <a:pt x="174" y="87"/>
                    </a:cubicBezTo>
                    <a:cubicBezTo>
                      <a:pt x="174" y="86"/>
                      <a:pt x="174" y="86"/>
                      <a:pt x="174" y="86"/>
                    </a:cubicBezTo>
                    <a:cubicBezTo>
                      <a:pt x="174" y="86"/>
                      <a:pt x="174" y="86"/>
                      <a:pt x="174" y="86"/>
                    </a:cubicBezTo>
                    <a:cubicBezTo>
                      <a:pt x="174" y="87"/>
                      <a:pt x="174" y="87"/>
                      <a:pt x="174" y="87"/>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3" y="85"/>
                      <a:pt x="172" y="85"/>
                    </a:cubicBezTo>
                    <a:cubicBezTo>
                      <a:pt x="169" y="83"/>
                      <a:pt x="161" y="79"/>
                      <a:pt x="151" y="73"/>
                    </a:cubicBezTo>
                    <a:cubicBezTo>
                      <a:pt x="137" y="64"/>
                      <a:pt x="118" y="53"/>
                      <a:pt x="102" y="43"/>
                    </a:cubicBezTo>
                    <a:cubicBezTo>
                      <a:pt x="95" y="39"/>
                      <a:pt x="88" y="35"/>
                      <a:pt x="82" y="32"/>
                    </a:cubicBezTo>
                    <a:cubicBezTo>
                      <a:pt x="80" y="30"/>
                      <a:pt x="77" y="29"/>
                      <a:pt x="76" y="28"/>
                    </a:cubicBezTo>
                    <a:cubicBezTo>
                      <a:pt x="75" y="28"/>
                      <a:pt x="74" y="28"/>
                      <a:pt x="73" y="27"/>
                    </a:cubicBezTo>
                    <a:cubicBezTo>
                      <a:pt x="73" y="27"/>
                      <a:pt x="72" y="27"/>
                      <a:pt x="72" y="27"/>
                    </a:cubicBezTo>
                    <a:cubicBezTo>
                      <a:pt x="71" y="27"/>
                      <a:pt x="71" y="27"/>
                      <a:pt x="71" y="27"/>
                    </a:cubicBezTo>
                    <a:cubicBezTo>
                      <a:pt x="71" y="27"/>
                      <a:pt x="70" y="27"/>
                      <a:pt x="70" y="28"/>
                    </a:cubicBezTo>
                    <a:cubicBezTo>
                      <a:pt x="70" y="28"/>
                      <a:pt x="70" y="28"/>
                      <a:pt x="70" y="28"/>
                    </a:cubicBezTo>
                    <a:cubicBezTo>
                      <a:pt x="70" y="29"/>
                      <a:pt x="70" y="29"/>
                      <a:pt x="70" y="29"/>
                    </a:cubicBezTo>
                    <a:cubicBezTo>
                      <a:pt x="71" y="30"/>
                      <a:pt x="71" y="30"/>
                      <a:pt x="71" y="30"/>
                    </a:cubicBezTo>
                    <a:cubicBezTo>
                      <a:pt x="71" y="30"/>
                      <a:pt x="71" y="30"/>
                      <a:pt x="71" y="30"/>
                    </a:cubicBezTo>
                    <a:cubicBezTo>
                      <a:pt x="73" y="31"/>
                      <a:pt x="80" y="36"/>
                      <a:pt x="89" y="41"/>
                    </a:cubicBezTo>
                    <a:cubicBezTo>
                      <a:pt x="103" y="50"/>
                      <a:pt x="122" y="61"/>
                      <a:pt x="138" y="71"/>
                    </a:cubicBezTo>
                    <a:cubicBezTo>
                      <a:pt x="146" y="76"/>
                      <a:pt x="153" y="80"/>
                      <a:pt x="158" y="83"/>
                    </a:cubicBezTo>
                    <a:cubicBezTo>
                      <a:pt x="160" y="85"/>
                      <a:pt x="162" y="86"/>
                      <a:pt x="163" y="87"/>
                    </a:cubicBezTo>
                    <a:cubicBezTo>
                      <a:pt x="164" y="88"/>
                      <a:pt x="165" y="88"/>
                      <a:pt x="165" y="88"/>
                    </a:cubicBezTo>
                    <a:cubicBezTo>
                      <a:pt x="165" y="89"/>
                      <a:pt x="165" y="89"/>
                      <a:pt x="165" y="89"/>
                    </a:cubicBezTo>
                    <a:cubicBezTo>
                      <a:pt x="166" y="88"/>
                      <a:pt x="166" y="88"/>
                      <a:pt x="166" y="88"/>
                    </a:cubicBezTo>
                    <a:cubicBezTo>
                      <a:pt x="165" y="88"/>
                      <a:pt x="165" y="88"/>
                      <a:pt x="165" y="88"/>
                    </a:cubicBezTo>
                    <a:cubicBezTo>
                      <a:pt x="165" y="89"/>
                      <a:pt x="165" y="89"/>
                      <a:pt x="165" y="89"/>
                    </a:cubicBezTo>
                    <a:cubicBezTo>
                      <a:pt x="166" y="88"/>
                      <a:pt x="166" y="88"/>
                      <a:pt x="166" y="88"/>
                    </a:cubicBezTo>
                    <a:cubicBezTo>
                      <a:pt x="165" y="88"/>
                      <a:pt x="165" y="88"/>
                      <a:pt x="165" y="88"/>
                    </a:cubicBezTo>
                    <a:cubicBezTo>
                      <a:pt x="166" y="88"/>
                      <a:pt x="166" y="88"/>
                      <a:pt x="166" y="88"/>
                    </a:cubicBezTo>
                    <a:cubicBezTo>
                      <a:pt x="165" y="88"/>
                      <a:pt x="165" y="88"/>
                      <a:pt x="165" y="88"/>
                    </a:cubicBezTo>
                    <a:cubicBezTo>
                      <a:pt x="165" y="88"/>
                      <a:pt x="165" y="88"/>
                      <a:pt x="165" y="88"/>
                    </a:cubicBezTo>
                    <a:cubicBezTo>
                      <a:pt x="166" y="88"/>
                      <a:pt x="166" y="88"/>
                      <a:pt x="166" y="88"/>
                    </a:cubicBezTo>
                    <a:cubicBezTo>
                      <a:pt x="165" y="88"/>
                      <a:pt x="165" y="88"/>
                      <a:pt x="165" y="88"/>
                    </a:cubicBezTo>
                    <a:cubicBezTo>
                      <a:pt x="166" y="88"/>
                      <a:pt x="166" y="88"/>
                      <a:pt x="166" y="88"/>
                    </a:cubicBezTo>
                    <a:cubicBezTo>
                      <a:pt x="165" y="87"/>
                      <a:pt x="165" y="87"/>
                      <a:pt x="165" y="87"/>
                    </a:cubicBezTo>
                    <a:cubicBezTo>
                      <a:pt x="165" y="88"/>
                      <a:pt x="165" y="88"/>
                      <a:pt x="165" y="88"/>
                    </a:cubicBezTo>
                    <a:cubicBezTo>
                      <a:pt x="166" y="88"/>
                      <a:pt x="166" y="88"/>
                      <a:pt x="166" y="88"/>
                    </a:cubicBezTo>
                    <a:cubicBezTo>
                      <a:pt x="165" y="87"/>
                      <a:pt x="165" y="87"/>
                      <a:pt x="165" y="87"/>
                    </a:cubicBezTo>
                    <a:cubicBezTo>
                      <a:pt x="166" y="88"/>
                      <a:pt x="166" y="88"/>
                      <a:pt x="166" y="88"/>
                    </a:cubicBezTo>
                    <a:cubicBezTo>
                      <a:pt x="167" y="86"/>
                      <a:pt x="167" y="86"/>
                      <a:pt x="167" y="86"/>
                    </a:cubicBezTo>
                    <a:cubicBezTo>
                      <a:pt x="167" y="86"/>
                      <a:pt x="143" y="72"/>
                      <a:pt x="119" y="58"/>
                    </a:cubicBezTo>
                    <a:cubicBezTo>
                      <a:pt x="107" y="51"/>
                      <a:pt x="95" y="43"/>
                      <a:pt x="85" y="38"/>
                    </a:cubicBezTo>
                    <a:cubicBezTo>
                      <a:pt x="80" y="35"/>
                      <a:pt x="76" y="33"/>
                      <a:pt x="73" y="32"/>
                    </a:cubicBezTo>
                    <a:cubicBezTo>
                      <a:pt x="72" y="31"/>
                      <a:pt x="70" y="30"/>
                      <a:pt x="69" y="30"/>
                    </a:cubicBezTo>
                    <a:cubicBezTo>
                      <a:pt x="69" y="30"/>
                      <a:pt x="69" y="29"/>
                      <a:pt x="68" y="29"/>
                    </a:cubicBezTo>
                    <a:cubicBezTo>
                      <a:pt x="68" y="29"/>
                      <a:pt x="68" y="29"/>
                      <a:pt x="67" y="29"/>
                    </a:cubicBezTo>
                    <a:cubicBezTo>
                      <a:pt x="66" y="29"/>
                      <a:pt x="66" y="29"/>
                      <a:pt x="66" y="29"/>
                    </a:cubicBezTo>
                    <a:cubicBezTo>
                      <a:pt x="66" y="29"/>
                      <a:pt x="66" y="29"/>
                      <a:pt x="66" y="30"/>
                    </a:cubicBezTo>
                    <a:cubicBezTo>
                      <a:pt x="65" y="30"/>
                      <a:pt x="65" y="31"/>
                      <a:pt x="66" y="32"/>
                    </a:cubicBezTo>
                    <a:cubicBezTo>
                      <a:pt x="159" y="90"/>
                      <a:pt x="159" y="90"/>
                      <a:pt x="159" y="90"/>
                    </a:cubicBezTo>
                    <a:cubicBezTo>
                      <a:pt x="160" y="89"/>
                      <a:pt x="160" y="89"/>
                      <a:pt x="160" y="89"/>
                    </a:cubicBezTo>
                    <a:cubicBezTo>
                      <a:pt x="160" y="87"/>
                      <a:pt x="160" y="87"/>
                      <a:pt x="160" y="87"/>
                    </a:cubicBezTo>
                    <a:cubicBezTo>
                      <a:pt x="160" y="89"/>
                      <a:pt x="160" y="89"/>
                      <a:pt x="160" y="89"/>
                    </a:cubicBezTo>
                    <a:cubicBezTo>
                      <a:pt x="161" y="87"/>
                      <a:pt x="161" y="87"/>
                      <a:pt x="161" y="87"/>
                    </a:cubicBezTo>
                    <a:cubicBezTo>
                      <a:pt x="160" y="87"/>
                      <a:pt x="160" y="87"/>
                      <a:pt x="160" y="87"/>
                    </a:cubicBezTo>
                    <a:cubicBezTo>
                      <a:pt x="160" y="89"/>
                      <a:pt x="160" y="89"/>
                      <a:pt x="160" y="89"/>
                    </a:cubicBezTo>
                    <a:cubicBezTo>
                      <a:pt x="161" y="87"/>
                      <a:pt x="161" y="87"/>
                      <a:pt x="161" y="87"/>
                    </a:cubicBezTo>
                    <a:cubicBezTo>
                      <a:pt x="160" y="88"/>
                      <a:pt x="160" y="88"/>
                      <a:pt x="160" y="88"/>
                    </a:cubicBezTo>
                    <a:cubicBezTo>
                      <a:pt x="161" y="87"/>
                      <a:pt x="161" y="87"/>
                      <a:pt x="161" y="87"/>
                    </a:cubicBezTo>
                    <a:cubicBezTo>
                      <a:pt x="161" y="87"/>
                      <a:pt x="161" y="87"/>
                      <a:pt x="161" y="87"/>
                    </a:cubicBezTo>
                    <a:cubicBezTo>
                      <a:pt x="160" y="88"/>
                      <a:pt x="160" y="88"/>
                      <a:pt x="160" y="88"/>
                    </a:cubicBezTo>
                    <a:cubicBezTo>
                      <a:pt x="161" y="87"/>
                      <a:pt x="161" y="87"/>
                      <a:pt x="161" y="87"/>
                    </a:cubicBezTo>
                    <a:cubicBezTo>
                      <a:pt x="161" y="87"/>
                      <a:pt x="160" y="87"/>
                      <a:pt x="159" y="87"/>
                    </a:cubicBezTo>
                    <a:cubicBezTo>
                      <a:pt x="153" y="83"/>
                      <a:pt x="128" y="69"/>
                      <a:pt x="105" y="56"/>
                    </a:cubicBezTo>
                    <a:cubicBezTo>
                      <a:pt x="93" y="50"/>
                      <a:pt x="82" y="43"/>
                      <a:pt x="73" y="39"/>
                    </a:cubicBezTo>
                    <a:cubicBezTo>
                      <a:pt x="69" y="36"/>
                      <a:pt x="65" y="34"/>
                      <a:pt x="63" y="33"/>
                    </a:cubicBezTo>
                    <a:cubicBezTo>
                      <a:pt x="61" y="32"/>
                      <a:pt x="60" y="32"/>
                      <a:pt x="60" y="31"/>
                    </a:cubicBezTo>
                    <a:cubicBezTo>
                      <a:pt x="59" y="31"/>
                      <a:pt x="59" y="31"/>
                      <a:pt x="59" y="31"/>
                    </a:cubicBezTo>
                    <a:cubicBezTo>
                      <a:pt x="58" y="31"/>
                      <a:pt x="58" y="31"/>
                      <a:pt x="58" y="31"/>
                    </a:cubicBezTo>
                    <a:cubicBezTo>
                      <a:pt x="58" y="31"/>
                      <a:pt x="58" y="31"/>
                      <a:pt x="58" y="31"/>
                    </a:cubicBezTo>
                    <a:cubicBezTo>
                      <a:pt x="57" y="31"/>
                      <a:pt x="57" y="31"/>
                      <a:pt x="57" y="31"/>
                    </a:cubicBezTo>
                    <a:cubicBezTo>
                      <a:pt x="57" y="31"/>
                      <a:pt x="57" y="31"/>
                      <a:pt x="56" y="31"/>
                    </a:cubicBezTo>
                    <a:cubicBezTo>
                      <a:pt x="56" y="32"/>
                      <a:pt x="56" y="33"/>
                      <a:pt x="57" y="33"/>
                    </a:cubicBezTo>
                    <a:cubicBezTo>
                      <a:pt x="151" y="92"/>
                      <a:pt x="151" y="92"/>
                      <a:pt x="151" y="92"/>
                    </a:cubicBezTo>
                    <a:cubicBezTo>
                      <a:pt x="152" y="91"/>
                      <a:pt x="152" y="91"/>
                      <a:pt x="152" y="91"/>
                    </a:cubicBezTo>
                    <a:cubicBezTo>
                      <a:pt x="151" y="90"/>
                      <a:pt x="151" y="90"/>
                      <a:pt x="151" y="90"/>
                    </a:cubicBezTo>
                    <a:cubicBezTo>
                      <a:pt x="152" y="91"/>
                      <a:pt x="152" y="91"/>
                      <a:pt x="152" y="91"/>
                    </a:cubicBezTo>
                    <a:cubicBezTo>
                      <a:pt x="151" y="90"/>
                      <a:pt x="151" y="90"/>
                      <a:pt x="151" y="90"/>
                    </a:cubicBezTo>
                    <a:cubicBezTo>
                      <a:pt x="151" y="90"/>
                      <a:pt x="151" y="90"/>
                      <a:pt x="151" y="90"/>
                    </a:cubicBezTo>
                    <a:cubicBezTo>
                      <a:pt x="152" y="91"/>
                      <a:pt x="152" y="91"/>
                      <a:pt x="152" y="91"/>
                    </a:cubicBezTo>
                    <a:cubicBezTo>
                      <a:pt x="151" y="90"/>
                      <a:pt x="151" y="90"/>
                      <a:pt x="151" y="90"/>
                    </a:cubicBezTo>
                    <a:cubicBezTo>
                      <a:pt x="152" y="91"/>
                      <a:pt x="152" y="91"/>
                      <a:pt x="152" y="91"/>
                    </a:cubicBezTo>
                    <a:cubicBezTo>
                      <a:pt x="152" y="90"/>
                      <a:pt x="152" y="90"/>
                      <a:pt x="152" y="90"/>
                    </a:cubicBezTo>
                    <a:cubicBezTo>
                      <a:pt x="151" y="90"/>
                      <a:pt x="151" y="90"/>
                      <a:pt x="151" y="90"/>
                    </a:cubicBezTo>
                    <a:cubicBezTo>
                      <a:pt x="152" y="91"/>
                      <a:pt x="152" y="91"/>
                      <a:pt x="152" y="91"/>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1" y="89"/>
                      <a:pt x="150" y="89"/>
                    </a:cubicBezTo>
                    <a:cubicBezTo>
                      <a:pt x="142" y="85"/>
                      <a:pt x="117" y="71"/>
                      <a:pt x="95" y="58"/>
                    </a:cubicBezTo>
                    <a:cubicBezTo>
                      <a:pt x="83" y="52"/>
                      <a:pt x="72" y="45"/>
                      <a:pt x="64" y="41"/>
                    </a:cubicBezTo>
                    <a:cubicBezTo>
                      <a:pt x="56" y="36"/>
                      <a:pt x="51" y="33"/>
                      <a:pt x="51" y="33"/>
                    </a:cubicBezTo>
                    <a:cubicBezTo>
                      <a:pt x="51" y="33"/>
                      <a:pt x="50" y="33"/>
                      <a:pt x="50" y="33"/>
                    </a:cubicBezTo>
                    <a:cubicBezTo>
                      <a:pt x="49" y="33"/>
                      <a:pt x="49" y="34"/>
                      <a:pt x="49" y="34"/>
                    </a:cubicBezTo>
                    <a:cubicBezTo>
                      <a:pt x="49" y="35"/>
                      <a:pt x="49" y="35"/>
                      <a:pt x="49" y="35"/>
                    </a:cubicBezTo>
                    <a:cubicBezTo>
                      <a:pt x="50" y="35"/>
                      <a:pt x="50" y="35"/>
                      <a:pt x="50" y="35"/>
                    </a:cubicBezTo>
                    <a:cubicBezTo>
                      <a:pt x="50" y="36"/>
                      <a:pt x="51" y="36"/>
                      <a:pt x="52" y="37"/>
                    </a:cubicBezTo>
                    <a:cubicBezTo>
                      <a:pt x="65" y="46"/>
                      <a:pt x="145" y="95"/>
                      <a:pt x="145" y="95"/>
                    </a:cubicBezTo>
                    <a:cubicBezTo>
                      <a:pt x="146" y="94"/>
                      <a:pt x="146" y="94"/>
                      <a:pt x="146" y="94"/>
                    </a:cubicBezTo>
                    <a:cubicBezTo>
                      <a:pt x="145" y="93"/>
                      <a:pt x="145" y="93"/>
                      <a:pt x="145" y="93"/>
                    </a:cubicBezTo>
                    <a:cubicBezTo>
                      <a:pt x="146" y="94"/>
                      <a:pt x="146" y="94"/>
                      <a:pt x="146" y="94"/>
                    </a:cubicBezTo>
                    <a:cubicBezTo>
                      <a:pt x="146" y="93"/>
                      <a:pt x="146" y="93"/>
                      <a:pt x="146" y="93"/>
                    </a:cubicBezTo>
                    <a:cubicBezTo>
                      <a:pt x="145" y="93"/>
                      <a:pt x="145" y="93"/>
                      <a:pt x="145" y="93"/>
                    </a:cubicBezTo>
                    <a:cubicBezTo>
                      <a:pt x="146" y="94"/>
                      <a:pt x="146" y="94"/>
                      <a:pt x="146" y="94"/>
                    </a:cubicBezTo>
                    <a:cubicBezTo>
                      <a:pt x="146" y="93"/>
                      <a:pt x="146" y="93"/>
                      <a:pt x="146" y="93"/>
                    </a:cubicBezTo>
                    <a:cubicBezTo>
                      <a:pt x="146" y="94"/>
                      <a:pt x="146" y="94"/>
                      <a:pt x="146" y="94"/>
                    </a:cubicBezTo>
                    <a:cubicBezTo>
                      <a:pt x="146" y="93"/>
                      <a:pt x="146" y="93"/>
                      <a:pt x="146" y="93"/>
                    </a:cubicBezTo>
                    <a:cubicBezTo>
                      <a:pt x="146" y="93"/>
                      <a:pt x="146" y="93"/>
                      <a:pt x="146" y="93"/>
                    </a:cubicBezTo>
                    <a:cubicBezTo>
                      <a:pt x="146" y="94"/>
                      <a:pt x="146" y="94"/>
                      <a:pt x="146" y="94"/>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5" y="92"/>
                      <a:pt x="143" y="91"/>
                      <a:pt x="140" y="89"/>
                    </a:cubicBezTo>
                    <a:cubicBezTo>
                      <a:pt x="128" y="83"/>
                      <a:pt x="104" y="70"/>
                      <a:pt x="84" y="57"/>
                    </a:cubicBezTo>
                    <a:cubicBezTo>
                      <a:pt x="73" y="51"/>
                      <a:pt x="64" y="46"/>
                      <a:pt x="57" y="42"/>
                    </a:cubicBezTo>
                    <a:cubicBezTo>
                      <a:pt x="50" y="37"/>
                      <a:pt x="45" y="35"/>
                      <a:pt x="45" y="35"/>
                    </a:cubicBezTo>
                    <a:cubicBezTo>
                      <a:pt x="44" y="34"/>
                      <a:pt x="44" y="35"/>
                      <a:pt x="43" y="35"/>
                    </a:cubicBezTo>
                    <a:cubicBezTo>
                      <a:pt x="43" y="36"/>
                      <a:pt x="43" y="37"/>
                      <a:pt x="44" y="37"/>
                    </a:cubicBezTo>
                    <a:cubicBezTo>
                      <a:pt x="138" y="96"/>
                      <a:pt x="138" y="96"/>
                      <a:pt x="138" y="96"/>
                    </a:cubicBezTo>
                    <a:cubicBezTo>
                      <a:pt x="139" y="95"/>
                      <a:pt x="139" y="95"/>
                      <a:pt x="139" y="95"/>
                    </a:cubicBezTo>
                    <a:cubicBezTo>
                      <a:pt x="137" y="94"/>
                      <a:pt x="137" y="94"/>
                      <a:pt x="137" y="94"/>
                    </a:cubicBezTo>
                    <a:cubicBezTo>
                      <a:pt x="139" y="95"/>
                      <a:pt x="139" y="95"/>
                      <a:pt x="139" y="95"/>
                    </a:cubicBezTo>
                    <a:cubicBezTo>
                      <a:pt x="138" y="93"/>
                      <a:pt x="138" y="93"/>
                      <a:pt x="138" y="93"/>
                    </a:cubicBezTo>
                    <a:cubicBezTo>
                      <a:pt x="137" y="94"/>
                      <a:pt x="137" y="94"/>
                      <a:pt x="137" y="94"/>
                    </a:cubicBezTo>
                    <a:cubicBezTo>
                      <a:pt x="139" y="95"/>
                      <a:pt x="139" y="95"/>
                      <a:pt x="139" y="95"/>
                    </a:cubicBezTo>
                    <a:cubicBezTo>
                      <a:pt x="138" y="93"/>
                      <a:pt x="138" y="93"/>
                      <a:pt x="138" y="93"/>
                    </a:cubicBezTo>
                    <a:cubicBezTo>
                      <a:pt x="139" y="95"/>
                      <a:pt x="139" y="95"/>
                      <a:pt x="139" y="95"/>
                    </a:cubicBezTo>
                    <a:cubicBezTo>
                      <a:pt x="139" y="93"/>
                      <a:pt x="139" y="93"/>
                      <a:pt x="139" y="93"/>
                    </a:cubicBezTo>
                    <a:cubicBezTo>
                      <a:pt x="138" y="93"/>
                      <a:pt x="138" y="93"/>
                      <a:pt x="138" y="93"/>
                    </a:cubicBezTo>
                    <a:cubicBezTo>
                      <a:pt x="139" y="95"/>
                      <a:pt x="139" y="95"/>
                      <a:pt x="139" y="95"/>
                    </a:cubicBezTo>
                    <a:cubicBezTo>
                      <a:pt x="139" y="93"/>
                      <a:pt x="139" y="93"/>
                      <a:pt x="139" y="93"/>
                    </a:cubicBezTo>
                    <a:cubicBezTo>
                      <a:pt x="139" y="94"/>
                      <a:pt x="139" y="94"/>
                      <a:pt x="139" y="94"/>
                    </a:cubicBezTo>
                    <a:cubicBezTo>
                      <a:pt x="139" y="93"/>
                      <a:pt x="139" y="93"/>
                      <a:pt x="139" y="93"/>
                    </a:cubicBezTo>
                    <a:cubicBezTo>
                      <a:pt x="139" y="93"/>
                      <a:pt x="139" y="93"/>
                      <a:pt x="139" y="93"/>
                    </a:cubicBezTo>
                    <a:cubicBezTo>
                      <a:pt x="139" y="94"/>
                      <a:pt x="139" y="94"/>
                      <a:pt x="139" y="94"/>
                    </a:cubicBezTo>
                    <a:cubicBezTo>
                      <a:pt x="139" y="93"/>
                      <a:pt x="139" y="93"/>
                      <a:pt x="139" y="93"/>
                    </a:cubicBezTo>
                    <a:cubicBezTo>
                      <a:pt x="139" y="93"/>
                      <a:pt x="138" y="93"/>
                      <a:pt x="137" y="93"/>
                    </a:cubicBezTo>
                    <a:cubicBezTo>
                      <a:pt x="130" y="89"/>
                      <a:pt x="107" y="75"/>
                      <a:pt x="85" y="62"/>
                    </a:cubicBezTo>
                    <a:cubicBezTo>
                      <a:pt x="74" y="56"/>
                      <a:pt x="63" y="50"/>
                      <a:pt x="54" y="45"/>
                    </a:cubicBezTo>
                    <a:cubicBezTo>
                      <a:pt x="50" y="43"/>
                      <a:pt x="46" y="41"/>
                      <a:pt x="44" y="40"/>
                    </a:cubicBezTo>
                    <a:cubicBezTo>
                      <a:pt x="42" y="39"/>
                      <a:pt x="41" y="39"/>
                      <a:pt x="40" y="38"/>
                    </a:cubicBezTo>
                    <a:cubicBezTo>
                      <a:pt x="39" y="38"/>
                      <a:pt x="39" y="38"/>
                      <a:pt x="38" y="38"/>
                    </a:cubicBezTo>
                    <a:cubicBezTo>
                      <a:pt x="37" y="38"/>
                      <a:pt x="37" y="38"/>
                      <a:pt x="37" y="38"/>
                    </a:cubicBezTo>
                    <a:cubicBezTo>
                      <a:pt x="37" y="38"/>
                      <a:pt x="36" y="38"/>
                      <a:pt x="36" y="38"/>
                    </a:cubicBezTo>
                    <a:cubicBezTo>
                      <a:pt x="36" y="39"/>
                      <a:pt x="36" y="40"/>
                      <a:pt x="37" y="40"/>
                    </a:cubicBezTo>
                    <a:cubicBezTo>
                      <a:pt x="130" y="99"/>
                      <a:pt x="130" y="99"/>
                      <a:pt x="130" y="99"/>
                    </a:cubicBezTo>
                    <a:cubicBezTo>
                      <a:pt x="131" y="98"/>
                      <a:pt x="131" y="98"/>
                      <a:pt x="131" y="98"/>
                    </a:cubicBezTo>
                    <a:cubicBezTo>
                      <a:pt x="130" y="97"/>
                      <a:pt x="130" y="97"/>
                      <a:pt x="130" y="97"/>
                    </a:cubicBezTo>
                    <a:cubicBezTo>
                      <a:pt x="131" y="98"/>
                      <a:pt x="131" y="98"/>
                      <a:pt x="131" y="98"/>
                    </a:cubicBezTo>
                    <a:cubicBezTo>
                      <a:pt x="131" y="96"/>
                      <a:pt x="131" y="96"/>
                      <a:pt x="131" y="96"/>
                    </a:cubicBezTo>
                    <a:cubicBezTo>
                      <a:pt x="131" y="96"/>
                      <a:pt x="131" y="96"/>
                      <a:pt x="130" y="97"/>
                    </a:cubicBezTo>
                    <a:cubicBezTo>
                      <a:pt x="131" y="98"/>
                      <a:pt x="131" y="98"/>
                      <a:pt x="131" y="98"/>
                    </a:cubicBezTo>
                    <a:cubicBezTo>
                      <a:pt x="131" y="96"/>
                      <a:pt x="131" y="96"/>
                      <a:pt x="131" y="96"/>
                    </a:cubicBezTo>
                    <a:cubicBezTo>
                      <a:pt x="131" y="98"/>
                      <a:pt x="131" y="98"/>
                      <a:pt x="131" y="98"/>
                    </a:cubicBezTo>
                    <a:cubicBezTo>
                      <a:pt x="132" y="96"/>
                      <a:pt x="132" y="96"/>
                      <a:pt x="132" y="96"/>
                    </a:cubicBezTo>
                    <a:cubicBezTo>
                      <a:pt x="131" y="96"/>
                      <a:pt x="131" y="96"/>
                      <a:pt x="131" y="96"/>
                    </a:cubicBezTo>
                    <a:cubicBezTo>
                      <a:pt x="131" y="98"/>
                      <a:pt x="131" y="98"/>
                      <a:pt x="131" y="98"/>
                    </a:cubicBezTo>
                    <a:cubicBezTo>
                      <a:pt x="132" y="96"/>
                      <a:pt x="132" y="96"/>
                      <a:pt x="132" y="96"/>
                    </a:cubicBezTo>
                    <a:cubicBezTo>
                      <a:pt x="131" y="97"/>
                      <a:pt x="131" y="97"/>
                      <a:pt x="131" y="97"/>
                    </a:cubicBezTo>
                    <a:cubicBezTo>
                      <a:pt x="132" y="96"/>
                      <a:pt x="132" y="96"/>
                      <a:pt x="132" y="96"/>
                    </a:cubicBezTo>
                    <a:cubicBezTo>
                      <a:pt x="132" y="96"/>
                      <a:pt x="132" y="96"/>
                      <a:pt x="132" y="96"/>
                    </a:cubicBezTo>
                    <a:cubicBezTo>
                      <a:pt x="131" y="97"/>
                      <a:pt x="131" y="97"/>
                      <a:pt x="131" y="97"/>
                    </a:cubicBezTo>
                    <a:cubicBezTo>
                      <a:pt x="132" y="96"/>
                      <a:pt x="132" y="96"/>
                      <a:pt x="132" y="96"/>
                    </a:cubicBezTo>
                    <a:cubicBezTo>
                      <a:pt x="131" y="96"/>
                      <a:pt x="131" y="96"/>
                      <a:pt x="130" y="95"/>
                    </a:cubicBezTo>
                    <a:cubicBezTo>
                      <a:pt x="123" y="92"/>
                      <a:pt x="100" y="78"/>
                      <a:pt x="77" y="65"/>
                    </a:cubicBezTo>
                    <a:cubicBezTo>
                      <a:pt x="66" y="58"/>
                      <a:pt x="55" y="52"/>
                      <a:pt x="46" y="47"/>
                    </a:cubicBezTo>
                    <a:cubicBezTo>
                      <a:pt x="42" y="45"/>
                      <a:pt x="39" y="43"/>
                      <a:pt x="36" y="42"/>
                    </a:cubicBezTo>
                    <a:cubicBezTo>
                      <a:pt x="35" y="41"/>
                      <a:pt x="34" y="41"/>
                      <a:pt x="33" y="40"/>
                    </a:cubicBezTo>
                    <a:cubicBezTo>
                      <a:pt x="32" y="40"/>
                      <a:pt x="32" y="40"/>
                      <a:pt x="32" y="40"/>
                    </a:cubicBezTo>
                    <a:cubicBezTo>
                      <a:pt x="31" y="40"/>
                      <a:pt x="31" y="40"/>
                      <a:pt x="31" y="40"/>
                    </a:cubicBezTo>
                    <a:cubicBezTo>
                      <a:pt x="30" y="40"/>
                      <a:pt x="30" y="40"/>
                      <a:pt x="30" y="40"/>
                    </a:cubicBezTo>
                    <a:cubicBezTo>
                      <a:pt x="30" y="40"/>
                      <a:pt x="30" y="40"/>
                      <a:pt x="29" y="40"/>
                    </a:cubicBezTo>
                    <a:cubicBezTo>
                      <a:pt x="29" y="41"/>
                      <a:pt x="29" y="42"/>
                      <a:pt x="30" y="42"/>
                    </a:cubicBezTo>
                    <a:cubicBezTo>
                      <a:pt x="122" y="100"/>
                      <a:pt x="122" y="100"/>
                      <a:pt x="122" y="100"/>
                    </a:cubicBezTo>
                    <a:cubicBezTo>
                      <a:pt x="123" y="99"/>
                      <a:pt x="123" y="99"/>
                      <a:pt x="123" y="99"/>
                    </a:cubicBezTo>
                    <a:cubicBezTo>
                      <a:pt x="124" y="98"/>
                      <a:pt x="124" y="98"/>
                      <a:pt x="124" y="98"/>
                    </a:cubicBezTo>
                    <a:cubicBezTo>
                      <a:pt x="124" y="98"/>
                      <a:pt x="100" y="83"/>
                      <a:pt x="76" y="69"/>
                    </a:cubicBezTo>
                    <a:cubicBezTo>
                      <a:pt x="63" y="62"/>
                      <a:pt x="51" y="55"/>
                      <a:pt x="41" y="50"/>
                    </a:cubicBezTo>
                    <a:cubicBezTo>
                      <a:pt x="36" y="47"/>
                      <a:pt x="32" y="45"/>
                      <a:pt x="29" y="43"/>
                    </a:cubicBezTo>
                    <a:cubicBezTo>
                      <a:pt x="28" y="43"/>
                      <a:pt x="26" y="42"/>
                      <a:pt x="25" y="41"/>
                    </a:cubicBezTo>
                    <a:cubicBezTo>
                      <a:pt x="25" y="41"/>
                      <a:pt x="24" y="41"/>
                      <a:pt x="24" y="41"/>
                    </a:cubicBezTo>
                    <a:cubicBezTo>
                      <a:pt x="24" y="41"/>
                      <a:pt x="23" y="41"/>
                      <a:pt x="23" y="41"/>
                    </a:cubicBezTo>
                    <a:cubicBezTo>
                      <a:pt x="22" y="41"/>
                      <a:pt x="22" y="41"/>
                      <a:pt x="22" y="41"/>
                    </a:cubicBezTo>
                    <a:cubicBezTo>
                      <a:pt x="22" y="41"/>
                      <a:pt x="22" y="41"/>
                      <a:pt x="22" y="41"/>
                    </a:cubicBezTo>
                    <a:cubicBezTo>
                      <a:pt x="21" y="42"/>
                      <a:pt x="21" y="42"/>
                      <a:pt x="21" y="42"/>
                    </a:cubicBezTo>
                    <a:cubicBezTo>
                      <a:pt x="21" y="43"/>
                      <a:pt x="22" y="43"/>
                      <a:pt x="22" y="43"/>
                    </a:cubicBezTo>
                    <a:cubicBezTo>
                      <a:pt x="22" y="44"/>
                      <a:pt x="22" y="44"/>
                      <a:pt x="22" y="44"/>
                    </a:cubicBezTo>
                    <a:cubicBezTo>
                      <a:pt x="22" y="44"/>
                      <a:pt x="23" y="44"/>
                      <a:pt x="24" y="45"/>
                    </a:cubicBezTo>
                    <a:cubicBezTo>
                      <a:pt x="37" y="54"/>
                      <a:pt x="118" y="103"/>
                      <a:pt x="118" y="103"/>
                    </a:cubicBezTo>
                    <a:cubicBezTo>
                      <a:pt x="119" y="102"/>
                      <a:pt x="119" y="102"/>
                      <a:pt x="119" y="102"/>
                    </a:cubicBezTo>
                    <a:cubicBezTo>
                      <a:pt x="119" y="101"/>
                      <a:pt x="119" y="101"/>
                      <a:pt x="119" y="101"/>
                    </a:cubicBezTo>
                    <a:cubicBezTo>
                      <a:pt x="119" y="101"/>
                      <a:pt x="95" y="86"/>
                      <a:pt x="70" y="72"/>
                    </a:cubicBezTo>
                    <a:cubicBezTo>
                      <a:pt x="57" y="65"/>
                      <a:pt x="45" y="57"/>
                      <a:pt x="35" y="52"/>
                    </a:cubicBezTo>
                    <a:cubicBezTo>
                      <a:pt x="30" y="49"/>
                      <a:pt x="25" y="47"/>
                      <a:pt x="22" y="45"/>
                    </a:cubicBezTo>
                    <a:cubicBezTo>
                      <a:pt x="20" y="44"/>
                      <a:pt x="19" y="44"/>
                      <a:pt x="18" y="43"/>
                    </a:cubicBezTo>
                    <a:cubicBezTo>
                      <a:pt x="17" y="43"/>
                      <a:pt x="16" y="43"/>
                      <a:pt x="15" y="43"/>
                    </a:cubicBezTo>
                    <a:cubicBezTo>
                      <a:pt x="14" y="43"/>
                      <a:pt x="14" y="43"/>
                      <a:pt x="14" y="43"/>
                    </a:cubicBezTo>
                    <a:cubicBezTo>
                      <a:pt x="14" y="43"/>
                      <a:pt x="14" y="43"/>
                      <a:pt x="13" y="43"/>
                    </a:cubicBezTo>
                    <a:cubicBezTo>
                      <a:pt x="13" y="44"/>
                      <a:pt x="13" y="44"/>
                      <a:pt x="13" y="45"/>
                    </a:cubicBezTo>
                    <a:cubicBezTo>
                      <a:pt x="13" y="45"/>
                      <a:pt x="13" y="45"/>
                      <a:pt x="14" y="45"/>
                    </a:cubicBezTo>
                    <a:cubicBezTo>
                      <a:pt x="14" y="45"/>
                      <a:pt x="15" y="46"/>
                      <a:pt x="18" y="48"/>
                    </a:cubicBezTo>
                    <a:cubicBezTo>
                      <a:pt x="27" y="53"/>
                      <a:pt x="50" y="67"/>
                      <a:pt x="71" y="79"/>
                    </a:cubicBezTo>
                    <a:cubicBezTo>
                      <a:pt x="81" y="86"/>
                      <a:pt x="91" y="92"/>
                      <a:pt x="98" y="96"/>
                    </a:cubicBezTo>
                    <a:cubicBezTo>
                      <a:pt x="102" y="99"/>
                      <a:pt x="104" y="101"/>
                      <a:pt x="106" y="102"/>
                    </a:cubicBezTo>
                    <a:cubicBezTo>
                      <a:pt x="107" y="103"/>
                      <a:pt x="108"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10" y="104"/>
                      <a:pt x="110" y="104"/>
                      <a:pt x="110" y="104"/>
                    </a:cubicBezTo>
                    <a:cubicBezTo>
                      <a:pt x="109" y="104"/>
                      <a:pt x="109" y="104"/>
                      <a:pt x="109" y="104"/>
                    </a:cubicBezTo>
                    <a:cubicBezTo>
                      <a:pt x="109" y="104"/>
                      <a:pt x="109" y="104"/>
                      <a:pt x="109" y="104"/>
                    </a:cubicBezTo>
                    <a:cubicBezTo>
                      <a:pt x="110" y="104"/>
                      <a:pt x="110" y="104"/>
                      <a:pt x="110" y="104"/>
                    </a:cubicBezTo>
                    <a:cubicBezTo>
                      <a:pt x="109" y="104"/>
                      <a:pt x="109" y="104"/>
                      <a:pt x="109" y="104"/>
                    </a:cubicBezTo>
                    <a:cubicBezTo>
                      <a:pt x="110" y="104"/>
                      <a:pt x="110" y="104"/>
                      <a:pt x="110" y="104"/>
                    </a:cubicBezTo>
                    <a:cubicBezTo>
                      <a:pt x="109" y="103"/>
                      <a:pt x="109" y="103"/>
                      <a:pt x="109" y="103"/>
                    </a:cubicBezTo>
                    <a:cubicBezTo>
                      <a:pt x="109" y="104"/>
                      <a:pt x="109" y="104"/>
                      <a:pt x="109" y="104"/>
                    </a:cubicBezTo>
                    <a:cubicBezTo>
                      <a:pt x="110" y="104"/>
                      <a:pt x="110" y="104"/>
                      <a:pt x="110" y="104"/>
                    </a:cubicBezTo>
                    <a:cubicBezTo>
                      <a:pt x="109" y="103"/>
                      <a:pt x="109" y="103"/>
                      <a:pt x="109" y="103"/>
                    </a:cubicBezTo>
                    <a:cubicBezTo>
                      <a:pt x="111" y="104"/>
                      <a:pt x="111" y="104"/>
                      <a:pt x="111" y="104"/>
                    </a:cubicBezTo>
                    <a:cubicBezTo>
                      <a:pt x="109" y="103"/>
                      <a:pt x="109" y="103"/>
                      <a:pt x="109" y="103"/>
                    </a:cubicBezTo>
                    <a:cubicBezTo>
                      <a:pt x="110" y="104"/>
                      <a:pt x="110" y="104"/>
                      <a:pt x="110" y="104"/>
                    </a:cubicBezTo>
                    <a:cubicBezTo>
                      <a:pt x="110" y="103"/>
                      <a:pt x="110" y="103"/>
                      <a:pt x="110" y="103"/>
                    </a:cubicBezTo>
                    <a:cubicBezTo>
                      <a:pt x="109" y="103"/>
                      <a:pt x="109" y="103"/>
                      <a:pt x="109" y="103"/>
                    </a:cubicBezTo>
                    <a:cubicBezTo>
                      <a:pt x="110" y="104"/>
                      <a:pt x="110" y="104"/>
                      <a:pt x="110" y="104"/>
                    </a:cubicBezTo>
                    <a:cubicBezTo>
                      <a:pt x="110" y="103"/>
                      <a:pt x="110" y="103"/>
                      <a:pt x="110" y="103"/>
                    </a:cubicBezTo>
                    <a:cubicBezTo>
                      <a:pt x="110" y="104"/>
                      <a:pt x="110" y="104"/>
                      <a:pt x="110" y="104"/>
                    </a:cubicBezTo>
                    <a:cubicBezTo>
                      <a:pt x="110" y="103"/>
                      <a:pt x="110" y="103"/>
                      <a:pt x="110" y="103"/>
                    </a:cubicBezTo>
                    <a:cubicBezTo>
                      <a:pt x="110" y="103"/>
                      <a:pt x="110" y="103"/>
                      <a:pt x="110" y="103"/>
                    </a:cubicBezTo>
                    <a:cubicBezTo>
                      <a:pt x="110" y="104"/>
                      <a:pt x="110" y="104"/>
                      <a:pt x="110" y="104"/>
                    </a:cubicBezTo>
                    <a:cubicBezTo>
                      <a:pt x="110" y="103"/>
                      <a:pt x="110" y="103"/>
                      <a:pt x="110" y="103"/>
                    </a:cubicBezTo>
                    <a:cubicBezTo>
                      <a:pt x="110" y="103"/>
                      <a:pt x="110" y="103"/>
                      <a:pt x="110" y="103"/>
                    </a:cubicBezTo>
                    <a:cubicBezTo>
                      <a:pt x="111" y="103"/>
                      <a:pt x="111" y="103"/>
                      <a:pt x="111" y="103"/>
                    </a:cubicBezTo>
                    <a:cubicBezTo>
                      <a:pt x="110" y="103"/>
                      <a:pt x="110" y="103"/>
                      <a:pt x="110" y="103"/>
                    </a:cubicBezTo>
                    <a:cubicBezTo>
                      <a:pt x="110" y="103"/>
                      <a:pt x="110" y="103"/>
                      <a:pt x="110" y="103"/>
                    </a:cubicBezTo>
                    <a:cubicBezTo>
                      <a:pt x="111" y="103"/>
                      <a:pt x="111" y="103"/>
                      <a:pt x="111" y="103"/>
                    </a:cubicBezTo>
                    <a:cubicBezTo>
                      <a:pt x="111" y="103"/>
                      <a:pt x="111" y="103"/>
                      <a:pt x="111" y="103"/>
                    </a:cubicBezTo>
                    <a:cubicBezTo>
                      <a:pt x="110" y="103"/>
                      <a:pt x="110" y="102"/>
                      <a:pt x="109" y="102"/>
                    </a:cubicBezTo>
                    <a:cubicBezTo>
                      <a:pt x="101" y="98"/>
                      <a:pt x="77" y="84"/>
                      <a:pt x="55" y="70"/>
                    </a:cubicBezTo>
                    <a:cubicBezTo>
                      <a:pt x="44" y="64"/>
                      <a:pt x="33" y="57"/>
                      <a:pt x="24" y="53"/>
                    </a:cubicBezTo>
                    <a:cubicBezTo>
                      <a:pt x="20" y="50"/>
                      <a:pt x="17" y="48"/>
                      <a:pt x="14" y="47"/>
                    </a:cubicBezTo>
                    <a:cubicBezTo>
                      <a:pt x="12" y="46"/>
                      <a:pt x="11" y="46"/>
                      <a:pt x="10" y="45"/>
                    </a:cubicBezTo>
                    <a:cubicBezTo>
                      <a:pt x="9" y="45"/>
                      <a:pt x="9" y="45"/>
                      <a:pt x="8" y="45"/>
                    </a:cubicBezTo>
                    <a:cubicBezTo>
                      <a:pt x="7" y="45"/>
                      <a:pt x="7" y="45"/>
                      <a:pt x="7" y="45"/>
                    </a:cubicBezTo>
                    <a:cubicBezTo>
                      <a:pt x="7" y="45"/>
                      <a:pt x="6" y="45"/>
                      <a:pt x="6" y="45"/>
                    </a:cubicBezTo>
                    <a:cubicBezTo>
                      <a:pt x="6" y="46"/>
                      <a:pt x="6" y="46"/>
                      <a:pt x="6" y="46"/>
                    </a:cubicBezTo>
                    <a:cubicBezTo>
                      <a:pt x="6" y="47"/>
                      <a:pt x="6" y="47"/>
                      <a:pt x="6" y="47"/>
                    </a:cubicBezTo>
                    <a:cubicBezTo>
                      <a:pt x="6" y="47"/>
                      <a:pt x="6" y="47"/>
                      <a:pt x="6" y="47"/>
                    </a:cubicBezTo>
                    <a:cubicBezTo>
                      <a:pt x="7" y="48"/>
                      <a:pt x="7" y="48"/>
                      <a:pt x="7" y="48"/>
                    </a:cubicBezTo>
                    <a:cubicBezTo>
                      <a:pt x="9" y="49"/>
                      <a:pt x="16" y="53"/>
                      <a:pt x="25" y="59"/>
                    </a:cubicBezTo>
                    <a:cubicBezTo>
                      <a:pt x="53" y="76"/>
                      <a:pt x="101" y="107"/>
                      <a:pt x="101" y="107"/>
                    </a:cubicBezTo>
                    <a:cubicBezTo>
                      <a:pt x="102" y="105"/>
                      <a:pt x="102" y="105"/>
                      <a:pt x="102" y="105"/>
                    </a:cubicBezTo>
                    <a:cubicBezTo>
                      <a:pt x="103" y="104"/>
                      <a:pt x="103" y="104"/>
                      <a:pt x="103" y="104"/>
                    </a:cubicBezTo>
                    <a:cubicBezTo>
                      <a:pt x="103" y="104"/>
                      <a:pt x="79" y="90"/>
                      <a:pt x="54" y="75"/>
                    </a:cubicBezTo>
                    <a:cubicBezTo>
                      <a:pt x="41" y="68"/>
                      <a:pt x="29" y="61"/>
                      <a:pt x="19" y="56"/>
                    </a:cubicBezTo>
                    <a:cubicBezTo>
                      <a:pt x="15" y="53"/>
                      <a:pt x="10" y="51"/>
                      <a:pt x="7" y="49"/>
                    </a:cubicBezTo>
                    <a:cubicBezTo>
                      <a:pt x="6" y="48"/>
                      <a:pt x="5" y="48"/>
                      <a:pt x="4" y="47"/>
                    </a:cubicBezTo>
                    <a:cubicBezTo>
                      <a:pt x="3" y="47"/>
                      <a:pt x="3" y="47"/>
                      <a:pt x="3" y="47"/>
                    </a:cubicBezTo>
                    <a:cubicBezTo>
                      <a:pt x="2" y="47"/>
                      <a:pt x="2" y="47"/>
                      <a:pt x="1" y="47"/>
                    </a:cubicBezTo>
                    <a:cubicBezTo>
                      <a:pt x="1" y="47"/>
                      <a:pt x="1" y="47"/>
                      <a:pt x="1" y="47"/>
                    </a:cubicBezTo>
                    <a:cubicBezTo>
                      <a:pt x="1" y="47"/>
                      <a:pt x="0" y="47"/>
                      <a:pt x="0" y="47"/>
                    </a:cubicBezTo>
                    <a:cubicBezTo>
                      <a:pt x="0" y="48"/>
                      <a:pt x="0" y="48"/>
                      <a:pt x="0" y="48"/>
                    </a:cubicBezTo>
                    <a:cubicBezTo>
                      <a:pt x="0" y="49"/>
                      <a:pt x="0" y="49"/>
                      <a:pt x="1" y="49"/>
                    </a:cubicBezTo>
                    <a:cubicBezTo>
                      <a:pt x="1" y="49"/>
                      <a:pt x="6" y="53"/>
                      <a:pt x="15" y="58"/>
                    </a:cubicBezTo>
                    <a:cubicBezTo>
                      <a:pt x="28" y="67"/>
                      <a:pt x="48" y="79"/>
                      <a:pt x="65" y="89"/>
                    </a:cubicBezTo>
                    <a:cubicBezTo>
                      <a:pt x="73" y="94"/>
                      <a:pt x="80" y="99"/>
                      <a:pt x="86" y="102"/>
                    </a:cubicBezTo>
                    <a:cubicBezTo>
                      <a:pt x="89" y="104"/>
                      <a:pt x="91" y="105"/>
                      <a:pt x="92" y="106"/>
                    </a:cubicBezTo>
                    <a:cubicBezTo>
                      <a:pt x="93" y="107"/>
                      <a:pt x="93" y="107"/>
                      <a:pt x="94" y="108"/>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5" y="107"/>
                      <a:pt x="95" y="107"/>
                      <a:pt x="95" y="107"/>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5" y="107"/>
                      <a:pt x="95" y="107"/>
                      <a:pt x="95" y="107"/>
                    </a:cubicBezTo>
                    <a:cubicBezTo>
                      <a:pt x="94" y="107"/>
                      <a:pt x="94" y="107"/>
                      <a:pt x="94" y="107"/>
                    </a:cubicBezTo>
                    <a:cubicBezTo>
                      <a:pt x="94" y="108"/>
                      <a:pt x="94" y="108"/>
                      <a:pt x="94" y="108"/>
                    </a:cubicBezTo>
                    <a:cubicBezTo>
                      <a:pt x="95" y="107"/>
                      <a:pt x="95" y="107"/>
                      <a:pt x="95" y="107"/>
                    </a:cubicBezTo>
                    <a:cubicBezTo>
                      <a:pt x="94" y="107"/>
                      <a:pt x="94" y="107"/>
                      <a:pt x="94" y="107"/>
                    </a:cubicBezTo>
                    <a:cubicBezTo>
                      <a:pt x="95" y="107"/>
                      <a:pt x="95" y="107"/>
                      <a:pt x="95" y="107"/>
                    </a:cubicBezTo>
                    <a:cubicBezTo>
                      <a:pt x="94" y="107"/>
                      <a:pt x="94" y="107"/>
                      <a:pt x="94" y="107"/>
                    </a:cubicBezTo>
                    <a:cubicBezTo>
                      <a:pt x="94" y="107"/>
                      <a:pt x="94" y="107"/>
                      <a:pt x="94" y="107"/>
                    </a:cubicBezTo>
                    <a:cubicBezTo>
                      <a:pt x="95" y="107"/>
                      <a:pt x="95" y="107"/>
                      <a:pt x="95" y="107"/>
                    </a:cubicBezTo>
                    <a:cubicBezTo>
                      <a:pt x="94" y="107"/>
                      <a:pt x="94" y="107"/>
                      <a:pt x="94" y="107"/>
                    </a:cubicBezTo>
                    <a:cubicBezTo>
                      <a:pt x="95" y="107"/>
                      <a:pt x="95" y="107"/>
                      <a:pt x="95" y="107"/>
                    </a:cubicBezTo>
                    <a:cubicBezTo>
                      <a:pt x="94" y="106"/>
                      <a:pt x="94" y="106"/>
                      <a:pt x="94" y="106"/>
                    </a:cubicBezTo>
                    <a:cubicBezTo>
                      <a:pt x="95" y="107"/>
                      <a:pt x="95" y="107"/>
                      <a:pt x="95" y="107"/>
                    </a:cubicBezTo>
                    <a:cubicBezTo>
                      <a:pt x="95" y="105"/>
                      <a:pt x="95" y="105"/>
                      <a:pt x="95" y="105"/>
                    </a:cubicBezTo>
                    <a:cubicBezTo>
                      <a:pt x="94" y="106"/>
                      <a:pt x="94" y="106"/>
                      <a:pt x="94" y="106"/>
                    </a:cubicBezTo>
                    <a:cubicBezTo>
                      <a:pt x="95" y="107"/>
                      <a:pt x="95" y="107"/>
                      <a:pt x="95" y="107"/>
                    </a:cubicBezTo>
                    <a:cubicBezTo>
                      <a:pt x="95" y="105"/>
                      <a:pt x="95" y="105"/>
                      <a:pt x="95" y="105"/>
                    </a:cubicBezTo>
                    <a:cubicBezTo>
                      <a:pt x="95" y="107"/>
                      <a:pt x="95" y="107"/>
                      <a:pt x="95" y="107"/>
                    </a:cubicBezTo>
                    <a:cubicBezTo>
                      <a:pt x="95" y="105"/>
                      <a:pt x="95" y="105"/>
                      <a:pt x="95" y="105"/>
                    </a:cubicBezTo>
                    <a:cubicBezTo>
                      <a:pt x="95" y="105"/>
                      <a:pt x="95" y="105"/>
                      <a:pt x="95" y="105"/>
                    </a:cubicBezTo>
                    <a:cubicBezTo>
                      <a:pt x="95" y="107"/>
                      <a:pt x="95" y="107"/>
                      <a:pt x="95" y="107"/>
                    </a:cubicBezTo>
                    <a:cubicBezTo>
                      <a:pt x="95" y="105"/>
                      <a:pt x="95" y="105"/>
                      <a:pt x="95" y="105"/>
                    </a:cubicBezTo>
                    <a:cubicBezTo>
                      <a:pt x="95" y="106"/>
                      <a:pt x="95" y="106"/>
                      <a:pt x="95" y="106"/>
                    </a:cubicBezTo>
                    <a:cubicBezTo>
                      <a:pt x="95" y="105"/>
                      <a:pt x="95" y="105"/>
                      <a:pt x="95" y="105"/>
                    </a:cubicBezTo>
                    <a:cubicBezTo>
                      <a:pt x="95" y="105"/>
                      <a:pt x="95" y="105"/>
                      <a:pt x="95" y="105"/>
                    </a:cubicBezTo>
                    <a:cubicBezTo>
                      <a:pt x="95" y="106"/>
                      <a:pt x="95" y="106"/>
                      <a:pt x="95" y="106"/>
                    </a:cubicBezTo>
                    <a:cubicBezTo>
                      <a:pt x="95" y="105"/>
                      <a:pt x="95" y="105"/>
                      <a:pt x="95" y="105"/>
                    </a:cubicBezTo>
                    <a:cubicBezTo>
                      <a:pt x="95" y="105"/>
                      <a:pt x="95" y="105"/>
                      <a:pt x="94" y="105"/>
                    </a:cubicBezTo>
                    <a:cubicBezTo>
                      <a:pt x="87" y="101"/>
                      <a:pt x="66" y="88"/>
                      <a:pt x="46" y="76"/>
                    </a:cubicBezTo>
                    <a:cubicBezTo>
                      <a:pt x="35" y="70"/>
                      <a:pt x="26" y="64"/>
                      <a:pt x="18" y="60"/>
                    </a:cubicBezTo>
                    <a:cubicBezTo>
                      <a:pt x="14" y="58"/>
                      <a:pt x="11" y="56"/>
                      <a:pt x="8" y="54"/>
                    </a:cubicBezTo>
                    <a:cubicBezTo>
                      <a:pt x="7" y="54"/>
                      <a:pt x="6" y="53"/>
                      <a:pt x="5" y="53"/>
                    </a:cubicBezTo>
                    <a:cubicBezTo>
                      <a:pt x="5" y="53"/>
                      <a:pt x="5" y="53"/>
                      <a:pt x="4" y="53"/>
                    </a:cubicBezTo>
                    <a:cubicBezTo>
                      <a:pt x="4" y="52"/>
                      <a:pt x="4" y="52"/>
                      <a:pt x="3" y="52"/>
                    </a:cubicBezTo>
                    <a:cubicBezTo>
                      <a:pt x="3" y="52"/>
                      <a:pt x="3" y="52"/>
                      <a:pt x="3" y="52"/>
                    </a:cubicBezTo>
                    <a:cubicBezTo>
                      <a:pt x="2" y="53"/>
                      <a:pt x="2" y="53"/>
                      <a:pt x="2" y="53"/>
                    </a:cubicBezTo>
                    <a:cubicBezTo>
                      <a:pt x="1" y="54"/>
                      <a:pt x="1" y="55"/>
                      <a:pt x="2" y="55"/>
                    </a:cubicBezTo>
                    <a:cubicBezTo>
                      <a:pt x="89" y="110"/>
                      <a:pt x="89" y="110"/>
                      <a:pt x="89" y="110"/>
                    </a:cubicBezTo>
                    <a:cubicBezTo>
                      <a:pt x="90" y="108"/>
                      <a:pt x="90" y="108"/>
                      <a:pt x="90" y="108"/>
                    </a:cubicBezTo>
                    <a:cubicBezTo>
                      <a:pt x="89" y="108"/>
                      <a:pt x="89" y="108"/>
                      <a:pt x="89" y="108"/>
                    </a:cubicBezTo>
                    <a:cubicBezTo>
                      <a:pt x="90" y="108"/>
                      <a:pt x="90" y="108"/>
                      <a:pt x="90" y="108"/>
                    </a:cubicBezTo>
                    <a:cubicBezTo>
                      <a:pt x="90" y="107"/>
                      <a:pt x="90" y="107"/>
                      <a:pt x="90" y="107"/>
                    </a:cubicBezTo>
                    <a:cubicBezTo>
                      <a:pt x="89" y="108"/>
                      <a:pt x="89" y="108"/>
                      <a:pt x="89" y="108"/>
                    </a:cubicBezTo>
                    <a:cubicBezTo>
                      <a:pt x="90" y="108"/>
                      <a:pt x="90" y="108"/>
                      <a:pt x="90" y="108"/>
                    </a:cubicBezTo>
                    <a:cubicBezTo>
                      <a:pt x="90" y="107"/>
                      <a:pt x="90" y="107"/>
                      <a:pt x="90" y="107"/>
                    </a:cubicBezTo>
                    <a:cubicBezTo>
                      <a:pt x="90" y="108"/>
                      <a:pt x="90" y="108"/>
                      <a:pt x="90" y="108"/>
                    </a:cubicBezTo>
                    <a:cubicBezTo>
                      <a:pt x="90" y="107"/>
                      <a:pt x="90" y="107"/>
                      <a:pt x="90" y="107"/>
                    </a:cubicBezTo>
                    <a:cubicBezTo>
                      <a:pt x="90" y="107"/>
                      <a:pt x="90" y="107"/>
                      <a:pt x="90" y="107"/>
                    </a:cubicBezTo>
                    <a:cubicBezTo>
                      <a:pt x="90" y="108"/>
                      <a:pt x="90" y="108"/>
                      <a:pt x="90" y="108"/>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89" y="107"/>
                      <a:pt x="88" y="106"/>
                    </a:cubicBezTo>
                    <a:cubicBezTo>
                      <a:pt x="85" y="105"/>
                      <a:pt x="78" y="101"/>
                      <a:pt x="69" y="96"/>
                    </a:cubicBezTo>
                    <a:cubicBezTo>
                      <a:pt x="56" y="89"/>
                      <a:pt x="40" y="80"/>
                      <a:pt x="27" y="72"/>
                    </a:cubicBezTo>
                    <a:cubicBezTo>
                      <a:pt x="20" y="68"/>
                      <a:pt x="15" y="65"/>
                      <a:pt x="10" y="62"/>
                    </a:cubicBezTo>
                    <a:cubicBezTo>
                      <a:pt x="8" y="61"/>
                      <a:pt x="6" y="60"/>
                      <a:pt x="5" y="59"/>
                    </a:cubicBezTo>
                    <a:cubicBezTo>
                      <a:pt x="4" y="59"/>
                      <a:pt x="4" y="59"/>
                      <a:pt x="3" y="58"/>
                    </a:cubicBezTo>
                    <a:cubicBezTo>
                      <a:pt x="3" y="58"/>
                      <a:pt x="3" y="58"/>
                      <a:pt x="3" y="58"/>
                    </a:cubicBezTo>
                    <a:cubicBezTo>
                      <a:pt x="2" y="58"/>
                      <a:pt x="2" y="58"/>
                      <a:pt x="2" y="58"/>
                    </a:cubicBezTo>
                    <a:cubicBezTo>
                      <a:pt x="1" y="58"/>
                      <a:pt x="1" y="58"/>
                      <a:pt x="1" y="58"/>
                    </a:cubicBezTo>
                    <a:cubicBezTo>
                      <a:pt x="1" y="59"/>
                      <a:pt x="1" y="59"/>
                      <a:pt x="1" y="59"/>
                    </a:cubicBezTo>
                    <a:cubicBezTo>
                      <a:pt x="2" y="59"/>
                      <a:pt x="2" y="59"/>
                      <a:pt x="2" y="59"/>
                    </a:cubicBezTo>
                    <a:cubicBezTo>
                      <a:pt x="1" y="59"/>
                      <a:pt x="1" y="59"/>
                      <a:pt x="1" y="59"/>
                    </a:cubicBezTo>
                    <a:cubicBezTo>
                      <a:pt x="0" y="59"/>
                      <a:pt x="0" y="59"/>
                      <a:pt x="0" y="59"/>
                    </a:cubicBezTo>
                    <a:cubicBezTo>
                      <a:pt x="0" y="60"/>
                      <a:pt x="1" y="60"/>
                      <a:pt x="1" y="60"/>
                    </a:cubicBezTo>
                    <a:cubicBezTo>
                      <a:pt x="1" y="61"/>
                      <a:pt x="1" y="61"/>
                      <a:pt x="1" y="61"/>
                    </a:cubicBezTo>
                    <a:cubicBezTo>
                      <a:pt x="2" y="62"/>
                      <a:pt x="4" y="63"/>
                      <a:pt x="7" y="65"/>
                    </a:cubicBezTo>
                    <a:cubicBezTo>
                      <a:pt x="26" y="78"/>
                      <a:pt x="82" y="112"/>
                      <a:pt x="82" y="112"/>
                    </a:cubicBezTo>
                    <a:cubicBezTo>
                      <a:pt x="83" y="110"/>
                      <a:pt x="83" y="110"/>
                      <a:pt x="83" y="110"/>
                    </a:cubicBezTo>
                    <a:cubicBezTo>
                      <a:pt x="84" y="109"/>
                      <a:pt x="84" y="109"/>
                      <a:pt x="84" y="109"/>
                    </a:cubicBezTo>
                    <a:cubicBezTo>
                      <a:pt x="3" y="65"/>
                      <a:pt x="3" y="65"/>
                      <a:pt x="3" y="65"/>
                    </a:cubicBezTo>
                    <a:cubicBezTo>
                      <a:pt x="2" y="65"/>
                      <a:pt x="1" y="65"/>
                      <a:pt x="1" y="66"/>
                    </a:cubicBezTo>
                    <a:cubicBezTo>
                      <a:pt x="0" y="66"/>
                      <a:pt x="0" y="67"/>
                      <a:pt x="1" y="68"/>
                    </a:cubicBezTo>
                    <a:cubicBezTo>
                      <a:pt x="1" y="68"/>
                      <a:pt x="6" y="70"/>
                      <a:pt x="13" y="75"/>
                    </a:cubicBezTo>
                    <a:cubicBezTo>
                      <a:pt x="24" y="81"/>
                      <a:pt x="39" y="91"/>
                      <a:pt x="53" y="99"/>
                    </a:cubicBezTo>
                    <a:cubicBezTo>
                      <a:pt x="59" y="103"/>
                      <a:pt x="65" y="107"/>
                      <a:pt x="70" y="110"/>
                    </a:cubicBezTo>
                    <a:cubicBezTo>
                      <a:pt x="72" y="111"/>
                      <a:pt x="73" y="112"/>
                      <a:pt x="75" y="113"/>
                    </a:cubicBezTo>
                    <a:cubicBezTo>
                      <a:pt x="75" y="114"/>
                      <a:pt x="76" y="114"/>
                      <a:pt x="76" y="114"/>
                    </a:cubicBezTo>
                    <a:cubicBezTo>
                      <a:pt x="76" y="114"/>
                      <a:pt x="76" y="114"/>
                      <a:pt x="76" y="114"/>
                    </a:cubicBezTo>
                    <a:cubicBezTo>
                      <a:pt x="77" y="114"/>
                      <a:pt x="77" y="114"/>
                      <a:pt x="77" y="114"/>
                    </a:cubicBezTo>
                    <a:cubicBezTo>
                      <a:pt x="76" y="114"/>
                      <a:pt x="76" y="114"/>
                      <a:pt x="76" y="114"/>
                    </a:cubicBezTo>
                    <a:cubicBezTo>
                      <a:pt x="76" y="114"/>
                      <a:pt x="76" y="114"/>
                      <a:pt x="76" y="114"/>
                    </a:cubicBezTo>
                    <a:cubicBezTo>
                      <a:pt x="77" y="114"/>
                      <a:pt x="77" y="114"/>
                      <a:pt x="77" y="114"/>
                    </a:cubicBezTo>
                    <a:cubicBezTo>
                      <a:pt x="76" y="114"/>
                      <a:pt x="76" y="114"/>
                      <a:pt x="76" y="114"/>
                    </a:cubicBezTo>
                    <a:cubicBezTo>
                      <a:pt x="77" y="113"/>
                      <a:pt x="77" y="113"/>
                      <a:pt x="77" y="113"/>
                    </a:cubicBezTo>
                    <a:cubicBezTo>
                      <a:pt x="76" y="113"/>
                      <a:pt x="76" y="113"/>
                      <a:pt x="76" y="113"/>
                    </a:cubicBezTo>
                    <a:cubicBezTo>
                      <a:pt x="76" y="114"/>
                      <a:pt x="76" y="114"/>
                      <a:pt x="76" y="114"/>
                    </a:cubicBezTo>
                    <a:cubicBezTo>
                      <a:pt x="77" y="113"/>
                      <a:pt x="77" y="113"/>
                      <a:pt x="77" y="113"/>
                    </a:cubicBezTo>
                    <a:cubicBezTo>
                      <a:pt x="76" y="113"/>
                      <a:pt x="76" y="113"/>
                      <a:pt x="76" y="113"/>
                    </a:cubicBezTo>
                    <a:cubicBezTo>
                      <a:pt x="77" y="113"/>
                      <a:pt x="77" y="113"/>
                      <a:pt x="77" y="113"/>
                    </a:cubicBezTo>
                    <a:cubicBezTo>
                      <a:pt x="76" y="113"/>
                      <a:pt x="76" y="113"/>
                      <a:pt x="76" y="113"/>
                    </a:cubicBezTo>
                    <a:cubicBezTo>
                      <a:pt x="76" y="113"/>
                      <a:pt x="76" y="113"/>
                      <a:pt x="76" y="113"/>
                    </a:cubicBezTo>
                    <a:cubicBezTo>
                      <a:pt x="77" y="113"/>
                      <a:pt x="77" y="113"/>
                      <a:pt x="77" y="113"/>
                    </a:cubicBezTo>
                    <a:cubicBezTo>
                      <a:pt x="76" y="113"/>
                      <a:pt x="76" y="113"/>
                      <a:pt x="76" y="113"/>
                    </a:cubicBezTo>
                    <a:cubicBezTo>
                      <a:pt x="77" y="114"/>
                      <a:pt x="77" y="114"/>
                      <a:pt x="77" y="114"/>
                    </a:cubicBezTo>
                    <a:cubicBezTo>
                      <a:pt x="76" y="113"/>
                      <a:pt x="76" y="113"/>
                      <a:pt x="76" y="113"/>
                    </a:cubicBezTo>
                    <a:cubicBezTo>
                      <a:pt x="77" y="113"/>
                      <a:pt x="77" y="113"/>
                      <a:pt x="77" y="113"/>
                    </a:cubicBezTo>
                    <a:cubicBezTo>
                      <a:pt x="77" y="112"/>
                      <a:pt x="77" y="112"/>
                      <a:pt x="77" y="112"/>
                    </a:cubicBezTo>
                    <a:cubicBezTo>
                      <a:pt x="76" y="113"/>
                      <a:pt x="76" y="113"/>
                      <a:pt x="76" y="113"/>
                    </a:cubicBezTo>
                    <a:cubicBezTo>
                      <a:pt x="77" y="113"/>
                      <a:pt x="77" y="113"/>
                      <a:pt x="77" y="113"/>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3"/>
                      <a:pt x="77" y="113"/>
                      <a:pt x="77" y="113"/>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2"/>
                      <a:pt x="77" y="112"/>
                      <a:pt x="76" y="112"/>
                    </a:cubicBezTo>
                    <a:cubicBezTo>
                      <a:pt x="70" y="109"/>
                      <a:pt x="52" y="99"/>
                      <a:pt x="35" y="89"/>
                    </a:cubicBezTo>
                    <a:cubicBezTo>
                      <a:pt x="27" y="84"/>
                      <a:pt x="19" y="80"/>
                      <a:pt x="13" y="77"/>
                    </a:cubicBezTo>
                    <a:cubicBezTo>
                      <a:pt x="10" y="75"/>
                      <a:pt x="7" y="73"/>
                      <a:pt x="5" y="72"/>
                    </a:cubicBezTo>
                    <a:cubicBezTo>
                      <a:pt x="4" y="72"/>
                      <a:pt x="4" y="72"/>
                      <a:pt x="3" y="71"/>
                    </a:cubicBezTo>
                    <a:cubicBezTo>
                      <a:pt x="2" y="71"/>
                      <a:pt x="2" y="71"/>
                      <a:pt x="2" y="71"/>
                    </a:cubicBezTo>
                    <a:cubicBezTo>
                      <a:pt x="2" y="71"/>
                      <a:pt x="2" y="71"/>
                      <a:pt x="1" y="71"/>
                    </a:cubicBezTo>
                    <a:cubicBezTo>
                      <a:pt x="1" y="71"/>
                      <a:pt x="1" y="71"/>
                      <a:pt x="1" y="71"/>
                    </a:cubicBezTo>
                    <a:cubicBezTo>
                      <a:pt x="1" y="71"/>
                      <a:pt x="0" y="71"/>
                      <a:pt x="0" y="71"/>
                    </a:cubicBezTo>
                    <a:cubicBezTo>
                      <a:pt x="0" y="72"/>
                      <a:pt x="0" y="73"/>
                      <a:pt x="0" y="74"/>
                    </a:cubicBezTo>
                    <a:cubicBezTo>
                      <a:pt x="68" y="116"/>
                      <a:pt x="68" y="116"/>
                      <a:pt x="68" y="116"/>
                    </a:cubicBezTo>
                    <a:cubicBezTo>
                      <a:pt x="69" y="115"/>
                      <a:pt x="69" y="115"/>
                      <a:pt x="69" y="115"/>
                    </a:cubicBezTo>
                    <a:cubicBezTo>
                      <a:pt x="70" y="113"/>
                      <a:pt x="70" y="113"/>
                      <a:pt x="70" y="113"/>
                    </a:cubicBezTo>
                    <a:cubicBezTo>
                      <a:pt x="70" y="113"/>
                      <a:pt x="54" y="104"/>
                      <a:pt x="37" y="94"/>
                    </a:cubicBezTo>
                    <a:cubicBezTo>
                      <a:pt x="29" y="90"/>
                      <a:pt x="21" y="85"/>
                      <a:pt x="14" y="82"/>
                    </a:cubicBezTo>
                    <a:cubicBezTo>
                      <a:pt x="11" y="80"/>
                      <a:pt x="8" y="78"/>
                      <a:pt x="6" y="77"/>
                    </a:cubicBezTo>
                    <a:cubicBezTo>
                      <a:pt x="5" y="77"/>
                      <a:pt x="4" y="76"/>
                      <a:pt x="3" y="76"/>
                    </a:cubicBezTo>
                    <a:cubicBezTo>
                      <a:pt x="3" y="76"/>
                      <a:pt x="2" y="76"/>
                      <a:pt x="2" y="76"/>
                    </a:cubicBezTo>
                    <a:cubicBezTo>
                      <a:pt x="2" y="76"/>
                      <a:pt x="2" y="75"/>
                      <a:pt x="1" y="75"/>
                    </a:cubicBezTo>
                    <a:cubicBezTo>
                      <a:pt x="1" y="76"/>
                      <a:pt x="1" y="76"/>
                      <a:pt x="1" y="76"/>
                    </a:cubicBezTo>
                    <a:cubicBezTo>
                      <a:pt x="0" y="76"/>
                      <a:pt x="0" y="76"/>
                      <a:pt x="0" y="76"/>
                    </a:cubicBezTo>
                    <a:cubicBezTo>
                      <a:pt x="0" y="77"/>
                      <a:pt x="0" y="77"/>
                      <a:pt x="0" y="77"/>
                    </a:cubicBezTo>
                    <a:cubicBezTo>
                      <a:pt x="0" y="78"/>
                      <a:pt x="0" y="78"/>
                      <a:pt x="0" y="78"/>
                    </a:cubicBezTo>
                    <a:cubicBezTo>
                      <a:pt x="0" y="78"/>
                      <a:pt x="0" y="78"/>
                      <a:pt x="0" y="78"/>
                    </a:cubicBezTo>
                    <a:cubicBezTo>
                      <a:pt x="1" y="78"/>
                      <a:pt x="1" y="79"/>
                      <a:pt x="2" y="79"/>
                    </a:cubicBezTo>
                    <a:cubicBezTo>
                      <a:pt x="11" y="85"/>
                      <a:pt x="64" y="118"/>
                      <a:pt x="64" y="118"/>
                    </a:cubicBezTo>
                    <a:cubicBezTo>
                      <a:pt x="65" y="117"/>
                      <a:pt x="65" y="117"/>
                      <a:pt x="65" y="117"/>
                    </a:cubicBezTo>
                    <a:cubicBezTo>
                      <a:pt x="64" y="116"/>
                      <a:pt x="64" y="116"/>
                      <a:pt x="64" y="116"/>
                    </a:cubicBezTo>
                    <a:cubicBezTo>
                      <a:pt x="65" y="117"/>
                      <a:pt x="65" y="117"/>
                      <a:pt x="65" y="117"/>
                    </a:cubicBezTo>
                    <a:cubicBezTo>
                      <a:pt x="64" y="115"/>
                      <a:pt x="64" y="115"/>
                      <a:pt x="64" y="115"/>
                    </a:cubicBezTo>
                    <a:cubicBezTo>
                      <a:pt x="64" y="116"/>
                      <a:pt x="64" y="116"/>
                      <a:pt x="64" y="116"/>
                    </a:cubicBezTo>
                    <a:cubicBezTo>
                      <a:pt x="65" y="117"/>
                      <a:pt x="65" y="117"/>
                      <a:pt x="65" y="117"/>
                    </a:cubicBezTo>
                    <a:cubicBezTo>
                      <a:pt x="64" y="115"/>
                      <a:pt x="64" y="115"/>
                      <a:pt x="64" y="115"/>
                    </a:cubicBezTo>
                    <a:cubicBezTo>
                      <a:pt x="65" y="117"/>
                      <a:pt x="65" y="117"/>
                      <a:pt x="65" y="117"/>
                    </a:cubicBezTo>
                    <a:cubicBezTo>
                      <a:pt x="65" y="115"/>
                      <a:pt x="65" y="115"/>
                      <a:pt x="65" y="115"/>
                    </a:cubicBezTo>
                    <a:cubicBezTo>
                      <a:pt x="64" y="115"/>
                      <a:pt x="64" y="115"/>
                      <a:pt x="64" y="115"/>
                    </a:cubicBezTo>
                    <a:cubicBezTo>
                      <a:pt x="65" y="117"/>
                      <a:pt x="65" y="117"/>
                      <a:pt x="65" y="117"/>
                    </a:cubicBezTo>
                    <a:cubicBezTo>
                      <a:pt x="65" y="115"/>
                      <a:pt x="65" y="115"/>
                      <a:pt x="65" y="115"/>
                    </a:cubicBezTo>
                    <a:cubicBezTo>
                      <a:pt x="65" y="116"/>
                      <a:pt x="65" y="116"/>
                      <a:pt x="65" y="116"/>
                    </a:cubicBezTo>
                    <a:cubicBezTo>
                      <a:pt x="65" y="115"/>
                      <a:pt x="65" y="115"/>
                      <a:pt x="65" y="115"/>
                    </a:cubicBezTo>
                    <a:cubicBezTo>
                      <a:pt x="65" y="115"/>
                      <a:pt x="65" y="115"/>
                      <a:pt x="65" y="115"/>
                    </a:cubicBezTo>
                    <a:cubicBezTo>
                      <a:pt x="65" y="116"/>
                      <a:pt x="65" y="116"/>
                      <a:pt x="65" y="116"/>
                    </a:cubicBezTo>
                    <a:cubicBezTo>
                      <a:pt x="65" y="115"/>
                      <a:pt x="65" y="115"/>
                      <a:pt x="65" y="115"/>
                    </a:cubicBezTo>
                    <a:cubicBezTo>
                      <a:pt x="65" y="115"/>
                      <a:pt x="65" y="115"/>
                      <a:pt x="64" y="115"/>
                    </a:cubicBezTo>
                    <a:cubicBezTo>
                      <a:pt x="60" y="113"/>
                      <a:pt x="44" y="105"/>
                      <a:pt x="30" y="97"/>
                    </a:cubicBezTo>
                    <a:cubicBezTo>
                      <a:pt x="23" y="94"/>
                      <a:pt x="16" y="90"/>
                      <a:pt x="11" y="87"/>
                    </a:cubicBezTo>
                    <a:cubicBezTo>
                      <a:pt x="6" y="85"/>
                      <a:pt x="2" y="83"/>
                      <a:pt x="2" y="83"/>
                    </a:cubicBezTo>
                    <a:cubicBezTo>
                      <a:pt x="2" y="83"/>
                      <a:pt x="1" y="83"/>
                      <a:pt x="0" y="84"/>
                    </a:cubicBezTo>
                    <a:cubicBezTo>
                      <a:pt x="0" y="84"/>
                      <a:pt x="0" y="85"/>
                      <a:pt x="1" y="86"/>
                    </a:cubicBezTo>
                    <a:cubicBezTo>
                      <a:pt x="1" y="86"/>
                      <a:pt x="4" y="88"/>
                      <a:pt x="9" y="91"/>
                    </a:cubicBezTo>
                    <a:cubicBezTo>
                      <a:pt x="17" y="95"/>
                      <a:pt x="28" y="102"/>
                      <a:pt x="38" y="108"/>
                    </a:cubicBezTo>
                    <a:cubicBezTo>
                      <a:pt x="43" y="111"/>
                      <a:pt x="47" y="113"/>
                      <a:pt x="50" y="116"/>
                    </a:cubicBezTo>
                    <a:cubicBezTo>
                      <a:pt x="51" y="117"/>
                      <a:pt x="53" y="117"/>
                      <a:pt x="54" y="118"/>
                    </a:cubicBezTo>
                    <a:cubicBezTo>
                      <a:pt x="54" y="118"/>
                      <a:pt x="54" y="119"/>
                      <a:pt x="54" y="119"/>
                    </a:cubicBezTo>
                    <a:cubicBezTo>
                      <a:pt x="54" y="119"/>
                      <a:pt x="54" y="119"/>
                      <a:pt x="54" y="119"/>
                    </a:cubicBezTo>
                    <a:cubicBezTo>
                      <a:pt x="55" y="119"/>
                      <a:pt x="55" y="119"/>
                      <a:pt x="55" y="119"/>
                    </a:cubicBezTo>
                    <a:cubicBezTo>
                      <a:pt x="55" y="118"/>
                      <a:pt x="55" y="118"/>
                      <a:pt x="55" y="118"/>
                    </a:cubicBezTo>
                    <a:cubicBezTo>
                      <a:pt x="54" y="119"/>
                      <a:pt x="54" y="119"/>
                      <a:pt x="54" y="119"/>
                    </a:cubicBezTo>
                    <a:cubicBezTo>
                      <a:pt x="55" y="119"/>
                      <a:pt x="55" y="119"/>
                      <a:pt x="55" y="119"/>
                    </a:cubicBezTo>
                    <a:cubicBezTo>
                      <a:pt x="55" y="118"/>
                      <a:pt x="55" y="118"/>
                      <a:pt x="55" y="118"/>
                    </a:cubicBezTo>
                    <a:cubicBezTo>
                      <a:pt x="54" y="119"/>
                      <a:pt x="54" y="119"/>
                      <a:pt x="54" y="119"/>
                    </a:cubicBezTo>
                    <a:cubicBezTo>
                      <a:pt x="56" y="118"/>
                      <a:pt x="56" y="118"/>
                      <a:pt x="56" y="118"/>
                    </a:cubicBezTo>
                    <a:cubicBezTo>
                      <a:pt x="54" y="118"/>
                      <a:pt x="54" y="118"/>
                      <a:pt x="54" y="118"/>
                    </a:cubicBezTo>
                    <a:cubicBezTo>
                      <a:pt x="54" y="118"/>
                      <a:pt x="54" y="119"/>
                      <a:pt x="54" y="119"/>
                    </a:cubicBezTo>
                    <a:cubicBezTo>
                      <a:pt x="56" y="118"/>
                      <a:pt x="56" y="118"/>
                      <a:pt x="56" y="118"/>
                    </a:cubicBezTo>
                    <a:cubicBezTo>
                      <a:pt x="54" y="118"/>
                      <a:pt x="54" y="118"/>
                      <a:pt x="54" y="118"/>
                    </a:cubicBezTo>
                    <a:cubicBezTo>
                      <a:pt x="56" y="118"/>
                      <a:pt x="56" y="118"/>
                      <a:pt x="56" y="118"/>
                    </a:cubicBezTo>
                    <a:cubicBezTo>
                      <a:pt x="54" y="117"/>
                      <a:pt x="54" y="117"/>
                      <a:pt x="54" y="117"/>
                    </a:cubicBezTo>
                    <a:cubicBezTo>
                      <a:pt x="54" y="118"/>
                      <a:pt x="54" y="118"/>
                      <a:pt x="54" y="118"/>
                    </a:cubicBezTo>
                    <a:cubicBezTo>
                      <a:pt x="56" y="118"/>
                      <a:pt x="56" y="118"/>
                      <a:pt x="56" y="118"/>
                    </a:cubicBezTo>
                    <a:cubicBezTo>
                      <a:pt x="54" y="117"/>
                      <a:pt x="54" y="117"/>
                      <a:pt x="54" y="117"/>
                    </a:cubicBezTo>
                    <a:cubicBezTo>
                      <a:pt x="56" y="118"/>
                      <a:pt x="56" y="118"/>
                      <a:pt x="56" y="118"/>
                    </a:cubicBezTo>
                    <a:cubicBezTo>
                      <a:pt x="56" y="117"/>
                      <a:pt x="56" y="117"/>
                      <a:pt x="56" y="117"/>
                    </a:cubicBezTo>
                    <a:cubicBezTo>
                      <a:pt x="56" y="117"/>
                      <a:pt x="44" y="110"/>
                      <a:pt x="31" y="104"/>
                    </a:cubicBezTo>
                    <a:cubicBezTo>
                      <a:pt x="24" y="100"/>
                      <a:pt x="18" y="97"/>
                      <a:pt x="13" y="95"/>
                    </a:cubicBezTo>
                    <a:cubicBezTo>
                      <a:pt x="10" y="93"/>
                      <a:pt x="8" y="92"/>
                      <a:pt x="6" y="92"/>
                    </a:cubicBezTo>
                    <a:cubicBezTo>
                      <a:pt x="6" y="91"/>
                      <a:pt x="5" y="91"/>
                      <a:pt x="4" y="91"/>
                    </a:cubicBezTo>
                    <a:cubicBezTo>
                      <a:pt x="4" y="90"/>
                      <a:pt x="4" y="90"/>
                      <a:pt x="4" y="90"/>
                    </a:cubicBezTo>
                    <a:cubicBezTo>
                      <a:pt x="3" y="90"/>
                      <a:pt x="3" y="90"/>
                      <a:pt x="3" y="90"/>
                    </a:cubicBezTo>
                    <a:cubicBezTo>
                      <a:pt x="2" y="90"/>
                      <a:pt x="2" y="90"/>
                      <a:pt x="2" y="90"/>
                    </a:cubicBezTo>
                    <a:cubicBezTo>
                      <a:pt x="2" y="90"/>
                      <a:pt x="2" y="91"/>
                      <a:pt x="1" y="91"/>
                    </a:cubicBezTo>
                    <a:cubicBezTo>
                      <a:pt x="3" y="92"/>
                      <a:pt x="3" y="92"/>
                      <a:pt x="3" y="92"/>
                    </a:cubicBezTo>
                    <a:cubicBezTo>
                      <a:pt x="2" y="91"/>
                      <a:pt x="2" y="91"/>
                      <a:pt x="2" y="91"/>
                    </a:cubicBezTo>
                    <a:cubicBezTo>
                      <a:pt x="1" y="91"/>
                      <a:pt x="1" y="92"/>
                      <a:pt x="1" y="92"/>
                    </a:cubicBezTo>
                    <a:cubicBezTo>
                      <a:pt x="1" y="93"/>
                      <a:pt x="2" y="93"/>
                      <a:pt x="2" y="93"/>
                    </a:cubicBezTo>
                    <a:cubicBezTo>
                      <a:pt x="2" y="93"/>
                      <a:pt x="2" y="93"/>
                      <a:pt x="2" y="93"/>
                    </a:cubicBezTo>
                    <a:cubicBezTo>
                      <a:pt x="3" y="94"/>
                      <a:pt x="4" y="94"/>
                      <a:pt x="5" y="95"/>
                    </a:cubicBezTo>
                    <a:cubicBezTo>
                      <a:pt x="11" y="99"/>
                      <a:pt x="21" y="105"/>
                      <a:pt x="31" y="111"/>
                    </a:cubicBezTo>
                    <a:cubicBezTo>
                      <a:pt x="35" y="113"/>
                      <a:pt x="39" y="116"/>
                      <a:pt x="43" y="118"/>
                    </a:cubicBezTo>
                    <a:cubicBezTo>
                      <a:pt x="44" y="119"/>
                      <a:pt x="45" y="120"/>
                      <a:pt x="46" y="120"/>
                    </a:cubicBezTo>
                    <a:cubicBezTo>
                      <a:pt x="47" y="121"/>
                      <a:pt x="47" y="121"/>
                      <a:pt x="47" y="121"/>
                    </a:cubicBezTo>
                    <a:cubicBezTo>
                      <a:pt x="47" y="121"/>
                      <a:pt x="47" y="121"/>
                      <a:pt x="47" y="121"/>
                    </a:cubicBezTo>
                    <a:cubicBezTo>
                      <a:pt x="47" y="121"/>
                      <a:pt x="47" y="121"/>
                      <a:pt x="47" y="121"/>
                    </a:cubicBezTo>
                    <a:cubicBezTo>
                      <a:pt x="48" y="121"/>
                      <a:pt x="48" y="121"/>
                      <a:pt x="48" y="121"/>
                    </a:cubicBezTo>
                    <a:cubicBezTo>
                      <a:pt x="47" y="121"/>
                      <a:pt x="47" y="121"/>
                      <a:pt x="47" y="121"/>
                    </a:cubicBezTo>
                    <a:cubicBezTo>
                      <a:pt x="47" y="121"/>
                      <a:pt x="47" y="121"/>
                      <a:pt x="47" y="121"/>
                    </a:cubicBezTo>
                    <a:cubicBezTo>
                      <a:pt x="48" y="121"/>
                      <a:pt x="48" y="121"/>
                      <a:pt x="48" y="121"/>
                    </a:cubicBezTo>
                    <a:cubicBezTo>
                      <a:pt x="47" y="121"/>
                      <a:pt x="47" y="121"/>
                      <a:pt x="47" y="121"/>
                    </a:cubicBezTo>
                    <a:cubicBezTo>
                      <a:pt x="48" y="120"/>
                      <a:pt x="48" y="120"/>
                      <a:pt x="48" y="120"/>
                    </a:cubicBezTo>
                    <a:cubicBezTo>
                      <a:pt x="47" y="120"/>
                      <a:pt x="47" y="120"/>
                      <a:pt x="47" y="120"/>
                    </a:cubicBezTo>
                    <a:cubicBezTo>
                      <a:pt x="47" y="121"/>
                      <a:pt x="47" y="121"/>
                      <a:pt x="47" y="121"/>
                    </a:cubicBezTo>
                    <a:cubicBezTo>
                      <a:pt x="48" y="120"/>
                      <a:pt x="48" y="120"/>
                      <a:pt x="48" y="120"/>
                    </a:cubicBezTo>
                    <a:cubicBezTo>
                      <a:pt x="47" y="120"/>
                      <a:pt x="47" y="120"/>
                      <a:pt x="47" y="120"/>
                    </a:cubicBezTo>
                    <a:cubicBezTo>
                      <a:pt x="49" y="120"/>
                      <a:pt x="49" y="120"/>
                      <a:pt x="49" y="120"/>
                    </a:cubicBezTo>
                    <a:cubicBezTo>
                      <a:pt x="47" y="120"/>
                      <a:pt x="47" y="120"/>
                      <a:pt x="47" y="120"/>
                    </a:cubicBezTo>
                    <a:cubicBezTo>
                      <a:pt x="47" y="120"/>
                      <a:pt x="47" y="120"/>
                      <a:pt x="47" y="120"/>
                    </a:cubicBezTo>
                    <a:cubicBezTo>
                      <a:pt x="49" y="120"/>
                      <a:pt x="49" y="120"/>
                      <a:pt x="49" y="120"/>
                    </a:cubicBezTo>
                    <a:cubicBezTo>
                      <a:pt x="47" y="120"/>
                      <a:pt x="47" y="120"/>
                      <a:pt x="47" y="120"/>
                    </a:cubicBezTo>
                    <a:cubicBezTo>
                      <a:pt x="49" y="120"/>
                      <a:pt x="49" y="120"/>
                      <a:pt x="49" y="120"/>
                    </a:cubicBezTo>
                    <a:cubicBezTo>
                      <a:pt x="49" y="119"/>
                      <a:pt x="49" y="119"/>
                      <a:pt x="49" y="119"/>
                    </a:cubicBezTo>
                    <a:cubicBezTo>
                      <a:pt x="3" y="96"/>
                      <a:pt x="3" y="96"/>
                      <a:pt x="3" y="96"/>
                    </a:cubicBezTo>
                    <a:cubicBezTo>
                      <a:pt x="2" y="96"/>
                      <a:pt x="1" y="96"/>
                      <a:pt x="1" y="97"/>
                    </a:cubicBezTo>
                    <a:cubicBezTo>
                      <a:pt x="0" y="97"/>
                      <a:pt x="1" y="98"/>
                      <a:pt x="1" y="99"/>
                    </a:cubicBezTo>
                    <a:cubicBezTo>
                      <a:pt x="23" y="112"/>
                      <a:pt x="23" y="112"/>
                      <a:pt x="23" y="112"/>
                    </a:cubicBezTo>
                    <a:cubicBezTo>
                      <a:pt x="3" y="103"/>
                      <a:pt x="3" y="103"/>
                      <a:pt x="3" y="103"/>
                    </a:cubicBezTo>
                    <a:cubicBezTo>
                      <a:pt x="2" y="103"/>
                      <a:pt x="1" y="103"/>
                      <a:pt x="1" y="104"/>
                    </a:cubicBezTo>
                    <a:cubicBezTo>
                      <a:pt x="1" y="105"/>
                      <a:pt x="1" y="105"/>
                      <a:pt x="1" y="105"/>
                    </a:cubicBezTo>
                    <a:cubicBezTo>
                      <a:pt x="1" y="105"/>
                      <a:pt x="1" y="105"/>
                      <a:pt x="1" y="105"/>
                    </a:cubicBezTo>
                    <a:cubicBezTo>
                      <a:pt x="1" y="106"/>
                      <a:pt x="1" y="106"/>
                      <a:pt x="1" y="106"/>
                    </a:cubicBezTo>
                    <a:cubicBezTo>
                      <a:pt x="2" y="106"/>
                      <a:pt x="3" y="107"/>
                      <a:pt x="4" y="108"/>
                    </a:cubicBezTo>
                    <a:cubicBezTo>
                      <a:pt x="11" y="113"/>
                      <a:pt x="34" y="126"/>
                      <a:pt x="34" y="126"/>
                    </a:cubicBezTo>
                    <a:cubicBezTo>
                      <a:pt x="35" y="125"/>
                      <a:pt x="35" y="125"/>
                      <a:pt x="35" y="125"/>
                    </a:cubicBezTo>
                    <a:cubicBezTo>
                      <a:pt x="36" y="124"/>
                      <a:pt x="36" y="124"/>
                      <a:pt x="36" y="124"/>
                    </a:cubicBezTo>
                    <a:cubicBezTo>
                      <a:pt x="3" y="111"/>
                      <a:pt x="3" y="111"/>
                      <a:pt x="3" y="111"/>
                    </a:cubicBezTo>
                    <a:cubicBezTo>
                      <a:pt x="2" y="110"/>
                      <a:pt x="1" y="111"/>
                      <a:pt x="1" y="111"/>
                    </a:cubicBezTo>
                    <a:cubicBezTo>
                      <a:pt x="1" y="112"/>
                      <a:pt x="1" y="113"/>
                      <a:pt x="1" y="113"/>
                    </a:cubicBezTo>
                    <a:cubicBezTo>
                      <a:pt x="1" y="113"/>
                      <a:pt x="8" y="117"/>
                      <a:pt x="14" y="121"/>
                    </a:cubicBezTo>
                    <a:cubicBezTo>
                      <a:pt x="17" y="123"/>
                      <a:pt x="20" y="125"/>
                      <a:pt x="22" y="126"/>
                    </a:cubicBezTo>
                    <a:cubicBezTo>
                      <a:pt x="23" y="127"/>
                      <a:pt x="24" y="127"/>
                      <a:pt x="25"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7" y="128"/>
                      <a:pt x="27" y="128"/>
                      <a:pt x="27" y="128"/>
                    </a:cubicBezTo>
                    <a:cubicBezTo>
                      <a:pt x="25" y="128"/>
                      <a:pt x="25" y="128"/>
                      <a:pt x="25" y="128"/>
                    </a:cubicBezTo>
                    <a:cubicBezTo>
                      <a:pt x="25" y="128"/>
                      <a:pt x="26" y="128"/>
                      <a:pt x="26" y="128"/>
                    </a:cubicBezTo>
                    <a:cubicBezTo>
                      <a:pt x="27" y="128"/>
                      <a:pt x="27" y="128"/>
                      <a:pt x="27" y="128"/>
                    </a:cubicBezTo>
                    <a:cubicBezTo>
                      <a:pt x="25" y="128"/>
                      <a:pt x="25" y="128"/>
                      <a:pt x="25" y="128"/>
                    </a:cubicBezTo>
                    <a:cubicBezTo>
                      <a:pt x="27" y="128"/>
                      <a:pt x="27" y="128"/>
                      <a:pt x="27" y="128"/>
                    </a:cubicBezTo>
                    <a:cubicBezTo>
                      <a:pt x="26" y="127"/>
                      <a:pt x="26" y="127"/>
                      <a:pt x="26" y="127"/>
                    </a:cubicBezTo>
                    <a:cubicBezTo>
                      <a:pt x="25" y="128"/>
                      <a:pt x="25" y="128"/>
                      <a:pt x="25" y="128"/>
                    </a:cubicBezTo>
                    <a:cubicBezTo>
                      <a:pt x="27" y="128"/>
                      <a:pt x="27" y="128"/>
                      <a:pt x="27" y="128"/>
                    </a:cubicBezTo>
                    <a:cubicBezTo>
                      <a:pt x="26" y="127"/>
                      <a:pt x="26" y="127"/>
                      <a:pt x="26" y="127"/>
                    </a:cubicBezTo>
                    <a:cubicBezTo>
                      <a:pt x="27" y="128"/>
                      <a:pt x="27" y="128"/>
                      <a:pt x="27" y="128"/>
                    </a:cubicBezTo>
                    <a:cubicBezTo>
                      <a:pt x="27" y="126"/>
                      <a:pt x="27" y="126"/>
                      <a:pt x="27" y="126"/>
                    </a:cubicBezTo>
                    <a:cubicBezTo>
                      <a:pt x="2" y="117"/>
                      <a:pt x="2" y="117"/>
                      <a:pt x="2" y="117"/>
                    </a:cubicBezTo>
                    <a:cubicBezTo>
                      <a:pt x="1" y="117"/>
                      <a:pt x="1" y="117"/>
                      <a:pt x="0" y="117"/>
                    </a:cubicBezTo>
                    <a:cubicBezTo>
                      <a:pt x="0" y="118"/>
                      <a:pt x="0" y="118"/>
                      <a:pt x="0" y="118"/>
                    </a:cubicBezTo>
                    <a:cubicBezTo>
                      <a:pt x="0" y="119"/>
                      <a:pt x="0" y="119"/>
                      <a:pt x="0" y="119"/>
                    </a:cubicBezTo>
                    <a:cubicBezTo>
                      <a:pt x="1" y="120"/>
                      <a:pt x="1" y="120"/>
                      <a:pt x="1" y="120"/>
                    </a:cubicBezTo>
                    <a:cubicBezTo>
                      <a:pt x="2" y="120"/>
                      <a:pt x="3" y="121"/>
                      <a:pt x="5" y="122"/>
                    </a:cubicBezTo>
                    <a:cubicBezTo>
                      <a:pt x="7" y="124"/>
                      <a:pt x="10" y="126"/>
                      <a:pt x="13" y="127"/>
                    </a:cubicBezTo>
                    <a:cubicBezTo>
                      <a:pt x="14" y="128"/>
                      <a:pt x="15" y="128"/>
                      <a:pt x="16" y="129"/>
                    </a:cubicBezTo>
                    <a:cubicBezTo>
                      <a:pt x="16" y="129"/>
                      <a:pt x="16" y="129"/>
                      <a:pt x="16"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8" y="128"/>
                      <a:pt x="18" y="128"/>
                      <a:pt x="18" y="128"/>
                    </a:cubicBezTo>
                    <a:cubicBezTo>
                      <a:pt x="16" y="129"/>
                      <a:pt x="16" y="129"/>
                      <a:pt x="16" y="129"/>
                    </a:cubicBezTo>
                    <a:cubicBezTo>
                      <a:pt x="17" y="129"/>
                      <a:pt x="17" y="129"/>
                      <a:pt x="17" y="129"/>
                    </a:cubicBezTo>
                    <a:cubicBezTo>
                      <a:pt x="18" y="128"/>
                      <a:pt x="18" y="128"/>
                      <a:pt x="18" y="128"/>
                    </a:cubicBezTo>
                    <a:cubicBezTo>
                      <a:pt x="16" y="129"/>
                      <a:pt x="16" y="129"/>
                      <a:pt x="16" y="129"/>
                    </a:cubicBezTo>
                    <a:cubicBezTo>
                      <a:pt x="18" y="128"/>
                      <a:pt x="18" y="128"/>
                      <a:pt x="18" y="128"/>
                    </a:cubicBezTo>
                    <a:cubicBezTo>
                      <a:pt x="16" y="128"/>
                      <a:pt x="16" y="128"/>
                      <a:pt x="16" y="128"/>
                    </a:cubicBezTo>
                    <a:cubicBezTo>
                      <a:pt x="16" y="129"/>
                      <a:pt x="16" y="129"/>
                      <a:pt x="16" y="129"/>
                    </a:cubicBezTo>
                    <a:cubicBezTo>
                      <a:pt x="18" y="128"/>
                      <a:pt x="18" y="128"/>
                      <a:pt x="18" y="128"/>
                    </a:cubicBezTo>
                    <a:cubicBezTo>
                      <a:pt x="16" y="128"/>
                      <a:pt x="16" y="128"/>
                      <a:pt x="16" y="128"/>
                    </a:cubicBezTo>
                    <a:cubicBezTo>
                      <a:pt x="18" y="128"/>
                      <a:pt x="18" y="128"/>
                      <a:pt x="18" y="128"/>
                    </a:cubicBezTo>
                    <a:cubicBezTo>
                      <a:pt x="18" y="127"/>
                      <a:pt x="18" y="127"/>
                      <a:pt x="18" y="127"/>
                    </a:cubicBezTo>
                    <a:cubicBezTo>
                      <a:pt x="4" y="123"/>
                      <a:pt x="4" y="123"/>
                      <a:pt x="4" y="123"/>
                    </a:cubicBezTo>
                    <a:cubicBezTo>
                      <a:pt x="3" y="122"/>
                      <a:pt x="2" y="123"/>
                      <a:pt x="2" y="123"/>
                    </a:cubicBezTo>
                    <a:cubicBezTo>
                      <a:pt x="2" y="124"/>
                      <a:pt x="2" y="125"/>
                      <a:pt x="2" y="125"/>
                    </a:cubicBezTo>
                    <a:cubicBezTo>
                      <a:pt x="5" y="127"/>
                      <a:pt x="5" y="127"/>
                      <a:pt x="5" y="127"/>
                    </a:cubicBezTo>
                    <a:cubicBezTo>
                      <a:pt x="2" y="126"/>
                      <a:pt x="2" y="126"/>
                      <a:pt x="2" y="126"/>
                    </a:cubicBezTo>
                    <a:cubicBezTo>
                      <a:pt x="1" y="126"/>
                      <a:pt x="0" y="126"/>
                      <a:pt x="0" y="127"/>
                    </a:cubicBezTo>
                    <a:cubicBezTo>
                      <a:pt x="0" y="128"/>
                      <a:pt x="0" y="128"/>
                      <a:pt x="1" y="129"/>
                    </a:cubicBezTo>
                    <a:cubicBezTo>
                      <a:pt x="4" y="131"/>
                      <a:pt x="4" y="131"/>
                      <a:pt x="4" y="131"/>
                    </a:cubicBezTo>
                    <a:cubicBezTo>
                      <a:pt x="2" y="132"/>
                      <a:pt x="2" y="132"/>
                      <a:pt x="2" y="132"/>
                    </a:cubicBezTo>
                    <a:cubicBezTo>
                      <a:pt x="1" y="132"/>
                      <a:pt x="1" y="132"/>
                      <a:pt x="1" y="133"/>
                    </a:cubicBezTo>
                    <a:cubicBezTo>
                      <a:pt x="0" y="133"/>
                      <a:pt x="1" y="134"/>
                      <a:pt x="1" y="134"/>
                    </a:cubicBezTo>
                    <a:cubicBezTo>
                      <a:pt x="2" y="134"/>
                      <a:pt x="2" y="134"/>
                      <a:pt x="2" y="134"/>
                    </a:cubicBezTo>
                    <a:cubicBezTo>
                      <a:pt x="2" y="135"/>
                      <a:pt x="3" y="135"/>
                      <a:pt x="4" y="134"/>
                    </a:cubicBezTo>
                    <a:cubicBezTo>
                      <a:pt x="4" y="133"/>
                      <a:pt x="4" y="132"/>
                      <a:pt x="3" y="132"/>
                    </a:cubicBez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6" name="Freeform 1214"/>
              <p:cNvSpPr>
                <a:spLocks/>
              </p:cNvSpPr>
              <p:nvPr/>
            </p:nvSpPr>
            <p:spPr bwMode="auto">
              <a:xfrm>
                <a:off x="4085081" y="322816"/>
                <a:ext cx="103018" cy="2288924"/>
              </a:xfrm>
              <a:custGeom>
                <a:avLst/>
                <a:gdLst>
                  <a:gd name="T0" fmla="*/ 42 w 47"/>
                  <a:gd name="T1" fmla="*/ 1029 h 1045"/>
                  <a:gd name="T2" fmla="*/ 3 w 47"/>
                  <a:gd name="T3" fmla="*/ 955 h 1045"/>
                  <a:gd name="T4" fmla="*/ 4 w 47"/>
                  <a:gd name="T5" fmla="*/ 928 h 1045"/>
                  <a:gd name="T6" fmla="*/ 16 w 47"/>
                  <a:gd name="T7" fmla="*/ 902 h 1045"/>
                  <a:gd name="T8" fmla="*/ 5 w 47"/>
                  <a:gd name="T9" fmla="*/ 872 h 1045"/>
                  <a:gd name="T10" fmla="*/ 3 w 47"/>
                  <a:gd name="T11" fmla="*/ 836 h 1045"/>
                  <a:gd name="T12" fmla="*/ 43 w 47"/>
                  <a:gd name="T13" fmla="*/ 836 h 1045"/>
                  <a:gd name="T14" fmla="*/ 43 w 47"/>
                  <a:gd name="T15" fmla="*/ 803 h 1045"/>
                  <a:gd name="T16" fmla="*/ 3 w 47"/>
                  <a:gd name="T17" fmla="*/ 738 h 1045"/>
                  <a:gd name="T18" fmla="*/ 5 w 47"/>
                  <a:gd name="T19" fmla="*/ 709 h 1045"/>
                  <a:gd name="T20" fmla="*/ 4 w 47"/>
                  <a:gd name="T21" fmla="*/ 671 h 1045"/>
                  <a:gd name="T22" fmla="*/ 28 w 47"/>
                  <a:gd name="T23" fmla="*/ 666 h 1045"/>
                  <a:gd name="T24" fmla="*/ 26 w 47"/>
                  <a:gd name="T25" fmla="*/ 631 h 1045"/>
                  <a:gd name="T26" fmla="*/ 4 w 47"/>
                  <a:gd name="T27" fmla="*/ 579 h 1045"/>
                  <a:gd name="T28" fmla="*/ 46 w 47"/>
                  <a:gd name="T29" fmla="*/ 573 h 1045"/>
                  <a:gd name="T30" fmla="*/ 4 w 47"/>
                  <a:gd name="T31" fmla="*/ 511 h 1045"/>
                  <a:gd name="T32" fmla="*/ 4 w 47"/>
                  <a:gd name="T33" fmla="*/ 496 h 1045"/>
                  <a:gd name="T34" fmla="*/ 3 w 47"/>
                  <a:gd name="T35" fmla="*/ 476 h 1045"/>
                  <a:gd name="T36" fmla="*/ 45 w 47"/>
                  <a:gd name="T37" fmla="*/ 449 h 1045"/>
                  <a:gd name="T38" fmla="*/ 7 w 47"/>
                  <a:gd name="T39" fmla="*/ 401 h 1045"/>
                  <a:gd name="T40" fmla="*/ 3 w 47"/>
                  <a:gd name="T41" fmla="*/ 377 h 1045"/>
                  <a:gd name="T42" fmla="*/ 45 w 47"/>
                  <a:gd name="T43" fmla="*/ 346 h 1045"/>
                  <a:gd name="T44" fmla="*/ 4 w 47"/>
                  <a:gd name="T45" fmla="*/ 297 h 1045"/>
                  <a:gd name="T46" fmla="*/ 2 w 47"/>
                  <a:gd name="T47" fmla="*/ 251 h 1045"/>
                  <a:gd name="T48" fmla="*/ 44 w 47"/>
                  <a:gd name="T49" fmla="*/ 232 h 1045"/>
                  <a:gd name="T50" fmla="*/ 2 w 47"/>
                  <a:gd name="T51" fmla="*/ 180 h 1045"/>
                  <a:gd name="T52" fmla="*/ 4 w 47"/>
                  <a:gd name="T53" fmla="*/ 156 h 1045"/>
                  <a:gd name="T54" fmla="*/ 44 w 47"/>
                  <a:gd name="T55" fmla="*/ 154 h 1045"/>
                  <a:gd name="T56" fmla="*/ 2 w 47"/>
                  <a:gd name="T57" fmla="*/ 94 h 1045"/>
                  <a:gd name="T58" fmla="*/ 45 w 47"/>
                  <a:gd name="T59" fmla="*/ 93 h 1045"/>
                  <a:gd name="T60" fmla="*/ 2 w 47"/>
                  <a:gd name="T61" fmla="*/ 42 h 1045"/>
                  <a:gd name="T62" fmla="*/ 3 w 47"/>
                  <a:gd name="T63" fmla="*/ 22 h 1045"/>
                  <a:gd name="T64" fmla="*/ 8 w 47"/>
                  <a:gd name="T65" fmla="*/ 9 h 1045"/>
                  <a:gd name="T66" fmla="*/ 43 w 47"/>
                  <a:gd name="T67" fmla="*/ 61 h 1045"/>
                  <a:gd name="T68" fmla="*/ 45 w 47"/>
                  <a:gd name="T69" fmla="*/ 84 h 1045"/>
                  <a:gd name="T70" fmla="*/ 44 w 47"/>
                  <a:gd name="T71" fmla="*/ 129 h 1045"/>
                  <a:gd name="T72" fmla="*/ 6 w 47"/>
                  <a:gd name="T73" fmla="*/ 132 h 1045"/>
                  <a:gd name="T74" fmla="*/ 3 w 47"/>
                  <a:gd name="T75" fmla="*/ 161 h 1045"/>
                  <a:gd name="T76" fmla="*/ 44 w 47"/>
                  <a:gd name="T77" fmla="*/ 206 h 1045"/>
                  <a:gd name="T78" fmla="*/ 2 w 47"/>
                  <a:gd name="T79" fmla="*/ 221 h 1045"/>
                  <a:gd name="T80" fmla="*/ 42 w 47"/>
                  <a:gd name="T81" fmla="*/ 284 h 1045"/>
                  <a:gd name="T82" fmla="*/ 1 w 47"/>
                  <a:gd name="T83" fmla="*/ 283 h 1045"/>
                  <a:gd name="T84" fmla="*/ 42 w 47"/>
                  <a:gd name="T85" fmla="*/ 345 h 1045"/>
                  <a:gd name="T86" fmla="*/ 43 w 47"/>
                  <a:gd name="T87" fmla="*/ 390 h 1045"/>
                  <a:gd name="T88" fmla="*/ 44 w 47"/>
                  <a:gd name="T89" fmla="*/ 420 h 1045"/>
                  <a:gd name="T90" fmla="*/ 44 w 47"/>
                  <a:gd name="T91" fmla="*/ 437 h 1045"/>
                  <a:gd name="T92" fmla="*/ 45 w 47"/>
                  <a:gd name="T93" fmla="*/ 484 h 1045"/>
                  <a:gd name="T94" fmla="*/ 44 w 47"/>
                  <a:gd name="T95" fmla="*/ 523 h 1045"/>
                  <a:gd name="T96" fmla="*/ 1 w 47"/>
                  <a:gd name="T97" fmla="*/ 531 h 1045"/>
                  <a:gd name="T98" fmla="*/ 4 w 47"/>
                  <a:gd name="T99" fmla="*/ 565 h 1045"/>
                  <a:gd name="T100" fmla="*/ 44 w 47"/>
                  <a:gd name="T101" fmla="*/ 611 h 1045"/>
                  <a:gd name="T102" fmla="*/ 2 w 47"/>
                  <a:gd name="T103" fmla="*/ 635 h 1045"/>
                  <a:gd name="T104" fmla="*/ 45 w 47"/>
                  <a:gd name="T105" fmla="*/ 677 h 1045"/>
                  <a:gd name="T106" fmla="*/ 4 w 47"/>
                  <a:gd name="T107" fmla="*/ 701 h 1045"/>
                  <a:gd name="T108" fmla="*/ 20 w 47"/>
                  <a:gd name="T109" fmla="*/ 744 h 1045"/>
                  <a:gd name="T110" fmla="*/ 45 w 47"/>
                  <a:gd name="T111" fmla="*/ 797 h 1045"/>
                  <a:gd name="T112" fmla="*/ 44 w 47"/>
                  <a:gd name="T113" fmla="*/ 827 h 1045"/>
                  <a:gd name="T114" fmla="*/ 45 w 47"/>
                  <a:gd name="T115" fmla="*/ 864 h 1045"/>
                  <a:gd name="T116" fmla="*/ 3 w 47"/>
                  <a:gd name="T117" fmla="*/ 876 h 1045"/>
                  <a:gd name="T118" fmla="*/ 44 w 47"/>
                  <a:gd name="T119" fmla="*/ 930 h 1045"/>
                  <a:gd name="T120" fmla="*/ 45 w 47"/>
                  <a:gd name="T121" fmla="*/ 971 h 1045"/>
                  <a:gd name="T122" fmla="*/ 45 w 47"/>
                  <a:gd name="T123" fmla="*/ 1002 h 1045"/>
                  <a:gd name="T124" fmla="*/ 35 w 47"/>
                  <a:gd name="T125" fmla="*/ 1038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 h="1045">
                    <a:moveTo>
                      <a:pt x="19" y="1042"/>
                    </a:moveTo>
                    <a:cubicBezTo>
                      <a:pt x="10" y="1037"/>
                      <a:pt x="10" y="1037"/>
                      <a:pt x="10" y="1037"/>
                    </a:cubicBezTo>
                    <a:cubicBezTo>
                      <a:pt x="10" y="1038"/>
                      <a:pt x="10" y="1038"/>
                      <a:pt x="10" y="1038"/>
                    </a:cubicBezTo>
                    <a:cubicBezTo>
                      <a:pt x="9" y="1039"/>
                      <a:pt x="9" y="1039"/>
                      <a:pt x="9" y="1039"/>
                    </a:cubicBezTo>
                    <a:cubicBezTo>
                      <a:pt x="26" y="1045"/>
                      <a:pt x="26" y="1045"/>
                      <a:pt x="26" y="1045"/>
                    </a:cubicBezTo>
                    <a:cubicBezTo>
                      <a:pt x="27" y="1045"/>
                      <a:pt x="28" y="1045"/>
                      <a:pt x="28" y="1044"/>
                    </a:cubicBezTo>
                    <a:cubicBezTo>
                      <a:pt x="28" y="1043"/>
                      <a:pt x="28" y="1042"/>
                      <a:pt x="27" y="1042"/>
                    </a:cubicBezTo>
                    <a:cubicBezTo>
                      <a:pt x="5" y="1028"/>
                      <a:pt x="5" y="1028"/>
                      <a:pt x="5" y="1028"/>
                    </a:cubicBezTo>
                    <a:cubicBezTo>
                      <a:pt x="4" y="1029"/>
                      <a:pt x="4" y="1029"/>
                      <a:pt x="4" y="1029"/>
                    </a:cubicBezTo>
                    <a:cubicBezTo>
                      <a:pt x="4" y="1031"/>
                      <a:pt x="4" y="1031"/>
                      <a:pt x="4" y="1031"/>
                    </a:cubicBezTo>
                    <a:cubicBezTo>
                      <a:pt x="4" y="1029"/>
                      <a:pt x="4" y="1029"/>
                      <a:pt x="4" y="1029"/>
                    </a:cubicBezTo>
                    <a:cubicBezTo>
                      <a:pt x="3" y="1031"/>
                      <a:pt x="3" y="1031"/>
                      <a:pt x="3" y="1031"/>
                    </a:cubicBezTo>
                    <a:cubicBezTo>
                      <a:pt x="4" y="1031"/>
                      <a:pt x="4" y="1031"/>
                      <a:pt x="4" y="1031"/>
                    </a:cubicBezTo>
                    <a:cubicBezTo>
                      <a:pt x="4" y="1029"/>
                      <a:pt x="4" y="1029"/>
                      <a:pt x="4" y="1029"/>
                    </a:cubicBezTo>
                    <a:cubicBezTo>
                      <a:pt x="3" y="1031"/>
                      <a:pt x="3" y="1031"/>
                      <a:pt x="3" y="1031"/>
                    </a:cubicBezTo>
                    <a:cubicBezTo>
                      <a:pt x="4" y="1029"/>
                      <a:pt x="4" y="1029"/>
                      <a:pt x="4" y="1029"/>
                    </a:cubicBezTo>
                    <a:cubicBezTo>
                      <a:pt x="3" y="1030"/>
                      <a:pt x="3" y="1030"/>
                      <a:pt x="3" y="1030"/>
                    </a:cubicBezTo>
                    <a:cubicBezTo>
                      <a:pt x="3" y="1031"/>
                      <a:pt x="3" y="1031"/>
                      <a:pt x="3" y="1031"/>
                    </a:cubicBezTo>
                    <a:cubicBezTo>
                      <a:pt x="4" y="1029"/>
                      <a:pt x="4" y="1029"/>
                      <a:pt x="4" y="1029"/>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4" y="1031"/>
                      <a:pt x="10" y="1034"/>
                      <a:pt x="17" y="1037"/>
                    </a:cubicBezTo>
                    <a:cubicBezTo>
                      <a:pt x="21" y="1038"/>
                      <a:pt x="24" y="1040"/>
                      <a:pt x="27" y="1041"/>
                    </a:cubicBezTo>
                    <a:cubicBezTo>
                      <a:pt x="28" y="1042"/>
                      <a:pt x="29" y="1042"/>
                      <a:pt x="30" y="1043"/>
                    </a:cubicBezTo>
                    <a:cubicBezTo>
                      <a:pt x="31" y="1043"/>
                      <a:pt x="31" y="1043"/>
                      <a:pt x="31" y="1043"/>
                    </a:cubicBezTo>
                    <a:cubicBezTo>
                      <a:pt x="32" y="1043"/>
                      <a:pt x="32" y="1043"/>
                      <a:pt x="33" y="1043"/>
                    </a:cubicBezTo>
                    <a:cubicBezTo>
                      <a:pt x="33" y="1043"/>
                      <a:pt x="33" y="1043"/>
                      <a:pt x="33" y="1043"/>
                    </a:cubicBezTo>
                    <a:cubicBezTo>
                      <a:pt x="33" y="1043"/>
                      <a:pt x="34" y="1043"/>
                      <a:pt x="34" y="1042"/>
                    </a:cubicBezTo>
                    <a:cubicBezTo>
                      <a:pt x="34" y="1042"/>
                      <a:pt x="34" y="1042"/>
                      <a:pt x="34" y="1042"/>
                    </a:cubicBezTo>
                    <a:cubicBezTo>
                      <a:pt x="34" y="1042"/>
                      <a:pt x="34" y="1042"/>
                      <a:pt x="34" y="1042"/>
                    </a:cubicBezTo>
                    <a:cubicBezTo>
                      <a:pt x="34" y="1041"/>
                      <a:pt x="34" y="1041"/>
                      <a:pt x="34" y="1041"/>
                    </a:cubicBezTo>
                    <a:cubicBezTo>
                      <a:pt x="33" y="1040"/>
                      <a:pt x="33" y="1040"/>
                      <a:pt x="33" y="1040"/>
                    </a:cubicBezTo>
                    <a:cubicBezTo>
                      <a:pt x="32" y="1039"/>
                      <a:pt x="29" y="1037"/>
                      <a:pt x="26" y="1035"/>
                    </a:cubicBezTo>
                    <a:cubicBezTo>
                      <a:pt x="21" y="1033"/>
                      <a:pt x="16" y="1029"/>
                      <a:pt x="11" y="1026"/>
                    </a:cubicBezTo>
                    <a:cubicBezTo>
                      <a:pt x="9" y="1025"/>
                      <a:pt x="7" y="1024"/>
                      <a:pt x="5" y="1023"/>
                    </a:cubicBezTo>
                    <a:cubicBezTo>
                      <a:pt x="4" y="1022"/>
                      <a:pt x="4" y="1022"/>
                      <a:pt x="3" y="1022"/>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2" y="1022"/>
                      <a:pt x="2" y="1022"/>
                      <a:pt x="2" y="1022"/>
                    </a:cubicBezTo>
                    <a:cubicBezTo>
                      <a:pt x="3" y="1022"/>
                      <a:pt x="3" y="1022"/>
                      <a:pt x="3" y="1022"/>
                    </a:cubicBezTo>
                    <a:cubicBezTo>
                      <a:pt x="3" y="1021"/>
                      <a:pt x="3" y="1021"/>
                      <a:pt x="3" y="1021"/>
                    </a:cubicBezTo>
                    <a:cubicBezTo>
                      <a:pt x="2" y="1022"/>
                      <a:pt x="2" y="1022"/>
                      <a:pt x="2" y="1022"/>
                    </a:cubicBezTo>
                    <a:cubicBezTo>
                      <a:pt x="3" y="1022"/>
                      <a:pt x="3" y="1022"/>
                      <a:pt x="3" y="1022"/>
                    </a:cubicBezTo>
                    <a:cubicBezTo>
                      <a:pt x="2" y="1022"/>
                      <a:pt x="2" y="1022"/>
                      <a:pt x="2" y="1022"/>
                    </a:cubicBezTo>
                    <a:cubicBezTo>
                      <a:pt x="3" y="1022"/>
                      <a:pt x="3" y="1022"/>
                      <a:pt x="3" y="1022"/>
                    </a:cubicBezTo>
                    <a:cubicBezTo>
                      <a:pt x="3" y="1022"/>
                      <a:pt x="3" y="1022"/>
                      <a:pt x="3" y="1022"/>
                    </a:cubicBezTo>
                    <a:cubicBezTo>
                      <a:pt x="2" y="1022"/>
                      <a:pt x="2" y="1022"/>
                      <a:pt x="2" y="1022"/>
                    </a:cubicBezTo>
                    <a:cubicBezTo>
                      <a:pt x="3" y="1022"/>
                      <a:pt x="3" y="1022"/>
                      <a:pt x="3" y="1022"/>
                    </a:cubicBezTo>
                    <a:cubicBezTo>
                      <a:pt x="2" y="1022"/>
                      <a:pt x="2" y="1022"/>
                      <a:pt x="2" y="1022"/>
                    </a:cubicBezTo>
                    <a:cubicBezTo>
                      <a:pt x="1" y="1024"/>
                      <a:pt x="1" y="1024"/>
                      <a:pt x="1" y="1024"/>
                    </a:cubicBezTo>
                    <a:cubicBezTo>
                      <a:pt x="1" y="1024"/>
                      <a:pt x="10" y="1028"/>
                      <a:pt x="18" y="1032"/>
                    </a:cubicBezTo>
                    <a:cubicBezTo>
                      <a:pt x="22" y="1034"/>
                      <a:pt x="27" y="1036"/>
                      <a:pt x="30" y="1037"/>
                    </a:cubicBezTo>
                    <a:cubicBezTo>
                      <a:pt x="31" y="1038"/>
                      <a:pt x="33" y="1038"/>
                      <a:pt x="34" y="1039"/>
                    </a:cubicBezTo>
                    <a:cubicBezTo>
                      <a:pt x="34" y="1039"/>
                      <a:pt x="35" y="1039"/>
                      <a:pt x="35" y="1039"/>
                    </a:cubicBezTo>
                    <a:cubicBezTo>
                      <a:pt x="36" y="1039"/>
                      <a:pt x="36" y="1039"/>
                      <a:pt x="36" y="1039"/>
                    </a:cubicBezTo>
                    <a:cubicBezTo>
                      <a:pt x="36" y="1039"/>
                      <a:pt x="36" y="1040"/>
                      <a:pt x="36" y="1040"/>
                    </a:cubicBezTo>
                    <a:cubicBezTo>
                      <a:pt x="37" y="1039"/>
                      <a:pt x="37" y="1039"/>
                      <a:pt x="37" y="1039"/>
                    </a:cubicBezTo>
                    <a:cubicBezTo>
                      <a:pt x="37" y="1039"/>
                      <a:pt x="37" y="1039"/>
                      <a:pt x="38" y="1039"/>
                    </a:cubicBezTo>
                    <a:cubicBezTo>
                      <a:pt x="38" y="1039"/>
                      <a:pt x="38" y="1039"/>
                      <a:pt x="38" y="1039"/>
                    </a:cubicBezTo>
                    <a:cubicBezTo>
                      <a:pt x="38" y="1038"/>
                      <a:pt x="38" y="1038"/>
                      <a:pt x="38" y="1038"/>
                    </a:cubicBezTo>
                    <a:cubicBezTo>
                      <a:pt x="38" y="1037"/>
                      <a:pt x="38" y="1037"/>
                      <a:pt x="37" y="1037"/>
                    </a:cubicBezTo>
                    <a:cubicBezTo>
                      <a:pt x="37" y="1037"/>
                      <a:pt x="37" y="1036"/>
                      <a:pt x="36" y="1036"/>
                    </a:cubicBezTo>
                    <a:cubicBezTo>
                      <a:pt x="35" y="1035"/>
                      <a:pt x="32" y="1033"/>
                      <a:pt x="29" y="1031"/>
                    </a:cubicBezTo>
                    <a:cubicBezTo>
                      <a:pt x="19" y="1024"/>
                      <a:pt x="3" y="1015"/>
                      <a:pt x="3" y="1015"/>
                    </a:cubicBezTo>
                    <a:cubicBezTo>
                      <a:pt x="2" y="1017"/>
                      <a:pt x="2" y="1017"/>
                      <a:pt x="2" y="1017"/>
                    </a:cubicBezTo>
                    <a:cubicBezTo>
                      <a:pt x="3" y="1017"/>
                      <a:pt x="3" y="1017"/>
                      <a:pt x="3" y="1017"/>
                    </a:cubicBezTo>
                    <a:cubicBezTo>
                      <a:pt x="2" y="1017"/>
                      <a:pt x="2" y="1017"/>
                      <a:pt x="2" y="1017"/>
                    </a:cubicBezTo>
                    <a:cubicBezTo>
                      <a:pt x="2" y="1018"/>
                      <a:pt x="2" y="1018"/>
                      <a:pt x="2" y="1018"/>
                    </a:cubicBezTo>
                    <a:cubicBezTo>
                      <a:pt x="3" y="1018"/>
                      <a:pt x="3" y="1018"/>
                      <a:pt x="3" y="1017"/>
                    </a:cubicBezTo>
                    <a:cubicBezTo>
                      <a:pt x="2" y="1017"/>
                      <a:pt x="2" y="1017"/>
                      <a:pt x="2" y="1017"/>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7"/>
                      <a:pt x="2" y="1017"/>
                      <a:pt x="2" y="1017"/>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3" y="1018"/>
                      <a:pt x="4" y="1019"/>
                    </a:cubicBezTo>
                    <a:cubicBezTo>
                      <a:pt x="8" y="1021"/>
                      <a:pt x="16" y="1025"/>
                      <a:pt x="24" y="1028"/>
                    </a:cubicBezTo>
                    <a:cubicBezTo>
                      <a:pt x="27" y="1030"/>
                      <a:pt x="31" y="1031"/>
                      <a:pt x="34" y="1033"/>
                    </a:cubicBezTo>
                    <a:cubicBezTo>
                      <a:pt x="35" y="1033"/>
                      <a:pt x="37" y="1034"/>
                      <a:pt x="38" y="1034"/>
                    </a:cubicBezTo>
                    <a:cubicBezTo>
                      <a:pt x="38" y="1034"/>
                      <a:pt x="38" y="1034"/>
                      <a:pt x="39" y="1035"/>
                    </a:cubicBezTo>
                    <a:cubicBezTo>
                      <a:pt x="39" y="1035"/>
                      <a:pt x="39" y="1035"/>
                      <a:pt x="40" y="1035"/>
                    </a:cubicBezTo>
                    <a:cubicBezTo>
                      <a:pt x="40" y="1035"/>
                      <a:pt x="40" y="1035"/>
                      <a:pt x="40" y="1035"/>
                    </a:cubicBezTo>
                    <a:cubicBezTo>
                      <a:pt x="41" y="1035"/>
                      <a:pt x="41" y="1034"/>
                      <a:pt x="41" y="1034"/>
                    </a:cubicBezTo>
                    <a:cubicBezTo>
                      <a:pt x="41" y="1034"/>
                      <a:pt x="42" y="1033"/>
                      <a:pt x="41" y="1033"/>
                    </a:cubicBezTo>
                    <a:cubicBezTo>
                      <a:pt x="41" y="1032"/>
                      <a:pt x="41" y="1032"/>
                      <a:pt x="41" y="1032"/>
                    </a:cubicBezTo>
                    <a:cubicBezTo>
                      <a:pt x="4" y="1009"/>
                      <a:pt x="4" y="1009"/>
                      <a:pt x="4" y="1009"/>
                    </a:cubicBezTo>
                    <a:cubicBezTo>
                      <a:pt x="4" y="1010"/>
                      <a:pt x="4" y="1010"/>
                      <a:pt x="4" y="1010"/>
                    </a:cubicBezTo>
                    <a:cubicBezTo>
                      <a:pt x="5" y="1011"/>
                      <a:pt x="5" y="1011"/>
                      <a:pt x="5" y="1011"/>
                    </a:cubicBezTo>
                    <a:cubicBezTo>
                      <a:pt x="4" y="1010"/>
                      <a:pt x="4" y="1010"/>
                      <a:pt x="4" y="1010"/>
                    </a:cubicBezTo>
                    <a:cubicBezTo>
                      <a:pt x="4" y="1012"/>
                      <a:pt x="4" y="1012"/>
                      <a:pt x="4" y="1012"/>
                    </a:cubicBezTo>
                    <a:cubicBezTo>
                      <a:pt x="4" y="1012"/>
                      <a:pt x="5" y="1012"/>
                      <a:pt x="5" y="1011"/>
                    </a:cubicBezTo>
                    <a:cubicBezTo>
                      <a:pt x="4" y="1010"/>
                      <a:pt x="4" y="1010"/>
                      <a:pt x="4" y="1010"/>
                    </a:cubicBezTo>
                    <a:cubicBezTo>
                      <a:pt x="4" y="1012"/>
                      <a:pt x="4" y="1012"/>
                      <a:pt x="4" y="1012"/>
                    </a:cubicBezTo>
                    <a:cubicBezTo>
                      <a:pt x="4" y="1010"/>
                      <a:pt x="4" y="1010"/>
                      <a:pt x="4" y="1010"/>
                    </a:cubicBezTo>
                    <a:cubicBezTo>
                      <a:pt x="4" y="1012"/>
                      <a:pt x="4" y="1012"/>
                      <a:pt x="4" y="1012"/>
                    </a:cubicBezTo>
                    <a:cubicBezTo>
                      <a:pt x="4" y="1012"/>
                      <a:pt x="4" y="1012"/>
                      <a:pt x="4" y="1012"/>
                    </a:cubicBezTo>
                    <a:cubicBezTo>
                      <a:pt x="4" y="1010"/>
                      <a:pt x="4" y="1010"/>
                      <a:pt x="4" y="1010"/>
                    </a:cubicBezTo>
                    <a:cubicBezTo>
                      <a:pt x="4" y="1012"/>
                      <a:pt x="4" y="1012"/>
                      <a:pt x="4" y="1012"/>
                    </a:cubicBezTo>
                    <a:cubicBezTo>
                      <a:pt x="4" y="1011"/>
                      <a:pt x="4" y="1011"/>
                      <a:pt x="4" y="1011"/>
                    </a:cubicBezTo>
                    <a:cubicBezTo>
                      <a:pt x="3" y="1012"/>
                      <a:pt x="3" y="1012"/>
                      <a:pt x="3" y="1012"/>
                    </a:cubicBezTo>
                    <a:cubicBezTo>
                      <a:pt x="3" y="1012"/>
                      <a:pt x="3" y="1012"/>
                      <a:pt x="4" y="1012"/>
                    </a:cubicBezTo>
                    <a:cubicBezTo>
                      <a:pt x="4" y="1011"/>
                      <a:pt x="4" y="1011"/>
                      <a:pt x="4" y="1011"/>
                    </a:cubicBezTo>
                    <a:cubicBezTo>
                      <a:pt x="3" y="1012"/>
                      <a:pt x="3" y="1012"/>
                      <a:pt x="3" y="1012"/>
                    </a:cubicBezTo>
                    <a:cubicBezTo>
                      <a:pt x="3" y="1012"/>
                      <a:pt x="3" y="1012"/>
                      <a:pt x="3" y="1012"/>
                    </a:cubicBezTo>
                    <a:cubicBezTo>
                      <a:pt x="4" y="1012"/>
                      <a:pt x="6" y="1013"/>
                      <a:pt x="10" y="1015"/>
                    </a:cubicBezTo>
                    <a:cubicBezTo>
                      <a:pt x="16" y="1017"/>
                      <a:pt x="23" y="1021"/>
                      <a:pt x="30" y="1024"/>
                    </a:cubicBezTo>
                    <a:cubicBezTo>
                      <a:pt x="33" y="1025"/>
                      <a:pt x="36" y="1026"/>
                      <a:pt x="38" y="1027"/>
                    </a:cubicBezTo>
                    <a:cubicBezTo>
                      <a:pt x="39" y="1028"/>
                      <a:pt x="40" y="1028"/>
                      <a:pt x="41" y="1028"/>
                    </a:cubicBezTo>
                    <a:cubicBezTo>
                      <a:pt x="42" y="1029"/>
                      <a:pt x="42" y="1029"/>
                      <a:pt x="42" y="1029"/>
                    </a:cubicBezTo>
                    <a:cubicBezTo>
                      <a:pt x="42" y="1029"/>
                      <a:pt x="42" y="1029"/>
                      <a:pt x="42" y="1029"/>
                    </a:cubicBezTo>
                    <a:cubicBezTo>
                      <a:pt x="42" y="1029"/>
                      <a:pt x="42" y="1029"/>
                      <a:pt x="42" y="1029"/>
                    </a:cubicBezTo>
                    <a:cubicBezTo>
                      <a:pt x="43" y="1029"/>
                      <a:pt x="43" y="1029"/>
                      <a:pt x="43" y="1029"/>
                    </a:cubicBezTo>
                    <a:cubicBezTo>
                      <a:pt x="43" y="1029"/>
                      <a:pt x="43" y="1029"/>
                      <a:pt x="44" y="1028"/>
                    </a:cubicBezTo>
                    <a:cubicBezTo>
                      <a:pt x="44" y="1028"/>
                      <a:pt x="44" y="1028"/>
                      <a:pt x="44" y="1027"/>
                    </a:cubicBezTo>
                    <a:cubicBezTo>
                      <a:pt x="44" y="1027"/>
                      <a:pt x="44" y="1026"/>
                      <a:pt x="43" y="1026"/>
                    </a:cubicBezTo>
                    <a:cubicBezTo>
                      <a:pt x="22" y="1013"/>
                      <a:pt x="22" y="1013"/>
                      <a:pt x="22" y="1013"/>
                    </a:cubicBezTo>
                    <a:cubicBezTo>
                      <a:pt x="45" y="1023"/>
                      <a:pt x="45" y="1023"/>
                      <a:pt x="45" y="1023"/>
                    </a:cubicBezTo>
                    <a:cubicBezTo>
                      <a:pt x="45" y="1023"/>
                      <a:pt x="46" y="1023"/>
                      <a:pt x="47" y="1022"/>
                    </a:cubicBezTo>
                    <a:cubicBezTo>
                      <a:pt x="47" y="1022"/>
                      <a:pt x="47" y="1021"/>
                      <a:pt x="46" y="1020"/>
                    </a:cubicBezTo>
                    <a:cubicBezTo>
                      <a:pt x="46" y="1020"/>
                      <a:pt x="43" y="1019"/>
                      <a:pt x="39" y="1016"/>
                    </a:cubicBezTo>
                    <a:cubicBezTo>
                      <a:pt x="33" y="1013"/>
                      <a:pt x="24" y="1007"/>
                      <a:pt x="17" y="1002"/>
                    </a:cubicBezTo>
                    <a:cubicBezTo>
                      <a:pt x="13" y="1000"/>
                      <a:pt x="10" y="998"/>
                      <a:pt x="7" y="996"/>
                    </a:cubicBezTo>
                    <a:cubicBezTo>
                      <a:pt x="6" y="996"/>
                      <a:pt x="5" y="995"/>
                      <a:pt x="5" y="995"/>
                    </a:cubicBezTo>
                    <a:cubicBezTo>
                      <a:pt x="4" y="994"/>
                      <a:pt x="4" y="994"/>
                      <a:pt x="4" y="994"/>
                    </a:cubicBezTo>
                    <a:cubicBezTo>
                      <a:pt x="4" y="994"/>
                      <a:pt x="4" y="994"/>
                      <a:pt x="4" y="994"/>
                    </a:cubicBezTo>
                    <a:cubicBezTo>
                      <a:pt x="3" y="995"/>
                      <a:pt x="3" y="995"/>
                      <a:pt x="3" y="995"/>
                    </a:cubicBezTo>
                    <a:cubicBezTo>
                      <a:pt x="4" y="994"/>
                      <a:pt x="4" y="994"/>
                      <a:pt x="4" y="994"/>
                    </a:cubicBezTo>
                    <a:cubicBezTo>
                      <a:pt x="4" y="994"/>
                      <a:pt x="4" y="994"/>
                      <a:pt x="4" y="994"/>
                    </a:cubicBezTo>
                    <a:cubicBezTo>
                      <a:pt x="3" y="995"/>
                      <a:pt x="3" y="995"/>
                      <a:pt x="3" y="995"/>
                    </a:cubicBezTo>
                    <a:cubicBezTo>
                      <a:pt x="4" y="994"/>
                      <a:pt x="4" y="994"/>
                      <a:pt x="4" y="994"/>
                    </a:cubicBezTo>
                    <a:cubicBezTo>
                      <a:pt x="3" y="995"/>
                      <a:pt x="3" y="995"/>
                      <a:pt x="3" y="995"/>
                    </a:cubicBezTo>
                    <a:cubicBezTo>
                      <a:pt x="4" y="994"/>
                      <a:pt x="4" y="994"/>
                      <a:pt x="4" y="994"/>
                    </a:cubicBezTo>
                    <a:cubicBezTo>
                      <a:pt x="4" y="994"/>
                      <a:pt x="4" y="994"/>
                      <a:pt x="4" y="994"/>
                    </a:cubicBezTo>
                    <a:cubicBezTo>
                      <a:pt x="3" y="995"/>
                      <a:pt x="3" y="995"/>
                      <a:pt x="3" y="995"/>
                    </a:cubicBezTo>
                    <a:cubicBezTo>
                      <a:pt x="4" y="994"/>
                      <a:pt x="4" y="994"/>
                      <a:pt x="4" y="994"/>
                    </a:cubicBezTo>
                    <a:cubicBezTo>
                      <a:pt x="3" y="995"/>
                      <a:pt x="3" y="995"/>
                      <a:pt x="3" y="995"/>
                    </a:cubicBezTo>
                    <a:cubicBezTo>
                      <a:pt x="4" y="995"/>
                      <a:pt x="4" y="995"/>
                      <a:pt x="4" y="995"/>
                    </a:cubicBezTo>
                    <a:cubicBezTo>
                      <a:pt x="4" y="995"/>
                      <a:pt x="4" y="994"/>
                      <a:pt x="4" y="994"/>
                    </a:cubicBezTo>
                    <a:cubicBezTo>
                      <a:pt x="3" y="995"/>
                      <a:pt x="3" y="995"/>
                      <a:pt x="3" y="995"/>
                    </a:cubicBezTo>
                    <a:cubicBezTo>
                      <a:pt x="4" y="995"/>
                      <a:pt x="4" y="995"/>
                      <a:pt x="4" y="995"/>
                    </a:cubicBezTo>
                    <a:cubicBezTo>
                      <a:pt x="3" y="995"/>
                      <a:pt x="3" y="995"/>
                      <a:pt x="3" y="995"/>
                    </a:cubicBezTo>
                    <a:cubicBezTo>
                      <a:pt x="4" y="996"/>
                      <a:pt x="4" y="996"/>
                      <a:pt x="4" y="996"/>
                    </a:cubicBezTo>
                    <a:cubicBezTo>
                      <a:pt x="3" y="995"/>
                      <a:pt x="3" y="995"/>
                      <a:pt x="3" y="995"/>
                    </a:cubicBezTo>
                    <a:cubicBezTo>
                      <a:pt x="3" y="996"/>
                      <a:pt x="3" y="996"/>
                      <a:pt x="3" y="996"/>
                    </a:cubicBezTo>
                    <a:cubicBezTo>
                      <a:pt x="3" y="996"/>
                      <a:pt x="4" y="996"/>
                      <a:pt x="4" y="996"/>
                    </a:cubicBezTo>
                    <a:cubicBezTo>
                      <a:pt x="3" y="995"/>
                      <a:pt x="3" y="995"/>
                      <a:pt x="3" y="995"/>
                    </a:cubicBezTo>
                    <a:cubicBezTo>
                      <a:pt x="3" y="996"/>
                      <a:pt x="3" y="996"/>
                      <a:pt x="3" y="996"/>
                    </a:cubicBezTo>
                    <a:cubicBezTo>
                      <a:pt x="3" y="995"/>
                      <a:pt x="3" y="995"/>
                      <a:pt x="3" y="995"/>
                    </a:cubicBezTo>
                    <a:cubicBezTo>
                      <a:pt x="3" y="996"/>
                      <a:pt x="3" y="996"/>
                      <a:pt x="3" y="996"/>
                    </a:cubicBezTo>
                    <a:cubicBezTo>
                      <a:pt x="3" y="996"/>
                      <a:pt x="3" y="996"/>
                      <a:pt x="3" y="996"/>
                    </a:cubicBezTo>
                    <a:cubicBezTo>
                      <a:pt x="3" y="995"/>
                      <a:pt x="3" y="995"/>
                      <a:pt x="3" y="995"/>
                    </a:cubicBezTo>
                    <a:cubicBezTo>
                      <a:pt x="3" y="996"/>
                      <a:pt x="3" y="996"/>
                      <a:pt x="3" y="996"/>
                    </a:cubicBezTo>
                    <a:cubicBezTo>
                      <a:pt x="3" y="995"/>
                      <a:pt x="3" y="995"/>
                      <a:pt x="3" y="995"/>
                    </a:cubicBezTo>
                    <a:cubicBezTo>
                      <a:pt x="2" y="996"/>
                      <a:pt x="2" y="996"/>
                      <a:pt x="2" y="996"/>
                    </a:cubicBezTo>
                    <a:cubicBezTo>
                      <a:pt x="3" y="996"/>
                      <a:pt x="3" y="996"/>
                      <a:pt x="3" y="996"/>
                    </a:cubicBezTo>
                    <a:cubicBezTo>
                      <a:pt x="3" y="995"/>
                      <a:pt x="3" y="995"/>
                      <a:pt x="3" y="995"/>
                    </a:cubicBezTo>
                    <a:cubicBezTo>
                      <a:pt x="2" y="996"/>
                      <a:pt x="2" y="996"/>
                      <a:pt x="2" y="996"/>
                    </a:cubicBezTo>
                    <a:cubicBezTo>
                      <a:pt x="2" y="996"/>
                      <a:pt x="2" y="996"/>
                      <a:pt x="2" y="996"/>
                    </a:cubicBezTo>
                    <a:cubicBezTo>
                      <a:pt x="3" y="997"/>
                      <a:pt x="4" y="997"/>
                      <a:pt x="5" y="998"/>
                    </a:cubicBezTo>
                    <a:cubicBezTo>
                      <a:pt x="10" y="1000"/>
                      <a:pt x="19" y="1004"/>
                      <a:pt x="28" y="1008"/>
                    </a:cubicBezTo>
                    <a:cubicBezTo>
                      <a:pt x="36" y="1012"/>
                      <a:pt x="43" y="1015"/>
                      <a:pt x="43" y="1015"/>
                    </a:cubicBezTo>
                    <a:cubicBezTo>
                      <a:pt x="44" y="1016"/>
                      <a:pt x="45" y="1016"/>
                      <a:pt x="45" y="1015"/>
                    </a:cubicBezTo>
                    <a:cubicBezTo>
                      <a:pt x="45" y="1014"/>
                      <a:pt x="45" y="1013"/>
                      <a:pt x="44" y="1013"/>
                    </a:cubicBezTo>
                    <a:cubicBezTo>
                      <a:pt x="44" y="1013"/>
                      <a:pt x="42" y="1011"/>
                      <a:pt x="38" y="1009"/>
                    </a:cubicBezTo>
                    <a:cubicBezTo>
                      <a:pt x="32" y="1006"/>
                      <a:pt x="23" y="1000"/>
                      <a:pt x="16" y="996"/>
                    </a:cubicBezTo>
                    <a:cubicBezTo>
                      <a:pt x="13" y="994"/>
                      <a:pt x="9" y="992"/>
                      <a:pt x="7" y="990"/>
                    </a:cubicBezTo>
                    <a:cubicBezTo>
                      <a:pt x="6" y="989"/>
                      <a:pt x="5" y="989"/>
                      <a:pt x="4" y="988"/>
                    </a:cubicBezTo>
                    <a:cubicBezTo>
                      <a:pt x="4" y="988"/>
                      <a:pt x="4" y="988"/>
                      <a:pt x="4" y="988"/>
                    </a:cubicBezTo>
                    <a:cubicBezTo>
                      <a:pt x="4" y="988"/>
                      <a:pt x="4" y="988"/>
                      <a:pt x="4" y="988"/>
                    </a:cubicBezTo>
                    <a:cubicBezTo>
                      <a:pt x="3" y="988"/>
                      <a:pt x="3" y="988"/>
                      <a:pt x="3" y="988"/>
                    </a:cubicBezTo>
                    <a:cubicBezTo>
                      <a:pt x="4" y="988"/>
                      <a:pt x="4" y="988"/>
                      <a:pt x="4" y="988"/>
                    </a:cubicBezTo>
                    <a:cubicBezTo>
                      <a:pt x="4" y="988"/>
                      <a:pt x="4" y="988"/>
                      <a:pt x="4" y="988"/>
                    </a:cubicBezTo>
                    <a:cubicBezTo>
                      <a:pt x="3" y="988"/>
                      <a:pt x="3" y="988"/>
                      <a:pt x="3" y="988"/>
                    </a:cubicBezTo>
                    <a:cubicBezTo>
                      <a:pt x="4" y="988"/>
                      <a:pt x="4" y="988"/>
                      <a:pt x="4" y="988"/>
                    </a:cubicBezTo>
                    <a:cubicBezTo>
                      <a:pt x="2" y="988"/>
                      <a:pt x="2" y="988"/>
                      <a:pt x="2" y="988"/>
                    </a:cubicBezTo>
                    <a:cubicBezTo>
                      <a:pt x="4" y="988"/>
                      <a:pt x="4" y="988"/>
                      <a:pt x="4" y="988"/>
                    </a:cubicBezTo>
                    <a:cubicBezTo>
                      <a:pt x="4" y="988"/>
                      <a:pt x="4" y="988"/>
                      <a:pt x="4" y="988"/>
                    </a:cubicBezTo>
                    <a:cubicBezTo>
                      <a:pt x="2" y="988"/>
                      <a:pt x="2" y="988"/>
                      <a:pt x="2" y="988"/>
                    </a:cubicBezTo>
                    <a:cubicBezTo>
                      <a:pt x="4" y="988"/>
                      <a:pt x="4" y="988"/>
                      <a:pt x="4" y="988"/>
                    </a:cubicBezTo>
                    <a:cubicBezTo>
                      <a:pt x="2" y="988"/>
                      <a:pt x="2" y="988"/>
                      <a:pt x="2" y="988"/>
                    </a:cubicBezTo>
                    <a:cubicBezTo>
                      <a:pt x="4" y="989"/>
                      <a:pt x="4" y="989"/>
                      <a:pt x="4" y="989"/>
                    </a:cubicBezTo>
                    <a:cubicBezTo>
                      <a:pt x="4" y="988"/>
                      <a:pt x="4" y="988"/>
                      <a:pt x="4" y="988"/>
                    </a:cubicBezTo>
                    <a:cubicBezTo>
                      <a:pt x="2" y="988"/>
                      <a:pt x="2" y="988"/>
                      <a:pt x="2" y="988"/>
                    </a:cubicBezTo>
                    <a:cubicBezTo>
                      <a:pt x="4" y="989"/>
                      <a:pt x="4" y="989"/>
                      <a:pt x="4" y="989"/>
                    </a:cubicBezTo>
                    <a:cubicBezTo>
                      <a:pt x="2" y="988"/>
                      <a:pt x="2" y="988"/>
                      <a:pt x="2" y="988"/>
                    </a:cubicBezTo>
                    <a:cubicBezTo>
                      <a:pt x="2" y="990"/>
                      <a:pt x="2" y="990"/>
                      <a:pt x="2" y="990"/>
                    </a:cubicBezTo>
                    <a:cubicBezTo>
                      <a:pt x="2" y="990"/>
                      <a:pt x="11" y="995"/>
                      <a:pt x="22" y="1000"/>
                    </a:cubicBezTo>
                    <a:cubicBezTo>
                      <a:pt x="27" y="1002"/>
                      <a:pt x="32" y="1004"/>
                      <a:pt x="36" y="1006"/>
                    </a:cubicBezTo>
                    <a:cubicBezTo>
                      <a:pt x="38" y="1007"/>
                      <a:pt x="40" y="1008"/>
                      <a:pt x="41" y="1009"/>
                    </a:cubicBezTo>
                    <a:cubicBezTo>
                      <a:pt x="42" y="1009"/>
                      <a:pt x="42" y="1009"/>
                      <a:pt x="43" y="1009"/>
                    </a:cubicBezTo>
                    <a:cubicBezTo>
                      <a:pt x="43" y="1009"/>
                      <a:pt x="44" y="1010"/>
                      <a:pt x="44" y="1010"/>
                    </a:cubicBezTo>
                    <a:cubicBezTo>
                      <a:pt x="45" y="1010"/>
                      <a:pt x="45" y="1010"/>
                      <a:pt x="45" y="1010"/>
                    </a:cubicBezTo>
                    <a:cubicBezTo>
                      <a:pt x="45" y="1009"/>
                      <a:pt x="45" y="1009"/>
                      <a:pt x="46" y="1009"/>
                    </a:cubicBezTo>
                    <a:cubicBezTo>
                      <a:pt x="46" y="1009"/>
                      <a:pt x="46" y="1008"/>
                      <a:pt x="46" y="1008"/>
                    </a:cubicBezTo>
                    <a:cubicBezTo>
                      <a:pt x="46" y="1007"/>
                      <a:pt x="45" y="1007"/>
                      <a:pt x="45" y="1007"/>
                    </a:cubicBezTo>
                    <a:cubicBezTo>
                      <a:pt x="3" y="980"/>
                      <a:pt x="3" y="980"/>
                      <a:pt x="3" y="980"/>
                    </a:cubicBezTo>
                    <a:cubicBezTo>
                      <a:pt x="2" y="982"/>
                      <a:pt x="2" y="982"/>
                      <a:pt x="2" y="982"/>
                    </a:cubicBezTo>
                    <a:cubicBezTo>
                      <a:pt x="1" y="983"/>
                      <a:pt x="1" y="983"/>
                      <a:pt x="1" y="983"/>
                    </a:cubicBezTo>
                    <a:cubicBezTo>
                      <a:pt x="1" y="983"/>
                      <a:pt x="12" y="988"/>
                      <a:pt x="22" y="994"/>
                    </a:cubicBezTo>
                    <a:cubicBezTo>
                      <a:pt x="28" y="997"/>
                      <a:pt x="33" y="999"/>
                      <a:pt x="37" y="1001"/>
                    </a:cubicBezTo>
                    <a:cubicBezTo>
                      <a:pt x="39" y="1003"/>
                      <a:pt x="41" y="1003"/>
                      <a:pt x="42" y="1004"/>
                    </a:cubicBezTo>
                    <a:cubicBezTo>
                      <a:pt x="43" y="1004"/>
                      <a:pt x="43" y="1005"/>
                      <a:pt x="44" y="1005"/>
                    </a:cubicBezTo>
                    <a:cubicBezTo>
                      <a:pt x="44" y="1005"/>
                      <a:pt x="44" y="1005"/>
                      <a:pt x="44" y="1005"/>
                    </a:cubicBezTo>
                    <a:cubicBezTo>
                      <a:pt x="45" y="1005"/>
                      <a:pt x="45" y="1005"/>
                      <a:pt x="45" y="1005"/>
                    </a:cubicBezTo>
                    <a:cubicBezTo>
                      <a:pt x="46" y="1005"/>
                      <a:pt x="46" y="1005"/>
                      <a:pt x="46" y="1005"/>
                    </a:cubicBezTo>
                    <a:cubicBezTo>
                      <a:pt x="46" y="1005"/>
                      <a:pt x="46" y="1005"/>
                      <a:pt x="46" y="1004"/>
                    </a:cubicBezTo>
                    <a:cubicBezTo>
                      <a:pt x="46" y="1004"/>
                      <a:pt x="46" y="1004"/>
                      <a:pt x="46" y="1004"/>
                    </a:cubicBezTo>
                    <a:cubicBezTo>
                      <a:pt x="47" y="1004"/>
                      <a:pt x="47" y="1004"/>
                      <a:pt x="47" y="1004"/>
                    </a:cubicBezTo>
                    <a:cubicBezTo>
                      <a:pt x="47" y="1003"/>
                      <a:pt x="46" y="1003"/>
                      <a:pt x="46" y="1003"/>
                    </a:cubicBezTo>
                    <a:cubicBezTo>
                      <a:pt x="46" y="1002"/>
                      <a:pt x="46" y="1002"/>
                      <a:pt x="46" y="1002"/>
                    </a:cubicBezTo>
                    <a:cubicBezTo>
                      <a:pt x="45" y="1002"/>
                      <a:pt x="44" y="1001"/>
                      <a:pt x="43" y="1000"/>
                    </a:cubicBezTo>
                    <a:cubicBezTo>
                      <a:pt x="33" y="993"/>
                      <a:pt x="2" y="975"/>
                      <a:pt x="2" y="975"/>
                    </a:cubicBezTo>
                    <a:cubicBezTo>
                      <a:pt x="2" y="976"/>
                      <a:pt x="2" y="976"/>
                      <a:pt x="2" y="976"/>
                    </a:cubicBezTo>
                    <a:cubicBezTo>
                      <a:pt x="1" y="978"/>
                      <a:pt x="1" y="978"/>
                      <a:pt x="1" y="978"/>
                    </a:cubicBezTo>
                    <a:cubicBezTo>
                      <a:pt x="44" y="997"/>
                      <a:pt x="44" y="997"/>
                      <a:pt x="44" y="997"/>
                    </a:cubicBezTo>
                    <a:cubicBezTo>
                      <a:pt x="45" y="997"/>
                      <a:pt x="45" y="997"/>
                      <a:pt x="46" y="996"/>
                    </a:cubicBezTo>
                    <a:cubicBezTo>
                      <a:pt x="46" y="996"/>
                      <a:pt x="46" y="995"/>
                      <a:pt x="45" y="994"/>
                    </a:cubicBezTo>
                    <a:cubicBezTo>
                      <a:pt x="25" y="982"/>
                      <a:pt x="25" y="982"/>
                      <a:pt x="25" y="982"/>
                    </a:cubicBezTo>
                    <a:cubicBezTo>
                      <a:pt x="43" y="990"/>
                      <a:pt x="43" y="990"/>
                      <a:pt x="43" y="990"/>
                    </a:cubicBezTo>
                    <a:cubicBezTo>
                      <a:pt x="44" y="990"/>
                      <a:pt x="45" y="990"/>
                      <a:pt x="45" y="990"/>
                    </a:cubicBezTo>
                    <a:cubicBezTo>
                      <a:pt x="45" y="989"/>
                      <a:pt x="45" y="989"/>
                      <a:pt x="45" y="989"/>
                    </a:cubicBezTo>
                    <a:cubicBezTo>
                      <a:pt x="45" y="988"/>
                      <a:pt x="45" y="988"/>
                      <a:pt x="45" y="988"/>
                    </a:cubicBezTo>
                    <a:cubicBezTo>
                      <a:pt x="45" y="987"/>
                      <a:pt x="44" y="987"/>
                      <a:pt x="44" y="987"/>
                    </a:cubicBezTo>
                    <a:cubicBezTo>
                      <a:pt x="42" y="986"/>
                      <a:pt x="39" y="984"/>
                      <a:pt x="35" y="981"/>
                    </a:cubicBezTo>
                    <a:cubicBezTo>
                      <a:pt x="23" y="973"/>
                      <a:pt x="3" y="962"/>
                      <a:pt x="3" y="962"/>
                    </a:cubicBezTo>
                    <a:cubicBezTo>
                      <a:pt x="2" y="963"/>
                      <a:pt x="2" y="963"/>
                      <a:pt x="2" y="963"/>
                    </a:cubicBezTo>
                    <a:cubicBezTo>
                      <a:pt x="2" y="964"/>
                      <a:pt x="2" y="964"/>
                      <a:pt x="2" y="964"/>
                    </a:cubicBezTo>
                    <a:cubicBezTo>
                      <a:pt x="43" y="984"/>
                      <a:pt x="43" y="984"/>
                      <a:pt x="43" y="984"/>
                    </a:cubicBezTo>
                    <a:cubicBezTo>
                      <a:pt x="43" y="984"/>
                      <a:pt x="44" y="984"/>
                      <a:pt x="44" y="984"/>
                    </a:cubicBezTo>
                    <a:cubicBezTo>
                      <a:pt x="45" y="984"/>
                      <a:pt x="45" y="983"/>
                      <a:pt x="45" y="983"/>
                    </a:cubicBezTo>
                    <a:cubicBezTo>
                      <a:pt x="45" y="982"/>
                      <a:pt x="45" y="982"/>
                      <a:pt x="45" y="982"/>
                    </a:cubicBezTo>
                    <a:cubicBezTo>
                      <a:pt x="45" y="981"/>
                      <a:pt x="45" y="981"/>
                      <a:pt x="45" y="981"/>
                    </a:cubicBezTo>
                    <a:cubicBezTo>
                      <a:pt x="44" y="981"/>
                      <a:pt x="44" y="981"/>
                      <a:pt x="44" y="981"/>
                    </a:cubicBezTo>
                    <a:cubicBezTo>
                      <a:pt x="41" y="979"/>
                      <a:pt x="30" y="972"/>
                      <a:pt x="21" y="967"/>
                    </a:cubicBezTo>
                    <a:cubicBezTo>
                      <a:pt x="16" y="964"/>
                      <a:pt x="11" y="961"/>
                      <a:pt x="8" y="959"/>
                    </a:cubicBezTo>
                    <a:cubicBezTo>
                      <a:pt x="6" y="958"/>
                      <a:pt x="5" y="957"/>
                      <a:pt x="4" y="956"/>
                    </a:cubicBezTo>
                    <a:cubicBezTo>
                      <a:pt x="4" y="956"/>
                      <a:pt x="3" y="956"/>
                      <a:pt x="3" y="955"/>
                    </a:cubicBezTo>
                    <a:cubicBezTo>
                      <a:pt x="3" y="955"/>
                      <a:pt x="3" y="955"/>
                      <a:pt x="3" y="955"/>
                    </a:cubicBezTo>
                    <a:cubicBezTo>
                      <a:pt x="3" y="955"/>
                      <a:pt x="3" y="955"/>
                      <a:pt x="3" y="955"/>
                    </a:cubicBezTo>
                    <a:cubicBezTo>
                      <a:pt x="2" y="956"/>
                      <a:pt x="2" y="956"/>
                      <a:pt x="2" y="956"/>
                    </a:cubicBezTo>
                    <a:cubicBezTo>
                      <a:pt x="3" y="955"/>
                      <a:pt x="3" y="955"/>
                      <a:pt x="3" y="955"/>
                    </a:cubicBezTo>
                    <a:cubicBezTo>
                      <a:pt x="3" y="955"/>
                      <a:pt x="3" y="955"/>
                      <a:pt x="3" y="955"/>
                    </a:cubicBezTo>
                    <a:cubicBezTo>
                      <a:pt x="2" y="956"/>
                      <a:pt x="2" y="956"/>
                      <a:pt x="2" y="956"/>
                    </a:cubicBezTo>
                    <a:cubicBezTo>
                      <a:pt x="3" y="955"/>
                      <a:pt x="3" y="955"/>
                      <a:pt x="3" y="955"/>
                    </a:cubicBezTo>
                    <a:cubicBezTo>
                      <a:pt x="2" y="956"/>
                      <a:pt x="2" y="956"/>
                      <a:pt x="2" y="956"/>
                    </a:cubicBezTo>
                    <a:cubicBezTo>
                      <a:pt x="3" y="956"/>
                      <a:pt x="3" y="956"/>
                      <a:pt x="3" y="956"/>
                    </a:cubicBezTo>
                    <a:cubicBezTo>
                      <a:pt x="3" y="955"/>
                      <a:pt x="3" y="955"/>
                      <a:pt x="3" y="955"/>
                    </a:cubicBezTo>
                    <a:cubicBezTo>
                      <a:pt x="2" y="956"/>
                      <a:pt x="2" y="956"/>
                      <a:pt x="2" y="956"/>
                    </a:cubicBezTo>
                    <a:cubicBezTo>
                      <a:pt x="3" y="956"/>
                      <a:pt x="3" y="956"/>
                      <a:pt x="3" y="956"/>
                    </a:cubicBezTo>
                    <a:cubicBezTo>
                      <a:pt x="2" y="956"/>
                      <a:pt x="2" y="956"/>
                      <a:pt x="2" y="956"/>
                    </a:cubicBezTo>
                    <a:cubicBezTo>
                      <a:pt x="3" y="956"/>
                      <a:pt x="3" y="956"/>
                      <a:pt x="3" y="956"/>
                    </a:cubicBezTo>
                    <a:cubicBezTo>
                      <a:pt x="3" y="956"/>
                      <a:pt x="3" y="956"/>
                      <a:pt x="3" y="956"/>
                    </a:cubicBezTo>
                    <a:cubicBezTo>
                      <a:pt x="2" y="956"/>
                      <a:pt x="2" y="956"/>
                      <a:pt x="2" y="956"/>
                    </a:cubicBezTo>
                    <a:cubicBezTo>
                      <a:pt x="3" y="956"/>
                      <a:pt x="3" y="956"/>
                      <a:pt x="3" y="956"/>
                    </a:cubicBezTo>
                    <a:cubicBezTo>
                      <a:pt x="2" y="956"/>
                      <a:pt x="2" y="956"/>
                      <a:pt x="2" y="956"/>
                    </a:cubicBezTo>
                    <a:cubicBezTo>
                      <a:pt x="3" y="957"/>
                      <a:pt x="3" y="957"/>
                      <a:pt x="3" y="957"/>
                    </a:cubicBezTo>
                    <a:cubicBezTo>
                      <a:pt x="2" y="956"/>
                      <a:pt x="2" y="956"/>
                      <a:pt x="2" y="956"/>
                    </a:cubicBezTo>
                    <a:cubicBezTo>
                      <a:pt x="2" y="958"/>
                      <a:pt x="2" y="958"/>
                      <a:pt x="2" y="958"/>
                    </a:cubicBezTo>
                    <a:cubicBezTo>
                      <a:pt x="2" y="958"/>
                      <a:pt x="3" y="958"/>
                      <a:pt x="3" y="957"/>
                    </a:cubicBezTo>
                    <a:cubicBezTo>
                      <a:pt x="2" y="956"/>
                      <a:pt x="2" y="956"/>
                      <a:pt x="2" y="956"/>
                    </a:cubicBezTo>
                    <a:cubicBezTo>
                      <a:pt x="2" y="958"/>
                      <a:pt x="2" y="958"/>
                      <a:pt x="2" y="958"/>
                    </a:cubicBezTo>
                    <a:cubicBezTo>
                      <a:pt x="2" y="956"/>
                      <a:pt x="2" y="956"/>
                      <a:pt x="2" y="956"/>
                    </a:cubicBezTo>
                    <a:cubicBezTo>
                      <a:pt x="2" y="958"/>
                      <a:pt x="2" y="958"/>
                      <a:pt x="2" y="958"/>
                    </a:cubicBezTo>
                    <a:cubicBezTo>
                      <a:pt x="2" y="958"/>
                      <a:pt x="2" y="958"/>
                      <a:pt x="2" y="958"/>
                    </a:cubicBezTo>
                    <a:cubicBezTo>
                      <a:pt x="2" y="956"/>
                      <a:pt x="2" y="956"/>
                      <a:pt x="2" y="956"/>
                    </a:cubicBezTo>
                    <a:cubicBezTo>
                      <a:pt x="2" y="958"/>
                      <a:pt x="2" y="958"/>
                      <a:pt x="2" y="958"/>
                    </a:cubicBezTo>
                    <a:cubicBezTo>
                      <a:pt x="2" y="957"/>
                      <a:pt x="2" y="957"/>
                      <a:pt x="2" y="957"/>
                    </a:cubicBezTo>
                    <a:cubicBezTo>
                      <a:pt x="1" y="958"/>
                      <a:pt x="1" y="958"/>
                      <a:pt x="1" y="958"/>
                    </a:cubicBezTo>
                    <a:cubicBezTo>
                      <a:pt x="2" y="958"/>
                      <a:pt x="2" y="958"/>
                      <a:pt x="2" y="958"/>
                    </a:cubicBezTo>
                    <a:cubicBezTo>
                      <a:pt x="2" y="957"/>
                      <a:pt x="2" y="957"/>
                      <a:pt x="2" y="957"/>
                    </a:cubicBezTo>
                    <a:cubicBezTo>
                      <a:pt x="1" y="958"/>
                      <a:pt x="1" y="958"/>
                      <a:pt x="1" y="958"/>
                    </a:cubicBezTo>
                    <a:cubicBezTo>
                      <a:pt x="1" y="958"/>
                      <a:pt x="1" y="958"/>
                      <a:pt x="1" y="958"/>
                    </a:cubicBezTo>
                    <a:cubicBezTo>
                      <a:pt x="1" y="958"/>
                      <a:pt x="1" y="958"/>
                      <a:pt x="1" y="958"/>
                    </a:cubicBezTo>
                    <a:cubicBezTo>
                      <a:pt x="1" y="958"/>
                      <a:pt x="1" y="958"/>
                      <a:pt x="1" y="958"/>
                    </a:cubicBezTo>
                    <a:cubicBezTo>
                      <a:pt x="1" y="958"/>
                      <a:pt x="1" y="958"/>
                      <a:pt x="1" y="958"/>
                    </a:cubicBezTo>
                    <a:cubicBezTo>
                      <a:pt x="1" y="958"/>
                      <a:pt x="1" y="958"/>
                      <a:pt x="1" y="958"/>
                    </a:cubicBezTo>
                    <a:cubicBezTo>
                      <a:pt x="2" y="958"/>
                      <a:pt x="2" y="958"/>
                      <a:pt x="4" y="959"/>
                    </a:cubicBezTo>
                    <a:cubicBezTo>
                      <a:pt x="8" y="961"/>
                      <a:pt x="18" y="966"/>
                      <a:pt x="27" y="971"/>
                    </a:cubicBezTo>
                    <a:cubicBezTo>
                      <a:pt x="31" y="973"/>
                      <a:pt x="36" y="976"/>
                      <a:pt x="39" y="977"/>
                    </a:cubicBezTo>
                    <a:cubicBezTo>
                      <a:pt x="40" y="978"/>
                      <a:pt x="42" y="979"/>
                      <a:pt x="43" y="979"/>
                    </a:cubicBezTo>
                    <a:cubicBezTo>
                      <a:pt x="43" y="979"/>
                      <a:pt x="44" y="979"/>
                      <a:pt x="44" y="980"/>
                    </a:cubicBezTo>
                    <a:cubicBezTo>
                      <a:pt x="45" y="980"/>
                      <a:pt x="45" y="980"/>
                      <a:pt x="45" y="980"/>
                    </a:cubicBezTo>
                    <a:cubicBezTo>
                      <a:pt x="46" y="980"/>
                      <a:pt x="46" y="980"/>
                      <a:pt x="46" y="980"/>
                    </a:cubicBezTo>
                    <a:cubicBezTo>
                      <a:pt x="46" y="980"/>
                      <a:pt x="47" y="979"/>
                      <a:pt x="47" y="979"/>
                    </a:cubicBezTo>
                    <a:cubicBezTo>
                      <a:pt x="47" y="979"/>
                      <a:pt x="47" y="978"/>
                      <a:pt x="47" y="978"/>
                    </a:cubicBezTo>
                    <a:cubicBezTo>
                      <a:pt x="47" y="978"/>
                      <a:pt x="47" y="977"/>
                      <a:pt x="46" y="977"/>
                    </a:cubicBezTo>
                    <a:cubicBezTo>
                      <a:pt x="4" y="951"/>
                      <a:pt x="4" y="951"/>
                      <a:pt x="4" y="951"/>
                    </a:cubicBezTo>
                    <a:cubicBezTo>
                      <a:pt x="3" y="952"/>
                      <a:pt x="3" y="952"/>
                      <a:pt x="3" y="952"/>
                    </a:cubicBezTo>
                    <a:cubicBezTo>
                      <a:pt x="4" y="953"/>
                      <a:pt x="4" y="953"/>
                      <a:pt x="4" y="953"/>
                    </a:cubicBezTo>
                    <a:cubicBezTo>
                      <a:pt x="3" y="952"/>
                      <a:pt x="3" y="952"/>
                      <a:pt x="3" y="952"/>
                    </a:cubicBezTo>
                    <a:cubicBezTo>
                      <a:pt x="4" y="953"/>
                      <a:pt x="4" y="953"/>
                      <a:pt x="4" y="953"/>
                    </a:cubicBezTo>
                    <a:cubicBezTo>
                      <a:pt x="4" y="953"/>
                      <a:pt x="4" y="953"/>
                      <a:pt x="4" y="953"/>
                    </a:cubicBezTo>
                    <a:cubicBezTo>
                      <a:pt x="3" y="952"/>
                      <a:pt x="3" y="952"/>
                      <a:pt x="3" y="952"/>
                    </a:cubicBezTo>
                    <a:cubicBezTo>
                      <a:pt x="4" y="953"/>
                      <a:pt x="4" y="953"/>
                      <a:pt x="4" y="953"/>
                    </a:cubicBezTo>
                    <a:cubicBezTo>
                      <a:pt x="3" y="952"/>
                      <a:pt x="3" y="952"/>
                      <a:pt x="3" y="952"/>
                    </a:cubicBezTo>
                    <a:cubicBezTo>
                      <a:pt x="3" y="953"/>
                      <a:pt x="3" y="953"/>
                      <a:pt x="3" y="953"/>
                    </a:cubicBezTo>
                    <a:cubicBezTo>
                      <a:pt x="4" y="953"/>
                      <a:pt x="4" y="953"/>
                      <a:pt x="4" y="953"/>
                    </a:cubicBezTo>
                    <a:cubicBezTo>
                      <a:pt x="3" y="952"/>
                      <a:pt x="3" y="952"/>
                      <a:pt x="3" y="952"/>
                    </a:cubicBezTo>
                    <a:cubicBezTo>
                      <a:pt x="3" y="953"/>
                      <a:pt x="3" y="953"/>
                      <a:pt x="3" y="953"/>
                    </a:cubicBezTo>
                    <a:cubicBezTo>
                      <a:pt x="3" y="952"/>
                      <a:pt x="3" y="952"/>
                      <a:pt x="3" y="952"/>
                    </a:cubicBezTo>
                    <a:cubicBezTo>
                      <a:pt x="3" y="953"/>
                      <a:pt x="3" y="953"/>
                      <a:pt x="3" y="953"/>
                    </a:cubicBezTo>
                    <a:cubicBezTo>
                      <a:pt x="3" y="953"/>
                      <a:pt x="3" y="953"/>
                      <a:pt x="3" y="953"/>
                    </a:cubicBezTo>
                    <a:cubicBezTo>
                      <a:pt x="3" y="952"/>
                      <a:pt x="3" y="952"/>
                      <a:pt x="3" y="952"/>
                    </a:cubicBezTo>
                    <a:cubicBezTo>
                      <a:pt x="3" y="953"/>
                      <a:pt x="3" y="953"/>
                      <a:pt x="3" y="953"/>
                    </a:cubicBezTo>
                    <a:cubicBezTo>
                      <a:pt x="3" y="953"/>
                      <a:pt x="3" y="953"/>
                      <a:pt x="3" y="953"/>
                    </a:cubicBezTo>
                    <a:cubicBezTo>
                      <a:pt x="3" y="953"/>
                      <a:pt x="4" y="954"/>
                      <a:pt x="6" y="954"/>
                    </a:cubicBezTo>
                    <a:cubicBezTo>
                      <a:pt x="10" y="957"/>
                      <a:pt x="20" y="961"/>
                      <a:pt x="28" y="965"/>
                    </a:cubicBezTo>
                    <a:cubicBezTo>
                      <a:pt x="32" y="967"/>
                      <a:pt x="36" y="969"/>
                      <a:pt x="39" y="971"/>
                    </a:cubicBezTo>
                    <a:cubicBezTo>
                      <a:pt x="40" y="971"/>
                      <a:pt x="42" y="972"/>
                      <a:pt x="42" y="972"/>
                    </a:cubicBezTo>
                    <a:cubicBezTo>
                      <a:pt x="43" y="972"/>
                      <a:pt x="43" y="973"/>
                      <a:pt x="43" y="973"/>
                    </a:cubicBezTo>
                    <a:cubicBezTo>
                      <a:pt x="44" y="973"/>
                      <a:pt x="44" y="973"/>
                      <a:pt x="44" y="973"/>
                    </a:cubicBezTo>
                    <a:cubicBezTo>
                      <a:pt x="44" y="973"/>
                      <a:pt x="44" y="973"/>
                      <a:pt x="44" y="973"/>
                    </a:cubicBezTo>
                    <a:cubicBezTo>
                      <a:pt x="44" y="973"/>
                      <a:pt x="44" y="973"/>
                      <a:pt x="44" y="973"/>
                    </a:cubicBezTo>
                    <a:cubicBezTo>
                      <a:pt x="45" y="973"/>
                      <a:pt x="45" y="973"/>
                      <a:pt x="45" y="973"/>
                    </a:cubicBezTo>
                    <a:cubicBezTo>
                      <a:pt x="46" y="972"/>
                      <a:pt x="46" y="972"/>
                      <a:pt x="46" y="972"/>
                    </a:cubicBezTo>
                    <a:cubicBezTo>
                      <a:pt x="46" y="972"/>
                      <a:pt x="46" y="972"/>
                      <a:pt x="46" y="971"/>
                    </a:cubicBezTo>
                    <a:cubicBezTo>
                      <a:pt x="46" y="971"/>
                      <a:pt x="46" y="970"/>
                      <a:pt x="45" y="970"/>
                    </a:cubicBezTo>
                    <a:cubicBezTo>
                      <a:pt x="45" y="970"/>
                      <a:pt x="43" y="969"/>
                      <a:pt x="39" y="966"/>
                    </a:cubicBezTo>
                    <a:cubicBezTo>
                      <a:pt x="33" y="963"/>
                      <a:pt x="24" y="958"/>
                      <a:pt x="17" y="954"/>
                    </a:cubicBezTo>
                    <a:cubicBezTo>
                      <a:pt x="14" y="951"/>
                      <a:pt x="10" y="949"/>
                      <a:pt x="8" y="948"/>
                    </a:cubicBezTo>
                    <a:cubicBezTo>
                      <a:pt x="7" y="947"/>
                      <a:pt x="6" y="946"/>
                      <a:pt x="5" y="946"/>
                    </a:cubicBezTo>
                    <a:cubicBezTo>
                      <a:pt x="5" y="945"/>
                      <a:pt x="5" y="945"/>
                      <a:pt x="5" y="945"/>
                    </a:cubicBezTo>
                    <a:cubicBezTo>
                      <a:pt x="5" y="945"/>
                      <a:pt x="5" y="945"/>
                      <a:pt x="5" y="945"/>
                    </a:cubicBezTo>
                    <a:cubicBezTo>
                      <a:pt x="4" y="946"/>
                      <a:pt x="4" y="946"/>
                      <a:pt x="4" y="946"/>
                    </a:cubicBezTo>
                    <a:cubicBezTo>
                      <a:pt x="5" y="945"/>
                      <a:pt x="5" y="945"/>
                      <a:pt x="5" y="945"/>
                    </a:cubicBezTo>
                    <a:cubicBezTo>
                      <a:pt x="5" y="945"/>
                      <a:pt x="5" y="945"/>
                      <a:pt x="5" y="945"/>
                    </a:cubicBezTo>
                    <a:cubicBezTo>
                      <a:pt x="4" y="946"/>
                      <a:pt x="4" y="946"/>
                      <a:pt x="4" y="946"/>
                    </a:cubicBezTo>
                    <a:cubicBezTo>
                      <a:pt x="5" y="945"/>
                      <a:pt x="5" y="945"/>
                      <a:pt x="5" y="945"/>
                    </a:cubicBezTo>
                    <a:cubicBezTo>
                      <a:pt x="4" y="946"/>
                      <a:pt x="4" y="946"/>
                      <a:pt x="4" y="946"/>
                    </a:cubicBezTo>
                    <a:cubicBezTo>
                      <a:pt x="5" y="946"/>
                      <a:pt x="5" y="946"/>
                      <a:pt x="5" y="946"/>
                    </a:cubicBezTo>
                    <a:cubicBezTo>
                      <a:pt x="5" y="945"/>
                      <a:pt x="5" y="945"/>
                      <a:pt x="5" y="945"/>
                    </a:cubicBezTo>
                    <a:cubicBezTo>
                      <a:pt x="4" y="946"/>
                      <a:pt x="4" y="946"/>
                      <a:pt x="4" y="946"/>
                    </a:cubicBezTo>
                    <a:cubicBezTo>
                      <a:pt x="5" y="946"/>
                      <a:pt x="5" y="946"/>
                      <a:pt x="5" y="946"/>
                    </a:cubicBezTo>
                    <a:cubicBezTo>
                      <a:pt x="4" y="946"/>
                      <a:pt x="4" y="946"/>
                      <a:pt x="4" y="946"/>
                    </a:cubicBezTo>
                    <a:cubicBezTo>
                      <a:pt x="5" y="947"/>
                      <a:pt x="5" y="947"/>
                      <a:pt x="5" y="947"/>
                    </a:cubicBezTo>
                    <a:cubicBezTo>
                      <a:pt x="5" y="946"/>
                      <a:pt x="5" y="946"/>
                      <a:pt x="5" y="946"/>
                    </a:cubicBezTo>
                    <a:cubicBezTo>
                      <a:pt x="4" y="946"/>
                      <a:pt x="4" y="946"/>
                      <a:pt x="4" y="946"/>
                    </a:cubicBezTo>
                    <a:cubicBezTo>
                      <a:pt x="5" y="947"/>
                      <a:pt x="5" y="947"/>
                      <a:pt x="5" y="947"/>
                    </a:cubicBezTo>
                    <a:cubicBezTo>
                      <a:pt x="3" y="946"/>
                      <a:pt x="3" y="946"/>
                      <a:pt x="3" y="946"/>
                    </a:cubicBezTo>
                    <a:cubicBezTo>
                      <a:pt x="3" y="947"/>
                      <a:pt x="3" y="947"/>
                      <a:pt x="3" y="947"/>
                    </a:cubicBezTo>
                    <a:cubicBezTo>
                      <a:pt x="45" y="968"/>
                      <a:pt x="45" y="968"/>
                      <a:pt x="45" y="968"/>
                    </a:cubicBezTo>
                    <a:cubicBezTo>
                      <a:pt x="45" y="968"/>
                      <a:pt x="46" y="968"/>
                      <a:pt x="47" y="967"/>
                    </a:cubicBezTo>
                    <a:cubicBezTo>
                      <a:pt x="47" y="967"/>
                      <a:pt x="47" y="966"/>
                      <a:pt x="46" y="965"/>
                    </a:cubicBezTo>
                    <a:cubicBezTo>
                      <a:pt x="23" y="951"/>
                      <a:pt x="23" y="951"/>
                      <a:pt x="23" y="951"/>
                    </a:cubicBezTo>
                    <a:cubicBezTo>
                      <a:pt x="43" y="960"/>
                      <a:pt x="43" y="960"/>
                      <a:pt x="43" y="960"/>
                    </a:cubicBezTo>
                    <a:cubicBezTo>
                      <a:pt x="43" y="961"/>
                      <a:pt x="44" y="960"/>
                      <a:pt x="44" y="960"/>
                    </a:cubicBezTo>
                    <a:cubicBezTo>
                      <a:pt x="45" y="959"/>
                      <a:pt x="45" y="959"/>
                      <a:pt x="45" y="959"/>
                    </a:cubicBezTo>
                    <a:cubicBezTo>
                      <a:pt x="45" y="958"/>
                      <a:pt x="44" y="958"/>
                      <a:pt x="44" y="958"/>
                    </a:cubicBezTo>
                    <a:cubicBezTo>
                      <a:pt x="44" y="957"/>
                      <a:pt x="44" y="957"/>
                      <a:pt x="44" y="957"/>
                    </a:cubicBezTo>
                    <a:cubicBezTo>
                      <a:pt x="43" y="957"/>
                      <a:pt x="42" y="956"/>
                      <a:pt x="41" y="955"/>
                    </a:cubicBezTo>
                    <a:cubicBezTo>
                      <a:pt x="32" y="949"/>
                      <a:pt x="4" y="932"/>
                      <a:pt x="4" y="932"/>
                    </a:cubicBezTo>
                    <a:cubicBezTo>
                      <a:pt x="3" y="934"/>
                      <a:pt x="3" y="934"/>
                      <a:pt x="3" y="934"/>
                    </a:cubicBezTo>
                    <a:cubicBezTo>
                      <a:pt x="2" y="935"/>
                      <a:pt x="2" y="935"/>
                      <a:pt x="2" y="935"/>
                    </a:cubicBezTo>
                    <a:cubicBezTo>
                      <a:pt x="43" y="956"/>
                      <a:pt x="43" y="956"/>
                      <a:pt x="43" y="956"/>
                    </a:cubicBezTo>
                    <a:cubicBezTo>
                      <a:pt x="44" y="956"/>
                      <a:pt x="45" y="956"/>
                      <a:pt x="45" y="955"/>
                    </a:cubicBezTo>
                    <a:cubicBezTo>
                      <a:pt x="46" y="955"/>
                      <a:pt x="46" y="954"/>
                      <a:pt x="45" y="953"/>
                    </a:cubicBezTo>
                    <a:cubicBezTo>
                      <a:pt x="45" y="953"/>
                      <a:pt x="42" y="952"/>
                      <a:pt x="38" y="949"/>
                    </a:cubicBezTo>
                    <a:cubicBezTo>
                      <a:pt x="32" y="946"/>
                      <a:pt x="24" y="941"/>
                      <a:pt x="16" y="936"/>
                    </a:cubicBezTo>
                    <a:cubicBezTo>
                      <a:pt x="13" y="934"/>
                      <a:pt x="9" y="932"/>
                      <a:pt x="7" y="930"/>
                    </a:cubicBezTo>
                    <a:cubicBezTo>
                      <a:pt x="6" y="929"/>
                      <a:pt x="5" y="929"/>
                      <a:pt x="4" y="928"/>
                    </a:cubicBezTo>
                    <a:cubicBezTo>
                      <a:pt x="3" y="928"/>
                      <a:pt x="3" y="928"/>
                      <a:pt x="3" y="928"/>
                    </a:cubicBezTo>
                    <a:cubicBezTo>
                      <a:pt x="3" y="928"/>
                      <a:pt x="3" y="928"/>
                      <a:pt x="3" y="928"/>
                    </a:cubicBezTo>
                    <a:cubicBezTo>
                      <a:pt x="3" y="928"/>
                      <a:pt x="3" y="928"/>
                      <a:pt x="3" y="928"/>
                    </a:cubicBezTo>
                    <a:cubicBezTo>
                      <a:pt x="3" y="928"/>
                      <a:pt x="3" y="928"/>
                      <a:pt x="3" y="928"/>
                    </a:cubicBezTo>
                    <a:cubicBezTo>
                      <a:pt x="4" y="928"/>
                      <a:pt x="4" y="928"/>
                      <a:pt x="4" y="928"/>
                    </a:cubicBezTo>
                    <a:cubicBezTo>
                      <a:pt x="3" y="928"/>
                      <a:pt x="3" y="928"/>
                      <a:pt x="3" y="928"/>
                    </a:cubicBezTo>
                    <a:cubicBezTo>
                      <a:pt x="3" y="928"/>
                      <a:pt x="3" y="928"/>
                      <a:pt x="3" y="928"/>
                    </a:cubicBezTo>
                    <a:cubicBezTo>
                      <a:pt x="4" y="928"/>
                      <a:pt x="4" y="928"/>
                      <a:pt x="4" y="928"/>
                    </a:cubicBezTo>
                    <a:cubicBezTo>
                      <a:pt x="2" y="929"/>
                      <a:pt x="2" y="929"/>
                      <a:pt x="2" y="929"/>
                    </a:cubicBezTo>
                    <a:cubicBezTo>
                      <a:pt x="4" y="929"/>
                      <a:pt x="4" y="929"/>
                      <a:pt x="4" y="929"/>
                    </a:cubicBezTo>
                    <a:cubicBezTo>
                      <a:pt x="4" y="928"/>
                      <a:pt x="4" y="928"/>
                      <a:pt x="4" y="928"/>
                    </a:cubicBezTo>
                    <a:cubicBezTo>
                      <a:pt x="2" y="929"/>
                      <a:pt x="2" y="929"/>
                      <a:pt x="2" y="929"/>
                    </a:cubicBezTo>
                    <a:cubicBezTo>
                      <a:pt x="4" y="929"/>
                      <a:pt x="4" y="929"/>
                      <a:pt x="4" y="929"/>
                    </a:cubicBezTo>
                    <a:cubicBezTo>
                      <a:pt x="2" y="929"/>
                      <a:pt x="2" y="929"/>
                      <a:pt x="2" y="929"/>
                    </a:cubicBezTo>
                    <a:cubicBezTo>
                      <a:pt x="3" y="929"/>
                      <a:pt x="3" y="929"/>
                      <a:pt x="3" y="929"/>
                    </a:cubicBezTo>
                    <a:cubicBezTo>
                      <a:pt x="4" y="929"/>
                      <a:pt x="4" y="929"/>
                      <a:pt x="4" y="929"/>
                    </a:cubicBezTo>
                    <a:cubicBezTo>
                      <a:pt x="2" y="929"/>
                      <a:pt x="2" y="929"/>
                      <a:pt x="2" y="929"/>
                    </a:cubicBezTo>
                    <a:cubicBezTo>
                      <a:pt x="3" y="929"/>
                      <a:pt x="3" y="929"/>
                      <a:pt x="3" y="929"/>
                    </a:cubicBezTo>
                    <a:cubicBezTo>
                      <a:pt x="2" y="929"/>
                      <a:pt x="2" y="929"/>
                      <a:pt x="2" y="929"/>
                    </a:cubicBezTo>
                    <a:cubicBezTo>
                      <a:pt x="2" y="930"/>
                      <a:pt x="2" y="930"/>
                      <a:pt x="2" y="930"/>
                    </a:cubicBezTo>
                    <a:cubicBezTo>
                      <a:pt x="2" y="930"/>
                      <a:pt x="12" y="935"/>
                      <a:pt x="22" y="939"/>
                    </a:cubicBezTo>
                    <a:cubicBezTo>
                      <a:pt x="27" y="942"/>
                      <a:pt x="32" y="944"/>
                      <a:pt x="36" y="946"/>
                    </a:cubicBezTo>
                    <a:cubicBezTo>
                      <a:pt x="38" y="947"/>
                      <a:pt x="40" y="948"/>
                      <a:pt x="41" y="948"/>
                    </a:cubicBezTo>
                    <a:cubicBezTo>
                      <a:pt x="42" y="948"/>
                      <a:pt x="42" y="949"/>
                      <a:pt x="43" y="949"/>
                    </a:cubicBezTo>
                    <a:cubicBezTo>
                      <a:pt x="43" y="949"/>
                      <a:pt x="43" y="949"/>
                      <a:pt x="43" y="949"/>
                    </a:cubicBezTo>
                    <a:cubicBezTo>
                      <a:pt x="43" y="949"/>
                      <a:pt x="43" y="949"/>
                      <a:pt x="44" y="949"/>
                    </a:cubicBezTo>
                    <a:cubicBezTo>
                      <a:pt x="44" y="949"/>
                      <a:pt x="44" y="949"/>
                      <a:pt x="44" y="949"/>
                    </a:cubicBezTo>
                    <a:cubicBezTo>
                      <a:pt x="45" y="949"/>
                      <a:pt x="45" y="949"/>
                      <a:pt x="45" y="948"/>
                    </a:cubicBezTo>
                    <a:cubicBezTo>
                      <a:pt x="45" y="948"/>
                      <a:pt x="45" y="948"/>
                      <a:pt x="45" y="947"/>
                    </a:cubicBezTo>
                    <a:cubicBezTo>
                      <a:pt x="45" y="947"/>
                      <a:pt x="45" y="947"/>
                      <a:pt x="45" y="946"/>
                    </a:cubicBezTo>
                    <a:cubicBezTo>
                      <a:pt x="45" y="946"/>
                      <a:pt x="42" y="945"/>
                      <a:pt x="38" y="942"/>
                    </a:cubicBezTo>
                    <a:cubicBezTo>
                      <a:pt x="32" y="939"/>
                      <a:pt x="23" y="933"/>
                      <a:pt x="16" y="929"/>
                    </a:cubicBezTo>
                    <a:cubicBezTo>
                      <a:pt x="12" y="926"/>
                      <a:pt x="9" y="924"/>
                      <a:pt x="6" y="923"/>
                    </a:cubicBezTo>
                    <a:cubicBezTo>
                      <a:pt x="5" y="922"/>
                      <a:pt x="4" y="921"/>
                      <a:pt x="4" y="921"/>
                    </a:cubicBezTo>
                    <a:cubicBezTo>
                      <a:pt x="3" y="920"/>
                      <a:pt x="3" y="920"/>
                      <a:pt x="3" y="920"/>
                    </a:cubicBezTo>
                    <a:cubicBezTo>
                      <a:pt x="3" y="920"/>
                      <a:pt x="3" y="920"/>
                      <a:pt x="3" y="920"/>
                    </a:cubicBezTo>
                    <a:cubicBezTo>
                      <a:pt x="2" y="921"/>
                      <a:pt x="2" y="921"/>
                      <a:pt x="2" y="921"/>
                    </a:cubicBezTo>
                    <a:cubicBezTo>
                      <a:pt x="3" y="920"/>
                      <a:pt x="3" y="920"/>
                      <a:pt x="3" y="920"/>
                    </a:cubicBezTo>
                    <a:cubicBezTo>
                      <a:pt x="3" y="920"/>
                      <a:pt x="3" y="920"/>
                      <a:pt x="3" y="920"/>
                    </a:cubicBezTo>
                    <a:cubicBezTo>
                      <a:pt x="2" y="921"/>
                      <a:pt x="2" y="921"/>
                      <a:pt x="2" y="921"/>
                    </a:cubicBezTo>
                    <a:cubicBezTo>
                      <a:pt x="3" y="920"/>
                      <a:pt x="3" y="920"/>
                      <a:pt x="3" y="920"/>
                    </a:cubicBezTo>
                    <a:cubicBezTo>
                      <a:pt x="2" y="921"/>
                      <a:pt x="2" y="921"/>
                      <a:pt x="2" y="921"/>
                    </a:cubicBezTo>
                    <a:cubicBezTo>
                      <a:pt x="3" y="921"/>
                      <a:pt x="3" y="921"/>
                      <a:pt x="3" y="921"/>
                    </a:cubicBezTo>
                    <a:cubicBezTo>
                      <a:pt x="3" y="920"/>
                      <a:pt x="3" y="920"/>
                      <a:pt x="3" y="920"/>
                    </a:cubicBezTo>
                    <a:cubicBezTo>
                      <a:pt x="2" y="921"/>
                      <a:pt x="2" y="921"/>
                      <a:pt x="2" y="921"/>
                    </a:cubicBezTo>
                    <a:cubicBezTo>
                      <a:pt x="3" y="921"/>
                      <a:pt x="3" y="921"/>
                      <a:pt x="3" y="921"/>
                    </a:cubicBezTo>
                    <a:cubicBezTo>
                      <a:pt x="2" y="921"/>
                      <a:pt x="2" y="921"/>
                      <a:pt x="2" y="921"/>
                    </a:cubicBezTo>
                    <a:cubicBezTo>
                      <a:pt x="3" y="921"/>
                      <a:pt x="3" y="921"/>
                      <a:pt x="3" y="921"/>
                    </a:cubicBezTo>
                    <a:cubicBezTo>
                      <a:pt x="3" y="921"/>
                      <a:pt x="3" y="921"/>
                      <a:pt x="3" y="921"/>
                    </a:cubicBezTo>
                    <a:cubicBezTo>
                      <a:pt x="2" y="921"/>
                      <a:pt x="2" y="921"/>
                      <a:pt x="2" y="921"/>
                    </a:cubicBezTo>
                    <a:cubicBezTo>
                      <a:pt x="3" y="921"/>
                      <a:pt x="3" y="921"/>
                      <a:pt x="3" y="921"/>
                    </a:cubicBezTo>
                    <a:cubicBezTo>
                      <a:pt x="2" y="921"/>
                      <a:pt x="2" y="921"/>
                      <a:pt x="2" y="921"/>
                    </a:cubicBezTo>
                    <a:cubicBezTo>
                      <a:pt x="1" y="923"/>
                      <a:pt x="1" y="923"/>
                      <a:pt x="1" y="923"/>
                    </a:cubicBezTo>
                    <a:cubicBezTo>
                      <a:pt x="44" y="942"/>
                      <a:pt x="44" y="942"/>
                      <a:pt x="44" y="942"/>
                    </a:cubicBezTo>
                    <a:cubicBezTo>
                      <a:pt x="45" y="943"/>
                      <a:pt x="45" y="942"/>
                      <a:pt x="46" y="942"/>
                    </a:cubicBezTo>
                    <a:cubicBezTo>
                      <a:pt x="46" y="941"/>
                      <a:pt x="46" y="940"/>
                      <a:pt x="45" y="940"/>
                    </a:cubicBezTo>
                    <a:cubicBezTo>
                      <a:pt x="23" y="926"/>
                      <a:pt x="23" y="926"/>
                      <a:pt x="23" y="926"/>
                    </a:cubicBezTo>
                    <a:cubicBezTo>
                      <a:pt x="44" y="936"/>
                      <a:pt x="44" y="936"/>
                      <a:pt x="44" y="936"/>
                    </a:cubicBezTo>
                    <a:cubicBezTo>
                      <a:pt x="45" y="936"/>
                      <a:pt x="46" y="936"/>
                      <a:pt x="46" y="935"/>
                    </a:cubicBezTo>
                    <a:cubicBezTo>
                      <a:pt x="47" y="934"/>
                      <a:pt x="46" y="933"/>
                      <a:pt x="46" y="933"/>
                    </a:cubicBezTo>
                    <a:cubicBezTo>
                      <a:pt x="46" y="933"/>
                      <a:pt x="43" y="931"/>
                      <a:pt x="39" y="929"/>
                    </a:cubicBezTo>
                    <a:cubicBezTo>
                      <a:pt x="33" y="925"/>
                      <a:pt x="24" y="920"/>
                      <a:pt x="16" y="915"/>
                    </a:cubicBezTo>
                    <a:cubicBezTo>
                      <a:pt x="13" y="913"/>
                      <a:pt x="9" y="911"/>
                      <a:pt x="7" y="909"/>
                    </a:cubicBezTo>
                    <a:cubicBezTo>
                      <a:pt x="6" y="908"/>
                      <a:pt x="5" y="908"/>
                      <a:pt x="4"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2" y="908"/>
                      <a:pt x="2" y="908"/>
                      <a:pt x="2" y="908"/>
                    </a:cubicBezTo>
                    <a:cubicBezTo>
                      <a:pt x="4" y="908"/>
                      <a:pt x="4" y="908"/>
                      <a:pt x="4" y="908"/>
                    </a:cubicBezTo>
                    <a:cubicBezTo>
                      <a:pt x="4" y="907"/>
                      <a:pt x="3" y="907"/>
                      <a:pt x="3" y="907"/>
                    </a:cubicBezTo>
                    <a:cubicBezTo>
                      <a:pt x="2" y="908"/>
                      <a:pt x="2" y="908"/>
                      <a:pt x="2" y="908"/>
                    </a:cubicBezTo>
                    <a:cubicBezTo>
                      <a:pt x="4" y="908"/>
                      <a:pt x="4" y="908"/>
                      <a:pt x="4" y="908"/>
                    </a:cubicBezTo>
                    <a:cubicBezTo>
                      <a:pt x="2" y="908"/>
                      <a:pt x="2" y="908"/>
                      <a:pt x="2" y="908"/>
                    </a:cubicBezTo>
                    <a:cubicBezTo>
                      <a:pt x="3" y="908"/>
                      <a:pt x="3" y="908"/>
                      <a:pt x="3" y="908"/>
                    </a:cubicBezTo>
                    <a:cubicBezTo>
                      <a:pt x="4" y="908"/>
                      <a:pt x="4" y="908"/>
                      <a:pt x="4" y="908"/>
                    </a:cubicBezTo>
                    <a:cubicBezTo>
                      <a:pt x="2" y="908"/>
                      <a:pt x="2" y="908"/>
                      <a:pt x="2" y="908"/>
                    </a:cubicBezTo>
                    <a:cubicBezTo>
                      <a:pt x="3" y="908"/>
                      <a:pt x="3" y="908"/>
                      <a:pt x="3" y="908"/>
                    </a:cubicBezTo>
                    <a:cubicBezTo>
                      <a:pt x="3" y="908"/>
                      <a:pt x="3" y="908"/>
                      <a:pt x="3" y="908"/>
                    </a:cubicBezTo>
                    <a:cubicBezTo>
                      <a:pt x="2" y="908"/>
                      <a:pt x="2" y="908"/>
                      <a:pt x="2" y="908"/>
                    </a:cubicBezTo>
                    <a:cubicBezTo>
                      <a:pt x="3" y="909"/>
                      <a:pt x="3" y="909"/>
                      <a:pt x="3" y="909"/>
                    </a:cubicBezTo>
                    <a:cubicBezTo>
                      <a:pt x="3" y="909"/>
                      <a:pt x="3" y="909"/>
                      <a:pt x="3" y="908"/>
                    </a:cubicBezTo>
                    <a:cubicBezTo>
                      <a:pt x="2" y="908"/>
                      <a:pt x="2" y="908"/>
                      <a:pt x="2" y="908"/>
                    </a:cubicBezTo>
                    <a:cubicBezTo>
                      <a:pt x="3" y="909"/>
                      <a:pt x="3" y="909"/>
                      <a:pt x="3" y="909"/>
                    </a:cubicBezTo>
                    <a:cubicBezTo>
                      <a:pt x="2" y="908"/>
                      <a:pt x="2" y="908"/>
                      <a:pt x="2" y="908"/>
                    </a:cubicBezTo>
                    <a:cubicBezTo>
                      <a:pt x="2" y="909"/>
                      <a:pt x="2" y="909"/>
                      <a:pt x="2" y="909"/>
                    </a:cubicBezTo>
                    <a:cubicBezTo>
                      <a:pt x="3" y="909"/>
                      <a:pt x="3" y="909"/>
                      <a:pt x="3" y="909"/>
                    </a:cubicBezTo>
                    <a:cubicBezTo>
                      <a:pt x="2" y="908"/>
                      <a:pt x="2" y="908"/>
                      <a:pt x="2" y="908"/>
                    </a:cubicBezTo>
                    <a:cubicBezTo>
                      <a:pt x="2" y="909"/>
                      <a:pt x="2" y="909"/>
                      <a:pt x="2" y="909"/>
                    </a:cubicBezTo>
                    <a:cubicBezTo>
                      <a:pt x="2" y="908"/>
                      <a:pt x="2" y="908"/>
                      <a:pt x="2" y="908"/>
                    </a:cubicBezTo>
                    <a:cubicBezTo>
                      <a:pt x="2" y="909"/>
                      <a:pt x="2" y="909"/>
                      <a:pt x="2" y="909"/>
                    </a:cubicBezTo>
                    <a:cubicBezTo>
                      <a:pt x="2" y="909"/>
                      <a:pt x="2" y="909"/>
                      <a:pt x="2" y="909"/>
                    </a:cubicBezTo>
                    <a:cubicBezTo>
                      <a:pt x="2" y="908"/>
                      <a:pt x="2" y="908"/>
                      <a:pt x="2" y="908"/>
                    </a:cubicBezTo>
                    <a:cubicBezTo>
                      <a:pt x="2" y="909"/>
                      <a:pt x="2" y="909"/>
                      <a:pt x="2" y="909"/>
                    </a:cubicBezTo>
                    <a:cubicBezTo>
                      <a:pt x="2" y="909"/>
                      <a:pt x="3" y="909"/>
                      <a:pt x="5" y="910"/>
                    </a:cubicBezTo>
                    <a:cubicBezTo>
                      <a:pt x="10" y="912"/>
                      <a:pt x="20" y="917"/>
                      <a:pt x="28" y="922"/>
                    </a:cubicBezTo>
                    <a:cubicBezTo>
                      <a:pt x="33" y="924"/>
                      <a:pt x="37" y="926"/>
                      <a:pt x="39" y="928"/>
                    </a:cubicBezTo>
                    <a:cubicBezTo>
                      <a:pt x="42" y="929"/>
                      <a:pt x="44" y="930"/>
                      <a:pt x="44" y="930"/>
                    </a:cubicBezTo>
                    <a:cubicBezTo>
                      <a:pt x="45" y="931"/>
                      <a:pt x="46" y="930"/>
                      <a:pt x="46" y="930"/>
                    </a:cubicBezTo>
                    <a:cubicBezTo>
                      <a:pt x="46" y="929"/>
                      <a:pt x="46" y="929"/>
                      <a:pt x="46" y="929"/>
                    </a:cubicBezTo>
                    <a:cubicBezTo>
                      <a:pt x="46" y="928"/>
                      <a:pt x="46" y="928"/>
                      <a:pt x="46" y="928"/>
                    </a:cubicBezTo>
                    <a:cubicBezTo>
                      <a:pt x="46" y="927"/>
                      <a:pt x="45" y="927"/>
                      <a:pt x="45" y="927"/>
                    </a:cubicBezTo>
                    <a:cubicBezTo>
                      <a:pt x="43" y="925"/>
                      <a:pt x="40" y="923"/>
                      <a:pt x="36" y="921"/>
                    </a:cubicBezTo>
                    <a:cubicBezTo>
                      <a:pt x="23" y="913"/>
                      <a:pt x="4" y="902"/>
                      <a:pt x="4" y="902"/>
                    </a:cubicBezTo>
                    <a:cubicBezTo>
                      <a:pt x="3" y="903"/>
                      <a:pt x="3" y="903"/>
                      <a:pt x="3" y="903"/>
                    </a:cubicBezTo>
                    <a:cubicBezTo>
                      <a:pt x="5" y="904"/>
                      <a:pt x="5" y="904"/>
                      <a:pt x="5" y="904"/>
                    </a:cubicBezTo>
                    <a:cubicBezTo>
                      <a:pt x="3" y="903"/>
                      <a:pt x="3" y="903"/>
                      <a:pt x="3" y="903"/>
                    </a:cubicBezTo>
                    <a:cubicBezTo>
                      <a:pt x="4" y="904"/>
                      <a:pt x="4" y="904"/>
                      <a:pt x="4" y="904"/>
                    </a:cubicBezTo>
                    <a:cubicBezTo>
                      <a:pt x="4" y="904"/>
                      <a:pt x="4" y="904"/>
                      <a:pt x="5" y="904"/>
                    </a:cubicBezTo>
                    <a:cubicBezTo>
                      <a:pt x="3" y="903"/>
                      <a:pt x="3" y="903"/>
                      <a:pt x="3" y="903"/>
                    </a:cubicBezTo>
                    <a:cubicBezTo>
                      <a:pt x="4" y="904"/>
                      <a:pt x="4" y="904"/>
                      <a:pt x="4" y="904"/>
                    </a:cubicBezTo>
                    <a:cubicBezTo>
                      <a:pt x="3" y="903"/>
                      <a:pt x="3" y="903"/>
                      <a:pt x="3" y="903"/>
                    </a:cubicBezTo>
                    <a:cubicBezTo>
                      <a:pt x="3" y="904"/>
                      <a:pt x="3" y="904"/>
                      <a:pt x="3" y="904"/>
                    </a:cubicBezTo>
                    <a:cubicBezTo>
                      <a:pt x="4" y="904"/>
                      <a:pt x="4" y="904"/>
                      <a:pt x="4" y="904"/>
                    </a:cubicBezTo>
                    <a:cubicBezTo>
                      <a:pt x="3" y="903"/>
                      <a:pt x="3" y="903"/>
                      <a:pt x="3" y="903"/>
                    </a:cubicBezTo>
                    <a:cubicBezTo>
                      <a:pt x="3" y="904"/>
                      <a:pt x="3" y="904"/>
                      <a:pt x="3" y="904"/>
                    </a:cubicBezTo>
                    <a:cubicBezTo>
                      <a:pt x="3" y="903"/>
                      <a:pt x="3" y="903"/>
                      <a:pt x="3" y="903"/>
                    </a:cubicBezTo>
                    <a:cubicBezTo>
                      <a:pt x="3" y="904"/>
                      <a:pt x="3" y="904"/>
                      <a:pt x="3" y="904"/>
                    </a:cubicBezTo>
                    <a:cubicBezTo>
                      <a:pt x="3" y="904"/>
                      <a:pt x="3" y="904"/>
                      <a:pt x="3" y="904"/>
                    </a:cubicBezTo>
                    <a:cubicBezTo>
                      <a:pt x="3" y="903"/>
                      <a:pt x="3" y="903"/>
                      <a:pt x="3" y="903"/>
                    </a:cubicBezTo>
                    <a:cubicBezTo>
                      <a:pt x="3" y="904"/>
                      <a:pt x="3" y="904"/>
                      <a:pt x="3" y="904"/>
                    </a:cubicBezTo>
                    <a:cubicBezTo>
                      <a:pt x="3" y="904"/>
                      <a:pt x="3" y="904"/>
                      <a:pt x="3" y="904"/>
                    </a:cubicBezTo>
                    <a:cubicBezTo>
                      <a:pt x="4" y="905"/>
                      <a:pt x="7" y="906"/>
                      <a:pt x="10" y="908"/>
                    </a:cubicBezTo>
                    <a:cubicBezTo>
                      <a:pt x="16" y="910"/>
                      <a:pt x="25" y="914"/>
                      <a:pt x="32" y="917"/>
                    </a:cubicBezTo>
                    <a:cubicBezTo>
                      <a:pt x="35" y="919"/>
                      <a:pt x="38" y="920"/>
                      <a:pt x="40" y="921"/>
                    </a:cubicBezTo>
                    <a:cubicBezTo>
                      <a:pt x="42" y="922"/>
                      <a:pt x="43" y="922"/>
                      <a:pt x="43" y="923"/>
                    </a:cubicBezTo>
                    <a:cubicBezTo>
                      <a:pt x="44" y="923"/>
                      <a:pt x="44" y="923"/>
                      <a:pt x="44" y="923"/>
                    </a:cubicBezTo>
                    <a:cubicBezTo>
                      <a:pt x="44" y="923"/>
                      <a:pt x="44" y="923"/>
                      <a:pt x="44" y="923"/>
                    </a:cubicBezTo>
                    <a:cubicBezTo>
                      <a:pt x="45" y="923"/>
                      <a:pt x="45" y="923"/>
                      <a:pt x="45" y="923"/>
                    </a:cubicBezTo>
                    <a:cubicBezTo>
                      <a:pt x="45" y="923"/>
                      <a:pt x="45" y="923"/>
                      <a:pt x="45" y="923"/>
                    </a:cubicBezTo>
                    <a:cubicBezTo>
                      <a:pt x="46" y="923"/>
                      <a:pt x="46" y="923"/>
                      <a:pt x="46" y="923"/>
                    </a:cubicBezTo>
                    <a:cubicBezTo>
                      <a:pt x="46" y="922"/>
                      <a:pt x="46" y="922"/>
                      <a:pt x="46" y="922"/>
                    </a:cubicBezTo>
                    <a:cubicBezTo>
                      <a:pt x="47" y="922"/>
                      <a:pt x="47" y="922"/>
                      <a:pt x="47" y="922"/>
                    </a:cubicBezTo>
                    <a:cubicBezTo>
                      <a:pt x="46" y="921"/>
                      <a:pt x="46" y="921"/>
                      <a:pt x="46" y="921"/>
                    </a:cubicBezTo>
                    <a:cubicBezTo>
                      <a:pt x="46" y="920"/>
                      <a:pt x="46" y="920"/>
                      <a:pt x="45" y="920"/>
                    </a:cubicBezTo>
                    <a:cubicBezTo>
                      <a:pt x="44" y="919"/>
                      <a:pt x="41" y="916"/>
                      <a:pt x="36" y="914"/>
                    </a:cubicBezTo>
                    <a:cubicBezTo>
                      <a:pt x="30" y="910"/>
                      <a:pt x="22" y="905"/>
                      <a:pt x="16" y="902"/>
                    </a:cubicBezTo>
                    <a:cubicBezTo>
                      <a:pt x="13" y="900"/>
                      <a:pt x="10" y="898"/>
                      <a:pt x="8" y="897"/>
                    </a:cubicBezTo>
                    <a:cubicBezTo>
                      <a:pt x="7" y="896"/>
                      <a:pt x="6" y="896"/>
                      <a:pt x="5" y="895"/>
                    </a:cubicBezTo>
                    <a:cubicBezTo>
                      <a:pt x="5" y="895"/>
                      <a:pt x="5" y="895"/>
                      <a:pt x="5" y="895"/>
                    </a:cubicBezTo>
                    <a:cubicBezTo>
                      <a:pt x="5" y="895"/>
                      <a:pt x="5" y="895"/>
                      <a:pt x="5" y="895"/>
                    </a:cubicBezTo>
                    <a:cubicBezTo>
                      <a:pt x="4" y="896"/>
                      <a:pt x="4" y="896"/>
                      <a:pt x="4" y="896"/>
                    </a:cubicBezTo>
                    <a:cubicBezTo>
                      <a:pt x="5" y="895"/>
                      <a:pt x="5" y="895"/>
                      <a:pt x="5" y="895"/>
                    </a:cubicBezTo>
                    <a:cubicBezTo>
                      <a:pt x="5" y="895"/>
                      <a:pt x="5" y="895"/>
                      <a:pt x="5" y="895"/>
                    </a:cubicBezTo>
                    <a:cubicBezTo>
                      <a:pt x="4" y="896"/>
                      <a:pt x="4" y="896"/>
                      <a:pt x="4" y="896"/>
                    </a:cubicBezTo>
                    <a:cubicBezTo>
                      <a:pt x="5" y="895"/>
                      <a:pt x="5" y="895"/>
                      <a:pt x="5" y="895"/>
                    </a:cubicBezTo>
                    <a:cubicBezTo>
                      <a:pt x="4" y="896"/>
                      <a:pt x="4" y="896"/>
                      <a:pt x="4" y="896"/>
                    </a:cubicBezTo>
                    <a:cubicBezTo>
                      <a:pt x="5" y="895"/>
                      <a:pt x="5" y="895"/>
                      <a:pt x="5" y="895"/>
                    </a:cubicBezTo>
                    <a:cubicBezTo>
                      <a:pt x="5" y="895"/>
                      <a:pt x="5" y="895"/>
                      <a:pt x="5" y="895"/>
                    </a:cubicBezTo>
                    <a:cubicBezTo>
                      <a:pt x="4" y="896"/>
                      <a:pt x="4" y="896"/>
                      <a:pt x="4" y="896"/>
                    </a:cubicBezTo>
                    <a:cubicBezTo>
                      <a:pt x="5" y="895"/>
                      <a:pt x="5" y="895"/>
                      <a:pt x="5" y="895"/>
                    </a:cubicBezTo>
                    <a:cubicBezTo>
                      <a:pt x="4" y="896"/>
                      <a:pt x="4" y="896"/>
                      <a:pt x="4" y="896"/>
                    </a:cubicBezTo>
                    <a:cubicBezTo>
                      <a:pt x="5" y="896"/>
                      <a:pt x="5" y="896"/>
                      <a:pt x="5" y="896"/>
                    </a:cubicBezTo>
                    <a:cubicBezTo>
                      <a:pt x="5" y="895"/>
                      <a:pt x="5" y="895"/>
                      <a:pt x="5" y="895"/>
                    </a:cubicBezTo>
                    <a:cubicBezTo>
                      <a:pt x="4" y="896"/>
                      <a:pt x="4" y="896"/>
                      <a:pt x="4" y="896"/>
                    </a:cubicBezTo>
                    <a:cubicBezTo>
                      <a:pt x="5" y="896"/>
                      <a:pt x="5" y="896"/>
                      <a:pt x="5" y="896"/>
                    </a:cubicBezTo>
                    <a:cubicBezTo>
                      <a:pt x="4" y="896"/>
                      <a:pt x="4" y="896"/>
                      <a:pt x="4" y="896"/>
                    </a:cubicBezTo>
                    <a:cubicBezTo>
                      <a:pt x="3" y="897"/>
                      <a:pt x="3" y="897"/>
                      <a:pt x="3" y="897"/>
                    </a:cubicBezTo>
                    <a:cubicBezTo>
                      <a:pt x="43" y="916"/>
                      <a:pt x="43" y="916"/>
                      <a:pt x="43" y="916"/>
                    </a:cubicBezTo>
                    <a:cubicBezTo>
                      <a:pt x="44" y="916"/>
                      <a:pt x="45" y="916"/>
                      <a:pt x="45" y="915"/>
                    </a:cubicBezTo>
                    <a:cubicBezTo>
                      <a:pt x="45" y="915"/>
                      <a:pt x="45" y="914"/>
                      <a:pt x="44" y="914"/>
                    </a:cubicBezTo>
                    <a:cubicBezTo>
                      <a:pt x="3" y="888"/>
                      <a:pt x="3" y="888"/>
                      <a:pt x="3" y="888"/>
                    </a:cubicBezTo>
                    <a:cubicBezTo>
                      <a:pt x="2" y="889"/>
                      <a:pt x="2" y="889"/>
                      <a:pt x="2" y="889"/>
                    </a:cubicBezTo>
                    <a:cubicBezTo>
                      <a:pt x="3" y="890"/>
                      <a:pt x="3" y="890"/>
                      <a:pt x="3" y="890"/>
                    </a:cubicBezTo>
                    <a:cubicBezTo>
                      <a:pt x="2" y="889"/>
                      <a:pt x="2" y="889"/>
                      <a:pt x="2" y="889"/>
                    </a:cubicBezTo>
                    <a:cubicBezTo>
                      <a:pt x="3" y="890"/>
                      <a:pt x="3" y="890"/>
                      <a:pt x="3" y="890"/>
                    </a:cubicBezTo>
                    <a:cubicBezTo>
                      <a:pt x="3" y="890"/>
                      <a:pt x="3" y="890"/>
                      <a:pt x="3" y="890"/>
                    </a:cubicBezTo>
                    <a:cubicBezTo>
                      <a:pt x="2" y="889"/>
                      <a:pt x="2" y="889"/>
                      <a:pt x="2" y="889"/>
                    </a:cubicBezTo>
                    <a:cubicBezTo>
                      <a:pt x="3" y="890"/>
                      <a:pt x="3" y="890"/>
                      <a:pt x="3" y="890"/>
                    </a:cubicBezTo>
                    <a:cubicBezTo>
                      <a:pt x="2" y="889"/>
                      <a:pt x="2" y="889"/>
                      <a:pt x="2" y="889"/>
                    </a:cubicBezTo>
                    <a:cubicBezTo>
                      <a:pt x="2" y="890"/>
                      <a:pt x="2" y="890"/>
                      <a:pt x="2" y="890"/>
                    </a:cubicBezTo>
                    <a:cubicBezTo>
                      <a:pt x="3" y="890"/>
                      <a:pt x="3" y="890"/>
                      <a:pt x="3" y="890"/>
                    </a:cubicBezTo>
                    <a:cubicBezTo>
                      <a:pt x="2" y="889"/>
                      <a:pt x="2" y="889"/>
                      <a:pt x="2" y="889"/>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3" y="891"/>
                      <a:pt x="5" y="891"/>
                    </a:cubicBezTo>
                    <a:cubicBezTo>
                      <a:pt x="9" y="893"/>
                      <a:pt x="19" y="899"/>
                      <a:pt x="28" y="903"/>
                    </a:cubicBezTo>
                    <a:cubicBezTo>
                      <a:pt x="32" y="906"/>
                      <a:pt x="36" y="908"/>
                      <a:pt x="39" y="909"/>
                    </a:cubicBezTo>
                    <a:cubicBezTo>
                      <a:pt x="41" y="910"/>
                      <a:pt x="42" y="911"/>
                      <a:pt x="43" y="911"/>
                    </a:cubicBezTo>
                    <a:cubicBezTo>
                      <a:pt x="43" y="912"/>
                      <a:pt x="44" y="912"/>
                      <a:pt x="44" y="912"/>
                    </a:cubicBezTo>
                    <a:cubicBezTo>
                      <a:pt x="45" y="912"/>
                      <a:pt x="45" y="912"/>
                      <a:pt x="45" y="912"/>
                    </a:cubicBezTo>
                    <a:cubicBezTo>
                      <a:pt x="45" y="912"/>
                      <a:pt x="45" y="912"/>
                      <a:pt x="45" y="912"/>
                    </a:cubicBezTo>
                    <a:cubicBezTo>
                      <a:pt x="46" y="912"/>
                      <a:pt x="46" y="912"/>
                      <a:pt x="46" y="912"/>
                    </a:cubicBezTo>
                    <a:cubicBezTo>
                      <a:pt x="47" y="911"/>
                      <a:pt x="47" y="911"/>
                      <a:pt x="47" y="911"/>
                    </a:cubicBezTo>
                    <a:cubicBezTo>
                      <a:pt x="47" y="911"/>
                      <a:pt x="47" y="911"/>
                      <a:pt x="47" y="910"/>
                    </a:cubicBezTo>
                    <a:cubicBezTo>
                      <a:pt x="47" y="910"/>
                      <a:pt x="47" y="910"/>
                      <a:pt x="46" y="909"/>
                    </a:cubicBezTo>
                    <a:cubicBezTo>
                      <a:pt x="46" y="909"/>
                      <a:pt x="44" y="908"/>
                      <a:pt x="39" y="905"/>
                    </a:cubicBezTo>
                    <a:cubicBezTo>
                      <a:pt x="33" y="902"/>
                      <a:pt x="24" y="896"/>
                      <a:pt x="16" y="892"/>
                    </a:cubicBezTo>
                    <a:cubicBezTo>
                      <a:pt x="13" y="889"/>
                      <a:pt x="9" y="887"/>
                      <a:pt x="7" y="885"/>
                    </a:cubicBezTo>
                    <a:cubicBezTo>
                      <a:pt x="6" y="885"/>
                      <a:pt x="5" y="884"/>
                      <a:pt x="4"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2" y="883"/>
                      <a:pt x="2" y="883"/>
                      <a:pt x="2" y="883"/>
                    </a:cubicBezTo>
                    <a:cubicBezTo>
                      <a:pt x="3" y="883"/>
                      <a:pt x="3" y="883"/>
                      <a:pt x="3" y="883"/>
                    </a:cubicBezTo>
                    <a:cubicBezTo>
                      <a:pt x="3" y="883"/>
                      <a:pt x="3" y="883"/>
                      <a:pt x="3" y="883"/>
                    </a:cubicBezTo>
                    <a:cubicBezTo>
                      <a:pt x="2" y="883"/>
                      <a:pt x="2" y="883"/>
                      <a:pt x="2" y="883"/>
                    </a:cubicBezTo>
                    <a:cubicBezTo>
                      <a:pt x="3" y="883"/>
                      <a:pt x="3" y="883"/>
                      <a:pt x="3" y="883"/>
                    </a:cubicBezTo>
                    <a:cubicBezTo>
                      <a:pt x="2" y="883"/>
                      <a:pt x="2" y="883"/>
                      <a:pt x="2" y="883"/>
                    </a:cubicBezTo>
                    <a:cubicBezTo>
                      <a:pt x="3" y="884"/>
                      <a:pt x="3" y="884"/>
                      <a:pt x="3" y="884"/>
                    </a:cubicBezTo>
                    <a:cubicBezTo>
                      <a:pt x="3" y="883"/>
                      <a:pt x="3" y="883"/>
                      <a:pt x="3" y="883"/>
                    </a:cubicBezTo>
                    <a:cubicBezTo>
                      <a:pt x="2" y="883"/>
                      <a:pt x="2" y="883"/>
                      <a:pt x="2" y="883"/>
                    </a:cubicBezTo>
                    <a:cubicBezTo>
                      <a:pt x="3" y="884"/>
                      <a:pt x="3" y="884"/>
                      <a:pt x="3" y="884"/>
                    </a:cubicBezTo>
                    <a:cubicBezTo>
                      <a:pt x="3" y="884"/>
                      <a:pt x="3" y="884"/>
                      <a:pt x="3" y="884"/>
                    </a:cubicBezTo>
                    <a:cubicBezTo>
                      <a:pt x="2" y="883"/>
                      <a:pt x="2" y="883"/>
                      <a:pt x="2" y="883"/>
                    </a:cubicBezTo>
                    <a:cubicBezTo>
                      <a:pt x="2" y="885"/>
                      <a:pt x="2" y="885"/>
                      <a:pt x="2" y="885"/>
                    </a:cubicBezTo>
                    <a:cubicBezTo>
                      <a:pt x="3" y="884"/>
                      <a:pt x="3" y="884"/>
                      <a:pt x="3" y="884"/>
                    </a:cubicBezTo>
                    <a:cubicBezTo>
                      <a:pt x="2" y="883"/>
                      <a:pt x="2" y="883"/>
                      <a:pt x="2" y="883"/>
                    </a:cubicBezTo>
                    <a:cubicBezTo>
                      <a:pt x="2" y="885"/>
                      <a:pt x="2" y="885"/>
                      <a:pt x="2" y="885"/>
                    </a:cubicBezTo>
                    <a:cubicBezTo>
                      <a:pt x="2" y="884"/>
                      <a:pt x="2" y="884"/>
                      <a:pt x="2" y="884"/>
                    </a:cubicBezTo>
                    <a:cubicBezTo>
                      <a:pt x="2" y="885"/>
                      <a:pt x="2" y="885"/>
                      <a:pt x="2" y="885"/>
                    </a:cubicBezTo>
                    <a:cubicBezTo>
                      <a:pt x="2" y="885"/>
                      <a:pt x="2" y="885"/>
                      <a:pt x="2" y="885"/>
                    </a:cubicBezTo>
                    <a:cubicBezTo>
                      <a:pt x="2" y="884"/>
                      <a:pt x="2" y="884"/>
                      <a:pt x="2" y="884"/>
                    </a:cubicBezTo>
                    <a:cubicBezTo>
                      <a:pt x="2" y="885"/>
                      <a:pt x="2" y="885"/>
                      <a:pt x="2" y="885"/>
                    </a:cubicBezTo>
                    <a:cubicBezTo>
                      <a:pt x="2" y="884"/>
                      <a:pt x="2" y="884"/>
                      <a:pt x="2" y="884"/>
                    </a:cubicBezTo>
                    <a:cubicBezTo>
                      <a:pt x="2" y="885"/>
                      <a:pt x="2" y="885"/>
                      <a:pt x="2" y="885"/>
                    </a:cubicBezTo>
                    <a:cubicBezTo>
                      <a:pt x="2" y="885"/>
                      <a:pt x="2" y="885"/>
                      <a:pt x="2" y="885"/>
                    </a:cubicBezTo>
                    <a:cubicBezTo>
                      <a:pt x="2" y="884"/>
                      <a:pt x="2" y="884"/>
                      <a:pt x="2" y="884"/>
                    </a:cubicBezTo>
                    <a:cubicBezTo>
                      <a:pt x="2" y="885"/>
                      <a:pt x="2" y="885"/>
                      <a:pt x="2" y="885"/>
                    </a:cubicBezTo>
                    <a:cubicBezTo>
                      <a:pt x="2" y="885"/>
                      <a:pt x="3" y="885"/>
                      <a:pt x="4" y="886"/>
                    </a:cubicBezTo>
                    <a:cubicBezTo>
                      <a:pt x="9" y="888"/>
                      <a:pt x="19" y="892"/>
                      <a:pt x="27" y="897"/>
                    </a:cubicBezTo>
                    <a:cubicBezTo>
                      <a:pt x="31" y="899"/>
                      <a:pt x="35" y="901"/>
                      <a:pt x="38" y="902"/>
                    </a:cubicBezTo>
                    <a:cubicBezTo>
                      <a:pt x="40" y="903"/>
                      <a:pt x="41" y="904"/>
                      <a:pt x="42" y="904"/>
                    </a:cubicBezTo>
                    <a:cubicBezTo>
                      <a:pt x="43" y="904"/>
                      <a:pt x="43" y="904"/>
                      <a:pt x="43" y="904"/>
                    </a:cubicBezTo>
                    <a:cubicBezTo>
                      <a:pt x="44" y="905"/>
                      <a:pt x="44" y="905"/>
                      <a:pt x="45" y="905"/>
                    </a:cubicBezTo>
                    <a:cubicBezTo>
                      <a:pt x="45" y="905"/>
                      <a:pt x="45" y="905"/>
                      <a:pt x="45" y="905"/>
                    </a:cubicBezTo>
                    <a:cubicBezTo>
                      <a:pt x="45" y="905"/>
                      <a:pt x="46" y="904"/>
                      <a:pt x="46" y="904"/>
                    </a:cubicBezTo>
                    <a:cubicBezTo>
                      <a:pt x="46" y="904"/>
                      <a:pt x="46" y="903"/>
                      <a:pt x="46" y="903"/>
                    </a:cubicBezTo>
                    <a:cubicBezTo>
                      <a:pt x="46" y="902"/>
                      <a:pt x="46" y="902"/>
                      <a:pt x="45" y="902"/>
                    </a:cubicBezTo>
                    <a:cubicBezTo>
                      <a:pt x="45" y="902"/>
                      <a:pt x="43" y="900"/>
                      <a:pt x="39" y="898"/>
                    </a:cubicBezTo>
                    <a:cubicBezTo>
                      <a:pt x="33" y="894"/>
                      <a:pt x="24" y="889"/>
                      <a:pt x="17" y="884"/>
                    </a:cubicBezTo>
                    <a:cubicBezTo>
                      <a:pt x="13" y="882"/>
                      <a:pt x="10" y="880"/>
                      <a:pt x="7" y="878"/>
                    </a:cubicBezTo>
                    <a:cubicBezTo>
                      <a:pt x="6" y="878"/>
                      <a:pt x="5" y="877"/>
                      <a:pt x="4" y="877"/>
                    </a:cubicBezTo>
                    <a:cubicBezTo>
                      <a:pt x="4" y="876"/>
                      <a:pt x="4" y="876"/>
                      <a:pt x="4" y="876"/>
                    </a:cubicBezTo>
                    <a:cubicBezTo>
                      <a:pt x="4" y="876"/>
                      <a:pt x="4" y="876"/>
                      <a:pt x="4" y="876"/>
                    </a:cubicBezTo>
                    <a:cubicBezTo>
                      <a:pt x="4" y="876"/>
                      <a:pt x="4" y="876"/>
                      <a:pt x="4" y="876"/>
                    </a:cubicBezTo>
                    <a:cubicBezTo>
                      <a:pt x="3" y="877"/>
                      <a:pt x="3" y="877"/>
                      <a:pt x="3" y="877"/>
                    </a:cubicBezTo>
                    <a:cubicBezTo>
                      <a:pt x="4" y="876"/>
                      <a:pt x="4" y="876"/>
                      <a:pt x="4" y="876"/>
                    </a:cubicBezTo>
                    <a:cubicBezTo>
                      <a:pt x="4" y="876"/>
                      <a:pt x="4" y="876"/>
                      <a:pt x="4" y="876"/>
                    </a:cubicBezTo>
                    <a:cubicBezTo>
                      <a:pt x="3" y="877"/>
                      <a:pt x="3" y="877"/>
                      <a:pt x="3" y="877"/>
                    </a:cubicBezTo>
                    <a:cubicBezTo>
                      <a:pt x="4" y="876"/>
                      <a:pt x="4" y="876"/>
                      <a:pt x="4" y="876"/>
                    </a:cubicBezTo>
                    <a:cubicBezTo>
                      <a:pt x="3" y="877"/>
                      <a:pt x="3" y="877"/>
                      <a:pt x="3" y="877"/>
                    </a:cubicBezTo>
                    <a:cubicBezTo>
                      <a:pt x="4" y="877"/>
                      <a:pt x="4" y="877"/>
                      <a:pt x="4" y="877"/>
                    </a:cubicBezTo>
                    <a:cubicBezTo>
                      <a:pt x="4" y="876"/>
                      <a:pt x="4" y="876"/>
                      <a:pt x="4" y="876"/>
                    </a:cubicBezTo>
                    <a:cubicBezTo>
                      <a:pt x="3" y="877"/>
                      <a:pt x="3" y="877"/>
                      <a:pt x="3" y="877"/>
                    </a:cubicBezTo>
                    <a:cubicBezTo>
                      <a:pt x="4" y="877"/>
                      <a:pt x="4" y="877"/>
                      <a:pt x="4" y="877"/>
                    </a:cubicBezTo>
                    <a:cubicBezTo>
                      <a:pt x="3" y="877"/>
                      <a:pt x="3" y="877"/>
                      <a:pt x="3" y="877"/>
                    </a:cubicBezTo>
                    <a:cubicBezTo>
                      <a:pt x="4" y="878"/>
                      <a:pt x="4" y="878"/>
                      <a:pt x="4" y="878"/>
                    </a:cubicBezTo>
                    <a:cubicBezTo>
                      <a:pt x="4" y="877"/>
                      <a:pt x="4" y="877"/>
                      <a:pt x="4" y="877"/>
                    </a:cubicBezTo>
                    <a:cubicBezTo>
                      <a:pt x="3" y="877"/>
                      <a:pt x="3" y="877"/>
                      <a:pt x="3" y="877"/>
                    </a:cubicBezTo>
                    <a:cubicBezTo>
                      <a:pt x="4" y="878"/>
                      <a:pt x="4" y="878"/>
                      <a:pt x="4" y="878"/>
                    </a:cubicBezTo>
                    <a:cubicBezTo>
                      <a:pt x="3" y="877"/>
                      <a:pt x="3" y="877"/>
                      <a:pt x="3" y="877"/>
                    </a:cubicBezTo>
                    <a:cubicBezTo>
                      <a:pt x="2" y="878"/>
                      <a:pt x="2" y="878"/>
                      <a:pt x="2" y="878"/>
                    </a:cubicBezTo>
                    <a:cubicBezTo>
                      <a:pt x="44" y="898"/>
                      <a:pt x="44" y="898"/>
                      <a:pt x="44" y="898"/>
                    </a:cubicBezTo>
                    <a:cubicBezTo>
                      <a:pt x="45" y="898"/>
                      <a:pt x="46" y="898"/>
                      <a:pt x="46" y="897"/>
                    </a:cubicBezTo>
                    <a:cubicBezTo>
                      <a:pt x="46" y="897"/>
                      <a:pt x="46" y="896"/>
                      <a:pt x="46" y="895"/>
                    </a:cubicBezTo>
                    <a:cubicBezTo>
                      <a:pt x="4" y="870"/>
                      <a:pt x="4" y="870"/>
                      <a:pt x="4" y="870"/>
                    </a:cubicBezTo>
                    <a:cubicBezTo>
                      <a:pt x="3" y="871"/>
                      <a:pt x="3" y="871"/>
                      <a:pt x="3" y="871"/>
                    </a:cubicBezTo>
                    <a:cubicBezTo>
                      <a:pt x="5" y="872"/>
                      <a:pt x="5" y="872"/>
                      <a:pt x="5" y="872"/>
                    </a:cubicBezTo>
                    <a:cubicBezTo>
                      <a:pt x="4" y="871"/>
                      <a:pt x="4" y="871"/>
                      <a:pt x="4" y="871"/>
                    </a:cubicBezTo>
                    <a:cubicBezTo>
                      <a:pt x="4" y="872"/>
                      <a:pt x="4" y="872"/>
                      <a:pt x="4" y="872"/>
                    </a:cubicBezTo>
                    <a:cubicBezTo>
                      <a:pt x="4" y="872"/>
                      <a:pt x="5" y="872"/>
                      <a:pt x="5" y="872"/>
                    </a:cubicBezTo>
                    <a:cubicBezTo>
                      <a:pt x="4" y="871"/>
                      <a:pt x="4" y="871"/>
                      <a:pt x="4" y="871"/>
                    </a:cubicBezTo>
                    <a:cubicBezTo>
                      <a:pt x="4" y="872"/>
                      <a:pt x="4" y="872"/>
                      <a:pt x="4" y="872"/>
                    </a:cubicBezTo>
                    <a:cubicBezTo>
                      <a:pt x="4" y="871"/>
                      <a:pt x="4" y="871"/>
                      <a:pt x="4" y="871"/>
                    </a:cubicBezTo>
                    <a:cubicBezTo>
                      <a:pt x="4" y="872"/>
                      <a:pt x="4" y="872"/>
                      <a:pt x="4" y="872"/>
                    </a:cubicBezTo>
                    <a:cubicBezTo>
                      <a:pt x="4" y="872"/>
                      <a:pt x="4" y="872"/>
                      <a:pt x="4" y="872"/>
                    </a:cubicBezTo>
                    <a:cubicBezTo>
                      <a:pt x="4" y="871"/>
                      <a:pt x="4" y="871"/>
                      <a:pt x="4" y="871"/>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5" y="873"/>
                      <a:pt x="6" y="873"/>
                    </a:cubicBezTo>
                    <a:cubicBezTo>
                      <a:pt x="11" y="875"/>
                      <a:pt x="21" y="879"/>
                      <a:pt x="29" y="883"/>
                    </a:cubicBezTo>
                    <a:cubicBezTo>
                      <a:pt x="33" y="885"/>
                      <a:pt x="37" y="887"/>
                      <a:pt x="40" y="888"/>
                    </a:cubicBezTo>
                    <a:cubicBezTo>
                      <a:pt x="43" y="890"/>
                      <a:pt x="44" y="891"/>
                      <a:pt x="44" y="891"/>
                    </a:cubicBezTo>
                    <a:cubicBezTo>
                      <a:pt x="45" y="891"/>
                      <a:pt x="45" y="891"/>
                      <a:pt x="46" y="891"/>
                    </a:cubicBezTo>
                    <a:cubicBezTo>
                      <a:pt x="46" y="890"/>
                      <a:pt x="47" y="890"/>
                      <a:pt x="47" y="889"/>
                    </a:cubicBezTo>
                    <a:cubicBezTo>
                      <a:pt x="46" y="889"/>
                      <a:pt x="46" y="889"/>
                      <a:pt x="46" y="888"/>
                    </a:cubicBezTo>
                    <a:cubicBezTo>
                      <a:pt x="46" y="888"/>
                      <a:pt x="46" y="888"/>
                      <a:pt x="46" y="888"/>
                    </a:cubicBezTo>
                    <a:cubicBezTo>
                      <a:pt x="46" y="888"/>
                      <a:pt x="45" y="888"/>
                      <a:pt x="45" y="887"/>
                    </a:cubicBezTo>
                    <a:cubicBezTo>
                      <a:pt x="39" y="883"/>
                      <a:pt x="3" y="862"/>
                      <a:pt x="3" y="861"/>
                    </a:cubicBezTo>
                    <a:cubicBezTo>
                      <a:pt x="2" y="863"/>
                      <a:pt x="2" y="863"/>
                      <a:pt x="2" y="863"/>
                    </a:cubicBezTo>
                    <a:cubicBezTo>
                      <a:pt x="4" y="864"/>
                      <a:pt x="4" y="864"/>
                      <a:pt x="4" y="864"/>
                    </a:cubicBezTo>
                    <a:cubicBezTo>
                      <a:pt x="3" y="863"/>
                      <a:pt x="3" y="863"/>
                      <a:pt x="3" y="863"/>
                    </a:cubicBezTo>
                    <a:cubicBezTo>
                      <a:pt x="3" y="864"/>
                      <a:pt x="3" y="864"/>
                      <a:pt x="3" y="864"/>
                    </a:cubicBezTo>
                    <a:cubicBezTo>
                      <a:pt x="3" y="864"/>
                      <a:pt x="4" y="864"/>
                      <a:pt x="4" y="864"/>
                    </a:cubicBezTo>
                    <a:cubicBezTo>
                      <a:pt x="3" y="863"/>
                      <a:pt x="3" y="863"/>
                      <a:pt x="3" y="863"/>
                    </a:cubicBezTo>
                    <a:cubicBezTo>
                      <a:pt x="3" y="864"/>
                      <a:pt x="3" y="864"/>
                      <a:pt x="3" y="864"/>
                    </a:cubicBezTo>
                    <a:cubicBezTo>
                      <a:pt x="3" y="863"/>
                      <a:pt x="3" y="863"/>
                      <a:pt x="3" y="863"/>
                    </a:cubicBezTo>
                    <a:cubicBezTo>
                      <a:pt x="3" y="864"/>
                      <a:pt x="3" y="864"/>
                      <a:pt x="3" y="864"/>
                    </a:cubicBezTo>
                    <a:cubicBezTo>
                      <a:pt x="3" y="864"/>
                      <a:pt x="3" y="864"/>
                      <a:pt x="3" y="864"/>
                    </a:cubicBezTo>
                    <a:cubicBezTo>
                      <a:pt x="3" y="863"/>
                      <a:pt x="3" y="863"/>
                      <a:pt x="3" y="863"/>
                    </a:cubicBezTo>
                    <a:cubicBezTo>
                      <a:pt x="3" y="864"/>
                      <a:pt x="3" y="864"/>
                      <a:pt x="3" y="864"/>
                    </a:cubicBezTo>
                    <a:cubicBezTo>
                      <a:pt x="3" y="863"/>
                      <a:pt x="3" y="863"/>
                      <a:pt x="3" y="863"/>
                    </a:cubicBezTo>
                    <a:cubicBezTo>
                      <a:pt x="3" y="864"/>
                      <a:pt x="3" y="864"/>
                      <a:pt x="3" y="864"/>
                    </a:cubicBezTo>
                    <a:cubicBezTo>
                      <a:pt x="3" y="864"/>
                      <a:pt x="3" y="864"/>
                      <a:pt x="3" y="864"/>
                    </a:cubicBezTo>
                    <a:cubicBezTo>
                      <a:pt x="3" y="863"/>
                      <a:pt x="3" y="863"/>
                      <a:pt x="3" y="863"/>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4" y="865"/>
                      <a:pt x="5" y="865"/>
                    </a:cubicBezTo>
                    <a:cubicBezTo>
                      <a:pt x="10" y="867"/>
                      <a:pt x="19" y="871"/>
                      <a:pt x="27" y="875"/>
                    </a:cubicBezTo>
                    <a:cubicBezTo>
                      <a:pt x="31" y="877"/>
                      <a:pt x="35" y="879"/>
                      <a:pt x="38" y="880"/>
                    </a:cubicBezTo>
                    <a:cubicBezTo>
                      <a:pt x="39" y="881"/>
                      <a:pt x="41" y="881"/>
                      <a:pt x="41" y="882"/>
                    </a:cubicBezTo>
                    <a:cubicBezTo>
                      <a:pt x="42" y="882"/>
                      <a:pt x="42" y="882"/>
                      <a:pt x="43" y="882"/>
                    </a:cubicBezTo>
                    <a:cubicBezTo>
                      <a:pt x="43" y="882"/>
                      <a:pt x="43" y="882"/>
                      <a:pt x="43" y="882"/>
                    </a:cubicBezTo>
                    <a:cubicBezTo>
                      <a:pt x="43" y="882"/>
                      <a:pt x="43" y="882"/>
                      <a:pt x="44" y="882"/>
                    </a:cubicBezTo>
                    <a:cubicBezTo>
                      <a:pt x="44" y="882"/>
                      <a:pt x="44" y="882"/>
                      <a:pt x="44" y="882"/>
                    </a:cubicBezTo>
                    <a:cubicBezTo>
                      <a:pt x="44" y="882"/>
                      <a:pt x="45" y="882"/>
                      <a:pt x="45" y="882"/>
                    </a:cubicBezTo>
                    <a:cubicBezTo>
                      <a:pt x="45" y="881"/>
                      <a:pt x="45" y="881"/>
                      <a:pt x="45" y="881"/>
                    </a:cubicBezTo>
                    <a:cubicBezTo>
                      <a:pt x="45" y="880"/>
                      <a:pt x="45" y="880"/>
                      <a:pt x="44" y="880"/>
                    </a:cubicBezTo>
                    <a:cubicBezTo>
                      <a:pt x="5" y="855"/>
                      <a:pt x="5" y="855"/>
                      <a:pt x="5" y="855"/>
                    </a:cubicBezTo>
                    <a:cubicBezTo>
                      <a:pt x="4" y="856"/>
                      <a:pt x="4" y="856"/>
                      <a:pt x="4" y="856"/>
                    </a:cubicBezTo>
                    <a:cubicBezTo>
                      <a:pt x="5" y="857"/>
                      <a:pt x="5" y="857"/>
                      <a:pt x="5" y="857"/>
                    </a:cubicBezTo>
                    <a:cubicBezTo>
                      <a:pt x="4" y="856"/>
                      <a:pt x="4" y="856"/>
                      <a:pt x="4" y="856"/>
                    </a:cubicBezTo>
                    <a:cubicBezTo>
                      <a:pt x="4" y="857"/>
                      <a:pt x="4" y="857"/>
                      <a:pt x="4" y="857"/>
                    </a:cubicBezTo>
                    <a:cubicBezTo>
                      <a:pt x="4" y="857"/>
                      <a:pt x="5" y="857"/>
                      <a:pt x="5" y="857"/>
                    </a:cubicBezTo>
                    <a:cubicBezTo>
                      <a:pt x="4" y="856"/>
                      <a:pt x="4" y="856"/>
                      <a:pt x="4" y="856"/>
                    </a:cubicBezTo>
                    <a:cubicBezTo>
                      <a:pt x="4" y="857"/>
                      <a:pt x="4" y="857"/>
                      <a:pt x="4" y="857"/>
                    </a:cubicBezTo>
                    <a:cubicBezTo>
                      <a:pt x="4" y="856"/>
                      <a:pt x="4" y="856"/>
                      <a:pt x="4" y="856"/>
                    </a:cubicBezTo>
                    <a:cubicBezTo>
                      <a:pt x="4" y="857"/>
                      <a:pt x="4" y="857"/>
                      <a:pt x="4" y="857"/>
                    </a:cubicBezTo>
                    <a:cubicBezTo>
                      <a:pt x="4" y="857"/>
                      <a:pt x="4" y="857"/>
                      <a:pt x="4" y="857"/>
                    </a:cubicBezTo>
                    <a:cubicBezTo>
                      <a:pt x="4" y="856"/>
                      <a:pt x="4" y="856"/>
                      <a:pt x="4" y="856"/>
                    </a:cubicBezTo>
                    <a:cubicBezTo>
                      <a:pt x="4" y="857"/>
                      <a:pt x="4" y="857"/>
                      <a:pt x="4" y="857"/>
                    </a:cubicBezTo>
                    <a:cubicBezTo>
                      <a:pt x="4" y="856"/>
                      <a:pt x="4" y="856"/>
                      <a:pt x="4" y="856"/>
                    </a:cubicBezTo>
                    <a:cubicBezTo>
                      <a:pt x="4" y="857"/>
                      <a:pt x="4" y="857"/>
                      <a:pt x="4" y="857"/>
                    </a:cubicBezTo>
                    <a:cubicBezTo>
                      <a:pt x="4" y="857"/>
                      <a:pt x="4" y="857"/>
                      <a:pt x="4" y="857"/>
                    </a:cubicBezTo>
                    <a:cubicBezTo>
                      <a:pt x="4" y="856"/>
                      <a:pt x="4" y="856"/>
                      <a:pt x="4" y="856"/>
                    </a:cubicBezTo>
                    <a:cubicBezTo>
                      <a:pt x="4" y="857"/>
                      <a:pt x="4" y="857"/>
                      <a:pt x="4" y="857"/>
                    </a:cubicBezTo>
                    <a:cubicBezTo>
                      <a:pt x="4" y="857"/>
                      <a:pt x="4" y="857"/>
                      <a:pt x="4" y="857"/>
                    </a:cubicBezTo>
                    <a:cubicBezTo>
                      <a:pt x="4" y="857"/>
                      <a:pt x="5" y="858"/>
                      <a:pt x="6" y="858"/>
                    </a:cubicBezTo>
                    <a:cubicBezTo>
                      <a:pt x="11" y="860"/>
                      <a:pt x="20" y="865"/>
                      <a:pt x="28" y="869"/>
                    </a:cubicBezTo>
                    <a:cubicBezTo>
                      <a:pt x="36" y="873"/>
                      <a:pt x="43" y="876"/>
                      <a:pt x="43" y="876"/>
                    </a:cubicBezTo>
                    <a:cubicBezTo>
                      <a:pt x="44" y="876"/>
                      <a:pt x="44" y="876"/>
                      <a:pt x="45" y="876"/>
                    </a:cubicBezTo>
                    <a:cubicBezTo>
                      <a:pt x="45" y="876"/>
                      <a:pt x="45" y="875"/>
                      <a:pt x="45" y="875"/>
                    </a:cubicBezTo>
                    <a:cubicBezTo>
                      <a:pt x="45" y="874"/>
                      <a:pt x="45" y="874"/>
                      <a:pt x="45" y="874"/>
                    </a:cubicBezTo>
                    <a:cubicBezTo>
                      <a:pt x="45" y="874"/>
                      <a:pt x="45" y="874"/>
                      <a:pt x="45" y="874"/>
                    </a:cubicBezTo>
                    <a:cubicBezTo>
                      <a:pt x="45" y="873"/>
                      <a:pt x="44" y="873"/>
                      <a:pt x="44" y="873"/>
                    </a:cubicBezTo>
                    <a:cubicBezTo>
                      <a:pt x="41" y="871"/>
                      <a:pt x="31" y="865"/>
                      <a:pt x="22" y="859"/>
                    </a:cubicBezTo>
                    <a:cubicBezTo>
                      <a:pt x="13" y="853"/>
                      <a:pt x="4" y="848"/>
                      <a:pt x="4" y="848"/>
                    </a:cubicBezTo>
                    <a:cubicBezTo>
                      <a:pt x="4" y="849"/>
                      <a:pt x="4" y="849"/>
                      <a:pt x="4" y="849"/>
                    </a:cubicBezTo>
                    <a:cubicBezTo>
                      <a:pt x="3" y="851"/>
                      <a:pt x="3" y="851"/>
                      <a:pt x="3" y="851"/>
                    </a:cubicBezTo>
                    <a:cubicBezTo>
                      <a:pt x="44" y="870"/>
                      <a:pt x="44" y="870"/>
                      <a:pt x="44" y="870"/>
                    </a:cubicBezTo>
                    <a:cubicBezTo>
                      <a:pt x="44" y="870"/>
                      <a:pt x="45" y="870"/>
                      <a:pt x="46" y="869"/>
                    </a:cubicBezTo>
                    <a:cubicBezTo>
                      <a:pt x="46" y="869"/>
                      <a:pt x="46" y="868"/>
                      <a:pt x="45" y="867"/>
                    </a:cubicBezTo>
                    <a:cubicBezTo>
                      <a:pt x="2" y="841"/>
                      <a:pt x="2" y="841"/>
                      <a:pt x="2" y="841"/>
                    </a:cubicBezTo>
                    <a:cubicBezTo>
                      <a:pt x="2" y="842"/>
                      <a:pt x="2" y="842"/>
                      <a:pt x="2" y="842"/>
                    </a:cubicBezTo>
                    <a:cubicBezTo>
                      <a:pt x="3" y="843"/>
                      <a:pt x="3" y="843"/>
                      <a:pt x="3" y="843"/>
                    </a:cubicBezTo>
                    <a:cubicBezTo>
                      <a:pt x="2" y="842"/>
                      <a:pt x="2" y="842"/>
                      <a:pt x="2" y="842"/>
                    </a:cubicBezTo>
                    <a:cubicBezTo>
                      <a:pt x="2" y="843"/>
                      <a:pt x="2" y="843"/>
                      <a:pt x="2" y="843"/>
                    </a:cubicBezTo>
                    <a:cubicBezTo>
                      <a:pt x="3" y="843"/>
                      <a:pt x="3" y="843"/>
                      <a:pt x="3" y="843"/>
                    </a:cubicBezTo>
                    <a:cubicBezTo>
                      <a:pt x="2" y="842"/>
                      <a:pt x="2" y="842"/>
                      <a:pt x="2" y="842"/>
                    </a:cubicBezTo>
                    <a:cubicBezTo>
                      <a:pt x="2" y="843"/>
                      <a:pt x="2" y="843"/>
                      <a:pt x="2" y="843"/>
                    </a:cubicBezTo>
                    <a:cubicBezTo>
                      <a:pt x="2" y="842"/>
                      <a:pt x="2" y="842"/>
                      <a:pt x="2" y="842"/>
                    </a:cubicBezTo>
                    <a:cubicBezTo>
                      <a:pt x="2" y="843"/>
                      <a:pt x="2" y="843"/>
                      <a:pt x="2" y="843"/>
                    </a:cubicBezTo>
                    <a:cubicBezTo>
                      <a:pt x="2" y="843"/>
                      <a:pt x="2" y="843"/>
                      <a:pt x="2" y="843"/>
                    </a:cubicBezTo>
                    <a:cubicBezTo>
                      <a:pt x="2" y="842"/>
                      <a:pt x="2" y="842"/>
                      <a:pt x="2" y="842"/>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3" y="844"/>
                      <a:pt x="4" y="844"/>
                    </a:cubicBezTo>
                    <a:cubicBezTo>
                      <a:pt x="9" y="847"/>
                      <a:pt x="19" y="852"/>
                      <a:pt x="27" y="856"/>
                    </a:cubicBezTo>
                    <a:cubicBezTo>
                      <a:pt x="31" y="859"/>
                      <a:pt x="36" y="861"/>
                      <a:pt x="39" y="862"/>
                    </a:cubicBezTo>
                    <a:cubicBezTo>
                      <a:pt x="40" y="863"/>
                      <a:pt x="41" y="864"/>
                      <a:pt x="42" y="864"/>
                    </a:cubicBezTo>
                    <a:cubicBezTo>
                      <a:pt x="43" y="864"/>
                      <a:pt x="43" y="865"/>
                      <a:pt x="44" y="865"/>
                    </a:cubicBezTo>
                    <a:cubicBezTo>
                      <a:pt x="44" y="865"/>
                      <a:pt x="44" y="865"/>
                      <a:pt x="44" y="865"/>
                    </a:cubicBezTo>
                    <a:cubicBezTo>
                      <a:pt x="45" y="865"/>
                      <a:pt x="45" y="865"/>
                      <a:pt x="45" y="865"/>
                    </a:cubicBezTo>
                    <a:cubicBezTo>
                      <a:pt x="45" y="865"/>
                      <a:pt x="45" y="865"/>
                      <a:pt x="45" y="865"/>
                    </a:cubicBezTo>
                    <a:cubicBezTo>
                      <a:pt x="46" y="865"/>
                      <a:pt x="46" y="865"/>
                      <a:pt x="46" y="864"/>
                    </a:cubicBezTo>
                    <a:cubicBezTo>
                      <a:pt x="46" y="864"/>
                      <a:pt x="46" y="864"/>
                      <a:pt x="46" y="864"/>
                    </a:cubicBezTo>
                    <a:cubicBezTo>
                      <a:pt x="46" y="863"/>
                      <a:pt x="46" y="863"/>
                      <a:pt x="46" y="863"/>
                    </a:cubicBezTo>
                    <a:cubicBezTo>
                      <a:pt x="46" y="862"/>
                      <a:pt x="46" y="862"/>
                      <a:pt x="46" y="862"/>
                    </a:cubicBezTo>
                    <a:cubicBezTo>
                      <a:pt x="46" y="862"/>
                      <a:pt x="45" y="862"/>
                      <a:pt x="45" y="862"/>
                    </a:cubicBezTo>
                    <a:cubicBezTo>
                      <a:pt x="42" y="860"/>
                      <a:pt x="31" y="853"/>
                      <a:pt x="22" y="847"/>
                    </a:cubicBezTo>
                    <a:cubicBezTo>
                      <a:pt x="17" y="844"/>
                      <a:pt x="12" y="841"/>
                      <a:pt x="9" y="839"/>
                    </a:cubicBezTo>
                    <a:cubicBezTo>
                      <a:pt x="7" y="838"/>
                      <a:pt x="5" y="837"/>
                      <a:pt x="4" y="837"/>
                    </a:cubicBezTo>
                    <a:cubicBezTo>
                      <a:pt x="4" y="836"/>
                      <a:pt x="4"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2" y="837"/>
                      <a:pt x="2" y="837"/>
                      <a:pt x="2" y="837"/>
                    </a:cubicBezTo>
                    <a:cubicBezTo>
                      <a:pt x="3" y="836"/>
                      <a:pt x="3" y="836"/>
                      <a:pt x="3" y="836"/>
                    </a:cubicBezTo>
                    <a:cubicBezTo>
                      <a:pt x="3" y="836"/>
                      <a:pt x="3" y="836"/>
                      <a:pt x="3" y="836"/>
                    </a:cubicBezTo>
                    <a:cubicBezTo>
                      <a:pt x="2" y="837"/>
                      <a:pt x="2" y="837"/>
                      <a:pt x="2" y="837"/>
                    </a:cubicBezTo>
                    <a:cubicBezTo>
                      <a:pt x="3" y="836"/>
                      <a:pt x="3" y="836"/>
                      <a:pt x="3" y="836"/>
                    </a:cubicBezTo>
                    <a:cubicBezTo>
                      <a:pt x="2" y="837"/>
                      <a:pt x="2" y="837"/>
                      <a:pt x="2" y="837"/>
                    </a:cubicBezTo>
                    <a:cubicBezTo>
                      <a:pt x="4" y="837"/>
                      <a:pt x="4" y="837"/>
                      <a:pt x="4" y="837"/>
                    </a:cubicBezTo>
                    <a:cubicBezTo>
                      <a:pt x="4" y="836"/>
                      <a:pt x="3" y="836"/>
                      <a:pt x="3" y="836"/>
                    </a:cubicBezTo>
                    <a:cubicBezTo>
                      <a:pt x="2" y="837"/>
                      <a:pt x="2" y="837"/>
                      <a:pt x="2" y="837"/>
                    </a:cubicBezTo>
                    <a:cubicBezTo>
                      <a:pt x="4" y="837"/>
                      <a:pt x="4" y="837"/>
                      <a:pt x="4" y="837"/>
                    </a:cubicBezTo>
                    <a:cubicBezTo>
                      <a:pt x="2" y="837"/>
                      <a:pt x="2" y="837"/>
                      <a:pt x="2" y="837"/>
                    </a:cubicBezTo>
                    <a:cubicBezTo>
                      <a:pt x="1" y="838"/>
                      <a:pt x="1" y="838"/>
                      <a:pt x="1" y="838"/>
                    </a:cubicBezTo>
                    <a:cubicBezTo>
                      <a:pt x="43" y="857"/>
                      <a:pt x="43" y="857"/>
                      <a:pt x="43" y="857"/>
                    </a:cubicBezTo>
                    <a:cubicBezTo>
                      <a:pt x="44" y="857"/>
                      <a:pt x="45" y="857"/>
                      <a:pt x="45" y="856"/>
                    </a:cubicBezTo>
                    <a:cubicBezTo>
                      <a:pt x="46" y="855"/>
                      <a:pt x="45" y="854"/>
                      <a:pt x="45" y="854"/>
                    </a:cubicBezTo>
                    <a:cubicBezTo>
                      <a:pt x="45" y="854"/>
                      <a:pt x="42" y="853"/>
                      <a:pt x="38" y="850"/>
                    </a:cubicBezTo>
                    <a:cubicBezTo>
                      <a:pt x="33" y="847"/>
                      <a:pt x="24" y="842"/>
                      <a:pt x="17" y="838"/>
                    </a:cubicBezTo>
                    <a:cubicBezTo>
                      <a:pt x="14" y="835"/>
                      <a:pt x="10" y="833"/>
                      <a:pt x="8" y="832"/>
                    </a:cubicBezTo>
                    <a:cubicBezTo>
                      <a:pt x="7" y="831"/>
                      <a:pt x="6" y="831"/>
                      <a:pt x="5" y="830"/>
                    </a:cubicBezTo>
                    <a:cubicBezTo>
                      <a:pt x="5" y="830"/>
                      <a:pt x="5" y="830"/>
                      <a:pt x="5" y="830"/>
                    </a:cubicBezTo>
                    <a:cubicBezTo>
                      <a:pt x="5" y="829"/>
                      <a:pt x="5" y="829"/>
                      <a:pt x="5" y="829"/>
                    </a:cubicBezTo>
                    <a:cubicBezTo>
                      <a:pt x="4" y="830"/>
                      <a:pt x="4" y="830"/>
                      <a:pt x="4" y="830"/>
                    </a:cubicBezTo>
                    <a:cubicBezTo>
                      <a:pt x="5" y="830"/>
                      <a:pt x="5" y="830"/>
                      <a:pt x="5" y="830"/>
                    </a:cubicBezTo>
                    <a:cubicBezTo>
                      <a:pt x="5" y="829"/>
                      <a:pt x="5" y="829"/>
                      <a:pt x="5" y="829"/>
                    </a:cubicBezTo>
                    <a:cubicBezTo>
                      <a:pt x="4" y="830"/>
                      <a:pt x="4" y="830"/>
                      <a:pt x="4" y="830"/>
                    </a:cubicBezTo>
                    <a:cubicBezTo>
                      <a:pt x="5" y="830"/>
                      <a:pt x="5" y="830"/>
                      <a:pt x="5" y="830"/>
                    </a:cubicBezTo>
                    <a:cubicBezTo>
                      <a:pt x="4" y="830"/>
                      <a:pt x="4" y="830"/>
                      <a:pt x="4" y="830"/>
                    </a:cubicBezTo>
                    <a:cubicBezTo>
                      <a:pt x="5" y="830"/>
                      <a:pt x="5" y="830"/>
                      <a:pt x="5" y="830"/>
                    </a:cubicBezTo>
                    <a:cubicBezTo>
                      <a:pt x="5" y="830"/>
                      <a:pt x="5" y="830"/>
                      <a:pt x="5" y="830"/>
                    </a:cubicBezTo>
                    <a:cubicBezTo>
                      <a:pt x="4" y="830"/>
                      <a:pt x="4" y="830"/>
                      <a:pt x="4" y="830"/>
                    </a:cubicBezTo>
                    <a:cubicBezTo>
                      <a:pt x="5" y="830"/>
                      <a:pt x="5" y="830"/>
                      <a:pt x="5" y="830"/>
                    </a:cubicBezTo>
                    <a:cubicBezTo>
                      <a:pt x="4" y="830"/>
                      <a:pt x="4" y="830"/>
                      <a:pt x="4" y="830"/>
                    </a:cubicBezTo>
                    <a:cubicBezTo>
                      <a:pt x="5" y="831"/>
                      <a:pt x="5" y="831"/>
                      <a:pt x="5" y="831"/>
                    </a:cubicBezTo>
                    <a:cubicBezTo>
                      <a:pt x="5" y="830"/>
                      <a:pt x="5" y="830"/>
                      <a:pt x="5" y="830"/>
                    </a:cubicBezTo>
                    <a:cubicBezTo>
                      <a:pt x="4" y="830"/>
                      <a:pt x="4" y="830"/>
                      <a:pt x="4" y="830"/>
                    </a:cubicBezTo>
                    <a:cubicBezTo>
                      <a:pt x="5" y="831"/>
                      <a:pt x="5" y="831"/>
                      <a:pt x="5" y="831"/>
                    </a:cubicBezTo>
                    <a:cubicBezTo>
                      <a:pt x="5" y="831"/>
                      <a:pt x="5" y="831"/>
                      <a:pt x="5" y="831"/>
                    </a:cubicBezTo>
                    <a:cubicBezTo>
                      <a:pt x="4" y="830"/>
                      <a:pt x="4" y="830"/>
                      <a:pt x="4" y="830"/>
                    </a:cubicBezTo>
                    <a:cubicBezTo>
                      <a:pt x="4" y="831"/>
                      <a:pt x="4" y="831"/>
                      <a:pt x="4" y="831"/>
                    </a:cubicBezTo>
                    <a:cubicBezTo>
                      <a:pt x="5" y="831"/>
                      <a:pt x="5" y="831"/>
                      <a:pt x="5" y="831"/>
                    </a:cubicBezTo>
                    <a:cubicBezTo>
                      <a:pt x="4" y="830"/>
                      <a:pt x="4" y="830"/>
                      <a:pt x="4" y="830"/>
                    </a:cubicBezTo>
                    <a:cubicBezTo>
                      <a:pt x="4" y="831"/>
                      <a:pt x="4" y="831"/>
                      <a:pt x="4" y="831"/>
                    </a:cubicBezTo>
                    <a:cubicBezTo>
                      <a:pt x="4" y="830"/>
                      <a:pt x="4" y="830"/>
                      <a:pt x="4" y="830"/>
                    </a:cubicBezTo>
                    <a:cubicBezTo>
                      <a:pt x="4" y="832"/>
                      <a:pt x="4" y="832"/>
                      <a:pt x="4" y="832"/>
                    </a:cubicBezTo>
                    <a:cubicBezTo>
                      <a:pt x="4" y="831"/>
                      <a:pt x="4" y="831"/>
                      <a:pt x="4" y="831"/>
                    </a:cubicBezTo>
                    <a:cubicBezTo>
                      <a:pt x="4" y="830"/>
                      <a:pt x="4" y="830"/>
                      <a:pt x="4" y="830"/>
                    </a:cubicBezTo>
                    <a:cubicBezTo>
                      <a:pt x="4" y="832"/>
                      <a:pt x="4" y="832"/>
                      <a:pt x="4" y="832"/>
                    </a:cubicBezTo>
                    <a:cubicBezTo>
                      <a:pt x="4" y="830"/>
                      <a:pt x="4" y="830"/>
                      <a:pt x="4" y="830"/>
                    </a:cubicBezTo>
                    <a:cubicBezTo>
                      <a:pt x="3" y="831"/>
                      <a:pt x="3" y="831"/>
                      <a:pt x="3" y="831"/>
                    </a:cubicBezTo>
                    <a:cubicBezTo>
                      <a:pt x="4" y="832"/>
                      <a:pt x="4" y="832"/>
                      <a:pt x="4" y="832"/>
                    </a:cubicBezTo>
                    <a:cubicBezTo>
                      <a:pt x="4" y="830"/>
                      <a:pt x="4" y="830"/>
                      <a:pt x="4" y="830"/>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4" y="832"/>
                      <a:pt x="6" y="833"/>
                      <a:pt x="10" y="835"/>
                    </a:cubicBezTo>
                    <a:cubicBezTo>
                      <a:pt x="16" y="838"/>
                      <a:pt x="23" y="841"/>
                      <a:pt x="30" y="845"/>
                    </a:cubicBezTo>
                    <a:cubicBezTo>
                      <a:pt x="34" y="846"/>
                      <a:pt x="37" y="848"/>
                      <a:pt x="39" y="849"/>
                    </a:cubicBezTo>
                    <a:cubicBezTo>
                      <a:pt x="40" y="849"/>
                      <a:pt x="41" y="850"/>
                      <a:pt x="42" y="850"/>
                    </a:cubicBezTo>
                    <a:cubicBezTo>
                      <a:pt x="43" y="850"/>
                      <a:pt x="43" y="850"/>
                      <a:pt x="43" y="850"/>
                    </a:cubicBezTo>
                    <a:cubicBezTo>
                      <a:pt x="44" y="850"/>
                      <a:pt x="44" y="851"/>
                      <a:pt x="44" y="851"/>
                    </a:cubicBezTo>
                    <a:cubicBezTo>
                      <a:pt x="45" y="850"/>
                      <a:pt x="45" y="850"/>
                      <a:pt x="45" y="850"/>
                    </a:cubicBezTo>
                    <a:cubicBezTo>
                      <a:pt x="45" y="850"/>
                      <a:pt x="46" y="850"/>
                      <a:pt x="46" y="850"/>
                    </a:cubicBezTo>
                    <a:cubicBezTo>
                      <a:pt x="46" y="849"/>
                      <a:pt x="46" y="849"/>
                      <a:pt x="46" y="849"/>
                    </a:cubicBezTo>
                    <a:cubicBezTo>
                      <a:pt x="46" y="848"/>
                      <a:pt x="46" y="848"/>
                      <a:pt x="45" y="848"/>
                    </a:cubicBezTo>
                    <a:cubicBezTo>
                      <a:pt x="45" y="848"/>
                      <a:pt x="43" y="846"/>
                      <a:pt x="39" y="844"/>
                    </a:cubicBezTo>
                    <a:cubicBezTo>
                      <a:pt x="33" y="840"/>
                      <a:pt x="25" y="835"/>
                      <a:pt x="17" y="831"/>
                    </a:cubicBezTo>
                    <a:cubicBezTo>
                      <a:pt x="14" y="828"/>
                      <a:pt x="10" y="826"/>
                      <a:pt x="8" y="825"/>
                    </a:cubicBezTo>
                    <a:cubicBezTo>
                      <a:pt x="7" y="824"/>
                      <a:pt x="6" y="823"/>
                      <a:pt x="5" y="823"/>
                    </a:cubicBezTo>
                    <a:cubicBezTo>
                      <a:pt x="5" y="823"/>
                      <a:pt x="5" y="823"/>
                      <a:pt x="5" y="823"/>
                    </a:cubicBezTo>
                    <a:cubicBezTo>
                      <a:pt x="5" y="822"/>
                      <a:pt x="5" y="822"/>
                      <a:pt x="5" y="822"/>
                    </a:cubicBezTo>
                    <a:cubicBezTo>
                      <a:pt x="5" y="822"/>
                      <a:pt x="5" y="822"/>
                      <a:pt x="5" y="822"/>
                    </a:cubicBezTo>
                    <a:cubicBezTo>
                      <a:pt x="4" y="823"/>
                      <a:pt x="4" y="823"/>
                      <a:pt x="4" y="823"/>
                    </a:cubicBezTo>
                    <a:cubicBezTo>
                      <a:pt x="5" y="823"/>
                      <a:pt x="5" y="823"/>
                      <a:pt x="5" y="823"/>
                    </a:cubicBezTo>
                    <a:cubicBezTo>
                      <a:pt x="5" y="822"/>
                      <a:pt x="5" y="822"/>
                      <a:pt x="5" y="822"/>
                    </a:cubicBezTo>
                    <a:cubicBezTo>
                      <a:pt x="4" y="823"/>
                      <a:pt x="4" y="823"/>
                      <a:pt x="4" y="823"/>
                    </a:cubicBezTo>
                    <a:cubicBezTo>
                      <a:pt x="5" y="823"/>
                      <a:pt x="5" y="823"/>
                      <a:pt x="5" y="823"/>
                    </a:cubicBezTo>
                    <a:cubicBezTo>
                      <a:pt x="4" y="823"/>
                      <a:pt x="4" y="823"/>
                      <a:pt x="4" y="823"/>
                    </a:cubicBezTo>
                    <a:cubicBezTo>
                      <a:pt x="5" y="823"/>
                      <a:pt x="5" y="823"/>
                      <a:pt x="5" y="823"/>
                    </a:cubicBezTo>
                    <a:cubicBezTo>
                      <a:pt x="5" y="823"/>
                      <a:pt x="5" y="823"/>
                      <a:pt x="5" y="823"/>
                    </a:cubicBezTo>
                    <a:cubicBezTo>
                      <a:pt x="4" y="823"/>
                      <a:pt x="4" y="823"/>
                      <a:pt x="4" y="823"/>
                    </a:cubicBezTo>
                    <a:cubicBezTo>
                      <a:pt x="5" y="823"/>
                      <a:pt x="5" y="823"/>
                      <a:pt x="5" y="823"/>
                    </a:cubicBezTo>
                    <a:cubicBezTo>
                      <a:pt x="4" y="823"/>
                      <a:pt x="4" y="823"/>
                      <a:pt x="4" y="823"/>
                    </a:cubicBezTo>
                    <a:cubicBezTo>
                      <a:pt x="5" y="824"/>
                      <a:pt x="5" y="824"/>
                      <a:pt x="5" y="824"/>
                    </a:cubicBezTo>
                    <a:cubicBezTo>
                      <a:pt x="5" y="824"/>
                      <a:pt x="5" y="824"/>
                      <a:pt x="5" y="823"/>
                    </a:cubicBezTo>
                    <a:cubicBezTo>
                      <a:pt x="4" y="823"/>
                      <a:pt x="4" y="823"/>
                      <a:pt x="4" y="823"/>
                    </a:cubicBezTo>
                    <a:cubicBezTo>
                      <a:pt x="5" y="824"/>
                      <a:pt x="5" y="824"/>
                      <a:pt x="5" y="824"/>
                    </a:cubicBezTo>
                    <a:cubicBezTo>
                      <a:pt x="4" y="823"/>
                      <a:pt x="4" y="823"/>
                      <a:pt x="4" y="823"/>
                    </a:cubicBezTo>
                    <a:cubicBezTo>
                      <a:pt x="3" y="825"/>
                      <a:pt x="3" y="825"/>
                      <a:pt x="3" y="825"/>
                    </a:cubicBezTo>
                    <a:cubicBezTo>
                      <a:pt x="44" y="843"/>
                      <a:pt x="44" y="843"/>
                      <a:pt x="44" y="843"/>
                    </a:cubicBezTo>
                    <a:cubicBezTo>
                      <a:pt x="45" y="843"/>
                      <a:pt x="46" y="843"/>
                      <a:pt x="46" y="843"/>
                    </a:cubicBezTo>
                    <a:cubicBezTo>
                      <a:pt x="47" y="842"/>
                      <a:pt x="47" y="842"/>
                      <a:pt x="47" y="842"/>
                    </a:cubicBezTo>
                    <a:cubicBezTo>
                      <a:pt x="47" y="841"/>
                      <a:pt x="46" y="841"/>
                      <a:pt x="46" y="841"/>
                    </a:cubicBezTo>
                    <a:cubicBezTo>
                      <a:pt x="46" y="841"/>
                      <a:pt x="46" y="841"/>
                      <a:pt x="46" y="841"/>
                    </a:cubicBezTo>
                    <a:cubicBezTo>
                      <a:pt x="46" y="840"/>
                      <a:pt x="46" y="840"/>
                      <a:pt x="45" y="840"/>
                    </a:cubicBezTo>
                    <a:cubicBezTo>
                      <a:pt x="42" y="838"/>
                      <a:pt x="32" y="831"/>
                      <a:pt x="22" y="826"/>
                    </a:cubicBezTo>
                    <a:cubicBezTo>
                      <a:pt x="13" y="820"/>
                      <a:pt x="4" y="814"/>
                      <a:pt x="4" y="814"/>
                    </a:cubicBezTo>
                    <a:cubicBezTo>
                      <a:pt x="3" y="816"/>
                      <a:pt x="3" y="816"/>
                      <a:pt x="3" y="816"/>
                    </a:cubicBezTo>
                    <a:cubicBezTo>
                      <a:pt x="4" y="816"/>
                      <a:pt x="4" y="816"/>
                      <a:pt x="4" y="816"/>
                    </a:cubicBezTo>
                    <a:cubicBezTo>
                      <a:pt x="3" y="816"/>
                      <a:pt x="3" y="816"/>
                      <a:pt x="3" y="816"/>
                    </a:cubicBezTo>
                    <a:cubicBezTo>
                      <a:pt x="4" y="817"/>
                      <a:pt x="4" y="817"/>
                      <a:pt x="4" y="817"/>
                    </a:cubicBezTo>
                    <a:cubicBezTo>
                      <a:pt x="4" y="817"/>
                      <a:pt x="4" y="817"/>
                      <a:pt x="4" y="816"/>
                    </a:cubicBezTo>
                    <a:cubicBezTo>
                      <a:pt x="3" y="816"/>
                      <a:pt x="3" y="816"/>
                      <a:pt x="3" y="816"/>
                    </a:cubicBezTo>
                    <a:cubicBezTo>
                      <a:pt x="4" y="817"/>
                      <a:pt x="4" y="817"/>
                      <a:pt x="4" y="817"/>
                    </a:cubicBezTo>
                    <a:cubicBezTo>
                      <a:pt x="3" y="816"/>
                      <a:pt x="3" y="816"/>
                      <a:pt x="3" y="816"/>
                    </a:cubicBezTo>
                    <a:cubicBezTo>
                      <a:pt x="3" y="817"/>
                      <a:pt x="3" y="817"/>
                      <a:pt x="3" y="817"/>
                    </a:cubicBezTo>
                    <a:cubicBezTo>
                      <a:pt x="4" y="817"/>
                      <a:pt x="4" y="817"/>
                      <a:pt x="4" y="817"/>
                    </a:cubicBezTo>
                    <a:cubicBezTo>
                      <a:pt x="3" y="816"/>
                      <a:pt x="3" y="816"/>
                      <a:pt x="3" y="816"/>
                    </a:cubicBezTo>
                    <a:cubicBezTo>
                      <a:pt x="3" y="817"/>
                      <a:pt x="3" y="817"/>
                      <a:pt x="3" y="817"/>
                    </a:cubicBezTo>
                    <a:cubicBezTo>
                      <a:pt x="3" y="816"/>
                      <a:pt x="3" y="816"/>
                      <a:pt x="3" y="816"/>
                    </a:cubicBezTo>
                    <a:cubicBezTo>
                      <a:pt x="3" y="817"/>
                      <a:pt x="3" y="817"/>
                      <a:pt x="3" y="817"/>
                    </a:cubicBezTo>
                    <a:cubicBezTo>
                      <a:pt x="3" y="817"/>
                      <a:pt x="3" y="817"/>
                      <a:pt x="3" y="817"/>
                    </a:cubicBezTo>
                    <a:cubicBezTo>
                      <a:pt x="3" y="816"/>
                      <a:pt x="3" y="816"/>
                      <a:pt x="3" y="816"/>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4" y="818"/>
                      <a:pt x="5" y="818"/>
                    </a:cubicBezTo>
                    <a:cubicBezTo>
                      <a:pt x="9" y="820"/>
                      <a:pt x="19" y="824"/>
                      <a:pt x="27" y="828"/>
                    </a:cubicBezTo>
                    <a:cubicBezTo>
                      <a:pt x="31" y="830"/>
                      <a:pt x="35" y="832"/>
                      <a:pt x="38" y="833"/>
                    </a:cubicBezTo>
                    <a:cubicBezTo>
                      <a:pt x="40" y="834"/>
                      <a:pt x="41" y="835"/>
                      <a:pt x="42" y="835"/>
                    </a:cubicBezTo>
                    <a:cubicBezTo>
                      <a:pt x="43" y="835"/>
                      <a:pt x="43" y="835"/>
                      <a:pt x="43" y="836"/>
                    </a:cubicBezTo>
                    <a:cubicBezTo>
                      <a:pt x="44" y="836"/>
                      <a:pt x="44" y="836"/>
                      <a:pt x="44" y="836"/>
                    </a:cubicBezTo>
                    <a:cubicBezTo>
                      <a:pt x="45" y="836"/>
                      <a:pt x="45" y="836"/>
                      <a:pt x="45" y="836"/>
                    </a:cubicBezTo>
                    <a:cubicBezTo>
                      <a:pt x="45" y="836"/>
                      <a:pt x="46" y="835"/>
                      <a:pt x="46" y="835"/>
                    </a:cubicBezTo>
                    <a:cubicBezTo>
                      <a:pt x="46" y="835"/>
                      <a:pt x="46" y="834"/>
                      <a:pt x="46" y="834"/>
                    </a:cubicBezTo>
                    <a:cubicBezTo>
                      <a:pt x="46" y="834"/>
                      <a:pt x="46" y="833"/>
                      <a:pt x="45" y="833"/>
                    </a:cubicBezTo>
                    <a:cubicBezTo>
                      <a:pt x="3" y="807"/>
                      <a:pt x="3" y="807"/>
                      <a:pt x="3" y="807"/>
                    </a:cubicBezTo>
                    <a:cubicBezTo>
                      <a:pt x="3" y="808"/>
                      <a:pt x="3" y="808"/>
                      <a:pt x="3" y="808"/>
                    </a:cubicBezTo>
                    <a:cubicBezTo>
                      <a:pt x="4" y="809"/>
                      <a:pt x="4" y="809"/>
                      <a:pt x="4" y="809"/>
                    </a:cubicBezTo>
                    <a:cubicBezTo>
                      <a:pt x="3" y="808"/>
                      <a:pt x="3" y="808"/>
                      <a:pt x="3" y="808"/>
                    </a:cubicBezTo>
                    <a:cubicBezTo>
                      <a:pt x="3" y="809"/>
                      <a:pt x="3" y="809"/>
                      <a:pt x="3" y="809"/>
                    </a:cubicBezTo>
                    <a:cubicBezTo>
                      <a:pt x="3" y="809"/>
                      <a:pt x="4" y="809"/>
                      <a:pt x="4" y="809"/>
                    </a:cubicBezTo>
                    <a:cubicBezTo>
                      <a:pt x="3" y="808"/>
                      <a:pt x="3" y="808"/>
                      <a:pt x="3" y="808"/>
                    </a:cubicBezTo>
                    <a:cubicBezTo>
                      <a:pt x="3" y="809"/>
                      <a:pt x="3" y="809"/>
                      <a:pt x="3" y="809"/>
                    </a:cubicBezTo>
                    <a:cubicBezTo>
                      <a:pt x="3" y="808"/>
                      <a:pt x="3" y="808"/>
                      <a:pt x="3" y="808"/>
                    </a:cubicBezTo>
                    <a:cubicBezTo>
                      <a:pt x="3" y="809"/>
                      <a:pt x="3" y="809"/>
                      <a:pt x="3" y="809"/>
                    </a:cubicBezTo>
                    <a:cubicBezTo>
                      <a:pt x="3" y="809"/>
                      <a:pt x="3" y="809"/>
                      <a:pt x="3" y="809"/>
                    </a:cubicBezTo>
                    <a:cubicBezTo>
                      <a:pt x="3" y="808"/>
                      <a:pt x="3" y="808"/>
                      <a:pt x="3" y="808"/>
                    </a:cubicBezTo>
                    <a:cubicBezTo>
                      <a:pt x="3" y="809"/>
                      <a:pt x="3" y="809"/>
                      <a:pt x="3" y="809"/>
                    </a:cubicBezTo>
                    <a:cubicBezTo>
                      <a:pt x="3" y="809"/>
                      <a:pt x="3" y="809"/>
                      <a:pt x="3" y="809"/>
                    </a:cubicBezTo>
                    <a:cubicBezTo>
                      <a:pt x="2" y="809"/>
                      <a:pt x="2" y="809"/>
                      <a:pt x="2" y="809"/>
                    </a:cubicBezTo>
                    <a:cubicBezTo>
                      <a:pt x="3" y="809"/>
                      <a:pt x="3" y="809"/>
                      <a:pt x="3" y="809"/>
                    </a:cubicBezTo>
                    <a:cubicBezTo>
                      <a:pt x="3" y="809"/>
                      <a:pt x="3" y="809"/>
                      <a:pt x="3" y="809"/>
                    </a:cubicBezTo>
                    <a:cubicBezTo>
                      <a:pt x="2" y="809"/>
                      <a:pt x="2" y="809"/>
                      <a:pt x="2" y="809"/>
                    </a:cubicBezTo>
                    <a:cubicBezTo>
                      <a:pt x="2" y="809"/>
                      <a:pt x="3" y="810"/>
                      <a:pt x="3" y="810"/>
                    </a:cubicBezTo>
                    <a:cubicBezTo>
                      <a:pt x="6" y="811"/>
                      <a:pt x="16" y="815"/>
                      <a:pt x="26" y="820"/>
                    </a:cubicBezTo>
                    <a:cubicBezTo>
                      <a:pt x="30" y="822"/>
                      <a:pt x="35" y="824"/>
                      <a:pt x="38" y="825"/>
                    </a:cubicBezTo>
                    <a:cubicBezTo>
                      <a:pt x="41" y="827"/>
                      <a:pt x="43" y="828"/>
                      <a:pt x="43" y="828"/>
                    </a:cubicBezTo>
                    <a:cubicBezTo>
                      <a:pt x="44" y="828"/>
                      <a:pt x="45" y="828"/>
                      <a:pt x="45" y="827"/>
                    </a:cubicBezTo>
                    <a:cubicBezTo>
                      <a:pt x="45" y="827"/>
                      <a:pt x="45" y="827"/>
                      <a:pt x="45" y="827"/>
                    </a:cubicBezTo>
                    <a:cubicBezTo>
                      <a:pt x="45" y="826"/>
                      <a:pt x="45" y="826"/>
                      <a:pt x="45" y="826"/>
                    </a:cubicBezTo>
                    <a:cubicBezTo>
                      <a:pt x="45" y="825"/>
                      <a:pt x="45" y="825"/>
                      <a:pt x="45" y="825"/>
                    </a:cubicBezTo>
                    <a:cubicBezTo>
                      <a:pt x="44" y="825"/>
                      <a:pt x="43" y="824"/>
                      <a:pt x="42" y="823"/>
                    </a:cubicBezTo>
                    <a:cubicBezTo>
                      <a:pt x="37" y="820"/>
                      <a:pt x="27" y="814"/>
                      <a:pt x="19" y="809"/>
                    </a:cubicBezTo>
                    <a:cubicBezTo>
                      <a:pt x="14" y="807"/>
                      <a:pt x="10" y="805"/>
                      <a:pt x="8" y="803"/>
                    </a:cubicBezTo>
                    <a:cubicBezTo>
                      <a:pt x="6" y="802"/>
                      <a:pt x="5" y="801"/>
                      <a:pt x="4" y="801"/>
                    </a:cubicBezTo>
                    <a:cubicBezTo>
                      <a:pt x="4" y="800"/>
                      <a:pt x="4" y="800"/>
                      <a:pt x="3" y="800"/>
                    </a:cubicBezTo>
                    <a:cubicBezTo>
                      <a:pt x="3" y="800"/>
                      <a:pt x="3" y="800"/>
                      <a:pt x="3" y="800"/>
                    </a:cubicBezTo>
                    <a:cubicBezTo>
                      <a:pt x="3" y="800"/>
                      <a:pt x="3" y="800"/>
                      <a:pt x="3" y="800"/>
                    </a:cubicBezTo>
                    <a:cubicBezTo>
                      <a:pt x="2" y="801"/>
                      <a:pt x="2" y="801"/>
                      <a:pt x="2" y="801"/>
                    </a:cubicBezTo>
                    <a:cubicBezTo>
                      <a:pt x="4" y="801"/>
                      <a:pt x="4" y="801"/>
                      <a:pt x="4" y="801"/>
                    </a:cubicBezTo>
                    <a:cubicBezTo>
                      <a:pt x="4" y="800"/>
                      <a:pt x="3" y="800"/>
                      <a:pt x="3" y="800"/>
                    </a:cubicBezTo>
                    <a:cubicBezTo>
                      <a:pt x="2" y="801"/>
                      <a:pt x="2" y="801"/>
                      <a:pt x="2" y="801"/>
                    </a:cubicBezTo>
                    <a:cubicBezTo>
                      <a:pt x="4" y="801"/>
                      <a:pt x="4" y="801"/>
                      <a:pt x="4" y="801"/>
                    </a:cubicBezTo>
                    <a:cubicBezTo>
                      <a:pt x="2" y="801"/>
                      <a:pt x="2" y="801"/>
                      <a:pt x="2" y="801"/>
                    </a:cubicBezTo>
                    <a:cubicBezTo>
                      <a:pt x="3" y="801"/>
                      <a:pt x="3" y="801"/>
                      <a:pt x="3" y="801"/>
                    </a:cubicBezTo>
                    <a:cubicBezTo>
                      <a:pt x="4" y="801"/>
                      <a:pt x="4" y="801"/>
                      <a:pt x="4" y="801"/>
                    </a:cubicBezTo>
                    <a:cubicBezTo>
                      <a:pt x="2" y="801"/>
                      <a:pt x="2" y="801"/>
                      <a:pt x="2" y="801"/>
                    </a:cubicBezTo>
                    <a:cubicBezTo>
                      <a:pt x="3" y="801"/>
                      <a:pt x="3" y="801"/>
                      <a:pt x="3" y="801"/>
                    </a:cubicBezTo>
                    <a:cubicBezTo>
                      <a:pt x="3" y="801"/>
                      <a:pt x="3" y="801"/>
                      <a:pt x="3" y="801"/>
                    </a:cubicBezTo>
                    <a:cubicBezTo>
                      <a:pt x="2" y="801"/>
                      <a:pt x="2" y="801"/>
                      <a:pt x="2" y="801"/>
                    </a:cubicBezTo>
                    <a:cubicBezTo>
                      <a:pt x="3" y="802"/>
                      <a:pt x="3" y="802"/>
                      <a:pt x="3" y="802"/>
                    </a:cubicBezTo>
                    <a:cubicBezTo>
                      <a:pt x="3" y="802"/>
                      <a:pt x="3" y="802"/>
                      <a:pt x="3" y="801"/>
                    </a:cubicBezTo>
                    <a:cubicBezTo>
                      <a:pt x="2" y="801"/>
                      <a:pt x="2" y="801"/>
                      <a:pt x="2" y="801"/>
                    </a:cubicBezTo>
                    <a:cubicBezTo>
                      <a:pt x="3" y="802"/>
                      <a:pt x="3" y="802"/>
                      <a:pt x="3" y="802"/>
                    </a:cubicBezTo>
                    <a:cubicBezTo>
                      <a:pt x="2" y="801"/>
                      <a:pt x="2" y="801"/>
                      <a:pt x="2" y="801"/>
                    </a:cubicBezTo>
                    <a:cubicBezTo>
                      <a:pt x="2" y="802"/>
                      <a:pt x="2" y="802"/>
                      <a:pt x="2" y="802"/>
                    </a:cubicBezTo>
                    <a:cubicBezTo>
                      <a:pt x="3" y="802"/>
                      <a:pt x="3" y="802"/>
                      <a:pt x="3" y="802"/>
                    </a:cubicBezTo>
                    <a:cubicBezTo>
                      <a:pt x="2" y="801"/>
                      <a:pt x="2" y="801"/>
                      <a:pt x="2" y="801"/>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4" y="802"/>
                      <a:pt x="5" y="803"/>
                    </a:cubicBezTo>
                    <a:cubicBezTo>
                      <a:pt x="10" y="805"/>
                      <a:pt x="20" y="810"/>
                      <a:pt x="29" y="814"/>
                    </a:cubicBezTo>
                    <a:cubicBezTo>
                      <a:pt x="33" y="816"/>
                      <a:pt x="37" y="819"/>
                      <a:pt x="40" y="820"/>
                    </a:cubicBezTo>
                    <a:cubicBezTo>
                      <a:pt x="43" y="822"/>
                      <a:pt x="45" y="823"/>
                      <a:pt x="45" y="823"/>
                    </a:cubicBezTo>
                    <a:cubicBezTo>
                      <a:pt x="45" y="823"/>
                      <a:pt x="46" y="823"/>
                      <a:pt x="47" y="822"/>
                    </a:cubicBezTo>
                    <a:cubicBezTo>
                      <a:pt x="47" y="821"/>
                      <a:pt x="47" y="820"/>
                      <a:pt x="46" y="820"/>
                    </a:cubicBezTo>
                    <a:cubicBezTo>
                      <a:pt x="2" y="793"/>
                      <a:pt x="2" y="793"/>
                      <a:pt x="2" y="793"/>
                    </a:cubicBezTo>
                    <a:cubicBezTo>
                      <a:pt x="2" y="794"/>
                      <a:pt x="2" y="794"/>
                      <a:pt x="2" y="794"/>
                    </a:cubicBezTo>
                    <a:cubicBezTo>
                      <a:pt x="3" y="795"/>
                      <a:pt x="3" y="795"/>
                      <a:pt x="3" y="795"/>
                    </a:cubicBezTo>
                    <a:cubicBezTo>
                      <a:pt x="2" y="794"/>
                      <a:pt x="2" y="794"/>
                      <a:pt x="2" y="794"/>
                    </a:cubicBezTo>
                    <a:cubicBezTo>
                      <a:pt x="2" y="795"/>
                      <a:pt x="2" y="795"/>
                      <a:pt x="2" y="795"/>
                    </a:cubicBezTo>
                    <a:cubicBezTo>
                      <a:pt x="2" y="795"/>
                      <a:pt x="3" y="795"/>
                      <a:pt x="3" y="795"/>
                    </a:cubicBezTo>
                    <a:cubicBezTo>
                      <a:pt x="2" y="794"/>
                      <a:pt x="2" y="794"/>
                      <a:pt x="2" y="794"/>
                    </a:cubicBezTo>
                    <a:cubicBezTo>
                      <a:pt x="2" y="795"/>
                      <a:pt x="2" y="795"/>
                      <a:pt x="2" y="795"/>
                    </a:cubicBezTo>
                    <a:cubicBezTo>
                      <a:pt x="2" y="794"/>
                      <a:pt x="2" y="794"/>
                      <a:pt x="2" y="794"/>
                    </a:cubicBezTo>
                    <a:cubicBezTo>
                      <a:pt x="2" y="795"/>
                      <a:pt x="2" y="795"/>
                      <a:pt x="2" y="795"/>
                    </a:cubicBezTo>
                    <a:cubicBezTo>
                      <a:pt x="2" y="795"/>
                      <a:pt x="2" y="795"/>
                      <a:pt x="2" y="795"/>
                    </a:cubicBezTo>
                    <a:cubicBezTo>
                      <a:pt x="2" y="794"/>
                      <a:pt x="2" y="794"/>
                      <a:pt x="2" y="794"/>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3" y="796"/>
                      <a:pt x="4" y="796"/>
                    </a:cubicBezTo>
                    <a:cubicBezTo>
                      <a:pt x="9" y="799"/>
                      <a:pt x="20" y="804"/>
                      <a:pt x="28" y="808"/>
                    </a:cubicBezTo>
                    <a:cubicBezTo>
                      <a:pt x="33" y="810"/>
                      <a:pt x="37" y="812"/>
                      <a:pt x="40" y="814"/>
                    </a:cubicBezTo>
                    <a:cubicBezTo>
                      <a:pt x="43" y="815"/>
                      <a:pt x="45" y="816"/>
                      <a:pt x="45" y="816"/>
                    </a:cubicBezTo>
                    <a:cubicBezTo>
                      <a:pt x="46" y="817"/>
                      <a:pt x="46" y="816"/>
                      <a:pt x="47" y="816"/>
                    </a:cubicBezTo>
                    <a:cubicBezTo>
                      <a:pt x="47" y="815"/>
                      <a:pt x="47" y="814"/>
                      <a:pt x="46" y="814"/>
                    </a:cubicBezTo>
                    <a:cubicBezTo>
                      <a:pt x="25" y="800"/>
                      <a:pt x="25" y="800"/>
                      <a:pt x="25" y="800"/>
                    </a:cubicBezTo>
                    <a:cubicBezTo>
                      <a:pt x="43" y="809"/>
                      <a:pt x="43" y="809"/>
                      <a:pt x="43" y="809"/>
                    </a:cubicBezTo>
                    <a:cubicBezTo>
                      <a:pt x="44" y="809"/>
                      <a:pt x="45" y="809"/>
                      <a:pt x="45" y="809"/>
                    </a:cubicBezTo>
                    <a:cubicBezTo>
                      <a:pt x="45" y="808"/>
                      <a:pt x="45" y="808"/>
                      <a:pt x="45" y="808"/>
                    </a:cubicBezTo>
                    <a:cubicBezTo>
                      <a:pt x="45" y="807"/>
                      <a:pt x="45" y="807"/>
                      <a:pt x="45" y="807"/>
                    </a:cubicBezTo>
                    <a:cubicBezTo>
                      <a:pt x="45" y="806"/>
                      <a:pt x="45" y="806"/>
                      <a:pt x="45" y="806"/>
                    </a:cubicBezTo>
                    <a:cubicBezTo>
                      <a:pt x="44" y="806"/>
                      <a:pt x="43" y="805"/>
                      <a:pt x="42" y="804"/>
                    </a:cubicBezTo>
                    <a:cubicBezTo>
                      <a:pt x="32" y="798"/>
                      <a:pt x="4" y="781"/>
                      <a:pt x="4" y="781"/>
                    </a:cubicBezTo>
                    <a:cubicBezTo>
                      <a:pt x="4" y="783"/>
                      <a:pt x="4" y="783"/>
                      <a:pt x="4" y="783"/>
                    </a:cubicBezTo>
                    <a:cubicBezTo>
                      <a:pt x="5" y="783"/>
                      <a:pt x="5" y="783"/>
                      <a:pt x="5" y="783"/>
                    </a:cubicBezTo>
                    <a:cubicBezTo>
                      <a:pt x="4" y="783"/>
                      <a:pt x="4" y="783"/>
                      <a:pt x="4" y="783"/>
                    </a:cubicBezTo>
                    <a:cubicBezTo>
                      <a:pt x="4" y="784"/>
                      <a:pt x="4" y="784"/>
                      <a:pt x="4" y="784"/>
                    </a:cubicBezTo>
                    <a:cubicBezTo>
                      <a:pt x="4" y="784"/>
                      <a:pt x="5" y="784"/>
                      <a:pt x="5" y="783"/>
                    </a:cubicBezTo>
                    <a:cubicBezTo>
                      <a:pt x="4" y="783"/>
                      <a:pt x="4" y="783"/>
                      <a:pt x="4" y="783"/>
                    </a:cubicBezTo>
                    <a:cubicBezTo>
                      <a:pt x="4" y="784"/>
                      <a:pt x="4" y="784"/>
                      <a:pt x="4" y="784"/>
                    </a:cubicBezTo>
                    <a:cubicBezTo>
                      <a:pt x="4" y="783"/>
                      <a:pt x="4" y="783"/>
                      <a:pt x="4" y="783"/>
                    </a:cubicBezTo>
                    <a:cubicBezTo>
                      <a:pt x="4" y="784"/>
                      <a:pt x="4" y="784"/>
                      <a:pt x="4" y="784"/>
                    </a:cubicBezTo>
                    <a:cubicBezTo>
                      <a:pt x="4" y="784"/>
                      <a:pt x="4" y="784"/>
                      <a:pt x="4" y="784"/>
                    </a:cubicBezTo>
                    <a:cubicBezTo>
                      <a:pt x="4" y="783"/>
                      <a:pt x="4" y="783"/>
                      <a:pt x="4" y="783"/>
                    </a:cubicBezTo>
                    <a:cubicBezTo>
                      <a:pt x="4" y="784"/>
                      <a:pt x="4" y="784"/>
                      <a:pt x="4" y="784"/>
                    </a:cubicBezTo>
                    <a:cubicBezTo>
                      <a:pt x="4" y="783"/>
                      <a:pt x="4" y="783"/>
                      <a:pt x="4" y="783"/>
                    </a:cubicBezTo>
                    <a:cubicBezTo>
                      <a:pt x="3" y="784"/>
                      <a:pt x="3" y="784"/>
                      <a:pt x="3" y="784"/>
                    </a:cubicBezTo>
                    <a:cubicBezTo>
                      <a:pt x="4" y="784"/>
                      <a:pt x="4" y="784"/>
                      <a:pt x="4" y="784"/>
                    </a:cubicBezTo>
                    <a:cubicBezTo>
                      <a:pt x="4" y="783"/>
                      <a:pt x="4" y="783"/>
                      <a:pt x="4" y="783"/>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4" y="784"/>
                      <a:pt x="6" y="785"/>
                    </a:cubicBezTo>
                    <a:cubicBezTo>
                      <a:pt x="10" y="787"/>
                      <a:pt x="19" y="792"/>
                      <a:pt x="27" y="796"/>
                    </a:cubicBezTo>
                    <a:cubicBezTo>
                      <a:pt x="31" y="798"/>
                      <a:pt x="35" y="800"/>
                      <a:pt x="38" y="801"/>
                    </a:cubicBezTo>
                    <a:cubicBezTo>
                      <a:pt x="39" y="802"/>
                      <a:pt x="41" y="802"/>
                      <a:pt x="42" y="803"/>
                    </a:cubicBezTo>
                    <a:cubicBezTo>
                      <a:pt x="42" y="803"/>
                      <a:pt x="42" y="803"/>
                      <a:pt x="43" y="803"/>
                    </a:cubicBezTo>
                    <a:cubicBezTo>
                      <a:pt x="43" y="803"/>
                      <a:pt x="43" y="803"/>
                      <a:pt x="43" y="803"/>
                    </a:cubicBezTo>
                    <a:cubicBezTo>
                      <a:pt x="44" y="803"/>
                      <a:pt x="44" y="803"/>
                      <a:pt x="44" y="803"/>
                    </a:cubicBezTo>
                    <a:cubicBezTo>
                      <a:pt x="44" y="803"/>
                      <a:pt x="44" y="803"/>
                      <a:pt x="44" y="803"/>
                    </a:cubicBezTo>
                    <a:cubicBezTo>
                      <a:pt x="44" y="803"/>
                      <a:pt x="45" y="803"/>
                      <a:pt x="45" y="803"/>
                    </a:cubicBezTo>
                    <a:cubicBezTo>
                      <a:pt x="45" y="802"/>
                      <a:pt x="45" y="802"/>
                      <a:pt x="45" y="802"/>
                    </a:cubicBezTo>
                    <a:cubicBezTo>
                      <a:pt x="45" y="801"/>
                      <a:pt x="45" y="801"/>
                      <a:pt x="45" y="801"/>
                    </a:cubicBezTo>
                    <a:cubicBezTo>
                      <a:pt x="45" y="801"/>
                      <a:pt x="45" y="801"/>
                      <a:pt x="45" y="801"/>
                    </a:cubicBezTo>
                    <a:cubicBezTo>
                      <a:pt x="45" y="801"/>
                      <a:pt x="44" y="800"/>
                      <a:pt x="44" y="800"/>
                    </a:cubicBezTo>
                    <a:cubicBezTo>
                      <a:pt x="41" y="798"/>
                      <a:pt x="31" y="792"/>
                      <a:pt x="22" y="786"/>
                    </a:cubicBezTo>
                    <a:cubicBezTo>
                      <a:pt x="12" y="780"/>
                      <a:pt x="4" y="775"/>
                      <a:pt x="4" y="775"/>
                    </a:cubicBezTo>
                    <a:cubicBezTo>
                      <a:pt x="3" y="776"/>
                      <a:pt x="3" y="776"/>
                      <a:pt x="3" y="776"/>
                    </a:cubicBezTo>
                    <a:cubicBezTo>
                      <a:pt x="2" y="778"/>
                      <a:pt x="2" y="778"/>
                      <a:pt x="2" y="778"/>
                    </a:cubicBezTo>
                    <a:cubicBezTo>
                      <a:pt x="2" y="778"/>
                      <a:pt x="12" y="783"/>
                      <a:pt x="22" y="788"/>
                    </a:cubicBezTo>
                    <a:cubicBezTo>
                      <a:pt x="27" y="791"/>
                      <a:pt x="33" y="794"/>
                      <a:pt x="37" y="796"/>
                    </a:cubicBezTo>
                    <a:cubicBezTo>
                      <a:pt x="39" y="797"/>
                      <a:pt x="40" y="798"/>
                      <a:pt x="42" y="798"/>
                    </a:cubicBezTo>
                    <a:cubicBezTo>
                      <a:pt x="42" y="799"/>
                      <a:pt x="43" y="799"/>
                      <a:pt x="43" y="799"/>
                    </a:cubicBezTo>
                    <a:cubicBezTo>
                      <a:pt x="44" y="799"/>
                      <a:pt x="44" y="799"/>
                      <a:pt x="44" y="799"/>
                    </a:cubicBezTo>
                    <a:cubicBezTo>
                      <a:pt x="45" y="799"/>
                      <a:pt x="45" y="799"/>
                      <a:pt x="45" y="799"/>
                    </a:cubicBezTo>
                    <a:cubicBezTo>
                      <a:pt x="45" y="799"/>
                      <a:pt x="45" y="799"/>
                      <a:pt x="45" y="799"/>
                    </a:cubicBezTo>
                    <a:cubicBezTo>
                      <a:pt x="46" y="799"/>
                      <a:pt x="46" y="799"/>
                      <a:pt x="46" y="799"/>
                    </a:cubicBezTo>
                    <a:cubicBezTo>
                      <a:pt x="46" y="798"/>
                      <a:pt x="46" y="798"/>
                      <a:pt x="46" y="797"/>
                    </a:cubicBezTo>
                    <a:cubicBezTo>
                      <a:pt x="46" y="797"/>
                      <a:pt x="46" y="797"/>
                      <a:pt x="46" y="796"/>
                    </a:cubicBezTo>
                    <a:cubicBezTo>
                      <a:pt x="30" y="787"/>
                      <a:pt x="30" y="787"/>
                      <a:pt x="30" y="787"/>
                    </a:cubicBezTo>
                    <a:cubicBezTo>
                      <a:pt x="43" y="793"/>
                      <a:pt x="43" y="793"/>
                      <a:pt x="43" y="793"/>
                    </a:cubicBezTo>
                    <a:cubicBezTo>
                      <a:pt x="44" y="794"/>
                      <a:pt x="45" y="793"/>
                      <a:pt x="45" y="793"/>
                    </a:cubicBezTo>
                    <a:cubicBezTo>
                      <a:pt x="46" y="792"/>
                      <a:pt x="46" y="792"/>
                      <a:pt x="46" y="792"/>
                    </a:cubicBezTo>
                    <a:cubicBezTo>
                      <a:pt x="46" y="791"/>
                      <a:pt x="45" y="791"/>
                      <a:pt x="45" y="791"/>
                    </a:cubicBezTo>
                    <a:cubicBezTo>
                      <a:pt x="45" y="791"/>
                      <a:pt x="45" y="791"/>
                      <a:pt x="45" y="791"/>
                    </a:cubicBezTo>
                    <a:cubicBezTo>
                      <a:pt x="44" y="790"/>
                      <a:pt x="43" y="789"/>
                      <a:pt x="42" y="788"/>
                    </a:cubicBezTo>
                    <a:cubicBezTo>
                      <a:pt x="32" y="782"/>
                      <a:pt x="3" y="764"/>
                      <a:pt x="3" y="764"/>
                    </a:cubicBezTo>
                    <a:cubicBezTo>
                      <a:pt x="2" y="766"/>
                      <a:pt x="2" y="766"/>
                      <a:pt x="2" y="766"/>
                    </a:cubicBezTo>
                    <a:cubicBezTo>
                      <a:pt x="3" y="766"/>
                      <a:pt x="3" y="766"/>
                      <a:pt x="3" y="766"/>
                    </a:cubicBezTo>
                    <a:cubicBezTo>
                      <a:pt x="2" y="766"/>
                      <a:pt x="2" y="766"/>
                      <a:pt x="2" y="766"/>
                    </a:cubicBezTo>
                    <a:cubicBezTo>
                      <a:pt x="3" y="767"/>
                      <a:pt x="3" y="767"/>
                      <a:pt x="3" y="767"/>
                    </a:cubicBezTo>
                    <a:cubicBezTo>
                      <a:pt x="3" y="767"/>
                      <a:pt x="3" y="767"/>
                      <a:pt x="3" y="766"/>
                    </a:cubicBezTo>
                    <a:cubicBezTo>
                      <a:pt x="2" y="766"/>
                      <a:pt x="2" y="766"/>
                      <a:pt x="2" y="766"/>
                    </a:cubicBezTo>
                    <a:cubicBezTo>
                      <a:pt x="3" y="767"/>
                      <a:pt x="3" y="767"/>
                      <a:pt x="3" y="767"/>
                    </a:cubicBezTo>
                    <a:cubicBezTo>
                      <a:pt x="2" y="766"/>
                      <a:pt x="2" y="766"/>
                      <a:pt x="2" y="766"/>
                    </a:cubicBezTo>
                    <a:cubicBezTo>
                      <a:pt x="2" y="767"/>
                      <a:pt x="2" y="767"/>
                      <a:pt x="2" y="767"/>
                    </a:cubicBezTo>
                    <a:cubicBezTo>
                      <a:pt x="3" y="767"/>
                      <a:pt x="3" y="767"/>
                      <a:pt x="3" y="767"/>
                    </a:cubicBezTo>
                    <a:cubicBezTo>
                      <a:pt x="2" y="766"/>
                      <a:pt x="2" y="766"/>
                      <a:pt x="2" y="766"/>
                    </a:cubicBezTo>
                    <a:cubicBezTo>
                      <a:pt x="2" y="767"/>
                      <a:pt x="2" y="767"/>
                      <a:pt x="2" y="767"/>
                    </a:cubicBezTo>
                    <a:cubicBezTo>
                      <a:pt x="2" y="766"/>
                      <a:pt x="2" y="766"/>
                      <a:pt x="2" y="766"/>
                    </a:cubicBezTo>
                    <a:cubicBezTo>
                      <a:pt x="2" y="767"/>
                      <a:pt x="2" y="767"/>
                      <a:pt x="2" y="767"/>
                    </a:cubicBezTo>
                    <a:cubicBezTo>
                      <a:pt x="2" y="767"/>
                      <a:pt x="2" y="767"/>
                      <a:pt x="2" y="767"/>
                    </a:cubicBezTo>
                    <a:cubicBezTo>
                      <a:pt x="2" y="766"/>
                      <a:pt x="2" y="766"/>
                      <a:pt x="2" y="766"/>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3" y="768"/>
                      <a:pt x="4" y="768"/>
                    </a:cubicBezTo>
                    <a:cubicBezTo>
                      <a:pt x="8" y="771"/>
                      <a:pt x="18" y="776"/>
                      <a:pt x="26" y="780"/>
                    </a:cubicBezTo>
                    <a:cubicBezTo>
                      <a:pt x="30" y="782"/>
                      <a:pt x="34" y="784"/>
                      <a:pt x="38" y="786"/>
                    </a:cubicBezTo>
                    <a:cubicBezTo>
                      <a:pt x="39" y="787"/>
                      <a:pt x="40" y="787"/>
                      <a:pt x="41" y="788"/>
                    </a:cubicBezTo>
                    <a:cubicBezTo>
                      <a:pt x="42" y="788"/>
                      <a:pt x="42" y="788"/>
                      <a:pt x="43" y="788"/>
                    </a:cubicBezTo>
                    <a:cubicBezTo>
                      <a:pt x="43" y="788"/>
                      <a:pt x="43" y="789"/>
                      <a:pt x="44" y="789"/>
                    </a:cubicBezTo>
                    <a:cubicBezTo>
                      <a:pt x="45" y="788"/>
                      <a:pt x="45" y="788"/>
                      <a:pt x="45" y="788"/>
                    </a:cubicBezTo>
                    <a:cubicBezTo>
                      <a:pt x="45" y="788"/>
                      <a:pt x="45" y="788"/>
                      <a:pt x="45" y="788"/>
                    </a:cubicBezTo>
                    <a:cubicBezTo>
                      <a:pt x="46" y="787"/>
                      <a:pt x="46" y="787"/>
                      <a:pt x="46" y="787"/>
                    </a:cubicBezTo>
                    <a:cubicBezTo>
                      <a:pt x="45" y="786"/>
                      <a:pt x="45" y="786"/>
                      <a:pt x="45" y="786"/>
                    </a:cubicBezTo>
                    <a:cubicBezTo>
                      <a:pt x="26" y="774"/>
                      <a:pt x="26" y="774"/>
                      <a:pt x="26" y="774"/>
                    </a:cubicBezTo>
                    <a:cubicBezTo>
                      <a:pt x="43" y="782"/>
                      <a:pt x="43" y="782"/>
                      <a:pt x="43" y="782"/>
                    </a:cubicBezTo>
                    <a:cubicBezTo>
                      <a:pt x="44" y="783"/>
                      <a:pt x="45" y="782"/>
                      <a:pt x="45" y="782"/>
                    </a:cubicBezTo>
                    <a:cubicBezTo>
                      <a:pt x="46" y="781"/>
                      <a:pt x="46" y="780"/>
                      <a:pt x="45" y="780"/>
                    </a:cubicBezTo>
                    <a:cubicBezTo>
                      <a:pt x="3" y="754"/>
                      <a:pt x="3" y="754"/>
                      <a:pt x="3" y="754"/>
                    </a:cubicBezTo>
                    <a:cubicBezTo>
                      <a:pt x="2" y="755"/>
                      <a:pt x="2" y="755"/>
                      <a:pt x="2" y="755"/>
                    </a:cubicBezTo>
                    <a:cubicBezTo>
                      <a:pt x="2" y="756"/>
                      <a:pt x="2" y="756"/>
                      <a:pt x="2" y="756"/>
                    </a:cubicBezTo>
                    <a:cubicBezTo>
                      <a:pt x="2" y="756"/>
                      <a:pt x="12" y="761"/>
                      <a:pt x="22" y="766"/>
                    </a:cubicBezTo>
                    <a:cubicBezTo>
                      <a:pt x="27" y="768"/>
                      <a:pt x="32" y="771"/>
                      <a:pt x="36" y="773"/>
                    </a:cubicBezTo>
                    <a:cubicBezTo>
                      <a:pt x="39" y="774"/>
                      <a:pt x="40" y="774"/>
                      <a:pt x="42" y="775"/>
                    </a:cubicBezTo>
                    <a:cubicBezTo>
                      <a:pt x="43" y="775"/>
                      <a:pt x="43" y="775"/>
                      <a:pt x="44" y="776"/>
                    </a:cubicBezTo>
                    <a:cubicBezTo>
                      <a:pt x="44" y="776"/>
                      <a:pt x="44" y="776"/>
                      <a:pt x="45" y="776"/>
                    </a:cubicBezTo>
                    <a:cubicBezTo>
                      <a:pt x="46" y="776"/>
                      <a:pt x="46" y="776"/>
                      <a:pt x="46" y="776"/>
                    </a:cubicBezTo>
                    <a:cubicBezTo>
                      <a:pt x="46" y="776"/>
                      <a:pt x="46" y="776"/>
                      <a:pt x="46" y="775"/>
                    </a:cubicBezTo>
                    <a:cubicBezTo>
                      <a:pt x="47" y="775"/>
                      <a:pt x="47" y="774"/>
                      <a:pt x="47" y="774"/>
                    </a:cubicBezTo>
                    <a:cubicBezTo>
                      <a:pt x="47" y="774"/>
                      <a:pt x="46" y="773"/>
                      <a:pt x="46" y="773"/>
                    </a:cubicBezTo>
                    <a:cubicBezTo>
                      <a:pt x="32" y="764"/>
                      <a:pt x="32" y="764"/>
                      <a:pt x="32" y="764"/>
                    </a:cubicBezTo>
                    <a:cubicBezTo>
                      <a:pt x="44" y="771"/>
                      <a:pt x="44" y="771"/>
                      <a:pt x="44" y="771"/>
                    </a:cubicBezTo>
                    <a:cubicBezTo>
                      <a:pt x="45" y="771"/>
                      <a:pt x="46" y="771"/>
                      <a:pt x="46" y="770"/>
                    </a:cubicBezTo>
                    <a:cubicBezTo>
                      <a:pt x="47" y="769"/>
                      <a:pt x="47" y="768"/>
                      <a:pt x="46" y="768"/>
                    </a:cubicBezTo>
                    <a:cubicBezTo>
                      <a:pt x="46" y="768"/>
                      <a:pt x="43" y="766"/>
                      <a:pt x="39" y="764"/>
                    </a:cubicBezTo>
                    <a:cubicBezTo>
                      <a:pt x="34" y="761"/>
                      <a:pt x="25" y="755"/>
                      <a:pt x="18" y="751"/>
                    </a:cubicBezTo>
                    <a:cubicBezTo>
                      <a:pt x="14" y="748"/>
                      <a:pt x="11" y="746"/>
                      <a:pt x="8" y="745"/>
                    </a:cubicBezTo>
                    <a:cubicBezTo>
                      <a:pt x="7" y="744"/>
                      <a:pt x="6" y="744"/>
                      <a:pt x="6" y="743"/>
                    </a:cubicBezTo>
                    <a:cubicBezTo>
                      <a:pt x="5" y="743"/>
                      <a:pt x="5" y="743"/>
                      <a:pt x="5" y="743"/>
                    </a:cubicBezTo>
                    <a:cubicBezTo>
                      <a:pt x="5" y="743"/>
                      <a:pt x="5" y="743"/>
                      <a:pt x="5" y="743"/>
                    </a:cubicBezTo>
                    <a:cubicBezTo>
                      <a:pt x="4" y="743"/>
                      <a:pt x="4" y="743"/>
                      <a:pt x="4" y="743"/>
                    </a:cubicBezTo>
                    <a:cubicBezTo>
                      <a:pt x="5" y="743"/>
                      <a:pt x="5" y="743"/>
                      <a:pt x="5" y="743"/>
                    </a:cubicBezTo>
                    <a:cubicBezTo>
                      <a:pt x="5" y="743"/>
                      <a:pt x="5" y="743"/>
                      <a:pt x="5" y="743"/>
                    </a:cubicBezTo>
                    <a:cubicBezTo>
                      <a:pt x="4" y="743"/>
                      <a:pt x="4" y="743"/>
                      <a:pt x="4" y="743"/>
                    </a:cubicBezTo>
                    <a:cubicBezTo>
                      <a:pt x="5" y="743"/>
                      <a:pt x="5" y="743"/>
                      <a:pt x="5" y="743"/>
                    </a:cubicBezTo>
                    <a:cubicBezTo>
                      <a:pt x="4" y="744"/>
                      <a:pt x="4" y="744"/>
                      <a:pt x="4" y="744"/>
                    </a:cubicBezTo>
                    <a:cubicBezTo>
                      <a:pt x="5" y="743"/>
                      <a:pt x="5" y="743"/>
                      <a:pt x="5" y="743"/>
                    </a:cubicBezTo>
                    <a:cubicBezTo>
                      <a:pt x="5" y="743"/>
                      <a:pt x="5" y="743"/>
                      <a:pt x="5" y="743"/>
                    </a:cubicBezTo>
                    <a:cubicBezTo>
                      <a:pt x="4" y="744"/>
                      <a:pt x="4" y="744"/>
                      <a:pt x="4" y="744"/>
                    </a:cubicBezTo>
                    <a:cubicBezTo>
                      <a:pt x="5" y="743"/>
                      <a:pt x="5" y="743"/>
                      <a:pt x="5" y="743"/>
                    </a:cubicBezTo>
                    <a:cubicBezTo>
                      <a:pt x="4" y="744"/>
                      <a:pt x="4" y="744"/>
                      <a:pt x="4" y="744"/>
                    </a:cubicBezTo>
                    <a:cubicBezTo>
                      <a:pt x="5" y="744"/>
                      <a:pt x="5" y="744"/>
                      <a:pt x="5" y="744"/>
                    </a:cubicBezTo>
                    <a:cubicBezTo>
                      <a:pt x="5" y="743"/>
                      <a:pt x="5" y="743"/>
                      <a:pt x="5" y="743"/>
                    </a:cubicBezTo>
                    <a:cubicBezTo>
                      <a:pt x="4" y="744"/>
                      <a:pt x="4" y="744"/>
                      <a:pt x="4" y="744"/>
                    </a:cubicBezTo>
                    <a:cubicBezTo>
                      <a:pt x="5" y="744"/>
                      <a:pt x="5" y="744"/>
                      <a:pt x="5" y="744"/>
                    </a:cubicBezTo>
                    <a:cubicBezTo>
                      <a:pt x="4" y="744"/>
                      <a:pt x="4" y="744"/>
                      <a:pt x="4" y="744"/>
                    </a:cubicBezTo>
                    <a:cubicBezTo>
                      <a:pt x="3" y="745"/>
                      <a:pt x="3" y="745"/>
                      <a:pt x="3" y="745"/>
                    </a:cubicBezTo>
                    <a:cubicBezTo>
                      <a:pt x="45" y="765"/>
                      <a:pt x="45" y="765"/>
                      <a:pt x="45" y="765"/>
                    </a:cubicBezTo>
                    <a:cubicBezTo>
                      <a:pt x="45" y="766"/>
                      <a:pt x="46" y="765"/>
                      <a:pt x="47" y="765"/>
                    </a:cubicBezTo>
                    <a:cubicBezTo>
                      <a:pt x="47" y="764"/>
                      <a:pt x="47" y="763"/>
                      <a:pt x="46" y="763"/>
                    </a:cubicBezTo>
                    <a:cubicBezTo>
                      <a:pt x="46" y="763"/>
                      <a:pt x="43" y="761"/>
                      <a:pt x="39" y="759"/>
                    </a:cubicBezTo>
                    <a:cubicBezTo>
                      <a:pt x="33" y="755"/>
                      <a:pt x="25" y="750"/>
                      <a:pt x="17" y="746"/>
                    </a:cubicBezTo>
                    <a:cubicBezTo>
                      <a:pt x="14" y="743"/>
                      <a:pt x="10" y="741"/>
                      <a:pt x="8" y="740"/>
                    </a:cubicBezTo>
                    <a:cubicBezTo>
                      <a:pt x="7" y="739"/>
                      <a:pt x="6" y="738"/>
                      <a:pt x="5" y="738"/>
                    </a:cubicBezTo>
                    <a:cubicBezTo>
                      <a:pt x="4" y="737"/>
                      <a:pt x="4" y="737"/>
                      <a:pt x="4" y="737"/>
                    </a:cubicBezTo>
                    <a:cubicBezTo>
                      <a:pt x="4" y="737"/>
                      <a:pt x="4" y="737"/>
                      <a:pt x="4" y="737"/>
                    </a:cubicBezTo>
                    <a:cubicBezTo>
                      <a:pt x="4" y="737"/>
                      <a:pt x="4" y="737"/>
                      <a:pt x="4" y="737"/>
                    </a:cubicBezTo>
                    <a:cubicBezTo>
                      <a:pt x="5" y="737"/>
                      <a:pt x="5" y="737"/>
                      <a:pt x="5" y="737"/>
                    </a:cubicBezTo>
                    <a:cubicBezTo>
                      <a:pt x="4" y="737"/>
                      <a:pt x="4" y="737"/>
                      <a:pt x="4" y="737"/>
                    </a:cubicBezTo>
                    <a:cubicBezTo>
                      <a:pt x="4" y="737"/>
                      <a:pt x="4" y="737"/>
                      <a:pt x="4" y="737"/>
                    </a:cubicBezTo>
                    <a:cubicBezTo>
                      <a:pt x="5" y="737"/>
                      <a:pt x="5" y="737"/>
                      <a:pt x="5" y="737"/>
                    </a:cubicBezTo>
                    <a:cubicBezTo>
                      <a:pt x="3" y="738"/>
                      <a:pt x="3" y="738"/>
                      <a:pt x="3" y="738"/>
                    </a:cubicBezTo>
                    <a:cubicBezTo>
                      <a:pt x="5" y="738"/>
                      <a:pt x="5" y="738"/>
                      <a:pt x="5" y="738"/>
                    </a:cubicBezTo>
                    <a:cubicBezTo>
                      <a:pt x="5" y="737"/>
                      <a:pt x="5" y="737"/>
                      <a:pt x="5" y="737"/>
                    </a:cubicBezTo>
                    <a:cubicBezTo>
                      <a:pt x="3" y="738"/>
                      <a:pt x="3" y="738"/>
                      <a:pt x="3" y="738"/>
                    </a:cubicBezTo>
                    <a:cubicBezTo>
                      <a:pt x="5" y="738"/>
                      <a:pt x="5" y="738"/>
                      <a:pt x="5" y="738"/>
                    </a:cubicBezTo>
                    <a:cubicBezTo>
                      <a:pt x="3" y="738"/>
                      <a:pt x="3" y="738"/>
                      <a:pt x="3" y="738"/>
                    </a:cubicBezTo>
                    <a:cubicBezTo>
                      <a:pt x="4" y="739"/>
                      <a:pt x="4" y="739"/>
                      <a:pt x="4" y="739"/>
                    </a:cubicBezTo>
                    <a:cubicBezTo>
                      <a:pt x="5" y="738"/>
                      <a:pt x="5" y="738"/>
                      <a:pt x="5" y="738"/>
                    </a:cubicBezTo>
                    <a:cubicBezTo>
                      <a:pt x="3" y="738"/>
                      <a:pt x="3" y="738"/>
                      <a:pt x="3" y="738"/>
                    </a:cubicBezTo>
                    <a:cubicBezTo>
                      <a:pt x="4" y="739"/>
                      <a:pt x="4" y="739"/>
                      <a:pt x="4" y="739"/>
                    </a:cubicBezTo>
                    <a:cubicBezTo>
                      <a:pt x="4" y="738"/>
                      <a:pt x="4" y="738"/>
                      <a:pt x="4" y="738"/>
                    </a:cubicBezTo>
                    <a:cubicBezTo>
                      <a:pt x="3" y="738"/>
                      <a:pt x="3" y="738"/>
                      <a:pt x="3" y="738"/>
                    </a:cubicBezTo>
                    <a:cubicBezTo>
                      <a:pt x="4" y="739"/>
                      <a:pt x="4" y="739"/>
                      <a:pt x="4" y="739"/>
                    </a:cubicBezTo>
                    <a:cubicBezTo>
                      <a:pt x="4" y="739"/>
                      <a:pt x="4" y="739"/>
                      <a:pt x="4" y="738"/>
                    </a:cubicBezTo>
                    <a:cubicBezTo>
                      <a:pt x="3" y="738"/>
                      <a:pt x="3" y="738"/>
                      <a:pt x="3" y="738"/>
                    </a:cubicBezTo>
                    <a:cubicBezTo>
                      <a:pt x="4" y="739"/>
                      <a:pt x="4" y="739"/>
                      <a:pt x="4" y="739"/>
                    </a:cubicBezTo>
                    <a:cubicBezTo>
                      <a:pt x="3" y="738"/>
                      <a:pt x="3" y="738"/>
                      <a:pt x="3" y="738"/>
                    </a:cubicBezTo>
                    <a:cubicBezTo>
                      <a:pt x="3" y="739"/>
                      <a:pt x="3" y="739"/>
                      <a:pt x="3" y="739"/>
                    </a:cubicBezTo>
                    <a:cubicBezTo>
                      <a:pt x="4" y="739"/>
                      <a:pt x="4" y="739"/>
                      <a:pt x="4" y="739"/>
                    </a:cubicBezTo>
                    <a:cubicBezTo>
                      <a:pt x="3" y="738"/>
                      <a:pt x="3" y="738"/>
                      <a:pt x="3" y="738"/>
                    </a:cubicBezTo>
                    <a:cubicBezTo>
                      <a:pt x="3" y="739"/>
                      <a:pt x="3" y="739"/>
                      <a:pt x="3" y="739"/>
                    </a:cubicBezTo>
                    <a:cubicBezTo>
                      <a:pt x="3" y="738"/>
                      <a:pt x="3" y="738"/>
                      <a:pt x="3" y="738"/>
                    </a:cubicBezTo>
                    <a:cubicBezTo>
                      <a:pt x="3" y="739"/>
                      <a:pt x="3" y="739"/>
                      <a:pt x="3" y="739"/>
                    </a:cubicBezTo>
                    <a:cubicBezTo>
                      <a:pt x="3" y="739"/>
                      <a:pt x="3" y="739"/>
                      <a:pt x="3" y="739"/>
                    </a:cubicBezTo>
                    <a:cubicBezTo>
                      <a:pt x="3" y="738"/>
                      <a:pt x="3" y="738"/>
                      <a:pt x="3" y="738"/>
                    </a:cubicBezTo>
                    <a:cubicBezTo>
                      <a:pt x="3" y="739"/>
                      <a:pt x="3" y="739"/>
                      <a:pt x="3" y="739"/>
                    </a:cubicBezTo>
                    <a:cubicBezTo>
                      <a:pt x="3" y="739"/>
                      <a:pt x="3" y="739"/>
                      <a:pt x="3" y="739"/>
                    </a:cubicBezTo>
                    <a:cubicBezTo>
                      <a:pt x="3" y="739"/>
                      <a:pt x="4" y="740"/>
                      <a:pt x="6" y="740"/>
                    </a:cubicBezTo>
                    <a:cubicBezTo>
                      <a:pt x="10" y="742"/>
                      <a:pt x="20" y="747"/>
                      <a:pt x="28" y="751"/>
                    </a:cubicBezTo>
                    <a:cubicBezTo>
                      <a:pt x="32" y="754"/>
                      <a:pt x="36" y="755"/>
                      <a:pt x="38" y="757"/>
                    </a:cubicBezTo>
                    <a:cubicBezTo>
                      <a:pt x="40" y="758"/>
                      <a:pt x="41" y="758"/>
                      <a:pt x="42" y="759"/>
                    </a:cubicBezTo>
                    <a:cubicBezTo>
                      <a:pt x="42" y="759"/>
                      <a:pt x="42" y="759"/>
                      <a:pt x="43" y="759"/>
                    </a:cubicBezTo>
                    <a:cubicBezTo>
                      <a:pt x="43" y="759"/>
                      <a:pt x="43" y="759"/>
                      <a:pt x="43" y="759"/>
                    </a:cubicBezTo>
                    <a:cubicBezTo>
                      <a:pt x="43" y="759"/>
                      <a:pt x="43" y="759"/>
                      <a:pt x="43" y="759"/>
                    </a:cubicBezTo>
                    <a:cubicBezTo>
                      <a:pt x="43" y="759"/>
                      <a:pt x="43" y="759"/>
                      <a:pt x="43" y="759"/>
                    </a:cubicBezTo>
                    <a:cubicBezTo>
                      <a:pt x="43" y="759"/>
                      <a:pt x="43" y="759"/>
                      <a:pt x="44" y="759"/>
                    </a:cubicBezTo>
                    <a:cubicBezTo>
                      <a:pt x="44" y="759"/>
                      <a:pt x="45" y="759"/>
                      <a:pt x="45" y="758"/>
                    </a:cubicBezTo>
                    <a:cubicBezTo>
                      <a:pt x="45" y="758"/>
                      <a:pt x="45" y="757"/>
                      <a:pt x="44" y="757"/>
                    </a:cubicBezTo>
                    <a:cubicBezTo>
                      <a:pt x="44" y="757"/>
                      <a:pt x="42" y="755"/>
                      <a:pt x="38" y="753"/>
                    </a:cubicBezTo>
                    <a:cubicBezTo>
                      <a:pt x="32" y="749"/>
                      <a:pt x="23" y="744"/>
                      <a:pt x="16" y="740"/>
                    </a:cubicBezTo>
                    <a:cubicBezTo>
                      <a:pt x="13" y="737"/>
                      <a:pt x="9" y="735"/>
                      <a:pt x="7" y="734"/>
                    </a:cubicBezTo>
                    <a:cubicBezTo>
                      <a:pt x="6" y="733"/>
                      <a:pt x="5" y="732"/>
                      <a:pt x="4" y="732"/>
                    </a:cubicBezTo>
                    <a:cubicBezTo>
                      <a:pt x="4" y="731"/>
                      <a:pt x="4" y="731"/>
                      <a:pt x="4" y="731"/>
                    </a:cubicBezTo>
                    <a:cubicBezTo>
                      <a:pt x="4" y="731"/>
                      <a:pt x="4" y="731"/>
                      <a:pt x="4" y="731"/>
                    </a:cubicBezTo>
                    <a:cubicBezTo>
                      <a:pt x="4" y="731"/>
                      <a:pt x="4" y="731"/>
                      <a:pt x="4" y="731"/>
                    </a:cubicBezTo>
                    <a:cubicBezTo>
                      <a:pt x="3" y="732"/>
                      <a:pt x="3" y="732"/>
                      <a:pt x="3" y="732"/>
                    </a:cubicBezTo>
                    <a:cubicBezTo>
                      <a:pt x="4" y="732"/>
                      <a:pt x="4" y="732"/>
                      <a:pt x="4" y="732"/>
                    </a:cubicBezTo>
                    <a:cubicBezTo>
                      <a:pt x="4" y="731"/>
                      <a:pt x="4" y="731"/>
                      <a:pt x="4" y="731"/>
                    </a:cubicBezTo>
                    <a:cubicBezTo>
                      <a:pt x="3" y="732"/>
                      <a:pt x="3" y="732"/>
                      <a:pt x="3" y="732"/>
                    </a:cubicBezTo>
                    <a:cubicBezTo>
                      <a:pt x="4" y="732"/>
                      <a:pt x="4" y="732"/>
                      <a:pt x="4" y="732"/>
                    </a:cubicBezTo>
                    <a:cubicBezTo>
                      <a:pt x="3" y="732"/>
                      <a:pt x="3" y="732"/>
                      <a:pt x="3" y="732"/>
                    </a:cubicBezTo>
                    <a:cubicBezTo>
                      <a:pt x="4" y="732"/>
                      <a:pt x="4" y="732"/>
                      <a:pt x="4" y="732"/>
                    </a:cubicBezTo>
                    <a:cubicBezTo>
                      <a:pt x="4" y="732"/>
                      <a:pt x="4" y="732"/>
                      <a:pt x="4" y="732"/>
                    </a:cubicBezTo>
                    <a:cubicBezTo>
                      <a:pt x="3" y="732"/>
                      <a:pt x="3" y="732"/>
                      <a:pt x="3" y="732"/>
                    </a:cubicBezTo>
                    <a:cubicBezTo>
                      <a:pt x="4" y="732"/>
                      <a:pt x="4" y="732"/>
                      <a:pt x="4" y="732"/>
                    </a:cubicBezTo>
                    <a:cubicBezTo>
                      <a:pt x="3" y="732"/>
                      <a:pt x="3" y="732"/>
                      <a:pt x="3" y="732"/>
                    </a:cubicBezTo>
                    <a:cubicBezTo>
                      <a:pt x="4" y="733"/>
                      <a:pt x="4" y="733"/>
                      <a:pt x="4" y="733"/>
                    </a:cubicBezTo>
                    <a:cubicBezTo>
                      <a:pt x="4" y="733"/>
                      <a:pt x="4" y="732"/>
                      <a:pt x="4" y="732"/>
                    </a:cubicBezTo>
                    <a:cubicBezTo>
                      <a:pt x="3" y="732"/>
                      <a:pt x="3" y="732"/>
                      <a:pt x="3" y="732"/>
                    </a:cubicBezTo>
                    <a:cubicBezTo>
                      <a:pt x="4" y="733"/>
                      <a:pt x="4" y="733"/>
                      <a:pt x="4" y="733"/>
                    </a:cubicBezTo>
                    <a:cubicBezTo>
                      <a:pt x="4" y="733"/>
                      <a:pt x="4" y="733"/>
                      <a:pt x="4" y="733"/>
                    </a:cubicBezTo>
                    <a:cubicBezTo>
                      <a:pt x="2" y="732"/>
                      <a:pt x="2" y="732"/>
                      <a:pt x="2" y="732"/>
                    </a:cubicBezTo>
                    <a:cubicBezTo>
                      <a:pt x="3" y="734"/>
                      <a:pt x="3" y="734"/>
                      <a:pt x="3" y="734"/>
                    </a:cubicBezTo>
                    <a:cubicBezTo>
                      <a:pt x="3" y="734"/>
                      <a:pt x="4" y="733"/>
                      <a:pt x="4" y="733"/>
                    </a:cubicBezTo>
                    <a:cubicBezTo>
                      <a:pt x="2" y="732"/>
                      <a:pt x="2" y="732"/>
                      <a:pt x="2" y="732"/>
                    </a:cubicBezTo>
                    <a:cubicBezTo>
                      <a:pt x="3" y="734"/>
                      <a:pt x="3" y="734"/>
                      <a:pt x="3" y="734"/>
                    </a:cubicBezTo>
                    <a:cubicBezTo>
                      <a:pt x="3" y="732"/>
                      <a:pt x="3" y="732"/>
                      <a:pt x="3" y="732"/>
                    </a:cubicBezTo>
                    <a:cubicBezTo>
                      <a:pt x="3" y="734"/>
                      <a:pt x="3" y="734"/>
                      <a:pt x="3" y="734"/>
                    </a:cubicBezTo>
                    <a:cubicBezTo>
                      <a:pt x="3" y="734"/>
                      <a:pt x="3" y="734"/>
                      <a:pt x="3" y="734"/>
                    </a:cubicBezTo>
                    <a:cubicBezTo>
                      <a:pt x="3" y="732"/>
                      <a:pt x="3" y="732"/>
                      <a:pt x="3" y="732"/>
                    </a:cubicBezTo>
                    <a:cubicBezTo>
                      <a:pt x="3" y="734"/>
                      <a:pt x="3" y="734"/>
                      <a:pt x="3" y="734"/>
                    </a:cubicBezTo>
                    <a:cubicBezTo>
                      <a:pt x="3" y="733"/>
                      <a:pt x="3" y="733"/>
                      <a:pt x="3" y="733"/>
                    </a:cubicBezTo>
                    <a:cubicBezTo>
                      <a:pt x="2" y="734"/>
                      <a:pt x="2" y="734"/>
                      <a:pt x="2" y="734"/>
                    </a:cubicBezTo>
                    <a:cubicBezTo>
                      <a:pt x="3" y="734"/>
                      <a:pt x="3" y="734"/>
                      <a:pt x="3" y="734"/>
                    </a:cubicBezTo>
                    <a:cubicBezTo>
                      <a:pt x="3" y="733"/>
                      <a:pt x="3" y="733"/>
                      <a:pt x="3" y="733"/>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3" y="734"/>
                      <a:pt x="5" y="735"/>
                    </a:cubicBezTo>
                    <a:cubicBezTo>
                      <a:pt x="9" y="737"/>
                      <a:pt x="19" y="742"/>
                      <a:pt x="28" y="747"/>
                    </a:cubicBezTo>
                    <a:cubicBezTo>
                      <a:pt x="33" y="749"/>
                      <a:pt x="37" y="751"/>
                      <a:pt x="40" y="753"/>
                    </a:cubicBezTo>
                    <a:cubicBezTo>
                      <a:pt x="43" y="754"/>
                      <a:pt x="45" y="755"/>
                      <a:pt x="45" y="755"/>
                    </a:cubicBezTo>
                    <a:cubicBezTo>
                      <a:pt x="45" y="756"/>
                      <a:pt x="46" y="755"/>
                      <a:pt x="47" y="755"/>
                    </a:cubicBezTo>
                    <a:cubicBezTo>
                      <a:pt x="47" y="754"/>
                      <a:pt x="47" y="753"/>
                      <a:pt x="46" y="753"/>
                    </a:cubicBezTo>
                    <a:cubicBezTo>
                      <a:pt x="46" y="753"/>
                      <a:pt x="43" y="751"/>
                      <a:pt x="39" y="749"/>
                    </a:cubicBezTo>
                    <a:cubicBezTo>
                      <a:pt x="33" y="745"/>
                      <a:pt x="24" y="739"/>
                      <a:pt x="16" y="734"/>
                    </a:cubicBezTo>
                    <a:cubicBezTo>
                      <a:pt x="12" y="732"/>
                      <a:pt x="9" y="730"/>
                      <a:pt x="6" y="728"/>
                    </a:cubicBezTo>
                    <a:cubicBezTo>
                      <a:pt x="5" y="727"/>
                      <a:pt x="4" y="727"/>
                      <a:pt x="4" y="726"/>
                    </a:cubicBezTo>
                    <a:cubicBezTo>
                      <a:pt x="3" y="726"/>
                      <a:pt x="3" y="726"/>
                      <a:pt x="3" y="726"/>
                    </a:cubicBezTo>
                    <a:cubicBezTo>
                      <a:pt x="3" y="726"/>
                      <a:pt x="3" y="726"/>
                      <a:pt x="3" y="726"/>
                    </a:cubicBezTo>
                    <a:cubicBezTo>
                      <a:pt x="3" y="726"/>
                      <a:pt x="3" y="726"/>
                      <a:pt x="3" y="726"/>
                    </a:cubicBezTo>
                    <a:cubicBezTo>
                      <a:pt x="2" y="726"/>
                      <a:pt x="2" y="726"/>
                      <a:pt x="2" y="726"/>
                    </a:cubicBezTo>
                    <a:cubicBezTo>
                      <a:pt x="3" y="726"/>
                      <a:pt x="3" y="726"/>
                      <a:pt x="3" y="726"/>
                    </a:cubicBezTo>
                    <a:cubicBezTo>
                      <a:pt x="3" y="726"/>
                      <a:pt x="3" y="726"/>
                      <a:pt x="3" y="726"/>
                    </a:cubicBezTo>
                    <a:cubicBezTo>
                      <a:pt x="2" y="726"/>
                      <a:pt x="2" y="726"/>
                      <a:pt x="2" y="726"/>
                    </a:cubicBezTo>
                    <a:cubicBezTo>
                      <a:pt x="3" y="726"/>
                      <a:pt x="3" y="726"/>
                      <a:pt x="3" y="726"/>
                    </a:cubicBezTo>
                    <a:cubicBezTo>
                      <a:pt x="2" y="727"/>
                      <a:pt x="2" y="727"/>
                      <a:pt x="2" y="727"/>
                    </a:cubicBezTo>
                    <a:cubicBezTo>
                      <a:pt x="3" y="726"/>
                      <a:pt x="3" y="726"/>
                      <a:pt x="3" y="726"/>
                    </a:cubicBezTo>
                    <a:cubicBezTo>
                      <a:pt x="3" y="726"/>
                      <a:pt x="3" y="726"/>
                      <a:pt x="3" y="726"/>
                    </a:cubicBezTo>
                    <a:cubicBezTo>
                      <a:pt x="2" y="727"/>
                      <a:pt x="2" y="727"/>
                      <a:pt x="2" y="727"/>
                    </a:cubicBezTo>
                    <a:cubicBezTo>
                      <a:pt x="3" y="726"/>
                      <a:pt x="3" y="726"/>
                      <a:pt x="3" y="726"/>
                    </a:cubicBezTo>
                    <a:cubicBezTo>
                      <a:pt x="2" y="727"/>
                      <a:pt x="2" y="727"/>
                      <a:pt x="2" y="727"/>
                    </a:cubicBezTo>
                    <a:cubicBezTo>
                      <a:pt x="3" y="727"/>
                      <a:pt x="3" y="727"/>
                      <a:pt x="3" y="727"/>
                    </a:cubicBezTo>
                    <a:cubicBezTo>
                      <a:pt x="3" y="726"/>
                      <a:pt x="3" y="726"/>
                      <a:pt x="3" y="726"/>
                    </a:cubicBezTo>
                    <a:cubicBezTo>
                      <a:pt x="2" y="727"/>
                      <a:pt x="2" y="727"/>
                      <a:pt x="2" y="727"/>
                    </a:cubicBezTo>
                    <a:cubicBezTo>
                      <a:pt x="3" y="727"/>
                      <a:pt x="3" y="727"/>
                      <a:pt x="3" y="727"/>
                    </a:cubicBezTo>
                    <a:cubicBezTo>
                      <a:pt x="2" y="727"/>
                      <a:pt x="2" y="727"/>
                      <a:pt x="2" y="727"/>
                    </a:cubicBezTo>
                    <a:cubicBezTo>
                      <a:pt x="3" y="728"/>
                      <a:pt x="3" y="728"/>
                      <a:pt x="3" y="728"/>
                    </a:cubicBezTo>
                    <a:cubicBezTo>
                      <a:pt x="3" y="727"/>
                      <a:pt x="3" y="727"/>
                      <a:pt x="3" y="727"/>
                    </a:cubicBezTo>
                    <a:cubicBezTo>
                      <a:pt x="2" y="727"/>
                      <a:pt x="2" y="727"/>
                      <a:pt x="2" y="727"/>
                    </a:cubicBezTo>
                    <a:cubicBezTo>
                      <a:pt x="3" y="728"/>
                      <a:pt x="3" y="728"/>
                      <a:pt x="3" y="728"/>
                    </a:cubicBezTo>
                    <a:cubicBezTo>
                      <a:pt x="2" y="727"/>
                      <a:pt x="2" y="727"/>
                      <a:pt x="2" y="727"/>
                    </a:cubicBezTo>
                    <a:cubicBezTo>
                      <a:pt x="1" y="728"/>
                      <a:pt x="1" y="728"/>
                      <a:pt x="1" y="728"/>
                    </a:cubicBezTo>
                    <a:cubicBezTo>
                      <a:pt x="1" y="728"/>
                      <a:pt x="11" y="733"/>
                      <a:pt x="21" y="738"/>
                    </a:cubicBezTo>
                    <a:cubicBezTo>
                      <a:pt x="26" y="741"/>
                      <a:pt x="32" y="743"/>
                      <a:pt x="36" y="745"/>
                    </a:cubicBezTo>
                    <a:cubicBezTo>
                      <a:pt x="38" y="746"/>
                      <a:pt x="40" y="747"/>
                      <a:pt x="41" y="747"/>
                    </a:cubicBezTo>
                    <a:cubicBezTo>
                      <a:pt x="42" y="748"/>
                      <a:pt x="42" y="748"/>
                      <a:pt x="43" y="748"/>
                    </a:cubicBezTo>
                    <a:cubicBezTo>
                      <a:pt x="43" y="748"/>
                      <a:pt x="43" y="748"/>
                      <a:pt x="43" y="748"/>
                    </a:cubicBezTo>
                    <a:cubicBezTo>
                      <a:pt x="44" y="748"/>
                      <a:pt x="44" y="748"/>
                      <a:pt x="44" y="748"/>
                    </a:cubicBezTo>
                    <a:cubicBezTo>
                      <a:pt x="44" y="748"/>
                      <a:pt x="44" y="748"/>
                      <a:pt x="44" y="748"/>
                    </a:cubicBezTo>
                    <a:cubicBezTo>
                      <a:pt x="45" y="748"/>
                      <a:pt x="45" y="748"/>
                      <a:pt x="45" y="748"/>
                    </a:cubicBezTo>
                    <a:cubicBezTo>
                      <a:pt x="46" y="747"/>
                      <a:pt x="46" y="747"/>
                      <a:pt x="46" y="747"/>
                    </a:cubicBezTo>
                    <a:cubicBezTo>
                      <a:pt x="45" y="746"/>
                      <a:pt x="45" y="746"/>
                      <a:pt x="45" y="746"/>
                    </a:cubicBezTo>
                    <a:cubicBezTo>
                      <a:pt x="30" y="737"/>
                      <a:pt x="30" y="737"/>
                      <a:pt x="30" y="737"/>
                    </a:cubicBezTo>
                    <a:cubicBezTo>
                      <a:pt x="44" y="743"/>
                      <a:pt x="44" y="743"/>
                      <a:pt x="44" y="743"/>
                    </a:cubicBezTo>
                    <a:cubicBezTo>
                      <a:pt x="45" y="744"/>
                      <a:pt x="46" y="744"/>
                      <a:pt x="46" y="743"/>
                    </a:cubicBezTo>
                    <a:cubicBezTo>
                      <a:pt x="46" y="742"/>
                      <a:pt x="46" y="741"/>
                      <a:pt x="45" y="741"/>
                    </a:cubicBezTo>
                    <a:cubicBezTo>
                      <a:pt x="24" y="727"/>
                      <a:pt x="24" y="727"/>
                      <a:pt x="24" y="727"/>
                    </a:cubicBezTo>
                    <a:cubicBezTo>
                      <a:pt x="45" y="737"/>
                      <a:pt x="45" y="737"/>
                      <a:pt x="45" y="737"/>
                    </a:cubicBezTo>
                    <a:cubicBezTo>
                      <a:pt x="45" y="737"/>
                      <a:pt x="46" y="737"/>
                      <a:pt x="46" y="737"/>
                    </a:cubicBezTo>
                    <a:cubicBezTo>
                      <a:pt x="47" y="736"/>
                      <a:pt x="47" y="736"/>
                      <a:pt x="47" y="736"/>
                    </a:cubicBezTo>
                    <a:cubicBezTo>
                      <a:pt x="47" y="735"/>
                      <a:pt x="46" y="735"/>
                      <a:pt x="46" y="735"/>
                    </a:cubicBezTo>
                    <a:cubicBezTo>
                      <a:pt x="46" y="734"/>
                      <a:pt x="46" y="734"/>
                      <a:pt x="46" y="734"/>
                    </a:cubicBezTo>
                    <a:cubicBezTo>
                      <a:pt x="45" y="734"/>
                      <a:pt x="44" y="733"/>
                      <a:pt x="43" y="732"/>
                    </a:cubicBezTo>
                    <a:cubicBezTo>
                      <a:pt x="38" y="729"/>
                      <a:pt x="29" y="723"/>
                      <a:pt x="20" y="718"/>
                    </a:cubicBezTo>
                    <a:cubicBezTo>
                      <a:pt x="16" y="716"/>
                      <a:pt x="12" y="713"/>
                      <a:pt x="9" y="712"/>
                    </a:cubicBezTo>
                    <a:cubicBezTo>
                      <a:pt x="8" y="711"/>
                      <a:pt x="7" y="710"/>
                      <a:pt x="6" y="710"/>
                    </a:cubicBezTo>
                    <a:cubicBezTo>
                      <a:pt x="6" y="709"/>
                      <a:pt x="5" y="709"/>
                      <a:pt x="5" y="709"/>
                    </a:cubicBezTo>
                    <a:cubicBezTo>
                      <a:pt x="5" y="709"/>
                      <a:pt x="5" y="709"/>
                      <a:pt x="5" y="709"/>
                    </a:cubicBezTo>
                    <a:cubicBezTo>
                      <a:pt x="4" y="710"/>
                      <a:pt x="4" y="710"/>
                      <a:pt x="4" y="710"/>
                    </a:cubicBezTo>
                    <a:cubicBezTo>
                      <a:pt x="5" y="709"/>
                      <a:pt x="5" y="709"/>
                      <a:pt x="5" y="709"/>
                    </a:cubicBezTo>
                    <a:cubicBezTo>
                      <a:pt x="5" y="709"/>
                      <a:pt x="5" y="709"/>
                      <a:pt x="5" y="709"/>
                    </a:cubicBezTo>
                    <a:cubicBezTo>
                      <a:pt x="4" y="710"/>
                      <a:pt x="4" y="710"/>
                      <a:pt x="4" y="710"/>
                    </a:cubicBezTo>
                    <a:cubicBezTo>
                      <a:pt x="5" y="709"/>
                      <a:pt x="5" y="709"/>
                      <a:pt x="5" y="709"/>
                    </a:cubicBezTo>
                    <a:cubicBezTo>
                      <a:pt x="4" y="710"/>
                      <a:pt x="4" y="710"/>
                      <a:pt x="4" y="710"/>
                    </a:cubicBezTo>
                    <a:cubicBezTo>
                      <a:pt x="5" y="709"/>
                      <a:pt x="5" y="709"/>
                      <a:pt x="5" y="709"/>
                    </a:cubicBezTo>
                    <a:cubicBezTo>
                      <a:pt x="5" y="709"/>
                      <a:pt x="5" y="709"/>
                      <a:pt x="5" y="709"/>
                    </a:cubicBezTo>
                    <a:cubicBezTo>
                      <a:pt x="4" y="710"/>
                      <a:pt x="4" y="710"/>
                      <a:pt x="4" y="710"/>
                    </a:cubicBezTo>
                    <a:cubicBezTo>
                      <a:pt x="5" y="709"/>
                      <a:pt x="5" y="709"/>
                      <a:pt x="5" y="709"/>
                    </a:cubicBezTo>
                    <a:cubicBezTo>
                      <a:pt x="4" y="710"/>
                      <a:pt x="4" y="710"/>
                      <a:pt x="4" y="710"/>
                    </a:cubicBezTo>
                    <a:cubicBezTo>
                      <a:pt x="5" y="710"/>
                      <a:pt x="5" y="710"/>
                      <a:pt x="5" y="710"/>
                    </a:cubicBezTo>
                    <a:cubicBezTo>
                      <a:pt x="5" y="710"/>
                      <a:pt x="5" y="709"/>
                      <a:pt x="5" y="709"/>
                    </a:cubicBezTo>
                    <a:cubicBezTo>
                      <a:pt x="4" y="710"/>
                      <a:pt x="4" y="710"/>
                      <a:pt x="4" y="710"/>
                    </a:cubicBezTo>
                    <a:cubicBezTo>
                      <a:pt x="5" y="710"/>
                      <a:pt x="5" y="710"/>
                      <a:pt x="5" y="710"/>
                    </a:cubicBezTo>
                    <a:cubicBezTo>
                      <a:pt x="4" y="710"/>
                      <a:pt x="4" y="710"/>
                      <a:pt x="4" y="710"/>
                    </a:cubicBezTo>
                    <a:cubicBezTo>
                      <a:pt x="5" y="711"/>
                      <a:pt x="5" y="711"/>
                      <a:pt x="5" y="711"/>
                    </a:cubicBezTo>
                    <a:cubicBezTo>
                      <a:pt x="4" y="710"/>
                      <a:pt x="4" y="710"/>
                      <a:pt x="4" y="710"/>
                    </a:cubicBezTo>
                    <a:cubicBezTo>
                      <a:pt x="4" y="711"/>
                      <a:pt x="4" y="711"/>
                      <a:pt x="4" y="711"/>
                    </a:cubicBezTo>
                    <a:cubicBezTo>
                      <a:pt x="5" y="711"/>
                      <a:pt x="5" y="711"/>
                      <a:pt x="5" y="711"/>
                    </a:cubicBezTo>
                    <a:cubicBezTo>
                      <a:pt x="4" y="710"/>
                      <a:pt x="4" y="710"/>
                      <a:pt x="4" y="710"/>
                    </a:cubicBezTo>
                    <a:cubicBezTo>
                      <a:pt x="4" y="711"/>
                      <a:pt x="4" y="711"/>
                      <a:pt x="4" y="711"/>
                    </a:cubicBezTo>
                    <a:cubicBezTo>
                      <a:pt x="4" y="710"/>
                      <a:pt x="4" y="710"/>
                      <a:pt x="4" y="710"/>
                    </a:cubicBezTo>
                    <a:cubicBezTo>
                      <a:pt x="4" y="711"/>
                      <a:pt x="4" y="711"/>
                      <a:pt x="4" y="711"/>
                    </a:cubicBezTo>
                    <a:cubicBezTo>
                      <a:pt x="4" y="711"/>
                      <a:pt x="4" y="711"/>
                      <a:pt x="4" y="711"/>
                    </a:cubicBezTo>
                    <a:cubicBezTo>
                      <a:pt x="4" y="710"/>
                      <a:pt x="4" y="710"/>
                      <a:pt x="4" y="710"/>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5" y="712"/>
                      <a:pt x="6" y="712"/>
                    </a:cubicBezTo>
                    <a:cubicBezTo>
                      <a:pt x="11" y="714"/>
                      <a:pt x="20" y="718"/>
                      <a:pt x="28" y="722"/>
                    </a:cubicBezTo>
                    <a:cubicBezTo>
                      <a:pt x="32" y="724"/>
                      <a:pt x="36" y="726"/>
                      <a:pt x="39" y="727"/>
                    </a:cubicBezTo>
                    <a:cubicBezTo>
                      <a:pt x="40" y="728"/>
                      <a:pt x="41" y="729"/>
                      <a:pt x="42" y="729"/>
                    </a:cubicBezTo>
                    <a:cubicBezTo>
                      <a:pt x="43" y="729"/>
                      <a:pt x="43" y="729"/>
                      <a:pt x="43" y="730"/>
                    </a:cubicBezTo>
                    <a:cubicBezTo>
                      <a:pt x="43" y="730"/>
                      <a:pt x="43" y="730"/>
                      <a:pt x="43" y="730"/>
                    </a:cubicBezTo>
                    <a:cubicBezTo>
                      <a:pt x="44" y="730"/>
                      <a:pt x="44" y="730"/>
                      <a:pt x="44" y="730"/>
                    </a:cubicBezTo>
                    <a:cubicBezTo>
                      <a:pt x="44" y="730"/>
                      <a:pt x="44" y="730"/>
                      <a:pt x="44" y="730"/>
                    </a:cubicBezTo>
                    <a:cubicBezTo>
                      <a:pt x="44" y="730"/>
                      <a:pt x="44" y="730"/>
                      <a:pt x="44" y="730"/>
                    </a:cubicBezTo>
                    <a:cubicBezTo>
                      <a:pt x="45" y="729"/>
                      <a:pt x="45" y="729"/>
                      <a:pt x="45" y="729"/>
                    </a:cubicBezTo>
                    <a:cubicBezTo>
                      <a:pt x="46" y="729"/>
                      <a:pt x="46" y="729"/>
                      <a:pt x="46" y="728"/>
                    </a:cubicBezTo>
                    <a:cubicBezTo>
                      <a:pt x="46" y="728"/>
                      <a:pt x="45" y="727"/>
                      <a:pt x="45" y="727"/>
                    </a:cubicBezTo>
                    <a:cubicBezTo>
                      <a:pt x="3" y="701"/>
                      <a:pt x="3" y="701"/>
                      <a:pt x="3" y="701"/>
                    </a:cubicBezTo>
                    <a:cubicBezTo>
                      <a:pt x="2" y="702"/>
                      <a:pt x="2" y="702"/>
                      <a:pt x="2" y="702"/>
                    </a:cubicBezTo>
                    <a:cubicBezTo>
                      <a:pt x="4" y="703"/>
                      <a:pt x="4" y="703"/>
                      <a:pt x="4" y="703"/>
                    </a:cubicBezTo>
                    <a:cubicBezTo>
                      <a:pt x="2" y="702"/>
                      <a:pt x="2" y="702"/>
                      <a:pt x="2" y="702"/>
                    </a:cubicBezTo>
                    <a:cubicBezTo>
                      <a:pt x="3" y="704"/>
                      <a:pt x="3" y="704"/>
                      <a:pt x="3" y="704"/>
                    </a:cubicBezTo>
                    <a:cubicBezTo>
                      <a:pt x="3" y="704"/>
                      <a:pt x="3" y="703"/>
                      <a:pt x="4" y="703"/>
                    </a:cubicBezTo>
                    <a:cubicBezTo>
                      <a:pt x="2" y="702"/>
                      <a:pt x="2" y="702"/>
                      <a:pt x="2" y="702"/>
                    </a:cubicBezTo>
                    <a:cubicBezTo>
                      <a:pt x="3" y="704"/>
                      <a:pt x="3" y="704"/>
                      <a:pt x="3" y="704"/>
                    </a:cubicBezTo>
                    <a:cubicBezTo>
                      <a:pt x="2" y="702"/>
                      <a:pt x="2" y="702"/>
                      <a:pt x="2" y="702"/>
                    </a:cubicBezTo>
                    <a:cubicBezTo>
                      <a:pt x="2" y="704"/>
                      <a:pt x="2" y="704"/>
                      <a:pt x="2" y="704"/>
                    </a:cubicBezTo>
                    <a:cubicBezTo>
                      <a:pt x="3" y="704"/>
                      <a:pt x="3" y="704"/>
                      <a:pt x="3" y="704"/>
                    </a:cubicBezTo>
                    <a:cubicBezTo>
                      <a:pt x="2" y="702"/>
                      <a:pt x="2" y="702"/>
                      <a:pt x="2" y="702"/>
                    </a:cubicBezTo>
                    <a:cubicBezTo>
                      <a:pt x="2" y="704"/>
                      <a:pt x="2" y="704"/>
                      <a:pt x="2" y="704"/>
                    </a:cubicBezTo>
                    <a:cubicBezTo>
                      <a:pt x="2" y="703"/>
                      <a:pt x="2" y="703"/>
                      <a:pt x="2" y="703"/>
                    </a:cubicBezTo>
                    <a:cubicBezTo>
                      <a:pt x="2" y="704"/>
                      <a:pt x="2" y="704"/>
                      <a:pt x="2" y="704"/>
                    </a:cubicBezTo>
                    <a:cubicBezTo>
                      <a:pt x="2" y="704"/>
                      <a:pt x="2" y="704"/>
                      <a:pt x="2" y="704"/>
                    </a:cubicBezTo>
                    <a:cubicBezTo>
                      <a:pt x="2" y="703"/>
                      <a:pt x="2" y="703"/>
                      <a:pt x="2" y="703"/>
                    </a:cubicBezTo>
                    <a:cubicBezTo>
                      <a:pt x="2" y="704"/>
                      <a:pt x="2" y="704"/>
                      <a:pt x="2" y="704"/>
                    </a:cubicBezTo>
                    <a:cubicBezTo>
                      <a:pt x="2" y="704"/>
                      <a:pt x="2" y="704"/>
                      <a:pt x="2" y="704"/>
                    </a:cubicBezTo>
                    <a:cubicBezTo>
                      <a:pt x="3" y="704"/>
                      <a:pt x="4" y="704"/>
                      <a:pt x="5" y="705"/>
                    </a:cubicBezTo>
                    <a:cubicBezTo>
                      <a:pt x="10" y="707"/>
                      <a:pt x="20" y="712"/>
                      <a:pt x="28" y="717"/>
                    </a:cubicBezTo>
                    <a:cubicBezTo>
                      <a:pt x="32" y="719"/>
                      <a:pt x="36" y="721"/>
                      <a:pt x="39" y="722"/>
                    </a:cubicBezTo>
                    <a:cubicBezTo>
                      <a:pt x="42" y="724"/>
                      <a:pt x="44" y="725"/>
                      <a:pt x="44" y="725"/>
                    </a:cubicBezTo>
                    <a:cubicBezTo>
                      <a:pt x="44" y="725"/>
                      <a:pt x="45" y="725"/>
                      <a:pt x="46" y="724"/>
                    </a:cubicBezTo>
                    <a:cubicBezTo>
                      <a:pt x="46" y="723"/>
                      <a:pt x="46" y="723"/>
                      <a:pt x="45" y="722"/>
                    </a:cubicBezTo>
                    <a:cubicBezTo>
                      <a:pt x="28" y="712"/>
                      <a:pt x="28" y="712"/>
                      <a:pt x="28" y="712"/>
                    </a:cubicBezTo>
                    <a:cubicBezTo>
                      <a:pt x="45" y="720"/>
                      <a:pt x="45" y="720"/>
                      <a:pt x="45" y="720"/>
                    </a:cubicBezTo>
                    <a:cubicBezTo>
                      <a:pt x="45" y="720"/>
                      <a:pt x="46" y="720"/>
                      <a:pt x="47" y="719"/>
                    </a:cubicBezTo>
                    <a:cubicBezTo>
                      <a:pt x="47" y="718"/>
                      <a:pt x="47" y="717"/>
                      <a:pt x="46" y="717"/>
                    </a:cubicBezTo>
                    <a:cubicBezTo>
                      <a:pt x="24" y="703"/>
                      <a:pt x="24" y="703"/>
                      <a:pt x="24" y="703"/>
                    </a:cubicBezTo>
                    <a:cubicBezTo>
                      <a:pt x="43" y="712"/>
                      <a:pt x="43" y="712"/>
                      <a:pt x="43" y="712"/>
                    </a:cubicBezTo>
                    <a:cubicBezTo>
                      <a:pt x="44" y="712"/>
                      <a:pt x="44" y="712"/>
                      <a:pt x="45" y="712"/>
                    </a:cubicBezTo>
                    <a:cubicBezTo>
                      <a:pt x="45" y="712"/>
                      <a:pt x="45" y="711"/>
                      <a:pt x="45" y="711"/>
                    </a:cubicBezTo>
                    <a:cubicBezTo>
                      <a:pt x="45" y="710"/>
                      <a:pt x="45" y="710"/>
                      <a:pt x="45" y="710"/>
                    </a:cubicBezTo>
                    <a:cubicBezTo>
                      <a:pt x="45" y="709"/>
                      <a:pt x="45" y="709"/>
                      <a:pt x="45" y="709"/>
                    </a:cubicBezTo>
                    <a:cubicBezTo>
                      <a:pt x="45" y="709"/>
                      <a:pt x="45" y="709"/>
                      <a:pt x="45" y="709"/>
                    </a:cubicBezTo>
                    <a:cubicBezTo>
                      <a:pt x="44" y="709"/>
                      <a:pt x="41" y="707"/>
                      <a:pt x="37" y="704"/>
                    </a:cubicBezTo>
                    <a:cubicBezTo>
                      <a:pt x="31" y="701"/>
                      <a:pt x="23" y="696"/>
                      <a:pt x="16" y="692"/>
                    </a:cubicBezTo>
                    <a:cubicBezTo>
                      <a:pt x="13" y="690"/>
                      <a:pt x="10" y="688"/>
                      <a:pt x="8" y="687"/>
                    </a:cubicBezTo>
                    <a:cubicBezTo>
                      <a:pt x="7" y="686"/>
                      <a:pt x="6" y="685"/>
                      <a:pt x="5" y="685"/>
                    </a:cubicBezTo>
                    <a:cubicBezTo>
                      <a:pt x="5" y="684"/>
                      <a:pt x="5" y="684"/>
                      <a:pt x="5" y="684"/>
                    </a:cubicBezTo>
                    <a:cubicBezTo>
                      <a:pt x="5" y="684"/>
                      <a:pt x="5" y="684"/>
                      <a:pt x="5" y="684"/>
                    </a:cubicBezTo>
                    <a:cubicBezTo>
                      <a:pt x="4" y="685"/>
                      <a:pt x="4" y="685"/>
                      <a:pt x="4" y="685"/>
                    </a:cubicBezTo>
                    <a:cubicBezTo>
                      <a:pt x="5" y="684"/>
                      <a:pt x="5" y="684"/>
                      <a:pt x="5" y="684"/>
                    </a:cubicBezTo>
                    <a:cubicBezTo>
                      <a:pt x="5" y="684"/>
                      <a:pt x="5" y="684"/>
                      <a:pt x="5" y="684"/>
                    </a:cubicBezTo>
                    <a:cubicBezTo>
                      <a:pt x="4" y="685"/>
                      <a:pt x="4" y="685"/>
                      <a:pt x="4" y="685"/>
                    </a:cubicBezTo>
                    <a:cubicBezTo>
                      <a:pt x="5" y="684"/>
                      <a:pt x="5" y="684"/>
                      <a:pt x="5" y="684"/>
                    </a:cubicBezTo>
                    <a:cubicBezTo>
                      <a:pt x="4" y="685"/>
                      <a:pt x="4" y="685"/>
                      <a:pt x="4" y="685"/>
                    </a:cubicBezTo>
                    <a:cubicBezTo>
                      <a:pt x="5" y="685"/>
                      <a:pt x="5" y="685"/>
                      <a:pt x="5" y="685"/>
                    </a:cubicBezTo>
                    <a:cubicBezTo>
                      <a:pt x="5" y="685"/>
                      <a:pt x="5" y="685"/>
                      <a:pt x="5" y="684"/>
                    </a:cubicBezTo>
                    <a:cubicBezTo>
                      <a:pt x="4" y="685"/>
                      <a:pt x="4" y="685"/>
                      <a:pt x="4" y="685"/>
                    </a:cubicBezTo>
                    <a:cubicBezTo>
                      <a:pt x="5" y="685"/>
                      <a:pt x="5" y="685"/>
                      <a:pt x="5" y="685"/>
                    </a:cubicBezTo>
                    <a:cubicBezTo>
                      <a:pt x="3" y="685"/>
                      <a:pt x="3" y="685"/>
                      <a:pt x="3" y="685"/>
                    </a:cubicBezTo>
                    <a:cubicBezTo>
                      <a:pt x="5" y="686"/>
                      <a:pt x="5" y="686"/>
                      <a:pt x="5" y="686"/>
                    </a:cubicBezTo>
                    <a:cubicBezTo>
                      <a:pt x="5" y="685"/>
                      <a:pt x="5" y="685"/>
                      <a:pt x="5" y="685"/>
                    </a:cubicBezTo>
                    <a:cubicBezTo>
                      <a:pt x="3" y="685"/>
                      <a:pt x="3" y="685"/>
                      <a:pt x="3" y="685"/>
                    </a:cubicBezTo>
                    <a:cubicBezTo>
                      <a:pt x="5" y="686"/>
                      <a:pt x="5" y="686"/>
                      <a:pt x="5" y="686"/>
                    </a:cubicBezTo>
                    <a:cubicBezTo>
                      <a:pt x="3" y="685"/>
                      <a:pt x="3" y="685"/>
                      <a:pt x="3" y="685"/>
                    </a:cubicBezTo>
                    <a:cubicBezTo>
                      <a:pt x="3" y="687"/>
                      <a:pt x="3" y="687"/>
                      <a:pt x="3" y="687"/>
                    </a:cubicBezTo>
                    <a:cubicBezTo>
                      <a:pt x="43" y="705"/>
                      <a:pt x="43" y="705"/>
                      <a:pt x="43" y="705"/>
                    </a:cubicBezTo>
                    <a:cubicBezTo>
                      <a:pt x="44" y="705"/>
                      <a:pt x="44" y="705"/>
                      <a:pt x="45" y="704"/>
                    </a:cubicBezTo>
                    <a:cubicBezTo>
                      <a:pt x="45" y="704"/>
                      <a:pt x="45" y="703"/>
                      <a:pt x="44" y="702"/>
                    </a:cubicBezTo>
                    <a:cubicBezTo>
                      <a:pt x="23" y="689"/>
                      <a:pt x="23" y="689"/>
                      <a:pt x="23" y="689"/>
                    </a:cubicBezTo>
                    <a:cubicBezTo>
                      <a:pt x="44" y="699"/>
                      <a:pt x="44" y="699"/>
                      <a:pt x="44" y="699"/>
                    </a:cubicBezTo>
                    <a:cubicBezTo>
                      <a:pt x="45" y="699"/>
                      <a:pt x="46" y="699"/>
                      <a:pt x="46" y="698"/>
                    </a:cubicBezTo>
                    <a:cubicBezTo>
                      <a:pt x="47" y="698"/>
                      <a:pt x="46" y="697"/>
                      <a:pt x="46" y="696"/>
                    </a:cubicBezTo>
                    <a:cubicBezTo>
                      <a:pt x="46" y="696"/>
                      <a:pt x="43" y="695"/>
                      <a:pt x="39" y="692"/>
                    </a:cubicBezTo>
                    <a:cubicBezTo>
                      <a:pt x="33" y="689"/>
                      <a:pt x="24" y="683"/>
                      <a:pt x="17" y="678"/>
                    </a:cubicBezTo>
                    <a:cubicBezTo>
                      <a:pt x="13" y="676"/>
                      <a:pt x="10" y="674"/>
                      <a:pt x="7" y="672"/>
                    </a:cubicBezTo>
                    <a:cubicBezTo>
                      <a:pt x="6" y="672"/>
                      <a:pt x="5" y="671"/>
                      <a:pt x="4" y="671"/>
                    </a:cubicBezTo>
                    <a:cubicBezTo>
                      <a:pt x="4" y="670"/>
                      <a:pt x="4" y="670"/>
                      <a:pt x="4" y="670"/>
                    </a:cubicBezTo>
                    <a:cubicBezTo>
                      <a:pt x="4" y="670"/>
                      <a:pt x="4" y="670"/>
                      <a:pt x="4" y="670"/>
                    </a:cubicBezTo>
                    <a:cubicBezTo>
                      <a:pt x="4" y="670"/>
                      <a:pt x="4" y="670"/>
                      <a:pt x="4" y="670"/>
                    </a:cubicBezTo>
                    <a:cubicBezTo>
                      <a:pt x="3" y="671"/>
                      <a:pt x="3" y="671"/>
                      <a:pt x="3" y="671"/>
                    </a:cubicBezTo>
                    <a:cubicBezTo>
                      <a:pt x="4" y="670"/>
                      <a:pt x="4" y="670"/>
                      <a:pt x="4" y="670"/>
                    </a:cubicBezTo>
                    <a:cubicBezTo>
                      <a:pt x="4" y="670"/>
                      <a:pt x="4" y="670"/>
                      <a:pt x="4" y="670"/>
                    </a:cubicBezTo>
                    <a:cubicBezTo>
                      <a:pt x="3" y="671"/>
                      <a:pt x="3" y="671"/>
                      <a:pt x="3" y="671"/>
                    </a:cubicBezTo>
                    <a:cubicBezTo>
                      <a:pt x="4" y="670"/>
                      <a:pt x="4" y="670"/>
                      <a:pt x="4" y="670"/>
                    </a:cubicBezTo>
                    <a:cubicBezTo>
                      <a:pt x="2" y="671"/>
                      <a:pt x="2" y="671"/>
                      <a:pt x="2" y="671"/>
                    </a:cubicBezTo>
                    <a:cubicBezTo>
                      <a:pt x="4" y="671"/>
                      <a:pt x="4" y="671"/>
                      <a:pt x="4" y="671"/>
                    </a:cubicBezTo>
                    <a:cubicBezTo>
                      <a:pt x="4" y="670"/>
                      <a:pt x="4" y="670"/>
                      <a:pt x="4" y="670"/>
                    </a:cubicBezTo>
                    <a:cubicBezTo>
                      <a:pt x="2" y="671"/>
                      <a:pt x="2" y="671"/>
                      <a:pt x="2" y="671"/>
                    </a:cubicBezTo>
                    <a:cubicBezTo>
                      <a:pt x="4" y="671"/>
                      <a:pt x="4" y="671"/>
                      <a:pt x="4" y="671"/>
                    </a:cubicBezTo>
                    <a:cubicBezTo>
                      <a:pt x="2" y="671"/>
                      <a:pt x="2" y="671"/>
                      <a:pt x="2" y="671"/>
                    </a:cubicBezTo>
                    <a:cubicBezTo>
                      <a:pt x="4" y="672"/>
                      <a:pt x="4" y="672"/>
                      <a:pt x="4" y="672"/>
                    </a:cubicBezTo>
                    <a:cubicBezTo>
                      <a:pt x="4" y="671"/>
                      <a:pt x="4" y="671"/>
                      <a:pt x="4" y="671"/>
                    </a:cubicBezTo>
                    <a:cubicBezTo>
                      <a:pt x="2" y="671"/>
                      <a:pt x="2" y="671"/>
                      <a:pt x="2" y="671"/>
                    </a:cubicBezTo>
                    <a:cubicBezTo>
                      <a:pt x="4" y="672"/>
                      <a:pt x="4" y="672"/>
                      <a:pt x="4" y="672"/>
                    </a:cubicBezTo>
                    <a:cubicBezTo>
                      <a:pt x="4" y="672"/>
                      <a:pt x="4" y="672"/>
                      <a:pt x="4" y="672"/>
                    </a:cubicBezTo>
                    <a:cubicBezTo>
                      <a:pt x="2" y="671"/>
                      <a:pt x="2" y="671"/>
                      <a:pt x="2" y="671"/>
                    </a:cubicBezTo>
                    <a:cubicBezTo>
                      <a:pt x="3" y="672"/>
                      <a:pt x="3" y="672"/>
                      <a:pt x="3" y="672"/>
                    </a:cubicBezTo>
                    <a:cubicBezTo>
                      <a:pt x="4" y="672"/>
                      <a:pt x="4" y="672"/>
                      <a:pt x="4" y="672"/>
                    </a:cubicBezTo>
                    <a:cubicBezTo>
                      <a:pt x="2" y="671"/>
                      <a:pt x="2" y="671"/>
                      <a:pt x="2" y="671"/>
                    </a:cubicBezTo>
                    <a:cubicBezTo>
                      <a:pt x="3" y="672"/>
                      <a:pt x="3" y="672"/>
                      <a:pt x="3" y="672"/>
                    </a:cubicBezTo>
                    <a:cubicBezTo>
                      <a:pt x="2" y="671"/>
                      <a:pt x="2" y="671"/>
                      <a:pt x="2" y="671"/>
                    </a:cubicBezTo>
                    <a:cubicBezTo>
                      <a:pt x="2" y="672"/>
                      <a:pt x="2" y="672"/>
                      <a:pt x="2" y="672"/>
                    </a:cubicBezTo>
                    <a:cubicBezTo>
                      <a:pt x="3" y="672"/>
                      <a:pt x="3" y="672"/>
                      <a:pt x="3" y="672"/>
                    </a:cubicBezTo>
                    <a:cubicBezTo>
                      <a:pt x="2" y="671"/>
                      <a:pt x="2" y="671"/>
                      <a:pt x="2" y="671"/>
                    </a:cubicBezTo>
                    <a:cubicBezTo>
                      <a:pt x="2" y="672"/>
                      <a:pt x="2" y="672"/>
                      <a:pt x="2" y="672"/>
                    </a:cubicBezTo>
                    <a:cubicBezTo>
                      <a:pt x="2" y="671"/>
                      <a:pt x="2" y="671"/>
                      <a:pt x="2" y="671"/>
                    </a:cubicBezTo>
                    <a:cubicBezTo>
                      <a:pt x="2" y="672"/>
                      <a:pt x="2" y="672"/>
                      <a:pt x="2" y="672"/>
                    </a:cubicBezTo>
                    <a:cubicBezTo>
                      <a:pt x="2" y="672"/>
                      <a:pt x="2" y="672"/>
                      <a:pt x="2" y="672"/>
                    </a:cubicBezTo>
                    <a:cubicBezTo>
                      <a:pt x="2" y="671"/>
                      <a:pt x="2" y="671"/>
                      <a:pt x="2" y="671"/>
                    </a:cubicBezTo>
                    <a:cubicBezTo>
                      <a:pt x="2" y="672"/>
                      <a:pt x="2" y="672"/>
                      <a:pt x="2" y="672"/>
                    </a:cubicBezTo>
                    <a:cubicBezTo>
                      <a:pt x="2" y="672"/>
                      <a:pt x="2" y="672"/>
                      <a:pt x="2" y="672"/>
                    </a:cubicBezTo>
                    <a:cubicBezTo>
                      <a:pt x="3" y="672"/>
                      <a:pt x="4" y="673"/>
                      <a:pt x="5" y="674"/>
                    </a:cubicBezTo>
                    <a:cubicBezTo>
                      <a:pt x="10" y="676"/>
                      <a:pt x="19" y="681"/>
                      <a:pt x="27" y="685"/>
                    </a:cubicBezTo>
                    <a:cubicBezTo>
                      <a:pt x="31" y="687"/>
                      <a:pt x="35" y="690"/>
                      <a:pt x="38" y="691"/>
                    </a:cubicBezTo>
                    <a:cubicBezTo>
                      <a:pt x="39" y="692"/>
                      <a:pt x="41" y="692"/>
                      <a:pt x="42" y="693"/>
                    </a:cubicBezTo>
                    <a:cubicBezTo>
                      <a:pt x="42" y="693"/>
                      <a:pt x="42" y="693"/>
                      <a:pt x="43" y="693"/>
                    </a:cubicBezTo>
                    <a:cubicBezTo>
                      <a:pt x="43" y="694"/>
                      <a:pt x="43" y="694"/>
                      <a:pt x="43" y="694"/>
                    </a:cubicBezTo>
                    <a:cubicBezTo>
                      <a:pt x="43" y="694"/>
                      <a:pt x="43" y="694"/>
                      <a:pt x="44" y="694"/>
                    </a:cubicBezTo>
                    <a:cubicBezTo>
                      <a:pt x="44" y="694"/>
                      <a:pt x="44" y="694"/>
                      <a:pt x="44" y="694"/>
                    </a:cubicBezTo>
                    <a:cubicBezTo>
                      <a:pt x="45" y="693"/>
                      <a:pt x="45" y="693"/>
                      <a:pt x="45" y="693"/>
                    </a:cubicBezTo>
                    <a:cubicBezTo>
                      <a:pt x="45" y="693"/>
                      <a:pt x="45" y="692"/>
                      <a:pt x="45" y="692"/>
                    </a:cubicBezTo>
                    <a:cubicBezTo>
                      <a:pt x="45" y="691"/>
                      <a:pt x="45" y="691"/>
                      <a:pt x="45" y="691"/>
                    </a:cubicBezTo>
                    <a:cubicBezTo>
                      <a:pt x="4" y="666"/>
                      <a:pt x="4" y="666"/>
                      <a:pt x="4" y="666"/>
                    </a:cubicBezTo>
                    <a:cubicBezTo>
                      <a:pt x="3" y="667"/>
                      <a:pt x="3" y="667"/>
                      <a:pt x="3" y="667"/>
                    </a:cubicBezTo>
                    <a:cubicBezTo>
                      <a:pt x="5" y="668"/>
                      <a:pt x="5" y="668"/>
                      <a:pt x="5" y="668"/>
                    </a:cubicBezTo>
                    <a:cubicBezTo>
                      <a:pt x="3" y="667"/>
                      <a:pt x="3" y="667"/>
                      <a:pt x="3" y="667"/>
                    </a:cubicBezTo>
                    <a:cubicBezTo>
                      <a:pt x="4" y="668"/>
                      <a:pt x="4" y="668"/>
                      <a:pt x="4" y="668"/>
                    </a:cubicBezTo>
                    <a:cubicBezTo>
                      <a:pt x="4" y="668"/>
                      <a:pt x="4" y="668"/>
                      <a:pt x="5" y="668"/>
                    </a:cubicBezTo>
                    <a:cubicBezTo>
                      <a:pt x="3" y="667"/>
                      <a:pt x="3" y="667"/>
                      <a:pt x="3" y="667"/>
                    </a:cubicBezTo>
                    <a:cubicBezTo>
                      <a:pt x="4" y="668"/>
                      <a:pt x="4" y="668"/>
                      <a:pt x="4" y="668"/>
                    </a:cubicBezTo>
                    <a:cubicBezTo>
                      <a:pt x="3" y="667"/>
                      <a:pt x="3" y="667"/>
                      <a:pt x="3" y="667"/>
                    </a:cubicBezTo>
                    <a:cubicBezTo>
                      <a:pt x="3" y="668"/>
                      <a:pt x="3" y="668"/>
                      <a:pt x="3" y="668"/>
                    </a:cubicBezTo>
                    <a:cubicBezTo>
                      <a:pt x="4" y="668"/>
                      <a:pt x="4" y="668"/>
                      <a:pt x="4" y="668"/>
                    </a:cubicBezTo>
                    <a:cubicBezTo>
                      <a:pt x="3" y="667"/>
                      <a:pt x="3" y="667"/>
                      <a:pt x="3" y="667"/>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4" y="669"/>
                      <a:pt x="6" y="669"/>
                    </a:cubicBezTo>
                    <a:cubicBezTo>
                      <a:pt x="10" y="671"/>
                      <a:pt x="19" y="675"/>
                      <a:pt x="28" y="679"/>
                    </a:cubicBezTo>
                    <a:cubicBezTo>
                      <a:pt x="32" y="681"/>
                      <a:pt x="36" y="683"/>
                      <a:pt x="39" y="685"/>
                    </a:cubicBezTo>
                    <a:cubicBezTo>
                      <a:pt x="40" y="685"/>
                      <a:pt x="42" y="686"/>
                      <a:pt x="43" y="686"/>
                    </a:cubicBezTo>
                    <a:cubicBezTo>
                      <a:pt x="43" y="687"/>
                      <a:pt x="44" y="687"/>
                      <a:pt x="44" y="687"/>
                    </a:cubicBezTo>
                    <a:cubicBezTo>
                      <a:pt x="45" y="687"/>
                      <a:pt x="45" y="687"/>
                      <a:pt x="45" y="687"/>
                    </a:cubicBezTo>
                    <a:cubicBezTo>
                      <a:pt x="46" y="687"/>
                      <a:pt x="46" y="687"/>
                      <a:pt x="46" y="687"/>
                    </a:cubicBezTo>
                    <a:cubicBezTo>
                      <a:pt x="46" y="687"/>
                      <a:pt x="46" y="687"/>
                      <a:pt x="47" y="686"/>
                    </a:cubicBezTo>
                    <a:cubicBezTo>
                      <a:pt x="47" y="686"/>
                      <a:pt x="47" y="686"/>
                      <a:pt x="47" y="685"/>
                    </a:cubicBezTo>
                    <a:cubicBezTo>
                      <a:pt x="47" y="685"/>
                      <a:pt x="47" y="685"/>
                      <a:pt x="46" y="684"/>
                    </a:cubicBezTo>
                    <a:cubicBezTo>
                      <a:pt x="3" y="657"/>
                      <a:pt x="3" y="657"/>
                      <a:pt x="3" y="657"/>
                    </a:cubicBezTo>
                    <a:cubicBezTo>
                      <a:pt x="2" y="659"/>
                      <a:pt x="2" y="659"/>
                      <a:pt x="2" y="659"/>
                    </a:cubicBezTo>
                    <a:cubicBezTo>
                      <a:pt x="2" y="660"/>
                      <a:pt x="2" y="660"/>
                      <a:pt x="2" y="660"/>
                    </a:cubicBezTo>
                    <a:cubicBezTo>
                      <a:pt x="2" y="659"/>
                      <a:pt x="2" y="659"/>
                      <a:pt x="2" y="659"/>
                    </a:cubicBezTo>
                    <a:cubicBezTo>
                      <a:pt x="2" y="660"/>
                      <a:pt x="2" y="660"/>
                      <a:pt x="2" y="660"/>
                    </a:cubicBezTo>
                    <a:cubicBezTo>
                      <a:pt x="2" y="660"/>
                      <a:pt x="2" y="660"/>
                      <a:pt x="2" y="660"/>
                    </a:cubicBezTo>
                    <a:cubicBezTo>
                      <a:pt x="2" y="659"/>
                      <a:pt x="2" y="659"/>
                      <a:pt x="2" y="659"/>
                    </a:cubicBezTo>
                    <a:cubicBezTo>
                      <a:pt x="2" y="660"/>
                      <a:pt x="2" y="660"/>
                      <a:pt x="2" y="660"/>
                    </a:cubicBezTo>
                    <a:cubicBezTo>
                      <a:pt x="2" y="659"/>
                      <a:pt x="2" y="659"/>
                      <a:pt x="2" y="659"/>
                    </a:cubicBezTo>
                    <a:cubicBezTo>
                      <a:pt x="2" y="660"/>
                      <a:pt x="2" y="660"/>
                      <a:pt x="2" y="660"/>
                    </a:cubicBezTo>
                    <a:cubicBezTo>
                      <a:pt x="2" y="660"/>
                      <a:pt x="2" y="660"/>
                      <a:pt x="2" y="660"/>
                    </a:cubicBezTo>
                    <a:cubicBezTo>
                      <a:pt x="2" y="659"/>
                      <a:pt x="2" y="659"/>
                      <a:pt x="2" y="659"/>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5" y="661"/>
                      <a:pt x="9" y="663"/>
                    </a:cubicBezTo>
                    <a:cubicBezTo>
                      <a:pt x="15" y="666"/>
                      <a:pt x="23" y="671"/>
                      <a:pt x="30" y="674"/>
                    </a:cubicBezTo>
                    <a:cubicBezTo>
                      <a:pt x="34" y="676"/>
                      <a:pt x="37" y="677"/>
                      <a:pt x="40" y="679"/>
                    </a:cubicBezTo>
                    <a:cubicBezTo>
                      <a:pt x="41" y="679"/>
                      <a:pt x="42" y="680"/>
                      <a:pt x="43" y="680"/>
                    </a:cubicBezTo>
                    <a:cubicBezTo>
                      <a:pt x="43" y="680"/>
                      <a:pt x="44" y="680"/>
                      <a:pt x="44" y="680"/>
                    </a:cubicBezTo>
                    <a:cubicBezTo>
                      <a:pt x="44" y="680"/>
                      <a:pt x="45" y="681"/>
                      <a:pt x="45" y="681"/>
                    </a:cubicBezTo>
                    <a:cubicBezTo>
                      <a:pt x="46" y="681"/>
                      <a:pt x="46" y="681"/>
                      <a:pt x="46" y="681"/>
                    </a:cubicBezTo>
                    <a:cubicBezTo>
                      <a:pt x="46" y="680"/>
                      <a:pt x="46" y="680"/>
                      <a:pt x="46" y="680"/>
                    </a:cubicBezTo>
                    <a:cubicBezTo>
                      <a:pt x="47" y="680"/>
                      <a:pt x="47" y="679"/>
                      <a:pt x="47" y="679"/>
                    </a:cubicBezTo>
                    <a:cubicBezTo>
                      <a:pt x="47" y="678"/>
                      <a:pt x="46" y="678"/>
                      <a:pt x="46" y="678"/>
                    </a:cubicBezTo>
                    <a:cubicBezTo>
                      <a:pt x="46" y="678"/>
                      <a:pt x="43" y="676"/>
                      <a:pt x="39" y="674"/>
                    </a:cubicBezTo>
                    <a:cubicBezTo>
                      <a:pt x="34" y="670"/>
                      <a:pt x="25" y="665"/>
                      <a:pt x="18" y="661"/>
                    </a:cubicBezTo>
                    <a:cubicBezTo>
                      <a:pt x="14" y="658"/>
                      <a:pt x="11" y="656"/>
                      <a:pt x="8" y="655"/>
                    </a:cubicBezTo>
                    <a:cubicBezTo>
                      <a:pt x="7" y="654"/>
                      <a:pt x="6" y="653"/>
                      <a:pt x="6" y="653"/>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4" y="653"/>
                      <a:pt x="4" y="653"/>
                      <a:pt x="4" y="653"/>
                    </a:cubicBezTo>
                    <a:cubicBezTo>
                      <a:pt x="5" y="653"/>
                      <a:pt x="5" y="653"/>
                      <a:pt x="5" y="653"/>
                    </a:cubicBezTo>
                    <a:cubicBezTo>
                      <a:pt x="5" y="652"/>
                      <a:pt x="5" y="652"/>
                      <a:pt x="5" y="652"/>
                    </a:cubicBezTo>
                    <a:cubicBezTo>
                      <a:pt x="4" y="653"/>
                      <a:pt x="4" y="653"/>
                      <a:pt x="4" y="653"/>
                    </a:cubicBezTo>
                    <a:cubicBezTo>
                      <a:pt x="5" y="653"/>
                      <a:pt x="5" y="653"/>
                      <a:pt x="5" y="653"/>
                    </a:cubicBezTo>
                    <a:cubicBezTo>
                      <a:pt x="4" y="653"/>
                      <a:pt x="4" y="653"/>
                      <a:pt x="4" y="653"/>
                    </a:cubicBezTo>
                    <a:cubicBezTo>
                      <a:pt x="5" y="653"/>
                      <a:pt x="5" y="653"/>
                      <a:pt x="5" y="653"/>
                    </a:cubicBezTo>
                    <a:cubicBezTo>
                      <a:pt x="5" y="653"/>
                      <a:pt x="5" y="653"/>
                      <a:pt x="5" y="653"/>
                    </a:cubicBezTo>
                    <a:cubicBezTo>
                      <a:pt x="4" y="653"/>
                      <a:pt x="4" y="653"/>
                      <a:pt x="4" y="653"/>
                    </a:cubicBezTo>
                    <a:cubicBezTo>
                      <a:pt x="5" y="653"/>
                      <a:pt x="5" y="653"/>
                      <a:pt x="5" y="653"/>
                    </a:cubicBezTo>
                    <a:cubicBezTo>
                      <a:pt x="4" y="653"/>
                      <a:pt x="4" y="653"/>
                      <a:pt x="4" y="653"/>
                    </a:cubicBezTo>
                    <a:cubicBezTo>
                      <a:pt x="5" y="654"/>
                      <a:pt x="5" y="654"/>
                      <a:pt x="5" y="654"/>
                    </a:cubicBezTo>
                    <a:cubicBezTo>
                      <a:pt x="5" y="653"/>
                      <a:pt x="5" y="653"/>
                      <a:pt x="5" y="653"/>
                    </a:cubicBezTo>
                    <a:cubicBezTo>
                      <a:pt x="4" y="653"/>
                      <a:pt x="4" y="653"/>
                      <a:pt x="4" y="653"/>
                    </a:cubicBezTo>
                    <a:cubicBezTo>
                      <a:pt x="5" y="654"/>
                      <a:pt x="5" y="654"/>
                      <a:pt x="5" y="654"/>
                    </a:cubicBezTo>
                    <a:cubicBezTo>
                      <a:pt x="5" y="654"/>
                      <a:pt x="5" y="654"/>
                      <a:pt x="5" y="654"/>
                    </a:cubicBezTo>
                    <a:cubicBezTo>
                      <a:pt x="4" y="653"/>
                      <a:pt x="4" y="653"/>
                      <a:pt x="4" y="653"/>
                    </a:cubicBezTo>
                    <a:cubicBezTo>
                      <a:pt x="4" y="655"/>
                      <a:pt x="4" y="655"/>
                      <a:pt x="4" y="655"/>
                    </a:cubicBezTo>
                    <a:cubicBezTo>
                      <a:pt x="5" y="655"/>
                      <a:pt x="5" y="654"/>
                      <a:pt x="5" y="654"/>
                    </a:cubicBezTo>
                    <a:cubicBezTo>
                      <a:pt x="4" y="653"/>
                      <a:pt x="4" y="653"/>
                      <a:pt x="4" y="653"/>
                    </a:cubicBezTo>
                    <a:cubicBezTo>
                      <a:pt x="4" y="655"/>
                      <a:pt x="4" y="655"/>
                      <a:pt x="4" y="655"/>
                    </a:cubicBezTo>
                    <a:cubicBezTo>
                      <a:pt x="4" y="654"/>
                      <a:pt x="4" y="654"/>
                      <a:pt x="4" y="654"/>
                    </a:cubicBezTo>
                    <a:cubicBezTo>
                      <a:pt x="4" y="655"/>
                      <a:pt x="4" y="655"/>
                      <a:pt x="4" y="655"/>
                    </a:cubicBezTo>
                    <a:cubicBezTo>
                      <a:pt x="4" y="655"/>
                      <a:pt x="4" y="655"/>
                      <a:pt x="4" y="655"/>
                    </a:cubicBezTo>
                    <a:cubicBezTo>
                      <a:pt x="4" y="654"/>
                      <a:pt x="4" y="654"/>
                      <a:pt x="4" y="654"/>
                    </a:cubicBezTo>
                    <a:cubicBezTo>
                      <a:pt x="4" y="655"/>
                      <a:pt x="4" y="655"/>
                      <a:pt x="4" y="655"/>
                    </a:cubicBezTo>
                    <a:cubicBezTo>
                      <a:pt x="4" y="654"/>
                      <a:pt x="4" y="654"/>
                      <a:pt x="4" y="654"/>
                    </a:cubicBezTo>
                    <a:cubicBezTo>
                      <a:pt x="4" y="655"/>
                      <a:pt x="4" y="655"/>
                      <a:pt x="4" y="655"/>
                    </a:cubicBezTo>
                    <a:cubicBezTo>
                      <a:pt x="4" y="655"/>
                      <a:pt x="4" y="655"/>
                      <a:pt x="4" y="655"/>
                    </a:cubicBezTo>
                    <a:cubicBezTo>
                      <a:pt x="4" y="654"/>
                      <a:pt x="4" y="654"/>
                      <a:pt x="4" y="654"/>
                    </a:cubicBezTo>
                    <a:cubicBezTo>
                      <a:pt x="4" y="655"/>
                      <a:pt x="4" y="655"/>
                      <a:pt x="4" y="655"/>
                    </a:cubicBezTo>
                    <a:cubicBezTo>
                      <a:pt x="4" y="655"/>
                      <a:pt x="5" y="655"/>
                      <a:pt x="6" y="656"/>
                    </a:cubicBezTo>
                    <a:cubicBezTo>
                      <a:pt x="11" y="657"/>
                      <a:pt x="20" y="662"/>
                      <a:pt x="28" y="666"/>
                    </a:cubicBezTo>
                    <a:cubicBezTo>
                      <a:pt x="33" y="668"/>
                      <a:pt x="36" y="670"/>
                      <a:pt x="39" y="671"/>
                    </a:cubicBezTo>
                    <a:cubicBezTo>
                      <a:pt x="41" y="672"/>
                      <a:pt x="42" y="673"/>
                      <a:pt x="43" y="673"/>
                    </a:cubicBezTo>
                    <a:cubicBezTo>
                      <a:pt x="43" y="673"/>
                      <a:pt x="44" y="673"/>
                      <a:pt x="44" y="674"/>
                    </a:cubicBezTo>
                    <a:cubicBezTo>
                      <a:pt x="44" y="674"/>
                      <a:pt x="44" y="674"/>
                      <a:pt x="44" y="674"/>
                    </a:cubicBezTo>
                    <a:cubicBezTo>
                      <a:pt x="44" y="674"/>
                      <a:pt x="45" y="674"/>
                      <a:pt x="45" y="674"/>
                    </a:cubicBezTo>
                    <a:cubicBezTo>
                      <a:pt x="45" y="674"/>
                      <a:pt x="45" y="674"/>
                      <a:pt x="45" y="674"/>
                    </a:cubicBezTo>
                    <a:cubicBezTo>
                      <a:pt x="46" y="674"/>
                      <a:pt x="46" y="674"/>
                      <a:pt x="46" y="673"/>
                    </a:cubicBezTo>
                    <a:cubicBezTo>
                      <a:pt x="46" y="673"/>
                      <a:pt x="47" y="672"/>
                      <a:pt x="46" y="672"/>
                    </a:cubicBezTo>
                    <a:cubicBezTo>
                      <a:pt x="46" y="672"/>
                      <a:pt x="46" y="671"/>
                      <a:pt x="46" y="671"/>
                    </a:cubicBezTo>
                    <a:cubicBezTo>
                      <a:pt x="4" y="645"/>
                      <a:pt x="4" y="645"/>
                      <a:pt x="4" y="645"/>
                    </a:cubicBezTo>
                    <a:cubicBezTo>
                      <a:pt x="4" y="646"/>
                      <a:pt x="4" y="646"/>
                      <a:pt x="4" y="646"/>
                    </a:cubicBezTo>
                    <a:cubicBezTo>
                      <a:pt x="5" y="647"/>
                      <a:pt x="5" y="647"/>
                      <a:pt x="5" y="647"/>
                    </a:cubicBezTo>
                    <a:cubicBezTo>
                      <a:pt x="4" y="646"/>
                      <a:pt x="4" y="646"/>
                      <a:pt x="4" y="646"/>
                    </a:cubicBezTo>
                    <a:cubicBezTo>
                      <a:pt x="4" y="648"/>
                      <a:pt x="4" y="648"/>
                      <a:pt x="4" y="648"/>
                    </a:cubicBezTo>
                    <a:cubicBezTo>
                      <a:pt x="4" y="648"/>
                      <a:pt x="5" y="648"/>
                      <a:pt x="5" y="647"/>
                    </a:cubicBezTo>
                    <a:cubicBezTo>
                      <a:pt x="4" y="646"/>
                      <a:pt x="4" y="646"/>
                      <a:pt x="4" y="646"/>
                    </a:cubicBezTo>
                    <a:cubicBezTo>
                      <a:pt x="4" y="648"/>
                      <a:pt x="4" y="648"/>
                      <a:pt x="4" y="648"/>
                    </a:cubicBezTo>
                    <a:cubicBezTo>
                      <a:pt x="4" y="647"/>
                      <a:pt x="4" y="647"/>
                      <a:pt x="4" y="647"/>
                    </a:cubicBezTo>
                    <a:cubicBezTo>
                      <a:pt x="4" y="648"/>
                      <a:pt x="4" y="648"/>
                      <a:pt x="4" y="648"/>
                    </a:cubicBezTo>
                    <a:cubicBezTo>
                      <a:pt x="4" y="648"/>
                      <a:pt x="4" y="648"/>
                      <a:pt x="4" y="648"/>
                    </a:cubicBezTo>
                    <a:cubicBezTo>
                      <a:pt x="4" y="647"/>
                      <a:pt x="4" y="647"/>
                      <a:pt x="4" y="647"/>
                    </a:cubicBezTo>
                    <a:cubicBezTo>
                      <a:pt x="4" y="648"/>
                      <a:pt x="4" y="648"/>
                      <a:pt x="4" y="648"/>
                    </a:cubicBezTo>
                    <a:cubicBezTo>
                      <a:pt x="4" y="647"/>
                      <a:pt x="4" y="647"/>
                      <a:pt x="4" y="647"/>
                    </a:cubicBezTo>
                    <a:cubicBezTo>
                      <a:pt x="4" y="648"/>
                      <a:pt x="4" y="648"/>
                      <a:pt x="4" y="648"/>
                    </a:cubicBezTo>
                    <a:cubicBezTo>
                      <a:pt x="4" y="648"/>
                      <a:pt x="4" y="648"/>
                      <a:pt x="4" y="648"/>
                    </a:cubicBezTo>
                    <a:cubicBezTo>
                      <a:pt x="4" y="647"/>
                      <a:pt x="4" y="647"/>
                      <a:pt x="4" y="647"/>
                    </a:cubicBezTo>
                    <a:cubicBezTo>
                      <a:pt x="4" y="648"/>
                      <a:pt x="4" y="648"/>
                      <a:pt x="4" y="648"/>
                    </a:cubicBezTo>
                    <a:cubicBezTo>
                      <a:pt x="4" y="648"/>
                      <a:pt x="5" y="648"/>
                      <a:pt x="6" y="649"/>
                    </a:cubicBezTo>
                    <a:cubicBezTo>
                      <a:pt x="10" y="651"/>
                      <a:pt x="20" y="655"/>
                      <a:pt x="28" y="660"/>
                    </a:cubicBezTo>
                    <a:cubicBezTo>
                      <a:pt x="32" y="662"/>
                      <a:pt x="36" y="664"/>
                      <a:pt x="39" y="665"/>
                    </a:cubicBezTo>
                    <a:cubicBezTo>
                      <a:pt x="40" y="666"/>
                      <a:pt x="42" y="666"/>
                      <a:pt x="43" y="667"/>
                    </a:cubicBezTo>
                    <a:cubicBezTo>
                      <a:pt x="43" y="667"/>
                      <a:pt x="43" y="667"/>
                      <a:pt x="44" y="667"/>
                    </a:cubicBezTo>
                    <a:cubicBezTo>
                      <a:pt x="44" y="667"/>
                      <a:pt x="44" y="667"/>
                      <a:pt x="44" y="667"/>
                    </a:cubicBezTo>
                    <a:cubicBezTo>
                      <a:pt x="45" y="667"/>
                      <a:pt x="45" y="667"/>
                      <a:pt x="45" y="667"/>
                    </a:cubicBezTo>
                    <a:cubicBezTo>
                      <a:pt x="45" y="667"/>
                      <a:pt x="45" y="667"/>
                      <a:pt x="45" y="667"/>
                    </a:cubicBezTo>
                    <a:cubicBezTo>
                      <a:pt x="46" y="667"/>
                      <a:pt x="46" y="667"/>
                      <a:pt x="46" y="667"/>
                    </a:cubicBezTo>
                    <a:cubicBezTo>
                      <a:pt x="46" y="667"/>
                      <a:pt x="46" y="667"/>
                      <a:pt x="46" y="667"/>
                    </a:cubicBezTo>
                    <a:cubicBezTo>
                      <a:pt x="46" y="666"/>
                      <a:pt x="46" y="666"/>
                      <a:pt x="46" y="666"/>
                    </a:cubicBezTo>
                    <a:cubicBezTo>
                      <a:pt x="46" y="665"/>
                      <a:pt x="46" y="665"/>
                      <a:pt x="46" y="665"/>
                    </a:cubicBezTo>
                    <a:cubicBezTo>
                      <a:pt x="46" y="665"/>
                      <a:pt x="46" y="665"/>
                      <a:pt x="46" y="665"/>
                    </a:cubicBezTo>
                    <a:cubicBezTo>
                      <a:pt x="45" y="664"/>
                      <a:pt x="44" y="663"/>
                      <a:pt x="43" y="662"/>
                    </a:cubicBezTo>
                    <a:cubicBezTo>
                      <a:pt x="33" y="656"/>
                      <a:pt x="4" y="638"/>
                      <a:pt x="4" y="638"/>
                    </a:cubicBezTo>
                    <a:cubicBezTo>
                      <a:pt x="3" y="640"/>
                      <a:pt x="3" y="640"/>
                      <a:pt x="3" y="640"/>
                    </a:cubicBezTo>
                    <a:cubicBezTo>
                      <a:pt x="2" y="641"/>
                      <a:pt x="2" y="641"/>
                      <a:pt x="2" y="641"/>
                    </a:cubicBezTo>
                    <a:cubicBezTo>
                      <a:pt x="2" y="641"/>
                      <a:pt x="12" y="646"/>
                      <a:pt x="22" y="652"/>
                    </a:cubicBezTo>
                    <a:cubicBezTo>
                      <a:pt x="27" y="654"/>
                      <a:pt x="33" y="657"/>
                      <a:pt x="37" y="659"/>
                    </a:cubicBezTo>
                    <a:cubicBezTo>
                      <a:pt x="39" y="660"/>
                      <a:pt x="40" y="661"/>
                      <a:pt x="42" y="661"/>
                    </a:cubicBezTo>
                    <a:cubicBezTo>
                      <a:pt x="42" y="661"/>
                      <a:pt x="43" y="662"/>
                      <a:pt x="44" y="662"/>
                    </a:cubicBezTo>
                    <a:cubicBezTo>
                      <a:pt x="44" y="662"/>
                      <a:pt x="44" y="662"/>
                      <a:pt x="45" y="662"/>
                    </a:cubicBezTo>
                    <a:cubicBezTo>
                      <a:pt x="45" y="662"/>
                      <a:pt x="45" y="662"/>
                      <a:pt x="45" y="662"/>
                    </a:cubicBezTo>
                    <a:cubicBezTo>
                      <a:pt x="46" y="662"/>
                      <a:pt x="46" y="662"/>
                      <a:pt x="46" y="661"/>
                    </a:cubicBezTo>
                    <a:cubicBezTo>
                      <a:pt x="46" y="661"/>
                      <a:pt x="47" y="661"/>
                      <a:pt x="46" y="660"/>
                    </a:cubicBezTo>
                    <a:cubicBezTo>
                      <a:pt x="46" y="660"/>
                      <a:pt x="46" y="660"/>
                      <a:pt x="46" y="659"/>
                    </a:cubicBezTo>
                    <a:cubicBezTo>
                      <a:pt x="46" y="659"/>
                      <a:pt x="43" y="658"/>
                      <a:pt x="39" y="655"/>
                    </a:cubicBezTo>
                    <a:cubicBezTo>
                      <a:pt x="33" y="652"/>
                      <a:pt x="24" y="647"/>
                      <a:pt x="17" y="642"/>
                    </a:cubicBezTo>
                    <a:cubicBezTo>
                      <a:pt x="13" y="640"/>
                      <a:pt x="10" y="638"/>
                      <a:pt x="8" y="636"/>
                    </a:cubicBezTo>
                    <a:cubicBezTo>
                      <a:pt x="7" y="635"/>
                      <a:pt x="6" y="635"/>
                      <a:pt x="5"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3" y="634"/>
                      <a:pt x="3" y="634"/>
                      <a:pt x="3" y="634"/>
                    </a:cubicBezTo>
                    <a:cubicBezTo>
                      <a:pt x="5" y="634"/>
                      <a:pt x="5" y="634"/>
                      <a:pt x="5" y="634"/>
                    </a:cubicBezTo>
                    <a:cubicBezTo>
                      <a:pt x="5" y="634"/>
                      <a:pt x="4" y="634"/>
                      <a:pt x="4" y="634"/>
                    </a:cubicBezTo>
                    <a:cubicBezTo>
                      <a:pt x="3" y="634"/>
                      <a:pt x="3" y="634"/>
                      <a:pt x="3" y="634"/>
                    </a:cubicBezTo>
                    <a:cubicBezTo>
                      <a:pt x="5" y="634"/>
                      <a:pt x="5" y="634"/>
                      <a:pt x="5" y="634"/>
                    </a:cubicBezTo>
                    <a:cubicBezTo>
                      <a:pt x="3" y="634"/>
                      <a:pt x="3" y="634"/>
                      <a:pt x="3" y="634"/>
                    </a:cubicBezTo>
                    <a:cubicBezTo>
                      <a:pt x="4" y="635"/>
                      <a:pt x="4" y="635"/>
                      <a:pt x="4" y="635"/>
                    </a:cubicBezTo>
                    <a:cubicBezTo>
                      <a:pt x="5" y="634"/>
                      <a:pt x="5" y="634"/>
                      <a:pt x="5" y="634"/>
                    </a:cubicBezTo>
                    <a:cubicBezTo>
                      <a:pt x="3" y="634"/>
                      <a:pt x="3" y="634"/>
                      <a:pt x="3" y="634"/>
                    </a:cubicBezTo>
                    <a:cubicBezTo>
                      <a:pt x="4" y="635"/>
                      <a:pt x="4" y="635"/>
                      <a:pt x="4" y="635"/>
                    </a:cubicBezTo>
                    <a:cubicBezTo>
                      <a:pt x="3" y="634"/>
                      <a:pt x="3" y="634"/>
                      <a:pt x="3" y="634"/>
                    </a:cubicBezTo>
                    <a:cubicBezTo>
                      <a:pt x="2" y="636"/>
                      <a:pt x="2" y="636"/>
                      <a:pt x="2" y="636"/>
                    </a:cubicBezTo>
                    <a:cubicBezTo>
                      <a:pt x="43" y="654"/>
                      <a:pt x="43" y="654"/>
                      <a:pt x="43" y="654"/>
                    </a:cubicBezTo>
                    <a:cubicBezTo>
                      <a:pt x="44" y="654"/>
                      <a:pt x="45" y="654"/>
                      <a:pt x="45" y="653"/>
                    </a:cubicBezTo>
                    <a:cubicBezTo>
                      <a:pt x="45" y="652"/>
                      <a:pt x="45" y="652"/>
                      <a:pt x="45" y="652"/>
                    </a:cubicBezTo>
                    <a:cubicBezTo>
                      <a:pt x="45" y="652"/>
                      <a:pt x="45" y="651"/>
                      <a:pt x="45" y="651"/>
                    </a:cubicBezTo>
                    <a:cubicBezTo>
                      <a:pt x="45" y="651"/>
                      <a:pt x="45" y="651"/>
                      <a:pt x="45" y="651"/>
                    </a:cubicBezTo>
                    <a:cubicBezTo>
                      <a:pt x="44" y="650"/>
                      <a:pt x="43" y="650"/>
                      <a:pt x="42" y="649"/>
                    </a:cubicBezTo>
                    <a:cubicBezTo>
                      <a:pt x="37" y="646"/>
                      <a:pt x="27" y="640"/>
                      <a:pt x="19" y="635"/>
                    </a:cubicBezTo>
                    <a:cubicBezTo>
                      <a:pt x="15" y="633"/>
                      <a:pt x="11" y="630"/>
                      <a:pt x="8" y="629"/>
                    </a:cubicBezTo>
                    <a:cubicBezTo>
                      <a:pt x="7" y="628"/>
                      <a:pt x="6" y="627"/>
                      <a:pt x="5" y="626"/>
                    </a:cubicBezTo>
                    <a:cubicBezTo>
                      <a:pt x="4" y="626"/>
                      <a:pt x="4" y="626"/>
                      <a:pt x="4" y="626"/>
                    </a:cubicBezTo>
                    <a:cubicBezTo>
                      <a:pt x="4" y="626"/>
                      <a:pt x="4" y="626"/>
                      <a:pt x="4" y="626"/>
                    </a:cubicBezTo>
                    <a:cubicBezTo>
                      <a:pt x="4" y="626"/>
                      <a:pt x="4" y="626"/>
                      <a:pt x="4" y="626"/>
                    </a:cubicBezTo>
                    <a:cubicBezTo>
                      <a:pt x="3" y="627"/>
                      <a:pt x="3" y="627"/>
                      <a:pt x="3" y="627"/>
                    </a:cubicBezTo>
                    <a:cubicBezTo>
                      <a:pt x="4" y="627"/>
                      <a:pt x="4" y="627"/>
                      <a:pt x="4" y="627"/>
                    </a:cubicBezTo>
                    <a:cubicBezTo>
                      <a:pt x="4" y="626"/>
                      <a:pt x="4" y="626"/>
                      <a:pt x="4" y="626"/>
                    </a:cubicBezTo>
                    <a:cubicBezTo>
                      <a:pt x="3" y="627"/>
                      <a:pt x="3" y="627"/>
                      <a:pt x="3" y="627"/>
                    </a:cubicBezTo>
                    <a:cubicBezTo>
                      <a:pt x="4" y="627"/>
                      <a:pt x="4" y="627"/>
                      <a:pt x="4" y="627"/>
                    </a:cubicBezTo>
                    <a:cubicBezTo>
                      <a:pt x="3" y="627"/>
                      <a:pt x="3" y="627"/>
                      <a:pt x="3" y="627"/>
                    </a:cubicBezTo>
                    <a:cubicBezTo>
                      <a:pt x="4" y="627"/>
                      <a:pt x="4" y="627"/>
                      <a:pt x="4" y="627"/>
                    </a:cubicBezTo>
                    <a:cubicBezTo>
                      <a:pt x="4" y="627"/>
                      <a:pt x="4" y="627"/>
                      <a:pt x="4" y="627"/>
                    </a:cubicBezTo>
                    <a:cubicBezTo>
                      <a:pt x="3" y="627"/>
                      <a:pt x="3" y="627"/>
                      <a:pt x="3" y="627"/>
                    </a:cubicBezTo>
                    <a:cubicBezTo>
                      <a:pt x="4" y="627"/>
                      <a:pt x="4" y="627"/>
                      <a:pt x="4" y="627"/>
                    </a:cubicBezTo>
                    <a:cubicBezTo>
                      <a:pt x="3" y="626"/>
                      <a:pt x="3" y="626"/>
                      <a:pt x="3" y="626"/>
                    </a:cubicBezTo>
                    <a:cubicBezTo>
                      <a:pt x="2" y="628"/>
                      <a:pt x="2" y="628"/>
                      <a:pt x="2" y="628"/>
                    </a:cubicBezTo>
                    <a:cubicBezTo>
                      <a:pt x="2" y="628"/>
                      <a:pt x="12" y="633"/>
                      <a:pt x="22" y="638"/>
                    </a:cubicBezTo>
                    <a:cubicBezTo>
                      <a:pt x="27" y="640"/>
                      <a:pt x="33" y="642"/>
                      <a:pt x="37" y="644"/>
                    </a:cubicBezTo>
                    <a:cubicBezTo>
                      <a:pt x="39" y="645"/>
                      <a:pt x="41" y="646"/>
                      <a:pt x="42" y="647"/>
                    </a:cubicBezTo>
                    <a:cubicBezTo>
                      <a:pt x="43" y="647"/>
                      <a:pt x="43" y="647"/>
                      <a:pt x="44" y="647"/>
                    </a:cubicBezTo>
                    <a:cubicBezTo>
                      <a:pt x="44" y="647"/>
                      <a:pt x="45" y="648"/>
                      <a:pt x="45" y="648"/>
                    </a:cubicBezTo>
                    <a:cubicBezTo>
                      <a:pt x="46" y="647"/>
                      <a:pt x="46" y="647"/>
                      <a:pt x="46" y="647"/>
                    </a:cubicBezTo>
                    <a:cubicBezTo>
                      <a:pt x="46" y="647"/>
                      <a:pt x="46" y="647"/>
                      <a:pt x="47" y="647"/>
                    </a:cubicBezTo>
                    <a:cubicBezTo>
                      <a:pt x="47" y="646"/>
                      <a:pt x="47" y="646"/>
                      <a:pt x="47" y="646"/>
                    </a:cubicBezTo>
                    <a:cubicBezTo>
                      <a:pt x="47" y="645"/>
                      <a:pt x="47" y="645"/>
                      <a:pt x="46" y="645"/>
                    </a:cubicBezTo>
                    <a:cubicBezTo>
                      <a:pt x="3" y="618"/>
                      <a:pt x="3" y="618"/>
                      <a:pt x="3" y="618"/>
                    </a:cubicBezTo>
                    <a:cubicBezTo>
                      <a:pt x="2" y="619"/>
                      <a:pt x="2" y="619"/>
                      <a:pt x="2" y="619"/>
                    </a:cubicBezTo>
                    <a:cubicBezTo>
                      <a:pt x="3" y="620"/>
                      <a:pt x="3" y="620"/>
                      <a:pt x="3" y="620"/>
                    </a:cubicBezTo>
                    <a:cubicBezTo>
                      <a:pt x="2" y="619"/>
                      <a:pt x="2" y="619"/>
                      <a:pt x="2" y="619"/>
                    </a:cubicBezTo>
                    <a:cubicBezTo>
                      <a:pt x="3" y="620"/>
                      <a:pt x="3" y="620"/>
                      <a:pt x="3" y="620"/>
                    </a:cubicBezTo>
                    <a:cubicBezTo>
                      <a:pt x="3" y="620"/>
                      <a:pt x="3" y="620"/>
                      <a:pt x="3" y="620"/>
                    </a:cubicBezTo>
                    <a:cubicBezTo>
                      <a:pt x="2" y="619"/>
                      <a:pt x="2" y="619"/>
                      <a:pt x="2" y="619"/>
                    </a:cubicBezTo>
                    <a:cubicBezTo>
                      <a:pt x="3" y="620"/>
                      <a:pt x="3" y="620"/>
                      <a:pt x="3" y="620"/>
                    </a:cubicBezTo>
                    <a:cubicBezTo>
                      <a:pt x="2" y="619"/>
                      <a:pt x="2" y="619"/>
                      <a:pt x="2" y="619"/>
                    </a:cubicBezTo>
                    <a:cubicBezTo>
                      <a:pt x="2" y="620"/>
                      <a:pt x="2" y="620"/>
                      <a:pt x="2" y="620"/>
                    </a:cubicBezTo>
                    <a:cubicBezTo>
                      <a:pt x="3" y="620"/>
                      <a:pt x="3" y="620"/>
                      <a:pt x="3" y="620"/>
                    </a:cubicBezTo>
                    <a:cubicBezTo>
                      <a:pt x="2" y="619"/>
                      <a:pt x="2" y="619"/>
                      <a:pt x="2" y="619"/>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3" y="621"/>
                    </a:cubicBezTo>
                    <a:cubicBezTo>
                      <a:pt x="6" y="622"/>
                      <a:pt x="17" y="627"/>
                      <a:pt x="26" y="631"/>
                    </a:cubicBezTo>
                    <a:cubicBezTo>
                      <a:pt x="31" y="634"/>
                      <a:pt x="36" y="636"/>
                      <a:pt x="39" y="637"/>
                    </a:cubicBezTo>
                    <a:cubicBezTo>
                      <a:pt x="42" y="639"/>
                      <a:pt x="45" y="640"/>
                      <a:pt x="45" y="640"/>
                    </a:cubicBezTo>
                    <a:cubicBezTo>
                      <a:pt x="45" y="640"/>
                      <a:pt x="46" y="640"/>
                      <a:pt x="46" y="640"/>
                    </a:cubicBezTo>
                    <a:cubicBezTo>
                      <a:pt x="47" y="639"/>
                      <a:pt x="47" y="639"/>
                      <a:pt x="47" y="639"/>
                    </a:cubicBezTo>
                    <a:cubicBezTo>
                      <a:pt x="47" y="638"/>
                      <a:pt x="46" y="638"/>
                      <a:pt x="46" y="638"/>
                    </a:cubicBezTo>
                    <a:cubicBezTo>
                      <a:pt x="46" y="637"/>
                      <a:pt x="46" y="637"/>
                      <a:pt x="45" y="637"/>
                    </a:cubicBezTo>
                    <a:cubicBezTo>
                      <a:pt x="43" y="635"/>
                      <a:pt x="40" y="633"/>
                      <a:pt x="36" y="631"/>
                    </a:cubicBezTo>
                    <a:cubicBezTo>
                      <a:pt x="30" y="627"/>
                      <a:pt x="22" y="622"/>
                      <a:pt x="15" y="618"/>
                    </a:cubicBezTo>
                    <a:cubicBezTo>
                      <a:pt x="12" y="616"/>
                      <a:pt x="9" y="615"/>
                      <a:pt x="7" y="614"/>
                    </a:cubicBezTo>
                    <a:cubicBezTo>
                      <a:pt x="6" y="613"/>
                      <a:pt x="6" y="612"/>
                      <a:pt x="5"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3" y="613"/>
                      <a:pt x="3" y="613"/>
                      <a:pt x="3" y="613"/>
                    </a:cubicBezTo>
                    <a:cubicBezTo>
                      <a:pt x="5" y="612"/>
                      <a:pt x="5" y="612"/>
                      <a:pt x="5" y="612"/>
                    </a:cubicBezTo>
                    <a:cubicBezTo>
                      <a:pt x="4" y="612"/>
                      <a:pt x="4" y="612"/>
                      <a:pt x="4" y="612"/>
                    </a:cubicBezTo>
                    <a:cubicBezTo>
                      <a:pt x="3" y="613"/>
                      <a:pt x="3" y="613"/>
                      <a:pt x="3" y="613"/>
                    </a:cubicBezTo>
                    <a:cubicBezTo>
                      <a:pt x="5" y="612"/>
                      <a:pt x="5" y="612"/>
                      <a:pt x="5" y="612"/>
                    </a:cubicBezTo>
                    <a:cubicBezTo>
                      <a:pt x="3" y="613"/>
                      <a:pt x="3" y="613"/>
                      <a:pt x="3" y="613"/>
                    </a:cubicBezTo>
                    <a:cubicBezTo>
                      <a:pt x="5" y="613"/>
                      <a:pt x="5" y="613"/>
                      <a:pt x="5" y="613"/>
                    </a:cubicBezTo>
                    <a:cubicBezTo>
                      <a:pt x="5" y="612"/>
                      <a:pt x="5" y="612"/>
                      <a:pt x="5" y="612"/>
                    </a:cubicBezTo>
                    <a:cubicBezTo>
                      <a:pt x="3" y="613"/>
                      <a:pt x="3" y="613"/>
                      <a:pt x="3" y="613"/>
                    </a:cubicBezTo>
                    <a:cubicBezTo>
                      <a:pt x="5" y="613"/>
                      <a:pt x="5" y="613"/>
                      <a:pt x="5" y="613"/>
                    </a:cubicBezTo>
                    <a:cubicBezTo>
                      <a:pt x="3" y="613"/>
                      <a:pt x="3" y="613"/>
                      <a:pt x="3" y="613"/>
                    </a:cubicBezTo>
                    <a:cubicBezTo>
                      <a:pt x="4" y="614"/>
                      <a:pt x="4" y="614"/>
                      <a:pt x="4" y="614"/>
                    </a:cubicBezTo>
                    <a:cubicBezTo>
                      <a:pt x="5" y="613"/>
                      <a:pt x="5" y="613"/>
                      <a:pt x="5" y="613"/>
                    </a:cubicBezTo>
                    <a:cubicBezTo>
                      <a:pt x="3" y="613"/>
                      <a:pt x="3" y="613"/>
                      <a:pt x="3" y="613"/>
                    </a:cubicBezTo>
                    <a:cubicBezTo>
                      <a:pt x="4" y="614"/>
                      <a:pt x="4" y="614"/>
                      <a:pt x="4" y="614"/>
                    </a:cubicBezTo>
                    <a:cubicBezTo>
                      <a:pt x="3" y="613"/>
                      <a:pt x="3" y="613"/>
                      <a:pt x="3" y="613"/>
                    </a:cubicBezTo>
                    <a:cubicBezTo>
                      <a:pt x="3" y="614"/>
                      <a:pt x="3" y="614"/>
                      <a:pt x="3" y="614"/>
                    </a:cubicBezTo>
                    <a:cubicBezTo>
                      <a:pt x="3" y="614"/>
                      <a:pt x="12" y="619"/>
                      <a:pt x="22" y="624"/>
                    </a:cubicBezTo>
                    <a:cubicBezTo>
                      <a:pt x="27" y="626"/>
                      <a:pt x="32" y="629"/>
                      <a:pt x="36" y="630"/>
                    </a:cubicBezTo>
                    <a:cubicBezTo>
                      <a:pt x="38" y="631"/>
                      <a:pt x="40" y="632"/>
                      <a:pt x="41" y="633"/>
                    </a:cubicBezTo>
                    <a:cubicBezTo>
                      <a:pt x="42" y="633"/>
                      <a:pt x="42" y="633"/>
                      <a:pt x="43" y="633"/>
                    </a:cubicBezTo>
                    <a:cubicBezTo>
                      <a:pt x="43" y="634"/>
                      <a:pt x="43" y="634"/>
                      <a:pt x="44" y="634"/>
                    </a:cubicBezTo>
                    <a:cubicBezTo>
                      <a:pt x="44" y="634"/>
                      <a:pt x="44" y="634"/>
                      <a:pt x="44" y="634"/>
                    </a:cubicBezTo>
                    <a:cubicBezTo>
                      <a:pt x="45" y="634"/>
                      <a:pt x="45" y="633"/>
                      <a:pt x="45" y="633"/>
                    </a:cubicBezTo>
                    <a:cubicBezTo>
                      <a:pt x="45" y="633"/>
                      <a:pt x="46" y="632"/>
                      <a:pt x="45" y="632"/>
                    </a:cubicBezTo>
                    <a:cubicBezTo>
                      <a:pt x="45" y="631"/>
                      <a:pt x="45" y="631"/>
                      <a:pt x="45" y="631"/>
                    </a:cubicBezTo>
                    <a:cubicBezTo>
                      <a:pt x="22" y="617"/>
                      <a:pt x="22" y="617"/>
                      <a:pt x="22" y="617"/>
                    </a:cubicBezTo>
                    <a:cubicBezTo>
                      <a:pt x="44" y="627"/>
                      <a:pt x="44" y="627"/>
                      <a:pt x="44" y="627"/>
                    </a:cubicBezTo>
                    <a:cubicBezTo>
                      <a:pt x="45" y="627"/>
                      <a:pt x="46" y="627"/>
                      <a:pt x="46" y="626"/>
                    </a:cubicBezTo>
                    <a:cubicBezTo>
                      <a:pt x="46" y="626"/>
                      <a:pt x="46" y="625"/>
                      <a:pt x="46" y="624"/>
                    </a:cubicBezTo>
                    <a:cubicBezTo>
                      <a:pt x="25" y="612"/>
                      <a:pt x="25" y="612"/>
                      <a:pt x="25" y="612"/>
                    </a:cubicBezTo>
                    <a:cubicBezTo>
                      <a:pt x="44" y="620"/>
                      <a:pt x="44" y="620"/>
                      <a:pt x="44" y="620"/>
                    </a:cubicBezTo>
                    <a:cubicBezTo>
                      <a:pt x="44" y="621"/>
                      <a:pt x="45" y="620"/>
                      <a:pt x="45" y="620"/>
                    </a:cubicBezTo>
                    <a:cubicBezTo>
                      <a:pt x="46" y="619"/>
                      <a:pt x="46" y="618"/>
                      <a:pt x="45" y="618"/>
                    </a:cubicBezTo>
                    <a:cubicBezTo>
                      <a:pt x="4" y="592"/>
                      <a:pt x="4" y="592"/>
                      <a:pt x="4" y="592"/>
                    </a:cubicBezTo>
                    <a:cubicBezTo>
                      <a:pt x="3" y="593"/>
                      <a:pt x="3" y="593"/>
                      <a:pt x="3" y="593"/>
                    </a:cubicBezTo>
                    <a:cubicBezTo>
                      <a:pt x="5" y="594"/>
                      <a:pt x="5" y="594"/>
                      <a:pt x="5" y="594"/>
                    </a:cubicBezTo>
                    <a:cubicBezTo>
                      <a:pt x="3" y="593"/>
                      <a:pt x="3" y="593"/>
                      <a:pt x="3" y="593"/>
                    </a:cubicBezTo>
                    <a:cubicBezTo>
                      <a:pt x="3" y="595"/>
                      <a:pt x="3" y="595"/>
                      <a:pt x="3" y="595"/>
                    </a:cubicBezTo>
                    <a:cubicBezTo>
                      <a:pt x="4" y="595"/>
                      <a:pt x="4" y="595"/>
                      <a:pt x="5" y="594"/>
                    </a:cubicBezTo>
                    <a:cubicBezTo>
                      <a:pt x="3" y="593"/>
                      <a:pt x="3" y="593"/>
                      <a:pt x="3" y="593"/>
                    </a:cubicBezTo>
                    <a:cubicBezTo>
                      <a:pt x="3" y="595"/>
                      <a:pt x="3" y="595"/>
                      <a:pt x="3" y="595"/>
                    </a:cubicBezTo>
                    <a:cubicBezTo>
                      <a:pt x="3" y="594"/>
                      <a:pt x="3" y="594"/>
                      <a:pt x="3" y="594"/>
                    </a:cubicBezTo>
                    <a:cubicBezTo>
                      <a:pt x="3" y="595"/>
                      <a:pt x="3" y="595"/>
                      <a:pt x="3" y="595"/>
                    </a:cubicBezTo>
                    <a:cubicBezTo>
                      <a:pt x="3" y="595"/>
                      <a:pt x="3" y="595"/>
                      <a:pt x="3" y="595"/>
                    </a:cubicBezTo>
                    <a:cubicBezTo>
                      <a:pt x="3" y="594"/>
                      <a:pt x="3" y="594"/>
                      <a:pt x="3" y="594"/>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4" y="595"/>
                      <a:pt x="5" y="596"/>
                    </a:cubicBezTo>
                    <a:cubicBezTo>
                      <a:pt x="9" y="598"/>
                      <a:pt x="19" y="603"/>
                      <a:pt x="27" y="607"/>
                    </a:cubicBezTo>
                    <a:cubicBezTo>
                      <a:pt x="31" y="609"/>
                      <a:pt x="35" y="611"/>
                      <a:pt x="38" y="612"/>
                    </a:cubicBezTo>
                    <a:cubicBezTo>
                      <a:pt x="39" y="613"/>
                      <a:pt x="41" y="613"/>
                      <a:pt x="42" y="614"/>
                    </a:cubicBezTo>
                    <a:cubicBezTo>
                      <a:pt x="42" y="614"/>
                      <a:pt x="42" y="614"/>
                      <a:pt x="43" y="614"/>
                    </a:cubicBezTo>
                    <a:cubicBezTo>
                      <a:pt x="43" y="614"/>
                      <a:pt x="43" y="614"/>
                      <a:pt x="44" y="614"/>
                    </a:cubicBezTo>
                    <a:cubicBezTo>
                      <a:pt x="44" y="614"/>
                      <a:pt x="44" y="614"/>
                      <a:pt x="44" y="614"/>
                    </a:cubicBezTo>
                    <a:cubicBezTo>
                      <a:pt x="45" y="614"/>
                      <a:pt x="45" y="614"/>
                      <a:pt x="45" y="614"/>
                    </a:cubicBezTo>
                    <a:cubicBezTo>
                      <a:pt x="45" y="613"/>
                      <a:pt x="46" y="613"/>
                      <a:pt x="45" y="613"/>
                    </a:cubicBezTo>
                    <a:cubicBezTo>
                      <a:pt x="45" y="612"/>
                      <a:pt x="45" y="612"/>
                      <a:pt x="45" y="612"/>
                    </a:cubicBezTo>
                    <a:cubicBezTo>
                      <a:pt x="45" y="612"/>
                      <a:pt x="42" y="610"/>
                      <a:pt x="38" y="608"/>
                    </a:cubicBezTo>
                    <a:cubicBezTo>
                      <a:pt x="33" y="605"/>
                      <a:pt x="24" y="600"/>
                      <a:pt x="17" y="595"/>
                    </a:cubicBezTo>
                    <a:cubicBezTo>
                      <a:pt x="14" y="593"/>
                      <a:pt x="10" y="591"/>
                      <a:pt x="8" y="589"/>
                    </a:cubicBezTo>
                    <a:cubicBezTo>
                      <a:pt x="7" y="589"/>
                      <a:pt x="6" y="588"/>
                      <a:pt x="5" y="588"/>
                    </a:cubicBezTo>
                    <a:cubicBezTo>
                      <a:pt x="5" y="587"/>
                      <a:pt x="5" y="587"/>
                      <a:pt x="5" y="587"/>
                    </a:cubicBezTo>
                    <a:cubicBezTo>
                      <a:pt x="5" y="587"/>
                      <a:pt x="5" y="587"/>
                      <a:pt x="5" y="587"/>
                    </a:cubicBezTo>
                    <a:cubicBezTo>
                      <a:pt x="4" y="587"/>
                      <a:pt x="4" y="587"/>
                      <a:pt x="4" y="587"/>
                    </a:cubicBezTo>
                    <a:cubicBezTo>
                      <a:pt x="5" y="587"/>
                      <a:pt x="5" y="587"/>
                      <a:pt x="5" y="587"/>
                    </a:cubicBezTo>
                    <a:cubicBezTo>
                      <a:pt x="5" y="587"/>
                      <a:pt x="5" y="587"/>
                      <a:pt x="5" y="587"/>
                    </a:cubicBezTo>
                    <a:cubicBezTo>
                      <a:pt x="4" y="587"/>
                      <a:pt x="4" y="587"/>
                      <a:pt x="4" y="587"/>
                    </a:cubicBezTo>
                    <a:cubicBezTo>
                      <a:pt x="5" y="587"/>
                      <a:pt x="5" y="587"/>
                      <a:pt x="5" y="587"/>
                    </a:cubicBezTo>
                    <a:cubicBezTo>
                      <a:pt x="4" y="588"/>
                      <a:pt x="4" y="588"/>
                      <a:pt x="4" y="588"/>
                    </a:cubicBezTo>
                    <a:cubicBezTo>
                      <a:pt x="5" y="588"/>
                      <a:pt x="5" y="588"/>
                      <a:pt x="5" y="588"/>
                    </a:cubicBezTo>
                    <a:cubicBezTo>
                      <a:pt x="5" y="587"/>
                      <a:pt x="5" y="587"/>
                      <a:pt x="5" y="587"/>
                    </a:cubicBezTo>
                    <a:cubicBezTo>
                      <a:pt x="4" y="588"/>
                      <a:pt x="4" y="588"/>
                      <a:pt x="4" y="588"/>
                    </a:cubicBezTo>
                    <a:cubicBezTo>
                      <a:pt x="5" y="588"/>
                      <a:pt x="5" y="588"/>
                      <a:pt x="5" y="588"/>
                    </a:cubicBezTo>
                    <a:cubicBezTo>
                      <a:pt x="4" y="588"/>
                      <a:pt x="4" y="588"/>
                      <a:pt x="4" y="588"/>
                    </a:cubicBezTo>
                    <a:cubicBezTo>
                      <a:pt x="5" y="588"/>
                      <a:pt x="5" y="588"/>
                      <a:pt x="5" y="588"/>
                    </a:cubicBezTo>
                    <a:cubicBezTo>
                      <a:pt x="5" y="588"/>
                      <a:pt x="5" y="588"/>
                      <a:pt x="5" y="588"/>
                    </a:cubicBezTo>
                    <a:cubicBezTo>
                      <a:pt x="4" y="588"/>
                      <a:pt x="4" y="588"/>
                      <a:pt x="4" y="588"/>
                    </a:cubicBezTo>
                    <a:cubicBezTo>
                      <a:pt x="5" y="588"/>
                      <a:pt x="5" y="588"/>
                      <a:pt x="5" y="588"/>
                    </a:cubicBezTo>
                    <a:cubicBezTo>
                      <a:pt x="5" y="588"/>
                      <a:pt x="5" y="588"/>
                      <a:pt x="5" y="588"/>
                    </a:cubicBezTo>
                    <a:cubicBezTo>
                      <a:pt x="4" y="588"/>
                      <a:pt x="4" y="588"/>
                      <a:pt x="4" y="588"/>
                    </a:cubicBezTo>
                    <a:cubicBezTo>
                      <a:pt x="4" y="589"/>
                      <a:pt x="4" y="589"/>
                      <a:pt x="4" y="589"/>
                    </a:cubicBezTo>
                    <a:cubicBezTo>
                      <a:pt x="4" y="589"/>
                      <a:pt x="5" y="589"/>
                      <a:pt x="5" y="588"/>
                    </a:cubicBezTo>
                    <a:cubicBezTo>
                      <a:pt x="4" y="588"/>
                      <a:pt x="4" y="588"/>
                      <a:pt x="4" y="588"/>
                    </a:cubicBezTo>
                    <a:cubicBezTo>
                      <a:pt x="4" y="589"/>
                      <a:pt x="4" y="589"/>
                      <a:pt x="4" y="589"/>
                    </a:cubicBezTo>
                    <a:cubicBezTo>
                      <a:pt x="4" y="588"/>
                      <a:pt x="4" y="588"/>
                      <a:pt x="4" y="588"/>
                    </a:cubicBezTo>
                    <a:cubicBezTo>
                      <a:pt x="4" y="589"/>
                      <a:pt x="4" y="589"/>
                      <a:pt x="4" y="589"/>
                    </a:cubicBezTo>
                    <a:cubicBezTo>
                      <a:pt x="4" y="589"/>
                      <a:pt x="4" y="589"/>
                      <a:pt x="4" y="589"/>
                    </a:cubicBezTo>
                    <a:cubicBezTo>
                      <a:pt x="4" y="588"/>
                      <a:pt x="4" y="588"/>
                      <a:pt x="4" y="588"/>
                    </a:cubicBezTo>
                    <a:cubicBezTo>
                      <a:pt x="4" y="589"/>
                      <a:pt x="4" y="589"/>
                      <a:pt x="4" y="589"/>
                    </a:cubicBezTo>
                    <a:cubicBezTo>
                      <a:pt x="4" y="588"/>
                      <a:pt x="4" y="588"/>
                      <a:pt x="4" y="588"/>
                    </a:cubicBezTo>
                    <a:cubicBezTo>
                      <a:pt x="3" y="589"/>
                      <a:pt x="3" y="589"/>
                      <a:pt x="3" y="589"/>
                    </a:cubicBezTo>
                    <a:cubicBezTo>
                      <a:pt x="4" y="589"/>
                      <a:pt x="4" y="589"/>
                      <a:pt x="4" y="589"/>
                    </a:cubicBezTo>
                    <a:cubicBezTo>
                      <a:pt x="4" y="588"/>
                      <a:pt x="4" y="588"/>
                      <a:pt x="4" y="588"/>
                    </a:cubicBezTo>
                    <a:cubicBezTo>
                      <a:pt x="3" y="589"/>
                      <a:pt x="3" y="589"/>
                      <a:pt x="3" y="589"/>
                    </a:cubicBezTo>
                    <a:cubicBezTo>
                      <a:pt x="4" y="589"/>
                      <a:pt x="5" y="589"/>
                      <a:pt x="6" y="590"/>
                    </a:cubicBezTo>
                    <a:cubicBezTo>
                      <a:pt x="10" y="592"/>
                      <a:pt x="19" y="596"/>
                      <a:pt x="28" y="600"/>
                    </a:cubicBezTo>
                    <a:cubicBezTo>
                      <a:pt x="32" y="602"/>
                      <a:pt x="36" y="604"/>
                      <a:pt x="39" y="605"/>
                    </a:cubicBezTo>
                    <a:cubicBezTo>
                      <a:pt x="40" y="606"/>
                      <a:pt x="42" y="607"/>
                      <a:pt x="43" y="607"/>
                    </a:cubicBezTo>
                    <a:cubicBezTo>
                      <a:pt x="43" y="607"/>
                      <a:pt x="44" y="607"/>
                      <a:pt x="44" y="608"/>
                    </a:cubicBezTo>
                    <a:cubicBezTo>
                      <a:pt x="44" y="608"/>
                      <a:pt x="44" y="608"/>
                      <a:pt x="45" y="608"/>
                    </a:cubicBezTo>
                    <a:cubicBezTo>
                      <a:pt x="46" y="608"/>
                      <a:pt x="46" y="608"/>
                      <a:pt x="46" y="608"/>
                    </a:cubicBezTo>
                    <a:cubicBezTo>
                      <a:pt x="46" y="608"/>
                      <a:pt x="46" y="607"/>
                      <a:pt x="46" y="607"/>
                    </a:cubicBezTo>
                    <a:cubicBezTo>
                      <a:pt x="46" y="607"/>
                      <a:pt x="46" y="607"/>
                      <a:pt x="46" y="607"/>
                    </a:cubicBezTo>
                    <a:cubicBezTo>
                      <a:pt x="47" y="606"/>
                      <a:pt x="47" y="606"/>
                      <a:pt x="47" y="606"/>
                    </a:cubicBezTo>
                    <a:cubicBezTo>
                      <a:pt x="47" y="606"/>
                      <a:pt x="46" y="605"/>
                      <a:pt x="46" y="605"/>
                    </a:cubicBezTo>
                    <a:cubicBezTo>
                      <a:pt x="46" y="605"/>
                      <a:pt x="46" y="605"/>
                      <a:pt x="46" y="605"/>
                    </a:cubicBezTo>
                    <a:cubicBezTo>
                      <a:pt x="45" y="604"/>
                      <a:pt x="44" y="604"/>
                      <a:pt x="43" y="603"/>
                    </a:cubicBezTo>
                    <a:cubicBezTo>
                      <a:pt x="33" y="596"/>
                      <a:pt x="4" y="579"/>
                      <a:pt x="4" y="579"/>
                    </a:cubicBezTo>
                    <a:cubicBezTo>
                      <a:pt x="3" y="580"/>
                      <a:pt x="3" y="580"/>
                      <a:pt x="3" y="580"/>
                    </a:cubicBezTo>
                    <a:cubicBezTo>
                      <a:pt x="2" y="581"/>
                      <a:pt x="2" y="581"/>
                      <a:pt x="2" y="581"/>
                    </a:cubicBezTo>
                    <a:cubicBezTo>
                      <a:pt x="44" y="600"/>
                      <a:pt x="44" y="600"/>
                      <a:pt x="44" y="600"/>
                    </a:cubicBezTo>
                    <a:cubicBezTo>
                      <a:pt x="45" y="601"/>
                      <a:pt x="46" y="600"/>
                      <a:pt x="46" y="600"/>
                    </a:cubicBezTo>
                    <a:cubicBezTo>
                      <a:pt x="47" y="599"/>
                      <a:pt x="46" y="598"/>
                      <a:pt x="46" y="598"/>
                    </a:cubicBezTo>
                    <a:cubicBezTo>
                      <a:pt x="4" y="572"/>
                      <a:pt x="4" y="572"/>
                      <a:pt x="4" y="572"/>
                    </a:cubicBezTo>
                    <a:cubicBezTo>
                      <a:pt x="3" y="573"/>
                      <a:pt x="3" y="573"/>
                      <a:pt x="3" y="573"/>
                    </a:cubicBezTo>
                    <a:cubicBezTo>
                      <a:pt x="3" y="574"/>
                      <a:pt x="3" y="574"/>
                      <a:pt x="3" y="574"/>
                    </a:cubicBezTo>
                    <a:cubicBezTo>
                      <a:pt x="3" y="573"/>
                      <a:pt x="3" y="573"/>
                      <a:pt x="3" y="573"/>
                    </a:cubicBezTo>
                    <a:cubicBezTo>
                      <a:pt x="3" y="574"/>
                      <a:pt x="3" y="574"/>
                      <a:pt x="3" y="574"/>
                    </a:cubicBezTo>
                    <a:cubicBezTo>
                      <a:pt x="3" y="574"/>
                      <a:pt x="3" y="574"/>
                      <a:pt x="3" y="574"/>
                    </a:cubicBezTo>
                    <a:cubicBezTo>
                      <a:pt x="3" y="573"/>
                      <a:pt x="3" y="573"/>
                      <a:pt x="3" y="573"/>
                    </a:cubicBezTo>
                    <a:cubicBezTo>
                      <a:pt x="3" y="574"/>
                      <a:pt x="3" y="574"/>
                      <a:pt x="3" y="574"/>
                    </a:cubicBezTo>
                    <a:cubicBezTo>
                      <a:pt x="3" y="573"/>
                      <a:pt x="3" y="573"/>
                      <a:pt x="3" y="573"/>
                    </a:cubicBezTo>
                    <a:cubicBezTo>
                      <a:pt x="3" y="574"/>
                      <a:pt x="3" y="574"/>
                      <a:pt x="3" y="574"/>
                    </a:cubicBezTo>
                    <a:cubicBezTo>
                      <a:pt x="3" y="574"/>
                      <a:pt x="3" y="574"/>
                      <a:pt x="3" y="574"/>
                    </a:cubicBezTo>
                    <a:cubicBezTo>
                      <a:pt x="3" y="573"/>
                      <a:pt x="3" y="573"/>
                      <a:pt x="3" y="573"/>
                    </a:cubicBezTo>
                    <a:cubicBezTo>
                      <a:pt x="3" y="574"/>
                      <a:pt x="3" y="574"/>
                      <a:pt x="3" y="574"/>
                    </a:cubicBezTo>
                    <a:cubicBezTo>
                      <a:pt x="3" y="574"/>
                      <a:pt x="3" y="574"/>
                      <a:pt x="3" y="574"/>
                    </a:cubicBezTo>
                    <a:cubicBezTo>
                      <a:pt x="6" y="576"/>
                      <a:pt x="16" y="581"/>
                      <a:pt x="25" y="585"/>
                    </a:cubicBezTo>
                    <a:cubicBezTo>
                      <a:pt x="29" y="587"/>
                      <a:pt x="34" y="589"/>
                      <a:pt x="37" y="591"/>
                    </a:cubicBezTo>
                    <a:cubicBezTo>
                      <a:pt x="39" y="592"/>
                      <a:pt x="41" y="592"/>
                      <a:pt x="42" y="593"/>
                    </a:cubicBezTo>
                    <a:cubicBezTo>
                      <a:pt x="42" y="593"/>
                      <a:pt x="43" y="593"/>
                      <a:pt x="43" y="594"/>
                    </a:cubicBezTo>
                    <a:cubicBezTo>
                      <a:pt x="44" y="594"/>
                      <a:pt x="44" y="594"/>
                      <a:pt x="45" y="594"/>
                    </a:cubicBezTo>
                    <a:cubicBezTo>
                      <a:pt x="45" y="594"/>
                      <a:pt x="45" y="594"/>
                      <a:pt x="45" y="594"/>
                    </a:cubicBezTo>
                    <a:cubicBezTo>
                      <a:pt x="45" y="594"/>
                      <a:pt x="46" y="593"/>
                      <a:pt x="46" y="593"/>
                    </a:cubicBezTo>
                    <a:cubicBezTo>
                      <a:pt x="46" y="593"/>
                      <a:pt x="46" y="593"/>
                      <a:pt x="46" y="593"/>
                    </a:cubicBezTo>
                    <a:cubicBezTo>
                      <a:pt x="46" y="592"/>
                      <a:pt x="46" y="592"/>
                      <a:pt x="46" y="592"/>
                    </a:cubicBezTo>
                    <a:cubicBezTo>
                      <a:pt x="46" y="592"/>
                      <a:pt x="46" y="592"/>
                      <a:pt x="46" y="591"/>
                    </a:cubicBezTo>
                    <a:cubicBezTo>
                      <a:pt x="46" y="591"/>
                      <a:pt x="46" y="591"/>
                      <a:pt x="46" y="591"/>
                    </a:cubicBezTo>
                    <a:cubicBezTo>
                      <a:pt x="45" y="590"/>
                      <a:pt x="44" y="590"/>
                      <a:pt x="42" y="589"/>
                    </a:cubicBezTo>
                    <a:cubicBezTo>
                      <a:pt x="38" y="585"/>
                      <a:pt x="28" y="580"/>
                      <a:pt x="19" y="575"/>
                    </a:cubicBezTo>
                    <a:cubicBezTo>
                      <a:pt x="15" y="572"/>
                      <a:pt x="11" y="570"/>
                      <a:pt x="8" y="568"/>
                    </a:cubicBezTo>
                    <a:cubicBezTo>
                      <a:pt x="7" y="567"/>
                      <a:pt x="5" y="566"/>
                      <a:pt x="5" y="566"/>
                    </a:cubicBezTo>
                    <a:cubicBezTo>
                      <a:pt x="4" y="565"/>
                      <a:pt x="4" y="565"/>
                      <a:pt x="4" y="565"/>
                    </a:cubicBezTo>
                    <a:cubicBezTo>
                      <a:pt x="4" y="565"/>
                      <a:pt x="4" y="565"/>
                      <a:pt x="4" y="565"/>
                    </a:cubicBezTo>
                    <a:cubicBezTo>
                      <a:pt x="4" y="565"/>
                      <a:pt x="4" y="565"/>
                      <a:pt x="4" y="565"/>
                    </a:cubicBezTo>
                    <a:cubicBezTo>
                      <a:pt x="3" y="566"/>
                      <a:pt x="3" y="566"/>
                      <a:pt x="3" y="566"/>
                    </a:cubicBezTo>
                    <a:cubicBezTo>
                      <a:pt x="4" y="565"/>
                      <a:pt x="4" y="565"/>
                      <a:pt x="4" y="565"/>
                    </a:cubicBezTo>
                    <a:cubicBezTo>
                      <a:pt x="4" y="565"/>
                      <a:pt x="4" y="565"/>
                      <a:pt x="4" y="565"/>
                    </a:cubicBezTo>
                    <a:cubicBezTo>
                      <a:pt x="3" y="566"/>
                      <a:pt x="3" y="566"/>
                      <a:pt x="3" y="566"/>
                    </a:cubicBezTo>
                    <a:cubicBezTo>
                      <a:pt x="4" y="565"/>
                      <a:pt x="4" y="565"/>
                      <a:pt x="4" y="565"/>
                    </a:cubicBezTo>
                    <a:cubicBezTo>
                      <a:pt x="3" y="566"/>
                      <a:pt x="3" y="566"/>
                      <a:pt x="3" y="566"/>
                    </a:cubicBezTo>
                    <a:cubicBezTo>
                      <a:pt x="4" y="566"/>
                      <a:pt x="4" y="566"/>
                      <a:pt x="4" y="566"/>
                    </a:cubicBezTo>
                    <a:cubicBezTo>
                      <a:pt x="4" y="565"/>
                      <a:pt x="4" y="565"/>
                      <a:pt x="4" y="565"/>
                    </a:cubicBezTo>
                    <a:cubicBezTo>
                      <a:pt x="3" y="566"/>
                      <a:pt x="3" y="566"/>
                      <a:pt x="3" y="566"/>
                    </a:cubicBezTo>
                    <a:cubicBezTo>
                      <a:pt x="4" y="566"/>
                      <a:pt x="4" y="566"/>
                      <a:pt x="4" y="566"/>
                    </a:cubicBezTo>
                    <a:cubicBezTo>
                      <a:pt x="3" y="566"/>
                      <a:pt x="3" y="566"/>
                      <a:pt x="3" y="566"/>
                    </a:cubicBezTo>
                    <a:cubicBezTo>
                      <a:pt x="4" y="567"/>
                      <a:pt x="4" y="567"/>
                      <a:pt x="4" y="567"/>
                    </a:cubicBezTo>
                    <a:cubicBezTo>
                      <a:pt x="4" y="566"/>
                      <a:pt x="4" y="566"/>
                      <a:pt x="4" y="566"/>
                    </a:cubicBezTo>
                    <a:cubicBezTo>
                      <a:pt x="3" y="566"/>
                      <a:pt x="3" y="566"/>
                      <a:pt x="3" y="566"/>
                    </a:cubicBezTo>
                    <a:cubicBezTo>
                      <a:pt x="4" y="567"/>
                      <a:pt x="4" y="567"/>
                      <a:pt x="4" y="567"/>
                    </a:cubicBezTo>
                    <a:cubicBezTo>
                      <a:pt x="4" y="567"/>
                      <a:pt x="4" y="567"/>
                      <a:pt x="4" y="567"/>
                    </a:cubicBezTo>
                    <a:cubicBezTo>
                      <a:pt x="3" y="566"/>
                      <a:pt x="3" y="566"/>
                      <a:pt x="3" y="566"/>
                    </a:cubicBezTo>
                    <a:cubicBezTo>
                      <a:pt x="3" y="567"/>
                      <a:pt x="3" y="567"/>
                      <a:pt x="3" y="567"/>
                    </a:cubicBezTo>
                    <a:cubicBezTo>
                      <a:pt x="3" y="567"/>
                      <a:pt x="4" y="567"/>
                      <a:pt x="4" y="567"/>
                    </a:cubicBezTo>
                    <a:cubicBezTo>
                      <a:pt x="3" y="566"/>
                      <a:pt x="3" y="566"/>
                      <a:pt x="3" y="566"/>
                    </a:cubicBezTo>
                    <a:cubicBezTo>
                      <a:pt x="3" y="567"/>
                      <a:pt x="3" y="567"/>
                      <a:pt x="3" y="567"/>
                    </a:cubicBezTo>
                    <a:cubicBezTo>
                      <a:pt x="3" y="566"/>
                      <a:pt x="3" y="566"/>
                      <a:pt x="3" y="566"/>
                    </a:cubicBezTo>
                    <a:cubicBezTo>
                      <a:pt x="3" y="567"/>
                      <a:pt x="3" y="567"/>
                      <a:pt x="3" y="567"/>
                    </a:cubicBezTo>
                    <a:cubicBezTo>
                      <a:pt x="3" y="567"/>
                      <a:pt x="3" y="567"/>
                      <a:pt x="3" y="567"/>
                    </a:cubicBezTo>
                    <a:cubicBezTo>
                      <a:pt x="3" y="566"/>
                      <a:pt x="3" y="566"/>
                      <a:pt x="3" y="566"/>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4" y="568"/>
                      <a:pt x="5" y="568"/>
                    </a:cubicBezTo>
                    <a:cubicBezTo>
                      <a:pt x="10" y="571"/>
                      <a:pt x="20" y="576"/>
                      <a:pt x="28" y="580"/>
                    </a:cubicBezTo>
                    <a:cubicBezTo>
                      <a:pt x="33" y="582"/>
                      <a:pt x="37" y="584"/>
                      <a:pt x="40" y="586"/>
                    </a:cubicBezTo>
                    <a:cubicBezTo>
                      <a:pt x="43" y="588"/>
                      <a:pt x="44" y="589"/>
                      <a:pt x="44" y="589"/>
                    </a:cubicBezTo>
                    <a:cubicBezTo>
                      <a:pt x="45" y="589"/>
                      <a:pt x="46" y="589"/>
                      <a:pt x="46" y="588"/>
                    </a:cubicBezTo>
                    <a:cubicBezTo>
                      <a:pt x="47" y="587"/>
                      <a:pt x="47" y="586"/>
                      <a:pt x="46" y="586"/>
                    </a:cubicBezTo>
                    <a:cubicBezTo>
                      <a:pt x="27" y="574"/>
                      <a:pt x="27" y="574"/>
                      <a:pt x="27" y="574"/>
                    </a:cubicBezTo>
                    <a:cubicBezTo>
                      <a:pt x="43" y="582"/>
                      <a:pt x="43" y="582"/>
                      <a:pt x="43" y="582"/>
                    </a:cubicBezTo>
                    <a:cubicBezTo>
                      <a:pt x="44" y="582"/>
                      <a:pt x="45" y="582"/>
                      <a:pt x="45" y="581"/>
                    </a:cubicBezTo>
                    <a:cubicBezTo>
                      <a:pt x="45" y="581"/>
                      <a:pt x="45" y="580"/>
                      <a:pt x="45" y="579"/>
                    </a:cubicBezTo>
                    <a:cubicBezTo>
                      <a:pt x="45" y="579"/>
                      <a:pt x="42" y="578"/>
                      <a:pt x="38" y="576"/>
                    </a:cubicBezTo>
                    <a:cubicBezTo>
                      <a:pt x="32" y="572"/>
                      <a:pt x="24" y="567"/>
                      <a:pt x="17" y="562"/>
                    </a:cubicBezTo>
                    <a:cubicBezTo>
                      <a:pt x="13" y="560"/>
                      <a:pt x="10" y="558"/>
                      <a:pt x="7" y="557"/>
                    </a:cubicBezTo>
                    <a:cubicBezTo>
                      <a:pt x="6" y="556"/>
                      <a:pt x="5" y="555"/>
                      <a:pt x="5" y="555"/>
                    </a:cubicBezTo>
                    <a:cubicBezTo>
                      <a:pt x="4" y="554"/>
                      <a:pt x="4" y="554"/>
                      <a:pt x="4" y="554"/>
                    </a:cubicBezTo>
                    <a:cubicBezTo>
                      <a:pt x="4" y="554"/>
                      <a:pt x="4" y="554"/>
                      <a:pt x="4" y="554"/>
                    </a:cubicBezTo>
                    <a:cubicBezTo>
                      <a:pt x="4" y="554"/>
                      <a:pt x="4" y="554"/>
                      <a:pt x="4" y="554"/>
                    </a:cubicBezTo>
                    <a:cubicBezTo>
                      <a:pt x="3" y="555"/>
                      <a:pt x="3" y="555"/>
                      <a:pt x="3" y="555"/>
                    </a:cubicBezTo>
                    <a:cubicBezTo>
                      <a:pt x="4" y="554"/>
                      <a:pt x="4" y="554"/>
                      <a:pt x="4" y="554"/>
                    </a:cubicBezTo>
                    <a:cubicBezTo>
                      <a:pt x="4" y="554"/>
                      <a:pt x="4" y="554"/>
                      <a:pt x="4" y="554"/>
                    </a:cubicBezTo>
                    <a:cubicBezTo>
                      <a:pt x="3" y="555"/>
                      <a:pt x="3" y="555"/>
                      <a:pt x="3" y="555"/>
                    </a:cubicBezTo>
                    <a:cubicBezTo>
                      <a:pt x="4" y="554"/>
                      <a:pt x="4" y="554"/>
                      <a:pt x="4" y="554"/>
                    </a:cubicBezTo>
                    <a:cubicBezTo>
                      <a:pt x="3" y="555"/>
                      <a:pt x="3" y="555"/>
                      <a:pt x="3" y="555"/>
                    </a:cubicBezTo>
                    <a:cubicBezTo>
                      <a:pt x="4" y="555"/>
                      <a:pt x="4" y="555"/>
                      <a:pt x="4" y="555"/>
                    </a:cubicBezTo>
                    <a:cubicBezTo>
                      <a:pt x="4" y="555"/>
                      <a:pt x="4" y="554"/>
                      <a:pt x="4" y="554"/>
                    </a:cubicBezTo>
                    <a:cubicBezTo>
                      <a:pt x="3" y="555"/>
                      <a:pt x="3" y="555"/>
                      <a:pt x="3" y="555"/>
                    </a:cubicBezTo>
                    <a:cubicBezTo>
                      <a:pt x="4" y="555"/>
                      <a:pt x="4" y="555"/>
                      <a:pt x="4" y="555"/>
                    </a:cubicBezTo>
                    <a:cubicBezTo>
                      <a:pt x="3" y="555"/>
                      <a:pt x="3" y="555"/>
                      <a:pt x="3" y="555"/>
                    </a:cubicBezTo>
                    <a:cubicBezTo>
                      <a:pt x="4" y="556"/>
                      <a:pt x="4" y="556"/>
                      <a:pt x="4" y="556"/>
                    </a:cubicBezTo>
                    <a:cubicBezTo>
                      <a:pt x="4" y="555"/>
                      <a:pt x="4" y="555"/>
                      <a:pt x="4" y="555"/>
                    </a:cubicBezTo>
                    <a:cubicBezTo>
                      <a:pt x="3" y="555"/>
                      <a:pt x="3" y="555"/>
                      <a:pt x="3" y="555"/>
                    </a:cubicBezTo>
                    <a:cubicBezTo>
                      <a:pt x="4" y="556"/>
                      <a:pt x="4" y="556"/>
                      <a:pt x="4" y="556"/>
                    </a:cubicBezTo>
                    <a:cubicBezTo>
                      <a:pt x="4" y="556"/>
                      <a:pt x="4" y="556"/>
                      <a:pt x="4" y="556"/>
                    </a:cubicBezTo>
                    <a:cubicBezTo>
                      <a:pt x="3" y="555"/>
                      <a:pt x="3" y="555"/>
                      <a:pt x="3" y="555"/>
                    </a:cubicBezTo>
                    <a:cubicBezTo>
                      <a:pt x="3" y="557"/>
                      <a:pt x="3" y="557"/>
                      <a:pt x="3" y="557"/>
                    </a:cubicBezTo>
                    <a:cubicBezTo>
                      <a:pt x="4" y="556"/>
                      <a:pt x="4" y="556"/>
                      <a:pt x="4" y="556"/>
                    </a:cubicBezTo>
                    <a:cubicBezTo>
                      <a:pt x="3" y="555"/>
                      <a:pt x="3" y="555"/>
                      <a:pt x="3" y="555"/>
                    </a:cubicBezTo>
                    <a:cubicBezTo>
                      <a:pt x="3" y="557"/>
                      <a:pt x="3" y="557"/>
                      <a:pt x="3" y="557"/>
                    </a:cubicBezTo>
                    <a:cubicBezTo>
                      <a:pt x="3" y="555"/>
                      <a:pt x="3" y="555"/>
                      <a:pt x="3" y="555"/>
                    </a:cubicBezTo>
                    <a:cubicBezTo>
                      <a:pt x="3" y="557"/>
                      <a:pt x="3" y="557"/>
                      <a:pt x="3" y="557"/>
                    </a:cubicBezTo>
                    <a:cubicBezTo>
                      <a:pt x="3" y="557"/>
                      <a:pt x="3" y="557"/>
                      <a:pt x="3" y="557"/>
                    </a:cubicBezTo>
                    <a:cubicBezTo>
                      <a:pt x="3" y="555"/>
                      <a:pt x="3" y="555"/>
                      <a:pt x="3" y="555"/>
                    </a:cubicBezTo>
                    <a:cubicBezTo>
                      <a:pt x="3" y="557"/>
                      <a:pt x="3" y="557"/>
                      <a:pt x="3" y="557"/>
                    </a:cubicBezTo>
                    <a:cubicBezTo>
                      <a:pt x="3" y="555"/>
                      <a:pt x="3" y="555"/>
                      <a:pt x="3" y="555"/>
                    </a:cubicBezTo>
                    <a:cubicBezTo>
                      <a:pt x="3" y="557"/>
                      <a:pt x="3" y="557"/>
                      <a:pt x="3" y="557"/>
                    </a:cubicBezTo>
                    <a:cubicBezTo>
                      <a:pt x="3" y="557"/>
                      <a:pt x="3" y="557"/>
                      <a:pt x="3" y="557"/>
                    </a:cubicBezTo>
                    <a:cubicBezTo>
                      <a:pt x="3" y="555"/>
                      <a:pt x="3" y="555"/>
                      <a:pt x="3" y="555"/>
                    </a:cubicBezTo>
                    <a:cubicBezTo>
                      <a:pt x="3" y="557"/>
                      <a:pt x="3" y="557"/>
                      <a:pt x="3" y="557"/>
                    </a:cubicBezTo>
                    <a:cubicBezTo>
                      <a:pt x="3" y="557"/>
                      <a:pt x="3" y="557"/>
                      <a:pt x="3" y="557"/>
                    </a:cubicBezTo>
                    <a:cubicBezTo>
                      <a:pt x="3" y="557"/>
                      <a:pt x="4" y="557"/>
                      <a:pt x="5" y="558"/>
                    </a:cubicBezTo>
                    <a:cubicBezTo>
                      <a:pt x="10" y="560"/>
                      <a:pt x="19" y="564"/>
                      <a:pt x="28" y="569"/>
                    </a:cubicBezTo>
                    <a:cubicBezTo>
                      <a:pt x="32" y="571"/>
                      <a:pt x="36" y="572"/>
                      <a:pt x="39" y="574"/>
                    </a:cubicBezTo>
                    <a:cubicBezTo>
                      <a:pt x="40" y="575"/>
                      <a:pt x="42" y="575"/>
                      <a:pt x="43" y="576"/>
                    </a:cubicBezTo>
                    <a:cubicBezTo>
                      <a:pt x="43" y="576"/>
                      <a:pt x="43" y="576"/>
                      <a:pt x="44" y="576"/>
                    </a:cubicBezTo>
                    <a:cubicBezTo>
                      <a:pt x="44" y="576"/>
                      <a:pt x="44" y="576"/>
                      <a:pt x="44" y="576"/>
                    </a:cubicBezTo>
                    <a:cubicBezTo>
                      <a:pt x="44" y="576"/>
                      <a:pt x="44" y="576"/>
                      <a:pt x="45" y="576"/>
                    </a:cubicBezTo>
                    <a:cubicBezTo>
                      <a:pt x="45" y="576"/>
                      <a:pt x="45" y="576"/>
                      <a:pt x="45" y="576"/>
                    </a:cubicBezTo>
                    <a:cubicBezTo>
                      <a:pt x="45" y="576"/>
                      <a:pt x="46" y="576"/>
                      <a:pt x="46" y="576"/>
                    </a:cubicBezTo>
                    <a:cubicBezTo>
                      <a:pt x="46" y="576"/>
                      <a:pt x="46" y="576"/>
                      <a:pt x="46" y="576"/>
                    </a:cubicBezTo>
                    <a:cubicBezTo>
                      <a:pt x="46" y="575"/>
                      <a:pt x="46" y="575"/>
                      <a:pt x="46" y="575"/>
                    </a:cubicBezTo>
                    <a:cubicBezTo>
                      <a:pt x="46" y="574"/>
                      <a:pt x="46" y="574"/>
                      <a:pt x="46" y="574"/>
                    </a:cubicBezTo>
                    <a:cubicBezTo>
                      <a:pt x="46" y="573"/>
                      <a:pt x="46" y="573"/>
                      <a:pt x="46" y="573"/>
                    </a:cubicBezTo>
                    <a:cubicBezTo>
                      <a:pt x="45" y="573"/>
                      <a:pt x="44" y="572"/>
                      <a:pt x="43" y="571"/>
                    </a:cubicBezTo>
                    <a:cubicBezTo>
                      <a:pt x="33" y="565"/>
                      <a:pt x="3" y="547"/>
                      <a:pt x="3" y="547"/>
                    </a:cubicBezTo>
                    <a:cubicBezTo>
                      <a:pt x="2" y="548"/>
                      <a:pt x="2" y="548"/>
                      <a:pt x="2" y="548"/>
                    </a:cubicBezTo>
                    <a:cubicBezTo>
                      <a:pt x="2" y="550"/>
                      <a:pt x="2" y="550"/>
                      <a:pt x="2" y="550"/>
                    </a:cubicBezTo>
                    <a:cubicBezTo>
                      <a:pt x="45" y="571"/>
                      <a:pt x="45" y="571"/>
                      <a:pt x="45" y="571"/>
                    </a:cubicBezTo>
                    <a:cubicBezTo>
                      <a:pt x="45" y="571"/>
                      <a:pt x="46" y="571"/>
                      <a:pt x="47" y="571"/>
                    </a:cubicBezTo>
                    <a:cubicBezTo>
                      <a:pt x="47" y="570"/>
                      <a:pt x="47" y="570"/>
                      <a:pt x="47" y="570"/>
                    </a:cubicBezTo>
                    <a:cubicBezTo>
                      <a:pt x="47" y="569"/>
                      <a:pt x="47" y="569"/>
                      <a:pt x="47" y="569"/>
                    </a:cubicBezTo>
                    <a:cubicBezTo>
                      <a:pt x="46" y="568"/>
                      <a:pt x="46" y="568"/>
                      <a:pt x="46" y="568"/>
                    </a:cubicBezTo>
                    <a:cubicBezTo>
                      <a:pt x="46" y="568"/>
                      <a:pt x="45" y="567"/>
                      <a:pt x="43" y="566"/>
                    </a:cubicBezTo>
                    <a:cubicBezTo>
                      <a:pt x="38" y="563"/>
                      <a:pt x="28" y="557"/>
                      <a:pt x="19" y="552"/>
                    </a:cubicBezTo>
                    <a:cubicBezTo>
                      <a:pt x="15" y="549"/>
                      <a:pt x="11" y="547"/>
                      <a:pt x="8" y="545"/>
                    </a:cubicBezTo>
                    <a:cubicBezTo>
                      <a:pt x="6" y="544"/>
                      <a:pt x="5" y="543"/>
                      <a:pt x="4" y="543"/>
                    </a:cubicBezTo>
                    <a:cubicBezTo>
                      <a:pt x="4"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2" y="543"/>
                      <a:pt x="2" y="543"/>
                      <a:pt x="2" y="543"/>
                    </a:cubicBezTo>
                    <a:cubicBezTo>
                      <a:pt x="4" y="543"/>
                      <a:pt x="4" y="543"/>
                      <a:pt x="4" y="543"/>
                    </a:cubicBezTo>
                    <a:cubicBezTo>
                      <a:pt x="3" y="542"/>
                      <a:pt x="3" y="542"/>
                      <a:pt x="3" y="542"/>
                    </a:cubicBezTo>
                    <a:cubicBezTo>
                      <a:pt x="2" y="543"/>
                      <a:pt x="2" y="543"/>
                      <a:pt x="2" y="543"/>
                    </a:cubicBezTo>
                    <a:cubicBezTo>
                      <a:pt x="4" y="543"/>
                      <a:pt x="4" y="543"/>
                      <a:pt x="4" y="543"/>
                    </a:cubicBezTo>
                    <a:cubicBezTo>
                      <a:pt x="2" y="543"/>
                      <a:pt x="2" y="543"/>
                      <a:pt x="2" y="543"/>
                    </a:cubicBezTo>
                    <a:cubicBezTo>
                      <a:pt x="3" y="543"/>
                      <a:pt x="3" y="543"/>
                      <a:pt x="3" y="543"/>
                    </a:cubicBezTo>
                    <a:cubicBezTo>
                      <a:pt x="4" y="543"/>
                      <a:pt x="4" y="543"/>
                      <a:pt x="4" y="543"/>
                    </a:cubicBezTo>
                    <a:cubicBezTo>
                      <a:pt x="2" y="543"/>
                      <a:pt x="2" y="543"/>
                      <a:pt x="2" y="543"/>
                    </a:cubicBezTo>
                    <a:cubicBezTo>
                      <a:pt x="3" y="543"/>
                      <a:pt x="3" y="543"/>
                      <a:pt x="3" y="543"/>
                    </a:cubicBezTo>
                    <a:cubicBezTo>
                      <a:pt x="2" y="543"/>
                      <a:pt x="2" y="543"/>
                      <a:pt x="2" y="543"/>
                    </a:cubicBezTo>
                    <a:cubicBezTo>
                      <a:pt x="1" y="544"/>
                      <a:pt x="1" y="544"/>
                      <a:pt x="1" y="544"/>
                    </a:cubicBezTo>
                    <a:cubicBezTo>
                      <a:pt x="1" y="544"/>
                      <a:pt x="12" y="549"/>
                      <a:pt x="22" y="554"/>
                    </a:cubicBezTo>
                    <a:cubicBezTo>
                      <a:pt x="27" y="557"/>
                      <a:pt x="32" y="559"/>
                      <a:pt x="36" y="561"/>
                    </a:cubicBezTo>
                    <a:cubicBezTo>
                      <a:pt x="38" y="562"/>
                      <a:pt x="40" y="563"/>
                      <a:pt x="41" y="564"/>
                    </a:cubicBezTo>
                    <a:cubicBezTo>
                      <a:pt x="42" y="564"/>
                      <a:pt x="43" y="564"/>
                      <a:pt x="43" y="564"/>
                    </a:cubicBezTo>
                    <a:cubicBezTo>
                      <a:pt x="44" y="565"/>
                      <a:pt x="44" y="565"/>
                      <a:pt x="44" y="565"/>
                    </a:cubicBezTo>
                    <a:cubicBezTo>
                      <a:pt x="44" y="565"/>
                      <a:pt x="44" y="565"/>
                      <a:pt x="44" y="565"/>
                    </a:cubicBezTo>
                    <a:cubicBezTo>
                      <a:pt x="45" y="565"/>
                      <a:pt x="45" y="565"/>
                      <a:pt x="45" y="565"/>
                    </a:cubicBezTo>
                    <a:cubicBezTo>
                      <a:pt x="45" y="565"/>
                      <a:pt x="45" y="564"/>
                      <a:pt x="46" y="564"/>
                    </a:cubicBezTo>
                    <a:cubicBezTo>
                      <a:pt x="46" y="564"/>
                      <a:pt x="46" y="563"/>
                      <a:pt x="46" y="563"/>
                    </a:cubicBezTo>
                    <a:cubicBezTo>
                      <a:pt x="46" y="563"/>
                      <a:pt x="46" y="562"/>
                      <a:pt x="45" y="562"/>
                    </a:cubicBezTo>
                    <a:cubicBezTo>
                      <a:pt x="24" y="549"/>
                      <a:pt x="24" y="549"/>
                      <a:pt x="24" y="549"/>
                    </a:cubicBezTo>
                    <a:cubicBezTo>
                      <a:pt x="43" y="558"/>
                      <a:pt x="43" y="558"/>
                      <a:pt x="43" y="558"/>
                    </a:cubicBezTo>
                    <a:cubicBezTo>
                      <a:pt x="44" y="558"/>
                      <a:pt x="45" y="558"/>
                      <a:pt x="45" y="557"/>
                    </a:cubicBezTo>
                    <a:cubicBezTo>
                      <a:pt x="45" y="556"/>
                      <a:pt x="45" y="555"/>
                      <a:pt x="44" y="555"/>
                    </a:cubicBezTo>
                    <a:cubicBezTo>
                      <a:pt x="44" y="555"/>
                      <a:pt x="42" y="554"/>
                      <a:pt x="38" y="551"/>
                    </a:cubicBezTo>
                    <a:cubicBezTo>
                      <a:pt x="32" y="548"/>
                      <a:pt x="23" y="542"/>
                      <a:pt x="16" y="538"/>
                    </a:cubicBezTo>
                    <a:cubicBezTo>
                      <a:pt x="12" y="536"/>
                      <a:pt x="9" y="533"/>
                      <a:pt x="7" y="532"/>
                    </a:cubicBezTo>
                    <a:cubicBezTo>
                      <a:pt x="5" y="531"/>
                      <a:pt x="4" y="531"/>
                      <a:pt x="4" y="530"/>
                    </a:cubicBezTo>
                    <a:cubicBezTo>
                      <a:pt x="3" y="530"/>
                      <a:pt x="3" y="530"/>
                      <a:pt x="3" y="530"/>
                    </a:cubicBezTo>
                    <a:cubicBezTo>
                      <a:pt x="3" y="529"/>
                      <a:pt x="3" y="529"/>
                      <a:pt x="3" y="529"/>
                    </a:cubicBezTo>
                    <a:cubicBezTo>
                      <a:pt x="3" y="530"/>
                      <a:pt x="3" y="530"/>
                      <a:pt x="3" y="530"/>
                    </a:cubicBezTo>
                    <a:cubicBezTo>
                      <a:pt x="3" y="529"/>
                      <a:pt x="3" y="529"/>
                      <a:pt x="3" y="529"/>
                    </a:cubicBezTo>
                    <a:cubicBezTo>
                      <a:pt x="3" y="529"/>
                      <a:pt x="3" y="529"/>
                      <a:pt x="3" y="529"/>
                    </a:cubicBezTo>
                    <a:cubicBezTo>
                      <a:pt x="3" y="530"/>
                      <a:pt x="3" y="530"/>
                      <a:pt x="3" y="530"/>
                    </a:cubicBezTo>
                    <a:cubicBezTo>
                      <a:pt x="3" y="529"/>
                      <a:pt x="3" y="529"/>
                      <a:pt x="3" y="529"/>
                    </a:cubicBezTo>
                    <a:cubicBezTo>
                      <a:pt x="2" y="530"/>
                      <a:pt x="2" y="530"/>
                      <a:pt x="2" y="530"/>
                    </a:cubicBezTo>
                    <a:cubicBezTo>
                      <a:pt x="3" y="530"/>
                      <a:pt x="3" y="530"/>
                      <a:pt x="3" y="530"/>
                    </a:cubicBezTo>
                    <a:cubicBezTo>
                      <a:pt x="3" y="529"/>
                      <a:pt x="3" y="529"/>
                      <a:pt x="3" y="529"/>
                    </a:cubicBezTo>
                    <a:cubicBezTo>
                      <a:pt x="2" y="530"/>
                      <a:pt x="2" y="530"/>
                      <a:pt x="2" y="530"/>
                    </a:cubicBezTo>
                    <a:cubicBezTo>
                      <a:pt x="3" y="530"/>
                      <a:pt x="3" y="530"/>
                      <a:pt x="3" y="530"/>
                    </a:cubicBezTo>
                    <a:cubicBezTo>
                      <a:pt x="2" y="530"/>
                      <a:pt x="2" y="530"/>
                      <a:pt x="2" y="530"/>
                    </a:cubicBezTo>
                    <a:cubicBezTo>
                      <a:pt x="3" y="530"/>
                      <a:pt x="3" y="530"/>
                      <a:pt x="3" y="530"/>
                    </a:cubicBezTo>
                    <a:cubicBezTo>
                      <a:pt x="3" y="530"/>
                      <a:pt x="3" y="530"/>
                      <a:pt x="3" y="530"/>
                    </a:cubicBezTo>
                    <a:cubicBezTo>
                      <a:pt x="2" y="530"/>
                      <a:pt x="2" y="530"/>
                      <a:pt x="2" y="530"/>
                    </a:cubicBezTo>
                    <a:cubicBezTo>
                      <a:pt x="3" y="530"/>
                      <a:pt x="3" y="530"/>
                      <a:pt x="3" y="530"/>
                    </a:cubicBezTo>
                    <a:cubicBezTo>
                      <a:pt x="2" y="530"/>
                      <a:pt x="2" y="530"/>
                      <a:pt x="2" y="530"/>
                    </a:cubicBezTo>
                    <a:cubicBezTo>
                      <a:pt x="3" y="531"/>
                      <a:pt x="3" y="531"/>
                      <a:pt x="3" y="531"/>
                    </a:cubicBezTo>
                    <a:cubicBezTo>
                      <a:pt x="3" y="530"/>
                      <a:pt x="3" y="530"/>
                      <a:pt x="3" y="530"/>
                    </a:cubicBezTo>
                    <a:cubicBezTo>
                      <a:pt x="2" y="530"/>
                      <a:pt x="2" y="530"/>
                      <a:pt x="2" y="530"/>
                    </a:cubicBezTo>
                    <a:cubicBezTo>
                      <a:pt x="3" y="531"/>
                      <a:pt x="3" y="531"/>
                      <a:pt x="3" y="531"/>
                    </a:cubicBezTo>
                    <a:cubicBezTo>
                      <a:pt x="2" y="530"/>
                      <a:pt x="2" y="530"/>
                      <a:pt x="2" y="530"/>
                    </a:cubicBezTo>
                    <a:cubicBezTo>
                      <a:pt x="1" y="532"/>
                      <a:pt x="1" y="532"/>
                      <a:pt x="1" y="532"/>
                    </a:cubicBezTo>
                    <a:cubicBezTo>
                      <a:pt x="43" y="551"/>
                      <a:pt x="43" y="551"/>
                      <a:pt x="43" y="551"/>
                    </a:cubicBezTo>
                    <a:cubicBezTo>
                      <a:pt x="44" y="552"/>
                      <a:pt x="45" y="552"/>
                      <a:pt x="45" y="551"/>
                    </a:cubicBezTo>
                    <a:cubicBezTo>
                      <a:pt x="45" y="550"/>
                      <a:pt x="45" y="549"/>
                      <a:pt x="45" y="549"/>
                    </a:cubicBezTo>
                    <a:cubicBezTo>
                      <a:pt x="21" y="534"/>
                      <a:pt x="21" y="534"/>
                      <a:pt x="21" y="534"/>
                    </a:cubicBezTo>
                    <a:cubicBezTo>
                      <a:pt x="44" y="544"/>
                      <a:pt x="44" y="544"/>
                      <a:pt x="44" y="544"/>
                    </a:cubicBezTo>
                    <a:cubicBezTo>
                      <a:pt x="45" y="545"/>
                      <a:pt x="46" y="544"/>
                      <a:pt x="46" y="544"/>
                    </a:cubicBezTo>
                    <a:cubicBezTo>
                      <a:pt x="46" y="543"/>
                      <a:pt x="46" y="542"/>
                      <a:pt x="45" y="542"/>
                    </a:cubicBezTo>
                    <a:cubicBezTo>
                      <a:pt x="45" y="542"/>
                      <a:pt x="43" y="540"/>
                      <a:pt x="39" y="538"/>
                    </a:cubicBezTo>
                    <a:cubicBezTo>
                      <a:pt x="33" y="534"/>
                      <a:pt x="24" y="529"/>
                      <a:pt x="16" y="524"/>
                    </a:cubicBezTo>
                    <a:cubicBezTo>
                      <a:pt x="12" y="522"/>
                      <a:pt x="9" y="520"/>
                      <a:pt x="7" y="518"/>
                    </a:cubicBezTo>
                    <a:cubicBezTo>
                      <a:pt x="5" y="517"/>
                      <a:pt x="4" y="517"/>
                      <a:pt x="4"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2" y="516"/>
                      <a:pt x="2" y="516"/>
                      <a:pt x="2" y="516"/>
                    </a:cubicBezTo>
                    <a:cubicBezTo>
                      <a:pt x="3" y="516"/>
                      <a:pt x="3" y="516"/>
                      <a:pt x="3" y="516"/>
                    </a:cubicBezTo>
                    <a:cubicBezTo>
                      <a:pt x="3" y="516"/>
                      <a:pt x="3" y="516"/>
                      <a:pt x="3" y="516"/>
                    </a:cubicBezTo>
                    <a:cubicBezTo>
                      <a:pt x="2" y="516"/>
                      <a:pt x="2" y="516"/>
                      <a:pt x="2" y="516"/>
                    </a:cubicBezTo>
                    <a:cubicBezTo>
                      <a:pt x="3" y="516"/>
                      <a:pt x="3" y="516"/>
                      <a:pt x="3" y="516"/>
                    </a:cubicBezTo>
                    <a:cubicBezTo>
                      <a:pt x="2" y="516"/>
                      <a:pt x="2" y="516"/>
                      <a:pt x="2" y="516"/>
                    </a:cubicBezTo>
                    <a:cubicBezTo>
                      <a:pt x="3" y="517"/>
                      <a:pt x="3" y="517"/>
                      <a:pt x="3" y="517"/>
                    </a:cubicBezTo>
                    <a:cubicBezTo>
                      <a:pt x="3" y="516"/>
                      <a:pt x="3" y="516"/>
                      <a:pt x="3" y="516"/>
                    </a:cubicBezTo>
                    <a:cubicBezTo>
                      <a:pt x="2" y="516"/>
                      <a:pt x="2" y="516"/>
                      <a:pt x="2" y="516"/>
                    </a:cubicBezTo>
                    <a:cubicBezTo>
                      <a:pt x="3" y="517"/>
                      <a:pt x="3" y="517"/>
                      <a:pt x="3" y="517"/>
                    </a:cubicBezTo>
                    <a:cubicBezTo>
                      <a:pt x="3" y="517"/>
                      <a:pt x="3" y="517"/>
                      <a:pt x="3" y="517"/>
                    </a:cubicBezTo>
                    <a:cubicBezTo>
                      <a:pt x="2" y="516"/>
                      <a:pt x="2" y="516"/>
                      <a:pt x="2" y="516"/>
                    </a:cubicBezTo>
                    <a:cubicBezTo>
                      <a:pt x="2" y="518"/>
                      <a:pt x="2" y="518"/>
                      <a:pt x="2" y="518"/>
                    </a:cubicBezTo>
                    <a:cubicBezTo>
                      <a:pt x="3" y="518"/>
                      <a:pt x="3" y="517"/>
                      <a:pt x="3" y="517"/>
                    </a:cubicBezTo>
                    <a:cubicBezTo>
                      <a:pt x="2" y="516"/>
                      <a:pt x="2" y="516"/>
                      <a:pt x="2" y="516"/>
                    </a:cubicBezTo>
                    <a:cubicBezTo>
                      <a:pt x="2" y="518"/>
                      <a:pt x="2" y="518"/>
                      <a:pt x="2" y="518"/>
                    </a:cubicBezTo>
                    <a:cubicBezTo>
                      <a:pt x="2" y="516"/>
                      <a:pt x="2" y="516"/>
                      <a:pt x="2" y="516"/>
                    </a:cubicBezTo>
                    <a:cubicBezTo>
                      <a:pt x="2" y="518"/>
                      <a:pt x="2" y="518"/>
                      <a:pt x="2" y="518"/>
                    </a:cubicBezTo>
                    <a:cubicBezTo>
                      <a:pt x="2" y="518"/>
                      <a:pt x="2" y="518"/>
                      <a:pt x="2" y="518"/>
                    </a:cubicBezTo>
                    <a:cubicBezTo>
                      <a:pt x="2" y="516"/>
                      <a:pt x="2" y="516"/>
                      <a:pt x="2" y="516"/>
                    </a:cubicBezTo>
                    <a:cubicBezTo>
                      <a:pt x="2" y="518"/>
                      <a:pt x="2" y="518"/>
                      <a:pt x="2" y="518"/>
                    </a:cubicBezTo>
                    <a:cubicBezTo>
                      <a:pt x="2" y="517"/>
                      <a:pt x="2" y="517"/>
                      <a:pt x="2" y="517"/>
                    </a:cubicBezTo>
                    <a:cubicBezTo>
                      <a:pt x="2" y="518"/>
                      <a:pt x="2" y="518"/>
                      <a:pt x="2" y="518"/>
                    </a:cubicBezTo>
                    <a:cubicBezTo>
                      <a:pt x="2" y="518"/>
                      <a:pt x="2" y="518"/>
                      <a:pt x="2" y="518"/>
                    </a:cubicBezTo>
                    <a:cubicBezTo>
                      <a:pt x="2" y="517"/>
                      <a:pt x="2" y="517"/>
                      <a:pt x="2" y="517"/>
                    </a:cubicBezTo>
                    <a:cubicBezTo>
                      <a:pt x="2" y="518"/>
                      <a:pt x="2" y="518"/>
                      <a:pt x="2" y="518"/>
                    </a:cubicBezTo>
                    <a:cubicBezTo>
                      <a:pt x="2" y="518"/>
                      <a:pt x="2" y="518"/>
                      <a:pt x="3" y="518"/>
                    </a:cubicBezTo>
                    <a:cubicBezTo>
                      <a:pt x="6" y="519"/>
                      <a:pt x="16" y="525"/>
                      <a:pt x="26" y="530"/>
                    </a:cubicBezTo>
                    <a:cubicBezTo>
                      <a:pt x="31" y="532"/>
                      <a:pt x="35" y="535"/>
                      <a:pt x="39" y="537"/>
                    </a:cubicBezTo>
                    <a:cubicBezTo>
                      <a:pt x="42" y="538"/>
                      <a:pt x="44" y="539"/>
                      <a:pt x="44" y="539"/>
                    </a:cubicBezTo>
                    <a:cubicBezTo>
                      <a:pt x="45" y="540"/>
                      <a:pt x="46" y="540"/>
                      <a:pt x="46" y="539"/>
                    </a:cubicBezTo>
                    <a:cubicBezTo>
                      <a:pt x="47" y="538"/>
                      <a:pt x="46" y="537"/>
                      <a:pt x="46" y="537"/>
                    </a:cubicBezTo>
                    <a:cubicBezTo>
                      <a:pt x="46" y="537"/>
                      <a:pt x="43" y="535"/>
                      <a:pt x="39" y="533"/>
                    </a:cubicBezTo>
                    <a:cubicBezTo>
                      <a:pt x="33" y="529"/>
                      <a:pt x="24" y="524"/>
                      <a:pt x="17" y="519"/>
                    </a:cubicBezTo>
                    <a:cubicBezTo>
                      <a:pt x="13" y="517"/>
                      <a:pt x="10" y="515"/>
                      <a:pt x="7" y="514"/>
                    </a:cubicBezTo>
                    <a:cubicBezTo>
                      <a:pt x="6" y="513"/>
                      <a:pt x="5" y="512"/>
                      <a:pt x="5" y="512"/>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3" y="512"/>
                      <a:pt x="3" y="512"/>
                      <a:pt x="3" y="512"/>
                    </a:cubicBezTo>
                    <a:cubicBezTo>
                      <a:pt x="4" y="511"/>
                      <a:pt x="4" y="511"/>
                      <a:pt x="4" y="511"/>
                    </a:cubicBezTo>
                    <a:cubicBezTo>
                      <a:pt x="4" y="511"/>
                      <a:pt x="4" y="511"/>
                      <a:pt x="4" y="511"/>
                    </a:cubicBezTo>
                    <a:cubicBezTo>
                      <a:pt x="3" y="512"/>
                      <a:pt x="3" y="512"/>
                      <a:pt x="3" y="512"/>
                    </a:cubicBezTo>
                    <a:cubicBezTo>
                      <a:pt x="4" y="511"/>
                      <a:pt x="4" y="511"/>
                      <a:pt x="4" y="511"/>
                    </a:cubicBezTo>
                    <a:cubicBezTo>
                      <a:pt x="3" y="512"/>
                      <a:pt x="3" y="512"/>
                      <a:pt x="3" y="512"/>
                    </a:cubicBezTo>
                    <a:cubicBezTo>
                      <a:pt x="4" y="512"/>
                      <a:pt x="4" y="512"/>
                      <a:pt x="4" y="512"/>
                    </a:cubicBezTo>
                    <a:cubicBezTo>
                      <a:pt x="4" y="511"/>
                      <a:pt x="4" y="511"/>
                      <a:pt x="4" y="511"/>
                    </a:cubicBezTo>
                    <a:cubicBezTo>
                      <a:pt x="3" y="512"/>
                      <a:pt x="3" y="512"/>
                      <a:pt x="3" y="512"/>
                    </a:cubicBezTo>
                    <a:cubicBezTo>
                      <a:pt x="4" y="512"/>
                      <a:pt x="4" y="512"/>
                      <a:pt x="4" y="512"/>
                    </a:cubicBezTo>
                    <a:cubicBezTo>
                      <a:pt x="3" y="512"/>
                      <a:pt x="3" y="512"/>
                      <a:pt x="3" y="512"/>
                    </a:cubicBezTo>
                    <a:cubicBezTo>
                      <a:pt x="4" y="513"/>
                      <a:pt x="4" y="513"/>
                      <a:pt x="4" y="513"/>
                    </a:cubicBezTo>
                    <a:cubicBezTo>
                      <a:pt x="4" y="512"/>
                      <a:pt x="4" y="512"/>
                      <a:pt x="4" y="512"/>
                    </a:cubicBezTo>
                    <a:cubicBezTo>
                      <a:pt x="3" y="512"/>
                      <a:pt x="3" y="512"/>
                      <a:pt x="3" y="512"/>
                    </a:cubicBezTo>
                    <a:cubicBezTo>
                      <a:pt x="4" y="513"/>
                      <a:pt x="4" y="513"/>
                      <a:pt x="4" y="513"/>
                    </a:cubicBezTo>
                    <a:cubicBezTo>
                      <a:pt x="4" y="513"/>
                      <a:pt x="4" y="513"/>
                      <a:pt x="4" y="513"/>
                    </a:cubicBezTo>
                    <a:cubicBezTo>
                      <a:pt x="3" y="512"/>
                      <a:pt x="3" y="512"/>
                      <a:pt x="3" y="512"/>
                    </a:cubicBezTo>
                    <a:cubicBezTo>
                      <a:pt x="3" y="513"/>
                      <a:pt x="3" y="513"/>
                      <a:pt x="3" y="513"/>
                    </a:cubicBezTo>
                    <a:cubicBezTo>
                      <a:pt x="3" y="513"/>
                      <a:pt x="4" y="513"/>
                      <a:pt x="4" y="513"/>
                    </a:cubicBezTo>
                    <a:cubicBezTo>
                      <a:pt x="3" y="512"/>
                      <a:pt x="3" y="512"/>
                      <a:pt x="3" y="512"/>
                    </a:cubicBezTo>
                    <a:cubicBezTo>
                      <a:pt x="3" y="513"/>
                      <a:pt x="3" y="513"/>
                      <a:pt x="3" y="513"/>
                    </a:cubicBezTo>
                    <a:cubicBezTo>
                      <a:pt x="3" y="512"/>
                      <a:pt x="3" y="512"/>
                      <a:pt x="3" y="512"/>
                    </a:cubicBezTo>
                    <a:cubicBezTo>
                      <a:pt x="3" y="513"/>
                      <a:pt x="3" y="513"/>
                      <a:pt x="3" y="513"/>
                    </a:cubicBezTo>
                    <a:cubicBezTo>
                      <a:pt x="3" y="513"/>
                      <a:pt x="3" y="513"/>
                      <a:pt x="3" y="513"/>
                    </a:cubicBezTo>
                    <a:cubicBezTo>
                      <a:pt x="3" y="512"/>
                      <a:pt x="3" y="512"/>
                      <a:pt x="3" y="512"/>
                    </a:cubicBezTo>
                    <a:cubicBezTo>
                      <a:pt x="3" y="513"/>
                      <a:pt x="3" y="513"/>
                      <a:pt x="3" y="513"/>
                    </a:cubicBezTo>
                    <a:cubicBezTo>
                      <a:pt x="3" y="512"/>
                      <a:pt x="3" y="512"/>
                      <a:pt x="3" y="512"/>
                    </a:cubicBezTo>
                    <a:cubicBezTo>
                      <a:pt x="2" y="513"/>
                      <a:pt x="2" y="513"/>
                      <a:pt x="2" y="513"/>
                    </a:cubicBezTo>
                    <a:cubicBezTo>
                      <a:pt x="3" y="513"/>
                      <a:pt x="3" y="513"/>
                      <a:pt x="3" y="513"/>
                    </a:cubicBezTo>
                    <a:cubicBezTo>
                      <a:pt x="3" y="512"/>
                      <a:pt x="3" y="512"/>
                      <a:pt x="3" y="512"/>
                    </a:cubicBezTo>
                    <a:cubicBezTo>
                      <a:pt x="2" y="513"/>
                      <a:pt x="2" y="513"/>
                      <a:pt x="2" y="513"/>
                    </a:cubicBezTo>
                    <a:cubicBezTo>
                      <a:pt x="2" y="513"/>
                      <a:pt x="2" y="513"/>
                      <a:pt x="2" y="513"/>
                    </a:cubicBezTo>
                    <a:cubicBezTo>
                      <a:pt x="2" y="513"/>
                      <a:pt x="2" y="513"/>
                      <a:pt x="2" y="513"/>
                    </a:cubicBezTo>
                    <a:cubicBezTo>
                      <a:pt x="2" y="513"/>
                      <a:pt x="2" y="513"/>
                      <a:pt x="2" y="513"/>
                    </a:cubicBezTo>
                    <a:cubicBezTo>
                      <a:pt x="2" y="513"/>
                      <a:pt x="2" y="513"/>
                      <a:pt x="2" y="513"/>
                    </a:cubicBezTo>
                    <a:cubicBezTo>
                      <a:pt x="2" y="513"/>
                      <a:pt x="2" y="513"/>
                      <a:pt x="2" y="513"/>
                    </a:cubicBezTo>
                    <a:cubicBezTo>
                      <a:pt x="3" y="513"/>
                      <a:pt x="3" y="514"/>
                      <a:pt x="5" y="514"/>
                    </a:cubicBezTo>
                    <a:cubicBezTo>
                      <a:pt x="9" y="516"/>
                      <a:pt x="18" y="521"/>
                      <a:pt x="26" y="525"/>
                    </a:cubicBezTo>
                    <a:cubicBezTo>
                      <a:pt x="30" y="527"/>
                      <a:pt x="34" y="529"/>
                      <a:pt x="37" y="530"/>
                    </a:cubicBezTo>
                    <a:cubicBezTo>
                      <a:pt x="39" y="531"/>
                      <a:pt x="40" y="532"/>
                      <a:pt x="41" y="532"/>
                    </a:cubicBezTo>
                    <a:cubicBezTo>
                      <a:pt x="41" y="532"/>
                      <a:pt x="42" y="533"/>
                      <a:pt x="42" y="533"/>
                    </a:cubicBezTo>
                    <a:cubicBezTo>
                      <a:pt x="42" y="533"/>
                      <a:pt x="42" y="533"/>
                      <a:pt x="42" y="533"/>
                    </a:cubicBezTo>
                    <a:cubicBezTo>
                      <a:pt x="43" y="533"/>
                      <a:pt x="43" y="533"/>
                      <a:pt x="43" y="533"/>
                    </a:cubicBezTo>
                    <a:cubicBezTo>
                      <a:pt x="43" y="533"/>
                      <a:pt x="43" y="533"/>
                      <a:pt x="43" y="533"/>
                    </a:cubicBezTo>
                    <a:cubicBezTo>
                      <a:pt x="44" y="533"/>
                      <a:pt x="44" y="533"/>
                      <a:pt x="44" y="532"/>
                    </a:cubicBezTo>
                    <a:cubicBezTo>
                      <a:pt x="45" y="532"/>
                      <a:pt x="45" y="532"/>
                      <a:pt x="45" y="531"/>
                    </a:cubicBezTo>
                    <a:cubicBezTo>
                      <a:pt x="44" y="531"/>
                      <a:pt x="44" y="530"/>
                      <a:pt x="44" y="530"/>
                    </a:cubicBezTo>
                    <a:cubicBezTo>
                      <a:pt x="44" y="530"/>
                      <a:pt x="41" y="529"/>
                      <a:pt x="37" y="526"/>
                    </a:cubicBezTo>
                    <a:cubicBezTo>
                      <a:pt x="32" y="523"/>
                      <a:pt x="23" y="518"/>
                      <a:pt x="16" y="514"/>
                    </a:cubicBezTo>
                    <a:cubicBezTo>
                      <a:pt x="13" y="511"/>
                      <a:pt x="9" y="509"/>
                      <a:pt x="7" y="508"/>
                    </a:cubicBezTo>
                    <a:cubicBezTo>
                      <a:pt x="6" y="507"/>
                      <a:pt x="5" y="506"/>
                      <a:pt x="4" y="506"/>
                    </a:cubicBezTo>
                    <a:cubicBezTo>
                      <a:pt x="4" y="505"/>
                      <a:pt x="4" y="505"/>
                      <a:pt x="4" y="505"/>
                    </a:cubicBezTo>
                    <a:cubicBezTo>
                      <a:pt x="4" y="505"/>
                      <a:pt x="4" y="505"/>
                      <a:pt x="4" y="505"/>
                    </a:cubicBezTo>
                    <a:cubicBezTo>
                      <a:pt x="3" y="506"/>
                      <a:pt x="3" y="506"/>
                      <a:pt x="3" y="506"/>
                    </a:cubicBezTo>
                    <a:cubicBezTo>
                      <a:pt x="4" y="506"/>
                      <a:pt x="4" y="506"/>
                      <a:pt x="4" y="506"/>
                    </a:cubicBezTo>
                    <a:cubicBezTo>
                      <a:pt x="4" y="505"/>
                      <a:pt x="4" y="505"/>
                      <a:pt x="4" y="505"/>
                    </a:cubicBezTo>
                    <a:cubicBezTo>
                      <a:pt x="3" y="506"/>
                      <a:pt x="3" y="506"/>
                      <a:pt x="3" y="506"/>
                    </a:cubicBezTo>
                    <a:cubicBezTo>
                      <a:pt x="4" y="506"/>
                      <a:pt x="4" y="506"/>
                      <a:pt x="4" y="506"/>
                    </a:cubicBezTo>
                    <a:cubicBezTo>
                      <a:pt x="3" y="506"/>
                      <a:pt x="3" y="506"/>
                      <a:pt x="3" y="506"/>
                    </a:cubicBezTo>
                    <a:cubicBezTo>
                      <a:pt x="4" y="506"/>
                      <a:pt x="4" y="506"/>
                      <a:pt x="4" y="506"/>
                    </a:cubicBezTo>
                    <a:cubicBezTo>
                      <a:pt x="4" y="506"/>
                      <a:pt x="4" y="506"/>
                      <a:pt x="4" y="506"/>
                    </a:cubicBezTo>
                    <a:cubicBezTo>
                      <a:pt x="3" y="506"/>
                      <a:pt x="3" y="506"/>
                      <a:pt x="3" y="506"/>
                    </a:cubicBezTo>
                    <a:cubicBezTo>
                      <a:pt x="4" y="506"/>
                      <a:pt x="4" y="506"/>
                      <a:pt x="4" y="506"/>
                    </a:cubicBezTo>
                    <a:cubicBezTo>
                      <a:pt x="3" y="506"/>
                      <a:pt x="3" y="506"/>
                      <a:pt x="3" y="506"/>
                    </a:cubicBezTo>
                    <a:cubicBezTo>
                      <a:pt x="4" y="507"/>
                      <a:pt x="4" y="507"/>
                      <a:pt x="4" y="507"/>
                    </a:cubicBezTo>
                    <a:cubicBezTo>
                      <a:pt x="4" y="506"/>
                      <a:pt x="4" y="506"/>
                      <a:pt x="4" y="506"/>
                    </a:cubicBezTo>
                    <a:cubicBezTo>
                      <a:pt x="3" y="506"/>
                      <a:pt x="3" y="506"/>
                      <a:pt x="3" y="506"/>
                    </a:cubicBezTo>
                    <a:cubicBezTo>
                      <a:pt x="4" y="507"/>
                      <a:pt x="4" y="507"/>
                      <a:pt x="4" y="507"/>
                    </a:cubicBezTo>
                    <a:cubicBezTo>
                      <a:pt x="3" y="506"/>
                      <a:pt x="3" y="506"/>
                      <a:pt x="3" y="506"/>
                    </a:cubicBezTo>
                    <a:cubicBezTo>
                      <a:pt x="2" y="507"/>
                      <a:pt x="2" y="507"/>
                      <a:pt x="2" y="507"/>
                    </a:cubicBezTo>
                    <a:cubicBezTo>
                      <a:pt x="2" y="507"/>
                      <a:pt x="12" y="513"/>
                      <a:pt x="22" y="518"/>
                    </a:cubicBezTo>
                    <a:cubicBezTo>
                      <a:pt x="27" y="521"/>
                      <a:pt x="32" y="523"/>
                      <a:pt x="36" y="525"/>
                    </a:cubicBezTo>
                    <a:cubicBezTo>
                      <a:pt x="38" y="526"/>
                      <a:pt x="40" y="527"/>
                      <a:pt x="41" y="528"/>
                    </a:cubicBezTo>
                    <a:cubicBezTo>
                      <a:pt x="42" y="528"/>
                      <a:pt x="43" y="528"/>
                      <a:pt x="43" y="528"/>
                    </a:cubicBezTo>
                    <a:cubicBezTo>
                      <a:pt x="43" y="529"/>
                      <a:pt x="43" y="529"/>
                      <a:pt x="43" y="529"/>
                    </a:cubicBezTo>
                    <a:cubicBezTo>
                      <a:pt x="44" y="529"/>
                      <a:pt x="44" y="529"/>
                      <a:pt x="44" y="529"/>
                    </a:cubicBezTo>
                    <a:cubicBezTo>
                      <a:pt x="45" y="529"/>
                      <a:pt x="45" y="529"/>
                      <a:pt x="45" y="529"/>
                    </a:cubicBezTo>
                    <a:cubicBezTo>
                      <a:pt x="45" y="528"/>
                      <a:pt x="45" y="528"/>
                      <a:pt x="45" y="528"/>
                    </a:cubicBezTo>
                    <a:cubicBezTo>
                      <a:pt x="46" y="528"/>
                      <a:pt x="46" y="527"/>
                      <a:pt x="46" y="527"/>
                    </a:cubicBezTo>
                    <a:cubicBezTo>
                      <a:pt x="46" y="527"/>
                      <a:pt x="45" y="526"/>
                      <a:pt x="45" y="526"/>
                    </a:cubicBezTo>
                    <a:cubicBezTo>
                      <a:pt x="45" y="526"/>
                      <a:pt x="42" y="525"/>
                      <a:pt x="39" y="522"/>
                    </a:cubicBezTo>
                    <a:cubicBezTo>
                      <a:pt x="33" y="519"/>
                      <a:pt x="25" y="514"/>
                      <a:pt x="17" y="509"/>
                    </a:cubicBezTo>
                    <a:cubicBezTo>
                      <a:pt x="14" y="507"/>
                      <a:pt x="11" y="505"/>
                      <a:pt x="8" y="504"/>
                    </a:cubicBezTo>
                    <a:cubicBezTo>
                      <a:pt x="7" y="503"/>
                      <a:pt x="6" y="502"/>
                      <a:pt x="6" y="502"/>
                    </a:cubicBezTo>
                    <a:cubicBezTo>
                      <a:pt x="5" y="501"/>
                      <a:pt x="5" y="501"/>
                      <a:pt x="5" y="501"/>
                    </a:cubicBezTo>
                    <a:cubicBezTo>
                      <a:pt x="5" y="501"/>
                      <a:pt x="5" y="501"/>
                      <a:pt x="5" y="501"/>
                    </a:cubicBezTo>
                    <a:cubicBezTo>
                      <a:pt x="5" y="502"/>
                      <a:pt x="5" y="502"/>
                      <a:pt x="5" y="502"/>
                    </a:cubicBezTo>
                    <a:cubicBezTo>
                      <a:pt x="5" y="501"/>
                      <a:pt x="5" y="501"/>
                      <a:pt x="5" y="501"/>
                    </a:cubicBezTo>
                    <a:cubicBezTo>
                      <a:pt x="5" y="501"/>
                      <a:pt x="5" y="501"/>
                      <a:pt x="5" y="501"/>
                    </a:cubicBezTo>
                    <a:cubicBezTo>
                      <a:pt x="5" y="502"/>
                      <a:pt x="5" y="502"/>
                      <a:pt x="5" y="502"/>
                    </a:cubicBezTo>
                    <a:cubicBezTo>
                      <a:pt x="5" y="501"/>
                      <a:pt x="5" y="501"/>
                      <a:pt x="5" y="501"/>
                    </a:cubicBezTo>
                    <a:cubicBezTo>
                      <a:pt x="4" y="502"/>
                      <a:pt x="4" y="502"/>
                      <a:pt x="4" y="502"/>
                    </a:cubicBezTo>
                    <a:cubicBezTo>
                      <a:pt x="5" y="502"/>
                      <a:pt x="5" y="502"/>
                      <a:pt x="5" y="502"/>
                    </a:cubicBezTo>
                    <a:cubicBezTo>
                      <a:pt x="5" y="502"/>
                      <a:pt x="5" y="501"/>
                      <a:pt x="5" y="501"/>
                    </a:cubicBezTo>
                    <a:cubicBezTo>
                      <a:pt x="4" y="502"/>
                      <a:pt x="4" y="502"/>
                      <a:pt x="4" y="502"/>
                    </a:cubicBezTo>
                    <a:cubicBezTo>
                      <a:pt x="5" y="502"/>
                      <a:pt x="5" y="502"/>
                      <a:pt x="5" y="502"/>
                    </a:cubicBezTo>
                    <a:cubicBezTo>
                      <a:pt x="4" y="502"/>
                      <a:pt x="4" y="502"/>
                      <a:pt x="4" y="502"/>
                    </a:cubicBezTo>
                    <a:cubicBezTo>
                      <a:pt x="5" y="503"/>
                      <a:pt x="5" y="503"/>
                      <a:pt x="5" y="503"/>
                    </a:cubicBezTo>
                    <a:cubicBezTo>
                      <a:pt x="5" y="502"/>
                      <a:pt x="5" y="502"/>
                      <a:pt x="5" y="502"/>
                    </a:cubicBezTo>
                    <a:cubicBezTo>
                      <a:pt x="4" y="502"/>
                      <a:pt x="4" y="502"/>
                      <a:pt x="4" y="502"/>
                    </a:cubicBezTo>
                    <a:cubicBezTo>
                      <a:pt x="5" y="503"/>
                      <a:pt x="5" y="503"/>
                      <a:pt x="5" y="503"/>
                    </a:cubicBezTo>
                    <a:cubicBezTo>
                      <a:pt x="4" y="502"/>
                      <a:pt x="4" y="502"/>
                      <a:pt x="4" y="502"/>
                    </a:cubicBezTo>
                    <a:cubicBezTo>
                      <a:pt x="3" y="503"/>
                      <a:pt x="3" y="503"/>
                      <a:pt x="3" y="503"/>
                    </a:cubicBezTo>
                    <a:cubicBezTo>
                      <a:pt x="44" y="523"/>
                      <a:pt x="44" y="523"/>
                      <a:pt x="44" y="523"/>
                    </a:cubicBezTo>
                    <a:cubicBezTo>
                      <a:pt x="44" y="523"/>
                      <a:pt x="45" y="523"/>
                      <a:pt x="45" y="523"/>
                    </a:cubicBezTo>
                    <a:cubicBezTo>
                      <a:pt x="46" y="522"/>
                      <a:pt x="46" y="522"/>
                      <a:pt x="46" y="521"/>
                    </a:cubicBezTo>
                    <a:cubicBezTo>
                      <a:pt x="46" y="521"/>
                      <a:pt x="46" y="521"/>
                      <a:pt x="46" y="521"/>
                    </a:cubicBezTo>
                    <a:cubicBezTo>
                      <a:pt x="46" y="520"/>
                      <a:pt x="46" y="520"/>
                      <a:pt x="46" y="520"/>
                    </a:cubicBezTo>
                    <a:cubicBezTo>
                      <a:pt x="45" y="520"/>
                      <a:pt x="45" y="520"/>
                      <a:pt x="45" y="520"/>
                    </a:cubicBezTo>
                    <a:cubicBezTo>
                      <a:pt x="45" y="520"/>
                      <a:pt x="45" y="520"/>
                      <a:pt x="43" y="519"/>
                    </a:cubicBezTo>
                    <a:cubicBezTo>
                      <a:pt x="39" y="516"/>
                      <a:pt x="29" y="510"/>
                      <a:pt x="21" y="505"/>
                    </a:cubicBezTo>
                    <a:cubicBezTo>
                      <a:pt x="16" y="502"/>
                      <a:pt x="12" y="500"/>
                      <a:pt x="9" y="498"/>
                    </a:cubicBezTo>
                    <a:cubicBezTo>
                      <a:pt x="8" y="497"/>
                      <a:pt x="6" y="496"/>
                      <a:pt x="6" y="496"/>
                    </a:cubicBezTo>
                    <a:cubicBezTo>
                      <a:pt x="5" y="495"/>
                      <a:pt x="5" y="495"/>
                      <a:pt x="5" y="495"/>
                    </a:cubicBezTo>
                    <a:cubicBezTo>
                      <a:pt x="5" y="495"/>
                      <a:pt x="5" y="495"/>
                      <a:pt x="5" y="495"/>
                    </a:cubicBezTo>
                    <a:cubicBezTo>
                      <a:pt x="4" y="495"/>
                      <a:pt x="4" y="495"/>
                      <a:pt x="4" y="495"/>
                    </a:cubicBezTo>
                    <a:cubicBezTo>
                      <a:pt x="5" y="495"/>
                      <a:pt x="5" y="495"/>
                      <a:pt x="5" y="495"/>
                    </a:cubicBezTo>
                    <a:cubicBezTo>
                      <a:pt x="5" y="495"/>
                      <a:pt x="5" y="495"/>
                      <a:pt x="5" y="495"/>
                    </a:cubicBezTo>
                    <a:cubicBezTo>
                      <a:pt x="4" y="495"/>
                      <a:pt x="4" y="495"/>
                      <a:pt x="4" y="495"/>
                    </a:cubicBezTo>
                    <a:cubicBezTo>
                      <a:pt x="5" y="495"/>
                      <a:pt x="5" y="495"/>
                      <a:pt x="5" y="495"/>
                    </a:cubicBezTo>
                    <a:cubicBezTo>
                      <a:pt x="4" y="496"/>
                      <a:pt x="4" y="496"/>
                      <a:pt x="4" y="496"/>
                    </a:cubicBezTo>
                    <a:cubicBezTo>
                      <a:pt x="5" y="495"/>
                      <a:pt x="5" y="495"/>
                      <a:pt x="5" y="495"/>
                    </a:cubicBezTo>
                    <a:cubicBezTo>
                      <a:pt x="5" y="495"/>
                      <a:pt x="5" y="495"/>
                      <a:pt x="5" y="495"/>
                    </a:cubicBezTo>
                    <a:cubicBezTo>
                      <a:pt x="4" y="496"/>
                      <a:pt x="4" y="496"/>
                      <a:pt x="4" y="496"/>
                    </a:cubicBezTo>
                    <a:cubicBezTo>
                      <a:pt x="5" y="495"/>
                      <a:pt x="5" y="495"/>
                      <a:pt x="5" y="495"/>
                    </a:cubicBezTo>
                    <a:cubicBezTo>
                      <a:pt x="3" y="496"/>
                      <a:pt x="3" y="496"/>
                      <a:pt x="3" y="496"/>
                    </a:cubicBezTo>
                    <a:cubicBezTo>
                      <a:pt x="5" y="496"/>
                      <a:pt x="5" y="496"/>
                      <a:pt x="5" y="496"/>
                    </a:cubicBezTo>
                    <a:cubicBezTo>
                      <a:pt x="5" y="495"/>
                      <a:pt x="5" y="495"/>
                      <a:pt x="5" y="495"/>
                    </a:cubicBezTo>
                    <a:cubicBezTo>
                      <a:pt x="3" y="496"/>
                      <a:pt x="3" y="496"/>
                      <a:pt x="3" y="496"/>
                    </a:cubicBezTo>
                    <a:cubicBezTo>
                      <a:pt x="5" y="496"/>
                      <a:pt x="5" y="496"/>
                      <a:pt x="5" y="496"/>
                    </a:cubicBezTo>
                    <a:cubicBezTo>
                      <a:pt x="3" y="496"/>
                      <a:pt x="3" y="496"/>
                      <a:pt x="3" y="496"/>
                    </a:cubicBezTo>
                    <a:cubicBezTo>
                      <a:pt x="5" y="497"/>
                      <a:pt x="5" y="497"/>
                      <a:pt x="5" y="497"/>
                    </a:cubicBezTo>
                    <a:cubicBezTo>
                      <a:pt x="4" y="496"/>
                      <a:pt x="4" y="496"/>
                      <a:pt x="4" y="496"/>
                    </a:cubicBezTo>
                    <a:cubicBezTo>
                      <a:pt x="4" y="497"/>
                      <a:pt x="4" y="497"/>
                      <a:pt x="4" y="497"/>
                    </a:cubicBezTo>
                    <a:cubicBezTo>
                      <a:pt x="4" y="497"/>
                      <a:pt x="4" y="497"/>
                      <a:pt x="5" y="497"/>
                    </a:cubicBezTo>
                    <a:cubicBezTo>
                      <a:pt x="4" y="496"/>
                      <a:pt x="4" y="496"/>
                      <a:pt x="4" y="496"/>
                    </a:cubicBezTo>
                    <a:cubicBezTo>
                      <a:pt x="4" y="497"/>
                      <a:pt x="4" y="497"/>
                      <a:pt x="4" y="497"/>
                    </a:cubicBezTo>
                    <a:cubicBezTo>
                      <a:pt x="4" y="496"/>
                      <a:pt x="4" y="496"/>
                      <a:pt x="4" y="496"/>
                    </a:cubicBezTo>
                    <a:cubicBezTo>
                      <a:pt x="4" y="497"/>
                      <a:pt x="4" y="497"/>
                      <a:pt x="4" y="497"/>
                    </a:cubicBezTo>
                    <a:cubicBezTo>
                      <a:pt x="4" y="497"/>
                      <a:pt x="4" y="497"/>
                      <a:pt x="4" y="497"/>
                    </a:cubicBezTo>
                    <a:cubicBezTo>
                      <a:pt x="4" y="496"/>
                      <a:pt x="4" y="496"/>
                      <a:pt x="4" y="496"/>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5" y="498"/>
                      <a:pt x="6" y="498"/>
                    </a:cubicBezTo>
                    <a:cubicBezTo>
                      <a:pt x="11" y="500"/>
                      <a:pt x="20" y="505"/>
                      <a:pt x="28" y="509"/>
                    </a:cubicBezTo>
                    <a:cubicBezTo>
                      <a:pt x="33" y="511"/>
                      <a:pt x="37" y="513"/>
                      <a:pt x="40" y="514"/>
                    </a:cubicBezTo>
                    <a:cubicBezTo>
                      <a:pt x="41" y="515"/>
                      <a:pt x="42" y="515"/>
                      <a:pt x="43" y="516"/>
                    </a:cubicBezTo>
                    <a:cubicBezTo>
                      <a:pt x="44" y="516"/>
                      <a:pt x="44" y="516"/>
                      <a:pt x="44" y="516"/>
                    </a:cubicBezTo>
                    <a:cubicBezTo>
                      <a:pt x="45" y="516"/>
                      <a:pt x="45" y="516"/>
                      <a:pt x="45" y="516"/>
                    </a:cubicBezTo>
                    <a:cubicBezTo>
                      <a:pt x="45" y="517"/>
                      <a:pt x="45" y="517"/>
                      <a:pt x="45" y="517"/>
                    </a:cubicBezTo>
                    <a:cubicBezTo>
                      <a:pt x="46" y="517"/>
                      <a:pt x="46" y="517"/>
                      <a:pt x="46" y="517"/>
                    </a:cubicBezTo>
                    <a:cubicBezTo>
                      <a:pt x="46" y="516"/>
                      <a:pt x="46" y="516"/>
                      <a:pt x="47" y="516"/>
                    </a:cubicBezTo>
                    <a:cubicBezTo>
                      <a:pt x="47" y="516"/>
                      <a:pt x="47" y="515"/>
                      <a:pt x="47" y="515"/>
                    </a:cubicBezTo>
                    <a:cubicBezTo>
                      <a:pt x="47" y="514"/>
                      <a:pt x="47" y="514"/>
                      <a:pt x="46" y="514"/>
                    </a:cubicBezTo>
                    <a:cubicBezTo>
                      <a:pt x="46" y="514"/>
                      <a:pt x="44" y="512"/>
                      <a:pt x="40" y="510"/>
                    </a:cubicBezTo>
                    <a:cubicBezTo>
                      <a:pt x="34" y="506"/>
                      <a:pt x="25" y="501"/>
                      <a:pt x="17" y="496"/>
                    </a:cubicBezTo>
                    <a:cubicBezTo>
                      <a:pt x="14" y="494"/>
                      <a:pt x="10" y="492"/>
                      <a:pt x="8" y="490"/>
                    </a:cubicBezTo>
                    <a:cubicBezTo>
                      <a:pt x="7" y="489"/>
                      <a:pt x="6" y="489"/>
                      <a:pt x="5" y="488"/>
                    </a:cubicBezTo>
                    <a:cubicBezTo>
                      <a:pt x="5" y="488"/>
                      <a:pt x="5" y="488"/>
                      <a:pt x="5" y="488"/>
                    </a:cubicBezTo>
                    <a:cubicBezTo>
                      <a:pt x="4" y="488"/>
                      <a:pt x="4" y="488"/>
                      <a:pt x="4" y="488"/>
                    </a:cubicBezTo>
                    <a:cubicBezTo>
                      <a:pt x="4" y="488"/>
                      <a:pt x="4" y="488"/>
                      <a:pt x="4" y="488"/>
                    </a:cubicBezTo>
                    <a:cubicBezTo>
                      <a:pt x="4" y="488"/>
                      <a:pt x="4" y="488"/>
                      <a:pt x="4" y="488"/>
                    </a:cubicBezTo>
                    <a:cubicBezTo>
                      <a:pt x="5" y="488"/>
                      <a:pt x="5" y="488"/>
                      <a:pt x="5" y="488"/>
                    </a:cubicBezTo>
                    <a:cubicBezTo>
                      <a:pt x="4" y="488"/>
                      <a:pt x="4" y="488"/>
                      <a:pt x="4" y="488"/>
                    </a:cubicBezTo>
                    <a:cubicBezTo>
                      <a:pt x="4" y="488"/>
                      <a:pt x="4" y="488"/>
                      <a:pt x="4" y="488"/>
                    </a:cubicBezTo>
                    <a:cubicBezTo>
                      <a:pt x="5" y="488"/>
                      <a:pt x="5" y="488"/>
                      <a:pt x="5" y="488"/>
                    </a:cubicBezTo>
                    <a:cubicBezTo>
                      <a:pt x="4" y="489"/>
                      <a:pt x="4" y="489"/>
                      <a:pt x="4" y="489"/>
                    </a:cubicBezTo>
                    <a:cubicBezTo>
                      <a:pt x="5" y="488"/>
                      <a:pt x="5" y="488"/>
                      <a:pt x="5" y="488"/>
                    </a:cubicBezTo>
                    <a:cubicBezTo>
                      <a:pt x="5" y="488"/>
                      <a:pt x="5" y="488"/>
                      <a:pt x="5" y="488"/>
                    </a:cubicBezTo>
                    <a:cubicBezTo>
                      <a:pt x="4" y="489"/>
                      <a:pt x="4" y="489"/>
                      <a:pt x="4" y="489"/>
                    </a:cubicBezTo>
                    <a:cubicBezTo>
                      <a:pt x="5" y="488"/>
                      <a:pt x="5" y="488"/>
                      <a:pt x="5" y="488"/>
                    </a:cubicBezTo>
                    <a:cubicBezTo>
                      <a:pt x="3" y="489"/>
                      <a:pt x="3" y="489"/>
                      <a:pt x="3" y="489"/>
                    </a:cubicBezTo>
                    <a:cubicBezTo>
                      <a:pt x="5" y="489"/>
                      <a:pt x="5" y="489"/>
                      <a:pt x="5" y="489"/>
                    </a:cubicBezTo>
                    <a:cubicBezTo>
                      <a:pt x="5" y="488"/>
                      <a:pt x="5" y="488"/>
                      <a:pt x="5" y="488"/>
                    </a:cubicBezTo>
                    <a:cubicBezTo>
                      <a:pt x="3" y="489"/>
                      <a:pt x="3" y="489"/>
                      <a:pt x="3" y="489"/>
                    </a:cubicBezTo>
                    <a:cubicBezTo>
                      <a:pt x="5" y="489"/>
                      <a:pt x="5" y="489"/>
                      <a:pt x="5" y="489"/>
                    </a:cubicBezTo>
                    <a:cubicBezTo>
                      <a:pt x="3" y="489"/>
                      <a:pt x="3" y="489"/>
                      <a:pt x="3" y="489"/>
                    </a:cubicBezTo>
                    <a:cubicBezTo>
                      <a:pt x="5" y="489"/>
                      <a:pt x="5" y="489"/>
                      <a:pt x="5" y="489"/>
                    </a:cubicBezTo>
                    <a:cubicBezTo>
                      <a:pt x="5" y="489"/>
                      <a:pt x="5" y="489"/>
                      <a:pt x="5" y="489"/>
                    </a:cubicBezTo>
                    <a:cubicBezTo>
                      <a:pt x="3" y="489"/>
                      <a:pt x="3" y="489"/>
                      <a:pt x="3" y="489"/>
                    </a:cubicBezTo>
                    <a:cubicBezTo>
                      <a:pt x="5" y="489"/>
                      <a:pt x="5" y="489"/>
                      <a:pt x="5" y="489"/>
                    </a:cubicBezTo>
                    <a:cubicBezTo>
                      <a:pt x="3" y="489"/>
                      <a:pt x="3" y="489"/>
                      <a:pt x="3" y="489"/>
                    </a:cubicBezTo>
                    <a:cubicBezTo>
                      <a:pt x="4" y="490"/>
                      <a:pt x="4" y="490"/>
                      <a:pt x="4" y="490"/>
                    </a:cubicBezTo>
                    <a:cubicBezTo>
                      <a:pt x="5" y="489"/>
                      <a:pt x="5" y="489"/>
                      <a:pt x="5" y="489"/>
                    </a:cubicBezTo>
                    <a:cubicBezTo>
                      <a:pt x="3" y="489"/>
                      <a:pt x="3" y="489"/>
                      <a:pt x="3" y="489"/>
                    </a:cubicBezTo>
                    <a:cubicBezTo>
                      <a:pt x="4" y="490"/>
                      <a:pt x="4" y="490"/>
                      <a:pt x="4" y="490"/>
                    </a:cubicBezTo>
                    <a:cubicBezTo>
                      <a:pt x="5" y="490"/>
                      <a:pt x="5" y="490"/>
                      <a:pt x="5" y="490"/>
                    </a:cubicBezTo>
                    <a:cubicBezTo>
                      <a:pt x="3" y="489"/>
                      <a:pt x="3" y="489"/>
                      <a:pt x="3" y="489"/>
                    </a:cubicBezTo>
                    <a:cubicBezTo>
                      <a:pt x="4" y="490"/>
                      <a:pt x="4" y="490"/>
                      <a:pt x="4" y="490"/>
                    </a:cubicBezTo>
                    <a:cubicBezTo>
                      <a:pt x="5" y="490"/>
                      <a:pt x="5" y="490"/>
                      <a:pt x="5" y="490"/>
                    </a:cubicBezTo>
                    <a:cubicBezTo>
                      <a:pt x="3" y="489"/>
                      <a:pt x="3" y="489"/>
                      <a:pt x="3" y="489"/>
                    </a:cubicBezTo>
                    <a:cubicBezTo>
                      <a:pt x="4" y="490"/>
                      <a:pt x="4" y="490"/>
                      <a:pt x="4" y="490"/>
                    </a:cubicBezTo>
                    <a:cubicBezTo>
                      <a:pt x="4" y="489"/>
                      <a:pt x="4" y="489"/>
                      <a:pt x="4" y="489"/>
                    </a:cubicBezTo>
                    <a:cubicBezTo>
                      <a:pt x="4" y="490"/>
                      <a:pt x="4" y="490"/>
                      <a:pt x="4" y="490"/>
                    </a:cubicBezTo>
                    <a:cubicBezTo>
                      <a:pt x="4" y="490"/>
                      <a:pt x="4" y="490"/>
                      <a:pt x="4" y="490"/>
                    </a:cubicBezTo>
                    <a:cubicBezTo>
                      <a:pt x="4" y="489"/>
                      <a:pt x="4" y="489"/>
                      <a:pt x="4" y="489"/>
                    </a:cubicBezTo>
                    <a:cubicBezTo>
                      <a:pt x="4" y="490"/>
                      <a:pt x="4" y="490"/>
                      <a:pt x="4" y="490"/>
                    </a:cubicBezTo>
                    <a:cubicBezTo>
                      <a:pt x="4" y="490"/>
                      <a:pt x="4" y="490"/>
                      <a:pt x="4" y="490"/>
                    </a:cubicBezTo>
                    <a:cubicBezTo>
                      <a:pt x="3" y="490"/>
                      <a:pt x="3" y="490"/>
                      <a:pt x="3" y="490"/>
                    </a:cubicBezTo>
                    <a:cubicBezTo>
                      <a:pt x="4" y="490"/>
                      <a:pt x="4" y="490"/>
                      <a:pt x="4" y="490"/>
                    </a:cubicBezTo>
                    <a:cubicBezTo>
                      <a:pt x="4" y="490"/>
                      <a:pt x="4" y="490"/>
                      <a:pt x="4" y="490"/>
                    </a:cubicBezTo>
                    <a:cubicBezTo>
                      <a:pt x="3" y="490"/>
                      <a:pt x="3" y="490"/>
                      <a:pt x="3" y="490"/>
                    </a:cubicBezTo>
                    <a:cubicBezTo>
                      <a:pt x="4" y="490"/>
                      <a:pt x="5" y="491"/>
                      <a:pt x="6" y="491"/>
                    </a:cubicBezTo>
                    <a:cubicBezTo>
                      <a:pt x="10" y="493"/>
                      <a:pt x="20" y="498"/>
                      <a:pt x="28" y="502"/>
                    </a:cubicBezTo>
                    <a:cubicBezTo>
                      <a:pt x="32" y="504"/>
                      <a:pt x="35" y="506"/>
                      <a:pt x="38" y="508"/>
                    </a:cubicBezTo>
                    <a:cubicBezTo>
                      <a:pt x="41" y="509"/>
                      <a:pt x="43" y="510"/>
                      <a:pt x="43" y="510"/>
                    </a:cubicBezTo>
                    <a:cubicBezTo>
                      <a:pt x="43" y="511"/>
                      <a:pt x="44" y="510"/>
                      <a:pt x="45" y="510"/>
                    </a:cubicBezTo>
                    <a:cubicBezTo>
                      <a:pt x="45" y="509"/>
                      <a:pt x="45" y="509"/>
                      <a:pt x="45" y="509"/>
                    </a:cubicBezTo>
                    <a:cubicBezTo>
                      <a:pt x="45" y="508"/>
                      <a:pt x="45" y="508"/>
                      <a:pt x="45" y="508"/>
                    </a:cubicBezTo>
                    <a:cubicBezTo>
                      <a:pt x="44" y="508"/>
                      <a:pt x="44" y="508"/>
                      <a:pt x="44" y="508"/>
                    </a:cubicBezTo>
                    <a:cubicBezTo>
                      <a:pt x="43" y="507"/>
                      <a:pt x="43" y="506"/>
                      <a:pt x="41" y="505"/>
                    </a:cubicBezTo>
                    <a:cubicBezTo>
                      <a:pt x="31" y="499"/>
                      <a:pt x="2" y="482"/>
                      <a:pt x="2" y="482"/>
                    </a:cubicBezTo>
                    <a:cubicBezTo>
                      <a:pt x="2" y="483"/>
                      <a:pt x="2" y="483"/>
                      <a:pt x="2" y="483"/>
                    </a:cubicBezTo>
                    <a:cubicBezTo>
                      <a:pt x="3" y="484"/>
                      <a:pt x="3" y="484"/>
                      <a:pt x="3" y="484"/>
                    </a:cubicBezTo>
                    <a:cubicBezTo>
                      <a:pt x="2" y="483"/>
                      <a:pt x="2" y="483"/>
                      <a:pt x="2" y="483"/>
                    </a:cubicBezTo>
                    <a:cubicBezTo>
                      <a:pt x="2" y="484"/>
                      <a:pt x="2" y="484"/>
                      <a:pt x="2" y="484"/>
                    </a:cubicBezTo>
                    <a:cubicBezTo>
                      <a:pt x="2" y="484"/>
                      <a:pt x="3" y="484"/>
                      <a:pt x="3" y="484"/>
                    </a:cubicBezTo>
                    <a:cubicBezTo>
                      <a:pt x="2" y="483"/>
                      <a:pt x="2" y="483"/>
                      <a:pt x="2" y="483"/>
                    </a:cubicBezTo>
                    <a:cubicBezTo>
                      <a:pt x="2" y="484"/>
                      <a:pt x="2" y="484"/>
                      <a:pt x="2" y="484"/>
                    </a:cubicBezTo>
                    <a:cubicBezTo>
                      <a:pt x="2" y="483"/>
                      <a:pt x="2" y="483"/>
                      <a:pt x="2" y="483"/>
                    </a:cubicBezTo>
                    <a:cubicBezTo>
                      <a:pt x="2" y="484"/>
                      <a:pt x="2" y="484"/>
                      <a:pt x="2" y="484"/>
                    </a:cubicBezTo>
                    <a:cubicBezTo>
                      <a:pt x="2" y="484"/>
                      <a:pt x="2" y="484"/>
                      <a:pt x="2" y="484"/>
                    </a:cubicBezTo>
                    <a:cubicBezTo>
                      <a:pt x="2" y="483"/>
                      <a:pt x="2" y="483"/>
                      <a:pt x="2" y="483"/>
                    </a:cubicBezTo>
                    <a:cubicBezTo>
                      <a:pt x="2" y="484"/>
                      <a:pt x="2" y="484"/>
                      <a:pt x="2" y="484"/>
                    </a:cubicBezTo>
                    <a:cubicBezTo>
                      <a:pt x="2" y="483"/>
                      <a:pt x="2" y="483"/>
                      <a:pt x="2" y="483"/>
                    </a:cubicBezTo>
                    <a:cubicBezTo>
                      <a:pt x="1" y="484"/>
                      <a:pt x="1" y="484"/>
                      <a:pt x="1" y="484"/>
                    </a:cubicBezTo>
                    <a:cubicBezTo>
                      <a:pt x="2" y="484"/>
                      <a:pt x="2" y="484"/>
                      <a:pt x="2" y="484"/>
                    </a:cubicBezTo>
                    <a:cubicBezTo>
                      <a:pt x="2" y="483"/>
                      <a:pt x="2" y="483"/>
                      <a:pt x="2" y="483"/>
                    </a:cubicBezTo>
                    <a:cubicBezTo>
                      <a:pt x="1" y="484"/>
                      <a:pt x="1" y="484"/>
                      <a:pt x="1" y="484"/>
                    </a:cubicBezTo>
                    <a:cubicBezTo>
                      <a:pt x="1" y="484"/>
                      <a:pt x="1" y="484"/>
                      <a:pt x="1" y="484"/>
                    </a:cubicBezTo>
                    <a:cubicBezTo>
                      <a:pt x="2" y="484"/>
                      <a:pt x="3" y="485"/>
                      <a:pt x="4" y="486"/>
                    </a:cubicBezTo>
                    <a:cubicBezTo>
                      <a:pt x="9" y="488"/>
                      <a:pt x="19" y="492"/>
                      <a:pt x="28" y="497"/>
                    </a:cubicBezTo>
                    <a:cubicBezTo>
                      <a:pt x="36" y="501"/>
                      <a:pt x="44" y="504"/>
                      <a:pt x="44" y="504"/>
                    </a:cubicBezTo>
                    <a:cubicBezTo>
                      <a:pt x="44" y="505"/>
                      <a:pt x="45" y="504"/>
                      <a:pt x="45" y="504"/>
                    </a:cubicBezTo>
                    <a:cubicBezTo>
                      <a:pt x="46" y="503"/>
                      <a:pt x="46" y="502"/>
                      <a:pt x="45" y="502"/>
                    </a:cubicBezTo>
                    <a:cubicBezTo>
                      <a:pt x="45" y="502"/>
                      <a:pt x="42" y="500"/>
                      <a:pt x="38" y="498"/>
                    </a:cubicBezTo>
                    <a:cubicBezTo>
                      <a:pt x="32" y="494"/>
                      <a:pt x="24" y="489"/>
                      <a:pt x="16" y="484"/>
                    </a:cubicBezTo>
                    <a:cubicBezTo>
                      <a:pt x="12" y="482"/>
                      <a:pt x="9" y="480"/>
                      <a:pt x="7" y="478"/>
                    </a:cubicBezTo>
                    <a:cubicBezTo>
                      <a:pt x="6" y="477"/>
                      <a:pt x="5" y="477"/>
                      <a:pt x="4"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2" y="477"/>
                      <a:pt x="2" y="477"/>
                      <a:pt x="2" y="477"/>
                    </a:cubicBezTo>
                    <a:cubicBezTo>
                      <a:pt x="3" y="476"/>
                      <a:pt x="3" y="476"/>
                      <a:pt x="3" y="476"/>
                    </a:cubicBezTo>
                    <a:cubicBezTo>
                      <a:pt x="3" y="476"/>
                      <a:pt x="3" y="476"/>
                      <a:pt x="3" y="476"/>
                    </a:cubicBezTo>
                    <a:cubicBezTo>
                      <a:pt x="2" y="477"/>
                      <a:pt x="2" y="477"/>
                      <a:pt x="2" y="477"/>
                    </a:cubicBezTo>
                    <a:cubicBezTo>
                      <a:pt x="3" y="476"/>
                      <a:pt x="3" y="476"/>
                      <a:pt x="3" y="476"/>
                    </a:cubicBezTo>
                    <a:cubicBezTo>
                      <a:pt x="2" y="477"/>
                      <a:pt x="2" y="477"/>
                      <a:pt x="2" y="477"/>
                    </a:cubicBezTo>
                    <a:cubicBezTo>
                      <a:pt x="4" y="477"/>
                      <a:pt x="4" y="477"/>
                      <a:pt x="4" y="477"/>
                    </a:cubicBezTo>
                    <a:cubicBezTo>
                      <a:pt x="4" y="476"/>
                      <a:pt x="3" y="476"/>
                      <a:pt x="3" y="476"/>
                    </a:cubicBezTo>
                    <a:cubicBezTo>
                      <a:pt x="2" y="477"/>
                      <a:pt x="2" y="477"/>
                      <a:pt x="2" y="477"/>
                    </a:cubicBezTo>
                    <a:cubicBezTo>
                      <a:pt x="4" y="477"/>
                      <a:pt x="4" y="477"/>
                      <a:pt x="4" y="477"/>
                    </a:cubicBezTo>
                    <a:cubicBezTo>
                      <a:pt x="2" y="477"/>
                      <a:pt x="2" y="477"/>
                      <a:pt x="2" y="477"/>
                    </a:cubicBezTo>
                    <a:cubicBezTo>
                      <a:pt x="1" y="478"/>
                      <a:pt x="1" y="478"/>
                      <a:pt x="1" y="478"/>
                    </a:cubicBezTo>
                    <a:cubicBezTo>
                      <a:pt x="1" y="478"/>
                      <a:pt x="11" y="483"/>
                      <a:pt x="22" y="488"/>
                    </a:cubicBezTo>
                    <a:cubicBezTo>
                      <a:pt x="27" y="491"/>
                      <a:pt x="32" y="493"/>
                      <a:pt x="36" y="495"/>
                    </a:cubicBezTo>
                    <a:cubicBezTo>
                      <a:pt x="38" y="496"/>
                      <a:pt x="40" y="497"/>
                      <a:pt x="42" y="497"/>
                    </a:cubicBezTo>
                    <a:cubicBezTo>
                      <a:pt x="42" y="498"/>
                      <a:pt x="43" y="498"/>
                      <a:pt x="43" y="498"/>
                    </a:cubicBezTo>
                    <a:cubicBezTo>
                      <a:pt x="44" y="498"/>
                      <a:pt x="44" y="498"/>
                      <a:pt x="45" y="498"/>
                    </a:cubicBezTo>
                    <a:cubicBezTo>
                      <a:pt x="45" y="498"/>
                      <a:pt x="45" y="498"/>
                      <a:pt x="45" y="498"/>
                    </a:cubicBezTo>
                    <a:cubicBezTo>
                      <a:pt x="46" y="498"/>
                      <a:pt x="46" y="498"/>
                      <a:pt x="46" y="498"/>
                    </a:cubicBezTo>
                    <a:cubicBezTo>
                      <a:pt x="46" y="497"/>
                      <a:pt x="47" y="497"/>
                      <a:pt x="46" y="496"/>
                    </a:cubicBezTo>
                    <a:cubicBezTo>
                      <a:pt x="46" y="496"/>
                      <a:pt x="46" y="496"/>
                      <a:pt x="46" y="496"/>
                    </a:cubicBezTo>
                    <a:cubicBezTo>
                      <a:pt x="24" y="482"/>
                      <a:pt x="24" y="482"/>
                      <a:pt x="24" y="482"/>
                    </a:cubicBezTo>
                    <a:cubicBezTo>
                      <a:pt x="44" y="491"/>
                      <a:pt x="44" y="491"/>
                      <a:pt x="44" y="491"/>
                    </a:cubicBezTo>
                    <a:cubicBezTo>
                      <a:pt x="45" y="491"/>
                      <a:pt x="45" y="491"/>
                      <a:pt x="46" y="490"/>
                    </a:cubicBezTo>
                    <a:cubicBezTo>
                      <a:pt x="46" y="490"/>
                      <a:pt x="46" y="489"/>
                      <a:pt x="45" y="489"/>
                    </a:cubicBezTo>
                    <a:cubicBezTo>
                      <a:pt x="33" y="481"/>
                      <a:pt x="33" y="481"/>
                      <a:pt x="33" y="481"/>
                    </a:cubicBezTo>
                    <a:cubicBezTo>
                      <a:pt x="44" y="486"/>
                      <a:pt x="44" y="486"/>
                      <a:pt x="44" y="486"/>
                    </a:cubicBezTo>
                    <a:cubicBezTo>
                      <a:pt x="45" y="487"/>
                      <a:pt x="46" y="487"/>
                      <a:pt x="46" y="486"/>
                    </a:cubicBezTo>
                    <a:cubicBezTo>
                      <a:pt x="46" y="485"/>
                      <a:pt x="46" y="484"/>
                      <a:pt x="45" y="484"/>
                    </a:cubicBezTo>
                    <a:cubicBezTo>
                      <a:pt x="45" y="484"/>
                      <a:pt x="43" y="482"/>
                      <a:pt x="39" y="480"/>
                    </a:cubicBezTo>
                    <a:cubicBezTo>
                      <a:pt x="33" y="476"/>
                      <a:pt x="25" y="471"/>
                      <a:pt x="17" y="467"/>
                    </a:cubicBezTo>
                    <a:cubicBezTo>
                      <a:pt x="14" y="465"/>
                      <a:pt x="11" y="463"/>
                      <a:pt x="8" y="461"/>
                    </a:cubicBezTo>
                    <a:cubicBezTo>
                      <a:pt x="7" y="460"/>
                      <a:pt x="6" y="460"/>
                      <a:pt x="6" y="459"/>
                    </a:cubicBezTo>
                    <a:cubicBezTo>
                      <a:pt x="5" y="459"/>
                      <a:pt x="5" y="459"/>
                      <a:pt x="5" y="459"/>
                    </a:cubicBezTo>
                    <a:cubicBezTo>
                      <a:pt x="5" y="459"/>
                      <a:pt x="5" y="459"/>
                      <a:pt x="5" y="459"/>
                    </a:cubicBezTo>
                    <a:cubicBezTo>
                      <a:pt x="5" y="459"/>
                      <a:pt x="5" y="459"/>
                      <a:pt x="5" y="459"/>
                    </a:cubicBezTo>
                    <a:cubicBezTo>
                      <a:pt x="4" y="459"/>
                      <a:pt x="4" y="459"/>
                      <a:pt x="4" y="459"/>
                    </a:cubicBezTo>
                    <a:cubicBezTo>
                      <a:pt x="5" y="459"/>
                      <a:pt x="5" y="459"/>
                      <a:pt x="5" y="459"/>
                    </a:cubicBezTo>
                    <a:cubicBezTo>
                      <a:pt x="5" y="459"/>
                      <a:pt x="5" y="459"/>
                      <a:pt x="5" y="459"/>
                    </a:cubicBezTo>
                    <a:cubicBezTo>
                      <a:pt x="4" y="459"/>
                      <a:pt x="4" y="459"/>
                      <a:pt x="4" y="459"/>
                    </a:cubicBezTo>
                    <a:cubicBezTo>
                      <a:pt x="5" y="459"/>
                      <a:pt x="5" y="459"/>
                      <a:pt x="5" y="459"/>
                    </a:cubicBezTo>
                    <a:cubicBezTo>
                      <a:pt x="4" y="460"/>
                      <a:pt x="4" y="460"/>
                      <a:pt x="4" y="460"/>
                    </a:cubicBezTo>
                    <a:cubicBezTo>
                      <a:pt x="5" y="460"/>
                      <a:pt x="5" y="460"/>
                      <a:pt x="5" y="460"/>
                    </a:cubicBezTo>
                    <a:cubicBezTo>
                      <a:pt x="5" y="459"/>
                      <a:pt x="5" y="459"/>
                      <a:pt x="5" y="459"/>
                    </a:cubicBezTo>
                    <a:cubicBezTo>
                      <a:pt x="4" y="460"/>
                      <a:pt x="4" y="460"/>
                      <a:pt x="4" y="460"/>
                    </a:cubicBezTo>
                    <a:cubicBezTo>
                      <a:pt x="5" y="460"/>
                      <a:pt x="5" y="460"/>
                      <a:pt x="5" y="460"/>
                    </a:cubicBezTo>
                    <a:cubicBezTo>
                      <a:pt x="4" y="460"/>
                      <a:pt x="4" y="460"/>
                      <a:pt x="4" y="460"/>
                    </a:cubicBezTo>
                    <a:cubicBezTo>
                      <a:pt x="5" y="461"/>
                      <a:pt x="5" y="461"/>
                      <a:pt x="5" y="461"/>
                    </a:cubicBezTo>
                    <a:cubicBezTo>
                      <a:pt x="5" y="460"/>
                      <a:pt x="5" y="460"/>
                      <a:pt x="5" y="460"/>
                    </a:cubicBezTo>
                    <a:cubicBezTo>
                      <a:pt x="4" y="460"/>
                      <a:pt x="4" y="460"/>
                      <a:pt x="4" y="460"/>
                    </a:cubicBezTo>
                    <a:cubicBezTo>
                      <a:pt x="5" y="461"/>
                      <a:pt x="5" y="461"/>
                      <a:pt x="5" y="461"/>
                    </a:cubicBezTo>
                    <a:cubicBezTo>
                      <a:pt x="5" y="460"/>
                      <a:pt x="5" y="460"/>
                      <a:pt x="5" y="460"/>
                    </a:cubicBezTo>
                    <a:cubicBezTo>
                      <a:pt x="4" y="460"/>
                      <a:pt x="4" y="460"/>
                      <a:pt x="4" y="460"/>
                    </a:cubicBezTo>
                    <a:cubicBezTo>
                      <a:pt x="4" y="461"/>
                      <a:pt x="4" y="461"/>
                      <a:pt x="4" y="461"/>
                    </a:cubicBezTo>
                    <a:cubicBezTo>
                      <a:pt x="4" y="461"/>
                      <a:pt x="5" y="461"/>
                      <a:pt x="5" y="460"/>
                    </a:cubicBezTo>
                    <a:cubicBezTo>
                      <a:pt x="4" y="460"/>
                      <a:pt x="4" y="460"/>
                      <a:pt x="4" y="460"/>
                    </a:cubicBezTo>
                    <a:cubicBezTo>
                      <a:pt x="4" y="461"/>
                      <a:pt x="4" y="461"/>
                      <a:pt x="4" y="461"/>
                    </a:cubicBezTo>
                    <a:cubicBezTo>
                      <a:pt x="4" y="460"/>
                      <a:pt x="4" y="460"/>
                      <a:pt x="4" y="460"/>
                    </a:cubicBezTo>
                    <a:cubicBezTo>
                      <a:pt x="4" y="461"/>
                      <a:pt x="4" y="461"/>
                      <a:pt x="4" y="461"/>
                    </a:cubicBezTo>
                    <a:cubicBezTo>
                      <a:pt x="4" y="461"/>
                      <a:pt x="4" y="461"/>
                      <a:pt x="4" y="461"/>
                    </a:cubicBezTo>
                    <a:cubicBezTo>
                      <a:pt x="4" y="460"/>
                      <a:pt x="4" y="460"/>
                      <a:pt x="4" y="460"/>
                    </a:cubicBezTo>
                    <a:cubicBezTo>
                      <a:pt x="4" y="461"/>
                      <a:pt x="4" y="461"/>
                      <a:pt x="4" y="461"/>
                    </a:cubicBezTo>
                    <a:cubicBezTo>
                      <a:pt x="4" y="460"/>
                      <a:pt x="4" y="460"/>
                      <a:pt x="4" y="460"/>
                    </a:cubicBezTo>
                    <a:cubicBezTo>
                      <a:pt x="4" y="461"/>
                      <a:pt x="4" y="461"/>
                      <a:pt x="4" y="461"/>
                    </a:cubicBezTo>
                    <a:cubicBezTo>
                      <a:pt x="4" y="461"/>
                      <a:pt x="4" y="461"/>
                      <a:pt x="4" y="461"/>
                    </a:cubicBezTo>
                    <a:cubicBezTo>
                      <a:pt x="4" y="460"/>
                      <a:pt x="4" y="460"/>
                      <a:pt x="4" y="460"/>
                    </a:cubicBezTo>
                    <a:cubicBezTo>
                      <a:pt x="4" y="461"/>
                      <a:pt x="4" y="461"/>
                      <a:pt x="4" y="461"/>
                    </a:cubicBezTo>
                    <a:cubicBezTo>
                      <a:pt x="4" y="461"/>
                      <a:pt x="5" y="461"/>
                      <a:pt x="6" y="462"/>
                    </a:cubicBezTo>
                    <a:cubicBezTo>
                      <a:pt x="11" y="464"/>
                      <a:pt x="20" y="468"/>
                      <a:pt x="28" y="472"/>
                    </a:cubicBezTo>
                    <a:cubicBezTo>
                      <a:pt x="36" y="475"/>
                      <a:pt x="43" y="478"/>
                      <a:pt x="43" y="478"/>
                    </a:cubicBezTo>
                    <a:cubicBezTo>
                      <a:pt x="44" y="479"/>
                      <a:pt x="44" y="479"/>
                      <a:pt x="45" y="478"/>
                    </a:cubicBezTo>
                    <a:cubicBezTo>
                      <a:pt x="45" y="477"/>
                      <a:pt x="45" y="476"/>
                      <a:pt x="44" y="476"/>
                    </a:cubicBezTo>
                    <a:cubicBezTo>
                      <a:pt x="24" y="463"/>
                      <a:pt x="24" y="463"/>
                      <a:pt x="24" y="463"/>
                    </a:cubicBezTo>
                    <a:cubicBezTo>
                      <a:pt x="43" y="472"/>
                      <a:pt x="43" y="472"/>
                      <a:pt x="43" y="472"/>
                    </a:cubicBezTo>
                    <a:cubicBezTo>
                      <a:pt x="44" y="472"/>
                      <a:pt x="44" y="472"/>
                      <a:pt x="45" y="471"/>
                    </a:cubicBezTo>
                    <a:cubicBezTo>
                      <a:pt x="45" y="471"/>
                      <a:pt x="45" y="470"/>
                      <a:pt x="44" y="470"/>
                    </a:cubicBezTo>
                    <a:cubicBezTo>
                      <a:pt x="3" y="444"/>
                      <a:pt x="3" y="444"/>
                      <a:pt x="3" y="444"/>
                    </a:cubicBezTo>
                    <a:cubicBezTo>
                      <a:pt x="2" y="445"/>
                      <a:pt x="2" y="445"/>
                      <a:pt x="2" y="445"/>
                    </a:cubicBezTo>
                    <a:cubicBezTo>
                      <a:pt x="2" y="446"/>
                      <a:pt x="2" y="446"/>
                      <a:pt x="2" y="446"/>
                    </a:cubicBezTo>
                    <a:cubicBezTo>
                      <a:pt x="2" y="446"/>
                      <a:pt x="11" y="451"/>
                      <a:pt x="21" y="455"/>
                    </a:cubicBezTo>
                    <a:cubicBezTo>
                      <a:pt x="26" y="458"/>
                      <a:pt x="31" y="460"/>
                      <a:pt x="35" y="461"/>
                    </a:cubicBezTo>
                    <a:cubicBezTo>
                      <a:pt x="37" y="462"/>
                      <a:pt x="39" y="463"/>
                      <a:pt x="40" y="464"/>
                    </a:cubicBezTo>
                    <a:cubicBezTo>
                      <a:pt x="41" y="464"/>
                      <a:pt x="41" y="464"/>
                      <a:pt x="42" y="464"/>
                    </a:cubicBezTo>
                    <a:cubicBezTo>
                      <a:pt x="42" y="464"/>
                      <a:pt x="42" y="464"/>
                      <a:pt x="42" y="464"/>
                    </a:cubicBezTo>
                    <a:cubicBezTo>
                      <a:pt x="43" y="464"/>
                      <a:pt x="43" y="464"/>
                      <a:pt x="43" y="464"/>
                    </a:cubicBezTo>
                    <a:cubicBezTo>
                      <a:pt x="44" y="464"/>
                      <a:pt x="44" y="464"/>
                      <a:pt x="44" y="464"/>
                    </a:cubicBezTo>
                    <a:cubicBezTo>
                      <a:pt x="44" y="464"/>
                      <a:pt x="44" y="464"/>
                      <a:pt x="44" y="464"/>
                    </a:cubicBezTo>
                    <a:cubicBezTo>
                      <a:pt x="45" y="463"/>
                      <a:pt x="45" y="463"/>
                      <a:pt x="45" y="463"/>
                    </a:cubicBezTo>
                    <a:cubicBezTo>
                      <a:pt x="45" y="462"/>
                      <a:pt x="44" y="462"/>
                      <a:pt x="44" y="462"/>
                    </a:cubicBezTo>
                    <a:cubicBezTo>
                      <a:pt x="5" y="437"/>
                      <a:pt x="5" y="437"/>
                      <a:pt x="5" y="437"/>
                    </a:cubicBezTo>
                    <a:cubicBezTo>
                      <a:pt x="4" y="438"/>
                      <a:pt x="4" y="438"/>
                      <a:pt x="4" y="438"/>
                    </a:cubicBezTo>
                    <a:cubicBezTo>
                      <a:pt x="3" y="440"/>
                      <a:pt x="3" y="440"/>
                      <a:pt x="3" y="440"/>
                    </a:cubicBezTo>
                    <a:cubicBezTo>
                      <a:pt x="3" y="440"/>
                      <a:pt x="13" y="444"/>
                      <a:pt x="22" y="449"/>
                    </a:cubicBezTo>
                    <a:cubicBezTo>
                      <a:pt x="27" y="452"/>
                      <a:pt x="32" y="454"/>
                      <a:pt x="36" y="456"/>
                    </a:cubicBezTo>
                    <a:cubicBezTo>
                      <a:pt x="38" y="457"/>
                      <a:pt x="40" y="458"/>
                      <a:pt x="41" y="458"/>
                    </a:cubicBezTo>
                    <a:cubicBezTo>
                      <a:pt x="41" y="458"/>
                      <a:pt x="42" y="459"/>
                      <a:pt x="42" y="459"/>
                    </a:cubicBezTo>
                    <a:cubicBezTo>
                      <a:pt x="43" y="459"/>
                      <a:pt x="43" y="459"/>
                      <a:pt x="43" y="459"/>
                    </a:cubicBezTo>
                    <a:cubicBezTo>
                      <a:pt x="43" y="459"/>
                      <a:pt x="43" y="459"/>
                      <a:pt x="44" y="459"/>
                    </a:cubicBezTo>
                    <a:cubicBezTo>
                      <a:pt x="44" y="459"/>
                      <a:pt x="44" y="459"/>
                      <a:pt x="44" y="459"/>
                    </a:cubicBezTo>
                    <a:cubicBezTo>
                      <a:pt x="44" y="459"/>
                      <a:pt x="45" y="459"/>
                      <a:pt x="45" y="458"/>
                    </a:cubicBezTo>
                    <a:cubicBezTo>
                      <a:pt x="45" y="458"/>
                      <a:pt x="45" y="458"/>
                      <a:pt x="45" y="457"/>
                    </a:cubicBezTo>
                    <a:cubicBezTo>
                      <a:pt x="45" y="457"/>
                      <a:pt x="45" y="457"/>
                      <a:pt x="45" y="456"/>
                    </a:cubicBezTo>
                    <a:cubicBezTo>
                      <a:pt x="3" y="431"/>
                      <a:pt x="3" y="431"/>
                      <a:pt x="3" y="431"/>
                    </a:cubicBezTo>
                    <a:cubicBezTo>
                      <a:pt x="3" y="432"/>
                      <a:pt x="3" y="432"/>
                      <a:pt x="3" y="432"/>
                    </a:cubicBezTo>
                    <a:cubicBezTo>
                      <a:pt x="4" y="433"/>
                      <a:pt x="4" y="433"/>
                      <a:pt x="4" y="433"/>
                    </a:cubicBezTo>
                    <a:cubicBezTo>
                      <a:pt x="3" y="432"/>
                      <a:pt x="3" y="432"/>
                      <a:pt x="3" y="432"/>
                    </a:cubicBezTo>
                    <a:cubicBezTo>
                      <a:pt x="3" y="433"/>
                      <a:pt x="3" y="433"/>
                      <a:pt x="3" y="433"/>
                    </a:cubicBezTo>
                    <a:cubicBezTo>
                      <a:pt x="3" y="433"/>
                      <a:pt x="4" y="433"/>
                      <a:pt x="4" y="433"/>
                    </a:cubicBezTo>
                    <a:cubicBezTo>
                      <a:pt x="3" y="432"/>
                      <a:pt x="3" y="432"/>
                      <a:pt x="3" y="432"/>
                    </a:cubicBezTo>
                    <a:cubicBezTo>
                      <a:pt x="3" y="433"/>
                      <a:pt x="3" y="433"/>
                      <a:pt x="3" y="433"/>
                    </a:cubicBezTo>
                    <a:cubicBezTo>
                      <a:pt x="3" y="432"/>
                      <a:pt x="3" y="432"/>
                      <a:pt x="3" y="432"/>
                    </a:cubicBezTo>
                    <a:cubicBezTo>
                      <a:pt x="3" y="433"/>
                      <a:pt x="3" y="433"/>
                      <a:pt x="3" y="433"/>
                    </a:cubicBezTo>
                    <a:cubicBezTo>
                      <a:pt x="3" y="433"/>
                      <a:pt x="3" y="433"/>
                      <a:pt x="3" y="433"/>
                    </a:cubicBezTo>
                    <a:cubicBezTo>
                      <a:pt x="3" y="432"/>
                      <a:pt x="3" y="432"/>
                      <a:pt x="3" y="432"/>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4" y="434"/>
                      <a:pt x="5" y="434"/>
                    </a:cubicBezTo>
                    <a:cubicBezTo>
                      <a:pt x="10" y="436"/>
                      <a:pt x="20" y="440"/>
                      <a:pt x="28" y="444"/>
                    </a:cubicBezTo>
                    <a:cubicBezTo>
                      <a:pt x="32" y="446"/>
                      <a:pt x="36" y="448"/>
                      <a:pt x="39" y="449"/>
                    </a:cubicBezTo>
                    <a:cubicBezTo>
                      <a:pt x="40" y="450"/>
                      <a:pt x="41" y="451"/>
                      <a:pt x="42" y="451"/>
                    </a:cubicBezTo>
                    <a:cubicBezTo>
                      <a:pt x="42" y="451"/>
                      <a:pt x="43" y="451"/>
                      <a:pt x="43" y="451"/>
                    </a:cubicBezTo>
                    <a:cubicBezTo>
                      <a:pt x="43" y="452"/>
                      <a:pt x="43" y="452"/>
                      <a:pt x="43" y="452"/>
                    </a:cubicBezTo>
                    <a:cubicBezTo>
                      <a:pt x="43" y="452"/>
                      <a:pt x="43" y="452"/>
                      <a:pt x="43" y="452"/>
                    </a:cubicBezTo>
                    <a:cubicBezTo>
                      <a:pt x="43" y="452"/>
                      <a:pt x="43" y="452"/>
                      <a:pt x="43" y="452"/>
                    </a:cubicBezTo>
                    <a:cubicBezTo>
                      <a:pt x="43" y="452"/>
                      <a:pt x="43" y="452"/>
                      <a:pt x="43" y="452"/>
                    </a:cubicBezTo>
                    <a:cubicBezTo>
                      <a:pt x="44" y="452"/>
                      <a:pt x="44" y="452"/>
                      <a:pt x="44" y="452"/>
                    </a:cubicBezTo>
                    <a:cubicBezTo>
                      <a:pt x="44" y="452"/>
                      <a:pt x="44" y="452"/>
                      <a:pt x="44" y="452"/>
                    </a:cubicBezTo>
                    <a:cubicBezTo>
                      <a:pt x="45" y="452"/>
                      <a:pt x="45" y="451"/>
                      <a:pt x="45" y="451"/>
                    </a:cubicBezTo>
                    <a:cubicBezTo>
                      <a:pt x="46" y="450"/>
                      <a:pt x="45" y="449"/>
                      <a:pt x="45" y="449"/>
                    </a:cubicBezTo>
                    <a:cubicBezTo>
                      <a:pt x="3" y="423"/>
                      <a:pt x="3" y="423"/>
                      <a:pt x="3" y="423"/>
                    </a:cubicBezTo>
                    <a:cubicBezTo>
                      <a:pt x="2" y="424"/>
                      <a:pt x="2" y="424"/>
                      <a:pt x="2" y="424"/>
                    </a:cubicBezTo>
                    <a:cubicBezTo>
                      <a:pt x="3" y="425"/>
                      <a:pt x="3" y="425"/>
                      <a:pt x="3" y="425"/>
                    </a:cubicBezTo>
                    <a:cubicBezTo>
                      <a:pt x="2" y="424"/>
                      <a:pt x="2" y="424"/>
                      <a:pt x="2" y="424"/>
                    </a:cubicBezTo>
                    <a:cubicBezTo>
                      <a:pt x="2" y="425"/>
                      <a:pt x="2" y="425"/>
                      <a:pt x="2" y="425"/>
                    </a:cubicBezTo>
                    <a:cubicBezTo>
                      <a:pt x="3" y="425"/>
                      <a:pt x="3" y="425"/>
                      <a:pt x="3" y="425"/>
                    </a:cubicBezTo>
                    <a:cubicBezTo>
                      <a:pt x="2" y="424"/>
                      <a:pt x="2" y="424"/>
                      <a:pt x="2" y="424"/>
                    </a:cubicBezTo>
                    <a:cubicBezTo>
                      <a:pt x="2" y="425"/>
                      <a:pt x="2" y="425"/>
                      <a:pt x="2" y="425"/>
                    </a:cubicBezTo>
                    <a:cubicBezTo>
                      <a:pt x="2" y="424"/>
                      <a:pt x="2" y="424"/>
                      <a:pt x="2" y="424"/>
                    </a:cubicBezTo>
                    <a:cubicBezTo>
                      <a:pt x="2" y="425"/>
                      <a:pt x="2" y="425"/>
                      <a:pt x="2" y="425"/>
                    </a:cubicBezTo>
                    <a:cubicBezTo>
                      <a:pt x="2" y="425"/>
                      <a:pt x="2" y="425"/>
                      <a:pt x="2" y="425"/>
                    </a:cubicBezTo>
                    <a:cubicBezTo>
                      <a:pt x="2" y="424"/>
                      <a:pt x="2" y="424"/>
                      <a:pt x="2" y="424"/>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3" y="426"/>
                      <a:pt x="5" y="426"/>
                    </a:cubicBezTo>
                    <a:cubicBezTo>
                      <a:pt x="10" y="428"/>
                      <a:pt x="20" y="433"/>
                      <a:pt x="28" y="437"/>
                    </a:cubicBezTo>
                    <a:cubicBezTo>
                      <a:pt x="33" y="439"/>
                      <a:pt x="37" y="441"/>
                      <a:pt x="40" y="443"/>
                    </a:cubicBezTo>
                    <a:cubicBezTo>
                      <a:pt x="41" y="444"/>
                      <a:pt x="42" y="444"/>
                      <a:pt x="43" y="445"/>
                    </a:cubicBezTo>
                    <a:cubicBezTo>
                      <a:pt x="44" y="445"/>
                      <a:pt x="44" y="445"/>
                      <a:pt x="44" y="445"/>
                    </a:cubicBezTo>
                    <a:cubicBezTo>
                      <a:pt x="45" y="445"/>
                      <a:pt x="45" y="445"/>
                      <a:pt x="45" y="445"/>
                    </a:cubicBezTo>
                    <a:cubicBezTo>
                      <a:pt x="45" y="445"/>
                      <a:pt x="45" y="445"/>
                      <a:pt x="45" y="445"/>
                    </a:cubicBezTo>
                    <a:cubicBezTo>
                      <a:pt x="45" y="445"/>
                      <a:pt x="45" y="445"/>
                      <a:pt x="45" y="445"/>
                    </a:cubicBezTo>
                    <a:cubicBezTo>
                      <a:pt x="45" y="445"/>
                      <a:pt x="45" y="445"/>
                      <a:pt x="45" y="445"/>
                    </a:cubicBezTo>
                    <a:cubicBezTo>
                      <a:pt x="45" y="445"/>
                      <a:pt x="45" y="445"/>
                      <a:pt x="45" y="445"/>
                    </a:cubicBezTo>
                    <a:cubicBezTo>
                      <a:pt x="46" y="445"/>
                      <a:pt x="47" y="445"/>
                      <a:pt x="47" y="444"/>
                    </a:cubicBezTo>
                    <a:cubicBezTo>
                      <a:pt x="47" y="444"/>
                      <a:pt x="47" y="443"/>
                      <a:pt x="46" y="443"/>
                    </a:cubicBezTo>
                    <a:cubicBezTo>
                      <a:pt x="4" y="417"/>
                      <a:pt x="4" y="417"/>
                      <a:pt x="4" y="417"/>
                    </a:cubicBezTo>
                    <a:cubicBezTo>
                      <a:pt x="3" y="418"/>
                      <a:pt x="3" y="418"/>
                      <a:pt x="3" y="418"/>
                    </a:cubicBezTo>
                    <a:cubicBezTo>
                      <a:pt x="5" y="419"/>
                      <a:pt x="5" y="419"/>
                      <a:pt x="5" y="419"/>
                    </a:cubicBezTo>
                    <a:cubicBezTo>
                      <a:pt x="4" y="418"/>
                      <a:pt x="4" y="418"/>
                      <a:pt x="4" y="418"/>
                    </a:cubicBezTo>
                    <a:cubicBezTo>
                      <a:pt x="4" y="419"/>
                      <a:pt x="4" y="419"/>
                      <a:pt x="4" y="419"/>
                    </a:cubicBezTo>
                    <a:cubicBezTo>
                      <a:pt x="4" y="419"/>
                      <a:pt x="4" y="419"/>
                      <a:pt x="5" y="419"/>
                    </a:cubicBezTo>
                    <a:cubicBezTo>
                      <a:pt x="4" y="418"/>
                      <a:pt x="4" y="418"/>
                      <a:pt x="4" y="418"/>
                    </a:cubicBezTo>
                    <a:cubicBezTo>
                      <a:pt x="4" y="419"/>
                      <a:pt x="4" y="419"/>
                      <a:pt x="4" y="419"/>
                    </a:cubicBezTo>
                    <a:cubicBezTo>
                      <a:pt x="4" y="418"/>
                      <a:pt x="4" y="418"/>
                      <a:pt x="4" y="418"/>
                    </a:cubicBezTo>
                    <a:cubicBezTo>
                      <a:pt x="4" y="419"/>
                      <a:pt x="4" y="419"/>
                      <a:pt x="4" y="419"/>
                    </a:cubicBezTo>
                    <a:cubicBezTo>
                      <a:pt x="4" y="419"/>
                      <a:pt x="4" y="419"/>
                      <a:pt x="4" y="419"/>
                    </a:cubicBezTo>
                    <a:cubicBezTo>
                      <a:pt x="4" y="418"/>
                      <a:pt x="4" y="418"/>
                      <a:pt x="4" y="418"/>
                    </a:cubicBezTo>
                    <a:cubicBezTo>
                      <a:pt x="4" y="419"/>
                      <a:pt x="4" y="419"/>
                      <a:pt x="4" y="419"/>
                    </a:cubicBezTo>
                    <a:cubicBezTo>
                      <a:pt x="4" y="419"/>
                      <a:pt x="4" y="419"/>
                      <a:pt x="4" y="419"/>
                    </a:cubicBezTo>
                    <a:cubicBezTo>
                      <a:pt x="3" y="419"/>
                      <a:pt x="3" y="419"/>
                      <a:pt x="3" y="419"/>
                    </a:cubicBezTo>
                    <a:cubicBezTo>
                      <a:pt x="4" y="419"/>
                      <a:pt x="4" y="419"/>
                      <a:pt x="4" y="419"/>
                    </a:cubicBezTo>
                    <a:cubicBezTo>
                      <a:pt x="4" y="419"/>
                      <a:pt x="4" y="419"/>
                      <a:pt x="4" y="419"/>
                    </a:cubicBezTo>
                    <a:cubicBezTo>
                      <a:pt x="3" y="419"/>
                      <a:pt x="3" y="419"/>
                      <a:pt x="3" y="419"/>
                    </a:cubicBezTo>
                    <a:cubicBezTo>
                      <a:pt x="4" y="419"/>
                      <a:pt x="5" y="420"/>
                      <a:pt x="6" y="420"/>
                    </a:cubicBezTo>
                    <a:cubicBezTo>
                      <a:pt x="11" y="422"/>
                      <a:pt x="20" y="427"/>
                      <a:pt x="28" y="431"/>
                    </a:cubicBezTo>
                    <a:cubicBezTo>
                      <a:pt x="32" y="433"/>
                      <a:pt x="36" y="435"/>
                      <a:pt x="39" y="436"/>
                    </a:cubicBezTo>
                    <a:cubicBezTo>
                      <a:pt x="42" y="438"/>
                      <a:pt x="43" y="439"/>
                      <a:pt x="43" y="439"/>
                    </a:cubicBezTo>
                    <a:cubicBezTo>
                      <a:pt x="44" y="439"/>
                      <a:pt x="45" y="439"/>
                      <a:pt x="45" y="438"/>
                    </a:cubicBezTo>
                    <a:cubicBezTo>
                      <a:pt x="46" y="437"/>
                      <a:pt x="46" y="437"/>
                      <a:pt x="46" y="437"/>
                    </a:cubicBezTo>
                    <a:cubicBezTo>
                      <a:pt x="46" y="437"/>
                      <a:pt x="45" y="437"/>
                      <a:pt x="45" y="437"/>
                    </a:cubicBezTo>
                    <a:cubicBezTo>
                      <a:pt x="45" y="436"/>
                      <a:pt x="45" y="436"/>
                      <a:pt x="45" y="436"/>
                    </a:cubicBezTo>
                    <a:cubicBezTo>
                      <a:pt x="44" y="436"/>
                      <a:pt x="43" y="435"/>
                      <a:pt x="42" y="434"/>
                    </a:cubicBezTo>
                    <a:cubicBezTo>
                      <a:pt x="37" y="431"/>
                      <a:pt x="28" y="425"/>
                      <a:pt x="20" y="420"/>
                    </a:cubicBezTo>
                    <a:cubicBezTo>
                      <a:pt x="16" y="418"/>
                      <a:pt x="12" y="415"/>
                      <a:pt x="9" y="414"/>
                    </a:cubicBezTo>
                    <a:cubicBezTo>
                      <a:pt x="8" y="413"/>
                      <a:pt x="6" y="412"/>
                      <a:pt x="6" y="412"/>
                    </a:cubicBezTo>
                    <a:cubicBezTo>
                      <a:pt x="5" y="411"/>
                      <a:pt x="5" y="411"/>
                      <a:pt x="5" y="411"/>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2"/>
                      <a:pt x="5" y="412"/>
                      <a:pt x="5" y="412"/>
                    </a:cubicBezTo>
                    <a:cubicBezTo>
                      <a:pt x="5" y="412"/>
                      <a:pt x="5" y="412"/>
                      <a:pt x="5" y="411"/>
                    </a:cubicBezTo>
                    <a:cubicBezTo>
                      <a:pt x="4" y="412"/>
                      <a:pt x="4" y="412"/>
                      <a:pt x="4" y="412"/>
                    </a:cubicBezTo>
                    <a:cubicBezTo>
                      <a:pt x="5" y="412"/>
                      <a:pt x="5" y="412"/>
                      <a:pt x="5" y="412"/>
                    </a:cubicBezTo>
                    <a:cubicBezTo>
                      <a:pt x="4" y="412"/>
                      <a:pt x="4" y="412"/>
                      <a:pt x="4" y="412"/>
                    </a:cubicBezTo>
                    <a:cubicBezTo>
                      <a:pt x="5" y="413"/>
                      <a:pt x="5" y="413"/>
                      <a:pt x="5" y="413"/>
                    </a:cubicBezTo>
                    <a:cubicBezTo>
                      <a:pt x="4" y="412"/>
                      <a:pt x="4" y="412"/>
                      <a:pt x="4" y="412"/>
                    </a:cubicBezTo>
                    <a:cubicBezTo>
                      <a:pt x="4" y="414"/>
                      <a:pt x="4" y="414"/>
                      <a:pt x="4" y="414"/>
                    </a:cubicBezTo>
                    <a:cubicBezTo>
                      <a:pt x="5" y="413"/>
                      <a:pt x="5" y="413"/>
                      <a:pt x="5" y="413"/>
                    </a:cubicBezTo>
                    <a:cubicBezTo>
                      <a:pt x="4" y="412"/>
                      <a:pt x="4" y="412"/>
                      <a:pt x="4" y="412"/>
                    </a:cubicBezTo>
                    <a:cubicBezTo>
                      <a:pt x="4" y="414"/>
                      <a:pt x="4" y="414"/>
                      <a:pt x="4" y="414"/>
                    </a:cubicBezTo>
                    <a:cubicBezTo>
                      <a:pt x="4" y="412"/>
                      <a:pt x="4" y="412"/>
                      <a:pt x="4" y="412"/>
                    </a:cubicBezTo>
                    <a:cubicBezTo>
                      <a:pt x="4" y="414"/>
                      <a:pt x="4" y="414"/>
                      <a:pt x="4" y="414"/>
                    </a:cubicBezTo>
                    <a:cubicBezTo>
                      <a:pt x="4" y="414"/>
                      <a:pt x="4" y="414"/>
                      <a:pt x="4" y="414"/>
                    </a:cubicBezTo>
                    <a:cubicBezTo>
                      <a:pt x="4" y="412"/>
                      <a:pt x="4" y="412"/>
                      <a:pt x="4" y="412"/>
                    </a:cubicBezTo>
                    <a:cubicBezTo>
                      <a:pt x="4" y="414"/>
                      <a:pt x="4" y="414"/>
                      <a:pt x="4" y="414"/>
                    </a:cubicBezTo>
                    <a:cubicBezTo>
                      <a:pt x="4" y="413"/>
                      <a:pt x="4" y="413"/>
                      <a:pt x="4" y="413"/>
                    </a:cubicBezTo>
                    <a:cubicBezTo>
                      <a:pt x="4" y="414"/>
                      <a:pt x="4" y="414"/>
                      <a:pt x="4" y="414"/>
                    </a:cubicBezTo>
                    <a:cubicBezTo>
                      <a:pt x="4" y="414"/>
                      <a:pt x="4" y="414"/>
                      <a:pt x="4" y="414"/>
                    </a:cubicBezTo>
                    <a:cubicBezTo>
                      <a:pt x="4" y="413"/>
                      <a:pt x="4" y="413"/>
                      <a:pt x="4" y="413"/>
                    </a:cubicBezTo>
                    <a:cubicBezTo>
                      <a:pt x="4" y="414"/>
                      <a:pt x="4" y="414"/>
                      <a:pt x="4" y="414"/>
                    </a:cubicBezTo>
                    <a:cubicBezTo>
                      <a:pt x="4" y="414"/>
                      <a:pt x="5" y="414"/>
                      <a:pt x="6" y="415"/>
                    </a:cubicBezTo>
                    <a:cubicBezTo>
                      <a:pt x="11" y="417"/>
                      <a:pt x="20" y="421"/>
                      <a:pt x="28" y="425"/>
                    </a:cubicBezTo>
                    <a:cubicBezTo>
                      <a:pt x="32" y="427"/>
                      <a:pt x="36" y="429"/>
                      <a:pt x="39" y="431"/>
                    </a:cubicBezTo>
                    <a:cubicBezTo>
                      <a:pt x="40" y="432"/>
                      <a:pt x="41" y="432"/>
                      <a:pt x="42" y="433"/>
                    </a:cubicBezTo>
                    <a:cubicBezTo>
                      <a:pt x="43" y="433"/>
                      <a:pt x="43" y="433"/>
                      <a:pt x="44" y="433"/>
                    </a:cubicBezTo>
                    <a:cubicBezTo>
                      <a:pt x="44" y="433"/>
                      <a:pt x="44" y="433"/>
                      <a:pt x="45" y="433"/>
                    </a:cubicBezTo>
                    <a:cubicBezTo>
                      <a:pt x="45" y="433"/>
                      <a:pt x="45" y="433"/>
                      <a:pt x="45" y="433"/>
                    </a:cubicBezTo>
                    <a:cubicBezTo>
                      <a:pt x="45" y="433"/>
                      <a:pt x="46" y="433"/>
                      <a:pt x="46" y="433"/>
                    </a:cubicBezTo>
                    <a:cubicBezTo>
                      <a:pt x="46" y="433"/>
                      <a:pt x="46" y="433"/>
                      <a:pt x="46" y="433"/>
                    </a:cubicBezTo>
                    <a:cubicBezTo>
                      <a:pt x="46" y="432"/>
                      <a:pt x="46" y="432"/>
                      <a:pt x="46" y="432"/>
                    </a:cubicBezTo>
                    <a:cubicBezTo>
                      <a:pt x="46" y="431"/>
                      <a:pt x="46" y="431"/>
                      <a:pt x="46" y="431"/>
                    </a:cubicBezTo>
                    <a:cubicBezTo>
                      <a:pt x="46" y="430"/>
                      <a:pt x="46" y="430"/>
                      <a:pt x="46" y="430"/>
                    </a:cubicBezTo>
                    <a:cubicBezTo>
                      <a:pt x="45" y="430"/>
                      <a:pt x="44" y="429"/>
                      <a:pt x="43" y="428"/>
                    </a:cubicBezTo>
                    <a:cubicBezTo>
                      <a:pt x="33" y="422"/>
                      <a:pt x="4" y="405"/>
                      <a:pt x="4" y="405"/>
                    </a:cubicBezTo>
                    <a:cubicBezTo>
                      <a:pt x="3" y="406"/>
                      <a:pt x="3" y="406"/>
                      <a:pt x="3" y="406"/>
                    </a:cubicBezTo>
                    <a:cubicBezTo>
                      <a:pt x="2" y="407"/>
                      <a:pt x="2" y="407"/>
                      <a:pt x="2" y="407"/>
                    </a:cubicBezTo>
                    <a:cubicBezTo>
                      <a:pt x="2" y="407"/>
                      <a:pt x="12" y="412"/>
                      <a:pt x="23" y="418"/>
                    </a:cubicBezTo>
                    <a:cubicBezTo>
                      <a:pt x="28" y="420"/>
                      <a:pt x="33" y="423"/>
                      <a:pt x="37" y="425"/>
                    </a:cubicBezTo>
                    <a:cubicBezTo>
                      <a:pt x="39" y="426"/>
                      <a:pt x="41" y="427"/>
                      <a:pt x="42" y="427"/>
                    </a:cubicBezTo>
                    <a:cubicBezTo>
                      <a:pt x="43" y="428"/>
                      <a:pt x="43" y="428"/>
                      <a:pt x="44" y="428"/>
                    </a:cubicBezTo>
                    <a:cubicBezTo>
                      <a:pt x="44" y="428"/>
                      <a:pt x="44" y="428"/>
                      <a:pt x="44" y="428"/>
                    </a:cubicBezTo>
                    <a:cubicBezTo>
                      <a:pt x="44" y="428"/>
                      <a:pt x="45" y="428"/>
                      <a:pt x="45" y="428"/>
                    </a:cubicBezTo>
                    <a:cubicBezTo>
                      <a:pt x="45" y="428"/>
                      <a:pt x="45" y="428"/>
                      <a:pt x="45" y="428"/>
                    </a:cubicBezTo>
                    <a:cubicBezTo>
                      <a:pt x="46" y="428"/>
                      <a:pt x="46" y="428"/>
                      <a:pt x="46" y="428"/>
                    </a:cubicBezTo>
                    <a:cubicBezTo>
                      <a:pt x="46" y="428"/>
                      <a:pt x="46" y="428"/>
                      <a:pt x="46" y="428"/>
                    </a:cubicBezTo>
                    <a:cubicBezTo>
                      <a:pt x="46" y="427"/>
                      <a:pt x="46" y="427"/>
                      <a:pt x="46" y="427"/>
                    </a:cubicBezTo>
                    <a:cubicBezTo>
                      <a:pt x="46" y="426"/>
                      <a:pt x="46" y="426"/>
                      <a:pt x="46" y="426"/>
                    </a:cubicBezTo>
                    <a:cubicBezTo>
                      <a:pt x="46" y="425"/>
                      <a:pt x="45" y="425"/>
                      <a:pt x="45" y="425"/>
                    </a:cubicBezTo>
                    <a:cubicBezTo>
                      <a:pt x="43" y="423"/>
                      <a:pt x="40" y="421"/>
                      <a:pt x="36" y="419"/>
                    </a:cubicBezTo>
                    <a:cubicBezTo>
                      <a:pt x="29" y="415"/>
                      <a:pt x="21" y="410"/>
                      <a:pt x="15" y="406"/>
                    </a:cubicBezTo>
                    <a:cubicBezTo>
                      <a:pt x="12" y="404"/>
                      <a:pt x="9" y="402"/>
                      <a:pt x="7" y="401"/>
                    </a:cubicBezTo>
                    <a:cubicBezTo>
                      <a:pt x="6" y="401"/>
                      <a:pt x="5" y="400"/>
                      <a:pt x="4" y="400"/>
                    </a:cubicBezTo>
                    <a:cubicBezTo>
                      <a:pt x="4" y="399"/>
                      <a:pt x="4" y="399"/>
                      <a:pt x="4" y="399"/>
                    </a:cubicBezTo>
                    <a:cubicBezTo>
                      <a:pt x="4" y="399"/>
                      <a:pt x="4" y="399"/>
                      <a:pt x="4" y="399"/>
                    </a:cubicBezTo>
                    <a:cubicBezTo>
                      <a:pt x="4" y="399"/>
                      <a:pt x="4" y="399"/>
                      <a:pt x="4" y="399"/>
                    </a:cubicBezTo>
                    <a:cubicBezTo>
                      <a:pt x="3" y="400"/>
                      <a:pt x="3" y="400"/>
                      <a:pt x="3" y="400"/>
                    </a:cubicBezTo>
                    <a:cubicBezTo>
                      <a:pt x="4" y="399"/>
                      <a:pt x="4" y="399"/>
                      <a:pt x="4" y="399"/>
                    </a:cubicBezTo>
                    <a:cubicBezTo>
                      <a:pt x="4" y="399"/>
                      <a:pt x="4" y="399"/>
                      <a:pt x="4" y="399"/>
                    </a:cubicBezTo>
                    <a:cubicBezTo>
                      <a:pt x="3" y="400"/>
                      <a:pt x="3" y="400"/>
                      <a:pt x="3" y="400"/>
                    </a:cubicBezTo>
                    <a:cubicBezTo>
                      <a:pt x="4" y="399"/>
                      <a:pt x="4" y="399"/>
                      <a:pt x="4" y="399"/>
                    </a:cubicBezTo>
                    <a:cubicBezTo>
                      <a:pt x="3" y="400"/>
                      <a:pt x="3" y="400"/>
                      <a:pt x="3" y="400"/>
                    </a:cubicBezTo>
                    <a:cubicBezTo>
                      <a:pt x="4" y="400"/>
                      <a:pt x="4" y="400"/>
                      <a:pt x="4" y="400"/>
                    </a:cubicBezTo>
                    <a:cubicBezTo>
                      <a:pt x="4" y="399"/>
                      <a:pt x="4" y="399"/>
                      <a:pt x="4" y="399"/>
                    </a:cubicBezTo>
                    <a:cubicBezTo>
                      <a:pt x="3" y="400"/>
                      <a:pt x="3" y="400"/>
                      <a:pt x="3" y="400"/>
                    </a:cubicBezTo>
                    <a:cubicBezTo>
                      <a:pt x="4" y="400"/>
                      <a:pt x="4" y="400"/>
                      <a:pt x="4" y="400"/>
                    </a:cubicBezTo>
                    <a:cubicBezTo>
                      <a:pt x="3" y="400"/>
                      <a:pt x="3" y="400"/>
                      <a:pt x="3" y="400"/>
                    </a:cubicBezTo>
                    <a:cubicBezTo>
                      <a:pt x="4" y="400"/>
                      <a:pt x="4" y="400"/>
                      <a:pt x="4" y="400"/>
                    </a:cubicBezTo>
                    <a:cubicBezTo>
                      <a:pt x="4" y="400"/>
                      <a:pt x="4" y="400"/>
                      <a:pt x="4" y="400"/>
                    </a:cubicBezTo>
                    <a:cubicBezTo>
                      <a:pt x="3" y="400"/>
                      <a:pt x="3" y="400"/>
                      <a:pt x="3" y="400"/>
                    </a:cubicBezTo>
                    <a:cubicBezTo>
                      <a:pt x="4" y="400"/>
                      <a:pt x="4" y="400"/>
                      <a:pt x="4" y="400"/>
                    </a:cubicBezTo>
                    <a:cubicBezTo>
                      <a:pt x="3" y="400"/>
                      <a:pt x="3" y="400"/>
                      <a:pt x="3" y="400"/>
                    </a:cubicBezTo>
                    <a:cubicBezTo>
                      <a:pt x="4" y="401"/>
                      <a:pt x="4" y="401"/>
                      <a:pt x="4" y="401"/>
                    </a:cubicBezTo>
                    <a:cubicBezTo>
                      <a:pt x="3" y="401"/>
                      <a:pt x="3" y="401"/>
                      <a:pt x="3" y="401"/>
                    </a:cubicBezTo>
                    <a:cubicBezTo>
                      <a:pt x="3" y="402"/>
                      <a:pt x="3" y="402"/>
                      <a:pt x="3" y="402"/>
                    </a:cubicBezTo>
                    <a:cubicBezTo>
                      <a:pt x="3" y="402"/>
                      <a:pt x="4" y="402"/>
                      <a:pt x="4" y="401"/>
                    </a:cubicBezTo>
                    <a:cubicBezTo>
                      <a:pt x="3" y="401"/>
                      <a:pt x="3" y="401"/>
                      <a:pt x="3" y="401"/>
                    </a:cubicBezTo>
                    <a:cubicBezTo>
                      <a:pt x="3" y="402"/>
                      <a:pt x="3" y="402"/>
                      <a:pt x="3" y="402"/>
                    </a:cubicBezTo>
                    <a:cubicBezTo>
                      <a:pt x="3" y="401"/>
                      <a:pt x="3" y="401"/>
                      <a:pt x="3" y="401"/>
                    </a:cubicBezTo>
                    <a:cubicBezTo>
                      <a:pt x="3" y="402"/>
                      <a:pt x="3" y="402"/>
                      <a:pt x="3" y="402"/>
                    </a:cubicBezTo>
                    <a:cubicBezTo>
                      <a:pt x="3" y="402"/>
                      <a:pt x="3" y="402"/>
                      <a:pt x="3" y="402"/>
                    </a:cubicBezTo>
                    <a:cubicBezTo>
                      <a:pt x="3" y="401"/>
                      <a:pt x="3" y="401"/>
                      <a:pt x="3" y="401"/>
                    </a:cubicBezTo>
                    <a:cubicBezTo>
                      <a:pt x="3" y="402"/>
                      <a:pt x="3" y="402"/>
                      <a:pt x="3" y="402"/>
                    </a:cubicBezTo>
                    <a:cubicBezTo>
                      <a:pt x="3" y="401"/>
                      <a:pt x="3" y="401"/>
                      <a:pt x="3" y="401"/>
                    </a:cubicBezTo>
                    <a:cubicBezTo>
                      <a:pt x="3" y="402"/>
                      <a:pt x="3" y="402"/>
                      <a:pt x="3" y="402"/>
                    </a:cubicBezTo>
                    <a:cubicBezTo>
                      <a:pt x="3" y="402"/>
                      <a:pt x="3" y="402"/>
                      <a:pt x="3" y="402"/>
                    </a:cubicBezTo>
                    <a:cubicBezTo>
                      <a:pt x="3" y="401"/>
                      <a:pt x="3" y="401"/>
                      <a:pt x="3" y="401"/>
                    </a:cubicBezTo>
                    <a:cubicBezTo>
                      <a:pt x="3" y="402"/>
                      <a:pt x="3" y="402"/>
                      <a:pt x="3" y="402"/>
                    </a:cubicBezTo>
                    <a:cubicBezTo>
                      <a:pt x="3" y="402"/>
                      <a:pt x="3" y="402"/>
                      <a:pt x="3" y="402"/>
                    </a:cubicBezTo>
                    <a:cubicBezTo>
                      <a:pt x="6" y="403"/>
                      <a:pt x="17" y="408"/>
                      <a:pt x="26" y="412"/>
                    </a:cubicBezTo>
                    <a:cubicBezTo>
                      <a:pt x="31" y="414"/>
                      <a:pt x="35" y="416"/>
                      <a:pt x="38" y="418"/>
                    </a:cubicBezTo>
                    <a:cubicBezTo>
                      <a:pt x="42" y="419"/>
                      <a:pt x="44" y="420"/>
                      <a:pt x="44" y="420"/>
                    </a:cubicBezTo>
                    <a:cubicBezTo>
                      <a:pt x="45" y="421"/>
                      <a:pt x="45" y="420"/>
                      <a:pt x="46" y="420"/>
                    </a:cubicBezTo>
                    <a:cubicBezTo>
                      <a:pt x="46" y="419"/>
                      <a:pt x="46" y="418"/>
                      <a:pt x="45" y="418"/>
                    </a:cubicBezTo>
                    <a:cubicBezTo>
                      <a:pt x="45" y="418"/>
                      <a:pt x="43" y="416"/>
                      <a:pt x="39" y="414"/>
                    </a:cubicBezTo>
                    <a:cubicBezTo>
                      <a:pt x="33" y="410"/>
                      <a:pt x="24" y="405"/>
                      <a:pt x="16" y="401"/>
                    </a:cubicBezTo>
                    <a:cubicBezTo>
                      <a:pt x="13" y="398"/>
                      <a:pt x="9" y="396"/>
                      <a:pt x="7" y="394"/>
                    </a:cubicBezTo>
                    <a:cubicBezTo>
                      <a:pt x="6" y="394"/>
                      <a:pt x="5" y="393"/>
                      <a:pt x="4"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2" y="393"/>
                      <a:pt x="2" y="393"/>
                      <a:pt x="2" y="393"/>
                    </a:cubicBezTo>
                    <a:cubicBezTo>
                      <a:pt x="4" y="393"/>
                      <a:pt x="4" y="393"/>
                      <a:pt x="4" y="393"/>
                    </a:cubicBezTo>
                    <a:cubicBezTo>
                      <a:pt x="4" y="392"/>
                      <a:pt x="3" y="392"/>
                      <a:pt x="3" y="392"/>
                    </a:cubicBezTo>
                    <a:cubicBezTo>
                      <a:pt x="2" y="393"/>
                      <a:pt x="2" y="393"/>
                      <a:pt x="2" y="393"/>
                    </a:cubicBezTo>
                    <a:cubicBezTo>
                      <a:pt x="4" y="393"/>
                      <a:pt x="4" y="393"/>
                      <a:pt x="4" y="393"/>
                    </a:cubicBezTo>
                    <a:cubicBezTo>
                      <a:pt x="2" y="393"/>
                      <a:pt x="2" y="393"/>
                      <a:pt x="2" y="393"/>
                    </a:cubicBezTo>
                    <a:cubicBezTo>
                      <a:pt x="3" y="393"/>
                      <a:pt x="3" y="393"/>
                      <a:pt x="3" y="393"/>
                    </a:cubicBezTo>
                    <a:cubicBezTo>
                      <a:pt x="4" y="393"/>
                      <a:pt x="4" y="393"/>
                      <a:pt x="4" y="393"/>
                    </a:cubicBezTo>
                    <a:cubicBezTo>
                      <a:pt x="2" y="393"/>
                      <a:pt x="2" y="393"/>
                      <a:pt x="2" y="393"/>
                    </a:cubicBezTo>
                    <a:cubicBezTo>
                      <a:pt x="3" y="393"/>
                      <a:pt x="3" y="393"/>
                      <a:pt x="3" y="393"/>
                    </a:cubicBezTo>
                    <a:cubicBezTo>
                      <a:pt x="2" y="393"/>
                      <a:pt x="2" y="393"/>
                      <a:pt x="2" y="393"/>
                    </a:cubicBezTo>
                    <a:cubicBezTo>
                      <a:pt x="1" y="394"/>
                      <a:pt x="1" y="394"/>
                      <a:pt x="1" y="394"/>
                    </a:cubicBezTo>
                    <a:cubicBezTo>
                      <a:pt x="1" y="394"/>
                      <a:pt x="12" y="399"/>
                      <a:pt x="23" y="404"/>
                    </a:cubicBezTo>
                    <a:cubicBezTo>
                      <a:pt x="28" y="407"/>
                      <a:pt x="33" y="409"/>
                      <a:pt x="37" y="411"/>
                    </a:cubicBezTo>
                    <a:cubicBezTo>
                      <a:pt x="40" y="412"/>
                      <a:pt x="41" y="413"/>
                      <a:pt x="43" y="414"/>
                    </a:cubicBezTo>
                    <a:cubicBezTo>
                      <a:pt x="43" y="414"/>
                      <a:pt x="44" y="414"/>
                      <a:pt x="44" y="414"/>
                    </a:cubicBezTo>
                    <a:cubicBezTo>
                      <a:pt x="45" y="415"/>
                      <a:pt x="45" y="415"/>
                      <a:pt x="45" y="415"/>
                    </a:cubicBezTo>
                    <a:cubicBezTo>
                      <a:pt x="45" y="415"/>
                      <a:pt x="45" y="415"/>
                      <a:pt x="45" y="415"/>
                    </a:cubicBezTo>
                    <a:cubicBezTo>
                      <a:pt x="45" y="415"/>
                      <a:pt x="45" y="415"/>
                      <a:pt x="45" y="415"/>
                    </a:cubicBezTo>
                    <a:cubicBezTo>
                      <a:pt x="46" y="415"/>
                      <a:pt x="46" y="415"/>
                      <a:pt x="46" y="415"/>
                    </a:cubicBezTo>
                    <a:cubicBezTo>
                      <a:pt x="46" y="415"/>
                      <a:pt x="46" y="415"/>
                      <a:pt x="47" y="414"/>
                    </a:cubicBezTo>
                    <a:cubicBezTo>
                      <a:pt x="47" y="414"/>
                      <a:pt x="47" y="414"/>
                      <a:pt x="47" y="414"/>
                    </a:cubicBezTo>
                    <a:cubicBezTo>
                      <a:pt x="47" y="413"/>
                      <a:pt x="47" y="413"/>
                      <a:pt x="47" y="413"/>
                    </a:cubicBezTo>
                    <a:cubicBezTo>
                      <a:pt x="47" y="413"/>
                      <a:pt x="47" y="413"/>
                      <a:pt x="47" y="413"/>
                    </a:cubicBezTo>
                    <a:cubicBezTo>
                      <a:pt x="46" y="412"/>
                      <a:pt x="46" y="412"/>
                      <a:pt x="46" y="412"/>
                    </a:cubicBezTo>
                    <a:cubicBezTo>
                      <a:pt x="46" y="412"/>
                      <a:pt x="46" y="412"/>
                      <a:pt x="45" y="411"/>
                    </a:cubicBezTo>
                    <a:cubicBezTo>
                      <a:pt x="42" y="409"/>
                      <a:pt x="32" y="403"/>
                      <a:pt x="22" y="397"/>
                    </a:cubicBezTo>
                    <a:cubicBezTo>
                      <a:pt x="13" y="391"/>
                      <a:pt x="4" y="386"/>
                      <a:pt x="4" y="386"/>
                    </a:cubicBezTo>
                    <a:cubicBezTo>
                      <a:pt x="3" y="387"/>
                      <a:pt x="3" y="387"/>
                      <a:pt x="3" y="387"/>
                    </a:cubicBezTo>
                    <a:cubicBezTo>
                      <a:pt x="2" y="388"/>
                      <a:pt x="2" y="388"/>
                      <a:pt x="2" y="388"/>
                    </a:cubicBezTo>
                    <a:cubicBezTo>
                      <a:pt x="43" y="408"/>
                      <a:pt x="43" y="408"/>
                      <a:pt x="43" y="408"/>
                    </a:cubicBezTo>
                    <a:cubicBezTo>
                      <a:pt x="44" y="408"/>
                      <a:pt x="44" y="408"/>
                      <a:pt x="45" y="407"/>
                    </a:cubicBezTo>
                    <a:cubicBezTo>
                      <a:pt x="45" y="407"/>
                      <a:pt x="45" y="407"/>
                      <a:pt x="45" y="406"/>
                    </a:cubicBezTo>
                    <a:cubicBezTo>
                      <a:pt x="45" y="406"/>
                      <a:pt x="45" y="405"/>
                      <a:pt x="45" y="405"/>
                    </a:cubicBezTo>
                    <a:cubicBezTo>
                      <a:pt x="45" y="405"/>
                      <a:pt x="45" y="405"/>
                      <a:pt x="45" y="405"/>
                    </a:cubicBezTo>
                    <a:cubicBezTo>
                      <a:pt x="45" y="405"/>
                      <a:pt x="44" y="405"/>
                      <a:pt x="44" y="404"/>
                    </a:cubicBezTo>
                    <a:cubicBezTo>
                      <a:pt x="41" y="402"/>
                      <a:pt x="31" y="397"/>
                      <a:pt x="21" y="391"/>
                    </a:cubicBezTo>
                    <a:cubicBezTo>
                      <a:pt x="17" y="388"/>
                      <a:pt x="12" y="386"/>
                      <a:pt x="9" y="383"/>
                    </a:cubicBezTo>
                    <a:cubicBezTo>
                      <a:pt x="7" y="382"/>
                      <a:pt x="6" y="381"/>
                      <a:pt x="5" y="381"/>
                    </a:cubicBezTo>
                    <a:cubicBezTo>
                      <a:pt x="5" y="380"/>
                      <a:pt x="4" y="380"/>
                      <a:pt x="4" y="380"/>
                    </a:cubicBezTo>
                    <a:cubicBezTo>
                      <a:pt x="4" y="380"/>
                      <a:pt x="4" y="380"/>
                      <a:pt x="4" y="380"/>
                    </a:cubicBezTo>
                    <a:cubicBezTo>
                      <a:pt x="4" y="380"/>
                      <a:pt x="4" y="380"/>
                      <a:pt x="4" y="380"/>
                    </a:cubicBezTo>
                    <a:cubicBezTo>
                      <a:pt x="3" y="381"/>
                      <a:pt x="3" y="381"/>
                      <a:pt x="3" y="381"/>
                    </a:cubicBezTo>
                    <a:cubicBezTo>
                      <a:pt x="4" y="381"/>
                      <a:pt x="4" y="381"/>
                      <a:pt x="4" y="381"/>
                    </a:cubicBezTo>
                    <a:cubicBezTo>
                      <a:pt x="4" y="380"/>
                      <a:pt x="4" y="380"/>
                      <a:pt x="4" y="380"/>
                    </a:cubicBezTo>
                    <a:cubicBezTo>
                      <a:pt x="3" y="381"/>
                      <a:pt x="3" y="381"/>
                      <a:pt x="3" y="381"/>
                    </a:cubicBezTo>
                    <a:cubicBezTo>
                      <a:pt x="4" y="381"/>
                      <a:pt x="4" y="381"/>
                      <a:pt x="4" y="381"/>
                    </a:cubicBezTo>
                    <a:cubicBezTo>
                      <a:pt x="3" y="381"/>
                      <a:pt x="3" y="381"/>
                      <a:pt x="3" y="381"/>
                    </a:cubicBezTo>
                    <a:cubicBezTo>
                      <a:pt x="4" y="381"/>
                      <a:pt x="4" y="381"/>
                      <a:pt x="4" y="381"/>
                    </a:cubicBezTo>
                    <a:cubicBezTo>
                      <a:pt x="4" y="381"/>
                      <a:pt x="4" y="381"/>
                      <a:pt x="4" y="381"/>
                    </a:cubicBezTo>
                    <a:cubicBezTo>
                      <a:pt x="3" y="381"/>
                      <a:pt x="3" y="381"/>
                      <a:pt x="3" y="381"/>
                    </a:cubicBezTo>
                    <a:cubicBezTo>
                      <a:pt x="4" y="381"/>
                      <a:pt x="4" y="381"/>
                      <a:pt x="4" y="381"/>
                    </a:cubicBezTo>
                    <a:cubicBezTo>
                      <a:pt x="4" y="381"/>
                      <a:pt x="4" y="381"/>
                      <a:pt x="4" y="381"/>
                    </a:cubicBezTo>
                    <a:cubicBezTo>
                      <a:pt x="3" y="380"/>
                      <a:pt x="3" y="380"/>
                      <a:pt x="3" y="380"/>
                    </a:cubicBezTo>
                    <a:cubicBezTo>
                      <a:pt x="3" y="382"/>
                      <a:pt x="3" y="382"/>
                      <a:pt x="3" y="382"/>
                    </a:cubicBezTo>
                    <a:cubicBezTo>
                      <a:pt x="3" y="382"/>
                      <a:pt x="4" y="382"/>
                      <a:pt x="4" y="381"/>
                    </a:cubicBezTo>
                    <a:cubicBezTo>
                      <a:pt x="3" y="380"/>
                      <a:pt x="3" y="380"/>
                      <a:pt x="3" y="380"/>
                    </a:cubicBezTo>
                    <a:cubicBezTo>
                      <a:pt x="3" y="382"/>
                      <a:pt x="3" y="382"/>
                      <a:pt x="3" y="382"/>
                    </a:cubicBezTo>
                    <a:cubicBezTo>
                      <a:pt x="3" y="381"/>
                      <a:pt x="3" y="381"/>
                      <a:pt x="3" y="381"/>
                    </a:cubicBezTo>
                    <a:cubicBezTo>
                      <a:pt x="3" y="382"/>
                      <a:pt x="3" y="382"/>
                      <a:pt x="3" y="382"/>
                    </a:cubicBezTo>
                    <a:cubicBezTo>
                      <a:pt x="3" y="382"/>
                      <a:pt x="3" y="382"/>
                      <a:pt x="3" y="382"/>
                    </a:cubicBezTo>
                    <a:cubicBezTo>
                      <a:pt x="3" y="381"/>
                      <a:pt x="3" y="381"/>
                      <a:pt x="3" y="381"/>
                    </a:cubicBezTo>
                    <a:cubicBezTo>
                      <a:pt x="3" y="382"/>
                      <a:pt x="3" y="382"/>
                      <a:pt x="3" y="382"/>
                    </a:cubicBezTo>
                    <a:cubicBezTo>
                      <a:pt x="3" y="381"/>
                      <a:pt x="3" y="381"/>
                      <a:pt x="3" y="381"/>
                    </a:cubicBezTo>
                    <a:cubicBezTo>
                      <a:pt x="3" y="382"/>
                      <a:pt x="3" y="382"/>
                      <a:pt x="3" y="382"/>
                    </a:cubicBezTo>
                    <a:cubicBezTo>
                      <a:pt x="3" y="382"/>
                      <a:pt x="3" y="382"/>
                      <a:pt x="3" y="382"/>
                    </a:cubicBezTo>
                    <a:cubicBezTo>
                      <a:pt x="3" y="381"/>
                      <a:pt x="3" y="381"/>
                      <a:pt x="3" y="381"/>
                    </a:cubicBezTo>
                    <a:cubicBezTo>
                      <a:pt x="3" y="382"/>
                      <a:pt x="3" y="382"/>
                      <a:pt x="3" y="382"/>
                    </a:cubicBezTo>
                    <a:cubicBezTo>
                      <a:pt x="3" y="382"/>
                      <a:pt x="4" y="382"/>
                      <a:pt x="5" y="383"/>
                    </a:cubicBezTo>
                    <a:cubicBezTo>
                      <a:pt x="10" y="385"/>
                      <a:pt x="19" y="390"/>
                      <a:pt x="27" y="394"/>
                    </a:cubicBezTo>
                    <a:cubicBezTo>
                      <a:pt x="31" y="396"/>
                      <a:pt x="35" y="398"/>
                      <a:pt x="38" y="400"/>
                    </a:cubicBezTo>
                    <a:cubicBezTo>
                      <a:pt x="41" y="401"/>
                      <a:pt x="43" y="402"/>
                      <a:pt x="43" y="402"/>
                    </a:cubicBezTo>
                    <a:cubicBezTo>
                      <a:pt x="43" y="403"/>
                      <a:pt x="44" y="402"/>
                      <a:pt x="45" y="402"/>
                    </a:cubicBezTo>
                    <a:cubicBezTo>
                      <a:pt x="45" y="401"/>
                      <a:pt x="45" y="400"/>
                      <a:pt x="44" y="400"/>
                    </a:cubicBezTo>
                    <a:cubicBezTo>
                      <a:pt x="4" y="375"/>
                      <a:pt x="4" y="375"/>
                      <a:pt x="4" y="375"/>
                    </a:cubicBezTo>
                    <a:cubicBezTo>
                      <a:pt x="3" y="376"/>
                      <a:pt x="3" y="376"/>
                      <a:pt x="3" y="376"/>
                    </a:cubicBezTo>
                    <a:cubicBezTo>
                      <a:pt x="3" y="377"/>
                      <a:pt x="3" y="377"/>
                      <a:pt x="3" y="377"/>
                    </a:cubicBezTo>
                    <a:cubicBezTo>
                      <a:pt x="3" y="377"/>
                      <a:pt x="12" y="382"/>
                      <a:pt x="23" y="387"/>
                    </a:cubicBezTo>
                    <a:cubicBezTo>
                      <a:pt x="28" y="389"/>
                      <a:pt x="33" y="392"/>
                      <a:pt x="37" y="394"/>
                    </a:cubicBezTo>
                    <a:cubicBezTo>
                      <a:pt x="39" y="394"/>
                      <a:pt x="40" y="395"/>
                      <a:pt x="41" y="396"/>
                    </a:cubicBezTo>
                    <a:cubicBezTo>
                      <a:pt x="42" y="396"/>
                      <a:pt x="43" y="396"/>
                      <a:pt x="43" y="396"/>
                    </a:cubicBezTo>
                    <a:cubicBezTo>
                      <a:pt x="43" y="397"/>
                      <a:pt x="43" y="397"/>
                      <a:pt x="43" y="397"/>
                    </a:cubicBezTo>
                    <a:cubicBezTo>
                      <a:pt x="44" y="397"/>
                      <a:pt x="44" y="397"/>
                      <a:pt x="44" y="397"/>
                    </a:cubicBezTo>
                    <a:cubicBezTo>
                      <a:pt x="44" y="397"/>
                      <a:pt x="44" y="397"/>
                      <a:pt x="44" y="397"/>
                    </a:cubicBezTo>
                    <a:cubicBezTo>
                      <a:pt x="45" y="397"/>
                      <a:pt x="45" y="397"/>
                      <a:pt x="45" y="397"/>
                    </a:cubicBezTo>
                    <a:cubicBezTo>
                      <a:pt x="45" y="396"/>
                      <a:pt x="45" y="396"/>
                      <a:pt x="45" y="396"/>
                    </a:cubicBezTo>
                    <a:cubicBezTo>
                      <a:pt x="46" y="396"/>
                      <a:pt x="46" y="395"/>
                      <a:pt x="46" y="395"/>
                    </a:cubicBezTo>
                    <a:cubicBezTo>
                      <a:pt x="46" y="395"/>
                      <a:pt x="45" y="394"/>
                      <a:pt x="45" y="394"/>
                    </a:cubicBezTo>
                    <a:cubicBezTo>
                      <a:pt x="29" y="384"/>
                      <a:pt x="29" y="384"/>
                      <a:pt x="29" y="384"/>
                    </a:cubicBezTo>
                    <a:cubicBezTo>
                      <a:pt x="43" y="391"/>
                      <a:pt x="43" y="391"/>
                      <a:pt x="43" y="391"/>
                    </a:cubicBezTo>
                    <a:cubicBezTo>
                      <a:pt x="44" y="391"/>
                      <a:pt x="45" y="391"/>
                      <a:pt x="45" y="390"/>
                    </a:cubicBezTo>
                    <a:cubicBezTo>
                      <a:pt x="45" y="390"/>
                      <a:pt x="45" y="390"/>
                      <a:pt x="45" y="390"/>
                    </a:cubicBezTo>
                    <a:cubicBezTo>
                      <a:pt x="45" y="389"/>
                      <a:pt x="45" y="389"/>
                      <a:pt x="45" y="389"/>
                    </a:cubicBezTo>
                    <a:cubicBezTo>
                      <a:pt x="45" y="388"/>
                      <a:pt x="45" y="388"/>
                      <a:pt x="45" y="388"/>
                    </a:cubicBezTo>
                    <a:cubicBezTo>
                      <a:pt x="44" y="388"/>
                      <a:pt x="43" y="387"/>
                      <a:pt x="42" y="386"/>
                    </a:cubicBezTo>
                    <a:cubicBezTo>
                      <a:pt x="32" y="380"/>
                      <a:pt x="4" y="363"/>
                      <a:pt x="4" y="363"/>
                    </a:cubicBezTo>
                    <a:cubicBezTo>
                      <a:pt x="3" y="364"/>
                      <a:pt x="3" y="364"/>
                      <a:pt x="3" y="364"/>
                    </a:cubicBezTo>
                    <a:cubicBezTo>
                      <a:pt x="3" y="366"/>
                      <a:pt x="3" y="366"/>
                      <a:pt x="3" y="366"/>
                    </a:cubicBezTo>
                    <a:cubicBezTo>
                      <a:pt x="43" y="385"/>
                      <a:pt x="43" y="385"/>
                      <a:pt x="43" y="385"/>
                    </a:cubicBezTo>
                    <a:cubicBezTo>
                      <a:pt x="44" y="385"/>
                      <a:pt x="44" y="385"/>
                      <a:pt x="45" y="384"/>
                    </a:cubicBezTo>
                    <a:cubicBezTo>
                      <a:pt x="45" y="384"/>
                      <a:pt x="45" y="383"/>
                      <a:pt x="44" y="382"/>
                    </a:cubicBezTo>
                    <a:cubicBezTo>
                      <a:pt x="34" y="376"/>
                      <a:pt x="34" y="376"/>
                      <a:pt x="34" y="376"/>
                    </a:cubicBezTo>
                    <a:cubicBezTo>
                      <a:pt x="44" y="381"/>
                      <a:pt x="44" y="381"/>
                      <a:pt x="44" y="381"/>
                    </a:cubicBezTo>
                    <a:cubicBezTo>
                      <a:pt x="45" y="382"/>
                      <a:pt x="46" y="381"/>
                      <a:pt x="46" y="381"/>
                    </a:cubicBezTo>
                    <a:cubicBezTo>
                      <a:pt x="47" y="380"/>
                      <a:pt x="47" y="379"/>
                      <a:pt x="46" y="379"/>
                    </a:cubicBezTo>
                    <a:cubicBezTo>
                      <a:pt x="28" y="368"/>
                      <a:pt x="28" y="368"/>
                      <a:pt x="28" y="368"/>
                    </a:cubicBezTo>
                    <a:cubicBezTo>
                      <a:pt x="44" y="375"/>
                      <a:pt x="44" y="375"/>
                      <a:pt x="44" y="375"/>
                    </a:cubicBezTo>
                    <a:cubicBezTo>
                      <a:pt x="44" y="376"/>
                      <a:pt x="45" y="375"/>
                      <a:pt x="46" y="375"/>
                    </a:cubicBezTo>
                    <a:cubicBezTo>
                      <a:pt x="46" y="374"/>
                      <a:pt x="46" y="373"/>
                      <a:pt x="45" y="373"/>
                    </a:cubicBezTo>
                    <a:cubicBezTo>
                      <a:pt x="28" y="362"/>
                      <a:pt x="28" y="362"/>
                      <a:pt x="28" y="362"/>
                    </a:cubicBezTo>
                    <a:cubicBezTo>
                      <a:pt x="43" y="370"/>
                      <a:pt x="43" y="370"/>
                      <a:pt x="43" y="370"/>
                    </a:cubicBezTo>
                    <a:cubicBezTo>
                      <a:pt x="44" y="370"/>
                      <a:pt x="45" y="370"/>
                      <a:pt x="45" y="369"/>
                    </a:cubicBezTo>
                    <a:cubicBezTo>
                      <a:pt x="46" y="368"/>
                      <a:pt x="46" y="368"/>
                      <a:pt x="46" y="368"/>
                    </a:cubicBezTo>
                    <a:cubicBezTo>
                      <a:pt x="46" y="368"/>
                      <a:pt x="45" y="367"/>
                      <a:pt x="45" y="367"/>
                    </a:cubicBezTo>
                    <a:cubicBezTo>
                      <a:pt x="45" y="367"/>
                      <a:pt x="45" y="367"/>
                      <a:pt x="45" y="367"/>
                    </a:cubicBezTo>
                    <a:cubicBezTo>
                      <a:pt x="44" y="366"/>
                      <a:pt x="43" y="366"/>
                      <a:pt x="42" y="365"/>
                    </a:cubicBezTo>
                    <a:cubicBezTo>
                      <a:pt x="32" y="358"/>
                      <a:pt x="4" y="341"/>
                      <a:pt x="4" y="341"/>
                    </a:cubicBezTo>
                    <a:cubicBezTo>
                      <a:pt x="3" y="343"/>
                      <a:pt x="3" y="343"/>
                      <a:pt x="3" y="343"/>
                    </a:cubicBezTo>
                    <a:cubicBezTo>
                      <a:pt x="5" y="344"/>
                      <a:pt x="5" y="344"/>
                      <a:pt x="5" y="344"/>
                    </a:cubicBezTo>
                    <a:cubicBezTo>
                      <a:pt x="3" y="343"/>
                      <a:pt x="3" y="343"/>
                      <a:pt x="3" y="343"/>
                    </a:cubicBezTo>
                    <a:cubicBezTo>
                      <a:pt x="4" y="344"/>
                      <a:pt x="4" y="344"/>
                      <a:pt x="4" y="344"/>
                    </a:cubicBezTo>
                    <a:cubicBezTo>
                      <a:pt x="4" y="344"/>
                      <a:pt x="4" y="344"/>
                      <a:pt x="5" y="344"/>
                    </a:cubicBezTo>
                    <a:cubicBezTo>
                      <a:pt x="3" y="343"/>
                      <a:pt x="3" y="343"/>
                      <a:pt x="3" y="343"/>
                    </a:cubicBezTo>
                    <a:cubicBezTo>
                      <a:pt x="4" y="344"/>
                      <a:pt x="4" y="344"/>
                      <a:pt x="4" y="344"/>
                    </a:cubicBezTo>
                    <a:cubicBezTo>
                      <a:pt x="3" y="343"/>
                      <a:pt x="3" y="343"/>
                      <a:pt x="3" y="343"/>
                    </a:cubicBezTo>
                    <a:cubicBezTo>
                      <a:pt x="3" y="344"/>
                      <a:pt x="3" y="344"/>
                      <a:pt x="3" y="344"/>
                    </a:cubicBezTo>
                    <a:cubicBezTo>
                      <a:pt x="4" y="344"/>
                      <a:pt x="4" y="344"/>
                      <a:pt x="4" y="344"/>
                    </a:cubicBezTo>
                    <a:cubicBezTo>
                      <a:pt x="3" y="343"/>
                      <a:pt x="3" y="343"/>
                      <a:pt x="3" y="343"/>
                    </a:cubicBezTo>
                    <a:cubicBezTo>
                      <a:pt x="3" y="344"/>
                      <a:pt x="3" y="344"/>
                      <a:pt x="3" y="344"/>
                    </a:cubicBezTo>
                    <a:cubicBezTo>
                      <a:pt x="3" y="343"/>
                      <a:pt x="3" y="343"/>
                      <a:pt x="3" y="343"/>
                    </a:cubicBezTo>
                    <a:cubicBezTo>
                      <a:pt x="3" y="344"/>
                      <a:pt x="3" y="344"/>
                      <a:pt x="3" y="344"/>
                    </a:cubicBezTo>
                    <a:cubicBezTo>
                      <a:pt x="3" y="344"/>
                      <a:pt x="3" y="344"/>
                      <a:pt x="3" y="344"/>
                    </a:cubicBezTo>
                    <a:cubicBezTo>
                      <a:pt x="3" y="343"/>
                      <a:pt x="3" y="343"/>
                      <a:pt x="3" y="343"/>
                    </a:cubicBezTo>
                    <a:cubicBezTo>
                      <a:pt x="3" y="344"/>
                      <a:pt x="3" y="344"/>
                      <a:pt x="3" y="344"/>
                    </a:cubicBezTo>
                    <a:cubicBezTo>
                      <a:pt x="3" y="344"/>
                      <a:pt x="3" y="344"/>
                      <a:pt x="3" y="344"/>
                    </a:cubicBezTo>
                    <a:cubicBezTo>
                      <a:pt x="3" y="344"/>
                      <a:pt x="5" y="345"/>
                      <a:pt x="6" y="345"/>
                    </a:cubicBezTo>
                    <a:cubicBezTo>
                      <a:pt x="11" y="348"/>
                      <a:pt x="20" y="352"/>
                      <a:pt x="28" y="356"/>
                    </a:cubicBezTo>
                    <a:cubicBezTo>
                      <a:pt x="36" y="361"/>
                      <a:pt x="43" y="364"/>
                      <a:pt x="43" y="364"/>
                    </a:cubicBezTo>
                    <a:cubicBezTo>
                      <a:pt x="44" y="365"/>
                      <a:pt x="45" y="364"/>
                      <a:pt x="45" y="364"/>
                    </a:cubicBezTo>
                    <a:cubicBezTo>
                      <a:pt x="45" y="363"/>
                      <a:pt x="45" y="362"/>
                      <a:pt x="45" y="362"/>
                    </a:cubicBezTo>
                    <a:cubicBezTo>
                      <a:pt x="45" y="362"/>
                      <a:pt x="42" y="360"/>
                      <a:pt x="38" y="358"/>
                    </a:cubicBezTo>
                    <a:cubicBezTo>
                      <a:pt x="32" y="355"/>
                      <a:pt x="24" y="350"/>
                      <a:pt x="17" y="345"/>
                    </a:cubicBezTo>
                    <a:cubicBezTo>
                      <a:pt x="13" y="343"/>
                      <a:pt x="10" y="341"/>
                      <a:pt x="7" y="339"/>
                    </a:cubicBezTo>
                    <a:cubicBezTo>
                      <a:pt x="6" y="339"/>
                      <a:pt x="5" y="338"/>
                      <a:pt x="5"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3" y="337"/>
                      <a:pt x="3" y="337"/>
                      <a:pt x="3" y="337"/>
                    </a:cubicBezTo>
                    <a:cubicBezTo>
                      <a:pt x="4" y="337"/>
                      <a:pt x="4" y="337"/>
                      <a:pt x="4" y="337"/>
                    </a:cubicBezTo>
                    <a:cubicBezTo>
                      <a:pt x="4" y="337"/>
                      <a:pt x="4" y="337"/>
                      <a:pt x="4" y="337"/>
                    </a:cubicBezTo>
                    <a:cubicBezTo>
                      <a:pt x="3" y="337"/>
                      <a:pt x="3" y="337"/>
                      <a:pt x="3" y="337"/>
                    </a:cubicBezTo>
                    <a:cubicBezTo>
                      <a:pt x="4" y="337"/>
                      <a:pt x="4" y="337"/>
                      <a:pt x="4" y="337"/>
                    </a:cubicBezTo>
                    <a:cubicBezTo>
                      <a:pt x="3" y="337"/>
                      <a:pt x="3" y="337"/>
                      <a:pt x="3" y="337"/>
                    </a:cubicBezTo>
                    <a:cubicBezTo>
                      <a:pt x="4" y="338"/>
                      <a:pt x="4" y="338"/>
                      <a:pt x="4" y="338"/>
                    </a:cubicBezTo>
                    <a:cubicBezTo>
                      <a:pt x="4" y="337"/>
                      <a:pt x="4" y="337"/>
                      <a:pt x="4" y="337"/>
                    </a:cubicBezTo>
                    <a:cubicBezTo>
                      <a:pt x="3" y="337"/>
                      <a:pt x="3" y="337"/>
                      <a:pt x="3" y="337"/>
                    </a:cubicBezTo>
                    <a:cubicBezTo>
                      <a:pt x="4" y="338"/>
                      <a:pt x="4" y="338"/>
                      <a:pt x="4" y="338"/>
                    </a:cubicBezTo>
                    <a:cubicBezTo>
                      <a:pt x="4" y="338"/>
                      <a:pt x="4" y="338"/>
                      <a:pt x="4" y="338"/>
                    </a:cubicBezTo>
                    <a:cubicBezTo>
                      <a:pt x="3" y="337"/>
                      <a:pt x="3" y="337"/>
                      <a:pt x="3" y="337"/>
                    </a:cubicBezTo>
                    <a:cubicBezTo>
                      <a:pt x="3" y="339"/>
                      <a:pt x="3" y="339"/>
                      <a:pt x="3" y="339"/>
                    </a:cubicBezTo>
                    <a:cubicBezTo>
                      <a:pt x="4" y="338"/>
                      <a:pt x="4" y="338"/>
                      <a:pt x="4" y="338"/>
                    </a:cubicBezTo>
                    <a:cubicBezTo>
                      <a:pt x="3" y="337"/>
                      <a:pt x="3" y="337"/>
                      <a:pt x="3" y="337"/>
                    </a:cubicBezTo>
                    <a:cubicBezTo>
                      <a:pt x="3" y="339"/>
                      <a:pt x="3" y="339"/>
                      <a:pt x="3" y="339"/>
                    </a:cubicBezTo>
                    <a:cubicBezTo>
                      <a:pt x="3" y="337"/>
                      <a:pt x="3" y="337"/>
                      <a:pt x="3" y="337"/>
                    </a:cubicBezTo>
                    <a:cubicBezTo>
                      <a:pt x="3" y="339"/>
                      <a:pt x="3" y="339"/>
                      <a:pt x="3" y="339"/>
                    </a:cubicBezTo>
                    <a:cubicBezTo>
                      <a:pt x="3" y="339"/>
                      <a:pt x="3" y="339"/>
                      <a:pt x="3" y="339"/>
                    </a:cubicBezTo>
                    <a:cubicBezTo>
                      <a:pt x="3" y="337"/>
                      <a:pt x="3" y="337"/>
                      <a:pt x="3" y="337"/>
                    </a:cubicBezTo>
                    <a:cubicBezTo>
                      <a:pt x="3" y="339"/>
                      <a:pt x="3" y="339"/>
                      <a:pt x="3" y="339"/>
                    </a:cubicBezTo>
                    <a:cubicBezTo>
                      <a:pt x="3" y="338"/>
                      <a:pt x="3" y="338"/>
                      <a:pt x="3" y="338"/>
                    </a:cubicBezTo>
                    <a:cubicBezTo>
                      <a:pt x="3" y="339"/>
                      <a:pt x="3" y="339"/>
                      <a:pt x="3" y="339"/>
                    </a:cubicBezTo>
                    <a:cubicBezTo>
                      <a:pt x="3" y="339"/>
                      <a:pt x="3" y="339"/>
                      <a:pt x="3" y="339"/>
                    </a:cubicBezTo>
                    <a:cubicBezTo>
                      <a:pt x="3" y="338"/>
                      <a:pt x="3" y="338"/>
                      <a:pt x="3" y="338"/>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4" y="339"/>
                      <a:pt x="5" y="340"/>
                    </a:cubicBezTo>
                    <a:cubicBezTo>
                      <a:pt x="9" y="342"/>
                      <a:pt x="18" y="347"/>
                      <a:pt x="26" y="351"/>
                    </a:cubicBezTo>
                    <a:cubicBezTo>
                      <a:pt x="30" y="353"/>
                      <a:pt x="34" y="355"/>
                      <a:pt x="37" y="357"/>
                    </a:cubicBezTo>
                    <a:cubicBezTo>
                      <a:pt x="39" y="357"/>
                      <a:pt x="40" y="358"/>
                      <a:pt x="41" y="358"/>
                    </a:cubicBezTo>
                    <a:cubicBezTo>
                      <a:pt x="42" y="359"/>
                      <a:pt x="42" y="359"/>
                      <a:pt x="42" y="359"/>
                    </a:cubicBezTo>
                    <a:cubicBezTo>
                      <a:pt x="43" y="359"/>
                      <a:pt x="43" y="359"/>
                      <a:pt x="44" y="359"/>
                    </a:cubicBezTo>
                    <a:cubicBezTo>
                      <a:pt x="44" y="359"/>
                      <a:pt x="44" y="359"/>
                      <a:pt x="44" y="359"/>
                    </a:cubicBezTo>
                    <a:cubicBezTo>
                      <a:pt x="44" y="359"/>
                      <a:pt x="45" y="359"/>
                      <a:pt x="45" y="358"/>
                    </a:cubicBezTo>
                    <a:cubicBezTo>
                      <a:pt x="45" y="358"/>
                      <a:pt x="45" y="358"/>
                      <a:pt x="45" y="357"/>
                    </a:cubicBezTo>
                    <a:cubicBezTo>
                      <a:pt x="45" y="357"/>
                      <a:pt x="45" y="357"/>
                      <a:pt x="45" y="356"/>
                    </a:cubicBezTo>
                    <a:cubicBezTo>
                      <a:pt x="27" y="345"/>
                      <a:pt x="27" y="345"/>
                      <a:pt x="27" y="345"/>
                    </a:cubicBezTo>
                    <a:cubicBezTo>
                      <a:pt x="43" y="353"/>
                      <a:pt x="43" y="353"/>
                      <a:pt x="43" y="353"/>
                    </a:cubicBezTo>
                    <a:cubicBezTo>
                      <a:pt x="44" y="354"/>
                      <a:pt x="45" y="353"/>
                      <a:pt x="45" y="353"/>
                    </a:cubicBezTo>
                    <a:cubicBezTo>
                      <a:pt x="45" y="352"/>
                      <a:pt x="45" y="351"/>
                      <a:pt x="44" y="351"/>
                    </a:cubicBezTo>
                    <a:cubicBezTo>
                      <a:pt x="4" y="325"/>
                      <a:pt x="4" y="325"/>
                      <a:pt x="4" y="325"/>
                    </a:cubicBezTo>
                    <a:cubicBezTo>
                      <a:pt x="3" y="326"/>
                      <a:pt x="3" y="326"/>
                      <a:pt x="3" y="326"/>
                    </a:cubicBezTo>
                    <a:cubicBezTo>
                      <a:pt x="2" y="328"/>
                      <a:pt x="2" y="328"/>
                      <a:pt x="2" y="328"/>
                    </a:cubicBezTo>
                    <a:cubicBezTo>
                      <a:pt x="2" y="328"/>
                      <a:pt x="11" y="332"/>
                      <a:pt x="21" y="337"/>
                    </a:cubicBezTo>
                    <a:cubicBezTo>
                      <a:pt x="26" y="340"/>
                      <a:pt x="31" y="342"/>
                      <a:pt x="35" y="344"/>
                    </a:cubicBezTo>
                    <a:cubicBezTo>
                      <a:pt x="37" y="345"/>
                      <a:pt x="39" y="346"/>
                      <a:pt x="40" y="346"/>
                    </a:cubicBezTo>
                    <a:cubicBezTo>
                      <a:pt x="41" y="347"/>
                      <a:pt x="41" y="347"/>
                      <a:pt x="42" y="347"/>
                    </a:cubicBezTo>
                    <a:cubicBezTo>
                      <a:pt x="42" y="347"/>
                      <a:pt x="43" y="347"/>
                      <a:pt x="43" y="347"/>
                    </a:cubicBezTo>
                    <a:cubicBezTo>
                      <a:pt x="44" y="347"/>
                      <a:pt x="44" y="347"/>
                      <a:pt x="44" y="347"/>
                    </a:cubicBezTo>
                    <a:cubicBezTo>
                      <a:pt x="44" y="347"/>
                      <a:pt x="44" y="347"/>
                      <a:pt x="45" y="346"/>
                    </a:cubicBezTo>
                    <a:cubicBezTo>
                      <a:pt x="45" y="346"/>
                      <a:pt x="45" y="346"/>
                      <a:pt x="45" y="346"/>
                    </a:cubicBezTo>
                    <a:cubicBezTo>
                      <a:pt x="45" y="346"/>
                      <a:pt x="45" y="346"/>
                      <a:pt x="45" y="346"/>
                    </a:cubicBezTo>
                    <a:cubicBezTo>
                      <a:pt x="45" y="345"/>
                      <a:pt x="45" y="345"/>
                      <a:pt x="45" y="344"/>
                    </a:cubicBezTo>
                    <a:cubicBezTo>
                      <a:pt x="44" y="344"/>
                      <a:pt x="44" y="344"/>
                      <a:pt x="43" y="343"/>
                    </a:cubicBezTo>
                    <a:cubicBezTo>
                      <a:pt x="42" y="342"/>
                      <a:pt x="38" y="340"/>
                      <a:pt x="34" y="337"/>
                    </a:cubicBezTo>
                    <a:cubicBezTo>
                      <a:pt x="28" y="333"/>
                      <a:pt x="20" y="329"/>
                      <a:pt x="14" y="325"/>
                    </a:cubicBezTo>
                    <a:cubicBezTo>
                      <a:pt x="10" y="323"/>
                      <a:pt x="7" y="321"/>
                      <a:pt x="5" y="320"/>
                    </a:cubicBezTo>
                    <a:cubicBezTo>
                      <a:pt x="4" y="320"/>
                      <a:pt x="4" y="319"/>
                      <a:pt x="3" y="319"/>
                    </a:cubicBezTo>
                    <a:cubicBezTo>
                      <a:pt x="2" y="318"/>
                      <a:pt x="2" y="318"/>
                      <a:pt x="2" y="318"/>
                    </a:cubicBezTo>
                    <a:cubicBezTo>
                      <a:pt x="2" y="318"/>
                      <a:pt x="2" y="318"/>
                      <a:pt x="2" y="318"/>
                    </a:cubicBezTo>
                    <a:cubicBezTo>
                      <a:pt x="2" y="319"/>
                      <a:pt x="2" y="319"/>
                      <a:pt x="2" y="319"/>
                    </a:cubicBezTo>
                    <a:cubicBezTo>
                      <a:pt x="2" y="318"/>
                      <a:pt x="2" y="318"/>
                      <a:pt x="2" y="318"/>
                    </a:cubicBezTo>
                    <a:cubicBezTo>
                      <a:pt x="2" y="318"/>
                      <a:pt x="2" y="318"/>
                      <a:pt x="2" y="318"/>
                    </a:cubicBezTo>
                    <a:cubicBezTo>
                      <a:pt x="2" y="319"/>
                      <a:pt x="2" y="319"/>
                      <a:pt x="2" y="319"/>
                    </a:cubicBezTo>
                    <a:cubicBezTo>
                      <a:pt x="2" y="318"/>
                      <a:pt x="2" y="318"/>
                      <a:pt x="2" y="318"/>
                    </a:cubicBezTo>
                    <a:cubicBezTo>
                      <a:pt x="2" y="319"/>
                      <a:pt x="2" y="319"/>
                      <a:pt x="2" y="319"/>
                    </a:cubicBezTo>
                    <a:cubicBezTo>
                      <a:pt x="3" y="318"/>
                      <a:pt x="3" y="318"/>
                      <a:pt x="3" y="318"/>
                    </a:cubicBezTo>
                    <a:cubicBezTo>
                      <a:pt x="2" y="318"/>
                      <a:pt x="2" y="318"/>
                      <a:pt x="2" y="318"/>
                    </a:cubicBezTo>
                    <a:cubicBezTo>
                      <a:pt x="2" y="319"/>
                      <a:pt x="2" y="319"/>
                      <a:pt x="2" y="319"/>
                    </a:cubicBezTo>
                    <a:cubicBezTo>
                      <a:pt x="3" y="318"/>
                      <a:pt x="3" y="318"/>
                      <a:pt x="3" y="318"/>
                    </a:cubicBezTo>
                    <a:cubicBezTo>
                      <a:pt x="1" y="319"/>
                      <a:pt x="1" y="319"/>
                      <a:pt x="1" y="319"/>
                    </a:cubicBezTo>
                    <a:cubicBezTo>
                      <a:pt x="3" y="319"/>
                      <a:pt x="3" y="319"/>
                      <a:pt x="3" y="319"/>
                    </a:cubicBezTo>
                    <a:cubicBezTo>
                      <a:pt x="3" y="318"/>
                      <a:pt x="3" y="318"/>
                      <a:pt x="3" y="318"/>
                    </a:cubicBezTo>
                    <a:cubicBezTo>
                      <a:pt x="1" y="319"/>
                      <a:pt x="1" y="319"/>
                      <a:pt x="1" y="319"/>
                    </a:cubicBezTo>
                    <a:cubicBezTo>
                      <a:pt x="3" y="319"/>
                      <a:pt x="3" y="319"/>
                      <a:pt x="3" y="319"/>
                    </a:cubicBezTo>
                    <a:cubicBezTo>
                      <a:pt x="1" y="319"/>
                      <a:pt x="1" y="319"/>
                      <a:pt x="1" y="319"/>
                    </a:cubicBezTo>
                    <a:cubicBezTo>
                      <a:pt x="3" y="319"/>
                      <a:pt x="3" y="319"/>
                      <a:pt x="3" y="319"/>
                    </a:cubicBezTo>
                    <a:cubicBezTo>
                      <a:pt x="3" y="319"/>
                      <a:pt x="3" y="319"/>
                      <a:pt x="3" y="319"/>
                    </a:cubicBezTo>
                    <a:cubicBezTo>
                      <a:pt x="1" y="319"/>
                      <a:pt x="1" y="319"/>
                      <a:pt x="1" y="319"/>
                    </a:cubicBezTo>
                    <a:cubicBezTo>
                      <a:pt x="3" y="319"/>
                      <a:pt x="3" y="319"/>
                      <a:pt x="3" y="319"/>
                    </a:cubicBezTo>
                    <a:cubicBezTo>
                      <a:pt x="1" y="319"/>
                      <a:pt x="1" y="319"/>
                      <a:pt x="1" y="319"/>
                    </a:cubicBezTo>
                    <a:cubicBezTo>
                      <a:pt x="1" y="321"/>
                      <a:pt x="1" y="321"/>
                      <a:pt x="1" y="321"/>
                    </a:cubicBezTo>
                    <a:cubicBezTo>
                      <a:pt x="43" y="342"/>
                      <a:pt x="43" y="342"/>
                      <a:pt x="43" y="342"/>
                    </a:cubicBezTo>
                    <a:cubicBezTo>
                      <a:pt x="44" y="342"/>
                      <a:pt x="45" y="342"/>
                      <a:pt x="45" y="341"/>
                    </a:cubicBezTo>
                    <a:cubicBezTo>
                      <a:pt x="45" y="340"/>
                      <a:pt x="45" y="340"/>
                      <a:pt x="44" y="339"/>
                    </a:cubicBezTo>
                    <a:cubicBezTo>
                      <a:pt x="44" y="339"/>
                      <a:pt x="42" y="338"/>
                      <a:pt x="38" y="335"/>
                    </a:cubicBezTo>
                    <a:cubicBezTo>
                      <a:pt x="33" y="332"/>
                      <a:pt x="24" y="327"/>
                      <a:pt x="17" y="323"/>
                    </a:cubicBezTo>
                    <a:cubicBezTo>
                      <a:pt x="14" y="320"/>
                      <a:pt x="11" y="318"/>
                      <a:pt x="8" y="317"/>
                    </a:cubicBezTo>
                    <a:cubicBezTo>
                      <a:pt x="7" y="316"/>
                      <a:pt x="6" y="316"/>
                      <a:pt x="6" y="315"/>
                    </a:cubicBezTo>
                    <a:cubicBezTo>
                      <a:pt x="5" y="315"/>
                      <a:pt x="5" y="315"/>
                      <a:pt x="5" y="315"/>
                    </a:cubicBezTo>
                    <a:cubicBezTo>
                      <a:pt x="5" y="315"/>
                      <a:pt x="5" y="315"/>
                      <a:pt x="5" y="315"/>
                    </a:cubicBezTo>
                    <a:cubicBezTo>
                      <a:pt x="5" y="315"/>
                      <a:pt x="5" y="315"/>
                      <a:pt x="5" y="315"/>
                    </a:cubicBezTo>
                    <a:cubicBezTo>
                      <a:pt x="4" y="315"/>
                      <a:pt x="4" y="315"/>
                      <a:pt x="4" y="315"/>
                    </a:cubicBezTo>
                    <a:cubicBezTo>
                      <a:pt x="5" y="315"/>
                      <a:pt x="5" y="315"/>
                      <a:pt x="5" y="315"/>
                    </a:cubicBezTo>
                    <a:cubicBezTo>
                      <a:pt x="5" y="315"/>
                      <a:pt x="5" y="315"/>
                      <a:pt x="5" y="315"/>
                    </a:cubicBezTo>
                    <a:cubicBezTo>
                      <a:pt x="4" y="315"/>
                      <a:pt x="4" y="315"/>
                      <a:pt x="4" y="315"/>
                    </a:cubicBezTo>
                    <a:cubicBezTo>
                      <a:pt x="5" y="315"/>
                      <a:pt x="5" y="315"/>
                      <a:pt x="5" y="315"/>
                    </a:cubicBezTo>
                    <a:cubicBezTo>
                      <a:pt x="4" y="316"/>
                      <a:pt x="4" y="316"/>
                      <a:pt x="4" y="316"/>
                    </a:cubicBezTo>
                    <a:cubicBezTo>
                      <a:pt x="5" y="316"/>
                      <a:pt x="5" y="316"/>
                      <a:pt x="5" y="316"/>
                    </a:cubicBezTo>
                    <a:cubicBezTo>
                      <a:pt x="5" y="315"/>
                      <a:pt x="5" y="315"/>
                      <a:pt x="5" y="315"/>
                    </a:cubicBezTo>
                    <a:cubicBezTo>
                      <a:pt x="4" y="316"/>
                      <a:pt x="4" y="316"/>
                      <a:pt x="4" y="316"/>
                    </a:cubicBezTo>
                    <a:cubicBezTo>
                      <a:pt x="5" y="316"/>
                      <a:pt x="5" y="316"/>
                      <a:pt x="5" y="316"/>
                    </a:cubicBezTo>
                    <a:cubicBezTo>
                      <a:pt x="4" y="316"/>
                      <a:pt x="4" y="316"/>
                      <a:pt x="4" y="316"/>
                    </a:cubicBezTo>
                    <a:cubicBezTo>
                      <a:pt x="5" y="316"/>
                      <a:pt x="5" y="316"/>
                      <a:pt x="5" y="316"/>
                    </a:cubicBezTo>
                    <a:cubicBezTo>
                      <a:pt x="5" y="316"/>
                      <a:pt x="5" y="316"/>
                      <a:pt x="5" y="316"/>
                    </a:cubicBezTo>
                    <a:cubicBezTo>
                      <a:pt x="4" y="316"/>
                      <a:pt x="4" y="316"/>
                      <a:pt x="4" y="316"/>
                    </a:cubicBezTo>
                    <a:cubicBezTo>
                      <a:pt x="5" y="316"/>
                      <a:pt x="5" y="316"/>
                      <a:pt x="5" y="316"/>
                    </a:cubicBezTo>
                    <a:cubicBezTo>
                      <a:pt x="4" y="315"/>
                      <a:pt x="4" y="315"/>
                      <a:pt x="4" y="315"/>
                    </a:cubicBezTo>
                    <a:cubicBezTo>
                      <a:pt x="3" y="317"/>
                      <a:pt x="3" y="317"/>
                      <a:pt x="3" y="317"/>
                    </a:cubicBezTo>
                    <a:cubicBezTo>
                      <a:pt x="3" y="317"/>
                      <a:pt x="13" y="322"/>
                      <a:pt x="24" y="327"/>
                    </a:cubicBezTo>
                    <a:cubicBezTo>
                      <a:pt x="29" y="330"/>
                      <a:pt x="34" y="332"/>
                      <a:pt x="38" y="334"/>
                    </a:cubicBezTo>
                    <a:cubicBezTo>
                      <a:pt x="40" y="335"/>
                      <a:pt x="41" y="336"/>
                      <a:pt x="43" y="337"/>
                    </a:cubicBezTo>
                    <a:cubicBezTo>
                      <a:pt x="43" y="337"/>
                      <a:pt x="44" y="337"/>
                      <a:pt x="44" y="337"/>
                    </a:cubicBezTo>
                    <a:cubicBezTo>
                      <a:pt x="45" y="338"/>
                      <a:pt x="45" y="338"/>
                      <a:pt x="45" y="338"/>
                    </a:cubicBezTo>
                    <a:cubicBezTo>
                      <a:pt x="45" y="338"/>
                      <a:pt x="45" y="338"/>
                      <a:pt x="45" y="338"/>
                    </a:cubicBezTo>
                    <a:cubicBezTo>
                      <a:pt x="45" y="338"/>
                      <a:pt x="45" y="338"/>
                      <a:pt x="45" y="338"/>
                    </a:cubicBezTo>
                    <a:cubicBezTo>
                      <a:pt x="46" y="338"/>
                      <a:pt x="46" y="338"/>
                      <a:pt x="46" y="337"/>
                    </a:cubicBezTo>
                    <a:cubicBezTo>
                      <a:pt x="47" y="337"/>
                      <a:pt x="47" y="336"/>
                      <a:pt x="47" y="336"/>
                    </a:cubicBezTo>
                    <a:cubicBezTo>
                      <a:pt x="47" y="336"/>
                      <a:pt x="46" y="335"/>
                      <a:pt x="46" y="335"/>
                    </a:cubicBezTo>
                    <a:cubicBezTo>
                      <a:pt x="23" y="320"/>
                      <a:pt x="23" y="320"/>
                      <a:pt x="23" y="320"/>
                    </a:cubicBezTo>
                    <a:cubicBezTo>
                      <a:pt x="44" y="330"/>
                      <a:pt x="44" y="330"/>
                      <a:pt x="44" y="330"/>
                    </a:cubicBezTo>
                    <a:cubicBezTo>
                      <a:pt x="44" y="330"/>
                      <a:pt x="45" y="330"/>
                      <a:pt x="46" y="329"/>
                    </a:cubicBezTo>
                    <a:cubicBezTo>
                      <a:pt x="46" y="328"/>
                      <a:pt x="46" y="328"/>
                      <a:pt x="45" y="327"/>
                    </a:cubicBezTo>
                    <a:cubicBezTo>
                      <a:pt x="45" y="327"/>
                      <a:pt x="42" y="326"/>
                      <a:pt x="38" y="323"/>
                    </a:cubicBezTo>
                    <a:cubicBezTo>
                      <a:pt x="32" y="320"/>
                      <a:pt x="23" y="314"/>
                      <a:pt x="16" y="310"/>
                    </a:cubicBezTo>
                    <a:cubicBezTo>
                      <a:pt x="12" y="307"/>
                      <a:pt x="9" y="305"/>
                      <a:pt x="6" y="304"/>
                    </a:cubicBezTo>
                    <a:cubicBezTo>
                      <a:pt x="5" y="303"/>
                      <a:pt x="4" y="302"/>
                      <a:pt x="4" y="302"/>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2" y="302"/>
                      <a:pt x="2" y="302"/>
                      <a:pt x="2" y="302"/>
                    </a:cubicBezTo>
                    <a:cubicBezTo>
                      <a:pt x="3" y="302"/>
                      <a:pt x="3" y="302"/>
                      <a:pt x="3" y="302"/>
                    </a:cubicBezTo>
                    <a:cubicBezTo>
                      <a:pt x="3" y="301"/>
                      <a:pt x="3" y="301"/>
                      <a:pt x="3" y="301"/>
                    </a:cubicBezTo>
                    <a:cubicBezTo>
                      <a:pt x="2" y="302"/>
                      <a:pt x="2" y="302"/>
                      <a:pt x="2" y="302"/>
                    </a:cubicBezTo>
                    <a:cubicBezTo>
                      <a:pt x="3" y="302"/>
                      <a:pt x="3" y="302"/>
                      <a:pt x="3" y="302"/>
                    </a:cubicBezTo>
                    <a:cubicBezTo>
                      <a:pt x="2" y="302"/>
                      <a:pt x="2" y="302"/>
                      <a:pt x="2" y="302"/>
                    </a:cubicBezTo>
                    <a:cubicBezTo>
                      <a:pt x="3" y="303"/>
                      <a:pt x="3" y="303"/>
                      <a:pt x="3" y="303"/>
                    </a:cubicBezTo>
                    <a:cubicBezTo>
                      <a:pt x="3" y="302"/>
                      <a:pt x="3" y="302"/>
                      <a:pt x="3" y="302"/>
                    </a:cubicBezTo>
                    <a:cubicBezTo>
                      <a:pt x="2" y="302"/>
                      <a:pt x="2" y="302"/>
                      <a:pt x="2" y="302"/>
                    </a:cubicBezTo>
                    <a:cubicBezTo>
                      <a:pt x="3" y="303"/>
                      <a:pt x="3" y="303"/>
                      <a:pt x="3" y="303"/>
                    </a:cubicBezTo>
                    <a:cubicBezTo>
                      <a:pt x="3" y="303"/>
                      <a:pt x="3" y="303"/>
                      <a:pt x="3" y="303"/>
                    </a:cubicBezTo>
                    <a:cubicBezTo>
                      <a:pt x="2" y="302"/>
                      <a:pt x="2" y="302"/>
                      <a:pt x="2" y="302"/>
                    </a:cubicBezTo>
                    <a:cubicBezTo>
                      <a:pt x="2" y="303"/>
                      <a:pt x="2" y="303"/>
                      <a:pt x="2" y="303"/>
                    </a:cubicBezTo>
                    <a:cubicBezTo>
                      <a:pt x="2" y="303"/>
                      <a:pt x="3" y="303"/>
                      <a:pt x="3" y="303"/>
                    </a:cubicBezTo>
                    <a:cubicBezTo>
                      <a:pt x="2" y="302"/>
                      <a:pt x="2" y="302"/>
                      <a:pt x="2" y="302"/>
                    </a:cubicBezTo>
                    <a:cubicBezTo>
                      <a:pt x="2" y="303"/>
                      <a:pt x="2" y="303"/>
                      <a:pt x="2" y="303"/>
                    </a:cubicBezTo>
                    <a:cubicBezTo>
                      <a:pt x="2" y="302"/>
                      <a:pt x="2" y="302"/>
                      <a:pt x="2" y="302"/>
                    </a:cubicBezTo>
                    <a:cubicBezTo>
                      <a:pt x="2" y="303"/>
                      <a:pt x="2" y="303"/>
                      <a:pt x="2" y="303"/>
                    </a:cubicBezTo>
                    <a:cubicBezTo>
                      <a:pt x="2" y="303"/>
                      <a:pt x="2" y="303"/>
                      <a:pt x="2" y="303"/>
                    </a:cubicBezTo>
                    <a:cubicBezTo>
                      <a:pt x="2" y="302"/>
                      <a:pt x="2" y="302"/>
                      <a:pt x="2" y="302"/>
                    </a:cubicBezTo>
                    <a:cubicBezTo>
                      <a:pt x="2" y="303"/>
                      <a:pt x="2" y="303"/>
                      <a:pt x="2" y="303"/>
                    </a:cubicBezTo>
                    <a:cubicBezTo>
                      <a:pt x="2" y="302"/>
                      <a:pt x="2" y="302"/>
                      <a:pt x="2" y="302"/>
                    </a:cubicBezTo>
                    <a:cubicBezTo>
                      <a:pt x="2" y="303"/>
                      <a:pt x="2" y="303"/>
                      <a:pt x="2" y="303"/>
                    </a:cubicBezTo>
                    <a:cubicBezTo>
                      <a:pt x="2" y="303"/>
                      <a:pt x="2" y="303"/>
                      <a:pt x="2" y="303"/>
                    </a:cubicBezTo>
                    <a:cubicBezTo>
                      <a:pt x="2" y="302"/>
                      <a:pt x="2" y="302"/>
                      <a:pt x="2" y="302"/>
                    </a:cubicBezTo>
                    <a:cubicBezTo>
                      <a:pt x="2" y="303"/>
                      <a:pt x="2" y="303"/>
                      <a:pt x="2" y="303"/>
                    </a:cubicBezTo>
                    <a:cubicBezTo>
                      <a:pt x="2" y="303"/>
                      <a:pt x="2" y="303"/>
                      <a:pt x="2" y="304"/>
                    </a:cubicBezTo>
                    <a:cubicBezTo>
                      <a:pt x="6" y="305"/>
                      <a:pt x="16" y="310"/>
                      <a:pt x="26" y="314"/>
                    </a:cubicBezTo>
                    <a:cubicBezTo>
                      <a:pt x="31" y="316"/>
                      <a:pt x="35" y="319"/>
                      <a:pt x="39" y="320"/>
                    </a:cubicBezTo>
                    <a:cubicBezTo>
                      <a:pt x="42" y="322"/>
                      <a:pt x="44" y="323"/>
                      <a:pt x="44" y="323"/>
                    </a:cubicBezTo>
                    <a:cubicBezTo>
                      <a:pt x="45" y="323"/>
                      <a:pt x="46" y="323"/>
                      <a:pt x="46" y="322"/>
                    </a:cubicBezTo>
                    <a:cubicBezTo>
                      <a:pt x="47" y="322"/>
                      <a:pt x="46" y="321"/>
                      <a:pt x="46" y="320"/>
                    </a:cubicBezTo>
                    <a:cubicBezTo>
                      <a:pt x="4" y="294"/>
                      <a:pt x="4" y="294"/>
                      <a:pt x="4" y="294"/>
                    </a:cubicBezTo>
                    <a:cubicBezTo>
                      <a:pt x="3" y="296"/>
                      <a:pt x="3" y="296"/>
                      <a:pt x="3" y="296"/>
                    </a:cubicBezTo>
                    <a:cubicBezTo>
                      <a:pt x="5" y="296"/>
                      <a:pt x="5" y="296"/>
                      <a:pt x="5" y="296"/>
                    </a:cubicBezTo>
                    <a:cubicBezTo>
                      <a:pt x="4" y="296"/>
                      <a:pt x="4" y="296"/>
                      <a:pt x="4" y="296"/>
                    </a:cubicBezTo>
                    <a:cubicBezTo>
                      <a:pt x="4" y="297"/>
                      <a:pt x="4" y="297"/>
                      <a:pt x="4" y="297"/>
                    </a:cubicBezTo>
                    <a:cubicBezTo>
                      <a:pt x="5" y="296"/>
                      <a:pt x="5" y="296"/>
                      <a:pt x="5" y="296"/>
                    </a:cubicBezTo>
                    <a:cubicBezTo>
                      <a:pt x="4" y="296"/>
                      <a:pt x="4" y="296"/>
                      <a:pt x="4" y="296"/>
                    </a:cubicBezTo>
                    <a:cubicBezTo>
                      <a:pt x="4" y="297"/>
                      <a:pt x="4" y="297"/>
                      <a:pt x="4" y="297"/>
                    </a:cubicBezTo>
                    <a:cubicBezTo>
                      <a:pt x="4" y="296"/>
                      <a:pt x="4" y="296"/>
                      <a:pt x="4" y="296"/>
                    </a:cubicBezTo>
                    <a:cubicBezTo>
                      <a:pt x="4" y="297"/>
                      <a:pt x="4" y="297"/>
                      <a:pt x="4" y="297"/>
                    </a:cubicBezTo>
                    <a:cubicBezTo>
                      <a:pt x="4" y="297"/>
                      <a:pt x="4" y="297"/>
                      <a:pt x="4" y="297"/>
                    </a:cubicBezTo>
                    <a:cubicBezTo>
                      <a:pt x="4" y="296"/>
                      <a:pt x="4" y="296"/>
                      <a:pt x="4" y="296"/>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5" y="297"/>
                      <a:pt x="6" y="298"/>
                    </a:cubicBezTo>
                    <a:cubicBezTo>
                      <a:pt x="10" y="300"/>
                      <a:pt x="19" y="304"/>
                      <a:pt x="27" y="308"/>
                    </a:cubicBezTo>
                    <a:cubicBezTo>
                      <a:pt x="31" y="310"/>
                      <a:pt x="35" y="312"/>
                      <a:pt x="37" y="313"/>
                    </a:cubicBezTo>
                    <a:cubicBezTo>
                      <a:pt x="39" y="314"/>
                      <a:pt x="40" y="315"/>
                      <a:pt x="41" y="315"/>
                    </a:cubicBezTo>
                    <a:cubicBezTo>
                      <a:pt x="41" y="315"/>
                      <a:pt x="42" y="316"/>
                      <a:pt x="42" y="316"/>
                    </a:cubicBezTo>
                    <a:cubicBezTo>
                      <a:pt x="42" y="316"/>
                      <a:pt x="42" y="316"/>
                      <a:pt x="42" y="316"/>
                    </a:cubicBezTo>
                    <a:cubicBezTo>
                      <a:pt x="43" y="316"/>
                      <a:pt x="43" y="316"/>
                      <a:pt x="43" y="316"/>
                    </a:cubicBezTo>
                    <a:cubicBezTo>
                      <a:pt x="44" y="316"/>
                      <a:pt x="44" y="316"/>
                      <a:pt x="44" y="316"/>
                    </a:cubicBezTo>
                    <a:cubicBezTo>
                      <a:pt x="44" y="316"/>
                      <a:pt x="44" y="316"/>
                      <a:pt x="44" y="315"/>
                    </a:cubicBezTo>
                    <a:cubicBezTo>
                      <a:pt x="45" y="315"/>
                      <a:pt x="45" y="314"/>
                      <a:pt x="45" y="314"/>
                    </a:cubicBezTo>
                    <a:cubicBezTo>
                      <a:pt x="45" y="314"/>
                      <a:pt x="44" y="313"/>
                      <a:pt x="44" y="313"/>
                    </a:cubicBezTo>
                    <a:cubicBezTo>
                      <a:pt x="32" y="306"/>
                      <a:pt x="32" y="306"/>
                      <a:pt x="32" y="306"/>
                    </a:cubicBezTo>
                    <a:cubicBezTo>
                      <a:pt x="44" y="312"/>
                      <a:pt x="44" y="312"/>
                      <a:pt x="44" y="312"/>
                    </a:cubicBezTo>
                    <a:cubicBezTo>
                      <a:pt x="44" y="312"/>
                      <a:pt x="45" y="312"/>
                      <a:pt x="45" y="312"/>
                    </a:cubicBezTo>
                    <a:cubicBezTo>
                      <a:pt x="45" y="311"/>
                      <a:pt x="46" y="311"/>
                      <a:pt x="46" y="310"/>
                    </a:cubicBezTo>
                    <a:cubicBezTo>
                      <a:pt x="46" y="310"/>
                      <a:pt x="45" y="309"/>
                      <a:pt x="45" y="309"/>
                    </a:cubicBezTo>
                    <a:cubicBezTo>
                      <a:pt x="45" y="309"/>
                      <a:pt x="45" y="309"/>
                      <a:pt x="45" y="309"/>
                    </a:cubicBezTo>
                    <a:cubicBezTo>
                      <a:pt x="45" y="309"/>
                      <a:pt x="45" y="309"/>
                      <a:pt x="44" y="308"/>
                    </a:cubicBezTo>
                    <a:cubicBezTo>
                      <a:pt x="38" y="304"/>
                      <a:pt x="3" y="283"/>
                      <a:pt x="3" y="283"/>
                    </a:cubicBezTo>
                    <a:cubicBezTo>
                      <a:pt x="2" y="284"/>
                      <a:pt x="2" y="284"/>
                      <a:pt x="2" y="284"/>
                    </a:cubicBezTo>
                    <a:cubicBezTo>
                      <a:pt x="1" y="285"/>
                      <a:pt x="1" y="285"/>
                      <a:pt x="1" y="285"/>
                    </a:cubicBezTo>
                    <a:cubicBezTo>
                      <a:pt x="1" y="285"/>
                      <a:pt x="12" y="290"/>
                      <a:pt x="22" y="295"/>
                    </a:cubicBezTo>
                    <a:cubicBezTo>
                      <a:pt x="27" y="298"/>
                      <a:pt x="33" y="300"/>
                      <a:pt x="37" y="302"/>
                    </a:cubicBezTo>
                    <a:cubicBezTo>
                      <a:pt x="39" y="303"/>
                      <a:pt x="40" y="304"/>
                      <a:pt x="42" y="304"/>
                    </a:cubicBezTo>
                    <a:cubicBezTo>
                      <a:pt x="42" y="305"/>
                      <a:pt x="43" y="305"/>
                      <a:pt x="43" y="305"/>
                    </a:cubicBezTo>
                    <a:cubicBezTo>
                      <a:pt x="44" y="305"/>
                      <a:pt x="44" y="305"/>
                      <a:pt x="44" y="305"/>
                    </a:cubicBezTo>
                    <a:cubicBezTo>
                      <a:pt x="44" y="305"/>
                      <a:pt x="44" y="305"/>
                      <a:pt x="44" y="305"/>
                    </a:cubicBezTo>
                    <a:cubicBezTo>
                      <a:pt x="45" y="305"/>
                      <a:pt x="45" y="305"/>
                      <a:pt x="45" y="305"/>
                    </a:cubicBezTo>
                    <a:cubicBezTo>
                      <a:pt x="45" y="305"/>
                      <a:pt x="45" y="305"/>
                      <a:pt x="46" y="305"/>
                    </a:cubicBezTo>
                    <a:cubicBezTo>
                      <a:pt x="46" y="304"/>
                      <a:pt x="46" y="304"/>
                      <a:pt x="46" y="304"/>
                    </a:cubicBezTo>
                    <a:cubicBezTo>
                      <a:pt x="46" y="303"/>
                      <a:pt x="46" y="303"/>
                      <a:pt x="46" y="303"/>
                    </a:cubicBezTo>
                    <a:cubicBezTo>
                      <a:pt x="45" y="303"/>
                      <a:pt x="45" y="303"/>
                      <a:pt x="45" y="303"/>
                    </a:cubicBezTo>
                    <a:cubicBezTo>
                      <a:pt x="45" y="302"/>
                      <a:pt x="45" y="302"/>
                      <a:pt x="44" y="302"/>
                    </a:cubicBezTo>
                    <a:cubicBezTo>
                      <a:pt x="41" y="300"/>
                      <a:pt x="31" y="294"/>
                      <a:pt x="21" y="288"/>
                    </a:cubicBezTo>
                    <a:cubicBezTo>
                      <a:pt x="16" y="285"/>
                      <a:pt x="12" y="282"/>
                      <a:pt x="8" y="280"/>
                    </a:cubicBezTo>
                    <a:cubicBezTo>
                      <a:pt x="7" y="279"/>
                      <a:pt x="5" y="278"/>
                      <a:pt x="4" y="277"/>
                    </a:cubicBezTo>
                    <a:cubicBezTo>
                      <a:pt x="4" y="277"/>
                      <a:pt x="4" y="277"/>
                      <a:pt x="3" y="277"/>
                    </a:cubicBezTo>
                    <a:cubicBezTo>
                      <a:pt x="3" y="277"/>
                      <a:pt x="3" y="277"/>
                      <a:pt x="3" y="277"/>
                    </a:cubicBezTo>
                    <a:cubicBezTo>
                      <a:pt x="3" y="277"/>
                      <a:pt x="3" y="277"/>
                      <a:pt x="3" y="277"/>
                    </a:cubicBezTo>
                    <a:cubicBezTo>
                      <a:pt x="2" y="277"/>
                      <a:pt x="2" y="277"/>
                      <a:pt x="2" y="277"/>
                    </a:cubicBezTo>
                    <a:cubicBezTo>
                      <a:pt x="3" y="277"/>
                      <a:pt x="3" y="277"/>
                      <a:pt x="3" y="277"/>
                    </a:cubicBezTo>
                    <a:cubicBezTo>
                      <a:pt x="3" y="277"/>
                      <a:pt x="3" y="277"/>
                      <a:pt x="3" y="277"/>
                    </a:cubicBezTo>
                    <a:cubicBezTo>
                      <a:pt x="2" y="277"/>
                      <a:pt x="2" y="277"/>
                      <a:pt x="2" y="277"/>
                    </a:cubicBezTo>
                    <a:cubicBezTo>
                      <a:pt x="3" y="277"/>
                      <a:pt x="3" y="277"/>
                      <a:pt x="3" y="277"/>
                    </a:cubicBezTo>
                    <a:cubicBezTo>
                      <a:pt x="2" y="277"/>
                      <a:pt x="2" y="277"/>
                      <a:pt x="2" y="277"/>
                    </a:cubicBezTo>
                    <a:cubicBezTo>
                      <a:pt x="3" y="278"/>
                      <a:pt x="3" y="278"/>
                      <a:pt x="3" y="278"/>
                    </a:cubicBezTo>
                    <a:cubicBezTo>
                      <a:pt x="3" y="277"/>
                      <a:pt x="3" y="277"/>
                      <a:pt x="3" y="277"/>
                    </a:cubicBezTo>
                    <a:cubicBezTo>
                      <a:pt x="2" y="277"/>
                      <a:pt x="2" y="277"/>
                      <a:pt x="2" y="277"/>
                    </a:cubicBezTo>
                    <a:cubicBezTo>
                      <a:pt x="3" y="278"/>
                      <a:pt x="3" y="278"/>
                      <a:pt x="3" y="278"/>
                    </a:cubicBezTo>
                    <a:cubicBezTo>
                      <a:pt x="3" y="278"/>
                      <a:pt x="3" y="278"/>
                      <a:pt x="3" y="278"/>
                    </a:cubicBezTo>
                    <a:cubicBezTo>
                      <a:pt x="2" y="277"/>
                      <a:pt x="2" y="277"/>
                      <a:pt x="2" y="277"/>
                    </a:cubicBezTo>
                    <a:cubicBezTo>
                      <a:pt x="2" y="279"/>
                      <a:pt x="2" y="279"/>
                      <a:pt x="2" y="279"/>
                    </a:cubicBezTo>
                    <a:cubicBezTo>
                      <a:pt x="3" y="278"/>
                      <a:pt x="3" y="278"/>
                      <a:pt x="3" y="278"/>
                    </a:cubicBezTo>
                    <a:cubicBezTo>
                      <a:pt x="2" y="277"/>
                      <a:pt x="2" y="277"/>
                      <a:pt x="2" y="277"/>
                    </a:cubicBezTo>
                    <a:cubicBezTo>
                      <a:pt x="2" y="279"/>
                      <a:pt x="2" y="279"/>
                      <a:pt x="2" y="279"/>
                    </a:cubicBezTo>
                    <a:cubicBezTo>
                      <a:pt x="2" y="277"/>
                      <a:pt x="2" y="277"/>
                      <a:pt x="2" y="277"/>
                    </a:cubicBezTo>
                    <a:cubicBezTo>
                      <a:pt x="2" y="279"/>
                      <a:pt x="2" y="279"/>
                      <a:pt x="2" y="279"/>
                    </a:cubicBezTo>
                    <a:cubicBezTo>
                      <a:pt x="2" y="279"/>
                      <a:pt x="2" y="279"/>
                      <a:pt x="2" y="279"/>
                    </a:cubicBezTo>
                    <a:cubicBezTo>
                      <a:pt x="2" y="277"/>
                      <a:pt x="2" y="277"/>
                      <a:pt x="2" y="277"/>
                    </a:cubicBezTo>
                    <a:cubicBezTo>
                      <a:pt x="2" y="279"/>
                      <a:pt x="2" y="279"/>
                      <a:pt x="2" y="279"/>
                    </a:cubicBezTo>
                    <a:cubicBezTo>
                      <a:pt x="2" y="278"/>
                      <a:pt x="2" y="278"/>
                      <a:pt x="2" y="278"/>
                    </a:cubicBezTo>
                    <a:cubicBezTo>
                      <a:pt x="2" y="279"/>
                      <a:pt x="2" y="279"/>
                      <a:pt x="2" y="279"/>
                    </a:cubicBezTo>
                    <a:cubicBezTo>
                      <a:pt x="2" y="279"/>
                      <a:pt x="2" y="279"/>
                      <a:pt x="2" y="279"/>
                    </a:cubicBezTo>
                    <a:cubicBezTo>
                      <a:pt x="2" y="278"/>
                      <a:pt x="2" y="278"/>
                      <a:pt x="2" y="278"/>
                    </a:cubicBezTo>
                    <a:cubicBezTo>
                      <a:pt x="2" y="279"/>
                      <a:pt x="2" y="279"/>
                      <a:pt x="2" y="279"/>
                    </a:cubicBezTo>
                    <a:cubicBezTo>
                      <a:pt x="2" y="279"/>
                      <a:pt x="2" y="279"/>
                      <a:pt x="2" y="279"/>
                    </a:cubicBezTo>
                    <a:cubicBezTo>
                      <a:pt x="2" y="279"/>
                      <a:pt x="3" y="279"/>
                      <a:pt x="5" y="280"/>
                    </a:cubicBezTo>
                    <a:cubicBezTo>
                      <a:pt x="9" y="282"/>
                      <a:pt x="19" y="287"/>
                      <a:pt x="28" y="291"/>
                    </a:cubicBezTo>
                    <a:cubicBezTo>
                      <a:pt x="32" y="294"/>
                      <a:pt x="36" y="296"/>
                      <a:pt x="39" y="297"/>
                    </a:cubicBezTo>
                    <a:cubicBezTo>
                      <a:pt x="41" y="298"/>
                      <a:pt x="42" y="298"/>
                      <a:pt x="43" y="299"/>
                    </a:cubicBezTo>
                    <a:cubicBezTo>
                      <a:pt x="43" y="299"/>
                      <a:pt x="44" y="299"/>
                      <a:pt x="44" y="299"/>
                    </a:cubicBezTo>
                    <a:cubicBezTo>
                      <a:pt x="45" y="299"/>
                      <a:pt x="45" y="299"/>
                      <a:pt x="45" y="299"/>
                    </a:cubicBezTo>
                    <a:cubicBezTo>
                      <a:pt x="45" y="300"/>
                      <a:pt x="45" y="300"/>
                      <a:pt x="45" y="300"/>
                    </a:cubicBezTo>
                    <a:cubicBezTo>
                      <a:pt x="46" y="300"/>
                      <a:pt x="46" y="300"/>
                      <a:pt x="46" y="300"/>
                    </a:cubicBezTo>
                    <a:cubicBezTo>
                      <a:pt x="46" y="299"/>
                      <a:pt x="46" y="299"/>
                      <a:pt x="46" y="299"/>
                    </a:cubicBezTo>
                    <a:cubicBezTo>
                      <a:pt x="47" y="299"/>
                      <a:pt x="47" y="298"/>
                      <a:pt x="47" y="298"/>
                    </a:cubicBezTo>
                    <a:cubicBezTo>
                      <a:pt x="47" y="297"/>
                      <a:pt x="46" y="297"/>
                      <a:pt x="46" y="297"/>
                    </a:cubicBezTo>
                    <a:cubicBezTo>
                      <a:pt x="4" y="270"/>
                      <a:pt x="4" y="270"/>
                      <a:pt x="4" y="270"/>
                    </a:cubicBezTo>
                    <a:cubicBezTo>
                      <a:pt x="3" y="272"/>
                      <a:pt x="3" y="272"/>
                      <a:pt x="3" y="272"/>
                    </a:cubicBezTo>
                    <a:cubicBezTo>
                      <a:pt x="2" y="273"/>
                      <a:pt x="2" y="273"/>
                      <a:pt x="2" y="273"/>
                    </a:cubicBezTo>
                    <a:cubicBezTo>
                      <a:pt x="2" y="273"/>
                      <a:pt x="12" y="278"/>
                      <a:pt x="22" y="283"/>
                    </a:cubicBezTo>
                    <a:cubicBezTo>
                      <a:pt x="27" y="285"/>
                      <a:pt x="32" y="288"/>
                      <a:pt x="36" y="290"/>
                    </a:cubicBezTo>
                    <a:cubicBezTo>
                      <a:pt x="38" y="291"/>
                      <a:pt x="40" y="292"/>
                      <a:pt x="42" y="292"/>
                    </a:cubicBezTo>
                    <a:cubicBezTo>
                      <a:pt x="42" y="292"/>
                      <a:pt x="43" y="293"/>
                      <a:pt x="43" y="293"/>
                    </a:cubicBezTo>
                    <a:cubicBezTo>
                      <a:pt x="44" y="293"/>
                      <a:pt x="44" y="293"/>
                      <a:pt x="45" y="293"/>
                    </a:cubicBezTo>
                    <a:cubicBezTo>
                      <a:pt x="45" y="293"/>
                      <a:pt x="45" y="293"/>
                      <a:pt x="45" y="293"/>
                    </a:cubicBezTo>
                    <a:cubicBezTo>
                      <a:pt x="46" y="293"/>
                      <a:pt x="46" y="293"/>
                      <a:pt x="46" y="292"/>
                    </a:cubicBezTo>
                    <a:cubicBezTo>
                      <a:pt x="46" y="292"/>
                      <a:pt x="47" y="292"/>
                      <a:pt x="46" y="291"/>
                    </a:cubicBezTo>
                    <a:cubicBezTo>
                      <a:pt x="46" y="291"/>
                      <a:pt x="46" y="291"/>
                      <a:pt x="46" y="290"/>
                    </a:cubicBezTo>
                    <a:cubicBezTo>
                      <a:pt x="4" y="264"/>
                      <a:pt x="4" y="264"/>
                      <a:pt x="4" y="264"/>
                    </a:cubicBezTo>
                    <a:cubicBezTo>
                      <a:pt x="3" y="266"/>
                      <a:pt x="3" y="266"/>
                      <a:pt x="3" y="266"/>
                    </a:cubicBezTo>
                    <a:cubicBezTo>
                      <a:pt x="3" y="267"/>
                      <a:pt x="3" y="267"/>
                      <a:pt x="3" y="267"/>
                    </a:cubicBezTo>
                    <a:cubicBezTo>
                      <a:pt x="3" y="267"/>
                      <a:pt x="12" y="271"/>
                      <a:pt x="22" y="276"/>
                    </a:cubicBezTo>
                    <a:cubicBezTo>
                      <a:pt x="27" y="278"/>
                      <a:pt x="32" y="280"/>
                      <a:pt x="36" y="282"/>
                    </a:cubicBezTo>
                    <a:cubicBezTo>
                      <a:pt x="38" y="282"/>
                      <a:pt x="39" y="283"/>
                      <a:pt x="41" y="284"/>
                    </a:cubicBezTo>
                    <a:cubicBezTo>
                      <a:pt x="41" y="284"/>
                      <a:pt x="42" y="284"/>
                      <a:pt x="42" y="284"/>
                    </a:cubicBezTo>
                    <a:cubicBezTo>
                      <a:pt x="43" y="284"/>
                      <a:pt x="43" y="284"/>
                      <a:pt x="43" y="284"/>
                    </a:cubicBezTo>
                    <a:cubicBezTo>
                      <a:pt x="43" y="284"/>
                      <a:pt x="43" y="284"/>
                      <a:pt x="43" y="285"/>
                    </a:cubicBezTo>
                    <a:cubicBezTo>
                      <a:pt x="44" y="284"/>
                      <a:pt x="44" y="284"/>
                      <a:pt x="44" y="284"/>
                    </a:cubicBezTo>
                    <a:cubicBezTo>
                      <a:pt x="44" y="284"/>
                      <a:pt x="44" y="284"/>
                      <a:pt x="44" y="284"/>
                    </a:cubicBezTo>
                    <a:cubicBezTo>
                      <a:pt x="45" y="284"/>
                      <a:pt x="45" y="284"/>
                      <a:pt x="45" y="284"/>
                    </a:cubicBezTo>
                    <a:cubicBezTo>
                      <a:pt x="45" y="283"/>
                      <a:pt x="45" y="283"/>
                      <a:pt x="45" y="283"/>
                    </a:cubicBezTo>
                    <a:cubicBezTo>
                      <a:pt x="45" y="283"/>
                      <a:pt x="45" y="282"/>
                      <a:pt x="45" y="282"/>
                    </a:cubicBezTo>
                    <a:cubicBezTo>
                      <a:pt x="44" y="282"/>
                      <a:pt x="44" y="282"/>
                      <a:pt x="44" y="282"/>
                    </a:cubicBezTo>
                    <a:cubicBezTo>
                      <a:pt x="43" y="281"/>
                      <a:pt x="42" y="280"/>
                      <a:pt x="41" y="279"/>
                    </a:cubicBezTo>
                    <a:cubicBezTo>
                      <a:pt x="32" y="273"/>
                      <a:pt x="3" y="256"/>
                      <a:pt x="3" y="256"/>
                    </a:cubicBezTo>
                    <a:cubicBezTo>
                      <a:pt x="2" y="257"/>
                      <a:pt x="2" y="257"/>
                      <a:pt x="2" y="257"/>
                    </a:cubicBezTo>
                    <a:cubicBezTo>
                      <a:pt x="2" y="259"/>
                      <a:pt x="2" y="259"/>
                      <a:pt x="2" y="259"/>
                    </a:cubicBezTo>
                    <a:cubicBezTo>
                      <a:pt x="45" y="278"/>
                      <a:pt x="45" y="278"/>
                      <a:pt x="45" y="278"/>
                    </a:cubicBezTo>
                    <a:cubicBezTo>
                      <a:pt x="45" y="278"/>
                      <a:pt x="46" y="278"/>
                      <a:pt x="46" y="277"/>
                    </a:cubicBezTo>
                    <a:cubicBezTo>
                      <a:pt x="47" y="276"/>
                      <a:pt x="47" y="276"/>
                      <a:pt x="47" y="276"/>
                    </a:cubicBezTo>
                    <a:cubicBezTo>
                      <a:pt x="47" y="276"/>
                      <a:pt x="46" y="276"/>
                      <a:pt x="46" y="276"/>
                    </a:cubicBezTo>
                    <a:cubicBezTo>
                      <a:pt x="46" y="275"/>
                      <a:pt x="46" y="275"/>
                      <a:pt x="46" y="275"/>
                    </a:cubicBezTo>
                    <a:cubicBezTo>
                      <a:pt x="45" y="274"/>
                      <a:pt x="44" y="274"/>
                      <a:pt x="43" y="273"/>
                    </a:cubicBezTo>
                    <a:cubicBezTo>
                      <a:pt x="33" y="266"/>
                      <a:pt x="3" y="249"/>
                      <a:pt x="3" y="249"/>
                    </a:cubicBezTo>
                    <a:cubicBezTo>
                      <a:pt x="2" y="250"/>
                      <a:pt x="2" y="250"/>
                      <a:pt x="2" y="250"/>
                    </a:cubicBezTo>
                    <a:cubicBezTo>
                      <a:pt x="4" y="251"/>
                      <a:pt x="4" y="251"/>
                      <a:pt x="4" y="251"/>
                    </a:cubicBezTo>
                    <a:cubicBezTo>
                      <a:pt x="2" y="250"/>
                      <a:pt x="2" y="250"/>
                      <a:pt x="2" y="250"/>
                    </a:cubicBezTo>
                    <a:cubicBezTo>
                      <a:pt x="3" y="251"/>
                      <a:pt x="3" y="251"/>
                      <a:pt x="3" y="251"/>
                    </a:cubicBezTo>
                    <a:cubicBezTo>
                      <a:pt x="3" y="251"/>
                      <a:pt x="3" y="251"/>
                      <a:pt x="4" y="251"/>
                    </a:cubicBezTo>
                    <a:cubicBezTo>
                      <a:pt x="2" y="250"/>
                      <a:pt x="2" y="250"/>
                      <a:pt x="2" y="250"/>
                    </a:cubicBezTo>
                    <a:cubicBezTo>
                      <a:pt x="3" y="251"/>
                      <a:pt x="3" y="251"/>
                      <a:pt x="3" y="251"/>
                    </a:cubicBezTo>
                    <a:cubicBezTo>
                      <a:pt x="2" y="250"/>
                      <a:pt x="2" y="250"/>
                      <a:pt x="2" y="250"/>
                    </a:cubicBezTo>
                    <a:cubicBezTo>
                      <a:pt x="2" y="251"/>
                      <a:pt x="2" y="251"/>
                      <a:pt x="2" y="251"/>
                    </a:cubicBezTo>
                    <a:cubicBezTo>
                      <a:pt x="3" y="251"/>
                      <a:pt x="3" y="251"/>
                      <a:pt x="3" y="251"/>
                    </a:cubicBezTo>
                    <a:cubicBezTo>
                      <a:pt x="2" y="250"/>
                      <a:pt x="2" y="250"/>
                      <a:pt x="2" y="250"/>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3" y="252"/>
                      <a:pt x="5" y="252"/>
                    </a:cubicBezTo>
                    <a:cubicBezTo>
                      <a:pt x="9" y="254"/>
                      <a:pt x="19" y="259"/>
                      <a:pt x="28" y="263"/>
                    </a:cubicBezTo>
                    <a:cubicBezTo>
                      <a:pt x="32" y="265"/>
                      <a:pt x="36" y="267"/>
                      <a:pt x="39" y="268"/>
                    </a:cubicBezTo>
                    <a:cubicBezTo>
                      <a:pt x="41" y="270"/>
                      <a:pt x="43" y="271"/>
                      <a:pt x="43" y="271"/>
                    </a:cubicBezTo>
                    <a:cubicBezTo>
                      <a:pt x="44" y="271"/>
                      <a:pt x="45" y="271"/>
                      <a:pt x="45" y="270"/>
                    </a:cubicBezTo>
                    <a:cubicBezTo>
                      <a:pt x="46" y="269"/>
                      <a:pt x="45" y="268"/>
                      <a:pt x="45" y="268"/>
                    </a:cubicBezTo>
                    <a:cubicBezTo>
                      <a:pt x="22" y="254"/>
                      <a:pt x="22" y="254"/>
                      <a:pt x="22" y="254"/>
                    </a:cubicBezTo>
                    <a:cubicBezTo>
                      <a:pt x="43" y="263"/>
                      <a:pt x="43" y="263"/>
                      <a:pt x="43" y="263"/>
                    </a:cubicBezTo>
                    <a:cubicBezTo>
                      <a:pt x="43" y="263"/>
                      <a:pt x="44" y="263"/>
                      <a:pt x="44" y="262"/>
                    </a:cubicBezTo>
                    <a:cubicBezTo>
                      <a:pt x="45" y="262"/>
                      <a:pt x="45" y="262"/>
                      <a:pt x="45" y="262"/>
                    </a:cubicBezTo>
                    <a:cubicBezTo>
                      <a:pt x="45" y="261"/>
                      <a:pt x="44" y="261"/>
                      <a:pt x="44" y="261"/>
                    </a:cubicBezTo>
                    <a:cubicBezTo>
                      <a:pt x="44" y="260"/>
                      <a:pt x="44" y="260"/>
                      <a:pt x="44" y="260"/>
                    </a:cubicBezTo>
                    <a:cubicBezTo>
                      <a:pt x="43" y="260"/>
                      <a:pt x="42" y="259"/>
                      <a:pt x="41" y="258"/>
                    </a:cubicBezTo>
                    <a:cubicBezTo>
                      <a:pt x="32" y="252"/>
                      <a:pt x="3" y="235"/>
                      <a:pt x="3" y="235"/>
                    </a:cubicBezTo>
                    <a:cubicBezTo>
                      <a:pt x="3" y="236"/>
                      <a:pt x="3" y="236"/>
                      <a:pt x="3" y="236"/>
                    </a:cubicBezTo>
                    <a:cubicBezTo>
                      <a:pt x="2" y="238"/>
                      <a:pt x="2" y="238"/>
                      <a:pt x="2" y="238"/>
                    </a:cubicBezTo>
                    <a:cubicBezTo>
                      <a:pt x="44" y="257"/>
                      <a:pt x="44" y="257"/>
                      <a:pt x="44" y="257"/>
                    </a:cubicBezTo>
                    <a:cubicBezTo>
                      <a:pt x="45" y="258"/>
                      <a:pt x="46" y="258"/>
                      <a:pt x="46" y="257"/>
                    </a:cubicBezTo>
                    <a:cubicBezTo>
                      <a:pt x="46" y="256"/>
                      <a:pt x="46" y="256"/>
                      <a:pt x="46" y="256"/>
                    </a:cubicBezTo>
                    <a:cubicBezTo>
                      <a:pt x="46" y="256"/>
                      <a:pt x="46" y="255"/>
                      <a:pt x="46" y="255"/>
                    </a:cubicBezTo>
                    <a:cubicBezTo>
                      <a:pt x="45" y="255"/>
                      <a:pt x="45" y="255"/>
                      <a:pt x="45" y="255"/>
                    </a:cubicBezTo>
                    <a:cubicBezTo>
                      <a:pt x="45" y="254"/>
                      <a:pt x="44" y="253"/>
                      <a:pt x="43" y="253"/>
                    </a:cubicBezTo>
                    <a:cubicBezTo>
                      <a:pt x="38" y="249"/>
                      <a:pt x="28" y="244"/>
                      <a:pt x="20" y="239"/>
                    </a:cubicBezTo>
                    <a:cubicBezTo>
                      <a:pt x="15" y="236"/>
                      <a:pt x="12" y="234"/>
                      <a:pt x="9" y="232"/>
                    </a:cubicBezTo>
                    <a:cubicBezTo>
                      <a:pt x="7" y="231"/>
                      <a:pt x="6" y="231"/>
                      <a:pt x="5" y="230"/>
                    </a:cubicBezTo>
                    <a:cubicBezTo>
                      <a:pt x="5" y="230"/>
                      <a:pt x="5" y="230"/>
                      <a:pt x="4" y="229"/>
                    </a:cubicBezTo>
                    <a:cubicBezTo>
                      <a:pt x="4" y="229"/>
                      <a:pt x="4" y="229"/>
                      <a:pt x="4" y="229"/>
                    </a:cubicBezTo>
                    <a:cubicBezTo>
                      <a:pt x="4" y="229"/>
                      <a:pt x="4" y="229"/>
                      <a:pt x="4" y="229"/>
                    </a:cubicBezTo>
                    <a:cubicBezTo>
                      <a:pt x="4" y="230"/>
                      <a:pt x="4" y="230"/>
                      <a:pt x="4" y="230"/>
                    </a:cubicBezTo>
                    <a:cubicBezTo>
                      <a:pt x="4" y="229"/>
                      <a:pt x="4" y="229"/>
                      <a:pt x="4" y="229"/>
                    </a:cubicBezTo>
                    <a:cubicBezTo>
                      <a:pt x="4" y="229"/>
                      <a:pt x="4" y="229"/>
                      <a:pt x="4" y="229"/>
                    </a:cubicBezTo>
                    <a:cubicBezTo>
                      <a:pt x="4" y="230"/>
                      <a:pt x="4" y="230"/>
                      <a:pt x="4" y="230"/>
                    </a:cubicBezTo>
                    <a:cubicBezTo>
                      <a:pt x="4" y="229"/>
                      <a:pt x="4" y="229"/>
                      <a:pt x="4" y="229"/>
                    </a:cubicBezTo>
                    <a:cubicBezTo>
                      <a:pt x="3" y="230"/>
                      <a:pt x="3" y="230"/>
                      <a:pt x="3" y="230"/>
                    </a:cubicBezTo>
                    <a:cubicBezTo>
                      <a:pt x="5" y="230"/>
                      <a:pt x="5" y="230"/>
                      <a:pt x="5" y="230"/>
                    </a:cubicBezTo>
                    <a:cubicBezTo>
                      <a:pt x="5" y="230"/>
                      <a:pt x="5" y="230"/>
                      <a:pt x="4" y="229"/>
                    </a:cubicBezTo>
                    <a:cubicBezTo>
                      <a:pt x="3" y="230"/>
                      <a:pt x="3" y="230"/>
                      <a:pt x="3" y="230"/>
                    </a:cubicBezTo>
                    <a:cubicBezTo>
                      <a:pt x="5" y="230"/>
                      <a:pt x="5" y="230"/>
                      <a:pt x="5" y="230"/>
                    </a:cubicBezTo>
                    <a:cubicBezTo>
                      <a:pt x="3" y="230"/>
                      <a:pt x="3" y="230"/>
                      <a:pt x="3" y="230"/>
                    </a:cubicBezTo>
                    <a:cubicBezTo>
                      <a:pt x="4" y="231"/>
                      <a:pt x="4" y="231"/>
                      <a:pt x="4" y="231"/>
                    </a:cubicBezTo>
                    <a:cubicBezTo>
                      <a:pt x="5" y="230"/>
                      <a:pt x="5" y="230"/>
                      <a:pt x="5" y="230"/>
                    </a:cubicBezTo>
                    <a:cubicBezTo>
                      <a:pt x="3" y="230"/>
                      <a:pt x="3" y="230"/>
                      <a:pt x="3" y="230"/>
                    </a:cubicBezTo>
                    <a:cubicBezTo>
                      <a:pt x="4" y="231"/>
                      <a:pt x="4" y="231"/>
                      <a:pt x="4" y="231"/>
                    </a:cubicBezTo>
                    <a:cubicBezTo>
                      <a:pt x="5" y="231"/>
                      <a:pt x="5" y="231"/>
                      <a:pt x="5" y="231"/>
                    </a:cubicBezTo>
                    <a:cubicBezTo>
                      <a:pt x="3" y="230"/>
                      <a:pt x="3" y="230"/>
                      <a:pt x="3" y="230"/>
                    </a:cubicBezTo>
                    <a:cubicBezTo>
                      <a:pt x="4" y="232"/>
                      <a:pt x="4" y="232"/>
                      <a:pt x="4" y="232"/>
                    </a:cubicBezTo>
                    <a:cubicBezTo>
                      <a:pt x="4" y="232"/>
                      <a:pt x="4" y="231"/>
                      <a:pt x="5" y="231"/>
                    </a:cubicBezTo>
                    <a:cubicBezTo>
                      <a:pt x="3" y="230"/>
                      <a:pt x="3" y="230"/>
                      <a:pt x="3" y="230"/>
                    </a:cubicBezTo>
                    <a:cubicBezTo>
                      <a:pt x="4" y="232"/>
                      <a:pt x="4" y="232"/>
                      <a:pt x="4" y="232"/>
                    </a:cubicBezTo>
                    <a:cubicBezTo>
                      <a:pt x="3" y="230"/>
                      <a:pt x="3" y="230"/>
                      <a:pt x="3" y="230"/>
                    </a:cubicBezTo>
                    <a:cubicBezTo>
                      <a:pt x="3" y="232"/>
                      <a:pt x="3" y="232"/>
                      <a:pt x="3" y="232"/>
                    </a:cubicBezTo>
                    <a:cubicBezTo>
                      <a:pt x="4" y="232"/>
                      <a:pt x="4" y="232"/>
                      <a:pt x="4" y="232"/>
                    </a:cubicBezTo>
                    <a:cubicBezTo>
                      <a:pt x="3" y="230"/>
                      <a:pt x="3" y="230"/>
                      <a:pt x="3" y="230"/>
                    </a:cubicBezTo>
                    <a:cubicBezTo>
                      <a:pt x="3" y="232"/>
                      <a:pt x="3" y="232"/>
                      <a:pt x="3" y="232"/>
                    </a:cubicBezTo>
                    <a:cubicBezTo>
                      <a:pt x="3" y="231"/>
                      <a:pt x="3" y="231"/>
                      <a:pt x="3" y="231"/>
                    </a:cubicBezTo>
                    <a:cubicBezTo>
                      <a:pt x="3" y="232"/>
                      <a:pt x="3" y="232"/>
                      <a:pt x="3" y="232"/>
                    </a:cubicBezTo>
                    <a:cubicBezTo>
                      <a:pt x="3" y="232"/>
                      <a:pt x="3" y="232"/>
                      <a:pt x="3" y="232"/>
                    </a:cubicBezTo>
                    <a:cubicBezTo>
                      <a:pt x="3" y="231"/>
                      <a:pt x="3" y="231"/>
                      <a:pt x="3" y="231"/>
                    </a:cubicBezTo>
                    <a:cubicBezTo>
                      <a:pt x="3" y="232"/>
                      <a:pt x="3" y="232"/>
                      <a:pt x="3" y="232"/>
                    </a:cubicBezTo>
                    <a:cubicBezTo>
                      <a:pt x="3" y="232"/>
                      <a:pt x="3" y="232"/>
                      <a:pt x="3" y="232"/>
                    </a:cubicBezTo>
                    <a:cubicBezTo>
                      <a:pt x="3" y="232"/>
                      <a:pt x="4" y="232"/>
                      <a:pt x="6" y="233"/>
                    </a:cubicBezTo>
                    <a:cubicBezTo>
                      <a:pt x="10" y="235"/>
                      <a:pt x="20" y="239"/>
                      <a:pt x="28" y="243"/>
                    </a:cubicBezTo>
                    <a:cubicBezTo>
                      <a:pt x="36" y="247"/>
                      <a:pt x="43" y="250"/>
                      <a:pt x="43" y="250"/>
                    </a:cubicBezTo>
                    <a:cubicBezTo>
                      <a:pt x="44" y="251"/>
                      <a:pt x="45" y="250"/>
                      <a:pt x="45" y="250"/>
                    </a:cubicBezTo>
                    <a:cubicBezTo>
                      <a:pt x="45" y="249"/>
                      <a:pt x="45" y="248"/>
                      <a:pt x="44" y="248"/>
                    </a:cubicBezTo>
                    <a:cubicBezTo>
                      <a:pt x="3" y="222"/>
                      <a:pt x="3" y="222"/>
                      <a:pt x="3" y="222"/>
                    </a:cubicBezTo>
                    <a:cubicBezTo>
                      <a:pt x="2" y="223"/>
                      <a:pt x="2" y="223"/>
                      <a:pt x="2" y="223"/>
                    </a:cubicBezTo>
                    <a:cubicBezTo>
                      <a:pt x="3" y="224"/>
                      <a:pt x="3" y="224"/>
                      <a:pt x="3" y="224"/>
                    </a:cubicBezTo>
                    <a:cubicBezTo>
                      <a:pt x="2" y="223"/>
                      <a:pt x="2" y="223"/>
                      <a:pt x="2" y="223"/>
                    </a:cubicBezTo>
                    <a:cubicBezTo>
                      <a:pt x="2" y="224"/>
                      <a:pt x="2" y="224"/>
                      <a:pt x="2" y="224"/>
                    </a:cubicBezTo>
                    <a:cubicBezTo>
                      <a:pt x="3" y="224"/>
                      <a:pt x="3" y="224"/>
                      <a:pt x="3" y="224"/>
                    </a:cubicBezTo>
                    <a:cubicBezTo>
                      <a:pt x="2" y="223"/>
                      <a:pt x="2" y="223"/>
                      <a:pt x="2" y="223"/>
                    </a:cubicBezTo>
                    <a:cubicBezTo>
                      <a:pt x="2" y="224"/>
                      <a:pt x="2" y="224"/>
                      <a:pt x="2" y="224"/>
                    </a:cubicBezTo>
                    <a:cubicBezTo>
                      <a:pt x="2" y="223"/>
                      <a:pt x="2" y="223"/>
                      <a:pt x="2" y="223"/>
                    </a:cubicBezTo>
                    <a:cubicBezTo>
                      <a:pt x="2" y="224"/>
                      <a:pt x="2" y="224"/>
                      <a:pt x="2" y="224"/>
                    </a:cubicBezTo>
                    <a:cubicBezTo>
                      <a:pt x="2" y="224"/>
                      <a:pt x="2" y="224"/>
                      <a:pt x="2" y="224"/>
                    </a:cubicBezTo>
                    <a:cubicBezTo>
                      <a:pt x="2" y="223"/>
                      <a:pt x="2" y="223"/>
                      <a:pt x="2" y="223"/>
                    </a:cubicBezTo>
                    <a:cubicBezTo>
                      <a:pt x="2" y="224"/>
                      <a:pt x="2" y="224"/>
                      <a:pt x="2" y="224"/>
                    </a:cubicBezTo>
                    <a:cubicBezTo>
                      <a:pt x="2" y="223"/>
                      <a:pt x="2" y="223"/>
                      <a:pt x="2" y="223"/>
                    </a:cubicBezTo>
                    <a:cubicBezTo>
                      <a:pt x="2" y="224"/>
                      <a:pt x="2" y="224"/>
                      <a:pt x="2" y="224"/>
                    </a:cubicBezTo>
                    <a:cubicBezTo>
                      <a:pt x="2" y="224"/>
                      <a:pt x="2" y="224"/>
                      <a:pt x="2" y="224"/>
                    </a:cubicBezTo>
                    <a:cubicBezTo>
                      <a:pt x="2" y="223"/>
                      <a:pt x="2" y="223"/>
                      <a:pt x="2" y="223"/>
                    </a:cubicBezTo>
                    <a:cubicBezTo>
                      <a:pt x="2" y="224"/>
                      <a:pt x="2" y="224"/>
                      <a:pt x="2" y="224"/>
                    </a:cubicBezTo>
                    <a:cubicBezTo>
                      <a:pt x="2" y="224"/>
                      <a:pt x="2" y="224"/>
                      <a:pt x="2" y="224"/>
                    </a:cubicBezTo>
                    <a:cubicBezTo>
                      <a:pt x="2" y="224"/>
                      <a:pt x="3" y="225"/>
                      <a:pt x="4" y="225"/>
                    </a:cubicBezTo>
                    <a:cubicBezTo>
                      <a:pt x="9" y="228"/>
                      <a:pt x="19" y="233"/>
                      <a:pt x="28" y="237"/>
                    </a:cubicBezTo>
                    <a:cubicBezTo>
                      <a:pt x="32" y="239"/>
                      <a:pt x="36" y="241"/>
                      <a:pt x="39" y="243"/>
                    </a:cubicBezTo>
                    <a:cubicBezTo>
                      <a:pt x="42" y="244"/>
                      <a:pt x="44" y="245"/>
                      <a:pt x="44" y="245"/>
                    </a:cubicBezTo>
                    <a:cubicBezTo>
                      <a:pt x="45" y="246"/>
                      <a:pt x="45" y="245"/>
                      <a:pt x="46" y="245"/>
                    </a:cubicBezTo>
                    <a:cubicBezTo>
                      <a:pt x="46" y="244"/>
                      <a:pt x="46" y="243"/>
                      <a:pt x="45" y="243"/>
                    </a:cubicBezTo>
                    <a:cubicBezTo>
                      <a:pt x="5" y="217"/>
                      <a:pt x="5" y="217"/>
                      <a:pt x="5" y="217"/>
                    </a:cubicBezTo>
                    <a:cubicBezTo>
                      <a:pt x="4" y="219"/>
                      <a:pt x="4" y="219"/>
                      <a:pt x="4" y="219"/>
                    </a:cubicBezTo>
                    <a:cubicBezTo>
                      <a:pt x="5" y="219"/>
                      <a:pt x="5" y="219"/>
                      <a:pt x="5" y="219"/>
                    </a:cubicBezTo>
                    <a:cubicBezTo>
                      <a:pt x="4" y="219"/>
                      <a:pt x="4" y="219"/>
                      <a:pt x="4" y="219"/>
                    </a:cubicBezTo>
                    <a:cubicBezTo>
                      <a:pt x="4" y="220"/>
                      <a:pt x="4" y="220"/>
                      <a:pt x="4" y="220"/>
                    </a:cubicBezTo>
                    <a:cubicBezTo>
                      <a:pt x="4" y="220"/>
                      <a:pt x="5" y="220"/>
                      <a:pt x="5" y="219"/>
                    </a:cubicBezTo>
                    <a:cubicBezTo>
                      <a:pt x="4" y="219"/>
                      <a:pt x="4" y="219"/>
                      <a:pt x="4" y="219"/>
                    </a:cubicBezTo>
                    <a:cubicBezTo>
                      <a:pt x="4" y="220"/>
                      <a:pt x="4" y="220"/>
                      <a:pt x="4" y="220"/>
                    </a:cubicBezTo>
                    <a:cubicBezTo>
                      <a:pt x="4" y="219"/>
                      <a:pt x="4" y="219"/>
                      <a:pt x="4" y="219"/>
                    </a:cubicBezTo>
                    <a:cubicBezTo>
                      <a:pt x="4" y="220"/>
                      <a:pt x="4" y="220"/>
                      <a:pt x="4" y="220"/>
                    </a:cubicBezTo>
                    <a:cubicBezTo>
                      <a:pt x="4" y="220"/>
                      <a:pt x="4" y="220"/>
                      <a:pt x="4" y="220"/>
                    </a:cubicBezTo>
                    <a:cubicBezTo>
                      <a:pt x="4" y="219"/>
                      <a:pt x="4" y="219"/>
                      <a:pt x="4" y="219"/>
                    </a:cubicBezTo>
                    <a:cubicBezTo>
                      <a:pt x="4" y="220"/>
                      <a:pt x="4" y="220"/>
                      <a:pt x="4" y="220"/>
                    </a:cubicBezTo>
                    <a:cubicBezTo>
                      <a:pt x="4" y="219"/>
                      <a:pt x="4" y="219"/>
                      <a:pt x="4" y="219"/>
                    </a:cubicBezTo>
                    <a:cubicBezTo>
                      <a:pt x="4" y="220"/>
                      <a:pt x="4" y="220"/>
                      <a:pt x="4" y="220"/>
                    </a:cubicBezTo>
                    <a:cubicBezTo>
                      <a:pt x="4" y="220"/>
                      <a:pt x="4" y="220"/>
                      <a:pt x="4" y="220"/>
                    </a:cubicBezTo>
                    <a:cubicBezTo>
                      <a:pt x="4" y="219"/>
                      <a:pt x="4" y="219"/>
                      <a:pt x="4" y="219"/>
                    </a:cubicBezTo>
                    <a:cubicBezTo>
                      <a:pt x="4" y="220"/>
                      <a:pt x="4" y="220"/>
                      <a:pt x="4" y="220"/>
                    </a:cubicBezTo>
                    <a:cubicBezTo>
                      <a:pt x="4" y="220"/>
                      <a:pt x="4" y="220"/>
                      <a:pt x="4" y="220"/>
                    </a:cubicBezTo>
                    <a:cubicBezTo>
                      <a:pt x="5" y="220"/>
                      <a:pt x="8" y="222"/>
                      <a:pt x="12" y="224"/>
                    </a:cubicBezTo>
                    <a:cubicBezTo>
                      <a:pt x="18" y="227"/>
                      <a:pt x="25" y="231"/>
                      <a:pt x="32" y="234"/>
                    </a:cubicBezTo>
                    <a:cubicBezTo>
                      <a:pt x="38" y="237"/>
                      <a:pt x="43" y="239"/>
                      <a:pt x="43" y="239"/>
                    </a:cubicBezTo>
                    <a:cubicBezTo>
                      <a:pt x="43" y="240"/>
                      <a:pt x="44" y="240"/>
                      <a:pt x="45" y="239"/>
                    </a:cubicBezTo>
                    <a:cubicBezTo>
                      <a:pt x="45" y="238"/>
                      <a:pt x="45" y="237"/>
                      <a:pt x="44" y="237"/>
                    </a:cubicBezTo>
                    <a:cubicBezTo>
                      <a:pt x="3" y="211"/>
                      <a:pt x="3" y="211"/>
                      <a:pt x="3" y="211"/>
                    </a:cubicBezTo>
                    <a:cubicBezTo>
                      <a:pt x="2" y="212"/>
                      <a:pt x="2" y="212"/>
                      <a:pt x="2" y="212"/>
                    </a:cubicBezTo>
                    <a:cubicBezTo>
                      <a:pt x="2" y="214"/>
                      <a:pt x="2" y="214"/>
                      <a:pt x="2" y="214"/>
                    </a:cubicBezTo>
                    <a:cubicBezTo>
                      <a:pt x="2" y="214"/>
                      <a:pt x="12" y="218"/>
                      <a:pt x="22" y="223"/>
                    </a:cubicBezTo>
                    <a:cubicBezTo>
                      <a:pt x="27" y="225"/>
                      <a:pt x="32" y="228"/>
                      <a:pt x="36" y="229"/>
                    </a:cubicBezTo>
                    <a:cubicBezTo>
                      <a:pt x="38" y="230"/>
                      <a:pt x="39" y="231"/>
                      <a:pt x="40" y="231"/>
                    </a:cubicBezTo>
                    <a:cubicBezTo>
                      <a:pt x="41" y="232"/>
                      <a:pt x="42" y="232"/>
                      <a:pt x="42" y="232"/>
                    </a:cubicBezTo>
                    <a:cubicBezTo>
                      <a:pt x="42" y="232"/>
                      <a:pt x="42" y="232"/>
                      <a:pt x="42" y="232"/>
                    </a:cubicBezTo>
                    <a:cubicBezTo>
                      <a:pt x="43" y="232"/>
                      <a:pt x="43" y="232"/>
                      <a:pt x="43" y="232"/>
                    </a:cubicBezTo>
                    <a:cubicBezTo>
                      <a:pt x="44" y="232"/>
                      <a:pt x="44" y="232"/>
                      <a:pt x="44" y="232"/>
                    </a:cubicBezTo>
                    <a:cubicBezTo>
                      <a:pt x="44" y="232"/>
                      <a:pt x="44" y="232"/>
                      <a:pt x="44" y="232"/>
                    </a:cubicBezTo>
                    <a:cubicBezTo>
                      <a:pt x="44" y="231"/>
                      <a:pt x="44" y="231"/>
                      <a:pt x="44" y="231"/>
                    </a:cubicBezTo>
                    <a:cubicBezTo>
                      <a:pt x="45" y="231"/>
                      <a:pt x="45" y="231"/>
                      <a:pt x="45" y="231"/>
                    </a:cubicBezTo>
                    <a:cubicBezTo>
                      <a:pt x="45" y="230"/>
                      <a:pt x="44" y="230"/>
                      <a:pt x="44" y="230"/>
                    </a:cubicBezTo>
                    <a:cubicBezTo>
                      <a:pt x="44" y="229"/>
                      <a:pt x="44" y="229"/>
                      <a:pt x="44" y="229"/>
                    </a:cubicBezTo>
                    <a:cubicBezTo>
                      <a:pt x="43" y="229"/>
                      <a:pt x="42" y="228"/>
                      <a:pt x="41" y="227"/>
                    </a:cubicBezTo>
                    <a:cubicBezTo>
                      <a:pt x="31" y="221"/>
                      <a:pt x="2" y="203"/>
                      <a:pt x="2" y="203"/>
                    </a:cubicBezTo>
                    <a:cubicBezTo>
                      <a:pt x="1" y="205"/>
                      <a:pt x="1" y="205"/>
                      <a:pt x="1" y="205"/>
                    </a:cubicBezTo>
                    <a:cubicBezTo>
                      <a:pt x="3" y="205"/>
                      <a:pt x="3" y="205"/>
                      <a:pt x="3" y="205"/>
                    </a:cubicBezTo>
                    <a:cubicBezTo>
                      <a:pt x="1" y="205"/>
                      <a:pt x="1" y="205"/>
                      <a:pt x="1" y="205"/>
                    </a:cubicBezTo>
                    <a:cubicBezTo>
                      <a:pt x="2" y="206"/>
                      <a:pt x="2" y="206"/>
                      <a:pt x="2" y="206"/>
                    </a:cubicBezTo>
                    <a:cubicBezTo>
                      <a:pt x="2" y="206"/>
                      <a:pt x="2" y="206"/>
                      <a:pt x="3" y="205"/>
                    </a:cubicBezTo>
                    <a:cubicBezTo>
                      <a:pt x="1" y="205"/>
                      <a:pt x="1" y="205"/>
                      <a:pt x="1" y="205"/>
                    </a:cubicBezTo>
                    <a:cubicBezTo>
                      <a:pt x="2" y="206"/>
                      <a:pt x="2" y="206"/>
                      <a:pt x="2" y="206"/>
                    </a:cubicBezTo>
                    <a:cubicBezTo>
                      <a:pt x="2" y="205"/>
                      <a:pt x="2" y="205"/>
                      <a:pt x="2" y="205"/>
                    </a:cubicBezTo>
                    <a:cubicBezTo>
                      <a:pt x="2" y="206"/>
                      <a:pt x="2" y="206"/>
                      <a:pt x="2" y="206"/>
                    </a:cubicBezTo>
                    <a:cubicBezTo>
                      <a:pt x="2" y="206"/>
                      <a:pt x="2" y="206"/>
                      <a:pt x="2" y="206"/>
                    </a:cubicBezTo>
                    <a:cubicBezTo>
                      <a:pt x="2" y="205"/>
                      <a:pt x="2" y="205"/>
                      <a:pt x="2" y="205"/>
                    </a:cubicBezTo>
                    <a:cubicBezTo>
                      <a:pt x="2" y="206"/>
                      <a:pt x="2" y="206"/>
                      <a:pt x="2" y="206"/>
                    </a:cubicBezTo>
                    <a:cubicBezTo>
                      <a:pt x="2" y="205"/>
                      <a:pt x="2" y="205"/>
                      <a:pt x="2" y="205"/>
                    </a:cubicBezTo>
                    <a:cubicBezTo>
                      <a:pt x="1" y="206"/>
                      <a:pt x="1" y="206"/>
                      <a:pt x="1" y="206"/>
                    </a:cubicBezTo>
                    <a:cubicBezTo>
                      <a:pt x="2" y="206"/>
                      <a:pt x="2" y="206"/>
                      <a:pt x="2" y="206"/>
                    </a:cubicBezTo>
                    <a:cubicBezTo>
                      <a:pt x="2" y="205"/>
                      <a:pt x="2" y="205"/>
                      <a:pt x="2" y="205"/>
                    </a:cubicBezTo>
                    <a:cubicBezTo>
                      <a:pt x="1" y="206"/>
                      <a:pt x="1" y="206"/>
                      <a:pt x="1" y="206"/>
                    </a:cubicBezTo>
                    <a:cubicBezTo>
                      <a:pt x="2" y="206"/>
                      <a:pt x="3" y="206"/>
                      <a:pt x="4" y="207"/>
                    </a:cubicBezTo>
                    <a:cubicBezTo>
                      <a:pt x="9" y="209"/>
                      <a:pt x="19" y="214"/>
                      <a:pt x="28" y="219"/>
                    </a:cubicBezTo>
                    <a:cubicBezTo>
                      <a:pt x="32" y="221"/>
                      <a:pt x="36" y="223"/>
                      <a:pt x="39" y="225"/>
                    </a:cubicBezTo>
                    <a:cubicBezTo>
                      <a:pt x="41" y="225"/>
                      <a:pt x="42" y="226"/>
                      <a:pt x="43" y="226"/>
                    </a:cubicBezTo>
                    <a:cubicBezTo>
                      <a:pt x="43" y="227"/>
                      <a:pt x="44" y="227"/>
                      <a:pt x="44" y="227"/>
                    </a:cubicBezTo>
                    <a:cubicBezTo>
                      <a:pt x="45" y="227"/>
                      <a:pt x="45" y="227"/>
                      <a:pt x="45" y="227"/>
                    </a:cubicBezTo>
                    <a:cubicBezTo>
                      <a:pt x="45" y="227"/>
                      <a:pt x="45" y="227"/>
                      <a:pt x="45" y="227"/>
                    </a:cubicBezTo>
                    <a:cubicBezTo>
                      <a:pt x="45" y="227"/>
                      <a:pt x="45" y="227"/>
                      <a:pt x="45" y="227"/>
                    </a:cubicBezTo>
                    <a:cubicBezTo>
                      <a:pt x="45" y="227"/>
                      <a:pt x="46" y="227"/>
                      <a:pt x="46" y="227"/>
                    </a:cubicBezTo>
                    <a:cubicBezTo>
                      <a:pt x="47" y="226"/>
                      <a:pt x="47" y="226"/>
                      <a:pt x="47" y="226"/>
                    </a:cubicBezTo>
                    <a:cubicBezTo>
                      <a:pt x="47" y="225"/>
                      <a:pt x="46" y="225"/>
                      <a:pt x="46" y="224"/>
                    </a:cubicBezTo>
                    <a:cubicBezTo>
                      <a:pt x="4" y="198"/>
                      <a:pt x="4" y="198"/>
                      <a:pt x="4" y="198"/>
                    </a:cubicBezTo>
                    <a:cubicBezTo>
                      <a:pt x="3" y="200"/>
                      <a:pt x="3" y="200"/>
                      <a:pt x="3" y="200"/>
                    </a:cubicBezTo>
                    <a:cubicBezTo>
                      <a:pt x="5" y="200"/>
                      <a:pt x="5" y="200"/>
                      <a:pt x="5" y="200"/>
                    </a:cubicBezTo>
                    <a:cubicBezTo>
                      <a:pt x="3" y="200"/>
                      <a:pt x="3" y="200"/>
                      <a:pt x="3" y="200"/>
                    </a:cubicBezTo>
                    <a:cubicBezTo>
                      <a:pt x="4" y="201"/>
                      <a:pt x="4" y="201"/>
                      <a:pt x="4" y="201"/>
                    </a:cubicBezTo>
                    <a:cubicBezTo>
                      <a:pt x="4" y="201"/>
                      <a:pt x="4" y="201"/>
                      <a:pt x="5" y="200"/>
                    </a:cubicBezTo>
                    <a:cubicBezTo>
                      <a:pt x="3" y="200"/>
                      <a:pt x="3" y="200"/>
                      <a:pt x="3" y="200"/>
                    </a:cubicBezTo>
                    <a:cubicBezTo>
                      <a:pt x="4" y="201"/>
                      <a:pt x="4" y="201"/>
                      <a:pt x="4" y="201"/>
                    </a:cubicBezTo>
                    <a:cubicBezTo>
                      <a:pt x="3" y="200"/>
                      <a:pt x="3" y="200"/>
                      <a:pt x="3" y="200"/>
                    </a:cubicBezTo>
                    <a:cubicBezTo>
                      <a:pt x="3" y="201"/>
                      <a:pt x="3" y="201"/>
                      <a:pt x="3" y="201"/>
                    </a:cubicBezTo>
                    <a:cubicBezTo>
                      <a:pt x="4" y="201"/>
                      <a:pt x="4" y="201"/>
                      <a:pt x="4" y="201"/>
                    </a:cubicBezTo>
                    <a:cubicBezTo>
                      <a:pt x="3" y="200"/>
                      <a:pt x="3" y="200"/>
                      <a:pt x="3" y="200"/>
                    </a:cubicBezTo>
                    <a:cubicBezTo>
                      <a:pt x="3" y="201"/>
                      <a:pt x="3" y="201"/>
                      <a:pt x="3" y="201"/>
                    </a:cubicBezTo>
                    <a:cubicBezTo>
                      <a:pt x="3" y="200"/>
                      <a:pt x="3" y="200"/>
                      <a:pt x="3" y="200"/>
                    </a:cubicBezTo>
                    <a:cubicBezTo>
                      <a:pt x="3" y="201"/>
                      <a:pt x="3" y="201"/>
                      <a:pt x="3" y="201"/>
                    </a:cubicBezTo>
                    <a:cubicBezTo>
                      <a:pt x="3" y="201"/>
                      <a:pt x="3" y="201"/>
                      <a:pt x="3" y="201"/>
                    </a:cubicBezTo>
                    <a:cubicBezTo>
                      <a:pt x="3" y="200"/>
                      <a:pt x="3" y="200"/>
                      <a:pt x="3" y="200"/>
                    </a:cubicBezTo>
                    <a:cubicBezTo>
                      <a:pt x="3" y="201"/>
                      <a:pt x="3" y="201"/>
                      <a:pt x="3" y="201"/>
                    </a:cubicBezTo>
                    <a:cubicBezTo>
                      <a:pt x="3" y="201"/>
                      <a:pt x="4" y="201"/>
                      <a:pt x="4" y="201"/>
                    </a:cubicBezTo>
                    <a:cubicBezTo>
                      <a:pt x="7" y="203"/>
                      <a:pt x="17" y="208"/>
                      <a:pt x="27" y="213"/>
                    </a:cubicBezTo>
                    <a:cubicBezTo>
                      <a:pt x="31" y="215"/>
                      <a:pt x="36" y="218"/>
                      <a:pt x="39" y="219"/>
                    </a:cubicBezTo>
                    <a:cubicBezTo>
                      <a:pt x="42" y="221"/>
                      <a:pt x="44" y="222"/>
                      <a:pt x="44" y="222"/>
                    </a:cubicBezTo>
                    <a:cubicBezTo>
                      <a:pt x="45" y="223"/>
                      <a:pt x="46" y="222"/>
                      <a:pt x="46" y="222"/>
                    </a:cubicBezTo>
                    <a:cubicBezTo>
                      <a:pt x="47" y="221"/>
                      <a:pt x="47" y="220"/>
                      <a:pt x="46" y="220"/>
                    </a:cubicBezTo>
                    <a:cubicBezTo>
                      <a:pt x="3" y="193"/>
                      <a:pt x="3" y="193"/>
                      <a:pt x="3" y="193"/>
                    </a:cubicBezTo>
                    <a:cubicBezTo>
                      <a:pt x="2" y="194"/>
                      <a:pt x="2" y="194"/>
                      <a:pt x="2" y="194"/>
                    </a:cubicBezTo>
                    <a:cubicBezTo>
                      <a:pt x="3" y="195"/>
                      <a:pt x="3" y="195"/>
                      <a:pt x="3" y="195"/>
                    </a:cubicBezTo>
                    <a:cubicBezTo>
                      <a:pt x="2" y="194"/>
                      <a:pt x="2" y="194"/>
                      <a:pt x="2" y="194"/>
                    </a:cubicBezTo>
                    <a:cubicBezTo>
                      <a:pt x="2" y="195"/>
                      <a:pt x="2" y="195"/>
                      <a:pt x="2" y="195"/>
                    </a:cubicBezTo>
                    <a:cubicBezTo>
                      <a:pt x="2" y="195"/>
                      <a:pt x="3" y="195"/>
                      <a:pt x="3" y="195"/>
                    </a:cubicBezTo>
                    <a:cubicBezTo>
                      <a:pt x="2" y="194"/>
                      <a:pt x="2" y="194"/>
                      <a:pt x="2" y="194"/>
                    </a:cubicBezTo>
                    <a:cubicBezTo>
                      <a:pt x="2" y="195"/>
                      <a:pt x="2" y="195"/>
                      <a:pt x="2" y="195"/>
                    </a:cubicBezTo>
                    <a:cubicBezTo>
                      <a:pt x="2" y="194"/>
                      <a:pt x="2" y="194"/>
                      <a:pt x="2" y="194"/>
                    </a:cubicBezTo>
                    <a:cubicBezTo>
                      <a:pt x="2" y="195"/>
                      <a:pt x="2" y="195"/>
                      <a:pt x="2" y="195"/>
                    </a:cubicBezTo>
                    <a:cubicBezTo>
                      <a:pt x="2" y="195"/>
                      <a:pt x="2" y="195"/>
                      <a:pt x="2" y="195"/>
                    </a:cubicBezTo>
                    <a:cubicBezTo>
                      <a:pt x="2" y="194"/>
                      <a:pt x="2" y="194"/>
                      <a:pt x="2" y="194"/>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3" y="196"/>
                      <a:pt x="4" y="196"/>
                    </a:cubicBezTo>
                    <a:cubicBezTo>
                      <a:pt x="9" y="198"/>
                      <a:pt x="19" y="203"/>
                      <a:pt x="27" y="207"/>
                    </a:cubicBezTo>
                    <a:cubicBezTo>
                      <a:pt x="31" y="209"/>
                      <a:pt x="35" y="211"/>
                      <a:pt x="38" y="213"/>
                    </a:cubicBezTo>
                    <a:cubicBezTo>
                      <a:pt x="41" y="214"/>
                      <a:pt x="43" y="215"/>
                      <a:pt x="43" y="215"/>
                    </a:cubicBezTo>
                    <a:cubicBezTo>
                      <a:pt x="44" y="215"/>
                      <a:pt x="44" y="215"/>
                      <a:pt x="45" y="214"/>
                    </a:cubicBezTo>
                    <a:cubicBezTo>
                      <a:pt x="45" y="214"/>
                      <a:pt x="45" y="213"/>
                      <a:pt x="44" y="212"/>
                    </a:cubicBezTo>
                    <a:cubicBezTo>
                      <a:pt x="4" y="187"/>
                      <a:pt x="4" y="187"/>
                      <a:pt x="4" y="187"/>
                    </a:cubicBezTo>
                    <a:cubicBezTo>
                      <a:pt x="3" y="188"/>
                      <a:pt x="3" y="188"/>
                      <a:pt x="3" y="188"/>
                    </a:cubicBezTo>
                    <a:cubicBezTo>
                      <a:pt x="4" y="189"/>
                      <a:pt x="4" y="189"/>
                      <a:pt x="4" y="189"/>
                    </a:cubicBezTo>
                    <a:cubicBezTo>
                      <a:pt x="3" y="188"/>
                      <a:pt x="3" y="188"/>
                      <a:pt x="3" y="188"/>
                    </a:cubicBezTo>
                    <a:cubicBezTo>
                      <a:pt x="4" y="190"/>
                      <a:pt x="4" y="190"/>
                      <a:pt x="4" y="190"/>
                    </a:cubicBezTo>
                    <a:cubicBezTo>
                      <a:pt x="4" y="190"/>
                      <a:pt x="4" y="190"/>
                      <a:pt x="4" y="189"/>
                    </a:cubicBezTo>
                    <a:cubicBezTo>
                      <a:pt x="3" y="188"/>
                      <a:pt x="3" y="188"/>
                      <a:pt x="3" y="188"/>
                    </a:cubicBezTo>
                    <a:cubicBezTo>
                      <a:pt x="4" y="190"/>
                      <a:pt x="4" y="190"/>
                      <a:pt x="4" y="190"/>
                    </a:cubicBezTo>
                    <a:cubicBezTo>
                      <a:pt x="3" y="189"/>
                      <a:pt x="3" y="189"/>
                      <a:pt x="3" y="189"/>
                    </a:cubicBezTo>
                    <a:cubicBezTo>
                      <a:pt x="3" y="190"/>
                      <a:pt x="3" y="190"/>
                      <a:pt x="3" y="190"/>
                    </a:cubicBezTo>
                    <a:cubicBezTo>
                      <a:pt x="4" y="190"/>
                      <a:pt x="4" y="190"/>
                      <a:pt x="4" y="190"/>
                    </a:cubicBezTo>
                    <a:cubicBezTo>
                      <a:pt x="3" y="189"/>
                      <a:pt x="3" y="189"/>
                      <a:pt x="3" y="189"/>
                    </a:cubicBezTo>
                    <a:cubicBezTo>
                      <a:pt x="3" y="190"/>
                      <a:pt x="3" y="190"/>
                      <a:pt x="3" y="190"/>
                    </a:cubicBezTo>
                    <a:cubicBezTo>
                      <a:pt x="3" y="189"/>
                      <a:pt x="3" y="189"/>
                      <a:pt x="3" y="189"/>
                    </a:cubicBezTo>
                    <a:cubicBezTo>
                      <a:pt x="3" y="190"/>
                      <a:pt x="3" y="190"/>
                      <a:pt x="3" y="190"/>
                    </a:cubicBezTo>
                    <a:cubicBezTo>
                      <a:pt x="3" y="190"/>
                      <a:pt x="3" y="190"/>
                      <a:pt x="3" y="190"/>
                    </a:cubicBezTo>
                    <a:cubicBezTo>
                      <a:pt x="3" y="189"/>
                      <a:pt x="3" y="189"/>
                      <a:pt x="3" y="189"/>
                    </a:cubicBezTo>
                    <a:cubicBezTo>
                      <a:pt x="3" y="190"/>
                      <a:pt x="3" y="190"/>
                      <a:pt x="3" y="190"/>
                    </a:cubicBezTo>
                    <a:cubicBezTo>
                      <a:pt x="3" y="190"/>
                      <a:pt x="3" y="190"/>
                      <a:pt x="3" y="190"/>
                    </a:cubicBezTo>
                    <a:cubicBezTo>
                      <a:pt x="4" y="190"/>
                      <a:pt x="7" y="192"/>
                      <a:pt x="11" y="193"/>
                    </a:cubicBezTo>
                    <a:cubicBezTo>
                      <a:pt x="17" y="196"/>
                      <a:pt x="25" y="200"/>
                      <a:pt x="32" y="203"/>
                    </a:cubicBezTo>
                    <a:cubicBezTo>
                      <a:pt x="35" y="204"/>
                      <a:pt x="38" y="206"/>
                      <a:pt x="40" y="207"/>
                    </a:cubicBezTo>
                    <a:cubicBezTo>
                      <a:pt x="41" y="207"/>
                      <a:pt x="42" y="208"/>
                      <a:pt x="43" y="208"/>
                    </a:cubicBezTo>
                    <a:cubicBezTo>
                      <a:pt x="44" y="208"/>
                      <a:pt x="44" y="208"/>
                      <a:pt x="44" y="208"/>
                    </a:cubicBezTo>
                    <a:cubicBezTo>
                      <a:pt x="44" y="208"/>
                      <a:pt x="44" y="208"/>
                      <a:pt x="44" y="208"/>
                    </a:cubicBezTo>
                    <a:cubicBezTo>
                      <a:pt x="44" y="208"/>
                      <a:pt x="44" y="208"/>
                      <a:pt x="44" y="208"/>
                    </a:cubicBezTo>
                    <a:cubicBezTo>
                      <a:pt x="44" y="209"/>
                      <a:pt x="44" y="209"/>
                      <a:pt x="44" y="209"/>
                    </a:cubicBezTo>
                    <a:cubicBezTo>
                      <a:pt x="45" y="209"/>
                      <a:pt x="45" y="209"/>
                      <a:pt x="45" y="209"/>
                    </a:cubicBezTo>
                    <a:cubicBezTo>
                      <a:pt x="45" y="208"/>
                      <a:pt x="45" y="208"/>
                      <a:pt x="46" y="208"/>
                    </a:cubicBezTo>
                    <a:cubicBezTo>
                      <a:pt x="46" y="207"/>
                      <a:pt x="46" y="207"/>
                      <a:pt x="46" y="207"/>
                    </a:cubicBezTo>
                    <a:cubicBezTo>
                      <a:pt x="46" y="207"/>
                      <a:pt x="46" y="206"/>
                      <a:pt x="46" y="206"/>
                    </a:cubicBezTo>
                    <a:cubicBezTo>
                      <a:pt x="45" y="206"/>
                      <a:pt x="45" y="206"/>
                      <a:pt x="45" y="206"/>
                    </a:cubicBezTo>
                    <a:cubicBezTo>
                      <a:pt x="45" y="206"/>
                      <a:pt x="45" y="205"/>
                      <a:pt x="44" y="205"/>
                    </a:cubicBezTo>
                    <a:cubicBezTo>
                      <a:pt x="41" y="203"/>
                      <a:pt x="31" y="197"/>
                      <a:pt x="21" y="191"/>
                    </a:cubicBezTo>
                    <a:cubicBezTo>
                      <a:pt x="17" y="188"/>
                      <a:pt x="12" y="185"/>
                      <a:pt x="8" y="183"/>
                    </a:cubicBezTo>
                    <a:cubicBezTo>
                      <a:pt x="7" y="182"/>
                      <a:pt x="5" y="181"/>
                      <a:pt x="4" y="180"/>
                    </a:cubicBezTo>
                    <a:cubicBezTo>
                      <a:pt x="4" y="180"/>
                      <a:pt x="4" y="180"/>
                      <a:pt x="3" y="180"/>
                    </a:cubicBezTo>
                    <a:cubicBezTo>
                      <a:pt x="3" y="179"/>
                      <a:pt x="3" y="179"/>
                      <a:pt x="3" y="179"/>
                    </a:cubicBezTo>
                    <a:cubicBezTo>
                      <a:pt x="3" y="179"/>
                      <a:pt x="3" y="179"/>
                      <a:pt x="3" y="179"/>
                    </a:cubicBezTo>
                    <a:cubicBezTo>
                      <a:pt x="2" y="180"/>
                      <a:pt x="2" y="180"/>
                      <a:pt x="2" y="180"/>
                    </a:cubicBezTo>
                    <a:cubicBezTo>
                      <a:pt x="3" y="180"/>
                      <a:pt x="3" y="180"/>
                      <a:pt x="3" y="180"/>
                    </a:cubicBezTo>
                    <a:cubicBezTo>
                      <a:pt x="3" y="179"/>
                      <a:pt x="3" y="179"/>
                      <a:pt x="3" y="179"/>
                    </a:cubicBezTo>
                    <a:cubicBezTo>
                      <a:pt x="2" y="180"/>
                      <a:pt x="2" y="180"/>
                      <a:pt x="2" y="180"/>
                    </a:cubicBezTo>
                    <a:cubicBezTo>
                      <a:pt x="3" y="180"/>
                      <a:pt x="3" y="180"/>
                      <a:pt x="3" y="180"/>
                    </a:cubicBezTo>
                    <a:cubicBezTo>
                      <a:pt x="2" y="180"/>
                      <a:pt x="2" y="180"/>
                      <a:pt x="2" y="180"/>
                    </a:cubicBezTo>
                    <a:cubicBezTo>
                      <a:pt x="3" y="180"/>
                      <a:pt x="3" y="180"/>
                      <a:pt x="3" y="180"/>
                    </a:cubicBezTo>
                    <a:cubicBezTo>
                      <a:pt x="3" y="180"/>
                      <a:pt x="3" y="180"/>
                      <a:pt x="3" y="180"/>
                    </a:cubicBezTo>
                    <a:cubicBezTo>
                      <a:pt x="2" y="180"/>
                      <a:pt x="2" y="180"/>
                      <a:pt x="2" y="180"/>
                    </a:cubicBezTo>
                    <a:cubicBezTo>
                      <a:pt x="3" y="180"/>
                      <a:pt x="3" y="180"/>
                      <a:pt x="3" y="180"/>
                    </a:cubicBezTo>
                    <a:cubicBezTo>
                      <a:pt x="2" y="181"/>
                      <a:pt x="2" y="181"/>
                      <a:pt x="2" y="181"/>
                    </a:cubicBezTo>
                    <a:cubicBezTo>
                      <a:pt x="4" y="181"/>
                      <a:pt x="4" y="181"/>
                      <a:pt x="4" y="181"/>
                    </a:cubicBezTo>
                    <a:cubicBezTo>
                      <a:pt x="3" y="180"/>
                      <a:pt x="3" y="180"/>
                      <a:pt x="3" y="180"/>
                    </a:cubicBezTo>
                    <a:cubicBezTo>
                      <a:pt x="2" y="181"/>
                      <a:pt x="2" y="181"/>
                      <a:pt x="2" y="181"/>
                    </a:cubicBezTo>
                    <a:cubicBezTo>
                      <a:pt x="4" y="181"/>
                      <a:pt x="4" y="181"/>
                      <a:pt x="4" y="181"/>
                    </a:cubicBezTo>
                    <a:cubicBezTo>
                      <a:pt x="2" y="181"/>
                      <a:pt x="2" y="181"/>
                      <a:pt x="2" y="181"/>
                    </a:cubicBezTo>
                    <a:cubicBezTo>
                      <a:pt x="3" y="181"/>
                      <a:pt x="3" y="181"/>
                      <a:pt x="3" y="181"/>
                    </a:cubicBezTo>
                    <a:cubicBezTo>
                      <a:pt x="2" y="181"/>
                      <a:pt x="2" y="181"/>
                      <a:pt x="2" y="181"/>
                    </a:cubicBezTo>
                    <a:cubicBezTo>
                      <a:pt x="3" y="182"/>
                      <a:pt x="3" y="182"/>
                      <a:pt x="3" y="182"/>
                    </a:cubicBezTo>
                    <a:cubicBezTo>
                      <a:pt x="3" y="182"/>
                      <a:pt x="3" y="182"/>
                      <a:pt x="3" y="181"/>
                    </a:cubicBezTo>
                    <a:cubicBezTo>
                      <a:pt x="2" y="181"/>
                      <a:pt x="2" y="181"/>
                      <a:pt x="2" y="181"/>
                    </a:cubicBezTo>
                    <a:cubicBezTo>
                      <a:pt x="3" y="182"/>
                      <a:pt x="3" y="182"/>
                      <a:pt x="3" y="182"/>
                    </a:cubicBezTo>
                    <a:cubicBezTo>
                      <a:pt x="2" y="181"/>
                      <a:pt x="2" y="181"/>
                      <a:pt x="2" y="181"/>
                    </a:cubicBezTo>
                    <a:cubicBezTo>
                      <a:pt x="2" y="182"/>
                      <a:pt x="2" y="182"/>
                      <a:pt x="2" y="182"/>
                    </a:cubicBezTo>
                    <a:cubicBezTo>
                      <a:pt x="3" y="182"/>
                      <a:pt x="3" y="182"/>
                      <a:pt x="3" y="182"/>
                    </a:cubicBezTo>
                    <a:cubicBezTo>
                      <a:pt x="2" y="181"/>
                      <a:pt x="2" y="181"/>
                      <a:pt x="2" y="181"/>
                    </a:cubicBezTo>
                    <a:cubicBezTo>
                      <a:pt x="2" y="182"/>
                      <a:pt x="2" y="182"/>
                      <a:pt x="2" y="182"/>
                    </a:cubicBezTo>
                    <a:cubicBezTo>
                      <a:pt x="2" y="181"/>
                      <a:pt x="2" y="181"/>
                      <a:pt x="2" y="181"/>
                    </a:cubicBezTo>
                    <a:cubicBezTo>
                      <a:pt x="2" y="182"/>
                      <a:pt x="2" y="182"/>
                      <a:pt x="2" y="182"/>
                    </a:cubicBezTo>
                    <a:cubicBezTo>
                      <a:pt x="2" y="182"/>
                      <a:pt x="2" y="182"/>
                      <a:pt x="2" y="182"/>
                    </a:cubicBezTo>
                    <a:cubicBezTo>
                      <a:pt x="2" y="181"/>
                      <a:pt x="2" y="181"/>
                      <a:pt x="2" y="181"/>
                    </a:cubicBezTo>
                    <a:cubicBezTo>
                      <a:pt x="2" y="182"/>
                      <a:pt x="2" y="182"/>
                      <a:pt x="2" y="182"/>
                    </a:cubicBezTo>
                    <a:cubicBezTo>
                      <a:pt x="2" y="182"/>
                      <a:pt x="3" y="182"/>
                      <a:pt x="5" y="183"/>
                    </a:cubicBezTo>
                    <a:cubicBezTo>
                      <a:pt x="9" y="185"/>
                      <a:pt x="19" y="190"/>
                      <a:pt x="28" y="194"/>
                    </a:cubicBezTo>
                    <a:cubicBezTo>
                      <a:pt x="32" y="197"/>
                      <a:pt x="36" y="199"/>
                      <a:pt x="39" y="200"/>
                    </a:cubicBezTo>
                    <a:cubicBezTo>
                      <a:pt x="42" y="202"/>
                      <a:pt x="44" y="203"/>
                      <a:pt x="44" y="203"/>
                    </a:cubicBezTo>
                    <a:cubicBezTo>
                      <a:pt x="45" y="203"/>
                      <a:pt x="45" y="203"/>
                      <a:pt x="46" y="202"/>
                    </a:cubicBezTo>
                    <a:cubicBezTo>
                      <a:pt x="46" y="201"/>
                      <a:pt x="46" y="200"/>
                      <a:pt x="45" y="200"/>
                    </a:cubicBezTo>
                    <a:cubicBezTo>
                      <a:pt x="2" y="173"/>
                      <a:pt x="2" y="173"/>
                      <a:pt x="2" y="173"/>
                    </a:cubicBezTo>
                    <a:cubicBezTo>
                      <a:pt x="2" y="174"/>
                      <a:pt x="2" y="174"/>
                      <a:pt x="2" y="174"/>
                    </a:cubicBezTo>
                    <a:cubicBezTo>
                      <a:pt x="3" y="175"/>
                      <a:pt x="3" y="175"/>
                      <a:pt x="3" y="175"/>
                    </a:cubicBezTo>
                    <a:cubicBezTo>
                      <a:pt x="2" y="174"/>
                      <a:pt x="2" y="174"/>
                      <a:pt x="2" y="174"/>
                    </a:cubicBezTo>
                    <a:cubicBezTo>
                      <a:pt x="2" y="176"/>
                      <a:pt x="2" y="176"/>
                      <a:pt x="2" y="176"/>
                    </a:cubicBezTo>
                    <a:cubicBezTo>
                      <a:pt x="3" y="175"/>
                      <a:pt x="3" y="175"/>
                      <a:pt x="3" y="175"/>
                    </a:cubicBezTo>
                    <a:cubicBezTo>
                      <a:pt x="2" y="174"/>
                      <a:pt x="2" y="174"/>
                      <a:pt x="2" y="174"/>
                    </a:cubicBezTo>
                    <a:cubicBezTo>
                      <a:pt x="2" y="176"/>
                      <a:pt x="2" y="176"/>
                      <a:pt x="2" y="176"/>
                    </a:cubicBezTo>
                    <a:cubicBezTo>
                      <a:pt x="2" y="175"/>
                      <a:pt x="2" y="175"/>
                      <a:pt x="2" y="175"/>
                    </a:cubicBezTo>
                    <a:cubicBezTo>
                      <a:pt x="2" y="176"/>
                      <a:pt x="2" y="176"/>
                      <a:pt x="2" y="176"/>
                    </a:cubicBezTo>
                    <a:cubicBezTo>
                      <a:pt x="2" y="176"/>
                      <a:pt x="2" y="176"/>
                      <a:pt x="2" y="176"/>
                    </a:cubicBezTo>
                    <a:cubicBezTo>
                      <a:pt x="2" y="175"/>
                      <a:pt x="2" y="175"/>
                      <a:pt x="2" y="175"/>
                    </a:cubicBezTo>
                    <a:cubicBezTo>
                      <a:pt x="2" y="176"/>
                      <a:pt x="2" y="176"/>
                      <a:pt x="2" y="176"/>
                    </a:cubicBezTo>
                    <a:cubicBezTo>
                      <a:pt x="2" y="175"/>
                      <a:pt x="2" y="175"/>
                      <a:pt x="2" y="175"/>
                    </a:cubicBezTo>
                    <a:cubicBezTo>
                      <a:pt x="2" y="176"/>
                      <a:pt x="2" y="176"/>
                      <a:pt x="2" y="176"/>
                    </a:cubicBezTo>
                    <a:cubicBezTo>
                      <a:pt x="2" y="176"/>
                      <a:pt x="2" y="176"/>
                      <a:pt x="2" y="176"/>
                    </a:cubicBezTo>
                    <a:cubicBezTo>
                      <a:pt x="2" y="175"/>
                      <a:pt x="2" y="175"/>
                      <a:pt x="2" y="175"/>
                    </a:cubicBezTo>
                    <a:cubicBezTo>
                      <a:pt x="2" y="176"/>
                      <a:pt x="2" y="176"/>
                      <a:pt x="2" y="176"/>
                    </a:cubicBezTo>
                    <a:cubicBezTo>
                      <a:pt x="2" y="176"/>
                      <a:pt x="3" y="176"/>
                      <a:pt x="4" y="177"/>
                    </a:cubicBezTo>
                    <a:cubicBezTo>
                      <a:pt x="9" y="179"/>
                      <a:pt x="19" y="185"/>
                      <a:pt x="28" y="189"/>
                    </a:cubicBezTo>
                    <a:cubicBezTo>
                      <a:pt x="32" y="192"/>
                      <a:pt x="37" y="194"/>
                      <a:pt x="40" y="196"/>
                    </a:cubicBezTo>
                    <a:cubicBezTo>
                      <a:pt x="42" y="197"/>
                      <a:pt x="44" y="198"/>
                      <a:pt x="44" y="198"/>
                    </a:cubicBezTo>
                    <a:cubicBezTo>
                      <a:pt x="45" y="199"/>
                      <a:pt x="46" y="198"/>
                      <a:pt x="46" y="198"/>
                    </a:cubicBezTo>
                    <a:cubicBezTo>
                      <a:pt x="47" y="197"/>
                      <a:pt x="47" y="197"/>
                      <a:pt x="47" y="197"/>
                    </a:cubicBezTo>
                    <a:cubicBezTo>
                      <a:pt x="47" y="196"/>
                      <a:pt x="46" y="196"/>
                      <a:pt x="46" y="196"/>
                    </a:cubicBezTo>
                    <a:cubicBezTo>
                      <a:pt x="46" y="195"/>
                      <a:pt x="46" y="195"/>
                      <a:pt x="46" y="195"/>
                    </a:cubicBezTo>
                    <a:cubicBezTo>
                      <a:pt x="45" y="195"/>
                      <a:pt x="44" y="194"/>
                      <a:pt x="43" y="193"/>
                    </a:cubicBezTo>
                    <a:cubicBezTo>
                      <a:pt x="38" y="190"/>
                      <a:pt x="28" y="184"/>
                      <a:pt x="19" y="179"/>
                    </a:cubicBezTo>
                    <a:cubicBezTo>
                      <a:pt x="15" y="176"/>
                      <a:pt x="11" y="174"/>
                      <a:pt x="8" y="172"/>
                    </a:cubicBezTo>
                    <a:cubicBezTo>
                      <a:pt x="6" y="171"/>
                      <a:pt x="5" y="170"/>
                      <a:pt x="4" y="170"/>
                    </a:cubicBezTo>
                    <a:cubicBezTo>
                      <a:pt x="4" y="169"/>
                      <a:pt x="4" y="169"/>
                      <a:pt x="3" y="169"/>
                    </a:cubicBezTo>
                    <a:cubicBezTo>
                      <a:pt x="3" y="169"/>
                      <a:pt x="3" y="169"/>
                      <a:pt x="3" y="169"/>
                    </a:cubicBezTo>
                    <a:cubicBezTo>
                      <a:pt x="3" y="170"/>
                      <a:pt x="3" y="170"/>
                      <a:pt x="3" y="170"/>
                    </a:cubicBezTo>
                    <a:cubicBezTo>
                      <a:pt x="3" y="169"/>
                      <a:pt x="3" y="169"/>
                      <a:pt x="3" y="169"/>
                    </a:cubicBezTo>
                    <a:cubicBezTo>
                      <a:pt x="3" y="169"/>
                      <a:pt x="3" y="169"/>
                      <a:pt x="3" y="169"/>
                    </a:cubicBezTo>
                    <a:cubicBezTo>
                      <a:pt x="3" y="170"/>
                      <a:pt x="3" y="170"/>
                      <a:pt x="3" y="170"/>
                    </a:cubicBezTo>
                    <a:cubicBezTo>
                      <a:pt x="3" y="169"/>
                      <a:pt x="3" y="169"/>
                      <a:pt x="3" y="169"/>
                    </a:cubicBezTo>
                    <a:cubicBezTo>
                      <a:pt x="2" y="170"/>
                      <a:pt x="2" y="170"/>
                      <a:pt x="2" y="170"/>
                    </a:cubicBezTo>
                    <a:cubicBezTo>
                      <a:pt x="3" y="169"/>
                      <a:pt x="3" y="169"/>
                      <a:pt x="3" y="169"/>
                    </a:cubicBezTo>
                    <a:cubicBezTo>
                      <a:pt x="3" y="169"/>
                      <a:pt x="3" y="169"/>
                      <a:pt x="3" y="169"/>
                    </a:cubicBezTo>
                    <a:cubicBezTo>
                      <a:pt x="2" y="170"/>
                      <a:pt x="2" y="170"/>
                      <a:pt x="2" y="170"/>
                    </a:cubicBezTo>
                    <a:cubicBezTo>
                      <a:pt x="3" y="169"/>
                      <a:pt x="3" y="169"/>
                      <a:pt x="3" y="169"/>
                    </a:cubicBezTo>
                    <a:cubicBezTo>
                      <a:pt x="2" y="170"/>
                      <a:pt x="2" y="170"/>
                      <a:pt x="2" y="170"/>
                    </a:cubicBezTo>
                    <a:cubicBezTo>
                      <a:pt x="4" y="170"/>
                      <a:pt x="4" y="170"/>
                      <a:pt x="4" y="170"/>
                    </a:cubicBezTo>
                    <a:cubicBezTo>
                      <a:pt x="4" y="170"/>
                      <a:pt x="3" y="169"/>
                      <a:pt x="3" y="169"/>
                    </a:cubicBezTo>
                    <a:cubicBezTo>
                      <a:pt x="2" y="170"/>
                      <a:pt x="2" y="170"/>
                      <a:pt x="2" y="170"/>
                    </a:cubicBezTo>
                    <a:cubicBezTo>
                      <a:pt x="4" y="170"/>
                      <a:pt x="4" y="170"/>
                      <a:pt x="4" y="170"/>
                    </a:cubicBezTo>
                    <a:cubicBezTo>
                      <a:pt x="2" y="170"/>
                      <a:pt x="2" y="170"/>
                      <a:pt x="2" y="170"/>
                    </a:cubicBezTo>
                    <a:cubicBezTo>
                      <a:pt x="2" y="171"/>
                      <a:pt x="2" y="171"/>
                      <a:pt x="2" y="171"/>
                    </a:cubicBezTo>
                    <a:cubicBezTo>
                      <a:pt x="2" y="171"/>
                      <a:pt x="12" y="176"/>
                      <a:pt x="23" y="181"/>
                    </a:cubicBezTo>
                    <a:cubicBezTo>
                      <a:pt x="28" y="183"/>
                      <a:pt x="33" y="186"/>
                      <a:pt x="37" y="188"/>
                    </a:cubicBezTo>
                    <a:cubicBezTo>
                      <a:pt x="39" y="189"/>
                      <a:pt x="41" y="189"/>
                      <a:pt x="42" y="190"/>
                    </a:cubicBezTo>
                    <a:cubicBezTo>
                      <a:pt x="43" y="190"/>
                      <a:pt x="44" y="190"/>
                      <a:pt x="44" y="191"/>
                    </a:cubicBezTo>
                    <a:cubicBezTo>
                      <a:pt x="45" y="191"/>
                      <a:pt x="45" y="191"/>
                      <a:pt x="45" y="191"/>
                    </a:cubicBezTo>
                    <a:cubicBezTo>
                      <a:pt x="45" y="191"/>
                      <a:pt x="45" y="191"/>
                      <a:pt x="45" y="191"/>
                    </a:cubicBezTo>
                    <a:cubicBezTo>
                      <a:pt x="46" y="191"/>
                      <a:pt x="46" y="191"/>
                      <a:pt x="46" y="191"/>
                    </a:cubicBezTo>
                    <a:cubicBezTo>
                      <a:pt x="46" y="191"/>
                      <a:pt x="46" y="191"/>
                      <a:pt x="46" y="190"/>
                    </a:cubicBezTo>
                    <a:cubicBezTo>
                      <a:pt x="47" y="190"/>
                      <a:pt x="47" y="190"/>
                      <a:pt x="47" y="190"/>
                    </a:cubicBezTo>
                    <a:cubicBezTo>
                      <a:pt x="47" y="189"/>
                      <a:pt x="47" y="189"/>
                      <a:pt x="47" y="189"/>
                    </a:cubicBezTo>
                    <a:cubicBezTo>
                      <a:pt x="47" y="189"/>
                      <a:pt x="47" y="189"/>
                      <a:pt x="47" y="188"/>
                    </a:cubicBezTo>
                    <a:cubicBezTo>
                      <a:pt x="46" y="188"/>
                      <a:pt x="46" y="188"/>
                      <a:pt x="46" y="188"/>
                    </a:cubicBezTo>
                    <a:cubicBezTo>
                      <a:pt x="45" y="187"/>
                      <a:pt x="44" y="187"/>
                      <a:pt x="43" y="186"/>
                    </a:cubicBezTo>
                    <a:cubicBezTo>
                      <a:pt x="33" y="179"/>
                      <a:pt x="3" y="161"/>
                      <a:pt x="3" y="161"/>
                    </a:cubicBezTo>
                    <a:cubicBezTo>
                      <a:pt x="3" y="163"/>
                      <a:pt x="3" y="163"/>
                      <a:pt x="3" y="163"/>
                    </a:cubicBezTo>
                    <a:cubicBezTo>
                      <a:pt x="4" y="163"/>
                      <a:pt x="4" y="163"/>
                      <a:pt x="4" y="163"/>
                    </a:cubicBezTo>
                    <a:cubicBezTo>
                      <a:pt x="3" y="163"/>
                      <a:pt x="3" y="163"/>
                      <a:pt x="3" y="163"/>
                    </a:cubicBezTo>
                    <a:cubicBezTo>
                      <a:pt x="3" y="164"/>
                      <a:pt x="3" y="164"/>
                      <a:pt x="3" y="164"/>
                    </a:cubicBezTo>
                    <a:cubicBezTo>
                      <a:pt x="4" y="163"/>
                      <a:pt x="4" y="163"/>
                      <a:pt x="4" y="163"/>
                    </a:cubicBezTo>
                    <a:cubicBezTo>
                      <a:pt x="3" y="163"/>
                      <a:pt x="3" y="163"/>
                      <a:pt x="3" y="163"/>
                    </a:cubicBezTo>
                    <a:cubicBezTo>
                      <a:pt x="3" y="164"/>
                      <a:pt x="3" y="164"/>
                      <a:pt x="3" y="164"/>
                    </a:cubicBezTo>
                    <a:cubicBezTo>
                      <a:pt x="3" y="163"/>
                      <a:pt x="3" y="163"/>
                      <a:pt x="3" y="163"/>
                    </a:cubicBezTo>
                    <a:cubicBezTo>
                      <a:pt x="3" y="164"/>
                      <a:pt x="3" y="164"/>
                      <a:pt x="3" y="164"/>
                    </a:cubicBezTo>
                    <a:cubicBezTo>
                      <a:pt x="3" y="164"/>
                      <a:pt x="3" y="164"/>
                      <a:pt x="3" y="164"/>
                    </a:cubicBezTo>
                    <a:cubicBezTo>
                      <a:pt x="3" y="163"/>
                      <a:pt x="3" y="163"/>
                      <a:pt x="3" y="163"/>
                    </a:cubicBezTo>
                    <a:cubicBezTo>
                      <a:pt x="3" y="164"/>
                      <a:pt x="3" y="164"/>
                      <a:pt x="3" y="164"/>
                    </a:cubicBezTo>
                    <a:cubicBezTo>
                      <a:pt x="3" y="163"/>
                      <a:pt x="3" y="163"/>
                      <a:pt x="3" y="163"/>
                    </a:cubicBezTo>
                    <a:cubicBezTo>
                      <a:pt x="3" y="164"/>
                      <a:pt x="3" y="164"/>
                      <a:pt x="3" y="164"/>
                    </a:cubicBezTo>
                    <a:cubicBezTo>
                      <a:pt x="3" y="164"/>
                      <a:pt x="3" y="164"/>
                      <a:pt x="3" y="164"/>
                    </a:cubicBezTo>
                    <a:cubicBezTo>
                      <a:pt x="3" y="163"/>
                      <a:pt x="3" y="163"/>
                      <a:pt x="3" y="163"/>
                    </a:cubicBezTo>
                    <a:cubicBezTo>
                      <a:pt x="3" y="164"/>
                      <a:pt x="3" y="164"/>
                      <a:pt x="3" y="164"/>
                    </a:cubicBezTo>
                    <a:cubicBezTo>
                      <a:pt x="3" y="164"/>
                      <a:pt x="4" y="164"/>
                      <a:pt x="5" y="165"/>
                    </a:cubicBezTo>
                    <a:cubicBezTo>
                      <a:pt x="9" y="167"/>
                      <a:pt x="18" y="172"/>
                      <a:pt x="26" y="176"/>
                    </a:cubicBezTo>
                    <a:cubicBezTo>
                      <a:pt x="30" y="178"/>
                      <a:pt x="34" y="180"/>
                      <a:pt x="37" y="181"/>
                    </a:cubicBezTo>
                    <a:cubicBezTo>
                      <a:pt x="39" y="182"/>
                      <a:pt x="40" y="182"/>
                      <a:pt x="41" y="183"/>
                    </a:cubicBezTo>
                    <a:cubicBezTo>
                      <a:pt x="41" y="183"/>
                      <a:pt x="42" y="183"/>
                      <a:pt x="42" y="183"/>
                    </a:cubicBezTo>
                    <a:cubicBezTo>
                      <a:pt x="42" y="183"/>
                      <a:pt x="43" y="184"/>
                      <a:pt x="43" y="184"/>
                    </a:cubicBezTo>
                    <a:cubicBezTo>
                      <a:pt x="44" y="183"/>
                      <a:pt x="44" y="183"/>
                      <a:pt x="44" y="183"/>
                    </a:cubicBezTo>
                    <a:cubicBezTo>
                      <a:pt x="44" y="183"/>
                      <a:pt x="44" y="183"/>
                      <a:pt x="44" y="183"/>
                    </a:cubicBezTo>
                    <a:cubicBezTo>
                      <a:pt x="45" y="183"/>
                      <a:pt x="45" y="182"/>
                      <a:pt x="45" y="182"/>
                    </a:cubicBezTo>
                    <a:cubicBezTo>
                      <a:pt x="45" y="181"/>
                      <a:pt x="44" y="181"/>
                      <a:pt x="44" y="181"/>
                    </a:cubicBezTo>
                    <a:cubicBezTo>
                      <a:pt x="44" y="181"/>
                      <a:pt x="41" y="179"/>
                      <a:pt x="38" y="177"/>
                    </a:cubicBezTo>
                    <a:cubicBezTo>
                      <a:pt x="32" y="174"/>
                      <a:pt x="24" y="169"/>
                      <a:pt x="17" y="164"/>
                    </a:cubicBezTo>
                    <a:cubicBezTo>
                      <a:pt x="13" y="162"/>
                      <a:pt x="10" y="160"/>
                      <a:pt x="8" y="159"/>
                    </a:cubicBezTo>
                    <a:cubicBezTo>
                      <a:pt x="7" y="158"/>
                      <a:pt x="6" y="157"/>
                      <a:pt x="5" y="157"/>
                    </a:cubicBezTo>
                    <a:cubicBezTo>
                      <a:pt x="4" y="156"/>
                      <a:pt x="4" y="156"/>
                      <a:pt x="4" y="156"/>
                    </a:cubicBezTo>
                    <a:cubicBezTo>
                      <a:pt x="4" y="156"/>
                      <a:pt x="4" y="156"/>
                      <a:pt x="4" y="156"/>
                    </a:cubicBezTo>
                    <a:cubicBezTo>
                      <a:pt x="4" y="157"/>
                      <a:pt x="4" y="157"/>
                      <a:pt x="4" y="157"/>
                    </a:cubicBezTo>
                    <a:cubicBezTo>
                      <a:pt x="4" y="156"/>
                      <a:pt x="4" y="156"/>
                      <a:pt x="4" y="156"/>
                    </a:cubicBezTo>
                    <a:cubicBezTo>
                      <a:pt x="4" y="156"/>
                      <a:pt x="4" y="156"/>
                      <a:pt x="4" y="156"/>
                    </a:cubicBezTo>
                    <a:cubicBezTo>
                      <a:pt x="4" y="157"/>
                      <a:pt x="4" y="157"/>
                      <a:pt x="4" y="157"/>
                    </a:cubicBezTo>
                    <a:cubicBezTo>
                      <a:pt x="4" y="156"/>
                      <a:pt x="4" y="156"/>
                      <a:pt x="4" y="156"/>
                    </a:cubicBezTo>
                    <a:cubicBezTo>
                      <a:pt x="3" y="157"/>
                      <a:pt x="3" y="157"/>
                      <a:pt x="3" y="157"/>
                    </a:cubicBezTo>
                    <a:cubicBezTo>
                      <a:pt x="5" y="157"/>
                      <a:pt x="5" y="157"/>
                      <a:pt x="5" y="157"/>
                    </a:cubicBezTo>
                    <a:cubicBezTo>
                      <a:pt x="5" y="157"/>
                      <a:pt x="4" y="157"/>
                      <a:pt x="4" y="156"/>
                    </a:cubicBezTo>
                    <a:cubicBezTo>
                      <a:pt x="3" y="157"/>
                      <a:pt x="3" y="157"/>
                      <a:pt x="3" y="157"/>
                    </a:cubicBezTo>
                    <a:cubicBezTo>
                      <a:pt x="5" y="157"/>
                      <a:pt x="5" y="157"/>
                      <a:pt x="5" y="157"/>
                    </a:cubicBezTo>
                    <a:cubicBezTo>
                      <a:pt x="3" y="157"/>
                      <a:pt x="3" y="157"/>
                      <a:pt x="3" y="157"/>
                    </a:cubicBezTo>
                    <a:cubicBezTo>
                      <a:pt x="4" y="158"/>
                      <a:pt x="4" y="158"/>
                      <a:pt x="4" y="158"/>
                    </a:cubicBezTo>
                    <a:cubicBezTo>
                      <a:pt x="5" y="157"/>
                      <a:pt x="5" y="157"/>
                      <a:pt x="5" y="157"/>
                    </a:cubicBezTo>
                    <a:cubicBezTo>
                      <a:pt x="3" y="157"/>
                      <a:pt x="3" y="157"/>
                      <a:pt x="3" y="157"/>
                    </a:cubicBezTo>
                    <a:cubicBezTo>
                      <a:pt x="4" y="158"/>
                      <a:pt x="4" y="158"/>
                      <a:pt x="4" y="158"/>
                    </a:cubicBezTo>
                    <a:cubicBezTo>
                      <a:pt x="3" y="157"/>
                      <a:pt x="3" y="157"/>
                      <a:pt x="3" y="157"/>
                    </a:cubicBezTo>
                    <a:cubicBezTo>
                      <a:pt x="3" y="158"/>
                      <a:pt x="3" y="158"/>
                      <a:pt x="3" y="158"/>
                    </a:cubicBezTo>
                    <a:cubicBezTo>
                      <a:pt x="3" y="157"/>
                      <a:pt x="3" y="157"/>
                      <a:pt x="3" y="157"/>
                    </a:cubicBezTo>
                    <a:cubicBezTo>
                      <a:pt x="3" y="158"/>
                      <a:pt x="3" y="158"/>
                      <a:pt x="3" y="158"/>
                    </a:cubicBezTo>
                    <a:cubicBezTo>
                      <a:pt x="3" y="158"/>
                      <a:pt x="3" y="158"/>
                      <a:pt x="3" y="158"/>
                    </a:cubicBezTo>
                    <a:cubicBezTo>
                      <a:pt x="3" y="157"/>
                      <a:pt x="3" y="157"/>
                      <a:pt x="3" y="157"/>
                    </a:cubicBezTo>
                    <a:cubicBezTo>
                      <a:pt x="3" y="158"/>
                      <a:pt x="3" y="158"/>
                      <a:pt x="3" y="158"/>
                    </a:cubicBezTo>
                    <a:cubicBezTo>
                      <a:pt x="3" y="157"/>
                      <a:pt x="3" y="157"/>
                      <a:pt x="3" y="157"/>
                    </a:cubicBezTo>
                    <a:cubicBezTo>
                      <a:pt x="3" y="158"/>
                      <a:pt x="3" y="158"/>
                      <a:pt x="3" y="158"/>
                    </a:cubicBezTo>
                    <a:cubicBezTo>
                      <a:pt x="3" y="158"/>
                      <a:pt x="3" y="158"/>
                      <a:pt x="3" y="158"/>
                    </a:cubicBezTo>
                    <a:cubicBezTo>
                      <a:pt x="3" y="157"/>
                      <a:pt x="3" y="157"/>
                      <a:pt x="3" y="157"/>
                    </a:cubicBezTo>
                    <a:cubicBezTo>
                      <a:pt x="3" y="158"/>
                      <a:pt x="3" y="158"/>
                      <a:pt x="3" y="158"/>
                    </a:cubicBezTo>
                    <a:cubicBezTo>
                      <a:pt x="3" y="158"/>
                      <a:pt x="3" y="158"/>
                      <a:pt x="3" y="158"/>
                    </a:cubicBezTo>
                    <a:cubicBezTo>
                      <a:pt x="3" y="159"/>
                      <a:pt x="13" y="164"/>
                      <a:pt x="22" y="168"/>
                    </a:cubicBezTo>
                    <a:cubicBezTo>
                      <a:pt x="27" y="171"/>
                      <a:pt x="32" y="173"/>
                      <a:pt x="36" y="175"/>
                    </a:cubicBezTo>
                    <a:cubicBezTo>
                      <a:pt x="38" y="176"/>
                      <a:pt x="39" y="177"/>
                      <a:pt x="40" y="177"/>
                    </a:cubicBezTo>
                    <a:cubicBezTo>
                      <a:pt x="41" y="177"/>
                      <a:pt x="42" y="178"/>
                      <a:pt x="42" y="178"/>
                    </a:cubicBezTo>
                    <a:cubicBezTo>
                      <a:pt x="43" y="178"/>
                      <a:pt x="43" y="178"/>
                      <a:pt x="43" y="178"/>
                    </a:cubicBezTo>
                    <a:cubicBezTo>
                      <a:pt x="43" y="178"/>
                      <a:pt x="43" y="178"/>
                      <a:pt x="43" y="178"/>
                    </a:cubicBezTo>
                    <a:cubicBezTo>
                      <a:pt x="44" y="178"/>
                      <a:pt x="44" y="178"/>
                      <a:pt x="44" y="178"/>
                    </a:cubicBezTo>
                    <a:cubicBezTo>
                      <a:pt x="44" y="178"/>
                      <a:pt x="44" y="178"/>
                      <a:pt x="45" y="177"/>
                    </a:cubicBezTo>
                    <a:cubicBezTo>
                      <a:pt x="45" y="177"/>
                      <a:pt x="45" y="176"/>
                      <a:pt x="45" y="176"/>
                    </a:cubicBezTo>
                    <a:cubicBezTo>
                      <a:pt x="45" y="176"/>
                      <a:pt x="44" y="175"/>
                      <a:pt x="44" y="175"/>
                    </a:cubicBezTo>
                    <a:cubicBezTo>
                      <a:pt x="44" y="175"/>
                      <a:pt x="42" y="174"/>
                      <a:pt x="38" y="171"/>
                    </a:cubicBezTo>
                    <a:cubicBezTo>
                      <a:pt x="32" y="168"/>
                      <a:pt x="24" y="163"/>
                      <a:pt x="17" y="159"/>
                    </a:cubicBezTo>
                    <a:cubicBezTo>
                      <a:pt x="13" y="157"/>
                      <a:pt x="10" y="155"/>
                      <a:pt x="8" y="153"/>
                    </a:cubicBezTo>
                    <a:cubicBezTo>
                      <a:pt x="6" y="152"/>
                      <a:pt x="6" y="152"/>
                      <a:pt x="5"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3" y="151"/>
                      <a:pt x="3" y="151"/>
                      <a:pt x="3" y="151"/>
                    </a:cubicBezTo>
                    <a:cubicBezTo>
                      <a:pt x="4" y="151"/>
                      <a:pt x="4" y="151"/>
                      <a:pt x="4" y="151"/>
                    </a:cubicBezTo>
                    <a:cubicBezTo>
                      <a:pt x="4" y="151"/>
                      <a:pt x="4" y="151"/>
                      <a:pt x="4" y="151"/>
                    </a:cubicBezTo>
                    <a:cubicBezTo>
                      <a:pt x="3" y="151"/>
                      <a:pt x="3" y="151"/>
                      <a:pt x="3" y="151"/>
                    </a:cubicBezTo>
                    <a:cubicBezTo>
                      <a:pt x="4" y="151"/>
                      <a:pt x="4" y="151"/>
                      <a:pt x="4" y="151"/>
                    </a:cubicBezTo>
                    <a:cubicBezTo>
                      <a:pt x="3" y="151"/>
                      <a:pt x="3" y="151"/>
                      <a:pt x="3" y="151"/>
                    </a:cubicBezTo>
                    <a:cubicBezTo>
                      <a:pt x="4" y="152"/>
                      <a:pt x="4" y="152"/>
                      <a:pt x="4" y="152"/>
                    </a:cubicBezTo>
                    <a:cubicBezTo>
                      <a:pt x="4" y="151"/>
                      <a:pt x="4" y="151"/>
                      <a:pt x="4" y="151"/>
                    </a:cubicBezTo>
                    <a:cubicBezTo>
                      <a:pt x="3" y="151"/>
                      <a:pt x="3" y="151"/>
                      <a:pt x="3" y="151"/>
                    </a:cubicBezTo>
                    <a:cubicBezTo>
                      <a:pt x="4" y="152"/>
                      <a:pt x="4" y="152"/>
                      <a:pt x="4" y="152"/>
                    </a:cubicBezTo>
                    <a:cubicBezTo>
                      <a:pt x="3" y="151"/>
                      <a:pt x="3" y="151"/>
                      <a:pt x="3" y="151"/>
                    </a:cubicBezTo>
                    <a:cubicBezTo>
                      <a:pt x="2" y="153"/>
                      <a:pt x="2" y="153"/>
                      <a:pt x="2" y="153"/>
                    </a:cubicBezTo>
                    <a:cubicBezTo>
                      <a:pt x="44" y="172"/>
                      <a:pt x="44" y="172"/>
                      <a:pt x="44" y="172"/>
                    </a:cubicBezTo>
                    <a:cubicBezTo>
                      <a:pt x="44" y="173"/>
                      <a:pt x="45" y="172"/>
                      <a:pt x="45" y="172"/>
                    </a:cubicBezTo>
                    <a:cubicBezTo>
                      <a:pt x="46" y="171"/>
                      <a:pt x="46" y="170"/>
                      <a:pt x="45" y="170"/>
                    </a:cubicBezTo>
                    <a:cubicBezTo>
                      <a:pt x="22" y="156"/>
                      <a:pt x="22" y="156"/>
                      <a:pt x="22" y="156"/>
                    </a:cubicBezTo>
                    <a:cubicBezTo>
                      <a:pt x="44" y="165"/>
                      <a:pt x="44" y="165"/>
                      <a:pt x="44" y="165"/>
                    </a:cubicBezTo>
                    <a:cubicBezTo>
                      <a:pt x="45" y="166"/>
                      <a:pt x="46" y="165"/>
                      <a:pt x="46" y="165"/>
                    </a:cubicBezTo>
                    <a:cubicBezTo>
                      <a:pt x="46" y="164"/>
                      <a:pt x="46" y="164"/>
                      <a:pt x="46" y="164"/>
                    </a:cubicBezTo>
                    <a:cubicBezTo>
                      <a:pt x="46" y="163"/>
                      <a:pt x="46" y="163"/>
                      <a:pt x="46" y="163"/>
                    </a:cubicBezTo>
                    <a:cubicBezTo>
                      <a:pt x="45" y="163"/>
                      <a:pt x="45" y="163"/>
                      <a:pt x="45" y="163"/>
                    </a:cubicBezTo>
                    <a:cubicBezTo>
                      <a:pt x="45" y="162"/>
                      <a:pt x="44" y="161"/>
                      <a:pt x="43" y="160"/>
                    </a:cubicBezTo>
                    <a:cubicBezTo>
                      <a:pt x="33" y="154"/>
                      <a:pt x="4" y="137"/>
                      <a:pt x="4" y="137"/>
                    </a:cubicBezTo>
                    <a:cubicBezTo>
                      <a:pt x="4" y="138"/>
                      <a:pt x="4" y="138"/>
                      <a:pt x="4" y="138"/>
                    </a:cubicBezTo>
                    <a:cubicBezTo>
                      <a:pt x="5" y="139"/>
                      <a:pt x="5" y="139"/>
                      <a:pt x="5" y="139"/>
                    </a:cubicBezTo>
                    <a:cubicBezTo>
                      <a:pt x="4" y="138"/>
                      <a:pt x="4" y="138"/>
                      <a:pt x="4" y="138"/>
                    </a:cubicBezTo>
                    <a:cubicBezTo>
                      <a:pt x="4" y="140"/>
                      <a:pt x="4" y="140"/>
                      <a:pt x="4" y="140"/>
                    </a:cubicBezTo>
                    <a:cubicBezTo>
                      <a:pt x="4" y="140"/>
                      <a:pt x="5" y="140"/>
                      <a:pt x="5" y="139"/>
                    </a:cubicBezTo>
                    <a:cubicBezTo>
                      <a:pt x="4" y="138"/>
                      <a:pt x="4" y="138"/>
                      <a:pt x="4" y="138"/>
                    </a:cubicBezTo>
                    <a:cubicBezTo>
                      <a:pt x="4" y="140"/>
                      <a:pt x="4" y="140"/>
                      <a:pt x="4" y="140"/>
                    </a:cubicBezTo>
                    <a:cubicBezTo>
                      <a:pt x="4" y="138"/>
                      <a:pt x="4" y="138"/>
                      <a:pt x="4" y="138"/>
                    </a:cubicBezTo>
                    <a:cubicBezTo>
                      <a:pt x="4" y="140"/>
                      <a:pt x="4" y="140"/>
                      <a:pt x="4" y="140"/>
                    </a:cubicBezTo>
                    <a:cubicBezTo>
                      <a:pt x="4" y="140"/>
                      <a:pt x="4" y="140"/>
                      <a:pt x="4" y="140"/>
                    </a:cubicBezTo>
                    <a:cubicBezTo>
                      <a:pt x="4" y="138"/>
                      <a:pt x="4" y="138"/>
                      <a:pt x="4" y="138"/>
                    </a:cubicBezTo>
                    <a:cubicBezTo>
                      <a:pt x="4" y="140"/>
                      <a:pt x="4" y="140"/>
                      <a:pt x="4" y="140"/>
                    </a:cubicBezTo>
                    <a:cubicBezTo>
                      <a:pt x="4" y="139"/>
                      <a:pt x="4" y="139"/>
                      <a:pt x="4" y="139"/>
                    </a:cubicBezTo>
                    <a:cubicBezTo>
                      <a:pt x="3" y="140"/>
                      <a:pt x="3" y="140"/>
                      <a:pt x="3" y="140"/>
                    </a:cubicBezTo>
                    <a:cubicBezTo>
                      <a:pt x="4" y="140"/>
                      <a:pt x="4" y="140"/>
                      <a:pt x="4" y="140"/>
                    </a:cubicBezTo>
                    <a:cubicBezTo>
                      <a:pt x="4" y="139"/>
                      <a:pt x="4" y="139"/>
                      <a:pt x="4" y="139"/>
                    </a:cubicBezTo>
                    <a:cubicBezTo>
                      <a:pt x="3" y="140"/>
                      <a:pt x="3" y="140"/>
                      <a:pt x="3" y="140"/>
                    </a:cubicBezTo>
                    <a:cubicBezTo>
                      <a:pt x="4" y="140"/>
                      <a:pt x="4" y="140"/>
                      <a:pt x="4" y="140"/>
                    </a:cubicBezTo>
                    <a:cubicBezTo>
                      <a:pt x="3" y="140"/>
                      <a:pt x="3" y="140"/>
                      <a:pt x="3" y="140"/>
                    </a:cubicBezTo>
                    <a:cubicBezTo>
                      <a:pt x="3" y="140"/>
                      <a:pt x="3" y="140"/>
                      <a:pt x="3" y="140"/>
                    </a:cubicBezTo>
                    <a:cubicBezTo>
                      <a:pt x="4" y="140"/>
                      <a:pt x="4" y="140"/>
                      <a:pt x="4" y="140"/>
                    </a:cubicBezTo>
                    <a:cubicBezTo>
                      <a:pt x="3" y="140"/>
                      <a:pt x="3" y="140"/>
                      <a:pt x="3" y="140"/>
                    </a:cubicBezTo>
                    <a:cubicBezTo>
                      <a:pt x="4" y="140"/>
                      <a:pt x="4" y="140"/>
                      <a:pt x="6" y="141"/>
                    </a:cubicBezTo>
                    <a:cubicBezTo>
                      <a:pt x="10" y="143"/>
                      <a:pt x="18" y="147"/>
                      <a:pt x="26" y="151"/>
                    </a:cubicBezTo>
                    <a:cubicBezTo>
                      <a:pt x="30" y="153"/>
                      <a:pt x="34" y="155"/>
                      <a:pt x="37" y="156"/>
                    </a:cubicBezTo>
                    <a:cubicBezTo>
                      <a:pt x="38" y="157"/>
                      <a:pt x="40" y="158"/>
                      <a:pt x="41" y="158"/>
                    </a:cubicBezTo>
                    <a:cubicBezTo>
                      <a:pt x="41" y="158"/>
                      <a:pt x="41" y="158"/>
                      <a:pt x="42" y="159"/>
                    </a:cubicBezTo>
                    <a:cubicBezTo>
                      <a:pt x="42" y="159"/>
                      <a:pt x="42" y="159"/>
                      <a:pt x="43" y="159"/>
                    </a:cubicBezTo>
                    <a:cubicBezTo>
                      <a:pt x="43" y="159"/>
                      <a:pt x="43" y="159"/>
                      <a:pt x="43" y="159"/>
                    </a:cubicBezTo>
                    <a:cubicBezTo>
                      <a:pt x="44" y="159"/>
                      <a:pt x="44" y="158"/>
                      <a:pt x="44" y="158"/>
                    </a:cubicBezTo>
                    <a:cubicBezTo>
                      <a:pt x="45" y="158"/>
                      <a:pt x="45" y="157"/>
                      <a:pt x="45" y="157"/>
                    </a:cubicBezTo>
                    <a:cubicBezTo>
                      <a:pt x="44" y="157"/>
                      <a:pt x="44" y="156"/>
                      <a:pt x="44" y="156"/>
                    </a:cubicBezTo>
                    <a:cubicBezTo>
                      <a:pt x="4" y="131"/>
                      <a:pt x="4" y="131"/>
                      <a:pt x="4" y="131"/>
                    </a:cubicBezTo>
                    <a:cubicBezTo>
                      <a:pt x="4" y="133"/>
                      <a:pt x="4" y="133"/>
                      <a:pt x="4" y="133"/>
                    </a:cubicBezTo>
                    <a:cubicBezTo>
                      <a:pt x="5" y="133"/>
                      <a:pt x="5" y="133"/>
                      <a:pt x="5" y="133"/>
                    </a:cubicBezTo>
                    <a:cubicBezTo>
                      <a:pt x="4" y="133"/>
                      <a:pt x="4" y="133"/>
                      <a:pt x="4" y="133"/>
                    </a:cubicBezTo>
                    <a:cubicBezTo>
                      <a:pt x="4" y="134"/>
                      <a:pt x="4" y="134"/>
                      <a:pt x="4" y="134"/>
                    </a:cubicBezTo>
                    <a:cubicBezTo>
                      <a:pt x="5" y="133"/>
                      <a:pt x="5" y="133"/>
                      <a:pt x="5" y="133"/>
                    </a:cubicBezTo>
                    <a:cubicBezTo>
                      <a:pt x="4" y="133"/>
                      <a:pt x="4" y="133"/>
                      <a:pt x="4" y="133"/>
                    </a:cubicBezTo>
                    <a:cubicBezTo>
                      <a:pt x="4" y="134"/>
                      <a:pt x="4" y="134"/>
                      <a:pt x="4" y="134"/>
                    </a:cubicBezTo>
                    <a:cubicBezTo>
                      <a:pt x="4" y="133"/>
                      <a:pt x="4" y="133"/>
                      <a:pt x="4" y="133"/>
                    </a:cubicBezTo>
                    <a:cubicBezTo>
                      <a:pt x="4" y="134"/>
                      <a:pt x="4" y="134"/>
                      <a:pt x="4" y="134"/>
                    </a:cubicBezTo>
                    <a:cubicBezTo>
                      <a:pt x="4" y="134"/>
                      <a:pt x="4" y="134"/>
                      <a:pt x="4" y="134"/>
                    </a:cubicBezTo>
                    <a:cubicBezTo>
                      <a:pt x="4" y="133"/>
                      <a:pt x="4" y="133"/>
                      <a:pt x="4" y="133"/>
                    </a:cubicBezTo>
                    <a:cubicBezTo>
                      <a:pt x="4" y="134"/>
                      <a:pt x="4" y="134"/>
                      <a:pt x="4" y="134"/>
                    </a:cubicBezTo>
                    <a:cubicBezTo>
                      <a:pt x="4" y="133"/>
                      <a:pt x="4" y="133"/>
                      <a:pt x="4" y="133"/>
                    </a:cubicBezTo>
                    <a:cubicBezTo>
                      <a:pt x="3" y="134"/>
                      <a:pt x="3" y="134"/>
                      <a:pt x="3" y="134"/>
                    </a:cubicBezTo>
                    <a:cubicBezTo>
                      <a:pt x="3" y="134"/>
                      <a:pt x="3" y="134"/>
                      <a:pt x="4" y="134"/>
                    </a:cubicBezTo>
                    <a:cubicBezTo>
                      <a:pt x="4" y="133"/>
                      <a:pt x="4" y="133"/>
                      <a:pt x="4" y="133"/>
                    </a:cubicBezTo>
                    <a:cubicBezTo>
                      <a:pt x="3" y="134"/>
                      <a:pt x="3" y="134"/>
                      <a:pt x="3" y="134"/>
                    </a:cubicBezTo>
                    <a:cubicBezTo>
                      <a:pt x="4" y="133"/>
                      <a:pt x="4" y="133"/>
                      <a:pt x="4" y="133"/>
                    </a:cubicBezTo>
                    <a:cubicBezTo>
                      <a:pt x="3" y="134"/>
                      <a:pt x="3" y="134"/>
                      <a:pt x="3" y="134"/>
                    </a:cubicBezTo>
                    <a:cubicBezTo>
                      <a:pt x="3" y="134"/>
                      <a:pt x="3" y="134"/>
                      <a:pt x="3" y="134"/>
                    </a:cubicBezTo>
                    <a:cubicBezTo>
                      <a:pt x="4" y="133"/>
                      <a:pt x="4" y="133"/>
                      <a:pt x="4" y="133"/>
                    </a:cubicBezTo>
                    <a:cubicBezTo>
                      <a:pt x="3" y="134"/>
                      <a:pt x="3" y="134"/>
                      <a:pt x="3" y="134"/>
                    </a:cubicBezTo>
                    <a:cubicBezTo>
                      <a:pt x="3" y="134"/>
                      <a:pt x="3" y="134"/>
                      <a:pt x="3" y="134"/>
                    </a:cubicBezTo>
                    <a:cubicBezTo>
                      <a:pt x="4" y="134"/>
                      <a:pt x="6" y="136"/>
                      <a:pt x="10" y="138"/>
                    </a:cubicBezTo>
                    <a:cubicBezTo>
                      <a:pt x="16" y="141"/>
                      <a:pt x="23" y="145"/>
                      <a:pt x="30" y="148"/>
                    </a:cubicBezTo>
                    <a:cubicBezTo>
                      <a:pt x="33" y="150"/>
                      <a:pt x="36" y="151"/>
                      <a:pt x="39" y="152"/>
                    </a:cubicBezTo>
                    <a:cubicBezTo>
                      <a:pt x="40" y="153"/>
                      <a:pt x="41" y="153"/>
                      <a:pt x="42" y="154"/>
                    </a:cubicBezTo>
                    <a:cubicBezTo>
                      <a:pt x="42" y="154"/>
                      <a:pt x="42" y="154"/>
                      <a:pt x="42" y="154"/>
                    </a:cubicBezTo>
                    <a:cubicBezTo>
                      <a:pt x="43" y="154"/>
                      <a:pt x="43" y="154"/>
                      <a:pt x="43" y="154"/>
                    </a:cubicBezTo>
                    <a:cubicBezTo>
                      <a:pt x="44" y="154"/>
                      <a:pt x="44" y="154"/>
                      <a:pt x="44" y="154"/>
                    </a:cubicBezTo>
                    <a:cubicBezTo>
                      <a:pt x="44" y="154"/>
                      <a:pt x="45" y="154"/>
                      <a:pt x="45" y="154"/>
                    </a:cubicBezTo>
                    <a:cubicBezTo>
                      <a:pt x="45" y="153"/>
                      <a:pt x="45" y="153"/>
                      <a:pt x="45" y="153"/>
                    </a:cubicBezTo>
                    <a:cubicBezTo>
                      <a:pt x="45" y="152"/>
                      <a:pt x="45" y="152"/>
                      <a:pt x="44" y="152"/>
                    </a:cubicBezTo>
                    <a:cubicBezTo>
                      <a:pt x="44" y="152"/>
                      <a:pt x="42" y="150"/>
                      <a:pt x="38" y="148"/>
                    </a:cubicBezTo>
                    <a:cubicBezTo>
                      <a:pt x="32" y="144"/>
                      <a:pt x="24" y="139"/>
                      <a:pt x="17" y="135"/>
                    </a:cubicBezTo>
                    <a:cubicBezTo>
                      <a:pt x="13" y="133"/>
                      <a:pt x="10" y="131"/>
                      <a:pt x="8" y="129"/>
                    </a:cubicBezTo>
                    <a:cubicBezTo>
                      <a:pt x="7" y="128"/>
                      <a:pt x="6" y="128"/>
                      <a:pt x="5" y="127"/>
                    </a:cubicBezTo>
                    <a:cubicBezTo>
                      <a:pt x="5" y="127"/>
                      <a:pt x="5" y="127"/>
                      <a:pt x="5" y="127"/>
                    </a:cubicBezTo>
                    <a:cubicBezTo>
                      <a:pt x="4" y="127"/>
                      <a:pt x="4" y="127"/>
                      <a:pt x="4" y="127"/>
                    </a:cubicBezTo>
                    <a:cubicBezTo>
                      <a:pt x="4" y="127"/>
                      <a:pt x="4" y="127"/>
                      <a:pt x="4" y="127"/>
                    </a:cubicBezTo>
                    <a:cubicBezTo>
                      <a:pt x="4" y="128"/>
                      <a:pt x="4" y="128"/>
                      <a:pt x="4" y="128"/>
                    </a:cubicBezTo>
                    <a:cubicBezTo>
                      <a:pt x="5" y="127"/>
                      <a:pt x="5" y="127"/>
                      <a:pt x="5" y="127"/>
                    </a:cubicBezTo>
                    <a:cubicBezTo>
                      <a:pt x="4" y="127"/>
                      <a:pt x="4" y="127"/>
                      <a:pt x="4" y="127"/>
                    </a:cubicBezTo>
                    <a:cubicBezTo>
                      <a:pt x="4" y="128"/>
                      <a:pt x="4" y="128"/>
                      <a:pt x="4" y="128"/>
                    </a:cubicBezTo>
                    <a:cubicBezTo>
                      <a:pt x="5" y="127"/>
                      <a:pt x="5" y="127"/>
                      <a:pt x="5" y="127"/>
                    </a:cubicBezTo>
                    <a:cubicBezTo>
                      <a:pt x="3" y="128"/>
                      <a:pt x="3" y="128"/>
                      <a:pt x="3" y="128"/>
                    </a:cubicBezTo>
                    <a:cubicBezTo>
                      <a:pt x="5" y="128"/>
                      <a:pt x="5" y="128"/>
                      <a:pt x="5" y="128"/>
                    </a:cubicBezTo>
                    <a:cubicBezTo>
                      <a:pt x="5" y="127"/>
                      <a:pt x="5" y="127"/>
                      <a:pt x="5" y="127"/>
                    </a:cubicBezTo>
                    <a:cubicBezTo>
                      <a:pt x="3" y="128"/>
                      <a:pt x="3" y="128"/>
                      <a:pt x="3" y="128"/>
                    </a:cubicBezTo>
                    <a:cubicBezTo>
                      <a:pt x="5" y="128"/>
                      <a:pt x="5" y="128"/>
                      <a:pt x="5" y="128"/>
                    </a:cubicBezTo>
                    <a:cubicBezTo>
                      <a:pt x="3" y="128"/>
                      <a:pt x="3" y="128"/>
                      <a:pt x="3" y="128"/>
                    </a:cubicBezTo>
                    <a:cubicBezTo>
                      <a:pt x="4" y="129"/>
                      <a:pt x="4" y="129"/>
                      <a:pt x="4" y="129"/>
                    </a:cubicBezTo>
                    <a:cubicBezTo>
                      <a:pt x="5" y="128"/>
                      <a:pt x="5" y="128"/>
                      <a:pt x="5" y="128"/>
                    </a:cubicBezTo>
                    <a:cubicBezTo>
                      <a:pt x="3" y="128"/>
                      <a:pt x="3" y="128"/>
                      <a:pt x="3" y="128"/>
                    </a:cubicBezTo>
                    <a:cubicBezTo>
                      <a:pt x="4" y="129"/>
                      <a:pt x="4" y="129"/>
                      <a:pt x="4" y="129"/>
                    </a:cubicBezTo>
                    <a:cubicBezTo>
                      <a:pt x="3" y="128"/>
                      <a:pt x="3" y="128"/>
                      <a:pt x="3" y="128"/>
                    </a:cubicBezTo>
                    <a:cubicBezTo>
                      <a:pt x="3" y="129"/>
                      <a:pt x="3" y="129"/>
                      <a:pt x="3" y="129"/>
                    </a:cubicBezTo>
                    <a:cubicBezTo>
                      <a:pt x="3" y="129"/>
                      <a:pt x="12" y="134"/>
                      <a:pt x="22" y="138"/>
                    </a:cubicBezTo>
                    <a:cubicBezTo>
                      <a:pt x="27" y="141"/>
                      <a:pt x="32" y="143"/>
                      <a:pt x="36" y="145"/>
                    </a:cubicBezTo>
                    <a:cubicBezTo>
                      <a:pt x="38" y="146"/>
                      <a:pt x="40" y="146"/>
                      <a:pt x="41" y="147"/>
                    </a:cubicBezTo>
                    <a:cubicBezTo>
                      <a:pt x="41" y="147"/>
                      <a:pt x="42" y="147"/>
                      <a:pt x="42" y="148"/>
                    </a:cubicBezTo>
                    <a:cubicBezTo>
                      <a:pt x="43" y="148"/>
                      <a:pt x="43" y="148"/>
                      <a:pt x="43" y="148"/>
                    </a:cubicBezTo>
                    <a:cubicBezTo>
                      <a:pt x="43" y="148"/>
                      <a:pt x="43" y="148"/>
                      <a:pt x="43" y="148"/>
                    </a:cubicBezTo>
                    <a:cubicBezTo>
                      <a:pt x="43" y="148"/>
                      <a:pt x="43" y="148"/>
                      <a:pt x="43" y="148"/>
                    </a:cubicBezTo>
                    <a:cubicBezTo>
                      <a:pt x="44" y="148"/>
                      <a:pt x="44" y="148"/>
                      <a:pt x="44" y="148"/>
                    </a:cubicBezTo>
                    <a:cubicBezTo>
                      <a:pt x="45" y="147"/>
                      <a:pt x="45" y="147"/>
                      <a:pt x="45" y="147"/>
                    </a:cubicBezTo>
                    <a:cubicBezTo>
                      <a:pt x="45" y="147"/>
                      <a:pt x="45" y="147"/>
                      <a:pt x="45" y="146"/>
                    </a:cubicBezTo>
                    <a:cubicBezTo>
                      <a:pt x="45" y="146"/>
                      <a:pt x="45" y="145"/>
                      <a:pt x="44" y="145"/>
                    </a:cubicBezTo>
                    <a:cubicBezTo>
                      <a:pt x="4" y="120"/>
                      <a:pt x="4" y="120"/>
                      <a:pt x="4" y="120"/>
                    </a:cubicBezTo>
                    <a:cubicBezTo>
                      <a:pt x="4" y="122"/>
                      <a:pt x="4" y="122"/>
                      <a:pt x="4" y="122"/>
                    </a:cubicBezTo>
                    <a:cubicBezTo>
                      <a:pt x="5" y="122"/>
                      <a:pt x="5" y="122"/>
                      <a:pt x="5" y="122"/>
                    </a:cubicBezTo>
                    <a:cubicBezTo>
                      <a:pt x="4" y="122"/>
                      <a:pt x="4" y="122"/>
                      <a:pt x="4" y="122"/>
                    </a:cubicBezTo>
                    <a:cubicBezTo>
                      <a:pt x="4" y="123"/>
                      <a:pt x="4" y="123"/>
                      <a:pt x="4" y="123"/>
                    </a:cubicBezTo>
                    <a:cubicBezTo>
                      <a:pt x="4" y="123"/>
                      <a:pt x="5" y="123"/>
                      <a:pt x="5" y="122"/>
                    </a:cubicBezTo>
                    <a:cubicBezTo>
                      <a:pt x="4" y="122"/>
                      <a:pt x="4" y="122"/>
                      <a:pt x="4" y="122"/>
                    </a:cubicBezTo>
                    <a:cubicBezTo>
                      <a:pt x="4" y="123"/>
                      <a:pt x="4" y="123"/>
                      <a:pt x="4" y="123"/>
                    </a:cubicBezTo>
                    <a:cubicBezTo>
                      <a:pt x="4" y="122"/>
                      <a:pt x="4" y="122"/>
                      <a:pt x="4" y="122"/>
                    </a:cubicBezTo>
                    <a:cubicBezTo>
                      <a:pt x="4" y="123"/>
                      <a:pt x="4" y="123"/>
                      <a:pt x="4" y="123"/>
                    </a:cubicBezTo>
                    <a:cubicBezTo>
                      <a:pt x="4" y="123"/>
                      <a:pt x="4" y="123"/>
                      <a:pt x="4" y="123"/>
                    </a:cubicBezTo>
                    <a:cubicBezTo>
                      <a:pt x="4" y="122"/>
                      <a:pt x="4" y="122"/>
                      <a:pt x="4" y="122"/>
                    </a:cubicBezTo>
                    <a:cubicBezTo>
                      <a:pt x="4" y="123"/>
                      <a:pt x="4" y="123"/>
                      <a:pt x="4" y="123"/>
                    </a:cubicBezTo>
                    <a:cubicBezTo>
                      <a:pt x="4" y="122"/>
                      <a:pt x="4" y="122"/>
                      <a:pt x="4" y="122"/>
                    </a:cubicBezTo>
                    <a:cubicBezTo>
                      <a:pt x="3" y="123"/>
                      <a:pt x="3" y="123"/>
                      <a:pt x="3" y="123"/>
                    </a:cubicBezTo>
                    <a:cubicBezTo>
                      <a:pt x="4" y="123"/>
                      <a:pt x="4" y="123"/>
                      <a:pt x="4" y="123"/>
                    </a:cubicBezTo>
                    <a:cubicBezTo>
                      <a:pt x="4" y="122"/>
                      <a:pt x="4" y="122"/>
                      <a:pt x="4" y="122"/>
                    </a:cubicBezTo>
                    <a:cubicBezTo>
                      <a:pt x="3" y="123"/>
                      <a:pt x="3" y="123"/>
                      <a:pt x="3" y="123"/>
                    </a:cubicBezTo>
                    <a:cubicBezTo>
                      <a:pt x="3" y="123"/>
                      <a:pt x="3" y="123"/>
                      <a:pt x="3" y="123"/>
                    </a:cubicBezTo>
                    <a:cubicBezTo>
                      <a:pt x="4" y="123"/>
                      <a:pt x="5" y="123"/>
                      <a:pt x="6" y="124"/>
                    </a:cubicBezTo>
                    <a:cubicBezTo>
                      <a:pt x="11" y="126"/>
                      <a:pt x="20" y="131"/>
                      <a:pt x="28" y="135"/>
                    </a:cubicBezTo>
                    <a:cubicBezTo>
                      <a:pt x="36" y="138"/>
                      <a:pt x="43" y="142"/>
                      <a:pt x="43" y="142"/>
                    </a:cubicBezTo>
                    <a:cubicBezTo>
                      <a:pt x="44" y="142"/>
                      <a:pt x="44" y="142"/>
                      <a:pt x="45" y="141"/>
                    </a:cubicBezTo>
                    <a:cubicBezTo>
                      <a:pt x="45" y="141"/>
                      <a:pt x="45" y="141"/>
                      <a:pt x="45" y="141"/>
                    </a:cubicBezTo>
                    <a:cubicBezTo>
                      <a:pt x="45" y="140"/>
                      <a:pt x="45" y="140"/>
                      <a:pt x="45" y="140"/>
                    </a:cubicBezTo>
                    <a:cubicBezTo>
                      <a:pt x="45" y="139"/>
                      <a:pt x="44" y="139"/>
                      <a:pt x="44" y="139"/>
                    </a:cubicBezTo>
                    <a:cubicBezTo>
                      <a:pt x="42" y="137"/>
                      <a:pt x="39" y="135"/>
                      <a:pt x="35" y="133"/>
                    </a:cubicBezTo>
                    <a:cubicBezTo>
                      <a:pt x="24" y="126"/>
                      <a:pt x="5" y="114"/>
                      <a:pt x="5" y="114"/>
                    </a:cubicBezTo>
                    <a:cubicBezTo>
                      <a:pt x="4" y="116"/>
                      <a:pt x="4" y="116"/>
                      <a:pt x="4" y="116"/>
                    </a:cubicBezTo>
                    <a:cubicBezTo>
                      <a:pt x="4" y="117"/>
                      <a:pt x="4" y="117"/>
                      <a:pt x="4" y="117"/>
                    </a:cubicBezTo>
                    <a:cubicBezTo>
                      <a:pt x="4" y="116"/>
                      <a:pt x="4" y="116"/>
                      <a:pt x="4" y="116"/>
                    </a:cubicBezTo>
                    <a:cubicBezTo>
                      <a:pt x="4" y="117"/>
                      <a:pt x="4" y="117"/>
                      <a:pt x="4" y="117"/>
                    </a:cubicBezTo>
                    <a:cubicBezTo>
                      <a:pt x="4" y="117"/>
                      <a:pt x="4" y="117"/>
                      <a:pt x="4" y="117"/>
                    </a:cubicBezTo>
                    <a:cubicBezTo>
                      <a:pt x="4" y="116"/>
                      <a:pt x="4" y="116"/>
                      <a:pt x="4" y="116"/>
                    </a:cubicBezTo>
                    <a:cubicBezTo>
                      <a:pt x="4" y="117"/>
                      <a:pt x="4" y="117"/>
                      <a:pt x="4" y="117"/>
                    </a:cubicBezTo>
                    <a:cubicBezTo>
                      <a:pt x="4" y="116"/>
                      <a:pt x="4" y="116"/>
                      <a:pt x="4" y="116"/>
                    </a:cubicBezTo>
                    <a:cubicBezTo>
                      <a:pt x="3" y="117"/>
                      <a:pt x="3" y="117"/>
                      <a:pt x="3" y="117"/>
                    </a:cubicBezTo>
                    <a:cubicBezTo>
                      <a:pt x="4" y="117"/>
                      <a:pt x="4" y="117"/>
                      <a:pt x="4" y="117"/>
                    </a:cubicBezTo>
                    <a:cubicBezTo>
                      <a:pt x="4" y="116"/>
                      <a:pt x="4" y="116"/>
                      <a:pt x="4" y="116"/>
                    </a:cubicBezTo>
                    <a:cubicBezTo>
                      <a:pt x="3" y="117"/>
                      <a:pt x="3" y="117"/>
                      <a:pt x="3" y="117"/>
                    </a:cubicBezTo>
                    <a:cubicBezTo>
                      <a:pt x="3" y="117"/>
                      <a:pt x="3" y="117"/>
                      <a:pt x="3" y="117"/>
                    </a:cubicBezTo>
                    <a:cubicBezTo>
                      <a:pt x="3" y="117"/>
                      <a:pt x="3" y="117"/>
                      <a:pt x="3" y="117"/>
                    </a:cubicBezTo>
                    <a:cubicBezTo>
                      <a:pt x="3" y="117"/>
                      <a:pt x="3" y="117"/>
                      <a:pt x="3" y="117"/>
                    </a:cubicBezTo>
                    <a:cubicBezTo>
                      <a:pt x="3" y="117"/>
                      <a:pt x="3" y="117"/>
                      <a:pt x="3" y="117"/>
                    </a:cubicBezTo>
                    <a:cubicBezTo>
                      <a:pt x="3" y="117"/>
                      <a:pt x="3" y="117"/>
                      <a:pt x="3" y="117"/>
                    </a:cubicBezTo>
                    <a:cubicBezTo>
                      <a:pt x="4" y="117"/>
                      <a:pt x="6" y="119"/>
                      <a:pt x="10" y="120"/>
                    </a:cubicBezTo>
                    <a:cubicBezTo>
                      <a:pt x="16" y="123"/>
                      <a:pt x="24" y="127"/>
                      <a:pt x="30" y="130"/>
                    </a:cubicBezTo>
                    <a:cubicBezTo>
                      <a:pt x="34" y="132"/>
                      <a:pt x="37" y="133"/>
                      <a:pt x="39" y="134"/>
                    </a:cubicBezTo>
                    <a:cubicBezTo>
                      <a:pt x="41" y="135"/>
                      <a:pt x="42" y="135"/>
                      <a:pt x="42" y="135"/>
                    </a:cubicBezTo>
                    <a:cubicBezTo>
                      <a:pt x="43" y="136"/>
                      <a:pt x="43" y="136"/>
                      <a:pt x="43" y="136"/>
                    </a:cubicBezTo>
                    <a:cubicBezTo>
                      <a:pt x="44" y="136"/>
                      <a:pt x="44" y="136"/>
                      <a:pt x="44" y="136"/>
                    </a:cubicBezTo>
                    <a:cubicBezTo>
                      <a:pt x="45" y="136"/>
                      <a:pt x="45" y="136"/>
                      <a:pt x="45" y="136"/>
                    </a:cubicBezTo>
                    <a:cubicBezTo>
                      <a:pt x="45" y="136"/>
                      <a:pt x="45" y="136"/>
                      <a:pt x="46" y="135"/>
                    </a:cubicBezTo>
                    <a:cubicBezTo>
                      <a:pt x="46" y="135"/>
                      <a:pt x="46" y="135"/>
                      <a:pt x="46" y="134"/>
                    </a:cubicBezTo>
                    <a:cubicBezTo>
                      <a:pt x="46" y="134"/>
                      <a:pt x="45" y="133"/>
                      <a:pt x="45" y="133"/>
                    </a:cubicBezTo>
                    <a:cubicBezTo>
                      <a:pt x="24" y="120"/>
                      <a:pt x="24" y="120"/>
                      <a:pt x="24" y="120"/>
                    </a:cubicBezTo>
                    <a:cubicBezTo>
                      <a:pt x="44" y="129"/>
                      <a:pt x="44" y="129"/>
                      <a:pt x="44" y="129"/>
                    </a:cubicBezTo>
                    <a:cubicBezTo>
                      <a:pt x="45" y="130"/>
                      <a:pt x="46" y="129"/>
                      <a:pt x="46" y="129"/>
                    </a:cubicBezTo>
                    <a:cubicBezTo>
                      <a:pt x="46" y="128"/>
                      <a:pt x="46" y="128"/>
                      <a:pt x="46" y="128"/>
                    </a:cubicBezTo>
                    <a:cubicBezTo>
                      <a:pt x="46" y="127"/>
                      <a:pt x="46" y="127"/>
                      <a:pt x="46" y="127"/>
                    </a:cubicBezTo>
                    <a:cubicBezTo>
                      <a:pt x="45" y="127"/>
                      <a:pt x="45" y="127"/>
                      <a:pt x="45" y="127"/>
                    </a:cubicBezTo>
                    <a:cubicBezTo>
                      <a:pt x="45" y="126"/>
                      <a:pt x="44" y="126"/>
                      <a:pt x="43" y="125"/>
                    </a:cubicBezTo>
                    <a:cubicBezTo>
                      <a:pt x="38" y="122"/>
                      <a:pt x="28" y="116"/>
                      <a:pt x="20" y="111"/>
                    </a:cubicBezTo>
                    <a:cubicBezTo>
                      <a:pt x="15" y="109"/>
                      <a:pt x="12" y="106"/>
                      <a:pt x="9" y="104"/>
                    </a:cubicBezTo>
                    <a:cubicBezTo>
                      <a:pt x="7" y="103"/>
                      <a:pt x="6" y="103"/>
                      <a:pt x="5" y="102"/>
                    </a:cubicBezTo>
                    <a:cubicBezTo>
                      <a:pt x="5" y="102"/>
                      <a:pt x="5" y="102"/>
                      <a:pt x="5" y="101"/>
                    </a:cubicBezTo>
                    <a:cubicBezTo>
                      <a:pt x="4" y="101"/>
                      <a:pt x="4" y="101"/>
                      <a:pt x="4" y="101"/>
                    </a:cubicBezTo>
                    <a:cubicBezTo>
                      <a:pt x="4" y="101"/>
                      <a:pt x="4" y="101"/>
                      <a:pt x="4" y="101"/>
                    </a:cubicBezTo>
                    <a:cubicBezTo>
                      <a:pt x="4" y="102"/>
                      <a:pt x="4" y="102"/>
                      <a:pt x="4" y="102"/>
                    </a:cubicBezTo>
                    <a:cubicBezTo>
                      <a:pt x="5" y="102"/>
                      <a:pt x="5" y="102"/>
                      <a:pt x="5" y="102"/>
                    </a:cubicBezTo>
                    <a:cubicBezTo>
                      <a:pt x="5" y="101"/>
                      <a:pt x="4" y="101"/>
                      <a:pt x="4" y="101"/>
                    </a:cubicBezTo>
                    <a:cubicBezTo>
                      <a:pt x="4" y="102"/>
                      <a:pt x="4" y="102"/>
                      <a:pt x="4" y="102"/>
                    </a:cubicBezTo>
                    <a:cubicBezTo>
                      <a:pt x="5" y="102"/>
                      <a:pt x="5" y="102"/>
                      <a:pt x="5" y="102"/>
                    </a:cubicBezTo>
                    <a:cubicBezTo>
                      <a:pt x="3" y="102"/>
                      <a:pt x="3" y="102"/>
                      <a:pt x="3" y="102"/>
                    </a:cubicBezTo>
                    <a:cubicBezTo>
                      <a:pt x="4" y="103"/>
                      <a:pt x="4" y="103"/>
                      <a:pt x="4" y="103"/>
                    </a:cubicBezTo>
                    <a:cubicBezTo>
                      <a:pt x="5" y="102"/>
                      <a:pt x="5" y="102"/>
                      <a:pt x="5" y="102"/>
                    </a:cubicBezTo>
                    <a:cubicBezTo>
                      <a:pt x="3" y="102"/>
                      <a:pt x="3" y="102"/>
                      <a:pt x="3" y="102"/>
                    </a:cubicBezTo>
                    <a:cubicBezTo>
                      <a:pt x="4" y="103"/>
                      <a:pt x="4" y="103"/>
                      <a:pt x="4" y="103"/>
                    </a:cubicBezTo>
                    <a:cubicBezTo>
                      <a:pt x="3" y="102"/>
                      <a:pt x="3" y="102"/>
                      <a:pt x="3" y="102"/>
                    </a:cubicBezTo>
                    <a:cubicBezTo>
                      <a:pt x="3" y="103"/>
                      <a:pt x="3" y="103"/>
                      <a:pt x="3" y="103"/>
                    </a:cubicBezTo>
                    <a:cubicBezTo>
                      <a:pt x="44" y="122"/>
                      <a:pt x="44" y="122"/>
                      <a:pt x="44" y="122"/>
                    </a:cubicBezTo>
                    <a:cubicBezTo>
                      <a:pt x="45" y="123"/>
                      <a:pt x="46" y="122"/>
                      <a:pt x="46" y="122"/>
                    </a:cubicBezTo>
                    <a:cubicBezTo>
                      <a:pt x="47" y="121"/>
                      <a:pt x="47" y="120"/>
                      <a:pt x="46" y="120"/>
                    </a:cubicBezTo>
                    <a:cubicBezTo>
                      <a:pt x="3" y="93"/>
                      <a:pt x="3" y="93"/>
                      <a:pt x="3" y="93"/>
                    </a:cubicBezTo>
                    <a:cubicBezTo>
                      <a:pt x="2" y="94"/>
                      <a:pt x="2" y="94"/>
                      <a:pt x="2" y="94"/>
                    </a:cubicBezTo>
                    <a:cubicBezTo>
                      <a:pt x="3" y="95"/>
                      <a:pt x="3" y="95"/>
                      <a:pt x="3" y="95"/>
                    </a:cubicBezTo>
                    <a:cubicBezTo>
                      <a:pt x="2" y="94"/>
                      <a:pt x="2" y="94"/>
                      <a:pt x="2" y="94"/>
                    </a:cubicBezTo>
                    <a:cubicBezTo>
                      <a:pt x="2" y="95"/>
                      <a:pt x="2" y="95"/>
                      <a:pt x="2" y="95"/>
                    </a:cubicBezTo>
                    <a:cubicBezTo>
                      <a:pt x="3" y="95"/>
                      <a:pt x="3" y="95"/>
                      <a:pt x="3" y="95"/>
                    </a:cubicBezTo>
                    <a:cubicBezTo>
                      <a:pt x="2" y="94"/>
                      <a:pt x="2" y="94"/>
                      <a:pt x="2" y="94"/>
                    </a:cubicBezTo>
                    <a:cubicBezTo>
                      <a:pt x="2" y="95"/>
                      <a:pt x="2" y="95"/>
                      <a:pt x="2" y="95"/>
                    </a:cubicBezTo>
                    <a:cubicBezTo>
                      <a:pt x="2" y="94"/>
                      <a:pt x="2" y="94"/>
                      <a:pt x="2" y="94"/>
                    </a:cubicBezTo>
                    <a:cubicBezTo>
                      <a:pt x="2" y="95"/>
                      <a:pt x="2" y="95"/>
                      <a:pt x="2" y="95"/>
                    </a:cubicBezTo>
                    <a:cubicBezTo>
                      <a:pt x="2" y="95"/>
                      <a:pt x="2" y="95"/>
                      <a:pt x="2" y="95"/>
                    </a:cubicBezTo>
                    <a:cubicBezTo>
                      <a:pt x="2" y="94"/>
                      <a:pt x="2" y="94"/>
                      <a:pt x="2" y="94"/>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3" y="96"/>
                      <a:pt x="4" y="96"/>
                    </a:cubicBezTo>
                    <a:cubicBezTo>
                      <a:pt x="9" y="98"/>
                      <a:pt x="18" y="103"/>
                      <a:pt x="26" y="108"/>
                    </a:cubicBezTo>
                    <a:cubicBezTo>
                      <a:pt x="30" y="110"/>
                      <a:pt x="34" y="112"/>
                      <a:pt x="37" y="113"/>
                    </a:cubicBezTo>
                    <a:cubicBezTo>
                      <a:pt x="39" y="114"/>
                      <a:pt x="40" y="115"/>
                      <a:pt x="41" y="115"/>
                    </a:cubicBezTo>
                    <a:cubicBezTo>
                      <a:pt x="41" y="115"/>
                      <a:pt x="42" y="116"/>
                      <a:pt x="42" y="116"/>
                    </a:cubicBezTo>
                    <a:cubicBezTo>
                      <a:pt x="42" y="116"/>
                      <a:pt x="42" y="116"/>
                      <a:pt x="42" y="116"/>
                    </a:cubicBezTo>
                    <a:cubicBezTo>
                      <a:pt x="43" y="116"/>
                      <a:pt x="43" y="116"/>
                      <a:pt x="43" y="116"/>
                    </a:cubicBezTo>
                    <a:cubicBezTo>
                      <a:pt x="43" y="116"/>
                      <a:pt x="43" y="116"/>
                      <a:pt x="43" y="116"/>
                    </a:cubicBezTo>
                    <a:cubicBezTo>
                      <a:pt x="44" y="116"/>
                      <a:pt x="44" y="116"/>
                      <a:pt x="44" y="115"/>
                    </a:cubicBezTo>
                    <a:cubicBezTo>
                      <a:pt x="45" y="115"/>
                      <a:pt x="45" y="115"/>
                      <a:pt x="45" y="114"/>
                    </a:cubicBezTo>
                    <a:cubicBezTo>
                      <a:pt x="44" y="114"/>
                      <a:pt x="44" y="114"/>
                      <a:pt x="44" y="113"/>
                    </a:cubicBezTo>
                    <a:cubicBezTo>
                      <a:pt x="3" y="88"/>
                      <a:pt x="3" y="88"/>
                      <a:pt x="3" y="88"/>
                    </a:cubicBezTo>
                    <a:cubicBezTo>
                      <a:pt x="2" y="89"/>
                      <a:pt x="2" y="89"/>
                      <a:pt x="2" y="89"/>
                    </a:cubicBezTo>
                    <a:cubicBezTo>
                      <a:pt x="4" y="90"/>
                      <a:pt x="4" y="90"/>
                      <a:pt x="4" y="90"/>
                    </a:cubicBezTo>
                    <a:cubicBezTo>
                      <a:pt x="2" y="89"/>
                      <a:pt x="2" y="89"/>
                      <a:pt x="2" y="89"/>
                    </a:cubicBezTo>
                    <a:cubicBezTo>
                      <a:pt x="3" y="91"/>
                      <a:pt x="3" y="91"/>
                      <a:pt x="3" y="91"/>
                    </a:cubicBezTo>
                    <a:cubicBezTo>
                      <a:pt x="3" y="90"/>
                      <a:pt x="3" y="90"/>
                      <a:pt x="4" y="90"/>
                    </a:cubicBezTo>
                    <a:cubicBezTo>
                      <a:pt x="2" y="89"/>
                      <a:pt x="2" y="89"/>
                      <a:pt x="2" y="89"/>
                    </a:cubicBezTo>
                    <a:cubicBezTo>
                      <a:pt x="3" y="91"/>
                      <a:pt x="3" y="91"/>
                      <a:pt x="3" y="91"/>
                    </a:cubicBezTo>
                    <a:cubicBezTo>
                      <a:pt x="2" y="89"/>
                      <a:pt x="2" y="89"/>
                      <a:pt x="2" y="89"/>
                    </a:cubicBezTo>
                    <a:cubicBezTo>
                      <a:pt x="2" y="91"/>
                      <a:pt x="2" y="91"/>
                      <a:pt x="2" y="91"/>
                    </a:cubicBezTo>
                    <a:cubicBezTo>
                      <a:pt x="3" y="91"/>
                      <a:pt x="3" y="91"/>
                      <a:pt x="3" y="91"/>
                    </a:cubicBezTo>
                    <a:cubicBezTo>
                      <a:pt x="2" y="89"/>
                      <a:pt x="2" y="89"/>
                      <a:pt x="2" y="89"/>
                    </a:cubicBezTo>
                    <a:cubicBezTo>
                      <a:pt x="2" y="91"/>
                      <a:pt x="2" y="91"/>
                      <a:pt x="2" y="91"/>
                    </a:cubicBezTo>
                    <a:cubicBezTo>
                      <a:pt x="2" y="90"/>
                      <a:pt x="2" y="90"/>
                      <a:pt x="2" y="90"/>
                    </a:cubicBezTo>
                    <a:cubicBezTo>
                      <a:pt x="2" y="91"/>
                      <a:pt x="2" y="91"/>
                      <a:pt x="2" y="91"/>
                    </a:cubicBezTo>
                    <a:cubicBezTo>
                      <a:pt x="2" y="91"/>
                      <a:pt x="2" y="91"/>
                      <a:pt x="2" y="91"/>
                    </a:cubicBezTo>
                    <a:cubicBezTo>
                      <a:pt x="2" y="90"/>
                      <a:pt x="2" y="90"/>
                      <a:pt x="2" y="90"/>
                    </a:cubicBezTo>
                    <a:cubicBezTo>
                      <a:pt x="2" y="91"/>
                      <a:pt x="2" y="91"/>
                      <a:pt x="2" y="91"/>
                    </a:cubicBezTo>
                    <a:cubicBezTo>
                      <a:pt x="2" y="91"/>
                      <a:pt x="3" y="91"/>
                      <a:pt x="5" y="92"/>
                    </a:cubicBezTo>
                    <a:cubicBezTo>
                      <a:pt x="9" y="94"/>
                      <a:pt x="19" y="98"/>
                      <a:pt x="27" y="102"/>
                    </a:cubicBezTo>
                    <a:cubicBezTo>
                      <a:pt x="31" y="104"/>
                      <a:pt x="35" y="106"/>
                      <a:pt x="38" y="108"/>
                    </a:cubicBezTo>
                    <a:cubicBezTo>
                      <a:pt x="39" y="108"/>
                      <a:pt x="41" y="109"/>
                      <a:pt x="42" y="109"/>
                    </a:cubicBezTo>
                    <a:cubicBezTo>
                      <a:pt x="42" y="110"/>
                      <a:pt x="42" y="110"/>
                      <a:pt x="43" y="110"/>
                    </a:cubicBezTo>
                    <a:cubicBezTo>
                      <a:pt x="43" y="110"/>
                      <a:pt x="43" y="110"/>
                      <a:pt x="43" y="110"/>
                    </a:cubicBezTo>
                    <a:cubicBezTo>
                      <a:pt x="43" y="110"/>
                      <a:pt x="43" y="110"/>
                      <a:pt x="44" y="110"/>
                    </a:cubicBezTo>
                    <a:cubicBezTo>
                      <a:pt x="44" y="110"/>
                      <a:pt x="44" y="110"/>
                      <a:pt x="44" y="110"/>
                    </a:cubicBezTo>
                    <a:cubicBezTo>
                      <a:pt x="45" y="110"/>
                      <a:pt x="45" y="110"/>
                      <a:pt x="45" y="110"/>
                    </a:cubicBezTo>
                    <a:cubicBezTo>
                      <a:pt x="45" y="109"/>
                      <a:pt x="45" y="109"/>
                      <a:pt x="45" y="108"/>
                    </a:cubicBezTo>
                    <a:cubicBezTo>
                      <a:pt x="45" y="108"/>
                      <a:pt x="45" y="108"/>
                      <a:pt x="45" y="107"/>
                    </a:cubicBezTo>
                    <a:cubicBezTo>
                      <a:pt x="28" y="97"/>
                      <a:pt x="28" y="97"/>
                      <a:pt x="28" y="97"/>
                    </a:cubicBezTo>
                    <a:cubicBezTo>
                      <a:pt x="43" y="104"/>
                      <a:pt x="43" y="104"/>
                      <a:pt x="43" y="104"/>
                    </a:cubicBezTo>
                    <a:cubicBezTo>
                      <a:pt x="43" y="104"/>
                      <a:pt x="44" y="104"/>
                      <a:pt x="45" y="104"/>
                    </a:cubicBezTo>
                    <a:cubicBezTo>
                      <a:pt x="45" y="103"/>
                      <a:pt x="45" y="102"/>
                      <a:pt x="44" y="102"/>
                    </a:cubicBezTo>
                    <a:cubicBezTo>
                      <a:pt x="44" y="102"/>
                      <a:pt x="41" y="100"/>
                      <a:pt x="38" y="98"/>
                    </a:cubicBezTo>
                    <a:cubicBezTo>
                      <a:pt x="32" y="94"/>
                      <a:pt x="23" y="89"/>
                      <a:pt x="16" y="85"/>
                    </a:cubicBezTo>
                    <a:cubicBezTo>
                      <a:pt x="12" y="83"/>
                      <a:pt x="9" y="81"/>
                      <a:pt x="7" y="79"/>
                    </a:cubicBezTo>
                    <a:cubicBezTo>
                      <a:pt x="6" y="78"/>
                      <a:pt x="5" y="78"/>
                      <a:pt x="4" y="77"/>
                    </a:cubicBezTo>
                    <a:cubicBezTo>
                      <a:pt x="3" y="77"/>
                      <a:pt x="3" y="77"/>
                      <a:pt x="3" y="77"/>
                    </a:cubicBezTo>
                    <a:cubicBezTo>
                      <a:pt x="3" y="77"/>
                      <a:pt x="3" y="77"/>
                      <a:pt x="3" y="77"/>
                    </a:cubicBezTo>
                    <a:cubicBezTo>
                      <a:pt x="3" y="77"/>
                      <a:pt x="3" y="77"/>
                      <a:pt x="3" y="77"/>
                    </a:cubicBezTo>
                    <a:cubicBezTo>
                      <a:pt x="4" y="77"/>
                      <a:pt x="4" y="77"/>
                      <a:pt x="4" y="77"/>
                    </a:cubicBezTo>
                    <a:cubicBezTo>
                      <a:pt x="3" y="77"/>
                      <a:pt x="3" y="77"/>
                      <a:pt x="3" y="77"/>
                    </a:cubicBezTo>
                    <a:cubicBezTo>
                      <a:pt x="3" y="77"/>
                      <a:pt x="3" y="77"/>
                      <a:pt x="3" y="77"/>
                    </a:cubicBezTo>
                    <a:cubicBezTo>
                      <a:pt x="4" y="77"/>
                      <a:pt x="4" y="77"/>
                      <a:pt x="4" y="77"/>
                    </a:cubicBezTo>
                    <a:cubicBezTo>
                      <a:pt x="2" y="77"/>
                      <a:pt x="2" y="77"/>
                      <a:pt x="2" y="77"/>
                    </a:cubicBezTo>
                    <a:cubicBezTo>
                      <a:pt x="4" y="77"/>
                      <a:pt x="4" y="77"/>
                      <a:pt x="4" y="77"/>
                    </a:cubicBezTo>
                    <a:cubicBezTo>
                      <a:pt x="4" y="77"/>
                      <a:pt x="4" y="77"/>
                      <a:pt x="4" y="77"/>
                    </a:cubicBezTo>
                    <a:cubicBezTo>
                      <a:pt x="2" y="77"/>
                      <a:pt x="2" y="77"/>
                      <a:pt x="2" y="77"/>
                    </a:cubicBezTo>
                    <a:cubicBezTo>
                      <a:pt x="4" y="77"/>
                      <a:pt x="4" y="77"/>
                      <a:pt x="4" y="77"/>
                    </a:cubicBezTo>
                    <a:cubicBezTo>
                      <a:pt x="2" y="77"/>
                      <a:pt x="2" y="77"/>
                      <a:pt x="2" y="77"/>
                    </a:cubicBezTo>
                    <a:cubicBezTo>
                      <a:pt x="3" y="78"/>
                      <a:pt x="3" y="78"/>
                      <a:pt x="3" y="78"/>
                    </a:cubicBezTo>
                    <a:cubicBezTo>
                      <a:pt x="4" y="77"/>
                      <a:pt x="4" y="77"/>
                      <a:pt x="4" y="77"/>
                    </a:cubicBezTo>
                    <a:cubicBezTo>
                      <a:pt x="2" y="77"/>
                      <a:pt x="2" y="77"/>
                      <a:pt x="2" y="77"/>
                    </a:cubicBezTo>
                    <a:cubicBezTo>
                      <a:pt x="3" y="78"/>
                      <a:pt x="3" y="78"/>
                      <a:pt x="3" y="78"/>
                    </a:cubicBezTo>
                    <a:cubicBezTo>
                      <a:pt x="2" y="77"/>
                      <a:pt x="2" y="77"/>
                      <a:pt x="2" y="77"/>
                    </a:cubicBezTo>
                    <a:cubicBezTo>
                      <a:pt x="2" y="79"/>
                      <a:pt x="2" y="79"/>
                      <a:pt x="2" y="79"/>
                    </a:cubicBezTo>
                    <a:cubicBezTo>
                      <a:pt x="44" y="99"/>
                      <a:pt x="44" y="99"/>
                      <a:pt x="44" y="99"/>
                    </a:cubicBezTo>
                    <a:cubicBezTo>
                      <a:pt x="45" y="99"/>
                      <a:pt x="45" y="99"/>
                      <a:pt x="46" y="98"/>
                    </a:cubicBezTo>
                    <a:cubicBezTo>
                      <a:pt x="46" y="97"/>
                      <a:pt x="46" y="96"/>
                      <a:pt x="45" y="96"/>
                    </a:cubicBezTo>
                    <a:cubicBezTo>
                      <a:pt x="45" y="96"/>
                      <a:pt x="43" y="94"/>
                      <a:pt x="39" y="92"/>
                    </a:cubicBezTo>
                    <a:cubicBezTo>
                      <a:pt x="33" y="89"/>
                      <a:pt x="25" y="83"/>
                      <a:pt x="17" y="79"/>
                    </a:cubicBezTo>
                    <a:cubicBezTo>
                      <a:pt x="14" y="77"/>
                      <a:pt x="11" y="75"/>
                      <a:pt x="8" y="73"/>
                    </a:cubicBezTo>
                    <a:cubicBezTo>
                      <a:pt x="7" y="72"/>
                      <a:pt x="6" y="72"/>
                      <a:pt x="6" y="71"/>
                    </a:cubicBezTo>
                    <a:cubicBezTo>
                      <a:pt x="5" y="71"/>
                      <a:pt x="5" y="71"/>
                      <a:pt x="5" y="71"/>
                    </a:cubicBezTo>
                    <a:cubicBezTo>
                      <a:pt x="5" y="71"/>
                      <a:pt x="5" y="71"/>
                      <a:pt x="5" y="71"/>
                    </a:cubicBezTo>
                    <a:cubicBezTo>
                      <a:pt x="5" y="71"/>
                      <a:pt x="5" y="71"/>
                      <a:pt x="5" y="71"/>
                    </a:cubicBezTo>
                    <a:cubicBezTo>
                      <a:pt x="4" y="72"/>
                      <a:pt x="4" y="72"/>
                      <a:pt x="4" y="72"/>
                    </a:cubicBezTo>
                    <a:cubicBezTo>
                      <a:pt x="5" y="71"/>
                      <a:pt x="5" y="71"/>
                      <a:pt x="5" y="71"/>
                    </a:cubicBezTo>
                    <a:cubicBezTo>
                      <a:pt x="5" y="71"/>
                      <a:pt x="5" y="71"/>
                      <a:pt x="5" y="71"/>
                    </a:cubicBezTo>
                    <a:cubicBezTo>
                      <a:pt x="4" y="72"/>
                      <a:pt x="4" y="72"/>
                      <a:pt x="4" y="72"/>
                    </a:cubicBezTo>
                    <a:cubicBezTo>
                      <a:pt x="5" y="71"/>
                      <a:pt x="5" y="71"/>
                      <a:pt x="5" y="71"/>
                    </a:cubicBezTo>
                    <a:cubicBezTo>
                      <a:pt x="4" y="72"/>
                      <a:pt x="4" y="72"/>
                      <a:pt x="4" y="72"/>
                    </a:cubicBezTo>
                    <a:cubicBezTo>
                      <a:pt x="5" y="72"/>
                      <a:pt x="5" y="72"/>
                      <a:pt x="5" y="72"/>
                    </a:cubicBezTo>
                    <a:cubicBezTo>
                      <a:pt x="5" y="71"/>
                      <a:pt x="5" y="71"/>
                      <a:pt x="5" y="71"/>
                    </a:cubicBezTo>
                    <a:cubicBezTo>
                      <a:pt x="4" y="72"/>
                      <a:pt x="4" y="72"/>
                      <a:pt x="4" y="72"/>
                    </a:cubicBezTo>
                    <a:cubicBezTo>
                      <a:pt x="5" y="72"/>
                      <a:pt x="5" y="72"/>
                      <a:pt x="5" y="72"/>
                    </a:cubicBezTo>
                    <a:cubicBezTo>
                      <a:pt x="4" y="72"/>
                      <a:pt x="4" y="72"/>
                      <a:pt x="4" y="72"/>
                    </a:cubicBezTo>
                    <a:cubicBezTo>
                      <a:pt x="5" y="73"/>
                      <a:pt x="5" y="73"/>
                      <a:pt x="5" y="73"/>
                    </a:cubicBezTo>
                    <a:cubicBezTo>
                      <a:pt x="5" y="72"/>
                      <a:pt x="5" y="72"/>
                      <a:pt x="5" y="72"/>
                    </a:cubicBezTo>
                    <a:cubicBezTo>
                      <a:pt x="4" y="72"/>
                      <a:pt x="4" y="72"/>
                      <a:pt x="4" y="72"/>
                    </a:cubicBezTo>
                    <a:cubicBezTo>
                      <a:pt x="5" y="73"/>
                      <a:pt x="5" y="73"/>
                      <a:pt x="5" y="73"/>
                    </a:cubicBezTo>
                    <a:cubicBezTo>
                      <a:pt x="5" y="73"/>
                      <a:pt x="5" y="73"/>
                      <a:pt x="5" y="73"/>
                    </a:cubicBezTo>
                    <a:cubicBezTo>
                      <a:pt x="4" y="72"/>
                      <a:pt x="4" y="72"/>
                      <a:pt x="4" y="72"/>
                    </a:cubicBezTo>
                    <a:cubicBezTo>
                      <a:pt x="4" y="73"/>
                      <a:pt x="4" y="73"/>
                      <a:pt x="4" y="73"/>
                    </a:cubicBezTo>
                    <a:cubicBezTo>
                      <a:pt x="5" y="73"/>
                      <a:pt x="5" y="73"/>
                      <a:pt x="5" y="73"/>
                    </a:cubicBezTo>
                    <a:cubicBezTo>
                      <a:pt x="4" y="72"/>
                      <a:pt x="4" y="72"/>
                      <a:pt x="4" y="72"/>
                    </a:cubicBezTo>
                    <a:cubicBezTo>
                      <a:pt x="4" y="73"/>
                      <a:pt x="4" y="73"/>
                      <a:pt x="4" y="73"/>
                    </a:cubicBezTo>
                    <a:cubicBezTo>
                      <a:pt x="4" y="72"/>
                      <a:pt x="4" y="72"/>
                      <a:pt x="4" y="72"/>
                    </a:cubicBezTo>
                    <a:cubicBezTo>
                      <a:pt x="4" y="73"/>
                      <a:pt x="4" y="73"/>
                      <a:pt x="4" y="73"/>
                    </a:cubicBezTo>
                    <a:cubicBezTo>
                      <a:pt x="4" y="73"/>
                      <a:pt x="4" y="73"/>
                      <a:pt x="4" y="73"/>
                    </a:cubicBezTo>
                    <a:cubicBezTo>
                      <a:pt x="4" y="72"/>
                      <a:pt x="4" y="72"/>
                      <a:pt x="4" y="72"/>
                    </a:cubicBezTo>
                    <a:cubicBezTo>
                      <a:pt x="4" y="73"/>
                      <a:pt x="4" y="73"/>
                      <a:pt x="4" y="73"/>
                    </a:cubicBezTo>
                    <a:cubicBezTo>
                      <a:pt x="4" y="72"/>
                      <a:pt x="4" y="72"/>
                      <a:pt x="4" y="72"/>
                    </a:cubicBezTo>
                    <a:cubicBezTo>
                      <a:pt x="4" y="73"/>
                      <a:pt x="4" y="73"/>
                      <a:pt x="4" y="73"/>
                    </a:cubicBezTo>
                    <a:cubicBezTo>
                      <a:pt x="4" y="73"/>
                      <a:pt x="4" y="73"/>
                      <a:pt x="4" y="73"/>
                    </a:cubicBezTo>
                    <a:cubicBezTo>
                      <a:pt x="4" y="72"/>
                      <a:pt x="4" y="72"/>
                      <a:pt x="4" y="72"/>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5" y="74"/>
                      <a:pt x="6" y="74"/>
                    </a:cubicBezTo>
                    <a:cubicBezTo>
                      <a:pt x="10" y="76"/>
                      <a:pt x="19" y="81"/>
                      <a:pt x="27" y="86"/>
                    </a:cubicBezTo>
                    <a:cubicBezTo>
                      <a:pt x="31" y="88"/>
                      <a:pt x="35" y="90"/>
                      <a:pt x="38" y="91"/>
                    </a:cubicBezTo>
                    <a:cubicBezTo>
                      <a:pt x="39" y="92"/>
                      <a:pt x="41" y="92"/>
                      <a:pt x="42" y="93"/>
                    </a:cubicBezTo>
                    <a:cubicBezTo>
                      <a:pt x="42" y="93"/>
                      <a:pt x="43" y="93"/>
                      <a:pt x="43" y="93"/>
                    </a:cubicBezTo>
                    <a:cubicBezTo>
                      <a:pt x="43" y="94"/>
                      <a:pt x="44" y="94"/>
                      <a:pt x="44" y="94"/>
                    </a:cubicBezTo>
                    <a:cubicBezTo>
                      <a:pt x="45" y="94"/>
                      <a:pt x="45" y="94"/>
                      <a:pt x="45" y="94"/>
                    </a:cubicBezTo>
                    <a:cubicBezTo>
                      <a:pt x="45" y="94"/>
                      <a:pt x="45" y="93"/>
                      <a:pt x="45" y="93"/>
                    </a:cubicBezTo>
                    <a:cubicBezTo>
                      <a:pt x="46" y="93"/>
                      <a:pt x="46" y="92"/>
                      <a:pt x="46" y="92"/>
                    </a:cubicBezTo>
                    <a:cubicBezTo>
                      <a:pt x="46" y="91"/>
                      <a:pt x="45" y="91"/>
                      <a:pt x="45" y="91"/>
                    </a:cubicBezTo>
                    <a:cubicBezTo>
                      <a:pt x="23" y="77"/>
                      <a:pt x="23" y="77"/>
                      <a:pt x="23" y="77"/>
                    </a:cubicBezTo>
                    <a:cubicBezTo>
                      <a:pt x="44" y="87"/>
                      <a:pt x="44" y="87"/>
                      <a:pt x="44" y="87"/>
                    </a:cubicBezTo>
                    <a:cubicBezTo>
                      <a:pt x="45" y="87"/>
                      <a:pt x="46" y="87"/>
                      <a:pt x="46" y="86"/>
                    </a:cubicBezTo>
                    <a:cubicBezTo>
                      <a:pt x="46" y="85"/>
                      <a:pt x="46" y="85"/>
                      <a:pt x="46" y="85"/>
                    </a:cubicBezTo>
                    <a:cubicBezTo>
                      <a:pt x="46" y="85"/>
                      <a:pt x="46" y="84"/>
                      <a:pt x="46" y="84"/>
                    </a:cubicBezTo>
                    <a:cubicBezTo>
                      <a:pt x="46" y="84"/>
                      <a:pt x="46" y="84"/>
                      <a:pt x="46" y="84"/>
                    </a:cubicBezTo>
                    <a:cubicBezTo>
                      <a:pt x="45" y="83"/>
                      <a:pt x="44" y="83"/>
                      <a:pt x="43" y="82"/>
                    </a:cubicBezTo>
                    <a:cubicBezTo>
                      <a:pt x="38" y="78"/>
                      <a:pt x="28" y="72"/>
                      <a:pt x="19" y="67"/>
                    </a:cubicBezTo>
                    <a:cubicBezTo>
                      <a:pt x="14" y="64"/>
                      <a:pt x="10" y="62"/>
                      <a:pt x="7" y="60"/>
                    </a:cubicBezTo>
                    <a:cubicBezTo>
                      <a:pt x="6" y="59"/>
                      <a:pt x="5" y="59"/>
                      <a:pt x="4" y="58"/>
                    </a:cubicBezTo>
                    <a:cubicBezTo>
                      <a:pt x="4" y="58"/>
                      <a:pt x="3" y="58"/>
                      <a:pt x="3" y="57"/>
                    </a:cubicBezTo>
                    <a:cubicBezTo>
                      <a:pt x="3" y="57"/>
                      <a:pt x="3" y="57"/>
                      <a:pt x="3" y="57"/>
                    </a:cubicBezTo>
                    <a:cubicBezTo>
                      <a:pt x="2" y="58"/>
                      <a:pt x="2" y="58"/>
                      <a:pt x="2" y="58"/>
                    </a:cubicBezTo>
                    <a:cubicBezTo>
                      <a:pt x="3" y="57"/>
                      <a:pt x="3" y="57"/>
                      <a:pt x="3" y="57"/>
                    </a:cubicBezTo>
                    <a:cubicBezTo>
                      <a:pt x="3" y="57"/>
                      <a:pt x="3" y="57"/>
                      <a:pt x="3" y="57"/>
                    </a:cubicBezTo>
                    <a:cubicBezTo>
                      <a:pt x="2" y="58"/>
                      <a:pt x="2" y="58"/>
                      <a:pt x="2" y="58"/>
                    </a:cubicBezTo>
                    <a:cubicBezTo>
                      <a:pt x="3" y="57"/>
                      <a:pt x="3" y="57"/>
                      <a:pt x="3" y="57"/>
                    </a:cubicBezTo>
                    <a:cubicBezTo>
                      <a:pt x="2" y="58"/>
                      <a:pt x="2" y="58"/>
                      <a:pt x="2" y="58"/>
                    </a:cubicBezTo>
                    <a:cubicBezTo>
                      <a:pt x="3" y="58"/>
                      <a:pt x="3" y="58"/>
                      <a:pt x="3" y="58"/>
                    </a:cubicBezTo>
                    <a:cubicBezTo>
                      <a:pt x="3" y="57"/>
                      <a:pt x="3" y="57"/>
                      <a:pt x="3" y="57"/>
                    </a:cubicBezTo>
                    <a:cubicBezTo>
                      <a:pt x="2" y="58"/>
                      <a:pt x="2" y="58"/>
                      <a:pt x="2" y="58"/>
                    </a:cubicBezTo>
                    <a:cubicBezTo>
                      <a:pt x="3" y="58"/>
                      <a:pt x="3" y="58"/>
                      <a:pt x="3" y="58"/>
                    </a:cubicBezTo>
                    <a:cubicBezTo>
                      <a:pt x="2" y="58"/>
                      <a:pt x="2" y="58"/>
                      <a:pt x="2" y="58"/>
                    </a:cubicBezTo>
                    <a:cubicBezTo>
                      <a:pt x="3" y="58"/>
                      <a:pt x="3" y="58"/>
                      <a:pt x="3" y="58"/>
                    </a:cubicBezTo>
                    <a:cubicBezTo>
                      <a:pt x="3" y="58"/>
                      <a:pt x="3" y="58"/>
                      <a:pt x="3" y="58"/>
                    </a:cubicBezTo>
                    <a:cubicBezTo>
                      <a:pt x="2" y="58"/>
                      <a:pt x="2" y="58"/>
                      <a:pt x="2" y="58"/>
                    </a:cubicBezTo>
                    <a:cubicBezTo>
                      <a:pt x="3" y="58"/>
                      <a:pt x="3" y="58"/>
                      <a:pt x="3" y="58"/>
                    </a:cubicBezTo>
                    <a:cubicBezTo>
                      <a:pt x="2" y="58"/>
                      <a:pt x="2" y="58"/>
                      <a:pt x="2" y="58"/>
                    </a:cubicBezTo>
                    <a:cubicBezTo>
                      <a:pt x="1" y="60"/>
                      <a:pt x="1" y="60"/>
                      <a:pt x="1" y="60"/>
                    </a:cubicBezTo>
                    <a:cubicBezTo>
                      <a:pt x="42" y="80"/>
                      <a:pt x="42" y="80"/>
                      <a:pt x="42" y="80"/>
                    </a:cubicBezTo>
                    <a:cubicBezTo>
                      <a:pt x="43" y="81"/>
                      <a:pt x="44" y="80"/>
                      <a:pt x="44" y="80"/>
                    </a:cubicBezTo>
                    <a:cubicBezTo>
                      <a:pt x="45" y="79"/>
                      <a:pt x="45" y="79"/>
                      <a:pt x="45" y="79"/>
                    </a:cubicBezTo>
                    <a:cubicBezTo>
                      <a:pt x="45" y="78"/>
                      <a:pt x="44" y="78"/>
                      <a:pt x="44" y="78"/>
                    </a:cubicBezTo>
                    <a:cubicBezTo>
                      <a:pt x="44" y="77"/>
                      <a:pt x="43" y="77"/>
                      <a:pt x="43" y="77"/>
                    </a:cubicBezTo>
                    <a:cubicBezTo>
                      <a:pt x="41" y="76"/>
                      <a:pt x="38" y="74"/>
                      <a:pt x="34" y="71"/>
                    </a:cubicBezTo>
                    <a:cubicBezTo>
                      <a:pt x="29" y="68"/>
                      <a:pt x="21" y="63"/>
                      <a:pt x="15" y="60"/>
                    </a:cubicBezTo>
                    <a:cubicBezTo>
                      <a:pt x="12" y="58"/>
                      <a:pt x="9" y="56"/>
                      <a:pt x="7" y="55"/>
                    </a:cubicBezTo>
                    <a:cubicBezTo>
                      <a:pt x="6" y="55"/>
                      <a:pt x="6" y="54"/>
                      <a:pt x="5" y="54"/>
                    </a:cubicBezTo>
                    <a:cubicBezTo>
                      <a:pt x="5" y="53"/>
                      <a:pt x="5" y="53"/>
                      <a:pt x="5" y="53"/>
                    </a:cubicBezTo>
                    <a:cubicBezTo>
                      <a:pt x="5" y="53"/>
                      <a:pt x="5" y="53"/>
                      <a:pt x="5" y="53"/>
                    </a:cubicBezTo>
                    <a:cubicBezTo>
                      <a:pt x="4" y="54"/>
                      <a:pt x="4" y="54"/>
                      <a:pt x="4" y="54"/>
                    </a:cubicBezTo>
                    <a:cubicBezTo>
                      <a:pt x="5" y="54"/>
                      <a:pt x="5" y="54"/>
                      <a:pt x="5" y="54"/>
                    </a:cubicBezTo>
                    <a:cubicBezTo>
                      <a:pt x="5" y="53"/>
                      <a:pt x="5" y="53"/>
                      <a:pt x="5" y="53"/>
                    </a:cubicBezTo>
                    <a:cubicBezTo>
                      <a:pt x="4" y="54"/>
                      <a:pt x="4" y="54"/>
                      <a:pt x="4" y="54"/>
                    </a:cubicBezTo>
                    <a:cubicBezTo>
                      <a:pt x="5" y="54"/>
                      <a:pt x="5" y="54"/>
                      <a:pt x="5" y="54"/>
                    </a:cubicBezTo>
                    <a:cubicBezTo>
                      <a:pt x="4" y="54"/>
                      <a:pt x="4" y="54"/>
                      <a:pt x="4" y="54"/>
                    </a:cubicBezTo>
                    <a:cubicBezTo>
                      <a:pt x="5" y="54"/>
                      <a:pt x="5" y="54"/>
                      <a:pt x="5" y="54"/>
                    </a:cubicBezTo>
                    <a:cubicBezTo>
                      <a:pt x="5" y="54"/>
                      <a:pt x="5" y="54"/>
                      <a:pt x="5" y="54"/>
                    </a:cubicBezTo>
                    <a:cubicBezTo>
                      <a:pt x="4" y="54"/>
                      <a:pt x="4" y="54"/>
                      <a:pt x="4" y="54"/>
                    </a:cubicBezTo>
                    <a:cubicBezTo>
                      <a:pt x="5" y="54"/>
                      <a:pt x="5" y="54"/>
                      <a:pt x="5" y="54"/>
                    </a:cubicBezTo>
                    <a:cubicBezTo>
                      <a:pt x="4" y="54"/>
                      <a:pt x="4" y="54"/>
                      <a:pt x="4" y="54"/>
                    </a:cubicBezTo>
                    <a:cubicBezTo>
                      <a:pt x="5" y="55"/>
                      <a:pt x="5" y="55"/>
                      <a:pt x="5" y="55"/>
                    </a:cubicBezTo>
                    <a:cubicBezTo>
                      <a:pt x="5" y="55"/>
                      <a:pt x="5" y="54"/>
                      <a:pt x="5" y="54"/>
                    </a:cubicBezTo>
                    <a:cubicBezTo>
                      <a:pt x="4" y="54"/>
                      <a:pt x="4" y="54"/>
                      <a:pt x="4" y="54"/>
                    </a:cubicBezTo>
                    <a:cubicBezTo>
                      <a:pt x="5" y="55"/>
                      <a:pt x="5" y="55"/>
                      <a:pt x="5" y="55"/>
                    </a:cubicBezTo>
                    <a:cubicBezTo>
                      <a:pt x="5" y="55"/>
                      <a:pt x="5" y="55"/>
                      <a:pt x="5" y="55"/>
                    </a:cubicBezTo>
                    <a:cubicBezTo>
                      <a:pt x="4" y="54"/>
                      <a:pt x="4" y="54"/>
                      <a:pt x="4" y="54"/>
                    </a:cubicBezTo>
                    <a:cubicBezTo>
                      <a:pt x="4" y="56"/>
                      <a:pt x="4" y="56"/>
                      <a:pt x="4" y="56"/>
                    </a:cubicBezTo>
                    <a:cubicBezTo>
                      <a:pt x="4" y="56"/>
                      <a:pt x="5" y="55"/>
                      <a:pt x="5" y="55"/>
                    </a:cubicBezTo>
                    <a:cubicBezTo>
                      <a:pt x="4" y="54"/>
                      <a:pt x="4" y="54"/>
                      <a:pt x="4" y="54"/>
                    </a:cubicBezTo>
                    <a:cubicBezTo>
                      <a:pt x="4" y="56"/>
                      <a:pt x="4" y="56"/>
                      <a:pt x="4" y="56"/>
                    </a:cubicBezTo>
                    <a:cubicBezTo>
                      <a:pt x="4" y="54"/>
                      <a:pt x="4" y="54"/>
                      <a:pt x="4" y="54"/>
                    </a:cubicBezTo>
                    <a:cubicBezTo>
                      <a:pt x="4" y="56"/>
                      <a:pt x="4" y="56"/>
                      <a:pt x="4" y="56"/>
                    </a:cubicBezTo>
                    <a:cubicBezTo>
                      <a:pt x="4" y="56"/>
                      <a:pt x="4" y="56"/>
                      <a:pt x="4" y="56"/>
                    </a:cubicBezTo>
                    <a:cubicBezTo>
                      <a:pt x="4" y="54"/>
                      <a:pt x="4" y="54"/>
                      <a:pt x="4" y="54"/>
                    </a:cubicBezTo>
                    <a:cubicBezTo>
                      <a:pt x="4" y="56"/>
                      <a:pt x="4" y="56"/>
                      <a:pt x="4" y="56"/>
                    </a:cubicBezTo>
                    <a:cubicBezTo>
                      <a:pt x="4" y="55"/>
                      <a:pt x="4" y="55"/>
                      <a:pt x="4" y="55"/>
                    </a:cubicBezTo>
                    <a:cubicBezTo>
                      <a:pt x="3" y="56"/>
                      <a:pt x="3" y="56"/>
                      <a:pt x="3" y="56"/>
                    </a:cubicBezTo>
                    <a:cubicBezTo>
                      <a:pt x="4" y="56"/>
                      <a:pt x="4" y="56"/>
                      <a:pt x="4" y="56"/>
                    </a:cubicBezTo>
                    <a:cubicBezTo>
                      <a:pt x="4" y="55"/>
                      <a:pt x="4" y="55"/>
                      <a:pt x="4" y="55"/>
                    </a:cubicBezTo>
                    <a:cubicBezTo>
                      <a:pt x="3" y="56"/>
                      <a:pt x="3" y="56"/>
                      <a:pt x="3" y="56"/>
                    </a:cubicBezTo>
                    <a:cubicBezTo>
                      <a:pt x="3" y="55"/>
                      <a:pt x="3" y="55"/>
                      <a:pt x="3" y="55"/>
                    </a:cubicBezTo>
                    <a:cubicBezTo>
                      <a:pt x="3" y="56"/>
                      <a:pt x="3" y="56"/>
                      <a:pt x="3" y="56"/>
                    </a:cubicBezTo>
                    <a:cubicBezTo>
                      <a:pt x="3" y="56"/>
                      <a:pt x="3" y="56"/>
                      <a:pt x="3" y="56"/>
                    </a:cubicBezTo>
                    <a:cubicBezTo>
                      <a:pt x="3" y="55"/>
                      <a:pt x="3" y="55"/>
                      <a:pt x="3" y="55"/>
                    </a:cubicBezTo>
                    <a:cubicBezTo>
                      <a:pt x="3" y="56"/>
                      <a:pt x="3" y="56"/>
                      <a:pt x="3" y="56"/>
                    </a:cubicBezTo>
                    <a:cubicBezTo>
                      <a:pt x="3" y="56"/>
                      <a:pt x="4" y="56"/>
                      <a:pt x="5" y="57"/>
                    </a:cubicBezTo>
                    <a:cubicBezTo>
                      <a:pt x="10" y="59"/>
                      <a:pt x="19" y="63"/>
                      <a:pt x="27" y="67"/>
                    </a:cubicBezTo>
                    <a:cubicBezTo>
                      <a:pt x="31" y="69"/>
                      <a:pt x="35" y="71"/>
                      <a:pt x="38" y="73"/>
                    </a:cubicBezTo>
                    <a:cubicBezTo>
                      <a:pt x="40" y="73"/>
                      <a:pt x="41" y="74"/>
                      <a:pt x="42" y="74"/>
                    </a:cubicBezTo>
                    <a:cubicBezTo>
                      <a:pt x="43" y="75"/>
                      <a:pt x="43" y="75"/>
                      <a:pt x="44" y="75"/>
                    </a:cubicBezTo>
                    <a:cubicBezTo>
                      <a:pt x="44" y="75"/>
                      <a:pt x="44" y="75"/>
                      <a:pt x="45" y="75"/>
                    </a:cubicBezTo>
                    <a:cubicBezTo>
                      <a:pt x="45" y="75"/>
                      <a:pt x="45" y="75"/>
                      <a:pt x="45" y="75"/>
                    </a:cubicBezTo>
                    <a:cubicBezTo>
                      <a:pt x="46" y="75"/>
                      <a:pt x="46" y="75"/>
                      <a:pt x="46" y="74"/>
                    </a:cubicBezTo>
                    <a:cubicBezTo>
                      <a:pt x="46" y="74"/>
                      <a:pt x="47" y="74"/>
                      <a:pt x="46" y="73"/>
                    </a:cubicBezTo>
                    <a:cubicBezTo>
                      <a:pt x="46" y="73"/>
                      <a:pt x="46" y="73"/>
                      <a:pt x="46" y="72"/>
                    </a:cubicBezTo>
                    <a:cubicBezTo>
                      <a:pt x="46" y="72"/>
                      <a:pt x="43" y="71"/>
                      <a:pt x="39" y="68"/>
                    </a:cubicBezTo>
                    <a:cubicBezTo>
                      <a:pt x="33" y="65"/>
                      <a:pt x="24" y="59"/>
                      <a:pt x="16" y="54"/>
                    </a:cubicBezTo>
                    <a:cubicBezTo>
                      <a:pt x="12" y="52"/>
                      <a:pt x="9" y="50"/>
                      <a:pt x="6" y="48"/>
                    </a:cubicBezTo>
                    <a:cubicBezTo>
                      <a:pt x="5" y="47"/>
                      <a:pt x="4" y="47"/>
                      <a:pt x="4" y="46"/>
                    </a:cubicBezTo>
                    <a:cubicBezTo>
                      <a:pt x="3" y="46"/>
                      <a:pt x="3" y="46"/>
                      <a:pt x="3" y="46"/>
                    </a:cubicBezTo>
                    <a:cubicBezTo>
                      <a:pt x="3" y="46"/>
                      <a:pt x="3" y="46"/>
                      <a:pt x="3" y="46"/>
                    </a:cubicBezTo>
                    <a:cubicBezTo>
                      <a:pt x="3" y="46"/>
                      <a:pt x="3" y="46"/>
                      <a:pt x="3" y="46"/>
                    </a:cubicBezTo>
                    <a:cubicBezTo>
                      <a:pt x="2" y="46"/>
                      <a:pt x="2" y="46"/>
                      <a:pt x="2" y="46"/>
                    </a:cubicBezTo>
                    <a:cubicBezTo>
                      <a:pt x="3" y="46"/>
                      <a:pt x="3" y="46"/>
                      <a:pt x="3" y="46"/>
                    </a:cubicBezTo>
                    <a:cubicBezTo>
                      <a:pt x="3" y="46"/>
                      <a:pt x="3" y="46"/>
                      <a:pt x="3" y="46"/>
                    </a:cubicBezTo>
                    <a:cubicBezTo>
                      <a:pt x="2" y="46"/>
                      <a:pt x="2" y="46"/>
                      <a:pt x="2" y="46"/>
                    </a:cubicBezTo>
                    <a:cubicBezTo>
                      <a:pt x="3" y="46"/>
                      <a:pt x="3" y="46"/>
                      <a:pt x="3" y="46"/>
                    </a:cubicBezTo>
                    <a:cubicBezTo>
                      <a:pt x="2" y="47"/>
                      <a:pt x="2" y="47"/>
                      <a:pt x="2" y="47"/>
                    </a:cubicBezTo>
                    <a:cubicBezTo>
                      <a:pt x="3" y="47"/>
                      <a:pt x="3" y="47"/>
                      <a:pt x="3" y="47"/>
                    </a:cubicBezTo>
                    <a:cubicBezTo>
                      <a:pt x="3" y="46"/>
                      <a:pt x="3" y="46"/>
                      <a:pt x="3" y="46"/>
                    </a:cubicBezTo>
                    <a:cubicBezTo>
                      <a:pt x="2" y="47"/>
                      <a:pt x="2" y="47"/>
                      <a:pt x="2" y="47"/>
                    </a:cubicBezTo>
                    <a:cubicBezTo>
                      <a:pt x="3" y="47"/>
                      <a:pt x="3" y="47"/>
                      <a:pt x="3" y="47"/>
                    </a:cubicBezTo>
                    <a:cubicBezTo>
                      <a:pt x="2" y="47"/>
                      <a:pt x="2" y="47"/>
                      <a:pt x="2" y="47"/>
                    </a:cubicBezTo>
                    <a:cubicBezTo>
                      <a:pt x="3" y="47"/>
                      <a:pt x="3" y="47"/>
                      <a:pt x="3" y="47"/>
                    </a:cubicBezTo>
                    <a:cubicBezTo>
                      <a:pt x="3" y="47"/>
                      <a:pt x="3" y="47"/>
                      <a:pt x="3" y="47"/>
                    </a:cubicBezTo>
                    <a:cubicBezTo>
                      <a:pt x="2" y="47"/>
                      <a:pt x="2" y="47"/>
                      <a:pt x="2" y="47"/>
                    </a:cubicBezTo>
                    <a:cubicBezTo>
                      <a:pt x="3" y="47"/>
                      <a:pt x="3" y="47"/>
                      <a:pt x="3" y="47"/>
                    </a:cubicBezTo>
                    <a:cubicBezTo>
                      <a:pt x="2" y="47"/>
                      <a:pt x="2" y="47"/>
                      <a:pt x="2" y="47"/>
                    </a:cubicBezTo>
                    <a:cubicBezTo>
                      <a:pt x="1" y="48"/>
                      <a:pt x="1" y="48"/>
                      <a:pt x="1" y="48"/>
                    </a:cubicBezTo>
                    <a:cubicBezTo>
                      <a:pt x="1" y="48"/>
                      <a:pt x="11" y="53"/>
                      <a:pt x="21" y="59"/>
                    </a:cubicBezTo>
                    <a:cubicBezTo>
                      <a:pt x="26" y="61"/>
                      <a:pt x="31" y="64"/>
                      <a:pt x="35" y="66"/>
                    </a:cubicBezTo>
                    <a:cubicBezTo>
                      <a:pt x="37" y="67"/>
                      <a:pt x="39" y="68"/>
                      <a:pt x="41" y="68"/>
                    </a:cubicBezTo>
                    <a:cubicBezTo>
                      <a:pt x="41" y="69"/>
                      <a:pt x="42" y="69"/>
                      <a:pt x="42" y="69"/>
                    </a:cubicBezTo>
                    <a:cubicBezTo>
                      <a:pt x="43" y="69"/>
                      <a:pt x="43" y="69"/>
                      <a:pt x="44" y="69"/>
                    </a:cubicBezTo>
                    <a:cubicBezTo>
                      <a:pt x="44" y="69"/>
                      <a:pt x="44" y="69"/>
                      <a:pt x="44" y="69"/>
                    </a:cubicBezTo>
                    <a:cubicBezTo>
                      <a:pt x="45" y="69"/>
                      <a:pt x="45" y="69"/>
                      <a:pt x="45" y="69"/>
                    </a:cubicBezTo>
                    <a:cubicBezTo>
                      <a:pt x="45" y="68"/>
                      <a:pt x="46" y="68"/>
                      <a:pt x="45" y="68"/>
                    </a:cubicBezTo>
                    <a:cubicBezTo>
                      <a:pt x="45" y="67"/>
                      <a:pt x="45" y="67"/>
                      <a:pt x="45" y="67"/>
                    </a:cubicBezTo>
                    <a:cubicBezTo>
                      <a:pt x="3" y="40"/>
                      <a:pt x="3" y="40"/>
                      <a:pt x="3" y="40"/>
                    </a:cubicBezTo>
                    <a:cubicBezTo>
                      <a:pt x="2" y="41"/>
                      <a:pt x="2" y="41"/>
                      <a:pt x="2" y="41"/>
                    </a:cubicBezTo>
                    <a:cubicBezTo>
                      <a:pt x="3" y="42"/>
                      <a:pt x="3" y="42"/>
                      <a:pt x="3" y="42"/>
                    </a:cubicBezTo>
                    <a:cubicBezTo>
                      <a:pt x="2" y="41"/>
                      <a:pt x="2" y="41"/>
                      <a:pt x="2" y="41"/>
                    </a:cubicBezTo>
                    <a:cubicBezTo>
                      <a:pt x="2" y="43"/>
                      <a:pt x="2" y="43"/>
                      <a:pt x="2" y="43"/>
                    </a:cubicBezTo>
                    <a:cubicBezTo>
                      <a:pt x="3" y="42"/>
                      <a:pt x="3" y="42"/>
                      <a:pt x="3" y="42"/>
                    </a:cubicBezTo>
                    <a:cubicBezTo>
                      <a:pt x="2" y="41"/>
                      <a:pt x="2" y="41"/>
                      <a:pt x="2" y="41"/>
                    </a:cubicBezTo>
                    <a:cubicBezTo>
                      <a:pt x="2" y="43"/>
                      <a:pt x="2" y="43"/>
                      <a:pt x="2" y="43"/>
                    </a:cubicBezTo>
                    <a:cubicBezTo>
                      <a:pt x="2" y="42"/>
                      <a:pt x="2" y="42"/>
                      <a:pt x="2" y="42"/>
                    </a:cubicBezTo>
                    <a:cubicBezTo>
                      <a:pt x="2" y="43"/>
                      <a:pt x="2" y="43"/>
                      <a:pt x="2" y="43"/>
                    </a:cubicBezTo>
                    <a:cubicBezTo>
                      <a:pt x="2" y="43"/>
                      <a:pt x="2" y="43"/>
                      <a:pt x="2" y="43"/>
                    </a:cubicBezTo>
                    <a:cubicBezTo>
                      <a:pt x="2" y="42"/>
                      <a:pt x="2" y="42"/>
                      <a:pt x="2" y="42"/>
                    </a:cubicBezTo>
                    <a:cubicBezTo>
                      <a:pt x="2" y="43"/>
                      <a:pt x="2" y="43"/>
                      <a:pt x="2" y="43"/>
                    </a:cubicBezTo>
                    <a:cubicBezTo>
                      <a:pt x="2" y="42"/>
                      <a:pt x="2" y="42"/>
                      <a:pt x="2" y="42"/>
                    </a:cubicBezTo>
                    <a:cubicBezTo>
                      <a:pt x="2" y="43"/>
                      <a:pt x="2" y="43"/>
                      <a:pt x="2" y="43"/>
                    </a:cubicBezTo>
                    <a:cubicBezTo>
                      <a:pt x="2" y="43"/>
                      <a:pt x="2" y="43"/>
                      <a:pt x="2" y="43"/>
                    </a:cubicBezTo>
                    <a:cubicBezTo>
                      <a:pt x="2" y="42"/>
                      <a:pt x="2" y="42"/>
                      <a:pt x="2" y="42"/>
                    </a:cubicBezTo>
                    <a:cubicBezTo>
                      <a:pt x="2" y="43"/>
                      <a:pt x="2" y="43"/>
                      <a:pt x="2" y="43"/>
                    </a:cubicBezTo>
                    <a:cubicBezTo>
                      <a:pt x="2" y="43"/>
                      <a:pt x="3" y="43"/>
                      <a:pt x="4" y="44"/>
                    </a:cubicBezTo>
                    <a:cubicBezTo>
                      <a:pt x="9" y="46"/>
                      <a:pt x="18" y="51"/>
                      <a:pt x="27" y="56"/>
                    </a:cubicBezTo>
                    <a:cubicBezTo>
                      <a:pt x="31" y="58"/>
                      <a:pt x="35" y="60"/>
                      <a:pt x="38" y="61"/>
                    </a:cubicBezTo>
                    <a:cubicBezTo>
                      <a:pt x="39" y="62"/>
                      <a:pt x="41" y="63"/>
                      <a:pt x="41" y="63"/>
                    </a:cubicBezTo>
                    <a:cubicBezTo>
                      <a:pt x="42" y="64"/>
                      <a:pt x="42" y="64"/>
                      <a:pt x="43" y="64"/>
                    </a:cubicBezTo>
                    <a:cubicBezTo>
                      <a:pt x="43" y="64"/>
                      <a:pt x="43" y="64"/>
                      <a:pt x="43" y="64"/>
                    </a:cubicBezTo>
                    <a:cubicBezTo>
                      <a:pt x="44" y="64"/>
                      <a:pt x="44" y="64"/>
                      <a:pt x="44" y="64"/>
                    </a:cubicBezTo>
                    <a:cubicBezTo>
                      <a:pt x="44" y="64"/>
                      <a:pt x="44" y="64"/>
                      <a:pt x="44" y="64"/>
                    </a:cubicBezTo>
                    <a:cubicBezTo>
                      <a:pt x="45" y="64"/>
                      <a:pt x="45" y="64"/>
                      <a:pt x="45" y="63"/>
                    </a:cubicBezTo>
                    <a:cubicBezTo>
                      <a:pt x="45" y="63"/>
                      <a:pt x="45" y="63"/>
                      <a:pt x="45" y="62"/>
                    </a:cubicBezTo>
                    <a:cubicBezTo>
                      <a:pt x="45" y="62"/>
                      <a:pt x="45" y="62"/>
                      <a:pt x="45" y="61"/>
                    </a:cubicBezTo>
                    <a:cubicBezTo>
                      <a:pt x="30" y="52"/>
                      <a:pt x="30" y="52"/>
                      <a:pt x="30" y="52"/>
                    </a:cubicBezTo>
                    <a:cubicBezTo>
                      <a:pt x="43" y="59"/>
                      <a:pt x="43" y="59"/>
                      <a:pt x="43" y="59"/>
                    </a:cubicBezTo>
                    <a:cubicBezTo>
                      <a:pt x="44" y="59"/>
                      <a:pt x="45" y="59"/>
                      <a:pt x="45" y="58"/>
                    </a:cubicBezTo>
                    <a:cubicBezTo>
                      <a:pt x="45" y="57"/>
                      <a:pt x="45" y="56"/>
                      <a:pt x="45" y="56"/>
                    </a:cubicBezTo>
                    <a:cubicBezTo>
                      <a:pt x="45" y="56"/>
                      <a:pt x="42" y="55"/>
                      <a:pt x="38" y="52"/>
                    </a:cubicBezTo>
                    <a:cubicBezTo>
                      <a:pt x="33" y="49"/>
                      <a:pt x="24" y="44"/>
                      <a:pt x="17" y="39"/>
                    </a:cubicBezTo>
                    <a:cubicBezTo>
                      <a:pt x="14" y="37"/>
                      <a:pt x="11" y="35"/>
                      <a:pt x="8" y="34"/>
                    </a:cubicBezTo>
                    <a:cubicBezTo>
                      <a:pt x="7" y="33"/>
                      <a:pt x="6" y="32"/>
                      <a:pt x="6" y="32"/>
                    </a:cubicBezTo>
                    <a:cubicBezTo>
                      <a:pt x="5" y="32"/>
                      <a:pt x="5" y="32"/>
                      <a:pt x="5" y="32"/>
                    </a:cubicBezTo>
                    <a:cubicBezTo>
                      <a:pt x="5" y="31"/>
                      <a:pt x="5" y="31"/>
                      <a:pt x="5" y="31"/>
                    </a:cubicBezTo>
                    <a:cubicBezTo>
                      <a:pt x="5" y="31"/>
                      <a:pt x="5" y="31"/>
                      <a:pt x="5" y="31"/>
                    </a:cubicBezTo>
                    <a:cubicBezTo>
                      <a:pt x="4" y="32"/>
                      <a:pt x="4" y="32"/>
                      <a:pt x="4" y="32"/>
                    </a:cubicBezTo>
                    <a:cubicBezTo>
                      <a:pt x="5" y="32"/>
                      <a:pt x="5" y="32"/>
                      <a:pt x="5" y="32"/>
                    </a:cubicBezTo>
                    <a:cubicBezTo>
                      <a:pt x="5" y="31"/>
                      <a:pt x="5" y="31"/>
                      <a:pt x="5" y="31"/>
                    </a:cubicBezTo>
                    <a:cubicBezTo>
                      <a:pt x="4" y="32"/>
                      <a:pt x="4" y="32"/>
                      <a:pt x="4" y="32"/>
                    </a:cubicBezTo>
                    <a:cubicBezTo>
                      <a:pt x="5" y="32"/>
                      <a:pt x="5" y="32"/>
                      <a:pt x="5" y="32"/>
                    </a:cubicBezTo>
                    <a:cubicBezTo>
                      <a:pt x="4" y="32"/>
                      <a:pt x="4" y="32"/>
                      <a:pt x="4" y="32"/>
                    </a:cubicBezTo>
                    <a:cubicBezTo>
                      <a:pt x="5" y="32"/>
                      <a:pt x="5" y="32"/>
                      <a:pt x="5" y="32"/>
                    </a:cubicBezTo>
                    <a:cubicBezTo>
                      <a:pt x="5" y="32"/>
                      <a:pt x="5" y="32"/>
                      <a:pt x="5" y="32"/>
                    </a:cubicBezTo>
                    <a:cubicBezTo>
                      <a:pt x="4" y="32"/>
                      <a:pt x="4" y="32"/>
                      <a:pt x="4" y="32"/>
                    </a:cubicBezTo>
                    <a:cubicBezTo>
                      <a:pt x="5" y="32"/>
                      <a:pt x="5" y="32"/>
                      <a:pt x="5" y="32"/>
                    </a:cubicBezTo>
                    <a:cubicBezTo>
                      <a:pt x="4" y="32"/>
                      <a:pt x="4" y="32"/>
                      <a:pt x="4" y="32"/>
                    </a:cubicBezTo>
                    <a:cubicBezTo>
                      <a:pt x="5" y="33"/>
                      <a:pt x="5" y="33"/>
                      <a:pt x="5" y="33"/>
                    </a:cubicBezTo>
                    <a:cubicBezTo>
                      <a:pt x="5" y="33"/>
                      <a:pt x="5" y="33"/>
                      <a:pt x="5" y="32"/>
                    </a:cubicBezTo>
                    <a:cubicBezTo>
                      <a:pt x="4" y="32"/>
                      <a:pt x="4" y="32"/>
                      <a:pt x="4" y="32"/>
                    </a:cubicBezTo>
                    <a:cubicBezTo>
                      <a:pt x="5" y="33"/>
                      <a:pt x="5" y="33"/>
                      <a:pt x="5" y="33"/>
                    </a:cubicBezTo>
                    <a:cubicBezTo>
                      <a:pt x="4" y="32"/>
                      <a:pt x="4" y="32"/>
                      <a:pt x="4" y="32"/>
                    </a:cubicBezTo>
                    <a:cubicBezTo>
                      <a:pt x="3" y="34"/>
                      <a:pt x="3" y="34"/>
                      <a:pt x="3" y="34"/>
                    </a:cubicBezTo>
                    <a:cubicBezTo>
                      <a:pt x="3" y="34"/>
                      <a:pt x="13" y="38"/>
                      <a:pt x="22" y="43"/>
                    </a:cubicBezTo>
                    <a:cubicBezTo>
                      <a:pt x="27" y="46"/>
                      <a:pt x="32" y="48"/>
                      <a:pt x="36" y="50"/>
                    </a:cubicBezTo>
                    <a:cubicBezTo>
                      <a:pt x="38" y="51"/>
                      <a:pt x="40" y="52"/>
                      <a:pt x="41" y="52"/>
                    </a:cubicBezTo>
                    <a:cubicBezTo>
                      <a:pt x="42" y="52"/>
                      <a:pt x="42" y="53"/>
                      <a:pt x="43" y="53"/>
                    </a:cubicBezTo>
                    <a:cubicBezTo>
                      <a:pt x="43" y="53"/>
                      <a:pt x="43" y="53"/>
                      <a:pt x="44" y="53"/>
                    </a:cubicBezTo>
                    <a:cubicBezTo>
                      <a:pt x="45" y="53"/>
                      <a:pt x="45" y="53"/>
                      <a:pt x="45" y="53"/>
                    </a:cubicBezTo>
                    <a:cubicBezTo>
                      <a:pt x="45" y="53"/>
                      <a:pt x="45" y="53"/>
                      <a:pt x="45" y="52"/>
                    </a:cubicBezTo>
                    <a:cubicBezTo>
                      <a:pt x="45" y="52"/>
                      <a:pt x="45" y="52"/>
                      <a:pt x="45" y="52"/>
                    </a:cubicBezTo>
                    <a:cubicBezTo>
                      <a:pt x="46" y="51"/>
                      <a:pt x="46" y="51"/>
                      <a:pt x="46" y="51"/>
                    </a:cubicBezTo>
                    <a:cubicBezTo>
                      <a:pt x="46" y="51"/>
                      <a:pt x="46" y="51"/>
                      <a:pt x="45" y="51"/>
                    </a:cubicBezTo>
                    <a:cubicBezTo>
                      <a:pt x="45" y="50"/>
                      <a:pt x="45" y="50"/>
                      <a:pt x="45" y="50"/>
                    </a:cubicBezTo>
                    <a:cubicBezTo>
                      <a:pt x="44" y="49"/>
                      <a:pt x="43" y="49"/>
                      <a:pt x="42" y="48"/>
                    </a:cubicBezTo>
                    <a:cubicBezTo>
                      <a:pt x="32" y="41"/>
                      <a:pt x="3" y="24"/>
                      <a:pt x="3" y="24"/>
                    </a:cubicBezTo>
                    <a:cubicBezTo>
                      <a:pt x="2" y="25"/>
                      <a:pt x="2" y="25"/>
                      <a:pt x="2" y="25"/>
                    </a:cubicBezTo>
                    <a:cubicBezTo>
                      <a:pt x="3" y="26"/>
                      <a:pt x="3" y="26"/>
                      <a:pt x="3" y="26"/>
                    </a:cubicBezTo>
                    <a:cubicBezTo>
                      <a:pt x="2" y="25"/>
                      <a:pt x="2" y="25"/>
                      <a:pt x="2" y="25"/>
                    </a:cubicBezTo>
                    <a:cubicBezTo>
                      <a:pt x="2" y="26"/>
                      <a:pt x="2" y="26"/>
                      <a:pt x="2" y="26"/>
                    </a:cubicBezTo>
                    <a:cubicBezTo>
                      <a:pt x="2" y="26"/>
                      <a:pt x="3" y="26"/>
                      <a:pt x="3" y="26"/>
                    </a:cubicBezTo>
                    <a:cubicBezTo>
                      <a:pt x="2" y="25"/>
                      <a:pt x="2" y="25"/>
                      <a:pt x="2" y="25"/>
                    </a:cubicBezTo>
                    <a:cubicBezTo>
                      <a:pt x="2" y="26"/>
                      <a:pt x="2" y="26"/>
                      <a:pt x="2" y="26"/>
                    </a:cubicBezTo>
                    <a:cubicBezTo>
                      <a:pt x="2" y="25"/>
                      <a:pt x="2" y="25"/>
                      <a:pt x="2" y="25"/>
                    </a:cubicBezTo>
                    <a:cubicBezTo>
                      <a:pt x="2" y="26"/>
                      <a:pt x="2" y="26"/>
                      <a:pt x="2" y="26"/>
                    </a:cubicBezTo>
                    <a:cubicBezTo>
                      <a:pt x="2" y="26"/>
                      <a:pt x="2" y="26"/>
                      <a:pt x="2" y="26"/>
                    </a:cubicBezTo>
                    <a:cubicBezTo>
                      <a:pt x="2" y="25"/>
                      <a:pt x="2" y="25"/>
                      <a:pt x="2" y="25"/>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7"/>
                    </a:cubicBezTo>
                    <a:cubicBezTo>
                      <a:pt x="6" y="28"/>
                      <a:pt x="16" y="33"/>
                      <a:pt x="26" y="38"/>
                    </a:cubicBezTo>
                    <a:cubicBezTo>
                      <a:pt x="31" y="41"/>
                      <a:pt x="36" y="43"/>
                      <a:pt x="39" y="45"/>
                    </a:cubicBezTo>
                    <a:cubicBezTo>
                      <a:pt x="43" y="47"/>
                      <a:pt x="45" y="48"/>
                      <a:pt x="45" y="48"/>
                    </a:cubicBezTo>
                    <a:cubicBezTo>
                      <a:pt x="45" y="48"/>
                      <a:pt x="46" y="48"/>
                      <a:pt x="47" y="47"/>
                    </a:cubicBezTo>
                    <a:cubicBezTo>
                      <a:pt x="47" y="47"/>
                      <a:pt x="47" y="47"/>
                      <a:pt x="47" y="47"/>
                    </a:cubicBezTo>
                    <a:cubicBezTo>
                      <a:pt x="47" y="46"/>
                      <a:pt x="47" y="46"/>
                      <a:pt x="47" y="46"/>
                    </a:cubicBezTo>
                    <a:cubicBezTo>
                      <a:pt x="46" y="45"/>
                      <a:pt x="46" y="45"/>
                      <a:pt x="46" y="45"/>
                    </a:cubicBezTo>
                    <a:cubicBezTo>
                      <a:pt x="46" y="45"/>
                      <a:pt x="45" y="44"/>
                      <a:pt x="43" y="43"/>
                    </a:cubicBezTo>
                    <a:cubicBezTo>
                      <a:pt x="38" y="40"/>
                      <a:pt x="28" y="34"/>
                      <a:pt x="20" y="29"/>
                    </a:cubicBezTo>
                    <a:cubicBezTo>
                      <a:pt x="15" y="26"/>
                      <a:pt x="11" y="24"/>
                      <a:pt x="8" y="22"/>
                    </a:cubicBezTo>
                    <a:cubicBezTo>
                      <a:pt x="7" y="21"/>
                      <a:pt x="6" y="20"/>
                      <a:pt x="5" y="20"/>
                    </a:cubicBezTo>
                    <a:cubicBezTo>
                      <a:pt x="5"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3" y="20"/>
                      <a:pt x="3" y="20"/>
                      <a:pt x="3" y="20"/>
                    </a:cubicBezTo>
                    <a:cubicBezTo>
                      <a:pt x="4" y="19"/>
                      <a:pt x="4" y="19"/>
                      <a:pt x="4" y="19"/>
                    </a:cubicBezTo>
                    <a:cubicBezTo>
                      <a:pt x="4" y="19"/>
                      <a:pt x="4" y="19"/>
                      <a:pt x="4" y="19"/>
                    </a:cubicBezTo>
                    <a:cubicBezTo>
                      <a:pt x="3" y="20"/>
                      <a:pt x="3" y="20"/>
                      <a:pt x="3" y="20"/>
                    </a:cubicBezTo>
                    <a:cubicBezTo>
                      <a:pt x="4" y="19"/>
                      <a:pt x="4" y="19"/>
                      <a:pt x="4" y="19"/>
                    </a:cubicBezTo>
                    <a:cubicBezTo>
                      <a:pt x="3" y="20"/>
                      <a:pt x="3" y="20"/>
                      <a:pt x="3" y="20"/>
                    </a:cubicBezTo>
                    <a:cubicBezTo>
                      <a:pt x="4" y="19"/>
                      <a:pt x="4" y="19"/>
                      <a:pt x="4" y="19"/>
                    </a:cubicBezTo>
                    <a:cubicBezTo>
                      <a:pt x="4" y="19"/>
                      <a:pt x="4" y="19"/>
                      <a:pt x="4" y="19"/>
                    </a:cubicBezTo>
                    <a:cubicBezTo>
                      <a:pt x="3" y="20"/>
                      <a:pt x="3" y="20"/>
                      <a:pt x="3" y="20"/>
                    </a:cubicBezTo>
                    <a:cubicBezTo>
                      <a:pt x="4" y="19"/>
                      <a:pt x="4" y="19"/>
                      <a:pt x="4" y="19"/>
                    </a:cubicBezTo>
                    <a:cubicBezTo>
                      <a:pt x="3" y="20"/>
                      <a:pt x="3" y="20"/>
                      <a:pt x="3" y="20"/>
                    </a:cubicBezTo>
                    <a:cubicBezTo>
                      <a:pt x="4" y="20"/>
                      <a:pt x="4" y="20"/>
                      <a:pt x="4" y="20"/>
                    </a:cubicBezTo>
                    <a:cubicBezTo>
                      <a:pt x="4" y="20"/>
                      <a:pt x="4" y="19"/>
                      <a:pt x="4" y="19"/>
                    </a:cubicBezTo>
                    <a:cubicBezTo>
                      <a:pt x="3" y="20"/>
                      <a:pt x="3" y="20"/>
                      <a:pt x="3" y="20"/>
                    </a:cubicBezTo>
                    <a:cubicBezTo>
                      <a:pt x="4" y="20"/>
                      <a:pt x="4" y="20"/>
                      <a:pt x="4" y="20"/>
                    </a:cubicBezTo>
                    <a:cubicBezTo>
                      <a:pt x="3" y="20"/>
                      <a:pt x="3" y="20"/>
                      <a:pt x="3" y="20"/>
                    </a:cubicBezTo>
                    <a:cubicBezTo>
                      <a:pt x="4" y="21"/>
                      <a:pt x="4" y="21"/>
                      <a:pt x="4" y="21"/>
                    </a:cubicBezTo>
                    <a:cubicBezTo>
                      <a:pt x="3" y="20"/>
                      <a:pt x="3" y="20"/>
                      <a:pt x="3" y="20"/>
                    </a:cubicBezTo>
                    <a:cubicBezTo>
                      <a:pt x="3" y="21"/>
                      <a:pt x="3" y="21"/>
                      <a:pt x="3" y="21"/>
                    </a:cubicBezTo>
                    <a:cubicBezTo>
                      <a:pt x="4" y="21"/>
                      <a:pt x="4" y="21"/>
                      <a:pt x="4" y="21"/>
                    </a:cubicBezTo>
                    <a:cubicBezTo>
                      <a:pt x="3" y="20"/>
                      <a:pt x="3" y="20"/>
                      <a:pt x="3" y="20"/>
                    </a:cubicBezTo>
                    <a:cubicBezTo>
                      <a:pt x="3" y="21"/>
                      <a:pt x="3" y="21"/>
                      <a:pt x="3" y="21"/>
                    </a:cubicBezTo>
                    <a:cubicBezTo>
                      <a:pt x="3" y="20"/>
                      <a:pt x="3" y="20"/>
                      <a:pt x="3" y="20"/>
                    </a:cubicBezTo>
                    <a:cubicBezTo>
                      <a:pt x="3" y="22"/>
                      <a:pt x="3" y="22"/>
                      <a:pt x="3" y="22"/>
                    </a:cubicBezTo>
                    <a:cubicBezTo>
                      <a:pt x="3" y="21"/>
                      <a:pt x="3" y="21"/>
                      <a:pt x="3" y="21"/>
                    </a:cubicBezTo>
                    <a:cubicBezTo>
                      <a:pt x="3" y="20"/>
                      <a:pt x="3" y="20"/>
                      <a:pt x="3" y="20"/>
                    </a:cubicBezTo>
                    <a:cubicBezTo>
                      <a:pt x="3" y="22"/>
                      <a:pt x="3" y="22"/>
                      <a:pt x="3" y="22"/>
                    </a:cubicBezTo>
                    <a:cubicBezTo>
                      <a:pt x="3" y="21"/>
                      <a:pt x="3" y="21"/>
                      <a:pt x="3" y="21"/>
                    </a:cubicBezTo>
                    <a:cubicBezTo>
                      <a:pt x="3" y="22"/>
                      <a:pt x="3" y="22"/>
                      <a:pt x="3" y="22"/>
                    </a:cubicBezTo>
                    <a:cubicBezTo>
                      <a:pt x="3" y="22"/>
                      <a:pt x="3" y="22"/>
                      <a:pt x="3" y="22"/>
                    </a:cubicBezTo>
                    <a:cubicBezTo>
                      <a:pt x="3" y="21"/>
                      <a:pt x="3" y="21"/>
                      <a:pt x="3" y="21"/>
                    </a:cubicBezTo>
                    <a:cubicBezTo>
                      <a:pt x="3" y="22"/>
                      <a:pt x="3" y="22"/>
                      <a:pt x="3" y="22"/>
                    </a:cubicBezTo>
                    <a:cubicBezTo>
                      <a:pt x="3" y="22"/>
                      <a:pt x="3" y="22"/>
                      <a:pt x="3" y="22"/>
                    </a:cubicBezTo>
                    <a:cubicBezTo>
                      <a:pt x="3" y="22"/>
                      <a:pt x="4" y="22"/>
                      <a:pt x="5" y="23"/>
                    </a:cubicBezTo>
                    <a:cubicBezTo>
                      <a:pt x="10" y="25"/>
                      <a:pt x="19" y="29"/>
                      <a:pt x="27" y="33"/>
                    </a:cubicBezTo>
                    <a:cubicBezTo>
                      <a:pt x="36" y="36"/>
                      <a:pt x="43" y="40"/>
                      <a:pt x="43" y="40"/>
                    </a:cubicBezTo>
                    <a:cubicBezTo>
                      <a:pt x="43" y="40"/>
                      <a:pt x="44" y="40"/>
                      <a:pt x="45" y="39"/>
                    </a:cubicBezTo>
                    <a:cubicBezTo>
                      <a:pt x="45" y="38"/>
                      <a:pt x="45" y="38"/>
                      <a:pt x="44" y="37"/>
                    </a:cubicBezTo>
                    <a:cubicBezTo>
                      <a:pt x="6" y="13"/>
                      <a:pt x="6" y="13"/>
                      <a:pt x="6" y="13"/>
                    </a:cubicBezTo>
                    <a:cubicBezTo>
                      <a:pt x="5" y="14"/>
                      <a:pt x="5" y="14"/>
                      <a:pt x="5" y="14"/>
                    </a:cubicBezTo>
                    <a:cubicBezTo>
                      <a:pt x="4" y="16"/>
                      <a:pt x="4" y="16"/>
                      <a:pt x="4" y="16"/>
                    </a:cubicBezTo>
                    <a:cubicBezTo>
                      <a:pt x="4" y="16"/>
                      <a:pt x="13" y="20"/>
                      <a:pt x="22" y="24"/>
                    </a:cubicBezTo>
                    <a:cubicBezTo>
                      <a:pt x="27" y="27"/>
                      <a:pt x="32" y="29"/>
                      <a:pt x="36" y="30"/>
                    </a:cubicBezTo>
                    <a:cubicBezTo>
                      <a:pt x="37" y="31"/>
                      <a:pt x="39" y="32"/>
                      <a:pt x="40" y="32"/>
                    </a:cubicBezTo>
                    <a:cubicBezTo>
                      <a:pt x="41" y="33"/>
                      <a:pt x="41" y="33"/>
                      <a:pt x="42" y="33"/>
                    </a:cubicBezTo>
                    <a:cubicBezTo>
                      <a:pt x="42" y="33"/>
                      <a:pt x="43" y="33"/>
                      <a:pt x="43" y="33"/>
                    </a:cubicBezTo>
                    <a:cubicBezTo>
                      <a:pt x="44" y="33"/>
                      <a:pt x="44" y="33"/>
                      <a:pt x="44" y="33"/>
                    </a:cubicBezTo>
                    <a:cubicBezTo>
                      <a:pt x="44" y="33"/>
                      <a:pt x="44" y="33"/>
                      <a:pt x="45" y="32"/>
                    </a:cubicBezTo>
                    <a:cubicBezTo>
                      <a:pt x="45" y="32"/>
                      <a:pt x="45" y="32"/>
                      <a:pt x="45" y="31"/>
                    </a:cubicBezTo>
                    <a:cubicBezTo>
                      <a:pt x="45" y="31"/>
                      <a:pt x="45" y="31"/>
                      <a:pt x="44" y="30"/>
                    </a:cubicBezTo>
                    <a:cubicBezTo>
                      <a:pt x="10" y="9"/>
                      <a:pt x="10" y="9"/>
                      <a:pt x="10" y="9"/>
                    </a:cubicBezTo>
                    <a:cubicBezTo>
                      <a:pt x="9" y="10"/>
                      <a:pt x="9" y="10"/>
                      <a:pt x="9" y="10"/>
                    </a:cubicBezTo>
                    <a:cubicBezTo>
                      <a:pt x="10" y="11"/>
                      <a:pt x="10" y="11"/>
                      <a:pt x="10" y="11"/>
                    </a:cubicBezTo>
                    <a:cubicBezTo>
                      <a:pt x="9" y="10"/>
                      <a:pt x="9" y="10"/>
                      <a:pt x="9" y="10"/>
                    </a:cubicBezTo>
                    <a:cubicBezTo>
                      <a:pt x="9" y="12"/>
                      <a:pt x="9" y="12"/>
                      <a:pt x="9" y="12"/>
                    </a:cubicBezTo>
                    <a:cubicBezTo>
                      <a:pt x="10" y="11"/>
                      <a:pt x="10" y="11"/>
                      <a:pt x="10" y="11"/>
                    </a:cubicBezTo>
                    <a:cubicBezTo>
                      <a:pt x="9" y="10"/>
                      <a:pt x="9" y="10"/>
                      <a:pt x="9" y="10"/>
                    </a:cubicBezTo>
                    <a:cubicBezTo>
                      <a:pt x="9" y="12"/>
                      <a:pt x="9" y="12"/>
                      <a:pt x="9" y="12"/>
                    </a:cubicBezTo>
                    <a:cubicBezTo>
                      <a:pt x="9" y="10"/>
                      <a:pt x="9" y="10"/>
                      <a:pt x="9" y="10"/>
                    </a:cubicBezTo>
                    <a:cubicBezTo>
                      <a:pt x="9" y="12"/>
                      <a:pt x="9" y="12"/>
                      <a:pt x="9" y="12"/>
                    </a:cubicBezTo>
                    <a:cubicBezTo>
                      <a:pt x="9" y="12"/>
                      <a:pt x="9" y="12"/>
                      <a:pt x="9" y="12"/>
                    </a:cubicBezTo>
                    <a:cubicBezTo>
                      <a:pt x="9" y="10"/>
                      <a:pt x="9" y="10"/>
                      <a:pt x="9" y="10"/>
                    </a:cubicBezTo>
                    <a:cubicBezTo>
                      <a:pt x="9" y="12"/>
                      <a:pt x="9" y="12"/>
                      <a:pt x="9" y="12"/>
                    </a:cubicBezTo>
                    <a:cubicBezTo>
                      <a:pt x="9" y="11"/>
                      <a:pt x="9" y="11"/>
                      <a:pt x="9" y="11"/>
                    </a:cubicBezTo>
                    <a:cubicBezTo>
                      <a:pt x="9" y="12"/>
                      <a:pt x="9" y="12"/>
                      <a:pt x="9" y="12"/>
                    </a:cubicBezTo>
                    <a:cubicBezTo>
                      <a:pt x="9" y="12"/>
                      <a:pt x="9" y="12"/>
                      <a:pt x="9" y="12"/>
                    </a:cubicBezTo>
                    <a:cubicBezTo>
                      <a:pt x="9" y="11"/>
                      <a:pt x="9" y="11"/>
                      <a:pt x="9" y="11"/>
                    </a:cubicBezTo>
                    <a:cubicBezTo>
                      <a:pt x="9" y="12"/>
                      <a:pt x="9" y="12"/>
                      <a:pt x="9" y="12"/>
                    </a:cubicBezTo>
                    <a:cubicBezTo>
                      <a:pt x="9" y="12"/>
                      <a:pt x="10" y="12"/>
                      <a:pt x="11" y="12"/>
                    </a:cubicBezTo>
                    <a:cubicBezTo>
                      <a:pt x="15" y="14"/>
                      <a:pt x="23" y="18"/>
                      <a:pt x="30" y="22"/>
                    </a:cubicBezTo>
                    <a:cubicBezTo>
                      <a:pt x="38" y="25"/>
                      <a:pt x="44" y="28"/>
                      <a:pt x="44" y="29"/>
                    </a:cubicBezTo>
                    <a:cubicBezTo>
                      <a:pt x="45" y="29"/>
                      <a:pt x="45" y="29"/>
                      <a:pt x="46" y="28"/>
                    </a:cubicBezTo>
                    <a:cubicBezTo>
                      <a:pt x="46" y="27"/>
                      <a:pt x="46" y="27"/>
                      <a:pt x="46" y="27"/>
                    </a:cubicBezTo>
                    <a:cubicBezTo>
                      <a:pt x="46" y="26"/>
                      <a:pt x="46" y="26"/>
                      <a:pt x="46" y="26"/>
                    </a:cubicBezTo>
                    <a:cubicBezTo>
                      <a:pt x="45" y="26"/>
                      <a:pt x="45" y="25"/>
                      <a:pt x="45" y="25"/>
                    </a:cubicBezTo>
                    <a:cubicBezTo>
                      <a:pt x="43" y="24"/>
                      <a:pt x="41" y="22"/>
                      <a:pt x="37" y="20"/>
                    </a:cubicBezTo>
                    <a:cubicBezTo>
                      <a:pt x="32" y="17"/>
                      <a:pt x="25" y="14"/>
                      <a:pt x="20" y="10"/>
                    </a:cubicBezTo>
                    <a:cubicBezTo>
                      <a:pt x="17" y="9"/>
                      <a:pt x="15" y="7"/>
                      <a:pt x="13" y="6"/>
                    </a:cubicBezTo>
                    <a:cubicBezTo>
                      <a:pt x="13" y="6"/>
                      <a:pt x="12" y="5"/>
                      <a:pt x="12" y="5"/>
                    </a:cubicBezTo>
                    <a:cubicBezTo>
                      <a:pt x="11" y="5"/>
                      <a:pt x="11" y="5"/>
                      <a:pt x="11" y="5"/>
                    </a:cubicBezTo>
                    <a:cubicBezTo>
                      <a:pt x="11" y="5"/>
                      <a:pt x="11" y="5"/>
                      <a:pt x="11" y="5"/>
                    </a:cubicBezTo>
                    <a:cubicBezTo>
                      <a:pt x="10" y="6"/>
                      <a:pt x="10" y="6"/>
                      <a:pt x="10" y="6"/>
                    </a:cubicBezTo>
                    <a:cubicBezTo>
                      <a:pt x="11" y="6"/>
                      <a:pt x="11" y="6"/>
                      <a:pt x="11" y="6"/>
                    </a:cubicBezTo>
                    <a:cubicBezTo>
                      <a:pt x="11" y="5"/>
                      <a:pt x="11" y="5"/>
                      <a:pt x="11" y="5"/>
                    </a:cubicBezTo>
                    <a:cubicBezTo>
                      <a:pt x="10" y="6"/>
                      <a:pt x="10" y="6"/>
                      <a:pt x="10" y="6"/>
                    </a:cubicBezTo>
                    <a:cubicBezTo>
                      <a:pt x="11" y="6"/>
                      <a:pt x="11" y="6"/>
                      <a:pt x="11" y="6"/>
                    </a:cubicBezTo>
                    <a:cubicBezTo>
                      <a:pt x="10" y="6"/>
                      <a:pt x="10" y="6"/>
                      <a:pt x="10" y="6"/>
                    </a:cubicBezTo>
                    <a:cubicBezTo>
                      <a:pt x="11" y="6"/>
                      <a:pt x="11" y="6"/>
                      <a:pt x="11" y="6"/>
                    </a:cubicBezTo>
                    <a:cubicBezTo>
                      <a:pt x="11" y="6"/>
                      <a:pt x="11" y="6"/>
                      <a:pt x="11" y="6"/>
                    </a:cubicBezTo>
                    <a:cubicBezTo>
                      <a:pt x="10" y="6"/>
                      <a:pt x="10" y="6"/>
                      <a:pt x="10" y="6"/>
                    </a:cubicBezTo>
                    <a:cubicBezTo>
                      <a:pt x="11" y="6"/>
                      <a:pt x="11" y="6"/>
                      <a:pt x="11" y="6"/>
                    </a:cubicBezTo>
                    <a:cubicBezTo>
                      <a:pt x="10" y="6"/>
                      <a:pt x="10" y="6"/>
                      <a:pt x="10" y="6"/>
                    </a:cubicBezTo>
                    <a:cubicBezTo>
                      <a:pt x="9" y="7"/>
                      <a:pt x="9" y="7"/>
                      <a:pt x="9" y="7"/>
                    </a:cubicBezTo>
                    <a:cubicBezTo>
                      <a:pt x="44" y="21"/>
                      <a:pt x="44" y="21"/>
                      <a:pt x="44" y="21"/>
                    </a:cubicBezTo>
                    <a:cubicBezTo>
                      <a:pt x="45" y="21"/>
                      <a:pt x="45" y="21"/>
                      <a:pt x="46" y="20"/>
                    </a:cubicBezTo>
                    <a:cubicBezTo>
                      <a:pt x="46" y="20"/>
                      <a:pt x="46" y="19"/>
                      <a:pt x="45" y="19"/>
                    </a:cubicBezTo>
                    <a:cubicBezTo>
                      <a:pt x="32" y="11"/>
                      <a:pt x="32" y="11"/>
                      <a:pt x="32" y="11"/>
                    </a:cubicBezTo>
                    <a:cubicBezTo>
                      <a:pt x="41" y="14"/>
                      <a:pt x="41" y="14"/>
                      <a:pt x="41" y="14"/>
                    </a:cubicBezTo>
                    <a:cubicBezTo>
                      <a:pt x="42" y="15"/>
                      <a:pt x="43" y="14"/>
                      <a:pt x="43" y="14"/>
                    </a:cubicBezTo>
                    <a:cubicBezTo>
                      <a:pt x="43" y="13"/>
                      <a:pt x="43" y="13"/>
                      <a:pt x="43" y="13"/>
                    </a:cubicBezTo>
                    <a:cubicBezTo>
                      <a:pt x="43" y="12"/>
                      <a:pt x="43" y="12"/>
                      <a:pt x="43" y="12"/>
                    </a:cubicBezTo>
                    <a:cubicBezTo>
                      <a:pt x="42" y="11"/>
                      <a:pt x="42" y="11"/>
                      <a:pt x="42" y="11"/>
                    </a:cubicBezTo>
                    <a:cubicBezTo>
                      <a:pt x="42" y="11"/>
                      <a:pt x="40" y="10"/>
                      <a:pt x="39" y="9"/>
                    </a:cubicBezTo>
                    <a:cubicBezTo>
                      <a:pt x="33" y="5"/>
                      <a:pt x="25" y="1"/>
                      <a:pt x="25" y="1"/>
                    </a:cubicBezTo>
                    <a:cubicBezTo>
                      <a:pt x="24" y="0"/>
                      <a:pt x="24" y="0"/>
                      <a:pt x="23" y="1"/>
                    </a:cubicBezTo>
                    <a:cubicBezTo>
                      <a:pt x="23" y="2"/>
                      <a:pt x="23" y="3"/>
                      <a:pt x="24" y="3"/>
                    </a:cubicBezTo>
                    <a:cubicBezTo>
                      <a:pt x="24" y="3"/>
                      <a:pt x="28" y="6"/>
                      <a:pt x="32" y="8"/>
                    </a:cubicBezTo>
                    <a:cubicBezTo>
                      <a:pt x="35" y="10"/>
                      <a:pt x="37" y="11"/>
                      <a:pt x="38" y="12"/>
                    </a:cubicBezTo>
                    <a:cubicBezTo>
                      <a:pt x="39" y="13"/>
                      <a:pt x="40" y="13"/>
                      <a:pt x="40" y="13"/>
                    </a:cubicBezTo>
                    <a:cubicBezTo>
                      <a:pt x="41" y="14"/>
                      <a:pt x="41" y="14"/>
                      <a:pt x="41" y="14"/>
                    </a:cubicBezTo>
                    <a:cubicBezTo>
                      <a:pt x="41" y="14"/>
                      <a:pt x="41" y="14"/>
                      <a:pt x="41" y="14"/>
                    </a:cubicBezTo>
                    <a:cubicBezTo>
                      <a:pt x="41" y="13"/>
                      <a:pt x="41" y="13"/>
                      <a:pt x="41" y="13"/>
                    </a:cubicBezTo>
                    <a:cubicBezTo>
                      <a:pt x="41" y="14"/>
                      <a:pt x="41" y="14"/>
                      <a:pt x="41" y="14"/>
                    </a:cubicBezTo>
                    <a:cubicBezTo>
                      <a:pt x="41" y="14"/>
                      <a:pt x="41" y="14"/>
                      <a:pt x="41" y="14"/>
                    </a:cubicBezTo>
                    <a:cubicBezTo>
                      <a:pt x="41" y="13"/>
                      <a:pt x="41" y="13"/>
                      <a:pt x="41" y="13"/>
                    </a:cubicBezTo>
                    <a:cubicBezTo>
                      <a:pt x="41" y="14"/>
                      <a:pt x="41" y="14"/>
                      <a:pt x="41" y="14"/>
                    </a:cubicBezTo>
                    <a:cubicBezTo>
                      <a:pt x="42" y="13"/>
                      <a:pt x="42" y="13"/>
                      <a:pt x="42" y="13"/>
                    </a:cubicBezTo>
                    <a:cubicBezTo>
                      <a:pt x="40" y="13"/>
                      <a:pt x="40" y="13"/>
                      <a:pt x="40" y="13"/>
                    </a:cubicBezTo>
                    <a:cubicBezTo>
                      <a:pt x="41" y="13"/>
                      <a:pt x="41" y="14"/>
                      <a:pt x="41" y="14"/>
                    </a:cubicBezTo>
                    <a:cubicBezTo>
                      <a:pt x="42" y="13"/>
                      <a:pt x="42" y="13"/>
                      <a:pt x="42" y="13"/>
                    </a:cubicBezTo>
                    <a:cubicBezTo>
                      <a:pt x="40" y="13"/>
                      <a:pt x="40" y="13"/>
                      <a:pt x="40" y="13"/>
                    </a:cubicBezTo>
                    <a:cubicBezTo>
                      <a:pt x="42" y="13"/>
                      <a:pt x="42" y="13"/>
                      <a:pt x="42" y="13"/>
                    </a:cubicBezTo>
                    <a:cubicBezTo>
                      <a:pt x="41" y="12"/>
                      <a:pt x="41" y="12"/>
                      <a:pt x="41" y="12"/>
                    </a:cubicBezTo>
                    <a:cubicBezTo>
                      <a:pt x="40" y="13"/>
                      <a:pt x="40" y="13"/>
                      <a:pt x="40" y="13"/>
                    </a:cubicBezTo>
                    <a:cubicBezTo>
                      <a:pt x="42" y="13"/>
                      <a:pt x="42" y="13"/>
                      <a:pt x="42" y="13"/>
                    </a:cubicBezTo>
                    <a:cubicBezTo>
                      <a:pt x="41" y="12"/>
                      <a:pt x="41" y="12"/>
                      <a:pt x="41" y="12"/>
                    </a:cubicBezTo>
                    <a:cubicBezTo>
                      <a:pt x="42" y="13"/>
                      <a:pt x="42" y="13"/>
                      <a:pt x="42" y="13"/>
                    </a:cubicBezTo>
                    <a:cubicBezTo>
                      <a:pt x="43" y="12"/>
                      <a:pt x="43" y="12"/>
                      <a:pt x="43" y="12"/>
                    </a:cubicBezTo>
                    <a:cubicBezTo>
                      <a:pt x="17" y="1"/>
                      <a:pt x="17" y="1"/>
                      <a:pt x="17" y="1"/>
                    </a:cubicBezTo>
                    <a:cubicBezTo>
                      <a:pt x="17" y="1"/>
                      <a:pt x="16" y="1"/>
                      <a:pt x="15" y="2"/>
                    </a:cubicBezTo>
                    <a:cubicBezTo>
                      <a:pt x="15" y="3"/>
                      <a:pt x="15" y="3"/>
                      <a:pt x="16" y="4"/>
                    </a:cubicBezTo>
                    <a:cubicBezTo>
                      <a:pt x="29" y="12"/>
                      <a:pt x="29" y="12"/>
                      <a:pt x="29" y="12"/>
                    </a:cubicBezTo>
                    <a:cubicBezTo>
                      <a:pt x="11" y="4"/>
                      <a:pt x="11" y="4"/>
                      <a:pt x="11" y="4"/>
                    </a:cubicBezTo>
                    <a:cubicBezTo>
                      <a:pt x="10" y="4"/>
                      <a:pt x="9" y="4"/>
                      <a:pt x="9" y="5"/>
                    </a:cubicBezTo>
                    <a:cubicBezTo>
                      <a:pt x="9" y="6"/>
                      <a:pt x="9" y="6"/>
                      <a:pt x="9" y="6"/>
                    </a:cubicBezTo>
                    <a:cubicBezTo>
                      <a:pt x="9" y="6"/>
                      <a:pt x="9" y="7"/>
                      <a:pt x="9" y="7"/>
                    </a:cubicBezTo>
                    <a:cubicBezTo>
                      <a:pt x="9" y="7"/>
                      <a:pt x="10" y="7"/>
                      <a:pt x="10" y="8"/>
                    </a:cubicBezTo>
                    <a:cubicBezTo>
                      <a:pt x="11" y="9"/>
                      <a:pt x="14" y="10"/>
                      <a:pt x="18" y="12"/>
                    </a:cubicBezTo>
                    <a:cubicBezTo>
                      <a:pt x="23" y="15"/>
                      <a:pt x="29" y="19"/>
                      <a:pt x="35" y="22"/>
                    </a:cubicBezTo>
                    <a:cubicBezTo>
                      <a:pt x="37" y="24"/>
                      <a:pt x="40" y="25"/>
                      <a:pt x="41" y="26"/>
                    </a:cubicBezTo>
                    <a:cubicBezTo>
                      <a:pt x="42" y="27"/>
                      <a:pt x="43" y="27"/>
                      <a:pt x="43" y="28"/>
                    </a:cubicBezTo>
                    <a:cubicBezTo>
                      <a:pt x="43" y="28"/>
                      <a:pt x="43" y="28"/>
                      <a:pt x="43" y="28"/>
                    </a:cubicBezTo>
                    <a:cubicBezTo>
                      <a:pt x="43" y="28"/>
                      <a:pt x="43" y="28"/>
                      <a:pt x="43" y="28"/>
                    </a:cubicBezTo>
                    <a:cubicBezTo>
                      <a:pt x="44" y="27"/>
                      <a:pt x="44" y="27"/>
                      <a:pt x="44" y="27"/>
                    </a:cubicBezTo>
                    <a:cubicBezTo>
                      <a:pt x="43" y="27"/>
                      <a:pt x="43" y="27"/>
                      <a:pt x="43" y="27"/>
                    </a:cubicBezTo>
                    <a:cubicBezTo>
                      <a:pt x="43" y="28"/>
                      <a:pt x="43" y="28"/>
                      <a:pt x="43" y="28"/>
                    </a:cubicBezTo>
                    <a:cubicBezTo>
                      <a:pt x="44" y="27"/>
                      <a:pt x="44" y="27"/>
                      <a:pt x="44" y="27"/>
                    </a:cubicBezTo>
                    <a:cubicBezTo>
                      <a:pt x="43" y="27"/>
                      <a:pt x="43" y="27"/>
                      <a:pt x="43" y="27"/>
                    </a:cubicBezTo>
                    <a:cubicBezTo>
                      <a:pt x="45" y="27"/>
                      <a:pt x="45" y="27"/>
                      <a:pt x="45" y="27"/>
                    </a:cubicBezTo>
                    <a:cubicBezTo>
                      <a:pt x="43" y="26"/>
                      <a:pt x="43" y="26"/>
                      <a:pt x="43" y="26"/>
                    </a:cubicBezTo>
                    <a:cubicBezTo>
                      <a:pt x="43" y="27"/>
                      <a:pt x="43" y="27"/>
                      <a:pt x="43" y="27"/>
                    </a:cubicBezTo>
                    <a:cubicBezTo>
                      <a:pt x="45" y="27"/>
                      <a:pt x="45" y="27"/>
                      <a:pt x="45" y="27"/>
                    </a:cubicBezTo>
                    <a:cubicBezTo>
                      <a:pt x="43" y="26"/>
                      <a:pt x="43" y="26"/>
                      <a:pt x="43" y="26"/>
                    </a:cubicBezTo>
                    <a:cubicBezTo>
                      <a:pt x="45" y="27"/>
                      <a:pt x="45" y="27"/>
                      <a:pt x="45" y="27"/>
                    </a:cubicBezTo>
                    <a:cubicBezTo>
                      <a:pt x="45" y="26"/>
                      <a:pt x="45" y="26"/>
                      <a:pt x="45" y="26"/>
                    </a:cubicBezTo>
                    <a:cubicBezTo>
                      <a:pt x="45" y="26"/>
                      <a:pt x="37" y="22"/>
                      <a:pt x="28" y="17"/>
                    </a:cubicBezTo>
                    <a:cubicBezTo>
                      <a:pt x="24" y="15"/>
                      <a:pt x="20" y="13"/>
                      <a:pt x="16" y="11"/>
                    </a:cubicBezTo>
                    <a:cubicBezTo>
                      <a:pt x="14" y="11"/>
                      <a:pt x="13" y="10"/>
                      <a:pt x="12" y="9"/>
                    </a:cubicBezTo>
                    <a:cubicBezTo>
                      <a:pt x="11" y="9"/>
                      <a:pt x="11" y="9"/>
                      <a:pt x="10" y="9"/>
                    </a:cubicBezTo>
                    <a:cubicBezTo>
                      <a:pt x="10" y="9"/>
                      <a:pt x="10" y="9"/>
                      <a:pt x="10" y="9"/>
                    </a:cubicBezTo>
                    <a:cubicBezTo>
                      <a:pt x="9" y="9"/>
                      <a:pt x="9" y="9"/>
                      <a:pt x="9" y="9"/>
                    </a:cubicBezTo>
                    <a:cubicBezTo>
                      <a:pt x="9" y="9"/>
                      <a:pt x="9" y="9"/>
                      <a:pt x="9" y="9"/>
                    </a:cubicBezTo>
                    <a:cubicBezTo>
                      <a:pt x="8" y="9"/>
                      <a:pt x="8" y="9"/>
                      <a:pt x="8" y="9"/>
                    </a:cubicBezTo>
                    <a:cubicBezTo>
                      <a:pt x="7" y="10"/>
                      <a:pt x="8" y="11"/>
                      <a:pt x="8" y="11"/>
                    </a:cubicBezTo>
                    <a:cubicBezTo>
                      <a:pt x="43" y="33"/>
                      <a:pt x="43" y="33"/>
                      <a:pt x="43" y="33"/>
                    </a:cubicBezTo>
                    <a:cubicBezTo>
                      <a:pt x="43" y="32"/>
                      <a:pt x="43" y="32"/>
                      <a:pt x="43" y="32"/>
                    </a:cubicBezTo>
                    <a:cubicBezTo>
                      <a:pt x="42" y="31"/>
                      <a:pt x="42" y="31"/>
                      <a:pt x="42" y="31"/>
                    </a:cubicBezTo>
                    <a:cubicBezTo>
                      <a:pt x="43" y="32"/>
                      <a:pt x="43" y="32"/>
                      <a:pt x="43" y="32"/>
                    </a:cubicBezTo>
                    <a:cubicBezTo>
                      <a:pt x="43" y="30"/>
                      <a:pt x="43" y="30"/>
                      <a:pt x="43" y="30"/>
                    </a:cubicBezTo>
                    <a:cubicBezTo>
                      <a:pt x="43" y="30"/>
                      <a:pt x="42" y="30"/>
                      <a:pt x="42" y="31"/>
                    </a:cubicBezTo>
                    <a:cubicBezTo>
                      <a:pt x="43" y="32"/>
                      <a:pt x="43" y="32"/>
                      <a:pt x="43" y="32"/>
                    </a:cubicBezTo>
                    <a:cubicBezTo>
                      <a:pt x="43" y="30"/>
                      <a:pt x="43" y="30"/>
                      <a:pt x="43" y="30"/>
                    </a:cubicBezTo>
                    <a:cubicBezTo>
                      <a:pt x="43" y="31"/>
                      <a:pt x="43" y="31"/>
                      <a:pt x="43" y="31"/>
                    </a:cubicBezTo>
                    <a:cubicBezTo>
                      <a:pt x="43" y="30"/>
                      <a:pt x="43" y="30"/>
                      <a:pt x="43" y="30"/>
                    </a:cubicBezTo>
                    <a:cubicBezTo>
                      <a:pt x="43" y="30"/>
                      <a:pt x="43" y="30"/>
                      <a:pt x="43" y="30"/>
                    </a:cubicBezTo>
                    <a:cubicBezTo>
                      <a:pt x="43" y="31"/>
                      <a:pt x="43" y="31"/>
                      <a:pt x="43" y="31"/>
                    </a:cubicBezTo>
                    <a:cubicBezTo>
                      <a:pt x="43" y="30"/>
                      <a:pt x="43" y="30"/>
                      <a:pt x="43" y="30"/>
                    </a:cubicBezTo>
                    <a:cubicBezTo>
                      <a:pt x="43" y="31"/>
                      <a:pt x="43" y="31"/>
                      <a:pt x="43" y="31"/>
                    </a:cubicBezTo>
                    <a:cubicBezTo>
                      <a:pt x="43" y="30"/>
                      <a:pt x="43" y="30"/>
                      <a:pt x="43" y="30"/>
                    </a:cubicBezTo>
                    <a:cubicBezTo>
                      <a:pt x="43" y="30"/>
                      <a:pt x="43" y="30"/>
                      <a:pt x="43" y="30"/>
                    </a:cubicBezTo>
                    <a:cubicBezTo>
                      <a:pt x="43" y="31"/>
                      <a:pt x="43" y="31"/>
                      <a:pt x="43" y="31"/>
                    </a:cubicBezTo>
                    <a:cubicBezTo>
                      <a:pt x="43" y="30"/>
                      <a:pt x="43" y="30"/>
                      <a:pt x="43" y="30"/>
                    </a:cubicBezTo>
                    <a:cubicBezTo>
                      <a:pt x="43" y="30"/>
                      <a:pt x="42" y="30"/>
                      <a:pt x="41" y="29"/>
                    </a:cubicBezTo>
                    <a:cubicBezTo>
                      <a:pt x="37" y="28"/>
                      <a:pt x="28" y="24"/>
                      <a:pt x="20" y="20"/>
                    </a:cubicBezTo>
                    <a:cubicBezTo>
                      <a:pt x="12" y="16"/>
                      <a:pt x="5" y="13"/>
                      <a:pt x="5" y="13"/>
                    </a:cubicBezTo>
                    <a:cubicBezTo>
                      <a:pt x="5" y="13"/>
                      <a:pt x="4" y="13"/>
                      <a:pt x="4" y="14"/>
                    </a:cubicBezTo>
                    <a:cubicBezTo>
                      <a:pt x="3" y="14"/>
                      <a:pt x="3" y="15"/>
                      <a:pt x="4" y="16"/>
                    </a:cubicBezTo>
                    <a:cubicBezTo>
                      <a:pt x="42" y="40"/>
                      <a:pt x="42" y="40"/>
                      <a:pt x="42" y="40"/>
                    </a:cubicBezTo>
                    <a:cubicBezTo>
                      <a:pt x="43" y="38"/>
                      <a:pt x="43" y="38"/>
                      <a:pt x="43" y="38"/>
                    </a:cubicBezTo>
                    <a:cubicBezTo>
                      <a:pt x="44" y="37"/>
                      <a:pt x="44" y="37"/>
                      <a:pt x="44" y="37"/>
                    </a:cubicBezTo>
                    <a:cubicBezTo>
                      <a:pt x="44" y="37"/>
                      <a:pt x="34" y="32"/>
                      <a:pt x="24" y="28"/>
                    </a:cubicBezTo>
                    <a:cubicBezTo>
                      <a:pt x="19" y="26"/>
                      <a:pt x="14" y="23"/>
                      <a:pt x="10" y="22"/>
                    </a:cubicBezTo>
                    <a:cubicBezTo>
                      <a:pt x="9" y="21"/>
                      <a:pt x="7" y="20"/>
                      <a:pt x="6" y="19"/>
                    </a:cubicBezTo>
                    <a:cubicBezTo>
                      <a:pt x="5" y="19"/>
                      <a:pt x="5" y="19"/>
                      <a:pt x="4" y="19"/>
                    </a:cubicBezTo>
                    <a:cubicBezTo>
                      <a:pt x="4" y="19"/>
                      <a:pt x="4" y="19"/>
                      <a:pt x="4" y="19"/>
                    </a:cubicBezTo>
                    <a:cubicBezTo>
                      <a:pt x="3" y="19"/>
                      <a:pt x="3" y="19"/>
                      <a:pt x="3" y="19"/>
                    </a:cubicBezTo>
                    <a:cubicBezTo>
                      <a:pt x="2" y="19"/>
                      <a:pt x="2" y="19"/>
                      <a:pt x="2" y="19"/>
                    </a:cubicBezTo>
                    <a:cubicBezTo>
                      <a:pt x="2" y="19"/>
                      <a:pt x="2" y="19"/>
                      <a:pt x="2" y="19"/>
                    </a:cubicBezTo>
                    <a:cubicBezTo>
                      <a:pt x="1" y="20"/>
                      <a:pt x="1" y="20"/>
                      <a:pt x="1" y="20"/>
                    </a:cubicBezTo>
                    <a:cubicBezTo>
                      <a:pt x="1" y="21"/>
                      <a:pt x="2" y="21"/>
                      <a:pt x="2" y="21"/>
                    </a:cubicBezTo>
                    <a:cubicBezTo>
                      <a:pt x="2" y="21"/>
                      <a:pt x="2" y="21"/>
                      <a:pt x="2" y="21"/>
                    </a:cubicBezTo>
                    <a:cubicBezTo>
                      <a:pt x="2" y="21"/>
                      <a:pt x="2" y="21"/>
                      <a:pt x="2" y="21"/>
                    </a:cubicBezTo>
                    <a:cubicBezTo>
                      <a:pt x="3" y="22"/>
                      <a:pt x="6" y="24"/>
                      <a:pt x="10" y="26"/>
                    </a:cubicBezTo>
                    <a:cubicBezTo>
                      <a:pt x="17" y="30"/>
                      <a:pt x="25" y="35"/>
                      <a:pt x="32" y="40"/>
                    </a:cubicBezTo>
                    <a:cubicBezTo>
                      <a:pt x="36" y="42"/>
                      <a:pt x="39" y="44"/>
                      <a:pt x="41" y="45"/>
                    </a:cubicBezTo>
                    <a:cubicBezTo>
                      <a:pt x="42" y="46"/>
                      <a:pt x="43" y="47"/>
                      <a:pt x="44" y="47"/>
                    </a:cubicBezTo>
                    <a:cubicBezTo>
                      <a:pt x="44" y="47"/>
                      <a:pt x="44" y="47"/>
                      <a:pt x="44" y="47"/>
                    </a:cubicBezTo>
                    <a:cubicBezTo>
                      <a:pt x="44" y="48"/>
                      <a:pt x="44" y="48"/>
                      <a:pt x="44" y="48"/>
                    </a:cubicBezTo>
                    <a:cubicBezTo>
                      <a:pt x="45" y="47"/>
                      <a:pt x="45" y="47"/>
                      <a:pt x="45" y="47"/>
                    </a:cubicBezTo>
                    <a:cubicBezTo>
                      <a:pt x="44" y="47"/>
                      <a:pt x="44" y="47"/>
                      <a:pt x="44" y="47"/>
                    </a:cubicBezTo>
                    <a:cubicBezTo>
                      <a:pt x="44" y="48"/>
                      <a:pt x="44" y="48"/>
                      <a:pt x="44" y="48"/>
                    </a:cubicBezTo>
                    <a:cubicBezTo>
                      <a:pt x="45" y="47"/>
                      <a:pt x="45" y="47"/>
                      <a:pt x="45" y="47"/>
                    </a:cubicBezTo>
                    <a:cubicBezTo>
                      <a:pt x="44" y="47"/>
                      <a:pt x="44" y="47"/>
                      <a:pt x="44" y="47"/>
                    </a:cubicBezTo>
                    <a:cubicBezTo>
                      <a:pt x="45" y="47"/>
                      <a:pt x="45" y="47"/>
                      <a:pt x="45" y="47"/>
                    </a:cubicBezTo>
                    <a:cubicBezTo>
                      <a:pt x="44" y="47"/>
                      <a:pt x="44" y="47"/>
                      <a:pt x="44" y="47"/>
                    </a:cubicBezTo>
                    <a:cubicBezTo>
                      <a:pt x="44" y="47"/>
                      <a:pt x="44" y="47"/>
                      <a:pt x="44" y="47"/>
                    </a:cubicBezTo>
                    <a:cubicBezTo>
                      <a:pt x="45" y="47"/>
                      <a:pt x="45" y="47"/>
                      <a:pt x="45" y="47"/>
                    </a:cubicBezTo>
                    <a:cubicBezTo>
                      <a:pt x="44" y="47"/>
                      <a:pt x="44" y="47"/>
                      <a:pt x="44" y="47"/>
                    </a:cubicBezTo>
                    <a:cubicBezTo>
                      <a:pt x="45" y="47"/>
                      <a:pt x="45" y="47"/>
                      <a:pt x="45" y="47"/>
                    </a:cubicBezTo>
                    <a:cubicBezTo>
                      <a:pt x="44" y="46"/>
                      <a:pt x="44" y="46"/>
                      <a:pt x="44" y="46"/>
                    </a:cubicBezTo>
                    <a:cubicBezTo>
                      <a:pt x="44" y="47"/>
                      <a:pt x="44" y="47"/>
                      <a:pt x="44" y="47"/>
                    </a:cubicBezTo>
                    <a:cubicBezTo>
                      <a:pt x="45" y="47"/>
                      <a:pt x="45" y="47"/>
                      <a:pt x="45" y="47"/>
                    </a:cubicBezTo>
                    <a:cubicBezTo>
                      <a:pt x="44" y="46"/>
                      <a:pt x="44" y="46"/>
                      <a:pt x="44" y="46"/>
                    </a:cubicBezTo>
                    <a:cubicBezTo>
                      <a:pt x="45" y="47"/>
                      <a:pt x="45" y="47"/>
                      <a:pt x="45" y="47"/>
                    </a:cubicBezTo>
                    <a:cubicBezTo>
                      <a:pt x="46" y="45"/>
                      <a:pt x="46" y="45"/>
                      <a:pt x="46" y="45"/>
                    </a:cubicBezTo>
                    <a:cubicBezTo>
                      <a:pt x="46" y="45"/>
                      <a:pt x="36" y="40"/>
                      <a:pt x="25" y="34"/>
                    </a:cubicBezTo>
                    <a:cubicBezTo>
                      <a:pt x="20" y="32"/>
                      <a:pt x="14" y="29"/>
                      <a:pt x="10" y="27"/>
                    </a:cubicBezTo>
                    <a:cubicBezTo>
                      <a:pt x="8" y="26"/>
                      <a:pt x="6" y="25"/>
                      <a:pt x="5" y="25"/>
                    </a:cubicBezTo>
                    <a:cubicBezTo>
                      <a:pt x="4" y="24"/>
                      <a:pt x="4" y="24"/>
                      <a:pt x="3" y="24"/>
                    </a:cubicBezTo>
                    <a:cubicBezTo>
                      <a:pt x="3" y="24"/>
                      <a:pt x="3" y="24"/>
                      <a:pt x="3" y="24"/>
                    </a:cubicBezTo>
                    <a:cubicBezTo>
                      <a:pt x="2" y="24"/>
                      <a:pt x="2" y="23"/>
                      <a:pt x="2" y="23"/>
                    </a:cubicBezTo>
                    <a:cubicBezTo>
                      <a:pt x="1" y="24"/>
                      <a:pt x="1" y="24"/>
                      <a:pt x="1" y="24"/>
                    </a:cubicBezTo>
                    <a:cubicBezTo>
                      <a:pt x="1" y="24"/>
                      <a:pt x="1" y="24"/>
                      <a:pt x="1" y="24"/>
                    </a:cubicBezTo>
                    <a:cubicBezTo>
                      <a:pt x="0" y="25"/>
                      <a:pt x="0" y="25"/>
                      <a:pt x="0" y="25"/>
                    </a:cubicBezTo>
                    <a:cubicBezTo>
                      <a:pt x="0" y="26"/>
                      <a:pt x="1" y="26"/>
                      <a:pt x="1" y="26"/>
                    </a:cubicBezTo>
                    <a:cubicBezTo>
                      <a:pt x="1" y="26"/>
                      <a:pt x="4" y="28"/>
                      <a:pt x="8" y="30"/>
                    </a:cubicBezTo>
                    <a:cubicBezTo>
                      <a:pt x="14" y="34"/>
                      <a:pt x="23" y="39"/>
                      <a:pt x="30" y="44"/>
                    </a:cubicBezTo>
                    <a:cubicBezTo>
                      <a:pt x="34" y="46"/>
                      <a:pt x="37" y="48"/>
                      <a:pt x="39" y="50"/>
                    </a:cubicBezTo>
                    <a:cubicBezTo>
                      <a:pt x="41" y="50"/>
                      <a:pt x="42" y="51"/>
                      <a:pt x="42"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4" y="51"/>
                      <a:pt x="44" y="51"/>
                      <a:pt x="44" y="51"/>
                    </a:cubicBezTo>
                    <a:cubicBezTo>
                      <a:pt x="43" y="51"/>
                      <a:pt x="43" y="51"/>
                      <a:pt x="43" y="51"/>
                    </a:cubicBezTo>
                    <a:cubicBezTo>
                      <a:pt x="43" y="52"/>
                      <a:pt x="43" y="52"/>
                      <a:pt x="43" y="52"/>
                    </a:cubicBezTo>
                    <a:cubicBezTo>
                      <a:pt x="44" y="51"/>
                      <a:pt x="44" y="51"/>
                      <a:pt x="44" y="51"/>
                    </a:cubicBezTo>
                    <a:cubicBezTo>
                      <a:pt x="43" y="51"/>
                      <a:pt x="43" y="51"/>
                      <a:pt x="43" y="51"/>
                    </a:cubicBezTo>
                    <a:cubicBezTo>
                      <a:pt x="44" y="51"/>
                      <a:pt x="44" y="51"/>
                      <a:pt x="44" y="51"/>
                    </a:cubicBezTo>
                    <a:cubicBezTo>
                      <a:pt x="43" y="51"/>
                      <a:pt x="43" y="51"/>
                      <a:pt x="43" y="51"/>
                    </a:cubicBezTo>
                    <a:cubicBezTo>
                      <a:pt x="43" y="51"/>
                      <a:pt x="43" y="51"/>
                      <a:pt x="43" y="51"/>
                    </a:cubicBezTo>
                    <a:cubicBezTo>
                      <a:pt x="44" y="51"/>
                      <a:pt x="44" y="51"/>
                      <a:pt x="44" y="51"/>
                    </a:cubicBezTo>
                    <a:cubicBezTo>
                      <a:pt x="43" y="51"/>
                      <a:pt x="43" y="51"/>
                      <a:pt x="43" y="51"/>
                    </a:cubicBezTo>
                    <a:cubicBezTo>
                      <a:pt x="44" y="51"/>
                      <a:pt x="44" y="51"/>
                      <a:pt x="44" y="51"/>
                    </a:cubicBezTo>
                    <a:cubicBezTo>
                      <a:pt x="43" y="51"/>
                      <a:pt x="43" y="51"/>
                      <a:pt x="43" y="51"/>
                    </a:cubicBezTo>
                    <a:cubicBezTo>
                      <a:pt x="44" y="51"/>
                      <a:pt x="44" y="51"/>
                      <a:pt x="44" y="51"/>
                    </a:cubicBezTo>
                    <a:cubicBezTo>
                      <a:pt x="44" y="50"/>
                      <a:pt x="44" y="50"/>
                      <a:pt x="44" y="50"/>
                    </a:cubicBezTo>
                    <a:cubicBezTo>
                      <a:pt x="44" y="50"/>
                      <a:pt x="43" y="50"/>
                      <a:pt x="43" y="51"/>
                    </a:cubicBezTo>
                    <a:cubicBezTo>
                      <a:pt x="44" y="51"/>
                      <a:pt x="44" y="51"/>
                      <a:pt x="44" y="51"/>
                    </a:cubicBezTo>
                    <a:cubicBezTo>
                      <a:pt x="44" y="50"/>
                      <a:pt x="44" y="50"/>
                      <a:pt x="44" y="50"/>
                    </a:cubicBezTo>
                    <a:cubicBezTo>
                      <a:pt x="44" y="51"/>
                      <a:pt x="44" y="51"/>
                      <a:pt x="44" y="51"/>
                    </a:cubicBezTo>
                    <a:cubicBezTo>
                      <a:pt x="44" y="50"/>
                      <a:pt x="44" y="50"/>
                      <a:pt x="44" y="50"/>
                    </a:cubicBezTo>
                    <a:cubicBezTo>
                      <a:pt x="44" y="50"/>
                      <a:pt x="44" y="50"/>
                      <a:pt x="44" y="50"/>
                    </a:cubicBezTo>
                    <a:cubicBezTo>
                      <a:pt x="44" y="51"/>
                      <a:pt x="44" y="51"/>
                      <a:pt x="44" y="51"/>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3" y="50"/>
                      <a:pt x="42" y="49"/>
                    </a:cubicBezTo>
                    <a:cubicBezTo>
                      <a:pt x="37" y="47"/>
                      <a:pt x="28" y="43"/>
                      <a:pt x="20" y="39"/>
                    </a:cubicBezTo>
                    <a:cubicBezTo>
                      <a:pt x="16" y="37"/>
                      <a:pt x="12" y="35"/>
                      <a:pt x="9" y="33"/>
                    </a:cubicBezTo>
                    <a:cubicBezTo>
                      <a:pt x="6" y="32"/>
                      <a:pt x="5" y="31"/>
                      <a:pt x="5" y="31"/>
                    </a:cubicBezTo>
                    <a:cubicBezTo>
                      <a:pt x="4" y="31"/>
                      <a:pt x="3" y="31"/>
                      <a:pt x="3" y="31"/>
                    </a:cubicBezTo>
                    <a:cubicBezTo>
                      <a:pt x="2" y="32"/>
                      <a:pt x="2" y="32"/>
                      <a:pt x="2" y="32"/>
                    </a:cubicBezTo>
                    <a:cubicBezTo>
                      <a:pt x="2" y="33"/>
                      <a:pt x="3" y="33"/>
                      <a:pt x="3" y="33"/>
                    </a:cubicBezTo>
                    <a:cubicBezTo>
                      <a:pt x="3" y="34"/>
                      <a:pt x="3" y="34"/>
                      <a:pt x="3" y="34"/>
                    </a:cubicBezTo>
                    <a:cubicBezTo>
                      <a:pt x="4" y="34"/>
                      <a:pt x="4" y="35"/>
                      <a:pt x="6" y="36"/>
                    </a:cubicBezTo>
                    <a:cubicBezTo>
                      <a:pt x="15" y="42"/>
                      <a:pt x="43" y="59"/>
                      <a:pt x="43" y="59"/>
                    </a:cubicBezTo>
                    <a:cubicBezTo>
                      <a:pt x="44" y="57"/>
                      <a:pt x="44" y="57"/>
                      <a:pt x="44" y="57"/>
                    </a:cubicBezTo>
                    <a:cubicBezTo>
                      <a:pt x="44" y="56"/>
                      <a:pt x="44" y="56"/>
                      <a:pt x="44" y="56"/>
                    </a:cubicBezTo>
                    <a:cubicBezTo>
                      <a:pt x="4" y="36"/>
                      <a:pt x="4" y="36"/>
                      <a:pt x="4" y="36"/>
                    </a:cubicBezTo>
                    <a:cubicBezTo>
                      <a:pt x="3" y="36"/>
                      <a:pt x="2" y="36"/>
                      <a:pt x="2" y="36"/>
                    </a:cubicBezTo>
                    <a:cubicBezTo>
                      <a:pt x="2" y="37"/>
                      <a:pt x="2" y="38"/>
                      <a:pt x="2" y="38"/>
                    </a:cubicBezTo>
                    <a:cubicBezTo>
                      <a:pt x="43" y="64"/>
                      <a:pt x="43" y="64"/>
                      <a:pt x="43" y="64"/>
                    </a:cubicBezTo>
                    <a:cubicBezTo>
                      <a:pt x="44" y="63"/>
                      <a:pt x="44" y="63"/>
                      <a:pt x="44" y="63"/>
                    </a:cubicBezTo>
                    <a:cubicBezTo>
                      <a:pt x="43" y="62"/>
                      <a:pt x="43" y="62"/>
                      <a:pt x="43" y="62"/>
                    </a:cubicBezTo>
                    <a:cubicBezTo>
                      <a:pt x="44" y="63"/>
                      <a:pt x="44" y="63"/>
                      <a:pt x="44" y="63"/>
                    </a:cubicBezTo>
                    <a:cubicBezTo>
                      <a:pt x="43" y="61"/>
                      <a:pt x="43" y="61"/>
                      <a:pt x="43" y="61"/>
                    </a:cubicBezTo>
                    <a:cubicBezTo>
                      <a:pt x="43" y="62"/>
                      <a:pt x="43" y="62"/>
                      <a:pt x="43" y="62"/>
                    </a:cubicBezTo>
                    <a:cubicBezTo>
                      <a:pt x="44" y="63"/>
                      <a:pt x="44" y="63"/>
                      <a:pt x="44" y="63"/>
                    </a:cubicBezTo>
                    <a:cubicBezTo>
                      <a:pt x="43" y="61"/>
                      <a:pt x="43" y="61"/>
                      <a:pt x="43" y="61"/>
                    </a:cubicBezTo>
                    <a:cubicBezTo>
                      <a:pt x="44" y="63"/>
                      <a:pt x="44" y="63"/>
                      <a:pt x="44" y="63"/>
                    </a:cubicBezTo>
                    <a:cubicBezTo>
                      <a:pt x="44" y="61"/>
                      <a:pt x="44" y="61"/>
                      <a:pt x="44" y="61"/>
                    </a:cubicBezTo>
                    <a:cubicBezTo>
                      <a:pt x="43" y="61"/>
                      <a:pt x="43" y="61"/>
                      <a:pt x="43" y="61"/>
                    </a:cubicBezTo>
                    <a:cubicBezTo>
                      <a:pt x="44" y="63"/>
                      <a:pt x="44" y="63"/>
                      <a:pt x="44" y="63"/>
                    </a:cubicBezTo>
                    <a:cubicBezTo>
                      <a:pt x="44" y="61"/>
                      <a:pt x="44" y="61"/>
                      <a:pt x="44" y="61"/>
                    </a:cubicBezTo>
                    <a:cubicBezTo>
                      <a:pt x="44" y="62"/>
                      <a:pt x="44" y="62"/>
                      <a:pt x="44" y="62"/>
                    </a:cubicBezTo>
                    <a:cubicBezTo>
                      <a:pt x="44" y="61"/>
                      <a:pt x="44" y="61"/>
                      <a:pt x="44" y="61"/>
                    </a:cubicBezTo>
                    <a:cubicBezTo>
                      <a:pt x="44" y="61"/>
                      <a:pt x="44" y="61"/>
                      <a:pt x="44" y="61"/>
                    </a:cubicBezTo>
                    <a:cubicBezTo>
                      <a:pt x="44" y="62"/>
                      <a:pt x="44" y="62"/>
                      <a:pt x="44" y="62"/>
                    </a:cubicBezTo>
                    <a:cubicBezTo>
                      <a:pt x="44" y="61"/>
                      <a:pt x="44" y="61"/>
                      <a:pt x="44" y="61"/>
                    </a:cubicBezTo>
                    <a:cubicBezTo>
                      <a:pt x="44" y="61"/>
                      <a:pt x="44" y="61"/>
                      <a:pt x="44" y="61"/>
                    </a:cubicBezTo>
                    <a:cubicBezTo>
                      <a:pt x="44" y="61"/>
                      <a:pt x="43" y="61"/>
                      <a:pt x="41" y="60"/>
                    </a:cubicBezTo>
                    <a:cubicBezTo>
                      <a:pt x="37" y="58"/>
                      <a:pt x="28" y="53"/>
                      <a:pt x="19" y="48"/>
                    </a:cubicBezTo>
                    <a:cubicBezTo>
                      <a:pt x="15" y="46"/>
                      <a:pt x="11" y="44"/>
                      <a:pt x="8" y="43"/>
                    </a:cubicBezTo>
                    <a:cubicBezTo>
                      <a:pt x="7" y="42"/>
                      <a:pt x="5" y="41"/>
                      <a:pt x="4" y="41"/>
                    </a:cubicBezTo>
                    <a:cubicBezTo>
                      <a:pt x="4" y="40"/>
                      <a:pt x="3" y="40"/>
                      <a:pt x="3" y="40"/>
                    </a:cubicBezTo>
                    <a:cubicBezTo>
                      <a:pt x="3" y="40"/>
                      <a:pt x="2" y="40"/>
                      <a:pt x="2" y="40"/>
                    </a:cubicBezTo>
                    <a:cubicBezTo>
                      <a:pt x="1" y="40"/>
                      <a:pt x="1" y="40"/>
                      <a:pt x="1" y="40"/>
                    </a:cubicBezTo>
                    <a:cubicBezTo>
                      <a:pt x="1" y="40"/>
                      <a:pt x="1" y="40"/>
                      <a:pt x="0" y="41"/>
                    </a:cubicBezTo>
                    <a:cubicBezTo>
                      <a:pt x="0" y="41"/>
                      <a:pt x="0" y="42"/>
                      <a:pt x="1" y="43"/>
                    </a:cubicBezTo>
                    <a:cubicBezTo>
                      <a:pt x="43" y="69"/>
                      <a:pt x="43" y="69"/>
                      <a:pt x="43" y="69"/>
                    </a:cubicBezTo>
                    <a:cubicBezTo>
                      <a:pt x="44" y="68"/>
                      <a:pt x="44" y="68"/>
                      <a:pt x="44" y="68"/>
                    </a:cubicBezTo>
                    <a:cubicBezTo>
                      <a:pt x="43" y="67"/>
                      <a:pt x="43" y="67"/>
                      <a:pt x="43" y="67"/>
                    </a:cubicBezTo>
                    <a:cubicBezTo>
                      <a:pt x="44" y="68"/>
                      <a:pt x="44" y="68"/>
                      <a:pt x="44" y="68"/>
                    </a:cubicBezTo>
                    <a:cubicBezTo>
                      <a:pt x="43" y="66"/>
                      <a:pt x="43" y="66"/>
                      <a:pt x="43" y="66"/>
                    </a:cubicBezTo>
                    <a:cubicBezTo>
                      <a:pt x="43" y="67"/>
                      <a:pt x="43" y="67"/>
                      <a:pt x="43" y="67"/>
                    </a:cubicBezTo>
                    <a:cubicBezTo>
                      <a:pt x="44" y="68"/>
                      <a:pt x="44" y="68"/>
                      <a:pt x="44" y="68"/>
                    </a:cubicBezTo>
                    <a:cubicBezTo>
                      <a:pt x="43" y="66"/>
                      <a:pt x="43" y="66"/>
                      <a:pt x="43" y="66"/>
                    </a:cubicBezTo>
                    <a:cubicBezTo>
                      <a:pt x="44" y="68"/>
                      <a:pt x="44" y="68"/>
                      <a:pt x="44" y="68"/>
                    </a:cubicBezTo>
                    <a:cubicBezTo>
                      <a:pt x="44" y="66"/>
                      <a:pt x="44" y="66"/>
                      <a:pt x="44" y="66"/>
                    </a:cubicBezTo>
                    <a:cubicBezTo>
                      <a:pt x="43" y="66"/>
                      <a:pt x="43" y="66"/>
                      <a:pt x="43" y="66"/>
                    </a:cubicBezTo>
                    <a:cubicBezTo>
                      <a:pt x="44" y="68"/>
                      <a:pt x="44" y="68"/>
                      <a:pt x="44" y="68"/>
                    </a:cubicBezTo>
                    <a:cubicBezTo>
                      <a:pt x="44" y="66"/>
                      <a:pt x="44" y="66"/>
                      <a:pt x="44" y="66"/>
                    </a:cubicBezTo>
                    <a:cubicBezTo>
                      <a:pt x="44" y="67"/>
                      <a:pt x="44" y="67"/>
                      <a:pt x="44" y="67"/>
                    </a:cubicBezTo>
                    <a:cubicBezTo>
                      <a:pt x="44" y="66"/>
                      <a:pt x="44" y="66"/>
                      <a:pt x="44" y="66"/>
                    </a:cubicBezTo>
                    <a:cubicBezTo>
                      <a:pt x="44" y="66"/>
                      <a:pt x="44" y="66"/>
                      <a:pt x="44" y="66"/>
                    </a:cubicBezTo>
                    <a:cubicBezTo>
                      <a:pt x="44" y="67"/>
                      <a:pt x="44" y="67"/>
                      <a:pt x="44" y="67"/>
                    </a:cubicBezTo>
                    <a:cubicBezTo>
                      <a:pt x="44" y="66"/>
                      <a:pt x="44" y="66"/>
                      <a:pt x="44" y="66"/>
                    </a:cubicBezTo>
                    <a:cubicBezTo>
                      <a:pt x="44" y="66"/>
                      <a:pt x="43" y="66"/>
                      <a:pt x="41" y="65"/>
                    </a:cubicBezTo>
                    <a:cubicBezTo>
                      <a:pt x="36" y="63"/>
                      <a:pt x="27" y="58"/>
                      <a:pt x="18" y="54"/>
                    </a:cubicBezTo>
                    <a:cubicBezTo>
                      <a:pt x="14" y="51"/>
                      <a:pt x="10" y="49"/>
                      <a:pt x="7" y="48"/>
                    </a:cubicBezTo>
                    <a:cubicBezTo>
                      <a:pt x="4" y="46"/>
                      <a:pt x="2" y="45"/>
                      <a:pt x="2" y="45"/>
                    </a:cubicBezTo>
                    <a:cubicBezTo>
                      <a:pt x="2" y="45"/>
                      <a:pt x="1" y="45"/>
                      <a:pt x="0" y="46"/>
                    </a:cubicBezTo>
                    <a:cubicBezTo>
                      <a:pt x="0" y="46"/>
                      <a:pt x="0" y="46"/>
                      <a:pt x="0" y="47"/>
                    </a:cubicBezTo>
                    <a:cubicBezTo>
                      <a:pt x="0" y="47"/>
                      <a:pt x="0" y="47"/>
                      <a:pt x="0" y="48"/>
                    </a:cubicBezTo>
                    <a:cubicBezTo>
                      <a:pt x="1" y="48"/>
                      <a:pt x="1" y="48"/>
                      <a:pt x="1" y="48"/>
                    </a:cubicBezTo>
                    <a:cubicBezTo>
                      <a:pt x="2" y="48"/>
                      <a:pt x="3" y="49"/>
                      <a:pt x="4" y="50"/>
                    </a:cubicBezTo>
                    <a:cubicBezTo>
                      <a:pt x="14" y="57"/>
                      <a:pt x="44" y="75"/>
                      <a:pt x="44" y="75"/>
                    </a:cubicBezTo>
                    <a:cubicBezTo>
                      <a:pt x="45" y="74"/>
                      <a:pt x="45" y="74"/>
                      <a:pt x="45" y="74"/>
                    </a:cubicBezTo>
                    <a:cubicBezTo>
                      <a:pt x="44" y="73"/>
                      <a:pt x="44" y="73"/>
                      <a:pt x="44" y="73"/>
                    </a:cubicBezTo>
                    <a:cubicBezTo>
                      <a:pt x="45" y="74"/>
                      <a:pt x="45" y="74"/>
                      <a:pt x="45" y="74"/>
                    </a:cubicBezTo>
                    <a:cubicBezTo>
                      <a:pt x="44" y="72"/>
                      <a:pt x="44" y="72"/>
                      <a:pt x="44" y="72"/>
                    </a:cubicBezTo>
                    <a:cubicBezTo>
                      <a:pt x="44" y="72"/>
                      <a:pt x="44" y="72"/>
                      <a:pt x="44" y="73"/>
                    </a:cubicBezTo>
                    <a:cubicBezTo>
                      <a:pt x="45" y="74"/>
                      <a:pt x="45" y="74"/>
                      <a:pt x="45" y="74"/>
                    </a:cubicBezTo>
                    <a:cubicBezTo>
                      <a:pt x="44" y="72"/>
                      <a:pt x="44" y="72"/>
                      <a:pt x="44" y="72"/>
                    </a:cubicBezTo>
                    <a:cubicBezTo>
                      <a:pt x="45" y="73"/>
                      <a:pt x="45" y="73"/>
                      <a:pt x="45" y="73"/>
                    </a:cubicBezTo>
                    <a:cubicBezTo>
                      <a:pt x="45" y="72"/>
                      <a:pt x="45" y="72"/>
                      <a:pt x="45" y="72"/>
                    </a:cubicBezTo>
                    <a:cubicBezTo>
                      <a:pt x="44" y="72"/>
                      <a:pt x="44" y="72"/>
                      <a:pt x="44" y="72"/>
                    </a:cubicBezTo>
                    <a:cubicBezTo>
                      <a:pt x="45" y="73"/>
                      <a:pt x="45" y="73"/>
                      <a:pt x="45" y="73"/>
                    </a:cubicBezTo>
                    <a:cubicBezTo>
                      <a:pt x="45" y="72"/>
                      <a:pt x="45" y="72"/>
                      <a:pt x="45" y="72"/>
                    </a:cubicBezTo>
                    <a:cubicBezTo>
                      <a:pt x="45" y="73"/>
                      <a:pt x="45" y="73"/>
                      <a:pt x="45" y="73"/>
                    </a:cubicBezTo>
                    <a:cubicBezTo>
                      <a:pt x="45" y="72"/>
                      <a:pt x="45" y="72"/>
                      <a:pt x="45" y="72"/>
                    </a:cubicBezTo>
                    <a:cubicBezTo>
                      <a:pt x="45" y="72"/>
                      <a:pt x="45" y="72"/>
                      <a:pt x="45" y="72"/>
                    </a:cubicBezTo>
                    <a:cubicBezTo>
                      <a:pt x="45" y="73"/>
                      <a:pt x="45" y="73"/>
                      <a:pt x="45" y="73"/>
                    </a:cubicBezTo>
                    <a:cubicBezTo>
                      <a:pt x="45" y="72"/>
                      <a:pt x="45" y="72"/>
                      <a:pt x="45" y="72"/>
                    </a:cubicBezTo>
                    <a:cubicBezTo>
                      <a:pt x="45" y="72"/>
                      <a:pt x="44" y="72"/>
                      <a:pt x="42" y="71"/>
                    </a:cubicBezTo>
                    <a:cubicBezTo>
                      <a:pt x="38" y="69"/>
                      <a:pt x="28" y="65"/>
                      <a:pt x="20" y="61"/>
                    </a:cubicBezTo>
                    <a:cubicBezTo>
                      <a:pt x="16" y="59"/>
                      <a:pt x="12" y="57"/>
                      <a:pt x="9" y="55"/>
                    </a:cubicBezTo>
                    <a:cubicBezTo>
                      <a:pt x="8" y="55"/>
                      <a:pt x="7" y="54"/>
                      <a:pt x="6" y="54"/>
                    </a:cubicBezTo>
                    <a:cubicBezTo>
                      <a:pt x="5" y="53"/>
                      <a:pt x="5" y="53"/>
                      <a:pt x="5" y="53"/>
                    </a:cubicBezTo>
                    <a:cubicBezTo>
                      <a:pt x="4" y="53"/>
                      <a:pt x="4" y="53"/>
                      <a:pt x="4" y="53"/>
                    </a:cubicBezTo>
                    <a:cubicBezTo>
                      <a:pt x="4" y="53"/>
                      <a:pt x="4" y="53"/>
                      <a:pt x="4" y="53"/>
                    </a:cubicBezTo>
                    <a:cubicBezTo>
                      <a:pt x="4" y="53"/>
                      <a:pt x="4" y="53"/>
                      <a:pt x="4" y="53"/>
                    </a:cubicBezTo>
                    <a:cubicBezTo>
                      <a:pt x="3" y="53"/>
                      <a:pt x="3" y="53"/>
                      <a:pt x="3" y="53"/>
                    </a:cubicBezTo>
                    <a:cubicBezTo>
                      <a:pt x="3" y="53"/>
                      <a:pt x="3" y="53"/>
                      <a:pt x="2" y="54"/>
                    </a:cubicBezTo>
                    <a:cubicBezTo>
                      <a:pt x="4" y="54"/>
                      <a:pt x="4" y="54"/>
                      <a:pt x="4" y="54"/>
                    </a:cubicBezTo>
                    <a:cubicBezTo>
                      <a:pt x="3" y="53"/>
                      <a:pt x="3" y="53"/>
                      <a:pt x="3" y="53"/>
                    </a:cubicBezTo>
                    <a:cubicBezTo>
                      <a:pt x="2" y="54"/>
                      <a:pt x="2" y="54"/>
                      <a:pt x="2" y="54"/>
                    </a:cubicBezTo>
                    <a:cubicBezTo>
                      <a:pt x="2" y="55"/>
                      <a:pt x="2" y="55"/>
                      <a:pt x="2" y="55"/>
                    </a:cubicBezTo>
                    <a:cubicBezTo>
                      <a:pt x="3" y="56"/>
                      <a:pt x="3" y="56"/>
                      <a:pt x="3" y="56"/>
                    </a:cubicBezTo>
                    <a:cubicBezTo>
                      <a:pt x="3" y="56"/>
                      <a:pt x="4" y="57"/>
                      <a:pt x="6" y="58"/>
                    </a:cubicBezTo>
                    <a:cubicBezTo>
                      <a:pt x="10" y="60"/>
                      <a:pt x="19" y="66"/>
                      <a:pt x="27" y="70"/>
                    </a:cubicBezTo>
                    <a:cubicBezTo>
                      <a:pt x="31" y="73"/>
                      <a:pt x="35" y="75"/>
                      <a:pt x="38" y="77"/>
                    </a:cubicBezTo>
                    <a:cubicBezTo>
                      <a:pt x="39" y="78"/>
                      <a:pt x="40" y="78"/>
                      <a:pt x="41" y="79"/>
                    </a:cubicBezTo>
                    <a:cubicBezTo>
                      <a:pt x="42" y="80"/>
                      <a:pt x="42" y="80"/>
                      <a:pt x="42" y="80"/>
                    </a:cubicBezTo>
                    <a:cubicBezTo>
                      <a:pt x="42" y="80"/>
                      <a:pt x="42" y="80"/>
                      <a:pt x="42" y="80"/>
                    </a:cubicBezTo>
                    <a:cubicBezTo>
                      <a:pt x="42" y="80"/>
                      <a:pt x="42" y="80"/>
                      <a:pt x="42" y="80"/>
                    </a:cubicBezTo>
                    <a:cubicBezTo>
                      <a:pt x="43" y="79"/>
                      <a:pt x="43" y="79"/>
                      <a:pt x="43" y="79"/>
                    </a:cubicBezTo>
                    <a:cubicBezTo>
                      <a:pt x="42" y="79"/>
                      <a:pt x="42" y="79"/>
                      <a:pt x="42" y="79"/>
                    </a:cubicBezTo>
                    <a:cubicBezTo>
                      <a:pt x="42" y="79"/>
                      <a:pt x="42" y="80"/>
                      <a:pt x="42" y="80"/>
                    </a:cubicBezTo>
                    <a:cubicBezTo>
                      <a:pt x="43" y="79"/>
                      <a:pt x="43" y="79"/>
                      <a:pt x="43" y="79"/>
                    </a:cubicBezTo>
                    <a:cubicBezTo>
                      <a:pt x="42" y="79"/>
                      <a:pt x="42" y="79"/>
                      <a:pt x="42" y="79"/>
                    </a:cubicBezTo>
                    <a:cubicBezTo>
                      <a:pt x="43" y="79"/>
                      <a:pt x="43" y="79"/>
                      <a:pt x="43" y="79"/>
                    </a:cubicBezTo>
                    <a:cubicBezTo>
                      <a:pt x="42" y="78"/>
                      <a:pt x="42" y="78"/>
                      <a:pt x="42" y="78"/>
                    </a:cubicBezTo>
                    <a:cubicBezTo>
                      <a:pt x="42" y="79"/>
                      <a:pt x="42" y="79"/>
                      <a:pt x="42" y="79"/>
                    </a:cubicBezTo>
                    <a:cubicBezTo>
                      <a:pt x="43" y="79"/>
                      <a:pt x="43" y="79"/>
                      <a:pt x="43" y="79"/>
                    </a:cubicBezTo>
                    <a:cubicBezTo>
                      <a:pt x="42" y="78"/>
                      <a:pt x="42" y="78"/>
                      <a:pt x="42" y="78"/>
                    </a:cubicBezTo>
                    <a:cubicBezTo>
                      <a:pt x="43" y="79"/>
                      <a:pt x="43" y="79"/>
                      <a:pt x="43" y="79"/>
                    </a:cubicBezTo>
                    <a:cubicBezTo>
                      <a:pt x="44" y="78"/>
                      <a:pt x="44" y="78"/>
                      <a:pt x="44" y="78"/>
                    </a:cubicBezTo>
                    <a:cubicBezTo>
                      <a:pt x="2" y="57"/>
                      <a:pt x="2" y="57"/>
                      <a:pt x="2" y="57"/>
                    </a:cubicBezTo>
                    <a:cubicBezTo>
                      <a:pt x="2" y="57"/>
                      <a:pt x="1" y="57"/>
                      <a:pt x="1" y="57"/>
                    </a:cubicBezTo>
                    <a:cubicBezTo>
                      <a:pt x="1" y="57"/>
                      <a:pt x="0" y="58"/>
                      <a:pt x="0" y="58"/>
                    </a:cubicBezTo>
                    <a:cubicBezTo>
                      <a:pt x="0" y="59"/>
                      <a:pt x="1" y="59"/>
                      <a:pt x="1" y="59"/>
                    </a:cubicBezTo>
                    <a:cubicBezTo>
                      <a:pt x="1" y="60"/>
                      <a:pt x="1" y="60"/>
                      <a:pt x="1" y="60"/>
                    </a:cubicBezTo>
                    <a:cubicBezTo>
                      <a:pt x="1" y="60"/>
                      <a:pt x="1" y="60"/>
                      <a:pt x="2" y="60"/>
                    </a:cubicBezTo>
                    <a:cubicBezTo>
                      <a:pt x="5" y="62"/>
                      <a:pt x="16" y="69"/>
                      <a:pt x="25" y="74"/>
                    </a:cubicBezTo>
                    <a:cubicBezTo>
                      <a:pt x="30" y="77"/>
                      <a:pt x="35" y="80"/>
                      <a:pt x="38" y="82"/>
                    </a:cubicBezTo>
                    <a:cubicBezTo>
                      <a:pt x="40" y="84"/>
                      <a:pt x="41" y="85"/>
                      <a:pt x="42" y="85"/>
                    </a:cubicBezTo>
                    <a:cubicBezTo>
                      <a:pt x="43" y="86"/>
                      <a:pt x="43"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5" y="85"/>
                      <a:pt x="45" y="85"/>
                      <a:pt x="45" y="85"/>
                    </a:cubicBezTo>
                    <a:cubicBezTo>
                      <a:pt x="43" y="85"/>
                      <a:pt x="43" y="85"/>
                      <a:pt x="43" y="85"/>
                    </a:cubicBezTo>
                    <a:cubicBezTo>
                      <a:pt x="43" y="86"/>
                      <a:pt x="44" y="86"/>
                      <a:pt x="44" y="86"/>
                    </a:cubicBezTo>
                    <a:cubicBezTo>
                      <a:pt x="45" y="85"/>
                      <a:pt x="45" y="85"/>
                      <a:pt x="45" y="85"/>
                    </a:cubicBezTo>
                    <a:cubicBezTo>
                      <a:pt x="43" y="85"/>
                      <a:pt x="43" y="85"/>
                      <a:pt x="43" y="85"/>
                    </a:cubicBezTo>
                    <a:cubicBezTo>
                      <a:pt x="45" y="85"/>
                      <a:pt x="45" y="85"/>
                      <a:pt x="45" y="85"/>
                    </a:cubicBezTo>
                    <a:cubicBezTo>
                      <a:pt x="44" y="84"/>
                      <a:pt x="44" y="84"/>
                      <a:pt x="44" y="84"/>
                    </a:cubicBezTo>
                    <a:cubicBezTo>
                      <a:pt x="43" y="85"/>
                      <a:pt x="43" y="85"/>
                      <a:pt x="43" y="85"/>
                    </a:cubicBezTo>
                    <a:cubicBezTo>
                      <a:pt x="45" y="85"/>
                      <a:pt x="45" y="85"/>
                      <a:pt x="45" y="85"/>
                    </a:cubicBezTo>
                    <a:cubicBezTo>
                      <a:pt x="44" y="84"/>
                      <a:pt x="44" y="84"/>
                      <a:pt x="44" y="84"/>
                    </a:cubicBezTo>
                    <a:cubicBezTo>
                      <a:pt x="45" y="85"/>
                      <a:pt x="45" y="85"/>
                      <a:pt x="45" y="85"/>
                    </a:cubicBezTo>
                    <a:cubicBezTo>
                      <a:pt x="45" y="84"/>
                      <a:pt x="45" y="84"/>
                      <a:pt x="45" y="84"/>
                    </a:cubicBezTo>
                    <a:cubicBezTo>
                      <a:pt x="4" y="65"/>
                      <a:pt x="4" y="65"/>
                      <a:pt x="4" y="65"/>
                    </a:cubicBezTo>
                    <a:cubicBezTo>
                      <a:pt x="4" y="65"/>
                      <a:pt x="3" y="65"/>
                      <a:pt x="2" y="66"/>
                    </a:cubicBezTo>
                    <a:cubicBezTo>
                      <a:pt x="2" y="67"/>
                      <a:pt x="2" y="68"/>
                      <a:pt x="3" y="68"/>
                    </a:cubicBezTo>
                    <a:cubicBezTo>
                      <a:pt x="43" y="93"/>
                      <a:pt x="43" y="93"/>
                      <a:pt x="43" y="93"/>
                    </a:cubicBezTo>
                    <a:cubicBezTo>
                      <a:pt x="44" y="92"/>
                      <a:pt x="44" y="92"/>
                      <a:pt x="44" y="92"/>
                    </a:cubicBezTo>
                    <a:cubicBezTo>
                      <a:pt x="43" y="91"/>
                      <a:pt x="43" y="91"/>
                      <a:pt x="43" y="91"/>
                    </a:cubicBezTo>
                    <a:cubicBezTo>
                      <a:pt x="44" y="92"/>
                      <a:pt x="44" y="92"/>
                      <a:pt x="44" y="92"/>
                    </a:cubicBezTo>
                    <a:cubicBezTo>
                      <a:pt x="44" y="91"/>
                      <a:pt x="44" y="91"/>
                      <a:pt x="44" y="91"/>
                    </a:cubicBezTo>
                    <a:cubicBezTo>
                      <a:pt x="43" y="91"/>
                      <a:pt x="43" y="91"/>
                      <a:pt x="43" y="91"/>
                    </a:cubicBezTo>
                    <a:cubicBezTo>
                      <a:pt x="44" y="92"/>
                      <a:pt x="44" y="92"/>
                      <a:pt x="44" y="92"/>
                    </a:cubicBezTo>
                    <a:cubicBezTo>
                      <a:pt x="44" y="91"/>
                      <a:pt x="44" y="91"/>
                      <a:pt x="44" y="91"/>
                    </a:cubicBezTo>
                    <a:cubicBezTo>
                      <a:pt x="44" y="92"/>
                      <a:pt x="44" y="92"/>
                      <a:pt x="44" y="92"/>
                    </a:cubicBezTo>
                    <a:cubicBezTo>
                      <a:pt x="44" y="91"/>
                      <a:pt x="44" y="91"/>
                      <a:pt x="44" y="91"/>
                    </a:cubicBezTo>
                    <a:cubicBezTo>
                      <a:pt x="44" y="91"/>
                      <a:pt x="44" y="91"/>
                      <a:pt x="44" y="91"/>
                    </a:cubicBezTo>
                    <a:cubicBezTo>
                      <a:pt x="44" y="92"/>
                      <a:pt x="44" y="92"/>
                      <a:pt x="44" y="92"/>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3" y="90"/>
                      <a:pt x="42" y="90"/>
                    </a:cubicBezTo>
                    <a:cubicBezTo>
                      <a:pt x="37" y="88"/>
                      <a:pt x="28" y="83"/>
                      <a:pt x="20" y="79"/>
                    </a:cubicBezTo>
                    <a:cubicBezTo>
                      <a:pt x="16" y="76"/>
                      <a:pt x="13" y="74"/>
                      <a:pt x="10" y="73"/>
                    </a:cubicBezTo>
                    <a:cubicBezTo>
                      <a:pt x="8" y="72"/>
                      <a:pt x="7" y="72"/>
                      <a:pt x="6" y="71"/>
                    </a:cubicBezTo>
                    <a:cubicBezTo>
                      <a:pt x="6" y="71"/>
                      <a:pt x="5" y="71"/>
                      <a:pt x="5" y="71"/>
                    </a:cubicBezTo>
                    <a:cubicBezTo>
                      <a:pt x="4" y="70"/>
                      <a:pt x="4" y="70"/>
                      <a:pt x="4" y="70"/>
                    </a:cubicBezTo>
                    <a:cubicBezTo>
                      <a:pt x="4" y="70"/>
                      <a:pt x="4" y="70"/>
                      <a:pt x="4" y="70"/>
                    </a:cubicBezTo>
                    <a:cubicBezTo>
                      <a:pt x="3" y="70"/>
                      <a:pt x="3" y="70"/>
                      <a:pt x="3" y="70"/>
                    </a:cubicBezTo>
                    <a:cubicBezTo>
                      <a:pt x="3" y="70"/>
                      <a:pt x="3" y="71"/>
                      <a:pt x="2" y="71"/>
                    </a:cubicBezTo>
                    <a:cubicBezTo>
                      <a:pt x="4" y="72"/>
                      <a:pt x="4" y="72"/>
                      <a:pt x="4" y="72"/>
                    </a:cubicBezTo>
                    <a:cubicBezTo>
                      <a:pt x="3" y="71"/>
                      <a:pt x="3" y="71"/>
                      <a:pt x="3" y="71"/>
                    </a:cubicBezTo>
                    <a:cubicBezTo>
                      <a:pt x="2" y="71"/>
                      <a:pt x="2" y="72"/>
                      <a:pt x="2" y="72"/>
                    </a:cubicBezTo>
                    <a:cubicBezTo>
                      <a:pt x="2" y="72"/>
                      <a:pt x="2" y="72"/>
                      <a:pt x="2" y="73"/>
                    </a:cubicBezTo>
                    <a:cubicBezTo>
                      <a:pt x="3" y="73"/>
                      <a:pt x="3" y="73"/>
                      <a:pt x="3" y="73"/>
                    </a:cubicBezTo>
                    <a:cubicBezTo>
                      <a:pt x="3" y="73"/>
                      <a:pt x="3" y="73"/>
                      <a:pt x="4" y="74"/>
                    </a:cubicBezTo>
                    <a:cubicBezTo>
                      <a:pt x="7" y="76"/>
                      <a:pt x="17" y="82"/>
                      <a:pt x="26" y="88"/>
                    </a:cubicBezTo>
                    <a:cubicBezTo>
                      <a:pt x="35" y="93"/>
                      <a:pt x="44" y="99"/>
                      <a:pt x="44" y="99"/>
                    </a:cubicBezTo>
                    <a:cubicBezTo>
                      <a:pt x="44" y="97"/>
                      <a:pt x="44" y="97"/>
                      <a:pt x="44" y="97"/>
                    </a:cubicBezTo>
                    <a:cubicBezTo>
                      <a:pt x="45" y="96"/>
                      <a:pt x="45" y="96"/>
                      <a:pt x="45" y="96"/>
                    </a:cubicBezTo>
                    <a:cubicBezTo>
                      <a:pt x="3" y="76"/>
                      <a:pt x="3" y="76"/>
                      <a:pt x="3" y="76"/>
                    </a:cubicBezTo>
                    <a:cubicBezTo>
                      <a:pt x="2" y="76"/>
                      <a:pt x="1" y="76"/>
                      <a:pt x="1" y="76"/>
                    </a:cubicBezTo>
                    <a:cubicBezTo>
                      <a:pt x="1" y="77"/>
                      <a:pt x="1" y="77"/>
                      <a:pt x="1" y="77"/>
                    </a:cubicBezTo>
                    <a:cubicBezTo>
                      <a:pt x="1" y="78"/>
                      <a:pt x="1" y="78"/>
                      <a:pt x="1" y="78"/>
                    </a:cubicBezTo>
                    <a:cubicBezTo>
                      <a:pt x="1" y="79"/>
                      <a:pt x="2" y="79"/>
                      <a:pt x="2" y="79"/>
                    </a:cubicBezTo>
                    <a:cubicBezTo>
                      <a:pt x="4" y="81"/>
                      <a:pt x="7" y="83"/>
                      <a:pt x="11" y="85"/>
                    </a:cubicBezTo>
                    <a:cubicBezTo>
                      <a:pt x="23" y="93"/>
                      <a:pt x="42" y="104"/>
                      <a:pt x="42" y="104"/>
                    </a:cubicBezTo>
                    <a:cubicBezTo>
                      <a:pt x="43" y="103"/>
                      <a:pt x="43" y="103"/>
                      <a:pt x="43" y="103"/>
                    </a:cubicBezTo>
                    <a:cubicBezTo>
                      <a:pt x="44" y="101"/>
                      <a:pt x="44" y="101"/>
                      <a:pt x="44" y="101"/>
                    </a:cubicBezTo>
                    <a:cubicBezTo>
                      <a:pt x="2" y="81"/>
                      <a:pt x="2" y="81"/>
                      <a:pt x="2" y="81"/>
                    </a:cubicBezTo>
                    <a:cubicBezTo>
                      <a:pt x="2" y="81"/>
                      <a:pt x="1" y="81"/>
                      <a:pt x="0" y="82"/>
                    </a:cubicBezTo>
                    <a:cubicBezTo>
                      <a:pt x="0" y="82"/>
                      <a:pt x="0" y="83"/>
                      <a:pt x="1" y="84"/>
                    </a:cubicBezTo>
                    <a:cubicBezTo>
                      <a:pt x="43" y="110"/>
                      <a:pt x="43" y="110"/>
                      <a:pt x="43" y="110"/>
                    </a:cubicBezTo>
                    <a:cubicBezTo>
                      <a:pt x="44" y="109"/>
                      <a:pt x="44" y="109"/>
                      <a:pt x="44" y="109"/>
                    </a:cubicBezTo>
                    <a:cubicBezTo>
                      <a:pt x="43" y="108"/>
                      <a:pt x="43" y="108"/>
                      <a:pt x="43" y="108"/>
                    </a:cubicBezTo>
                    <a:cubicBezTo>
                      <a:pt x="44" y="109"/>
                      <a:pt x="44" y="109"/>
                      <a:pt x="44" y="109"/>
                    </a:cubicBezTo>
                    <a:cubicBezTo>
                      <a:pt x="43" y="107"/>
                      <a:pt x="43" y="107"/>
                      <a:pt x="43" y="107"/>
                    </a:cubicBezTo>
                    <a:cubicBezTo>
                      <a:pt x="43" y="108"/>
                      <a:pt x="43" y="108"/>
                      <a:pt x="43" y="108"/>
                    </a:cubicBezTo>
                    <a:cubicBezTo>
                      <a:pt x="44" y="109"/>
                      <a:pt x="44" y="109"/>
                      <a:pt x="44" y="109"/>
                    </a:cubicBezTo>
                    <a:cubicBezTo>
                      <a:pt x="43" y="107"/>
                      <a:pt x="43" y="107"/>
                      <a:pt x="43" y="107"/>
                    </a:cubicBezTo>
                    <a:cubicBezTo>
                      <a:pt x="44" y="109"/>
                      <a:pt x="44" y="109"/>
                      <a:pt x="44" y="109"/>
                    </a:cubicBezTo>
                    <a:cubicBezTo>
                      <a:pt x="44" y="107"/>
                      <a:pt x="44" y="107"/>
                      <a:pt x="44" y="107"/>
                    </a:cubicBezTo>
                    <a:cubicBezTo>
                      <a:pt x="43" y="107"/>
                      <a:pt x="43" y="107"/>
                      <a:pt x="43" y="107"/>
                    </a:cubicBezTo>
                    <a:cubicBezTo>
                      <a:pt x="44" y="109"/>
                      <a:pt x="44" y="109"/>
                      <a:pt x="44" y="109"/>
                    </a:cubicBezTo>
                    <a:cubicBezTo>
                      <a:pt x="44" y="107"/>
                      <a:pt x="44" y="107"/>
                      <a:pt x="44" y="107"/>
                    </a:cubicBezTo>
                    <a:cubicBezTo>
                      <a:pt x="44" y="108"/>
                      <a:pt x="44" y="108"/>
                      <a:pt x="44" y="108"/>
                    </a:cubicBezTo>
                    <a:cubicBezTo>
                      <a:pt x="44" y="107"/>
                      <a:pt x="44" y="107"/>
                      <a:pt x="44" y="107"/>
                    </a:cubicBezTo>
                    <a:cubicBezTo>
                      <a:pt x="44" y="107"/>
                      <a:pt x="44" y="107"/>
                      <a:pt x="44" y="107"/>
                    </a:cubicBezTo>
                    <a:cubicBezTo>
                      <a:pt x="44" y="108"/>
                      <a:pt x="44" y="108"/>
                      <a:pt x="44" y="108"/>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3" y="107"/>
                      <a:pt x="42" y="106"/>
                    </a:cubicBezTo>
                    <a:cubicBezTo>
                      <a:pt x="37" y="104"/>
                      <a:pt x="28" y="100"/>
                      <a:pt x="20" y="95"/>
                    </a:cubicBezTo>
                    <a:cubicBezTo>
                      <a:pt x="16" y="93"/>
                      <a:pt x="12" y="92"/>
                      <a:pt x="9" y="90"/>
                    </a:cubicBezTo>
                    <a:cubicBezTo>
                      <a:pt x="7" y="89"/>
                      <a:pt x="6" y="89"/>
                      <a:pt x="5" y="88"/>
                    </a:cubicBezTo>
                    <a:cubicBezTo>
                      <a:pt x="4" y="88"/>
                      <a:pt x="4" y="88"/>
                      <a:pt x="4" y="88"/>
                    </a:cubicBezTo>
                    <a:cubicBezTo>
                      <a:pt x="3" y="88"/>
                      <a:pt x="3" y="88"/>
                      <a:pt x="2" y="88"/>
                    </a:cubicBezTo>
                    <a:cubicBezTo>
                      <a:pt x="2" y="88"/>
                      <a:pt x="2" y="88"/>
                      <a:pt x="2" y="88"/>
                    </a:cubicBezTo>
                    <a:cubicBezTo>
                      <a:pt x="2" y="88"/>
                      <a:pt x="1" y="88"/>
                      <a:pt x="1" y="88"/>
                    </a:cubicBezTo>
                    <a:cubicBezTo>
                      <a:pt x="1" y="89"/>
                      <a:pt x="1" y="90"/>
                      <a:pt x="2" y="90"/>
                    </a:cubicBezTo>
                    <a:cubicBezTo>
                      <a:pt x="42" y="116"/>
                      <a:pt x="42" y="116"/>
                      <a:pt x="42" y="116"/>
                    </a:cubicBezTo>
                    <a:cubicBezTo>
                      <a:pt x="43" y="115"/>
                      <a:pt x="43" y="115"/>
                      <a:pt x="43" y="115"/>
                    </a:cubicBezTo>
                    <a:cubicBezTo>
                      <a:pt x="42" y="114"/>
                      <a:pt x="42" y="114"/>
                      <a:pt x="42" y="114"/>
                    </a:cubicBezTo>
                    <a:cubicBezTo>
                      <a:pt x="43" y="115"/>
                      <a:pt x="43" y="115"/>
                      <a:pt x="43" y="115"/>
                    </a:cubicBezTo>
                    <a:cubicBezTo>
                      <a:pt x="43" y="113"/>
                      <a:pt x="43" y="113"/>
                      <a:pt x="43" y="113"/>
                    </a:cubicBezTo>
                    <a:cubicBezTo>
                      <a:pt x="42" y="113"/>
                      <a:pt x="42" y="113"/>
                      <a:pt x="42" y="114"/>
                    </a:cubicBezTo>
                    <a:cubicBezTo>
                      <a:pt x="43" y="115"/>
                      <a:pt x="43" y="115"/>
                      <a:pt x="43" y="115"/>
                    </a:cubicBezTo>
                    <a:cubicBezTo>
                      <a:pt x="43" y="113"/>
                      <a:pt x="43" y="113"/>
                      <a:pt x="43" y="113"/>
                    </a:cubicBezTo>
                    <a:cubicBezTo>
                      <a:pt x="43" y="115"/>
                      <a:pt x="43" y="115"/>
                      <a:pt x="43" y="115"/>
                    </a:cubicBezTo>
                    <a:cubicBezTo>
                      <a:pt x="43" y="113"/>
                      <a:pt x="43" y="113"/>
                      <a:pt x="43" y="113"/>
                    </a:cubicBezTo>
                    <a:cubicBezTo>
                      <a:pt x="43" y="113"/>
                      <a:pt x="43" y="113"/>
                      <a:pt x="43" y="113"/>
                    </a:cubicBezTo>
                    <a:cubicBezTo>
                      <a:pt x="43" y="115"/>
                      <a:pt x="43" y="115"/>
                      <a:pt x="43" y="115"/>
                    </a:cubicBezTo>
                    <a:cubicBezTo>
                      <a:pt x="43" y="113"/>
                      <a:pt x="43" y="113"/>
                      <a:pt x="43" y="113"/>
                    </a:cubicBezTo>
                    <a:cubicBezTo>
                      <a:pt x="43" y="114"/>
                      <a:pt x="43" y="114"/>
                      <a:pt x="43" y="114"/>
                    </a:cubicBezTo>
                    <a:cubicBezTo>
                      <a:pt x="43" y="113"/>
                      <a:pt x="43" y="113"/>
                      <a:pt x="43" y="113"/>
                    </a:cubicBezTo>
                    <a:cubicBezTo>
                      <a:pt x="43" y="113"/>
                      <a:pt x="43" y="113"/>
                      <a:pt x="43" y="113"/>
                    </a:cubicBezTo>
                    <a:cubicBezTo>
                      <a:pt x="43" y="114"/>
                      <a:pt x="43" y="114"/>
                      <a:pt x="43" y="114"/>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2" y="113"/>
                      <a:pt x="41" y="112"/>
                    </a:cubicBezTo>
                    <a:cubicBezTo>
                      <a:pt x="37" y="110"/>
                      <a:pt x="27" y="105"/>
                      <a:pt x="19" y="101"/>
                    </a:cubicBezTo>
                    <a:cubicBezTo>
                      <a:pt x="15" y="99"/>
                      <a:pt x="11" y="97"/>
                      <a:pt x="8" y="95"/>
                    </a:cubicBezTo>
                    <a:cubicBezTo>
                      <a:pt x="7" y="94"/>
                      <a:pt x="5" y="94"/>
                      <a:pt x="4" y="93"/>
                    </a:cubicBezTo>
                    <a:cubicBezTo>
                      <a:pt x="4" y="93"/>
                      <a:pt x="3" y="93"/>
                      <a:pt x="3" y="93"/>
                    </a:cubicBezTo>
                    <a:cubicBezTo>
                      <a:pt x="3" y="93"/>
                      <a:pt x="3" y="93"/>
                      <a:pt x="2" y="92"/>
                    </a:cubicBezTo>
                    <a:cubicBezTo>
                      <a:pt x="1" y="93"/>
                      <a:pt x="1" y="93"/>
                      <a:pt x="1" y="93"/>
                    </a:cubicBezTo>
                    <a:cubicBezTo>
                      <a:pt x="1" y="93"/>
                      <a:pt x="1" y="93"/>
                      <a:pt x="1" y="93"/>
                    </a:cubicBezTo>
                    <a:cubicBezTo>
                      <a:pt x="0" y="94"/>
                      <a:pt x="0" y="95"/>
                      <a:pt x="1" y="95"/>
                    </a:cubicBezTo>
                    <a:cubicBezTo>
                      <a:pt x="25" y="110"/>
                      <a:pt x="25" y="110"/>
                      <a:pt x="25" y="110"/>
                    </a:cubicBezTo>
                    <a:cubicBezTo>
                      <a:pt x="4" y="101"/>
                      <a:pt x="4" y="101"/>
                      <a:pt x="4" y="101"/>
                    </a:cubicBezTo>
                    <a:cubicBezTo>
                      <a:pt x="3" y="100"/>
                      <a:pt x="2" y="101"/>
                      <a:pt x="2" y="101"/>
                    </a:cubicBezTo>
                    <a:cubicBezTo>
                      <a:pt x="2" y="102"/>
                      <a:pt x="2" y="102"/>
                      <a:pt x="2" y="102"/>
                    </a:cubicBezTo>
                    <a:cubicBezTo>
                      <a:pt x="2" y="103"/>
                      <a:pt x="2" y="103"/>
                      <a:pt x="2" y="103"/>
                    </a:cubicBezTo>
                    <a:cubicBezTo>
                      <a:pt x="2" y="104"/>
                      <a:pt x="3" y="104"/>
                      <a:pt x="3" y="104"/>
                    </a:cubicBezTo>
                    <a:cubicBezTo>
                      <a:pt x="5" y="106"/>
                      <a:pt x="8" y="108"/>
                      <a:pt x="12" y="110"/>
                    </a:cubicBezTo>
                    <a:cubicBezTo>
                      <a:pt x="19" y="114"/>
                      <a:pt x="27" y="119"/>
                      <a:pt x="33" y="122"/>
                    </a:cubicBezTo>
                    <a:cubicBezTo>
                      <a:pt x="36" y="124"/>
                      <a:pt x="39" y="126"/>
                      <a:pt x="41" y="127"/>
                    </a:cubicBezTo>
                    <a:cubicBezTo>
                      <a:pt x="42" y="128"/>
                      <a:pt x="43" y="128"/>
                      <a:pt x="43" y="129"/>
                    </a:cubicBezTo>
                    <a:cubicBezTo>
                      <a:pt x="44" y="129"/>
                      <a:pt x="44" y="129"/>
                      <a:pt x="44" y="129"/>
                    </a:cubicBezTo>
                    <a:cubicBezTo>
                      <a:pt x="44" y="129"/>
                      <a:pt x="44" y="129"/>
                      <a:pt x="44" y="129"/>
                    </a:cubicBezTo>
                    <a:cubicBezTo>
                      <a:pt x="44" y="128"/>
                      <a:pt x="44" y="128"/>
                      <a:pt x="44" y="128"/>
                    </a:cubicBezTo>
                    <a:cubicBezTo>
                      <a:pt x="44" y="129"/>
                      <a:pt x="44" y="129"/>
                      <a:pt x="44" y="129"/>
                    </a:cubicBezTo>
                    <a:cubicBezTo>
                      <a:pt x="44" y="129"/>
                      <a:pt x="44" y="129"/>
                      <a:pt x="44" y="129"/>
                    </a:cubicBezTo>
                    <a:cubicBezTo>
                      <a:pt x="44" y="128"/>
                      <a:pt x="44" y="128"/>
                      <a:pt x="44" y="128"/>
                    </a:cubicBezTo>
                    <a:cubicBezTo>
                      <a:pt x="44" y="129"/>
                      <a:pt x="44" y="129"/>
                      <a:pt x="44" y="129"/>
                    </a:cubicBezTo>
                    <a:cubicBezTo>
                      <a:pt x="45" y="128"/>
                      <a:pt x="45" y="128"/>
                      <a:pt x="45" y="128"/>
                    </a:cubicBezTo>
                    <a:cubicBezTo>
                      <a:pt x="43" y="128"/>
                      <a:pt x="43" y="128"/>
                      <a:pt x="43" y="128"/>
                    </a:cubicBezTo>
                    <a:cubicBezTo>
                      <a:pt x="43" y="129"/>
                      <a:pt x="44" y="129"/>
                      <a:pt x="44" y="129"/>
                    </a:cubicBezTo>
                    <a:cubicBezTo>
                      <a:pt x="45" y="128"/>
                      <a:pt x="45" y="128"/>
                      <a:pt x="45" y="128"/>
                    </a:cubicBezTo>
                    <a:cubicBezTo>
                      <a:pt x="43" y="128"/>
                      <a:pt x="43" y="128"/>
                      <a:pt x="43" y="128"/>
                    </a:cubicBezTo>
                    <a:cubicBezTo>
                      <a:pt x="45" y="128"/>
                      <a:pt x="45" y="128"/>
                      <a:pt x="45" y="128"/>
                    </a:cubicBezTo>
                    <a:cubicBezTo>
                      <a:pt x="44" y="127"/>
                      <a:pt x="44" y="127"/>
                      <a:pt x="44" y="127"/>
                    </a:cubicBezTo>
                    <a:cubicBezTo>
                      <a:pt x="43" y="128"/>
                      <a:pt x="43" y="128"/>
                      <a:pt x="43" y="128"/>
                    </a:cubicBezTo>
                    <a:cubicBezTo>
                      <a:pt x="45" y="128"/>
                      <a:pt x="45" y="128"/>
                      <a:pt x="45" y="128"/>
                    </a:cubicBezTo>
                    <a:cubicBezTo>
                      <a:pt x="44" y="127"/>
                      <a:pt x="44" y="127"/>
                      <a:pt x="44" y="127"/>
                    </a:cubicBezTo>
                    <a:cubicBezTo>
                      <a:pt x="45" y="128"/>
                      <a:pt x="45" y="128"/>
                      <a:pt x="45" y="128"/>
                    </a:cubicBezTo>
                    <a:cubicBezTo>
                      <a:pt x="45" y="127"/>
                      <a:pt x="45" y="127"/>
                      <a:pt x="45" y="127"/>
                    </a:cubicBezTo>
                    <a:cubicBezTo>
                      <a:pt x="3" y="107"/>
                      <a:pt x="3" y="107"/>
                      <a:pt x="3" y="107"/>
                    </a:cubicBezTo>
                    <a:cubicBezTo>
                      <a:pt x="3" y="107"/>
                      <a:pt x="2" y="107"/>
                      <a:pt x="1" y="108"/>
                    </a:cubicBezTo>
                    <a:cubicBezTo>
                      <a:pt x="1" y="108"/>
                      <a:pt x="1" y="109"/>
                      <a:pt x="2" y="110"/>
                    </a:cubicBezTo>
                    <a:cubicBezTo>
                      <a:pt x="43" y="136"/>
                      <a:pt x="43" y="136"/>
                      <a:pt x="43" y="136"/>
                    </a:cubicBezTo>
                    <a:cubicBezTo>
                      <a:pt x="44" y="135"/>
                      <a:pt x="44" y="135"/>
                      <a:pt x="44" y="135"/>
                    </a:cubicBezTo>
                    <a:cubicBezTo>
                      <a:pt x="43" y="134"/>
                      <a:pt x="43" y="134"/>
                      <a:pt x="43" y="134"/>
                    </a:cubicBezTo>
                    <a:cubicBezTo>
                      <a:pt x="44" y="134"/>
                      <a:pt x="44" y="134"/>
                      <a:pt x="44" y="134"/>
                    </a:cubicBezTo>
                    <a:cubicBezTo>
                      <a:pt x="44" y="133"/>
                      <a:pt x="44" y="133"/>
                      <a:pt x="44" y="133"/>
                    </a:cubicBezTo>
                    <a:cubicBezTo>
                      <a:pt x="44" y="133"/>
                      <a:pt x="43" y="133"/>
                      <a:pt x="43" y="134"/>
                    </a:cubicBezTo>
                    <a:cubicBezTo>
                      <a:pt x="44" y="134"/>
                      <a:pt x="44" y="134"/>
                      <a:pt x="44" y="134"/>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4" y="134"/>
                      <a:pt x="44" y="134"/>
                      <a:pt x="44" y="134"/>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1" y="132"/>
                      <a:pt x="31" y="127"/>
                      <a:pt x="22" y="123"/>
                    </a:cubicBezTo>
                    <a:cubicBezTo>
                      <a:pt x="17" y="121"/>
                      <a:pt x="13" y="119"/>
                      <a:pt x="10" y="117"/>
                    </a:cubicBezTo>
                    <a:cubicBezTo>
                      <a:pt x="8" y="116"/>
                      <a:pt x="7" y="116"/>
                      <a:pt x="6" y="115"/>
                    </a:cubicBezTo>
                    <a:cubicBezTo>
                      <a:pt x="6" y="115"/>
                      <a:pt x="5" y="115"/>
                      <a:pt x="5" y="115"/>
                    </a:cubicBezTo>
                    <a:cubicBezTo>
                      <a:pt x="5" y="114"/>
                      <a:pt x="5" y="114"/>
                      <a:pt x="5" y="114"/>
                    </a:cubicBezTo>
                    <a:cubicBezTo>
                      <a:pt x="5" y="114"/>
                      <a:pt x="5" y="114"/>
                      <a:pt x="5" y="114"/>
                    </a:cubicBezTo>
                    <a:cubicBezTo>
                      <a:pt x="4" y="114"/>
                      <a:pt x="4" y="114"/>
                      <a:pt x="4" y="114"/>
                    </a:cubicBezTo>
                    <a:cubicBezTo>
                      <a:pt x="4" y="114"/>
                      <a:pt x="4" y="114"/>
                      <a:pt x="4" y="114"/>
                    </a:cubicBezTo>
                    <a:cubicBezTo>
                      <a:pt x="4" y="114"/>
                      <a:pt x="4" y="114"/>
                      <a:pt x="4" y="114"/>
                    </a:cubicBezTo>
                    <a:cubicBezTo>
                      <a:pt x="3" y="114"/>
                      <a:pt x="3" y="115"/>
                      <a:pt x="3" y="115"/>
                    </a:cubicBezTo>
                    <a:cubicBezTo>
                      <a:pt x="2" y="116"/>
                      <a:pt x="3" y="117"/>
                      <a:pt x="3" y="117"/>
                    </a:cubicBezTo>
                    <a:cubicBezTo>
                      <a:pt x="3" y="117"/>
                      <a:pt x="6" y="118"/>
                      <a:pt x="9" y="121"/>
                    </a:cubicBezTo>
                    <a:cubicBezTo>
                      <a:pt x="15" y="124"/>
                      <a:pt x="23" y="129"/>
                      <a:pt x="30" y="133"/>
                    </a:cubicBezTo>
                    <a:cubicBezTo>
                      <a:pt x="34" y="135"/>
                      <a:pt x="37" y="137"/>
                      <a:pt x="39" y="139"/>
                    </a:cubicBezTo>
                    <a:cubicBezTo>
                      <a:pt x="40" y="140"/>
                      <a:pt x="41" y="140"/>
                      <a:pt x="42"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3" y="141"/>
                      <a:pt x="43" y="141"/>
                      <a:pt x="43"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4" y="141"/>
                      <a:pt x="44" y="141"/>
                      <a:pt x="44" y="141"/>
                    </a:cubicBezTo>
                    <a:cubicBezTo>
                      <a:pt x="42" y="140"/>
                      <a:pt x="42" y="140"/>
                      <a:pt x="42" y="140"/>
                    </a:cubicBezTo>
                    <a:cubicBezTo>
                      <a:pt x="42" y="141"/>
                      <a:pt x="42" y="141"/>
                      <a:pt x="42" y="141"/>
                    </a:cubicBezTo>
                    <a:cubicBezTo>
                      <a:pt x="44" y="141"/>
                      <a:pt x="44" y="141"/>
                      <a:pt x="44" y="141"/>
                    </a:cubicBezTo>
                    <a:cubicBezTo>
                      <a:pt x="42" y="140"/>
                      <a:pt x="42" y="140"/>
                      <a:pt x="42" y="140"/>
                    </a:cubicBezTo>
                    <a:cubicBezTo>
                      <a:pt x="44" y="141"/>
                      <a:pt x="44" y="141"/>
                      <a:pt x="44" y="141"/>
                    </a:cubicBezTo>
                    <a:cubicBezTo>
                      <a:pt x="44" y="139"/>
                      <a:pt x="44" y="139"/>
                      <a:pt x="44" y="139"/>
                    </a:cubicBezTo>
                    <a:cubicBezTo>
                      <a:pt x="44" y="139"/>
                      <a:pt x="35" y="134"/>
                      <a:pt x="25" y="130"/>
                    </a:cubicBezTo>
                    <a:cubicBezTo>
                      <a:pt x="20" y="127"/>
                      <a:pt x="15" y="125"/>
                      <a:pt x="11" y="123"/>
                    </a:cubicBezTo>
                    <a:cubicBezTo>
                      <a:pt x="9" y="122"/>
                      <a:pt x="8" y="121"/>
                      <a:pt x="6" y="121"/>
                    </a:cubicBezTo>
                    <a:cubicBezTo>
                      <a:pt x="6" y="121"/>
                      <a:pt x="5" y="120"/>
                      <a:pt x="5" y="120"/>
                    </a:cubicBezTo>
                    <a:cubicBezTo>
                      <a:pt x="4" y="120"/>
                      <a:pt x="4" y="120"/>
                      <a:pt x="4" y="120"/>
                    </a:cubicBezTo>
                    <a:cubicBezTo>
                      <a:pt x="4" y="120"/>
                      <a:pt x="4" y="120"/>
                      <a:pt x="4" y="120"/>
                    </a:cubicBezTo>
                    <a:cubicBezTo>
                      <a:pt x="3" y="120"/>
                      <a:pt x="3" y="120"/>
                      <a:pt x="3" y="120"/>
                    </a:cubicBezTo>
                    <a:cubicBezTo>
                      <a:pt x="3" y="120"/>
                      <a:pt x="3" y="120"/>
                      <a:pt x="2" y="121"/>
                    </a:cubicBezTo>
                    <a:cubicBezTo>
                      <a:pt x="2" y="121"/>
                      <a:pt x="2" y="122"/>
                      <a:pt x="3" y="123"/>
                    </a:cubicBezTo>
                    <a:cubicBezTo>
                      <a:pt x="43" y="148"/>
                      <a:pt x="43" y="148"/>
                      <a:pt x="43" y="148"/>
                    </a:cubicBezTo>
                    <a:cubicBezTo>
                      <a:pt x="43" y="146"/>
                      <a:pt x="43" y="146"/>
                      <a:pt x="43" y="146"/>
                    </a:cubicBezTo>
                    <a:cubicBezTo>
                      <a:pt x="42" y="145"/>
                      <a:pt x="42" y="145"/>
                      <a:pt x="42" y="145"/>
                    </a:cubicBezTo>
                    <a:cubicBezTo>
                      <a:pt x="43" y="146"/>
                      <a:pt x="43" y="146"/>
                      <a:pt x="43" y="146"/>
                    </a:cubicBezTo>
                    <a:cubicBezTo>
                      <a:pt x="43" y="145"/>
                      <a:pt x="43" y="145"/>
                      <a:pt x="43" y="145"/>
                    </a:cubicBezTo>
                    <a:cubicBezTo>
                      <a:pt x="42" y="145"/>
                      <a:pt x="42" y="145"/>
                      <a:pt x="42" y="145"/>
                    </a:cubicBezTo>
                    <a:cubicBezTo>
                      <a:pt x="43" y="146"/>
                      <a:pt x="43" y="146"/>
                      <a:pt x="43" y="146"/>
                    </a:cubicBezTo>
                    <a:cubicBezTo>
                      <a:pt x="43" y="145"/>
                      <a:pt x="43" y="145"/>
                      <a:pt x="43" y="145"/>
                    </a:cubicBezTo>
                    <a:cubicBezTo>
                      <a:pt x="43" y="146"/>
                      <a:pt x="43" y="146"/>
                      <a:pt x="43" y="146"/>
                    </a:cubicBezTo>
                    <a:cubicBezTo>
                      <a:pt x="43" y="145"/>
                      <a:pt x="43" y="145"/>
                      <a:pt x="43" y="145"/>
                    </a:cubicBezTo>
                    <a:cubicBezTo>
                      <a:pt x="43" y="145"/>
                      <a:pt x="43" y="145"/>
                      <a:pt x="43" y="145"/>
                    </a:cubicBezTo>
                    <a:cubicBezTo>
                      <a:pt x="43" y="146"/>
                      <a:pt x="43" y="146"/>
                      <a:pt x="43" y="146"/>
                    </a:cubicBezTo>
                    <a:cubicBezTo>
                      <a:pt x="43" y="145"/>
                      <a:pt x="43" y="145"/>
                      <a:pt x="43" y="145"/>
                    </a:cubicBezTo>
                    <a:cubicBezTo>
                      <a:pt x="43" y="146"/>
                      <a:pt x="43" y="146"/>
                      <a:pt x="43" y="146"/>
                    </a:cubicBezTo>
                    <a:cubicBezTo>
                      <a:pt x="44" y="145"/>
                      <a:pt x="44" y="145"/>
                      <a:pt x="44" y="145"/>
                    </a:cubicBezTo>
                    <a:cubicBezTo>
                      <a:pt x="43" y="145"/>
                      <a:pt x="43" y="145"/>
                      <a:pt x="43" y="145"/>
                    </a:cubicBezTo>
                    <a:cubicBezTo>
                      <a:pt x="43" y="146"/>
                      <a:pt x="43" y="146"/>
                      <a:pt x="43" y="146"/>
                    </a:cubicBezTo>
                    <a:cubicBezTo>
                      <a:pt x="44" y="145"/>
                      <a:pt x="44" y="145"/>
                      <a:pt x="44" y="145"/>
                    </a:cubicBezTo>
                    <a:cubicBezTo>
                      <a:pt x="44" y="145"/>
                      <a:pt x="44" y="145"/>
                      <a:pt x="44" y="145"/>
                    </a:cubicBezTo>
                    <a:cubicBezTo>
                      <a:pt x="43" y="145"/>
                      <a:pt x="42" y="144"/>
                      <a:pt x="41" y="144"/>
                    </a:cubicBezTo>
                    <a:cubicBezTo>
                      <a:pt x="37" y="142"/>
                      <a:pt x="27" y="137"/>
                      <a:pt x="19" y="134"/>
                    </a:cubicBezTo>
                    <a:cubicBezTo>
                      <a:pt x="11" y="130"/>
                      <a:pt x="4" y="126"/>
                      <a:pt x="4" y="126"/>
                    </a:cubicBezTo>
                    <a:cubicBezTo>
                      <a:pt x="3" y="126"/>
                      <a:pt x="3" y="126"/>
                      <a:pt x="2" y="127"/>
                    </a:cubicBezTo>
                    <a:cubicBezTo>
                      <a:pt x="2" y="127"/>
                      <a:pt x="2" y="128"/>
                      <a:pt x="2" y="128"/>
                    </a:cubicBezTo>
                    <a:cubicBezTo>
                      <a:pt x="2" y="128"/>
                      <a:pt x="2" y="129"/>
                      <a:pt x="2" y="129"/>
                    </a:cubicBezTo>
                    <a:cubicBezTo>
                      <a:pt x="3" y="129"/>
                      <a:pt x="3" y="129"/>
                      <a:pt x="3" y="129"/>
                    </a:cubicBezTo>
                    <a:cubicBezTo>
                      <a:pt x="3" y="130"/>
                      <a:pt x="4" y="130"/>
                      <a:pt x="5" y="131"/>
                    </a:cubicBezTo>
                    <a:cubicBezTo>
                      <a:pt x="15" y="137"/>
                      <a:pt x="43" y="154"/>
                      <a:pt x="43" y="154"/>
                    </a:cubicBezTo>
                    <a:cubicBezTo>
                      <a:pt x="44" y="153"/>
                      <a:pt x="44" y="153"/>
                      <a:pt x="44" y="153"/>
                    </a:cubicBezTo>
                    <a:cubicBezTo>
                      <a:pt x="42" y="152"/>
                      <a:pt x="42" y="152"/>
                      <a:pt x="42" y="152"/>
                    </a:cubicBezTo>
                    <a:cubicBezTo>
                      <a:pt x="43" y="153"/>
                      <a:pt x="43" y="153"/>
                      <a:pt x="43" y="153"/>
                    </a:cubicBezTo>
                    <a:cubicBezTo>
                      <a:pt x="43" y="152"/>
                      <a:pt x="43" y="152"/>
                      <a:pt x="43" y="152"/>
                    </a:cubicBezTo>
                    <a:cubicBezTo>
                      <a:pt x="43" y="152"/>
                      <a:pt x="43" y="152"/>
                      <a:pt x="42" y="152"/>
                    </a:cubicBezTo>
                    <a:cubicBezTo>
                      <a:pt x="43" y="153"/>
                      <a:pt x="43" y="153"/>
                      <a:pt x="43" y="153"/>
                    </a:cubicBezTo>
                    <a:cubicBezTo>
                      <a:pt x="43" y="152"/>
                      <a:pt x="43" y="152"/>
                      <a:pt x="43" y="152"/>
                    </a:cubicBezTo>
                    <a:cubicBezTo>
                      <a:pt x="43" y="153"/>
                      <a:pt x="43" y="153"/>
                      <a:pt x="43" y="153"/>
                    </a:cubicBezTo>
                    <a:cubicBezTo>
                      <a:pt x="43" y="151"/>
                      <a:pt x="43" y="151"/>
                      <a:pt x="43" y="151"/>
                    </a:cubicBezTo>
                    <a:cubicBezTo>
                      <a:pt x="43" y="152"/>
                      <a:pt x="43" y="152"/>
                      <a:pt x="43" y="152"/>
                    </a:cubicBezTo>
                    <a:cubicBezTo>
                      <a:pt x="43" y="153"/>
                      <a:pt x="43" y="153"/>
                      <a:pt x="43" y="153"/>
                    </a:cubicBezTo>
                    <a:cubicBezTo>
                      <a:pt x="43" y="151"/>
                      <a:pt x="43" y="151"/>
                      <a:pt x="43" y="151"/>
                    </a:cubicBezTo>
                    <a:cubicBezTo>
                      <a:pt x="43" y="152"/>
                      <a:pt x="43" y="152"/>
                      <a:pt x="43" y="152"/>
                    </a:cubicBezTo>
                    <a:cubicBezTo>
                      <a:pt x="44" y="151"/>
                      <a:pt x="44" y="151"/>
                      <a:pt x="44" y="151"/>
                    </a:cubicBezTo>
                    <a:cubicBezTo>
                      <a:pt x="43" y="151"/>
                      <a:pt x="43" y="151"/>
                      <a:pt x="43" y="151"/>
                    </a:cubicBezTo>
                    <a:cubicBezTo>
                      <a:pt x="43" y="152"/>
                      <a:pt x="43" y="152"/>
                      <a:pt x="43" y="152"/>
                    </a:cubicBezTo>
                    <a:cubicBezTo>
                      <a:pt x="44" y="151"/>
                      <a:pt x="44" y="151"/>
                      <a:pt x="44" y="151"/>
                    </a:cubicBezTo>
                    <a:cubicBezTo>
                      <a:pt x="44" y="151"/>
                      <a:pt x="44" y="151"/>
                      <a:pt x="44" y="151"/>
                    </a:cubicBezTo>
                    <a:cubicBezTo>
                      <a:pt x="43" y="151"/>
                      <a:pt x="42" y="151"/>
                      <a:pt x="41" y="150"/>
                    </a:cubicBezTo>
                    <a:cubicBezTo>
                      <a:pt x="36" y="148"/>
                      <a:pt x="27" y="143"/>
                      <a:pt x="19" y="139"/>
                    </a:cubicBezTo>
                    <a:cubicBezTo>
                      <a:pt x="15" y="137"/>
                      <a:pt x="12" y="135"/>
                      <a:pt x="9" y="134"/>
                    </a:cubicBezTo>
                    <a:cubicBezTo>
                      <a:pt x="8" y="133"/>
                      <a:pt x="6" y="132"/>
                      <a:pt x="6" y="132"/>
                    </a:cubicBezTo>
                    <a:cubicBezTo>
                      <a:pt x="5" y="132"/>
                      <a:pt x="5" y="132"/>
                      <a:pt x="5" y="131"/>
                    </a:cubicBezTo>
                    <a:cubicBezTo>
                      <a:pt x="4" y="131"/>
                      <a:pt x="4" y="131"/>
                      <a:pt x="4" y="131"/>
                    </a:cubicBezTo>
                    <a:cubicBezTo>
                      <a:pt x="4" y="131"/>
                      <a:pt x="4" y="131"/>
                      <a:pt x="4" y="131"/>
                    </a:cubicBezTo>
                    <a:cubicBezTo>
                      <a:pt x="4" y="131"/>
                      <a:pt x="4" y="131"/>
                      <a:pt x="4" y="131"/>
                    </a:cubicBezTo>
                    <a:cubicBezTo>
                      <a:pt x="4" y="131"/>
                      <a:pt x="4" y="131"/>
                      <a:pt x="4" y="131"/>
                    </a:cubicBezTo>
                    <a:cubicBezTo>
                      <a:pt x="3" y="131"/>
                      <a:pt x="3" y="131"/>
                      <a:pt x="3" y="131"/>
                    </a:cubicBezTo>
                    <a:cubicBezTo>
                      <a:pt x="2" y="132"/>
                      <a:pt x="2" y="132"/>
                      <a:pt x="2" y="132"/>
                    </a:cubicBezTo>
                    <a:cubicBezTo>
                      <a:pt x="2" y="133"/>
                      <a:pt x="2" y="134"/>
                      <a:pt x="3" y="134"/>
                    </a:cubicBezTo>
                    <a:cubicBezTo>
                      <a:pt x="42" y="159"/>
                      <a:pt x="42" y="159"/>
                      <a:pt x="42" y="159"/>
                    </a:cubicBezTo>
                    <a:cubicBezTo>
                      <a:pt x="43" y="157"/>
                      <a:pt x="43" y="157"/>
                      <a:pt x="43" y="157"/>
                    </a:cubicBezTo>
                    <a:cubicBezTo>
                      <a:pt x="42" y="156"/>
                      <a:pt x="42" y="156"/>
                      <a:pt x="42" y="156"/>
                    </a:cubicBezTo>
                    <a:cubicBezTo>
                      <a:pt x="43" y="157"/>
                      <a:pt x="43" y="157"/>
                      <a:pt x="43" y="157"/>
                    </a:cubicBezTo>
                    <a:cubicBezTo>
                      <a:pt x="43" y="156"/>
                      <a:pt x="43" y="156"/>
                      <a:pt x="43" y="156"/>
                    </a:cubicBezTo>
                    <a:cubicBezTo>
                      <a:pt x="42" y="156"/>
                      <a:pt x="42" y="156"/>
                      <a:pt x="42" y="156"/>
                    </a:cubicBezTo>
                    <a:cubicBezTo>
                      <a:pt x="43" y="157"/>
                      <a:pt x="43" y="157"/>
                      <a:pt x="43" y="157"/>
                    </a:cubicBezTo>
                    <a:cubicBezTo>
                      <a:pt x="43" y="156"/>
                      <a:pt x="43" y="156"/>
                      <a:pt x="43" y="156"/>
                    </a:cubicBezTo>
                    <a:cubicBezTo>
                      <a:pt x="43" y="157"/>
                      <a:pt x="43" y="157"/>
                      <a:pt x="43" y="157"/>
                    </a:cubicBezTo>
                    <a:cubicBezTo>
                      <a:pt x="43" y="156"/>
                      <a:pt x="43" y="156"/>
                      <a:pt x="43" y="156"/>
                    </a:cubicBezTo>
                    <a:cubicBezTo>
                      <a:pt x="43" y="156"/>
                      <a:pt x="43" y="156"/>
                      <a:pt x="43" y="156"/>
                    </a:cubicBezTo>
                    <a:cubicBezTo>
                      <a:pt x="43" y="157"/>
                      <a:pt x="43" y="157"/>
                      <a:pt x="43" y="157"/>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2" y="155"/>
                      <a:pt x="41" y="155"/>
                    </a:cubicBezTo>
                    <a:cubicBezTo>
                      <a:pt x="36" y="153"/>
                      <a:pt x="28" y="149"/>
                      <a:pt x="20" y="145"/>
                    </a:cubicBezTo>
                    <a:cubicBezTo>
                      <a:pt x="16" y="143"/>
                      <a:pt x="12" y="141"/>
                      <a:pt x="9" y="139"/>
                    </a:cubicBezTo>
                    <a:cubicBezTo>
                      <a:pt x="8" y="139"/>
                      <a:pt x="7" y="138"/>
                      <a:pt x="6" y="138"/>
                    </a:cubicBezTo>
                    <a:cubicBezTo>
                      <a:pt x="5" y="137"/>
                      <a:pt x="5" y="137"/>
                      <a:pt x="5" y="137"/>
                    </a:cubicBezTo>
                    <a:cubicBezTo>
                      <a:pt x="4" y="137"/>
                      <a:pt x="4" y="137"/>
                      <a:pt x="4" y="137"/>
                    </a:cubicBezTo>
                    <a:cubicBezTo>
                      <a:pt x="4" y="137"/>
                      <a:pt x="4" y="137"/>
                      <a:pt x="4" y="137"/>
                    </a:cubicBezTo>
                    <a:cubicBezTo>
                      <a:pt x="3" y="137"/>
                      <a:pt x="3" y="137"/>
                      <a:pt x="3" y="137"/>
                    </a:cubicBezTo>
                    <a:cubicBezTo>
                      <a:pt x="3" y="137"/>
                      <a:pt x="3" y="137"/>
                      <a:pt x="2" y="138"/>
                    </a:cubicBezTo>
                    <a:cubicBezTo>
                      <a:pt x="2" y="138"/>
                      <a:pt x="2" y="138"/>
                      <a:pt x="2" y="139"/>
                    </a:cubicBezTo>
                    <a:cubicBezTo>
                      <a:pt x="2" y="139"/>
                      <a:pt x="3" y="139"/>
                      <a:pt x="3" y="140"/>
                    </a:cubicBezTo>
                    <a:cubicBezTo>
                      <a:pt x="3" y="140"/>
                      <a:pt x="6" y="141"/>
                      <a:pt x="9" y="143"/>
                    </a:cubicBezTo>
                    <a:cubicBezTo>
                      <a:pt x="15" y="147"/>
                      <a:pt x="24" y="152"/>
                      <a:pt x="31" y="157"/>
                    </a:cubicBezTo>
                    <a:cubicBezTo>
                      <a:pt x="35" y="159"/>
                      <a:pt x="38" y="161"/>
                      <a:pt x="40" y="162"/>
                    </a:cubicBezTo>
                    <a:cubicBezTo>
                      <a:pt x="41" y="163"/>
                      <a:pt x="42" y="164"/>
                      <a:pt x="43" y="164"/>
                    </a:cubicBezTo>
                    <a:cubicBezTo>
                      <a:pt x="43" y="165"/>
                      <a:pt x="43" y="165"/>
                      <a:pt x="43" y="165"/>
                    </a:cubicBezTo>
                    <a:cubicBezTo>
                      <a:pt x="43" y="165"/>
                      <a:pt x="43" y="165"/>
                      <a:pt x="43" y="165"/>
                    </a:cubicBezTo>
                    <a:cubicBezTo>
                      <a:pt x="44" y="164"/>
                      <a:pt x="44" y="164"/>
                      <a:pt x="44" y="164"/>
                    </a:cubicBezTo>
                    <a:cubicBezTo>
                      <a:pt x="43" y="165"/>
                      <a:pt x="43" y="165"/>
                      <a:pt x="43" y="165"/>
                    </a:cubicBezTo>
                    <a:cubicBezTo>
                      <a:pt x="43" y="165"/>
                      <a:pt x="43" y="165"/>
                      <a:pt x="43" y="165"/>
                    </a:cubicBezTo>
                    <a:cubicBezTo>
                      <a:pt x="44" y="164"/>
                      <a:pt x="44" y="164"/>
                      <a:pt x="44" y="164"/>
                    </a:cubicBezTo>
                    <a:cubicBezTo>
                      <a:pt x="43" y="165"/>
                      <a:pt x="43" y="165"/>
                      <a:pt x="43" y="165"/>
                    </a:cubicBezTo>
                    <a:cubicBezTo>
                      <a:pt x="45" y="164"/>
                      <a:pt x="45" y="164"/>
                      <a:pt x="45" y="164"/>
                    </a:cubicBezTo>
                    <a:cubicBezTo>
                      <a:pt x="43" y="164"/>
                      <a:pt x="43" y="164"/>
                      <a:pt x="43" y="164"/>
                    </a:cubicBezTo>
                    <a:cubicBezTo>
                      <a:pt x="43" y="165"/>
                      <a:pt x="43" y="165"/>
                      <a:pt x="43" y="165"/>
                    </a:cubicBezTo>
                    <a:cubicBezTo>
                      <a:pt x="45" y="164"/>
                      <a:pt x="45" y="164"/>
                      <a:pt x="45" y="164"/>
                    </a:cubicBezTo>
                    <a:cubicBezTo>
                      <a:pt x="43" y="164"/>
                      <a:pt x="43" y="164"/>
                      <a:pt x="43" y="164"/>
                    </a:cubicBezTo>
                    <a:cubicBezTo>
                      <a:pt x="45" y="164"/>
                      <a:pt x="45" y="164"/>
                      <a:pt x="45" y="164"/>
                    </a:cubicBezTo>
                    <a:cubicBezTo>
                      <a:pt x="43" y="163"/>
                      <a:pt x="43" y="163"/>
                      <a:pt x="43" y="163"/>
                    </a:cubicBezTo>
                    <a:cubicBezTo>
                      <a:pt x="43" y="164"/>
                      <a:pt x="43" y="164"/>
                      <a:pt x="43" y="164"/>
                    </a:cubicBezTo>
                    <a:cubicBezTo>
                      <a:pt x="45" y="164"/>
                      <a:pt x="45" y="164"/>
                      <a:pt x="45" y="164"/>
                    </a:cubicBezTo>
                    <a:cubicBezTo>
                      <a:pt x="43" y="163"/>
                      <a:pt x="43" y="163"/>
                      <a:pt x="43" y="163"/>
                    </a:cubicBezTo>
                    <a:cubicBezTo>
                      <a:pt x="45" y="164"/>
                      <a:pt x="45" y="164"/>
                      <a:pt x="45" y="164"/>
                    </a:cubicBezTo>
                    <a:cubicBezTo>
                      <a:pt x="45" y="163"/>
                      <a:pt x="45" y="163"/>
                      <a:pt x="45" y="163"/>
                    </a:cubicBezTo>
                    <a:cubicBezTo>
                      <a:pt x="4" y="144"/>
                      <a:pt x="4" y="144"/>
                      <a:pt x="4" y="144"/>
                    </a:cubicBezTo>
                    <a:cubicBezTo>
                      <a:pt x="3" y="144"/>
                      <a:pt x="2" y="144"/>
                      <a:pt x="2" y="145"/>
                    </a:cubicBezTo>
                    <a:cubicBezTo>
                      <a:pt x="1" y="145"/>
                      <a:pt x="2" y="146"/>
                      <a:pt x="2" y="147"/>
                    </a:cubicBezTo>
                    <a:cubicBezTo>
                      <a:pt x="21" y="158"/>
                      <a:pt x="21" y="158"/>
                      <a:pt x="21" y="158"/>
                    </a:cubicBezTo>
                    <a:cubicBezTo>
                      <a:pt x="4" y="150"/>
                      <a:pt x="4" y="150"/>
                      <a:pt x="4" y="150"/>
                    </a:cubicBezTo>
                    <a:cubicBezTo>
                      <a:pt x="3" y="150"/>
                      <a:pt x="2" y="150"/>
                      <a:pt x="2" y="150"/>
                    </a:cubicBezTo>
                    <a:cubicBezTo>
                      <a:pt x="2" y="151"/>
                      <a:pt x="2" y="151"/>
                      <a:pt x="2" y="151"/>
                    </a:cubicBezTo>
                    <a:cubicBezTo>
                      <a:pt x="2" y="152"/>
                      <a:pt x="2" y="152"/>
                      <a:pt x="2" y="152"/>
                    </a:cubicBezTo>
                    <a:cubicBezTo>
                      <a:pt x="2" y="153"/>
                      <a:pt x="3" y="153"/>
                      <a:pt x="3" y="153"/>
                    </a:cubicBezTo>
                    <a:cubicBezTo>
                      <a:pt x="5" y="155"/>
                      <a:pt x="8" y="157"/>
                      <a:pt x="12" y="159"/>
                    </a:cubicBezTo>
                    <a:cubicBezTo>
                      <a:pt x="24" y="167"/>
                      <a:pt x="43" y="178"/>
                      <a:pt x="43" y="178"/>
                    </a:cubicBezTo>
                    <a:cubicBezTo>
                      <a:pt x="43" y="176"/>
                      <a:pt x="43" y="176"/>
                      <a:pt x="43" y="176"/>
                    </a:cubicBezTo>
                    <a:cubicBezTo>
                      <a:pt x="42" y="176"/>
                      <a:pt x="42" y="176"/>
                      <a:pt x="42" y="176"/>
                    </a:cubicBezTo>
                    <a:cubicBezTo>
                      <a:pt x="43" y="176"/>
                      <a:pt x="43" y="176"/>
                      <a:pt x="43" y="176"/>
                    </a:cubicBezTo>
                    <a:cubicBezTo>
                      <a:pt x="43" y="175"/>
                      <a:pt x="43" y="175"/>
                      <a:pt x="43" y="175"/>
                    </a:cubicBezTo>
                    <a:cubicBezTo>
                      <a:pt x="43" y="175"/>
                      <a:pt x="42" y="175"/>
                      <a:pt x="42" y="176"/>
                    </a:cubicBezTo>
                    <a:cubicBezTo>
                      <a:pt x="43" y="176"/>
                      <a:pt x="43" y="176"/>
                      <a:pt x="43" y="176"/>
                    </a:cubicBezTo>
                    <a:cubicBezTo>
                      <a:pt x="43" y="175"/>
                      <a:pt x="43" y="175"/>
                      <a:pt x="43" y="175"/>
                    </a:cubicBezTo>
                    <a:cubicBezTo>
                      <a:pt x="43" y="176"/>
                      <a:pt x="43" y="176"/>
                      <a:pt x="43" y="176"/>
                    </a:cubicBezTo>
                    <a:cubicBezTo>
                      <a:pt x="43" y="175"/>
                      <a:pt x="43" y="175"/>
                      <a:pt x="43" y="175"/>
                    </a:cubicBezTo>
                    <a:cubicBezTo>
                      <a:pt x="43" y="175"/>
                      <a:pt x="43" y="175"/>
                      <a:pt x="43" y="175"/>
                    </a:cubicBezTo>
                    <a:cubicBezTo>
                      <a:pt x="43" y="176"/>
                      <a:pt x="43" y="176"/>
                      <a:pt x="43" y="176"/>
                    </a:cubicBezTo>
                    <a:cubicBezTo>
                      <a:pt x="43" y="175"/>
                      <a:pt x="43" y="175"/>
                      <a:pt x="43" y="175"/>
                    </a:cubicBezTo>
                    <a:cubicBezTo>
                      <a:pt x="43" y="176"/>
                      <a:pt x="43" y="176"/>
                      <a:pt x="43" y="176"/>
                    </a:cubicBezTo>
                    <a:cubicBezTo>
                      <a:pt x="43" y="175"/>
                      <a:pt x="43" y="175"/>
                      <a:pt x="43" y="175"/>
                    </a:cubicBezTo>
                    <a:cubicBezTo>
                      <a:pt x="43" y="175"/>
                      <a:pt x="43" y="175"/>
                      <a:pt x="43" y="175"/>
                    </a:cubicBezTo>
                    <a:cubicBezTo>
                      <a:pt x="43" y="176"/>
                      <a:pt x="43" y="176"/>
                      <a:pt x="43" y="176"/>
                    </a:cubicBezTo>
                    <a:cubicBezTo>
                      <a:pt x="43" y="175"/>
                      <a:pt x="43" y="175"/>
                      <a:pt x="43" y="175"/>
                    </a:cubicBezTo>
                    <a:cubicBezTo>
                      <a:pt x="43" y="175"/>
                      <a:pt x="42" y="175"/>
                      <a:pt x="41" y="174"/>
                    </a:cubicBezTo>
                    <a:cubicBezTo>
                      <a:pt x="37" y="172"/>
                      <a:pt x="27" y="167"/>
                      <a:pt x="19" y="163"/>
                    </a:cubicBezTo>
                    <a:cubicBezTo>
                      <a:pt x="15" y="161"/>
                      <a:pt x="11" y="159"/>
                      <a:pt x="8" y="158"/>
                    </a:cubicBezTo>
                    <a:cubicBezTo>
                      <a:pt x="7" y="157"/>
                      <a:pt x="6" y="157"/>
                      <a:pt x="5" y="156"/>
                    </a:cubicBezTo>
                    <a:cubicBezTo>
                      <a:pt x="5"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3" y="155"/>
                      <a:pt x="3" y="155"/>
                      <a:pt x="3" y="155"/>
                    </a:cubicBezTo>
                    <a:cubicBezTo>
                      <a:pt x="3" y="155"/>
                      <a:pt x="2" y="156"/>
                      <a:pt x="2" y="156"/>
                    </a:cubicBezTo>
                    <a:cubicBezTo>
                      <a:pt x="2" y="157"/>
                      <a:pt x="2" y="157"/>
                      <a:pt x="2" y="157"/>
                    </a:cubicBezTo>
                    <a:cubicBezTo>
                      <a:pt x="2" y="158"/>
                      <a:pt x="2" y="158"/>
                      <a:pt x="2" y="158"/>
                    </a:cubicBezTo>
                    <a:cubicBezTo>
                      <a:pt x="2" y="159"/>
                      <a:pt x="3" y="159"/>
                      <a:pt x="3" y="159"/>
                    </a:cubicBezTo>
                    <a:cubicBezTo>
                      <a:pt x="5" y="160"/>
                      <a:pt x="8" y="163"/>
                      <a:pt x="12" y="165"/>
                    </a:cubicBezTo>
                    <a:cubicBezTo>
                      <a:pt x="24" y="173"/>
                      <a:pt x="42" y="183"/>
                      <a:pt x="43" y="183"/>
                    </a:cubicBezTo>
                    <a:cubicBezTo>
                      <a:pt x="43" y="182"/>
                      <a:pt x="43" y="182"/>
                      <a:pt x="43" y="182"/>
                    </a:cubicBezTo>
                    <a:cubicBezTo>
                      <a:pt x="42" y="181"/>
                      <a:pt x="42" y="181"/>
                      <a:pt x="42" y="181"/>
                    </a:cubicBezTo>
                    <a:cubicBezTo>
                      <a:pt x="43" y="182"/>
                      <a:pt x="43" y="182"/>
                      <a:pt x="43" y="182"/>
                    </a:cubicBezTo>
                    <a:cubicBezTo>
                      <a:pt x="43" y="181"/>
                      <a:pt x="43" y="181"/>
                      <a:pt x="43" y="181"/>
                    </a:cubicBezTo>
                    <a:cubicBezTo>
                      <a:pt x="42" y="181"/>
                      <a:pt x="42" y="181"/>
                      <a:pt x="42" y="181"/>
                    </a:cubicBezTo>
                    <a:cubicBezTo>
                      <a:pt x="43" y="182"/>
                      <a:pt x="43" y="182"/>
                      <a:pt x="43" y="182"/>
                    </a:cubicBezTo>
                    <a:cubicBezTo>
                      <a:pt x="43" y="181"/>
                      <a:pt x="43" y="181"/>
                      <a:pt x="43" y="181"/>
                    </a:cubicBezTo>
                    <a:cubicBezTo>
                      <a:pt x="43" y="182"/>
                      <a:pt x="43" y="182"/>
                      <a:pt x="43" y="182"/>
                    </a:cubicBezTo>
                    <a:cubicBezTo>
                      <a:pt x="43" y="181"/>
                      <a:pt x="43" y="181"/>
                      <a:pt x="43" y="181"/>
                    </a:cubicBezTo>
                    <a:cubicBezTo>
                      <a:pt x="43" y="181"/>
                      <a:pt x="43" y="181"/>
                      <a:pt x="43" y="181"/>
                    </a:cubicBezTo>
                    <a:cubicBezTo>
                      <a:pt x="43" y="182"/>
                      <a:pt x="43" y="182"/>
                      <a:pt x="43" y="182"/>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2" y="180"/>
                      <a:pt x="39" y="179"/>
                      <a:pt x="35" y="177"/>
                    </a:cubicBezTo>
                    <a:cubicBezTo>
                      <a:pt x="30" y="174"/>
                      <a:pt x="22" y="170"/>
                      <a:pt x="16" y="167"/>
                    </a:cubicBezTo>
                    <a:cubicBezTo>
                      <a:pt x="13" y="165"/>
                      <a:pt x="10" y="164"/>
                      <a:pt x="8" y="163"/>
                    </a:cubicBezTo>
                    <a:cubicBezTo>
                      <a:pt x="6" y="162"/>
                      <a:pt x="5" y="162"/>
                      <a:pt x="5" y="162"/>
                    </a:cubicBezTo>
                    <a:cubicBezTo>
                      <a:pt x="4" y="161"/>
                      <a:pt x="4" y="161"/>
                      <a:pt x="4" y="161"/>
                    </a:cubicBezTo>
                    <a:cubicBezTo>
                      <a:pt x="3" y="161"/>
                      <a:pt x="3" y="161"/>
                      <a:pt x="3" y="161"/>
                    </a:cubicBezTo>
                    <a:cubicBezTo>
                      <a:pt x="2" y="161"/>
                      <a:pt x="2" y="161"/>
                      <a:pt x="2" y="161"/>
                    </a:cubicBezTo>
                    <a:cubicBezTo>
                      <a:pt x="2" y="161"/>
                      <a:pt x="2" y="161"/>
                      <a:pt x="1" y="162"/>
                    </a:cubicBezTo>
                    <a:cubicBezTo>
                      <a:pt x="1" y="162"/>
                      <a:pt x="1" y="163"/>
                      <a:pt x="1" y="163"/>
                    </a:cubicBezTo>
                    <a:cubicBezTo>
                      <a:pt x="1" y="163"/>
                      <a:pt x="1" y="164"/>
                      <a:pt x="2" y="164"/>
                    </a:cubicBezTo>
                    <a:cubicBezTo>
                      <a:pt x="2" y="164"/>
                      <a:pt x="4" y="165"/>
                      <a:pt x="8" y="168"/>
                    </a:cubicBezTo>
                    <a:cubicBezTo>
                      <a:pt x="14" y="171"/>
                      <a:pt x="23" y="177"/>
                      <a:pt x="31" y="181"/>
                    </a:cubicBezTo>
                    <a:cubicBezTo>
                      <a:pt x="35" y="184"/>
                      <a:pt x="38" y="186"/>
                      <a:pt x="41" y="187"/>
                    </a:cubicBezTo>
                    <a:cubicBezTo>
                      <a:pt x="42" y="188"/>
                      <a:pt x="43" y="189"/>
                      <a:pt x="43" y="189"/>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5" y="189"/>
                      <a:pt x="45" y="189"/>
                      <a:pt x="45" y="189"/>
                    </a:cubicBezTo>
                    <a:cubicBezTo>
                      <a:pt x="44" y="189"/>
                      <a:pt x="44" y="189"/>
                      <a:pt x="44" y="189"/>
                    </a:cubicBezTo>
                    <a:cubicBezTo>
                      <a:pt x="44" y="190"/>
                      <a:pt x="44" y="190"/>
                      <a:pt x="44" y="190"/>
                    </a:cubicBezTo>
                    <a:cubicBezTo>
                      <a:pt x="45" y="189"/>
                      <a:pt x="45" y="189"/>
                      <a:pt x="45" y="189"/>
                    </a:cubicBezTo>
                    <a:cubicBezTo>
                      <a:pt x="44" y="189"/>
                      <a:pt x="44" y="189"/>
                      <a:pt x="44" y="189"/>
                    </a:cubicBezTo>
                    <a:cubicBezTo>
                      <a:pt x="45" y="189"/>
                      <a:pt x="45" y="189"/>
                      <a:pt x="45" y="189"/>
                    </a:cubicBezTo>
                    <a:cubicBezTo>
                      <a:pt x="44" y="189"/>
                      <a:pt x="44" y="189"/>
                      <a:pt x="44" y="189"/>
                    </a:cubicBezTo>
                    <a:cubicBezTo>
                      <a:pt x="44" y="189"/>
                      <a:pt x="44" y="189"/>
                      <a:pt x="44" y="189"/>
                    </a:cubicBezTo>
                    <a:cubicBezTo>
                      <a:pt x="45" y="189"/>
                      <a:pt x="45" y="189"/>
                      <a:pt x="45" y="189"/>
                    </a:cubicBezTo>
                    <a:cubicBezTo>
                      <a:pt x="44" y="189"/>
                      <a:pt x="44" y="189"/>
                      <a:pt x="44" y="189"/>
                    </a:cubicBezTo>
                    <a:cubicBezTo>
                      <a:pt x="45" y="189"/>
                      <a:pt x="45" y="189"/>
                      <a:pt x="45" y="189"/>
                    </a:cubicBezTo>
                    <a:cubicBezTo>
                      <a:pt x="44" y="188"/>
                      <a:pt x="44" y="188"/>
                      <a:pt x="44" y="188"/>
                    </a:cubicBezTo>
                    <a:cubicBezTo>
                      <a:pt x="45" y="189"/>
                      <a:pt x="45" y="189"/>
                      <a:pt x="45" y="189"/>
                    </a:cubicBezTo>
                    <a:cubicBezTo>
                      <a:pt x="45" y="188"/>
                      <a:pt x="45" y="188"/>
                      <a:pt x="45" y="188"/>
                    </a:cubicBezTo>
                    <a:cubicBezTo>
                      <a:pt x="45" y="188"/>
                      <a:pt x="44" y="188"/>
                      <a:pt x="44" y="188"/>
                    </a:cubicBezTo>
                    <a:cubicBezTo>
                      <a:pt x="45" y="189"/>
                      <a:pt x="45" y="189"/>
                      <a:pt x="45" y="189"/>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5" y="189"/>
                      <a:pt x="45" y="189"/>
                      <a:pt x="45" y="189"/>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2" y="186"/>
                      <a:pt x="31" y="182"/>
                      <a:pt x="21" y="177"/>
                    </a:cubicBezTo>
                    <a:cubicBezTo>
                      <a:pt x="16" y="175"/>
                      <a:pt x="12" y="173"/>
                      <a:pt x="8" y="171"/>
                    </a:cubicBezTo>
                    <a:cubicBezTo>
                      <a:pt x="5" y="170"/>
                      <a:pt x="3" y="169"/>
                      <a:pt x="3" y="169"/>
                    </a:cubicBezTo>
                    <a:cubicBezTo>
                      <a:pt x="2" y="169"/>
                      <a:pt x="2" y="169"/>
                      <a:pt x="1" y="169"/>
                    </a:cubicBezTo>
                    <a:cubicBezTo>
                      <a:pt x="1" y="169"/>
                      <a:pt x="1" y="170"/>
                      <a:pt x="1" y="170"/>
                    </a:cubicBezTo>
                    <a:cubicBezTo>
                      <a:pt x="1" y="171"/>
                      <a:pt x="1" y="171"/>
                      <a:pt x="1" y="171"/>
                    </a:cubicBezTo>
                    <a:cubicBezTo>
                      <a:pt x="1" y="171"/>
                      <a:pt x="1" y="171"/>
                      <a:pt x="1" y="171"/>
                    </a:cubicBezTo>
                    <a:cubicBezTo>
                      <a:pt x="1" y="171"/>
                      <a:pt x="2" y="172"/>
                      <a:pt x="2" y="172"/>
                    </a:cubicBezTo>
                    <a:cubicBezTo>
                      <a:pt x="5" y="174"/>
                      <a:pt x="16" y="180"/>
                      <a:pt x="26" y="186"/>
                    </a:cubicBezTo>
                    <a:cubicBezTo>
                      <a:pt x="30" y="189"/>
                      <a:pt x="35" y="192"/>
                      <a:pt x="39" y="194"/>
                    </a:cubicBezTo>
                    <a:cubicBezTo>
                      <a:pt x="40" y="195"/>
                      <a:pt x="42" y="196"/>
                      <a:pt x="43" y="197"/>
                    </a:cubicBezTo>
                    <a:cubicBezTo>
                      <a:pt x="43" y="197"/>
                      <a:pt x="44" y="198"/>
                      <a:pt x="44" y="198"/>
                    </a:cubicBezTo>
                    <a:cubicBezTo>
                      <a:pt x="44" y="198"/>
                      <a:pt x="44" y="198"/>
                      <a:pt x="44" y="198"/>
                    </a:cubicBezTo>
                    <a:cubicBezTo>
                      <a:pt x="44" y="197"/>
                      <a:pt x="44" y="197"/>
                      <a:pt x="44" y="197"/>
                    </a:cubicBezTo>
                    <a:cubicBezTo>
                      <a:pt x="44" y="198"/>
                      <a:pt x="44" y="198"/>
                      <a:pt x="44" y="198"/>
                    </a:cubicBezTo>
                    <a:cubicBezTo>
                      <a:pt x="44" y="198"/>
                      <a:pt x="44" y="198"/>
                      <a:pt x="44" y="198"/>
                    </a:cubicBezTo>
                    <a:cubicBezTo>
                      <a:pt x="44" y="197"/>
                      <a:pt x="44" y="197"/>
                      <a:pt x="44" y="197"/>
                    </a:cubicBezTo>
                    <a:cubicBezTo>
                      <a:pt x="44" y="198"/>
                      <a:pt x="44" y="198"/>
                      <a:pt x="44" y="198"/>
                    </a:cubicBezTo>
                    <a:cubicBezTo>
                      <a:pt x="45" y="197"/>
                      <a:pt x="45" y="197"/>
                      <a:pt x="45" y="197"/>
                    </a:cubicBezTo>
                    <a:cubicBezTo>
                      <a:pt x="44" y="197"/>
                      <a:pt x="44" y="197"/>
                      <a:pt x="44" y="197"/>
                    </a:cubicBezTo>
                    <a:cubicBezTo>
                      <a:pt x="44" y="198"/>
                      <a:pt x="44" y="198"/>
                      <a:pt x="44" y="198"/>
                    </a:cubicBezTo>
                    <a:cubicBezTo>
                      <a:pt x="45" y="197"/>
                      <a:pt x="45" y="197"/>
                      <a:pt x="45" y="197"/>
                    </a:cubicBezTo>
                    <a:cubicBezTo>
                      <a:pt x="44" y="197"/>
                      <a:pt x="44" y="197"/>
                      <a:pt x="44" y="197"/>
                    </a:cubicBezTo>
                    <a:cubicBezTo>
                      <a:pt x="45" y="197"/>
                      <a:pt x="45" y="197"/>
                      <a:pt x="45" y="197"/>
                    </a:cubicBezTo>
                    <a:cubicBezTo>
                      <a:pt x="44" y="196"/>
                      <a:pt x="44" y="196"/>
                      <a:pt x="44" y="196"/>
                    </a:cubicBezTo>
                    <a:cubicBezTo>
                      <a:pt x="44" y="197"/>
                      <a:pt x="44" y="197"/>
                      <a:pt x="44" y="197"/>
                    </a:cubicBezTo>
                    <a:cubicBezTo>
                      <a:pt x="45" y="197"/>
                      <a:pt x="45" y="197"/>
                      <a:pt x="45" y="197"/>
                    </a:cubicBezTo>
                    <a:cubicBezTo>
                      <a:pt x="44" y="196"/>
                      <a:pt x="44" y="196"/>
                      <a:pt x="44" y="196"/>
                    </a:cubicBezTo>
                    <a:cubicBezTo>
                      <a:pt x="45" y="197"/>
                      <a:pt x="45" y="197"/>
                      <a:pt x="45" y="197"/>
                    </a:cubicBezTo>
                    <a:cubicBezTo>
                      <a:pt x="46" y="196"/>
                      <a:pt x="46" y="196"/>
                      <a:pt x="46" y="196"/>
                    </a:cubicBezTo>
                    <a:cubicBezTo>
                      <a:pt x="46" y="196"/>
                      <a:pt x="36" y="190"/>
                      <a:pt x="25" y="184"/>
                    </a:cubicBezTo>
                    <a:cubicBezTo>
                      <a:pt x="20" y="182"/>
                      <a:pt x="15" y="179"/>
                      <a:pt x="10" y="177"/>
                    </a:cubicBezTo>
                    <a:cubicBezTo>
                      <a:pt x="8" y="176"/>
                      <a:pt x="6" y="175"/>
                      <a:pt x="5" y="174"/>
                    </a:cubicBezTo>
                    <a:cubicBezTo>
                      <a:pt x="4" y="174"/>
                      <a:pt x="4" y="173"/>
                      <a:pt x="3" y="173"/>
                    </a:cubicBezTo>
                    <a:cubicBezTo>
                      <a:pt x="3" y="173"/>
                      <a:pt x="2" y="173"/>
                      <a:pt x="2" y="173"/>
                    </a:cubicBezTo>
                    <a:cubicBezTo>
                      <a:pt x="1" y="173"/>
                      <a:pt x="1" y="173"/>
                      <a:pt x="1" y="173"/>
                    </a:cubicBezTo>
                    <a:cubicBezTo>
                      <a:pt x="1" y="173"/>
                      <a:pt x="1" y="173"/>
                      <a:pt x="0" y="174"/>
                    </a:cubicBezTo>
                    <a:cubicBezTo>
                      <a:pt x="0" y="174"/>
                      <a:pt x="0" y="175"/>
                      <a:pt x="1" y="176"/>
                    </a:cubicBezTo>
                    <a:cubicBezTo>
                      <a:pt x="44" y="202"/>
                      <a:pt x="44" y="202"/>
                      <a:pt x="44" y="202"/>
                    </a:cubicBezTo>
                    <a:cubicBezTo>
                      <a:pt x="45" y="201"/>
                      <a:pt x="45" y="201"/>
                      <a:pt x="45" y="201"/>
                    </a:cubicBezTo>
                    <a:cubicBezTo>
                      <a:pt x="45" y="200"/>
                      <a:pt x="45" y="200"/>
                      <a:pt x="45" y="200"/>
                    </a:cubicBezTo>
                    <a:cubicBezTo>
                      <a:pt x="45" y="200"/>
                      <a:pt x="35" y="195"/>
                      <a:pt x="25" y="190"/>
                    </a:cubicBezTo>
                    <a:cubicBezTo>
                      <a:pt x="20" y="187"/>
                      <a:pt x="15" y="184"/>
                      <a:pt x="10" y="182"/>
                    </a:cubicBezTo>
                    <a:cubicBezTo>
                      <a:pt x="8" y="181"/>
                      <a:pt x="7" y="181"/>
                      <a:pt x="5" y="180"/>
                    </a:cubicBezTo>
                    <a:cubicBezTo>
                      <a:pt x="5" y="180"/>
                      <a:pt x="4" y="179"/>
                      <a:pt x="4" y="179"/>
                    </a:cubicBezTo>
                    <a:cubicBezTo>
                      <a:pt x="3" y="179"/>
                      <a:pt x="3" y="179"/>
                      <a:pt x="2" y="179"/>
                    </a:cubicBezTo>
                    <a:cubicBezTo>
                      <a:pt x="2" y="179"/>
                      <a:pt x="2" y="179"/>
                      <a:pt x="2" y="179"/>
                    </a:cubicBezTo>
                    <a:cubicBezTo>
                      <a:pt x="1" y="179"/>
                      <a:pt x="1" y="179"/>
                      <a:pt x="1" y="180"/>
                    </a:cubicBezTo>
                    <a:cubicBezTo>
                      <a:pt x="1" y="181"/>
                      <a:pt x="1" y="181"/>
                      <a:pt x="1" y="181"/>
                    </a:cubicBezTo>
                    <a:cubicBezTo>
                      <a:pt x="1" y="181"/>
                      <a:pt x="1" y="181"/>
                      <a:pt x="1" y="181"/>
                    </a:cubicBezTo>
                    <a:cubicBezTo>
                      <a:pt x="1" y="182"/>
                      <a:pt x="1" y="182"/>
                      <a:pt x="1" y="182"/>
                    </a:cubicBezTo>
                    <a:cubicBezTo>
                      <a:pt x="1" y="182"/>
                      <a:pt x="2" y="182"/>
                      <a:pt x="2" y="182"/>
                    </a:cubicBezTo>
                    <a:cubicBezTo>
                      <a:pt x="5" y="184"/>
                      <a:pt x="15" y="191"/>
                      <a:pt x="25" y="197"/>
                    </a:cubicBezTo>
                    <a:cubicBezTo>
                      <a:pt x="30" y="199"/>
                      <a:pt x="35" y="202"/>
                      <a:pt x="38" y="205"/>
                    </a:cubicBezTo>
                    <a:cubicBezTo>
                      <a:pt x="40" y="206"/>
                      <a:pt x="41" y="207"/>
                      <a:pt x="42" y="207"/>
                    </a:cubicBezTo>
                    <a:cubicBezTo>
                      <a:pt x="43" y="207"/>
                      <a:pt x="43" y="208"/>
                      <a:pt x="43" y="208"/>
                    </a:cubicBezTo>
                    <a:cubicBezTo>
                      <a:pt x="43" y="208"/>
                      <a:pt x="43" y="208"/>
                      <a:pt x="43" y="208"/>
                    </a:cubicBezTo>
                    <a:cubicBezTo>
                      <a:pt x="44" y="208"/>
                      <a:pt x="44" y="208"/>
                      <a:pt x="44" y="208"/>
                    </a:cubicBezTo>
                    <a:cubicBezTo>
                      <a:pt x="43" y="208"/>
                      <a:pt x="43" y="208"/>
                      <a:pt x="43" y="208"/>
                    </a:cubicBezTo>
                    <a:cubicBezTo>
                      <a:pt x="43" y="208"/>
                      <a:pt x="43" y="208"/>
                      <a:pt x="43" y="208"/>
                    </a:cubicBezTo>
                    <a:cubicBezTo>
                      <a:pt x="44" y="208"/>
                      <a:pt x="44" y="208"/>
                      <a:pt x="44" y="208"/>
                    </a:cubicBezTo>
                    <a:cubicBezTo>
                      <a:pt x="43" y="208"/>
                      <a:pt x="43" y="208"/>
                      <a:pt x="43" y="208"/>
                    </a:cubicBezTo>
                    <a:cubicBezTo>
                      <a:pt x="44" y="207"/>
                      <a:pt x="44" y="207"/>
                      <a:pt x="44" y="207"/>
                    </a:cubicBezTo>
                    <a:cubicBezTo>
                      <a:pt x="43" y="208"/>
                      <a:pt x="43" y="208"/>
                      <a:pt x="43" y="208"/>
                    </a:cubicBezTo>
                    <a:cubicBezTo>
                      <a:pt x="43" y="208"/>
                      <a:pt x="43" y="208"/>
                      <a:pt x="43" y="208"/>
                    </a:cubicBezTo>
                    <a:cubicBezTo>
                      <a:pt x="44" y="207"/>
                      <a:pt x="44" y="207"/>
                      <a:pt x="44" y="207"/>
                    </a:cubicBezTo>
                    <a:cubicBezTo>
                      <a:pt x="43" y="208"/>
                      <a:pt x="43" y="208"/>
                      <a:pt x="43" y="208"/>
                    </a:cubicBezTo>
                    <a:cubicBezTo>
                      <a:pt x="44" y="207"/>
                      <a:pt x="44" y="207"/>
                      <a:pt x="44" y="207"/>
                    </a:cubicBezTo>
                    <a:cubicBezTo>
                      <a:pt x="43" y="207"/>
                      <a:pt x="43" y="207"/>
                      <a:pt x="43" y="207"/>
                    </a:cubicBezTo>
                    <a:cubicBezTo>
                      <a:pt x="43" y="208"/>
                      <a:pt x="43" y="208"/>
                      <a:pt x="43" y="208"/>
                    </a:cubicBezTo>
                    <a:cubicBezTo>
                      <a:pt x="44" y="207"/>
                      <a:pt x="44" y="207"/>
                      <a:pt x="44" y="207"/>
                    </a:cubicBezTo>
                    <a:cubicBezTo>
                      <a:pt x="43" y="207"/>
                      <a:pt x="43" y="207"/>
                      <a:pt x="43" y="207"/>
                    </a:cubicBezTo>
                    <a:cubicBezTo>
                      <a:pt x="44" y="207"/>
                      <a:pt x="44" y="207"/>
                      <a:pt x="44" y="207"/>
                    </a:cubicBezTo>
                    <a:cubicBezTo>
                      <a:pt x="43" y="206"/>
                      <a:pt x="43" y="206"/>
                      <a:pt x="43" y="206"/>
                    </a:cubicBezTo>
                    <a:cubicBezTo>
                      <a:pt x="44" y="207"/>
                      <a:pt x="44" y="207"/>
                      <a:pt x="44" y="207"/>
                    </a:cubicBezTo>
                    <a:cubicBezTo>
                      <a:pt x="44" y="206"/>
                      <a:pt x="44" y="206"/>
                      <a:pt x="44" y="206"/>
                    </a:cubicBezTo>
                    <a:cubicBezTo>
                      <a:pt x="44" y="206"/>
                      <a:pt x="44" y="206"/>
                      <a:pt x="43" y="206"/>
                    </a:cubicBezTo>
                    <a:cubicBezTo>
                      <a:pt x="44" y="207"/>
                      <a:pt x="44" y="207"/>
                      <a:pt x="44" y="207"/>
                    </a:cubicBezTo>
                    <a:cubicBezTo>
                      <a:pt x="44" y="206"/>
                      <a:pt x="44" y="206"/>
                      <a:pt x="44" y="206"/>
                    </a:cubicBezTo>
                    <a:cubicBezTo>
                      <a:pt x="44" y="207"/>
                      <a:pt x="44" y="207"/>
                      <a:pt x="44" y="207"/>
                    </a:cubicBezTo>
                    <a:cubicBezTo>
                      <a:pt x="44" y="206"/>
                      <a:pt x="44" y="206"/>
                      <a:pt x="44" y="206"/>
                    </a:cubicBezTo>
                    <a:cubicBezTo>
                      <a:pt x="44" y="206"/>
                      <a:pt x="44" y="206"/>
                      <a:pt x="44" y="206"/>
                    </a:cubicBezTo>
                    <a:cubicBezTo>
                      <a:pt x="44" y="207"/>
                      <a:pt x="44" y="207"/>
                      <a:pt x="44" y="207"/>
                    </a:cubicBezTo>
                    <a:cubicBezTo>
                      <a:pt x="44" y="206"/>
                      <a:pt x="44" y="206"/>
                      <a:pt x="44" y="206"/>
                    </a:cubicBezTo>
                    <a:cubicBezTo>
                      <a:pt x="44" y="207"/>
                      <a:pt x="44" y="207"/>
                      <a:pt x="44" y="207"/>
                    </a:cubicBezTo>
                    <a:cubicBezTo>
                      <a:pt x="45" y="206"/>
                      <a:pt x="45" y="206"/>
                      <a:pt x="45" y="206"/>
                    </a:cubicBezTo>
                    <a:cubicBezTo>
                      <a:pt x="44" y="206"/>
                      <a:pt x="44" y="206"/>
                      <a:pt x="44" y="206"/>
                    </a:cubicBezTo>
                    <a:cubicBezTo>
                      <a:pt x="44" y="207"/>
                      <a:pt x="44" y="207"/>
                      <a:pt x="44" y="207"/>
                    </a:cubicBezTo>
                    <a:cubicBezTo>
                      <a:pt x="45" y="206"/>
                      <a:pt x="45" y="206"/>
                      <a:pt x="45" y="206"/>
                    </a:cubicBezTo>
                    <a:cubicBezTo>
                      <a:pt x="45" y="206"/>
                      <a:pt x="45" y="206"/>
                      <a:pt x="45" y="206"/>
                    </a:cubicBezTo>
                    <a:cubicBezTo>
                      <a:pt x="45" y="206"/>
                      <a:pt x="44" y="205"/>
                      <a:pt x="42" y="205"/>
                    </a:cubicBezTo>
                    <a:cubicBezTo>
                      <a:pt x="38" y="203"/>
                      <a:pt x="29" y="198"/>
                      <a:pt x="20" y="194"/>
                    </a:cubicBezTo>
                    <a:cubicBezTo>
                      <a:pt x="16" y="192"/>
                      <a:pt x="12" y="191"/>
                      <a:pt x="9" y="189"/>
                    </a:cubicBezTo>
                    <a:cubicBezTo>
                      <a:pt x="8" y="189"/>
                      <a:pt x="6" y="188"/>
                      <a:pt x="5" y="188"/>
                    </a:cubicBezTo>
                    <a:cubicBezTo>
                      <a:pt x="5" y="187"/>
                      <a:pt x="5" y="187"/>
                      <a:pt x="4" y="187"/>
                    </a:cubicBezTo>
                    <a:cubicBezTo>
                      <a:pt x="4" y="187"/>
                      <a:pt x="4" y="187"/>
                      <a:pt x="4" y="187"/>
                    </a:cubicBezTo>
                    <a:cubicBezTo>
                      <a:pt x="3" y="187"/>
                      <a:pt x="3" y="187"/>
                      <a:pt x="3" y="187"/>
                    </a:cubicBezTo>
                    <a:cubicBezTo>
                      <a:pt x="3" y="187"/>
                      <a:pt x="3" y="187"/>
                      <a:pt x="3" y="187"/>
                    </a:cubicBezTo>
                    <a:cubicBezTo>
                      <a:pt x="2" y="187"/>
                      <a:pt x="2" y="187"/>
                      <a:pt x="2" y="188"/>
                    </a:cubicBezTo>
                    <a:cubicBezTo>
                      <a:pt x="1" y="188"/>
                      <a:pt x="2" y="189"/>
                      <a:pt x="2" y="190"/>
                    </a:cubicBezTo>
                    <a:cubicBezTo>
                      <a:pt x="43" y="215"/>
                      <a:pt x="43" y="215"/>
                      <a:pt x="43" y="215"/>
                    </a:cubicBezTo>
                    <a:cubicBezTo>
                      <a:pt x="44" y="214"/>
                      <a:pt x="44" y="214"/>
                      <a:pt x="44" y="214"/>
                    </a:cubicBezTo>
                    <a:cubicBezTo>
                      <a:pt x="44" y="212"/>
                      <a:pt x="44" y="212"/>
                      <a:pt x="44" y="212"/>
                    </a:cubicBezTo>
                    <a:cubicBezTo>
                      <a:pt x="44" y="212"/>
                      <a:pt x="34" y="207"/>
                      <a:pt x="24" y="202"/>
                    </a:cubicBezTo>
                    <a:cubicBezTo>
                      <a:pt x="19" y="200"/>
                      <a:pt x="14" y="197"/>
                      <a:pt x="10" y="196"/>
                    </a:cubicBezTo>
                    <a:cubicBezTo>
                      <a:pt x="8" y="195"/>
                      <a:pt x="6" y="194"/>
                      <a:pt x="5" y="193"/>
                    </a:cubicBezTo>
                    <a:cubicBezTo>
                      <a:pt x="4" y="193"/>
                      <a:pt x="4" y="193"/>
                      <a:pt x="3" y="193"/>
                    </a:cubicBezTo>
                    <a:cubicBezTo>
                      <a:pt x="3" y="192"/>
                      <a:pt x="2" y="192"/>
                      <a:pt x="2" y="192"/>
                    </a:cubicBezTo>
                    <a:cubicBezTo>
                      <a:pt x="1" y="192"/>
                      <a:pt x="1" y="192"/>
                      <a:pt x="1" y="192"/>
                    </a:cubicBezTo>
                    <a:cubicBezTo>
                      <a:pt x="1" y="192"/>
                      <a:pt x="1" y="193"/>
                      <a:pt x="1" y="193"/>
                    </a:cubicBezTo>
                    <a:cubicBezTo>
                      <a:pt x="0" y="194"/>
                      <a:pt x="0" y="195"/>
                      <a:pt x="1" y="195"/>
                    </a:cubicBezTo>
                    <a:cubicBezTo>
                      <a:pt x="44" y="222"/>
                      <a:pt x="44" y="222"/>
                      <a:pt x="44" y="222"/>
                    </a:cubicBezTo>
                    <a:cubicBezTo>
                      <a:pt x="45" y="221"/>
                      <a:pt x="45" y="221"/>
                      <a:pt x="45" y="221"/>
                    </a:cubicBezTo>
                    <a:cubicBezTo>
                      <a:pt x="46" y="220"/>
                      <a:pt x="46" y="220"/>
                      <a:pt x="46" y="220"/>
                    </a:cubicBezTo>
                    <a:cubicBezTo>
                      <a:pt x="46" y="220"/>
                      <a:pt x="36" y="214"/>
                      <a:pt x="26" y="209"/>
                    </a:cubicBezTo>
                    <a:cubicBezTo>
                      <a:pt x="21" y="206"/>
                      <a:pt x="16" y="204"/>
                      <a:pt x="11" y="202"/>
                    </a:cubicBezTo>
                    <a:cubicBezTo>
                      <a:pt x="9" y="201"/>
                      <a:pt x="8" y="200"/>
                      <a:pt x="6" y="199"/>
                    </a:cubicBezTo>
                    <a:cubicBezTo>
                      <a:pt x="6" y="199"/>
                      <a:pt x="5" y="199"/>
                      <a:pt x="5" y="198"/>
                    </a:cubicBezTo>
                    <a:cubicBezTo>
                      <a:pt x="4" y="198"/>
                      <a:pt x="4" y="198"/>
                      <a:pt x="4" y="198"/>
                    </a:cubicBezTo>
                    <a:cubicBezTo>
                      <a:pt x="4" y="198"/>
                      <a:pt x="4" y="198"/>
                      <a:pt x="3" y="198"/>
                    </a:cubicBezTo>
                    <a:cubicBezTo>
                      <a:pt x="3" y="198"/>
                      <a:pt x="3" y="198"/>
                      <a:pt x="3" y="198"/>
                    </a:cubicBezTo>
                    <a:cubicBezTo>
                      <a:pt x="3" y="198"/>
                      <a:pt x="2" y="198"/>
                      <a:pt x="2" y="199"/>
                    </a:cubicBezTo>
                    <a:cubicBezTo>
                      <a:pt x="2" y="200"/>
                      <a:pt x="2" y="200"/>
                      <a:pt x="3" y="201"/>
                    </a:cubicBezTo>
                    <a:cubicBezTo>
                      <a:pt x="44" y="227"/>
                      <a:pt x="44" y="227"/>
                      <a:pt x="44" y="227"/>
                    </a:cubicBezTo>
                    <a:cubicBezTo>
                      <a:pt x="45" y="226"/>
                      <a:pt x="45" y="226"/>
                      <a:pt x="45" y="226"/>
                    </a:cubicBezTo>
                    <a:cubicBezTo>
                      <a:pt x="44" y="225"/>
                      <a:pt x="44" y="225"/>
                      <a:pt x="44" y="225"/>
                    </a:cubicBezTo>
                    <a:cubicBezTo>
                      <a:pt x="45" y="226"/>
                      <a:pt x="45" y="226"/>
                      <a:pt x="45" y="226"/>
                    </a:cubicBezTo>
                    <a:cubicBezTo>
                      <a:pt x="45" y="224"/>
                      <a:pt x="45" y="224"/>
                      <a:pt x="45" y="224"/>
                    </a:cubicBezTo>
                    <a:cubicBezTo>
                      <a:pt x="45" y="224"/>
                      <a:pt x="45" y="224"/>
                      <a:pt x="44" y="225"/>
                    </a:cubicBezTo>
                    <a:cubicBezTo>
                      <a:pt x="45" y="226"/>
                      <a:pt x="45" y="226"/>
                      <a:pt x="45" y="226"/>
                    </a:cubicBezTo>
                    <a:cubicBezTo>
                      <a:pt x="45" y="224"/>
                      <a:pt x="45" y="224"/>
                      <a:pt x="45" y="224"/>
                    </a:cubicBezTo>
                    <a:cubicBezTo>
                      <a:pt x="45" y="226"/>
                      <a:pt x="45" y="226"/>
                      <a:pt x="45" y="226"/>
                    </a:cubicBezTo>
                    <a:cubicBezTo>
                      <a:pt x="46" y="224"/>
                      <a:pt x="46" y="224"/>
                      <a:pt x="46" y="224"/>
                    </a:cubicBezTo>
                    <a:cubicBezTo>
                      <a:pt x="46" y="224"/>
                      <a:pt x="46" y="224"/>
                      <a:pt x="45" y="224"/>
                    </a:cubicBezTo>
                    <a:cubicBezTo>
                      <a:pt x="45" y="226"/>
                      <a:pt x="45" y="226"/>
                      <a:pt x="45" y="226"/>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5" y="224"/>
                      <a:pt x="45" y="224"/>
                      <a:pt x="43" y="223"/>
                    </a:cubicBezTo>
                    <a:cubicBezTo>
                      <a:pt x="39" y="221"/>
                      <a:pt x="29" y="216"/>
                      <a:pt x="20" y="212"/>
                    </a:cubicBezTo>
                    <a:cubicBezTo>
                      <a:pt x="16" y="209"/>
                      <a:pt x="11" y="207"/>
                      <a:pt x="8" y="206"/>
                    </a:cubicBezTo>
                    <a:cubicBezTo>
                      <a:pt x="7" y="205"/>
                      <a:pt x="5" y="204"/>
                      <a:pt x="4" y="204"/>
                    </a:cubicBezTo>
                    <a:cubicBezTo>
                      <a:pt x="4" y="204"/>
                      <a:pt x="3" y="204"/>
                      <a:pt x="3" y="203"/>
                    </a:cubicBezTo>
                    <a:cubicBezTo>
                      <a:pt x="2" y="203"/>
                      <a:pt x="2" y="203"/>
                      <a:pt x="2" y="203"/>
                    </a:cubicBezTo>
                    <a:cubicBezTo>
                      <a:pt x="1" y="203"/>
                      <a:pt x="1" y="203"/>
                      <a:pt x="1" y="203"/>
                    </a:cubicBezTo>
                    <a:cubicBezTo>
                      <a:pt x="1" y="203"/>
                      <a:pt x="0" y="203"/>
                      <a:pt x="0" y="204"/>
                    </a:cubicBezTo>
                    <a:cubicBezTo>
                      <a:pt x="0" y="204"/>
                      <a:pt x="0" y="205"/>
                      <a:pt x="0" y="205"/>
                    </a:cubicBezTo>
                    <a:cubicBezTo>
                      <a:pt x="0" y="205"/>
                      <a:pt x="0" y="206"/>
                      <a:pt x="1" y="206"/>
                    </a:cubicBezTo>
                    <a:cubicBezTo>
                      <a:pt x="1" y="206"/>
                      <a:pt x="3" y="207"/>
                      <a:pt x="7" y="210"/>
                    </a:cubicBezTo>
                    <a:cubicBezTo>
                      <a:pt x="13" y="213"/>
                      <a:pt x="22" y="219"/>
                      <a:pt x="29" y="223"/>
                    </a:cubicBezTo>
                    <a:cubicBezTo>
                      <a:pt x="33" y="226"/>
                      <a:pt x="36" y="228"/>
                      <a:pt x="39" y="229"/>
                    </a:cubicBezTo>
                    <a:cubicBezTo>
                      <a:pt x="40" y="230"/>
                      <a:pt x="41" y="231"/>
                      <a:pt x="41" y="231"/>
                    </a:cubicBezTo>
                    <a:cubicBezTo>
                      <a:pt x="42" y="232"/>
                      <a:pt x="42" y="232"/>
                      <a:pt x="42" y="232"/>
                    </a:cubicBezTo>
                    <a:cubicBezTo>
                      <a:pt x="42" y="232"/>
                      <a:pt x="42" y="232"/>
                      <a:pt x="42" y="232"/>
                    </a:cubicBezTo>
                    <a:cubicBezTo>
                      <a:pt x="42" y="232"/>
                      <a:pt x="42" y="232"/>
                      <a:pt x="42" y="232"/>
                    </a:cubicBezTo>
                    <a:cubicBezTo>
                      <a:pt x="43" y="231"/>
                      <a:pt x="43" y="231"/>
                      <a:pt x="43" y="231"/>
                    </a:cubicBezTo>
                    <a:cubicBezTo>
                      <a:pt x="42" y="232"/>
                      <a:pt x="42" y="232"/>
                      <a:pt x="42" y="232"/>
                    </a:cubicBezTo>
                    <a:cubicBezTo>
                      <a:pt x="42" y="232"/>
                      <a:pt x="42" y="232"/>
                      <a:pt x="42" y="232"/>
                    </a:cubicBezTo>
                    <a:cubicBezTo>
                      <a:pt x="43" y="231"/>
                      <a:pt x="43" y="231"/>
                      <a:pt x="43" y="231"/>
                    </a:cubicBezTo>
                    <a:cubicBezTo>
                      <a:pt x="42" y="232"/>
                      <a:pt x="42" y="232"/>
                      <a:pt x="42" y="232"/>
                    </a:cubicBezTo>
                    <a:cubicBezTo>
                      <a:pt x="43" y="231"/>
                      <a:pt x="43" y="231"/>
                      <a:pt x="43" y="231"/>
                    </a:cubicBezTo>
                    <a:cubicBezTo>
                      <a:pt x="42" y="231"/>
                      <a:pt x="42" y="231"/>
                      <a:pt x="42" y="231"/>
                    </a:cubicBezTo>
                    <a:cubicBezTo>
                      <a:pt x="42" y="231"/>
                      <a:pt x="42" y="231"/>
                      <a:pt x="42" y="232"/>
                    </a:cubicBezTo>
                    <a:cubicBezTo>
                      <a:pt x="43" y="231"/>
                      <a:pt x="43" y="231"/>
                      <a:pt x="43" y="231"/>
                    </a:cubicBezTo>
                    <a:cubicBezTo>
                      <a:pt x="42" y="231"/>
                      <a:pt x="42" y="231"/>
                      <a:pt x="42" y="231"/>
                    </a:cubicBezTo>
                    <a:cubicBezTo>
                      <a:pt x="43" y="231"/>
                      <a:pt x="43" y="231"/>
                      <a:pt x="43" y="231"/>
                    </a:cubicBezTo>
                    <a:cubicBezTo>
                      <a:pt x="42" y="230"/>
                      <a:pt x="42" y="230"/>
                      <a:pt x="42" y="230"/>
                    </a:cubicBezTo>
                    <a:cubicBezTo>
                      <a:pt x="42" y="231"/>
                      <a:pt x="42" y="231"/>
                      <a:pt x="42" y="231"/>
                    </a:cubicBezTo>
                    <a:cubicBezTo>
                      <a:pt x="43" y="231"/>
                      <a:pt x="43" y="231"/>
                      <a:pt x="43" y="231"/>
                    </a:cubicBezTo>
                    <a:cubicBezTo>
                      <a:pt x="42" y="230"/>
                      <a:pt x="42" y="230"/>
                      <a:pt x="42" y="230"/>
                    </a:cubicBezTo>
                    <a:cubicBezTo>
                      <a:pt x="43" y="231"/>
                      <a:pt x="43" y="231"/>
                      <a:pt x="43" y="231"/>
                    </a:cubicBezTo>
                    <a:cubicBezTo>
                      <a:pt x="42" y="230"/>
                      <a:pt x="42" y="230"/>
                      <a:pt x="42" y="230"/>
                    </a:cubicBezTo>
                    <a:cubicBezTo>
                      <a:pt x="43" y="231"/>
                      <a:pt x="43" y="231"/>
                      <a:pt x="43" y="231"/>
                    </a:cubicBezTo>
                    <a:cubicBezTo>
                      <a:pt x="43" y="229"/>
                      <a:pt x="43" y="229"/>
                      <a:pt x="43" y="229"/>
                    </a:cubicBezTo>
                    <a:cubicBezTo>
                      <a:pt x="42" y="230"/>
                      <a:pt x="42" y="230"/>
                      <a:pt x="42" y="230"/>
                    </a:cubicBezTo>
                    <a:cubicBezTo>
                      <a:pt x="43" y="231"/>
                      <a:pt x="43" y="231"/>
                      <a:pt x="43" y="231"/>
                    </a:cubicBezTo>
                    <a:cubicBezTo>
                      <a:pt x="43" y="229"/>
                      <a:pt x="43" y="229"/>
                      <a:pt x="43" y="229"/>
                    </a:cubicBezTo>
                    <a:cubicBezTo>
                      <a:pt x="43" y="231"/>
                      <a:pt x="43" y="231"/>
                      <a:pt x="43" y="231"/>
                    </a:cubicBezTo>
                    <a:cubicBezTo>
                      <a:pt x="43" y="229"/>
                      <a:pt x="43" y="229"/>
                      <a:pt x="43" y="229"/>
                    </a:cubicBezTo>
                    <a:cubicBezTo>
                      <a:pt x="43" y="229"/>
                      <a:pt x="43" y="229"/>
                      <a:pt x="43" y="229"/>
                    </a:cubicBezTo>
                    <a:cubicBezTo>
                      <a:pt x="43" y="231"/>
                      <a:pt x="43" y="231"/>
                      <a:pt x="43" y="231"/>
                    </a:cubicBezTo>
                    <a:cubicBezTo>
                      <a:pt x="43" y="229"/>
                      <a:pt x="43" y="229"/>
                      <a:pt x="43" y="229"/>
                    </a:cubicBezTo>
                    <a:cubicBezTo>
                      <a:pt x="43" y="230"/>
                      <a:pt x="43" y="230"/>
                      <a:pt x="43" y="230"/>
                    </a:cubicBezTo>
                    <a:cubicBezTo>
                      <a:pt x="43" y="229"/>
                      <a:pt x="43" y="229"/>
                      <a:pt x="43" y="229"/>
                    </a:cubicBezTo>
                    <a:cubicBezTo>
                      <a:pt x="43" y="229"/>
                      <a:pt x="43" y="229"/>
                      <a:pt x="43" y="229"/>
                    </a:cubicBezTo>
                    <a:cubicBezTo>
                      <a:pt x="43" y="230"/>
                      <a:pt x="43" y="230"/>
                      <a:pt x="43" y="230"/>
                    </a:cubicBezTo>
                    <a:cubicBezTo>
                      <a:pt x="43" y="229"/>
                      <a:pt x="43" y="229"/>
                      <a:pt x="43" y="229"/>
                    </a:cubicBezTo>
                    <a:cubicBezTo>
                      <a:pt x="43" y="229"/>
                      <a:pt x="43" y="229"/>
                      <a:pt x="43" y="229"/>
                    </a:cubicBezTo>
                    <a:cubicBezTo>
                      <a:pt x="43" y="229"/>
                      <a:pt x="42" y="229"/>
                      <a:pt x="41" y="228"/>
                    </a:cubicBezTo>
                    <a:cubicBezTo>
                      <a:pt x="36" y="226"/>
                      <a:pt x="27" y="222"/>
                      <a:pt x="18" y="218"/>
                    </a:cubicBezTo>
                    <a:cubicBezTo>
                      <a:pt x="10" y="214"/>
                      <a:pt x="3" y="211"/>
                      <a:pt x="3" y="211"/>
                    </a:cubicBezTo>
                    <a:cubicBezTo>
                      <a:pt x="2" y="211"/>
                      <a:pt x="1" y="211"/>
                      <a:pt x="1" y="212"/>
                    </a:cubicBezTo>
                    <a:cubicBezTo>
                      <a:pt x="1" y="212"/>
                      <a:pt x="1" y="213"/>
                      <a:pt x="2" y="214"/>
                    </a:cubicBezTo>
                    <a:cubicBezTo>
                      <a:pt x="43" y="239"/>
                      <a:pt x="43" y="239"/>
                      <a:pt x="43" y="239"/>
                    </a:cubicBezTo>
                    <a:cubicBezTo>
                      <a:pt x="43" y="238"/>
                      <a:pt x="43" y="238"/>
                      <a:pt x="43" y="238"/>
                    </a:cubicBezTo>
                    <a:cubicBezTo>
                      <a:pt x="44" y="237"/>
                      <a:pt x="44" y="237"/>
                      <a:pt x="44" y="237"/>
                    </a:cubicBezTo>
                    <a:cubicBezTo>
                      <a:pt x="44" y="237"/>
                      <a:pt x="35" y="232"/>
                      <a:pt x="25" y="227"/>
                    </a:cubicBezTo>
                    <a:cubicBezTo>
                      <a:pt x="20" y="225"/>
                      <a:pt x="15" y="222"/>
                      <a:pt x="11" y="220"/>
                    </a:cubicBezTo>
                    <a:cubicBezTo>
                      <a:pt x="10" y="219"/>
                      <a:pt x="8" y="219"/>
                      <a:pt x="7" y="218"/>
                    </a:cubicBezTo>
                    <a:cubicBezTo>
                      <a:pt x="6" y="218"/>
                      <a:pt x="6" y="218"/>
                      <a:pt x="5" y="217"/>
                    </a:cubicBezTo>
                    <a:cubicBezTo>
                      <a:pt x="5" y="217"/>
                      <a:pt x="5" y="217"/>
                      <a:pt x="5" y="217"/>
                    </a:cubicBezTo>
                    <a:cubicBezTo>
                      <a:pt x="4" y="217"/>
                      <a:pt x="4" y="217"/>
                      <a:pt x="4" y="217"/>
                    </a:cubicBezTo>
                    <a:cubicBezTo>
                      <a:pt x="3" y="217"/>
                      <a:pt x="3" y="217"/>
                      <a:pt x="3" y="217"/>
                    </a:cubicBezTo>
                    <a:cubicBezTo>
                      <a:pt x="3" y="217"/>
                      <a:pt x="3" y="217"/>
                      <a:pt x="3" y="218"/>
                    </a:cubicBezTo>
                    <a:cubicBezTo>
                      <a:pt x="2" y="219"/>
                      <a:pt x="2" y="219"/>
                      <a:pt x="3" y="220"/>
                    </a:cubicBezTo>
                    <a:cubicBezTo>
                      <a:pt x="44" y="245"/>
                      <a:pt x="44" y="245"/>
                      <a:pt x="44" y="245"/>
                    </a:cubicBezTo>
                    <a:cubicBezTo>
                      <a:pt x="45" y="244"/>
                      <a:pt x="45" y="244"/>
                      <a:pt x="45" y="244"/>
                    </a:cubicBezTo>
                    <a:cubicBezTo>
                      <a:pt x="45" y="243"/>
                      <a:pt x="45" y="243"/>
                      <a:pt x="45" y="243"/>
                    </a:cubicBezTo>
                    <a:cubicBezTo>
                      <a:pt x="45" y="243"/>
                      <a:pt x="35" y="237"/>
                      <a:pt x="24" y="232"/>
                    </a:cubicBezTo>
                    <a:cubicBezTo>
                      <a:pt x="19" y="229"/>
                      <a:pt x="14" y="227"/>
                      <a:pt x="10" y="225"/>
                    </a:cubicBezTo>
                    <a:cubicBezTo>
                      <a:pt x="8" y="224"/>
                      <a:pt x="6" y="223"/>
                      <a:pt x="5" y="222"/>
                    </a:cubicBezTo>
                    <a:cubicBezTo>
                      <a:pt x="4" y="222"/>
                      <a:pt x="4" y="222"/>
                      <a:pt x="3" y="222"/>
                    </a:cubicBezTo>
                    <a:cubicBezTo>
                      <a:pt x="3" y="221"/>
                      <a:pt x="3" y="221"/>
                      <a:pt x="3" y="221"/>
                    </a:cubicBezTo>
                    <a:cubicBezTo>
                      <a:pt x="2" y="221"/>
                      <a:pt x="2" y="221"/>
                      <a:pt x="2" y="221"/>
                    </a:cubicBezTo>
                    <a:cubicBezTo>
                      <a:pt x="2" y="221"/>
                      <a:pt x="2" y="221"/>
                      <a:pt x="2" y="221"/>
                    </a:cubicBezTo>
                    <a:cubicBezTo>
                      <a:pt x="1" y="221"/>
                      <a:pt x="1" y="221"/>
                      <a:pt x="1" y="221"/>
                    </a:cubicBezTo>
                    <a:cubicBezTo>
                      <a:pt x="1" y="221"/>
                      <a:pt x="1" y="222"/>
                      <a:pt x="1" y="222"/>
                    </a:cubicBezTo>
                    <a:cubicBezTo>
                      <a:pt x="0" y="223"/>
                      <a:pt x="0" y="224"/>
                      <a:pt x="1" y="224"/>
                    </a:cubicBezTo>
                    <a:cubicBezTo>
                      <a:pt x="43" y="250"/>
                      <a:pt x="43" y="250"/>
                      <a:pt x="43" y="250"/>
                    </a:cubicBezTo>
                    <a:cubicBezTo>
                      <a:pt x="44" y="249"/>
                      <a:pt x="44" y="249"/>
                      <a:pt x="44" y="249"/>
                    </a:cubicBezTo>
                    <a:cubicBezTo>
                      <a:pt x="44" y="248"/>
                      <a:pt x="44" y="248"/>
                      <a:pt x="44" y="248"/>
                    </a:cubicBezTo>
                    <a:cubicBezTo>
                      <a:pt x="44" y="248"/>
                      <a:pt x="35" y="243"/>
                      <a:pt x="25" y="238"/>
                    </a:cubicBezTo>
                    <a:cubicBezTo>
                      <a:pt x="20" y="236"/>
                      <a:pt x="15" y="233"/>
                      <a:pt x="11" y="232"/>
                    </a:cubicBezTo>
                    <a:cubicBezTo>
                      <a:pt x="9" y="231"/>
                      <a:pt x="7" y="230"/>
                      <a:pt x="6" y="230"/>
                    </a:cubicBezTo>
                    <a:cubicBezTo>
                      <a:pt x="5" y="229"/>
                      <a:pt x="5" y="229"/>
                      <a:pt x="4" y="229"/>
                    </a:cubicBezTo>
                    <a:cubicBezTo>
                      <a:pt x="4" y="229"/>
                      <a:pt x="4" y="229"/>
                      <a:pt x="4" y="229"/>
                    </a:cubicBezTo>
                    <a:cubicBezTo>
                      <a:pt x="4" y="229"/>
                      <a:pt x="4" y="229"/>
                      <a:pt x="3" y="229"/>
                    </a:cubicBezTo>
                    <a:cubicBezTo>
                      <a:pt x="3" y="229"/>
                      <a:pt x="3" y="229"/>
                      <a:pt x="3" y="229"/>
                    </a:cubicBezTo>
                    <a:cubicBezTo>
                      <a:pt x="3" y="229"/>
                      <a:pt x="2" y="229"/>
                      <a:pt x="2" y="229"/>
                    </a:cubicBezTo>
                    <a:cubicBezTo>
                      <a:pt x="3" y="230"/>
                      <a:pt x="3" y="230"/>
                      <a:pt x="3" y="230"/>
                    </a:cubicBezTo>
                    <a:cubicBezTo>
                      <a:pt x="2" y="229"/>
                      <a:pt x="2" y="229"/>
                      <a:pt x="2" y="229"/>
                    </a:cubicBezTo>
                    <a:cubicBezTo>
                      <a:pt x="2" y="230"/>
                      <a:pt x="2" y="230"/>
                      <a:pt x="2" y="230"/>
                    </a:cubicBezTo>
                    <a:cubicBezTo>
                      <a:pt x="2" y="231"/>
                      <a:pt x="2" y="231"/>
                      <a:pt x="2" y="231"/>
                    </a:cubicBezTo>
                    <a:cubicBezTo>
                      <a:pt x="3" y="232"/>
                      <a:pt x="3" y="232"/>
                      <a:pt x="3" y="232"/>
                    </a:cubicBezTo>
                    <a:cubicBezTo>
                      <a:pt x="3" y="232"/>
                      <a:pt x="4" y="233"/>
                      <a:pt x="5" y="234"/>
                    </a:cubicBezTo>
                    <a:cubicBezTo>
                      <a:pt x="10" y="237"/>
                      <a:pt x="20" y="242"/>
                      <a:pt x="28" y="247"/>
                    </a:cubicBezTo>
                    <a:cubicBezTo>
                      <a:pt x="33" y="250"/>
                      <a:pt x="36" y="252"/>
                      <a:pt x="39" y="254"/>
                    </a:cubicBezTo>
                    <a:cubicBezTo>
                      <a:pt x="41" y="255"/>
                      <a:pt x="42" y="256"/>
                      <a:pt x="43" y="256"/>
                    </a:cubicBezTo>
                    <a:cubicBezTo>
                      <a:pt x="43" y="256"/>
                      <a:pt x="43" y="257"/>
                      <a:pt x="43" y="257"/>
                    </a:cubicBezTo>
                    <a:cubicBezTo>
                      <a:pt x="44" y="257"/>
                      <a:pt x="44" y="257"/>
                      <a:pt x="44" y="257"/>
                    </a:cubicBezTo>
                    <a:cubicBezTo>
                      <a:pt x="44" y="257"/>
                      <a:pt x="44" y="257"/>
                      <a:pt x="44" y="257"/>
                    </a:cubicBezTo>
                    <a:cubicBezTo>
                      <a:pt x="44" y="256"/>
                      <a:pt x="44" y="256"/>
                      <a:pt x="44" y="256"/>
                    </a:cubicBezTo>
                    <a:cubicBezTo>
                      <a:pt x="43" y="257"/>
                      <a:pt x="43" y="257"/>
                      <a:pt x="43" y="257"/>
                    </a:cubicBezTo>
                    <a:cubicBezTo>
                      <a:pt x="44" y="257"/>
                      <a:pt x="44" y="257"/>
                      <a:pt x="44" y="257"/>
                    </a:cubicBezTo>
                    <a:cubicBezTo>
                      <a:pt x="44" y="256"/>
                      <a:pt x="44" y="256"/>
                      <a:pt x="44" y="256"/>
                    </a:cubicBezTo>
                    <a:cubicBezTo>
                      <a:pt x="43" y="257"/>
                      <a:pt x="43" y="257"/>
                      <a:pt x="43" y="257"/>
                    </a:cubicBezTo>
                    <a:cubicBezTo>
                      <a:pt x="45" y="256"/>
                      <a:pt x="45" y="256"/>
                      <a:pt x="45" y="256"/>
                    </a:cubicBezTo>
                    <a:cubicBezTo>
                      <a:pt x="43" y="256"/>
                      <a:pt x="43" y="256"/>
                      <a:pt x="43" y="256"/>
                    </a:cubicBezTo>
                    <a:cubicBezTo>
                      <a:pt x="43" y="256"/>
                      <a:pt x="43" y="257"/>
                      <a:pt x="43" y="257"/>
                    </a:cubicBezTo>
                    <a:cubicBezTo>
                      <a:pt x="45" y="256"/>
                      <a:pt x="45" y="256"/>
                      <a:pt x="45" y="256"/>
                    </a:cubicBezTo>
                    <a:cubicBezTo>
                      <a:pt x="43" y="256"/>
                      <a:pt x="43" y="256"/>
                      <a:pt x="43" y="256"/>
                    </a:cubicBezTo>
                    <a:cubicBezTo>
                      <a:pt x="45" y="256"/>
                      <a:pt x="45" y="256"/>
                      <a:pt x="45" y="256"/>
                    </a:cubicBezTo>
                    <a:cubicBezTo>
                      <a:pt x="43" y="255"/>
                      <a:pt x="43" y="255"/>
                      <a:pt x="43" y="255"/>
                    </a:cubicBezTo>
                    <a:cubicBezTo>
                      <a:pt x="43" y="256"/>
                      <a:pt x="43" y="256"/>
                      <a:pt x="43" y="256"/>
                    </a:cubicBezTo>
                    <a:cubicBezTo>
                      <a:pt x="45" y="256"/>
                      <a:pt x="45" y="256"/>
                      <a:pt x="45" y="256"/>
                    </a:cubicBezTo>
                    <a:cubicBezTo>
                      <a:pt x="43" y="255"/>
                      <a:pt x="43" y="255"/>
                      <a:pt x="43" y="255"/>
                    </a:cubicBezTo>
                    <a:cubicBezTo>
                      <a:pt x="45" y="256"/>
                      <a:pt x="45" y="256"/>
                      <a:pt x="45" y="256"/>
                    </a:cubicBezTo>
                    <a:cubicBezTo>
                      <a:pt x="45" y="255"/>
                      <a:pt x="45" y="255"/>
                      <a:pt x="45" y="255"/>
                    </a:cubicBezTo>
                    <a:cubicBezTo>
                      <a:pt x="3" y="235"/>
                      <a:pt x="3" y="235"/>
                      <a:pt x="3" y="235"/>
                    </a:cubicBezTo>
                    <a:cubicBezTo>
                      <a:pt x="2" y="235"/>
                      <a:pt x="2" y="235"/>
                      <a:pt x="1" y="236"/>
                    </a:cubicBezTo>
                    <a:cubicBezTo>
                      <a:pt x="1" y="236"/>
                      <a:pt x="1" y="237"/>
                      <a:pt x="2" y="237"/>
                    </a:cubicBezTo>
                    <a:cubicBezTo>
                      <a:pt x="2" y="237"/>
                      <a:pt x="4" y="239"/>
                      <a:pt x="8" y="241"/>
                    </a:cubicBezTo>
                    <a:cubicBezTo>
                      <a:pt x="14" y="245"/>
                      <a:pt x="22" y="250"/>
                      <a:pt x="30" y="254"/>
                    </a:cubicBezTo>
                    <a:cubicBezTo>
                      <a:pt x="33" y="257"/>
                      <a:pt x="36" y="259"/>
                      <a:pt x="39" y="260"/>
                    </a:cubicBezTo>
                    <a:cubicBezTo>
                      <a:pt x="40" y="261"/>
                      <a:pt x="41" y="261"/>
                      <a:pt x="41"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3" y="262"/>
                      <a:pt x="43" y="262"/>
                      <a:pt x="43"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3" y="262"/>
                      <a:pt x="43" y="262"/>
                      <a:pt x="43" y="262"/>
                    </a:cubicBezTo>
                    <a:cubicBezTo>
                      <a:pt x="42" y="261"/>
                      <a:pt x="42" y="261"/>
                      <a:pt x="42" y="261"/>
                    </a:cubicBezTo>
                    <a:cubicBezTo>
                      <a:pt x="42" y="262"/>
                      <a:pt x="42" y="262"/>
                      <a:pt x="42" y="262"/>
                    </a:cubicBezTo>
                    <a:cubicBezTo>
                      <a:pt x="43" y="262"/>
                      <a:pt x="43" y="262"/>
                      <a:pt x="43" y="262"/>
                    </a:cubicBezTo>
                    <a:cubicBezTo>
                      <a:pt x="42" y="261"/>
                      <a:pt x="42" y="261"/>
                      <a:pt x="42" y="261"/>
                    </a:cubicBezTo>
                    <a:cubicBezTo>
                      <a:pt x="43" y="262"/>
                      <a:pt x="43" y="262"/>
                      <a:pt x="43" y="262"/>
                    </a:cubicBezTo>
                    <a:cubicBezTo>
                      <a:pt x="44" y="260"/>
                      <a:pt x="44" y="260"/>
                      <a:pt x="44" y="260"/>
                    </a:cubicBezTo>
                    <a:cubicBezTo>
                      <a:pt x="4" y="243"/>
                      <a:pt x="4" y="243"/>
                      <a:pt x="4" y="243"/>
                    </a:cubicBezTo>
                    <a:cubicBezTo>
                      <a:pt x="4" y="243"/>
                      <a:pt x="3" y="243"/>
                      <a:pt x="3" y="243"/>
                    </a:cubicBezTo>
                    <a:cubicBezTo>
                      <a:pt x="2" y="244"/>
                      <a:pt x="2" y="245"/>
                      <a:pt x="3" y="245"/>
                    </a:cubicBezTo>
                    <a:cubicBezTo>
                      <a:pt x="43" y="270"/>
                      <a:pt x="43" y="270"/>
                      <a:pt x="43" y="270"/>
                    </a:cubicBezTo>
                    <a:cubicBezTo>
                      <a:pt x="44" y="269"/>
                      <a:pt x="44" y="269"/>
                      <a:pt x="44" y="269"/>
                    </a:cubicBezTo>
                    <a:cubicBezTo>
                      <a:pt x="45" y="268"/>
                      <a:pt x="45" y="268"/>
                      <a:pt x="45" y="268"/>
                    </a:cubicBezTo>
                    <a:cubicBezTo>
                      <a:pt x="45" y="268"/>
                      <a:pt x="35" y="263"/>
                      <a:pt x="25" y="258"/>
                    </a:cubicBezTo>
                    <a:cubicBezTo>
                      <a:pt x="20" y="256"/>
                      <a:pt x="15" y="253"/>
                      <a:pt x="11" y="251"/>
                    </a:cubicBezTo>
                    <a:cubicBezTo>
                      <a:pt x="9" y="251"/>
                      <a:pt x="7" y="250"/>
                      <a:pt x="5" y="249"/>
                    </a:cubicBezTo>
                    <a:cubicBezTo>
                      <a:pt x="5" y="249"/>
                      <a:pt x="4" y="249"/>
                      <a:pt x="4" y="249"/>
                    </a:cubicBezTo>
                    <a:cubicBezTo>
                      <a:pt x="3" y="248"/>
                      <a:pt x="3" y="248"/>
                      <a:pt x="2" y="248"/>
                    </a:cubicBezTo>
                    <a:cubicBezTo>
                      <a:pt x="2" y="248"/>
                      <a:pt x="2" y="248"/>
                      <a:pt x="2" y="248"/>
                    </a:cubicBezTo>
                    <a:cubicBezTo>
                      <a:pt x="2" y="248"/>
                      <a:pt x="1" y="249"/>
                      <a:pt x="1" y="249"/>
                    </a:cubicBezTo>
                    <a:cubicBezTo>
                      <a:pt x="1" y="249"/>
                      <a:pt x="1" y="250"/>
                      <a:pt x="1" y="250"/>
                    </a:cubicBezTo>
                    <a:cubicBezTo>
                      <a:pt x="1" y="251"/>
                      <a:pt x="1" y="251"/>
                      <a:pt x="2" y="251"/>
                    </a:cubicBezTo>
                    <a:cubicBezTo>
                      <a:pt x="2" y="251"/>
                      <a:pt x="4" y="253"/>
                      <a:pt x="8" y="255"/>
                    </a:cubicBezTo>
                    <a:cubicBezTo>
                      <a:pt x="14" y="259"/>
                      <a:pt x="23" y="264"/>
                      <a:pt x="31" y="269"/>
                    </a:cubicBezTo>
                    <a:cubicBezTo>
                      <a:pt x="35" y="271"/>
                      <a:pt x="38" y="273"/>
                      <a:pt x="40" y="275"/>
                    </a:cubicBezTo>
                    <a:cubicBezTo>
                      <a:pt x="42" y="275"/>
                      <a:pt x="43" y="276"/>
                      <a:pt x="43"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5" y="276"/>
                      <a:pt x="45" y="276"/>
                      <a:pt x="45" y="276"/>
                    </a:cubicBezTo>
                    <a:cubicBezTo>
                      <a:pt x="44" y="276"/>
                      <a:pt x="44" y="276"/>
                      <a:pt x="44" y="276"/>
                    </a:cubicBezTo>
                    <a:cubicBezTo>
                      <a:pt x="44" y="277"/>
                      <a:pt x="44" y="277"/>
                      <a:pt x="44" y="277"/>
                    </a:cubicBezTo>
                    <a:cubicBezTo>
                      <a:pt x="45" y="276"/>
                      <a:pt x="45" y="276"/>
                      <a:pt x="45" y="276"/>
                    </a:cubicBezTo>
                    <a:cubicBezTo>
                      <a:pt x="44" y="276"/>
                      <a:pt x="44" y="276"/>
                      <a:pt x="44" y="276"/>
                    </a:cubicBezTo>
                    <a:cubicBezTo>
                      <a:pt x="45" y="276"/>
                      <a:pt x="45" y="276"/>
                      <a:pt x="45" y="276"/>
                    </a:cubicBezTo>
                    <a:cubicBezTo>
                      <a:pt x="44" y="276"/>
                      <a:pt x="44" y="276"/>
                      <a:pt x="44" y="276"/>
                    </a:cubicBezTo>
                    <a:cubicBezTo>
                      <a:pt x="44" y="276"/>
                      <a:pt x="44" y="276"/>
                      <a:pt x="44" y="276"/>
                    </a:cubicBezTo>
                    <a:cubicBezTo>
                      <a:pt x="45" y="276"/>
                      <a:pt x="45" y="276"/>
                      <a:pt x="45" y="276"/>
                    </a:cubicBezTo>
                    <a:cubicBezTo>
                      <a:pt x="44" y="276"/>
                      <a:pt x="44" y="276"/>
                      <a:pt x="44" y="276"/>
                    </a:cubicBezTo>
                    <a:cubicBezTo>
                      <a:pt x="45" y="277"/>
                      <a:pt x="45" y="277"/>
                      <a:pt x="45" y="277"/>
                    </a:cubicBezTo>
                    <a:cubicBezTo>
                      <a:pt x="46" y="275"/>
                      <a:pt x="46" y="275"/>
                      <a:pt x="46" y="275"/>
                    </a:cubicBezTo>
                    <a:cubicBezTo>
                      <a:pt x="3" y="256"/>
                      <a:pt x="3" y="256"/>
                      <a:pt x="3" y="256"/>
                    </a:cubicBezTo>
                    <a:cubicBezTo>
                      <a:pt x="2" y="256"/>
                      <a:pt x="1" y="256"/>
                      <a:pt x="1" y="257"/>
                    </a:cubicBezTo>
                    <a:cubicBezTo>
                      <a:pt x="1" y="257"/>
                      <a:pt x="1" y="258"/>
                      <a:pt x="2" y="259"/>
                    </a:cubicBezTo>
                    <a:cubicBezTo>
                      <a:pt x="2" y="259"/>
                      <a:pt x="4" y="260"/>
                      <a:pt x="8" y="262"/>
                    </a:cubicBezTo>
                    <a:cubicBezTo>
                      <a:pt x="14" y="266"/>
                      <a:pt x="22" y="271"/>
                      <a:pt x="30" y="276"/>
                    </a:cubicBezTo>
                    <a:cubicBezTo>
                      <a:pt x="33" y="278"/>
                      <a:pt x="36" y="280"/>
                      <a:pt x="39" y="281"/>
                    </a:cubicBezTo>
                    <a:cubicBezTo>
                      <a:pt x="40" y="282"/>
                      <a:pt x="41" y="283"/>
                      <a:pt x="41" y="283"/>
                    </a:cubicBezTo>
                    <a:cubicBezTo>
                      <a:pt x="42" y="284"/>
                      <a:pt x="42" y="284"/>
                      <a:pt x="42" y="284"/>
                    </a:cubicBezTo>
                    <a:cubicBezTo>
                      <a:pt x="42" y="284"/>
                      <a:pt x="42" y="284"/>
                      <a:pt x="42" y="284"/>
                    </a:cubicBezTo>
                    <a:cubicBezTo>
                      <a:pt x="42" y="283"/>
                      <a:pt x="42" y="283"/>
                      <a:pt x="42" y="283"/>
                    </a:cubicBezTo>
                    <a:cubicBezTo>
                      <a:pt x="42" y="284"/>
                      <a:pt x="42" y="284"/>
                      <a:pt x="42" y="284"/>
                    </a:cubicBezTo>
                    <a:cubicBezTo>
                      <a:pt x="42" y="284"/>
                      <a:pt x="42" y="284"/>
                      <a:pt x="42" y="284"/>
                    </a:cubicBezTo>
                    <a:cubicBezTo>
                      <a:pt x="42" y="283"/>
                      <a:pt x="42" y="283"/>
                      <a:pt x="42" y="283"/>
                    </a:cubicBezTo>
                    <a:cubicBezTo>
                      <a:pt x="42" y="284"/>
                      <a:pt x="42" y="284"/>
                      <a:pt x="42" y="284"/>
                    </a:cubicBezTo>
                    <a:cubicBezTo>
                      <a:pt x="43" y="283"/>
                      <a:pt x="43" y="283"/>
                      <a:pt x="43" y="283"/>
                    </a:cubicBezTo>
                    <a:cubicBezTo>
                      <a:pt x="42" y="283"/>
                      <a:pt x="42" y="283"/>
                      <a:pt x="42" y="283"/>
                    </a:cubicBezTo>
                    <a:cubicBezTo>
                      <a:pt x="42" y="283"/>
                      <a:pt x="42" y="284"/>
                      <a:pt x="42" y="284"/>
                    </a:cubicBezTo>
                    <a:cubicBezTo>
                      <a:pt x="43" y="283"/>
                      <a:pt x="43" y="283"/>
                      <a:pt x="43" y="283"/>
                    </a:cubicBezTo>
                    <a:cubicBezTo>
                      <a:pt x="42" y="283"/>
                      <a:pt x="42" y="283"/>
                      <a:pt x="42" y="283"/>
                    </a:cubicBezTo>
                    <a:cubicBezTo>
                      <a:pt x="43" y="283"/>
                      <a:pt x="43" y="283"/>
                      <a:pt x="43" y="283"/>
                    </a:cubicBezTo>
                    <a:cubicBezTo>
                      <a:pt x="42" y="282"/>
                      <a:pt x="42" y="282"/>
                      <a:pt x="42" y="282"/>
                    </a:cubicBezTo>
                    <a:cubicBezTo>
                      <a:pt x="42" y="283"/>
                      <a:pt x="42" y="283"/>
                      <a:pt x="42" y="283"/>
                    </a:cubicBezTo>
                    <a:cubicBezTo>
                      <a:pt x="43" y="283"/>
                      <a:pt x="43" y="283"/>
                      <a:pt x="43" y="283"/>
                    </a:cubicBezTo>
                    <a:cubicBezTo>
                      <a:pt x="42" y="282"/>
                      <a:pt x="42" y="282"/>
                      <a:pt x="42" y="282"/>
                    </a:cubicBezTo>
                    <a:cubicBezTo>
                      <a:pt x="43" y="283"/>
                      <a:pt x="43" y="283"/>
                      <a:pt x="43" y="283"/>
                    </a:cubicBezTo>
                    <a:cubicBezTo>
                      <a:pt x="42" y="282"/>
                      <a:pt x="42" y="282"/>
                      <a:pt x="42" y="282"/>
                    </a:cubicBezTo>
                    <a:cubicBezTo>
                      <a:pt x="43" y="283"/>
                      <a:pt x="43" y="283"/>
                      <a:pt x="43" y="283"/>
                    </a:cubicBezTo>
                    <a:cubicBezTo>
                      <a:pt x="43" y="282"/>
                      <a:pt x="43" y="282"/>
                      <a:pt x="43" y="282"/>
                    </a:cubicBezTo>
                    <a:cubicBezTo>
                      <a:pt x="43" y="282"/>
                      <a:pt x="42" y="282"/>
                      <a:pt x="42" y="282"/>
                    </a:cubicBezTo>
                    <a:cubicBezTo>
                      <a:pt x="43" y="283"/>
                      <a:pt x="43" y="283"/>
                      <a:pt x="43" y="283"/>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3"/>
                      <a:pt x="43" y="283"/>
                      <a:pt x="43" y="283"/>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1"/>
                      <a:pt x="42" y="281"/>
                      <a:pt x="41" y="281"/>
                    </a:cubicBezTo>
                    <a:cubicBezTo>
                      <a:pt x="36" y="279"/>
                      <a:pt x="27" y="275"/>
                      <a:pt x="19" y="271"/>
                    </a:cubicBezTo>
                    <a:cubicBezTo>
                      <a:pt x="11" y="267"/>
                      <a:pt x="4" y="264"/>
                      <a:pt x="4" y="264"/>
                    </a:cubicBezTo>
                    <a:cubicBezTo>
                      <a:pt x="3" y="264"/>
                      <a:pt x="2" y="264"/>
                      <a:pt x="2" y="265"/>
                    </a:cubicBezTo>
                    <a:cubicBezTo>
                      <a:pt x="2" y="266"/>
                      <a:pt x="2" y="266"/>
                      <a:pt x="2" y="267"/>
                    </a:cubicBezTo>
                    <a:cubicBezTo>
                      <a:pt x="44" y="293"/>
                      <a:pt x="44" y="293"/>
                      <a:pt x="44" y="293"/>
                    </a:cubicBezTo>
                    <a:cubicBezTo>
                      <a:pt x="45" y="292"/>
                      <a:pt x="45" y="292"/>
                      <a:pt x="45" y="292"/>
                    </a:cubicBezTo>
                    <a:cubicBezTo>
                      <a:pt x="44" y="291"/>
                      <a:pt x="44" y="291"/>
                      <a:pt x="44" y="291"/>
                    </a:cubicBezTo>
                    <a:cubicBezTo>
                      <a:pt x="45" y="292"/>
                      <a:pt x="45" y="292"/>
                      <a:pt x="45" y="292"/>
                    </a:cubicBezTo>
                    <a:cubicBezTo>
                      <a:pt x="44" y="290"/>
                      <a:pt x="44" y="290"/>
                      <a:pt x="44" y="290"/>
                    </a:cubicBezTo>
                    <a:cubicBezTo>
                      <a:pt x="44" y="290"/>
                      <a:pt x="44" y="290"/>
                      <a:pt x="44" y="291"/>
                    </a:cubicBezTo>
                    <a:cubicBezTo>
                      <a:pt x="45" y="292"/>
                      <a:pt x="45" y="292"/>
                      <a:pt x="45" y="292"/>
                    </a:cubicBezTo>
                    <a:cubicBezTo>
                      <a:pt x="44" y="290"/>
                      <a:pt x="44" y="290"/>
                      <a:pt x="44" y="290"/>
                    </a:cubicBezTo>
                    <a:cubicBezTo>
                      <a:pt x="45" y="291"/>
                      <a:pt x="45" y="291"/>
                      <a:pt x="45" y="291"/>
                    </a:cubicBezTo>
                    <a:cubicBezTo>
                      <a:pt x="45" y="290"/>
                      <a:pt x="45" y="290"/>
                      <a:pt x="45" y="290"/>
                    </a:cubicBezTo>
                    <a:cubicBezTo>
                      <a:pt x="44" y="290"/>
                      <a:pt x="44" y="290"/>
                      <a:pt x="44" y="290"/>
                    </a:cubicBezTo>
                    <a:cubicBezTo>
                      <a:pt x="45" y="291"/>
                      <a:pt x="45" y="291"/>
                      <a:pt x="45" y="291"/>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4" y="290"/>
                      <a:pt x="42" y="289"/>
                    </a:cubicBezTo>
                    <a:cubicBezTo>
                      <a:pt x="37" y="287"/>
                      <a:pt x="28" y="282"/>
                      <a:pt x="19" y="278"/>
                    </a:cubicBezTo>
                    <a:cubicBezTo>
                      <a:pt x="15" y="276"/>
                      <a:pt x="11" y="274"/>
                      <a:pt x="8" y="273"/>
                    </a:cubicBezTo>
                    <a:cubicBezTo>
                      <a:pt x="5" y="271"/>
                      <a:pt x="3" y="270"/>
                      <a:pt x="3" y="270"/>
                    </a:cubicBezTo>
                    <a:cubicBezTo>
                      <a:pt x="3" y="270"/>
                      <a:pt x="2" y="270"/>
                      <a:pt x="1" y="271"/>
                    </a:cubicBezTo>
                    <a:cubicBezTo>
                      <a:pt x="1" y="272"/>
                      <a:pt x="1" y="272"/>
                      <a:pt x="2" y="273"/>
                    </a:cubicBezTo>
                    <a:cubicBezTo>
                      <a:pt x="44" y="299"/>
                      <a:pt x="44" y="299"/>
                      <a:pt x="44" y="299"/>
                    </a:cubicBezTo>
                    <a:cubicBezTo>
                      <a:pt x="45" y="298"/>
                      <a:pt x="45" y="298"/>
                      <a:pt x="45" y="298"/>
                    </a:cubicBezTo>
                    <a:cubicBezTo>
                      <a:pt x="44" y="297"/>
                      <a:pt x="44" y="297"/>
                      <a:pt x="44" y="297"/>
                    </a:cubicBezTo>
                    <a:cubicBezTo>
                      <a:pt x="45" y="298"/>
                      <a:pt x="45" y="298"/>
                      <a:pt x="45" y="298"/>
                    </a:cubicBezTo>
                    <a:cubicBezTo>
                      <a:pt x="45" y="297"/>
                      <a:pt x="45" y="297"/>
                      <a:pt x="45" y="297"/>
                    </a:cubicBezTo>
                    <a:cubicBezTo>
                      <a:pt x="44" y="297"/>
                      <a:pt x="44" y="297"/>
                      <a:pt x="44" y="297"/>
                    </a:cubicBezTo>
                    <a:cubicBezTo>
                      <a:pt x="45" y="298"/>
                      <a:pt x="45" y="298"/>
                      <a:pt x="45" y="298"/>
                    </a:cubicBezTo>
                    <a:cubicBezTo>
                      <a:pt x="45" y="297"/>
                      <a:pt x="45" y="297"/>
                      <a:pt x="45" y="297"/>
                    </a:cubicBezTo>
                    <a:cubicBezTo>
                      <a:pt x="45" y="298"/>
                      <a:pt x="45" y="298"/>
                      <a:pt x="45" y="298"/>
                    </a:cubicBezTo>
                    <a:cubicBezTo>
                      <a:pt x="45" y="297"/>
                      <a:pt x="45" y="297"/>
                      <a:pt x="45" y="297"/>
                    </a:cubicBezTo>
                    <a:cubicBezTo>
                      <a:pt x="45" y="297"/>
                      <a:pt x="45" y="297"/>
                      <a:pt x="45" y="297"/>
                    </a:cubicBezTo>
                    <a:cubicBezTo>
                      <a:pt x="45" y="298"/>
                      <a:pt x="45" y="298"/>
                      <a:pt x="45" y="298"/>
                    </a:cubicBezTo>
                    <a:cubicBezTo>
                      <a:pt x="45" y="297"/>
                      <a:pt x="45" y="297"/>
                      <a:pt x="45" y="297"/>
                    </a:cubicBezTo>
                    <a:cubicBezTo>
                      <a:pt x="45" y="298"/>
                      <a:pt x="45" y="298"/>
                      <a:pt x="45" y="298"/>
                    </a:cubicBezTo>
                    <a:cubicBezTo>
                      <a:pt x="46" y="297"/>
                      <a:pt x="46" y="297"/>
                      <a:pt x="46" y="297"/>
                    </a:cubicBezTo>
                    <a:cubicBezTo>
                      <a:pt x="45" y="297"/>
                      <a:pt x="45" y="297"/>
                      <a:pt x="45" y="297"/>
                    </a:cubicBezTo>
                    <a:cubicBezTo>
                      <a:pt x="45" y="298"/>
                      <a:pt x="45" y="298"/>
                      <a:pt x="45" y="298"/>
                    </a:cubicBezTo>
                    <a:cubicBezTo>
                      <a:pt x="46" y="297"/>
                      <a:pt x="46" y="297"/>
                      <a:pt x="46" y="297"/>
                    </a:cubicBezTo>
                    <a:cubicBezTo>
                      <a:pt x="45" y="297"/>
                      <a:pt x="45" y="297"/>
                      <a:pt x="45" y="297"/>
                    </a:cubicBezTo>
                    <a:cubicBezTo>
                      <a:pt x="45" y="297"/>
                      <a:pt x="44" y="296"/>
                      <a:pt x="43" y="295"/>
                    </a:cubicBezTo>
                    <a:cubicBezTo>
                      <a:pt x="38" y="293"/>
                      <a:pt x="28" y="288"/>
                      <a:pt x="20" y="284"/>
                    </a:cubicBezTo>
                    <a:cubicBezTo>
                      <a:pt x="15" y="282"/>
                      <a:pt x="11" y="280"/>
                      <a:pt x="8" y="278"/>
                    </a:cubicBezTo>
                    <a:cubicBezTo>
                      <a:pt x="7" y="277"/>
                      <a:pt x="5" y="277"/>
                      <a:pt x="4" y="276"/>
                    </a:cubicBezTo>
                    <a:cubicBezTo>
                      <a:pt x="4" y="276"/>
                      <a:pt x="3" y="276"/>
                      <a:pt x="3" y="276"/>
                    </a:cubicBezTo>
                    <a:cubicBezTo>
                      <a:pt x="3" y="276"/>
                      <a:pt x="3" y="276"/>
                      <a:pt x="3" y="276"/>
                    </a:cubicBezTo>
                    <a:cubicBezTo>
                      <a:pt x="2" y="276"/>
                      <a:pt x="2" y="276"/>
                      <a:pt x="2" y="276"/>
                    </a:cubicBezTo>
                    <a:cubicBezTo>
                      <a:pt x="2" y="276"/>
                      <a:pt x="2" y="276"/>
                      <a:pt x="2" y="276"/>
                    </a:cubicBezTo>
                    <a:cubicBezTo>
                      <a:pt x="1" y="276"/>
                      <a:pt x="1" y="276"/>
                      <a:pt x="1" y="276"/>
                    </a:cubicBezTo>
                    <a:cubicBezTo>
                      <a:pt x="2" y="277"/>
                      <a:pt x="2" y="277"/>
                      <a:pt x="2" y="277"/>
                    </a:cubicBezTo>
                    <a:cubicBezTo>
                      <a:pt x="1" y="276"/>
                      <a:pt x="1" y="276"/>
                      <a:pt x="1" y="276"/>
                    </a:cubicBezTo>
                    <a:cubicBezTo>
                      <a:pt x="0" y="277"/>
                      <a:pt x="0" y="277"/>
                      <a:pt x="0" y="277"/>
                    </a:cubicBezTo>
                    <a:cubicBezTo>
                      <a:pt x="1" y="278"/>
                      <a:pt x="1" y="278"/>
                      <a:pt x="1" y="278"/>
                    </a:cubicBezTo>
                    <a:cubicBezTo>
                      <a:pt x="1" y="279"/>
                      <a:pt x="2" y="279"/>
                      <a:pt x="2" y="279"/>
                    </a:cubicBezTo>
                    <a:cubicBezTo>
                      <a:pt x="4" y="281"/>
                      <a:pt x="7" y="283"/>
                      <a:pt x="11" y="286"/>
                    </a:cubicBezTo>
                    <a:cubicBezTo>
                      <a:pt x="18" y="289"/>
                      <a:pt x="26" y="294"/>
                      <a:pt x="32" y="298"/>
                    </a:cubicBezTo>
                    <a:cubicBezTo>
                      <a:pt x="36" y="300"/>
                      <a:pt x="38" y="302"/>
                      <a:pt x="40" y="303"/>
                    </a:cubicBezTo>
                    <a:cubicBezTo>
                      <a:pt x="41" y="303"/>
                      <a:pt x="42" y="304"/>
                      <a:pt x="43" y="304"/>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4" y="304"/>
                      <a:pt x="44" y="304"/>
                      <a:pt x="44" y="304"/>
                    </a:cubicBezTo>
                    <a:cubicBezTo>
                      <a:pt x="43" y="305"/>
                      <a:pt x="43" y="305"/>
                      <a:pt x="43" y="305"/>
                    </a:cubicBezTo>
                    <a:cubicBezTo>
                      <a:pt x="43" y="305"/>
                      <a:pt x="43" y="305"/>
                      <a:pt x="43" y="305"/>
                    </a:cubicBezTo>
                    <a:cubicBezTo>
                      <a:pt x="44" y="304"/>
                      <a:pt x="44" y="304"/>
                      <a:pt x="44" y="304"/>
                    </a:cubicBezTo>
                    <a:cubicBezTo>
                      <a:pt x="43" y="305"/>
                      <a:pt x="43" y="305"/>
                      <a:pt x="43" y="305"/>
                    </a:cubicBezTo>
                    <a:cubicBezTo>
                      <a:pt x="44" y="304"/>
                      <a:pt x="44" y="304"/>
                      <a:pt x="44" y="304"/>
                    </a:cubicBezTo>
                    <a:cubicBezTo>
                      <a:pt x="43" y="304"/>
                      <a:pt x="43" y="304"/>
                      <a:pt x="43" y="304"/>
                    </a:cubicBezTo>
                    <a:cubicBezTo>
                      <a:pt x="43" y="304"/>
                      <a:pt x="43" y="305"/>
                      <a:pt x="43" y="305"/>
                    </a:cubicBezTo>
                    <a:cubicBezTo>
                      <a:pt x="44" y="304"/>
                      <a:pt x="44" y="304"/>
                      <a:pt x="44" y="304"/>
                    </a:cubicBezTo>
                    <a:cubicBezTo>
                      <a:pt x="43" y="304"/>
                      <a:pt x="43" y="304"/>
                      <a:pt x="43" y="304"/>
                    </a:cubicBezTo>
                    <a:cubicBezTo>
                      <a:pt x="45" y="304"/>
                      <a:pt x="45" y="304"/>
                      <a:pt x="45" y="304"/>
                    </a:cubicBezTo>
                    <a:cubicBezTo>
                      <a:pt x="43" y="303"/>
                      <a:pt x="43" y="303"/>
                      <a:pt x="43" y="303"/>
                    </a:cubicBezTo>
                    <a:cubicBezTo>
                      <a:pt x="45" y="304"/>
                      <a:pt x="45" y="304"/>
                      <a:pt x="45" y="304"/>
                    </a:cubicBezTo>
                    <a:cubicBezTo>
                      <a:pt x="44" y="302"/>
                      <a:pt x="44" y="302"/>
                      <a:pt x="44" y="302"/>
                    </a:cubicBezTo>
                    <a:cubicBezTo>
                      <a:pt x="44" y="302"/>
                      <a:pt x="44" y="303"/>
                      <a:pt x="43" y="303"/>
                    </a:cubicBezTo>
                    <a:cubicBezTo>
                      <a:pt x="45" y="304"/>
                      <a:pt x="45" y="304"/>
                      <a:pt x="45" y="304"/>
                    </a:cubicBezTo>
                    <a:cubicBezTo>
                      <a:pt x="44" y="302"/>
                      <a:pt x="44" y="302"/>
                      <a:pt x="44" y="302"/>
                    </a:cubicBezTo>
                    <a:cubicBezTo>
                      <a:pt x="44" y="304"/>
                      <a:pt x="44" y="304"/>
                      <a:pt x="44" y="304"/>
                    </a:cubicBezTo>
                    <a:cubicBezTo>
                      <a:pt x="44" y="302"/>
                      <a:pt x="44" y="302"/>
                      <a:pt x="44" y="302"/>
                    </a:cubicBezTo>
                    <a:cubicBezTo>
                      <a:pt x="44" y="302"/>
                      <a:pt x="44" y="302"/>
                      <a:pt x="44" y="302"/>
                    </a:cubicBezTo>
                    <a:cubicBezTo>
                      <a:pt x="44" y="304"/>
                      <a:pt x="44" y="304"/>
                      <a:pt x="44" y="304"/>
                    </a:cubicBezTo>
                    <a:cubicBezTo>
                      <a:pt x="44" y="302"/>
                      <a:pt x="44" y="302"/>
                      <a:pt x="44" y="302"/>
                    </a:cubicBezTo>
                    <a:cubicBezTo>
                      <a:pt x="44" y="303"/>
                      <a:pt x="44" y="303"/>
                      <a:pt x="44" y="303"/>
                    </a:cubicBezTo>
                    <a:cubicBezTo>
                      <a:pt x="45" y="302"/>
                      <a:pt x="45" y="302"/>
                      <a:pt x="45" y="302"/>
                    </a:cubicBezTo>
                    <a:cubicBezTo>
                      <a:pt x="44" y="302"/>
                      <a:pt x="44" y="302"/>
                      <a:pt x="44" y="302"/>
                    </a:cubicBezTo>
                    <a:cubicBezTo>
                      <a:pt x="44" y="303"/>
                      <a:pt x="44" y="303"/>
                      <a:pt x="44" y="303"/>
                    </a:cubicBezTo>
                    <a:cubicBezTo>
                      <a:pt x="45" y="302"/>
                      <a:pt x="45" y="302"/>
                      <a:pt x="45" y="302"/>
                    </a:cubicBezTo>
                    <a:cubicBezTo>
                      <a:pt x="45" y="302"/>
                      <a:pt x="45" y="302"/>
                      <a:pt x="45" y="302"/>
                    </a:cubicBezTo>
                    <a:cubicBezTo>
                      <a:pt x="44" y="302"/>
                      <a:pt x="43" y="302"/>
                      <a:pt x="42" y="301"/>
                    </a:cubicBezTo>
                    <a:cubicBezTo>
                      <a:pt x="37" y="299"/>
                      <a:pt x="27" y="294"/>
                      <a:pt x="19" y="290"/>
                    </a:cubicBezTo>
                    <a:cubicBezTo>
                      <a:pt x="10" y="286"/>
                      <a:pt x="3" y="283"/>
                      <a:pt x="3" y="283"/>
                    </a:cubicBezTo>
                    <a:cubicBezTo>
                      <a:pt x="2" y="282"/>
                      <a:pt x="1" y="283"/>
                      <a:pt x="1" y="283"/>
                    </a:cubicBezTo>
                    <a:cubicBezTo>
                      <a:pt x="0" y="284"/>
                      <a:pt x="1" y="285"/>
                      <a:pt x="1" y="285"/>
                    </a:cubicBezTo>
                    <a:cubicBezTo>
                      <a:pt x="1" y="285"/>
                      <a:pt x="4" y="287"/>
                      <a:pt x="8" y="289"/>
                    </a:cubicBezTo>
                    <a:cubicBezTo>
                      <a:pt x="14" y="293"/>
                      <a:pt x="23" y="298"/>
                      <a:pt x="30" y="303"/>
                    </a:cubicBezTo>
                    <a:cubicBezTo>
                      <a:pt x="34" y="305"/>
                      <a:pt x="37" y="307"/>
                      <a:pt x="40" y="309"/>
                    </a:cubicBezTo>
                    <a:cubicBezTo>
                      <a:pt x="41" y="310"/>
                      <a:pt x="42" y="310"/>
                      <a:pt x="42" y="311"/>
                    </a:cubicBezTo>
                    <a:cubicBezTo>
                      <a:pt x="43" y="311"/>
                      <a:pt x="43" y="311"/>
                      <a:pt x="43" y="311"/>
                    </a:cubicBezTo>
                    <a:cubicBezTo>
                      <a:pt x="43" y="311"/>
                      <a:pt x="43" y="311"/>
                      <a:pt x="43" y="311"/>
                    </a:cubicBezTo>
                    <a:cubicBezTo>
                      <a:pt x="44" y="311"/>
                      <a:pt x="44" y="311"/>
                      <a:pt x="44" y="311"/>
                    </a:cubicBezTo>
                    <a:cubicBezTo>
                      <a:pt x="43" y="311"/>
                      <a:pt x="43" y="311"/>
                      <a:pt x="43" y="311"/>
                    </a:cubicBezTo>
                    <a:cubicBezTo>
                      <a:pt x="43" y="311"/>
                      <a:pt x="43" y="311"/>
                      <a:pt x="43" y="311"/>
                    </a:cubicBezTo>
                    <a:cubicBezTo>
                      <a:pt x="44" y="311"/>
                      <a:pt x="44" y="311"/>
                      <a:pt x="44" y="311"/>
                    </a:cubicBezTo>
                    <a:cubicBezTo>
                      <a:pt x="43" y="311"/>
                      <a:pt x="43" y="311"/>
                      <a:pt x="43" y="311"/>
                    </a:cubicBezTo>
                    <a:cubicBezTo>
                      <a:pt x="44" y="310"/>
                      <a:pt x="44" y="310"/>
                      <a:pt x="44" y="310"/>
                    </a:cubicBezTo>
                    <a:cubicBezTo>
                      <a:pt x="43" y="311"/>
                      <a:pt x="43" y="311"/>
                      <a:pt x="43" y="311"/>
                    </a:cubicBezTo>
                    <a:cubicBezTo>
                      <a:pt x="43" y="311"/>
                      <a:pt x="43" y="311"/>
                      <a:pt x="43" y="311"/>
                    </a:cubicBezTo>
                    <a:cubicBezTo>
                      <a:pt x="44" y="310"/>
                      <a:pt x="44" y="310"/>
                      <a:pt x="44" y="310"/>
                    </a:cubicBezTo>
                    <a:cubicBezTo>
                      <a:pt x="43" y="311"/>
                      <a:pt x="43" y="311"/>
                      <a:pt x="43" y="311"/>
                    </a:cubicBezTo>
                    <a:cubicBezTo>
                      <a:pt x="44" y="310"/>
                      <a:pt x="44" y="310"/>
                      <a:pt x="44" y="310"/>
                    </a:cubicBezTo>
                    <a:cubicBezTo>
                      <a:pt x="43" y="310"/>
                      <a:pt x="43" y="310"/>
                      <a:pt x="43" y="310"/>
                    </a:cubicBezTo>
                    <a:cubicBezTo>
                      <a:pt x="43" y="311"/>
                      <a:pt x="43" y="311"/>
                      <a:pt x="43" y="311"/>
                    </a:cubicBezTo>
                    <a:cubicBezTo>
                      <a:pt x="44" y="310"/>
                      <a:pt x="44" y="310"/>
                      <a:pt x="44" y="310"/>
                    </a:cubicBezTo>
                    <a:cubicBezTo>
                      <a:pt x="43" y="310"/>
                      <a:pt x="43" y="310"/>
                      <a:pt x="43" y="310"/>
                    </a:cubicBezTo>
                    <a:cubicBezTo>
                      <a:pt x="44" y="310"/>
                      <a:pt x="44" y="310"/>
                      <a:pt x="44" y="310"/>
                    </a:cubicBezTo>
                    <a:cubicBezTo>
                      <a:pt x="45" y="309"/>
                      <a:pt x="45" y="309"/>
                      <a:pt x="45" y="309"/>
                    </a:cubicBezTo>
                    <a:cubicBezTo>
                      <a:pt x="4" y="288"/>
                      <a:pt x="4" y="288"/>
                      <a:pt x="4" y="288"/>
                    </a:cubicBezTo>
                    <a:cubicBezTo>
                      <a:pt x="3" y="288"/>
                      <a:pt x="3" y="288"/>
                      <a:pt x="2" y="289"/>
                    </a:cubicBezTo>
                    <a:cubicBezTo>
                      <a:pt x="2" y="290"/>
                      <a:pt x="2" y="290"/>
                      <a:pt x="3" y="291"/>
                    </a:cubicBezTo>
                    <a:cubicBezTo>
                      <a:pt x="42" y="316"/>
                      <a:pt x="42" y="316"/>
                      <a:pt x="42" y="316"/>
                    </a:cubicBezTo>
                    <a:cubicBezTo>
                      <a:pt x="43" y="314"/>
                      <a:pt x="43" y="314"/>
                      <a:pt x="43" y="314"/>
                    </a:cubicBezTo>
                    <a:cubicBezTo>
                      <a:pt x="42" y="314"/>
                      <a:pt x="42" y="314"/>
                      <a:pt x="42" y="314"/>
                    </a:cubicBezTo>
                    <a:cubicBezTo>
                      <a:pt x="43" y="314"/>
                      <a:pt x="43" y="314"/>
                      <a:pt x="43" y="314"/>
                    </a:cubicBezTo>
                    <a:cubicBezTo>
                      <a:pt x="43" y="313"/>
                      <a:pt x="43" y="313"/>
                      <a:pt x="43" y="313"/>
                    </a:cubicBezTo>
                    <a:cubicBezTo>
                      <a:pt x="42" y="314"/>
                      <a:pt x="42" y="314"/>
                      <a:pt x="42" y="314"/>
                    </a:cubicBezTo>
                    <a:cubicBezTo>
                      <a:pt x="43" y="314"/>
                      <a:pt x="43" y="314"/>
                      <a:pt x="43" y="314"/>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4"/>
                      <a:pt x="43" y="314"/>
                      <a:pt x="43" y="314"/>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2" y="313"/>
                      <a:pt x="41" y="312"/>
                    </a:cubicBezTo>
                    <a:cubicBezTo>
                      <a:pt x="37" y="310"/>
                      <a:pt x="28" y="306"/>
                      <a:pt x="20" y="302"/>
                    </a:cubicBezTo>
                    <a:cubicBezTo>
                      <a:pt x="17" y="300"/>
                      <a:pt x="13" y="298"/>
                      <a:pt x="10" y="296"/>
                    </a:cubicBezTo>
                    <a:cubicBezTo>
                      <a:pt x="8" y="296"/>
                      <a:pt x="7" y="295"/>
                      <a:pt x="6" y="295"/>
                    </a:cubicBezTo>
                    <a:cubicBezTo>
                      <a:pt x="6" y="295"/>
                      <a:pt x="5" y="294"/>
                      <a:pt x="5" y="294"/>
                    </a:cubicBezTo>
                    <a:cubicBezTo>
                      <a:pt x="4" y="294"/>
                      <a:pt x="4" y="294"/>
                      <a:pt x="4" y="294"/>
                    </a:cubicBezTo>
                    <a:cubicBezTo>
                      <a:pt x="3" y="294"/>
                      <a:pt x="3" y="294"/>
                      <a:pt x="3" y="294"/>
                    </a:cubicBezTo>
                    <a:cubicBezTo>
                      <a:pt x="3" y="294"/>
                      <a:pt x="2" y="295"/>
                      <a:pt x="2" y="295"/>
                    </a:cubicBezTo>
                    <a:cubicBezTo>
                      <a:pt x="2" y="296"/>
                      <a:pt x="2" y="297"/>
                      <a:pt x="3" y="297"/>
                    </a:cubicBezTo>
                    <a:cubicBezTo>
                      <a:pt x="44" y="323"/>
                      <a:pt x="44" y="323"/>
                      <a:pt x="44" y="323"/>
                    </a:cubicBezTo>
                    <a:cubicBezTo>
                      <a:pt x="45" y="322"/>
                      <a:pt x="45" y="322"/>
                      <a:pt x="45" y="322"/>
                    </a:cubicBezTo>
                    <a:cubicBezTo>
                      <a:pt x="46" y="320"/>
                      <a:pt x="46" y="320"/>
                      <a:pt x="46" y="320"/>
                    </a:cubicBezTo>
                    <a:cubicBezTo>
                      <a:pt x="46" y="320"/>
                      <a:pt x="35" y="315"/>
                      <a:pt x="25" y="310"/>
                    </a:cubicBezTo>
                    <a:cubicBezTo>
                      <a:pt x="19" y="308"/>
                      <a:pt x="14" y="305"/>
                      <a:pt x="10" y="304"/>
                    </a:cubicBezTo>
                    <a:cubicBezTo>
                      <a:pt x="8" y="303"/>
                      <a:pt x="6" y="302"/>
                      <a:pt x="5" y="301"/>
                    </a:cubicBezTo>
                    <a:cubicBezTo>
                      <a:pt x="4" y="301"/>
                      <a:pt x="3" y="301"/>
                      <a:pt x="3" y="301"/>
                    </a:cubicBezTo>
                    <a:cubicBezTo>
                      <a:pt x="2" y="300"/>
                      <a:pt x="2" y="300"/>
                      <a:pt x="2" y="300"/>
                    </a:cubicBezTo>
                    <a:cubicBezTo>
                      <a:pt x="2" y="300"/>
                      <a:pt x="2" y="300"/>
                      <a:pt x="2" y="300"/>
                    </a:cubicBezTo>
                    <a:cubicBezTo>
                      <a:pt x="1" y="300"/>
                      <a:pt x="1" y="300"/>
                      <a:pt x="1" y="300"/>
                    </a:cubicBezTo>
                    <a:cubicBezTo>
                      <a:pt x="1" y="300"/>
                      <a:pt x="1" y="301"/>
                      <a:pt x="0" y="301"/>
                    </a:cubicBezTo>
                    <a:cubicBezTo>
                      <a:pt x="2" y="302"/>
                      <a:pt x="2" y="302"/>
                      <a:pt x="2" y="302"/>
                    </a:cubicBezTo>
                    <a:cubicBezTo>
                      <a:pt x="0" y="301"/>
                      <a:pt x="0" y="301"/>
                      <a:pt x="0" y="301"/>
                    </a:cubicBezTo>
                    <a:cubicBezTo>
                      <a:pt x="0" y="302"/>
                      <a:pt x="0" y="302"/>
                      <a:pt x="0" y="302"/>
                    </a:cubicBezTo>
                    <a:cubicBezTo>
                      <a:pt x="0" y="302"/>
                      <a:pt x="0" y="303"/>
                      <a:pt x="0" y="303"/>
                    </a:cubicBezTo>
                    <a:cubicBezTo>
                      <a:pt x="1" y="303"/>
                      <a:pt x="1" y="303"/>
                      <a:pt x="1" y="304"/>
                    </a:cubicBezTo>
                    <a:cubicBezTo>
                      <a:pt x="3" y="305"/>
                      <a:pt x="6" y="307"/>
                      <a:pt x="11" y="310"/>
                    </a:cubicBezTo>
                    <a:cubicBezTo>
                      <a:pt x="23" y="318"/>
                      <a:pt x="43" y="330"/>
                      <a:pt x="43" y="330"/>
                    </a:cubicBezTo>
                    <a:cubicBezTo>
                      <a:pt x="44" y="328"/>
                      <a:pt x="44" y="328"/>
                      <a:pt x="44" y="328"/>
                    </a:cubicBezTo>
                    <a:cubicBezTo>
                      <a:pt x="45" y="327"/>
                      <a:pt x="45" y="327"/>
                      <a:pt x="45" y="327"/>
                    </a:cubicBezTo>
                    <a:cubicBezTo>
                      <a:pt x="4" y="309"/>
                      <a:pt x="4" y="309"/>
                      <a:pt x="4" y="309"/>
                    </a:cubicBezTo>
                    <a:cubicBezTo>
                      <a:pt x="3" y="308"/>
                      <a:pt x="2" y="309"/>
                      <a:pt x="2" y="309"/>
                    </a:cubicBezTo>
                    <a:cubicBezTo>
                      <a:pt x="2" y="310"/>
                      <a:pt x="2" y="311"/>
                      <a:pt x="3" y="311"/>
                    </a:cubicBezTo>
                    <a:cubicBezTo>
                      <a:pt x="45" y="338"/>
                      <a:pt x="45" y="338"/>
                      <a:pt x="45" y="338"/>
                    </a:cubicBezTo>
                    <a:cubicBezTo>
                      <a:pt x="45" y="336"/>
                      <a:pt x="45" y="336"/>
                      <a:pt x="45" y="336"/>
                    </a:cubicBezTo>
                    <a:cubicBezTo>
                      <a:pt x="44" y="335"/>
                      <a:pt x="44" y="335"/>
                      <a:pt x="44" y="335"/>
                    </a:cubicBezTo>
                    <a:cubicBezTo>
                      <a:pt x="45" y="336"/>
                      <a:pt x="45" y="336"/>
                      <a:pt x="45" y="336"/>
                    </a:cubicBezTo>
                    <a:cubicBezTo>
                      <a:pt x="45" y="335"/>
                      <a:pt x="45" y="335"/>
                      <a:pt x="45" y="335"/>
                    </a:cubicBezTo>
                    <a:cubicBezTo>
                      <a:pt x="45" y="335"/>
                      <a:pt x="45" y="335"/>
                      <a:pt x="44" y="335"/>
                    </a:cubicBezTo>
                    <a:cubicBezTo>
                      <a:pt x="45" y="336"/>
                      <a:pt x="45" y="336"/>
                      <a:pt x="45" y="336"/>
                    </a:cubicBezTo>
                    <a:cubicBezTo>
                      <a:pt x="45" y="335"/>
                      <a:pt x="45" y="335"/>
                      <a:pt x="45" y="335"/>
                    </a:cubicBezTo>
                    <a:cubicBezTo>
                      <a:pt x="45" y="336"/>
                      <a:pt x="45" y="336"/>
                      <a:pt x="45" y="336"/>
                    </a:cubicBezTo>
                    <a:cubicBezTo>
                      <a:pt x="46" y="335"/>
                      <a:pt x="46" y="335"/>
                      <a:pt x="46" y="335"/>
                    </a:cubicBezTo>
                    <a:cubicBezTo>
                      <a:pt x="45" y="335"/>
                      <a:pt x="45" y="335"/>
                      <a:pt x="45" y="335"/>
                    </a:cubicBezTo>
                    <a:cubicBezTo>
                      <a:pt x="45" y="336"/>
                      <a:pt x="45" y="336"/>
                      <a:pt x="45" y="336"/>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5" y="334"/>
                      <a:pt x="43" y="334"/>
                    </a:cubicBezTo>
                    <a:cubicBezTo>
                      <a:pt x="39" y="332"/>
                      <a:pt x="29" y="327"/>
                      <a:pt x="20" y="322"/>
                    </a:cubicBezTo>
                    <a:cubicBezTo>
                      <a:pt x="12" y="318"/>
                      <a:pt x="4" y="314"/>
                      <a:pt x="4" y="314"/>
                    </a:cubicBezTo>
                    <a:cubicBezTo>
                      <a:pt x="4" y="314"/>
                      <a:pt x="3" y="314"/>
                      <a:pt x="3" y="315"/>
                    </a:cubicBezTo>
                    <a:cubicBezTo>
                      <a:pt x="2" y="316"/>
                      <a:pt x="2" y="316"/>
                      <a:pt x="2" y="316"/>
                    </a:cubicBezTo>
                    <a:cubicBezTo>
                      <a:pt x="2" y="316"/>
                      <a:pt x="3" y="316"/>
                      <a:pt x="3" y="316"/>
                    </a:cubicBezTo>
                    <a:cubicBezTo>
                      <a:pt x="3" y="317"/>
                      <a:pt x="3" y="317"/>
                      <a:pt x="3" y="317"/>
                    </a:cubicBezTo>
                    <a:cubicBezTo>
                      <a:pt x="4" y="317"/>
                      <a:pt x="5" y="318"/>
                      <a:pt x="6" y="319"/>
                    </a:cubicBezTo>
                    <a:cubicBezTo>
                      <a:pt x="15" y="325"/>
                      <a:pt x="43" y="342"/>
                      <a:pt x="43" y="342"/>
                    </a:cubicBezTo>
                    <a:cubicBezTo>
                      <a:pt x="44" y="340"/>
                      <a:pt x="44" y="340"/>
                      <a:pt x="44" y="340"/>
                    </a:cubicBezTo>
                    <a:cubicBezTo>
                      <a:pt x="44" y="339"/>
                      <a:pt x="44" y="339"/>
                      <a:pt x="44" y="339"/>
                    </a:cubicBezTo>
                    <a:cubicBezTo>
                      <a:pt x="2" y="318"/>
                      <a:pt x="2" y="318"/>
                      <a:pt x="2" y="318"/>
                    </a:cubicBezTo>
                    <a:cubicBezTo>
                      <a:pt x="2" y="318"/>
                      <a:pt x="1" y="318"/>
                      <a:pt x="1" y="318"/>
                    </a:cubicBezTo>
                    <a:cubicBezTo>
                      <a:pt x="0" y="318"/>
                      <a:pt x="0" y="319"/>
                      <a:pt x="0" y="319"/>
                    </a:cubicBezTo>
                    <a:cubicBezTo>
                      <a:pt x="0" y="320"/>
                      <a:pt x="0" y="320"/>
                      <a:pt x="0" y="320"/>
                    </a:cubicBezTo>
                    <a:cubicBezTo>
                      <a:pt x="1" y="321"/>
                      <a:pt x="1" y="321"/>
                      <a:pt x="1" y="321"/>
                    </a:cubicBezTo>
                    <a:cubicBezTo>
                      <a:pt x="1" y="321"/>
                      <a:pt x="1" y="321"/>
                      <a:pt x="1" y="321"/>
                    </a:cubicBezTo>
                    <a:cubicBezTo>
                      <a:pt x="2" y="321"/>
                      <a:pt x="5" y="323"/>
                      <a:pt x="9" y="326"/>
                    </a:cubicBezTo>
                    <a:cubicBezTo>
                      <a:pt x="15" y="329"/>
                      <a:pt x="23" y="334"/>
                      <a:pt x="30" y="338"/>
                    </a:cubicBezTo>
                    <a:cubicBezTo>
                      <a:pt x="34" y="341"/>
                      <a:pt x="37" y="342"/>
                      <a:pt x="39" y="344"/>
                    </a:cubicBezTo>
                    <a:cubicBezTo>
                      <a:pt x="40" y="345"/>
                      <a:pt x="41" y="345"/>
                      <a:pt x="42" y="346"/>
                    </a:cubicBezTo>
                    <a:cubicBezTo>
                      <a:pt x="42" y="346"/>
                      <a:pt x="42" y="346"/>
                      <a:pt x="42" y="346"/>
                    </a:cubicBezTo>
                    <a:cubicBezTo>
                      <a:pt x="42" y="346"/>
                      <a:pt x="42" y="346"/>
                      <a:pt x="42" y="346"/>
                    </a:cubicBezTo>
                    <a:cubicBezTo>
                      <a:pt x="43" y="346"/>
                      <a:pt x="43" y="346"/>
                      <a:pt x="43" y="346"/>
                    </a:cubicBezTo>
                    <a:cubicBezTo>
                      <a:pt x="42" y="346"/>
                      <a:pt x="42" y="346"/>
                      <a:pt x="42" y="346"/>
                    </a:cubicBezTo>
                    <a:cubicBezTo>
                      <a:pt x="42" y="346"/>
                      <a:pt x="42" y="346"/>
                      <a:pt x="42" y="346"/>
                    </a:cubicBezTo>
                    <a:cubicBezTo>
                      <a:pt x="43" y="346"/>
                      <a:pt x="43" y="346"/>
                      <a:pt x="43" y="346"/>
                    </a:cubicBezTo>
                    <a:cubicBezTo>
                      <a:pt x="42" y="346"/>
                      <a:pt x="42" y="346"/>
                      <a:pt x="42" y="346"/>
                    </a:cubicBezTo>
                    <a:cubicBezTo>
                      <a:pt x="43" y="346"/>
                      <a:pt x="43" y="346"/>
                      <a:pt x="43" y="346"/>
                    </a:cubicBezTo>
                    <a:cubicBezTo>
                      <a:pt x="42" y="345"/>
                      <a:pt x="42" y="345"/>
                      <a:pt x="42" y="345"/>
                    </a:cubicBezTo>
                    <a:cubicBezTo>
                      <a:pt x="42" y="346"/>
                      <a:pt x="42" y="346"/>
                      <a:pt x="42" y="346"/>
                    </a:cubicBezTo>
                    <a:cubicBezTo>
                      <a:pt x="43" y="346"/>
                      <a:pt x="43" y="346"/>
                      <a:pt x="43" y="346"/>
                    </a:cubicBezTo>
                    <a:cubicBezTo>
                      <a:pt x="42" y="345"/>
                      <a:pt x="42" y="345"/>
                      <a:pt x="42" y="345"/>
                    </a:cubicBezTo>
                    <a:cubicBezTo>
                      <a:pt x="43" y="346"/>
                      <a:pt x="43" y="346"/>
                      <a:pt x="43" y="346"/>
                    </a:cubicBezTo>
                    <a:cubicBezTo>
                      <a:pt x="42" y="345"/>
                      <a:pt x="42" y="345"/>
                      <a:pt x="42" y="345"/>
                    </a:cubicBezTo>
                    <a:cubicBezTo>
                      <a:pt x="43" y="346"/>
                      <a:pt x="43" y="346"/>
                      <a:pt x="43" y="346"/>
                    </a:cubicBezTo>
                    <a:cubicBezTo>
                      <a:pt x="43" y="344"/>
                      <a:pt x="43" y="344"/>
                      <a:pt x="43" y="344"/>
                    </a:cubicBezTo>
                    <a:cubicBezTo>
                      <a:pt x="43" y="344"/>
                      <a:pt x="42" y="345"/>
                      <a:pt x="42" y="345"/>
                    </a:cubicBezTo>
                    <a:cubicBezTo>
                      <a:pt x="43" y="346"/>
                      <a:pt x="43" y="346"/>
                      <a:pt x="43" y="346"/>
                    </a:cubicBezTo>
                    <a:cubicBezTo>
                      <a:pt x="43" y="344"/>
                      <a:pt x="43" y="344"/>
                      <a:pt x="43" y="344"/>
                    </a:cubicBezTo>
                    <a:cubicBezTo>
                      <a:pt x="43" y="345"/>
                      <a:pt x="43" y="345"/>
                      <a:pt x="43" y="345"/>
                    </a:cubicBezTo>
                    <a:cubicBezTo>
                      <a:pt x="43" y="344"/>
                      <a:pt x="43" y="344"/>
                      <a:pt x="43" y="344"/>
                    </a:cubicBezTo>
                    <a:cubicBezTo>
                      <a:pt x="43" y="344"/>
                      <a:pt x="43" y="344"/>
                      <a:pt x="43" y="344"/>
                    </a:cubicBezTo>
                    <a:cubicBezTo>
                      <a:pt x="43" y="345"/>
                      <a:pt x="43" y="345"/>
                      <a:pt x="43" y="345"/>
                    </a:cubicBezTo>
                    <a:cubicBezTo>
                      <a:pt x="43" y="344"/>
                      <a:pt x="43" y="344"/>
                      <a:pt x="43" y="344"/>
                    </a:cubicBezTo>
                    <a:cubicBezTo>
                      <a:pt x="43" y="345"/>
                      <a:pt x="43" y="345"/>
                      <a:pt x="43" y="345"/>
                    </a:cubicBezTo>
                    <a:cubicBezTo>
                      <a:pt x="43" y="344"/>
                      <a:pt x="43" y="344"/>
                      <a:pt x="43" y="344"/>
                    </a:cubicBezTo>
                    <a:cubicBezTo>
                      <a:pt x="43" y="344"/>
                      <a:pt x="43" y="344"/>
                      <a:pt x="43" y="344"/>
                    </a:cubicBezTo>
                    <a:cubicBezTo>
                      <a:pt x="43" y="345"/>
                      <a:pt x="43" y="345"/>
                      <a:pt x="43" y="345"/>
                    </a:cubicBezTo>
                    <a:cubicBezTo>
                      <a:pt x="43" y="344"/>
                      <a:pt x="43" y="344"/>
                      <a:pt x="43" y="344"/>
                    </a:cubicBezTo>
                    <a:cubicBezTo>
                      <a:pt x="43" y="344"/>
                      <a:pt x="42" y="344"/>
                      <a:pt x="41" y="343"/>
                    </a:cubicBezTo>
                    <a:cubicBezTo>
                      <a:pt x="36" y="341"/>
                      <a:pt x="27" y="337"/>
                      <a:pt x="19" y="333"/>
                    </a:cubicBezTo>
                    <a:cubicBezTo>
                      <a:pt x="14" y="331"/>
                      <a:pt x="11" y="329"/>
                      <a:pt x="8" y="327"/>
                    </a:cubicBezTo>
                    <a:cubicBezTo>
                      <a:pt x="5" y="326"/>
                      <a:pt x="3" y="325"/>
                      <a:pt x="3" y="325"/>
                    </a:cubicBezTo>
                    <a:cubicBezTo>
                      <a:pt x="3" y="325"/>
                      <a:pt x="2" y="325"/>
                      <a:pt x="1" y="326"/>
                    </a:cubicBezTo>
                    <a:cubicBezTo>
                      <a:pt x="1" y="326"/>
                      <a:pt x="1" y="327"/>
                      <a:pt x="2" y="328"/>
                    </a:cubicBezTo>
                    <a:cubicBezTo>
                      <a:pt x="19" y="338"/>
                      <a:pt x="19" y="338"/>
                      <a:pt x="19" y="338"/>
                    </a:cubicBezTo>
                    <a:cubicBezTo>
                      <a:pt x="2" y="330"/>
                      <a:pt x="2" y="330"/>
                      <a:pt x="2" y="330"/>
                    </a:cubicBezTo>
                    <a:cubicBezTo>
                      <a:pt x="2" y="330"/>
                      <a:pt x="1" y="330"/>
                      <a:pt x="0" y="331"/>
                    </a:cubicBezTo>
                    <a:cubicBezTo>
                      <a:pt x="0" y="331"/>
                      <a:pt x="0" y="332"/>
                      <a:pt x="1" y="333"/>
                    </a:cubicBezTo>
                    <a:cubicBezTo>
                      <a:pt x="43" y="359"/>
                      <a:pt x="43" y="359"/>
                      <a:pt x="43" y="359"/>
                    </a:cubicBezTo>
                    <a:cubicBezTo>
                      <a:pt x="44" y="358"/>
                      <a:pt x="44" y="358"/>
                      <a:pt x="44" y="358"/>
                    </a:cubicBezTo>
                    <a:cubicBezTo>
                      <a:pt x="43" y="357"/>
                      <a:pt x="43" y="357"/>
                      <a:pt x="43" y="357"/>
                    </a:cubicBezTo>
                    <a:cubicBezTo>
                      <a:pt x="44" y="358"/>
                      <a:pt x="44" y="358"/>
                      <a:pt x="44" y="358"/>
                    </a:cubicBezTo>
                    <a:cubicBezTo>
                      <a:pt x="43" y="356"/>
                      <a:pt x="43" y="356"/>
                      <a:pt x="43" y="356"/>
                    </a:cubicBezTo>
                    <a:cubicBezTo>
                      <a:pt x="43" y="357"/>
                      <a:pt x="43" y="357"/>
                      <a:pt x="43" y="357"/>
                    </a:cubicBezTo>
                    <a:cubicBezTo>
                      <a:pt x="44" y="358"/>
                      <a:pt x="44" y="358"/>
                      <a:pt x="44" y="358"/>
                    </a:cubicBezTo>
                    <a:cubicBezTo>
                      <a:pt x="43" y="356"/>
                      <a:pt x="43" y="356"/>
                      <a:pt x="43" y="356"/>
                    </a:cubicBezTo>
                    <a:cubicBezTo>
                      <a:pt x="44" y="357"/>
                      <a:pt x="44" y="357"/>
                      <a:pt x="44" y="357"/>
                    </a:cubicBezTo>
                    <a:cubicBezTo>
                      <a:pt x="44" y="356"/>
                      <a:pt x="44" y="356"/>
                      <a:pt x="44" y="356"/>
                    </a:cubicBezTo>
                    <a:cubicBezTo>
                      <a:pt x="43" y="356"/>
                      <a:pt x="43" y="356"/>
                      <a:pt x="43" y="356"/>
                    </a:cubicBezTo>
                    <a:cubicBezTo>
                      <a:pt x="44" y="357"/>
                      <a:pt x="44" y="357"/>
                      <a:pt x="44" y="357"/>
                    </a:cubicBezTo>
                    <a:cubicBezTo>
                      <a:pt x="44" y="356"/>
                      <a:pt x="44" y="356"/>
                      <a:pt x="44" y="356"/>
                    </a:cubicBezTo>
                    <a:cubicBezTo>
                      <a:pt x="44" y="357"/>
                      <a:pt x="44" y="357"/>
                      <a:pt x="44" y="357"/>
                    </a:cubicBezTo>
                    <a:cubicBezTo>
                      <a:pt x="44" y="356"/>
                      <a:pt x="44" y="356"/>
                      <a:pt x="44" y="356"/>
                    </a:cubicBezTo>
                    <a:cubicBezTo>
                      <a:pt x="44" y="356"/>
                      <a:pt x="44" y="356"/>
                      <a:pt x="44" y="356"/>
                    </a:cubicBezTo>
                    <a:cubicBezTo>
                      <a:pt x="44" y="357"/>
                      <a:pt x="44" y="357"/>
                      <a:pt x="44" y="357"/>
                    </a:cubicBezTo>
                    <a:cubicBezTo>
                      <a:pt x="44" y="356"/>
                      <a:pt x="44" y="356"/>
                      <a:pt x="44" y="356"/>
                    </a:cubicBezTo>
                    <a:cubicBezTo>
                      <a:pt x="44" y="356"/>
                      <a:pt x="43" y="356"/>
                      <a:pt x="41" y="355"/>
                    </a:cubicBezTo>
                    <a:cubicBezTo>
                      <a:pt x="37" y="353"/>
                      <a:pt x="28" y="348"/>
                      <a:pt x="19" y="344"/>
                    </a:cubicBezTo>
                    <a:cubicBezTo>
                      <a:pt x="15" y="342"/>
                      <a:pt x="11" y="340"/>
                      <a:pt x="9" y="339"/>
                    </a:cubicBezTo>
                    <a:cubicBezTo>
                      <a:pt x="7" y="338"/>
                      <a:pt x="6" y="337"/>
                      <a:pt x="5" y="337"/>
                    </a:cubicBezTo>
                    <a:cubicBezTo>
                      <a:pt x="5" y="337"/>
                      <a:pt x="4" y="336"/>
                      <a:pt x="4" y="336"/>
                    </a:cubicBezTo>
                    <a:cubicBezTo>
                      <a:pt x="4" y="336"/>
                      <a:pt x="4" y="336"/>
                      <a:pt x="4" y="336"/>
                    </a:cubicBezTo>
                    <a:cubicBezTo>
                      <a:pt x="3" y="336"/>
                      <a:pt x="3" y="336"/>
                      <a:pt x="3" y="336"/>
                    </a:cubicBezTo>
                    <a:cubicBezTo>
                      <a:pt x="2" y="336"/>
                      <a:pt x="2" y="336"/>
                      <a:pt x="2" y="336"/>
                    </a:cubicBezTo>
                    <a:cubicBezTo>
                      <a:pt x="2" y="336"/>
                      <a:pt x="2" y="336"/>
                      <a:pt x="2" y="337"/>
                    </a:cubicBezTo>
                    <a:cubicBezTo>
                      <a:pt x="3" y="337"/>
                      <a:pt x="3" y="337"/>
                      <a:pt x="3" y="337"/>
                    </a:cubicBezTo>
                    <a:cubicBezTo>
                      <a:pt x="2" y="337"/>
                      <a:pt x="2" y="337"/>
                      <a:pt x="2" y="337"/>
                    </a:cubicBezTo>
                    <a:cubicBezTo>
                      <a:pt x="1" y="337"/>
                      <a:pt x="1" y="337"/>
                      <a:pt x="1" y="337"/>
                    </a:cubicBezTo>
                    <a:cubicBezTo>
                      <a:pt x="1" y="338"/>
                      <a:pt x="2" y="338"/>
                      <a:pt x="2" y="339"/>
                    </a:cubicBezTo>
                    <a:cubicBezTo>
                      <a:pt x="2" y="339"/>
                      <a:pt x="2" y="339"/>
                      <a:pt x="3" y="340"/>
                    </a:cubicBezTo>
                    <a:cubicBezTo>
                      <a:pt x="5" y="341"/>
                      <a:pt x="8" y="343"/>
                      <a:pt x="12" y="346"/>
                    </a:cubicBezTo>
                    <a:cubicBezTo>
                      <a:pt x="24" y="353"/>
                      <a:pt x="43" y="364"/>
                      <a:pt x="43" y="364"/>
                    </a:cubicBezTo>
                    <a:cubicBezTo>
                      <a:pt x="44" y="363"/>
                      <a:pt x="44" y="363"/>
                      <a:pt x="44" y="363"/>
                    </a:cubicBezTo>
                    <a:cubicBezTo>
                      <a:pt x="44" y="362"/>
                      <a:pt x="44" y="362"/>
                      <a:pt x="44" y="362"/>
                    </a:cubicBezTo>
                    <a:cubicBezTo>
                      <a:pt x="44" y="362"/>
                      <a:pt x="35" y="357"/>
                      <a:pt x="25" y="352"/>
                    </a:cubicBezTo>
                    <a:cubicBezTo>
                      <a:pt x="20" y="349"/>
                      <a:pt x="15" y="346"/>
                      <a:pt x="11" y="345"/>
                    </a:cubicBezTo>
                    <a:cubicBezTo>
                      <a:pt x="9" y="344"/>
                      <a:pt x="7" y="343"/>
                      <a:pt x="6" y="342"/>
                    </a:cubicBezTo>
                    <a:cubicBezTo>
                      <a:pt x="6" y="342"/>
                      <a:pt x="5" y="342"/>
                      <a:pt x="5" y="342"/>
                    </a:cubicBezTo>
                    <a:cubicBezTo>
                      <a:pt x="4" y="341"/>
                      <a:pt x="4" y="341"/>
                      <a:pt x="4" y="341"/>
                    </a:cubicBezTo>
                    <a:cubicBezTo>
                      <a:pt x="4" y="341"/>
                      <a:pt x="4" y="341"/>
                      <a:pt x="3" y="341"/>
                    </a:cubicBezTo>
                    <a:cubicBezTo>
                      <a:pt x="3" y="341"/>
                      <a:pt x="3" y="341"/>
                      <a:pt x="3" y="341"/>
                    </a:cubicBezTo>
                    <a:cubicBezTo>
                      <a:pt x="3" y="341"/>
                      <a:pt x="2" y="342"/>
                      <a:pt x="2" y="342"/>
                    </a:cubicBezTo>
                    <a:cubicBezTo>
                      <a:pt x="2" y="342"/>
                      <a:pt x="2" y="343"/>
                      <a:pt x="2" y="343"/>
                    </a:cubicBezTo>
                    <a:cubicBezTo>
                      <a:pt x="2" y="343"/>
                      <a:pt x="2" y="344"/>
                      <a:pt x="3" y="344"/>
                    </a:cubicBezTo>
                    <a:cubicBezTo>
                      <a:pt x="3" y="344"/>
                      <a:pt x="5" y="346"/>
                      <a:pt x="9" y="348"/>
                    </a:cubicBezTo>
                    <a:cubicBezTo>
                      <a:pt x="15" y="351"/>
                      <a:pt x="23" y="356"/>
                      <a:pt x="30" y="361"/>
                    </a:cubicBezTo>
                    <a:cubicBezTo>
                      <a:pt x="34" y="363"/>
                      <a:pt x="37" y="365"/>
                      <a:pt x="39" y="367"/>
                    </a:cubicBezTo>
                    <a:cubicBezTo>
                      <a:pt x="41" y="367"/>
                      <a:pt x="42" y="368"/>
                      <a:pt x="42" y="368"/>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4" y="368"/>
                      <a:pt x="44" y="368"/>
                      <a:pt x="44" y="368"/>
                    </a:cubicBezTo>
                    <a:cubicBezTo>
                      <a:pt x="43" y="368"/>
                      <a:pt x="43" y="368"/>
                      <a:pt x="43" y="368"/>
                    </a:cubicBezTo>
                    <a:cubicBezTo>
                      <a:pt x="43" y="369"/>
                      <a:pt x="43" y="369"/>
                      <a:pt x="43" y="369"/>
                    </a:cubicBezTo>
                    <a:cubicBezTo>
                      <a:pt x="44" y="368"/>
                      <a:pt x="44" y="368"/>
                      <a:pt x="44" y="368"/>
                    </a:cubicBezTo>
                    <a:cubicBezTo>
                      <a:pt x="43" y="368"/>
                      <a:pt x="43" y="368"/>
                      <a:pt x="43" y="368"/>
                    </a:cubicBezTo>
                    <a:cubicBezTo>
                      <a:pt x="44" y="368"/>
                      <a:pt x="44" y="368"/>
                      <a:pt x="44" y="368"/>
                    </a:cubicBezTo>
                    <a:cubicBezTo>
                      <a:pt x="43" y="367"/>
                      <a:pt x="43" y="367"/>
                      <a:pt x="43" y="367"/>
                    </a:cubicBezTo>
                    <a:cubicBezTo>
                      <a:pt x="43" y="368"/>
                      <a:pt x="43" y="368"/>
                      <a:pt x="43" y="368"/>
                    </a:cubicBezTo>
                    <a:cubicBezTo>
                      <a:pt x="44" y="368"/>
                      <a:pt x="44" y="368"/>
                      <a:pt x="44" y="368"/>
                    </a:cubicBezTo>
                    <a:cubicBezTo>
                      <a:pt x="43" y="367"/>
                      <a:pt x="43" y="367"/>
                      <a:pt x="43" y="367"/>
                    </a:cubicBezTo>
                    <a:cubicBezTo>
                      <a:pt x="44" y="368"/>
                      <a:pt x="44" y="368"/>
                      <a:pt x="44" y="368"/>
                    </a:cubicBezTo>
                    <a:cubicBezTo>
                      <a:pt x="45" y="367"/>
                      <a:pt x="45" y="367"/>
                      <a:pt x="45" y="367"/>
                    </a:cubicBezTo>
                    <a:cubicBezTo>
                      <a:pt x="2" y="346"/>
                      <a:pt x="2" y="346"/>
                      <a:pt x="2" y="346"/>
                    </a:cubicBezTo>
                    <a:cubicBezTo>
                      <a:pt x="2" y="346"/>
                      <a:pt x="1" y="346"/>
                      <a:pt x="1" y="347"/>
                    </a:cubicBezTo>
                    <a:cubicBezTo>
                      <a:pt x="0" y="347"/>
                      <a:pt x="0" y="348"/>
                      <a:pt x="1" y="349"/>
                    </a:cubicBezTo>
                    <a:cubicBezTo>
                      <a:pt x="19" y="360"/>
                      <a:pt x="19" y="360"/>
                      <a:pt x="19" y="360"/>
                    </a:cubicBezTo>
                    <a:cubicBezTo>
                      <a:pt x="4" y="352"/>
                      <a:pt x="4" y="352"/>
                      <a:pt x="4" y="352"/>
                    </a:cubicBezTo>
                    <a:cubicBezTo>
                      <a:pt x="3" y="352"/>
                      <a:pt x="2" y="352"/>
                      <a:pt x="2" y="353"/>
                    </a:cubicBezTo>
                    <a:cubicBezTo>
                      <a:pt x="2" y="354"/>
                      <a:pt x="2" y="355"/>
                      <a:pt x="2" y="355"/>
                    </a:cubicBezTo>
                    <a:cubicBezTo>
                      <a:pt x="15" y="363"/>
                      <a:pt x="15" y="363"/>
                      <a:pt x="15" y="363"/>
                    </a:cubicBezTo>
                    <a:cubicBezTo>
                      <a:pt x="4" y="358"/>
                      <a:pt x="4" y="358"/>
                      <a:pt x="4" y="358"/>
                    </a:cubicBezTo>
                    <a:cubicBezTo>
                      <a:pt x="4" y="357"/>
                      <a:pt x="3" y="357"/>
                      <a:pt x="3" y="358"/>
                    </a:cubicBezTo>
                    <a:cubicBezTo>
                      <a:pt x="2" y="359"/>
                      <a:pt x="2" y="360"/>
                      <a:pt x="3" y="360"/>
                    </a:cubicBezTo>
                    <a:cubicBezTo>
                      <a:pt x="20" y="371"/>
                      <a:pt x="20" y="371"/>
                      <a:pt x="20" y="371"/>
                    </a:cubicBezTo>
                    <a:cubicBezTo>
                      <a:pt x="4" y="363"/>
                      <a:pt x="4" y="363"/>
                      <a:pt x="4" y="363"/>
                    </a:cubicBezTo>
                    <a:cubicBezTo>
                      <a:pt x="3" y="363"/>
                      <a:pt x="2" y="363"/>
                      <a:pt x="2" y="364"/>
                    </a:cubicBezTo>
                    <a:cubicBezTo>
                      <a:pt x="2" y="364"/>
                      <a:pt x="2" y="365"/>
                      <a:pt x="3" y="366"/>
                    </a:cubicBezTo>
                    <a:cubicBezTo>
                      <a:pt x="3" y="366"/>
                      <a:pt x="5" y="367"/>
                      <a:pt x="9" y="370"/>
                    </a:cubicBezTo>
                    <a:cubicBezTo>
                      <a:pt x="15" y="373"/>
                      <a:pt x="23" y="378"/>
                      <a:pt x="30" y="382"/>
                    </a:cubicBezTo>
                    <a:cubicBezTo>
                      <a:pt x="34" y="385"/>
                      <a:pt x="37" y="387"/>
                      <a:pt x="39" y="388"/>
                    </a:cubicBezTo>
                    <a:cubicBezTo>
                      <a:pt x="40" y="389"/>
                      <a:pt x="41" y="390"/>
                      <a:pt x="42" y="390"/>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0"/>
                      <a:pt x="43" y="390"/>
                      <a:pt x="43" y="390"/>
                    </a:cubicBezTo>
                    <a:cubicBezTo>
                      <a:pt x="43" y="390"/>
                      <a:pt x="43" y="390"/>
                      <a:pt x="43" y="390"/>
                    </a:cubicBezTo>
                    <a:cubicBezTo>
                      <a:pt x="43" y="391"/>
                      <a:pt x="43" y="391"/>
                      <a:pt x="43" y="391"/>
                    </a:cubicBezTo>
                    <a:cubicBezTo>
                      <a:pt x="43" y="390"/>
                      <a:pt x="43" y="390"/>
                      <a:pt x="43" y="390"/>
                    </a:cubicBezTo>
                    <a:cubicBezTo>
                      <a:pt x="43" y="390"/>
                      <a:pt x="43" y="390"/>
                      <a:pt x="43" y="390"/>
                    </a:cubicBezTo>
                    <a:cubicBezTo>
                      <a:pt x="44" y="390"/>
                      <a:pt x="44" y="390"/>
                      <a:pt x="44" y="390"/>
                    </a:cubicBezTo>
                    <a:cubicBezTo>
                      <a:pt x="42" y="390"/>
                      <a:pt x="42" y="390"/>
                      <a:pt x="42" y="390"/>
                    </a:cubicBezTo>
                    <a:cubicBezTo>
                      <a:pt x="42" y="390"/>
                      <a:pt x="42" y="390"/>
                      <a:pt x="43" y="390"/>
                    </a:cubicBezTo>
                    <a:cubicBezTo>
                      <a:pt x="44" y="390"/>
                      <a:pt x="44" y="390"/>
                      <a:pt x="44" y="390"/>
                    </a:cubicBezTo>
                    <a:cubicBezTo>
                      <a:pt x="42" y="390"/>
                      <a:pt x="42" y="390"/>
                      <a:pt x="42" y="390"/>
                    </a:cubicBezTo>
                    <a:cubicBezTo>
                      <a:pt x="44" y="390"/>
                      <a:pt x="44" y="390"/>
                      <a:pt x="44" y="390"/>
                    </a:cubicBezTo>
                    <a:cubicBezTo>
                      <a:pt x="43" y="389"/>
                      <a:pt x="43" y="389"/>
                      <a:pt x="43" y="389"/>
                    </a:cubicBezTo>
                    <a:cubicBezTo>
                      <a:pt x="42" y="390"/>
                      <a:pt x="42" y="390"/>
                      <a:pt x="42" y="390"/>
                    </a:cubicBezTo>
                    <a:cubicBezTo>
                      <a:pt x="44" y="390"/>
                      <a:pt x="44" y="390"/>
                      <a:pt x="44" y="390"/>
                    </a:cubicBezTo>
                    <a:cubicBezTo>
                      <a:pt x="43" y="389"/>
                      <a:pt x="43" y="389"/>
                      <a:pt x="43" y="389"/>
                    </a:cubicBezTo>
                    <a:cubicBezTo>
                      <a:pt x="44" y="390"/>
                      <a:pt x="44" y="390"/>
                      <a:pt x="44" y="390"/>
                    </a:cubicBezTo>
                    <a:cubicBezTo>
                      <a:pt x="44" y="388"/>
                      <a:pt x="44" y="388"/>
                      <a:pt x="44" y="388"/>
                    </a:cubicBezTo>
                    <a:cubicBezTo>
                      <a:pt x="3" y="368"/>
                      <a:pt x="3" y="368"/>
                      <a:pt x="3" y="368"/>
                    </a:cubicBezTo>
                    <a:cubicBezTo>
                      <a:pt x="2" y="368"/>
                      <a:pt x="2" y="368"/>
                      <a:pt x="1" y="368"/>
                    </a:cubicBezTo>
                    <a:cubicBezTo>
                      <a:pt x="1" y="369"/>
                      <a:pt x="1" y="370"/>
                      <a:pt x="2" y="370"/>
                    </a:cubicBezTo>
                    <a:cubicBezTo>
                      <a:pt x="43" y="396"/>
                      <a:pt x="43" y="396"/>
                      <a:pt x="43" y="396"/>
                    </a:cubicBezTo>
                    <a:cubicBezTo>
                      <a:pt x="44" y="395"/>
                      <a:pt x="44" y="395"/>
                      <a:pt x="44" y="395"/>
                    </a:cubicBezTo>
                    <a:cubicBezTo>
                      <a:pt x="43" y="394"/>
                      <a:pt x="43" y="394"/>
                      <a:pt x="43" y="394"/>
                    </a:cubicBezTo>
                    <a:cubicBezTo>
                      <a:pt x="44" y="395"/>
                      <a:pt x="44" y="395"/>
                      <a:pt x="44" y="395"/>
                    </a:cubicBezTo>
                    <a:cubicBezTo>
                      <a:pt x="44" y="394"/>
                      <a:pt x="44" y="394"/>
                      <a:pt x="44" y="394"/>
                    </a:cubicBezTo>
                    <a:cubicBezTo>
                      <a:pt x="43" y="394"/>
                      <a:pt x="43" y="394"/>
                      <a:pt x="43" y="394"/>
                    </a:cubicBezTo>
                    <a:cubicBezTo>
                      <a:pt x="44" y="395"/>
                      <a:pt x="44" y="395"/>
                      <a:pt x="44" y="395"/>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5"/>
                      <a:pt x="44" y="395"/>
                      <a:pt x="44" y="395"/>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4"/>
                      <a:pt x="43" y="393"/>
                      <a:pt x="42" y="393"/>
                    </a:cubicBezTo>
                    <a:cubicBezTo>
                      <a:pt x="37" y="391"/>
                      <a:pt x="28" y="386"/>
                      <a:pt x="19" y="382"/>
                    </a:cubicBezTo>
                    <a:cubicBezTo>
                      <a:pt x="11" y="378"/>
                      <a:pt x="4" y="374"/>
                      <a:pt x="4" y="374"/>
                    </a:cubicBezTo>
                    <a:cubicBezTo>
                      <a:pt x="3" y="374"/>
                      <a:pt x="2" y="374"/>
                      <a:pt x="2" y="375"/>
                    </a:cubicBezTo>
                    <a:cubicBezTo>
                      <a:pt x="1" y="376"/>
                      <a:pt x="2" y="377"/>
                      <a:pt x="2" y="377"/>
                    </a:cubicBezTo>
                    <a:cubicBezTo>
                      <a:pt x="43" y="402"/>
                      <a:pt x="43" y="402"/>
                      <a:pt x="43" y="402"/>
                    </a:cubicBezTo>
                    <a:cubicBezTo>
                      <a:pt x="43" y="401"/>
                      <a:pt x="43" y="401"/>
                      <a:pt x="43" y="401"/>
                    </a:cubicBezTo>
                    <a:cubicBezTo>
                      <a:pt x="44" y="400"/>
                      <a:pt x="44" y="400"/>
                      <a:pt x="44" y="400"/>
                    </a:cubicBezTo>
                    <a:cubicBezTo>
                      <a:pt x="44" y="400"/>
                      <a:pt x="35" y="394"/>
                      <a:pt x="25" y="389"/>
                    </a:cubicBezTo>
                    <a:cubicBezTo>
                      <a:pt x="20" y="387"/>
                      <a:pt x="15" y="384"/>
                      <a:pt x="11" y="382"/>
                    </a:cubicBezTo>
                    <a:cubicBezTo>
                      <a:pt x="9" y="381"/>
                      <a:pt x="7" y="381"/>
                      <a:pt x="6" y="380"/>
                    </a:cubicBezTo>
                    <a:cubicBezTo>
                      <a:pt x="5" y="380"/>
                      <a:pt x="5" y="379"/>
                      <a:pt x="4" y="379"/>
                    </a:cubicBezTo>
                    <a:cubicBezTo>
                      <a:pt x="4" y="379"/>
                      <a:pt x="3" y="379"/>
                      <a:pt x="3" y="379"/>
                    </a:cubicBezTo>
                    <a:cubicBezTo>
                      <a:pt x="2" y="379"/>
                      <a:pt x="2" y="379"/>
                      <a:pt x="2" y="379"/>
                    </a:cubicBezTo>
                    <a:cubicBezTo>
                      <a:pt x="2" y="379"/>
                      <a:pt x="2" y="379"/>
                      <a:pt x="1" y="380"/>
                    </a:cubicBezTo>
                    <a:cubicBezTo>
                      <a:pt x="3" y="380"/>
                      <a:pt x="3" y="380"/>
                      <a:pt x="3" y="380"/>
                    </a:cubicBezTo>
                    <a:cubicBezTo>
                      <a:pt x="1" y="380"/>
                      <a:pt x="1" y="380"/>
                      <a:pt x="1" y="380"/>
                    </a:cubicBezTo>
                    <a:cubicBezTo>
                      <a:pt x="1" y="381"/>
                      <a:pt x="1" y="381"/>
                      <a:pt x="1" y="381"/>
                    </a:cubicBezTo>
                    <a:cubicBezTo>
                      <a:pt x="1" y="381"/>
                      <a:pt x="1" y="381"/>
                      <a:pt x="2" y="382"/>
                    </a:cubicBezTo>
                    <a:cubicBezTo>
                      <a:pt x="2" y="382"/>
                      <a:pt x="2" y="382"/>
                      <a:pt x="3" y="383"/>
                    </a:cubicBezTo>
                    <a:cubicBezTo>
                      <a:pt x="4" y="384"/>
                      <a:pt x="8" y="386"/>
                      <a:pt x="12" y="389"/>
                    </a:cubicBezTo>
                    <a:cubicBezTo>
                      <a:pt x="18" y="392"/>
                      <a:pt x="26" y="397"/>
                      <a:pt x="32" y="401"/>
                    </a:cubicBezTo>
                    <a:cubicBezTo>
                      <a:pt x="35" y="403"/>
                      <a:pt x="38" y="404"/>
                      <a:pt x="40" y="405"/>
                    </a:cubicBezTo>
                    <a:cubicBezTo>
                      <a:pt x="41" y="406"/>
                      <a:pt x="42" y="406"/>
                      <a:pt x="42" y="407"/>
                    </a:cubicBezTo>
                    <a:cubicBezTo>
                      <a:pt x="43" y="407"/>
                      <a:pt x="43" y="407"/>
                      <a:pt x="43" y="407"/>
                    </a:cubicBezTo>
                    <a:cubicBezTo>
                      <a:pt x="43" y="407"/>
                      <a:pt x="43" y="407"/>
                      <a:pt x="43" y="407"/>
                    </a:cubicBezTo>
                    <a:cubicBezTo>
                      <a:pt x="43" y="407"/>
                      <a:pt x="43" y="407"/>
                      <a:pt x="43" y="407"/>
                    </a:cubicBezTo>
                    <a:cubicBezTo>
                      <a:pt x="43" y="406"/>
                      <a:pt x="43" y="406"/>
                      <a:pt x="43" y="406"/>
                    </a:cubicBezTo>
                    <a:cubicBezTo>
                      <a:pt x="43" y="407"/>
                      <a:pt x="43" y="407"/>
                      <a:pt x="43" y="407"/>
                    </a:cubicBezTo>
                    <a:cubicBezTo>
                      <a:pt x="43" y="407"/>
                      <a:pt x="43" y="407"/>
                      <a:pt x="43" y="407"/>
                    </a:cubicBezTo>
                    <a:cubicBezTo>
                      <a:pt x="43" y="406"/>
                      <a:pt x="43" y="406"/>
                      <a:pt x="43" y="406"/>
                    </a:cubicBezTo>
                    <a:cubicBezTo>
                      <a:pt x="43" y="407"/>
                      <a:pt x="43" y="407"/>
                      <a:pt x="43" y="407"/>
                    </a:cubicBezTo>
                    <a:cubicBezTo>
                      <a:pt x="44" y="406"/>
                      <a:pt x="44" y="406"/>
                      <a:pt x="44" y="406"/>
                    </a:cubicBezTo>
                    <a:cubicBezTo>
                      <a:pt x="43" y="407"/>
                      <a:pt x="43" y="407"/>
                      <a:pt x="43" y="407"/>
                    </a:cubicBezTo>
                    <a:cubicBezTo>
                      <a:pt x="43" y="407"/>
                      <a:pt x="43" y="407"/>
                      <a:pt x="43" y="407"/>
                    </a:cubicBezTo>
                    <a:cubicBezTo>
                      <a:pt x="44" y="406"/>
                      <a:pt x="44" y="406"/>
                      <a:pt x="44" y="406"/>
                    </a:cubicBezTo>
                    <a:cubicBezTo>
                      <a:pt x="43" y="407"/>
                      <a:pt x="43" y="407"/>
                      <a:pt x="43" y="407"/>
                    </a:cubicBezTo>
                    <a:cubicBezTo>
                      <a:pt x="44" y="406"/>
                      <a:pt x="44" y="406"/>
                      <a:pt x="44" y="406"/>
                    </a:cubicBezTo>
                    <a:cubicBezTo>
                      <a:pt x="42" y="406"/>
                      <a:pt x="42" y="406"/>
                      <a:pt x="42" y="406"/>
                    </a:cubicBezTo>
                    <a:cubicBezTo>
                      <a:pt x="42" y="407"/>
                      <a:pt x="43" y="407"/>
                      <a:pt x="43" y="407"/>
                    </a:cubicBezTo>
                    <a:cubicBezTo>
                      <a:pt x="44" y="406"/>
                      <a:pt x="44" y="406"/>
                      <a:pt x="44" y="406"/>
                    </a:cubicBezTo>
                    <a:cubicBezTo>
                      <a:pt x="42" y="406"/>
                      <a:pt x="42" y="406"/>
                      <a:pt x="42" y="406"/>
                    </a:cubicBezTo>
                    <a:cubicBezTo>
                      <a:pt x="44" y="406"/>
                      <a:pt x="44" y="406"/>
                      <a:pt x="44" y="406"/>
                    </a:cubicBezTo>
                    <a:cubicBezTo>
                      <a:pt x="45" y="405"/>
                      <a:pt x="45" y="405"/>
                      <a:pt x="45" y="405"/>
                    </a:cubicBezTo>
                    <a:cubicBezTo>
                      <a:pt x="4" y="386"/>
                      <a:pt x="4" y="386"/>
                      <a:pt x="4" y="386"/>
                    </a:cubicBezTo>
                    <a:cubicBezTo>
                      <a:pt x="3" y="385"/>
                      <a:pt x="2" y="386"/>
                      <a:pt x="2" y="386"/>
                    </a:cubicBezTo>
                    <a:cubicBezTo>
                      <a:pt x="1" y="387"/>
                      <a:pt x="2" y="388"/>
                      <a:pt x="2" y="388"/>
                    </a:cubicBezTo>
                    <a:cubicBezTo>
                      <a:pt x="2" y="388"/>
                      <a:pt x="5" y="390"/>
                      <a:pt x="9" y="392"/>
                    </a:cubicBezTo>
                    <a:cubicBezTo>
                      <a:pt x="15" y="396"/>
                      <a:pt x="24" y="401"/>
                      <a:pt x="31" y="406"/>
                    </a:cubicBezTo>
                    <a:cubicBezTo>
                      <a:pt x="35" y="408"/>
                      <a:pt x="38" y="410"/>
                      <a:pt x="41" y="412"/>
                    </a:cubicBezTo>
                    <a:cubicBezTo>
                      <a:pt x="42" y="413"/>
                      <a:pt x="43" y="413"/>
                      <a:pt x="43" y="414"/>
                    </a:cubicBezTo>
                    <a:cubicBezTo>
                      <a:pt x="44" y="414"/>
                      <a:pt x="44" y="414"/>
                      <a:pt x="44" y="414"/>
                    </a:cubicBezTo>
                    <a:cubicBezTo>
                      <a:pt x="44" y="414"/>
                      <a:pt x="44" y="414"/>
                      <a:pt x="44" y="414"/>
                    </a:cubicBezTo>
                    <a:cubicBezTo>
                      <a:pt x="44" y="414"/>
                      <a:pt x="44" y="414"/>
                      <a:pt x="44" y="414"/>
                    </a:cubicBezTo>
                    <a:cubicBezTo>
                      <a:pt x="45" y="414"/>
                      <a:pt x="45" y="414"/>
                      <a:pt x="45" y="414"/>
                    </a:cubicBezTo>
                    <a:cubicBezTo>
                      <a:pt x="44" y="414"/>
                      <a:pt x="44" y="414"/>
                      <a:pt x="44" y="414"/>
                    </a:cubicBezTo>
                    <a:cubicBezTo>
                      <a:pt x="44" y="414"/>
                      <a:pt x="44" y="414"/>
                      <a:pt x="44" y="414"/>
                    </a:cubicBezTo>
                    <a:cubicBezTo>
                      <a:pt x="45" y="414"/>
                      <a:pt x="45" y="414"/>
                      <a:pt x="45" y="414"/>
                    </a:cubicBezTo>
                    <a:cubicBezTo>
                      <a:pt x="44" y="414"/>
                      <a:pt x="44" y="414"/>
                      <a:pt x="44" y="414"/>
                    </a:cubicBezTo>
                    <a:cubicBezTo>
                      <a:pt x="45" y="413"/>
                      <a:pt x="45" y="413"/>
                      <a:pt x="45" y="413"/>
                    </a:cubicBezTo>
                    <a:cubicBezTo>
                      <a:pt x="44" y="413"/>
                      <a:pt x="44" y="413"/>
                      <a:pt x="44" y="413"/>
                    </a:cubicBezTo>
                    <a:cubicBezTo>
                      <a:pt x="44" y="414"/>
                      <a:pt x="44" y="414"/>
                      <a:pt x="44" y="414"/>
                    </a:cubicBezTo>
                    <a:cubicBezTo>
                      <a:pt x="45" y="413"/>
                      <a:pt x="45" y="413"/>
                      <a:pt x="45" y="413"/>
                    </a:cubicBezTo>
                    <a:cubicBezTo>
                      <a:pt x="44" y="413"/>
                      <a:pt x="44" y="413"/>
                      <a:pt x="44" y="413"/>
                    </a:cubicBezTo>
                    <a:cubicBezTo>
                      <a:pt x="45" y="413"/>
                      <a:pt x="45" y="413"/>
                      <a:pt x="45" y="413"/>
                    </a:cubicBezTo>
                    <a:cubicBezTo>
                      <a:pt x="44" y="413"/>
                      <a:pt x="44" y="413"/>
                      <a:pt x="44" y="413"/>
                    </a:cubicBezTo>
                    <a:cubicBezTo>
                      <a:pt x="44" y="413"/>
                      <a:pt x="44" y="413"/>
                      <a:pt x="44" y="413"/>
                    </a:cubicBezTo>
                    <a:cubicBezTo>
                      <a:pt x="45" y="413"/>
                      <a:pt x="45" y="413"/>
                      <a:pt x="45" y="413"/>
                    </a:cubicBezTo>
                    <a:cubicBezTo>
                      <a:pt x="44" y="413"/>
                      <a:pt x="44" y="413"/>
                      <a:pt x="44" y="413"/>
                    </a:cubicBezTo>
                    <a:cubicBezTo>
                      <a:pt x="45" y="413"/>
                      <a:pt x="45" y="413"/>
                      <a:pt x="45" y="413"/>
                    </a:cubicBezTo>
                    <a:cubicBezTo>
                      <a:pt x="44" y="412"/>
                      <a:pt x="44" y="412"/>
                      <a:pt x="44" y="412"/>
                    </a:cubicBezTo>
                    <a:cubicBezTo>
                      <a:pt x="45" y="413"/>
                      <a:pt x="45" y="413"/>
                      <a:pt x="45" y="413"/>
                    </a:cubicBezTo>
                    <a:cubicBezTo>
                      <a:pt x="45" y="412"/>
                      <a:pt x="45" y="412"/>
                      <a:pt x="45" y="412"/>
                    </a:cubicBezTo>
                    <a:cubicBezTo>
                      <a:pt x="45" y="412"/>
                      <a:pt x="44" y="412"/>
                      <a:pt x="44" y="412"/>
                    </a:cubicBezTo>
                    <a:cubicBezTo>
                      <a:pt x="45" y="413"/>
                      <a:pt x="45" y="413"/>
                      <a:pt x="45" y="413"/>
                    </a:cubicBezTo>
                    <a:cubicBezTo>
                      <a:pt x="45" y="412"/>
                      <a:pt x="45" y="412"/>
                      <a:pt x="45" y="412"/>
                    </a:cubicBezTo>
                    <a:cubicBezTo>
                      <a:pt x="45" y="413"/>
                      <a:pt x="45" y="413"/>
                      <a:pt x="45" y="413"/>
                    </a:cubicBezTo>
                    <a:cubicBezTo>
                      <a:pt x="45" y="412"/>
                      <a:pt x="45" y="412"/>
                      <a:pt x="45" y="412"/>
                    </a:cubicBezTo>
                    <a:cubicBezTo>
                      <a:pt x="45" y="412"/>
                      <a:pt x="45" y="412"/>
                      <a:pt x="45" y="412"/>
                    </a:cubicBezTo>
                    <a:cubicBezTo>
                      <a:pt x="45" y="413"/>
                      <a:pt x="45" y="413"/>
                      <a:pt x="45" y="413"/>
                    </a:cubicBezTo>
                    <a:cubicBezTo>
                      <a:pt x="45" y="412"/>
                      <a:pt x="45" y="412"/>
                      <a:pt x="45" y="412"/>
                    </a:cubicBezTo>
                    <a:cubicBezTo>
                      <a:pt x="45" y="413"/>
                      <a:pt x="45" y="413"/>
                      <a:pt x="45" y="413"/>
                    </a:cubicBezTo>
                    <a:cubicBezTo>
                      <a:pt x="46" y="412"/>
                      <a:pt x="46" y="412"/>
                      <a:pt x="46" y="412"/>
                    </a:cubicBezTo>
                    <a:cubicBezTo>
                      <a:pt x="45" y="412"/>
                      <a:pt x="45" y="412"/>
                      <a:pt x="45" y="412"/>
                    </a:cubicBezTo>
                    <a:cubicBezTo>
                      <a:pt x="45" y="413"/>
                      <a:pt x="45" y="413"/>
                      <a:pt x="45" y="413"/>
                    </a:cubicBezTo>
                    <a:cubicBezTo>
                      <a:pt x="46" y="412"/>
                      <a:pt x="46" y="412"/>
                      <a:pt x="46" y="412"/>
                    </a:cubicBezTo>
                    <a:cubicBezTo>
                      <a:pt x="46" y="412"/>
                      <a:pt x="46" y="412"/>
                      <a:pt x="46" y="412"/>
                    </a:cubicBezTo>
                    <a:cubicBezTo>
                      <a:pt x="45" y="412"/>
                      <a:pt x="44" y="411"/>
                      <a:pt x="43" y="411"/>
                    </a:cubicBezTo>
                    <a:cubicBezTo>
                      <a:pt x="38" y="408"/>
                      <a:pt x="28" y="404"/>
                      <a:pt x="19" y="399"/>
                    </a:cubicBezTo>
                    <a:cubicBezTo>
                      <a:pt x="10" y="395"/>
                      <a:pt x="3" y="391"/>
                      <a:pt x="3" y="391"/>
                    </a:cubicBezTo>
                    <a:cubicBezTo>
                      <a:pt x="2" y="391"/>
                      <a:pt x="1" y="391"/>
                      <a:pt x="1" y="392"/>
                    </a:cubicBezTo>
                    <a:cubicBezTo>
                      <a:pt x="1" y="393"/>
                      <a:pt x="1" y="393"/>
                      <a:pt x="1" y="393"/>
                    </a:cubicBezTo>
                    <a:cubicBezTo>
                      <a:pt x="1" y="393"/>
                      <a:pt x="1" y="394"/>
                      <a:pt x="1" y="394"/>
                    </a:cubicBezTo>
                    <a:cubicBezTo>
                      <a:pt x="1" y="394"/>
                      <a:pt x="2" y="394"/>
                      <a:pt x="2" y="395"/>
                    </a:cubicBezTo>
                    <a:cubicBezTo>
                      <a:pt x="4" y="396"/>
                      <a:pt x="7" y="398"/>
                      <a:pt x="11" y="401"/>
                    </a:cubicBezTo>
                    <a:cubicBezTo>
                      <a:pt x="24" y="409"/>
                      <a:pt x="44" y="420"/>
                      <a:pt x="44" y="420"/>
                    </a:cubicBezTo>
                    <a:cubicBezTo>
                      <a:pt x="44" y="419"/>
                      <a:pt x="44" y="419"/>
                      <a:pt x="44" y="419"/>
                    </a:cubicBezTo>
                    <a:cubicBezTo>
                      <a:pt x="45" y="418"/>
                      <a:pt x="45" y="418"/>
                      <a:pt x="45" y="418"/>
                    </a:cubicBezTo>
                    <a:cubicBezTo>
                      <a:pt x="45" y="418"/>
                      <a:pt x="35" y="413"/>
                      <a:pt x="25" y="408"/>
                    </a:cubicBezTo>
                    <a:cubicBezTo>
                      <a:pt x="20" y="406"/>
                      <a:pt x="15" y="404"/>
                      <a:pt x="11" y="402"/>
                    </a:cubicBezTo>
                    <a:cubicBezTo>
                      <a:pt x="9" y="401"/>
                      <a:pt x="7" y="400"/>
                      <a:pt x="6" y="400"/>
                    </a:cubicBezTo>
                    <a:cubicBezTo>
                      <a:pt x="5" y="400"/>
                      <a:pt x="4" y="399"/>
                      <a:pt x="4" y="399"/>
                    </a:cubicBezTo>
                    <a:cubicBezTo>
                      <a:pt x="3" y="399"/>
                      <a:pt x="3" y="399"/>
                      <a:pt x="3" y="399"/>
                    </a:cubicBezTo>
                    <a:cubicBezTo>
                      <a:pt x="3" y="399"/>
                      <a:pt x="3" y="399"/>
                      <a:pt x="3" y="399"/>
                    </a:cubicBezTo>
                    <a:cubicBezTo>
                      <a:pt x="2" y="399"/>
                      <a:pt x="2" y="399"/>
                      <a:pt x="2" y="399"/>
                    </a:cubicBezTo>
                    <a:cubicBezTo>
                      <a:pt x="2" y="399"/>
                      <a:pt x="2" y="399"/>
                      <a:pt x="1" y="400"/>
                    </a:cubicBezTo>
                    <a:cubicBezTo>
                      <a:pt x="1" y="400"/>
                      <a:pt x="1" y="400"/>
                      <a:pt x="1" y="400"/>
                    </a:cubicBezTo>
                    <a:cubicBezTo>
                      <a:pt x="1" y="401"/>
                      <a:pt x="2" y="401"/>
                      <a:pt x="2" y="401"/>
                    </a:cubicBezTo>
                    <a:cubicBezTo>
                      <a:pt x="2" y="402"/>
                      <a:pt x="2" y="402"/>
                      <a:pt x="2" y="402"/>
                    </a:cubicBezTo>
                    <a:cubicBezTo>
                      <a:pt x="2" y="402"/>
                      <a:pt x="2" y="402"/>
                      <a:pt x="3" y="402"/>
                    </a:cubicBezTo>
                    <a:cubicBezTo>
                      <a:pt x="6" y="404"/>
                      <a:pt x="16" y="410"/>
                      <a:pt x="26" y="416"/>
                    </a:cubicBezTo>
                    <a:cubicBezTo>
                      <a:pt x="31" y="419"/>
                      <a:pt x="35" y="422"/>
                      <a:pt x="39" y="424"/>
                    </a:cubicBezTo>
                    <a:cubicBezTo>
                      <a:pt x="40" y="425"/>
                      <a:pt x="42" y="426"/>
                      <a:pt x="43" y="427"/>
                    </a:cubicBezTo>
                    <a:cubicBezTo>
                      <a:pt x="43" y="427"/>
                      <a:pt x="43" y="427"/>
                      <a:pt x="44" y="427"/>
                    </a:cubicBezTo>
                    <a:cubicBezTo>
                      <a:pt x="44" y="427"/>
                      <a:pt x="44" y="427"/>
                      <a:pt x="44" y="427"/>
                    </a:cubicBezTo>
                    <a:cubicBezTo>
                      <a:pt x="44" y="428"/>
                      <a:pt x="44" y="428"/>
                      <a:pt x="44" y="428"/>
                    </a:cubicBezTo>
                    <a:cubicBezTo>
                      <a:pt x="44" y="427"/>
                      <a:pt x="44" y="427"/>
                      <a:pt x="44" y="427"/>
                    </a:cubicBezTo>
                    <a:cubicBezTo>
                      <a:pt x="44" y="427"/>
                      <a:pt x="44" y="427"/>
                      <a:pt x="44" y="427"/>
                    </a:cubicBezTo>
                    <a:cubicBezTo>
                      <a:pt x="44" y="428"/>
                      <a:pt x="44" y="428"/>
                      <a:pt x="44" y="428"/>
                    </a:cubicBezTo>
                    <a:cubicBezTo>
                      <a:pt x="44" y="427"/>
                      <a:pt x="44" y="427"/>
                      <a:pt x="44" y="427"/>
                    </a:cubicBezTo>
                    <a:cubicBezTo>
                      <a:pt x="44" y="427"/>
                      <a:pt x="44" y="427"/>
                      <a:pt x="44" y="427"/>
                    </a:cubicBezTo>
                    <a:cubicBezTo>
                      <a:pt x="45" y="427"/>
                      <a:pt x="45" y="427"/>
                      <a:pt x="45" y="427"/>
                    </a:cubicBezTo>
                    <a:cubicBezTo>
                      <a:pt x="43" y="427"/>
                      <a:pt x="43" y="427"/>
                      <a:pt x="43" y="427"/>
                    </a:cubicBezTo>
                    <a:cubicBezTo>
                      <a:pt x="43" y="427"/>
                      <a:pt x="44" y="427"/>
                      <a:pt x="44" y="427"/>
                    </a:cubicBezTo>
                    <a:cubicBezTo>
                      <a:pt x="45" y="427"/>
                      <a:pt x="45" y="427"/>
                      <a:pt x="45" y="427"/>
                    </a:cubicBezTo>
                    <a:cubicBezTo>
                      <a:pt x="43" y="427"/>
                      <a:pt x="43" y="427"/>
                      <a:pt x="43" y="427"/>
                    </a:cubicBezTo>
                    <a:cubicBezTo>
                      <a:pt x="45" y="427"/>
                      <a:pt x="45" y="427"/>
                      <a:pt x="45" y="427"/>
                    </a:cubicBezTo>
                    <a:cubicBezTo>
                      <a:pt x="44" y="426"/>
                      <a:pt x="44" y="426"/>
                      <a:pt x="44" y="426"/>
                    </a:cubicBezTo>
                    <a:cubicBezTo>
                      <a:pt x="43" y="427"/>
                      <a:pt x="43" y="427"/>
                      <a:pt x="43" y="427"/>
                    </a:cubicBezTo>
                    <a:cubicBezTo>
                      <a:pt x="45" y="427"/>
                      <a:pt x="45" y="427"/>
                      <a:pt x="45" y="427"/>
                    </a:cubicBezTo>
                    <a:cubicBezTo>
                      <a:pt x="44" y="426"/>
                      <a:pt x="44" y="426"/>
                      <a:pt x="44" y="426"/>
                    </a:cubicBezTo>
                    <a:cubicBezTo>
                      <a:pt x="45" y="427"/>
                      <a:pt x="45" y="427"/>
                      <a:pt x="45" y="427"/>
                    </a:cubicBezTo>
                    <a:cubicBezTo>
                      <a:pt x="44" y="426"/>
                      <a:pt x="44" y="426"/>
                      <a:pt x="44" y="426"/>
                    </a:cubicBezTo>
                    <a:cubicBezTo>
                      <a:pt x="45" y="427"/>
                      <a:pt x="45" y="427"/>
                      <a:pt x="45" y="427"/>
                    </a:cubicBezTo>
                    <a:cubicBezTo>
                      <a:pt x="44" y="425"/>
                      <a:pt x="44" y="425"/>
                      <a:pt x="44" y="425"/>
                    </a:cubicBezTo>
                    <a:cubicBezTo>
                      <a:pt x="44" y="426"/>
                      <a:pt x="44" y="426"/>
                      <a:pt x="44" y="426"/>
                    </a:cubicBezTo>
                    <a:cubicBezTo>
                      <a:pt x="45" y="427"/>
                      <a:pt x="45" y="427"/>
                      <a:pt x="45" y="427"/>
                    </a:cubicBezTo>
                    <a:cubicBezTo>
                      <a:pt x="44" y="425"/>
                      <a:pt x="44" y="425"/>
                      <a:pt x="44" y="425"/>
                    </a:cubicBezTo>
                    <a:cubicBezTo>
                      <a:pt x="45" y="427"/>
                      <a:pt x="45" y="427"/>
                      <a:pt x="45" y="427"/>
                    </a:cubicBezTo>
                    <a:cubicBezTo>
                      <a:pt x="45" y="425"/>
                      <a:pt x="45" y="425"/>
                      <a:pt x="45" y="425"/>
                    </a:cubicBezTo>
                    <a:cubicBezTo>
                      <a:pt x="44" y="425"/>
                      <a:pt x="44" y="425"/>
                      <a:pt x="44" y="425"/>
                    </a:cubicBezTo>
                    <a:cubicBezTo>
                      <a:pt x="45" y="427"/>
                      <a:pt x="45" y="427"/>
                      <a:pt x="45" y="427"/>
                    </a:cubicBezTo>
                    <a:cubicBezTo>
                      <a:pt x="45" y="425"/>
                      <a:pt x="45" y="425"/>
                      <a:pt x="45" y="425"/>
                    </a:cubicBezTo>
                    <a:cubicBezTo>
                      <a:pt x="45" y="426"/>
                      <a:pt x="45" y="426"/>
                      <a:pt x="45" y="426"/>
                    </a:cubicBezTo>
                    <a:cubicBezTo>
                      <a:pt x="45" y="425"/>
                      <a:pt x="45" y="425"/>
                      <a:pt x="45" y="425"/>
                    </a:cubicBezTo>
                    <a:cubicBezTo>
                      <a:pt x="45" y="425"/>
                      <a:pt x="45" y="425"/>
                      <a:pt x="45" y="425"/>
                    </a:cubicBezTo>
                    <a:cubicBezTo>
                      <a:pt x="45" y="426"/>
                      <a:pt x="45" y="426"/>
                      <a:pt x="45" y="426"/>
                    </a:cubicBezTo>
                    <a:cubicBezTo>
                      <a:pt x="45" y="425"/>
                      <a:pt x="45" y="425"/>
                      <a:pt x="45" y="425"/>
                    </a:cubicBezTo>
                    <a:cubicBezTo>
                      <a:pt x="45" y="425"/>
                      <a:pt x="45" y="425"/>
                      <a:pt x="45" y="425"/>
                    </a:cubicBezTo>
                    <a:cubicBezTo>
                      <a:pt x="45" y="425"/>
                      <a:pt x="44" y="425"/>
                      <a:pt x="42" y="424"/>
                    </a:cubicBezTo>
                    <a:cubicBezTo>
                      <a:pt x="37" y="422"/>
                      <a:pt x="28" y="417"/>
                      <a:pt x="19" y="413"/>
                    </a:cubicBezTo>
                    <a:cubicBezTo>
                      <a:pt x="15" y="410"/>
                      <a:pt x="11" y="408"/>
                      <a:pt x="8" y="407"/>
                    </a:cubicBezTo>
                    <a:cubicBezTo>
                      <a:pt x="6" y="405"/>
                      <a:pt x="4" y="405"/>
                      <a:pt x="4" y="405"/>
                    </a:cubicBezTo>
                    <a:cubicBezTo>
                      <a:pt x="3" y="404"/>
                      <a:pt x="2" y="404"/>
                      <a:pt x="2" y="405"/>
                    </a:cubicBezTo>
                    <a:cubicBezTo>
                      <a:pt x="1" y="406"/>
                      <a:pt x="2" y="407"/>
                      <a:pt x="2" y="407"/>
                    </a:cubicBezTo>
                    <a:cubicBezTo>
                      <a:pt x="2" y="407"/>
                      <a:pt x="5" y="409"/>
                      <a:pt x="9" y="411"/>
                    </a:cubicBezTo>
                    <a:cubicBezTo>
                      <a:pt x="15" y="415"/>
                      <a:pt x="24" y="420"/>
                      <a:pt x="31" y="424"/>
                    </a:cubicBezTo>
                    <a:cubicBezTo>
                      <a:pt x="35" y="427"/>
                      <a:pt x="38" y="429"/>
                      <a:pt x="40" y="430"/>
                    </a:cubicBezTo>
                    <a:cubicBezTo>
                      <a:pt x="41" y="431"/>
                      <a:pt x="42" y="432"/>
                      <a:pt x="43" y="432"/>
                    </a:cubicBezTo>
                    <a:cubicBezTo>
                      <a:pt x="44" y="433"/>
                      <a:pt x="44" y="433"/>
                      <a:pt x="44" y="433"/>
                    </a:cubicBezTo>
                    <a:cubicBezTo>
                      <a:pt x="44" y="433"/>
                      <a:pt x="44" y="433"/>
                      <a:pt x="44" y="433"/>
                    </a:cubicBezTo>
                    <a:cubicBezTo>
                      <a:pt x="44" y="432"/>
                      <a:pt x="44" y="432"/>
                      <a:pt x="44" y="432"/>
                    </a:cubicBezTo>
                    <a:cubicBezTo>
                      <a:pt x="44" y="433"/>
                      <a:pt x="44" y="433"/>
                      <a:pt x="44" y="433"/>
                    </a:cubicBezTo>
                    <a:cubicBezTo>
                      <a:pt x="44" y="433"/>
                      <a:pt x="44" y="433"/>
                      <a:pt x="44" y="433"/>
                    </a:cubicBezTo>
                    <a:cubicBezTo>
                      <a:pt x="44" y="432"/>
                      <a:pt x="44" y="432"/>
                      <a:pt x="44" y="432"/>
                    </a:cubicBezTo>
                    <a:cubicBezTo>
                      <a:pt x="44" y="433"/>
                      <a:pt x="44" y="433"/>
                      <a:pt x="44" y="433"/>
                    </a:cubicBezTo>
                    <a:cubicBezTo>
                      <a:pt x="45" y="432"/>
                      <a:pt x="45" y="432"/>
                      <a:pt x="45" y="432"/>
                    </a:cubicBezTo>
                    <a:cubicBezTo>
                      <a:pt x="43" y="432"/>
                      <a:pt x="43" y="432"/>
                      <a:pt x="43" y="432"/>
                    </a:cubicBezTo>
                    <a:cubicBezTo>
                      <a:pt x="43" y="432"/>
                      <a:pt x="44" y="433"/>
                      <a:pt x="44" y="433"/>
                    </a:cubicBezTo>
                    <a:cubicBezTo>
                      <a:pt x="45" y="432"/>
                      <a:pt x="45" y="432"/>
                      <a:pt x="45" y="432"/>
                    </a:cubicBezTo>
                    <a:cubicBezTo>
                      <a:pt x="43" y="432"/>
                      <a:pt x="43" y="432"/>
                      <a:pt x="43" y="432"/>
                    </a:cubicBezTo>
                    <a:cubicBezTo>
                      <a:pt x="45" y="432"/>
                      <a:pt x="45" y="432"/>
                      <a:pt x="45" y="432"/>
                    </a:cubicBezTo>
                    <a:cubicBezTo>
                      <a:pt x="44" y="431"/>
                      <a:pt x="44" y="431"/>
                      <a:pt x="44" y="431"/>
                    </a:cubicBezTo>
                    <a:cubicBezTo>
                      <a:pt x="43" y="432"/>
                      <a:pt x="43" y="432"/>
                      <a:pt x="43" y="432"/>
                    </a:cubicBezTo>
                    <a:cubicBezTo>
                      <a:pt x="45" y="432"/>
                      <a:pt x="45" y="432"/>
                      <a:pt x="45" y="432"/>
                    </a:cubicBezTo>
                    <a:cubicBezTo>
                      <a:pt x="44" y="431"/>
                      <a:pt x="44" y="431"/>
                      <a:pt x="44" y="431"/>
                    </a:cubicBezTo>
                    <a:cubicBezTo>
                      <a:pt x="45" y="432"/>
                      <a:pt x="45" y="432"/>
                      <a:pt x="45" y="432"/>
                    </a:cubicBezTo>
                    <a:cubicBezTo>
                      <a:pt x="44" y="431"/>
                      <a:pt x="44" y="431"/>
                      <a:pt x="44" y="431"/>
                    </a:cubicBezTo>
                    <a:cubicBezTo>
                      <a:pt x="45" y="432"/>
                      <a:pt x="45" y="432"/>
                      <a:pt x="45" y="432"/>
                    </a:cubicBezTo>
                    <a:cubicBezTo>
                      <a:pt x="44" y="431"/>
                      <a:pt x="44" y="431"/>
                      <a:pt x="44" y="431"/>
                    </a:cubicBezTo>
                    <a:cubicBezTo>
                      <a:pt x="44" y="431"/>
                      <a:pt x="44" y="431"/>
                      <a:pt x="44" y="431"/>
                    </a:cubicBezTo>
                    <a:cubicBezTo>
                      <a:pt x="45" y="432"/>
                      <a:pt x="45" y="432"/>
                      <a:pt x="45" y="432"/>
                    </a:cubicBezTo>
                    <a:cubicBezTo>
                      <a:pt x="44" y="431"/>
                      <a:pt x="44" y="431"/>
                      <a:pt x="44" y="431"/>
                    </a:cubicBezTo>
                    <a:cubicBezTo>
                      <a:pt x="45" y="432"/>
                      <a:pt x="45" y="432"/>
                      <a:pt x="45" y="432"/>
                    </a:cubicBezTo>
                    <a:cubicBezTo>
                      <a:pt x="45" y="430"/>
                      <a:pt x="45" y="430"/>
                      <a:pt x="45" y="430"/>
                    </a:cubicBezTo>
                    <a:cubicBezTo>
                      <a:pt x="44" y="431"/>
                      <a:pt x="44" y="431"/>
                      <a:pt x="44" y="431"/>
                    </a:cubicBezTo>
                    <a:cubicBezTo>
                      <a:pt x="45" y="432"/>
                      <a:pt x="45" y="432"/>
                      <a:pt x="45" y="432"/>
                    </a:cubicBezTo>
                    <a:cubicBezTo>
                      <a:pt x="45" y="430"/>
                      <a:pt x="45" y="430"/>
                      <a:pt x="45" y="430"/>
                    </a:cubicBezTo>
                    <a:cubicBezTo>
                      <a:pt x="45" y="431"/>
                      <a:pt x="45" y="431"/>
                      <a:pt x="45" y="431"/>
                    </a:cubicBezTo>
                    <a:cubicBezTo>
                      <a:pt x="45" y="430"/>
                      <a:pt x="45" y="430"/>
                      <a:pt x="45" y="430"/>
                    </a:cubicBezTo>
                    <a:cubicBezTo>
                      <a:pt x="45" y="430"/>
                      <a:pt x="45" y="430"/>
                      <a:pt x="45" y="430"/>
                    </a:cubicBezTo>
                    <a:cubicBezTo>
                      <a:pt x="45" y="431"/>
                      <a:pt x="45" y="431"/>
                      <a:pt x="45" y="431"/>
                    </a:cubicBezTo>
                    <a:cubicBezTo>
                      <a:pt x="45" y="430"/>
                      <a:pt x="45" y="430"/>
                      <a:pt x="45" y="430"/>
                    </a:cubicBezTo>
                    <a:cubicBezTo>
                      <a:pt x="45" y="430"/>
                      <a:pt x="45" y="430"/>
                      <a:pt x="45" y="430"/>
                    </a:cubicBezTo>
                    <a:cubicBezTo>
                      <a:pt x="45" y="430"/>
                      <a:pt x="44" y="430"/>
                      <a:pt x="42" y="429"/>
                    </a:cubicBezTo>
                    <a:cubicBezTo>
                      <a:pt x="38" y="427"/>
                      <a:pt x="29" y="423"/>
                      <a:pt x="21" y="418"/>
                    </a:cubicBezTo>
                    <a:cubicBezTo>
                      <a:pt x="17" y="416"/>
                      <a:pt x="13" y="415"/>
                      <a:pt x="10" y="413"/>
                    </a:cubicBezTo>
                    <a:cubicBezTo>
                      <a:pt x="9" y="412"/>
                      <a:pt x="7" y="412"/>
                      <a:pt x="6" y="411"/>
                    </a:cubicBezTo>
                    <a:cubicBezTo>
                      <a:pt x="6" y="411"/>
                      <a:pt x="5" y="411"/>
                      <a:pt x="5" y="411"/>
                    </a:cubicBezTo>
                    <a:cubicBezTo>
                      <a:pt x="5" y="411"/>
                      <a:pt x="4" y="411"/>
                      <a:pt x="4" y="411"/>
                    </a:cubicBezTo>
                    <a:cubicBezTo>
                      <a:pt x="3" y="411"/>
                      <a:pt x="3" y="411"/>
                      <a:pt x="3" y="411"/>
                    </a:cubicBezTo>
                    <a:cubicBezTo>
                      <a:pt x="3" y="411"/>
                      <a:pt x="3" y="411"/>
                      <a:pt x="2" y="411"/>
                    </a:cubicBezTo>
                    <a:cubicBezTo>
                      <a:pt x="2" y="412"/>
                      <a:pt x="2" y="412"/>
                      <a:pt x="2" y="412"/>
                    </a:cubicBezTo>
                    <a:cubicBezTo>
                      <a:pt x="2" y="413"/>
                      <a:pt x="2" y="413"/>
                      <a:pt x="2" y="413"/>
                    </a:cubicBezTo>
                    <a:cubicBezTo>
                      <a:pt x="3" y="413"/>
                      <a:pt x="3" y="413"/>
                      <a:pt x="3" y="413"/>
                    </a:cubicBezTo>
                    <a:cubicBezTo>
                      <a:pt x="3" y="414"/>
                      <a:pt x="3" y="414"/>
                      <a:pt x="3" y="414"/>
                    </a:cubicBezTo>
                    <a:cubicBezTo>
                      <a:pt x="4" y="414"/>
                      <a:pt x="7" y="416"/>
                      <a:pt x="11" y="418"/>
                    </a:cubicBezTo>
                    <a:cubicBezTo>
                      <a:pt x="17" y="422"/>
                      <a:pt x="25" y="427"/>
                      <a:pt x="31" y="431"/>
                    </a:cubicBezTo>
                    <a:cubicBezTo>
                      <a:pt x="35" y="433"/>
                      <a:pt x="38" y="435"/>
                      <a:pt x="40" y="436"/>
                    </a:cubicBezTo>
                    <a:cubicBezTo>
                      <a:pt x="41" y="437"/>
                      <a:pt x="42" y="437"/>
                      <a:pt x="42"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4" y="437"/>
                      <a:pt x="44" y="437"/>
                      <a:pt x="44" y="437"/>
                    </a:cubicBezTo>
                    <a:cubicBezTo>
                      <a:pt x="43" y="437"/>
                      <a:pt x="43" y="437"/>
                      <a:pt x="43" y="437"/>
                    </a:cubicBezTo>
                    <a:cubicBezTo>
                      <a:pt x="43" y="438"/>
                      <a:pt x="43" y="438"/>
                      <a:pt x="43" y="438"/>
                    </a:cubicBezTo>
                    <a:cubicBezTo>
                      <a:pt x="44" y="437"/>
                      <a:pt x="44" y="437"/>
                      <a:pt x="44" y="437"/>
                    </a:cubicBezTo>
                    <a:cubicBezTo>
                      <a:pt x="43" y="437"/>
                      <a:pt x="43" y="437"/>
                      <a:pt x="43" y="437"/>
                    </a:cubicBezTo>
                    <a:cubicBezTo>
                      <a:pt x="44" y="437"/>
                      <a:pt x="44" y="437"/>
                      <a:pt x="44" y="437"/>
                    </a:cubicBezTo>
                    <a:cubicBezTo>
                      <a:pt x="43" y="437"/>
                      <a:pt x="43" y="437"/>
                      <a:pt x="43" y="437"/>
                    </a:cubicBezTo>
                    <a:cubicBezTo>
                      <a:pt x="43" y="437"/>
                      <a:pt x="43" y="437"/>
                      <a:pt x="43" y="437"/>
                    </a:cubicBezTo>
                    <a:cubicBezTo>
                      <a:pt x="44" y="437"/>
                      <a:pt x="44" y="437"/>
                      <a:pt x="44" y="437"/>
                    </a:cubicBezTo>
                    <a:cubicBezTo>
                      <a:pt x="43" y="437"/>
                      <a:pt x="43" y="437"/>
                      <a:pt x="43" y="437"/>
                    </a:cubicBezTo>
                    <a:cubicBezTo>
                      <a:pt x="44" y="437"/>
                      <a:pt x="44" y="437"/>
                      <a:pt x="44" y="437"/>
                    </a:cubicBezTo>
                    <a:cubicBezTo>
                      <a:pt x="45" y="436"/>
                      <a:pt x="45" y="436"/>
                      <a:pt x="45" y="436"/>
                    </a:cubicBezTo>
                    <a:cubicBezTo>
                      <a:pt x="45" y="436"/>
                      <a:pt x="35" y="431"/>
                      <a:pt x="25" y="426"/>
                    </a:cubicBezTo>
                    <a:cubicBezTo>
                      <a:pt x="21" y="424"/>
                      <a:pt x="16" y="421"/>
                      <a:pt x="12" y="420"/>
                    </a:cubicBezTo>
                    <a:cubicBezTo>
                      <a:pt x="10" y="419"/>
                      <a:pt x="8" y="418"/>
                      <a:pt x="7" y="417"/>
                    </a:cubicBezTo>
                    <a:cubicBezTo>
                      <a:pt x="6" y="417"/>
                      <a:pt x="5" y="417"/>
                      <a:pt x="5" y="417"/>
                    </a:cubicBezTo>
                    <a:cubicBezTo>
                      <a:pt x="4" y="416"/>
                      <a:pt x="4" y="416"/>
                      <a:pt x="4" y="416"/>
                    </a:cubicBezTo>
                    <a:cubicBezTo>
                      <a:pt x="3" y="416"/>
                      <a:pt x="3" y="416"/>
                      <a:pt x="3" y="416"/>
                    </a:cubicBezTo>
                    <a:cubicBezTo>
                      <a:pt x="3" y="416"/>
                      <a:pt x="2" y="417"/>
                      <a:pt x="2" y="417"/>
                    </a:cubicBezTo>
                    <a:cubicBezTo>
                      <a:pt x="2" y="418"/>
                      <a:pt x="2" y="419"/>
                      <a:pt x="3" y="419"/>
                    </a:cubicBezTo>
                    <a:cubicBezTo>
                      <a:pt x="44" y="445"/>
                      <a:pt x="44" y="445"/>
                      <a:pt x="44" y="445"/>
                    </a:cubicBezTo>
                    <a:cubicBezTo>
                      <a:pt x="45" y="444"/>
                      <a:pt x="45" y="444"/>
                      <a:pt x="45" y="444"/>
                    </a:cubicBezTo>
                    <a:cubicBezTo>
                      <a:pt x="45" y="442"/>
                      <a:pt x="45" y="442"/>
                      <a:pt x="45" y="442"/>
                    </a:cubicBezTo>
                    <a:cubicBezTo>
                      <a:pt x="45" y="444"/>
                      <a:pt x="45" y="444"/>
                      <a:pt x="45" y="444"/>
                    </a:cubicBezTo>
                    <a:cubicBezTo>
                      <a:pt x="46" y="443"/>
                      <a:pt x="46" y="443"/>
                      <a:pt x="46" y="443"/>
                    </a:cubicBezTo>
                    <a:cubicBezTo>
                      <a:pt x="45" y="442"/>
                      <a:pt x="45" y="442"/>
                      <a:pt x="45" y="442"/>
                    </a:cubicBezTo>
                    <a:cubicBezTo>
                      <a:pt x="45" y="444"/>
                      <a:pt x="45" y="444"/>
                      <a:pt x="45" y="444"/>
                    </a:cubicBezTo>
                    <a:cubicBezTo>
                      <a:pt x="46" y="443"/>
                      <a:pt x="46" y="443"/>
                      <a:pt x="46" y="443"/>
                    </a:cubicBezTo>
                    <a:cubicBezTo>
                      <a:pt x="45" y="444"/>
                      <a:pt x="45" y="444"/>
                      <a:pt x="45" y="444"/>
                    </a:cubicBezTo>
                    <a:cubicBezTo>
                      <a:pt x="46" y="443"/>
                      <a:pt x="46" y="443"/>
                      <a:pt x="46" y="443"/>
                    </a:cubicBezTo>
                    <a:cubicBezTo>
                      <a:pt x="46" y="443"/>
                      <a:pt x="46" y="443"/>
                      <a:pt x="46" y="443"/>
                    </a:cubicBezTo>
                    <a:cubicBezTo>
                      <a:pt x="45" y="444"/>
                      <a:pt x="45" y="444"/>
                      <a:pt x="45" y="444"/>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2"/>
                      <a:pt x="43" y="441"/>
                      <a:pt x="39" y="439"/>
                    </a:cubicBezTo>
                    <a:cubicBezTo>
                      <a:pt x="33" y="436"/>
                      <a:pt x="25" y="432"/>
                      <a:pt x="17" y="429"/>
                    </a:cubicBezTo>
                    <a:cubicBezTo>
                      <a:pt x="14" y="427"/>
                      <a:pt x="10" y="425"/>
                      <a:pt x="8" y="424"/>
                    </a:cubicBezTo>
                    <a:cubicBezTo>
                      <a:pt x="6" y="424"/>
                      <a:pt x="5" y="423"/>
                      <a:pt x="4" y="423"/>
                    </a:cubicBezTo>
                    <a:cubicBezTo>
                      <a:pt x="4" y="423"/>
                      <a:pt x="3" y="423"/>
                      <a:pt x="3" y="423"/>
                    </a:cubicBezTo>
                    <a:cubicBezTo>
                      <a:pt x="3" y="423"/>
                      <a:pt x="3" y="422"/>
                      <a:pt x="2" y="422"/>
                    </a:cubicBezTo>
                    <a:cubicBezTo>
                      <a:pt x="2" y="423"/>
                      <a:pt x="2" y="423"/>
                      <a:pt x="2" y="423"/>
                    </a:cubicBezTo>
                    <a:cubicBezTo>
                      <a:pt x="1" y="423"/>
                      <a:pt x="1" y="423"/>
                      <a:pt x="1" y="423"/>
                    </a:cubicBezTo>
                    <a:cubicBezTo>
                      <a:pt x="0" y="424"/>
                      <a:pt x="0" y="425"/>
                      <a:pt x="1" y="425"/>
                    </a:cubicBezTo>
                    <a:cubicBezTo>
                      <a:pt x="43" y="451"/>
                      <a:pt x="43" y="451"/>
                      <a:pt x="43" y="451"/>
                    </a:cubicBezTo>
                    <a:cubicBezTo>
                      <a:pt x="44" y="450"/>
                      <a:pt x="44" y="450"/>
                      <a:pt x="44" y="450"/>
                    </a:cubicBezTo>
                    <a:cubicBezTo>
                      <a:pt x="44" y="449"/>
                      <a:pt x="44" y="449"/>
                      <a:pt x="44" y="449"/>
                    </a:cubicBezTo>
                    <a:cubicBezTo>
                      <a:pt x="44" y="450"/>
                      <a:pt x="44" y="450"/>
                      <a:pt x="44" y="450"/>
                    </a:cubicBezTo>
                    <a:cubicBezTo>
                      <a:pt x="44" y="449"/>
                      <a:pt x="44" y="449"/>
                      <a:pt x="44" y="449"/>
                    </a:cubicBezTo>
                    <a:cubicBezTo>
                      <a:pt x="44" y="449"/>
                      <a:pt x="44" y="449"/>
                      <a:pt x="44" y="449"/>
                    </a:cubicBezTo>
                    <a:cubicBezTo>
                      <a:pt x="44" y="450"/>
                      <a:pt x="44" y="450"/>
                      <a:pt x="44" y="450"/>
                    </a:cubicBezTo>
                    <a:cubicBezTo>
                      <a:pt x="44" y="449"/>
                      <a:pt x="44" y="449"/>
                      <a:pt x="44" y="449"/>
                    </a:cubicBezTo>
                    <a:cubicBezTo>
                      <a:pt x="44" y="450"/>
                      <a:pt x="44" y="450"/>
                      <a:pt x="44" y="450"/>
                    </a:cubicBezTo>
                    <a:cubicBezTo>
                      <a:pt x="44" y="449"/>
                      <a:pt x="44" y="449"/>
                      <a:pt x="44" y="449"/>
                    </a:cubicBezTo>
                    <a:cubicBezTo>
                      <a:pt x="44" y="449"/>
                      <a:pt x="44" y="449"/>
                      <a:pt x="44" y="449"/>
                    </a:cubicBezTo>
                    <a:cubicBezTo>
                      <a:pt x="44" y="450"/>
                      <a:pt x="44" y="450"/>
                      <a:pt x="44" y="450"/>
                    </a:cubicBezTo>
                    <a:cubicBezTo>
                      <a:pt x="44" y="449"/>
                      <a:pt x="44" y="449"/>
                      <a:pt x="44" y="449"/>
                    </a:cubicBezTo>
                    <a:cubicBezTo>
                      <a:pt x="44" y="449"/>
                      <a:pt x="44" y="448"/>
                      <a:pt x="43" y="448"/>
                    </a:cubicBezTo>
                    <a:cubicBezTo>
                      <a:pt x="39" y="446"/>
                      <a:pt x="30" y="442"/>
                      <a:pt x="21" y="438"/>
                    </a:cubicBezTo>
                    <a:cubicBezTo>
                      <a:pt x="17" y="436"/>
                      <a:pt x="13" y="434"/>
                      <a:pt x="9" y="433"/>
                    </a:cubicBezTo>
                    <a:cubicBezTo>
                      <a:pt x="8" y="432"/>
                      <a:pt x="7" y="432"/>
                      <a:pt x="5" y="431"/>
                    </a:cubicBezTo>
                    <a:cubicBezTo>
                      <a:pt x="5" y="431"/>
                      <a:pt x="4" y="431"/>
                      <a:pt x="4" y="431"/>
                    </a:cubicBezTo>
                    <a:cubicBezTo>
                      <a:pt x="4" y="431"/>
                      <a:pt x="3" y="430"/>
                      <a:pt x="3" y="430"/>
                    </a:cubicBezTo>
                    <a:cubicBezTo>
                      <a:pt x="2" y="431"/>
                      <a:pt x="2" y="431"/>
                      <a:pt x="2" y="431"/>
                    </a:cubicBezTo>
                    <a:cubicBezTo>
                      <a:pt x="2" y="431"/>
                      <a:pt x="2" y="431"/>
                      <a:pt x="1" y="431"/>
                    </a:cubicBezTo>
                    <a:cubicBezTo>
                      <a:pt x="1" y="432"/>
                      <a:pt x="1" y="433"/>
                      <a:pt x="2" y="433"/>
                    </a:cubicBezTo>
                    <a:cubicBezTo>
                      <a:pt x="43" y="459"/>
                      <a:pt x="43" y="459"/>
                      <a:pt x="43" y="459"/>
                    </a:cubicBezTo>
                    <a:cubicBezTo>
                      <a:pt x="44" y="458"/>
                      <a:pt x="44" y="458"/>
                      <a:pt x="44" y="458"/>
                    </a:cubicBezTo>
                    <a:cubicBezTo>
                      <a:pt x="42" y="457"/>
                      <a:pt x="42" y="457"/>
                      <a:pt x="42" y="457"/>
                    </a:cubicBezTo>
                    <a:cubicBezTo>
                      <a:pt x="44" y="458"/>
                      <a:pt x="44" y="458"/>
                      <a:pt x="44" y="458"/>
                    </a:cubicBezTo>
                    <a:cubicBezTo>
                      <a:pt x="43" y="456"/>
                      <a:pt x="43" y="456"/>
                      <a:pt x="43" y="456"/>
                    </a:cubicBezTo>
                    <a:cubicBezTo>
                      <a:pt x="43" y="456"/>
                      <a:pt x="43" y="456"/>
                      <a:pt x="42" y="457"/>
                    </a:cubicBezTo>
                    <a:cubicBezTo>
                      <a:pt x="44" y="458"/>
                      <a:pt x="44" y="458"/>
                      <a:pt x="44" y="458"/>
                    </a:cubicBezTo>
                    <a:cubicBezTo>
                      <a:pt x="43" y="456"/>
                      <a:pt x="43" y="456"/>
                      <a:pt x="43" y="456"/>
                    </a:cubicBezTo>
                    <a:cubicBezTo>
                      <a:pt x="44" y="458"/>
                      <a:pt x="44" y="458"/>
                      <a:pt x="44" y="458"/>
                    </a:cubicBezTo>
                    <a:cubicBezTo>
                      <a:pt x="44" y="456"/>
                      <a:pt x="44" y="456"/>
                      <a:pt x="44" y="456"/>
                    </a:cubicBezTo>
                    <a:cubicBezTo>
                      <a:pt x="43" y="456"/>
                      <a:pt x="43" y="456"/>
                      <a:pt x="43" y="456"/>
                    </a:cubicBezTo>
                    <a:cubicBezTo>
                      <a:pt x="44" y="458"/>
                      <a:pt x="44" y="458"/>
                      <a:pt x="44" y="458"/>
                    </a:cubicBezTo>
                    <a:cubicBezTo>
                      <a:pt x="44" y="456"/>
                      <a:pt x="44" y="456"/>
                      <a:pt x="44" y="456"/>
                    </a:cubicBezTo>
                    <a:cubicBezTo>
                      <a:pt x="44" y="457"/>
                      <a:pt x="44" y="457"/>
                      <a:pt x="44" y="457"/>
                    </a:cubicBezTo>
                    <a:cubicBezTo>
                      <a:pt x="44" y="456"/>
                      <a:pt x="44" y="456"/>
                      <a:pt x="44" y="456"/>
                    </a:cubicBezTo>
                    <a:cubicBezTo>
                      <a:pt x="44" y="456"/>
                      <a:pt x="44" y="456"/>
                      <a:pt x="44" y="456"/>
                    </a:cubicBezTo>
                    <a:cubicBezTo>
                      <a:pt x="44" y="457"/>
                      <a:pt x="44" y="457"/>
                      <a:pt x="44" y="457"/>
                    </a:cubicBezTo>
                    <a:cubicBezTo>
                      <a:pt x="44" y="456"/>
                      <a:pt x="44" y="456"/>
                      <a:pt x="44" y="456"/>
                    </a:cubicBezTo>
                    <a:cubicBezTo>
                      <a:pt x="44" y="456"/>
                      <a:pt x="44" y="456"/>
                      <a:pt x="44" y="456"/>
                    </a:cubicBezTo>
                    <a:cubicBezTo>
                      <a:pt x="43" y="456"/>
                      <a:pt x="40" y="454"/>
                      <a:pt x="36" y="453"/>
                    </a:cubicBezTo>
                    <a:cubicBezTo>
                      <a:pt x="30" y="450"/>
                      <a:pt x="22" y="446"/>
                      <a:pt x="16" y="443"/>
                    </a:cubicBezTo>
                    <a:cubicBezTo>
                      <a:pt x="9" y="439"/>
                      <a:pt x="4" y="437"/>
                      <a:pt x="4" y="437"/>
                    </a:cubicBezTo>
                    <a:cubicBezTo>
                      <a:pt x="4" y="437"/>
                      <a:pt x="3" y="437"/>
                      <a:pt x="3" y="438"/>
                    </a:cubicBezTo>
                    <a:cubicBezTo>
                      <a:pt x="2" y="438"/>
                      <a:pt x="2" y="439"/>
                      <a:pt x="3" y="440"/>
                    </a:cubicBezTo>
                    <a:cubicBezTo>
                      <a:pt x="42" y="464"/>
                      <a:pt x="42" y="464"/>
                      <a:pt x="42" y="464"/>
                    </a:cubicBezTo>
                    <a:cubicBezTo>
                      <a:pt x="43" y="463"/>
                      <a:pt x="43" y="463"/>
                      <a:pt x="43" y="463"/>
                    </a:cubicBezTo>
                    <a:cubicBezTo>
                      <a:pt x="42" y="462"/>
                      <a:pt x="42" y="462"/>
                      <a:pt x="42" y="462"/>
                    </a:cubicBezTo>
                    <a:cubicBezTo>
                      <a:pt x="43" y="463"/>
                      <a:pt x="43" y="463"/>
                      <a:pt x="43" y="463"/>
                    </a:cubicBezTo>
                    <a:cubicBezTo>
                      <a:pt x="43" y="461"/>
                      <a:pt x="43" y="461"/>
                      <a:pt x="43" y="461"/>
                    </a:cubicBezTo>
                    <a:cubicBezTo>
                      <a:pt x="43" y="462"/>
                      <a:pt x="42" y="462"/>
                      <a:pt x="42" y="462"/>
                    </a:cubicBezTo>
                    <a:cubicBezTo>
                      <a:pt x="43" y="463"/>
                      <a:pt x="43" y="463"/>
                      <a:pt x="43" y="463"/>
                    </a:cubicBezTo>
                    <a:cubicBezTo>
                      <a:pt x="43" y="461"/>
                      <a:pt x="43" y="461"/>
                      <a:pt x="43" y="461"/>
                    </a:cubicBezTo>
                    <a:cubicBezTo>
                      <a:pt x="43" y="463"/>
                      <a:pt x="43" y="463"/>
                      <a:pt x="43" y="463"/>
                    </a:cubicBezTo>
                    <a:cubicBezTo>
                      <a:pt x="43" y="461"/>
                      <a:pt x="43" y="461"/>
                      <a:pt x="43" y="461"/>
                    </a:cubicBezTo>
                    <a:cubicBezTo>
                      <a:pt x="43" y="461"/>
                      <a:pt x="43" y="461"/>
                      <a:pt x="43" y="461"/>
                    </a:cubicBezTo>
                    <a:cubicBezTo>
                      <a:pt x="43" y="463"/>
                      <a:pt x="43" y="463"/>
                      <a:pt x="43" y="463"/>
                    </a:cubicBezTo>
                    <a:cubicBezTo>
                      <a:pt x="43" y="461"/>
                      <a:pt x="43" y="461"/>
                      <a:pt x="43" y="461"/>
                    </a:cubicBezTo>
                    <a:cubicBezTo>
                      <a:pt x="43" y="462"/>
                      <a:pt x="43" y="462"/>
                      <a:pt x="43" y="462"/>
                    </a:cubicBezTo>
                    <a:cubicBezTo>
                      <a:pt x="43" y="461"/>
                      <a:pt x="43" y="461"/>
                      <a:pt x="43" y="461"/>
                    </a:cubicBezTo>
                    <a:cubicBezTo>
                      <a:pt x="43" y="461"/>
                      <a:pt x="43" y="461"/>
                      <a:pt x="43" y="461"/>
                    </a:cubicBezTo>
                    <a:cubicBezTo>
                      <a:pt x="43" y="462"/>
                      <a:pt x="43" y="462"/>
                      <a:pt x="43" y="462"/>
                    </a:cubicBezTo>
                    <a:cubicBezTo>
                      <a:pt x="43" y="461"/>
                      <a:pt x="43" y="461"/>
                      <a:pt x="43" y="461"/>
                    </a:cubicBezTo>
                    <a:cubicBezTo>
                      <a:pt x="43" y="461"/>
                      <a:pt x="42" y="461"/>
                      <a:pt x="41" y="461"/>
                    </a:cubicBezTo>
                    <a:cubicBezTo>
                      <a:pt x="36" y="459"/>
                      <a:pt x="27" y="455"/>
                      <a:pt x="18" y="451"/>
                    </a:cubicBezTo>
                    <a:cubicBezTo>
                      <a:pt x="10" y="447"/>
                      <a:pt x="3" y="444"/>
                      <a:pt x="3" y="444"/>
                    </a:cubicBezTo>
                    <a:cubicBezTo>
                      <a:pt x="2" y="443"/>
                      <a:pt x="1" y="444"/>
                      <a:pt x="1" y="444"/>
                    </a:cubicBezTo>
                    <a:cubicBezTo>
                      <a:pt x="1" y="445"/>
                      <a:pt x="1" y="446"/>
                      <a:pt x="2" y="446"/>
                    </a:cubicBezTo>
                    <a:cubicBezTo>
                      <a:pt x="22" y="459"/>
                      <a:pt x="22" y="459"/>
                      <a:pt x="22" y="459"/>
                    </a:cubicBezTo>
                    <a:cubicBezTo>
                      <a:pt x="3" y="450"/>
                      <a:pt x="3" y="450"/>
                      <a:pt x="3" y="450"/>
                    </a:cubicBezTo>
                    <a:cubicBezTo>
                      <a:pt x="2" y="450"/>
                      <a:pt x="1" y="450"/>
                      <a:pt x="1" y="451"/>
                    </a:cubicBezTo>
                    <a:cubicBezTo>
                      <a:pt x="0" y="451"/>
                      <a:pt x="1" y="452"/>
                      <a:pt x="1" y="453"/>
                    </a:cubicBezTo>
                    <a:cubicBezTo>
                      <a:pt x="43" y="478"/>
                      <a:pt x="43" y="478"/>
                      <a:pt x="43" y="478"/>
                    </a:cubicBezTo>
                    <a:cubicBezTo>
                      <a:pt x="44" y="477"/>
                      <a:pt x="44" y="477"/>
                      <a:pt x="44" y="477"/>
                    </a:cubicBezTo>
                    <a:cubicBezTo>
                      <a:pt x="44" y="476"/>
                      <a:pt x="44" y="476"/>
                      <a:pt x="44" y="476"/>
                    </a:cubicBezTo>
                    <a:cubicBezTo>
                      <a:pt x="44" y="476"/>
                      <a:pt x="35" y="471"/>
                      <a:pt x="25" y="467"/>
                    </a:cubicBezTo>
                    <a:cubicBezTo>
                      <a:pt x="20" y="465"/>
                      <a:pt x="15" y="463"/>
                      <a:pt x="12" y="461"/>
                    </a:cubicBezTo>
                    <a:cubicBezTo>
                      <a:pt x="10" y="460"/>
                      <a:pt x="8" y="459"/>
                      <a:pt x="7" y="459"/>
                    </a:cubicBezTo>
                    <a:cubicBezTo>
                      <a:pt x="6" y="459"/>
                      <a:pt x="6" y="458"/>
                      <a:pt x="5" y="458"/>
                    </a:cubicBezTo>
                    <a:cubicBezTo>
                      <a:pt x="5" y="458"/>
                      <a:pt x="4" y="458"/>
                      <a:pt x="4" y="458"/>
                    </a:cubicBezTo>
                    <a:cubicBezTo>
                      <a:pt x="3" y="458"/>
                      <a:pt x="3" y="458"/>
                      <a:pt x="3" y="458"/>
                    </a:cubicBezTo>
                    <a:cubicBezTo>
                      <a:pt x="3" y="458"/>
                      <a:pt x="3" y="458"/>
                      <a:pt x="2" y="459"/>
                    </a:cubicBezTo>
                    <a:cubicBezTo>
                      <a:pt x="4" y="460"/>
                      <a:pt x="4" y="460"/>
                      <a:pt x="4" y="460"/>
                    </a:cubicBezTo>
                    <a:cubicBezTo>
                      <a:pt x="3" y="459"/>
                      <a:pt x="3" y="459"/>
                      <a:pt x="3" y="459"/>
                    </a:cubicBezTo>
                    <a:cubicBezTo>
                      <a:pt x="2" y="459"/>
                      <a:pt x="2" y="459"/>
                      <a:pt x="2" y="460"/>
                    </a:cubicBezTo>
                    <a:cubicBezTo>
                      <a:pt x="2" y="460"/>
                      <a:pt x="3" y="460"/>
                      <a:pt x="3" y="461"/>
                    </a:cubicBezTo>
                    <a:cubicBezTo>
                      <a:pt x="3" y="461"/>
                      <a:pt x="3" y="461"/>
                      <a:pt x="3" y="461"/>
                    </a:cubicBezTo>
                    <a:cubicBezTo>
                      <a:pt x="4" y="461"/>
                      <a:pt x="5" y="462"/>
                      <a:pt x="6" y="463"/>
                    </a:cubicBezTo>
                    <a:cubicBezTo>
                      <a:pt x="15" y="469"/>
                      <a:pt x="44" y="486"/>
                      <a:pt x="44" y="486"/>
                    </a:cubicBezTo>
                    <a:cubicBezTo>
                      <a:pt x="45" y="485"/>
                      <a:pt x="45" y="485"/>
                      <a:pt x="45" y="485"/>
                    </a:cubicBezTo>
                    <a:cubicBezTo>
                      <a:pt x="45" y="484"/>
                      <a:pt x="45" y="484"/>
                      <a:pt x="45" y="484"/>
                    </a:cubicBezTo>
                    <a:cubicBezTo>
                      <a:pt x="4" y="463"/>
                      <a:pt x="4" y="463"/>
                      <a:pt x="4" y="463"/>
                    </a:cubicBezTo>
                    <a:cubicBezTo>
                      <a:pt x="4" y="462"/>
                      <a:pt x="3" y="463"/>
                      <a:pt x="2" y="463"/>
                    </a:cubicBezTo>
                    <a:cubicBezTo>
                      <a:pt x="2" y="464"/>
                      <a:pt x="2" y="465"/>
                      <a:pt x="3" y="465"/>
                    </a:cubicBezTo>
                    <a:cubicBezTo>
                      <a:pt x="24" y="479"/>
                      <a:pt x="24" y="479"/>
                      <a:pt x="24" y="479"/>
                    </a:cubicBezTo>
                    <a:cubicBezTo>
                      <a:pt x="4" y="470"/>
                      <a:pt x="4" y="470"/>
                      <a:pt x="4" y="470"/>
                    </a:cubicBezTo>
                    <a:cubicBezTo>
                      <a:pt x="3" y="469"/>
                      <a:pt x="3" y="470"/>
                      <a:pt x="2" y="470"/>
                    </a:cubicBezTo>
                    <a:cubicBezTo>
                      <a:pt x="2" y="471"/>
                      <a:pt x="2" y="472"/>
                      <a:pt x="3" y="472"/>
                    </a:cubicBezTo>
                    <a:cubicBezTo>
                      <a:pt x="44" y="498"/>
                      <a:pt x="44" y="498"/>
                      <a:pt x="44" y="498"/>
                    </a:cubicBezTo>
                    <a:cubicBezTo>
                      <a:pt x="45" y="497"/>
                      <a:pt x="45" y="497"/>
                      <a:pt x="45" y="497"/>
                    </a:cubicBezTo>
                    <a:cubicBezTo>
                      <a:pt x="44" y="496"/>
                      <a:pt x="44" y="496"/>
                      <a:pt x="44" y="496"/>
                    </a:cubicBezTo>
                    <a:cubicBezTo>
                      <a:pt x="45" y="497"/>
                      <a:pt x="45" y="497"/>
                      <a:pt x="45" y="497"/>
                    </a:cubicBezTo>
                    <a:cubicBezTo>
                      <a:pt x="44" y="495"/>
                      <a:pt x="44" y="495"/>
                      <a:pt x="44" y="495"/>
                    </a:cubicBezTo>
                    <a:cubicBezTo>
                      <a:pt x="44" y="495"/>
                      <a:pt x="44" y="496"/>
                      <a:pt x="44" y="496"/>
                    </a:cubicBezTo>
                    <a:cubicBezTo>
                      <a:pt x="45" y="497"/>
                      <a:pt x="45" y="497"/>
                      <a:pt x="45" y="497"/>
                    </a:cubicBezTo>
                    <a:cubicBezTo>
                      <a:pt x="44" y="495"/>
                      <a:pt x="44" y="495"/>
                      <a:pt x="44" y="495"/>
                    </a:cubicBezTo>
                    <a:cubicBezTo>
                      <a:pt x="45" y="497"/>
                      <a:pt x="45" y="497"/>
                      <a:pt x="45" y="497"/>
                    </a:cubicBezTo>
                    <a:cubicBezTo>
                      <a:pt x="45" y="495"/>
                      <a:pt x="45" y="495"/>
                      <a:pt x="45" y="495"/>
                    </a:cubicBezTo>
                    <a:cubicBezTo>
                      <a:pt x="44" y="495"/>
                      <a:pt x="44" y="495"/>
                      <a:pt x="44" y="495"/>
                    </a:cubicBezTo>
                    <a:cubicBezTo>
                      <a:pt x="45" y="497"/>
                      <a:pt x="45" y="497"/>
                      <a:pt x="45" y="497"/>
                    </a:cubicBezTo>
                    <a:cubicBezTo>
                      <a:pt x="45" y="495"/>
                      <a:pt x="45" y="495"/>
                      <a:pt x="45" y="495"/>
                    </a:cubicBezTo>
                    <a:cubicBezTo>
                      <a:pt x="45" y="496"/>
                      <a:pt x="45" y="496"/>
                      <a:pt x="45" y="496"/>
                    </a:cubicBezTo>
                    <a:cubicBezTo>
                      <a:pt x="45" y="495"/>
                      <a:pt x="45" y="495"/>
                      <a:pt x="45" y="495"/>
                    </a:cubicBezTo>
                    <a:cubicBezTo>
                      <a:pt x="45" y="495"/>
                      <a:pt x="45" y="495"/>
                      <a:pt x="45" y="495"/>
                    </a:cubicBezTo>
                    <a:cubicBezTo>
                      <a:pt x="45" y="496"/>
                      <a:pt x="45" y="496"/>
                      <a:pt x="45" y="496"/>
                    </a:cubicBezTo>
                    <a:cubicBezTo>
                      <a:pt x="45" y="495"/>
                      <a:pt x="45" y="495"/>
                      <a:pt x="45" y="495"/>
                    </a:cubicBezTo>
                    <a:cubicBezTo>
                      <a:pt x="45" y="495"/>
                      <a:pt x="44" y="495"/>
                      <a:pt x="42" y="494"/>
                    </a:cubicBezTo>
                    <a:cubicBezTo>
                      <a:pt x="37" y="492"/>
                      <a:pt x="27" y="488"/>
                      <a:pt x="19" y="483"/>
                    </a:cubicBezTo>
                    <a:cubicBezTo>
                      <a:pt x="14" y="481"/>
                      <a:pt x="10" y="479"/>
                      <a:pt x="8" y="478"/>
                    </a:cubicBezTo>
                    <a:cubicBezTo>
                      <a:pt x="5" y="476"/>
                      <a:pt x="3" y="475"/>
                      <a:pt x="3" y="475"/>
                    </a:cubicBezTo>
                    <a:cubicBezTo>
                      <a:pt x="2" y="475"/>
                      <a:pt x="2" y="475"/>
                      <a:pt x="1" y="475"/>
                    </a:cubicBezTo>
                    <a:cubicBezTo>
                      <a:pt x="1" y="476"/>
                      <a:pt x="1" y="476"/>
                      <a:pt x="1" y="477"/>
                    </a:cubicBezTo>
                    <a:cubicBezTo>
                      <a:pt x="1" y="477"/>
                      <a:pt x="1" y="477"/>
                      <a:pt x="1" y="478"/>
                    </a:cubicBezTo>
                    <a:cubicBezTo>
                      <a:pt x="1" y="478"/>
                      <a:pt x="1" y="478"/>
                      <a:pt x="1" y="478"/>
                    </a:cubicBezTo>
                    <a:cubicBezTo>
                      <a:pt x="1" y="478"/>
                      <a:pt x="2" y="478"/>
                      <a:pt x="2" y="479"/>
                    </a:cubicBezTo>
                    <a:cubicBezTo>
                      <a:pt x="5" y="481"/>
                      <a:pt x="15" y="487"/>
                      <a:pt x="25" y="493"/>
                    </a:cubicBezTo>
                    <a:cubicBezTo>
                      <a:pt x="35" y="499"/>
                      <a:pt x="43" y="504"/>
                      <a:pt x="43" y="504"/>
                    </a:cubicBezTo>
                    <a:cubicBezTo>
                      <a:pt x="44" y="503"/>
                      <a:pt x="44" y="503"/>
                      <a:pt x="44" y="503"/>
                    </a:cubicBezTo>
                    <a:cubicBezTo>
                      <a:pt x="45" y="502"/>
                      <a:pt x="45" y="502"/>
                      <a:pt x="45" y="502"/>
                    </a:cubicBezTo>
                    <a:cubicBezTo>
                      <a:pt x="45" y="502"/>
                      <a:pt x="35" y="497"/>
                      <a:pt x="24" y="492"/>
                    </a:cubicBezTo>
                    <a:cubicBezTo>
                      <a:pt x="19" y="489"/>
                      <a:pt x="14" y="487"/>
                      <a:pt x="9" y="485"/>
                    </a:cubicBezTo>
                    <a:cubicBezTo>
                      <a:pt x="7" y="484"/>
                      <a:pt x="6" y="483"/>
                      <a:pt x="4" y="482"/>
                    </a:cubicBezTo>
                    <a:cubicBezTo>
                      <a:pt x="4" y="482"/>
                      <a:pt x="3" y="482"/>
                      <a:pt x="3" y="482"/>
                    </a:cubicBezTo>
                    <a:cubicBezTo>
                      <a:pt x="2" y="482"/>
                      <a:pt x="2" y="482"/>
                      <a:pt x="2" y="482"/>
                    </a:cubicBezTo>
                    <a:cubicBezTo>
                      <a:pt x="2" y="481"/>
                      <a:pt x="2" y="481"/>
                      <a:pt x="2" y="481"/>
                    </a:cubicBezTo>
                    <a:cubicBezTo>
                      <a:pt x="1" y="481"/>
                      <a:pt x="1" y="481"/>
                      <a:pt x="1" y="481"/>
                    </a:cubicBezTo>
                    <a:cubicBezTo>
                      <a:pt x="1" y="482"/>
                      <a:pt x="1" y="482"/>
                      <a:pt x="0" y="482"/>
                    </a:cubicBezTo>
                    <a:cubicBezTo>
                      <a:pt x="0" y="482"/>
                      <a:pt x="0" y="483"/>
                      <a:pt x="0" y="483"/>
                    </a:cubicBezTo>
                    <a:cubicBezTo>
                      <a:pt x="0" y="484"/>
                      <a:pt x="0" y="484"/>
                      <a:pt x="1" y="484"/>
                    </a:cubicBezTo>
                    <a:cubicBezTo>
                      <a:pt x="1" y="484"/>
                      <a:pt x="3" y="486"/>
                      <a:pt x="7" y="488"/>
                    </a:cubicBezTo>
                    <a:cubicBezTo>
                      <a:pt x="13" y="492"/>
                      <a:pt x="22" y="497"/>
                      <a:pt x="29" y="501"/>
                    </a:cubicBezTo>
                    <a:cubicBezTo>
                      <a:pt x="33" y="504"/>
                      <a:pt x="36" y="506"/>
                      <a:pt x="39" y="507"/>
                    </a:cubicBezTo>
                    <a:cubicBezTo>
                      <a:pt x="40" y="508"/>
                      <a:pt x="41" y="509"/>
                      <a:pt x="41" y="509"/>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3" y="509"/>
                      <a:pt x="43" y="509"/>
                      <a:pt x="43" y="509"/>
                    </a:cubicBezTo>
                    <a:cubicBezTo>
                      <a:pt x="42" y="510"/>
                      <a:pt x="42" y="510"/>
                      <a:pt x="42" y="510"/>
                    </a:cubicBezTo>
                    <a:cubicBezTo>
                      <a:pt x="42" y="510"/>
                      <a:pt x="42" y="510"/>
                      <a:pt x="42" y="510"/>
                    </a:cubicBezTo>
                    <a:cubicBezTo>
                      <a:pt x="43" y="509"/>
                      <a:pt x="43" y="509"/>
                      <a:pt x="43" y="509"/>
                    </a:cubicBezTo>
                    <a:cubicBezTo>
                      <a:pt x="42" y="510"/>
                      <a:pt x="42" y="510"/>
                      <a:pt x="42" y="510"/>
                    </a:cubicBezTo>
                    <a:cubicBezTo>
                      <a:pt x="43" y="509"/>
                      <a:pt x="43" y="509"/>
                      <a:pt x="43" y="509"/>
                    </a:cubicBezTo>
                    <a:cubicBezTo>
                      <a:pt x="42" y="509"/>
                      <a:pt x="42" y="509"/>
                      <a:pt x="42" y="509"/>
                    </a:cubicBezTo>
                    <a:cubicBezTo>
                      <a:pt x="42" y="509"/>
                      <a:pt x="42" y="510"/>
                      <a:pt x="42" y="510"/>
                    </a:cubicBezTo>
                    <a:cubicBezTo>
                      <a:pt x="43" y="509"/>
                      <a:pt x="43" y="509"/>
                      <a:pt x="43" y="509"/>
                    </a:cubicBezTo>
                    <a:cubicBezTo>
                      <a:pt x="42" y="509"/>
                      <a:pt x="42" y="509"/>
                      <a:pt x="42" y="509"/>
                    </a:cubicBezTo>
                    <a:cubicBezTo>
                      <a:pt x="43" y="509"/>
                      <a:pt x="43" y="509"/>
                      <a:pt x="43" y="509"/>
                    </a:cubicBezTo>
                    <a:cubicBezTo>
                      <a:pt x="42" y="508"/>
                      <a:pt x="42" y="508"/>
                      <a:pt x="42" y="508"/>
                    </a:cubicBezTo>
                    <a:cubicBezTo>
                      <a:pt x="42" y="509"/>
                      <a:pt x="42" y="509"/>
                      <a:pt x="42" y="509"/>
                    </a:cubicBezTo>
                    <a:cubicBezTo>
                      <a:pt x="43" y="509"/>
                      <a:pt x="43" y="509"/>
                      <a:pt x="43" y="509"/>
                    </a:cubicBezTo>
                    <a:cubicBezTo>
                      <a:pt x="42" y="508"/>
                      <a:pt x="42" y="508"/>
                      <a:pt x="42" y="508"/>
                    </a:cubicBezTo>
                    <a:cubicBezTo>
                      <a:pt x="43" y="509"/>
                      <a:pt x="43" y="509"/>
                      <a:pt x="43" y="509"/>
                    </a:cubicBezTo>
                    <a:cubicBezTo>
                      <a:pt x="44" y="508"/>
                      <a:pt x="44" y="508"/>
                      <a:pt x="44" y="508"/>
                    </a:cubicBezTo>
                    <a:cubicBezTo>
                      <a:pt x="44" y="508"/>
                      <a:pt x="35" y="503"/>
                      <a:pt x="25" y="498"/>
                    </a:cubicBezTo>
                    <a:cubicBezTo>
                      <a:pt x="20" y="495"/>
                      <a:pt x="15" y="492"/>
                      <a:pt x="12" y="491"/>
                    </a:cubicBezTo>
                    <a:cubicBezTo>
                      <a:pt x="10" y="490"/>
                      <a:pt x="8" y="489"/>
                      <a:pt x="7" y="488"/>
                    </a:cubicBezTo>
                    <a:cubicBezTo>
                      <a:pt x="6" y="488"/>
                      <a:pt x="5" y="488"/>
                      <a:pt x="5" y="488"/>
                    </a:cubicBezTo>
                    <a:cubicBezTo>
                      <a:pt x="4" y="487"/>
                      <a:pt x="4" y="487"/>
                      <a:pt x="4" y="487"/>
                    </a:cubicBezTo>
                    <a:cubicBezTo>
                      <a:pt x="3" y="487"/>
                      <a:pt x="3" y="487"/>
                      <a:pt x="3" y="487"/>
                    </a:cubicBezTo>
                    <a:cubicBezTo>
                      <a:pt x="3" y="487"/>
                      <a:pt x="2" y="488"/>
                      <a:pt x="2" y="488"/>
                    </a:cubicBezTo>
                    <a:cubicBezTo>
                      <a:pt x="3" y="489"/>
                      <a:pt x="3" y="489"/>
                      <a:pt x="3" y="489"/>
                    </a:cubicBezTo>
                    <a:cubicBezTo>
                      <a:pt x="2" y="488"/>
                      <a:pt x="2" y="488"/>
                      <a:pt x="2" y="488"/>
                    </a:cubicBezTo>
                    <a:cubicBezTo>
                      <a:pt x="2" y="488"/>
                      <a:pt x="2" y="488"/>
                      <a:pt x="2" y="488"/>
                    </a:cubicBezTo>
                    <a:cubicBezTo>
                      <a:pt x="2" y="489"/>
                      <a:pt x="2" y="489"/>
                      <a:pt x="2" y="489"/>
                    </a:cubicBezTo>
                    <a:cubicBezTo>
                      <a:pt x="2" y="489"/>
                      <a:pt x="2" y="489"/>
                      <a:pt x="2" y="490"/>
                    </a:cubicBezTo>
                    <a:cubicBezTo>
                      <a:pt x="2" y="490"/>
                      <a:pt x="2" y="490"/>
                      <a:pt x="2" y="490"/>
                    </a:cubicBezTo>
                    <a:cubicBezTo>
                      <a:pt x="3" y="490"/>
                      <a:pt x="3" y="490"/>
                      <a:pt x="3" y="491"/>
                    </a:cubicBezTo>
                    <a:cubicBezTo>
                      <a:pt x="6" y="493"/>
                      <a:pt x="17" y="499"/>
                      <a:pt x="26" y="505"/>
                    </a:cubicBezTo>
                    <a:cubicBezTo>
                      <a:pt x="36" y="511"/>
                      <a:pt x="45" y="516"/>
                      <a:pt x="45" y="516"/>
                    </a:cubicBezTo>
                    <a:cubicBezTo>
                      <a:pt x="45" y="515"/>
                      <a:pt x="45" y="515"/>
                      <a:pt x="45" y="515"/>
                    </a:cubicBezTo>
                    <a:cubicBezTo>
                      <a:pt x="44" y="514"/>
                      <a:pt x="44" y="514"/>
                      <a:pt x="44" y="514"/>
                    </a:cubicBezTo>
                    <a:cubicBezTo>
                      <a:pt x="45" y="515"/>
                      <a:pt x="45" y="515"/>
                      <a:pt x="45" y="515"/>
                    </a:cubicBezTo>
                    <a:cubicBezTo>
                      <a:pt x="45" y="514"/>
                      <a:pt x="45" y="514"/>
                      <a:pt x="45" y="514"/>
                    </a:cubicBezTo>
                    <a:cubicBezTo>
                      <a:pt x="45" y="514"/>
                      <a:pt x="45" y="514"/>
                      <a:pt x="44" y="514"/>
                    </a:cubicBezTo>
                    <a:cubicBezTo>
                      <a:pt x="45" y="515"/>
                      <a:pt x="45" y="515"/>
                      <a:pt x="45" y="515"/>
                    </a:cubicBezTo>
                    <a:cubicBezTo>
                      <a:pt x="45" y="514"/>
                      <a:pt x="45" y="514"/>
                      <a:pt x="45" y="514"/>
                    </a:cubicBezTo>
                    <a:cubicBezTo>
                      <a:pt x="45" y="515"/>
                      <a:pt x="45" y="515"/>
                      <a:pt x="45" y="515"/>
                    </a:cubicBezTo>
                    <a:cubicBezTo>
                      <a:pt x="45" y="514"/>
                      <a:pt x="45" y="514"/>
                      <a:pt x="45" y="514"/>
                    </a:cubicBezTo>
                    <a:cubicBezTo>
                      <a:pt x="45" y="514"/>
                      <a:pt x="45" y="514"/>
                      <a:pt x="45" y="514"/>
                    </a:cubicBezTo>
                    <a:cubicBezTo>
                      <a:pt x="45" y="515"/>
                      <a:pt x="45" y="515"/>
                      <a:pt x="45" y="515"/>
                    </a:cubicBezTo>
                    <a:cubicBezTo>
                      <a:pt x="45" y="514"/>
                      <a:pt x="45" y="514"/>
                      <a:pt x="45" y="514"/>
                    </a:cubicBezTo>
                    <a:cubicBezTo>
                      <a:pt x="45" y="515"/>
                      <a:pt x="45" y="515"/>
                      <a:pt x="45" y="515"/>
                    </a:cubicBezTo>
                    <a:cubicBezTo>
                      <a:pt x="46" y="514"/>
                      <a:pt x="46" y="514"/>
                      <a:pt x="46" y="514"/>
                    </a:cubicBezTo>
                    <a:cubicBezTo>
                      <a:pt x="45" y="514"/>
                      <a:pt x="45" y="514"/>
                      <a:pt x="45" y="514"/>
                    </a:cubicBezTo>
                    <a:cubicBezTo>
                      <a:pt x="45" y="515"/>
                      <a:pt x="45" y="515"/>
                      <a:pt x="45" y="515"/>
                    </a:cubicBezTo>
                    <a:cubicBezTo>
                      <a:pt x="46" y="514"/>
                      <a:pt x="46" y="514"/>
                      <a:pt x="46" y="514"/>
                    </a:cubicBezTo>
                    <a:cubicBezTo>
                      <a:pt x="46" y="514"/>
                      <a:pt x="46" y="514"/>
                      <a:pt x="46" y="514"/>
                    </a:cubicBezTo>
                    <a:cubicBezTo>
                      <a:pt x="45" y="514"/>
                      <a:pt x="44" y="513"/>
                      <a:pt x="43" y="513"/>
                    </a:cubicBezTo>
                    <a:cubicBezTo>
                      <a:pt x="39" y="510"/>
                      <a:pt x="29" y="506"/>
                      <a:pt x="21" y="502"/>
                    </a:cubicBezTo>
                    <a:cubicBezTo>
                      <a:pt x="17" y="500"/>
                      <a:pt x="13" y="498"/>
                      <a:pt x="10" y="497"/>
                    </a:cubicBezTo>
                    <a:cubicBezTo>
                      <a:pt x="8" y="496"/>
                      <a:pt x="7" y="495"/>
                      <a:pt x="6" y="495"/>
                    </a:cubicBezTo>
                    <a:cubicBezTo>
                      <a:pt x="6" y="495"/>
                      <a:pt x="5" y="495"/>
                      <a:pt x="5" y="494"/>
                    </a:cubicBezTo>
                    <a:cubicBezTo>
                      <a:pt x="4" y="494"/>
                      <a:pt x="4" y="494"/>
                      <a:pt x="4" y="494"/>
                    </a:cubicBezTo>
                    <a:cubicBezTo>
                      <a:pt x="3" y="494"/>
                      <a:pt x="3" y="494"/>
                      <a:pt x="3" y="494"/>
                    </a:cubicBezTo>
                    <a:cubicBezTo>
                      <a:pt x="3" y="494"/>
                      <a:pt x="2" y="495"/>
                      <a:pt x="2" y="495"/>
                    </a:cubicBezTo>
                    <a:cubicBezTo>
                      <a:pt x="2" y="496"/>
                      <a:pt x="2" y="496"/>
                      <a:pt x="2" y="496"/>
                    </a:cubicBezTo>
                    <a:cubicBezTo>
                      <a:pt x="2" y="496"/>
                      <a:pt x="2" y="496"/>
                      <a:pt x="2" y="497"/>
                    </a:cubicBezTo>
                    <a:cubicBezTo>
                      <a:pt x="3" y="497"/>
                      <a:pt x="3" y="497"/>
                      <a:pt x="3" y="497"/>
                    </a:cubicBezTo>
                    <a:cubicBezTo>
                      <a:pt x="3" y="497"/>
                      <a:pt x="3" y="497"/>
                      <a:pt x="3" y="498"/>
                    </a:cubicBezTo>
                    <a:cubicBezTo>
                      <a:pt x="6" y="500"/>
                      <a:pt x="16" y="506"/>
                      <a:pt x="26" y="512"/>
                    </a:cubicBezTo>
                    <a:cubicBezTo>
                      <a:pt x="31" y="515"/>
                      <a:pt x="35" y="517"/>
                      <a:pt x="38" y="519"/>
                    </a:cubicBezTo>
                    <a:cubicBezTo>
                      <a:pt x="40" y="520"/>
                      <a:pt x="41" y="521"/>
                      <a:pt x="42" y="522"/>
                    </a:cubicBezTo>
                    <a:cubicBezTo>
                      <a:pt x="43" y="522"/>
                      <a:pt x="43" y="522"/>
                      <a:pt x="43" y="522"/>
                    </a:cubicBezTo>
                    <a:cubicBezTo>
                      <a:pt x="44" y="523"/>
                      <a:pt x="44" y="523"/>
                      <a:pt x="44" y="523"/>
                    </a:cubicBezTo>
                    <a:cubicBezTo>
                      <a:pt x="44" y="523"/>
                      <a:pt x="44" y="523"/>
                      <a:pt x="44" y="523"/>
                    </a:cubicBezTo>
                    <a:cubicBezTo>
                      <a:pt x="44" y="522"/>
                      <a:pt x="44" y="522"/>
                      <a:pt x="44" y="522"/>
                    </a:cubicBezTo>
                    <a:cubicBezTo>
                      <a:pt x="44" y="523"/>
                      <a:pt x="44" y="523"/>
                      <a:pt x="44" y="523"/>
                    </a:cubicBezTo>
                    <a:cubicBezTo>
                      <a:pt x="44" y="523"/>
                      <a:pt x="44" y="523"/>
                      <a:pt x="44" y="523"/>
                    </a:cubicBezTo>
                    <a:cubicBezTo>
                      <a:pt x="44" y="522"/>
                      <a:pt x="44" y="522"/>
                      <a:pt x="44" y="522"/>
                    </a:cubicBezTo>
                    <a:cubicBezTo>
                      <a:pt x="44" y="523"/>
                      <a:pt x="44" y="523"/>
                      <a:pt x="44" y="523"/>
                    </a:cubicBezTo>
                    <a:cubicBezTo>
                      <a:pt x="45" y="522"/>
                      <a:pt x="45" y="522"/>
                      <a:pt x="45" y="522"/>
                    </a:cubicBezTo>
                    <a:cubicBezTo>
                      <a:pt x="44" y="523"/>
                      <a:pt x="44" y="523"/>
                      <a:pt x="44" y="523"/>
                    </a:cubicBezTo>
                    <a:cubicBezTo>
                      <a:pt x="44" y="523"/>
                      <a:pt x="44" y="523"/>
                      <a:pt x="44" y="523"/>
                    </a:cubicBezTo>
                    <a:cubicBezTo>
                      <a:pt x="45" y="522"/>
                      <a:pt x="45" y="522"/>
                      <a:pt x="45" y="522"/>
                    </a:cubicBezTo>
                    <a:cubicBezTo>
                      <a:pt x="44" y="523"/>
                      <a:pt x="44" y="523"/>
                      <a:pt x="44" y="523"/>
                    </a:cubicBezTo>
                    <a:cubicBezTo>
                      <a:pt x="45" y="521"/>
                      <a:pt x="45" y="521"/>
                      <a:pt x="45" y="521"/>
                    </a:cubicBezTo>
                    <a:cubicBezTo>
                      <a:pt x="44" y="523"/>
                      <a:pt x="44" y="523"/>
                      <a:pt x="44" y="523"/>
                    </a:cubicBezTo>
                    <a:cubicBezTo>
                      <a:pt x="44" y="523"/>
                      <a:pt x="44" y="523"/>
                      <a:pt x="44" y="523"/>
                    </a:cubicBezTo>
                    <a:cubicBezTo>
                      <a:pt x="45" y="521"/>
                      <a:pt x="45" y="521"/>
                      <a:pt x="45" y="521"/>
                    </a:cubicBezTo>
                    <a:cubicBezTo>
                      <a:pt x="44" y="523"/>
                      <a:pt x="44" y="523"/>
                      <a:pt x="44" y="523"/>
                    </a:cubicBezTo>
                    <a:cubicBezTo>
                      <a:pt x="45" y="521"/>
                      <a:pt x="45" y="521"/>
                      <a:pt x="45" y="521"/>
                    </a:cubicBezTo>
                    <a:cubicBezTo>
                      <a:pt x="43" y="522"/>
                      <a:pt x="43" y="522"/>
                      <a:pt x="43" y="522"/>
                    </a:cubicBezTo>
                    <a:cubicBezTo>
                      <a:pt x="44" y="523"/>
                      <a:pt x="44" y="523"/>
                      <a:pt x="44" y="523"/>
                    </a:cubicBezTo>
                    <a:cubicBezTo>
                      <a:pt x="45" y="521"/>
                      <a:pt x="45" y="521"/>
                      <a:pt x="45" y="521"/>
                    </a:cubicBezTo>
                    <a:cubicBezTo>
                      <a:pt x="43" y="522"/>
                      <a:pt x="43" y="522"/>
                      <a:pt x="43" y="522"/>
                    </a:cubicBezTo>
                    <a:cubicBezTo>
                      <a:pt x="45" y="521"/>
                      <a:pt x="45" y="521"/>
                      <a:pt x="45" y="521"/>
                    </a:cubicBezTo>
                    <a:cubicBezTo>
                      <a:pt x="43" y="521"/>
                      <a:pt x="43" y="521"/>
                      <a:pt x="43" y="521"/>
                    </a:cubicBezTo>
                    <a:cubicBezTo>
                      <a:pt x="43" y="522"/>
                      <a:pt x="43" y="522"/>
                      <a:pt x="43" y="522"/>
                    </a:cubicBezTo>
                    <a:cubicBezTo>
                      <a:pt x="45" y="521"/>
                      <a:pt x="45" y="521"/>
                      <a:pt x="45" y="521"/>
                    </a:cubicBezTo>
                    <a:cubicBezTo>
                      <a:pt x="43" y="521"/>
                      <a:pt x="43" y="521"/>
                      <a:pt x="43" y="521"/>
                    </a:cubicBezTo>
                    <a:cubicBezTo>
                      <a:pt x="45" y="521"/>
                      <a:pt x="45" y="521"/>
                      <a:pt x="45" y="521"/>
                    </a:cubicBezTo>
                    <a:cubicBezTo>
                      <a:pt x="45" y="520"/>
                      <a:pt x="45" y="520"/>
                      <a:pt x="45" y="520"/>
                    </a:cubicBezTo>
                    <a:cubicBezTo>
                      <a:pt x="5" y="501"/>
                      <a:pt x="5" y="501"/>
                      <a:pt x="5" y="501"/>
                    </a:cubicBezTo>
                    <a:cubicBezTo>
                      <a:pt x="4" y="500"/>
                      <a:pt x="3" y="501"/>
                      <a:pt x="3" y="501"/>
                    </a:cubicBezTo>
                    <a:cubicBezTo>
                      <a:pt x="2" y="502"/>
                      <a:pt x="2" y="502"/>
                      <a:pt x="2" y="502"/>
                    </a:cubicBezTo>
                    <a:cubicBezTo>
                      <a:pt x="2" y="503"/>
                      <a:pt x="3" y="503"/>
                      <a:pt x="3" y="503"/>
                    </a:cubicBezTo>
                    <a:cubicBezTo>
                      <a:pt x="3" y="504"/>
                      <a:pt x="3" y="504"/>
                      <a:pt x="3" y="504"/>
                    </a:cubicBezTo>
                    <a:cubicBezTo>
                      <a:pt x="4" y="504"/>
                      <a:pt x="5" y="505"/>
                      <a:pt x="6" y="506"/>
                    </a:cubicBezTo>
                    <a:cubicBezTo>
                      <a:pt x="15" y="512"/>
                      <a:pt x="43" y="529"/>
                      <a:pt x="43" y="529"/>
                    </a:cubicBezTo>
                    <a:cubicBezTo>
                      <a:pt x="44" y="527"/>
                      <a:pt x="44" y="527"/>
                      <a:pt x="44" y="527"/>
                    </a:cubicBezTo>
                    <a:cubicBezTo>
                      <a:pt x="43" y="526"/>
                      <a:pt x="43" y="526"/>
                      <a:pt x="43" y="526"/>
                    </a:cubicBezTo>
                    <a:cubicBezTo>
                      <a:pt x="44" y="527"/>
                      <a:pt x="44" y="527"/>
                      <a:pt x="44" y="527"/>
                    </a:cubicBezTo>
                    <a:cubicBezTo>
                      <a:pt x="44" y="526"/>
                      <a:pt x="44" y="526"/>
                      <a:pt x="44" y="526"/>
                    </a:cubicBezTo>
                    <a:cubicBezTo>
                      <a:pt x="43" y="526"/>
                      <a:pt x="43" y="526"/>
                      <a:pt x="43" y="526"/>
                    </a:cubicBezTo>
                    <a:cubicBezTo>
                      <a:pt x="44" y="527"/>
                      <a:pt x="44" y="527"/>
                      <a:pt x="44" y="527"/>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7"/>
                      <a:pt x="44" y="527"/>
                      <a:pt x="44" y="527"/>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3" y="525"/>
                      <a:pt x="42" y="525"/>
                    </a:cubicBezTo>
                    <a:cubicBezTo>
                      <a:pt x="37" y="523"/>
                      <a:pt x="28" y="518"/>
                      <a:pt x="19" y="513"/>
                    </a:cubicBezTo>
                    <a:cubicBezTo>
                      <a:pt x="15" y="511"/>
                      <a:pt x="11" y="509"/>
                      <a:pt x="8" y="507"/>
                    </a:cubicBezTo>
                    <a:cubicBezTo>
                      <a:pt x="5" y="506"/>
                      <a:pt x="3" y="505"/>
                      <a:pt x="3" y="505"/>
                    </a:cubicBezTo>
                    <a:cubicBezTo>
                      <a:pt x="3" y="504"/>
                      <a:pt x="2" y="505"/>
                      <a:pt x="1" y="505"/>
                    </a:cubicBezTo>
                    <a:cubicBezTo>
                      <a:pt x="1" y="506"/>
                      <a:pt x="1" y="506"/>
                      <a:pt x="1" y="506"/>
                    </a:cubicBezTo>
                    <a:cubicBezTo>
                      <a:pt x="1" y="507"/>
                      <a:pt x="1" y="507"/>
                      <a:pt x="1" y="507"/>
                    </a:cubicBezTo>
                    <a:cubicBezTo>
                      <a:pt x="2" y="508"/>
                      <a:pt x="2" y="508"/>
                      <a:pt x="3" y="508"/>
                    </a:cubicBezTo>
                    <a:cubicBezTo>
                      <a:pt x="4" y="510"/>
                      <a:pt x="7" y="512"/>
                      <a:pt x="11" y="514"/>
                    </a:cubicBezTo>
                    <a:cubicBezTo>
                      <a:pt x="23" y="522"/>
                      <a:pt x="42" y="533"/>
                      <a:pt x="42" y="533"/>
                    </a:cubicBezTo>
                    <a:cubicBezTo>
                      <a:pt x="43" y="531"/>
                      <a:pt x="43" y="531"/>
                      <a:pt x="43" y="531"/>
                    </a:cubicBezTo>
                    <a:cubicBezTo>
                      <a:pt x="42" y="531"/>
                      <a:pt x="42" y="531"/>
                      <a:pt x="42" y="531"/>
                    </a:cubicBezTo>
                    <a:cubicBezTo>
                      <a:pt x="43" y="531"/>
                      <a:pt x="43" y="531"/>
                      <a:pt x="43" y="531"/>
                    </a:cubicBezTo>
                    <a:cubicBezTo>
                      <a:pt x="43" y="530"/>
                      <a:pt x="43" y="530"/>
                      <a:pt x="43" y="530"/>
                    </a:cubicBezTo>
                    <a:cubicBezTo>
                      <a:pt x="42" y="530"/>
                      <a:pt x="42" y="530"/>
                      <a:pt x="42" y="531"/>
                    </a:cubicBezTo>
                    <a:cubicBezTo>
                      <a:pt x="43" y="531"/>
                      <a:pt x="43" y="531"/>
                      <a:pt x="43" y="531"/>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1"/>
                      <a:pt x="43" y="531"/>
                      <a:pt x="43" y="531"/>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2" y="530"/>
                      <a:pt x="41" y="529"/>
                    </a:cubicBezTo>
                    <a:cubicBezTo>
                      <a:pt x="37" y="527"/>
                      <a:pt x="27" y="522"/>
                      <a:pt x="19" y="518"/>
                    </a:cubicBezTo>
                    <a:cubicBezTo>
                      <a:pt x="15" y="516"/>
                      <a:pt x="11" y="514"/>
                      <a:pt x="8" y="513"/>
                    </a:cubicBezTo>
                    <a:cubicBezTo>
                      <a:pt x="7" y="512"/>
                      <a:pt x="6" y="511"/>
                      <a:pt x="5" y="511"/>
                    </a:cubicBezTo>
                    <a:cubicBezTo>
                      <a:pt x="4" y="511"/>
                      <a:pt x="4" y="511"/>
                      <a:pt x="4" y="511"/>
                    </a:cubicBezTo>
                    <a:cubicBezTo>
                      <a:pt x="3" y="510"/>
                      <a:pt x="3" y="510"/>
                      <a:pt x="3" y="510"/>
                    </a:cubicBezTo>
                    <a:cubicBezTo>
                      <a:pt x="3" y="510"/>
                      <a:pt x="3" y="510"/>
                      <a:pt x="3" y="510"/>
                    </a:cubicBezTo>
                    <a:cubicBezTo>
                      <a:pt x="3" y="510"/>
                      <a:pt x="3" y="510"/>
                      <a:pt x="3" y="510"/>
                    </a:cubicBezTo>
                    <a:cubicBezTo>
                      <a:pt x="2" y="510"/>
                      <a:pt x="2" y="510"/>
                      <a:pt x="2" y="510"/>
                    </a:cubicBezTo>
                    <a:cubicBezTo>
                      <a:pt x="2" y="510"/>
                      <a:pt x="2" y="511"/>
                      <a:pt x="1" y="511"/>
                    </a:cubicBezTo>
                    <a:cubicBezTo>
                      <a:pt x="3" y="512"/>
                      <a:pt x="3" y="512"/>
                      <a:pt x="3" y="512"/>
                    </a:cubicBezTo>
                    <a:cubicBezTo>
                      <a:pt x="2" y="511"/>
                      <a:pt x="2" y="511"/>
                      <a:pt x="2" y="511"/>
                    </a:cubicBezTo>
                    <a:cubicBezTo>
                      <a:pt x="1" y="512"/>
                      <a:pt x="1" y="512"/>
                      <a:pt x="1" y="512"/>
                    </a:cubicBezTo>
                    <a:cubicBezTo>
                      <a:pt x="1" y="512"/>
                      <a:pt x="1" y="513"/>
                      <a:pt x="2" y="513"/>
                    </a:cubicBezTo>
                    <a:cubicBezTo>
                      <a:pt x="2" y="513"/>
                      <a:pt x="2" y="513"/>
                      <a:pt x="2" y="513"/>
                    </a:cubicBezTo>
                    <a:cubicBezTo>
                      <a:pt x="3" y="514"/>
                      <a:pt x="4" y="514"/>
                      <a:pt x="5" y="515"/>
                    </a:cubicBezTo>
                    <a:cubicBezTo>
                      <a:pt x="15" y="522"/>
                      <a:pt x="44" y="539"/>
                      <a:pt x="44" y="539"/>
                    </a:cubicBezTo>
                    <a:cubicBezTo>
                      <a:pt x="45" y="538"/>
                      <a:pt x="45" y="538"/>
                      <a:pt x="45" y="538"/>
                    </a:cubicBezTo>
                    <a:cubicBezTo>
                      <a:pt x="46" y="537"/>
                      <a:pt x="46" y="537"/>
                      <a:pt x="46" y="537"/>
                    </a:cubicBezTo>
                    <a:cubicBezTo>
                      <a:pt x="46" y="537"/>
                      <a:pt x="35" y="531"/>
                      <a:pt x="25" y="526"/>
                    </a:cubicBezTo>
                    <a:cubicBezTo>
                      <a:pt x="20" y="523"/>
                      <a:pt x="14" y="520"/>
                      <a:pt x="10" y="518"/>
                    </a:cubicBezTo>
                    <a:cubicBezTo>
                      <a:pt x="8" y="517"/>
                      <a:pt x="6" y="516"/>
                      <a:pt x="5" y="516"/>
                    </a:cubicBezTo>
                    <a:cubicBezTo>
                      <a:pt x="4" y="516"/>
                      <a:pt x="4" y="515"/>
                      <a:pt x="3" y="515"/>
                    </a:cubicBezTo>
                    <a:cubicBezTo>
                      <a:pt x="3" y="515"/>
                      <a:pt x="3" y="515"/>
                      <a:pt x="3" y="515"/>
                    </a:cubicBezTo>
                    <a:cubicBezTo>
                      <a:pt x="3" y="515"/>
                      <a:pt x="2" y="515"/>
                      <a:pt x="2" y="515"/>
                    </a:cubicBezTo>
                    <a:cubicBezTo>
                      <a:pt x="1" y="515"/>
                      <a:pt x="1" y="515"/>
                      <a:pt x="1" y="515"/>
                    </a:cubicBezTo>
                    <a:cubicBezTo>
                      <a:pt x="1" y="515"/>
                      <a:pt x="1" y="515"/>
                      <a:pt x="1" y="515"/>
                    </a:cubicBezTo>
                    <a:cubicBezTo>
                      <a:pt x="2" y="516"/>
                      <a:pt x="2" y="516"/>
                      <a:pt x="2" y="516"/>
                    </a:cubicBezTo>
                    <a:cubicBezTo>
                      <a:pt x="1" y="515"/>
                      <a:pt x="1" y="515"/>
                      <a:pt x="1" y="515"/>
                    </a:cubicBezTo>
                    <a:cubicBezTo>
                      <a:pt x="0" y="516"/>
                      <a:pt x="0" y="516"/>
                      <a:pt x="0" y="516"/>
                    </a:cubicBezTo>
                    <a:cubicBezTo>
                      <a:pt x="0" y="517"/>
                      <a:pt x="1" y="517"/>
                      <a:pt x="1" y="517"/>
                    </a:cubicBezTo>
                    <a:cubicBezTo>
                      <a:pt x="1" y="518"/>
                      <a:pt x="1" y="518"/>
                      <a:pt x="1" y="518"/>
                    </a:cubicBezTo>
                    <a:cubicBezTo>
                      <a:pt x="2" y="518"/>
                      <a:pt x="3" y="519"/>
                      <a:pt x="4" y="520"/>
                    </a:cubicBezTo>
                    <a:cubicBezTo>
                      <a:pt x="14" y="527"/>
                      <a:pt x="44" y="544"/>
                      <a:pt x="44" y="544"/>
                    </a:cubicBezTo>
                    <a:cubicBezTo>
                      <a:pt x="45" y="543"/>
                      <a:pt x="45" y="543"/>
                      <a:pt x="45" y="543"/>
                    </a:cubicBezTo>
                    <a:cubicBezTo>
                      <a:pt x="45" y="542"/>
                      <a:pt x="45" y="542"/>
                      <a:pt x="45" y="542"/>
                    </a:cubicBezTo>
                    <a:cubicBezTo>
                      <a:pt x="3" y="523"/>
                      <a:pt x="3" y="523"/>
                      <a:pt x="3" y="523"/>
                    </a:cubicBezTo>
                    <a:cubicBezTo>
                      <a:pt x="2" y="522"/>
                      <a:pt x="1" y="523"/>
                      <a:pt x="1" y="523"/>
                    </a:cubicBezTo>
                    <a:cubicBezTo>
                      <a:pt x="0" y="524"/>
                      <a:pt x="1" y="525"/>
                      <a:pt x="1" y="525"/>
                    </a:cubicBezTo>
                    <a:cubicBezTo>
                      <a:pt x="21" y="538"/>
                      <a:pt x="21" y="538"/>
                      <a:pt x="21" y="538"/>
                    </a:cubicBezTo>
                    <a:cubicBezTo>
                      <a:pt x="3" y="529"/>
                      <a:pt x="3" y="529"/>
                      <a:pt x="3" y="529"/>
                    </a:cubicBezTo>
                    <a:cubicBezTo>
                      <a:pt x="2" y="529"/>
                      <a:pt x="1" y="529"/>
                      <a:pt x="1" y="529"/>
                    </a:cubicBezTo>
                    <a:cubicBezTo>
                      <a:pt x="0" y="530"/>
                      <a:pt x="0" y="530"/>
                      <a:pt x="0" y="530"/>
                    </a:cubicBezTo>
                    <a:cubicBezTo>
                      <a:pt x="0" y="531"/>
                      <a:pt x="1" y="531"/>
                      <a:pt x="1" y="531"/>
                    </a:cubicBezTo>
                    <a:cubicBezTo>
                      <a:pt x="1" y="532"/>
                      <a:pt x="1" y="532"/>
                      <a:pt x="1" y="532"/>
                    </a:cubicBezTo>
                    <a:cubicBezTo>
                      <a:pt x="2" y="532"/>
                      <a:pt x="3" y="533"/>
                      <a:pt x="4" y="534"/>
                    </a:cubicBezTo>
                    <a:cubicBezTo>
                      <a:pt x="14" y="540"/>
                      <a:pt x="43" y="558"/>
                      <a:pt x="43" y="558"/>
                    </a:cubicBezTo>
                    <a:cubicBezTo>
                      <a:pt x="44" y="556"/>
                      <a:pt x="44" y="556"/>
                      <a:pt x="44" y="556"/>
                    </a:cubicBezTo>
                    <a:cubicBezTo>
                      <a:pt x="44" y="555"/>
                      <a:pt x="44" y="555"/>
                      <a:pt x="44" y="555"/>
                    </a:cubicBezTo>
                    <a:cubicBezTo>
                      <a:pt x="4" y="536"/>
                      <a:pt x="4" y="536"/>
                      <a:pt x="4" y="536"/>
                    </a:cubicBezTo>
                    <a:cubicBezTo>
                      <a:pt x="3" y="536"/>
                      <a:pt x="2" y="536"/>
                      <a:pt x="2" y="537"/>
                    </a:cubicBezTo>
                    <a:cubicBezTo>
                      <a:pt x="1" y="537"/>
                      <a:pt x="1" y="538"/>
                      <a:pt x="2" y="539"/>
                    </a:cubicBezTo>
                    <a:cubicBezTo>
                      <a:pt x="44" y="564"/>
                      <a:pt x="44" y="564"/>
                      <a:pt x="44" y="564"/>
                    </a:cubicBezTo>
                    <a:cubicBezTo>
                      <a:pt x="44" y="563"/>
                      <a:pt x="44" y="563"/>
                      <a:pt x="44" y="563"/>
                    </a:cubicBezTo>
                    <a:cubicBezTo>
                      <a:pt x="43" y="562"/>
                      <a:pt x="43" y="562"/>
                      <a:pt x="43" y="562"/>
                    </a:cubicBezTo>
                    <a:cubicBezTo>
                      <a:pt x="44" y="563"/>
                      <a:pt x="44" y="563"/>
                      <a:pt x="44" y="563"/>
                    </a:cubicBezTo>
                    <a:cubicBezTo>
                      <a:pt x="44" y="562"/>
                      <a:pt x="44" y="562"/>
                      <a:pt x="44" y="562"/>
                    </a:cubicBezTo>
                    <a:cubicBezTo>
                      <a:pt x="44" y="562"/>
                      <a:pt x="43" y="562"/>
                      <a:pt x="43" y="562"/>
                    </a:cubicBezTo>
                    <a:cubicBezTo>
                      <a:pt x="44" y="563"/>
                      <a:pt x="44" y="563"/>
                      <a:pt x="44" y="563"/>
                    </a:cubicBezTo>
                    <a:cubicBezTo>
                      <a:pt x="44" y="562"/>
                      <a:pt x="44" y="562"/>
                      <a:pt x="44" y="562"/>
                    </a:cubicBezTo>
                    <a:cubicBezTo>
                      <a:pt x="44" y="563"/>
                      <a:pt x="44" y="563"/>
                      <a:pt x="44" y="563"/>
                    </a:cubicBezTo>
                    <a:cubicBezTo>
                      <a:pt x="44" y="562"/>
                      <a:pt x="44" y="562"/>
                      <a:pt x="44" y="562"/>
                    </a:cubicBezTo>
                    <a:cubicBezTo>
                      <a:pt x="44" y="562"/>
                      <a:pt x="44" y="562"/>
                      <a:pt x="44" y="562"/>
                    </a:cubicBezTo>
                    <a:cubicBezTo>
                      <a:pt x="44" y="563"/>
                      <a:pt x="44" y="563"/>
                      <a:pt x="44" y="563"/>
                    </a:cubicBezTo>
                    <a:cubicBezTo>
                      <a:pt x="44" y="562"/>
                      <a:pt x="44" y="562"/>
                      <a:pt x="44" y="562"/>
                    </a:cubicBezTo>
                    <a:cubicBezTo>
                      <a:pt x="44" y="563"/>
                      <a:pt x="44" y="563"/>
                      <a:pt x="44" y="563"/>
                    </a:cubicBezTo>
                    <a:cubicBezTo>
                      <a:pt x="45" y="562"/>
                      <a:pt x="45" y="562"/>
                      <a:pt x="45" y="562"/>
                    </a:cubicBezTo>
                    <a:cubicBezTo>
                      <a:pt x="44" y="562"/>
                      <a:pt x="44" y="562"/>
                      <a:pt x="44" y="562"/>
                    </a:cubicBezTo>
                    <a:cubicBezTo>
                      <a:pt x="44" y="563"/>
                      <a:pt x="44" y="563"/>
                      <a:pt x="44" y="563"/>
                    </a:cubicBezTo>
                    <a:cubicBezTo>
                      <a:pt x="45" y="562"/>
                      <a:pt x="45" y="562"/>
                      <a:pt x="45" y="562"/>
                    </a:cubicBezTo>
                    <a:cubicBezTo>
                      <a:pt x="44" y="562"/>
                      <a:pt x="44" y="562"/>
                      <a:pt x="44" y="562"/>
                    </a:cubicBezTo>
                    <a:cubicBezTo>
                      <a:pt x="44" y="562"/>
                      <a:pt x="43" y="561"/>
                      <a:pt x="42" y="561"/>
                    </a:cubicBezTo>
                    <a:cubicBezTo>
                      <a:pt x="37" y="558"/>
                      <a:pt x="27" y="554"/>
                      <a:pt x="19" y="549"/>
                    </a:cubicBezTo>
                    <a:cubicBezTo>
                      <a:pt x="14" y="547"/>
                      <a:pt x="10" y="545"/>
                      <a:pt x="7" y="544"/>
                    </a:cubicBezTo>
                    <a:cubicBezTo>
                      <a:pt x="5" y="542"/>
                      <a:pt x="3" y="541"/>
                      <a:pt x="3" y="541"/>
                    </a:cubicBezTo>
                    <a:cubicBezTo>
                      <a:pt x="2" y="541"/>
                      <a:pt x="1" y="541"/>
                      <a:pt x="1" y="542"/>
                    </a:cubicBezTo>
                    <a:cubicBezTo>
                      <a:pt x="1" y="543"/>
                      <a:pt x="1" y="543"/>
                      <a:pt x="1" y="543"/>
                    </a:cubicBezTo>
                    <a:cubicBezTo>
                      <a:pt x="1" y="543"/>
                      <a:pt x="1" y="543"/>
                      <a:pt x="1" y="544"/>
                    </a:cubicBezTo>
                    <a:cubicBezTo>
                      <a:pt x="1" y="544"/>
                      <a:pt x="1" y="544"/>
                      <a:pt x="1" y="544"/>
                    </a:cubicBezTo>
                    <a:cubicBezTo>
                      <a:pt x="2" y="545"/>
                      <a:pt x="3" y="545"/>
                      <a:pt x="4" y="546"/>
                    </a:cubicBezTo>
                    <a:cubicBezTo>
                      <a:pt x="9" y="550"/>
                      <a:pt x="20" y="555"/>
                      <a:pt x="28" y="561"/>
                    </a:cubicBezTo>
                    <a:cubicBezTo>
                      <a:pt x="33" y="563"/>
                      <a:pt x="37" y="566"/>
                      <a:pt x="40" y="568"/>
                    </a:cubicBezTo>
                    <a:cubicBezTo>
                      <a:pt x="41" y="569"/>
                      <a:pt x="42" y="569"/>
                      <a:pt x="43" y="570"/>
                    </a:cubicBezTo>
                    <a:cubicBezTo>
                      <a:pt x="44" y="570"/>
                      <a:pt x="44" y="570"/>
                      <a:pt x="44" y="571"/>
                    </a:cubicBezTo>
                    <a:cubicBezTo>
                      <a:pt x="44" y="571"/>
                      <a:pt x="44" y="571"/>
                      <a:pt x="44" y="571"/>
                    </a:cubicBezTo>
                    <a:cubicBezTo>
                      <a:pt x="44" y="571"/>
                      <a:pt x="44" y="571"/>
                      <a:pt x="44" y="571"/>
                    </a:cubicBezTo>
                    <a:cubicBezTo>
                      <a:pt x="45" y="570"/>
                      <a:pt x="45" y="570"/>
                      <a:pt x="45" y="570"/>
                    </a:cubicBezTo>
                    <a:cubicBezTo>
                      <a:pt x="44" y="571"/>
                      <a:pt x="44" y="571"/>
                      <a:pt x="44" y="571"/>
                    </a:cubicBezTo>
                    <a:cubicBezTo>
                      <a:pt x="44" y="571"/>
                      <a:pt x="44" y="571"/>
                      <a:pt x="44" y="571"/>
                    </a:cubicBezTo>
                    <a:cubicBezTo>
                      <a:pt x="45" y="570"/>
                      <a:pt x="45" y="570"/>
                      <a:pt x="45" y="570"/>
                    </a:cubicBezTo>
                    <a:cubicBezTo>
                      <a:pt x="44" y="571"/>
                      <a:pt x="44" y="571"/>
                      <a:pt x="44" y="571"/>
                    </a:cubicBezTo>
                    <a:cubicBezTo>
                      <a:pt x="45" y="570"/>
                      <a:pt x="45" y="570"/>
                      <a:pt x="45" y="570"/>
                    </a:cubicBezTo>
                    <a:cubicBezTo>
                      <a:pt x="44" y="570"/>
                      <a:pt x="44" y="570"/>
                      <a:pt x="44" y="570"/>
                    </a:cubicBezTo>
                    <a:cubicBezTo>
                      <a:pt x="44" y="570"/>
                      <a:pt x="44" y="570"/>
                      <a:pt x="44" y="571"/>
                    </a:cubicBezTo>
                    <a:cubicBezTo>
                      <a:pt x="45" y="570"/>
                      <a:pt x="45" y="570"/>
                      <a:pt x="45" y="570"/>
                    </a:cubicBezTo>
                    <a:cubicBezTo>
                      <a:pt x="44" y="570"/>
                      <a:pt x="44" y="570"/>
                      <a:pt x="44" y="570"/>
                    </a:cubicBezTo>
                    <a:cubicBezTo>
                      <a:pt x="45" y="570"/>
                      <a:pt x="45" y="570"/>
                      <a:pt x="45" y="570"/>
                    </a:cubicBezTo>
                    <a:cubicBezTo>
                      <a:pt x="44" y="569"/>
                      <a:pt x="44" y="569"/>
                      <a:pt x="44" y="569"/>
                    </a:cubicBezTo>
                    <a:cubicBezTo>
                      <a:pt x="44" y="570"/>
                      <a:pt x="44" y="570"/>
                      <a:pt x="44" y="570"/>
                    </a:cubicBezTo>
                    <a:cubicBezTo>
                      <a:pt x="45" y="570"/>
                      <a:pt x="45" y="570"/>
                      <a:pt x="45" y="570"/>
                    </a:cubicBezTo>
                    <a:cubicBezTo>
                      <a:pt x="44" y="569"/>
                      <a:pt x="44" y="569"/>
                      <a:pt x="44" y="569"/>
                    </a:cubicBezTo>
                    <a:cubicBezTo>
                      <a:pt x="45" y="570"/>
                      <a:pt x="45" y="570"/>
                      <a:pt x="45" y="570"/>
                    </a:cubicBezTo>
                    <a:cubicBezTo>
                      <a:pt x="46" y="568"/>
                      <a:pt x="46" y="568"/>
                      <a:pt x="46" y="568"/>
                    </a:cubicBezTo>
                    <a:cubicBezTo>
                      <a:pt x="3" y="547"/>
                      <a:pt x="3" y="547"/>
                      <a:pt x="3" y="547"/>
                    </a:cubicBezTo>
                    <a:cubicBezTo>
                      <a:pt x="2" y="547"/>
                      <a:pt x="1" y="547"/>
                      <a:pt x="1" y="548"/>
                    </a:cubicBezTo>
                    <a:cubicBezTo>
                      <a:pt x="1" y="548"/>
                      <a:pt x="1" y="549"/>
                      <a:pt x="2" y="550"/>
                    </a:cubicBezTo>
                    <a:cubicBezTo>
                      <a:pt x="2" y="550"/>
                      <a:pt x="4" y="551"/>
                      <a:pt x="8" y="554"/>
                    </a:cubicBezTo>
                    <a:cubicBezTo>
                      <a:pt x="14" y="557"/>
                      <a:pt x="23" y="563"/>
                      <a:pt x="31" y="567"/>
                    </a:cubicBezTo>
                    <a:cubicBezTo>
                      <a:pt x="34" y="570"/>
                      <a:pt x="38" y="572"/>
                      <a:pt x="40" y="573"/>
                    </a:cubicBezTo>
                    <a:cubicBezTo>
                      <a:pt x="41" y="574"/>
                      <a:pt x="42" y="575"/>
                      <a:pt x="43" y="575"/>
                    </a:cubicBezTo>
                    <a:cubicBezTo>
                      <a:pt x="44" y="576"/>
                      <a:pt x="44" y="576"/>
                      <a:pt x="44" y="576"/>
                    </a:cubicBezTo>
                    <a:cubicBezTo>
                      <a:pt x="44" y="576"/>
                      <a:pt x="44" y="576"/>
                      <a:pt x="44" y="576"/>
                    </a:cubicBezTo>
                    <a:cubicBezTo>
                      <a:pt x="44" y="576"/>
                      <a:pt x="44" y="576"/>
                      <a:pt x="44" y="576"/>
                    </a:cubicBezTo>
                    <a:cubicBezTo>
                      <a:pt x="44" y="575"/>
                      <a:pt x="44" y="575"/>
                      <a:pt x="44" y="575"/>
                    </a:cubicBezTo>
                    <a:cubicBezTo>
                      <a:pt x="44" y="576"/>
                      <a:pt x="44" y="576"/>
                      <a:pt x="44" y="576"/>
                    </a:cubicBezTo>
                    <a:cubicBezTo>
                      <a:pt x="44" y="576"/>
                      <a:pt x="44" y="576"/>
                      <a:pt x="44" y="576"/>
                    </a:cubicBezTo>
                    <a:cubicBezTo>
                      <a:pt x="44" y="575"/>
                      <a:pt x="44" y="575"/>
                      <a:pt x="44" y="575"/>
                    </a:cubicBezTo>
                    <a:cubicBezTo>
                      <a:pt x="44" y="576"/>
                      <a:pt x="44" y="576"/>
                      <a:pt x="44" y="576"/>
                    </a:cubicBezTo>
                    <a:cubicBezTo>
                      <a:pt x="45" y="575"/>
                      <a:pt x="45" y="575"/>
                      <a:pt x="45" y="575"/>
                    </a:cubicBezTo>
                    <a:cubicBezTo>
                      <a:pt x="43" y="575"/>
                      <a:pt x="43" y="575"/>
                      <a:pt x="43" y="575"/>
                    </a:cubicBezTo>
                    <a:cubicBezTo>
                      <a:pt x="43" y="575"/>
                      <a:pt x="44" y="575"/>
                      <a:pt x="44" y="576"/>
                    </a:cubicBezTo>
                    <a:cubicBezTo>
                      <a:pt x="45" y="575"/>
                      <a:pt x="45" y="575"/>
                      <a:pt x="45" y="575"/>
                    </a:cubicBezTo>
                    <a:cubicBezTo>
                      <a:pt x="43" y="575"/>
                      <a:pt x="43" y="575"/>
                      <a:pt x="43" y="575"/>
                    </a:cubicBezTo>
                    <a:cubicBezTo>
                      <a:pt x="45" y="575"/>
                      <a:pt x="45" y="575"/>
                      <a:pt x="45" y="575"/>
                    </a:cubicBezTo>
                    <a:cubicBezTo>
                      <a:pt x="44" y="574"/>
                      <a:pt x="44" y="574"/>
                      <a:pt x="44" y="574"/>
                    </a:cubicBezTo>
                    <a:cubicBezTo>
                      <a:pt x="43" y="575"/>
                      <a:pt x="43" y="575"/>
                      <a:pt x="43" y="575"/>
                    </a:cubicBezTo>
                    <a:cubicBezTo>
                      <a:pt x="45" y="575"/>
                      <a:pt x="45" y="575"/>
                      <a:pt x="45" y="575"/>
                    </a:cubicBezTo>
                    <a:cubicBezTo>
                      <a:pt x="44" y="574"/>
                      <a:pt x="44" y="574"/>
                      <a:pt x="44" y="574"/>
                    </a:cubicBezTo>
                    <a:cubicBezTo>
                      <a:pt x="45" y="575"/>
                      <a:pt x="45" y="575"/>
                      <a:pt x="45" y="575"/>
                    </a:cubicBezTo>
                    <a:cubicBezTo>
                      <a:pt x="44" y="574"/>
                      <a:pt x="44" y="574"/>
                      <a:pt x="44" y="574"/>
                    </a:cubicBezTo>
                    <a:cubicBezTo>
                      <a:pt x="45" y="575"/>
                      <a:pt x="45" y="575"/>
                      <a:pt x="45" y="575"/>
                    </a:cubicBezTo>
                    <a:cubicBezTo>
                      <a:pt x="44" y="573"/>
                      <a:pt x="44" y="573"/>
                      <a:pt x="44" y="573"/>
                    </a:cubicBezTo>
                    <a:cubicBezTo>
                      <a:pt x="44" y="573"/>
                      <a:pt x="44" y="574"/>
                      <a:pt x="44" y="574"/>
                    </a:cubicBezTo>
                    <a:cubicBezTo>
                      <a:pt x="45" y="575"/>
                      <a:pt x="45" y="575"/>
                      <a:pt x="45" y="575"/>
                    </a:cubicBezTo>
                    <a:cubicBezTo>
                      <a:pt x="44" y="573"/>
                      <a:pt x="44" y="573"/>
                      <a:pt x="44" y="573"/>
                    </a:cubicBezTo>
                    <a:cubicBezTo>
                      <a:pt x="45" y="575"/>
                      <a:pt x="45" y="575"/>
                      <a:pt x="45" y="575"/>
                    </a:cubicBezTo>
                    <a:cubicBezTo>
                      <a:pt x="45" y="573"/>
                      <a:pt x="45" y="573"/>
                      <a:pt x="45" y="573"/>
                    </a:cubicBezTo>
                    <a:cubicBezTo>
                      <a:pt x="44" y="573"/>
                      <a:pt x="44" y="573"/>
                      <a:pt x="44" y="573"/>
                    </a:cubicBezTo>
                    <a:cubicBezTo>
                      <a:pt x="45" y="575"/>
                      <a:pt x="45" y="575"/>
                      <a:pt x="45" y="575"/>
                    </a:cubicBezTo>
                    <a:cubicBezTo>
                      <a:pt x="45" y="573"/>
                      <a:pt x="45" y="573"/>
                      <a:pt x="45" y="573"/>
                    </a:cubicBezTo>
                    <a:cubicBezTo>
                      <a:pt x="45" y="574"/>
                      <a:pt x="45" y="574"/>
                      <a:pt x="45" y="574"/>
                    </a:cubicBezTo>
                    <a:cubicBezTo>
                      <a:pt x="45" y="573"/>
                      <a:pt x="45" y="573"/>
                      <a:pt x="45" y="573"/>
                    </a:cubicBezTo>
                    <a:cubicBezTo>
                      <a:pt x="45" y="573"/>
                      <a:pt x="45" y="573"/>
                      <a:pt x="45" y="573"/>
                    </a:cubicBezTo>
                    <a:cubicBezTo>
                      <a:pt x="45" y="574"/>
                      <a:pt x="45" y="574"/>
                      <a:pt x="45" y="574"/>
                    </a:cubicBezTo>
                    <a:cubicBezTo>
                      <a:pt x="45" y="573"/>
                      <a:pt x="45" y="573"/>
                      <a:pt x="45" y="573"/>
                    </a:cubicBezTo>
                    <a:cubicBezTo>
                      <a:pt x="45" y="573"/>
                      <a:pt x="45" y="573"/>
                      <a:pt x="45" y="573"/>
                    </a:cubicBezTo>
                    <a:cubicBezTo>
                      <a:pt x="45" y="573"/>
                      <a:pt x="44" y="573"/>
                      <a:pt x="42" y="572"/>
                    </a:cubicBezTo>
                    <a:cubicBezTo>
                      <a:pt x="38" y="570"/>
                      <a:pt x="28" y="565"/>
                      <a:pt x="20" y="561"/>
                    </a:cubicBezTo>
                    <a:cubicBezTo>
                      <a:pt x="16" y="559"/>
                      <a:pt x="12" y="557"/>
                      <a:pt x="9" y="556"/>
                    </a:cubicBezTo>
                    <a:cubicBezTo>
                      <a:pt x="7" y="555"/>
                      <a:pt x="6" y="555"/>
                      <a:pt x="5" y="554"/>
                    </a:cubicBezTo>
                    <a:cubicBezTo>
                      <a:pt x="5" y="554"/>
                      <a:pt x="4" y="554"/>
                      <a:pt x="4" y="554"/>
                    </a:cubicBezTo>
                    <a:cubicBezTo>
                      <a:pt x="4" y="554"/>
                      <a:pt x="4" y="554"/>
                      <a:pt x="4" y="554"/>
                    </a:cubicBezTo>
                    <a:cubicBezTo>
                      <a:pt x="3" y="554"/>
                      <a:pt x="3" y="554"/>
                      <a:pt x="3" y="554"/>
                    </a:cubicBezTo>
                    <a:cubicBezTo>
                      <a:pt x="2" y="554"/>
                      <a:pt x="2" y="554"/>
                      <a:pt x="2" y="554"/>
                    </a:cubicBezTo>
                    <a:cubicBezTo>
                      <a:pt x="2" y="554"/>
                      <a:pt x="2" y="554"/>
                      <a:pt x="2" y="554"/>
                    </a:cubicBezTo>
                    <a:cubicBezTo>
                      <a:pt x="3" y="555"/>
                      <a:pt x="3" y="555"/>
                      <a:pt x="3" y="555"/>
                    </a:cubicBezTo>
                    <a:cubicBezTo>
                      <a:pt x="2" y="554"/>
                      <a:pt x="2" y="554"/>
                      <a:pt x="2" y="554"/>
                    </a:cubicBezTo>
                    <a:cubicBezTo>
                      <a:pt x="1" y="555"/>
                      <a:pt x="1" y="555"/>
                      <a:pt x="1" y="555"/>
                    </a:cubicBezTo>
                    <a:cubicBezTo>
                      <a:pt x="1" y="556"/>
                      <a:pt x="2" y="556"/>
                      <a:pt x="2" y="556"/>
                    </a:cubicBezTo>
                    <a:cubicBezTo>
                      <a:pt x="2" y="557"/>
                      <a:pt x="2" y="557"/>
                      <a:pt x="2" y="557"/>
                    </a:cubicBezTo>
                    <a:cubicBezTo>
                      <a:pt x="3" y="557"/>
                      <a:pt x="4" y="558"/>
                      <a:pt x="5" y="559"/>
                    </a:cubicBezTo>
                    <a:cubicBezTo>
                      <a:pt x="15" y="565"/>
                      <a:pt x="43" y="582"/>
                      <a:pt x="43" y="582"/>
                    </a:cubicBezTo>
                    <a:cubicBezTo>
                      <a:pt x="44" y="581"/>
                      <a:pt x="44" y="581"/>
                      <a:pt x="44" y="581"/>
                    </a:cubicBezTo>
                    <a:cubicBezTo>
                      <a:pt x="44" y="579"/>
                      <a:pt x="44" y="579"/>
                      <a:pt x="44" y="579"/>
                    </a:cubicBezTo>
                    <a:cubicBezTo>
                      <a:pt x="4" y="560"/>
                      <a:pt x="4" y="560"/>
                      <a:pt x="4" y="560"/>
                    </a:cubicBezTo>
                    <a:cubicBezTo>
                      <a:pt x="4" y="560"/>
                      <a:pt x="3" y="560"/>
                      <a:pt x="2" y="561"/>
                    </a:cubicBezTo>
                    <a:cubicBezTo>
                      <a:pt x="2" y="561"/>
                      <a:pt x="2" y="562"/>
                      <a:pt x="3" y="563"/>
                    </a:cubicBezTo>
                    <a:cubicBezTo>
                      <a:pt x="44" y="588"/>
                      <a:pt x="44" y="588"/>
                      <a:pt x="44" y="588"/>
                    </a:cubicBezTo>
                    <a:cubicBezTo>
                      <a:pt x="45" y="587"/>
                      <a:pt x="45" y="587"/>
                      <a:pt x="45" y="587"/>
                    </a:cubicBezTo>
                    <a:cubicBezTo>
                      <a:pt x="46" y="586"/>
                      <a:pt x="46" y="586"/>
                      <a:pt x="46" y="586"/>
                    </a:cubicBezTo>
                    <a:cubicBezTo>
                      <a:pt x="46" y="586"/>
                      <a:pt x="36" y="581"/>
                      <a:pt x="25" y="575"/>
                    </a:cubicBezTo>
                    <a:cubicBezTo>
                      <a:pt x="20" y="573"/>
                      <a:pt x="15" y="570"/>
                      <a:pt x="11" y="568"/>
                    </a:cubicBezTo>
                    <a:cubicBezTo>
                      <a:pt x="9" y="567"/>
                      <a:pt x="7" y="566"/>
                      <a:pt x="6" y="565"/>
                    </a:cubicBezTo>
                    <a:cubicBezTo>
                      <a:pt x="5" y="565"/>
                      <a:pt x="5" y="565"/>
                      <a:pt x="4" y="565"/>
                    </a:cubicBezTo>
                    <a:cubicBezTo>
                      <a:pt x="3" y="565"/>
                      <a:pt x="3" y="565"/>
                      <a:pt x="3" y="565"/>
                    </a:cubicBezTo>
                    <a:cubicBezTo>
                      <a:pt x="3" y="564"/>
                      <a:pt x="3" y="564"/>
                      <a:pt x="3" y="564"/>
                    </a:cubicBezTo>
                    <a:cubicBezTo>
                      <a:pt x="2" y="564"/>
                      <a:pt x="2" y="564"/>
                      <a:pt x="2" y="564"/>
                    </a:cubicBezTo>
                    <a:cubicBezTo>
                      <a:pt x="2" y="565"/>
                      <a:pt x="2" y="565"/>
                      <a:pt x="1" y="565"/>
                    </a:cubicBezTo>
                    <a:cubicBezTo>
                      <a:pt x="3" y="566"/>
                      <a:pt x="3" y="566"/>
                      <a:pt x="3" y="566"/>
                    </a:cubicBezTo>
                    <a:cubicBezTo>
                      <a:pt x="1" y="565"/>
                      <a:pt x="1" y="565"/>
                      <a:pt x="1" y="565"/>
                    </a:cubicBezTo>
                    <a:cubicBezTo>
                      <a:pt x="1" y="566"/>
                      <a:pt x="1" y="566"/>
                      <a:pt x="1" y="566"/>
                    </a:cubicBezTo>
                    <a:cubicBezTo>
                      <a:pt x="1" y="567"/>
                      <a:pt x="1" y="567"/>
                      <a:pt x="1" y="567"/>
                    </a:cubicBezTo>
                    <a:cubicBezTo>
                      <a:pt x="2" y="567"/>
                      <a:pt x="2" y="567"/>
                      <a:pt x="2" y="567"/>
                    </a:cubicBezTo>
                    <a:cubicBezTo>
                      <a:pt x="2" y="568"/>
                      <a:pt x="3" y="568"/>
                      <a:pt x="5" y="569"/>
                    </a:cubicBezTo>
                    <a:cubicBezTo>
                      <a:pt x="10" y="572"/>
                      <a:pt x="20" y="578"/>
                      <a:pt x="28" y="583"/>
                    </a:cubicBezTo>
                    <a:cubicBezTo>
                      <a:pt x="32" y="586"/>
                      <a:pt x="36" y="588"/>
                      <a:pt x="39" y="590"/>
                    </a:cubicBezTo>
                    <a:cubicBezTo>
                      <a:pt x="41" y="591"/>
                      <a:pt x="42" y="592"/>
                      <a:pt x="43" y="592"/>
                    </a:cubicBezTo>
                    <a:cubicBezTo>
                      <a:pt x="43" y="593"/>
                      <a:pt x="43" y="593"/>
                      <a:pt x="43" y="593"/>
                    </a:cubicBezTo>
                    <a:cubicBezTo>
                      <a:pt x="44" y="593"/>
                      <a:pt x="44" y="593"/>
                      <a:pt x="44" y="593"/>
                    </a:cubicBezTo>
                    <a:cubicBezTo>
                      <a:pt x="44" y="593"/>
                      <a:pt x="44" y="593"/>
                      <a:pt x="44" y="593"/>
                    </a:cubicBezTo>
                    <a:cubicBezTo>
                      <a:pt x="44" y="592"/>
                      <a:pt x="44" y="592"/>
                      <a:pt x="44" y="592"/>
                    </a:cubicBezTo>
                    <a:cubicBezTo>
                      <a:pt x="43" y="593"/>
                      <a:pt x="43" y="593"/>
                      <a:pt x="43" y="593"/>
                    </a:cubicBezTo>
                    <a:cubicBezTo>
                      <a:pt x="44" y="593"/>
                      <a:pt x="44" y="593"/>
                      <a:pt x="44" y="593"/>
                    </a:cubicBezTo>
                    <a:cubicBezTo>
                      <a:pt x="44" y="592"/>
                      <a:pt x="44" y="592"/>
                      <a:pt x="44" y="592"/>
                    </a:cubicBezTo>
                    <a:cubicBezTo>
                      <a:pt x="43" y="593"/>
                      <a:pt x="43" y="593"/>
                      <a:pt x="43" y="593"/>
                    </a:cubicBezTo>
                    <a:cubicBezTo>
                      <a:pt x="45" y="592"/>
                      <a:pt x="45" y="592"/>
                      <a:pt x="45" y="592"/>
                    </a:cubicBezTo>
                    <a:cubicBezTo>
                      <a:pt x="43" y="592"/>
                      <a:pt x="43" y="592"/>
                      <a:pt x="43" y="592"/>
                    </a:cubicBezTo>
                    <a:cubicBezTo>
                      <a:pt x="43" y="593"/>
                      <a:pt x="43" y="593"/>
                      <a:pt x="43" y="593"/>
                    </a:cubicBezTo>
                    <a:cubicBezTo>
                      <a:pt x="45" y="592"/>
                      <a:pt x="45" y="592"/>
                      <a:pt x="45" y="592"/>
                    </a:cubicBezTo>
                    <a:cubicBezTo>
                      <a:pt x="43" y="592"/>
                      <a:pt x="43" y="592"/>
                      <a:pt x="43" y="592"/>
                    </a:cubicBezTo>
                    <a:cubicBezTo>
                      <a:pt x="45" y="592"/>
                      <a:pt x="45" y="592"/>
                      <a:pt x="45" y="592"/>
                    </a:cubicBezTo>
                    <a:cubicBezTo>
                      <a:pt x="43" y="591"/>
                      <a:pt x="43" y="591"/>
                      <a:pt x="43" y="591"/>
                    </a:cubicBezTo>
                    <a:cubicBezTo>
                      <a:pt x="43" y="592"/>
                      <a:pt x="43" y="592"/>
                      <a:pt x="43" y="592"/>
                    </a:cubicBezTo>
                    <a:cubicBezTo>
                      <a:pt x="45" y="592"/>
                      <a:pt x="45" y="592"/>
                      <a:pt x="45" y="592"/>
                    </a:cubicBezTo>
                    <a:cubicBezTo>
                      <a:pt x="43" y="591"/>
                      <a:pt x="43" y="591"/>
                      <a:pt x="43" y="591"/>
                    </a:cubicBezTo>
                    <a:cubicBezTo>
                      <a:pt x="45" y="592"/>
                      <a:pt x="45" y="592"/>
                      <a:pt x="45" y="592"/>
                    </a:cubicBezTo>
                    <a:cubicBezTo>
                      <a:pt x="44" y="591"/>
                      <a:pt x="44" y="591"/>
                      <a:pt x="44" y="591"/>
                    </a:cubicBezTo>
                    <a:cubicBezTo>
                      <a:pt x="45" y="592"/>
                      <a:pt x="45" y="592"/>
                      <a:pt x="45" y="592"/>
                    </a:cubicBezTo>
                    <a:cubicBezTo>
                      <a:pt x="44" y="591"/>
                      <a:pt x="44" y="591"/>
                      <a:pt x="44" y="591"/>
                    </a:cubicBezTo>
                    <a:cubicBezTo>
                      <a:pt x="44" y="591"/>
                      <a:pt x="44" y="591"/>
                      <a:pt x="44" y="591"/>
                    </a:cubicBezTo>
                    <a:cubicBezTo>
                      <a:pt x="45" y="592"/>
                      <a:pt x="45" y="592"/>
                      <a:pt x="45" y="592"/>
                    </a:cubicBezTo>
                    <a:cubicBezTo>
                      <a:pt x="44" y="591"/>
                      <a:pt x="44" y="591"/>
                      <a:pt x="44" y="591"/>
                    </a:cubicBezTo>
                    <a:cubicBezTo>
                      <a:pt x="45" y="592"/>
                      <a:pt x="45" y="592"/>
                      <a:pt x="45" y="592"/>
                    </a:cubicBezTo>
                    <a:cubicBezTo>
                      <a:pt x="45" y="591"/>
                      <a:pt x="45" y="591"/>
                      <a:pt x="45" y="591"/>
                    </a:cubicBezTo>
                    <a:cubicBezTo>
                      <a:pt x="44" y="591"/>
                      <a:pt x="44" y="591"/>
                      <a:pt x="44" y="591"/>
                    </a:cubicBezTo>
                    <a:cubicBezTo>
                      <a:pt x="45" y="592"/>
                      <a:pt x="45" y="592"/>
                      <a:pt x="45" y="592"/>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4" y="590"/>
                      <a:pt x="42" y="590"/>
                    </a:cubicBezTo>
                    <a:cubicBezTo>
                      <a:pt x="38" y="588"/>
                      <a:pt x="28" y="583"/>
                      <a:pt x="20" y="579"/>
                    </a:cubicBezTo>
                    <a:cubicBezTo>
                      <a:pt x="15" y="577"/>
                      <a:pt x="12" y="575"/>
                      <a:pt x="9" y="574"/>
                    </a:cubicBezTo>
                    <a:cubicBezTo>
                      <a:pt x="7" y="573"/>
                      <a:pt x="6" y="573"/>
                      <a:pt x="5" y="572"/>
                    </a:cubicBezTo>
                    <a:cubicBezTo>
                      <a:pt x="5" y="572"/>
                      <a:pt x="4" y="572"/>
                      <a:pt x="4" y="572"/>
                    </a:cubicBezTo>
                    <a:cubicBezTo>
                      <a:pt x="4" y="572"/>
                      <a:pt x="4" y="572"/>
                      <a:pt x="4" y="572"/>
                    </a:cubicBezTo>
                    <a:cubicBezTo>
                      <a:pt x="4" y="571"/>
                      <a:pt x="4" y="571"/>
                      <a:pt x="4" y="571"/>
                    </a:cubicBezTo>
                    <a:cubicBezTo>
                      <a:pt x="4" y="571"/>
                      <a:pt x="4" y="571"/>
                      <a:pt x="4" y="571"/>
                    </a:cubicBezTo>
                    <a:cubicBezTo>
                      <a:pt x="4" y="571"/>
                      <a:pt x="4" y="571"/>
                      <a:pt x="3" y="571"/>
                    </a:cubicBezTo>
                    <a:cubicBezTo>
                      <a:pt x="3" y="571"/>
                      <a:pt x="2" y="572"/>
                      <a:pt x="2" y="572"/>
                    </a:cubicBezTo>
                    <a:cubicBezTo>
                      <a:pt x="2" y="573"/>
                      <a:pt x="2" y="574"/>
                      <a:pt x="2" y="574"/>
                    </a:cubicBezTo>
                    <a:cubicBezTo>
                      <a:pt x="25" y="588"/>
                      <a:pt x="25" y="588"/>
                      <a:pt x="25" y="588"/>
                    </a:cubicBezTo>
                    <a:cubicBezTo>
                      <a:pt x="4" y="579"/>
                      <a:pt x="4" y="579"/>
                      <a:pt x="4" y="579"/>
                    </a:cubicBezTo>
                    <a:cubicBezTo>
                      <a:pt x="3" y="578"/>
                      <a:pt x="2" y="579"/>
                      <a:pt x="2" y="579"/>
                    </a:cubicBezTo>
                    <a:cubicBezTo>
                      <a:pt x="1" y="580"/>
                      <a:pt x="2" y="581"/>
                      <a:pt x="2" y="581"/>
                    </a:cubicBezTo>
                    <a:cubicBezTo>
                      <a:pt x="2" y="581"/>
                      <a:pt x="5" y="583"/>
                      <a:pt x="9" y="585"/>
                    </a:cubicBezTo>
                    <a:cubicBezTo>
                      <a:pt x="15" y="589"/>
                      <a:pt x="24" y="594"/>
                      <a:pt x="31" y="599"/>
                    </a:cubicBezTo>
                    <a:cubicBezTo>
                      <a:pt x="35" y="601"/>
                      <a:pt x="38" y="603"/>
                      <a:pt x="40" y="605"/>
                    </a:cubicBezTo>
                    <a:cubicBezTo>
                      <a:pt x="42" y="605"/>
                      <a:pt x="43" y="606"/>
                      <a:pt x="43" y="607"/>
                    </a:cubicBezTo>
                    <a:cubicBezTo>
                      <a:pt x="44" y="607"/>
                      <a:pt x="44" y="607"/>
                      <a:pt x="44" y="607"/>
                    </a:cubicBezTo>
                    <a:cubicBezTo>
                      <a:pt x="44" y="607"/>
                      <a:pt x="44" y="607"/>
                      <a:pt x="44" y="607"/>
                    </a:cubicBezTo>
                    <a:cubicBezTo>
                      <a:pt x="44" y="607"/>
                      <a:pt x="44" y="607"/>
                      <a:pt x="44" y="607"/>
                    </a:cubicBezTo>
                    <a:cubicBezTo>
                      <a:pt x="45" y="606"/>
                      <a:pt x="45" y="606"/>
                      <a:pt x="45" y="606"/>
                    </a:cubicBezTo>
                    <a:cubicBezTo>
                      <a:pt x="44" y="607"/>
                      <a:pt x="44" y="607"/>
                      <a:pt x="44" y="607"/>
                    </a:cubicBezTo>
                    <a:cubicBezTo>
                      <a:pt x="44" y="607"/>
                      <a:pt x="44" y="607"/>
                      <a:pt x="44" y="607"/>
                    </a:cubicBezTo>
                    <a:cubicBezTo>
                      <a:pt x="45" y="606"/>
                      <a:pt x="45" y="606"/>
                      <a:pt x="45" y="606"/>
                    </a:cubicBezTo>
                    <a:cubicBezTo>
                      <a:pt x="44" y="607"/>
                      <a:pt x="44" y="607"/>
                      <a:pt x="44" y="607"/>
                    </a:cubicBezTo>
                    <a:cubicBezTo>
                      <a:pt x="45" y="606"/>
                      <a:pt x="45" y="606"/>
                      <a:pt x="45" y="606"/>
                    </a:cubicBezTo>
                    <a:cubicBezTo>
                      <a:pt x="44" y="606"/>
                      <a:pt x="44" y="606"/>
                      <a:pt x="44" y="606"/>
                    </a:cubicBezTo>
                    <a:cubicBezTo>
                      <a:pt x="44" y="607"/>
                      <a:pt x="44" y="607"/>
                      <a:pt x="44" y="607"/>
                    </a:cubicBezTo>
                    <a:cubicBezTo>
                      <a:pt x="45" y="606"/>
                      <a:pt x="45" y="606"/>
                      <a:pt x="45" y="606"/>
                    </a:cubicBezTo>
                    <a:cubicBezTo>
                      <a:pt x="44" y="606"/>
                      <a:pt x="44" y="606"/>
                      <a:pt x="44" y="606"/>
                    </a:cubicBezTo>
                    <a:cubicBezTo>
                      <a:pt x="45" y="606"/>
                      <a:pt x="45" y="606"/>
                      <a:pt x="45" y="606"/>
                    </a:cubicBezTo>
                    <a:cubicBezTo>
                      <a:pt x="44" y="606"/>
                      <a:pt x="44" y="606"/>
                      <a:pt x="44" y="606"/>
                    </a:cubicBezTo>
                    <a:cubicBezTo>
                      <a:pt x="44" y="606"/>
                      <a:pt x="44" y="606"/>
                      <a:pt x="44" y="606"/>
                    </a:cubicBezTo>
                    <a:cubicBezTo>
                      <a:pt x="45" y="606"/>
                      <a:pt x="45" y="606"/>
                      <a:pt x="45" y="606"/>
                    </a:cubicBezTo>
                    <a:cubicBezTo>
                      <a:pt x="44" y="606"/>
                      <a:pt x="44" y="606"/>
                      <a:pt x="44" y="606"/>
                    </a:cubicBezTo>
                    <a:cubicBezTo>
                      <a:pt x="45" y="606"/>
                      <a:pt x="45" y="606"/>
                      <a:pt x="45" y="606"/>
                    </a:cubicBezTo>
                    <a:cubicBezTo>
                      <a:pt x="44" y="605"/>
                      <a:pt x="44" y="605"/>
                      <a:pt x="44" y="605"/>
                    </a:cubicBezTo>
                    <a:cubicBezTo>
                      <a:pt x="45" y="606"/>
                      <a:pt x="45" y="606"/>
                      <a:pt x="45" y="606"/>
                    </a:cubicBezTo>
                    <a:cubicBezTo>
                      <a:pt x="45" y="605"/>
                      <a:pt x="45" y="605"/>
                      <a:pt x="45" y="605"/>
                    </a:cubicBezTo>
                    <a:cubicBezTo>
                      <a:pt x="44" y="605"/>
                      <a:pt x="44" y="605"/>
                      <a:pt x="44" y="605"/>
                    </a:cubicBezTo>
                    <a:cubicBezTo>
                      <a:pt x="45" y="606"/>
                      <a:pt x="45" y="606"/>
                      <a:pt x="45" y="606"/>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5" y="606"/>
                      <a:pt x="45" y="606"/>
                      <a:pt x="45" y="606"/>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1" y="603"/>
                      <a:pt x="32" y="599"/>
                      <a:pt x="23" y="595"/>
                    </a:cubicBezTo>
                    <a:cubicBezTo>
                      <a:pt x="18" y="592"/>
                      <a:pt x="14" y="590"/>
                      <a:pt x="10" y="589"/>
                    </a:cubicBezTo>
                    <a:cubicBezTo>
                      <a:pt x="9" y="588"/>
                      <a:pt x="7" y="587"/>
                      <a:pt x="6" y="587"/>
                    </a:cubicBezTo>
                    <a:cubicBezTo>
                      <a:pt x="6" y="587"/>
                      <a:pt x="5" y="587"/>
                      <a:pt x="5" y="586"/>
                    </a:cubicBezTo>
                    <a:cubicBezTo>
                      <a:pt x="4" y="586"/>
                      <a:pt x="4" y="586"/>
                      <a:pt x="4" y="586"/>
                    </a:cubicBezTo>
                    <a:cubicBezTo>
                      <a:pt x="4" y="586"/>
                      <a:pt x="4" y="586"/>
                      <a:pt x="4" y="586"/>
                    </a:cubicBezTo>
                    <a:cubicBezTo>
                      <a:pt x="3" y="586"/>
                      <a:pt x="3" y="586"/>
                      <a:pt x="3" y="586"/>
                    </a:cubicBezTo>
                    <a:cubicBezTo>
                      <a:pt x="3" y="586"/>
                      <a:pt x="3" y="586"/>
                      <a:pt x="2" y="587"/>
                    </a:cubicBezTo>
                    <a:cubicBezTo>
                      <a:pt x="4" y="588"/>
                      <a:pt x="4" y="588"/>
                      <a:pt x="4" y="588"/>
                    </a:cubicBezTo>
                    <a:cubicBezTo>
                      <a:pt x="2" y="587"/>
                      <a:pt x="2" y="587"/>
                      <a:pt x="2" y="587"/>
                    </a:cubicBezTo>
                    <a:cubicBezTo>
                      <a:pt x="2" y="588"/>
                      <a:pt x="2" y="588"/>
                      <a:pt x="2" y="588"/>
                    </a:cubicBezTo>
                    <a:cubicBezTo>
                      <a:pt x="2" y="588"/>
                      <a:pt x="2" y="589"/>
                      <a:pt x="2" y="589"/>
                    </a:cubicBezTo>
                    <a:cubicBezTo>
                      <a:pt x="3" y="589"/>
                      <a:pt x="3" y="590"/>
                      <a:pt x="4" y="590"/>
                    </a:cubicBezTo>
                    <a:cubicBezTo>
                      <a:pt x="5" y="591"/>
                      <a:pt x="8" y="593"/>
                      <a:pt x="12" y="596"/>
                    </a:cubicBezTo>
                    <a:cubicBezTo>
                      <a:pt x="24" y="603"/>
                      <a:pt x="43" y="614"/>
                      <a:pt x="43" y="614"/>
                    </a:cubicBezTo>
                    <a:cubicBezTo>
                      <a:pt x="44" y="613"/>
                      <a:pt x="44" y="613"/>
                      <a:pt x="44" y="613"/>
                    </a:cubicBezTo>
                    <a:cubicBezTo>
                      <a:pt x="43" y="612"/>
                      <a:pt x="43" y="612"/>
                      <a:pt x="43" y="612"/>
                    </a:cubicBezTo>
                    <a:cubicBezTo>
                      <a:pt x="44" y="613"/>
                      <a:pt x="44" y="613"/>
                      <a:pt x="44" y="613"/>
                    </a:cubicBezTo>
                    <a:cubicBezTo>
                      <a:pt x="44" y="612"/>
                      <a:pt x="44" y="612"/>
                      <a:pt x="44" y="612"/>
                    </a:cubicBezTo>
                    <a:cubicBezTo>
                      <a:pt x="43" y="612"/>
                      <a:pt x="43" y="612"/>
                      <a:pt x="43" y="612"/>
                    </a:cubicBezTo>
                    <a:cubicBezTo>
                      <a:pt x="44" y="613"/>
                      <a:pt x="44" y="613"/>
                      <a:pt x="44" y="613"/>
                    </a:cubicBezTo>
                    <a:cubicBezTo>
                      <a:pt x="44" y="612"/>
                      <a:pt x="44" y="612"/>
                      <a:pt x="44" y="612"/>
                    </a:cubicBezTo>
                    <a:cubicBezTo>
                      <a:pt x="44" y="613"/>
                      <a:pt x="44" y="613"/>
                      <a:pt x="44" y="613"/>
                    </a:cubicBezTo>
                    <a:cubicBezTo>
                      <a:pt x="44" y="611"/>
                      <a:pt x="44" y="611"/>
                      <a:pt x="44" y="611"/>
                    </a:cubicBezTo>
                    <a:cubicBezTo>
                      <a:pt x="44" y="612"/>
                      <a:pt x="44" y="612"/>
                      <a:pt x="44" y="612"/>
                    </a:cubicBezTo>
                    <a:cubicBezTo>
                      <a:pt x="44" y="613"/>
                      <a:pt x="44" y="613"/>
                      <a:pt x="44" y="613"/>
                    </a:cubicBezTo>
                    <a:cubicBezTo>
                      <a:pt x="44" y="611"/>
                      <a:pt x="44" y="611"/>
                      <a:pt x="44" y="611"/>
                    </a:cubicBezTo>
                    <a:cubicBezTo>
                      <a:pt x="44" y="612"/>
                      <a:pt x="44" y="612"/>
                      <a:pt x="44" y="612"/>
                    </a:cubicBezTo>
                    <a:cubicBezTo>
                      <a:pt x="44" y="611"/>
                      <a:pt x="44" y="611"/>
                      <a:pt x="44" y="611"/>
                    </a:cubicBezTo>
                    <a:cubicBezTo>
                      <a:pt x="44" y="611"/>
                      <a:pt x="44" y="611"/>
                      <a:pt x="44" y="611"/>
                    </a:cubicBezTo>
                    <a:cubicBezTo>
                      <a:pt x="44" y="612"/>
                      <a:pt x="44" y="612"/>
                      <a:pt x="44" y="612"/>
                    </a:cubicBezTo>
                    <a:cubicBezTo>
                      <a:pt x="44" y="611"/>
                      <a:pt x="44" y="611"/>
                      <a:pt x="44" y="611"/>
                    </a:cubicBezTo>
                    <a:cubicBezTo>
                      <a:pt x="44" y="611"/>
                      <a:pt x="44" y="611"/>
                      <a:pt x="43" y="611"/>
                    </a:cubicBezTo>
                    <a:cubicBezTo>
                      <a:pt x="40" y="610"/>
                      <a:pt x="31" y="605"/>
                      <a:pt x="22" y="601"/>
                    </a:cubicBezTo>
                    <a:cubicBezTo>
                      <a:pt x="17" y="598"/>
                      <a:pt x="13" y="596"/>
                      <a:pt x="10" y="595"/>
                    </a:cubicBezTo>
                    <a:cubicBezTo>
                      <a:pt x="8" y="594"/>
                      <a:pt x="7" y="593"/>
                      <a:pt x="6" y="593"/>
                    </a:cubicBezTo>
                    <a:cubicBezTo>
                      <a:pt x="5" y="593"/>
                      <a:pt x="5" y="592"/>
                      <a:pt x="4" y="592"/>
                    </a:cubicBezTo>
                    <a:cubicBezTo>
                      <a:pt x="4" y="592"/>
                      <a:pt x="4" y="592"/>
                      <a:pt x="4" y="592"/>
                    </a:cubicBezTo>
                    <a:cubicBezTo>
                      <a:pt x="4" y="592"/>
                      <a:pt x="4" y="592"/>
                      <a:pt x="4" y="592"/>
                    </a:cubicBezTo>
                    <a:cubicBezTo>
                      <a:pt x="4" y="592"/>
                      <a:pt x="4" y="592"/>
                      <a:pt x="3" y="592"/>
                    </a:cubicBezTo>
                    <a:cubicBezTo>
                      <a:pt x="3" y="592"/>
                      <a:pt x="3" y="592"/>
                      <a:pt x="2" y="593"/>
                    </a:cubicBezTo>
                    <a:cubicBezTo>
                      <a:pt x="2" y="593"/>
                      <a:pt x="2" y="594"/>
                      <a:pt x="3" y="595"/>
                    </a:cubicBezTo>
                    <a:cubicBezTo>
                      <a:pt x="22" y="607"/>
                      <a:pt x="22" y="607"/>
                      <a:pt x="22" y="607"/>
                    </a:cubicBezTo>
                    <a:cubicBezTo>
                      <a:pt x="3" y="598"/>
                      <a:pt x="3" y="598"/>
                      <a:pt x="3" y="598"/>
                    </a:cubicBezTo>
                    <a:cubicBezTo>
                      <a:pt x="3" y="598"/>
                      <a:pt x="2" y="598"/>
                      <a:pt x="2" y="599"/>
                    </a:cubicBezTo>
                    <a:cubicBezTo>
                      <a:pt x="1" y="599"/>
                      <a:pt x="1" y="600"/>
                      <a:pt x="2" y="601"/>
                    </a:cubicBezTo>
                    <a:cubicBezTo>
                      <a:pt x="25" y="615"/>
                      <a:pt x="25" y="615"/>
                      <a:pt x="25" y="615"/>
                    </a:cubicBezTo>
                    <a:cubicBezTo>
                      <a:pt x="3" y="605"/>
                      <a:pt x="3" y="605"/>
                      <a:pt x="3" y="605"/>
                    </a:cubicBezTo>
                    <a:cubicBezTo>
                      <a:pt x="2" y="604"/>
                      <a:pt x="1" y="605"/>
                      <a:pt x="1" y="605"/>
                    </a:cubicBezTo>
                    <a:cubicBezTo>
                      <a:pt x="0" y="606"/>
                      <a:pt x="1" y="607"/>
                      <a:pt x="1" y="607"/>
                    </a:cubicBezTo>
                    <a:cubicBezTo>
                      <a:pt x="43" y="633"/>
                      <a:pt x="43" y="633"/>
                      <a:pt x="43" y="633"/>
                    </a:cubicBezTo>
                    <a:cubicBezTo>
                      <a:pt x="44" y="632"/>
                      <a:pt x="44" y="632"/>
                      <a:pt x="44" y="632"/>
                    </a:cubicBezTo>
                    <a:cubicBezTo>
                      <a:pt x="43" y="631"/>
                      <a:pt x="43" y="631"/>
                      <a:pt x="43" y="631"/>
                    </a:cubicBezTo>
                    <a:cubicBezTo>
                      <a:pt x="44" y="632"/>
                      <a:pt x="44" y="632"/>
                      <a:pt x="44" y="632"/>
                    </a:cubicBezTo>
                    <a:cubicBezTo>
                      <a:pt x="44" y="631"/>
                      <a:pt x="44" y="631"/>
                      <a:pt x="44" y="631"/>
                    </a:cubicBezTo>
                    <a:cubicBezTo>
                      <a:pt x="43" y="631"/>
                      <a:pt x="43" y="631"/>
                      <a:pt x="43" y="631"/>
                    </a:cubicBezTo>
                    <a:cubicBezTo>
                      <a:pt x="44" y="632"/>
                      <a:pt x="44" y="632"/>
                      <a:pt x="44" y="632"/>
                    </a:cubicBezTo>
                    <a:cubicBezTo>
                      <a:pt x="44" y="631"/>
                      <a:pt x="44" y="631"/>
                      <a:pt x="44" y="631"/>
                    </a:cubicBezTo>
                    <a:cubicBezTo>
                      <a:pt x="44" y="632"/>
                      <a:pt x="44" y="632"/>
                      <a:pt x="44" y="632"/>
                    </a:cubicBezTo>
                    <a:cubicBezTo>
                      <a:pt x="44" y="631"/>
                      <a:pt x="44" y="631"/>
                      <a:pt x="44" y="631"/>
                    </a:cubicBezTo>
                    <a:cubicBezTo>
                      <a:pt x="44" y="631"/>
                      <a:pt x="44" y="631"/>
                      <a:pt x="44" y="631"/>
                    </a:cubicBezTo>
                    <a:cubicBezTo>
                      <a:pt x="44" y="632"/>
                      <a:pt x="44" y="632"/>
                      <a:pt x="44" y="632"/>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3" y="630"/>
                      <a:pt x="42" y="630"/>
                    </a:cubicBezTo>
                    <a:cubicBezTo>
                      <a:pt x="37" y="628"/>
                      <a:pt x="28" y="623"/>
                      <a:pt x="19" y="619"/>
                    </a:cubicBezTo>
                    <a:cubicBezTo>
                      <a:pt x="15" y="617"/>
                      <a:pt x="11" y="615"/>
                      <a:pt x="9" y="614"/>
                    </a:cubicBezTo>
                    <a:cubicBezTo>
                      <a:pt x="6" y="612"/>
                      <a:pt x="4" y="611"/>
                      <a:pt x="4" y="611"/>
                    </a:cubicBezTo>
                    <a:cubicBezTo>
                      <a:pt x="3" y="611"/>
                      <a:pt x="3" y="611"/>
                      <a:pt x="2" y="612"/>
                    </a:cubicBezTo>
                    <a:cubicBezTo>
                      <a:pt x="2" y="612"/>
                      <a:pt x="2" y="612"/>
                      <a:pt x="2" y="613"/>
                    </a:cubicBezTo>
                    <a:cubicBezTo>
                      <a:pt x="2" y="613"/>
                      <a:pt x="2" y="613"/>
                      <a:pt x="2" y="613"/>
                    </a:cubicBezTo>
                    <a:cubicBezTo>
                      <a:pt x="2" y="614"/>
                      <a:pt x="2" y="614"/>
                      <a:pt x="3" y="614"/>
                    </a:cubicBezTo>
                    <a:cubicBezTo>
                      <a:pt x="3" y="614"/>
                      <a:pt x="4" y="615"/>
                      <a:pt x="5" y="616"/>
                    </a:cubicBezTo>
                    <a:cubicBezTo>
                      <a:pt x="10" y="619"/>
                      <a:pt x="20" y="624"/>
                      <a:pt x="28" y="630"/>
                    </a:cubicBezTo>
                    <a:cubicBezTo>
                      <a:pt x="33" y="632"/>
                      <a:pt x="37" y="635"/>
                      <a:pt x="40" y="636"/>
                    </a:cubicBezTo>
                    <a:cubicBezTo>
                      <a:pt x="41" y="637"/>
                      <a:pt x="42" y="638"/>
                      <a:pt x="43" y="639"/>
                    </a:cubicBezTo>
                    <a:cubicBezTo>
                      <a:pt x="43" y="639"/>
                      <a:pt x="44" y="639"/>
                      <a:pt x="44" y="639"/>
                    </a:cubicBezTo>
                    <a:cubicBezTo>
                      <a:pt x="44" y="639"/>
                      <a:pt x="44" y="639"/>
                      <a:pt x="44" y="639"/>
                    </a:cubicBezTo>
                    <a:cubicBezTo>
                      <a:pt x="44" y="639"/>
                      <a:pt x="44" y="639"/>
                      <a:pt x="44" y="639"/>
                    </a:cubicBezTo>
                    <a:cubicBezTo>
                      <a:pt x="45" y="639"/>
                      <a:pt x="45" y="639"/>
                      <a:pt x="45" y="639"/>
                    </a:cubicBezTo>
                    <a:cubicBezTo>
                      <a:pt x="44" y="639"/>
                      <a:pt x="44" y="639"/>
                      <a:pt x="44" y="639"/>
                    </a:cubicBezTo>
                    <a:cubicBezTo>
                      <a:pt x="44" y="639"/>
                      <a:pt x="44" y="639"/>
                      <a:pt x="44" y="639"/>
                    </a:cubicBezTo>
                    <a:cubicBezTo>
                      <a:pt x="45" y="639"/>
                      <a:pt x="45" y="639"/>
                      <a:pt x="45" y="639"/>
                    </a:cubicBezTo>
                    <a:cubicBezTo>
                      <a:pt x="44" y="639"/>
                      <a:pt x="44" y="639"/>
                      <a:pt x="44" y="639"/>
                    </a:cubicBezTo>
                    <a:cubicBezTo>
                      <a:pt x="45" y="639"/>
                      <a:pt x="45" y="639"/>
                      <a:pt x="45" y="639"/>
                    </a:cubicBezTo>
                    <a:cubicBezTo>
                      <a:pt x="44" y="638"/>
                      <a:pt x="44" y="638"/>
                      <a:pt x="44" y="638"/>
                    </a:cubicBezTo>
                    <a:cubicBezTo>
                      <a:pt x="44" y="639"/>
                      <a:pt x="44" y="639"/>
                      <a:pt x="44" y="639"/>
                    </a:cubicBezTo>
                    <a:cubicBezTo>
                      <a:pt x="45" y="639"/>
                      <a:pt x="45" y="639"/>
                      <a:pt x="45" y="639"/>
                    </a:cubicBezTo>
                    <a:cubicBezTo>
                      <a:pt x="44" y="638"/>
                      <a:pt x="44" y="638"/>
                      <a:pt x="44" y="638"/>
                    </a:cubicBezTo>
                    <a:cubicBezTo>
                      <a:pt x="45" y="639"/>
                      <a:pt x="45" y="639"/>
                      <a:pt x="45" y="639"/>
                    </a:cubicBezTo>
                    <a:cubicBezTo>
                      <a:pt x="46" y="637"/>
                      <a:pt x="46" y="637"/>
                      <a:pt x="46" y="637"/>
                    </a:cubicBezTo>
                    <a:cubicBezTo>
                      <a:pt x="46" y="637"/>
                      <a:pt x="36" y="632"/>
                      <a:pt x="25" y="627"/>
                    </a:cubicBezTo>
                    <a:cubicBezTo>
                      <a:pt x="20" y="625"/>
                      <a:pt x="14" y="623"/>
                      <a:pt x="10" y="621"/>
                    </a:cubicBezTo>
                    <a:cubicBezTo>
                      <a:pt x="8" y="620"/>
                      <a:pt x="6" y="619"/>
                      <a:pt x="5" y="618"/>
                    </a:cubicBezTo>
                    <a:cubicBezTo>
                      <a:pt x="4" y="618"/>
                      <a:pt x="4" y="618"/>
                      <a:pt x="3" y="618"/>
                    </a:cubicBezTo>
                    <a:cubicBezTo>
                      <a:pt x="3" y="618"/>
                      <a:pt x="3" y="618"/>
                      <a:pt x="3" y="618"/>
                    </a:cubicBezTo>
                    <a:cubicBezTo>
                      <a:pt x="2" y="617"/>
                      <a:pt x="2" y="617"/>
                      <a:pt x="2" y="617"/>
                    </a:cubicBezTo>
                    <a:cubicBezTo>
                      <a:pt x="2" y="617"/>
                      <a:pt x="2" y="617"/>
                      <a:pt x="2" y="617"/>
                    </a:cubicBezTo>
                    <a:cubicBezTo>
                      <a:pt x="1" y="618"/>
                      <a:pt x="1" y="618"/>
                      <a:pt x="1" y="618"/>
                    </a:cubicBezTo>
                    <a:cubicBezTo>
                      <a:pt x="0" y="619"/>
                      <a:pt x="1" y="620"/>
                      <a:pt x="1" y="620"/>
                    </a:cubicBezTo>
                    <a:cubicBezTo>
                      <a:pt x="45" y="647"/>
                      <a:pt x="45" y="647"/>
                      <a:pt x="45" y="647"/>
                    </a:cubicBezTo>
                    <a:cubicBezTo>
                      <a:pt x="45" y="646"/>
                      <a:pt x="45" y="646"/>
                      <a:pt x="45" y="646"/>
                    </a:cubicBezTo>
                    <a:cubicBezTo>
                      <a:pt x="44" y="645"/>
                      <a:pt x="44" y="645"/>
                      <a:pt x="44" y="645"/>
                    </a:cubicBezTo>
                    <a:cubicBezTo>
                      <a:pt x="45" y="646"/>
                      <a:pt x="45" y="646"/>
                      <a:pt x="45" y="646"/>
                    </a:cubicBezTo>
                    <a:cubicBezTo>
                      <a:pt x="45" y="645"/>
                      <a:pt x="45" y="645"/>
                      <a:pt x="45" y="645"/>
                    </a:cubicBezTo>
                    <a:cubicBezTo>
                      <a:pt x="45" y="645"/>
                      <a:pt x="44" y="645"/>
                      <a:pt x="44" y="645"/>
                    </a:cubicBezTo>
                    <a:cubicBezTo>
                      <a:pt x="45" y="646"/>
                      <a:pt x="45" y="646"/>
                      <a:pt x="45" y="646"/>
                    </a:cubicBezTo>
                    <a:cubicBezTo>
                      <a:pt x="45" y="645"/>
                      <a:pt x="45" y="645"/>
                      <a:pt x="45" y="645"/>
                    </a:cubicBezTo>
                    <a:cubicBezTo>
                      <a:pt x="45" y="646"/>
                      <a:pt x="45" y="646"/>
                      <a:pt x="45" y="646"/>
                    </a:cubicBezTo>
                    <a:cubicBezTo>
                      <a:pt x="45" y="645"/>
                      <a:pt x="45" y="645"/>
                      <a:pt x="45" y="645"/>
                    </a:cubicBezTo>
                    <a:cubicBezTo>
                      <a:pt x="45" y="645"/>
                      <a:pt x="45" y="645"/>
                      <a:pt x="45" y="645"/>
                    </a:cubicBezTo>
                    <a:cubicBezTo>
                      <a:pt x="45" y="646"/>
                      <a:pt x="45" y="646"/>
                      <a:pt x="45" y="646"/>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4" y="644"/>
                      <a:pt x="43" y="644"/>
                    </a:cubicBezTo>
                    <a:cubicBezTo>
                      <a:pt x="38" y="642"/>
                      <a:pt x="28" y="637"/>
                      <a:pt x="19" y="633"/>
                    </a:cubicBezTo>
                    <a:cubicBezTo>
                      <a:pt x="15" y="631"/>
                      <a:pt x="11" y="629"/>
                      <a:pt x="8" y="627"/>
                    </a:cubicBezTo>
                    <a:cubicBezTo>
                      <a:pt x="5" y="626"/>
                      <a:pt x="3" y="625"/>
                      <a:pt x="3" y="625"/>
                    </a:cubicBezTo>
                    <a:cubicBezTo>
                      <a:pt x="3" y="625"/>
                      <a:pt x="2" y="625"/>
                      <a:pt x="1" y="626"/>
                    </a:cubicBezTo>
                    <a:cubicBezTo>
                      <a:pt x="1" y="627"/>
                      <a:pt x="1" y="627"/>
                      <a:pt x="1" y="627"/>
                    </a:cubicBezTo>
                    <a:cubicBezTo>
                      <a:pt x="1" y="627"/>
                      <a:pt x="1" y="627"/>
                      <a:pt x="2" y="628"/>
                    </a:cubicBezTo>
                    <a:cubicBezTo>
                      <a:pt x="2" y="628"/>
                      <a:pt x="2" y="628"/>
                      <a:pt x="3" y="629"/>
                    </a:cubicBezTo>
                    <a:cubicBezTo>
                      <a:pt x="4" y="630"/>
                      <a:pt x="8" y="632"/>
                      <a:pt x="12" y="634"/>
                    </a:cubicBezTo>
                    <a:cubicBezTo>
                      <a:pt x="18" y="638"/>
                      <a:pt x="26" y="643"/>
                      <a:pt x="32" y="646"/>
                    </a:cubicBezTo>
                    <a:cubicBezTo>
                      <a:pt x="35" y="648"/>
                      <a:pt x="38" y="650"/>
                      <a:pt x="40" y="651"/>
                    </a:cubicBezTo>
                    <a:cubicBezTo>
                      <a:pt x="41" y="652"/>
                      <a:pt x="42" y="652"/>
                      <a:pt x="42" y="653"/>
                    </a:cubicBezTo>
                    <a:cubicBezTo>
                      <a:pt x="43" y="653"/>
                      <a:pt x="43" y="653"/>
                      <a:pt x="43" y="653"/>
                    </a:cubicBezTo>
                    <a:cubicBezTo>
                      <a:pt x="43" y="653"/>
                      <a:pt x="43" y="653"/>
                      <a:pt x="43" y="653"/>
                    </a:cubicBezTo>
                    <a:cubicBezTo>
                      <a:pt x="43" y="652"/>
                      <a:pt x="43" y="652"/>
                      <a:pt x="43" y="652"/>
                    </a:cubicBezTo>
                    <a:cubicBezTo>
                      <a:pt x="42" y="653"/>
                      <a:pt x="42" y="653"/>
                      <a:pt x="42" y="653"/>
                    </a:cubicBezTo>
                    <a:cubicBezTo>
                      <a:pt x="43" y="653"/>
                      <a:pt x="43" y="653"/>
                      <a:pt x="43" y="653"/>
                    </a:cubicBezTo>
                    <a:cubicBezTo>
                      <a:pt x="43" y="652"/>
                      <a:pt x="43" y="652"/>
                      <a:pt x="43" y="652"/>
                    </a:cubicBezTo>
                    <a:cubicBezTo>
                      <a:pt x="42" y="653"/>
                      <a:pt x="42" y="653"/>
                      <a:pt x="42" y="653"/>
                    </a:cubicBezTo>
                    <a:cubicBezTo>
                      <a:pt x="44" y="652"/>
                      <a:pt x="44" y="652"/>
                      <a:pt x="44" y="652"/>
                    </a:cubicBezTo>
                    <a:cubicBezTo>
                      <a:pt x="42" y="652"/>
                      <a:pt x="42" y="652"/>
                      <a:pt x="42" y="652"/>
                    </a:cubicBezTo>
                    <a:cubicBezTo>
                      <a:pt x="42" y="653"/>
                      <a:pt x="42" y="653"/>
                      <a:pt x="42" y="653"/>
                    </a:cubicBezTo>
                    <a:cubicBezTo>
                      <a:pt x="44" y="652"/>
                      <a:pt x="44" y="652"/>
                      <a:pt x="44" y="652"/>
                    </a:cubicBezTo>
                    <a:cubicBezTo>
                      <a:pt x="42" y="652"/>
                      <a:pt x="42" y="652"/>
                      <a:pt x="42" y="652"/>
                    </a:cubicBezTo>
                    <a:cubicBezTo>
                      <a:pt x="44" y="652"/>
                      <a:pt x="44" y="652"/>
                      <a:pt x="44" y="652"/>
                    </a:cubicBezTo>
                    <a:cubicBezTo>
                      <a:pt x="43" y="651"/>
                      <a:pt x="43" y="651"/>
                      <a:pt x="43" y="651"/>
                    </a:cubicBezTo>
                    <a:cubicBezTo>
                      <a:pt x="42" y="652"/>
                      <a:pt x="42" y="652"/>
                      <a:pt x="42" y="652"/>
                    </a:cubicBezTo>
                    <a:cubicBezTo>
                      <a:pt x="44" y="652"/>
                      <a:pt x="44" y="652"/>
                      <a:pt x="44" y="652"/>
                    </a:cubicBezTo>
                    <a:cubicBezTo>
                      <a:pt x="43" y="651"/>
                      <a:pt x="43" y="651"/>
                      <a:pt x="43" y="651"/>
                    </a:cubicBezTo>
                    <a:cubicBezTo>
                      <a:pt x="44" y="652"/>
                      <a:pt x="44" y="652"/>
                      <a:pt x="44" y="652"/>
                    </a:cubicBezTo>
                    <a:cubicBezTo>
                      <a:pt x="44" y="651"/>
                      <a:pt x="44" y="651"/>
                      <a:pt x="44" y="651"/>
                    </a:cubicBezTo>
                    <a:cubicBezTo>
                      <a:pt x="4" y="633"/>
                      <a:pt x="4" y="633"/>
                      <a:pt x="4" y="633"/>
                    </a:cubicBezTo>
                    <a:cubicBezTo>
                      <a:pt x="3" y="633"/>
                      <a:pt x="2" y="633"/>
                      <a:pt x="2" y="634"/>
                    </a:cubicBezTo>
                    <a:cubicBezTo>
                      <a:pt x="2" y="634"/>
                      <a:pt x="2" y="634"/>
                      <a:pt x="2" y="634"/>
                    </a:cubicBezTo>
                    <a:cubicBezTo>
                      <a:pt x="2" y="635"/>
                      <a:pt x="2" y="635"/>
                      <a:pt x="2" y="635"/>
                    </a:cubicBezTo>
                    <a:cubicBezTo>
                      <a:pt x="2" y="636"/>
                      <a:pt x="2" y="636"/>
                      <a:pt x="2" y="636"/>
                    </a:cubicBezTo>
                    <a:cubicBezTo>
                      <a:pt x="3" y="636"/>
                      <a:pt x="4" y="637"/>
                      <a:pt x="5" y="638"/>
                    </a:cubicBezTo>
                    <a:cubicBezTo>
                      <a:pt x="15" y="645"/>
                      <a:pt x="44" y="662"/>
                      <a:pt x="44" y="662"/>
                    </a:cubicBezTo>
                    <a:cubicBezTo>
                      <a:pt x="45" y="661"/>
                      <a:pt x="45" y="661"/>
                      <a:pt x="45" y="661"/>
                    </a:cubicBezTo>
                    <a:cubicBezTo>
                      <a:pt x="44" y="660"/>
                      <a:pt x="44" y="660"/>
                      <a:pt x="44" y="660"/>
                    </a:cubicBezTo>
                    <a:cubicBezTo>
                      <a:pt x="45" y="661"/>
                      <a:pt x="45" y="661"/>
                      <a:pt x="45" y="661"/>
                    </a:cubicBezTo>
                    <a:cubicBezTo>
                      <a:pt x="45" y="659"/>
                      <a:pt x="45" y="659"/>
                      <a:pt x="45" y="659"/>
                    </a:cubicBezTo>
                    <a:cubicBezTo>
                      <a:pt x="44" y="659"/>
                      <a:pt x="44" y="659"/>
                      <a:pt x="44" y="660"/>
                    </a:cubicBezTo>
                    <a:cubicBezTo>
                      <a:pt x="45" y="661"/>
                      <a:pt x="45" y="661"/>
                      <a:pt x="45" y="661"/>
                    </a:cubicBezTo>
                    <a:cubicBezTo>
                      <a:pt x="45" y="659"/>
                      <a:pt x="45" y="659"/>
                      <a:pt x="45" y="659"/>
                    </a:cubicBezTo>
                    <a:cubicBezTo>
                      <a:pt x="45" y="660"/>
                      <a:pt x="45" y="660"/>
                      <a:pt x="45" y="660"/>
                    </a:cubicBezTo>
                    <a:cubicBezTo>
                      <a:pt x="45" y="659"/>
                      <a:pt x="45" y="659"/>
                      <a:pt x="45" y="659"/>
                    </a:cubicBezTo>
                    <a:cubicBezTo>
                      <a:pt x="45" y="659"/>
                      <a:pt x="45" y="659"/>
                      <a:pt x="45" y="659"/>
                    </a:cubicBezTo>
                    <a:cubicBezTo>
                      <a:pt x="45" y="660"/>
                      <a:pt x="45" y="660"/>
                      <a:pt x="45" y="660"/>
                    </a:cubicBezTo>
                    <a:cubicBezTo>
                      <a:pt x="45" y="659"/>
                      <a:pt x="45" y="659"/>
                      <a:pt x="45" y="659"/>
                    </a:cubicBezTo>
                    <a:cubicBezTo>
                      <a:pt x="45" y="660"/>
                      <a:pt x="45" y="660"/>
                      <a:pt x="45" y="660"/>
                    </a:cubicBezTo>
                    <a:cubicBezTo>
                      <a:pt x="45" y="659"/>
                      <a:pt x="45" y="659"/>
                      <a:pt x="45" y="659"/>
                    </a:cubicBezTo>
                    <a:cubicBezTo>
                      <a:pt x="45" y="659"/>
                      <a:pt x="45" y="659"/>
                      <a:pt x="45" y="659"/>
                    </a:cubicBezTo>
                    <a:cubicBezTo>
                      <a:pt x="45" y="660"/>
                      <a:pt x="45" y="660"/>
                      <a:pt x="45" y="660"/>
                    </a:cubicBezTo>
                    <a:cubicBezTo>
                      <a:pt x="45" y="659"/>
                      <a:pt x="45" y="659"/>
                      <a:pt x="45" y="659"/>
                    </a:cubicBezTo>
                    <a:cubicBezTo>
                      <a:pt x="45" y="659"/>
                      <a:pt x="44" y="659"/>
                      <a:pt x="43" y="658"/>
                    </a:cubicBezTo>
                    <a:cubicBezTo>
                      <a:pt x="38" y="656"/>
                      <a:pt x="28" y="651"/>
                      <a:pt x="19" y="647"/>
                    </a:cubicBezTo>
                    <a:cubicBezTo>
                      <a:pt x="15" y="644"/>
                      <a:pt x="11" y="642"/>
                      <a:pt x="8" y="641"/>
                    </a:cubicBezTo>
                    <a:cubicBezTo>
                      <a:pt x="5" y="639"/>
                      <a:pt x="4" y="638"/>
                      <a:pt x="4" y="638"/>
                    </a:cubicBezTo>
                    <a:cubicBezTo>
                      <a:pt x="3" y="638"/>
                      <a:pt x="2" y="638"/>
                      <a:pt x="2" y="639"/>
                    </a:cubicBezTo>
                    <a:cubicBezTo>
                      <a:pt x="1" y="640"/>
                      <a:pt x="1" y="641"/>
                      <a:pt x="2" y="641"/>
                    </a:cubicBezTo>
                    <a:cubicBezTo>
                      <a:pt x="2" y="641"/>
                      <a:pt x="5" y="643"/>
                      <a:pt x="9" y="645"/>
                    </a:cubicBezTo>
                    <a:cubicBezTo>
                      <a:pt x="15" y="648"/>
                      <a:pt x="24" y="654"/>
                      <a:pt x="31" y="658"/>
                    </a:cubicBezTo>
                    <a:cubicBezTo>
                      <a:pt x="35" y="661"/>
                      <a:pt x="38" y="663"/>
                      <a:pt x="40" y="664"/>
                    </a:cubicBezTo>
                    <a:cubicBezTo>
                      <a:pt x="41" y="665"/>
                      <a:pt x="42" y="666"/>
                      <a:pt x="43" y="666"/>
                    </a:cubicBezTo>
                    <a:cubicBezTo>
                      <a:pt x="44" y="667"/>
                      <a:pt x="44" y="667"/>
                      <a:pt x="44" y="667"/>
                    </a:cubicBezTo>
                    <a:cubicBezTo>
                      <a:pt x="44" y="667"/>
                      <a:pt x="44" y="667"/>
                      <a:pt x="44" y="667"/>
                    </a:cubicBezTo>
                    <a:cubicBezTo>
                      <a:pt x="44" y="666"/>
                      <a:pt x="44" y="666"/>
                      <a:pt x="44" y="666"/>
                    </a:cubicBezTo>
                    <a:cubicBezTo>
                      <a:pt x="44" y="667"/>
                      <a:pt x="44" y="667"/>
                      <a:pt x="44" y="667"/>
                    </a:cubicBezTo>
                    <a:cubicBezTo>
                      <a:pt x="44" y="667"/>
                      <a:pt x="44" y="667"/>
                      <a:pt x="44" y="667"/>
                    </a:cubicBezTo>
                    <a:cubicBezTo>
                      <a:pt x="44" y="666"/>
                      <a:pt x="44" y="666"/>
                      <a:pt x="44" y="666"/>
                    </a:cubicBezTo>
                    <a:cubicBezTo>
                      <a:pt x="44" y="667"/>
                      <a:pt x="44" y="667"/>
                      <a:pt x="44" y="667"/>
                    </a:cubicBezTo>
                    <a:cubicBezTo>
                      <a:pt x="45" y="666"/>
                      <a:pt x="45" y="666"/>
                      <a:pt x="45" y="666"/>
                    </a:cubicBezTo>
                    <a:cubicBezTo>
                      <a:pt x="44" y="666"/>
                      <a:pt x="44" y="666"/>
                      <a:pt x="44" y="666"/>
                    </a:cubicBezTo>
                    <a:cubicBezTo>
                      <a:pt x="44" y="666"/>
                      <a:pt x="44" y="667"/>
                      <a:pt x="44" y="667"/>
                    </a:cubicBezTo>
                    <a:cubicBezTo>
                      <a:pt x="45" y="666"/>
                      <a:pt x="45" y="666"/>
                      <a:pt x="45" y="666"/>
                    </a:cubicBezTo>
                    <a:cubicBezTo>
                      <a:pt x="44" y="666"/>
                      <a:pt x="44" y="666"/>
                      <a:pt x="44" y="666"/>
                    </a:cubicBezTo>
                    <a:cubicBezTo>
                      <a:pt x="45" y="666"/>
                      <a:pt x="45" y="666"/>
                      <a:pt x="45" y="666"/>
                    </a:cubicBezTo>
                    <a:cubicBezTo>
                      <a:pt x="44" y="665"/>
                      <a:pt x="44" y="665"/>
                      <a:pt x="44" y="665"/>
                    </a:cubicBezTo>
                    <a:cubicBezTo>
                      <a:pt x="44" y="666"/>
                      <a:pt x="44" y="666"/>
                      <a:pt x="44" y="666"/>
                    </a:cubicBezTo>
                    <a:cubicBezTo>
                      <a:pt x="45" y="666"/>
                      <a:pt x="45" y="666"/>
                      <a:pt x="45" y="666"/>
                    </a:cubicBezTo>
                    <a:cubicBezTo>
                      <a:pt x="44" y="665"/>
                      <a:pt x="44" y="665"/>
                      <a:pt x="44" y="665"/>
                    </a:cubicBezTo>
                    <a:cubicBezTo>
                      <a:pt x="45" y="666"/>
                      <a:pt x="45" y="666"/>
                      <a:pt x="45" y="666"/>
                    </a:cubicBezTo>
                    <a:cubicBezTo>
                      <a:pt x="44" y="665"/>
                      <a:pt x="44" y="665"/>
                      <a:pt x="44" y="665"/>
                    </a:cubicBezTo>
                    <a:cubicBezTo>
                      <a:pt x="45" y="666"/>
                      <a:pt x="45" y="666"/>
                      <a:pt x="45" y="666"/>
                    </a:cubicBezTo>
                    <a:cubicBezTo>
                      <a:pt x="45" y="665"/>
                      <a:pt x="45" y="665"/>
                      <a:pt x="45" y="665"/>
                    </a:cubicBezTo>
                    <a:cubicBezTo>
                      <a:pt x="44" y="665"/>
                      <a:pt x="44" y="665"/>
                      <a:pt x="44" y="665"/>
                    </a:cubicBezTo>
                    <a:cubicBezTo>
                      <a:pt x="45" y="666"/>
                      <a:pt x="45" y="666"/>
                      <a:pt x="45" y="666"/>
                    </a:cubicBezTo>
                    <a:cubicBezTo>
                      <a:pt x="45" y="665"/>
                      <a:pt x="45" y="665"/>
                      <a:pt x="45" y="665"/>
                    </a:cubicBezTo>
                    <a:cubicBezTo>
                      <a:pt x="45" y="666"/>
                      <a:pt x="45" y="666"/>
                      <a:pt x="45" y="666"/>
                    </a:cubicBezTo>
                    <a:cubicBezTo>
                      <a:pt x="45" y="664"/>
                      <a:pt x="45" y="664"/>
                      <a:pt x="45" y="664"/>
                    </a:cubicBezTo>
                    <a:cubicBezTo>
                      <a:pt x="45" y="665"/>
                      <a:pt x="45" y="665"/>
                      <a:pt x="45" y="665"/>
                    </a:cubicBezTo>
                    <a:cubicBezTo>
                      <a:pt x="45" y="666"/>
                      <a:pt x="45" y="666"/>
                      <a:pt x="45" y="666"/>
                    </a:cubicBezTo>
                    <a:cubicBezTo>
                      <a:pt x="45" y="664"/>
                      <a:pt x="45" y="664"/>
                      <a:pt x="45" y="664"/>
                    </a:cubicBezTo>
                    <a:cubicBezTo>
                      <a:pt x="45" y="665"/>
                      <a:pt x="45" y="665"/>
                      <a:pt x="45" y="665"/>
                    </a:cubicBezTo>
                    <a:cubicBezTo>
                      <a:pt x="45" y="665"/>
                      <a:pt x="45" y="665"/>
                      <a:pt x="45" y="665"/>
                    </a:cubicBezTo>
                    <a:cubicBezTo>
                      <a:pt x="45" y="664"/>
                      <a:pt x="45" y="664"/>
                      <a:pt x="45" y="664"/>
                    </a:cubicBezTo>
                    <a:cubicBezTo>
                      <a:pt x="45" y="665"/>
                      <a:pt x="45" y="665"/>
                      <a:pt x="45" y="665"/>
                    </a:cubicBezTo>
                    <a:cubicBezTo>
                      <a:pt x="45" y="665"/>
                      <a:pt x="45" y="665"/>
                      <a:pt x="45" y="665"/>
                    </a:cubicBezTo>
                    <a:cubicBezTo>
                      <a:pt x="45" y="665"/>
                      <a:pt x="45" y="665"/>
                      <a:pt x="45" y="665"/>
                    </a:cubicBezTo>
                    <a:cubicBezTo>
                      <a:pt x="45" y="664"/>
                      <a:pt x="44" y="664"/>
                      <a:pt x="43" y="663"/>
                    </a:cubicBezTo>
                    <a:cubicBezTo>
                      <a:pt x="38" y="661"/>
                      <a:pt x="29" y="657"/>
                      <a:pt x="21" y="653"/>
                    </a:cubicBezTo>
                    <a:cubicBezTo>
                      <a:pt x="17" y="651"/>
                      <a:pt x="13" y="649"/>
                      <a:pt x="10" y="647"/>
                    </a:cubicBezTo>
                    <a:cubicBezTo>
                      <a:pt x="8" y="647"/>
                      <a:pt x="7" y="646"/>
                      <a:pt x="6" y="646"/>
                    </a:cubicBezTo>
                    <a:cubicBezTo>
                      <a:pt x="6" y="645"/>
                      <a:pt x="5" y="645"/>
                      <a:pt x="5" y="645"/>
                    </a:cubicBezTo>
                    <a:cubicBezTo>
                      <a:pt x="4" y="645"/>
                      <a:pt x="4" y="645"/>
                      <a:pt x="4" y="645"/>
                    </a:cubicBezTo>
                    <a:cubicBezTo>
                      <a:pt x="3" y="645"/>
                      <a:pt x="3" y="645"/>
                      <a:pt x="3" y="645"/>
                    </a:cubicBezTo>
                    <a:cubicBezTo>
                      <a:pt x="3" y="645"/>
                      <a:pt x="3" y="645"/>
                      <a:pt x="2" y="646"/>
                    </a:cubicBezTo>
                    <a:cubicBezTo>
                      <a:pt x="2" y="646"/>
                      <a:pt x="2" y="647"/>
                      <a:pt x="3" y="648"/>
                    </a:cubicBezTo>
                    <a:cubicBezTo>
                      <a:pt x="44" y="674"/>
                      <a:pt x="44" y="674"/>
                      <a:pt x="44" y="674"/>
                    </a:cubicBezTo>
                    <a:cubicBezTo>
                      <a:pt x="45" y="672"/>
                      <a:pt x="45" y="672"/>
                      <a:pt x="45" y="672"/>
                    </a:cubicBezTo>
                    <a:cubicBezTo>
                      <a:pt x="44" y="671"/>
                      <a:pt x="44" y="671"/>
                      <a:pt x="44" y="671"/>
                    </a:cubicBezTo>
                    <a:cubicBezTo>
                      <a:pt x="45" y="672"/>
                      <a:pt x="45" y="672"/>
                      <a:pt x="45" y="672"/>
                    </a:cubicBezTo>
                    <a:cubicBezTo>
                      <a:pt x="45" y="671"/>
                      <a:pt x="45" y="671"/>
                      <a:pt x="45" y="671"/>
                    </a:cubicBezTo>
                    <a:cubicBezTo>
                      <a:pt x="44" y="671"/>
                      <a:pt x="44" y="671"/>
                      <a:pt x="44" y="671"/>
                    </a:cubicBezTo>
                    <a:cubicBezTo>
                      <a:pt x="45" y="672"/>
                      <a:pt x="45" y="672"/>
                      <a:pt x="45" y="672"/>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2"/>
                      <a:pt x="45" y="672"/>
                      <a:pt x="45" y="672"/>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4" y="670"/>
                      <a:pt x="43" y="670"/>
                    </a:cubicBezTo>
                    <a:cubicBezTo>
                      <a:pt x="39" y="668"/>
                      <a:pt x="30" y="663"/>
                      <a:pt x="21" y="659"/>
                    </a:cubicBezTo>
                    <a:cubicBezTo>
                      <a:pt x="17" y="657"/>
                      <a:pt x="13" y="655"/>
                      <a:pt x="10" y="654"/>
                    </a:cubicBezTo>
                    <a:cubicBezTo>
                      <a:pt x="9" y="653"/>
                      <a:pt x="8" y="653"/>
                      <a:pt x="6" y="652"/>
                    </a:cubicBezTo>
                    <a:cubicBezTo>
                      <a:pt x="6" y="652"/>
                      <a:pt x="6" y="652"/>
                      <a:pt x="5" y="652"/>
                    </a:cubicBezTo>
                    <a:cubicBezTo>
                      <a:pt x="5" y="652"/>
                      <a:pt x="4" y="652"/>
                      <a:pt x="4" y="652"/>
                    </a:cubicBezTo>
                    <a:cubicBezTo>
                      <a:pt x="3" y="652"/>
                      <a:pt x="3" y="652"/>
                      <a:pt x="3" y="652"/>
                    </a:cubicBezTo>
                    <a:cubicBezTo>
                      <a:pt x="3" y="652"/>
                      <a:pt x="3" y="652"/>
                      <a:pt x="3" y="652"/>
                    </a:cubicBezTo>
                    <a:cubicBezTo>
                      <a:pt x="4" y="653"/>
                      <a:pt x="4" y="653"/>
                      <a:pt x="4" y="653"/>
                    </a:cubicBezTo>
                    <a:cubicBezTo>
                      <a:pt x="3" y="652"/>
                      <a:pt x="3" y="652"/>
                      <a:pt x="3" y="652"/>
                    </a:cubicBezTo>
                    <a:cubicBezTo>
                      <a:pt x="2" y="653"/>
                      <a:pt x="2" y="653"/>
                      <a:pt x="2" y="653"/>
                    </a:cubicBezTo>
                    <a:cubicBezTo>
                      <a:pt x="2" y="654"/>
                      <a:pt x="3" y="654"/>
                      <a:pt x="3" y="654"/>
                    </a:cubicBezTo>
                    <a:cubicBezTo>
                      <a:pt x="3" y="655"/>
                      <a:pt x="3" y="655"/>
                      <a:pt x="3" y="655"/>
                    </a:cubicBezTo>
                    <a:cubicBezTo>
                      <a:pt x="4" y="655"/>
                      <a:pt x="5" y="656"/>
                      <a:pt x="6" y="657"/>
                    </a:cubicBezTo>
                    <a:cubicBezTo>
                      <a:pt x="16" y="663"/>
                      <a:pt x="44" y="680"/>
                      <a:pt x="44" y="680"/>
                    </a:cubicBezTo>
                    <a:cubicBezTo>
                      <a:pt x="45" y="679"/>
                      <a:pt x="45" y="679"/>
                      <a:pt x="45" y="679"/>
                    </a:cubicBezTo>
                    <a:cubicBezTo>
                      <a:pt x="44" y="678"/>
                      <a:pt x="44" y="678"/>
                      <a:pt x="44" y="678"/>
                    </a:cubicBezTo>
                    <a:cubicBezTo>
                      <a:pt x="45" y="679"/>
                      <a:pt x="45" y="679"/>
                      <a:pt x="45" y="679"/>
                    </a:cubicBezTo>
                    <a:cubicBezTo>
                      <a:pt x="45" y="678"/>
                      <a:pt x="45" y="678"/>
                      <a:pt x="45" y="678"/>
                    </a:cubicBezTo>
                    <a:cubicBezTo>
                      <a:pt x="45" y="678"/>
                      <a:pt x="44" y="678"/>
                      <a:pt x="44" y="678"/>
                    </a:cubicBezTo>
                    <a:cubicBezTo>
                      <a:pt x="45" y="679"/>
                      <a:pt x="45" y="679"/>
                      <a:pt x="45" y="679"/>
                    </a:cubicBezTo>
                    <a:cubicBezTo>
                      <a:pt x="45" y="678"/>
                      <a:pt x="45" y="678"/>
                      <a:pt x="45" y="678"/>
                    </a:cubicBezTo>
                    <a:cubicBezTo>
                      <a:pt x="45" y="679"/>
                      <a:pt x="45" y="679"/>
                      <a:pt x="45" y="679"/>
                    </a:cubicBezTo>
                    <a:cubicBezTo>
                      <a:pt x="45" y="678"/>
                      <a:pt x="45" y="678"/>
                      <a:pt x="45" y="678"/>
                    </a:cubicBezTo>
                    <a:cubicBezTo>
                      <a:pt x="45" y="678"/>
                      <a:pt x="45" y="678"/>
                      <a:pt x="45" y="678"/>
                    </a:cubicBezTo>
                    <a:cubicBezTo>
                      <a:pt x="45" y="679"/>
                      <a:pt x="45" y="679"/>
                      <a:pt x="45" y="679"/>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7"/>
                    </a:cubicBezTo>
                    <a:cubicBezTo>
                      <a:pt x="41" y="676"/>
                      <a:pt x="31" y="671"/>
                      <a:pt x="21" y="666"/>
                    </a:cubicBezTo>
                    <a:cubicBezTo>
                      <a:pt x="16" y="664"/>
                      <a:pt x="12" y="662"/>
                      <a:pt x="8" y="660"/>
                    </a:cubicBezTo>
                    <a:cubicBezTo>
                      <a:pt x="7" y="659"/>
                      <a:pt x="5" y="658"/>
                      <a:pt x="4" y="658"/>
                    </a:cubicBezTo>
                    <a:cubicBezTo>
                      <a:pt x="4" y="658"/>
                      <a:pt x="4" y="658"/>
                      <a:pt x="3" y="657"/>
                    </a:cubicBezTo>
                    <a:cubicBezTo>
                      <a:pt x="3" y="657"/>
                      <a:pt x="3" y="657"/>
                      <a:pt x="3" y="657"/>
                    </a:cubicBezTo>
                    <a:cubicBezTo>
                      <a:pt x="3" y="657"/>
                      <a:pt x="3" y="657"/>
                      <a:pt x="3" y="657"/>
                    </a:cubicBezTo>
                    <a:cubicBezTo>
                      <a:pt x="3" y="657"/>
                      <a:pt x="3" y="657"/>
                      <a:pt x="3" y="657"/>
                    </a:cubicBezTo>
                    <a:cubicBezTo>
                      <a:pt x="3" y="657"/>
                      <a:pt x="3" y="657"/>
                      <a:pt x="3" y="657"/>
                    </a:cubicBezTo>
                    <a:cubicBezTo>
                      <a:pt x="3" y="657"/>
                      <a:pt x="3" y="657"/>
                      <a:pt x="2" y="657"/>
                    </a:cubicBezTo>
                    <a:cubicBezTo>
                      <a:pt x="2" y="657"/>
                      <a:pt x="1" y="657"/>
                      <a:pt x="1" y="658"/>
                    </a:cubicBezTo>
                    <a:cubicBezTo>
                      <a:pt x="1" y="659"/>
                      <a:pt x="1" y="659"/>
                      <a:pt x="1" y="660"/>
                    </a:cubicBezTo>
                    <a:cubicBezTo>
                      <a:pt x="45" y="687"/>
                      <a:pt x="45" y="687"/>
                      <a:pt x="45" y="687"/>
                    </a:cubicBezTo>
                    <a:cubicBezTo>
                      <a:pt x="45" y="686"/>
                      <a:pt x="45" y="686"/>
                      <a:pt x="45" y="686"/>
                    </a:cubicBezTo>
                    <a:cubicBezTo>
                      <a:pt x="44" y="685"/>
                      <a:pt x="44" y="685"/>
                      <a:pt x="44" y="685"/>
                    </a:cubicBezTo>
                    <a:cubicBezTo>
                      <a:pt x="45" y="685"/>
                      <a:pt x="45" y="685"/>
                      <a:pt x="45" y="685"/>
                    </a:cubicBezTo>
                    <a:cubicBezTo>
                      <a:pt x="45" y="684"/>
                      <a:pt x="45" y="684"/>
                      <a:pt x="45" y="684"/>
                    </a:cubicBezTo>
                    <a:cubicBezTo>
                      <a:pt x="45" y="684"/>
                      <a:pt x="44" y="684"/>
                      <a:pt x="44" y="685"/>
                    </a:cubicBezTo>
                    <a:cubicBezTo>
                      <a:pt x="45" y="685"/>
                      <a:pt x="45" y="685"/>
                      <a:pt x="45" y="685"/>
                    </a:cubicBezTo>
                    <a:cubicBezTo>
                      <a:pt x="45" y="684"/>
                      <a:pt x="45" y="684"/>
                      <a:pt x="45" y="684"/>
                    </a:cubicBezTo>
                    <a:cubicBezTo>
                      <a:pt x="45" y="685"/>
                      <a:pt x="45" y="685"/>
                      <a:pt x="45" y="685"/>
                    </a:cubicBezTo>
                    <a:cubicBezTo>
                      <a:pt x="45" y="684"/>
                      <a:pt x="45" y="684"/>
                      <a:pt x="45" y="684"/>
                    </a:cubicBezTo>
                    <a:cubicBezTo>
                      <a:pt x="45" y="684"/>
                      <a:pt x="45" y="684"/>
                      <a:pt x="45" y="684"/>
                    </a:cubicBezTo>
                    <a:cubicBezTo>
                      <a:pt x="45" y="685"/>
                      <a:pt x="45" y="685"/>
                      <a:pt x="45" y="685"/>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4" y="684"/>
                      <a:pt x="43" y="683"/>
                    </a:cubicBezTo>
                    <a:cubicBezTo>
                      <a:pt x="38" y="681"/>
                      <a:pt x="29" y="677"/>
                      <a:pt x="21" y="673"/>
                    </a:cubicBezTo>
                    <a:cubicBezTo>
                      <a:pt x="17" y="671"/>
                      <a:pt x="13" y="669"/>
                      <a:pt x="10" y="668"/>
                    </a:cubicBezTo>
                    <a:cubicBezTo>
                      <a:pt x="8" y="667"/>
                      <a:pt x="7" y="666"/>
                      <a:pt x="6" y="666"/>
                    </a:cubicBezTo>
                    <a:cubicBezTo>
                      <a:pt x="5" y="666"/>
                      <a:pt x="5" y="666"/>
                      <a:pt x="5" y="666"/>
                    </a:cubicBezTo>
                    <a:cubicBezTo>
                      <a:pt x="4" y="665"/>
                      <a:pt x="4" y="665"/>
                      <a:pt x="3" y="665"/>
                    </a:cubicBezTo>
                    <a:cubicBezTo>
                      <a:pt x="3" y="665"/>
                      <a:pt x="3" y="665"/>
                      <a:pt x="3" y="665"/>
                    </a:cubicBezTo>
                    <a:cubicBezTo>
                      <a:pt x="3" y="665"/>
                      <a:pt x="2" y="666"/>
                      <a:pt x="2" y="666"/>
                    </a:cubicBezTo>
                    <a:cubicBezTo>
                      <a:pt x="2" y="667"/>
                      <a:pt x="2" y="668"/>
                      <a:pt x="3" y="668"/>
                    </a:cubicBezTo>
                    <a:cubicBezTo>
                      <a:pt x="43" y="693"/>
                      <a:pt x="43" y="693"/>
                      <a:pt x="43" y="693"/>
                    </a:cubicBezTo>
                    <a:cubicBezTo>
                      <a:pt x="44" y="692"/>
                      <a:pt x="44" y="692"/>
                      <a:pt x="44" y="692"/>
                    </a:cubicBezTo>
                    <a:cubicBezTo>
                      <a:pt x="43" y="691"/>
                      <a:pt x="43" y="691"/>
                      <a:pt x="43" y="691"/>
                    </a:cubicBezTo>
                    <a:cubicBezTo>
                      <a:pt x="44" y="692"/>
                      <a:pt x="44" y="692"/>
                      <a:pt x="44" y="692"/>
                    </a:cubicBezTo>
                    <a:cubicBezTo>
                      <a:pt x="43" y="691"/>
                      <a:pt x="43" y="691"/>
                      <a:pt x="43" y="691"/>
                    </a:cubicBezTo>
                    <a:cubicBezTo>
                      <a:pt x="43" y="691"/>
                      <a:pt x="43" y="691"/>
                      <a:pt x="43" y="691"/>
                    </a:cubicBezTo>
                    <a:cubicBezTo>
                      <a:pt x="44" y="692"/>
                      <a:pt x="44" y="692"/>
                      <a:pt x="44" y="692"/>
                    </a:cubicBezTo>
                    <a:cubicBezTo>
                      <a:pt x="43" y="691"/>
                      <a:pt x="43" y="691"/>
                      <a:pt x="43" y="691"/>
                    </a:cubicBezTo>
                    <a:cubicBezTo>
                      <a:pt x="44" y="692"/>
                      <a:pt x="44" y="692"/>
                      <a:pt x="44" y="692"/>
                    </a:cubicBezTo>
                    <a:cubicBezTo>
                      <a:pt x="44" y="691"/>
                      <a:pt x="44" y="691"/>
                      <a:pt x="44" y="691"/>
                    </a:cubicBezTo>
                    <a:cubicBezTo>
                      <a:pt x="43" y="691"/>
                      <a:pt x="43" y="691"/>
                      <a:pt x="43" y="691"/>
                    </a:cubicBezTo>
                    <a:cubicBezTo>
                      <a:pt x="44" y="692"/>
                      <a:pt x="44" y="692"/>
                      <a:pt x="44" y="692"/>
                    </a:cubicBezTo>
                    <a:cubicBezTo>
                      <a:pt x="44" y="691"/>
                      <a:pt x="44" y="691"/>
                      <a:pt x="44" y="691"/>
                    </a:cubicBezTo>
                    <a:cubicBezTo>
                      <a:pt x="44" y="692"/>
                      <a:pt x="44" y="692"/>
                      <a:pt x="44" y="692"/>
                    </a:cubicBezTo>
                    <a:cubicBezTo>
                      <a:pt x="44" y="691"/>
                      <a:pt x="44" y="691"/>
                      <a:pt x="44" y="691"/>
                    </a:cubicBezTo>
                    <a:cubicBezTo>
                      <a:pt x="44" y="691"/>
                      <a:pt x="44" y="691"/>
                      <a:pt x="44" y="691"/>
                    </a:cubicBezTo>
                    <a:cubicBezTo>
                      <a:pt x="44" y="692"/>
                      <a:pt x="44" y="692"/>
                      <a:pt x="44" y="692"/>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3" y="690"/>
                      <a:pt x="42" y="690"/>
                    </a:cubicBezTo>
                    <a:cubicBezTo>
                      <a:pt x="37" y="687"/>
                      <a:pt x="28" y="682"/>
                      <a:pt x="20" y="678"/>
                    </a:cubicBezTo>
                    <a:cubicBezTo>
                      <a:pt x="16" y="676"/>
                      <a:pt x="12" y="674"/>
                      <a:pt x="9" y="672"/>
                    </a:cubicBezTo>
                    <a:cubicBezTo>
                      <a:pt x="7" y="671"/>
                      <a:pt x="6" y="671"/>
                      <a:pt x="5" y="670"/>
                    </a:cubicBezTo>
                    <a:cubicBezTo>
                      <a:pt x="4" y="670"/>
                      <a:pt x="4" y="670"/>
                      <a:pt x="4" y="670"/>
                    </a:cubicBezTo>
                    <a:cubicBezTo>
                      <a:pt x="3" y="670"/>
                      <a:pt x="3" y="670"/>
                      <a:pt x="3" y="670"/>
                    </a:cubicBezTo>
                    <a:cubicBezTo>
                      <a:pt x="2" y="669"/>
                      <a:pt x="2" y="669"/>
                      <a:pt x="2" y="669"/>
                    </a:cubicBezTo>
                    <a:cubicBezTo>
                      <a:pt x="2" y="670"/>
                      <a:pt x="2" y="670"/>
                      <a:pt x="2" y="670"/>
                    </a:cubicBezTo>
                    <a:cubicBezTo>
                      <a:pt x="2" y="670"/>
                      <a:pt x="1" y="670"/>
                      <a:pt x="1" y="670"/>
                    </a:cubicBezTo>
                    <a:cubicBezTo>
                      <a:pt x="2" y="671"/>
                      <a:pt x="2" y="671"/>
                      <a:pt x="2" y="671"/>
                    </a:cubicBezTo>
                    <a:cubicBezTo>
                      <a:pt x="1" y="670"/>
                      <a:pt x="1" y="670"/>
                      <a:pt x="1" y="670"/>
                    </a:cubicBezTo>
                    <a:cubicBezTo>
                      <a:pt x="1" y="670"/>
                      <a:pt x="1" y="671"/>
                      <a:pt x="1" y="671"/>
                    </a:cubicBezTo>
                    <a:cubicBezTo>
                      <a:pt x="1" y="671"/>
                      <a:pt x="1" y="672"/>
                      <a:pt x="1" y="672"/>
                    </a:cubicBezTo>
                    <a:cubicBezTo>
                      <a:pt x="1" y="672"/>
                      <a:pt x="1" y="672"/>
                      <a:pt x="2" y="672"/>
                    </a:cubicBezTo>
                    <a:cubicBezTo>
                      <a:pt x="2" y="673"/>
                      <a:pt x="3" y="673"/>
                      <a:pt x="4" y="674"/>
                    </a:cubicBezTo>
                    <a:cubicBezTo>
                      <a:pt x="14" y="681"/>
                      <a:pt x="44" y="699"/>
                      <a:pt x="44" y="699"/>
                    </a:cubicBezTo>
                    <a:cubicBezTo>
                      <a:pt x="45" y="698"/>
                      <a:pt x="45" y="698"/>
                      <a:pt x="45" y="698"/>
                    </a:cubicBezTo>
                    <a:cubicBezTo>
                      <a:pt x="46" y="696"/>
                      <a:pt x="46" y="696"/>
                      <a:pt x="46" y="696"/>
                    </a:cubicBezTo>
                    <a:cubicBezTo>
                      <a:pt x="4" y="677"/>
                      <a:pt x="4" y="677"/>
                      <a:pt x="4" y="677"/>
                    </a:cubicBezTo>
                    <a:cubicBezTo>
                      <a:pt x="3" y="677"/>
                      <a:pt x="2" y="677"/>
                      <a:pt x="2" y="678"/>
                    </a:cubicBezTo>
                    <a:cubicBezTo>
                      <a:pt x="2" y="679"/>
                      <a:pt x="2" y="680"/>
                      <a:pt x="3" y="680"/>
                    </a:cubicBezTo>
                    <a:cubicBezTo>
                      <a:pt x="23" y="693"/>
                      <a:pt x="23" y="693"/>
                      <a:pt x="23" y="693"/>
                    </a:cubicBezTo>
                    <a:cubicBezTo>
                      <a:pt x="4" y="684"/>
                      <a:pt x="4" y="684"/>
                      <a:pt x="4" y="684"/>
                    </a:cubicBezTo>
                    <a:cubicBezTo>
                      <a:pt x="3" y="684"/>
                      <a:pt x="3" y="684"/>
                      <a:pt x="2" y="684"/>
                    </a:cubicBezTo>
                    <a:cubicBezTo>
                      <a:pt x="2" y="685"/>
                      <a:pt x="2" y="685"/>
                      <a:pt x="2" y="685"/>
                    </a:cubicBezTo>
                    <a:cubicBezTo>
                      <a:pt x="2" y="686"/>
                      <a:pt x="2" y="686"/>
                      <a:pt x="2" y="686"/>
                    </a:cubicBezTo>
                    <a:cubicBezTo>
                      <a:pt x="3" y="687"/>
                      <a:pt x="3" y="687"/>
                      <a:pt x="3" y="687"/>
                    </a:cubicBezTo>
                    <a:cubicBezTo>
                      <a:pt x="3" y="687"/>
                      <a:pt x="4" y="688"/>
                      <a:pt x="6" y="689"/>
                    </a:cubicBezTo>
                    <a:cubicBezTo>
                      <a:pt x="10" y="692"/>
                      <a:pt x="20" y="698"/>
                      <a:pt x="28" y="702"/>
                    </a:cubicBezTo>
                    <a:cubicBezTo>
                      <a:pt x="32" y="705"/>
                      <a:pt x="36" y="707"/>
                      <a:pt x="39" y="709"/>
                    </a:cubicBezTo>
                    <a:cubicBezTo>
                      <a:pt x="40" y="710"/>
                      <a:pt x="41" y="711"/>
                      <a:pt x="42" y="711"/>
                    </a:cubicBezTo>
                    <a:cubicBezTo>
                      <a:pt x="42" y="711"/>
                      <a:pt x="43" y="711"/>
                      <a:pt x="43" y="712"/>
                    </a:cubicBezTo>
                    <a:cubicBezTo>
                      <a:pt x="43" y="712"/>
                      <a:pt x="43" y="712"/>
                      <a:pt x="43" y="712"/>
                    </a:cubicBezTo>
                    <a:cubicBezTo>
                      <a:pt x="43" y="711"/>
                      <a:pt x="43" y="711"/>
                      <a:pt x="43" y="711"/>
                    </a:cubicBezTo>
                    <a:cubicBezTo>
                      <a:pt x="43" y="712"/>
                      <a:pt x="43" y="712"/>
                      <a:pt x="43" y="712"/>
                    </a:cubicBezTo>
                    <a:cubicBezTo>
                      <a:pt x="43" y="712"/>
                      <a:pt x="43" y="712"/>
                      <a:pt x="43" y="712"/>
                    </a:cubicBezTo>
                    <a:cubicBezTo>
                      <a:pt x="43" y="711"/>
                      <a:pt x="43" y="711"/>
                      <a:pt x="43" y="711"/>
                    </a:cubicBezTo>
                    <a:cubicBezTo>
                      <a:pt x="43" y="712"/>
                      <a:pt x="43" y="712"/>
                      <a:pt x="43" y="712"/>
                    </a:cubicBezTo>
                    <a:cubicBezTo>
                      <a:pt x="44" y="711"/>
                      <a:pt x="44" y="711"/>
                      <a:pt x="44" y="711"/>
                    </a:cubicBezTo>
                    <a:cubicBezTo>
                      <a:pt x="43" y="712"/>
                      <a:pt x="43" y="712"/>
                      <a:pt x="43" y="712"/>
                    </a:cubicBezTo>
                    <a:cubicBezTo>
                      <a:pt x="43" y="712"/>
                      <a:pt x="43" y="712"/>
                      <a:pt x="43" y="712"/>
                    </a:cubicBezTo>
                    <a:cubicBezTo>
                      <a:pt x="44" y="711"/>
                      <a:pt x="44" y="711"/>
                      <a:pt x="44" y="711"/>
                    </a:cubicBezTo>
                    <a:cubicBezTo>
                      <a:pt x="43" y="712"/>
                      <a:pt x="43" y="712"/>
                      <a:pt x="43" y="712"/>
                    </a:cubicBezTo>
                    <a:cubicBezTo>
                      <a:pt x="44" y="711"/>
                      <a:pt x="44" y="711"/>
                      <a:pt x="44" y="711"/>
                    </a:cubicBezTo>
                    <a:cubicBezTo>
                      <a:pt x="43" y="711"/>
                      <a:pt x="43" y="711"/>
                      <a:pt x="43" y="711"/>
                    </a:cubicBezTo>
                    <a:cubicBezTo>
                      <a:pt x="43" y="712"/>
                      <a:pt x="43" y="712"/>
                      <a:pt x="43" y="712"/>
                    </a:cubicBezTo>
                    <a:cubicBezTo>
                      <a:pt x="44" y="711"/>
                      <a:pt x="44" y="711"/>
                      <a:pt x="44" y="711"/>
                    </a:cubicBezTo>
                    <a:cubicBezTo>
                      <a:pt x="43" y="711"/>
                      <a:pt x="43" y="711"/>
                      <a:pt x="43" y="711"/>
                    </a:cubicBezTo>
                    <a:cubicBezTo>
                      <a:pt x="44" y="711"/>
                      <a:pt x="44" y="711"/>
                      <a:pt x="44" y="711"/>
                    </a:cubicBezTo>
                    <a:cubicBezTo>
                      <a:pt x="43" y="711"/>
                      <a:pt x="43" y="711"/>
                      <a:pt x="43" y="711"/>
                    </a:cubicBezTo>
                    <a:cubicBezTo>
                      <a:pt x="43" y="711"/>
                      <a:pt x="43" y="711"/>
                      <a:pt x="43" y="711"/>
                    </a:cubicBezTo>
                    <a:cubicBezTo>
                      <a:pt x="44" y="711"/>
                      <a:pt x="44" y="711"/>
                      <a:pt x="44" y="711"/>
                    </a:cubicBezTo>
                    <a:cubicBezTo>
                      <a:pt x="43" y="711"/>
                      <a:pt x="43" y="711"/>
                      <a:pt x="43" y="711"/>
                    </a:cubicBezTo>
                    <a:cubicBezTo>
                      <a:pt x="44" y="711"/>
                      <a:pt x="44" y="711"/>
                      <a:pt x="44" y="711"/>
                    </a:cubicBezTo>
                    <a:cubicBezTo>
                      <a:pt x="45" y="709"/>
                      <a:pt x="45" y="709"/>
                      <a:pt x="45" y="709"/>
                    </a:cubicBezTo>
                    <a:cubicBezTo>
                      <a:pt x="4" y="691"/>
                      <a:pt x="4" y="691"/>
                      <a:pt x="4" y="691"/>
                    </a:cubicBezTo>
                    <a:cubicBezTo>
                      <a:pt x="3" y="690"/>
                      <a:pt x="3" y="691"/>
                      <a:pt x="2" y="691"/>
                    </a:cubicBezTo>
                    <a:cubicBezTo>
                      <a:pt x="2" y="692"/>
                      <a:pt x="2" y="693"/>
                      <a:pt x="3" y="693"/>
                    </a:cubicBezTo>
                    <a:cubicBezTo>
                      <a:pt x="21" y="705"/>
                      <a:pt x="21" y="705"/>
                      <a:pt x="21" y="705"/>
                    </a:cubicBezTo>
                    <a:cubicBezTo>
                      <a:pt x="4" y="697"/>
                      <a:pt x="4" y="697"/>
                      <a:pt x="4" y="697"/>
                    </a:cubicBezTo>
                    <a:cubicBezTo>
                      <a:pt x="4" y="696"/>
                      <a:pt x="3" y="697"/>
                      <a:pt x="2" y="697"/>
                    </a:cubicBezTo>
                    <a:cubicBezTo>
                      <a:pt x="2" y="698"/>
                      <a:pt x="2" y="699"/>
                      <a:pt x="3" y="699"/>
                    </a:cubicBezTo>
                    <a:cubicBezTo>
                      <a:pt x="44" y="725"/>
                      <a:pt x="44" y="725"/>
                      <a:pt x="44" y="725"/>
                    </a:cubicBezTo>
                    <a:cubicBezTo>
                      <a:pt x="44" y="723"/>
                      <a:pt x="44" y="723"/>
                      <a:pt x="44" y="723"/>
                    </a:cubicBezTo>
                    <a:cubicBezTo>
                      <a:pt x="45" y="722"/>
                      <a:pt x="45" y="722"/>
                      <a:pt x="45" y="722"/>
                    </a:cubicBezTo>
                    <a:cubicBezTo>
                      <a:pt x="45" y="722"/>
                      <a:pt x="35" y="717"/>
                      <a:pt x="25" y="711"/>
                    </a:cubicBezTo>
                    <a:cubicBezTo>
                      <a:pt x="20" y="709"/>
                      <a:pt x="14" y="706"/>
                      <a:pt x="10" y="704"/>
                    </a:cubicBezTo>
                    <a:cubicBezTo>
                      <a:pt x="8" y="703"/>
                      <a:pt x="7" y="702"/>
                      <a:pt x="5" y="702"/>
                    </a:cubicBezTo>
                    <a:cubicBezTo>
                      <a:pt x="5" y="701"/>
                      <a:pt x="4" y="701"/>
                      <a:pt x="4" y="701"/>
                    </a:cubicBezTo>
                    <a:cubicBezTo>
                      <a:pt x="3" y="701"/>
                      <a:pt x="3" y="701"/>
                      <a:pt x="3" y="701"/>
                    </a:cubicBezTo>
                    <a:cubicBezTo>
                      <a:pt x="3" y="701"/>
                      <a:pt x="3" y="701"/>
                      <a:pt x="2" y="701"/>
                    </a:cubicBezTo>
                    <a:cubicBezTo>
                      <a:pt x="2" y="701"/>
                      <a:pt x="2" y="701"/>
                      <a:pt x="2" y="701"/>
                    </a:cubicBezTo>
                    <a:cubicBezTo>
                      <a:pt x="2" y="701"/>
                      <a:pt x="1" y="701"/>
                      <a:pt x="1" y="701"/>
                    </a:cubicBezTo>
                    <a:cubicBezTo>
                      <a:pt x="1" y="702"/>
                      <a:pt x="1" y="703"/>
                      <a:pt x="2" y="703"/>
                    </a:cubicBezTo>
                    <a:cubicBezTo>
                      <a:pt x="43" y="730"/>
                      <a:pt x="43" y="730"/>
                      <a:pt x="43" y="730"/>
                    </a:cubicBezTo>
                    <a:cubicBezTo>
                      <a:pt x="44" y="728"/>
                      <a:pt x="44" y="728"/>
                      <a:pt x="44" y="728"/>
                    </a:cubicBezTo>
                    <a:cubicBezTo>
                      <a:pt x="43" y="727"/>
                      <a:pt x="43" y="727"/>
                      <a:pt x="43" y="727"/>
                    </a:cubicBezTo>
                    <a:cubicBezTo>
                      <a:pt x="44" y="728"/>
                      <a:pt x="44" y="728"/>
                      <a:pt x="44" y="728"/>
                    </a:cubicBezTo>
                    <a:cubicBezTo>
                      <a:pt x="44" y="727"/>
                      <a:pt x="44" y="727"/>
                      <a:pt x="44" y="727"/>
                    </a:cubicBezTo>
                    <a:cubicBezTo>
                      <a:pt x="43" y="727"/>
                      <a:pt x="43" y="727"/>
                      <a:pt x="43" y="727"/>
                    </a:cubicBezTo>
                    <a:cubicBezTo>
                      <a:pt x="44" y="728"/>
                      <a:pt x="44" y="728"/>
                      <a:pt x="44" y="728"/>
                    </a:cubicBezTo>
                    <a:cubicBezTo>
                      <a:pt x="44" y="727"/>
                      <a:pt x="44" y="727"/>
                      <a:pt x="44" y="727"/>
                    </a:cubicBezTo>
                    <a:cubicBezTo>
                      <a:pt x="44" y="728"/>
                      <a:pt x="44" y="728"/>
                      <a:pt x="44" y="728"/>
                    </a:cubicBezTo>
                    <a:cubicBezTo>
                      <a:pt x="44" y="727"/>
                      <a:pt x="44" y="727"/>
                      <a:pt x="44" y="727"/>
                    </a:cubicBezTo>
                    <a:cubicBezTo>
                      <a:pt x="44" y="727"/>
                      <a:pt x="44" y="727"/>
                      <a:pt x="44" y="727"/>
                    </a:cubicBezTo>
                    <a:cubicBezTo>
                      <a:pt x="44" y="728"/>
                      <a:pt x="44" y="728"/>
                      <a:pt x="44" y="728"/>
                    </a:cubicBezTo>
                    <a:cubicBezTo>
                      <a:pt x="44" y="727"/>
                      <a:pt x="44" y="727"/>
                      <a:pt x="44" y="727"/>
                    </a:cubicBezTo>
                    <a:cubicBezTo>
                      <a:pt x="44" y="728"/>
                      <a:pt x="44" y="728"/>
                      <a:pt x="44" y="728"/>
                    </a:cubicBezTo>
                    <a:cubicBezTo>
                      <a:pt x="45" y="727"/>
                      <a:pt x="45" y="727"/>
                      <a:pt x="45" y="727"/>
                    </a:cubicBezTo>
                    <a:cubicBezTo>
                      <a:pt x="44" y="727"/>
                      <a:pt x="45" y="727"/>
                      <a:pt x="44" y="727"/>
                    </a:cubicBezTo>
                    <a:cubicBezTo>
                      <a:pt x="44" y="728"/>
                      <a:pt x="44" y="728"/>
                      <a:pt x="44" y="728"/>
                    </a:cubicBezTo>
                    <a:cubicBezTo>
                      <a:pt x="45" y="727"/>
                      <a:pt x="45" y="727"/>
                      <a:pt x="45" y="727"/>
                    </a:cubicBezTo>
                    <a:cubicBezTo>
                      <a:pt x="44" y="727"/>
                      <a:pt x="44" y="727"/>
                      <a:pt x="44" y="727"/>
                    </a:cubicBezTo>
                    <a:cubicBezTo>
                      <a:pt x="45" y="727"/>
                      <a:pt x="45" y="727"/>
                      <a:pt x="45" y="727"/>
                    </a:cubicBezTo>
                    <a:cubicBezTo>
                      <a:pt x="45" y="727"/>
                      <a:pt x="45" y="727"/>
                      <a:pt x="45" y="727"/>
                    </a:cubicBezTo>
                    <a:cubicBezTo>
                      <a:pt x="44" y="727"/>
                      <a:pt x="44" y="727"/>
                      <a:pt x="44" y="727"/>
                    </a:cubicBezTo>
                    <a:cubicBezTo>
                      <a:pt x="45" y="727"/>
                      <a:pt x="45" y="727"/>
                      <a:pt x="45" y="727"/>
                    </a:cubicBezTo>
                    <a:cubicBezTo>
                      <a:pt x="44" y="727"/>
                      <a:pt x="44" y="726"/>
                      <a:pt x="42" y="726"/>
                    </a:cubicBezTo>
                    <a:cubicBezTo>
                      <a:pt x="38" y="724"/>
                      <a:pt x="29" y="720"/>
                      <a:pt x="21" y="716"/>
                    </a:cubicBezTo>
                    <a:cubicBezTo>
                      <a:pt x="17" y="714"/>
                      <a:pt x="13" y="712"/>
                      <a:pt x="10" y="711"/>
                    </a:cubicBezTo>
                    <a:cubicBezTo>
                      <a:pt x="9" y="710"/>
                      <a:pt x="8" y="710"/>
                      <a:pt x="7" y="709"/>
                    </a:cubicBezTo>
                    <a:cubicBezTo>
                      <a:pt x="6" y="709"/>
                      <a:pt x="6" y="709"/>
                      <a:pt x="5" y="709"/>
                    </a:cubicBezTo>
                    <a:cubicBezTo>
                      <a:pt x="5" y="709"/>
                      <a:pt x="5" y="708"/>
                      <a:pt x="4" y="708"/>
                    </a:cubicBezTo>
                    <a:cubicBezTo>
                      <a:pt x="4" y="709"/>
                      <a:pt x="4" y="709"/>
                      <a:pt x="4" y="709"/>
                    </a:cubicBezTo>
                    <a:cubicBezTo>
                      <a:pt x="3" y="709"/>
                      <a:pt x="3" y="709"/>
                      <a:pt x="3" y="709"/>
                    </a:cubicBezTo>
                    <a:cubicBezTo>
                      <a:pt x="2" y="710"/>
                      <a:pt x="2" y="710"/>
                      <a:pt x="2" y="710"/>
                    </a:cubicBezTo>
                    <a:cubicBezTo>
                      <a:pt x="2" y="711"/>
                      <a:pt x="3" y="711"/>
                      <a:pt x="3" y="711"/>
                    </a:cubicBezTo>
                    <a:cubicBezTo>
                      <a:pt x="3" y="711"/>
                      <a:pt x="3" y="711"/>
                      <a:pt x="3" y="711"/>
                    </a:cubicBezTo>
                    <a:cubicBezTo>
                      <a:pt x="3" y="711"/>
                      <a:pt x="4" y="712"/>
                      <a:pt x="4" y="712"/>
                    </a:cubicBezTo>
                    <a:cubicBezTo>
                      <a:pt x="7" y="714"/>
                      <a:pt x="17" y="720"/>
                      <a:pt x="26" y="725"/>
                    </a:cubicBezTo>
                    <a:cubicBezTo>
                      <a:pt x="31" y="728"/>
                      <a:pt x="36" y="731"/>
                      <a:pt x="39" y="733"/>
                    </a:cubicBezTo>
                    <a:cubicBezTo>
                      <a:pt x="41" y="734"/>
                      <a:pt x="42" y="735"/>
                      <a:pt x="43" y="736"/>
                    </a:cubicBezTo>
                    <a:cubicBezTo>
                      <a:pt x="43" y="736"/>
                      <a:pt x="44" y="736"/>
                      <a:pt x="44" y="736"/>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5" y="736"/>
                      <a:pt x="45" y="736"/>
                      <a:pt x="45" y="736"/>
                    </a:cubicBezTo>
                    <a:cubicBezTo>
                      <a:pt x="44" y="736"/>
                      <a:pt x="44" y="736"/>
                      <a:pt x="44" y="736"/>
                    </a:cubicBezTo>
                    <a:cubicBezTo>
                      <a:pt x="44" y="736"/>
                      <a:pt x="44" y="736"/>
                      <a:pt x="44" y="737"/>
                    </a:cubicBezTo>
                    <a:cubicBezTo>
                      <a:pt x="45" y="736"/>
                      <a:pt x="45" y="736"/>
                      <a:pt x="45" y="736"/>
                    </a:cubicBezTo>
                    <a:cubicBezTo>
                      <a:pt x="44" y="736"/>
                      <a:pt x="44" y="736"/>
                      <a:pt x="44" y="736"/>
                    </a:cubicBezTo>
                    <a:cubicBezTo>
                      <a:pt x="45" y="736"/>
                      <a:pt x="45" y="736"/>
                      <a:pt x="45" y="736"/>
                    </a:cubicBezTo>
                    <a:cubicBezTo>
                      <a:pt x="44" y="735"/>
                      <a:pt x="44" y="735"/>
                      <a:pt x="44" y="735"/>
                    </a:cubicBezTo>
                    <a:cubicBezTo>
                      <a:pt x="44" y="736"/>
                      <a:pt x="44" y="736"/>
                      <a:pt x="44" y="736"/>
                    </a:cubicBezTo>
                    <a:cubicBezTo>
                      <a:pt x="45" y="736"/>
                      <a:pt x="45" y="736"/>
                      <a:pt x="45" y="736"/>
                    </a:cubicBezTo>
                    <a:cubicBezTo>
                      <a:pt x="44" y="735"/>
                      <a:pt x="44" y="735"/>
                      <a:pt x="44" y="735"/>
                    </a:cubicBezTo>
                    <a:cubicBezTo>
                      <a:pt x="45" y="736"/>
                      <a:pt x="45" y="736"/>
                      <a:pt x="45" y="736"/>
                    </a:cubicBezTo>
                    <a:cubicBezTo>
                      <a:pt x="46" y="734"/>
                      <a:pt x="46" y="734"/>
                      <a:pt x="46" y="734"/>
                    </a:cubicBezTo>
                    <a:cubicBezTo>
                      <a:pt x="3" y="714"/>
                      <a:pt x="3" y="714"/>
                      <a:pt x="3" y="714"/>
                    </a:cubicBezTo>
                    <a:cubicBezTo>
                      <a:pt x="2" y="714"/>
                      <a:pt x="1" y="714"/>
                      <a:pt x="1" y="715"/>
                    </a:cubicBezTo>
                    <a:cubicBezTo>
                      <a:pt x="0" y="716"/>
                      <a:pt x="1" y="716"/>
                      <a:pt x="1" y="717"/>
                    </a:cubicBezTo>
                    <a:cubicBezTo>
                      <a:pt x="17" y="727"/>
                      <a:pt x="17" y="727"/>
                      <a:pt x="17" y="727"/>
                    </a:cubicBezTo>
                    <a:cubicBezTo>
                      <a:pt x="3" y="720"/>
                      <a:pt x="3" y="720"/>
                      <a:pt x="3" y="720"/>
                    </a:cubicBezTo>
                    <a:cubicBezTo>
                      <a:pt x="3" y="719"/>
                      <a:pt x="2" y="720"/>
                      <a:pt x="1" y="720"/>
                    </a:cubicBezTo>
                    <a:cubicBezTo>
                      <a:pt x="1" y="721"/>
                      <a:pt x="1" y="722"/>
                      <a:pt x="2" y="722"/>
                    </a:cubicBezTo>
                    <a:cubicBezTo>
                      <a:pt x="43" y="748"/>
                      <a:pt x="43" y="748"/>
                      <a:pt x="43" y="748"/>
                    </a:cubicBezTo>
                    <a:cubicBezTo>
                      <a:pt x="44" y="747"/>
                      <a:pt x="44" y="747"/>
                      <a:pt x="44" y="747"/>
                    </a:cubicBezTo>
                    <a:cubicBezTo>
                      <a:pt x="43" y="746"/>
                      <a:pt x="43" y="746"/>
                      <a:pt x="43" y="746"/>
                    </a:cubicBezTo>
                    <a:cubicBezTo>
                      <a:pt x="44" y="747"/>
                      <a:pt x="44" y="747"/>
                      <a:pt x="44" y="747"/>
                    </a:cubicBezTo>
                    <a:cubicBezTo>
                      <a:pt x="44" y="746"/>
                      <a:pt x="44" y="746"/>
                      <a:pt x="44" y="746"/>
                    </a:cubicBezTo>
                    <a:cubicBezTo>
                      <a:pt x="43" y="746"/>
                      <a:pt x="43" y="746"/>
                      <a:pt x="43" y="746"/>
                    </a:cubicBezTo>
                    <a:cubicBezTo>
                      <a:pt x="44" y="747"/>
                      <a:pt x="44" y="747"/>
                      <a:pt x="44" y="747"/>
                    </a:cubicBezTo>
                    <a:cubicBezTo>
                      <a:pt x="44" y="746"/>
                      <a:pt x="44" y="746"/>
                      <a:pt x="44" y="746"/>
                    </a:cubicBezTo>
                    <a:cubicBezTo>
                      <a:pt x="44" y="747"/>
                      <a:pt x="44" y="747"/>
                      <a:pt x="44" y="747"/>
                    </a:cubicBezTo>
                    <a:cubicBezTo>
                      <a:pt x="44" y="746"/>
                      <a:pt x="44" y="746"/>
                      <a:pt x="44" y="746"/>
                    </a:cubicBezTo>
                    <a:cubicBezTo>
                      <a:pt x="44" y="746"/>
                      <a:pt x="44" y="746"/>
                      <a:pt x="44" y="746"/>
                    </a:cubicBezTo>
                    <a:cubicBezTo>
                      <a:pt x="44" y="747"/>
                      <a:pt x="44" y="747"/>
                      <a:pt x="44" y="747"/>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3" y="745"/>
                      <a:pt x="42" y="745"/>
                    </a:cubicBezTo>
                    <a:cubicBezTo>
                      <a:pt x="37" y="743"/>
                      <a:pt x="27" y="738"/>
                      <a:pt x="18" y="733"/>
                    </a:cubicBezTo>
                    <a:cubicBezTo>
                      <a:pt x="14" y="731"/>
                      <a:pt x="10" y="729"/>
                      <a:pt x="7" y="728"/>
                    </a:cubicBezTo>
                    <a:cubicBezTo>
                      <a:pt x="4" y="726"/>
                      <a:pt x="2" y="725"/>
                      <a:pt x="2" y="725"/>
                    </a:cubicBezTo>
                    <a:cubicBezTo>
                      <a:pt x="2" y="725"/>
                      <a:pt x="1" y="725"/>
                      <a:pt x="0" y="726"/>
                    </a:cubicBezTo>
                    <a:cubicBezTo>
                      <a:pt x="0" y="726"/>
                      <a:pt x="0" y="727"/>
                      <a:pt x="0" y="727"/>
                    </a:cubicBezTo>
                    <a:cubicBezTo>
                      <a:pt x="0" y="727"/>
                      <a:pt x="0" y="727"/>
                      <a:pt x="0" y="728"/>
                    </a:cubicBezTo>
                    <a:cubicBezTo>
                      <a:pt x="1" y="728"/>
                      <a:pt x="1" y="728"/>
                      <a:pt x="1" y="728"/>
                    </a:cubicBezTo>
                    <a:cubicBezTo>
                      <a:pt x="1" y="728"/>
                      <a:pt x="1" y="728"/>
                      <a:pt x="2" y="729"/>
                    </a:cubicBezTo>
                    <a:cubicBezTo>
                      <a:pt x="5" y="731"/>
                      <a:pt x="15" y="738"/>
                      <a:pt x="25" y="744"/>
                    </a:cubicBezTo>
                    <a:cubicBezTo>
                      <a:pt x="35" y="750"/>
                      <a:pt x="45" y="755"/>
                      <a:pt x="45" y="755"/>
                    </a:cubicBezTo>
                    <a:cubicBezTo>
                      <a:pt x="45" y="754"/>
                      <a:pt x="45" y="754"/>
                      <a:pt x="45" y="754"/>
                    </a:cubicBezTo>
                    <a:cubicBezTo>
                      <a:pt x="46" y="753"/>
                      <a:pt x="46" y="753"/>
                      <a:pt x="46" y="753"/>
                    </a:cubicBezTo>
                    <a:cubicBezTo>
                      <a:pt x="46" y="753"/>
                      <a:pt x="36" y="747"/>
                      <a:pt x="25" y="742"/>
                    </a:cubicBezTo>
                    <a:cubicBezTo>
                      <a:pt x="20" y="739"/>
                      <a:pt x="14" y="736"/>
                      <a:pt x="10" y="734"/>
                    </a:cubicBezTo>
                    <a:cubicBezTo>
                      <a:pt x="8" y="733"/>
                      <a:pt x="7" y="732"/>
                      <a:pt x="5" y="732"/>
                    </a:cubicBezTo>
                    <a:cubicBezTo>
                      <a:pt x="5" y="732"/>
                      <a:pt x="4" y="731"/>
                      <a:pt x="4" y="731"/>
                    </a:cubicBezTo>
                    <a:cubicBezTo>
                      <a:pt x="3" y="731"/>
                      <a:pt x="3" y="731"/>
                      <a:pt x="3" y="731"/>
                    </a:cubicBezTo>
                    <a:cubicBezTo>
                      <a:pt x="3" y="731"/>
                      <a:pt x="3" y="731"/>
                      <a:pt x="3" y="731"/>
                    </a:cubicBezTo>
                    <a:cubicBezTo>
                      <a:pt x="3" y="731"/>
                      <a:pt x="3" y="731"/>
                      <a:pt x="3" y="731"/>
                    </a:cubicBezTo>
                    <a:cubicBezTo>
                      <a:pt x="2" y="731"/>
                      <a:pt x="2" y="731"/>
                      <a:pt x="2" y="731"/>
                    </a:cubicBezTo>
                    <a:cubicBezTo>
                      <a:pt x="2" y="731"/>
                      <a:pt x="1" y="731"/>
                      <a:pt x="1" y="732"/>
                    </a:cubicBezTo>
                    <a:cubicBezTo>
                      <a:pt x="2" y="732"/>
                      <a:pt x="2" y="732"/>
                      <a:pt x="2" y="732"/>
                    </a:cubicBezTo>
                    <a:cubicBezTo>
                      <a:pt x="1" y="731"/>
                      <a:pt x="1" y="731"/>
                      <a:pt x="1" y="731"/>
                    </a:cubicBezTo>
                    <a:cubicBezTo>
                      <a:pt x="1" y="732"/>
                      <a:pt x="1" y="732"/>
                      <a:pt x="1" y="732"/>
                    </a:cubicBezTo>
                    <a:cubicBezTo>
                      <a:pt x="1" y="733"/>
                      <a:pt x="1" y="733"/>
                      <a:pt x="1" y="733"/>
                    </a:cubicBezTo>
                    <a:cubicBezTo>
                      <a:pt x="2" y="734"/>
                      <a:pt x="2" y="734"/>
                      <a:pt x="2" y="734"/>
                    </a:cubicBezTo>
                    <a:cubicBezTo>
                      <a:pt x="2" y="734"/>
                      <a:pt x="3" y="735"/>
                      <a:pt x="5" y="736"/>
                    </a:cubicBezTo>
                    <a:cubicBezTo>
                      <a:pt x="14" y="742"/>
                      <a:pt x="43" y="759"/>
                      <a:pt x="43" y="759"/>
                    </a:cubicBezTo>
                    <a:cubicBezTo>
                      <a:pt x="44" y="758"/>
                      <a:pt x="44" y="758"/>
                      <a:pt x="44" y="758"/>
                    </a:cubicBezTo>
                    <a:cubicBezTo>
                      <a:pt x="44" y="756"/>
                      <a:pt x="44" y="756"/>
                      <a:pt x="44" y="756"/>
                    </a:cubicBezTo>
                    <a:cubicBezTo>
                      <a:pt x="44" y="758"/>
                      <a:pt x="44" y="758"/>
                      <a:pt x="44" y="758"/>
                    </a:cubicBezTo>
                    <a:cubicBezTo>
                      <a:pt x="44" y="757"/>
                      <a:pt x="44" y="757"/>
                      <a:pt x="44" y="757"/>
                    </a:cubicBezTo>
                    <a:cubicBezTo>
                      <a:pt x="44" y="756"/>
                      <a:pt x="44" y="756"/>
                      <a:pt x="44" y="756"/>
                    </a:cubicBezTo>
                    <a:cubicBezTo>
                      <a:pt x="44" y="758"/>
                      <a:pt x="44" y="758"/>
                      <a:pt x="44" y="758"/>
                    </a:cubicBezTo>
                    <a:cubicBezTo>
                      <a:pt x="44" y="757"/>
                      <a:pt x="44" y="757"/>
                      <a:pt x="44" y="757"/>
                    </a:cubicBezTo>
                    <a:cubicBezTo>
                      <a:pt x="44" y="758"/>
                      <a:pt x="44" y="758"/>
                      <a:pt x="44" y="758"/>
                    </a:cubicBezTo>
                    <a:cubicBezTo>
                      <a:pt x="44" y="757"/>
                      <a:pt x="44" y="757"/>
                      <a:pt x="44" y="757"/>
                    </a:cubicBezTo>
                    <a:cubicBezTo>
                      <a:pt x="44" y="757"/>
                      <a:pt x="44" y="757"/>
                      <a:pt x="44" y="757"/>
                    </a:cubicBezTo>
                    <a:cubicBezTo>
                      <a:pt x="44" y="758"/>
                      <a:pt x="44" y="758"/>
                      <a:pt x="44" y="758"/>
                    </a:cubicBezTo>
                    <a:cubicBezTo>
                      <a:pt x="44" y="757"/>
                      <a:pt x="44" y="757"/>
                      <a:pt x="44" y="757"/>
                    </a:cubicBezTo>
                    <a:cubicBezTo>
                      <a:pt x="44" y="757"/>
                      <a:pt x="43" y="756"/>
                      <a:pt x="42" y="756"/>
                    </a:cubicBezTo>
                    <a:cubicBezTo>
                      <a:pt x="38" y="753"/>
                      <a:pt x="29" y="749"/>
                      <a:pt x="20" y="744"/>
                    </a:cubicBezTo>
                    <a:cubicBezTo>
                      <a:pt x="16" y="742"/>
                      <a:pt x="12" y="740"/>
                      <a:pt x="9" y="739"/>
                    </a:cubicBezTo>
                    <a:cubicBezTo>
                      <a:pt x="8" y="738"/>
                      <a:pt x="7" y="737"/>
                      <a:pt x="6" y="737"/>
                    </a:cubicBezTo>
                    <a:cubicBezTo>
                      <a:pt x="5" y="737"/>
                      <a:pt x="5" y="737"/>
                      <a:pt x="4" y="736"/>
                    </a:cubicBezTo>
                    <a:cubicBezTo>
                      <a:pt x="4" y="736"/>
                      <a:pt x="4" y="736"/>
                      <a:pt x="4" y="736"/>
                    </a:cubicBezTo>
                    <a:cubicBezTo>
                      <a:pt x="3" y="736"/>
                      <a:pt x="3" y="736"/>
                      <a:pt x="3" y="736"/>
                    </a:cubicBezTo>
                    <a:cubicBezTo>
                      <a:pt x="3" y="736"/>
                      <a:pt x="3" y="736"/>
                      <a:pt x="3" y="736"/>
                    </a:cubicBezTo>
                    <a:cubicBezTo>
                      <a:pt x="3" y="736"/>
                      <a:pt x="2" y="737"/>
                      <a:pt x="2" y="737"/>
                    </a:cubicBezTo>
                    <a:cubicBezTo>
                      <a:pt x="3" y="738"/>
                      <a:pt x="3" y="738"/>
                      <a:pt x="3" y="738"/>
                    </a:cubicBezTo>
                    <a:cubicBezTo>
                      <a:pt x="2" y="737"/>
                      <a:pt x="2" y="737"/>
                      <a:pt x="2" y="737"/>
                    </a:cubicBezTo>
                    <a:cubicBezTo>
                      <a:pt x="2" y="738"/>
                      <a:pt x="2" y="738"/>
                      <a:pt x="2" y="738"/>
                    </a:cubicBezTo>
                    <a:cubicBezTo>
                      <a:pt x="2" y="738"/>
                      <a:pt x="2" y="739"/>
                      <a:pt x="2" y="739"/>
                    </a:cubicBezTo>
                    <a:cubicBezTo>
                      <a:pt x="2" y="739"/>
                      <a:pt x="3" y="740"/>
                      <a:pt x="3" y="740"/>
                    </a:cubicBezTo>
                    <a:cubicBezTo>
                      <a:pt x="5" y="741"/>
                      <a:pt x="8" y="744"/>
                      <a:pt x="12" y="746"/>
                    </a:cubicBezTo>
                    <a:cubicBezTo>
                      <a:pt x="25" y="754"/>
                      <a:pt x="44" y="765"/>
                      <a:pt x="44" y="765"/>
                    </a:cubicBezTo>
                    <a:cubicBezTo>
                      <a:pt x="45" y="764"/>
                      <a:pt x="45" y="764"/>
                      <a:pt x="45" y="764"/>
                    </a:cubicBezTo>
                    <a:cubicBezTo>
                      <a:pt x="46" y="763"/>
                      <a:pt x="46" y="763"/>
                      <a:pt x="46" y="763"/>
                    </a:cubicBezTo>
                    <a:cubicBezTo>
                      <a:pt x="5" y="742"/>
                      <a:pt x="5" y="742"/>
                      <a:pt x="5" y="742"/>
                    </a:cubicBezTo>
                    <a:cubicBezTo>
                      <a:pt x="4" y="742"/>
                      <a:pt x="4" y="742"/>
                      <a:pt x="3" y="742"/>
                    </a:cubicBezTo>
                    <a:cubicBezTo>
                      <a:pt x="3" y="743"/>
                      <a:pt x="2" y="743"/>
                      <a:pt x="2" y="744"/>
                    </a:cubicBezTo>
                    <a:cubicBezTo>
                      <a:pt x="2" y="744"/>
                      <a:pt x="3" y="744"/>
                      <a:pt x="3" y="744"/>
                    </a:cubicBezTo>
                    <a:cubicBezTo>
                      <a:pt x="3" y="745"/>
                      <a:pt x="3" y="745"/>
                      <a:pt x="3" y="745"/>
                    </a:cubicBezTo>
                    <a:cubicBezTo>
                      <a:pt x="3" y="745"/>
                      <a:pt x="3" y="745"/>
                      <a:pt x="4" y="745"/>
                    </a:cubicBezTo>
                    <a:cubicBezTo>
                      <a:pt x="7" y="747"/>
                      <a:pt x="17" y="754"/>
                      <a:pt x="26" y="759"/>
                    </a:cubicBezTo>
                    <a:cubicBezTo>
                      <a:pt x="36" y="765"/>
                      <a:pt x="44" y="771"/>
                      <a:pt x="44" y="771"/>
                    </a:cubicBezTo>
                    <a:cubicBezTo>
                      <a:pt x="45" y="769"/>
                      <a:pt x="45" y="769"/>
                      <a:pt x="45" y="769"/>
                    </a:cubicBezTo>
                    <a:cubicBezTo>
                      <a:pt x="46" y="768"/>
                      <a:pt x="46" y="768"/>
                      <a:pt x="46" y="768"/>
                    </a:cubicBezTo>
                    <a:cubicBezTo>
                      <a:pt x="4" y="747"/>
                      <a:pt x="4" y="747"/>
                      <a:pt x="4" y="747"/>
                    </a:cubicBezTo>
                    <a:cubicBezTo>
                      <a:pt x="3" y="747"/>
                      <a:pt x="2" y="747"/>
                      <a:pt x="2" y="748"/>
                    </a:cubicBezTo>
                    <a:cubicBezTo>
                      <a:pt x="2" y="748"/>
                      <a:pt x="2" y="749"/>
                      <a:pt x="3" y="749"/>
                    </a:cubicBezTo>
                    <a:cubicBezTo>
                      <a:pt x="44" y="776"/>
                      <a:pt x="44" y="776"/>
                      <a:pt x="44" y="776"/>
                    </a:cubicBezTo>
                    <a:cubicBezTo>
                      <a:pt x="45" y="774"/>
                      <a:pt x="45" y="774"/>
                      <a:pt x="45" y="774"/>
                    </a:cubicBezTo>
                    <a:cubicBezTo>
                      <a:pt x="44" y="774"/>
                      <a:pt x="44" y="774"/>
                      <a:pt x="44" y="774"/>
                    </a:cubicBezTo>
                    <a:cubicBezTo>
                      <a:pt x="45" y="774"/>
                      <a:pt x="45" y="774"/>
                      <a:pt x="45" y="774"/>
                    </a:cubicBezTo>
                    <a:cubicBezTo>
                      <a:pt x="45" y="773"/>
                      <a:pt x="45" y="773"/>
                      <a:pt x="45" y="773"/>
                    </a:cubicBezTo>
                    <a:cubicBezTo>
                      <a:pt x="45" y="773"/>
                      <a:pt x="44" y="773"/>
                      <a:pt x="44" y="774"/>
                    </a:cubicBezTo>
                    <a:cubicBezTo>
                      <a:pt x="45" y="774"/>
                      <a:pt x="45" y="774"/>
                      <a:pt x="45" y="774"/>
                    </a:cubicBezTo>
                    <a:cubicBezTo>
                      <a:pt x="45" y="773"/>
                      <a:pt x="45" y="773"/>
                      <a:pt x="45" y="773"/>
                    </a:cubicBezTo>
                    <a:cubicBezTo>
                      <a:pt x="45" y="774"/>
                      <a:pt x="45" y="774"/>
                      <a:pt x="45" y="774"/>
                    </a:cubicBezTo>
                    <a:cubicBezTo>
                      <a:pt x="45" y="773"/>
                      <a:pt x="45" y="773"/>
                      <a:pt x="45" y="773"/>
                    </a:cubicBezTo>
                    <a:cubicBezTo>
                      <a:pt x="45" y="773"/>
                      <a:pt x="45" y="773"/>
                      <a:pt x="45" y="773"/>
                    </a:cubicBezTo>
                    <a:cubicBezTo>
                      <a:pt x="45" y="774"/>
                      <a:pt x="45" y="774"/>
                      <a:pt x="45" y="774"/>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4" y="773"/>
                      <a:pt x="42" y="772"/>
                    </a:cubicBezTo>
                    <a:cubicBezTo>
                      <a:pt x="37" y="770"/>
                      <a:pt x="28" y="765"/>
                      <a:pt x="19" y="761"/>
                    </a:cubicBezTo>
                    <a:cubicBezTo>
                      <a:pt x="15" y="759"/>
                      <a:pt x="11" y="757"/>
                      <a:pt x="8" y="756"/>
                    </a:cubicBezTo>
                    <a:cubicBezTo>
                      <a:pt x="5" y="754"/>
                      <a:pt x="3" y="753"/>
                      <a:pt x="3" y="753"/>
                    </a:cubicBezTo>
                    <a:cubicBezTo>
                      <a:pt x="2" y="753"/>
                      <a:pt x="1" y="753"/>
                      <a:pt x="1" y="754"/>
                    </a:cubicBezTo>
                    <a:cubicBezTo>
                      <a:pt x="0" y="755"/>
                      <a:pt x="1" y="756"/>
                      <a:pt x="1" y="756"/>
                    </a:cubicBezTo>
                    <a:cubicBezTo>
                      <a:pt x="20" y="768"/>
                      <a:pt x="20" y="768"/>
                      <a:pt x="20" y="768"/>
                    </a:cubicBezTo>
                    <a:cubicBezTo>
                      <a:pt x="3" y="759"/>
                      <a:pt x="3" y="759"/>
                      <a:pt x="3" y="759"/>
                    </a:cubicBezTo>
                    <a:cubicBezTo>
                      <a:pt x="2" y="759"/>
                      <a:pt x="1" y="759"/>
                      <a:pt x="1" y="760"/>
                    </a:cubicBezTo>
                    <a:cubicBezTo>
                      <a:pt x="0" y="761"/>
                      <a:pt x="1" y="762"/>
                      <a:pt x="1" y="762"/>
                    </a:cubicBezTo>
                    <a:cubicBezTo>
                      <a:pt x="43" y="788"/>
                      <a:pt x="43" y="788"/>
                      <a:pt x="43" y="788"/>
                    </a:cubicBezTo>
                    <a:cubicBezTo>
                      <a:pt x="44" y="787"/>
                      <a:pt x="44" y="787"/>
                      <a:pt x="44" y="787"/>
                    </a:cubicBezTo>
                    <a:cubicBezTo>
                      <a:pt x="43" y="786"/>
                      <a:pt x="43" y="786"/>
                      <a:pt x="43" y="786"/>
                    </a:cubicBezTo>
                    <a:cubicBezTo>
                      <a:pt x="44" y="787"/>
                      <a:pt x="44" y="787"/>
                      <a:pt x="44" y="787"/>
                    </a:cubicBezTo>
                    <a:cubicBezTo>
                      <a:pt x="44" y="786"/>
                      <a:pt x="44" y="786"/>
                      <a:pt x="44" y="786"/>
                    </a:cubicBezTo>
                    <a:cubicBezTo>
                      <a:pt x="43" y="786"/>
                      <a:pt x="43" y="786"/>
                      <a:pt x="43" y="786"/>
                    </a:cubicBezTo>
                    <a:cubicBezTo>
                      <a:pt x="44" y="787"/>
                      <a:pt x="44" y="787"/>
                      <a:pt x="44" y="787"/>
                    </a:cubicBezTo>
                    <a:cubicBezTo>
                      <a:pt x="44" y="786"/>
                      <a:pt x="44" y="786"/>
                      <a:pt x="44" y="786"/>
                    </a:cubicBezTo>
                    <a:cubicBezTo>
                      <a:pt x="44" y="787"/>
                      <a:pt x="44" y="787"/>
                      <a:pt x="44" y="787"/>
                    </a:cubicBezTo>
                    <a:cubicBezTo>
                      <a:pt x="44" y="786"/>
                      <a:pt x="44" y="786"/>
                      <a:pt x="44" y="786"/>
                    </a:cubicBezTo>
                    <a:cubicBezTo>
                      <a:pt x="44" y="786"/>
                      <a:pt x="44" y="786"/>
                      <a:pt x="44" y="786"/>
                    </a:cubicBezTo>
                    <a:cubicBezTo>
                      <a:pt x="44" y="787"/>
                      <a:pt x="44" y="787"/>
                      <a:pt x="44" y="787"/>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3" y="785"/>
                      <a:pt x="42" y="785"/>
                    </a:cubicBezTo>
                    <a:cubicBezTo>
                      <a:pt x="37" y="782"/>
                      <a:pt x="27" y="777"/>
                      <a:pt x="19" y="773"/>
                    </a:cubicBezTo>
                    <a:cubicBezTo>
                      <a:pt x="15" y="771"/>
                      <a:pt x="11" y="769"/>
                      <a:pt x="8" y="767"/>
                    </a:cubicBezTo>
                    <a:cubicBezTo>
                      <a:pt x="6" y="766"/>
                      <a:pt x="5" y="766"/>
                      <a:pt x="4" y="765"/>
                    </a:cubicBezTo>
                    <a:cubicBezTo>
                      <a:pt x="4" y="765"/>
                      <a:pt x="4" y="765"/>
                      <a:pt x="3" y="765"/>
                    </a:cubicBezTo>
                    <a:cubicBezTo>
                      <a:pt x="3" y="764"/>
                      <a:pt x="3" y="764"/>
                      <a:pt x="3" y="764"/>
                    </a:cubicBezTo>
                    <a:cubicBezTo>
                      <a:pt x="3" y="764"/>
                      <a:pt x="3" y="764"/>
                      <a:pt x="3" y="764"/>
                    </a:cubicBezTo>
                    <a:cubicBezTo>
                      <a:pt x="2" y="764"/>
                      <a:pt x="2" y="764"/>
                      <a:pt x="2" y="764"/>
                    </a:cubicBezTo>
                    <a:cubicBezTo>
                      <a:pt x="2" y="764"/>
                      <a:pt x="2" y="764"/>
                      <a:pt x="2" y="764"/>
                    </a:cubicBezTo>
                    <a:cubicBezTo>
                      <a:pt x="1" y="764"/>
                      <a:pt x="1" y="765"/>
                      <a:pt x="1" y="765"/>
                    </a:cubicBezTo>
                    <a:cubicBezTo>
                      <a:pt x="0" y="766"/>
                      <a:pt x="1" y="767"/>
                      <a:pt x="1" y="767"/>
                    </a:cubicBezTo>
                    <a:cubicBezTo>
                      <a:pt x="1" y="767"/>
                      <a:pt x="4" y="769"/>
                      <a:pt x="8" y="771"/>
                    </a:cubicBezTo>
                    <a:cubicBezTo>
                      <a:pt x="14" y="775"/>
                      <a:pt x="23" y="780"/>
                      <a:pt x="30" y="785"/>
                    </a:cubicBezTo>
                    <a:cubicBezTo>
                      <a:pt x="34" y="787"/>
                      <a:pt x="37" y="789"/>
                      <a:pt x="39" y="790"/>
                    </a:cubicBezTo>
                    <a:cubicBezTo>
                      <a:pt x="41" y="791"/>
                      <a:pt x="42" y="792"/>
                      <a:pt x="42" y="792"/>
                    </a:cubicBezTo>
                    <a:cubicBezTo>
                      <a:pt x="43" y="793"/>
                      <a:pt x="43" y="793"/>
                      <a:pt x="43" y="793"/>
                    </a:cubicBezTo>
                    <a:cubicBezTo>
                      <a:pt x="43" y="793"/>
                      <a:pt x="43" y="793"/>
                      <a:pt x="43" y="793"/>
                    </a:cubicBezTo>
                    <a:cubicBezTo>
                      <a:pt x="43" y="793"/>
                      <a:pt x="43" y="793"/>
                      <a:pt x="43" y="793"/>
                    </a:cubicBezTo>
                    <a:cubicBezTo>
                      <a:pt x="44" y="792"/>
                      <a:pt x="44" y="792"/>
                      <a:pt x="44" y="792"/>
                    </a:cubicBezTo>
                    <a:cubicBezTo>
                      <a:pt x="43" y="793"/>
                      <a:pt x="43" y="793"/>
                      <a:pt x="43" y="793"/>
                    </a:cubicBezTo>
                    <a:cubicBezTo>
                      <a:pt x="43" y="793"/>
                      <a:pt x="43" y="793"/>
                      <a:pt x="43" y="793"/>
                    </a:cubicBezTo>
                    <a:cubicBezTo>
                      <a:pt x="44" y="792"/>
                      <a:pt x="44" y="792"/>
                      <a:pt x="44" y="792"/>
                    </a:cubicBezTo>
                    <a:cubicBezTo>
                      <a:pt x="43" y="793"/>
                      <a:pt x="43" y="793"/>
                      <a:pt x="43" y="793"/>
                    </a:cubicBezTo>
                    <a:cubicBezTo>
                      <a:pt x="44" y="792"/>
                      <a:pt x="44" y="792"/>
                      <a:pt x="44" y="792"/>
                    </a:cubicBezTo>
                    <a:cubicBezTo>
                      <a:pt x="43" y="792"/>
                      <a:pt x="43" y="792"/>
                      <a:pt x="43" y="792"/>
                    </a:cubicBezTo>
                    <a:cubicBezTo>
                      <a:pt x="43" y="793"/>
                      <a:pt x="43" y="793"/>
                      <a:pt x="43" y="793"/>
                    </a:cubicBezTo>
                    <a:cubicBezTo>
                      <a:pt x="44" y="792"/>
                      <a:pt x="44" y="792"/>
                      <a:pt x="44" y="792"/>
                    </a:cubicBezTo>
                    <a:cubicBezTo>
                      <a:pt x="43" y="792"/>
                      <a:pt x="43" y="792"/>
                      <a:pt x="43" y="792"/>
                    </a:cubicBezTo>
                    <a:cubicBezTo>
                      <a:pt x="44" y="792"/>
                      <a:pt x="44" y="792"/>
                      <a:pt x="44" y="792"/>
                    </a:cubicBezTo>
                    <a:cubicBezTo>
                      <a:pt x="43" y="791"/>
                      <a:pt x="43" y="791"/>
                      <a:pt x="43" y="791"/>
                    </a:cubicBezTo>
                    <a:cubicBezTo>
                      <a:pt x="43" y="792"/>
                      <a:pt x="43" y="792"/>
                      <a:pt x="43" y="792"/>
                    </a:cubicBezTo>
                    <a:cubicBezTo>
                      <a:pt x="44" y="792"/>
                      <a:pt x="44" y="792"/>
                      <a:pt x="44" y="792"/>
                    </a:cubicBezTo>
                    <a:cubicBezTo>
                      <a:pt x="43" y="791"/>
                      <a:pt x="43" y="791"/>
                      <a:pt x="43" y="791"/>
                    </a:cubicBezTo>
                    <a:cubicBezTo>
                      <a:pt x="44" y="792"/>
                      <a:pt x="44" y="792"/>
                      <a:pt x="44" y="792"/>
                    </a:cubicBezTo>
                    <a:cubicBezTo>
                      <a:pt x="45" y="791"/>
                      <a:pt x="45" y="791"/>
                      <a:pt x="45" y="791"/>
                    </a:cubicBezTo>
                    <a:cubicBezTo>
                      <a:pt x="4" y="771"/>
                      <a:pt x="4" y="771"/>
                      <a:pt x="4" y="771"/>
                    </a:cubicBezTo>
                    <a:cubicBezTo>
                      <a:pt x="4" y="770"/>
                      <a:pt x="3" y="771"/>
                      <a:pt x="3" y="771"/>
                    </a:cubicBezTo>
                    <a:cubicBezTo>
                      <a:pt x="2" y="772"/>
                      <a:pt x="2" y="773"/>
                      <a:pt x="3" y="773"/>
                    </a:cubicBezTo>
                    <a:cubicBezTo>
                      <a:pt x="44" y="799"/>
                      <a:pt x="44" y="799"/>
                      <a:pt x="44" y="799"/>
                    </a:cubicBezTo>
                    <a:cubicBezTo>
                      <a:pt x="45" y="798"/>
                      <a:pt x="45" y="798"/>
                      <a:pt x="45" y="798"/>
                    </a:cubicBezTo>
                    <a:cubicBezTo>
                      <a:pt x="44" y="797"/>
                      <a:pt x="44" y="797"/>
                      <a:pt x="44" y="797"/>
                    </a:cubicBezTo>
                    <a:cubicBezTo>
                      <a:pt x="45" y="798"/>
                      <a:pt x="45" y="798"/>
                      <a:pt x="45" y="798"/>
                    </a:cubicBezTo>
                    <a:cubicBezTo>
                      <a:pt x="44" y="796"/>
                      <a:pt x="44" y="796"/>
                      <a:pt x="44" y="796"/>
                    </a:cubicBezTo>
                    <a:cubicBezTo>
                      <a:pt x="44" y="797"/>
                      <a:pt x="44" y="797"/>
                      <a:pt x="44" y="797"/>
                    </a:cubicBezTo>
                    <a:cubicBezTo>
                      <a:pt x="45" y="798"/>
                      <a:pt x="45" y="798"/>
                      <a:pt x="45" y="798"/>
                    </a:cubicBezTo>
                    <a:cubicBezTo>
                      <a:pt x="44" y="796"/>
                      <a:pt x="44" y="796"/>
                      <a:pt x="44" y="796"/>
                    </a:cubicBezTo>
                    <a:cubicBezTo>
                      <a:pt x="45" y="798"/>
                      <a:pt x="45" y="798"/>
                      <a:pt x="45" y="798"/>
                    </a:cubicBezTo>
                    <a:cubicBezTo>
                      <a:pt x="45" y="796"/>
                      <a:pt x="45" y="796"/>
                      <a:pt x="45" y="796"/>
                    </a:cubicBezTo>
                    <a:cubicBezTo>
                      <a:pt x="44" y="796"/>
                      <a:pt x="44" y="796"/>
                      <a:pt x="44" y="796"/>
                    </a:cubicBezTo>
                    <a:cubicBezTo>
                      <a:pt x="45" y="798"/>
                      <a:pt x="45" y="798"/>
                      <a:pt x="45" y="798"/>
                    </a:cubicBezTo>
                    <a:cubicBezTo>
                      <a:pt x="45" y="796"/>
                      <a:pt x="45" y="796"/>
                      <a:pt x="45" y="796"/>
                    </a:cubicBezTo>
                    <a:cubicBezTo>
                      <a:pt x="45" y="797"/>
                      <a:pt x="45" y="797"/>
                      <a:pt x="45" y="797"/>
                    </a:cubicBezTo>
                    <a:cubicBezTo>
                      <a:pt x="45" y="796"/>
                      <a:pt x="45" y="796"/>
                      <a:pt x="45" y="796"/>
                    </a:cubicBezTo>
                    <a:cubicBezTo>
                      <a:pt x="45" y="796"/>
                      <a:pt x="45" y="796"/>
                      <a:pt x="45" y="796"/>
                    </a:cubicBezTo>
                    <a:cubicBezTo>
                      <a:pt x="45" y="797"/>
                      <a:pt x="45" y="797"/>
                      <a:pt x="45" y="797"/>
                    </a:cubicBezTo>
                    <a:cubicBezTo>
                      <a:pt x="45" y="796"/>
                      <a:pt x="45" y="796"/>
                      <a:pt x="45" y="796"/>
                    </a:cubicBezTo>
                    <a:cubicBezTo>
                      <a:pt x="45" y="796"/>
                      <a:pt x="45" y="796"/>
                      <a:pt x="44" y="796"/>
                    </a:cubicBezTo>
                    <a:cubicBezTo>
                      <a:pt x="41" y="795"/>
                      <a:pt x="31" y="789"/>
                      <a:pt x="21" y="785"/>
                    </a:cubicBezTo>
                    <a:cubicBezTo>
                      <a:pt x="17" y="782"/>
                      <a:pt x="12" y="780"/>
                      <a:pt x="9" y="778"/>
                    </a:cubicBezTo>
                    <a:cubicBezTo>
                      <a:pt x="6" y="776"/>
                      <a:pt x="4" y="775"/>
                      <a:pt x="4" y="775"/>
                    </a:cubicBezTo>
                    <a:cubicBezTo>
                      <a:pt x="3" y="775"/>
                      <a:pt x="2" y="775"/>
                      <a:pt x="2" y="776"/>
                    </a:cubicBezTo>
                    <a:cubicBezTo>
                      <a:pt x="1" y="776"/>
                      <a:pt x="1" y="777"/>
                      <a:pt x="2" y="778"/>
                    </a:cubicBezTo>
                    <a:cubicBezTo>
                      <a:pt x="2" y="778"/>
                      <a:pt x="5" y="779"/>
                      <a:pt x="8" y="782"/>
                    </a:cubicBezTo>
                    <a:cubicBezTo>
                      <a:pt x="14" y="785"/>
                      <a:pt x="23" y="790"/>
                      <a:pt x="30" y="795"/>
                    </a:cubicBezTo>
                    <a:cubicBezTo>
                      <a:pt x="34" y="797"/>
                      <a:pt x="37" y="799"/>
                      <a:pt x="39" y="801"/>
                    </a:cubicBezTo>
                    <a:cubicBezTo>
                      <a:pt x="40" y="801"/>
                      <a:pt x="41" y="802"/>
                      <a:pt x="42" y="802"/>
                    </a:cubicBezTo>
                    <a:cubicBezTo>
                      <a:pt x="43" y="803"/>
                      <a:pt x="43" y="803"/>
                      <a:pt x="43" y="803"/>
                    </a:cubicBezTo>
                    <a:cubicBezTo>
                      <a:pt x="43" y="803"/>
                      <a:pt x="43" y="803"/>
                      <a:pt x="43" y="803"/>
                    </a:cubicBezTo>
                    <a:cubicBezTo>
                      <a:pt x="43" y="802"/>
                      <a:pt x="43" y="802"/>
                      <a:pt x="43" y="802"/>
                    </a:cubicBezTo>
                    <a:cubicBezTo>
                      <a:pt x="43" y="803"/>
                      <a:pt x="43" y="803"/>
                      <a:pt x="43" y="803"/>
                    </a:cubicBezTo>
                    <a:cubicBezTo>
                      <a:pt x="43" y="803"/>
                      <a:pt x="43" y="803"/>
                      <a:pt x="43" y="803"/>
                    </a:cubicBezTo>
                    <a:cubicBezTo>
                      <a:pt x="43" y="802"/>
                      <a:pt x="43" y="802"/>
                      <a:pt x="43" y="802"/>
                    </a:cubicBezTo>
                    <a:cubicBezTo>
                      <a:pt x="43" y="803"/>
                      <a:pt x="43" y="803"/>
                      <a:pt x="43" y="803"/>
                    </a:cubicBezTo>
                    <a:cubicBezTo>
                      <a:pt x="44" y="802"/>
                      <a:pt x="44" y="802"/>
                      <a:pt x="44" y="802"/>
                    </a:cubicBezTo>
                    <a:cubicBezTo>
                      <a:pt x="43" y="803"/>
                      <a:pt x="43" y="803"/>
                      <a:pt x="43" y="803"/>
                    </a:cubicBezTo>
                    <a:cubicBezTo>
                      <a:pt x="43" y="803"/>
                      <a:pt x="43" y="803"/>
                      <a:pt x="43" y="803"/>
                    </a:cubicBezTo>
                    <a:cubicBezTo>
                      <a:pt x="44" y="802"/>
                      <a:pt x="44" y="802"/>
                      <a:pt x="44" y="802"/>
                    </a:cubicBezTo>
                    <a:cubicBezTo>
                      <a:pt x="43" y="803"/>
                      <a:pt x="43" y="803"/>
                      <a:pt x="43" y="803"/>
                    </a:cubicBezTo>
                    <a:cubicBezTo>
                      <a:pt x="44" y="802"/>
                      <a:pt x="44" y="802"/>
                      <a:pt x="44" y="802"/>
                    </a:cubicBezTo>
                    <a:cubicBezTo>
                      <a:pt x="42" y="802"/>
                      <a:pt x="42" y="802"/>
                      <a:pt x="42" y="802"/>
                    </a:cubicBezTo>
                    <a:cubicBezTo>
                      <a:pt x="42" y="802"/>
                      <a:pt x="43" y="803"/>
                      <a:pt x="43" y="803"/>
                    </a:cubicBezTo>
                    <a:cubicBezTo>
                      <a:pt x="44" y="802"/>
                      <a:pt x="44" y="802"/>
                      <a:pt x="44" y="802"/>
                    </a:cubicBezTo>
                    <a:cubicBezTo>
                      <a:pt x="42" y="802"/>
                      <a:pt x="42" y="802"/>
                      <a:pt x="42" y="802"/>
                    </a:cubicBezTo>
                    <a:cubicBezTo>
                      <a:pt x="44" y="802"/>
                      <a:pt x="44" y="802"/>
                      <a:pt x="44" y="802"/>
                    </a:cubicBezTo>
                    <a:cubicBezTo>
                      <a:pt x="43" y="801"/>
                      <a:pt x="43" y="801"/>
                      <a:pt x="43" y="801"/>
                    </a:cubicBezTo>
                    <a:cubicBezTo>
                      <a:pt x="44" y="802"/>
                      <a:pt x="44" y="802"/>
                      <a:pt x="44" y="802"/>
                    </a:cubicBezTo>
                    <a:cubicBezTo>
                      <a:pt x="43" y="801"/>
                      <a:pt x="43" y="801"/>
                      <a:pt x="43" y="801"/>
                    </a:cubicBezTo>
                    <a:cubicBezTo>
                      <a:pt x="43" y="801"/>
                      <a:pt x="43" y="801"/>
                      <a:pt x="43" y="801"/>
                    </a:cubicBezTo>
                    <a:cubicBezTo>
                      <a:pt x="44" y="802"/>
                      <a:pt x="44" y="802"/>
                      <a:pt x="44" y="802"/>
                    </a:cubicBezTo>
                    <a:cubicBezTo>
                      <a:pt x="43" y="801"/>
                      <a:pt x="43" y="801"/>
                      <a:pt x="43" y="801"/>
                    </a:cubicBezTo>
                    <a:cubicBezTo>
                      <a:pt x="44" y="802"/>
                      <a:pt x="44" y="802"/>
                      <a:pt x="44" y="802"/>
                    </a:cubicBezTo>
                    <a:cubicBezTo>
                      <a:pt x="44" y="801"/>
                      <a:pt x="44" y="801"/>
                      <a:pt x="44" y="801"/>
                    </a:cubicBezTo>
                    <a:cubicBezTo>
                      <a:pt x="43" y="801"/>
                      <a:pt x="43" y="801"/>
                      <a:pt x="43" y="801"/>
                    </a:cubicBezTo>
                    <a:cubicBezTo>
                      <a:pt x="44" y="802"/>
                      <a:pt x="44" y="802"/>
                      <a:pt x="44" y="802"/>
                    </a:cubicBezTo>
                    <a:cubicBezTo>
                      <a:pt x="44" y="801"/>
                      <a:pt x="44" y="801"/>
                      <a:pt x="44" y="801"/>
                    </a:cubicBezTo>
                    <a:cubicBezTo>
                      <a:pt x="44" y="802"/>
                      <a:pt x="44" y="802"/>
                      <a:pt x="44" y="802"/>
                    </a:cubicBezTo>
                    <a:cubicBezTo>
                      <a:pt x="44" y="801"/>
                      <a:pt x="44" y="801"/>
                      <a:pt x="44" y="801"/>
                    </a:cubicBezTo>
                    <a:cubicBezTo>
                      <a:pt x="44" y="801"/>
                      <a:pt x="44" y="801"/>
                      <a:pt x="44" y="801"/>
                    </a:cubicBezTo>
                    <a:cubicBezTo>
                      <a:pt x="44" y="802"/>
                      <a:pt x="44" y="802"/>
                      <a:pt x="44" y="802"/>
                    </a:cubicBezTo>
                    <a:cubicBezTo>
                      <a:pt x="44" y="801"/>
                      <a:pt x="44" y="801"/>
                      <a:pt x="44" y="801"/>
                    </a:cubicBezTo>
                    <a:cubicBezTo>
                      <a:pt x="44" y="801"/>
                      <a:pt x="44" y="801"/>
                      <a:pt x="44" y="801"/>
                    </a:cubicBezTo>
                    <a:cubicBezTo>
                      <a:pt x="44" y="800"/>
                      <a:pt x="43" y="800"/>
                      <a:pt x="42" y="799"/>
                    </a:cubicBezTo>
                    <a:cubicBezTo>
                      <a:pt x="37" y="797"/>
                      <a:pt x="28" y="793"/>
                      <a:pt x="20" y="789"/>
                    </a:cubicBezTo>
                    <a:cubicBezTo>
                      <a:pt x="16" y="787"/>
                      <a:pt x="12" y="785"/>
                      <a:pt x="9" y="783"/>
                    </a:cubicBezTo>
                    <a:cubicBezTo>
                      <a:pt x="8" y="783"/>
                      <a:pt x="7" y="782"/>
                      <a:pt x="6" y="782"/>
                    </a:cubicBezTo>
                    <a:cubicBezTo>
                      <a:pt x="5" y="782"/>
                      <a:pt x="5" y="781"/>
                      <a:pt x="5" y="781"/>
                    </a:cubicBezTo>
                    <a:cubicBezTo>
                      <a:pt x="4" y="781"/>
                      <a:pt x="4" y="781"/>
                      <a:pt x="4" y="781"/>
                    </a:cubicBezTo>
                    <a:cubicBezTo>
                      <a:pt x="4" y="781"/>
                      <a:pt x="4" y="781"/>
                      <a:pt x="4" y="781"/>
                    </a:cubicBezTo>
                    <a:cubicBezTo>
                      <a:pt x="3" y="781"/>
                      <a:pt x="3" y="781"/>
                      <a:pt x="3" y="781"/>
                    </a:cubicBezTo>
                    <a:cubicBezTo>
                      <a:pt x="3" y="781"/>
                      <a:pt x="3" y="781"/>
                      <a:pt x="2" y="782"/>
                    </a:cubicBezTo>
                    <a:cubicBezTo>
                      <a:pt x="2" y="782"/>
                      <a:pt x="2" y="782"/>
                      <a:pt x="2" y="783"/>
                    </a:cubicBezTo>
                    <a:cubicBezTo>
                      <a:pt x="2" y="783"/>
                      <a:pt x="2" y="784"/>
                      <a:pt x="3" y="784"/>
                    </a:cubicBezTo>
                    <a:cubicBezTo>
                      <a:pt x="3" y="784"/>
                      <a:pt x="5" y="785"/>
                      <a:pt x="9" y="788"/>
                    </a:cubicBezTo>
                    <a:cubicBezTo>
                      <a:pt x="15" y="791"/>
                      <a:pt x="23" y="796"/>
                      <a:pt x="30" y="800"/>
                    </a:cubicBezTo>
                    <a:cubicBezTo>
                      <a:pt x="34" y="803"/>
                      <a:pt x="37" y="805"/>
                      <a:pt x="39" y="806"/>
                    </a:cubicBezTo>
                    <a:cubicBezTo>
                      <a:pt x="41" y="807"/>
                      <a:pt x="41" y="808"/>
                      <a:pt x="42" y="808"/>
                    </a:cubicBezTo>
                    <a:cubicBezTo>
                      <a:pt x="43" y="808"/>
                      <a:pt x="43" y="808"/>
                      <a:pt x="43" y="808"/>
                    </a:cubicBezTo>
                    <a:cubicBezTo>
                      <a:pt x="43" y="809"/>
                      <a:pt x="43" y="809"/>
                      <a:pt x="43" y="809"/>
                    </a:cubicBezTo>
                    <a:cubicBezTo>
                      <a:pt x="43" y="808"/>
                      <a:pt x="43" y="808"/>
                      <a:pt x="43" y="808"/>
                    </a:cubicBezTo>
                    <a:cubicBezTo>
                      <a:pt x="43" y="808"/>
                      <a:pt x="43" y="808"/>
                      <a:pt x="43" y="808"/>
                    </a:cubicBezTo>
                    <a:cubicBezTo>
                      <a:pt x="43" y="809"/>
                      <a:pt x="43" y="809"/>
                      <a:pt x="43" y="809"/>
                    </a:cubicBezTo>
                    <a:cubicBezTo>
                      <a:pt x="43" y="808"/>
                      <a:pt x="43" y="808"/>
                      <a:pt x="43" y="808"/>
                    </a:cubicBezTo>
                    <a:cubicBezTo>
                      <a:pt x="43" y="808"/>
                      <a:pt x="43" y="808"/>
                      <a:pt x="43" y="808"/>
                    </a:cubicBezTo>
                    <a:cubicBezTo>
                      <a:pt x="44" y="808"/>
                      <a:pt x="44" y="808"/>
                      <a:pt x="44" y="808"/>
                    </a:cubicBezTo>
                    <a:cubicBezTo>
                      <a:pt x="42" y="808"/>
                      <a:pt x="42" y="808"/>
                      <a:pt x="42" y="808"/>
                    </a:cubicBezTo>
                    <a:cubicBezTo>
                      <a:pt x="42" y="808"/>
                      <a:pt x="43" y="808"/>
                      <a:pt x="43" y="808"/>
                    </a:cubicBezTo>
                    <a:cubicBezTo>
                      <a:pt x="44" y="808"/>
                      <a:pt x="44" y="808"/>
                      <a:pt x="44" y="808"/>
                    </a:cubicBezTo>
                    <a:cubicBezTo>
                      <a:pt x="42" y="808"/>
                      <a:pt x="42" y="808"/>
                      <a:pt x="42" y="808"/>
                    </a:cubicBezTo>
                    <a:cubicBezTo>
                      <a:pt x="44" y="808"/>
                      <a:pt x="44" y="808"/>
                      <a:pt x="44" y="808"/>
                    </a:cubicBezTo>
                    <a:cubicBezTo>
                      <a:pt x="43" y="807"/>
                      <a:pt x="43" y="807"/>
                      <a:pt x="43" y="807"/>
                    </a:cubicBezTo>
                    <a:cubicBezTo>
                      <a:pt x="42" y="808"/>
                      <a:pt x="42" y="808"/>
                      <a:pt x="42" y="808"/>
                    </a:cubicBezTo>
                    <a:cubicBezTo>
                      <a:pt x="44" y="808"/>
                      <a:pt x="44" y="808"/>
                      <a:pt x="44" y="808"/>
                    </a:cubicBezTo>
                    <a:cubicBezTo>
                      <a:pt x="43" y="807"/>
                      <a:pt x="43" y="807"/>
                      <a:pt x="43" y="807"/>
                    </a:cubicBezTo>
                    <a:cubicBezTo>
                      <a:pt x="44" y="808"/>
                      <a:pt x="44" y="808"/>
                      <a:pt x="44" y="808"/>
                    </a:cubicBezTo>
                    <a:cubicBezTo>
                      <a:pt x="45" y="806"/>
                      <a:pt x="45" y="806"/>
                      <a:pt x="45" y="806"/>
                    </a:cubicBezTo>
                    <a:cubicBezTo>
                      <a:pt x="2" y="786"/>
                      <a:pt x="2" y="786"/>
                      <a:pt x="2" y="786"/>
                    </a:cubicBezTo>
                    <a:cubicBezTo>
                      <a:pt x="2" y="786"/>
                      <a:pt x="1" y="786"/>
                      <a:pt x="0" y="787"/>
                    </a:cubicBezTo>
                    <a:cubicBezTo>
                      <a:pt x="0" y="788"/>
                      <a:pt x="0" y="788"/>
                      <a:pt x="1" y="789"/>
                    </a:cubicBezTo>
                    <a:cubicBezTo>
                      <a:pt x="45" y="816"/>
                      <a:pt x="45" y="816"/>
                      <a:pt x="45" y="816"/>
                    </a:cubicBezTo>
                    <a:cubicBezTo>
                      <a:pt x="45" y="815"/>
                      <a:pt x="45" y="815"/>
                      <a:pt x="45" y="815"/>
                    </a:cubicBezTo>
                    <a:cubicBezTo>
                      <a:pt x="46" y="814"/>
                      <a:pt x="46" y="814"/>
                      <a:pt x="46" y="814"/>
                    </a:cubicBezTo>
                    <a:cubicBezTo>
                      <a:pt x="46" y="814"/>
                      <a:pt x="36" y="808"/>
                      <a:pt x="25" y="803"/>
                    </a:cubicBezTo>
                    <a:cubicBezTo>
                      <a:pt x="20" y="800"/>
                      <a:pt x="15" y="798"/>
                      <a:pt x="10" y="796"/>
                    </a:cubicBezTo>
                    <a:cubicBezTo>
                      <a:pt x="8" y="795"/>
                      <a:pt x="6" y="794"/>
                      <a:pt x="5" y="793"/>
                    </a:cubicBezTo>
                    <a:cubicBezTo>
                      <a:pt x="4" y="793"/>
                      <a:pt x="4" y="793"/>
                      <a:pt x="3" y="793"/>
                    </a:cubicBezTo>
                    <a:cubicBezTo>
                      <a:pt x="3" y="793"/>
                      <a:pt x="2" y="793"/>
                      <a:pt x="2" y="792"/>
                    </a:cubicBezTo>
                    <a:cubicBezTo>
                      <a:pt x="1" y="793"/>
                      <a:pt x="1" y="793"/>
                      <a:pt x="1" y="793"/>
                    </a:cubicBezTo>
                    <a:cubicBezTo>
                      <a:pt x="1" y="793"/>
                      <a:pt x="1" y="793"/>
                      <a:pt x="0" y="793"/>
                    </a:cubicBezTo>
                    <a:cubicBezTo>
                      <a:pt x="0" y="794"/>
                      <a:pt x="0" y="795"/>
                      <a:pt x="1" y="795"/>
                    </a:cubicBezTo>
                    <a:cubicBezTo>
                      <a:pt x="44" y="822"/>
                      <a:pt x="44" y="822"/>
                      <a:pt x="44" y="822"/>
                    </a:cubicBezTo>
                    <a:cubicBezTo>
                      <a:pt x="45" y="821"/>
                      <a:pt x="45" y="821"/>
                      <a:pt x="45" y="821"/>
                    </a:cubicBezTo>
                    <a:cubicBezTo>
                      <a:pt x="46" y="820"/>
                      <a:pt x="46" y="820"/>
                      <a:pt x="46" y="820"/>
                    </a:cubicBezTo>
                    <a:cubicBezTo>
                      <a:pt x="46" y="820"/>
                      <a:pt x="36" y="815"/>
                      <a:pt x="26" y="810"/>
                    </a:cubicBezTo>
                    <a:cubicBezTo>
                      <a:pt x="20" y="807"/>
                      <a:pt x="15" y="804"/>
                      <a:pt x="11" y="802"/>
                    </a:cubicBezTo>
                    <a:cubicBezTo>
                      <a:pt x="9" y="801"/>
                      <a:pt x="7" y="801"/>
                      <a:pt x="6" y="800"/>
                    </a:cubicBezTo>
                    <a:cubicBezTo>
                      <a:pt x="5" y="800"/>
                      <a:pt x="4" y="799"/>
                      <a:pt x="4" y="799"/>
                    </a:cubicBezTo>
                    <a:cubicBezTo>
                      <a:pt x="3" y="799"/>
                      <a:pt x="3" y="799"/>
                      <a:pt x="2" y="799"/>
                    </a:cubicBezTo>
                    <a:cubicBezTo>
                      <a:pt x="2" y="799"/>
                      <a:pt x="2" y="799"/>
                      <a:pt x="2" y="799"/>
                    </a:cubicBezTo>
                    <a:cubicBezTo>
                      <a:pt x="1" y="799"/>
                      <a:pt x="1" y="799"/>
                      <a:pt x="1" y="800"/>
                    </a:cubicBezTo>
                    <a:cubicBezTo>
                      <a:pt x="2" y="801"/>
                      <a:pt x="2" y="801"/>
                      <a:pt x="2" y="801"/>
                    </a:cubicBezTo>
                    <a:cubicBezTo>
                      <a:pt x="1" y="800"/>
                      <a:pt x="1" y="800"/>
                      <a:pt x="1" y="800"/>
                    </a:cubicBezTo>
                    <a:cubicBezTo>
                      <a:pt x="1" y="801"/>
                      <a:pt x="1" y="801"/>
                      <a:pt x="1" y="801"/>
                    </a:cubicBezTo>
                    <a:cubicBezTo>
                      <a:pt x="1" y="801"/>
                      <a:pt x="1" y="801"/>
                      <a:pt x="1" y="801"/>
                    </a:cubicBezTo>
                    <a:cubicBezTo>
                      <a:pt x="1" y="802"/>
                      <a:pt x="1" y="802"/>
                      <a:pt x="2" y="802"/>
                    </a:cubicBezTo>
                    <a:cubicBezTo>
                      <a:pt x="3" y="804"/>
                      <a:pt x="7" y="806"/>
                      <a:pt x="11" y="808"/>
                    </a:cubicBezTo>
                    <a:cubicBezTo>
                      <a:pt x="17" y="812"/>
                      <a:pt x="25" y="817"/>
                      <a:pt x="32" y="820"/>
                    </a:cubicBezTo>
                    <a:cubicBezTo>
                      <a:pt x="35" y="822"/>
                      <a:pt x="38" y="824"/>
                      <a:pt x="40" y="825"/>
                    </a:cubicBezTo>
                    <a:cubicBezTo>
                      <a:pt x="41" y="826"/>
                      <a:pt x="42" y="827"/>
                      <a:pt x="42"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4" y="827"/>
                      <a:pt x="44" y="827"/>
                      <a:pt x="44" y="827"/>
                    </a:cubicBezTo>
                    <a:cubicBezTo>
                      <a:pt x="42" y="827"/>
                      <a:pt x="42" y="827"/>
                      <a:pt x="42" y="827"/>
                    </a:cubicBezTo>
                    <a:cubicBezTo>
                      <a:pt x="42" y="827"/>
                      <a:pt x="43" y="827"/>
                      <a:pt x="43" y="827"/>
                    </a:cubicBezTo>
                    <a:cubicBezTo>
                      <a:pt x="44" y="827"/>
                      <a:pt x="44" y="827"/>
                      <a:pt x="44" y="827"/>
                    </a:cubicBezTo>
                    <a:cubicBezTo>
                      <a:pt x="42" y="827"/>
                      <a:pt x="42" y="827"/>
                      <a:pt x="42" y="827"/>
                    </a:cubicBezTo>
                    <a:cubicBezTo>
                      <a:pt x="44" y="827"/>
                      <a:pt x="44" y="827"/>
                      <a:pt x="44" y="827"/>
                    </a:cubicBezTo>
                    <a:cubicBezTo>
                      <a:pt x="43" y="826"/>
                      <a:pt x="43" y="826"/>
                      <a:pt x="43" y="826"/>
                    </a:cubicBezTo>
                    <a:cubicBezTo>
                      <a:pt x="42" y="827"/>
                      <a:pt x="42" y="827"/>
                      <a:pt x="42" y="827"/>
                    </a:cubicBezTo>
                    <a:cubicBezTo>
                      <a:pt x="44" y="827"/>
                      <a:pt x="44" y="827"/>
                      <a:pt x="44" y="827"/>
                    </a:cubicBezTo>
                    <a:cubicBezTo>
                      <a:pt x="43" y="826"/>
                      <a:pt x="43" y="826"/>
                      <a:pt x="43" y="826"/>
                    </a:cubicBezTo>
                    <a:cubicBezTo>
                      <a:pt x="44" y="827"/>
                      <a:pt x="44" y="827"/>
                      <a:pt x="44" y="827"/>
                    </a:cubicBezTo>
                    <a:cubicBezTo>
                      <a:pt x="44" y="825"/>
                      <a:pt x="44" y="825"/>
                      <a:pt x="44" y="825"/>
                    </a:cubicBezTo>
                    <a:cubicBezTo>
                      <a:pt x="44" y="825"/>
                      <a:pt x="35" y="821"/>
                      <a:pt x="24" y="816"/>
                    </a:cubicBezTo>
                    <a:cubicBezTo>
                      <a:pt x="19" y="814"/>
                      <a:pt x="14" y="811"/>
                      <a:pt x="10" y="810"/>
                    </a:cubicBezTo>
                    <a:cubicBezTo>
                      <a:pt x="8" y="809"/>
                      <a:pt x="7" y="808"/>
                      <a:pt x="5" y="807"/>
                    </a:cubicBezTo>
                    <a:cubicBezTo>
                      <a:pt x="5" y="807"/>
                      <a:pt x="4" y="807"/>
                      <a:pt x="4" y="807"/>
                    </a:cubicBezTo>
                    <a:cubicBezTo>
                      <a:pt x="3" y="807"/>
                      <a:pt x="3" y="807"/>
                      <a:pt x="3" y="807"/>
                    </a:cubicBezTo>
                    <a:cubicBezTo>
                      <a:pt x="3" y="807"/>
                      <a:pt x="3" y="807"/>
                      <a:pt x="3" y="807"/>
                    </a:cubicBezTo>
                    <a:cubicBezTo>
                      <a:pt x="2" y="807"/>
                      <a:pt x="2" y="807"/>
                      <a:pt x="2" y="807"/>
                    </a:cubicBezTo>
                    <a:cubicBezTo>
                      <a:pt x="2" y="807"/>
                      <a:pt x="2" y="807"/>
                      <a:pt x="1" y="807"/>
                    </a:cubicBezTo>
                    <a:cubicBezTo>
                      <a:pt x="1" y="808"/>
                      <a:pt x="1" y="809"/>
                      <a:pt x="2" y="809"/>
                    </a:cubicBezTo>
                    <a:cubicBezTo>
                      <a:pt x="44" y="836"/>
                      <a:pt x="44" y="836"/>
                      <a:pt x="44" y="836"/>
                    </a:cubicBezTo>
                    <a:cubicBezTo>
                      <a:pt x="45" y="834"/>
                      <a:pt x="45" y="834"/>
                      <a:pt x="45" y="834"/>
                    </a:cubicBezTo>
                    <a:cubicBezTo>
                      <a:pt x="43" y="833"/>
                      <a:pt x="43" y="833"/>
                      <a:pt x="43" y="833"/>
                    </a:cubicBezTo>
                    <a:cubicBezTo>
                      <a:pt x="45" y="834"/>
                      <a:pt x="45" y="834"/>
                      <a:pt x="45" y="834"/>
                    </a:cubicBezTo>
                    <a:cubicBezTo>
                      <a:pt x="44" y="833"/>
                      <a:pt x="44" y="833"/>
                      <a:pt x="44" y="833"/>
                    </a:cubicBezTo>
                    <a:cubicBezTo>
                      <a:pt x="44" y="833"/>
                      <a:pt x="44" y="833"/>
                      <a:pt x="43" y="833"/>
                    </a:cubicBezTo>
                    <a:cubicBezTo>
                      <a:pt x="45" y="834"/>
                      <a:pt x="45" y="834"/>
                      <a:pt x="45" y="834"/>
                    </a:cubicBezTo>
                    <a:cubicBezTo>
                      <a:pt x="44" y="833"/>
                      <a:pt x="44" y="833"/>
                      <a:pt x="44" y="833"/>
                    </a:cubicBezTo>
                    <a:cubicBezTo>
                      <a:pt x="44" y="834"/>
                      <a:pt x="44" y="834"/>
                      <a:pt x="44" y="834"/>
                    </a:cubicBezTo>
                    <a:cubicBezTo>
                      <a:pt x="44" y="833"/>
                      <a:pt x="44" y="833"/>
                      <a:pt x="44" y="833"/>
                    </a:cubicBezTo>
                    <a:cubicBezTo>
                      <a:pt x="44" y="833"/>
                      <a:pt x="44" y="833"/>
                      <a:pt x="44" y="833"/>
                    </a:cubicBezTo>
                    <a:cubicBezTo>
                      <a:pt x="44" y="834"/>
                      <a:pt x="44" y="834"/>
                      <a:pt x="44" y="834"/>
                    </a:cubicBezTo>
                    <a:cubicBezTo>
                      <a:pt x="44" y="833"/>
                      <a:pt x="44" y="833"/>
                      <a:pt x="44" y="833"/>
                    </a:cubicBezTo>
                    <a:cubicBezTo>
                      <a:pt x="44" y="834"/>
                      <a:pt x="44" y="834"/>
                      <a:pt x="44" y="834"/>
                    </a:cubicBezTo>
                    <a:cubicBezTo>
                      <a:pt x="45" y="833"/>
                      <a:pt x="45" y="833"/>
                      <a:pt x="45" y="833"/>
                    </a:cubicBezTo>
                    <a:cubicBezTo>
                      <a:pt x="44" y="833"/>
                      <a:pt x="44" y="833"/>
                      <a:pt x="44" y="833"/>
                    </a:cubicBezTo>
                    <a:cubicBezTo>
                      <a:pt x="44" y="834"/>
                      <a:pt x="44" y="834"/>
                      <a:pt x="44" y="834"/>
                    </a:cubicBezTo>
                    <a:cubicBezTo>
                      <a:pt x="45" y="833"/>
                      <a:pt x="45" y="833"/>
                      <a:pt x="45" y="833"/>
                    </a:cubicBezTo>
                    <a:cubicBezTo>
                      <a:pt x="45" y="833"/>
                      <a:pt x="44" y="832"/>
                      <a:pt x="42" y="832"/>
                    </a:cubicBezTo>
                    <a:cubicBezTo>
                      <a:pt x="38" y="830"/>
                      <a:pt x="28" y="826"/>
                      <a:pt x="20" y="822"/>
                    </a:cubicBezTo>
                    <a:cubicBezTo>
                      <a:pt x="16" y="820"/>
                      <a:pt x="12" y="818"/>
                      <a:pt x="9" y="817"/>
                    </a:cubicBezTo>
                    <a:cubicBezTo>
                      <a:pt x="7" y="816"/>
                      <a:pt x="6" y="815"/>
                      <a:pt x="5" y="815"/>
                    </a:cubicBezTo>
                    <a:cubicBezTo>
                      <a:pt x="5" y="815"/>
                      <a:pt x="4" y="815"/>
                      <a:pt x="4" y="814"/>
                    </a:cubicBezTo>
                    <a:cubicBezTo>
                      <a:pt x="4" y="814"/>
                      <a:pt x="4" y="814"/>
                      <a:pt x="4" y="814"/>
                    </a:cubicBezTo>
                    <a:cubicBezTo>
                      <a:pt x="4" y="814"/>
                      <a:pt x="4" y="814"/>
                      <a:pt x="4" y="814"/>
                    </a:cubicBezTo>
                    <a:cubicBezTo>
                      <a:pt x="3" y="814"/>
                      <a:pt x="3" y="814"/>
                      <a:pt x="3" y="814"/>
                    </a:cubicBezTo>
                    <a:cubicBezTo>
                      <a:pt x="3" y="814"/>
                      <a:pt x="3" y="814"/>
                      <a:pt x="3" y="814"/>
                    </a:cubicBezTo>
                    <a:cubicBezTo>
                      <a:pt x="2" y="814"/>
                      <a:pt x="2" y="814"/>
                      <a:pt x="2" y="815"/>
                    </a:cubicBezTo>
                    <a:cubicBezTo>
                      <a:pt x="2" y="815"/>
                      <a:pt x="2" y="816"/>
                      <a:pt x="2" y="816"/>
                    </a:cubicBezTo>
                    <a:cubicBezTo>
                      <a:pt x="2" y="816"/>
                      <a:pt x="2" y="817"/>
                      <a:pt x="2" y="817"/>
                    </a:cubicBezTo>
                    <a:cubicBezTo>
                      <a:pt x="2" y="817"/>
                      <a:pt x="5" y="819"/>
                      <a:pt x="9" y="821"/>
                    </a:cubicBezTo>
                    <a:cubicBezTo>
                      <a:pt x="15" y="824"/>
                      <a:pt x="24" y="830"/>
                      <a:pt x="31" y="834"/>
                    </a:cubicBezTo>
                    <a:cubicBezTo>
                      <a:pt x="35" y="837"/>
                      <a:pt x="38" y="839"/>
                      <a:pt x="40" y="840"/>
                    </a:cubicBezTo>
                    <a:cubicBezTo>
                      <a:pt x="42" y="841"/>
                      <a:pt x="43" y="842"/>
                      <a:pt x="43" y="842"/>
                    </a:cubicBezTo>
                    <a:cubicBezTo>
                      <a:pt x="44" y="843"/>
                      <a:pt x="44" y="843"/>
                      <a:pt x="44" y="843"/>
                    </a:cubicBezTo>
                    <a:cubicBezTo>
                      <a:pt x="44" y="843"/>
                      <a:pt x="44" y="843"/>
                      <a:pt x="44" y="843"/>
                    </a:cubicBezTo>
                    <a:cubicBezTo>
                      <a:pt x="44" y="843"/>
                      <a:pt x="44" y="843"/>
                      <a:pt x="44" y="843"/>
                    </a:cubicBezTo>
                    <a:cubicBezTo>
                      <a:pt x="45" y="842"/>
                      <a:pt x="45" y="842"/>
                      <a:pt x="45" y="842"/>
                    </a:cubicBezTo>
                    <a:cubicBezTo>
                      <a:pt x="44" y="843"/>
                      <a:pt x="44" y="843"/>
                      <a:pt x="44" y="843"/>
                    </a:cubicBezTo>
                    <a:cubicBezTo>
                      <a:pt x="44" y="843"/>
                      <a:pt x="44" y="843"/>
                      <a:pt x="44" y="843"/>
                    </a:cubicBezTo>
                    <a:cubicBezTo>
                      <a:pt x="45" y="842"/>
                      <a:pt x="45" y="842"/>
                      <a:pt x="45" y="842"/>
                    </a:cubicBezTo>
                    <a:cubicBezTo>
                      <a:pt x="44" y="843"/>
                      <a:pt x="44" y="843"/>
                      <a:pt x="44" y="843"/>
                    </a:cubicBezTo>
                    <a:cubicBezTo>
                      <a:pt x="45" y="842"/>
                      <a:pt x="45" y="842"/>
                      <a:pt x="45" y="842"/>
                    </a:cubicBezTo>
                    <a:cubicBezTo>
                      <a:pt x="44" y="842"/>
                      <a:pt x="44" y="842"/>
                      <a:pt x="44" y="842"/>
                    </a:cubicBezTo>
                    <a:cubicBezTo>
                      <a:pt x="44" y="843"/>
                      <a:pt x="44" y="843"/>
                      <a:pt x="44" y="843"/>
                    </a:cubicBezTo>
                    <a:cubicBezTo>
                      <a:pt x="45" y="842"/>
                      <a:pt x="45" y="842"/>
                      <a:pt x="45" y="842"/>
                    </a:cubicBezTo>
                    <a:cubicBezTo>
                      <a:pt x="44" y="842"/>
                      <a:pt x="44" y="842"/>
                      <a:pt x="44" y="842"/>
                    </a:cubicBezTo>
                    <a:cubicBezTo>
                      <a:pt x="45" y="842"/>
                      <a:pt x="45" y="842"/>
                      <a:pt x="45" y="842"/>
                    </a:cubicBezTo>
                    <a:cubicBezTo>
                      <a:pt x="44" y="841"/>
                      <a:pt x="44" y="841"/>
                      <a:pt x="44" y="841"/>
                    </a:cubicBezTo>
                    <a:cubicBezTo>
                      <a:pt x="44" y="842"/>
                      <a:pt x="44" y="842"/>
                      <a:pt x="44" y="842"/>
                    </a:cubicBezTo>
                    <a:cubicBezTo>
                      <a:pt x="45" y="842"/>
                      <a:pt x="45" y="842"/>
                      <a:pt x="45" y="842"/>
                    </a:cubicBezTo>
                    <a:cubicBezTo>
                      <a:pt x="44" y="841"/>
                      <a:pt x="44" y="841"/>
                      <a:pt x="44" y="841"/>
                    </a:cubicBezTo>
                    <a:cubicBezTo>
                      <a:pt x="45" y="842"/>
                      <a:pt x="45" y="842"/>
                      <a:pt x="45" y="842"/>
                    </a:cubicBezTo>
                    <a:cubicBezTo>
                      <a:pt x="46" y="840"/>
                      <a:pt x="46" y="840"/>
                      <a:pt x="46" y="840"/>
                    </a:cubicBezTo>
                    <a:cubicBezTo>
                      <a:pt x="4" y="822"/>
                      <a:pt x="4" y="822"/>
                      <a:pt x="4" y="822"/>
                    </a:cubicBezTo>
                    <a:cubicBezTo>
                      <a:pt x="4" y="822"/>
                      <a:pt x="3" y="822"/>
                      <a:pt x="2" y="822"/>
                    </a:cubicBezTo>
                    <a:cubicBezTo>
                      <a:pt x="2" y="823"/>
                      <a:pt x="2" y="823"/>
                      <a:pt x="2" y="823"/>
                    </a:cubicBezTo>
                    <a:cubicBezTo>
                      <a:pt x="2" y="824"/>
                      <a:pt x="2" y="824"/>
                      <a:pt x="2" y="824"/>
                    </a:cubicBezTo>
                    <a:cubicBezTo>
                      <a:pt x="3" y="825"/>
                      <a:pt x="3" y="825"/>
                      <a:pt x="3" y="825"/>
                    </a:cubicBezTo>
                    <a:cubicBezTo>
                      <a:pt x="3" y="825"/>
                      <a:pt x="4" y="826"/>
                      <a:pt x="6" y="827"/>
                    </a:cubicBezTo>
                    <a:cubicBezTo>
                      <a:pt x="15" y="833"/>
                      <a:pt x="44" y="850"/>
                      <a:pt x="44" y="850"/>
                    </a:cubicBezTo>
                    <a:cubicBezTo>
                      <a:pt x="45" y="849"/>
                      <a:pt x="45" y="849"/>
                      <a:pt x="45" y="849"/>
                    </a:cubicBezTo>
                    <a:cubicBezTo>
                      <a:pt x="43" y="848"/>
                      <a:pt x="43" y="848"/>
                      <a:pt x="43" y="848"/>
                    </a:cubicBezTo>
                    <a:cubicBezTo>
                      <a:pt x="44" y="849"/>
                      <a:pt x="44" y="849"/>
                      <a:pt x="44" y="849"/>
                    </a:cubicBezTo>
                    <a:cubicBezTo>
                      <a:pt x="44" y="848"/>
                      <a:pt x="44" y="848"/>
                      <a:pt x="44" y="848"/>
                    </a:cubicBezTo>
                    <a:cubicBezTo>
                      <a:pt x="44" y="848"/>
                      <a:pt x="44" y="848"/>
                      <a:pt x="43" y="848"/>
                    </a:cubicBezTo>
                    <a:cubicBezTo>
                      <a:pt x="44" y="849"/>
                      <a:pt x="44" y="849"/>
                      <a:pt x="44" y="849"/>
                    </a:cubicBezTo>
                    <a:cubicBezTo>
                      <a:pt x="44" y="848"/>
                      <a:pt x="44" y="848"/>
                      <a:pt x="44" y="848"/>
                    </a:cubicBezTo>
                    <a:cubicBezTo>
                      <a:pt x="44" y="849"/>
                      <a:pt x="44" y="849"/>
                      <a:pt x="44" y="849"/>
                    </a:cubicBezTo>
                    <a:cubicBezTo>
                      <a:pt x="44" y="848"/>
                      <a:pt x="44" y="848"/>
                      <a:pt x="44" y="848"/>
                    </a:cubicBezTo>
                    <a:cubicBezTo>
                      <a:pt x="44" y="848"/>
                      <a:pt x="44" y="848"/>
                      <a:pt x="44" y="848"/>
                    </a:cubicBezTo>
                    <a:cubicBezTo>
                      <a:pt x="44" y="849"/>
                      <a:pt x="44" y="849"/>
                      <a:pt x="44" y="849"/>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3" y="847"/>
                      <a:pt x="42" y="847"/>
                    </a:cubicBezTo>
                    <a:cubicBezTo>
                      <a:pt x="37" y="845"/>
                      <a:pt x="28" y="840"/>
                      <a:pt x="20" y="836"/>
                    </a:cubicBezTo>
                    <a:cubicBezTo>
                      <a:pt x="16" y="834"/>
                      <a:pt x="12" y="832"/>
                      <a:pt x="9" y="831"/>
                    </a:cubicBezTo>
                    <a:cubicBezTo>
                      <a:pt x="8" y="830"/>
                      <a:pt x="6" y="830"/>
                      <a:pt x="6" y="829"/>
                    </a:cubicBezTo>
                    <a:cubicBezTo>
                      <a:pt x="5" y="829"/>
                      <a:pt x="5" y="829"/>
                      <a:pt x="5" y="829"/>
                    </a:cubicBezTo>
                    <a:cubicBezTo>
                      <a:pt x="4" y="829"/>
                      <a:pt x="4" y="829"/>
                      <a:pt x="4" y="829"/>
                    </a:cubicBezTo>
                    <a:cubicBezTo>
                      <a:pt x="4" y="829"/>
                      <a:pt x="4" y="829"/>
                      <a:pt x="4" y="829"/>
                    </a:cubicBezTo>
                    <a:cubicBezTo>
                      <a:pt x="4" y="829"/>
                      <a:pt x="4" y="829"/>
                      <a:pt x="4" y="829"/>
                    </a:cubicBezTo>
                    <a:cubicBezTo>
                      <a:pt x="4" y="829"/>
                      <a:pt x="4" y="829"/>
                      <a:pt x="4" y="829"/>
                    </a:cubicBezTo>
                    <a:cubicBezTo>
                      <a:pt x="3" y="829"/>
                      <a:pt x="3" y="829"/>
                      <a:pt x="3" y="829"/>
                    </a:cubicBezTo>
                    <a:cubicBezTo>
                      <a:pt x="2" y="830"/>
                      <a:pt x="2" y="830"/>
                      <a:pt x="2" y="830"/>
                    </a:cubicBezTo>
                    <a:cubicBezTo>
                      <a:pt x="4" y="830"/>
                      <a:pt x="4" y="830"/>
                      <a:pt x="4" y="830"/>
                    </a:cubicBezTo>
                    <a:cubicBezTo>
                      <a:pt x="2" y="829"/>
                      <a:pt x="2" y="829"/>
                      <a:pt x="2" y="829"/>
                    </a:cubicBezTo>
                    <a:cubicBezTo>
                      <a:pt x="2" y="830"/>
                      <a:pt x="2" y="830"/>
                      <a:pt x="2" y="830"/>
                    </a:cubicBezTo>
                    <a:cubicBezTo>
                      <a:pt x="2" y="831"/>
                      <a:pt x="2" y="831"/>
                      <a:pt x="3" y="831"/>
                    </a:cubicBezTo>
                    <a:cubicBezTo>
                      <a:pt x="3" y="832"/>
                      <a:pt x="3" y="832"/>
                      <a:pt x="4" y="832"/>
                    </a:cubicBezTo>
                    <a:cubicBezTo>
                      <a:pt x="5" y="834"/>
                      <a:pt x="8" y="836"/>
                      <a:pt x="12" y="838"/>
                    </a:cubicBezTo>
                    <a:cubicBezTo>
                      <a:pt x="25" y="846"/>
                      <a:pt x="43" y="857"/>
                      <a:pt x="43" y="857"/>
                    </a:cubicBezTo>
                    <a:cubicBezTo>
                      <a:pt x="44" y="855"/>
                      <a:pt x="44" y="855"/>
                      <a:pt x="44" y="855"/>
                    </a:cubicBezTo>
                    <a:cubicBezTo>
                      <a:pt x="45" y="854"/>
                      <a:pt x="45" y="854"/>
                      <a:pt x="45" y="854"/>
                    </a:cubicBezTo>
                    <a:cubicBezTo>
                      <a:pt x="3" y="835"/>
                      <a:pt x="3" y="835"/>
                      <a:pt x="3" y="835"/>
                    </a:cubicBezTo>
                    <a:cubicBezTo>
                      <a:pt x="2" y="835"/>
                      <a:pt x="2" y="835"/>
                      <a:pt x="1" y="835"/>
                    </a:cubicBezTo>
                    <a:cubicBezTo>
                      <a:pt x="1" y="836"/>
                      <a:pt x="1" y="836"/>
                      <a:pt x="1" y="837"/>
                    </a:cubicBezTo>
                    <a:cubicBezTo>
                      <a:pt x="1" y="837"/>
                      <a:pt x="1" y="837"/>
                      <a:pt x="1" y="838"/>
                    </a:cubicBezTo>
                    <a:cubicBezTo>
                      <a:pt x="1" y="838"/>
                      <a:pt x="1" y="838"/>
                      <a:pt x="1" y="838"/>
                    </a:cubicBezTo>
                    <a:cubicBezTo>
                      <a:pt x="1" y="838"/>
                      <a:pt x="2" y="838"/>
                      <a:pt x="2" y="839"/>
                    </a:cubicBezTo>
                    <a:cubicBezTo>
                      <a:pt x="5" y="841"/>
                      <a:pt x="16" y="847"/>
                      <a:pt x="25" y="853"/>
                    </a:cubicBezTo>
                    <a:cubicBezTo>
                      <a:pt x="30" y="856"/>
                      <a:pt x="35" y="859"/>
                      <a:pt x="39" y="861"/>
                    </a:cubicBezTo>
                    <a:cubicBezTo>
                      <a:pt x="40" y="862"/>
                      <a:pt x="42" y="863"/>
                      <a:pt x="43" y="864"/>
                    </a:cubicBezTo>
                    <a:cubicBezTo>
                      <a:pt x="43" y="864"/>
                      <a:pt x="43" y="864"/>
                      <a:pt x="44" y="864"/>
                    </a:cubicBezTo>
                    <a:cubicBezTo>
                      <a:pt x="44" y="865"/>
                      <a:pt x="44" y="865"/>
                      <a:pt x="44" y="865"/>
                    </a:cubicBezTo>
                    <a:cubicBezTo>
                      <a:pt x="44" y="864"/>
                      <a:pt x="44" y="864"/>
                      <a:pt x="44" y="864"/>
                    </a:cubicBezTo>
                    <a:cubicBezTo>
                      <a:pt x="44" y="864"/>
                      <a:pt x="44" y="864"/>
                      <a:pt x="44" y="864"/>
                    </a:cubicBezTo>
                    <a:cubicBezTo>
                      <a:pt x="44" y="865"/>
                      <a:pt x="44" y="865"/>
                      <a:pt x="44" y="865"/>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5" y="864"/>
                      <a:pt x="45" y="864"/>
                      <a:pt x="45" y="864"/>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5" y="864"/>
                      <a:pt x="45" y="864"/>
                      <a:pt x="45" y="864"/>
                    </a:cubicBezTo>
                    <a:cubicBezTo>
                      <a:pt x="44" y="863"/>
                      <a:pt x="44" y="863"/>
                      <a:pt x="44" y="863"/>
                    </a:cubicBezTo>
                    <a:cubicBezTo>
                      <a:pt x="45" y="864"/>
                      <a:pt x="45" y="864"/>
                      <a:pt x="45" y="864"/>
                    </a:cubicBezTo>
                    <a:cubicBezTo>
                      <a:pt x="45" y="862"/>
                      <a:pt x="45" y="862"/>
                      <a:pt x="45" y="862"/>
                    </a:cubicBezTo>
                    <a:cubicBezTo>
                      <a:pt x="44" y="863"/>
                      <a:pt x="44" y="863"/>
                      <a:pt x="44" y="863"/>
                    </a:cubicBezTo>
                    <a:cubicBezTo>
                      <a:pt x="45" y="864"/>
                      <a:pt x="45" y="864"/>
                      <a:pt x="45" y="864"/>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3"/>
                      <a:pt x="45" y="863"/>
                      <a:pt x="45" y="863"/>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2"/>
                      <a:pt x="44" y="862"/>
                      <a:pt x="42" y="861"/>
                    </a:cubicBezTo>
                    <a:cubicBezTo>
                      <a:pt x="38" y="859"/>
                      <a:pt x="28" y="853"/>
                      <a:pt x="20" y="849"/>
                    </a:cubicBezTo>
                    <a:cubicBezTo>
                      <a:pt x="15" y="847"/>
                      <a:pt x="11" y="845"/>
                      <a:pt x="8" y="843"/>
                    </a:cubicBezTo>
                    <a:cubicBezTo>
                      <a:pt x="7" y="842"/>
                      <a:pt x="5" y="842"/>
                      <a:pt x="4" y="841"/>
                    </a:cubicBezTo>
                    <a:cubicBezTo>
                      <a:pt x="4" y="841"/>
                      <a:pt x="3" y="841"/>
                      <a:pt x="3" y="841"/>
                    </a:cubicBezTo>
                    <a:cubicBezTo>
                      <a:pt x="3" y="841"/>
                      <a:pt x="2" y="840"/>
                      <a:pt x="2" y="840"/>
                    </a:cubicBezTo>
                    <a:cubicBezTo>
                      <a:pt x="1" y="840"/>
                      <a:pt x="1" y="840"/>
                      <a:pt x="1" y="840"/>
                    </a:cubicBezTo>
                    <a:cubicBezTo>
                      <a:pt x="1" y="841"/>
                      <a:pt x="1" y="841"/>
                      <a:pt x="0" y="841"/>
                    </a:cubicBezTo>
                    <a:cubicBezTo>
                      <a:pt x="0" y="842"/>
                      <a:pt x="0" y="843"/>
                      <a:pt x="1" y="843"/>
                    </a:cubicBezTo>
                    <a:cubicBezTo>
                      <a:pt x="22" y="857"/>
                      <a:pt x="22" y="857"/>
                      <a:pt x="22" y="857"/>
                    </a:cubicBezTo>
                    <a:cubicBezTo>
                      <a:pt x="4" y="848"/>
                      <a:pt x="4" y="848"/>
                      <a:pt x="4" y="848"/>
                    </a:cubicBezTo>
                    <a:cubicBezTo>
                      <a:pt x="4" y="848"/>
                      <a:pt x="3" y="848"/>
                      <a:pt x="2" y="849"/>
                    </a:cubicBezTo>
                    <a:cubicBezTo>
                      <a:pt x="2" y="849"/>
                      <a:pt x="2" y="850"/>
                      <a:pt x="3" y="851"/>
                    </a:cubicBezTo>
                    <a:cubicBezTo>
                      <a:pt x="3" y="851"/>
                      <a:pt x="5" y="852"/>
                      <a:pt x="9" y="855"/>
                    </a:cubicBezTo>
                    <a:cubicBezTo>
                      <a:pt x="15" y="858"/>
                      <a:pt x="23" y="863"/>
                      <a:pt x="30" y="868"/>
                    </a:cubicBezTo>
                    <a:cubicBezTo>
                      <a:pt x="34" y="870"/>
                      <a:pt x="37" y="872"/>
                      <a:pt x="39" y="873"/>
                    </a:cubicBezTo>
                    <a:cubicBezTo>
                      <a:pt x="41" y="874"/>
                      <a:pt x="42" y="875"/>
                      <a:pt x="42" y="875"/>
                    </a:cubicBezTo>
                    <a:cubicBezTo>
                      <a:pt x="43" y="876"/>
                      <a:pt x="43" y="876"/>
                      <a:pt x="43" y="876"/>
                    </a:cubicBezTo>
                    <a:cubicBezTo>
                      <a:pt x="43" y="876"/>
                      <a:pt x="43" y="876"/>
                      <a:pt x="43" y="876"/>
                    </a:cubicBezTo>
                    <a:cubicBezTo>
                      <a:pt x="43" y="876"/>
                      <a:pt x="43" y="876"/>
                      <a:pt x="43" y="876"/>
                    </a:cubicBezTo>
                    <a:cubicBezTo>
                      <a:pt x="43" y="875"/>
                      <a:pt x="43" y="875"/>
                      <a:pt x="43" y="875"/>
                    </a:cubicBezTo>
                    <a:cubicBezTo>
                      <a:pt x="43" y="876"/>
                      <a:pt x="43" y="876"/>
                      <a:pt x="43" y="876"/>
                    </a:cubicBezTo>
                    <a:cubicBezTo>
                      <a:pt x="43" y="876"/>
                      <a:pt x="43" y="876"/>
                      <a:pt x="43" y="876"/>
                    </a:cubicBezTo>
                    <a:cubicBezTo>
                      <a:pt x="43" y="875"/>
                      <a:pt x="43" y="875"/>
                      <a:pt x="43" y="875"/>
                    </a:cubicBezTo>
                    <a:cubicBezTo>
                      <a:pt x="43" y="876"/>
                      <a:pt x="43" y="876"/>
                      <a:pt x="43" y="876"/>
                    </a:cubicBezTo>
                    <a:cubicBezTo>
                      <a:pt x="44" y="875"/>
                      <a:pt x="44" y="875"/>
                      <a:pt x="44" y="875"/>
                    </a:cubicBezTo>
                    <a:cubicBezTo>
                      <a:pt x="43" y="875"/>
                      <a:pt x="43" y="875"/>
                      <a:pt x="43" y="875"/>
                    </a:cubicBezTo>
                    <a:cubicBezTo>
                      <a:pt x="43" y="876"/>
                      <a:pt x="43" y="876"/>
                      <a:pt x="43" y="876"/>
                    </a:cubicBezTo>
                    <a:cubicBezTo>
                      <a:pt x="44" y="875"/>
                      <a:pt x="44" y="875"/>
                      <a:pt x="44" y="875"/>
                    </a:cubicBezTo>
                    <a:cubicBezTo>
                      <a:pt x="43" y="875"/>
                      <a:pt x="43" y="875"/>
                      <a:pt x="43" y="875"/>
                    </a:cubicBezTo>
                    <a:cubicBezTo>
                      <a:pt x="44" y="875"/>
                      <a:pt x="44" y="875"/>
                      <a:pt x="44" y="875"/>
                    </a:cubicBezTo>
                    <a:cubicBezTo>
                      <a:pt x="42" y="875"/>
                      <a:pt x="42" y="875"/>
                      <a:pt x="42" y="875"/>
                    </a:cubicBezTo>
                    <a:cubicBezTo>
                      <a:pt x="43" y="875"/>
                      <a:pt x="43" y="875"/>
                      <a:pt x="43" y="875"/>
                    </a:cubicBezTo>
                    <a:cubicBezTo>
                      <a:pt x="44" y="875"/>
                      <a:pt x="44" y="875"/>
                      <a:pt x="44" y="875"/>
                    </a:cubicBezTo>
                    <a:cubicBezTo>
                      <a:pt x="42" y="875"/>
                      <a:pt x="42" y="875"/>
                      <a:pt x="42" y="875"/>
                    </a:cubicBezTo>
                    <a:cubicBezTo>
                      <a:pt x="44" y="875"/>
                      <a:pt x="44" y="875"/>
                      <a:pt x="44" y="875"/>
                    </a:cubicBezTo>
                    <a:cubicBezTo>
                      <a:pt x="45" y="873"/>
                      <a:pt x="45" y="873"/>
                      <a:pt x="45" y="873"/>
                    </a:cubicBezTo>
                    <a:cubicBezTo>
                      <a:pt x="45" y="873"/>
                      <a:pt x="35" y="869"/>
                      <a:pt x="25" y="864"/>
                    </a:cubicBezTo>
                    <a:cubicBezTo>
                      <a:pt x="20" y="862"/>
                      <a:pt x="15" y="859"/>
                      <a:pt x="11" y="857"/>
                    </a:cubicBezTo>
                    <a:cubicBezTo>
                      <a:pt x="9" y="857"/>
                      <a:pt x="8" y="856"/>
                      <a:pt x="6" y="855"/>
                    </a:cubicBezTo>
                    <a:cubicBezTo>
                      <a:pt x="6" y="855"/>
                      <a:pt x="5" y="855"/>
                      <a:pt x="5" y="855"/>
                    </a:cubicBezTo>
                    <a:cubicBezTo>
                      <a:pt x="4" y="855"/>
                      <a:pt x="4" y="855"/>
                      <a:pt x="4" y="855"/>
                    </a:cubicBezTo>
                    <a:cubicBezTo>
                      <a:pt x="4" y="854"/>
                      <a:pt x="4" y="854"/>
                      <a:pt x="4" y="854"/>
                    </a:cubicBezTo>
                    <a:cubicBezTo>
                      <a:pt x="3" y="854"/>
                      <a:pt x="3" y="854"/>
                      <a:pt x="3" y="854"/>
                    </a:cubicBezTo>
                    <a:cubicBezTo>
                      <a:pt x="3" y="855"/>
                      <a:pt x="3" y="855"/>
                      <a:pt x="2" y="855"/>
                    </a:cubicBezTo>
                    <a:cubicBezTo>
                      <a:pt x="2" y="856"/>
                      <a:pt x="2" y="857"/>
                      <a:pt x="3" y="857"/>
                    </a:cubicBezTo>
                    <a:cubicBezTo>
                      <a:pt x="43" y="882"/>
                      <a:pt x="43" y="882"/>
                      <a:pt x="43" y="882"/>
                    </a:cubicBezTo>
                    <a:cubicBezTo>
                      <a:pt x="44" y="881"/>
                      <a:pt x="44" y="881"/>
                      <a:pt x="44" y="881"/>
                    </a:cubicBezTo>
                    <a:cubicBezTo>
                      <a:pt x="42" y="880"/>
                      <a:pt x="42" y="880"/>
                      <a:pt x="42" y="880"/>
                    </a:cubicBezTo>
                    <a:cubicBezTo>
                      <a:pt x="44" y="881"/>
                      <a:pt x="44" y="881"/>
                      <a:pt x="44" y="881"/>
                    </a:cubicBezTo>
                    <a:cubicBezTo>
                      <a:pt x="43" y="879"/>
                      <a:pt x="43" y="879"/>
                      <a:pt x="43" y="879"/>
                    </a:cubicBezTo>
                    <a:cubicBezTo>
                      <a:pt x="43" y="879"/>
                      <a:pt x="43" y="880"/>
                      <a:pt x="42" y="880"/>
                    </a:cubicBezTo>
                    <a:cubicBezTo>
                      <a:pt x="44" y="881"/>
                      <a:pt x="44" y="881"/>
                      <a:pt x="44" y="881"/>
                    </a:cubicBezTo>
                    <a:cubicBezTo>
                      <a:pt x="43" y="879"/>
                      <a:pt x="43" y="879"/>
                      <a:pt x="43" y="879"/>
                    </a:cubicBezTo>
                    <a:cubicBezTo>
                      <a:pt x="44" y="881"/>
                      <a:pt x="44" y="881"/>
                      <a:pt x="44" y="881"/>
                    </a:cubicBezTo>
                    <a:cubicBezTo>
                      <a:pt x="44" y="879"/>
                      <a:pt x="44" y="879"/>
                      <a:pt x="44" y="879"/>
                    </a:cubicBezTo>
                    <a:cubicBezTo>
                      <a:pt x="43" y="879"/>
                      <a:pt x="43" y="879"/>
                      <a:pt x="43" y="879"/>
                    </a:cubicBezTo>
                    <a:cubicBezTo>
                      <a:pt x="44" y="881"/>
                      <a:pt x="44" y="881"/>
                      <a:pt x="44" y="881"/>
                    </a:cubicBezTo>
                    <a:cubicBezTo>
                      <a:pt x="44" y="879"/>
                      <a:pt x="44" y="879"/>
                      <a:pt x="44" y="879"/>
                    </a:cubicBezTo>
                    <a:cubicBezTo>
                      <a:pt x="44" y="880"/>
                      <a:pt x="44" y="880"/>
                      <a:pt x="44" y="880"/>
                    </a:cubicBezTo>
                    <a:cubicBezTo>
                      <a:pt x="44" y="879"/>
                      <a:pt x="44" y="879"/>
                      <a:pt x="44" y="879"/>
                    </a:cubicBezTo>
                    <a:cubicBezTo>
                      <a:pt x="44" y="879"/>
                      <a:pt x="44" y="879"/>
                      <a:pt x="44" y="879"/>
                    </a:cubicBezTo>
                    <a:cubicBezTo>
                      <a:pt x="44" y="880"/>
                      <a:pt x="44" y="880"/>
                      <a:pt x="44" y="880"/>
                    </a:cubicBezTo>
                    <a:cubicBezTo>
                      <a:pt x="44" y="879"/>
                      <a:pt x="44" y="879"/>
                      <a:pt x="44" y="879"/>
                    </a:cubicBezTo>
                    <a:cubicBezTo>
                      <a:pt x="44" y="879"/>
                      <a:pt x="44" y="879"/>
                      <a:pt x="44" y="879"/>
                    </a:cubicBezTo>
                    <a:cubicBezTo>
                      <a:pt x="44" y="879"/>
                      <a:pt x="43" y="879"/>
                      <a:pt x="41" y="878"/>
                    </a:cubicBezTo>
                    <a:cubicBezTo>
                      <a:pt x="37" y="876"/>
                      <a:pt x="28" y="872"/>
                      <a:pt x="20" y="868"/>
                    </a:cubicBezTo>
                    <a:cubicBezTo>
                      <a:pt x="16" y="867"/>
                      <a:pt x="12" y="865"/>
                      <a:pt x="9" y="863"/>
                    </a:cubicBezTo>
                    <a:cubicBezTo>
                      <a:pt x="7" y="863"/>
                      <a:pt x="6" y="862"/>
                      <a:pt x="5" y="862"/>
                    </a:cubicBezTo>
                    <a:cubicBezTo>
                      <a:pt x="4" y="862"/>
                      <a:pt x="4" y="862"/>
                      <a:pt x="4" y="861"/>
                    </a:cubicBezTo>
                    <a:cubicBezTo>
                      <a:pt x="3" y="861"/>
                      <a:pt x="3" y="861"/>
                      <a:pt x="3" y="861"/>
                    </a:cubicBezTo>
                    <a:cubicBezTo>
                      <a:pt x="2" y="861"/>
                      <a:pt x="2" y="861"/>
                      <a:pt x="2" y="861"/>
                    </a:cubicBezTo>
                    <a:cubicBezTo>
                      <a:pt x="2" y="861"/>
                      <a:pt x="1" y="862"/>
                      <a:pt x="1" y="862"/>
                    </a:cubicBezTo>
                    <a:cubicBezTo>
                      <a:pt x="1" y="862"/>
                      <a:pt x="1" y="863"/>
                      <a:pt x="1" y="863"/>
                    </a:cubicBezTo>
                    <a:cubicBezTo>
                      <a:pt x="1" y="863"/>
                      <a:pt x="1" y="864"/>
                      <a:pt x="2" y="864"/>
                    </a:cubicBezTo>
                    <a:cubicBezTo>
                      <a:pt x="2" y="864"/>
                      <a:pt x="4" y="866"/>
                      <a:pt x="8" y="868"/>
                    </a:cubicBezTo>
                    <a:cubicBezTo>
                      <a:pt x="14" y="872"/>
                      <a:pt x="23" y="877"/>
                      <a:pt x="31" y="882"/>
                    </a:cubicBezTo>
                    <a:cubicBezTo>
                      <a:pt x="35" y="884"/>
                      <a:pt x="38" y="886"/>
                      <a:pt x="40" y="888"/>
                    </a:cubicBezTo>
                    <a:cubicBezTo>
                      <a:pt x="42" y="889"/>
                      <a:pt x="42" y="889"/>
                      <a:pt x="43" y="890"/>
                    </a:cubicBezTo>
                    <a:cubicBezTo>
                      <a:pt x="44" y="890"/>
                      <a:pt x="44" y="890"/>
                      <a:pt x="44" y="890"/>
                    </a:cubicBezTo>
                    <a:cubicBezTo>
                      <a:pt x="44" y="890"/>
                      <a:pt x="44" y="890"/>
                      <a:pt x="44" y="890"/>
                    </a:cubicBezTo>
                    <a:cubicBezTo>
                      <a:pt x="45" y="890"/>
                      <a:pt x="45" y="890"/>
                      <a:pt x="45" y="890"/>
                    </a:cubicBezTo>
                    <a:cubicBezTo>
                      <a:pt x="44" y="890"/>
                      <a:pt x="44" y="890"/>
                      <a:pt x="44" y="890"/>
                    </a:cubicBezTo>
                    <a:cubicBezTo>
                      <a:pt x="44" y="890"/>
                      <a:pt x="44" y="890"/>
                      <a:pt x="44" y="890"/>
                    </a:cubicBezTo>
                    <a:cubicBezTo>
                      <a:pt x="45" y="890"/>
                      <a:pt x="45" y="890"/>
                      <a:pt x="45" y="890"/>
                    </a:cubicBezTo>
                    <a:cubicBezTo>
                      <a:pt x="44" y="890"/>
                      <a:pt x="44" y="890"/>
                      <a:pt x="44" y="890"/>
                    </a:cubicBezTo>
                    <a:cubicBezTo>
                      <a:pt x="45" y="889"/>
                      <a:pt x="45" y="889"/>
                      <a:pt x="45" y="889"/>
                    </a:cubicBezTo>
                    <a:cubicBezTo>
                      <a:pt x="44" y="890"/>
                      <a:pt x="44" y="890"/>
                      <a:pt x="44" y="890"/>
                    </a:cubicBezTo>
                    <a:cubicBezTo>
                      <a:pt x="44" y="890"/>
                      <a:pt x="44" y="890"/>
                      <a:pt x="44" y="890"/>
                    </a:cubicBezTo>
                    <a:cubicBezTo>
                      <a:pt x="45" y="889"/>
                      <a:pt x="45" y="889"/>
                      <a:pt x="45" y="889"/>
                    </a:cubicBezTo>
                    <a:cubicBezTo>
                      <a:pt x="44" y="890"/>
                      <a:pt x="44" y="890"/>
                      <a:pt x="44" y="890"/>
                    </a:cubicBezTo>
                    <a:cubicBezTo>
                      <a:pt x="45" y="889"/>
                      <a:pt x="45" y="889"/>
                      <a:pt x="45" y="889"/>
                    </a:cubicBezTo>
                    <a:cubicBezTo>
                      <a:pt x="44" y="889"/>
                      <a:pt x="44" y="889"/>
                      <a:pt x="44" y="889"/>
                    </a:cubicBezTo>
                    <a:cubicBezTo>
                      <a:pt x="44" y="890"/>
                      <a:pt x="44" y="890"/>
                      <a:pt x="44" y="890"/>
                    </a:cubicBezTo>
                    <a:cubicBezTo>
                      <a:pt x="45" y="889"/>
                      <a:pt x="45" y="889"/>
                      <a:pt x="45" y="889"/>
                    </a:cubicBezTo>
                    <a:cubicBezTo>
                      <a:pt x="44" y="889"/>
                      <a:pt x="44" y="889"/>
                      <a:pt x="44" y="889"/>
                    </a:cubicBezTo>
                    <a:cubicBezTo>
                      <a:pt x="45" y="889"/>
                      <a:pt x="45" y="889"/>
                      <a:pt x="45" y="889"/>
                    </a:cubicBezTo>
                    <a:cubicBezTo>
                      <a:pt x="46" y="888"/>
                      <a:pt x="46" y="888"/>
                      <a:pt x="46" y="888"/>
                    </a:cubicBezTo>
                    <a:cubicBezTo>
                      <a:pt x="46" y="888"/>
                      <a:pt x="36" y="883"/>
                      <a:pt x="26" y="879"/>
                    </a:cubicBezTo>
                    <a:cubicBezTo>
                      <a:pt x="21" y="876"/>
                      <a:pt x="16" y="874"/>
                      <a:pt x="12" y="872"/>
                    </a:cubicBezTo>
                    <a:cubicBezTo>
                      <a:pt x="10" y="872"/>
                      <a:pt x="8" y="871"/>
                      <a:pt x="7" y="870"/>
                    </a:cubicBezTo>
                    <a:cubicBezTo>
                      <a:pt x="6" y="870"/>
                      <a:pt x="6" y="870"/>
                      <a:pt x="5" y="870"/>
                    </a:cubicBezTo>
                    <a:cubicBezTo>
                      <a:pt x="5" y="870"/>
                      <a:pt x="4" y="869"/>
                      <a:pt x="4" y="869"/>
                    </a:cubicBezTo>
                    <a:cubicBezTo>
                      <a:pt x="3" y="870"/>
                      <a:pt x="3" y="870"/>
                      <a:pt x="3" y="870"/>
                    </a:cubicBezTo>
                    <a:cubicBezTo>
                      <a:pt x="3" y="870"/>
                      <a:pt x="3" y="870"/>
                      <a:pt x="2" y="870"/>
                    </a:cubicBezTo>
                    <a:cubicBezTo>
                      <a:pt x="2" y="871"/>
                      <a:pt x="2" y="872"/>
                      <a:pt x="3" y="872"/>
                    </a:cubicBezTo>
                    <a:cubicBezTo>
                      <a:pt x="23" y="885"/>
                      <a:pt x="23" y="885"/>
                      <a:pt x="23" y="885"/>
                    </a:cubicBezTo>
                    <a:cubicBezTo>
                      <a:pt x="3" y="876"/>
                      <a:pt x="3" y="876"/>
                      <a:pt x="3" y="876"/>
                    </a:cubicBezTo>
                    <a:cubicBezTo>
                      <a:pt x="3" y="875"/>
                      <a:pt x="2" y="875"/>
                      <a:pt x="1" y="876"/>
                    </a:cubicBezTo>
                    <a:cubicBezTo>
                      <a:pt x="1" y="876"/>
                      <a:pt x="1" y="877"/>
                      <a:pt x="1" y="877"/>
                    </a:cubicBezTo>
                    <a:cubicBezTo>
                      <a:pt x="1" y="877"/>
                      <a:pt x="1" y="878"/>
                      <a:pt x="1" y="878"/>
                    </a:cubicBezTo>
                    <a:cubicBezTo>
                      <a:pt x="2" y="878"/>
                      <a:pt x="2" y="878"/>
                      <a:pt x="2" y="878"/>
                    </a:cubicBezTo>
                    <a:cubicBezTo>
                      <a:pt x="2" y="879"/>
                      <a:pt x="3" y="879"/>
                      <a:pt x="5" y="880"/>
                    </a:cubicBezTo>
                    <a:cubicBezTo>
                      <a:pt x="14" y="886"/>
                      <a:pt x="44" y="904"/>
                      <a:pt x="44" y="904"/>
                    </a:cubicBezTo>
                    <a:cubicBezTo>
                      <a:pt x="45" y="903"/>
                      <a:pt x="45" y="903"/>
                      <a:pt x="45" y="903"/>
                    </a:cubicBezTo>
                    <a:cubicBezTo>
                      <a:pt x="43" y="902"/>
                      <a:pt x="43" y="902"/>
                      <a:pt x="43" y="902"/>
                    </a:cubicBezTo>
                    <a:cubicBezTo>
                      <a:pt x="45" y="903"/>
                      <a:pt x="45" y="903"/>
                      <a:pt x="45" y="903"/>
                    </a:cubicBezTo>
                    <a:cubicBezTo>
                      <a:pt x="44" y="902"/>
                      <a:pt x="44" y="902"/>
                      <a:pt x="44" y="902"/>
                    </a:cubicBezTo>
                    <a:cubicBezTo>
                      <a:pt x="43" y="902"/>
                      <a:pt x="43" y="902"/>
                      <a:pt x="43" y="902"/>
                    </a:cubicBezTo>
                    <a:cubicBezTo>
                      <a:pt x="45" y="903"/>
                      <a:pt x="45" y="903"/>
                      <a:pt x="45" y="903"/>
                    </a:cubicBezTo>
                    <a:cubicBezTo>
                      <a:pt x="44" y="902"/>
                      <a:pt x="44" y="902"/>
                      <a:pt x="44" y="902"/>
                    </a:cubicBezTo>
                    <a:cubicBezTo>
                      <a:pt x="45" y="903"/>
                      <a:pt x="45" y="903"/>
                      <a:pt x="45" y="903"/>
                    </a:cubicBezTo>
                    <a:cubicBezTo>
                      <a:pt x="45" y="902"/>
                      <a:pt x="45" y="902"/>
                      <a:pt x="45" y="902"/>
                    </a:cubicBezTo>
                    <a:cubicBezTo>
                      <a:pt x="44" y="902"/>
                      <a:pt x="44" y="902"/>
                      <a:pt x="44" y="902"/>
                    </a:cubicBezTo>
                    <a:cubicBezTo>
                      <a:pt x="45" y="903"/>
                      <a:pt x="45" y="903"/>
                      <a:pt x="45" y="903"/>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4" y="901"/>
                      <a:pt x="42" y="901"/>
                    </a:cubicBezTo>
                    <a:cubicBezTo>
                      <a:pt x="38" y="899"/>
                      <a:pt x="28" y="894"/>
                      <a:pt x="20" y="890"/>
                    </a:cubicBezTo>
                    <a:cubicBezTo>
                      <a:pt x="16" y="888"/>
                      <a:pt x="12" y="886"/>
                      <a:pt x="9" y="884"/>
                    </a:cubicBezTo>
                    <a:cubicBezTo>
                      <a:pt x="7" y="884"/>
                      <a:pt x="6" y="883"/>
                      <a:pt x="5" y="883"/>
                    </a:cubicBezTo>
                    <a:cubicBezTo>
                      <a:pt x="4" y="882"/>
                      <a:pt x="4" y="882"/>
                      <a:pt x="3" y="882"/>
                    </a:cubicBezTo>
                    <a:cubicBezTo>
                      <a:pt x="3" y="882"/>
                      <a:pt x="3" y="882"/>
                      <a:pt x="2" y="882"/>
                    </a:cubicBezTo>
                    <a:cubicBezTo>
                      <a:pt x="1" y="882"/>
                      <a:pt x="1" y="882"/>
                      <a:pt x="1" y="882"/>
                    </a:cubicBezTo>
                    <a:cubicBezTo>
                      <a:pt x="1" y="882"/>
                      <a:pt x="1" y="882"/>
                      <a:pt x="1" y="883"/>
                    </a:cubicBezTo>
                    <a:cubicBezTo>
                      <a:pt x="2" y="883"/>
                      <a:pt x="2" y="883"/>
                      <a:pt x="2" y="883"/>
                    </a:cubicBezTo>
                    <a:cubicBezTo>
                      <a:pt x="1" y="883"/>
                      <a:pt x="1" y="883"/>
                      <a:pt x="1" y="883"/>
                    </a:cubicBezTo>
                    <a:cubicBezTo>
                      <a:pt x="0" y="883"/>
                      <a:pt x="0" y="883"/>
                      <a:pt x="0" y="883"/>
                    </a:cubicBezTo>
                    <a:cubicBezTo>
                      <a:pt x="0" y="884"/>
                      <a:pt x="1" y="884"/>
                      <a:pt x="1" y="884"/>
                    </a:cubicBezTo>
                    <a:cubicBezTo>
                      <a:pt x="1" y="885"/>
                      <a:pt x="1" y="885"/>
                      <a:pt x="1" y="885"/>
                    </a:cubicBezTo>
                    <a:cubicBezTo>
                      <a:pt x="2" y="885"/>
                      <a:pt x="3" y="886"/>
                      <a:pt x="4" y="887"/>
                    </a:cubicBezTo>
                    <a:cubicBezTo>
                      <a:pt x="14" y="894"/>
                      <a:pt x="45" y="912"/>
                      <a:pt x="45" y="912"/>
                    </a:cubicBezTo>
                    <a:cubicBezTo>
                      <a:pt x="46" y="911"/>
                      <a:pt x="46" y="911"/>
                      <a:pt x="46" y="911"/>
                    </a:cubicBezTo>
                    <a:cubicBezTo>
                      <a:pt x="44" y="910"/>
                      <a:pt x="44" y="910"/>
                      <a:pt x="44" y="910"/>
                    </a:cubicBezTo>
                    <a:cubicBezTo>
                      <a:pt x="45" y="911"/>
                      <a:pt x="45" y="911"/>
                      <a:pt x="45" y="911"/>
                    </a:cubicBezTo>
                    <a:cubicBezTo>
                      <a:pt x="45" y="909"/>
                      <a:pt x="45" y="909"/>
                      <a:pt x="45" y="909"/>
                    </a:cubicBezTo>
                    <a:cubicBezTo>
                      <a:pt x="44" y="910"/>
                      <a:pt x="44" y="910"/>
                      <a:pt x="44" y="910"/>
                    </a:cubicBezTo>
                    <a:cubicBezTo>
                      <a:pt x="45" y="911"/>
                      <a:pt x="45" y="911"/>
                      <a:pt x="45" y="911"/>
                    </a:cubicBezTo>
                    <a:cubicBezTo>
                      <a:pt x="45" y="909"/>
                      <a:pt x="45" y="909"/>
                      <a:pt x="45" y="909"/>
                    </a:cubicBezTo>
                    <a:cubicBezTo>
                      <a:pt x="45" y="911"/>
                      <a:pt x="45" y="911"/>
                      <a:pt x="45" y="911"/>
                    </a:cubicBezTo>
                    <a:cubicBezTo>
                      <a:pt x="45" y="909"/>
                      <a:pt x="45" y="909"/>
                      <a:pt x="45" y="909"/>
                    </a:cubicBezTo>
                    <a:cubicBezTo>
                      <a:pt x="45" y="909"/>
                      <a:pt x="45" y="909"/>
                      <a:pt x="45" y="909"/>
                    </a:cubicBezTo>
                    <a:cubicBezTo>
                      <a:pt x="45" y="911"/>
                      <a:pt x="45" y="911"/>
                      <a:pt x="45" y="911"/>
                    </a:cubicBezTo>
                    <a:cubicBezTo>
                      <a:pt x="45" y="909"/>
                      <a:pt x="45" y="909"/>
                      <a:pt x="45" y="909"/>
                    </a:cubicBezTo>
                    <a:cubicBezTo>
                      <a:pt x="45" y="910"/>
                      <a:pt x="45" y="910"/>
                      <a:pt x="45" y="910"/>
                    </a:cubicBezTo>
                    <a:cubicBezTo>
                      <a:pt x="46" y="909"/>
                      <a:pt x="46" y="909"/>
                      <a:pt x="46" y="909"/>
                    </a:cubicBezTo>
                    <a:cubicBezTo>
                      <a:pt x="45" y="909"/>
                      <a:pt x="45" y="909"/>
                      <a:pt x="45" y="909"/>
                    </a:cubicBezTo>
                    <a:cubicBezTo>
                      <a:pt x="45" y="910"/>
                      <a:pt x="45" y="910"/>
                      <a:pt x="45" y="910"/>
                    </a:cubicBezTo>
                    <a:cubicBezTo>
                      <a:pt x="46" y="909"/>
                      <a:pt x="46" y="909"/>
                      <a:pt x="46" y="909"/>
                    </a:cubicBezTo>
                    <a:cubicBezTo>
                      <a:pt x="46" y="909"/>
                      <a:pt x="46" y="909"/>
                      <a:pt x="46" y="909"/>
                    </a:cubicBezTo>
                    <a:cubicBezTo>
                      <a:pt x="45" y="909"/>
                      <a:pt x="44" y="909"/>
                      <a:pt x="43" y="908"/>
                    </a:cubicBezTo>
                    <a:cubicBezTo>
                      <a:pt x="38" y="906"/>
                      <a:pt x="29" y="900"/>
                      <a:pt x="20" y="896"/>
                    </a:cubicBezTo>
                    <a:cubicBezTo>
                      <a:pt x="16" y="894"/>
                      <a:pt x="12" y="892"/>
                      <a:pt x="9" y="890"/>
                    </a:cubicBezTo>
                    <a:cubicBezTo>
                      <a:pt x="7" y="889"/>
                      <a:pt x="6" y="889"/>
                      <a:pt x="5" y="888"/>
                    </a:cubicBezTo>
                    <a:cubicBezTo>
                      <a:pt x="4" y="888"/>
                      <a:pt x="4" y="888"/>
                      <a:pt x="3" y="888"/>
                    </a:cubicBezTo>
                    <a:cubicBezTo>
                      <a:pt x="3" y="887"/>
                      <a:pt x="3" y="887"/>
                      <a:pt x="2" y="887"/>
                    </a:cubicBezTo>
                    <a:cubicBezTo>
                      <a:pt x="2" y="887"/>
                      <a:pt x="2" y="887"/>
                      <a:pt x="2" y="887"/>
                    </a:cubicBezTo>
                    <a:cubicBezTo>
                      <a:pt x="1" y="887"/>
                      <a:pt x="1" y="888"/>
                      <a:pt x="1" y="888"/>
                    </a:cubicBezTo>
                    <a:cubicBezTo>
                      <a:pt x="0" y="889"/>
                      <a:pt x="1" y="890"/>
                      <a:pt x="1" y="890"/>
                    </a:cubicBezTo>
                    <a:cubicBezTo>
                      <a:pt x="21" y="903"/>
                      <a:pt x="21" y="903"/>
                      <a:pt x="21" y="903"/>
                    </a:cubicBezTo>
                    <a:cubicBezTo>
                      <a:pt x="4" y="895"/>
                      <a:pt x="4" y="895"/>
                      <a:pt x="4" y="895"/>
                    </a:cubicBezTo>
                    <a:cubicBezTo>
                      <a:pt x="4" y="894"/>
                      <a:pt x="3" y="894"/>
                      <a:pt x="3" y="895"/>
                    </a:cubicBezTo>
                    <a:cubicBezTo>
                      <a:pt x="2" y="895"/>
                      <a:pt x="2" y="895"/>
                      <a:pt x="2" y="896"/>
                    </a:cubicBezTo>
                    <a:cubicBezTo>
                      <a:pt x="2" y="896"/>
                      <a:pt x="2" y="897"/>
                      <a:pt x="2" y="897"/>
                    </a:cubicBezTo>
                    <a:cubicBezTo>
                      <a:pt x="3" y="897"/>
                      <a:pt x="3" y="897"/>
                      <a:pt x="3" y="897"/>
                    </a:cubicBezTo>
                    <a:cubicBezTo>
                      <a:pt x="3" y="897"/>
                      <a:pt x="3" y="897"/>
                      <a:pt x="3" y="897"/>
                    </a:cubicBezTo>
                    <a:cubicBezTo>
                      <a:pt x="4" y="898"/>
                      <a:pt x="7" y="900"/>
                      <a:pt x="11" y="902"/>
                    </a:cubicBezTo>
                    <a:cubicBezTo>
                      <a:pt x="17" y="906"/>
                      <a:pt x="25" y="911"/>
                      <a:pt x="32" y="915"/>
                    </a:cubicBezTo>
                    <a:cubicBezTo>
                      <a:pt x="35" y="917"/>
                      <a:pt x="39" y="919"/>
                      <a:pt x="41" y="920"/>
                    </a:cubicBezTo>
                    <a:cubicBezTo>
                      <a:pt x="42" y="921"/>
                      <a:pt x="43" y="921"/>
                      <a:pt x="43"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5" y="922"/>
                      <a:pt x="45" y="922"/>
                      <a:pt x="45" y="922"/>
                    </a:cubicBezTo>
                    <a:cubicBezTo>
                      <a:pt x="44" y="922"/>
                      <a:pt x="44" y="922"/>
                      <a:pt x="44" y="922"/>
                    </a:cubicBezTo>
                    <a:cubicBezTo>
                      <a:pt x="44" y="922"/>
                      <a:pt x="44" y="922"/>
                      <a:pt x="44" y="922"/>
                    </a:cubicBezTo>
                    <a:cubicBezTo>
                      <a:pt x="45" y="922"/>
                      <a:pt x="45" y="922"/>
                      <a:pt x="45" y="922"/>
                    </a:cubicBezTo>
                    <a:cubicBezTo>
                      <a:pt x="44" y="922"/>
                      <a:pt x="44" y="922"/>
                      <a:pt x="44" y="922"/>
                    </a:cubicBezTo>
                    <a:cubicBezTo>
                      <a:pt x="45" y="922"/>
                      <a:pt x="45" y="922"/>
                      <a:pt x="45" y="922"/>
                    </a:cubicBezTo>
                    <a:cubicBezTo>
                      <a:pt x="44" y="921"/>
                      <a:pt x="44" y="921"/>
                      <a:pt x="44" y="921"/>
                    </a:cubicBezTo>
                    <a:cubicBezTo>
                      <a:pt x="44" y="922"/>
                      <a:pt x="44" y="922"/>
                      <a:pt x="44" y="922"/>
                    </a:cubicBezTo>
                    <a:cubicBezTo>
                      <a:pt x="45" y="922"/>
                      <a:pt x="45" y="922"/>
                      <a:pt x="45" y="922"/>
                    </a:cubicBezTo>
                    <a:cubicBezTo>
                      <a:pt x="44" y="921"/>
                      <a:pt x="44" y="921"/>
                      <a:pt x="44" y="921"/>
                    </a:cubicBezTo>
                    <a:cubicBezTo>
                      <a:pt x="45" y="922"/>
                      <a:pt x="45" y="922"/>
                      <a:pt x="45" y="922"/>
                    </a:cubicBezTo>
                    <a:cubicBezTo>
                      <a:pt x="44" y="921"/>
                      <a:pt x="44" y="921"/>
                      <a:pt x="44" y="921"/>
                    </a:cubicBezTo>
                    <a:cubicBezTo>
                      <a:pt x="45" y="922"/>
                      <a:pt x="45" y="922"/>
                      <a:pt x="45" y="922"/>
                    </a:cubicBezTo>
                    <a:cubicBezTo>
                      <a:pt x="45" y="920"/>
                      <a:pt x="45" y="920"/>
                      <a:pt x="45" y="920"/>
                    </a:cubicBezTo>
                    <a:cubicBezTo>
                      <a:pt x="44" y="920"/>
                      <a:pt x="44" y="920"/>
                      <a:pt x="44" y="921"/>
                    </a:cubicBezTo>
                    <a:cubicBezTo>
                      <a:pt x="45" y="922"/>
                      <a:pt x="45" y="922"/>
                      <a:pt x="45" y="922"/>
                    </a:cubicBezTo>
                    <a:cubicBezTo>
                      <a:pt x="45" y="920"/>
                      <a:pt x="45" y="920"/>
                      <a:pt x="45" y="920"/>
                    </a:cubicBezTo>
                    <a:cubicBezTo>
                      <a:pt x="45" y="922"/>
                      <a:pt x="45" y="922"/>
                      <a:pt x="45" y="922"/>
                    </a:cubicBezTo>
                    <a:cubicBezTo>
                      <a:pt x="45" y="920"/>
                      <a:pt x="45" y="920"/>
                      <a:pt x="45" y="920"/>
                    </a:cubicBezTo>
                    <a:cubicBezTo>
                      <a:pt x="45" y="920"/>
                      <a:pt x="45" y="920"/>
                      <a:pt x="45" y="920"/>
                    </a:cubicBezTo>
                    <a:cubicBezTo>
                      <a:pt x="45" y="922"/>
                      <a:pt x="45" y="922"/>
                      <a:pt x="45" y="922"/>
                    </a:cubicBezTo>
                    <a:cubicBezTo>
                      <a:pt x="45" y="920"/>
                      <a:pt x="45" y="920"/>
                      <a:pt x="45" y="920"/>
                    </a:cubicBezTo>
                    <a:cubicBezTo>
                      <a:pt x="45" y="921"/>
                      <a:pt x="45" y="921"/>
                      <a:pt x="45" y="921"/>
                    </a:cubicBezTo>
                    <a:cubicBezTo>
                      <a:pt x="45" y="920"/>
                      <a:pt x="45" y="920"/>
                      <a:pt x="45" y="920"/>
                    </a:cubicBezTo>
                    <a:cubicBezTo>
                      <a:pt x="45" y="920"/>
                      <a:pt x="45" y="920"/>
                      <a:pt x="45" y="920"/>
                    </a:cubicBezTo>
                    <a:cubicBezTo>
                      <a:pt x="45" y="921"/>
                      <a:pt x="45" y="921"/>
                      <a:pt x="45" y="921"/>
                    </a:cubicBezTo>
                    <a:cubicBezTo>
                      <a:pt x="45" y="920"/>
                      <a:pt x="45" y="920"/>
                      <a:pt x="45" y="920"/>
                    </a:cubicBezTo>
                    <a:cubicBezTo>
                      <a:pt x="45" y="920"/>
                      <a:pt x="45" y="920"/>
                      <a:pt x="45" y="920"/>
                    </a:cubicBezTo>
                    <a:cubicBezTo>
                      <a:pt x="45" y="920"/>
                      <a:pt x="44" y="920"/>
                      <a:pt x="43" y="919"/>
                    </a:cubicBezTo>
                    <a:cubicBezTo>
                      <a:pt x="38" y="917"/>
                      <a:pt x="28" y="913"/>
                      <a:pt x="20" y="909"/>
                    </a:cubicBezTo>
                    <a:cubicBezTo>
                      <a:pt x="16" y="907"/>
                      <a:pt x="12" y="905"/>
                      <a:pt x="9" y="904"/>
                    </a:cubicBezTo>
                    <a:cubicBezTo>
                      <a:pt x="7" y="903"/>
                      <a:pt x="6" y="903"/>
                      <a:pt x="5" y="902"/>
                    </a:cubicBezTo>
                    <a:cubicBezTo>
                      <a:pt x="5" y="902"/>
                      <a:pt x="5" y="902"/>
                      <a:pt x="4" y="902"/>
                    </a:cubicBezTo>
                    <a:cubicBezTo>
                      <a:pt x="4" y="902"/>
                      <a:pt x="4" y="902"/>
                      <a:pt x="4" y="902"/>
                    </a:cubicBezTo>
                    <a:cubicBezTo>
                      <a:pt x="4" y="902"/>
                      <a:pt x="4" y="902"/>
                      <a:pt x="4" y="902"/>
                    </a:cubicBezTo>
                    <a:cubicBezTo>
                      <a:pt x="3" y="901"/>
                      <a:pt x="3" y="901"/>
                      <a:pt x="3" y="901"/>
                    </a:cubicBezTo>
                    <a:cubicBezTo>
                      <a:pt x="3" y="902"/>
                      <a:pt x="3" y="902"/>
                      <a:pt x="3" y="902"/>
                    </a:cubicBezTo>
                    <a:cubicBezTo>
                      <a:pt x="3" y="902"/>
                      <a:pt x="2" y="902"/>
                      <a:pt x="2" y="902"/>
                    </a:cubicBezTo>
                    <a:cubicBezTo>
                      <a:pt x="2" y="903"/>
                      <a:pt x="2" y="904"/>
                      <a:pt x="3" y="904"/>
                    </a:cubicBezTo>
                    <a:cubicBezTo>
                      <a:pt x="3" y="904"/>
                      <a:pt x="5" y="906"/>
                      <a:pt x="9" y="908"/>
                    </a:cubicBezTo>
                    <a:cubicBezTo>
                      <a:pt x="15" y="911"/>
                      <a:pt x="24" y="917"/>
                      <a:pt x="31" y="921"/>
                    </a:cubicBezTo>
                    <a:cubicBezTo>
                      <a:pt x="35" y="923"/>
                      <a:pt x="38" y="926"/>
                      <a:pt x="40" y="927"/>
                    </a:cubicBezTo>
                    <a:cubicBezTo>
                      <a:pt x="41" y="928"/>
                      <a:pt x="42" y="929"/>
                      <a:pt x="43" y="929"/>
                    </a:cubicBezTo>
                    <a:cubicBezTo>
                      <a:pt x="44" y="930"/>
                      <a:pt x="44" y="930"/>
                      <a:pt x="44" y="930"/>
                    </a:cubicBezTo>
                    <a:cubicBezTo>
                      <a:pt x="44" y="930"/>
                      <a:pt x="44" y="930"/>
                      <a:pt x="44" y="930"/>
                    </a:cubicBezTo>
                    <a:cubicBezTo>
                      <a:pt x="44" y="929"/>
                      <a:pt x="44" y="929"/>
                      <a:pt x="44" y="929"/>
                    </a:cubicBezTo>
                    <a:cubicBezTo>
                      <a:pt x="44" y="930"/>
                      <a:pt x="44" y="930"/>
                      <a:pt x="44" y="930"/>
                    </a:cubicBezTo>
                    <a:cubicBezTo>
                      <a:pt x="44" y="930"/>
                      <a:pt x="44" y="930"/>
                      <a:pt x="44" y="930"/>
                    </a:cubicBezTo>
                    <a:cubicBezTo>
                      <a:pt x="44" y="929"/>
                      <a:pt x="44" y="929"/>
                      <a:pt x="44" y="929"/>
                    </a:cubicBezTo>
                    <a:cubicBezTo>
                      <a:pt x="44" y="930"/>
                      <a:pt x="44" y="930"/>
                      <a:pt x="44" y="930"/>
                    </a:cubicBezTo>
                    <a:cubicBezTo>
                      <a:pt x="45" y="929"/>
                      <a:pt x="45" y="929"/>
                      <a:pt x="45" y="929"/>
                    </a:cubicBezTo>
                    <a:cubicBezTo>
                      <a:pt x="43" y="929"/>
                      <a:pt x="43" y="929"/>
                      <a:pt x="43" y="929"/>
                    </a:cubicBezTo>
                    <a:cubicBezTo>
                      <a:pt x="43" y="929"/>
                      <a:pt x="44" y="929"/>
                      <a:pt x="44" y="930"/>
                    </a:cubicBezTo>
                    <a:cubicBezTo>
                      <a:pt x="45" y="929"/>
                      <a:pt x="45" y="929"/>
                      <a:pt x="45" y="929"/>
                    </a:cubicBezTo>
                    <a:cubicBezTo>
                      <a:pt x="43" y="929"/>
                      <a:pt x="43" y="929"/>
                      <a:pt x="43" y="929"/>
                    </a:cubicBezTo>
                    <a:cubicBezTo>
                      <a:pt x="45" y="929"/>
                      <a:pt x="45" y="929"/>
                      <a:pt x="45" y="929"/>
                    </a:cubicBezTo>
                    <a:cubicBezTo>
                      <a:pt x="44" y="928"/>
                      <a:pt x="44" y="928"/>
                      <a:pt x="44" y="928"/>
                    </a:cubicBezTo>
                    <a:cubicBezTo>
                      <a:pt x="43" y="929"/>
                      <a:pt x="43" y="929"/>
                      <a:pt x="43" y="929"/>
                    </a:cubicBezTo>
                    <a:cubicBezTo>
                      <a:pt x="45" y="929"/>
                      <a:pt x="45" y="929"/>
                      <a:pt x="45" y="929"/>
                    </a:cubicBezTo>
                    <a:cubicBezTo>
                      <a:pt x="44" y="928"/>
                      <a:pt x="44" y="928"/>
                      <a:pt x="44" y="928"/>
                    </a:cubicBezTo>
                    <a:cubicBezTo>
                      <a:pt x="45" y="929"/>
                      <a:pt x="45" y="929"/>
                      <a:pt x="45" y="929"/>
                    </a:cubicBezTo>
                    <a:cubicBezTo>
                      <a:pt x="46" y="928"/>
                      <a:pt x="46" y="928"/>
                      <a:pt x="46" y="928"/>
                    </a:cubicBezTo>
                    <a:cubicBezTo>
                      <a:pt x="46" y="928"/>
                      <a:pt x="36" y="922"/>
                      <a:pt x="25" y="917"/>
                    </a:cubicBezTo>
                    <a:cubicBezTo>
                      <a:pt x="20" y="914"/>
                      <a:pt x="15" y="912"/>
                      <a:pt x="11" y="909"/>
                    </a:cubicBezTo>
                    <a:cubicBezTo>
                      <a:pt x="9" y="908"/>
                      <a:pt x="7" y="908"/>
                      <a:pt x="5" y="907"/>
                    </a:cubicBezTo>
                    <a:cubicBezTo>
                      <a:pt x="5" y="907"/>
                      <a:pt x="4" y="906"/>
                      <a:pt x="4" y="906"/>
                    </a:cubicBezTo>
                    <a:cubicBezTo>
                      <a:pt x="3" y="906"/>
                      <a:pt x="3" y="906"/>
                      <a:pt x="2" y="906"/>
                    </a:cubicBezTo>
                    <a:cubicBezTo>
                      <a:pt x="2" y="906"/>
                      <a:pt x="2" y="906"/>
                      <a:pt x="2" y="906"/>
                    </a:cubicBezTo>
                    <a:cubicBezTo>
                      <a:pt x="1" y="906"/>
                      <a:pt x="1" y="906"/>
                      <a:pt x="1" y="907"/>
                    </a:cubicBezTo>
                    <a:cubicBezTo>
                      <a:pt x="2" y="907"/>
                      <a:pt x="2" y="907"/>
                      <a:pt x="2" y="907"/>
                    </a:cubicBezTo>
                    <a:cubicBezTo>
                      <a:pt x="1" y="907"/>
                      <a:pt x="1" y="907"/>
                      <a:pt x="1" y="907"/>
                    </a:cubicBezTo>
                    <a:cubicBezTo>
                      <a:pt x="1" y="908"/>
                      <a:pt x="1" y="908"/>
                      <a:pt x="1" y="908"/>
                    </a:cubicBezTo>
                    <a:cubicBezTo>
                      <a:pt x="1" y="908"/>
                      <a:pt x="1" y="908"/>
                      <a:pt x="1" y="908"/>
                    </a:cubicBezTo>
                    <a:cubicBezTo>
                      <a:pt x="1" y="909"/>
                      <a:pt x="1" y="909"/>
                      <a:pt x="1" y="909"/>
                    </a:cubicBezTo>
                    <a:cubicBezTo>
                      <a:pt x="2" y="909"/>
                      <a:pt x="3" y="910"/>
                      <a:pt x="4" y="911"/>
                    </a:cubicBezTo>
                    <a:cubicBezTo>
                      <a:pt x="14" y="918"/>
                      <a:pt x="44" y="935"/>
                      <a:pt x="44" y="935"/>
                    </a:cubicBezTo>
                    <a:cubicBezTo>
                      <a:pt x="45" y="934"/>
                      <a:pt x="45" y="934"/>
                      <a:pt x="45" y="934"/>
                    </a:cubicBezTo>
                    <a:cubicBezTo>
                      <a:pt x="45" y="933"/>
                      <a:pt x="45" y="933"/>
                      <a:pt x="45" y="933"/>
                    </a:cubicBezTo>
                    <a:cubicBezTo>
                      <a:pt x="3" y="913"/>
                      <a:pt x="3" y="913"/>
                      <a:pt x="3" y="913"/>
                    </a:cubicBezTo>
                    <a:cubicBezTo>
                      <a:pt x="2" y="913"/>
                      <a:pt x="1" y="913"/>
                      <a:pt x="1" y="914"/>
                    </a:cubicBezTo>
                    <a:cubicBezTo>
                      <a:pt x="0" y="914"/>
                      <a:pt x="1" y="915"/>
                      <a:pt x="1" y="916"/>
                    </a:cubicBezTo>
                    <a:cubicBezTo>
                      <a:pt x="24" y="930"/>
                      <a:pt x="24" y="930"/>
                      <a:pt x="24" y="930"/>
                    </a:cubicBezTo>
                    <a:cubicBezTo>
                      <a:pt x="2" y="920"/>
                      <a:pt x="2" y="920"/>
                      <a:pt x="2" y="920"/>
                    </a:cubicBezTo>
                    <a:cubicBezTo>
                      <a:pt x="2" y="920"/>
                      <a:pt x="1" y="920"/>
                      <a:pt x="1" y="920"/>
                    </a:cubicBezTo>
                    <a:cubicBezTo>
                      <a:pt x="0" y="920"/>
                      <a:pt x="0" y="921"/>
                      <a:pt x="0" y="921"/>
                    </a:cubicBezTo>
                    <a:cubicBezTo>
                      <a:pt x="0" y="922"/>
                      <a:pt x="0" y="922"/>
                      <a:pt x="1" y="922"/>
                    </a:cubicBezTo>
                    <a:cubicBezTo>
                      <a:pt x="1" y="922"/>
                      <a:pt x="1" y="922"/>
                      <a:pt x="1" y="922"/>
                    </a:cubicBezTo>
                    <a:cubicBezTo>
                      <a:pt x="1" y="923"/>
                      <a:pt x="1" y="923"/>
                      <a:pt x="2" y="923"/>
                    </a:cubicBezTo>
                    <a:cubicBezTo>
                      <a:pt x="8" y="927"/>
                      <a:pt x="43" y="949"/>
                      <a:pt x="43" y="949"/>
                    </a:cubicBezTo>
                    <a:cubicBezTo>
                      <a:pt x="44" y="948"/>
                      <a:pt x="44" y="948"/>
                      <a:pt x="44" y="948"/>
                    </a:cubicBezTo>
                    <a:cubicBezTo>
                      <a:pt x="43" y="947"/>
                      <a:pt x="43" y="947"/>
                      <a:pt x="43" y="947"/>
                    </a:cubicBezTo>
                    <a:cubicBezTo>
                      <a:pt x="44" y="948"/>
                      <a:pt x="44" y="948"/>
                      <a:pt x="44" y="948"/>
                    </a:cubicBezTo>
                    <a:cubicBezTo>
                      <a:pt x="43" y="946"/>
                      <a:pt x="43" y="946"/>
                      <a:pt x="43" y="946"/>
                    </a:cubicBezTo>
                    <a:cubicBezTo>
                      <a:pt x="43" y="946"/>
                      <a:pt x="43" y="946"/>
                      <a:pt x="43" y="947"/>
                    </a:cubicBezTo>
                    <a:cubicBezTo>
                      <a:pt x="44" y="948"/>
                      <a:pt x="44" y="948"/>
                      <a:pt x="44" y="948"/>
                    </a:cubicBezTo>
                    <a:cubicBezTo>
                      <a:pt x="43" y="946"/>
                      <a:pt x="43" y="946"/>
                      <a:pt x="43" y="946"/>
                    </a:cubicBezTo>
                    <a:cubicBezTo>
                      <a:pt x="44" y="948"/>
                      <a:pt x="44" y="948"/>
                      <a:pt x="44" y="948"/>
                    </a:cubicBezTo>
                    <a:cubicBezTo>
                      <a:pt x="44" y="946"/>
                      <a:pt x="44" y="946"/>
                      <a:pt x="44" y="946"/>
                    </a:cubicBezTo>
                    <a:cubicBezTo>
                      <a:pt x="43" y="946"/>
                      <a:pt x="43" y="946"/>
                      <a:pt x="43" y="946"/>
                    </a:cubicBezTo>
                    <a:cubicBezTo>
                      <a:pt x="44" y="948"/>
                      <a:pt x="44" y="948"/>
                      <a:pt x="44" y="948"/>
                    </a:cubicBezTo>
                    <a:cubicBezTo>
                      <a:pt x="44" y="946"/>
                      <a:pt x="44" y="946"/>
                      <a:pt x="44" y="946"/>
                    </a:cubicBezTo>
                    <a:cubicBezTo>
                      <a:pt x="44" y="947"/>
                      <a:pt x="44" y="947"/>
                      <a:pt x="44" y="947"/>
                    </a:cubicBezTo>
                    <a:cubicBezTo>
                      <a:pt x="44" y="946"/>
                      <a:pt x="44" y="946"/>
                      <a:pt x="44" y="946"/>
                    </a:cubicBezTo>
                    <a:cubicBezTo>
                      <a:pt x="44" y="946"/>
                      <a:pt x="44" y="946"/>
                      <a:pt x="44" y="946"/>
                    </a:cubicBezTo>
                    <a:cubicBezTo>
                      <a:pt x="44" y="947"/>
                      <a:pt x="44" y="947"/>
                      <a:pt x="44" y="947"/>
                    </a:cubicBezTo>
                    <a:cubicBezTo>
                      <a:pt x="44" y="946"/>
                      <a:pt x="44" y="946"/>
                      <a:pt x="44" y="946"/>
                    </a:cubicBezTo>
                    <a:cubicBezTo>
                      <a:pt x="44" y="946"/>
                      <a:pt x="44" y="946"/>
                      <a:pt x="44" y="946"/>
                    </a:cubicBezTo>
                    <a:cubicBezTo>
                      <a:pt x="44" y="946"/>
                      <a:pt x="43" y="946"/>
                      <a:pt x="41" y="945"/>
                    </a:cubicBezTo>
                    <a:cubicBezTo>
                      <a:pt x="37" y="943"/>
                      <a:pt x="27" y="939"/>
                      <a:pt x="19" y="935"/>
                    </a:cubicBezTo>
                    <a:cubicBezTo>
                      <a:pt x="10" y="931"/>
                      <a:pt x="3" y="927"/>
                      <a:pt x="3" y="927"/>
                    </a:cubicBezTo>
                    <a:cubicBezTo>
                      <a:pt x="2" y="927"/>
                      <a:pt x="1" y="927"/>
                      <a:pt x="1" y="928"/>
                    </a:cubicBezTo>
                    <a:cubicBezTo>
                      <a:pt x="1" y="929"/>
                      <a:pt x="1" y="929"/>
                      <a:pt x="1" y="929"/>
                    </a:cubicBezTo>
                    <a:cubicBezTo>
                      <a:pt x="1" y="929"/>
                      <a:pt x="1" y="929"/>
                      <a:pt x="1" y="929"/>
                    </a:cubicBezTo>
                    <a:cubicBezTo>
                      <a:pt x="2" y="930"/>
                      <a:pt x="2" y="930"/>
                      <a:pt x="2" y="930"/>
                    </a:cubicBezTo>
                    <a:cubicBezTo>
                      <a:pt x="2" y="930"/>
                      <a:pt x="3" y="931"/>
                      <a:pt x="4" y="932"/>
                    </a:cubicBezTo>
                    <a:cubicBezTo>
                      <a:pt x="14" y="939"/>
                      <a:pt x="43" y="956"/>
                      <a:pt x="43" y="956"/>
                    </a:cubicBezTo>
                    <a:cubicBezTo>
                      <a:pt x="44" y="955"/>
                      <a:pt x="44" y="955"/>
                      <a:pt x="44" y="955"/>
                    </a:cubicBezTo>
                    <a:cubicBezTo>
                      <a:pt x="45" y="953"/>
                      <a:pt x="45" y="953"/>
                      <a:pt x="45" y="953"/>
                    </a:cubicBezTo>
                    <a:cubicBezTo>
                      <a:pt x="3" y="932"/>
                      <a:pt x="3" y="932"/>
                      <a:pt x="3" y="932"/>
                    </a:cubicBezTo>
                    <a:cubicBezTo>
                      <a:pt x="3" y="932"/>
                      <a:pt x="2" y="932"/>
                      <a:pt x="1" y="933"/>
                    </a:cubicBezTo>
                    <a:cubicBezTo>
                      <a:pt x="1" y="934"/>
                      <a:pt x="1" y="934"/>
                      <a:pt x="2" y="935"/>
                    </a:cubicBezTo>
                    <a:cubicBezTo>
                      <a:pt x="2" y="935"/>
                      <a:pt x="5" y="936"/>
                      <a:pt x="8" y="939"/>
                    </a:cubicBezTo>
                    <a:cubicBezTo>
                      <a:pt x="14" y="942"/>
                      <a:pt x="23" y="947"/>
                      <a:pt x="30" y="952"/>
                    </a:cubicBezTo>
                    <a:cubicBezTo>
                      <a:pt x="33" y="954"/>
                      <a:pt x="36" y="956"/>
                      <a:pt x="39" y="957"/>
                    </a:cubicBezTo>
                    <a:cubicBezTo>
                      <a:pt x="40" y="958"/>
                      <a:pt x="41" y="959"/>
                      <a:pt x="41" y="959"/>
                    </a:cubicBezTo>
                    <a:cubicBezTo>
                      <a:pt x="42" y="960"/>
                      <a:pt x="42" y="960"/>
                      <a:pt x="42" y="960"/>
                    </a:cubicBezTo>
                    <a:cubicBezTo>
                      <a:pt x="42" y="960"/>
                      <a:pt x="42" y="960"/>
                      <a:pt x="42" y="960"/>
                    </a:cubicBezTo>
                    <a:cubicBezTo>
                      <a:pt x="42" y="960"/>
                      <a:pt x="42" y="960"/>
                      <a:pt x="42" y="960"/>
                    </a:cubicBezTo>
                    <a:cubicBezTo>
                      <a:pt x="43" y="959"/>
                      <a:pt x="43" y="959"/>
                      <a:pt x="43" y="959"/>
                    </a:cubicBezTo>
                    <a:cubicBezTo>
                      <a:pt x="42" y="960"/>
                      <a:pt x="42" y="960"/>
                      <a:pt x="42" y="960"/>
                    </a:cubicBezTo>
                    <a:cubicBezTo>
                      <a:pt x="42" y="960"/>
                      <a:pt x="42" y="960"/>
                      <a:pt x="42" y="960"/>
                    </a:cubicBezTo>
                    <a:cubicBezTo>
                      <a:pt x="43" y="959"/>
                      <a:pt x="43" y="959"/>
                      <a:pt x="43" y="959"/>
                    </a:cubicBezTo>
                    <a:cubicBezTo>
                      <a:pt x="42" y="960"/>
                      <a:pt x="42" y="960"/>
                      <a:pt x="42" y="960"/>
                    </a:cubicBezTo>
                    <a:cubicBezTo>
                      <a:pt x="43" y="959"/>
                      <a:pt x="43" y="959"/>
                      <a:pt x="43" y="959"/>
                    </a:cubicBezTo>
                    <a:cubicBezTo>
                      <a:pt x="42" y="959"/>
                      <a:pt x="42" y="959"/>
                      <a:pt x="42" y="959"/>
                    </a:cubicBezTo>
                    <a:cubicBezTo>
                      <a:pt x="42" y="959"/>
                      <a:pt x="42" y="960"/>
                      <a:pt x="42" y="960"/>
                    </a:cubicBezTo>
                    <a:cubicBezTo>
                      <a:pt x="43" y="959"/>
                      <a:pt x="43" y="959"/>
                      <a:pt x="43" y="959"/>
                    </a:cubicBezTo>
                    <a:cubicBezTo>
                      <a:pt x="42" y="959"/>
                      <a:pt x="42" y="959"/>
                      <a:pt x="42" y="959"/>
                    </a:cubicBezTo>
                    <a:cubicBezTo>
                      <a:pt x="43" y="959"/>
                      <a:pt x="43" y="959"/>
                      <a:pt x="43" y="959"/>
                    </a:cubicBezTo>
                    <a:cubicBezTo>
                      <a:pt x="42" y="958"/>
                      <a:pt x="42" y="958"/>
                      <a:pt x="42" y="958"/>
                    </a:cubicBezTo>
                    <a:cubicBezTo>
                      <a:pt x="42" y="959"/>
                      <a:pt x="42" y="959"/>
                      <a:pt x="42" y="959"/>
                    </a:cubicBezTo>
                    <a:cubicBezTo>
                      <a:pt x="43" y="959"/>
                      <a:pt x="43" y="959"/>
                      <a:pt x="43" y="959"/>
                    </a:cubicBezTo>
                    <a:cubicBezTo>
                      <a:pt x="42" y="958"/>
                      <a:pt x="42" y="958"/>
                      <a:pt x="42" y="958"/>
                    </a:cubicBezTo>
                    <a:cubicBezTo>
                      <a:pt x="43" y="959"/>
                      <a:pt x="43" y="959"/>
                      <a:pt x="43" y="959"/>
                    </a:cubicBezTo>
                    <a:cubicBezTo>
                      <a:pt x="44" y="957"/>
                      <a:pt x="44" y="957"/>
                      <a:pt x="44" y="957"/>
                    </a:cubicBezTo>
                    <a:cubicBezTo>
                      <a:pt x="3" y="938"/>
                      <a:pt x="3" y="938"/>
                      <a:pt x="3" y="938"/>
                    </a:cubicBezTo>
                    <a:cubicBezTo>
                      <a:pt x="2" y="938"/>
                      <a:pt x="1" y="938"/>
                      <a:pt x="1" y="939"/>
                    </a:cubicBezTo>
                    <a:cubicBezTo>
                      <a:pt x="0" y="940"/>
                      <a:pt x="1" y="941"/>
                      <a:pt x="1" y="941"/>
                    </a:cubicBezTo>
                    <a:cubicBezTo>
                      <a:pt x="18" y="951"/>
                      <a:pt x="18" y="951"/>
                      <a:pt x="18" y="951"/>
                    </a:cubicBezTo>
                    <a:cubicBezTo>
                      <a:pt x="4" y="944"/>
                      <a:pt x="4" y="944"/>
                      <a:pt x="4" y="944"/>
                    </a:cubicBezTo>
                    <a:cubicBezTo>
                      <a:pt x="3" y="944"/>
                      <a:pt x="3" y="944"/>
                      <a:pt x="2" y="945"/>
                    </a:cubicBezTo>
                    <a:cubicBezTo>
                      <a:pt x="2" y="946"/>
                      <a:pt x="2" y="946"/>
                      <a:pt x="2" y="946"/>
                    </a:cubicBezTo>
                    <a:cubicBezTo>
                      <a:pt x="2" y="947"/>
                      <a:pt x="2" y="947"/>
                      <a:pt x="2" y="947"/>
                    </a:cubicBezTo>
                    <a:cubicBezTo>
                      <a:pt x="3" y="947"/>
                      <a:pt x="3" y="948"/>
                      <a:pt x="3" y="948"/>
                    </a:cubicBezTo>
                    <a:cubicBezTo>
                      <a:pt x="5" y="949"/>
                      <a:pt x="8" y="952"/>
                      <a:pt x="13" y="954"/>
                    </a:cubicBezTo>
                    <a:cubicBezTo>
                      <a:pt x="25" y="962"/>
                      <a:pt x="44" y="973"/>
                      <a:pt x="44" y="973"/>
                    </a:cubicBezTo>
                    <a:cubicBezTo>
                      <a:pt x="44" y="971"/>
                      <a:pt x="44" y="971"/>
                      <a:pt x="44" y="971"/>
                    </a:cubicBezTo>
                    <a:cubicBezTo>
                      <a:pt x="43" y="970"/>
                      <a:pt x="43" y="970"/>
                      <a:pt x="43" y="970"/>
                    </a:cubicBezTo>
                    <a:cubicBezTo>
                      <a:pt x="44" y="971"/>
                      <a:pt x="44" y="971"/>
                      <a:pt x="44" y="971"/>
                    </a:cubicBezTo>
                    <a:cubicBezTo>
                      <a:pt x="44" y="970"/>
                      <a:pt x="44" y="970"/>
                      <a:pt x="44" y="970"/>
                    </a:cubicBezTo>
                    <a:cubicBezTo>
                      <a:pt x="43" y="970"/>
                      <a:pt x="43" y="970"/>
                      <a:pt x="43" y="970"/>
                    </a:cubicBezTo>
                    <a:cubicBezTo>
                      <a:pt x="44" y="971"/>
                      <a:pt x="44" y="971"/>
                      <a:pt x="44" y="971"/>
                    </a:cubicBezTo>
                    <a:cubicBezTo>
                      <a:pt x="44" y="970"/>
                      <a:pt x="44" y="970"/>
                      <a:pt x="44" y="970"/>
                    </a:cubicBezTo>
                    <a:cubicBezTo>
                      <a:pt x="44" y="971"/>
                      <a:pt x="44" y="971"/>
                      <a:pt x="44" y="971"/>
                    </a:cubicBezTo>
                    <a:cubicBezTo>
                      <a:pt x="44" y="970"/>
                      <a:pt x="44" y="970"/>
                      <a:pt x="44" y="970"/>
                    </a:cubicBezTo>
                    <a:cubicBezTo>
                      <a:pt x="44" y="970"/>
                      <a:pt x="44" y="970"/>
                      <a:pt x="44" y="970"/>
                    </a:cubicBezTo>
                    <a:cubicBezTo>
                      <a:pt x="44" y="971"/>
                      <a:pt x="44" y="971"/>
                      <a:pt x="44" y="971"/>
                    </a:cubicBezTo>
                    <a:cubicBezTo>
                      <a:pt x="44" y="970"/>
                      <a:pt x="44" y="970"/>
                      <a:pt x="44" y="970"/>
                    </a:cubicBezTo>
                    <a:cubicBezTo>
                      <a:pt x="44" y="971"/>
                      <a:pt x="44" y="971"/>
                      <a:pt x="44" y="971"/>
                    </a:cubicBezTo>
                    <a:cubicBezTo>
                      <a:pt x="45" y="970"/>
                      <a:pt x="45" y="970"/>
                      <a:pt x="45" y="970"/>
                    </a:cubicBezTo>
                    <a:cubicBezTo>
                      <a:pt x="44" y="970"/>
                      <a:pt x="44" y="970"/>
                      <a:pt x="44" y="970"/>
                    </a:cubicBezTo>
                    <a:cubicBezTo>
                      <a:pt x="44" y="971"/>
                      <a:pt x="44" y="971"/>
                      <a:pt x="44" y="971"/>
                    </a:cubicBezTo>
                    <a:cubicBezTo>
                      <a:pt x="45" y="970"/>
                      <a:pt x="45" y="970"/>
                      <a:pt x="45" y="970"/>
                    </a:cubicBezTo>
                    <a:cubicBezTo>
                      <a:pt x="45" y="971"/>
                      <a:pt x="45" y="971"/>
                      <a:pt x="45" y="971"/>
                    </a:cubicBezTo>
                    <a:cubicBezTo>
                      <a:pt x="45" y="970"/>
                      <a:pt x="45" y="970"/>
                      <a:pt x="45" y="970"/>
                    </a:cubicBezTo>
                    <a:cubicBezTo>
                      <a:pt x="45" y="970"/>
                      <a:pt x="45" y="970"/>
                      <a:pt x="45" y="970"/>
                    </a:cubicBezTo>
                    <a:cubicBezTo>
                      <a:pt x="45" y="971"/>
                      <a:pt x="45" y="971"/>
                      <a:pt x="45" y="971"/>
                    </a:cubicBezTo>
                    <a:cubicBezTo>
                      <a:pt x="45" y="970"/>
                      <a:pt x="45" y="970"/>
                      <a:pt x="45" y="970"/>
                    </a:cubicBezTo>
                    <a:cubicBezTo>
                      <a:pt x="45" y="970"/>
                      <a:pt x="44" y="970"/>
                      <a:pt x="43" y="969"/>
                    </a:cubicBezTo>
                    <a:cubicBezTo>
                      <a:pt x="38" y="967"/>
                      <a:pt x="29" y="962"/>
                      <a:pt x="21" y="958"/>
                    </a:cubicBezTo>
                    <a:cubicBezTo>
                      <a:pt x="16" y="956"/>
                      <a:pt x="12" y="954"/>
                      <a:pt x="9" y="953"/>
                    </a:cubicBezTo>
                    <a:cubicBezTo>
                      <a:pt x="8" y="952"/>
                      <a:pt x="7" y="952"/>
                      <a:pt x="6" y="951"/>
                    </a:cubicBezTo>
                    <a:cubicBezTo>
                      <a:pt x="5" y="951"/>
                      <a:pt x="5" y="951"/>
                      <a:pt x="4" y="951"/>
                    </a:cubicBezTo>
                    <a:cubicBezTo>
                      <a:pt x="4" y="950"/>
                      <a:pt x="4" y="950"/>
                      <a:pt x="4" y="950"/>
                    </a:cubicBezTo>
                    <a:cubicBezTo>
                      <a:pt x="3" y="950"/>
                      <a:pt x="3" y="950"/>
                      <a:pt x="3" y="950"/>
                    </a:cubicBezTo>
                    <a:cubicBezTo>
                      <a:pt x="3" y="950"/>
                      <a:pt x="3" y="950"/>
                      <a:pt x="3" y="950"/>
                    </a:cubicBezTo>
                    <a:cubicBezTo>
                      <a:pt x="3" y="951"/>
                      <a:pt x="2" y="951"/>
                      <a:pt x="2" y="951"/>
                    </a:cubicBezTo>
                    <a:cubicBezTo>
                      <a:pt x="2" y="952"/>
                      <a:pt x="2" y="953"/>
                      <a:pt x="2" y="953"/>
                    </a:cubicBezTo>
                    <a:cubicBezTo>
                      <a:pt x="45" y="980"/>
                      <a:pt x="45" y="980"/>
                      <a:pt x="45" y="980"/>
                    </a:cubicBezTo>
                    <a:cubicBezTo>
                      <a:pt x="45" y="978"/>
                      <a:pt x="45" y="978"/>
                      <a:pt x="45" y="978"/>
                    </a:cubicBezTo>
                    <a:cubicBezTo>
                      <a:pt x="44" y="977"/>
                      <a:pt x="44" y="977"/>
                      <a:pt x="44" y="977"/>
                    </a:cubicBezTo>
                    <a:cubicBezTo>
                      <a:pt x="45" y="978"/>
                      <a:pt x="45" y="978"/>
                      <a:pt x="45" y="978"/>
                    </a:cubicBezTo>
                    <a:cubicBezTo>
                      <a:pt x="45" y="977"/>
                      <a:pt x="45" y="977"/>
                      <a:pt x="45" y="977"/>
                    </a:cubicBezTo>
                    <a:cubicBezTo>
                      <a:pt x="44" y="977"/>
                      <a:pt x="44" y="977"/>
                      <a:pt x="44" y="977"/>
                    </a:cubicBezTo>
                    <a:cubicBezTo>
                      <a:pt x="45" y="978"/>
                      <a:pt x="45" y="978"/>
                      <a:pt x="45" y="978"/>
                    </a:cubicBezTo>
                    <a:cubicBezTo>
                      <a:pt x="45" y="977"/>
                      <a:pt x="45" y="977"/>
                      <a:pt x="45" y="977"/>
                    </a:cubicBezTo>
                    <a:cubicBezTo>
                      <a:pt x="45" y="978"/>
                      <a:pt x="45" y="978"/>
                      <a:pt x="45" y="978"/>
                    </a:cubicBezTo>
                    <a:cubicBezTo>
                      <a:pt x="45" y="977"/>
                      <a:pt x="45" y="977"/>
                      <a:pt x="45" y="977"/>
                    </a:cubicBezTo>
                    <a:cubicBezTo>
                      <a:pt x="45" y="977"/>
                      <a:pt x="45" y="977"/>
                      <a:pt x="45" y="977"/>
                    </a:cubicBezTo>
                    <a:cubicBezTo>
                      <a:pt x="45" y="978"/>
                      <a:pt x="45" y="978"/>
                      <a:pt x="45" y="978"/>
                    </a:cubicBezTo>
                    <a:cubicBezTo>
                      <a:pt x="45" y="977"/>
                      <a:pt x="45" y="977"/>
                      <a:pt x="45" y="977"/>
                    </a:cubicBezTo>
                    <a:cubicBezTo>
                      <a:pt x="45" y="978"/>
                      <a:pt x="45" y="978"/>
                      <a:pt x="45" y="978"/>
                    </a:cubicBezTo>
                    <a:cubicBezTo>
                      <a:pt x="46" y="977"/>
                      <a:pt x="46" y="977"/>
                      <a:pt x="46" y="977"/>
                    </a:cubicBezTo>
                    <a:cubicBezTo>
                      <a:pt x="45" y="977"/>
                      <a:pt x="45" y="977"/>
                      <a:pt x="45" y="977"/>
                    </a:cubicBezTo>
                    <a:cubicBezTo>
                      <a:pt x="45" y="978"/>
                      <a:pt x="45" y="978"/>
                      <a:pt x="45" y="978"/>
                    </a:cubicBezTo>
                    <a:cubicBezTo>
                      <a:pt x="46" y="977"/>
                      <a:pt x="46" y="977"/>
                      <a:pt x="46" y="977"/>
                    </a:cubicBezTo>
                    <a:cubicBezTo>
                      <a:pt x="45" y="977"/>
                      <a:pt x="44" y="976"/>
                      <a:pt x="43" y="976"/>
                    </a:cubicBezTo>
                    <a:cubicBezTo>
                      <a:pt x="38" y="974"/>
                      <a:pt x="28" y="968"/>
                      <a:pt x="19" y="964"/>
                    </a:cubicBezTo>
                    <a:cubicBezTo>
                      <a:pt x="15" y="961"/>
                      <a:pt x="11" y="959"/>
                      <a:pt x="8" y="958"/>
                    </a:cubicBezTo>
                    <a:cubicBezTo>
                      <a:pt x="6" y="957"/>
                      <a:pt x="5" y="956"/>
                      <a:pt x="4" y="956"/>
                    </a:cubicBezTo>
                    <a:cubicBezTo>
                      <a:pt x="4" y="956"/>
                      <a:pt x="3" y="955"/>
                      <a:pt x="3" y="955"/>
                    </a:cubicBezTo>
                    <a:cubicBezTo>
                      <a:pt x="2" y="955"/>
                      <a:pt x="2" y="955"/>
                      <a:pt x="2" y="955"/>
                    </a:cubicBezTo>
                    <a:cubicBezTo>
                      <a:pt x="2" y="955"/>
                      <a:pt x="2" y="955"/>
                      <a:pt x="2" y="955"/>
                    </a:cubicBezTo>
                    <a:cubicBezTo>
                      <a:pt x="1" y="955"/>
                      <a:pt x="1" y="955"/>
                      <a:pt x="1" y="955"/>
                    </a:cubicBezTo>
                    <a:cubicBezTo>
                      <a:pt x="1" y="955"/>
                      <a:pt x="1" y="955"/>
                      <a:pt x="0" y="956"/>
                    </a:cubicBezTo>
                    <a:cubicBezTo>
                      <a:pt x="0" y="956"/>
                      <a:pt x="0" y="956"/>
                      <a:pt x="0" y="956"/>
                    </a:cubicBezTo>
                    <a:cubicBezTo>
                      <a:pt x="0" y="957"/>
                      <a:pt x="0" y="957"/>
                      <a:pt x="1" y="957"/>
                    </a:cubicBezTo>
                    <a:cubicBezTo>
                      <a:pt x="1" y="958"/>
                      <a:pt x="1" y="958"/>
                      <a:pt x="1" y="958"/>
                    </a:cubicBezTo>
                    <a:cubicBezTo>
                      <a:pt x="1" y="958"/>
                      <a:pt x="1" y="958"/>
                      <a:pt x="2" y="958"/>
                    </a:cubicBezTo>
                    <a:cubicBezTo>
                      <a:pt x="5" y="960"/>
                      <a:pt x="15" y="966"/>
                      <a:pt x="25" y="972"/>
                    </a:cubicBezTo>
                    <a:cubicBezTo>
                      <a:pt x="29" y="975"/>
                      <a:pt x="34" y="978"/>
                      <a:pt x="37" y="980"/>
                    </a:cubicBezTo>
                    <a:cubicBezTo>
                      <a:pt x="39" y="981"/>
                      <a:pt x="40" y="982"/>
                      <a:pt x="41" y="983"/>
                    </a:cubicBezTo>
                    <a:cubicBezTo>
                      <a:pt x="42" y="983"/>
                      <a:pt x="42" y="983"/>
                      <a:pt x="42" y="983"/>
                    </a:cubicBezTo>
                    <a:cubicBezTo>
                      <a:pt x="43" y="984"/>
                      <a:pt x="43" y="984"/>
                      <a:pt x="43" y="984"/>
                    </a:cubicBezTo>
                    <a:cubicBezTo>
                      <a:pt x="43" y="983"/>
                      <a:pt x="43" y="983"/>
                      <a:pt x="43" y="983"/>
                    </a:cubicBezTo>
                    <a:cubicBezTo>
                      <a:pt x="43" y="984"/>
                      <a:pt x="43" y="984"/>
                      <a:pt x="43" y="984"/>
                    </a:cubicBezTo>
                    <a:cubicBezTo>
                      <a:pt x="43" y="984"/>
                      <a:pt x="43" y="984"/>
                      <a:pt x="43" y="984"/>
                    </a:cubicBezTo>
                    <a:cubicBezTo>
                      <a:pt x="43" y="983"/>
                      <a:pt x="43" y="983"/>
                      <a:pt x="43" y="983"/>
                    </a:cubicBezTo>
                    <a:cubicBezTo>
                      <a:pt x="43" y="984"/>
                      <a:pt x="43" y="984"/>
                      <a:pt x="43" y="984"/>
                    </a:cubicBezTo>
                    <a:cubicBezTo>
                      <a:pt x="43" y="983"/>
                      <a:pt x="43" y="983"/>
                      <a:pt x="43" y="983"/>
                    </a:cubicBezTo>
                    <a:cubicBezTo>
                      <a:pt x="42" y="983"/>
                      <a:pt x="42" y="983"/>
                      <a:pt x="42" y="983"/>
                    </a:cubicBezTo>
                    <a:cubicBezTo>
                      <a:pt x="43" y="984"/>
                      <a:pt x="43" y="984"/>
                      <a:pt x="43" y="984"/>
                    </a:cubicBezTo>
                    <a:cubicBezTo>
                      <a:pt x="43" y="983"/>
                      <a:pt x="43" y="983"/>
                      <a:pt x="43" y="983"/>
                    </a:cubicBezTo>
                    <a:cubicBezTo>
                      <a:pt x="42" y="983"/>
                      <a:pt x="42" y="983"/>
                      <a:pt x="42" y="983"/>
                    </a:cubicBezTo>
                    <a:cubicBezTo>
                      <a:pt x="44" y="983"/>
                      <a:pt x="44" y="983"/>
                      <a:pt x="44" y="983"/>
                    </a:cubicBezTo>
                    <a:cubicBezTo>
                      <a:pt x="42" y="983"/>
                      <a:pt x="42" y="983"/>
                      <a:pt x="42" y="983"/>
                    </a:cubicBezTo>
                    <a:cubicBezTo>
                      <a:pt x="42" y="983"/>
                      <a:pt x="42" y="983"/>
                      <a:pt x="42" y="983"/>
                    </a:cubicBezTo>
                    <a:cubicBezTo>
                      <a:pt x="44" y="983"/>
                      <a:pt x="44" y="983"/>
                      <a:pt x="44" y="983"/>
                    </a:cubicBezTo>
                    <a:cubicBezTo>
                      <a:pt x="42" y="983"/>
                      <a:pt x="42" y="983"/>
                      <a:pt x="42" y="983"/>
                    </a:cubicBezTo>
                    <a:cubicBezTo>
                      <a:pt x="44" y="983"/>
                      <a:pt x="44" y="983"/>
                      <a:pt x="44" y="983"/>
                    </a:cubicBezTo>
                    <a:cubicBezTo>
                      <a:pt x="44" y="981"/>
                      <a:pt x="44" y="981"/>
                      <a:pt x="44" y="981"/>
                    </a:cubicBezTo>
                    <a:cubicBezTo>
                      <a:pt x="3" y="962"/>
                      <a:pt x="3" y="962"/>
                      <a:pt x="3" y="962"/>
                    </a:cubicBezTo>
                    <a:cubicBezTo>
                      <a:pt x="2" y="961"/>
                      <a:pt x="2" y="962"/>
                      <a:pt x="1" y="962"/>
                    </a:cubicBezTo>
                    <a:cubicBezTo>
                      <a:pt x="1" y="963"/>
                      <a:pt x="1" y="964"/>
                      <a:pt x="2" y="964"/>
                    </a:cubicBezTo>
                    <a:cubicBezTo>
                      <a:pt x="2" y="964"/>
                      <a:pt x="4" y="966"/>
                      <a:pt x="8" y="968"/>
                    </a:cubicBezTo>
                    <a:cubicBezTo>
                      <a:pt x="14" y="972"/>
                      <a:pt x="23" y="977"/>
                      <a:pt x="30" y="981"/>
                    </a:cubicBezTo>
                    <a:cubicBezTo>
                      <a:pt x="33" y="983"/>
                      <a:pt x="37" y="985"/>
                      <a:pt x="39" y="987"/>
                    </a:cubicBezTo>
                    <a:cubicBezTo>
                      <a:pt x="40" y="988"/>
                      <a:pt x="41" y="988"/>
                      <a:pt x="42"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3" y="989"/>
                      <a:pt x="43" y="989"/>
                      <a:pt x="43"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4" y="989"/>
                      <a:pt x="44" y="989"/>
                      <a:pt x="44" y="989"/>
                    </a:cubicBezTo>
                    <a:cubicBezTo>
                      <a:pt x="42" y="988"/>
                      <a:pt x="42" y="988"/>
                      <a:pt x="42" y="988"/>
                    </a:cubicBezTo>
                    <a:cubicBezTo>
                      <a:pt x="42" y="989"/>
                      <a:pt x="42" y="989"/>
                      <a:pt x="42" y="989"/>
                    </a:cubicBezTo>
                    <a:cubicBezTo>
                      <a:pt x="44" y="989"/>
                      <a:pt x="44" y="989"/>
                      <a:pt x="44" y="989"/>
                    </a:cubicBezTo>
                    <a:cubicBezTo>
                      <a:pt x="42" y="988"/>
                      <a:pt x="42" y="988"/>
                      <a:pt x="42" y="988"/>
                    </a:cubicBezTo>
                    <a:cubicBezTo>
                      <a:pt x="44" y="989"/>
                      <a:pt x="44" y="989"/>
                      <a:pt x="44" y="989"/>
                    </a:cubicBezTo>
                    <a:cubicBezTo>
                      <a:pt x="44" y="987"/>
                      <a:pt x="44" y="987"/>
                      <a:pt x="44" y="987"/>
                    </a:cubicBezTo>
                    <a:cubicBezTo>
                      <a:pt x="4" y="969"/>
                      <a:pt x="4" y="969"/>
                      <a:pt x="4" y="969"/>
                    </a:cubicBezTo>
                    <a:cubicBezTo>
                      <a:pt x="4" y="968"/>
                      <a:pt x="3" y="969"/>
                      <a:pt x="2" y="969"/>
                    </a:cubicBezTo>
                    <a:cubicBezTo>
                      <a:pt x="2" y="970"/>
                      <a:pt x="2" y="971"/>
                      <a:pt x="3" y="971"/>
                    </a:cubicBezTo>
                    <a:cubicBezTo>
                      <a:pt x="25" y="985"/>
                      <a:pt x="25" y="985"/>
                      <a:pt x="25" y="985"/>
                    </a:cubicBezTo>
                    <a:cubicBezTo>
                      <a:pt x="2" y="975"/>
                      <a:pt x="2" y="975"/>
                      <a:pt x="2" y="975"/>
                    </a:cubicBezTo>
                    <a:cubicBezTo>
                      <a:pt x="1" y="975"/>
                      <a:pt x="1" y="975"/>
                      <a:pt x="0" y="976"/>
                    </a:cubicBezTo>
                    <a:cubicBezTo>
                      <a:pt x="0" y="976"/>
                      <a:pt x="0" y="977"/>
                      <a:pt x="1" y="978"/>
                    </a:cubicBezTo>
                    <a:cubicBezTo>
                      <a:pt x="1" y="978"/>
                      <a:pt x="4" y="979"/>
                      <a:pt x="8" y="982"/>
                    </a:cubicBezTo>
                    <a:cubicBezTo>
                      <a:pt x="14" y="985"/>
                      <a:pt x="23" y="991"/>
                      <a:pt x="31" y="996"/>
                    </a:cubicBezTo>
                    <a:cubicBezTo>
                      <a:pt x="34" y="998"/>
                      <a:pt x="38" y="1000"/>
                      <a:pt x="40" y="1002"/>
                    </a:cubicBezTo>
                    <a:cubicBezTo>
                      <a:pt x="42" y="1003"/>
                      <a:pt x="43" y="1003"/>
                      <a:pt x="43"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5" y="1004"/>
                      <a:pt x="45" y="1004"/>
                      <a:pt x="45"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5" y="1004"/>
                      <a:pt x="45" y="1004"/>
                      <a:pt x="45" y="1004"/>
                    </a:cubicBezTo>
                    <a:cubicBezTo>
                      <a:pt x="44" y="1003"/>
                      <a:pt x="44" y="1003"/>
                      <a:pt x="44" y="1003"/>
                    </a:cubicBezTo>
                    <a:cubicBezTo>
                      <a:pt x="44" y="1004"/>
                      <a:pt x="44" y="1004"/>
                      <a:pt x="44" y="1004"/>
                    </a:cubicBezTo>
                    <a:cubicBezTo>
                      <a:pt x="45" y="1004"/>
                      <a:pt x="45" y="1004"/>
                      <a:pt x="45" y="1004"/>
                    </a:cubicBezTo>
                    <a:cubicBezTo>
                      <a:pt x="44" y="1003"/>
                      <a:pt x="44" y="1003"/>
                      <a:pt x="44" y="1003"/>
                    </a:cubicBezTo>
                    <a:cubicBezTo>
                      <a:pt x="45" y="1004"/>
                      <a:pt x="45" y="1004"/>
                      <a:pt x="45" y="1004"/>
                    </a:cubicBezTo>
                    <a:cubicBezTo>
                      <a:pt x="44" y="1003"/>
                      <a:pt x="44" y="1003"/>
                      <a:pt x="44" y="1003"/>
                    </a:cubicBezTo>
                    <a:cubicBezTo>
                      <a:pt x="45" y="1004"/>
                      <a:pt x="45" y="1004"/>
                      <a:pt x="45" y="1004"/>
                    </a:cubicBezTo>
                    <a:cubicBezTo>
                      <a:pt x="45" y="1002"/>
                      <a:pt x="45" y="1002"/>
                      <a:pt x="45" y="1002"/>
                    </a:cubicBezTo>
                    <a:cubicBezTo>
                      <a:pt x="44" y="1003"/>
                      <a:pt x="44" y="1003"/>
                      <a:pt x="44" y="1003"/>
                    </a:cubicBezTo>
                    <a:cubicBezTo>
                      <a:pt x="45" y="1004"/>
                      <a:pt x="45" y="1004"/>
                      <a:pt x="45" y="1004"/>
                    </a:cubicBezTo>
                    <a:cubicBezTo>
                      <a:pt x="45" y="1002"/>
                      <a:pt x="45" y="1002"/>
                      <a:pt x="45" y="1002"/>
                    </a:cubicBezTo>
                    <a:cubicBezTo>
                      <a:pt x="45" y="1004"/>
                      <a:pt x="45" y="1004"/>
                      <a:pt x="45" y="1004"/>
                    </a:cubicBezTo>
                    <a:cubicBezTo>
                      <a:pt x="45" y="1002"/>
                      <a:pt x="45" y="1002"/>
                      <a:pt x="45" y="1002"/>
                    </a:cubicBezTo>
                    <a:cubicBezTo>
                      <a:pt x="45" y="1002"/>
                      <a:pt x="45" y="1002"/>
                      <a:pt x="45" y="1002"/>
                    </a:cubicBezTo>
                    <a:cubicBezTo>
                      <a:pt x="45" y="1004"/>
                      <a:pt x="45" y="1004"/>
                      <a:pt x="45" y="1004"/>
                    </a:cubicBezTo>
                    <a:cubicBezTo>
                      <a:pt x="45" y="1002"/>
                      <a:pt x="45" y="1002"/>
                      <a:pt x="45" y="1002"/>
                    </a:cubicBezTo>
                    <a:cubicBezTo>
                      <a:pt x="45" y="1003"/>
                      <a:pt x="45" y="1003"/>
                      <a:pt x="45" y="1003"/>
                    </a:cubicBezTo>
                    <a:cubicBezTo>
                      <a:pt x="45" y="1002"/>
                      <a:pt x="45" y="1002"/>
                      <a:pt x="45" y="1002"/>
                    </a:cubicBezTo>
                    <a:cubicBezTo>
                      <a:pt x="45" y="1002"/>
                      <a:pt x="45" y="1002"/>
                      <a:pt x="45" y="1002"/>
                    </a:cubicBezTo>
                    <a:cubicBezTo>
                      <a:pt x="45" y="1003"/>
                      <a:pt x="45" y="1003"/>
                      <a:pt x="45" y="1003"/>
                    </a:cubicBezTo>
                    <a:cubicBezTo>
                      <a:pt x="45" y="1002"/>
                      <a:pt x="45" y="1002"/>
                      <a:pt x="45" y="1002"/>
                    </a:cubicBezTo>
                    <a:cubicBezTo>
                      <a:pt x="45" y="1002"/>
                      <a:pt x="45" y="1002"/>
                      <a:pt x="45" y="1002"/>
                    </a:cubicBezTo>
                    <a:cubicBezTo>
                      <a:pt x="45" y="1002"/>
                      <a:pt x="44" y="1002"/>
                      <a:pt x="43" y="1001"/>
                    </a:cubicBezTo>
                    <a:cubicBezTo>
                      <a:pt x="38" y="998"/>
                      <a:pt x="28" y="993"/>
                      <a:pt x="19" y="989"/>
                    </a:cubicBezTo>
                    <a:cubicBezTo>
                      <a:pt x="15" y="987"/>
                      <a:pt x="11" y="984"/>
                      <a:pt x="8" y="983"/>
                    </a:cubicBezTo>
                    <a:cubicBezTo>
                      <a:pt x="5" y="981"/>
                      <a:pt x="3" y="980"/>
                      <a:pt x="3" y="980"/>
                    </a:cubicBezTo>
                    <a:cubicBezTo>
                      <a:pt x="2" y="980"/>
                      <a:pt x="1" y="980"/>
                      <a:pt x="1" y="981"/>
                    </a:cubicBezTo>
                    <a:cubicBezTo>
                      <a:pt x="0" y="982"/>
                      <a:pt x="1" y="982"/>
                      <a:pt x="1" y="983"/>
                    </a:cubicBezTo>
                    <a:cubicBezTo>
                      <a:pt x="44" y="1009"/>
                      <a:pt x="44" y="1009"/>
                      <a:pt x="44" y="1009"/>
                    </a:cubicBezTo>
                    <a:cubicBezTo>
                      <a:pt x="44" y="1008"/>
                      <a:pt x="44" y="1008"/>
                      <a:pt x="44" y="1008"/>
                    </a:cubicBezTo>
                    <a:cubicBezTo>
                      <a:pt x="43" y="1007"/>
                      <a:pt x="43" y="1007"/>
                      <a:pt x="43" y="1007"/>
                    </a:cubicBezTo>
                    <a:cubicBezTo>
                      <a:pt x="44" y="1008"/>
                      <a:pt x="44" y="1008"/>
                      <a:pt x="44" y="1008"/>
                    </a:cubicBezTo>
                    <a:cubicBezTo>
                      <a:pt x="44" y="1007"/>
                      <a:pt x="44" y="1007"/>
                      <a:pt x="44" y="1007"/>
                    </a:cubicBezTo>
                    <a:cubicBezTo>
                      <a:pt x="44" y="1007"/>
                      <a:pt x="43" y="1007"/>
                      <a:pt x="43" y="1007"/>
                    </a:cubicBezTo>
                    <a:cubicBezTo>
                      <a:pt x="44" y="1008"/>
                      <a:pt x="44" y="1008"/>
                      <a:pt x="44" y="1008"/>
                    </a:cubicBezTo>
                    <a:cubicBezTo>
                      <a:pt x="44" y="1007"/>
                      <a:pt x="44" y="1007"/>
                      <a:pt x="44" y="1007"/>
                    </a:cubicBezTo>
                    <a:cubicBezTo>
                      <a:pt x="44" y="1008"/>
                      <a:pt x="44" y="1008"/>
                      <a:pt x="44" y="1008"/>
                    </a:cubicBezTo>
                    <a:cubicBezTo>
                      <a:pt x="44" y="1007"/>
                      <a:pt x="44" y="1007"/>
                      <a:pt x="44" y="1007"/>
                    </a:cubicBezTo>
                    <a:cubicBezTo>
                      <a:pt x="44" y="1007"/>
                      <a:pt x="44" y="1007"/>
                      <a:pt x="44" y="1007"/>
                    </a:cubicBezTo>
                    <a:cubicBezTo>
                      <a:pt x="44" y="1008"/>
                      <a:pt x="44" y="1008"/>
                      <a:pt x="44" y="1008"/>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3" y="1006"/>
                      <a:pt x="42" y="1006"/>
                    </a:cubicBezTo>
                    <a:cubicBezTo>
                      <a:pt x="37" y="1004"/>
                      <a:pt x="27" y="999"/>
                      <a:pt x="19" y="995"/>
                    </a:cubicBezTo>
                    <a:cubicBezTo>
                      <a:pt x="14" y="993"/>
                      <a:pt x="11" y="991"/>
                      <a:pt x="8" y="989"/>
                    </a:cubicBezTo>
                    <a:cubicBezTo>
                      <a:pt x="5" y="988"/>
                      <a:pt x="3" y="987"/>
                      <a:pt x="3" y="987"/>
                    </a:cubicBezTo>
                    <a:cubicBezTo>
                      <a:pt x="2" y="987"/>
                      <a:pt x="1" y="987"/>
                      <a:pt x="1" y="987"/>
                    </a:cubicBezTo>
                    <a:cubicBezTo>
                      <a:pt x="1" y="988"/>
                      <a:pt x="1" y="988"/>
                      <a:pt x="1" y="988"/>
                    </a:cubicBezTo>
                    <a:cubicBezTo>
                      <a:pt x="1" y="989"/>
                      <a:pt x="1" y="989"/>
                      <a:pt x="1" y="989"/>
                    </a:cubicBezTo>
                    <a:cubicBezTo>
                      <a:pt x="2" y="990"/>
                      <a:pt x="2" y="990"/>
                      <a:pt x="2" y="990"/>
                    </a:cubicBezTo>
                    <a:cubicBezTo>
                      <a:pt x="2" y="990"/>
                      <a:pt x="3" y="991"/>
                      <a:pt x="4" y="992"/>
                    </a:cubicBezTo>
                    <a:cubicBezTo>
                      <a:pt x="14" y="998"/>
                      <a:pt x="43" y="1015"/>
                      <a:pt x="43" y="1015"/>
                    </a:cubicBezTo>
                    <a:cubicBezTo>
                      <a:pt x="44" y="1014"/>
                      <a:pt x="44" y="1014"/>
                      <a:pt x="44" y="1014"/>
                    </a:cubicBezTo>
                    <a:cubicBezTo>
                      <a:pt x="44" y="1013"/>
                      <a:pt x="44" y="1013"/>
                      <a:pt x="44" y="1013"/>
                    </a:cubicBezTo>
                    <a:cubicBezTo>
                      <a:pt x="44" y="1013"/>
                      <a:pt x="34" y="1008"/>
                      <a:pt x="24" y="1003"/>
                    </a:cubicBezTo>
                    <a:cubicBezTo>
                      <a:pt x="19" y="1001"/>
                      <a:pt x="14" y="998"/>
                      <a:pt x="10" y="997"/>
                    </a:cubicBezTo>
                    <a:cubicBezTo>
                      <a:pt x="8" y="996"/>
                      <a:pt x="7" y="995"/>
                      <a:pt x="5" y="994"/>
                    </a:cubicBezTo>
                    <a:cubicBezTo>
                      <a:pt x="5" y="994"/>
                      <a:pt x="4" y="994"/>
                      <a:pt x="4" y="994"/>
                    </a:cubicBezTo>
                    <a:cubicBezTo>
                      <a:pt x="3" y="994"/>
                      <a:pt x="3" y="994"/>
                      <a:pt x="3" y="994"/>
                    </a:cubicBezTo>
                    <a:cubicBezTo>
                      <a:pt x="3" y="994"/>
                      <a:pt x="3" y="994"/>
                      <a:pt x="3" y="994"/>
                    </a:cubicBezTo>
                    <a:cubicBezTo>
                      <a:pt x="3" y="994"/>
                      <a:pt x="3" y="994"/>
                      <a:pt x="3" y="994"/>
                    </a:cubicBezTo>
                    <a:cubicBezTo>
                      <a:pt x="2" y="994"/>
                      <a:pt x="2" y="994"/>
                      <a:pt x="2" y="994"/>
                    </a:cubicBezTo>
                    <a:cubicBezTo>
                      <a:pt x="2" y="994"/>
                      <a:pt x="2" y="994"/>
                      <a:pt x="1" y="994"/>
                    </a:cubicBezTo>
                    <a:cubicBezTo>
                      <a:pt x="1" y="995"/>
                      <a:pt x="1" y="995"/>
                      <a:pt x="1" y="995"/>
                    </a:cubicBezTo>
                    <a:cubicBezTo>
                      <a:pt x="1" y="996"/>
                      <a:pt x="1" y="996"/>
                      <a:pt x="1" y="996"/>
                    </a:cubicBezTo>
                    <a:cubicBezTo>
                      <a:pt x="2" y="996"/>
                      <a:pt x="2" y="996"/>
                      <a:pt x="2" y="996"/>
                    </a:cubicBezTo>
                    <a:cubicBezTo>
                      <a:pt x="2" y="996"/>
                      <a:pt x="2" y="997"/>
                      <a:pt x="3" y="997"/>
                    </a:cubicBezTo>
                    <a:cubicBezTo>
                      <a:pt x="6" y="999"/>
                      <a:pt x="16" y="1005"/>
                      <a:pt x="26" y="1011"/>
                    </a:cubicBezTo>
                    <a:cubicBezTo>
                      <a:pt x="36" y="1017"/>
                      <a:pt x="44" y="1023"/>
                      <a:pt x="44" y="1023"/>
                    </a:cubicBezTo>
                    <a:cubicBezTo>
                      <a:pt x="45" y="1022"/>
                      <a:pt x="45" y="1022"/>
                      <a:pt x="45" y="1022"/>
                    </a:cubicBezTo>
                    <a:cubicBezTo>
                      <a:pt x="46" y="1020"/>
                      <a:pt x="46" y="1020"/>
                      <a:pt x="46" y="1020"/>
                    </a:cubicBezTo>
                    <a:cubicBezTo>
                      <a:pt x="4" y="1001"/>
                      <a:pt x="4" y="1001"/>
                      <a:pt x="4" y="1001"/>
                    </a:cubicBezTo>
                    <a:cubicBezTo>
                      <a:pt x="3" y="1001"/>
                      <a:pt x="2" y="1001"/>
                      <a:pt x="2" y="1002"/>
                    </a:cubicBezTo>
                    <a:cubicBezTo>
                      <a:pt x="1" y="1003"/>
                      <a:pt x="2" y="1004"/>
                      <a:pt x="2" y="1004"/>
                    </a:cubicBezTo>
                    <a:cubicBezTo>
                      <a:pt x="42" y="1029"/>
                      <a:pt x="42" y="1029"/>
                      <a:pt x="42" y="1029"/>
                    </a:cubicBezTo>
                    <a:cubicBezTo>
                      <a:pt x="42" y="1027"/>
                      <a:pt x="42" y="1027"/>
                      <a:pt x="42" y="1027"/>
                    </a:cubicBezTo>
                    <a:cubicBezTo>
                      <a:pt x="41" y="1027"/>
                      <a:pt x="41" y="1027"/>
                      <a:pt x="41" y="1027"/>
                    </a:cubicBezTo>
                    <a:cubicBezTo>
                      <a:pt x="42" y="1027"/>
                      <a:pt x="42" y="1027"/>
                      <a:pt x="42" y="1027"/>
                    </a:cubicBezTo>
                    <a:cubicBezTo>
                      <a:pt x="42" y="1026"/>
                      <a:pt x="42" y="1026"/>
                      <a:pt x="42" y="1026"/>
                    </a:cubicBezTo>
                    <a:cubicBezTo>
                      <a:pt x="42" y="1026"/>
                      <a:pt x="41" y="1026"/>
                      <a:pt x="41" y="1027"/>
                    </a:cubicBezTo>
                    <a:cubicBezTo>
                      <a:pt x="42" y="1027"/>
                      <a:pt x="42" y="1027"/>
                      <a:pt x="42" y="1027"/>
                    </a:cubicBezTo>
                    <a:cubicBezTo>
                      <a:pt x="42" y="1026"/>
                      <a:pt x="42" y="1026"/>
                      <a:pt x="42" y="1026"/>
                    </a:cubicBezTo>
                    <a:cubicBezTo>
                      <a:pt x="42" y="1027"/>
                      <a:pt x="42" y="1027"/>
                      <a:pt x="42" y="1027"/>
                    </a:cubicBezTo>
                    <a:cubicBezTo>
                      <a:pt x="42" y="1026"/>
                      <a:pt x="42" y="1026"/>
                      <a:pt x="42" y="1026"/>
                    </a:cubicBezTo>
                    <a:cubicBezTo>
                      <a:pt x="42" y="1026"/>
                      <a:pt x="42" y="1026"/>
                      <a:pt x="42" y="1026"/>
                    </a:cubicBezTo>
                    <a:cubicBezTo>
                      <a:pt x="42" y="1027"/>
                      <a:pt x="42" y="1027"/>
                      <a:pt x="42" y="1027"/>
                    </a:cubicBezTo>
                    <a:cubicBezTo>
                      <a:pt x="42" y="1026"/>
                      <a:pt x="42" y="1026"/>
                      <a:pt x="42" y="1026"/>
                    </a:cubicBezTo>
                    <a:cubicBezTo>
                      <a:pt x="42" y="1027"/>
                      <a:pt x="42" y="1027"/>
                      <a:pt x="42" y="1027"/>
                    </a:cubicBezTo>
                    <a:cubicBezTo>
                      <a:pt x="43" y="1026"/>
                      <a:pt x="43" y="1026"/>
                      <a:pt x="43" y="1026"/>
                    </a:cubicBezTo>
                    <a:cubicBezTo>
                      <a:pt x="42" y="1026"/>
                      <a:pt x="42" y="1026"/>
                      <a:pt x="42" y="1026"/>
                    </a:cubicBezTo>
                    <a:cubicBezTo>
                      <a:pt x="42" y="1027"/>
                      <a:pt x="42" y="1027"/>
                      <a:pt x="42" y="1027"/>
                    </a:cubicBezTo>
                    <a:cubicBezTo>
                      <a:pt x="43" y="1026"/>
                      <a:pt x="43" y="1026"/>
                      <a:pt x="43" y="1026"/>
                    </a:cubicBezTo>
                    <a:cubicBezTo>
                      <a:pt x="43" y="1026"/>
                      <a:pt x="43" y="1026"/>
                      <a:pt x="43" y="1026"/>
                    </a:cubicBezTo>
                    <a:cubicBezTo>
                      <a:pt x="42" y="1026"/>
                      <a:pt x="41" y="1026"/>
                      <a:pt x="40" y="1025"/>
                    </a:cubicBezTo>
                    <a:cubicBezTo>
                      <a:pt x="36" y="1023"/>
                      <a:pt x="27" y="1019"/>
                      <a:pt x="19" y="1016"/>
                    </a:cubicBezTo>
                    <a:cubicBezTo>
                      <a:pt x="15" y="1014"/>
                      <a:pt x="11" y="1012"/>
                      <a:pt x="9" y="1011"/>
                    </a:cubicBezTo>
                    <a:cubicBezTo>
                      <a:pt x="7" y="1010"/>
                      <a:pt x="6" y="1010"/>
                      <a:pt x="5" y="1010"/>
                    </a:cubicBezTo>
                    <a:cubicBezTo>
                      <a:pt x="5" y="1009"/>
                      <a:pt x="5" y="1009"/>
                      <a:pt x="4" y="1009"/>
                    </a:cubicBezTo>
                    <a:cubicBezTo>
                      <a:pt x="4" y="1009"/>
                      <a:pt x="4" y="1009"/>
                      <a:pt x="4" y="1009"/>
                    </a:cubicBezTo>
                    <a:cubicBezTo>
                      <a:pt x="4" y="1009"/>
                      <a:pt x="4" y="1009"/>
                      <a:pt x="4" y="1009"/>
                    </a:cubicBezTo>
                    <a:cubicBezTo>
                      <a:pt x="4" y="1009"/>
                      <a:pt x="4" y="1009"/>
                      <a:pt x="4" y="1009"/>
                    </a:cubicBezTo>
                    <a:cubicBezTo>
                      <a:pt x="3" y="1009"/>
                      <a:pt x="3" y="1009"/>
                      <a:pt x="3" y="1009"/>
                    </a:cubicBezTo>
                    <a:cubicBezTo>
                      <a:pt x="3" y="1009"/>
                      <a:pt x="2" y="1009"/>
                      <a:pt x="2" y="1010"/>
                    </a:cubicBezTo>
                    <a:cubicBezTo>
                      <a:pt x="2" y="1010"/>
                      <a:pt x="2" y="1011"/>
                      <a:pt x="3" y="1012"/>
                    </a:cubicBezTo>
                    <a:cubicBezTo>
                      <a:pt x="39" y="1034"/>
                      <a:pt x="39" y="1034"/>
                      <a:pt x="39" y="1034"/>
                    </a:cubicBezTo>
                    <a:cubicBezTo>
                      <a:pt x="40" y="1033"/>
                      <a:pt x="40" y="1033"/>
                      <a:pt x="40" y="1033"/>
                    </a:cubicBezTo>
                    <a:cubicBezTo>
                      <a:pt x="39" y="1032"/>
                      <a:pt x="39" y="1032"/>
                      <a:pt x="39" y="1032"/>
                    </a:cubicBezTo>
                    <a:cubicBezTo>
                      <a:pt x="40" y="1033"/>
                      <a:pt x="40" y="1033"/>
                      <a:pt x="40" y="1033"/>
                    </a:cubicBezTo>
                    <a:cubicBezTo>
                      <a:pt x="40" y="1032"/>
                      <a:pt x="40" y="1032"/>
                      <a:pt x="40" y="1032"/>
                    </a:cubicBezTo>
                    <a:cubicBezTo>
                      <a:pt x="39" y="1032"/>
                      <a:pt x="39" y="1032"/>
                      <a:pt x="39" y="1032"/>
                    </a:cubicBezTo>
                    <a:cubicBezTo>
                      <a:pt x="40" y="1033"/>
                      <a:pt x="40" y="1033"/>
                      <a:pt x="40" y="1033"/>
                    </a:cubicBezTo>
                    <a:cubicBezTo>
                      <a:pt x="40" y="1032"/>
                      <a:pt x="40" y="1032"/>
                      <a:pt x="40" y="1032"/>
                    </a:cubicBezTo>
                    <a:cubicBezTo>
                      <a:pt x="40" y="1033"/>
                      <a:pt x="40" y="1033"/>
                      <a:pt x="40" y="1033"/>
                    </a:cubicBezTo>
                    <a:cubicBezTo>
                      <a:pt x="40" y="1032"/>
                      <a:pt x="40" y="1032"/>
                      <a:pt x="40" y="1032"/>
                    </a:cubicBezTo>
                    <a:cubicBezTo>
                      <a:pt x="40" y="1032"/>
                      <a:pt x="40" y="1032"/>
                      <a:pt x="40" y="1032"/>
                    </a:cubicBezTo>
                    <a:cubicBezTo>
                      <a:pt x="40" y="1033"/>
                      <a:pt x="40" y="1033"/>
                      <a:pt x="40" y="1033"/>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39" y="1031"/>
                      <a:pt x="38" y="1031"/>
                    </a:cubicBezTo>
                    <a:cubicBezTo>
                      <a:pt x="33" y="1029"/>
                      <a:pt x="25" y="1025"/>
                      <a:pt x="17" y="1022"/>
                    </a:cubicBezTo>
                    <a:cubicBezTo>
                      <a:pt x="13" y="1020"/>
                      <a:pt x="10" y="1018"/>
                      <a:pt x="7" y="1017"/>
                    </a:cubicBezTo>
                    <a:cubicBezTo>
                      <a:pt x="6" y="1017"/>
                      <a:pt x="5" y="1016"/>
                      <a:pt x="4" y="1016"/>
                    </a:cubicBezTo>
                    <a:cubicBezTo>
                      <a:pt x="3" y="1016"/>
                      <a:pt x="3" y="1015"/>
                      <a:pt x="3" y="1015"/>
                    </a:cubicBezTo>
                    <a:cubicBezTo>
                      <a:pt x="2" y="1015"/>
                      <a:pt x="2" y="1015"/>
                      <a:pt x="2" y="1015"/>
                    </a:cubicBezTo>
                    <a:cubicBezTo>
                      <a:pt x="2" y="1015"/>
                      <a:pt x="2" y="1015"/>
                      <a:pt x="2" y="1015"/>
                    </a:cubicBezTo>
                    <a:cubicBezTo>
                      <a:pt x="1" y="1015"/>
                      <a:pt x="1" y="1015"/>
                      <a:pt x="1" y="1015"/>
                    </a:cubicBezTo>
                    <a:cubicBezTo>
                      <a:pt x="1" y="1015"/>
                      <a:pt x="1" y="1015"/>
                      <a:pt x="1" y="1016"/>
                    </a:cubicBezTo>
                    <a:cubicBezTo>
                      <a:pt x="0" y="1016"/>
                      <a:pt x="0" y="1017"/>
                      <a:pt x="0" y="1017"/>
                    </a:cubicBezTo>
                    <a:cubicBezTo>
                      <a:pt x="1" y="1017"/>
                      <a:pt x="1" y="1018"/>
                      <a:pt x="1" y="1018"/>
                    </a:cubicBezTo>
                    <a:cubicBezTo>
                      <a:pt x="1" y="1018"/>
                      <a:pt x="3" y="1019"/>
                      <a:pt x="6" y="1021"/>
                    </a:cubicBezTo>
                    <a:cubicBezTo>
                      <a:pt x="11" y="1024"/>
                      <a:pt x="19" y="1028"/>
                      <a:pt x="25" y="1032"/>
                    </a:cubicBezTo>
                    <a:cubicBezTo>
                      <a:pt x="28" y="1034"/>
                      <a:pt x="30" y="1035"/>
                      <a:pt x="32" y="1037"/>
                    </a:cubicBezTo>
                    <a:cubicBezTo>
                      <a:pt x="33" y="1037"/>
                      <a:pt x="34" y="1038"/>
                      <a:pt x="35" y="1038"/>
                    </a:cubicBezTo>
                    <a:cubicBezTo>
                      <a:pt x="35" y="1039"/>
                      <a:pt x="35" y="1039"/>
                      <a:pt x="35" y="1039"/>
                    </a:cubicBezTo>
                    <a:cubicBezTo>
                      <a:pt x="35" y="1039"/>
                      <a:pt x="35" y="1039"/>
                      <a:pt x="35" y="1039"/>
                    </a:cubicBezTo>
                    <a:cubicBezTo>
                      <a:pt x="36" y="1038"/>
                      <a:pt x="36" y="1038"/>
                      <a:pt x="36" y="1038"/>
                    </a:cubicBezTo>
                    <a:cubicBezTo>
                      <a:pt x="35" y="1039"/>
                      <a:pt x="35" y="1039"/>
                      <a:pt x="35" y="1039"/>
                    </a:cubicBezTo>
                    <a:cubicBezTo>
                      <a:pt x="35" y="1039"/>
                      <a:pt x="35" y="1039"/>
                      <a:pt x="35" y="1039"/>
                    </a:cubicBezTo>
                    <a:cubicBezTo>
                      <a:pt x="36" y="1038"/>
                      <a:pt x="36" y="1038"/>
                      <a:pt x="36" y="1038"/>
                    </a:cubicBezTo>
                    <a:cubicBezTo>
                      <a:pt x="35" y="1039"/>
                      <a:pt x="35" y="1039"/>
                      <a:pt x="35" y="1039"/>
                    </a:cubicBezTo>
                    <a:cubicBezTo>
                      <a:pt x="36" y="1038"/>
                      <a:pt x="36" y="1038"/>
                      <a:pt x="36" y="1038"/>
                    </a:cubicBezTo>
                    <a:cubicBezTo>
                      <a:pt x="35" y="1038"/>
                      <a:pt x="35" y="1038"/>
                      <a:pt x="35" y="1038"/>
                    </a:cubicBezTo>
                    <a:cubicBezTo>
                      <a:pt x="35" y="1039"/>
                      <a:pt x="35" y="1039"/>
                      <a:pt x="35" y="1039"/>
                    </a:cubicBezTo>
                    <a:cubicBezTo>
                      <a:pt x="36" y="1038"/>
                      <a:pt x="36" y="1038"/>
                      <a:pt x="36" y="1038"/>
                    </a:cubicBezTo>
                    <a:cubicBezTo>
                      <a:pt x="35" y="1038"/>
                      <a:pt x="35" y="1038"/>
                      <a:pt x="35" y="1038"/>
                    </a:cubicBezTo>
                    <a:cubicBezTo>
                      <a:pt x="36" y="1038"/>
                      <a:pt x="36" y="1038"/>
                      <a:pt x="36" y="1038"/>
                    </a:cubicBezTo>
                    <a:cubicBezTo>
                      <a:pt x="35" y="1037"/>
                      <a:pt x="35" y="1037"/>
                      <a:pt x="35" y="1037"/>
                    </a:cubicBezTo>
                    <a:cubicBezTo>
                      <a:pt x="35" y="1038"/>
                      <a:pt x="35" y="1038"/>
                      <a:pt x="35" y="1038"/>
                    </a:cubicBezTo>
                    <a:cubicBezTo>
                      <a:pt x="36" y="1038"/>
                      <a:pt x="36" y="1038"/>
                      <a:pt x="36" y="1038"/>
                    </a:cubicBezTo>
                    <a:cubicBezTo>
                      <a:pt x="35" y="1037"/>
                      <a:pt x="35" y="1037"/>
                      <a:pt x="35" y="1037"/>
                    </a:cubicBezTo>
                    <a:cubicBezTo>
                      <a:pt x="36" y="1038"/>
                      <a:pt x="36" y="1038"/>
                      <a:pt x="36" y="1038"/>
                    </a:cubicBezTo>
                    <a:cubicBezTo>
                      <a:pt x="35" y="1037"/>
                      <a:pt x="35" y="1037"/>
                      <a:pt x="35" y="1037"/>
                    </a:cubicBezTo>
                    <a:cubicBezTo>
                      <a:pt x="36" y="1038"/>
                      <a:pt x="36" y="1038"/>
                      <a:pt x="36" y="1038"/>
                    </a:cubicBezTo>
                    <a:cubicBezTo>
                      <a:pt x="36" y="1037"/>
                      <a:pt x="36" y="1037"/>
                      <a:pt x="36" y="1037"/>
                    </a:cubicBezTo>
                    <a:cubicBezTo>
                      <a:pt x="36" y="1037"/>
                      <a:pt x="35" y="1037"/>
                      <a:pt x="35" y="1037"/>
                    </a:cubicBezTo>
                    <a:cubicBezTo>
                      <a:pt x="36" y="1038"/>
                      <a:pt x="36" y="1038"/>
                      <a:pt x="36" y="1038"/>
                    </a:cubicBezTo>
                    <a:cubicBezTo>
                      <a:pt x="36" y="1037"/>
                      <a:pt x="36" y="1037"/>
                      <a:pt x="36" y="1037"/>
                    </a:cubicBezTo>
                    <a:cubicBezTo>
                      <a:pt x="36" y="1038"/>
                      <a:pt x="36" y="1038"/>
                      <a:pt x="36" y="1038"/>
                    </a:cubicBezTo>
                    <a:cubicBezTo>
                      <a:pt x="36" y="1037"/>
                      <a:pt x="36" y="1037"/>
                      <a:pt x="36" y="1037"/>
                    </a:cubicBezTo>
                    <a:cubicBezTo>
                      <a:pt x="36" y="1037"/>
                      <a:pt x="36" y="1037"/>
                      <a:pt x="36" y="1037"/>
                    </a:cubicBezTo>
                    <a:cubicBezTo>
                      <a:pt x="36" y="1038"/>
                      <a:pt x="36" y="1038"/>
                      <a:pt x="36" y="1038"/>
                    </a:cubicBezTo>
                    <a:cubicBezTo>
                      <a:pt x="36" y="1037"/>
                      <a:pt x="36" y="1037"/>
                      <a:pt x="36" y="1037"/>
                    </a:cubicBezTo>
                    <a:cubicBezTo>
                      <a:pt x="36" y="1038"/>
                      <a:pt x="36" y="1038"/>
                      <a:pt x="36" y="1038"/>
                    </a:cubicBezTo>
                    <a:cubicBezTo>
                      <a:pt x="37" y="1037"/>
                      <a:pt x="37" y="1037"/>
                      <a:pt x="37" y="1037"/>
                    </a:cubicBezTo>
                    <a:cubicBezTo>
                      <a:pt x="36" y="1037"/>
                      <a:pt x="36" y="1037"/>
                      <a:pt x="36" y="1037"/>
                    </a:cubicBezTo>
                    <a:cubicBezTo>
                      <a:pt x="36" y="1038"/>
                      <a:pt x="36" y="1038"/>
                      <a:pt x="36" y="1038"/>
                    </a:cubicBezTo>
                    <a:cubicBezTo>
                      <a:pt x="37" y="1037"/>
                      <a:pt x="37" y="1037"/>
                      <a:pt x="37" y="1037"/>
                    </a:cubicBezTo>
                    <a:cubicBezTo>
                      <a:pt x="36" y="1037"/>
                      <a:pt x="36" y="1037"/>
                      <a:pt x="36" y="1037"/>
                    </a:cubicBezTo>
                    <a:cubicBezTo>
                      <a:pt x="37" y="1037"/>
                      <a:pt x="37" y="1037"/>
                      <a:pt x="37" y="1037"/>
                    </a:cubicBezTo>
                    <a:cubicBezTo>
                      <a:pt x="37" y="1037"/>
                      <a:pt x="37" y="1037"/>
                      <a:pt x="37" y="1037"/>
                    </a:cubicBezTo>
                    <a:cubicBezTo>
                      <a:pt x="36" y="1037"/>
                      <a:pt x="36" y="1037"/>
                      <a:pt x="36" y="1037"/>
                    </a:cubicBezTo>
                    <a:cubicBezTo>
                      <a:pt x="37" y="1037"/>
                      <a:pt x="37" y="1037"/>
                      <a:pt x="37" y="1037"/>
                    </a:cubicBezTo>
                    <a:cubicBezTo>
                      <a:pt x="36" y="1037"/>
                      <a:pt x="36" y="1036"/>
                      <a:pt x="35" y="1036"/>
                    </a:cubicBezTo>
                    <a:cubicBezTo>
                      <a:pt x="31" y="1034"/>
                      <a:pt x="23" y="1031"/>
                      <a:pt x="16" y="1027"/>
                    </a:cubicBezTo>
                    <a:cubicBezTo>
                      <a:pt x="9" y="1024"/>
                      <a:pt x="3" y="1021"/>
                      <a:pt x="3" y="1021"/>
                    </a:cubicBezTo>
                    <a:cubicBezTo>
                      <a:pt x="2" y="1021"/>
                      <a:pt x="2" y="1021"/>
                      <a:pt x="1" y="1021"/>
                    </a:cubicBezTo>
                    <a:cubicBezTo>
                      <a:pt x="1" y="1022"/>
                      <a:pt x="0" y="1022"/>
                      <a:pt x="0" y="1022"/>
                    </a:cubicBezTo>
                    <a:cubicBezTo>
                      <a:pt x="0" y="1023"/>
                      <a:pt x="1" y="1023"/>
                      <a:pt x="1" y="1023"/>
                    </a:cubicBezTo>
                    <a:cubicBezTo>
                      <a:pt x="1" y="1024"/>
                      <a:pt x="1" y="1024"/>
                      <a:pt x="1" y="1024"/>
                    </a:cubicBezTo>
                    <a:cubicBezTo>
                      <a:pt x="2" y="1024"/>
                      <a:pt x="2" y="1024"/>
                      <a:pt x="2" y="1024"/>
                    </a:cubicBezTo>
                    <a:cubicBezTo>
                      <a:pt x="4" y="1026"/>
                      <a:pt x="11" y="1030"/>
                      <a:pt x="18" y="1034"/>
                    </a:cubicBezTo>
                    <a:cubicBezTo>
                      <a:pt x="22" y="1036"/>
                      <a:pt x="25" y="1038"/>
                      <a:pt x="28" y="1040"/>
                    </a:cubicBezTo>
                    <a:cubicBezTo>
                      <a:pt x="29" y="1041"/>
                      <a:pt x="30" y="1041"/>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2" y="1042"/>
                      <a:pt x="32" y="1042"/>
                      <a:pt x="32" y="1042"/>
                    </a:cubicBezTo>
                    <a:cubicBezTo>
                      <a:pt x="31" y="1042"/>
                      <a:pt x="31" y="1042"/>
                      <a:pt x="31" y="1042"/>
                    </a:cubicBezTo>
                    <a:cubicBezTo>
                      <a:pt x="31" y="1042"/>
                      <a:pt x="31" y="1042"/>
                      <a:pt x="31" y="1042"/>
                    </a:cubicBezTo>
                    <a:cubicBezTo>
                      <a:pt x="32" y="1042"/>
                      <a:pt x="32" y="1042"/>
                      <a:pt x="32" y="1042"/>
                    </a:cubicBezTo>
                    <a:cubicBezTo>
                      <a:pt x="31" y="1042"/>
                      <a:pt x="31" y="1042"/>
                      <a:pt x="31" y="1042"/>
                    </a:cubicBezTo>
                    <a:cubicBezTo>
                      <a:pt x="33" y="1042"/>
                      <a:pt x="33" y="1042"/>
                      <a:pt x="33" y="1042"/>
                    </a:cubicBezTo>
                    <a:cubicBezTo>
                      <a:pt x="31" y="1041"/>
                      <a:pt x="31" y="1041"/>
                      <a:pt x="31" y="1041"/>
                    </a:cubicBezTo>
                    <a:cubicBezTo>
                      <a:pt x="31" y="1042"/>
                      <a:pt x="31" y="1042"/>
                      <a:pt x="31" y="1042"/>
                    </a:cubicBezTo>
                    <a:cubicBezTo>
                      <a:pt x="33" y="1042"/>
                      <a:pt x="33" y="1042"/>
                      <a:pt x="33" y="1042"/>
                    </a:cubicBezTo>
                    <a:cubicBezTo>
                      <a:pt x="31" y="1041"/>
                      <a:pt x="31" y="1041"/>
                      <a:pt x="31" y="1041"/>
                    </a:cubicBezTo>
                    <a:cubicBezTo>
                      <a:pt x="31" y="1041"/>
                      <a:pt x="31" y="1041"/>
                      <a:pt x="31" y="1041"/>
                    </a:cubicBezTo>
                    <a:cubicBezTo>
                      <a:pt x="33" y="1042"/>
                      <a:pt x="33" y="1042"/>
                      <a:pt x="33" y="1042"/>
                    </a:cubicBezTo>
                    <a:cubicBezTo>
                      <a:pt x="32" y="1040"/>
                      <a:pt x="32" y="1040"/>
                      <a:pt x="32" y="1040"/>
                    </a:cubicBezTo>
                    <a:cubicBezTo>
                      <a:pt x="32" y="1040"/>
                      <a:pt x="32" y="1040"/>
                      <a:pt x="31" y="1041"/>
                    </a:cubicBezTo>
                    <a:cubicBezTo>
                      <a:pt x="33" y="1042"/>
                      <a:pt x="33" y="1042"/>
                      <a:pt x="33" y="1042"/>
                    </a:cubicBezTo>
                    <a:cubicBezTo>
                      <a:pt x="32" y="1040"/>
                      <a:pt x="32" y="1040"/>
                      <a:pt x="32" y="1040"/>
                    </a:cubicBezTo>
                    <a:cubicBezTo>
                      <a:pt x="33" y="1041"/>
                      <a:pt x="33" y="1041"/>
                      <a:pt x="33" y="1041"/>
                    </a:cubicBezTo>
                    <a:cubicBezTo>
                      <a:pt x="33" y="1040"/>
                      <a:pt x="33" y="1040"/>
                      <a:pt x="33" y="1040"/>
                    </a:cubicBezTo>
                    <a:cubicBezTo>
                      <a:pt x="32" y="1040"/>
                      <a:pt x="32" y="1040"/>
                      <a:pt x="32" y="1040"/>
                    </a:cubicBezTo>
                    <a:cubicBezTo>
                      <a:pt x="33" y="1041"/>
                      <a:pt x="33" y="1041"/>
                      <a:pt x="33" y="1041"/>
                    </a:cubicBezTo>
                    <a:cubicBezTo>
                      <a:pt x="33" y="1040"/>
                      <a:pt x="33" y="1040"/>
                      <a:pt x="33" y="1040"/>
                    </a:cubicBezTo>
                    <a:cubicBezTo>
                      <a:pt x="33" y="1041"/>
                      <a:pt x="33" y="1041"/>
                      <a:pt x="33" y="1041"/>
                    </a:cubicBezTo>
                    <a:cubicBezTo>
                      <a:pt x="33" y="1040"/>
                      <a:pt x="33" y="1040"/>
                      <a:pt x="33" y="1040"/>
                    </a:cubicBezTo>
                    <a:cubicBezTo>
                      <a:pt x="33" y="1040"/>
                      <a:pt x="33" y="1040"/>
                      <a:pt x="33" y="1040"/>
                    </a:cubicBezTo>
                    <a:cubicBezTo>
                      <a:pt x="33" y="1041"/>
                      <a:pt x="33" y="1041"/>
                      <a:pt x="33" y="1041"/>
                    </a:cubicBezTo>
                    <a:cubicBezTo>
                      <a:pt x="33" y="1040"/>
                      <a:pt x="33" y="1040"/>
                      <a:pt x="33" y="1040"/>
                    </a:cubicBezTo>
                    <a:cubicBezTo>
                      <a:pt x="33" y="1040"/>
                      <a:pt x="32" y="1040"/>
                      <a:pt x="31" y="1040"/>
                    </a:cubicBezTo>
                    <a:cubicBezTo>
                      <a:pt x="28" y="1038"/>
                      <a:pt x="21" y="1035"/>
                      <a:pt x="15" y="1033"/>
                    </a:cubicBezTo>
                    <a:cubicBezTo>
                      <a:pt x="12" y="1031"/>
                      <a:pt x="10" y="1030"/>
                      <a:pt x="8" y="1029"/>
                    </a:cubicBezTo>
                    <a:cubicBezTo>
                      <a:pt x="7" y="1029"/>
                      <a:pt x="6" y="1028"/>
                      <a:pt x="5" y="1028"/>
                    </a:cubicBezTo>
                    <a:cubicBezTo>
                      <a:pt x="5" y="1028"/>
                      <a:pt x="5" y="1028"/>
                      <a:pt x="5" y="1028"/>
                    </a:cubicBezTo>
                    <a:cubicBezTo>
                      <a:pt x="5" y="1028"/>
                      <a:pt x="5" y="1028"/>
                      <a:pt x="5" y="1028"/>
                    </a:cubicBezTo>
                    <a:cubicBezTo>
                      <a:pt x="4" y="1028"/>
                      <a:pt x="4" y="1028"/>
                      <a:pt x="4" y="1028"/>
                    </a:cubicBezTo>
                    <a:cubicBezTo>
                      <a:pt x="4" y="1028"/>
                      <a:pt x="4" y="1028"/>
                      <a:pt x="4" y="1028"/>
                    </a:cubicBezTo>
                    <a:cubicBezTo>
                      <a:pt x="4" y="1028"/>
                      <a:pt x="4" y="1028"/>
                      <a:pt x="4" y="1028"/>
                    </a:cubicBezTo>
                    <a:cubicBezTo>
                      <a:pt x="4" y="1028"/>
                      <a:pt x="4" y="1028"/>
                      <a:pt x="4" y="1028"/>
                    </a:cubicBezTo>
                    <a:cubicBezTo>
                      <a:pt x="4" y="1028"/>
                      <a:pt x="4" y="1028"/>
                      <a:pt x="4" y="1028"/>
                    </a:cubicBezTo>
                    <a:cubicBezTo>
                      <a:pt x="3" y="1028"/>
                      <a:pt x="3" y="1028"/>
                      <a:pt x="2" y="1029"/>
                    </a:cubicBezTo>
                    <a:cubicBezTo>
                      <a:pt x="2" y="1029"/>
                      <a:pt x="3" y="1030"/>
                      <a:pt x="3" y="1030"/>
                    </a:cubicBezTo>
                    <a:cubicBezTo>
                      <a:pt x="16" y="1038"/>
                      <a:pt x="16" y="1038"/>
                      <a:pt x="16" y="1038"/>
                    </a:cubicBezTo>
                    <a:cubicBezTo>
                      <a:pt x="10" y="1037"/>
                      <a:pt x="10" y="1037"/>
                      <a:pt x="10" y="1037"/>
                    </a:cubicBezTo>
                    <a:cubicBezTo>
                      <a:pt x="9" y="1036"/>
                      <a:pt x="9" y="1037"/>
                      <a:pt x="8" y="1037"/>
                    </a:cubicBezTo>
                    <a:cubicBezTo>
                      <a:pt x="8" y="1038"/>
                      <a:pt x="8" y="1039"/>
                      <a:pt x="9" y="1039"/>
                    </a:cubicBezTo>
                    <a:cubicBezTo>
                      <a:pt x="18" y="1045"/>
                      <a:pt x="18" y="1045"/>
                      <a:pt x="18" y="1045"/>
                    </a:cubicBezTo>
                    <a:cubicBezTo>
                      <a:pt x="18" y="1045"/>
                      <a:pt x="19" y="1045"/>
                      <a:pt x="20" y="1044"/>
                    </a:cubicBezTo>
                    <a:cubicBezTo>
                      <a:pt x="20" y="1043"/>
                      <a:pt x="20" y="1043"/>
                      <a:pt x="19" y="1042"/>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7" name="Freeform 1215"/>
              <p:cNvSpPr>
                <a:spLocks/>
              </p:cNvSpPr>
              <p:nvPr/>
            </p:nvSpPr>
            <p:spPr bwMode="auto">
              <a:xfrm>
                <a:off x="4078642" y="317987"/>
                <a:ext cx="70825" cy="2274437"/>
              </a:xfrm>
              <a:custGeom>
                <a:avLst/>
                <a:gdLst>
                  <a:gd name="T0" fmla="*/ 7 w 32"/>
                  <a:gd name="T1" fmla="*/ 1001 h 1038"/>
                  <a:gd name="T2" fmla="*/ 9 w 32"/>
                  <a:gd name="T3" fmla="*/ 964 h 1038"/>
                  <a:gd name="T4" fmla="*/ 6 w 32"/>
                  <a:gd name="T5" fmla="*/ 929 h 1038"/>
                  <a:gd name="T6" fmla="*/ 9 w 32"/>
                  <a:gd name="T7" fmla="*/ 892 h 1038"/>
                  <a:gd name="T8" fmla="*/ 5 w 32"/>
                  <a:gd name="T9" fmla="*/ 859 h 1038"/>
                  <a:gd name="T10" fmla="*/ 10 w 32"/>
                  <a:gd name="T11" fmla="*/ 825 h 1038"/>
                  <a:gd name="T12" fmla="*/ 6 w 32"/>
                  <a:gd name="T13" fmla="*/ 795 h 1038"/>
                  <a:gd name="T14" fmla="*/ 8 w 32"/>
                  <a:gd name="T15" fmla="*/ 762 h 1038"/>
                  <a:gd name="T16" fmla="*/ 5 w 32"/>
                  <a:gd name="T17" fmla="*/ 728 h 1038"/>
                  <a:gd name="T18" fmla="*/ 9 w 32"/>
                  <a:gd name="T19" fmla="*/ 695 h 1038"/>
                  <a:gd name="T20" fmla="*/ 6 w 32"/>
                  <a:gd name="T21" fmla="*/ 659 h 1038"/>
                  <a:gd name="T22" fmla="*/ 10 w 32"/>
                  <a:gd name="T23" fmla="*/ 620 h 1038"/>
                  <a:gd name="T24" fmla="*/ 8 w 32"/>
                  <a:gd name="T25" fmla="*/ 590 h 1038"/>
                  <a:gd name="T26" fmla="*/ 7 w 32"/>
                  <a:gd name="T27" fmla="*/ 556 h 1038"/>
                  <a:gd name="T28" fmla="*/ 8 w 32"/>
                  <a:gd name="T29" fmla="*/ 521 h 1038"/>
                  <a:gd name="T30" fmla="*/ 10 w 32"/>
                  <a:gd name="T31" fmla="*/ 494 h 1038"/>
                  <a:gd name="T32" fmla="*/ 8 w 32"/>
                  <a:gd name="T33" fmla="*/ 456 h 1038"/>
                  <a:gd name="T34" fmla="*/ 6 w 32"/>
                  <a:gd name="T35" fmla="*/ 420 h 1038"/>
                  <a:gd name="T36" fmla="*/ 10 w 32"/>
                  <a:gd name="T37" fmla="*/ 386 h 1038"/>
                  <a:gd name="T38" fmla="*/ 6 w 32"/>
                  <a:gd name="T39" fmla="*/ 352 h 1038"/>
                  <a:gd name="T40" fmla="*/ 8 w 32"/>
                  <a:gd name="T41" fmla="*/ 319 h 1038"/>
                  <a:gd name="T42" fmla="*/ 6 w 32"/>
                  <a:gd name="T43" fmla="*/ 287 h 1038"/>
                  <a:gd name="T44" fmla="*/ 10 w 32"/>
                  <a:gd name="T45" fmla="*/ 254 h 1038"/>
                  <a:gd name="T46" fmla="*/ 6 w 32"/>
                  <a:gd name="T47" fmla="*/ 220 h 1038"/>
                  <a:gd name="T48" fmla="*/ 9 w 32"/>
                  <a:gd name="T49" fmla="*/ 188 h 1038"/>
                  <a:gd name="T50" fmla="*/ 6 w 32"/>
                  <a:gd name="T51" fmla="*/ 154 h 1038"/>
                  <a:gd name="T52" fmla="*/ 9 w 32"/>
                  <a:gd name="T53" fmla="*/ 122 h 1038"/>
                  <a:gd name="T54" fmla="*/ 6 w 32"/>
                  <a:gd name="T55" fmla="*/ 93 h 1038"/>
                  <a:gd name="T56" fmla="*/ 7 w 32"/>
                  <a:gd name="T57" fmla="*/ 55 h 1038"/>
                  <a:gd name="T58" fmla="*/ 11 w 32"/>
                  <a:gd name="T59" fmla="*/ 20 h 1038"/>
                  <a:gd name="T60" fmla="*/ 24 w 32"/>
                  <a:gd name="T61" fmla="*/ 0 h 1038"/>
                  <a:gd name="T62" fmla="*/ 1 w 32"/>
                  <a:gd name="T63" fmla="*/ 23 h 1038"/>
                  <a:gd name="T64" fmla="*/ 1 w 32"/>
                  <a:gd name="T65" fmla="*/ 59 h 1038"/>
                  <a:gd name="T66" fmla="*/ 2 w 32"/>
                  <a:gd name="T67" fmla="*/ 95 h 1038"/>
                  <a:gd name="T68" fmla="*/ 2 w 32"/>
                  <a:gd name="T69" fmla="*/ 127 h 1038"/>
                  <a:gd name="T70" fmla="*/ 2 w 32"/>
                  <a:gd name="T71" fmla="*/ 161 h 1038"/>
                  <a:gd name="T72" fmla="*/ 2 w 32"/>
                  <a:gd name="T73" fmla="*/ 192 h 1038"/>
                  <a:gd name="T74" fmla="*/ 1 w 32"/>
                  <a:gd name="T75" fmla="*/ 226 h 1038"/>
                  <a:gd name="T76" fmla="*/ 3 w 32"/>
                  <a:gd name="T77" fmla="*/ 258 h 1038"/>
                  <a:gd name="T78" fmla="*/ 2 w 32"/>
                  <a:gd name="T79" fmla="*/ 291 h 1038"/>
                  <a:gd name="T80" fmla="*/ 2 w 32"/>
                  <a:gd name="T81" fmla="*/ 324 h 1038"/>
                  <a:gd name="T82" fmla="*/ 1 w 32"/>
                  <a:gd name="T83" fmla="*/ 355 h 1038"/>
                  <a:gd name="T84" fmla="*/ 2 w 32"/>
                  <a:gd name="T85" fmla="*/ 390 h 1038"/>
                  <a:gd name="T86" fmla="*/ 1 w 32"/>
                  <a:gd name="T87" fmla="*/ 425 h 1038"/>
                  <a:gd name="T88" fmla="*/ 5 w 32"/>
                  <a:gd name="T89" fmla="*/ 462 h 1038"/>
                  <a:gd name="T90" fmla="*/ 2 w 32"/>
                  <a:gd name="T91" fmla="*/ 496 h 1038"/>
                  <a:gd name="T92" fmla="*/ 5 w 32"/>
                  <a:gd name="T93" fmla="*/ 527 h 1038"/>
                  <a:gd name="T94" fmla="*/ 1 w 32"/>
                  <a:gd name="T95" fmla="*/ 562 h 1038"/>
                  <a:gd name="T96" fmla="*/ 5 w 32"/>
                  <a:gd name="T97" fmla="*/ 594 h 1038"/>
                  <a:gd name="T98" fmla="*/ 1 w 32"/>
                  <a:gd name="T99" fmla="*/ 625 h 1038"/>
                  <a:gd name="T100" fmla="*/ 3 w 32"/>
                  <a:gd name="T101" fmla="*/ 663 h 1038"/>
                  <a:gd name="T102" fmla="*/ 3 w 32"/>
                  <a:gd name="T103" fmla="*/ 699 h 1038"/>
                  <a:gd name="T104" fmla="*/ 2 w 32"/>
                  <a:gd name="T105" fmla="*/ 735 h 1038"/>
                  <a:gd name="T106" fmla="*/ 2 w 32"/>
                  <a:gd name="T107" fmla="*/ 766 h 1038"/>
                  <a:gd name="T108" fmla="*/ 2 w 32"/>
                  <a:gd name="T109" fmla="*/ 798 h 1038"/>
                  <a:gd name="T110" fmla="*/ 3 w 32"/>
                  <a:gd name="T111" fmla="*/ 831 h 1038"/>
                  <a:gd name="T112" fmla="*/ 1 w 32"/>
                  <a:gd name="T113" fmla="*/ 863 h 1038"/>
                  <a:gd name="T114" fmla="*/ 2 w 32"/>
                  <a:gd name="T115" fmla="*/ 898 h 1038"/>
                  <a:gd name="T116" fmla="*/ 1 w 32"/>
                  <a:gd name="T117" fmla="*/ 931 h 1038"/>
                  <a:gd name="T118" fmla="*/ 3 w 32"/>
                  <a:gd name="T119" fmla="*/ 969 h 1038"/>
                  <a:gd name="T120" fmla="*/ 2 w 32"/>
                  <a:gd name="T121" fmla="*/ 1005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1038">
                    <a:moveTo>
                      <a:pt x="13" y="1035"/>
                    </a:moveTo>
                    <a:cubicBezTo>
                      <a:pt x="7" y="1031"/>
                      <a:pt x="7" y="1031"/>
                      <a:pt x="7" y="1031"/>
                    </a:cubicBezTo>
                    <a:cubicBezTo>
                      <a:pt x="10" y="1030"/>
                      <a:pt x="10" y="1030"/>
                      <a:pt x="10" y="1030"/>
                    </a:cubicBezTo>
                    <a:cubicBezTo>
                      <a:pt x="11" y="1030"/>
                      <a:pt x="11" y="1030"/>
                      <a:pt x="11" y="1029"/>
                    </a:cubicBezTo>
                    <a:cubicBezTo>
                      <a:pt x="11" y="1029"/>
                      <a:pt x="11" y="1028"/>
                      <a:pt x="10" y="1028"/>
                    </a:cubicBezTo>
                    <a:cubicBezTo>
                      <a:pt x="6" y="1025"/>
                      <a:pt x="6" y="1025"/>
                      <a:pt x="6" y="1025"/>
                    </a:cubicBezTo>
                    <a:cubicBezTo>
                      <a:pt x="8" y="1023"/>
                      <a:pt x="8" y="1023"/>
                      <a:pt x="8" y="1023"/>
                    </a:cubicBezTo>
                    <a:cubicBezTo>
                      <a:pt x="9" y="1023"/>
                      <a:pt x="9" y="1022"/>
                      <a:pt x="9" y="1022"/>
                    </a:cubicBezTo>
                    <a:cubicBezTo>
                      <a:pt x="9" y="1021"/>
                      <a:pt x="8" y="1021"/>
                      <a:pt x="8" y="1021"/>
                    </a:cubicBezTo>
                    <a:cubicBezTo>
                      <a:pt x="6" y="1019"/>
                      <a:pt x="6" y="1019"/>
                      <a:pt x="6" y="1019"/>
                    </a:cubicBezTo>
                    <a:cubicBezTo>
                      <a:pt x="9" y="1016"/>
                      <a:pt x="9" y="1016"/>
                      <a:pt x="9" y="1016"/>
                    </a:cubicBezTo>
                    <a:cubicBezTo>
                      <a:pt x="9" y="1016"/>
                      <a:pt x="9" y="1016"/>
                      <a:pt x="9" y="1015"/>
                    </a:cubicBezTo>
                    <a:cubicBezTo>
                      <a:pt x="9" y="1015"/>
                      <a:pt x="9" y="1014"/>
                      <a:pt x="8" y="1014"/>
                    </a:cubicBezTo>
                    <a:cubicBezTo>
                      <a:pt x="5" y="1012"/>
                      <a:pt x="5" y="1012"/>
                      <a:pt x="5" y="1012"/>
                    </a:cubicBezTo>
                    <a:cubicBezTo>
                      <a:pt x="8" y="1010"/>
                      <a:pt x="8" y="1010"/>
                      <a:pt x="8" y="1010"/>
                    </a:cubicBezTo>
                    <a:cubicBezTo>
                      <a:pt x="8" y="1010"/>
                      <a:pt x="9" y="1010"/>
                      <a:pt x="9" y="1009"/>
                    </a:cubicBezTo>
                    <a:cubicBezTo>
                      <a:pt x="9" y="1009"/>
                      <a:pt x="9" y="1008"/>
                      <a:pt x="8" y="1008"/>
                    </a:cubicBezTo>
                    <a:cubicBezTo>
                      <a:pt x="5" y="1006"/>
                      <a:pt x="5" y="1006"/>
                      <a:pt x="5" y="1006"/>
                    </a:cubicBezTo>
                    <a:cubicBezTo>
                      <a:pt x="8" y="1004"/>
                      <a:pt x="8" y="1004"/>
                      <a:pt x="8" y="1004"/>
                    </a:cubicBezTo>
                    <a:cubicBezTo>
                      <a:pt x="8" y="1004"/>
                      <a:pt x="8" y="1003"/>
                      <a:pt x="8" y="1003"/>
                    </a:cubicBezTo>
                    <a:cubicBezTo>
                      <a:pt x="8" y="1002"/>
                      <a:pt x="8" y="1002"/>
                      <a:pt x="8" y="1002"/>
                    </a:cubicBezTo>
                    <a:cubicBezTo>
                      <a:pt x="7" y="1001"/>
                      <a:pt x="7" y="1001"/>
                      <a:pt x="7" y="1001"/>
                    </a:cubicBezTo>
                    <a:cubicBezTo>
                      <a:pt x="9" y="1001"/>
                      <a:pt x="9" y="1001"/>
                      <a:pt x="9" y="1001"/>
                    </a:cubicBezTo>
                    <a:cubicBezTo>
                      <a:pt x="10" y="1001"/>
                      <a:pt x="10" y="1000"/>
                      <a:pt x="10" y="1000"/>
                    </a:cubicBezTo>
                    <a:cubicBezTo>
                      <a:pt x="10" y="999"/>
                      <a:pt x="10" y="998"/>
                      <a:pt x="9" y="998"/>
                    </a:cubicBezTo>
                    <a:cubicBezTo>
                      <a:pt x="6" y="996"/>
                      <a:pt x="6" y="996"/>
                      <a:pt x="6" y="996"/>
                    </a:cubicBezTo>
                    <a:cubicBezTo>
                      <a:pt x="8" y="992"/>
                      <a:pt x="8" y="992"/>
                      <a:pt x="8" y="992"/>
                    </a:cubicBezTo>
                    <a:cubicBezTo>
                      <a:pt x="8" y="991"/>
                      <a:pt x="8" y="991"/>
                      <a:pt x="8" y="991"/>
                    </a:cubicBezTo>
                    <a:cubicBezTo>
                      <a:pt x="8" y="990"/>
                      <a:pt x="8" y="990"/>
                      <a:pt x="8" y="990"/>
                    </a:cubicBezTo>
                    <a:cubicBezTo>
                      <a:pt x="5" y="988"/>
                      <a:pt x="5" y="988"/>
                      <a:pt x="5" y="988"/>
                    </a:cubicBezTo>
                    <a:cubicBezTo>
                      <a:pt x="9" y="986"/>
                      <a:pt x="9" y="986"/>
                      <a:pt x="9" y="986"/>
                    </a:cubicBezTo>
                    <a:cubicBezTo>
                      <a:pt x="9" y="985"/>
                      <a:pt x="9" y="985"/>
                      <a:pt x="9" y="984"/>
                    </a:cubicBezTo>
                    <a:cubicBezTo>
                      <a:pt x="9" y="984"/>
                      <a:pt x="9" y="983"/>
                      <a:pt x="9" y="983"/>
                    </a:cubicBezTo>
                    <a:cubicBezTo>
                      <a:pt x="6" y="982"/>
                      <a:pt x="6" y="982"/>
                      <a:pt x="6" y="982"/>
                    </a:cubicBezTo>
                    <a:cubicBezTo>
                      <a:pt x="9" y="980"/>
                      <a:pt x="9" y="980"/>
                      <a:pt x="9" y="980"/>
                    </a:cubicBezTo>
                    <a:cubicBezTo>
                      <a:pt x="10" y="979"/>
                      <a:pt x="10" y="979"/>
                      <a:pt x="10" y="978"/>
                    </a:cubicBezTo>
                    <a:cubicBezTo>
                      <a:pt x="10" y="978"/>
                      <a:pt x="10" y="977"/>
                      <a:pt x="10" y="977"/>
                    </a:cubicBezTo>
                    <a:cubicBezTo>
                      <a:pt x="6" y="975"/>
                      <a:pt x="6" y="975"/>
                      <a:pt x="6" y="975"/>
                    </a:cubicBezTo>
                    <a:cubicBezTo>
                      <a:pt x="10" y="972"/>
                      <a:pt x="10" y="972"/>
                      <a:pt x="10" y="972"/>
                    </a:cubicBezTo>
                    <a:cubicBezTo>
                      <a:pt x="10" y="972"/>
                      <a:pt x="10" y="972"/>
                      <a:pt x="10" y="971"/>
                    </a:cubicBezTo>
                    <a:cubicBezTo>
                      <a:pt x="10" y="971"/>
                      <a:pt x="10" y="970"/>
                      <a:pt x="10" y="970"/>
                    </a:cubicBezTo>
                    <a:cubicBezTo>
                      <a:pt x="6" y="968"/>
                      <a:pt x="6" y="968"/>
                      <a:pt x="6" y="968"/>
                    </a:cubicBezTo>
                    <a:cubicBezTo>
                      <a:pt x="9" y="965"/>
                      <a:pt x="9" y="965"/>
                      <a:pt x="9" y="965"/>
                    </a:cubicBezTo>
                    <a:cubicBezTo>
                      <a:pt x="9" y="965"/>
                      <a:pt x="9" y="965"/>
                      <a:pt x="9" y="964"/>
                    </a:cubicBezTo>
                    <a:cubicBezTo>
                      <a:pt x="9" y="964"/>
                      <a:pt x="9" y="963"/>
                      <a:pt x="9" y="963"/>
                    </a:cubicBezTo>
                    <a:cubicBezTo>
                      <a:pt x="5" y="961"/>
                      <a:pt x="5" y="961"/>
                      <a:pt x="5" y="961"/>
                    </a:cubicBezTo>
                    <a:cubicBezTo>
                      <a:pt x="8" y="957"/>
                      <a:pt x="8" y="957"/>
                      <a:pt x="8" y="957"/>
                    </a:cubicBezTo>
                    <a:cubicBezTo>
                      <a:pt x="8" y="957"/>
                      <a:pt x="8" y="956"/>
                      <a:pt x="8" y="956"/>
                    </a:cubicBezTo>
                    <a:cubicBezTo>
                      <a:pt x="8" y="956"/>
                      <a:pt x="8" y="955"/>
                      <a:pt x="7" y="955"/>
                    </a:cubicBezTo>
                    <a:cubicBezTo>
                      <a:pt x="6" y="954"/>
                      <a:pt x="6" y="954"/>
                      <a:pt x="6" y="954"/>
                    </a:cubicBezTo>
                    <a:cubicBezTo>
                      <a:pt x="10" y="951"/>
                      <a:pt x="10" y="951"/>
                      <a:pt x="10" y="951"/>
                    </a:cubicBezTo>
                    <a:cubicBezTo>
                      <a:pt x="10" y="951"/>
                      <a:pt x="10" y="950"/>
                      <a:pt x="10" y="950"/>
                    </a:cubicBezTo>
                    <a:cubicBezTo>
                      <a:pt x="10" y="949"/>
                      <a:pt x="10" y="949"/>
                      <a:pt x="10" y="949"/>
                    </a:cubicBezTo>
                    <a:cubicBezTo>
                      <a:pt x="6" y="946"/>
                      <a:pt x="6" y="946"/>
                      <a:pt x="6" y="946"/>
                    </a:cubicBezTo>
                    <a:cubicBezTo>
                      <a:pt x="9" y="945"/>
                      <a:pt x="9" y="945"/>
                      <a:pt x="9" y="945"/>
                    </a:cubicBezTo>
                    <a:cubicBezTo>
                      <a:pt x="10" y="944"/>
                      <a:pt x="10" y="944"/>
                      <a:pt x="10" y="943"/>
                    </a:cubicBezTo>
                    <a:cubicBezTo>
                      <a:pt x="10" y="943"/>
                      <a:pt x="10" y="942"/>
                      <a:pt x="9" y="942"/>
                    </a:cubicBezTo>
                    <a:cubicBezTo>
                      <a:pt x="5" y="940"/>
                      <a:pt x="5" y="940"/>
                      <a:pt x="5" y="940"/>
                    </a:cubicBezTo>
                    <a:cubicBezTo>
                      <a:pt x="9" y="938"/>
                      <a:pt x="9" y="938"/>
                      <a:pt x="9" y="938"/>
                    </a:cubicBezTo>
                    <a:cubicBezTo>
                      <a:pt x="10" y="938"/>
                      <a:pt x="10" y="938"/>
                      <a:pt x="10" y="937"/>
                    </a:cubicBezTo>
                    <a:cubicBezTo>
                      <a:pt x="10" y="936"/>
                      <a:pt x="10" y="936"/>
                      <a:pt x="9" y="936"/>
                    </a:cubicBezTo>
                    <a:cubicBezTo>
                      <a:pt x="5" y="933"/>
                      <a:pt x="5" y="933"/>
                      <a:pt x="5" y="933"/>
                    </a:cubicBezTo>
                    <a:cubicBezTo>
                      <a:pt x="7" y="932"/>
                      <a:pt x="7" y="932"/>
                      <a:pt x="7" y="932"/>
                    </a:cubicBezTo>
                    <a:cubicBezTo>
                      <a:pt x="8" y="932"/>
                      <a:pt x="8" y="932"/>
                      <a:pt x="8" y="931"/>
                    </a:cubicBezTo>
                    <a:cubicBezTo>
                      <a:pt x="8" y="930"/>
                      <a:pt x="8" y="930"/>
                      <a:pt x="7" y="930"/>
                    </a:cubicBezTo>
                    <a:cubicBezTo>
                      <a:pt x="6" y="929"/>
                      <a:pt x="6" y="929"/>
                      <a:pt x="6" y="929"/>
                    </a:cubicBezTo>
                    <a:cubicBezTo>
                      <a:pt x="8" y="927"/>
                      <a:pt x="8" y="927"/>
                      <a:pt x="8" y="927"/>
                    </a:cubicBezTo>
                    <a:cubicBezTo>
                      <a:pt x="9" y="926"/>
                      <a:pt x="9" y="926"/>
                      <a:pt x="9" y="925"/>
                    </a:cubicBezTo>
                    <a:cubicBezTo>
                      <a:pt x="9" y="925"/>
                      <a:pt x="9" y="925"/>
                      <a:pt x="8" y="924"/>
                    </a:cubicBezTo>
                    <a:cubicBezTo>
                      <a:pt x="5" y="922"/>
                      <a:pt x="5" y="922"/>
                      <a:pt x="5" y="922"/>
                    </a:cubicBezTo>
                    <a:cubicBezTo>
                      <a:pt x="7" y="920"/>
                      <a:pt x="7" y="920"/>
                      <a:pt x="7" y="920"/>
                    </a:cubicBezTo>
                    <a:cubicBezTo>
                      <a:pt x="8" y="920"/>
                      <a:pt x="8" y="919"/>
                      <a:pt x="8" y="919"/>
                    </a:cubicBezTo>
                    <a:cubicBezTo>
                      <a:pt x="8" y="918"/>
                      <a:pt x="8" y="918"/>
                      <a:pt x="7" y="918"/>
                    </a:cubicBezTo>
                    <a:cubicBezTo>
                      <a:pt x="5" y="916"/>
                      <a:pt x="5" y="916"/>
                      <a:pt x="5" y="916"/>
                    </a:cubicBezTo>
                    <a:cubicBezTo>
                      <a:pt x="9" y="915"/>
                      <a:pt x="9" y="915"/>
                      <a:pt x="9" y="915"/>
                    </a:cubicBezTo>
                    <a:cubicBezTo>
                      <a:pt x="10" y="914"/>
                      <a:pt x="10" y="914"/>
                      <a:pt x="10" y="913"/>
                    </a:cubicBezTo>
                    <a:cubicBezTo>
                      <a:pt x="10" y="913"/>
                      <a:pt x="10" y="912"/>
                      <a:pt x="10" y="912"/>
                    </a:cubicBezTo>
                    <a:cubicBezTo>
                      <a:pt x="6" y="910"/>
                      <a:pt x="6" y="910"/>
                      <a:pt x="6" y="910"/>
                    </a:cubicBezTo>
                    <a:cubicBezTo>
                      <a:pt x="9" y="907"/>
                      <a:pt x="9" y="907"/>
                      <a:pt x="9" y="907"/>
                    </a:cubicBezTo>
                    <a:cubicBezTo>
                      <a:pt x="9" y="907"/>
                      <a:pt x="9" y="906"/>
                      <a:pt x="9" y="906"/>
                    </a:cubicBezTo>
                    <a:cubicBezTo>
                      <a:pt x="9" y="906"/>
                      <a:pt x="9" y="905"/>
                      <a:pt x="8" y="905"/>
                    </a:cubicBezTo>
                    <a:cubicBezTo>
                      <a:pt x="5" y="903"/>
                      <a:pt x="5" y="903"/>
                      <a:pt x="5" y="903"/>
                    </a:cubicBezTo>
                    <a:cubicBezTo>
                      <a:pt x="8" y="901"/>
                      <a:pt x="8" y="901"/>
                      <a:pt x="8" y="901"/>
                    </a:cubicBezTo>
                    <a:cubicBezTo>
                      <a:pt x="9" y="901"/>
                      <a:pt x="9" y="900"/>
                      <a:pt x="9" y="900"/>
                    </a:cubicBezTo>
                    <a:cubicBezTo>
                      <a:pt x="9" y="899"/>
                      <a:pt x="9" y="899"/>
                      <a:pt x="9" y="899"/>
                    </a:cubicBezTo>
                    <a:cubicBezTo>
                      <a:pt x="5" y="897"/>
                      <a:pt x="5" y="897"/>
                      <a:pt x="5" y="897"/>
                    </a:cubicBezTo>
                    <a:cubicBezTo>
                      <a:pt x="8" y="893"/>
                      <a:pt x="8" y="893"/>
                      <a:pt x="8" y="893"/>
                    </a:cubicBezTo>
                    <a:cubicBezTo>
                      <a:pt x="8" y="893"/>
                      <a:pt x="9" y="893"/>
                      <a:pt x="9" y="892"/>
                    </a:cubicBezTo>
                    <a:cubicBezTo>
                      <a:pt x="8" y="892"/>
                      <a:pt x="8" y="891"/>
                      <a:pt x="8" y="891"/>
                    </a:cubicBezTo>
                    <a:cubicBezTo>
                      <a:pt x="6" y="890"/>
                      <a:pt x="6" y="890"/>
                      <a:pt x="6" y="890"/>
                    </a:cubicBezTo>
                    <a:cubicBezTo>
                      <a:pt x="8" y="889"/>
                      <a:pt x="8" y="889"/>
                      <a:pt x="8" y="889"/>
                    </a:cubicBezTo>
                    <a:cubicBezTo>
                      <a:pt x="9" y="889"/>
                      <a:pt x="9" y="889"/>
                      <a:pt x="10" y="888"/>
                    </a:cubicBezTo>
                    <a:cubicBezTo>
                      <a:pt x="10" y="887"/>
                      <a:pt x="9" y="887"/>
                      <a:pt x="9" y="887"/>
                    </a:cubicBezTo>
                    <a:cubicBezTo>
                      <a:pt x="4" y="884"/>
                      <a:pt x="4" y="884"/>
                      <a:pt x="4" y="884"/>
                    </a:cubicBezTo>
                    <a:cubicBezTo>
                      <a:pt x="7" y="881"/>
                      <a:pt x="7" y="881"/>
                      <a:pt x="7" y="881"/>
                    </a:cubicBezTo>
                    <a:cubicBezTo>
                      <a:pt x="8" y="881"/>
                      <a:pt x="8" y="880"/>
                      <a:pt x="8" y="880"/>
                    </a:cubicBezTo>
                    <a:cubicBezTo>
                      <a:pt x="8" y="879"/>
                      <a:pt x="8" y="879"/>
                      <a:pt x="7" y="879"/>
                    </a:cubicBezTo>
                    <a:cubicBezTo>
                      <a:pt x="6" y="878"/>
                      <a:pt x="6" y="878"/>
                      <a:pt x="6" y="878"/>
                    </a:cubicBezTo>
                    <a:cubicBezTo>
                      <a:pt x="9" y="876"/>
                      <a:pt x="9" y="876"/>
                      <a:pt x="9" y="876"/>
                    </a:cubicBezTo>
                    <a:cubicBezTo>
                      <a:pt x="9" y="875"/>
                      <a:pt x="9" y="875"/>
                      <a:pt x="9" y="875"/>
                    </a:cubicBezTo>
                    <a:cubicBezTo>
                      <a:pt x="9" y="874"/>
                      <a:pt x="9" y="874"/>
                      <a:pt x="8" y="873"/>
                    </a:cubicBezTo>
                    <a:cubicBezTo>
                      <a:pt x="5" y="871"/>
                      <a:pt x="5" y="871"/>
                      <a:pt x="5" y="871"/>
                    </a:cubicBezTo>
                    <a:cubicBezTo>
                      <a:pt x="8" y="868"/>
                      <a:pt x="8" y="868"/>
                      <a:pt x="8" y="868"/>
                    </a:cubicBezTo>
                    <a:cubicBezTo>
                      <a:pt x="8" y="868"/>
                      <a:pt x="8" y="867"/>
                      <a:pt x="8" y="867"/>
                    </a:cubicBezTo>
                    <a:cubicBezTo>
                      <a:pt x="8" y="866"/>
                      <a:pt x="8" y="866"/>
                      <a:pt x="8" y="866"/>
                    </a:cubicBezTo>
                    <a:cubicBezTo>
                      <a:pt x="5" y="864"/>
                      <a:pt x="5" y="864"/>
                      <a:pt x="5" y="864"/>
                    </a:cubicBezTo>
                    <a:cubicBezTo>
                      <a:pt x="8" y="863"/>
                      <a:pt x="8" y="863"/>
                      <a:pt x="8" y="863"/>
                    </a:cubicBezTo>
                    <a:cubicBezTo>
                      <a:pt x="8" y="862"/>
                      <a:pt x="8" y="862"/>
                      <a:pt x="8" y="861"/>
                    </a:cubicBezTo>
                    <a:cubicBezTo>
                      <a:pt x="8" y="861"/>
                      <a:pt x="8" y="860"/>
                      <a:pt x="8" y="860"/>
                    </a:cubicBezTo>
                    <a:cubicBezTo>
                      <a:pt x="5" y="859"/>
                      <a:pt x="5" y="859"/>
                      <a:pt x="5" y="859"/>
                    </a:cubicBezTo>
                    <a:cubicBezTo>
                      <a:pt x="9" y="857"/>
                      <a:pt x="9" y="857"/>
                      <a:pt x="9" y="857"/>
                    </a:cubicBezTo>
                    <a:cubicBezTo>
                      <a:pt x="10" y="857"/>
                      <a:pt x="10" y="856"/>
                      <a:pt x="10" y="856"/>
                    </a:cubicBezTo>
                    <a:cubicBezTo>
                      <a:pt x="10" y="855"/>
                      <a:pt x="10" y="855"/>
                      <a:pt x="9" y="854"/>
                    </a:cubicBezTo>
                    <a:cubicBezTo>
                      <a:pt x="6" y="852"/>
                      <a:pt x="6" y="852"/>
                      <a:pt x="6" y="852"/>
                    </a:cubicBezTo>
                    <a:cubicBezTo>
                      <a:pt x="8" y="851"/>
                      <a:pt x="8" y="851"/>
                      <a:pt x="8" y="851"/>
                    </a:cubicBezTo>
                    <a:cubicBezTo>
                      <a:pt x="9" y="850"/>
                      <a:pt x="9" y="850"/>
                      <a:pt x="9" y="850"/>
                    </a:cubicBezTo>
                    <a:cubicBezTo>
                      <a:pt x="9" y="849"/>
                      <a:pt x="9" y="849"/>
                      <a:pt x="8" y="848"/>
                    </a:cubicBezTo>
                    <a:cubicBezTo>
                      <a:pt x="6" y="847"/>
                      <a:pt x="6" y="847"/>
                      <a:pt x="6" y="847"/>
                    </a:cubicBezTo>
                    <a:cubicBezTo>
                      <a:pt x="8" y="846"/>
                      <a:pt x="8" y="846"/>
                      <a:pt x="8" y="846"/>
                    </a:cubicBezTo>
                    <a:cubicBezTo>
                      <a:pt x="8" y="845"/>
                      <a:pt x="9" y="845"/>
                      <a:pt x="8" y="844"/>
                    </a:cubicBezTo>
                    <a:cubicBezTo>
                      <a:pt x="8" y="844"/>
                      <a:pt x="8" y="844"/>
                      <a:pt x="8" y="843"/>
                    </a:cubicBezTo>
                    <a:cubicBezTo>
                      <a:pt x="5" y="841"/>
                      <a:pt x="5" y="841"/>
                      <a:pt x="5" y="841"/>
                    </a:cubicBezTo>
                    <a:cubicBezTo>
                      <a:pt x="8" y="838"/>
                      <a:pt x="8" y="838"/>
                      <a:pt x="8" y="838"/>
                    </a:cubicBezTo>
                    <a:cubicBezTo>
                      <a:pt x="8" y="837"/>
                      <a:pt x="8" y="837"/>
                      <a:pt x="8" y="837"/>
                    </a:cubicBezTo>
                    <a:cubicBezTo>
                      <a:pt x="8" y="836"/>
                      <a:pt x="8" y="836"/>
                      <a:pt x="8" y="836"/>
                    </a:cubicBezTo>
                    <a:cubicBezTo>
                      <a:pt x="7" y="835"/>
                      <a:pt x="7" y="835"/>
                      <a:pt x="7" y="835"/>
                    </a:cubicBezTo>
                    <a:cubicBezTo>
                      <a:pt x="9" y="834"/>
                      <a:pt x="9" y="834"/>
                      <a:pt x="9" y="834"/>
                    </a:cubicBezTo>
                    <a:cubicBezTo>
                      <a:pt x="10" y="834"/>
                      <a:pt x="10" y="833"/>
                      <a:pt x="10" y="833"/>
                    </a:cubicBezTo>
                    <a:cubicBezTo>
                      <a:pt x="10" y="832"/>
                      <a:pt x="10" y="831"/>
                      <a:pt x="10" y="831"/>
                    </a:cubicBezTo>
                    <a:cubicBezTo>
                      <a:pt x="6" y="829"/>
                      <a:pt x="6" y="829"/>
                      <a:pt x="6" y="829"/>
                    </a:cubicBezTo>
                    <a:cubicBezTo>
                      <a:pt x="10" y="827"/>
                      <a:pt x="10" y="827"/>
                      <a:pt x="10" y="827"/>
                    </a:cubicBezTo>
                    <a:cubicBezTo>
                      <a:pt x="10" y="826"/>
                      <a:pt x="10" y="826"/>
                      <a:pt x="10" y="825"/>
                    </a:cubicBezTo>
                    <a:cubicBezTo>
                      <a:pt x="10" y="825"/>
                      <a:pt x="10" y="824"/>
                      <a:pt x="9" y="824"/>
                    </a:cubicBezTo>
                    <a:cubicBezTo>
                      <a:pt x="5" y="822"/>
                      <a:pt x="5" y="822"/>
                      <a:pt x="5" y="822"/>
                    </a:cubicBezTo>
                    <a:cubicBezTo>
                      <a:pt x="9" y="820"/>
                      <a:pt x="9" y="820"/>
                      <a:pt x="9" y="820"/>
                    </a:cubicBezTo>
                    <a:cubicBezTo>
                      <a:pt x="9" y="820"/>
                      <a:pt x="10" y="819"/>
                      <a:pt x="10" y="819"/>
                    </a:cubicBezTo>
                    <a:cubicBezTo>
                      <a:pt x="10" y="818"/>
                      <a:pt x="9" y="818"/>
                      <a:pt x="9" y="817"/>
                    </a:cubicBezTo>
                    <a:cubicBezTo>
                      <a:pt x="5" y="815"/>
                      <a:pt x="5" y="815"/>
                      <a:pt x="5" y="815"/>
                    </a:cubicBezTo>
                    <a:cubicBezTo>
                      <a:pt x="7" y="814"/>
                      <a:pt x="7" y="814"/>
                      <a:pt x="7" y="814"/>
                    </a:cubicBezTo>
                    <a:cubicBezTo>
                      <a:pt x="8" y="814"/>
                      <a:pt x="8" y="813"/>
                      <a:pt x="8" y="813"/>
                    </a:cubicBezTo>
                    <a:cubicBezTo>
                      <a:pt x="8" y="812"/>
                      <a:pt x="8" y="812"/>
                      <a:pt x="7" y="811"/>
                    </a:cubicBezTo>
                    <a:cubicBezTo>
                      <a:pt x="6" y="811"/>
                      <a:pt x="6" y="811"/>
                      <a:pt x="6" y="811"/>
                    </a:cubicBezTo>
                    <a:cubicBezTo>
                      <a:pt x="9" y="809"/>
                      <a:pt x="9" y="809"/>
                      <a:pt x="9" y="809"/>
                    </a:cubicBezTo>
                    <a:cubicBezTo>
                      <a:pt x="9" y="809"/>
                      <a:pt x="9" y="809"/>
                      <a:pt x="10" y="808"/>
                    </a:cubicBezTo>
                    <a:cubicBezTo>
                      <a:pt x="10" y="808"/>
                      <a:pt x="9" y="807"/>
                      <a:pt x="9" y="807"/>
                    </a:cubicBezTo>
                    <a:cubicBezTo>
                      <a:pt x="6" y="805"/>
                      <a:pt x="6" y="805"/>
                      <a:pt x="6" y="805"/>
                    </a:cubicBezTo>
                    <a:cubicBezTo>
                      <a:pt x="8" y="803"/>
                      <a:pt x="8" y="803"/>
                      <a:pt x="8" y="803"/>
                    </a:cubicBezTo>
                    <a:cubicBezTo>
                      <a:pt x="8" y="803"/>
                      <a:pt x="8" y="803"/>
                      <a:pt x="8" y="802"/>
                    </a:cubicBezTo>
                    <a:cubicBezTo>
                      <a:pt x="8" y="802"/>
                      <a:pt x="8" y="801"/>
                      <a:pt x="8" y="801"/>
                    </a:cubicBezTo>
                    <a:cubicBezTo>
                      <a:pt x="6" y="800"/>
                      <a:pt x="6" y="800"/>
                      <a:pt x="6" y="800"/>
                    </a:cubicBezTo>
                    <a:cubicBezTo>
                      <a:pt x="9" y="799"/>
                      <a:pt x="9" y="799"/>
                      <a:pt x="9" y="799"/>
                    </a:cubicBezTo>
                    <a:cubicBezTo>
                      <a:pt x="9" y="799"/>
                      <a:pt x="10" y="798"/>
                      <a:pt x="10" y="798"/>
                    </a:cubicBezTo>
                    <a:cubicBezTo>
                      <a:pt x="10" y="797"/>
                      <a:pt x="9" y="797"/>
                      <a:pt x="9" y="796"/>
                    </a:cubicBezTo>
                    <a:cubicBezTo>
                      <a:pt x="6" y="795"/>
                      <a:pt x="6" y="795"/>
                      <a:pt x="6" y="795"/>
                    </a:cubicBezTo>
                    <a:cubicBezTo>
                      <a:pt x="10" y="793"/>
                      <a:pt x="10" y="793"/>
                      <a:pt x="10" y="793"/>
                    </a:cubicBezTo>
                    <a:cubicBezTo>
                      <a:pt x="10" y="792"/>
                      <a:pt x="10" y="792"/>
                      <a:pt x="10" y="791"/>
                    </a:cubicBezTo>
                    <a:cubicBezTo>
                      <a:pt x="10" y="791"/>
                      <a:pt x="10" y="790"/>
                      <a:pt x="10" y="790"/>
                    </a:cubicBezTo>
                    <a:cubicBezTo>
                      <a:pt x="6" y="788"/>
                      <a:pt x="6" y="788"/>
                      <a:pt x="6" y="788"/>
                    </a:cubicBezTo>
                    <a:cubicBezTo>
                      <a:pt x="8" y="787"/>
                      <a:pt x="8" y="787"/>
                      <a:pt x="8" y="787"/>
                    </a:cubicBezTo>
                    <a:cubicBezTo>
                      <a:pt x="8" y="787"/>
                      <a:pt x="9" y="786"/>
                      <a:pt x="9" y="786"/>
                    </a:cubicBezTo>
                    <a:cubicBezTo>
                      <a:pt x="9" y="785"/>
                      <a:pt x="8" y="785"/>
                      <a:pt x="8" y="784"/>
                    </a:cubicBezTo>
                    <a:cubicBezTo>
                      <a:pt x="7" y="784"/>
                      <a:pt x="7" y="784"/>
                      <a:pt x="7" y="784"/>
                    </a:cubicBezTo>
                    <a:cubicBezTo>
                      <a:pt x="9" y="782"/>
                      <a:pt x="9" y="782"/>
                      <a:pt x="9" y="782"/>
                    </a:cubicBezTo>
                    <a:cubicBezTo>
                      <a:pt x="9" y="782"/>
                      <a:pt x="9" y="782"/>
                      <a:pt x="10" y="781"/>
                    </a:cubicBezTo>
                    <a:cubicBezTo>
                      <a:pt x="10" y="781"/>
                      <a:pt x="9" y="780"/>
                      <a:pt x="9" y="780"/>
                    </a:cubicBezTo>
                    <a:cubicBezTo>
                      <a:pt x="6" y="778"/>
                      <a:pt x="6" y="778"/>
                      <a:pt x="6" y="778"/>
                    </a:cubicBezTo>
                    <a:cubicBezTo>
                      <a:pt x="8" y="775"/>
                      <a:pt x="8" y="775"/>
                      <a:pt x="8" y="775"/>
                    </a:cubicBezTo>
                    <a:cubicBezTo>
                      <a:pt x="8" y="775"/>
                      <a:pt x="8" y="774"/>
                      <a:pt x="8" y="774"/>
                    </a:cubicBezTo>
                    <a:cubicBezTo>
                      <a:pt x="8" y="773"/>
                      <a:pt x="8" y="773"/>
                      <a:pt x="8" y="773"/>
                    </a:cubicBezTo>
                    <a:cubicBezTo>
                      <a:pt x="5" y="771"/>
                      <a:pt x="5" y="771"/>
                      <a:pt x="5" y="771"/>
                    </a:cubicBezTo>
                    <a:cubicBezTo>
                      <a:pt x="8" y="769"/>
                      <a:pt x="8" y="769"/>
                      <a:pt x="8" y="769"/>
                    </a:cubicBezTo>
                    <a:cubicBezTo>
                      <a:pt x="9" y="769"/>
                      <a:pt x="9" y="768"/>
                      <a:pt x="9" y="768"/>
                    </a:cubicBezTo>
                    <a:cubicBezTo>
                      <a:pt x="9" y="767"/>
                      <a:pt x="9" y="767"/>
                      <a:pt x="8" y="766"/>
                    </a:cubicBezTo>
                    <a:cubicBezTo>
                      <a:pt x="5" y="765"/>
                      <a:pt x="5" y="765"/>
                      <a:pt x="5" y="765"/>
                    </a:cubicBezTo>
                    <a:cubicBezTo>
                      <a:pt x="8" y="763"/>
                      <a:pt x="8" y="763"/>
                      <a:pt x="8" y="763"/>
                    </a:cubicBezTo>
                    <a:cubicBezTo>
                      <a:pt x="8" y="763"/>
                      <a:pt x="8" y="762"/>
                      <a:pt x="8" y="762"/>
                    </a:cubicBezTo>
                    <a:cubicBezTo>
                      <a:pt x="8" y="761"/>
                      <a:pt x="8" y="761"/>
                      <a:pt x="8" y="761"/>
                    </a:cubicBezTo>
                    <a:cubicBezTo>
                      <a:pt x="7" y="760"/>
                      <a:pt x="7" y="760"/>
                      <a:pt x="7" y="760"/>
                    </a:cubicBezTo>
                    <a:cubicBezTo>
                      <a:pt x="9" y="759"/>
                      <a:pt x="9" y="759"/>
                      <a:pt x="9" y="759"/>
                    </a:cubicBezTo>
                    <a:cubicBezTo>
                      <a:pt x="9" y="759"/>
                      <a:pt x="9" y="758"/>
                      <a:pt x="9" y="758"/>
                    </a:cubicBezTo>
                    <a:cubicBezTo>
                      <a:pt x="9" y="757"/>
                      <a:pt x="9" y="757"/>
                      <a:pt x="9" y="756"/>
                    </a:cubicBezTo>
                    <a:cubicBezTo>
                      <a:pt x="5" y="754"/>
                      <a:pt x="5" y="754"/>
                      <a:pt x="5" y="754"/>
                    </a:cubicBezTo>
                    <a:cubicBezTo>
                      <a:pt x="8" y="750"/>
                      <a:pt x="8" y="750"/>
                      <a:pt x="8" y="750"/>
                    </a:cubicBezTo>
                    <a:cubicBezTo>
                      <a:pt x="8" y="750"/>
                      <a:pt x="8" y="749"/>
                      <a:pt x="8" y="749"/>
                    </a:cubicBezTo>
                    <a:cubicBezTo>
                      <a:pt x="8" y="748"/>
                      <a:pt x="8" y="748"/>
                      <a:pt x="7" y="748"/>
                    </a:cubicBezTo>
                    <a:cubicBezTo>
                      <a:pt x="5" y="747"/>
                      <a:pt x="5" y="747"/>
                      <a:pt x="5" y="747"/>
                    </a:cubicBezTo>
                    <a:cubicBezTo>
                      <a:pt x="8" y="745"/>
                      <a:pt x="8" y="745"/>
                      <a:pt x="8" y="745"/>
                    </a:cubicBezTo>
                    <a:cubicBezTo>
                      <a:pt x="8" y="744"/>
                      <a:pt x="9" y="744"/>
                      <a:pt x="9" y="743"/>
                    </a:cubicBezTo>
                    <a:cubicBezTo>
                      <a:pt x="9" y="743"/>
                      <a:pt x="8" y="742"/>
                      <a:pt x="8" y="742"/>
                    </a:cubicBezTo>
                    <a:cubicBezTo>
                      <a:pt x="7" y="741"/>
                      <a:pt x="7" y="741"/>
                      <a:pt x="7" y="741"/>
                    </a:cubicBezTo>
                    <a:cubicBezTo>
                      <a:pt x="9" y="740"/>
                      <a:pt x="9" y="740"/>
                      <a:pt x="9" y="740"/>
                    </a:cubicBezTo>
                    <a:cubicBezTo>
                      <a:pt x="9" y="740"/>
                      <a:pt x="10" y="739"/>
                      <a:pt x="10" y="739"/>
                    </a:cubicBezTo>
                    <a:cubicBezTo>
                      <a:pt x="10" y="738"/>
                      <a:pt x="10" y="738"/>
                      <a:pt x="9" y="738"/>
                    </a:cubicBezTo>
                    <a:cubicBezTo>
                      <a:pt x="5" y="735"/>
                      <a:pt x="5" y="735"/>
                      <a:pt x="5" y="735"/>
                    </a:cubicBezTo>
                    <a:cubicBezTo>
                      <a:pt x="8" y="732"/>
                      <a:pt x="8" y="732"/>
                      <a:pt x="8" y="732"/>
                    </a:cubicBezTo>
                    <a:cubicBezTo>
                      <a:pt x="9" y="731"/>
                      <a:pt x="9" y="731"/>
                      <a:pt x="9" y="731"/>
                    </a:cubicBezTo>
                    <a:cubicBezTo>
                      <a:pt x="9" y="730"/>
                      <a:pt x="8" y="730"/>
                      <a:pt x="8" y="730"/>
                    </a:cubicBezTo>
                    <a:cubicBezTo>
                      <a:pt x="5" y="728"/>
                      <a:pt x="5" y="728"/>
                      <a:pt x="5" y="728"/>
                    </a:cubicBezTo>
                    <a:cubicBezTo>
                      <a:pt x="8" y="726"/>
                      <a:pt x="8" y="726"/>
                      <a:pt x="8" y="726"/>
                    </a:cubicBezTo>
                    <a:cubicBezTo>
                      <a:pt x="9" y="726"/>
                      <a:pt x="9" y="726"/>
                      <a:pt x="9" y="725"/>
                    </a:cubicBezTo>
                    <a:cubicBezTo>
                      <a:pt x="9" y="724"/>
                      <a:pt x="9" y="724"/>
                      <a:pt x="8" y="724"/>
                    </a:cubicBezTo>
                    <a:cubicBezTo>
                      <a:pt x="6" y="722"/>
                      <a:pt x="6" y="722"/>
                      <a:pt x="6" y="722"/>
                    </a:cubicBezTo>
                    <a:cubicBezTo>
                      <a:pt x="8" y="722"/>
                      <a:pt x="8" y="722"/>
                      <a:pt x="8" y="722"/>
                    </a:cubicBezTo>
                    <a:cubicBezTo>
                      <a:pt x="8" y="721"/>
                      <a:pt x="9" y="721"/>
                      <a:pt x="9" y="720"/>
                    </a:cubicBezTo>
                    <a:cubicBezTo>
                      <a:pt x="9" y="720"/>
                      <a:pt x="9" y="719"/>
                      <a:pt x="8" y="719"/>
                    </a:cubicBezTo>
                    <a:cubicBezTo>
                      <a:pt x="5" y="717"/>
                      <a:pt x="5" y="717"/>
                      <a:pt x="5" y="717"/>
                    </a:cubicBezTo>
                    <a:cubicBezTo>
                      <a:pt x="8" y="714"/>
                      <a:pt x="8" y="714"/>
                      <a:pt x="8" y="714"/>
                    </a:cubicBezTo>
                    <a:cubicBezTo>
                      <a:pt x="8" y="714"/>
                      <a:pt x="8" y="713"/>
                      <a:pt x="8" y="713"/>
                    </a:cubicBezTo>
                    <a:cubicBezTo>
                      <a:pt x="8" y="713"/>
                      <a:pt x="8" y="712"/>
                      <a:pt x="8" y="712"/>
                    </a:cubicBezTo>
                    <a:cubicBezTo>
                      <a:pt x="6" y="711"/>
                      <a:pt x="6" y="711"/>
                      <a:pt x="6" y="711"/>
                    </a:cubicBezTo>
                    <a:cubicBezTo>
                      <a:pt x="9" y="707"/>
                      <a:pt x="9" y="707"/>
                      <a:pt x="9" y="707"/>
                    </a:cubicBezTo>
                    <a:cubicBezTo>
                      <a:pt x="9" y="707"/>
                      <a:pt x="9" y="707"/>
                      <a:pt x="9" y="706"/>
                    </a:cubicBezTo>
                    <a:cubicBezTo>
                      <a:pt x="9" y="706"/>
                      <a:pt x="9" y="705"/>
                      <a:pt x="8" y="705"/>
                    </a:cubicBezTo>
                    <a:cubicBezTo>
                      <a:pt x="5" y="703"/>
                      <a:pt x="5" y="703"/>
                      <a:pt x="5" y="703"/>
                    </a:cubicBezTo>
                    <a:cubicBezTo>
                      <a:pt x="8" y="701"/>
                      <a:pt x="8" y="701"/>
                      <a:pt x="8" y="701"/>
                    </a:cubicBezTo>
                    <a:cubicBezTo>
                      <a:pt x="9" y="701"/>
                      <a:pt x="9" y="700"/>
                      <a:pt x="9" y="700"/>
                    </a:cubicBezTo>
                    <a:cubicBezTo>
                      <a:pt x="9" y="699"/>
                      <a:pt x="9" y="699"/>
                      <a:pt x="8" y="698"/>
                    </a:cubicBezTo>
                    <a:cubicBezTo>
                      <a:pt x="7" y="697"/>
                      <a:pt x="7" y="697"/>
                      <a:pt x="7" y="697"/>
                    </a:cubicBezTo>
                    <a:cubicBezTo>
                      <a:pt x="8" y="696"/>
                      <a:pt x="8" y="696"/>
                      <a:pt x="8" y="696"/>
                    </a:cubicBezTo>
                    <a:cubicBezTo>
                      <a:pt x="9" y="696"/>
                      <a:pt x="9" y="695"/>
                      <a:pt x="9" y="695"/>
                    </a:cubicBezTo>
                    <a:cubicBezTo>
                      <a:pt x="9" y="694"/>
                      <a:pt x="9" y="694"/>
                      <a:pt x="8" y="694"/>
                    </a:cubicBezTo>
                    <a:cubicBezTo>
                      <a:pt x="6" y="692"/>
                      <a:pt x="6" y="692"/>
                      <a:pt x="6" y="692"/>
                    </a:cubicBezTo>
                    <a:cubicBezTo>
                      <a:pt x="8" y="689"/>
                      <a:pt x="8" y="689"/>
                      <a:pt x="8" y="689"/>
                    </a:cubicBezTo>
                    <a:cubicBezTo>
                      <a:pt x="9" y="689"/>
                      <a:pt x="9" y="688"/>
                      <a:pt x="9" y="688"/>
                    </a:cubicBezTo>
                    <a:cubicBezTo>
                      <a:pt x="9" y="688"/>
                      <a:pt x="8" y="687"/>
                      <a:pt x="8" y="687"/>
                    </a:cubicBezTo>
                    <a:cubicBezTo>
                      <a:pt x="6" y="686"/>
                      <a:pt x="6" y="686"/>
                      <a:pt x="6" y="686"/>
                    </a:cubicBezTo>
                    <a:cubicBezTo>
                      <a:pt x="9" y="682"/>
                      <a:pt x="9" y="682"/>
                      <a:pt x="9" y="682"/>
                    </a:cubicBezTo>
                    <a:cubicBezTo>
                      <a:pt x="9" y="682"/>
                      <a:pt x="9" y="681"/>
                      <a:pt x="9" y="681"/>
                    </a:cubicBezTo>
                    <a:cubicBezTo>
                      <a:pt x="9" y="680"/>
                      <a:pt x="9" y="680"/>
                      <a:pt x="8" y="680"/>
                    </a:cubicBezTo>
                    <a:cubicBezTo>
                      <a:pt x="6" y="678"/>
                      <a:pt x="6" y="678"/>
                      <a:pt x="6" y="678"/>
                    </a:cubicBezTo>
                    <a:cubicBezTo>
                      <a:pt x="9" y="676"/>
                      <a:pt x="9" y="676"/>
                      <a:pt x="9" y="676"/>
                    </a:cubicBezTo>
                    <a:cubicBezTo>
                      <a:pt x="10" y="676"/>
                      <a:pt x="10" y="675"/>
                      <a:pt x="10" y="675"/>
                    </a:cubicBezTo>
                    <a:cubicBezTo>
                      <a:pt x="10" y="674"/>
                      <a:pt x="10" y="674"/>
                      <a:pt x="9" y="674"/>
                    </a:cubicBezTo>
                    <a:cubicBezTo>
                      <a:pt x="5" y="671"/>
                      <a:pt x="5" y="671"/>
                      <a:pt x="5" y="671"/>
                    </a:cubicBezTo>
                    <a:cubicBezTo>
                      <a:pt x="9" y="668"/>
                      <a:pt x="9" y="668"/>
                      <a:pt x="9" y="668"/>
                    </a:cubicBezTo>
                    <a:cubicBezTo>
                      <a:pt x="9" y="668"/>
                      <a:pt x="9" y="667"/>
                      <a:pt x="9" y="667"/>
                    </a:cubicBezTo>
                    <a:cubicBezTo>
                      <a:pt x="9" y="666"/>
                      <a:pt x="9" y="666"/>
                      <a:pt x="9" y="666"/>
                    </a:cubicBezTo>
                    <a:cubicBezTo>
                      <a:pt x="6" y="664"/>
                      <a:pt x="6" y="664"/>
                      <a:pt x="6" y="664"/>
                    </a:cubicBezTo>
                    <a:cubicBezTo>
                      <a:pt x="8" y="663"/>
                      <a:pt x="8" y="663"/>
                      <a:pt x="8" y="663"/>
                    </a:cubicBezTo>
                    <a:cubicBezTo>
                      <a:pt x="9" y="663"/>
                      <a:pt x="9" y="662"/>
                      <a:pt x="9" y="662"/>
                    </a:cubicBezTo>
                    <a:cubicBezTo>
                      <a:pt x="9" y="661"/>
                      <a:pt x="9" y="661"/>
                      <a:pt x="9" y="660"/>
                    </a:cubicBezTo>
                    <a:cubicBezTo>
                      <a:pt x="6" y="659"/>
                      <a:pt x="6" y="659"/>
                      <a:pt x="6" y="659"/>
                    </a:cubicBezTo>
                    <a:cubicBezTo>
                      <a:pt x="9" y="657"/>
                      <a:pt x="9" y="657"/>
                      <a:pt x="9" y="657"/>
                    </a:cubicBezTo>
                    <a:cubicBezTo>
                      <a:pt x="9" y="657"/>
                      <a:pt x="10" y="657"/>
                      <a:pt x="10" y="656"/>
                    </a:cubicBezTo>
                    <a:cubicBezTo>
                      <a:pt x="10" y="656"/>
                      <a:pt x="10" y="655"/>
                      <a:pt x="9" y="655"/>
                    </a:cubicBezTo>
                    <a:cubicBezTo>
                      <a:pt x="6" y="653"/>
                      <a:pt x="6" y="653"/>
                      <a:pt x="6" y="653"/>
                    </a:cubicBezTo>
                    <a:cubicBezTo>
                      <a:pt x="8" y="652"/>
                      <a:pt x="8" y="652"/>
                      <a:pt x="8" y="652"/>
                    </a:cubicBezTo>
                    <a:cubicBezTo>
                      <a:pt x="9" y="651"/>
                      <a:pt x="9" y="651"/>
                      <a:pt x="9" y="650"/>
                    </a:cubicBezTo>
                    <a:cubicBezTo>
                      <a:pt x="9" y="650"/>
                      <a:pt x="9" y="649"/>
                      <a:pt x="8" y="649"/>
                    </a:cubicBezTo>
                    <a:cubicBezTo>
                      <a:pt x="5" y="647"/>
                      <a:pt x="5" y="647"/>
                      <a:pt x="5" y="647"/>
                    </a:cubicBezTo>
                    <a:cubicBezTo>
                      <a:pt x="8" y="643"/>
                      <a:pt x="8" y="643"/>
                      <a:pt x="8" y="643"/>
                    </a:cubicBezTo>
                    <a:cubicBezTo>
                      <a:pt x="8" y="643"/>
                      <a:pt x="8" y="643"/>
                      <a:pt x="8" y="642"/>
                    </a:cubicBezTo>
                    <a:cubicBezTo>
                      <a:pt x="8" y="642"/>
                      <a:pt x="8" y="641"/>
                      <a:pt x="8" y="641"/>
                    </a:cubicBezTo>
                    <a:cubicBezTo>
                      <a:pt x="6" y="640"/>
                      <a:pt x="6" y="640"/>
                      <a:pt x="6" y="640"/>
                    </a:cubicBezTo>
                    <a:cubicBezTo>
                      <a:pt x="8" y="636"/>
                      <a:pt x="8" y="636"/>
                      <a:pt x="8" y="636"/>
                    </a:cubicBezTo>
                    <a:cubicBezTo>
                      <a:pt x="8" y="635"/>
                      <a:pt x="8" y="634"/>
                      <a:pt x="7" y="634"/>
                    </a:cubicBezTo>
                    <a:cubicBezTo>
                      <a:pt x="6" y="633"/>
                      <a:pt x="6" y="633"/>
                      <a:pt x="6" y="633"/>
                    </a:cubicBezTo>
                    <a:cubicBezTo>
                      <a:pt x="9" y="630"/>
                      <a:pt x="9" y="630"/>
                      <a:pt x="9" y="630"/>
                    </a:cubicBezTo>
                    <a:cubicBezTo>
                      <a:pt x="10" y="629"/>
                      <a:pt x="10" y="629"/>
                      <a:pt x="10" y="628"/>
                    </a:cubicBezTo>
                    <a:cubicBezTo>
                      <a:pt x="10" y="628"/>
                      <a:pt x="9" y="628"/>
                      <a:pt x="9" y="627"/>
                    </a:cubicBezTo>
                    <a:cubicBezTo>
                      <a:pt x="5" y="625"/>
                      <a:pt x="5" y="625"/>
                      <a:pt x="5" y="625"/>
                    </a:cubicBezTo>
                    <a:cubicBezTo>
                      <a:pt x="9" y="623"/>
                      <a:pt x="9" y="623"/>
                      <a:pt x="9" y="623"/>
                    </a:cubicBezTo>
                    <a:cubicBezTo>
                      <a:pt x="10" y="623"/>
                      <a:pt x="10" y="622"/>
                      <a:pt x="10" y="622"/>
                    </a:cubicBezTo>
                    <a:cubicBezTo>
                      <a:pt x="10" y="621"/>
                      <a:pt x="10" y="621"/>
                      <a:pt x="10" y="620"/>
                    </a:cubicBezTo>
                    <a:cubicBezTo>
                      <a:pt x="7" y="618"/>
                      <a:pt x="7" y="618"/>
                      <a:pt x="7" y="618"/>
                    </a:cubicBezTo>
                    <a:cubicBezTo>
                      <a:pt x="9" y="617"/>
                      <a:pt x="9" y="617"/>
                      <a:pt x="9" y="617"/>
                    </a:cubicBezTo>
                    <a:cubicBezTo>
                      <a:pt x="9" y="617"/>
                      <a:pt x="9" y="616"/>
                      <a:pt x="9" y="616"/>
                    </a:cubicBezTo>
                    <a:cubicBezTo>
                      <a:pt x="9" y="615"/>
                      <a:pt x="9" y="615"/>
                      <a:pt x="9" y="614"/>
                    </a:cubicBezTo>
                    <a:cubicBezTo>
                      <a:pt x="6" y="613"/>
                      <a:pt x="6" y="613"/>
                      <a:pt x="6" y="613"/>
                    </a:cubicBezTo>
                    <a:cubicBezTo>
                      <a:pt x="9" y="612"/>
                      <a:pt x="9" y="612"/>
                      <a:pt x="9" y="612"/>
                    </a:cubicBezTo>
                    <a:cubicBezTo>
                      <a:pt x="10" y="612"/>
                      <a:pt x="10" y="611"/>
                      <a:pt x="10" y="611"/>
                    </a:cubicBezTo>
                    <a:cubicBezTo>
                      <a:pt x="10" y="610"/>
                      <a:pt x="10" y="609"/>
                      <a:pt x="10" y="609"/>
                    </a:cubicBezTo>
                    <a:cubicBezTo>
                      <a:pt x="7" y="607"/>
                      <a:pt x="7" y="607"/>
                      <a:pt x="7" y="607"/>
                    </a:cubicBezTo>
                    <a:cubicBezTo>
                      <a:pt x="9" y="607"/>
                      <a:pt x="9" y="607"/>
                      <a:pt x="9" y="607"/>
                    </a:cubicBezTo>
                    <a:cubicBezTo>
                      <a:pt x="9" y="607"/>
                      <a:pt x="10" y="607"/>
                      <a:pt x="10" y="606"/>
                    </a:cubicBezTo>
                    <a:cubicBezTo>
                      <a:pt x="10" y="605"/>
                      <a:pt x="10" y="605"/>
                      <a:pt x="9" y="604"/>
                    </a:cubicBezTo>
                    <a:cubicBezTo>
                      <a:pt x="6" y="602"/>
                      <a:pt x="6" y="602"/>
                      <a:pt x="6" y="602"/>
                    </a:cubicBezTo>
                    <a:cubicBezTo>
                      <a:pt x="9" y="602"/>
                      <a:pt x="9" y="602"/>
                      <a:pt x="9" y="602"/>
                    </a:cubicBezTo>
                    <a:cubicBezTo>
                      <a:pt x="9" y="602"/>
                      <a:pt x="10" y="601"/>
                      <a:pt x="10" y="601"/>
                    </a:cubicBezTo>
                    <a:cubicBezTo>
                      <a:pt x="10" y="600"/>
                      <a:pt x="10" y="600"/>
                      <a:pt x="9" y="599"/>
                    </a:cubicBezTo>
                    <a:cubicBezTo>
                      <a:pt x="6" y="597"/>
                      <a:pt x="6" y="597"/>
                      <a:pt x="6" y="597"/>
                    </a:cubicBezTo>
                    <a:cubicBezTo>
                      <a:pt x="9" y="595"/>
                      <a:pt x="9" y="595"/>
                      <a:pt x="9" y="595"/>
                    </a:cubicBezTo>
                    <a:cubicBezTo>
                      <a:pt x="9" y="595"/>
                      <a:pt x="9" y="594"/>
                      <a:pt x="9" y="594"/>
                    </a:cubicBezTo>
                    <a:cubicBezTo>
                      <a:pt x="9" y="593"/>
                      <a:pt x="9" y="593"/>
                      <a:pt x="8" y="593"/>
                    </a:cubicBezTo>
                    <a:cubicBezTo>
                      <a:pt x="6" y="591"/>
                      <a:pt x="6" y="591"/>
                      <a:pt x="6" y="591"/>
                    </a:cubicBezTo>
                    <a:cubicBezTo>
                      <a:pt x="8" y="590"/>
                      <a:pt x="8" y="590"/>
                      <a:pt x="8" y="590"/>
                    </a:cubicBezTo>
                    <a:cubicBezTo>
                      <a:pt x="8" y="590"/>
                      <a:pt x="9" y="589"/>
                      <a:pt x="9" y="589"/>
                    </a:cubicBezTo>
                    <a:cubicBezTo>
                      <a:pt x="9" y="588"/>
                      <a:pt x="8" y="588"/>
                      <a:pt x="8" y="587"/>
                    </a:cubicBezTo>
                    <a:cubicBezTo>
                      <a:pt x="6" y="586"/>
                      <a:pt x="6" y="586"/>
                      <a:pt x="6" y="586"/>
                    </a:cubicBezTo>
                    <a:cubicBezTo>
                      <a:pt x="10" y="584"/>
                      <a:pt x="10" y="584"/>
                      <a:pt x="10" y="584"/>
                    </a:cubicBezTo>
                    <a:cubicBezTo>
                      <a:pt x="10" y="584"/>
                      <a:pt x="10" y="583"/>
                      <a:pt x="10" y="583"/>
                    </a:cubicBezTo>
                    <a:cubicBezTo>
                      <a:pt x="10" y="582"/>
                      <a:pt x="10" y="582"/>
                      <a:pt x="10" y="582"/>
                    </a:cubicBezTo>
                    <a:cubicBezTo>
                      <a:pt x="6" y="579"/>
                      <a:pt x="6" y="579"/>
                      <a:pt x="6" y="579"/>
                    </a:cubicBezTo>
                    <a:cubicBezTo>
                      <a:pt x="8" y="577"/>
                      <a:pt x="8" y="577"/>
                      <a:pt x="8" y="577"/>
                    </a:cubicBezTo>
                    <a:cubicBezTo>
                      <a:pt x="8" y="577"/>
                      <a:pt x="8" y="576"/>
                      <a:pt x="8" y="576"/>
                    </a:cubicBezTo>
                    <a:cubicBezTo>
                      <a:pt x="8" y="575"/>
                      <a:pt x="8" y="575"/>
                      <a:pt x="8" y="574"/>
                    </a:cubicBezTo>
                    <a:cubicBezTo>
                      <a:pt x="6" y="573"/>
                      <a:pt x="6" y="573"/>
                      <a:pt x="6" y="573"/>
                    </a:cubicBezTo>
                    <a:cubicBezTo>
                      <a:pt x="8" y="572"/>
                      <a:pt x="8" y="572"/>
                      <a:pt x="8" y="572"/>
                    </a:cubicBezTo>
                    <a:cubicBezTo>
                      <a:pt x="9" y="572"/>
                      <a:pt x="9" y="571"/>
                      <a:pt x="9" y="571"/>
                    </a:cubicBezTo>
                    <a:cubicBezTo>
                      <a:pt x="9" y="570"/>
                      <a:pt x="9" y="570"/>
                      <a:pt x="8" y="569"/>
                    </a:cubicBezTo>
                    <a:cubicBezTo>
                      <a:pt x="6" y="568"/>
                      <a:pt x="6" y="568"/>
                      <a:pt x="6" y="568"/>
                    </a:cubicBezTo>
                    <a:cubicBezTo>
                      <a:pt x="9" y="566"/>
                      <a:pt x="9" y="566"/>
                      <a:pt x="9" y="566"/>
                    </a:cubicBezTo>
                    <a:cubicBezTo>
                      <a:pt x="10" y="566"/>
                      <a:pt x="10" y="566"/>
                      <a:pt x="10" y="565"/>
                    </a:cubicBezTo>
                    <a:cubicBezTo>
                      <a:pt x="10" y="565"/>
                      <a:pt x="9" y="564"/>
                      <a:pt x="9" y="564"/>
                    </a:cubicBezTo>
                    <a:cubicBezTo>
                      <a:pt x="5" y="561"/>
                      <a:pt x="5" y="561"/>
                      <a:pt x="5" y="561"/>
                    </a:cubicBezTo>
                    <a:cubicBezTo>
                      <a:pt x="8" y="558"/>
                      <a:pt x="8" y="558"/>
                      <a:pt x="8" y="558"/>
                    </a:cubicBezTo>
                    <a:cubicBezTo>
                      <a:pt x="8" y="558"/>
                      <a:pt x="8" y="557"/>
                      <a:pt x="8" y="557"/>
                    </a:cubicBezTo>
                    <a:cubicBezTo>
                      <a:pt x="8" y="556"/>
                      <a:pt x="8" y="556"/>
                      <a:pt x="7" y="556"/>
                    </a:cubicBezTo>
                    <a:cubicBezTo>
                      <a:pt x="6" y="555"/>
                      <a:pt x="6" y="555"/>
                      <a:pt x="6" y="555"/>
                    </a:cubicBezTo>
                    <a:cubicBezTo>
                      <a:pt x="9" y="553"/>
                      <a:pt x="9" y="553"/>
                      <a:pt x="9" y="553"/>
                    </a:cubicBezTo>
                    <a:cubicBezTo>
                      <a:pt x="9" y="552"/>
                      <a:pt x="10" y="552"/>
                      <a:pt x="10" y="552"/>
                    </a:cubicBezTo>
                    <a:cubicBezTo>
                      <a:pt x="10" y="551"/>
                      <a:pt x="9" y="551"/>
                      <a:pt x="9" y="550"/>
                    </a:cubicBezTo>
                    <a:cubicBezTo>
                      <a:pt x="6" y="549"/>
                      <a:pt x="6" y="549"/>
                      <a:pt x="6" y="549"/>
                    </a:cubicBezTo>
                    <a:cubicBezTo>
                      <a:pt x="8" y="545"/>
                      <a:pt x="8" y="545"/>
                      <a:pt x="8" y="545"/>
                    </a:cubicBezTo>
                    <a:cubicBezTo>
                      <a:pt x="9" y="545"/>
                      <a:pt x="9" y="544"/>
                      <a:pt x="9" y="544"/>
                    </a:cubicBezTo>
                    <a:cubicBezTo>
                      <a:pt x="8" y="544"/>
                      <a:pt x="8" y="543"/>
                      <a:pt x="8" y="543"/>
                    </a:cubicBezTo>
                    <a:cubicBezTo>
                      <a:pt x="6" y="542"/>
                      <a:pt x="6" y="542"/>
                      <a:pt x="6" y="542"/>
                    </a:cubicBezTo>
                    <a:cubicBezTo>
                      <a:pt x="8" y="539"/>
                      <a:pt x="8" y="539"/>
                      <a:pt x="8" y="539"/>
                    </a:cubicBezTo>
                    <a:cubicBezTo>
                      <a:pt x="8" y="539"/>
                      <a:pt x="9" y="539"/>
                      <a:pt x="8" y="538"/>
                    </a:cubicBezTo>
                    <a:cubicBezTo>
                      <a:pt x="8" y="538"/>
                      <a:pt x="8" y="537"/>
                      <a:pt x="8" y="537"/>
                    </a:cubicBezTo>
                    <a:cubicBezTo>
                      <a:pt x="7" y="537"/>
                      <a:pt x="7" y="537"/>
                      <a:pt x="7" y="537"/>
                    </a:cubicBezTo>
                    <a:cubicBezTo>
                      <a:pt x="9" y="536"/>
                      <a:pt x="9" y="536"/>
                      <a:pt x="9" y="536"/>
                    </a:cubicBezTo>
                    <a:cubicBezTo>
                      <a:pt x="10" y="536"/>
                      <a:pt x="10" y="535"/>
                      <a:pt x="10" y="535"/>
                    </a:cubicBezTo>
                    <a:cubicBezTo>
                      <a:pt x="10" y="534"/>
                      <a:pt x="10" y="534"/>
                      <a:pt x="9" y="533"/>
                    </a:cubicBezTo>
                    <a:cubicBezTo>
                      <a:pt x="5" y="531"/>
                      <a:pt x="5" y="531"/>
                      <a:pt x="5" y="531"/>
                    </a:cubicBezTo>
                    <a:cubicBezTo>
                      <a:pt x="8" y="527"/>
                      <a:pt x="8" y="527"/>
                      <a:pt x="8" y="527"/>
                    </a:cubicBezTo>
                    <a:cubicBezTo>
                      <a:pt x="8" y="527"/>
                      <a:pt x="8" y="527"/>
                      <a:pt x="8" y="526"/>
                    </a:cubicBezTo>
                    <a:cubicBezTo>
                      <a:pt x="8" y="526"/>
                      <a:pt x="8" y="525"/>
                      <a:pt x="8" y="525"/>
                    </a:cubicBezTo>
                    <a:cubicBezTo>
                      <a:pt x="4" y="523"/>
                      <a:pt x="4" y="523"/>
                      <a:pt x="4" y="523"/>
                    </a:cubicBezTo>
                    <a:cubicBezTo>
                      <a:pt x="8" y="521"/>
                      <a:pt x="8" y="521"/>
                      <a:pt x="8" y="521"/>
                    </a:cubicBezTo>
                    <a:cubicBezTo>
                      <a:pt x="8" y="521"/>
                      <a:pt x="9" y="520"/>
                      <a:pt x="9" y="520"/>
                    </a:cubicBezTo>
                    <a:cubicBezTo>
                      <a:pt x="9" y="519"/>
                      <a:pt x="8" y="519"/>
                      <a:pt x="8" y="519"/>
                    </a:cubicBezTo>
                    <a:cubicBezTo>
                      <a:pt x="6" y="517"/>
                      <a:pt x="6" y="517"/>
                      <a:pt x="6" y="517"/>
                    </a:cubicBezTo>
                    <a:cubicBezTo>
                      <a:pt x="8" y="516"/>
                      <a:pt x="8" y="516"/>
                      <a:pt x="8" y="516"/>
                    </a:cubicBezTo>
                    <a:cubicBezTo>
                      <a:pt x="9" y="516"/>
                      <a:pt x="9" y="516"/>
                      <a:pt x="9" y="515"/>
                    </a:cubicBezTo>
                    <a:cubicBezTo>
                      <a:pt x="9" y="514"/>
                      <a:pt x="9" y="514"/>
                      <a:pt x="9" y="514"/>
                    </a:cubicBezTo>
                    <a:cubicBezTo>
                      <a:pt x="6" y="512"/>
                      <a:pt x="6" y="512"/>
                      <a:pt x="6" y="512"/>
                    </a:cubicBezTo>
                    <a:cubicBezTo>
                      <a:pt x="9" y="512"/>
                      <a:pt x="9" y="512"/>
                      <a:pt x="9" y="512"/>
                    </a:cubicBezTo>
                    <a:cubicBezTo>
                      <a:pt x="10" y="512"/>
                      <a:pt x="10" y="511"/>
                      <a:pt x="10" y="511"/>
                    </a:cubicBezTo>
                    <a:cubicBezTo>
                      <a:pt x="10" y="510"/>
                      <a:pt x="10" y="509"/>
                      <a:pt x="9" y="509"/>
                    </a:cubicBezTo>
                    <a:cubicBezTo>
                      <a:pt x="6" y="507"/>
                      <a:pt x="6" y="507"/>
                      <a:pt x="6" y="507"/>
                    </a:cubicBezTo>
                    <a:cubicBezTo>
                      <a:pt x="8" y="505"/>
                      <a:pt x="8" y="505"/>
                      <a:pt x="8" y="505"/>
                    </a:cubicBezTo>
                    <a:cubicBezTo>
                      <a:pt x="8" y="505"/>
                      <a:pt x="8" y="504"/>
                      <a:pt x="8" y="504"/>
                    </a:cubicBezTo>
                    <a:cubicBezTo>
                      <a:pt x="8" y="503"/>
                      <a:pt x="8" y="503"/>
                      <a:pt x="8" y="503"/>
                    </a:cubicBezTo>
                    <a:cubicBezTo>
                      <a:pt x="6" y="502"/>
                      <a:pt x="6" y="502"/>
                      <a:pt x="6" y="502"/>
                    </a:cubicBezTo>
                    <a:cubicBezTo>
                      <a:pt x="8" y="500"/>
                      <a:pt x="8" y="500"/>
                      <a:pt x="8" y="500"/>
                    </a:cubicBezTo>
                    <a:cubicBezTo>
                      <a:pt x="8" y="500"/>
                      <a:pt x="9" y="499"/>
                      <a:pt x="8" y="499"/>
                    </a:cubicBezTo>
                    <a:cubicBezTo>
                      <a:pt x="8" y="498"/>
                      <a:pt x="8" y="498"/>
                      <a:pt x="8" y="498"/>
                    </a:cubicBezTo>
                    <a:cubicBezTo>
                      <a:pt x="7" y="497"/>
                      <a:pt x="7" y="497"/>
                      <a:pt x="7" y="497"/>
                    </a:cubicBezTo>
                    <a:cubicBezTo>
                      <a:pt x="9" y="497"/>
                      <a:pt x="9" y="497"/>
                      <a:pt x="9" y="497"/>
                    </a:cubicBezTo>
                    <a:cubicBezTo>
                      <a:pt x="10" y="497"/>
                      <a:pt x="10" y="496"/>
                      <a:pt x="10" y="495"/>
                    </a:cubicBezTo>
                    <a:cubicBezTo>
                      <a:pt x="10" y="495"/>
                      <a:pt x="10" y="494"/>
                      <a:pt x="10" y="494"/>
                    </a:cubicBezTo>
                    <a:cubicBezTo>
                      <a:pt x="5" y="491"/>
                      <a:pt x="5" y="491"/>
                      <a:pt x="5" y="491"/>
                    </a:cubicBezTo>
                    <a:cubicBezTo>
                      <a:pt x="9" y="490"/>
                      <a:pt x="9" y="490"/>
                      <a:pt x="9" y="490"/>
                    </a:cubicBezTo>
                    <a:cubicBezTo>
                      <a:pt x="9" y="490"/>
                      <a:pt x="9" y="490"/>
                      <a:pt x="10" y="489"/>
                    </a:cubicBezTo>
                    <a:cubicBezTo>
                      <a:pt x="10" y="488"/>
                      <a:pt x="9" y="488"/>
                      <a:pt x="9" y="488"/>
                    </a:cubicBezTo>
                    <a:cubicBezTo>
                      <a:pt x="4" y="485"/>
                      <a:pt x="4" y="485"/>
                      <a:pt x="4" y="485"/>
                    </a:cubicBezTo>
                    <a:cubicBezTo>
                      <a:pt x="8" y="482"/>
                      <a:pt x="8" y="482"/>
                      <a:pt x="8" y="482"/>
                    </a:cubicBezTo>
                    <a:cubicBezTo>
                      <a:pt x="8" y="482"/>
                      <a:pt x="9" y="481"/>
                      <a:pt x="8" y="481"/>
                    </a:cubicBezTo>
                    <a:cubicBezTo>
                      <a:pt x="8" y="480"/>
                      <a:pt x="8" y="480"/>
                      <a:pt x="8" y="480"/>
                    </a:cubicBezTo>
                    <a:cubicBezTo>
                      <a:pt x="6" y="479"/>
                      <a:pt x="6" y="479"/>
                      <a:pt x="6" y="479"/>
                    </a:cubicBezTo>
                    <a:cubicBezTo>
                      <a:pt x="9" y="476"/>
                      <a:pt x="9" y="476"/>
                      <a:pt x="9" y="476"/>
                    </a:cubicBezTo>
                    <a:cubicBezTo>
                      <a:pt x="10" y="475"/>
                      <a:pt x="10" y="475"/>
                      <a:pt x="10" y="474"/>
                    </a:cubicBezTo>
                    <a:cubicBezTo>
                      <a:pt x="10" y="474"/>
                      <a:pt x="9" y="473"/>
                      <a:pt x="9" y="473"/>
                    </a:cubicBezTo>
                    <a:cubicBezTo>
                      <a:pt x="6" y="472"/>
                      <a:pt x="6" y="472"/>
                      <a:pt x="6" y="472"/>
                    </a:cubicBezTo>
                    <a:cubicBezTo>
                      <a:pt x="9" y="469"/>
                      <a:pt x="9" y="469"/>
                      <a:pt x="9" y="469"/>
                    </a:cubicBezTo>
                    <a:cubicBezTo>
                      <a:pt x="10" y="469"/>
                      <a:pt x="10" y="468"/>
                      <a:pt x="10" y="468"/>
                    </a:cubicBezTo>
                    <a:cubicBezTo>
                      <a:pt x="10" y="467"/>
                      <a:pt x="10" y="467"/>
                      <a:pt x="9" y="466"/>
                    </a:cubicBezTo>
                    <a:cubicBezTo>
                      <a:pt x="6" y="465"/>
                      <a:pt x="6" y="465"/>
                      <a:pt x="6" y="465"/>
                    </a:cubicBezTo>
                    <a:cubicBezTo>
                      <a:pt x="9" y="464"/>
                      <a:pt x="9" y="464"/>
                      <a:pt x="9" y="464"/>
                    </a:cubicBezTo>
                    <a:cubicBezTo>
                      <a:pt x="9" y="464"/>
                      <a:pt x="10" y="463"/>
                      <a:pt x="10" y="463"/>
                    </a:cubicBezTo>
                    <a:cubicBezTo>
                      <a:pt x="10" y="462"/>
                      <a:pt x="10" y="462"/>
                      <a:pt x="9" y="461"/>
                    </a:cubicBezTo>
                    <a:cubicBezTo>
                      <a:pt x="6" y="459"/>
                      <a:pt x="6" y="459"/>
                      <a:pt x="6" y="459"/>
                    </a:cubicBezTo>
                    <a:cubicBezTo>
                      <a:pt x="8" y="456"/>
                      <a:pt x="8" y="456"/>
                      <a:pt x="8" y="456"/>
                    </a:cubicBezTo>
                    <a:cubicBezTo>
                      <a:pt x="8" y="455"/>
                      <a:pt x="8" y="454"/>
                      <a:pt x="7" y="454"/>
                    </a:cubicBezTo>
                    <a:cubicBezTo>
                      <a:pt x="5" y="453"/>
                      <a:pt x="5" y="453"/>
                      <a:pt x="5" y="453"/>
                    </a:cubicBezTo>
                    <a:cubicBezTo>
                      <a:pt x="8" y="449"/>
                      <a:pt x="8" y="449"/>
                      <a:pt x="8" y="449"/>
                    </a:cubicBezTo>
                    <a:cubicBezTo>
                      <a:pt x="8" y="449"/>
                      <a:pt x="8" y="448"/>
                      <a:pt x="8" y="448"/>
                    </a:cubicBezTo>
                    <a:cubicBezTo>
                      <a:pt x="8" y="448"/>
                      <a:pt x="8" y="447"/>
                      <a:pt x="8" y="447"/>
                    </a:cubicBezTo>
                    <a:cubicBezTo>
                      <a:pt x="6" y="446"/>
                      <a:pt x="6" y="446"/>
                      <a:pt x="6" y="446"/>
                    </a:cubicBezTo>
                    <a:cubicBezTo>
                      <a:pt x="8" y="442"/>
                      <a:pt x="8" y="442"/>
                      <a:pt x="8" y="442"/>
                    </a:cubicBezTo>
                    <a:cubicBezTo>
                      <a:pt x="8" y="442"/>
                      <a:pt x="8" y="442"/>
                      <a:pt x="8" y="441"/>
                    </a:cubicBezTo>
                    <a:cubicBezTo>
                      <a:pt x="8" y="441"/>
                      <a:pt x="8" y="440"/>
                      <a:pt x="8" y="440"/>
                    </a:cubicBezTo>
                    <a:cubicBezTo>
                      <a:pt x="5" y="439"/>
                      <a:pt x="5" y="439"/>
                      <a:pt x="5" y="439"/>
                    </a:cubicBezTo>
                    <a:cubicBezTo>
                      <a:pt x="8" y="436"/>
                      <a:pt x="8" y="436"/>
                      <a:pt x="8" y="436"/>
                    </a:cubicBezTo>
                    <a:cubicBezTo>
                      <a:pt x="8" y="436"/>
                      <a:pt x="9" y="435"/>
                      <a:pt x="9" y="435"/>
                    </a:cubicBezTo>
                    <a:cubicBezTo>
                      <a:pt x="9" y="434"/>
                      <a:pt x="8" y="434"/>
                      <a:pt x="8" y="434"/>
                    </a:cubicBezTo>
                    <a:cubicBezTo>
                      <a:pt x="5" y="432"/>
                      <a:pt x="5" y="432"/>
                      <a:pt x="5" y="432"/>
                    </a:cubicBezTo>
                    <a:cubicBezTo>
                      <a:pt x="8" y="431"/>
                      <a:pt x="8" y="431"/>
                      <a:pt x="8" y="431"/>
                    </a:cubicBezTo>
                    <a:cubicBezTo>
                      <a:pt x="8" y="430"/>
                      <a:pt x="8" y="430"/>
                      <a:pt x="8" y="429"/>
                    </a:cubicBezTo>
                    <a:cubicBezTo>
                      <a:pt x="8" y="429"/>
                      <a:pt x="8" y="428"/>
                      <a:pt x="8" y="428"/>
                    </a:cubicBezTo>
                    <a:cubicBezTo>
                      <a:pt x="5" y="426"/>
                      <a:pt x="5" y="426"/>
                      <a:pt x="5" y="426"/>
                    </a:cubicBezTo>
                    <a:cubicBezTo>
                      <a:pt x="9" y="424"/>
                      <a:pt x="9" y="424"/>
                      <a:pt x="9" y="424"/>
                    </a:cubicBezTo>
                    <a:cubicBezTo>
                      <a:pt x="9" y="424"/>
                      <a:pt x="9" y="424"/>
                      <a:pt x="9" y="423"/>
                    </a:cubicBezTo>
                    <a:cubicBezTo>
                      <a:pt x="9" y="423"/>
                      <a:pt x="9" y="422"/>
                      <a:pt x="9" y="422"/>
                    </a:cubicBezTo>
                    <a:cubicBezTo>
                      <a:pt x="6" y="420"/>
                      <a:pt x="6" y="420"/>
                      <a:pt x="6" y="420"/>
                    </a:cubicBezTo>
                    <a:cubicBezTo>
                      <a:pt x="9" y="419"/>
                      <a:pt x="9" y="419"/>
                      <a:pt x="9" y="419"/>
                    </a:cubicBezTo>
                    <a:cubicBezTo>
                      <a:pt x="9" y="419"/>
                      <a:pt x="10" y="419"/>
                      <a:pt x="10" y="418"/>
                    </a:cubicBezTo>
                    <a:cubicBezTo>
                      <a:pt x="10" y="418"/>
                      <a:pt x="10" y="417"/>
                      <a:pt x="9" y="417"/>
                    </a:cubicBezTo>
                    <a:cubicBezTo>
                      <a:pt x="5" y="414"/>
                      <a:pt x="5" y="414"/>
                      <a:pt x="5" y="414"/>
                    </a:cubicBezTo>
                    <a:cubicBezTo>
                      <a:pt x="8" y="411"/>
                      <a:pt x="8" y="411"/>
                      <a:pt x="8" y="411"/>
                    </a:cubicBezTo>
                    <a:cubicBezTo>
                      <a:pt x="8" y="411"/>
                      <a:pt x="8" y="410"/>
                      <a:pt x="8" y="410"/>
                    </a:cubicBezTo>
                    <a:cubicBezTo>
                      <a:pt x="8" y="409"/>
                      <a:pt x="8" y="409"/>
                      <a:pt x="7" y="409"/>
                    </a:cubicBezTo>
                    <a:cubicBezTo>
                      <a:pt x="6" y="408"/>
                      <a:pt x="6" y="408"/>
                      <a:pt x="6" y="408"/>
                    </a:cubicBezTo>
                    <a:cubicBezTo>
                      <a:pt x="9" y="405"/>
                      <a:pt x="9" y="405"/>
                      <a:pt x="9" y="405"/>
                    </a:cubicBezTo>
                    <a:cubicBezTo>
                      <a:pt x="9" y="405"/>
                      <a:pt x="9" y="405"/>
                      <a:pt x="9" y="404"/>
                    </a:cubicBezTo>
                    <a:cubicBezTo>
                      <a:pt x="9" y="404"/>
                      <a:pt x="9" y="403"/>
                      <a:pt x="9" y="403"/>
                    </a:cubicBezTo>
                    <a:cubicBezTo>
                      <a:pt x="7" y="402"/>
                      <a:pt x="7" y="402"/>
                      <a:pt x="7" y="402"/>
                    </a:cubicBezTo>
                    <a:cubicBezTo>
                      <a:pt x="9" y="401"/>
                      <a:pt x="9" y="401"/>
                      <a:pt x="9" y="401"/>
                    </a:cubicBezTo>
                    <a:cubicBezTo>
                      <a:pt x="9" y="400"/>
                      <a:pt x="10" y="400"/>
                      <a:pt x="10" y="399"/>
                    </a:cubicBezTo>
                    <a:cubicBezTo>
                      <a:pt x="10" y="399"/>
                      <a:pt x="9" y="398"/>
                      <a:pt x="9" y="398"/>
                    </a:cubicBezTo>
                    <a:cubicBezTo>
                      <a:pt x="6" y="396"/>
                      <a:pt x="6" y="396"/>
                      <a:pt x="6" y="396"/>
                    </a:cubicBezTo>
                    <a:cubicBezTo>
                      <a:pt x="8" y="392"/>
                      <a:pt x="8" y="392"/>
                      <a:pt x="8" y="392"/>
                    </a:cubicBezTo>
                    <a:cubicBezTo>
                      <a:pt x="8" y="392"/>
                      <a:pt x="8" y="392"/>
                      <a:pt x="8" y="391"/>
                    </a:cubicBezTo>
                    <a:cubicBezTo>
                      <a:pt x="8" y="391"/>
                      <a:pt x="8" y="390"/>
                      <a:pt x="8" y="390"/>
                    </a:cubicBezTo>
                    <a:cubicBezTo>
                      <a:pt x="6" y="389"/>
                      <a:pt x="6" y="389"/>
                      <a:pt x="6" y="389"/>
                    </a:cubicBezTo>
                    <a:cubicBezTo>
                      <a:pt x="9" y="387"/>
                      <a:pt x="9" y="387"/>
                      <a:pt x="9" y="387"/>
                    </a:cubicBezTo>
                    <a:cubicBezTo>
                      <a:pt x="10" y="387"/>
                      <a:pt x="10" y="386"/>
                      <a:pt x="10" y="386"/>
                    </a:cubicBezTo>
                    <a:cubicBezTo>
                      <a:pt x="10" y="385"/>
                      <a:pt x="10" y="385"/>
                      <a:pt x="9" y="384"/>
                    </a:cubicBezTo>
                    <a:cubicBezTo>
                      <a:pt x="6" y="382"/>
                      <a:pt x="6" y="382"/>
                      <a:pt x="6" y="382"/>
                    </a:cubicBezTo>
                    <a:cubicBezTo>
                      <a:pt x="9" y="380"/>
                      <a:pt x="9" y="380"/>
                      <a:pt x="9" y="380"/>
                    </a:cubicBezTo>
                    <a:cubicBezTo>
                      <a:pt x="9" y="380"/>
                      <a:pt x="10" y="379"/>
                      <a:pt x="10" y="379"/>
                    </a:cubicBezTo>
                    <a:cubicBezTo>
                      <a:pt x="10" y="378"/>
                      <a:pt x="9" y="378"/>
                      <a:pt x="9" y="378"/>
                    </a:cubicBezTo>
                    <a:cubicBezTo>
                      <a:pt x="6" y="376"/>
                      <a:pt x="6" y="376"/>
                      <a:pt x="6" y="376"/>
                    </a:cubicBezTo>
                    <a:cubicBezTo>
                      <a:pt x="8" y="373"/>
                      <a:pt x="8" y="373"/>
                      <a:pt x="8" y="373"/>
                    </a:cubicBezTo>
                    <a:cubicBezTo>
                      <a:pt x="8" y="373"/>
                      <a:pt x="8" y="373"/>
                      <a:pt x="8" y="372"/>
                    </a:cubicBezTo>
                    <a:cubicBezTo>
                      <a:pt x="8" y="372"/>
                      <a:pt x="8" y="371"/>
                      <a:pt x="7" y="371"/>
                    </a:cubicBezTo>
                    <a:cubicBezTo>
                      <a:pt x="7" y="371"/>
                      <a:pt x="7" y="371"/>
                      <a:pt x="7" y="371"/>
                    </a:cubicBezTo>
                    <a:cubicBezTo>
                      <a:pt x="9" y="369"/>
                      <a:pt x="9" y="369"/>
                      <a:pt x="9" y="369"/>
                    </a:cubicBezTo>
                    <a:cubicBezTo>
                      <a:pt x="10" y="369"/>
                      <a:pt x="10" y="369"/>
                      <a:pt x="10" y="368"/>
                    </a:cubicBezTo>
                    <a:cubicBezTo>
                      <a:pt x="10" y="368"/>
                      <a:pt x="10" y="367"/>
                      <a:pt x="10" y="367"/>
                    </a:cubicBezTo>
                    <a:cubicBezTo>
                      <a:pt x="5" y="364"/>
                      <a:pt x="5" y="364"/>
                      <a:pt x="5" y="364"/>
                    </a:cubicBezTo>
                    <a:cubicBezTo>
                      <a:pt x="8" y="361"/>
                      <a:pt x="8" y="361"/>
                      <a:pt x="8" y="361"/>
                    </a:cubicBezTo>
                    <a:cubicBezTo>
                      <a:pt x="8" y="360"/>
                      <a:pt x="8" y="360"/>
                      <a:pt x="8" y="360"/>
                    </a:cubicBezTo>
                    <a:cubicBezTo>
                      <a:pt x="8" y="359"/>
                      <a:pt x="8" y="359"/>
                      <a:pt x="8" y="359"/>
                    </a:cubicBezTo>
                    <a:cubicBezTo>
                      <a:pt x="6" y="357"/>
                      <a:pt x="6" y="357"/>
                      <a:pt x="6" y="357"/>
                    </a:cubicBezTo>
                    <a:cubicBezTo>
                      <a:pt x="9" y="357"/>
                      <a:pt x="9" y="357"/>
                      <a:pt x="9" y="357"/>
                    </a:cubicBezTo>
                    <a:cubicBezTo>
                      <a:pt x="9" y="357"/>
                      <a:pt x="10" y="356"/>
                      <a:pt x="10" y="356"/>
                    </a:cubicBezTo>
                    <a:cubicBezTo>
                      <a:pt x="10" y="355"/>
                      <a:pt x="10" y="354"/>
                      <a:pt x="9" y="354"/>
                    </a:cubicBezTo>
                    <a:cubicBezTo>
                      <a:pt x="6" y="352"/>
                      <a:pt x="6" y="352"/>
                      <a:pt x="6" y="352"/>
                    </a:cubicBezTo>
                    <a:cubicBezTo>
                      <a:pt x="9" y="351"/>
                      <a:pt x="9" y="351"/>
                      <a:pt x="9" y="351"/>
                    </a:cubicBezTo>
                    <a:cubicBezTo>
                      <a:pt x="9" y="350"/>
                      <a:pt x="10" y="350"/>
                      <a:pt x="10" y="349"/>
                    </a:cubicBezTo>
                    <a:cubicBezTo>
                      <a:pt x="10" y="349"/>
                      <a:pt x="10" y="348"/>
                      <a:pt x="9" y="348"/>
                    </a:cubicBezTo>
                    <a:cubicBezTo>
                      <a:pt x="5" y="345"/>
                      <a:pt x="5" y="345"/>
                      <a:pt x="5" y="345"/>
                    </a:cubicBezTo>
                    <a:cubicBezTo>
                      <a:pt x="8" y="342"/>
                      <a:pt x="8" y="342"/>
                      <a:pt x="8" y="342"/>
                    </a:cubicBezTo>
                    <a:cubicBezTo>
                      <a:pt x="8" y="342"/>
                      <a:pt x="8" y="342"/>
                      <a:pt x="8" y="341"/>
                    </a:cubicBezTo>
                    <a:cubicBezTo>
                      <a:pt x="8" y="341"/>
                      <a:pt x="8" y="340"/>
                      <a:pt x="8" y="340"/>
                    </a:cubicBezTo>
                    <a:cubicBezTo>
                      <a:pt x="7" y="339"/>
                      <a:pt x="7" y="339"/>
                      <a:pt x="7" y="339"/>
                    </a:cubicBezTo>
                    <a:cubicBezTo>
                      <a:pt x="9" y="339"/>
                      <a:pt x="9" y="339"/>
                      <a:pt x="9" y="339"/>
                    </a:cubicBezTo>
                    <a:cubicBezTo>
                      <a:pt x="10" y="339"/>
                      <a:pt x="10" y="338"/>
                      <a:pt x="10" y="338"/>
                    </a:cubicBezTo>
                    <a:cubicBezTo>
                      <a:pt x="10" y="337"/>
                      <a:pt x="10" y="337"/>
                      <a:pt x="10" y="336"/>
                    </a:cubicBezTo>
                    <a:cubicBezTo>
                      <a:pt x="6" y="334"/>
                      <a:pt x="6" y="334"/>
                      <a:pt x="6" y="334"/>
                    </a:cubicBezTo>
                    <a:cubicBezTo>
                      <a:pt x="8" y="331"/>
                      <a:pt x="8" y="331"/>
                      <a:pt x="8" y="331"/>
                    </a:cubicBezTo>
                    <a:cubicBezTo>
                      <a:pt x="8" y="331"/>
                      <a:pt x="8" y="330"/>
                      <a:pt x="8" y="330"/>
                    </a:cubicBezTo>
                    <a:cubicBezTo>
                      <a:pt x="8" y="330"/>
                      <a:pt x="8" y="329"/>
                      <a:pt x="7" y="329"/>
                    </a:cubicBezTo>
                    <a:cubicBezTo>
                      <a:pt x="6" y="328"/>
                      <a:pt x="6" y="328"/>
                      <a:pt x="6" y="328"/>
                    </a:cubicBezTo>
                    <a:cubicBezTo>
                      <a:pt x="8" y="327"/>
                      <a:pt x="8" y="327"/>
                      <a:pt x="8" y="327"/>
                    </a:cubicBezTo>
                    <a:cubicBezTo>
                      <a:pt x="8" y="327"/>
                      <a:pt x="9" y="327"/>
                      <a:pt x="9" y="326"/>
                    </a:cubicBezTo>
                    <a:cubicBezTo>
                      <a:pt x="9" y="326"/>
                      <a:pt x="9" y="325"/>
                      <a:pt x="8" y="325"/>
                    </a:cubicBezTo>
                    <a:cubicBezTo>
                      <a:pt x="5" y="323"/>
                      <a:pt x="5" y="323"/>
                      <a:pt x="5" y="323"/>
                    </a:cubicBezTo>
                    <a:cubicBezTo>
                      <a:pt x="7" y="320"/>
                      <a:pt x="7" y="320"/>
                      <a:pt x="7" y="320"/>
                    </a:cubicBezTo>
                    <a:cubicBezTo>
                      <a:pt x="8" y="320"/>
                      <a:pt x="8" y="319"/>
                      <a:pt x="8" y="319"/>
                    </a:cubicBezTo>
                    <a:cubicBezTo>
                      <a:pt x="8" y="318"/>
                      <a:pt x="8" y="318"/>
                      <a:pt x="7" y="318"/>
                    </a:cubicBezTo>
                    <a:cubicBezTo>
                      <a:pt x="6" y="317"/>
                      <a:pt x="6" y="317"/>
                      <a:pt x="6" y="317"/>
                    </a:cubicBezTo>
                    <a:cubicBezTo>
                      <a:pt x="8" y="316"/>
                      <a:pt x="8" y="316"/>
                      <a:pt x="8" y="316"/>
                    </a:cubicBezTo>
                    <a:cubicBezTo>
                      <a:pt x="8" y="316"/>
                      <a:pt x="9" y="315"/>
                      <a:pt x="9" y="315"/>
                    </a:cubicBezTo>
                    <a:cubicBezTo>
                      <a:pt x="9" y="314"/>
                      <a:pt x="9" y="314"/>
                      <a:pt x="8" y="313"/>
                    </a:cubicBezTo>
                    <a:cubicBezTo>
                      <a:pt x="6" y="312"/>
                      <a:pt x="6" y="312"/>
                      <a:pt x="6" y="312"/>
                    </a:cubicBezTo>
                    <a:cubicBezTo>
                      <a:pt x="9" y="309"/>
                      <a:pt x="9" y="309"/>
                      <a:pt x="9" y="309"/>
                    </a:cubicBezTo>
                    <a:cubicBezTo>
                      <a:pt x="10" y="309"/>
                      <a:pt x="10" y="308"/>
                      <a:pt x="10" y="308"/>
                    </a:cubicBezTo>
                    <a:cubicBezTo>
                      <a:pt x="10" y="307"/>
                      <a:pt x="9" y="307"/>
                      <a:pt x="9" y="307"/>
                    </a:cubicBezTo>
                    <a:cubicBezTo>
                      <a:pt x="6" y="305"/>
                      <a:pt x="6" y="305"/>
                      <a:pt x="6" y="305"/>
                    </a:cubicBezTo>
                    <a:cubicBezTo>
                      <a:pt x="8" y="303"/>
                      <a:pt x="8" y="303"/>
                      <a:pt x="8" y="303"/>
                    </a:cubicBezTo>
                    <a:cubicBezTo>
                      <a:pt x="8" y="303"/>
                      <a:pt x="8" y="303"/>
                      <a:pt x="8" y="302"/>
                    </a:cubicBezTo>
                    <a:cubicBezTo>
                      <a:pt x="8" y="302"/>
                      <a:pt x="8" y="301"/>
                      <a:pt x="8" y="301"/>
                    </a:cubicBezTo>
                    <a:cubicBezTo>
                      <a:pt x="5" y="299"/>
                      <a:pt x="5" y="299"/>
                      <a:pt x="5" y="299"/>
                    </a:cubicBezTo>
                    <a:cubicBezTo>
                      <a:pt x="8" y="296"/>
                      <a:pt x="8" y="296"/>
                      <a:pt x="8" y="296"/>
                    </a:cubicBezTo>
                    <a:cubicBezTo>
                      <a:pt x="8" y="296"/>
                      <a:pt x="9" y="296"/>
                      <a:pt x="8" y="295"/>
                    </a:cubicBezTo>
                    <a:cubicBezTo>
                      <a:pt x="8" y="295"/>
                      <a:pt x="8" y="294"/>
                      <a:pt x="8" y="294"/>
                    </a:cubicBezTo>
                    <a:cubicBezTo>
                      <a:pt x="6" y="293"/>
                      <a:pt x="6" y="293"/>
                      <a:pt x="6" y="293"/>
                    </a:cubicBezTo>
                    <a:cubicBezTo>
                      <a:pt x="8" y="291"/>
                      <a:pt x="8" y="291"/>
                      <a:pt x="8" y="291"/>
                    </a:cubicBezTo>
                    <a:cubicBezTo>
                      <a:pt x="9" y="291"/>
                      <a:pt x="9" y="291"/>
                      <a:pt x="9" y="290"/>
                    </a:cubicBezTo>
                    <a:cubicBezTo>
                      <a:pt x="9" y="290"/>
                      <a:pt x="9" y="289"/>
                      <a:pt x="8" y="289"/>
                    </a:cubicBezTo>
                    <a:cubicBezTo>
                      <a:pt x="6" y="287"/>
                      <a:pt x="6" y="287"/>
                      <a:pt x="6" y="287"/>
                    </a:cubicBezTo>
                    <a:cubicBezTo>
                      <a:pt x="9" y="283"/>
                      <a:pt x="9" y="283"/>
                      <a:pt x="9" y="283"/>
                    </a:cubicBezTo>
                    <a:cubicBezTo>
                      <a:pt x="9" y="283"/>
                      <a:pt x="9" y="283"/>
                      <a:pt x="9" y="282"/>
                    </a:cubicBezTo>
                    <a:cubicBezTo>
                      <a:pt x="9" y="282"/>
                      <a:pt x="9" y="281"/>
                      <a:pt x="8" y="281"/>
                    </a:cubicBezTo>
                    <a:cubicBezTo>
                      <a:pt x="6" y="280"/>
                      <a:pt x="6" y="280"/>
                      <a:pt x="6" y="280"/>
                    </a:cubicBezTo>
                    <a:cubicBezTo>
                      <a:pt x="8" y="278"/>
                      <a:pt x="8" y="278"/>
                      <a:pt x="8" y="278"/>
                    </a:cubicBezTo>
                    <a:cubicBezTo>
                      <a:pt x="8" y="278"/>
                      <a:pt x="9" y="277"/>
                      <a:pt x="9" y="277"/>
                    </a:cubicBezTo>
                    <a:cubicBezTo>
                      <a:pt x="9" y="277"/>
                      <a:pt x="8" y="276"/>
                      <a:pt x="8" y="276"/>
                    </a:cubicBezTo>
                    <a:cubicBezTo>
                      <a:pt x="6" y="274"/>
                      <a:pt x="6" y="274"/>
                      <a:pt x="6" y="274"/>
                    </a:cubicBezTo>
                    <a:cubicBezTo>
                      <a:pt x="8" y="272"/>
                      <a:pt x="8" y="272"/>
                      <a:pt x="8" y="272"/>
                    </a:cubicBezTo>
                    <a:cubicBezTo>
                      <a:pt x="8" y="272"/>
                      <a:pt x="9" y="272"/>
                      <a:pt x="9" y="271"/>
                    </a:cubicBezTo>
                    <a:cubicBezTo>
                      <a:pt x="8" y="271"/>
                      <a:pt x="8" y="270"/>
                      <a:pt x="8" y="270"/>
                    </a:cubicBezTo>
                    <a:cubicBezTo>
                      <a:pt x="6" y="269"/>
                      <a:pt x="6" y="269"/>
                      <a:pt x="6" y="269"/>
                    </a:cubicBezTo>
                    <a:cubicBezTo>
                      <a:pt x="9" y="267"/>
                      <a:pt x="9" y="267"/>
                      <a:pt x="9" y="267"/>
                    </a:cubicBezTo>
                    <a:cubicBezTo>
                      <a:pt x="10" y="267"/>
                      <a:pt x="10" y="266"/>
                      <a:pt x="10" y="266"/>
                    </a:cubicBezTo>
                    <a:cubicBezTo>
                      <a:pt x="10" y="265"/>
                      <a:pt x="10" y="265"/>
                      <a:pt x="9" y="264"/>
                    </a:cubicBezTo>
                    <a:cubicBezTo>
                      <a:pt x="5" y="262"/>
                      <a:pt x="5" y="262"/>
                      <a:pt x="5" y="262"/>
                    </a:cubicBezTo>
                    <a:cubicBezTo>
                      <a:pt x="8" y="260"/>
                      <a:pt x="8" y="260"/>
                      <a:pt x="8" y="260"/>
                    </a:cubicBezTo>
                    <a:cubicBezTo>
                      <a:pt x="9" y="260"/>
                      <a:pt x="9" y="260"/>
                      <a:pt x="9" y="259"/>
                    </a:cubicBezTo>
                    <a:cubicBezTo>
                      <a:pt x="9" y="259"/>
                      <a:pt x="9" y="258"/>
                      <a:pt x="8" y="258"/>
                    </a:cubicBezTo>
                    <a:cubicBezTo>
                      <a:pt x="7" y="257"/>
                      <a:pt x="7" y="257"/>
                      <a:pt x="7" y="257"/>
                    </a:cubicBezTo>
                    <a:cubicBezTo>
                      <a:pt x="9" y="255"/>
                      <a:pt x="9" y="255"/>
                      <a:pt x="9" y="255"/>
                    </a:cubicBezTo>
                    <a:cubicBezTo>
                      <a:pt x="10" y="255"/>
                      <a:pt x="10" y="254"/>
                      <a:pt x="10" y="254"/>
                    </a:cubicBezTo>
                    <a:cubicBezTo>
                      <a:pt x="10" y="253"/>
                      <a:pt x="10" y="253"/>
                      <a:pt x="9" y="252"/>
                    </a:cubicBezTo>
                    <a:cubicBezTo>
                      <a:pt x="6" y="250"/>
                      <a:pt x="6" y="250"/>
                      <a:pt x="6" y="250"/>
                    </a:cubicBezTo>
                    <a:cubicBezTo>
                      <a:pt x="8" y="247"/>
                      <a:pt x="8" y="247"/>
                      <a:pt x="8" y="247"/>
                    </a:cubicBezTo>
                    <a:cubicBezTo>
                      <a:pt x="8" y="247"/>
                      <a:pt x="8" y="246"/>
                      <a:pt x="8" y="246"/>
                    </a:cubicBezTo>
                    <a:cubicBezTo>
                      <a:pt x="8" y="246"/>
                      <a:pt x="8" y="245"/>
                      <a:pt x="7" y="245"/>
                    </a:cubicBezTo>
                    <a:cubicBezTo>
                      <a:pt x="5" y="244"/>
                      <a:pt x="5" y="244"/>
                      <a:pt x="5" y="244"/>
                    </a:cubicBezTo>
                    <a:cubicBezTo>
                      <a:pt x="8" y="242"/>
                      <a:pt x="8" y="242"/>
                      <a:pt x="8" y="242"/>
                    </a:cubicBezTo>
                    <a:cubicBezTo>
                      <a:pt x="9" y="242"/>
                      <a:pt x="9" y="241"/>
                      <a:pt x="9" y="241"/>
                    </a:cubicBezTo>
                    <a:cubicBezTo>
                      <a:pt x="9" y="240"/>
                      <a:pt x="9" y="240"/>
                      <a:pt x="8" y="240"/>
                    </a:cubicBezTo>
                    <a:cubicBezTo>
                      <a:pt x="6" y="238"/>
                      <a:pt x="6" y="238"/>
                      <a:pt x="6" y="238"/>
                    </a:cubicBezTo>
                    <a:cubicBezTo>
                      <a:pt x="8" y="236"/>
                      <a:pt x="8" y="236"/>
                      <a:pt x="8" y="236"/>
                    </a:cubicBezTo>
                    <a:cubicBezTo>
                      <a:pt x="8" y="236"/>
                      <a:pt x="8" y="235"/>
                      <a:pt x="8" y="235"/>
                    </a:cubicBezTo>
                    <a:cubicBezTo>
                      <a:pt x="8" y="234"/>
                      <a:pt x="8" y="234"/>
                      <a:pt x="8" y="234"/>
                    </a:cubicBezTo>
                    <a:cubicBezTo>
                      <a:pt x="5" y="232"/>
                      <a:pt x="5" y="232"/>
                      <a:pt x="5" y="232"/>
                    </a:cubicBezTo>
                    <a:cubicBezTo>
                      <a:pt x="7" y="231"/>
                      <a:pt x="7" y="231"/>
                      <a:pt x="7" y="231"/>
                    </a:cubicBezTo>
                    <a:cubicBezTo>
                      <a:pt x="8" y="231"/>
                      <a:pt x="8" y="230"/>
                      <a:pt x="8" y="230"/>
                    </a:cubicBezTo>
                    <a:cubicBezTo>
                      <a:pt x="8" y="229"/>
                      <a:pt x="8" y="229"/>
                      <a:pt x="7" y="229"/>
                    </a:cubicBezTo>
                    <a:cubicBezTo>
                      <a:pt x="5" y="227"/>
                      <a:pt x="5" y="227"/>
                      <a:pt x="5" y="227"/>
                    </a:cubicBezTo>
                    <a:cubicBezTo>
                      <a:pt x="9" y="224"/>
                      <a:pt x="9" y="224"/>
                      <a:pt x="9" y="224"/>
                    </a:cubicBezTo>
                    <a:cubicBezTo>
                      <a:pt x="9" y="224"/>
                      <a:pt x="9" y="224"/>
                      <a:pt x="9" y="223"/>
                    </a:cubicBezTo>
                    <a:cubicBezTo>
                      <a:pt x="9" y="223"/>
                      <a:pt x="9" y="222"/>
                      <a:pt x="9" y="222"/>
                    </a:cubicBezTo>
                    <a:cubicBezTo>
                      <a:pt x="6" y="220"/>
                      <a:pt x="6" y="220"/>
                      <a:pt x="6" y="220"/>
                    </a:cubicBezTo>
                    <a:cubicBezTo>
                      <a:pt x="8" y="218"/>
                      <a:pt x="8" y="218"/>
                      <a:pt x="8" y="218"/>
                    </a:cubicBezTo>
                    <a:cubicBezTo>
                      <a:pt x="8" y="217"/>
                      <a:pt x="8" y="217"/>
                      <a:pt x="8" y="216"/>
                    </a:cubicBezTo>
                    <a:cubicBezTo>
                      <a:pt x="8" y="216"/>
                      <a:pt x="8" y="216"/>
                      <a:pt x="7" y="215"/>
                    </a:cubicBezTo>
                    <a:cubicBezTo>
                      <a:pt x="5" y="214"/>
                      <a:pt x="5" y="214"/>
                      <a:pt x="5" y="214"/>
                    </a:cubicBezTo>
                    <a:cubicBezTo>
                      <a:pt x="8" y="212"/>
                      <a:pt x="8" y="212"/>
                      <a:pt x="8" y="212"/>
                    </a:cubicBezTo>
                    <a:cubicBezTo>
                      <a:pt x="8" y="211"/>
                      <a:pt x="8" y="211"/>
                      <a:pt x="8" y="210"/>
                    </a:cubicBezTo>
                    <a:cubicBezTo>
                      <a:pt x="8" y="210"/>
                      <a:pt x="8" y="210"/>
                      <a:pt x="7" y="209"/>
                    </a:cubicBezTo>
                    <a:cubicBezTo>
                      <a:pt x="5" y="208"/>
                      <a:pt x="5" y="208"/>
                      <a:pt x="5" y="208"/>
                    </a:cubicBezTo>
                    <a:cubicBezTo>
                      <a:pt x="9" y="207"/>
                      <a:pt x="9" y="207"/>
                      <a:pt x="9" y="207"/>
                    </a:cubicBezTo>
                    <a:cubicBezTo>
                      <a:pt x="9" y="207"/>
                      <a:pt x="10" y="206"/>
                      <a:pt x="10" y="206"/>
                    </a:cubicBezTo>
                    <a:cubicBezTo>
                      <a:pt x="10" y="205"/>
                      <a:pt x="9" y="205"/>
                      <a:pt x="9" y="204"/>
                    </a:cubicBezTo>
                    <a:cubicBezTo>
                      <a:pt x="5" y="202"/>
                      <a:pt x="5" y="202"/>
                      <a:pt x="5" y="202"/>
                    </a:cubicBezTo>
                    <a:cubicBezTo>
                      <a:pt x="8" y="200"/>
                      <a:pt x="8" y="200"/>
                      <a:pt x="8" y="200"/>
                    </a:cubicBezTo>
                    <a:cubicBezTo>
                      <a:pt x="8" y="199"/>
                      <a:pt x="8" y="199"/>
                      <a:pt x="8" y="198"/>
                    </a:cubicBezTo>
                    <a:cubicBezTo>
                      <a:pt x="8" y="198"/>
                      <a:pt x="8" y="198"/>
                      <a:pt x="8" y="197"/>
                    </a:cubicBezTo>
                    <a:cubicBezTo>
                      <a:pt x="6" y="197"/>
                      <a:pt x="6" y="197"/>
                      <a:pt x="6" y="197"/>
                    </a:cubicBezTo>
                    <a:cubicBezTo>
                      <a:pt x="8" y="195"/>
                      <a:pt x="8" y="195"/>
                      <a:pt x="8" y="195"/>
                    </a:cubicBezTo>
                    <a:cubicBezTo>
                      <a:pt x="8" y="195"/>
                      <a:pt x="9" y="194"/>
                      <a:pt x="9" y="194"/>
                    </a:cubicBezTo>
                    <a:cubicBezTo>
                      <a:pt x="9" y="193"/>
                      <a:pt x="8" y="193"/>
                      <a:pt x="8" y="193"/>
                    </a:cubicBezTo>
                    <a:cubicBezTo>
                      <a:pt x="5" y="191"/>
                      <a:pt x="5" y="191"/>
                      <a:pt x="5" y="191"/>
                    </a:cubicBezTo>
                    <a:cubicBezTo>
                      <a:pt x="8" y="189"/>
                      <a:pt x="8" y="189"/>
                      <a:pt x="8" y="189"/>
                    </a:cubicBezTo>
                    <a:cubicBezTo>
                      <a:pt x="9" y="189"/>
                      <a:pt x="9" y="188"/>
                      <a:pt x="9" y="188"/>
                    </a:cubicBezTo>
                    <a:cubicBezTo>
                      <a:pt x="9" y="187"/>
                      <a:pt x="9" y="187"/>
                      <a:pt x="8" y="186"/>
                    </a:cubicBezTo>
                    <a:cubicBezTo>
                      <a:pt x="7" y="186"/>
                      <a:pt x="7" y="186"/>
                      <a:pt x="7" y="186"/>
                    </a:cubicBezTo>
                    <a:cubicBezTo>
                      <a:pt x="9" y="185"/>
                      <a:pt x="9" y="185"/>
                      <a:pt x="9" y="185"/>
                    </a:cubicBezTo>
                    <a:cubicBezTo>
                      <a:pt x="10" y="185"/>
                      <a:pt x="10" y="184"/>
                      <a:pt x="10" y="184"/>
                    </a:cubicBezTo>
                    <a:cubicBezTo>
                      <a:pt x="10" y="183"/>
                      <a:pt x="10" y="183"/>
                      <a:pt x="10" y="182"/>
                    </a:cubicBezTo>
                    <a:cubicBezTo>
                      <a:pt x="6" y="180"/>
                      <a:pt x="6" y="180"/>
                      <a:pt x="6" y="180"/>
                    </a:cubicBezTo>
                    <a:cubicBezTo>
                      <a:pt x="8" y="180"/>
                      <a:pt x="8" y="180"/>
                      <a:pt x="8" y="180"/>
                    </a:cubicBezTo>
                    <a:cubicBezTo>
                      <a:pt x="9" y="180"/>
                      <a:pt x="10" y="179"/>
                      <a:pt x="10" y="179"/>
                    </a:cubicBezTo>
                    <a:cubicBezTo>
                      <a:pt x="10" y="178"/>
                      <a:pt x="10" y="177"/>
                      <a:pt x="9" y="177"/>
                    </a:cubicBezTo>
                    <a:cubicBezTo>
                      <a:pt x="5" y="175"/>
                      <a:pt x="5" y="175"/>
                      <a:pt x="5" y="175"/>
                    </a:cubicBezTo>
                    <a:cubicBezTo>
                      <a:pt x="8" y="172"/>
                      <a:pt x="8" y="172"/>
                      <a:pt x="8" y="172"/>
                    </a:cubicBezTo>
                    <a:cubicBezTo>
                      <a:pt x="8" y="172"/>
                      <a:pt x="9" y="172"/>
                      <a:pt x="9" y="171"/>
                    </a:cubicBezTo>
                    <a:cubicBezTo>
                      <a:pt x="9" y="171"/>
                      <a:pt x="8" y="170"/>
                      <a:pt x="8" y="170"/>
                    </a:cubicBezTo>
                    <a:cubicBezTo>
                      <a:pt x="6" y="168"/>
                      <a:pt x="6" y="168"/>
                      <a:pt x="6" y="168"/>
                    </a:cubicBezTo>
                    <a:cubicBezTo>
                      <a:pt x="9" y="166"/>
                      <a:pt x="9" y="166"/>
                      <a:pt x="9" y="166"/>
                    </a:cubicBezTo>
                    <a:cubicBezTo>
                      <a:pt x="9" y="166"/>
                      <a:pt x="10" y="165"/>
                      <a:pt x="10" y="165"/>
                    </a:cubicBezTo>
                    <a:cubicBezTo>
                      <a:pt x="10" y="164"/>
                      <a:pt x="9" y="164"/>
                      <a:pt x="9" y="164"/>
                    </a:cubicBezTo>
                    <a:cubicBezTo>
                      <a:pt x="5" y="161"/>
                      <a:pt x="5" y="161"/>
                      <a:pt x="5" y="161"/>
                    </a:cubicBezTo>
                    <a:cubicBezTo>
                      <a:pt x="8" y="158"/>
                      <a:pt x="8" y="158"/>
                      <a:pt x="8" y="158"/>
                    </a:cubicBezTo>
                    <a:cubicBezTo>
                      <a:pt x="8" y="157"/>
                      <a:pt x="9" y="157"/>
                      <a:pt x="8" y="156"/>
                    </a:cubicBezTo>
                    <a:cubicBezTo>
                      <a:pt x="8" y="156"/>
                      <a:pt x="8" y="156"/>
                      <a:pt x="8" y="155"/>
                    </a:cubicBezTo>
                    <a:cubicBezTo>
                      <a:pt x="6" y="154"/>
                      <a:pt x="6" y="154"/>
                      <a:pt x="6" y="154"/>
                    </a:cubicBezTo>
                    <a:cubicBezTo>
                      <a:pt x="8" y="154"/>
                      <a:pt x="8" y="154"/>
                      <a:pt x="8" y="154"/>
                    </a:cubicBezTo>
                    <a:cubicBezTo>
                      <a:pt x="9" y="154"/>
                      <a:pt x="9" y="153"/>
                      <a:pt x="10" y="153"/>
                    </a:cubicBezTo>
                    <a:cubicBezTo>
                      <a:pt x="10" y="152"/>
                      <a:pt x="9" y="152"/>
                      <a:pt x="9" y="151"/>
                    </a:cubicBezTo>
                    <a:cubicBezTo>
                      <a:pt x="5" y="149"/>
                      <a:pt x="5" y="149"/>
                      <a:pt x="5" y="149"/>
                    </a:cubicBezTo>
                    <a:cubicBezTo>
                      <a:pt x="9" y="146"/>
                      <a:pt x="9" y="146"/>
                      <a:pt x="9" y="146"/>
                    </a:cubicBezTo>
                    <a:cubicBezTo>
                      <a:pt x="9" y="145"/>
                      <a:pt x="9" y="145"/>
                      <a:pt x="9" y="144"/>
                    </a:cubicBezTo>
                    <a:cubicBezTo>
                      <a:pt x="9" y="144"/>
                      <a:pt x="9" y="144"/>
                      <a:pt x="8" y="143"/>
                    </a:cubicBezTo>
                    <a:cubicBezTo>
                      <a:pt x="6" y="142"/>
                      <a:pt x="6" y="142"/>
                      <a:pt x="6" y="142"/>
                    </a:cubicBezTo>
                    <a:cubicBezTo>
                      <a:pt x="8" y="141"/>
                      <a:pt x="8" y="141"/>
                      <a:pt x="8" y="141"/>
                    </a:cubicBezTo>
                    <a:cubicBezTo>
                      <a:pt x="8" y="141"/>
                      <a:pt x="9" y="140"/>
                      <a:pt x="9" y="140"/>
                    </a:cubicBezTo>
                    <a:cubicBezTo>
                      <a:pt x="9" y="139"/>
                      <a:pt x="9" y="139"/>
                      <a:pt x="8" y="138"/>
                    </a:cubicBezTo>
                    <a:cubicBezTo>
                      <a:pt x="6" y="137"/>
                      <a:pt x="6" y="137"/>
                      <a:pt x="6" y="137"/>
                    </a:cubicBezTo>
                    <a:cubicBezTo>
                      <a:pt x="8" y="136"/>
                      <a:pt x="8" y="136"/>
                      <a:pt x="8" y="136"/>
                    </a:cubicBezTo>
                    <a:cubicBezTo>
                      <a:pt x="9" y="136"/>
                      <a:pt x="9" y="135"/>
                      <a:pt x="9" y="135"/>
                    </a:cubicBezTo>
                    <a:cubicBezTo>
                      <a:pt x="9" y="134"/>
                      <a:pt x="9" y="133"/>
                      <a:pt x="8" y="133"/>
                    </a:cubicBezTo>
                    <a:cubicBezTo>
                      <a:pt x="6" y="132"/>
                      <a:pt x="6" y="132"/>
                      <a:pt x="6" y="132"/>
                    </a:cubicBezTo>
                    <a:cubicBezTo>
                      <a:pt x="9" y="131"/>
                      <a:pt x="9" y="131"/>
                      <a:pt x="9" y="131"/>
                    </a:cubicBezTo>
                    <a:cubicBezTo>
                      <a:pt x="10" y="131"/>
                      <a:pt x="10" y="130"/>
                      <a:pt x="10" y="130"/>
                    </a:cubicBezTo>
                    <a:cubicBezTo>
                      <a:pt x="10" y="129"/>
                      <a:pt x="10" y="129"/>
                      <a:pt x="9" y="128"/>
                    </a:cubicBezTo>
                    <a:cubicBezTo>
                      <a:pt x="6" y="126"/>
                      <a:pt x="6" y="126"/>
                      <a:pt x="6" y="126"/>
                    </a:cubicBezTo>
                    <a:cubicBezTo>
                      <a:pt x="8" y="123"/>
                      <a:pt x="8" y="123"/>
                      <a:pt x="8" y="123"/>
                    </a:cubicBezTo>
                    <a:cubicBezTo>
                      <a:pt x="9" y="123"/>
                      <a:pt x="9" y="123"/>
                      <a:pt x="9" y="122"/>
                    </a:cubicBezTo>
                    <a:cubicBezTo>
                      <a:pt x="9" y="122"/>
                      <a:pt x="8" y="121"/>
                      <a:pt x="8" y="121"/>
                    </a:cubicBezTo>
                    <a:cubicBezTo>
                      <a:pt x="5" y="119"/>
                      <a:pt x="5" y="119"/>
                      <a:pt x="5" y="119"/>
                    </a:cubicBezTo>
                    <a:cubicBezTo>
                      <a:pt x="7" y="118"/>
                      <a:pt x="7" y="118"/>
                      <a:pt x="7" y="118"/>
                    </a:cubicBezTo>
                    <a:cubicBezTo>
                      <a:pt x="8" y="118"/>
                      <a:pt x="8" y="117"/>
                      <a:pt x="8" y="117"/>
                    </a:cubicBezTo>
                    <a:cubicBezTo>
                      <a:pt x="8" y="116"/>
                      <a:pt x="8" y="115"/>
                      <a:pt x="7" y="115"/>
                    </a:cubicBezTo>
                    <a:cubicBezTo>
                      <a:pt x="5" y="114"/>
                      <a:pt x="5" y="114"/>
                      <a:pt x="5" y="114"/>
                    </a:cubicBezTo>
                    <a:cubicBezTo>
                      <a:pt x="8" y="112"/>
                      <a:pt x="8" y="112"/>
                      <a:pt x="8" y="112"/>
                    </a:cubicBezTo>
                    <a:cubicBezTo>
                      <a:pt x="9" y="112"/>
                      <a:pt x="9" y="112"/>
                      <a:pt x="9" y="111"/>
                    </a:cubicBezTo>
                    <a:cubicBezTo>
                      <a:pt x="9" y="110"/>
                      <a:pt x="9" y="110"/>
                      <a:pt x="8" y="110"/>
                    </a:cubicBezTo>
                    <a:cubicBezTo>
                      <a:pt x="6" y="108"/>
                      <a:pt x="6" y="108"/>
                      <a:pt x="6" y="108"/>
                    </a:cubicBezTo>
                    <a:cubicBezTo>
                      <a:pt x="7" y="107"/>
                      <a:pt x="7" y="107"/>
                      <a:pt x="7" y="107"/>
                    </a:cubicBezTo>
                    <a:cubicBezTo>
                      <a:pt x="8" y="106"/>
                      <a:pt x="8" y="106"/>
                      <a:pt x="8" y="105"/>
                    </a:cubicBezTo>
                    <a:cubicBezTo>
                      <a:pt x="8" y="105"/>
                      <a:pt x="8" y="104"/>
                      <a:pt x="7" y="104"/>
                    </a:cubicBezTo>
                    <a:cubicBezTo>
                      <a:pt x="5" y="103"/>
                      <a:pt x="5" y="103"/>
                      <a:pt x="5" y="103"/>
                    </a:cubicBezTo>
                    <a:cubicBezTo>
                      <a:pt x="8" y="101"/>
                      <a:pt x="8" y="101"/>
                      <a:pt x="8" y="101"/>
                    </a:cubicBezTo>
                    <a:cubicBezTo>
                      <a:pt x="8" y="100"/>
                      <a:pt x="8" y="100"/>
                      <a:pt x="8" y="99"/>
                    </a:cubicBezTo>
                    <a:cubicBezTo>
                      <a:pt x="8" y="99"/>
                      <a:pt x="8" y="99"/>
                      <a:pt x="7" y="98"/>
                    </a:cubicBezTo>
                    <a:cubicBezTo>
                      <a:pt x="6" y="98"/>
                      <a:pt x="6" y="98"/>
                      <a:pt x="6" y="98"/>
                    </a:cubicBezTo>
                    <a:cubicBezTo>
                      <a:pt x="8" y="97"/>
                      <a:pt x="8" y="97"/>
                      <a:pt x="8" y="97"/>
                    </a:cubicBezTo>
                    <a:cubicBezTo>
                      <a:pt x="9" y="97"/>
                      <a:pt x="9" y="96"/>
                      <a:pt x="9" y="96"/>
                    </a:cubicBezTo>
                    <a:cubicBezTo>
                      <a:pt x="10" y="95"/>
                      <a:pt x="9" y="95"/>
                      <a:pt x="9" y="94"/>
                    </a:cubicBezTo>
                    <a:cubicBezTo>
                      <a:pt x="6" y="93"/>
                      <a:pt x="6" y="93"/>
                      <a:pt x="6" y="93"/>
                    </a:cubicBezTo>
                    <a:cubicBezTo>
                      <a:pt x="9" y="91"/>
                      <a:pt x="9" y="91"/>
                      <a:pt x="9" y="91"/>
                    </a:cubicBezTo>
                    <a:cubicBezTo>
                      <a:pt x="9" y="90"/>
                      <a:pt x="10" y="90"/>
                      <a:pt x="10" y="89"/>
                    </a:cubicBezTo>
                    <a:cubicBezTo>
                      <a:pt x="10" y="89"/>
                      <a:pt x="9" y="89"/>
                      <a:pt x="9" y="88"/>
                    </a:cubicBezTo>
                    <a:cubicBezTo>
                      <a:pt x="6" y="86"/>
                      <a:pt x="6" y="86"/>
                      <a:pt x="6" y="86"/>
                    </a:cubicBezTo>
                    <a:cubicBezTo>
                      <a:pt x="8" y="83"/>
                      <a:pt x="8" y="83"/>
                      <a:pt x="8" y="83"/>
                    </a:cubicBezTo>
                    <a:cubicBezTo>
                      <a:pt x="8" y="83"/>
                      <a:pt x="8" y="82"/>
                      <a:pt x="8" y="82"/>
                    </a:cubicBezTo>
                    <a:cubicBezTo>
                      <a:pt x="8" y="82"/>
                      <a:pt x="8" y="81"/>
                      <a:pt x="8" y="81"/>
                    </a:cubicBezTo>
                    <a:cubicBezTo>
                      <a:pt x="6" y="80"/>
                      <a:pt x="6" y="80"/>
                      <a:pt x="6" y="80"/>
                    </a:cubicBezTo>
                    <a:cubicBezTo>
                      <a:pt x="8" y="79"/>
                      <a:pt x="8" y="79"/>
                      <a:pt x="8" y="79"/>
                    </a:cubicBezTo>
                    <a:cubicBezTo>
                      <a:pt x="8" y="79"/>
                      <a:pt x="9" y="78"/>
                      <a:pt x="9" y="78"/>
                    </a:cubicBezTo>
                    <a:cubicBezTo>
                      <a:pt x="9" y="77"/>
                      <a:pt x="9" y="77"/>
                      <a:pt x="8" y="76"/>
                    </a:cubicBezTo>
                    <a:cubicBezTo>
                      <a:pt x="6" y="75"/>
                      <a:pt x="6" y="75"/>
                      <a:pt x="6" y="75"/>
                    </a:cubicBezTo>
                    <a:cubicBezTo>
                      <a:pt x="8" y="71"/>
                      <a:pt x="8" y="71"/>
                      <a:pt x="8" y="71"/>
                    </a:cubicBezTo>
                    <a:cubicBezTo>
                      <a:pt x="9" y="70"/>
                      <a:pt x="9" y="69"/>
                      <a:pt x="8" y="69"/>
                    </a:cubicBezTo>
                    <a:cubicBezTo>
                      <a:pt x="5" y="67"/>
                      <a:pt x="5" y="67"/>
                      <a:pt x="5" y="67"/>
                    </a:cubicBezTo>
                    <a:cubicBezTo>
                      <a:pt x="8" y="63"/>
                      <a:pt x="8" y="63"/>
                      <a:pt x="8" y="63"/>
                    </a:cubicBezTo>
                    <a:cubicBezTo>
                      <a:pt x="9" y="63"/>
                      <a:pt x="9" y="63"/>
                      <a:pt x="9" y="62"/>
                    </a:cubicBezTo>
                    <a:cubicBezTo>
                      <a:pt x="9" y="62"/>
                      <a:pt x="8" y="61"/>
                      <a:pt x="8" y="61"/>
                    </a:cubicBezTo>
                    <a:cubicBezTo>
                      <a:pt x="5" y="59"/>
                      <a:pt x="5" y="59"/>
                      <a:pt x="5" y="59"/>
                    </a:cubicBezTo>
                    <a:cubicBezTo>
                      <a:pt x="7" y="57"/>
                      <a:pt x="7" y="57"/>
                      <a:pt x="7" y="57"/>
                    </a:cubicBezTo>
                    <a:cubicBezTo>
                      <a:pt x="8" y="57"/>
                      <a:pt x="8" y="57"/>
                      <a:pt x="8" y="56"/>
                    </a:cubicBezTo>
                    <a:cubicBezTo>
                      <a:pt x="8" y="56"/>
                      <a:pt x="8" y="55"/>
                      <a:pt x="7" y="55"/>
                    </a:cubicBezTo>
                    <a:cubicBezTo>
                      <a:pt x="6" y="54"/>
                      <a:pt x="6" y="54"/>
                      <a:pt x="6" y="54"/>
                    </a:cubicBezTo>
                    <a:cubicBezTo>
                      <a:pt x="8" y="50"/>
                      <a:pt x="8" y="50"/>
                      <a:pt x="8" y="50"/>
                    </a:cubicBezTo>
                    <a:cubicBezTo>
                      <a:pt x="8" y="50"/>
                      <a:pt x="8" y="49"/>
                      <a:pt x="7" y="48"/>
                    </a:cubicBezTo>
                    <a:cubicBezTo>
                      <a:pt x="5" y="47"/>
                      <a:pt x="5" y="47"/>
                      <a:pt x="5" y="47"/>
                    </a:cubicBezTo>
                    <a:cubicBezTo>
                      <a:pt x="8" y="45"/>
                      <a:pt x="8" y="45"/>
                      <a:pt x="8" y="45"/>
                    </a:cubicBezTo>
                    <a:cubicBezTo>
                      <a:pt x="8" y="45"/>
                      <a:pt x="8" y="44"/>
                      <a:pt x="8" y="44"/>
                    </a:cubicBezTo>
                    <a:cubicBezTo>
                      <a:pt x="8" y="43"/>
                      <a:pt x="8" y="43"/>
                      <a:pt x="8" y="43"/>
                    </a:cubicBezTo>
                    <a:cubicBezTo>
                      <a:pt x="5" y="41"/>
                      <a:pt x="5" y="41"/>
                      <a:pt x="5" y="41"/>
                    </a:cubicBezTo>
                    <a:cubicBezTo>
                      <a:pt x="8" y="39"/>
                      <a:pt x="8" y="39"/>
                      <a:pt x="8" y="39"/>
                    </a:cubicBezTo>
                    <a:cubicBezTo>
                      <a:pt x="8" y="39"/>
                      <a:pt x="8" y="39"/>
                      <a:pt x="9" y="38"/>
                    </a:cubicBezTo>
                    <a:cubicBezTo>
                      <a:pt x="9" y="38"/>
                      <a:pt x="8" y="37"/>
                      <a:pt x="8" y="37"/>
                    </a:cubicBezTo>
                    <a:cubicBezTo>
                      <a:pt x="6" y="36"/>
                      <a:pt x="6" y="36"/>
                      <a:pt x="6" y="36"/>
                    </a:cubicBezTo>
                    <a:cubicBezTo>
                      <a:pt x="9" y="32"/>
                      <a:pt x="9" y="32"/>
                      <a:pt x="9" y="32"/>
                    </a:cubicBezTo>
                    <a:cubicBezTo>
                      <a:pt x="9" y="32"/>
                      <a:pt x="9" y="31"/>
                      <a:pt x="9" y="31"/>
                    </a:cubicBezTo>
                    <a:cubicBezTo>
                      <a:pt x="9" y="31"/>
                      <a:pt x="9" y="30"/>
                      <a:pt x="8" y="30"/>
                    </a:cubicBezTo>
                    <a:cubicBezTo>
                      <a:pt x="5" y="28"/>
                      <a:pt x="5" y="28"/>
                      <a:pt x="5" y="28"/>
                    </a:cubicBezTo>
                    <a:cubicBezTo>
                      <a:pt x="7" y="26"/>
                      <a:pt x="7" y="26"/>
                      <a:pt x="7" y="26"/>
                    </a:cubicBezTo>
                    <a:cubicBezTo>
                      <a:pt x="8" y="26"/>
                      <a:pt x="8" y="25"/>
                      <a:pt x="8" y="25"/>
                    </a:cubicBezTo>
                    <a:cubicBezTo>
                      <a:pt x="8" y="24"/>
                      <a:pt x="8" y="24"/>
                      <a:pt x="7" y="23"/>
                    </a:cubicBezTo>
                    <a:cubicBezTo>
                      <a:pt x="6" y="22"/>
                      <a:pt x="6" y="22"/>
                      <a:pt x="6" y="22"/>
                    </a:cubicBezTo>
                    <a:cubicBezTo>
                      <a:pt x="10" y="21"/>
                      <a:pt x="10" y="21"/>
                      <a:pt x="10" y="21"/>
                    </a:cubicBezTo>
                    <a:cubicBezTo>
                      <a:pt x="11" y="21"/>
                      <a:pt x="11" y="20"/>
                      <a:pt x="11" y="20"/>
                    </a:cubicBezTo>
                    <a:cubicBezTo>
                      <a:pt x="11" y="19"/>
                      <a:pt x="11" y="19"/>
                      <a:pt x="10" y="18"/>
                    </a:cubicBezTo>
                    <a:cubicBezTo>
                      <a:pt x="8" y="17"/>
                      <a:pt x="8" y="17"/>
                      <a:pt x="8" y="17"/>
                    </a:cubicBezTo>
                    <a:cubicBezTo>
                      <a:pt x="11" y="15"/>
                      <a:pt x="11" y="15"/>
                      <a:pt x="11" y="15"/>
                    </a:cubicBezTo>
                    <a:cubicBezTo>
                      <a:pt x="11" y="14"/>
                      <a:pt x="11" y="14"/>
                      <a:pt x="11" y="13"/>
                    </a:cubicBezTo>
                    <a:cubicBezTo>
                      <a:pt x="11" y="13"/>
                      <a:pt x="11" y="12"/>
                      <a:pt x="11" y="12"/>
                    </a:cubicBezTo>
                    <a:cubicBezTo>
                      <a:pt x="8" y="11"/>
                      <a:pt x="8" y="11"/>
                      <a:pt x="8" y="11"/>
                    </a:cubicBezTo>
                    <a:cubicBezTo>
                      <a:pt x="8" y="12"/>
                      <a:pt x="8" y="12"/>
                      <a:pt x="8" y="12"/>
                    </a:cubicBezTo>
                    <a:cubicBezTo>
                      <a:pt x="8" y="13"/>
                      <a:pt x="8" y="13"/>
                      <a:pt x="8" y="13"/>
                    </a:cubicBezTo>
                    <a:cubicBezTo>
                      <a:pt x="16" y="11"/>
                      <a:pt x="16" y="11"/>
                      <a:pt x="16" y="11"/>
                    </a:cubicBezTo>
                    <a:cubicBezTo>
                      <a:pt x="17" y="11"/>
                      <a:pt x="17" y="11"/>
                      <a:pt x="17" y="10"/>
                    </a:cubicBezTo>
                    <a:cubicBezTo>
                      <a:pt x="17" y="9"/>
                      <a:pt x="17" y="9"/>
                      <a:pt x="17" y="9"/>
                    </a:cubicBezTo>
                    <a:cubicBezTo>
                      <a:pt x="16" y="8"/>
                      <a:pt x="16" y="8"/>
                      <a:pt x="16" y="8"/>
                    </a:cubicBezTo>
                    <a:cubicBezTo>
                      <a:pt x="22" y="8"/>
                      <a:pt x="22" y="8"/>
                      <a:pt x="22" y="8"/>
                    </a:cubicBezTo>
                    <a:cubicBezTo>
                      <a:pt x="23" y="8"/>
                      <a:pt x="23" y="7"/>
                      <a:pt x="23" y="6"/>
                    </a:cubicBezTo>
                    <a:cubicBezTo>
                      <a:pt x="23" y="6"/>
                      <a:pt x="23" y="5"/>
                      <a:pt x="23" y="5"/>
                    </a:cubicBezTo>
                    <a:cubicBezTo>
                      <a:pt x="19" y="3"/>
                      <a:pt x="19" y="3"/>
                      <a:pt x="19" y="3"/>
                    </a:cubicBezTo>
                    <a:cubicBezTo>
                      <a:pt x="18" y="4"/>
                      <a:pt x="18" y="4"/>
                      <a:pt x="18" y="4"/>
                    </a:cubicBezTo>
                    <a:cubicBezTo>
                      <a:pt x="18" y="5"/>
                      <a:pt x="18" y="5"/>
                      <a:pt x="18" y="5"/>
                    </a:cubicBezTo>
                    <a:cubicBezTo>
                      <a:pt x="30" y="7"/>
                      <a:pt x="30" y="7"/>
                      <a:pt x="30" y="7"/>
                    </a:cubicBezTo>
                    <a:cubicBezTo>
                      <a:pt x="30" y="7"/>
                      <a:pt x="31" y="7"/>
                      <a:pt x="31" y="6"/>
                    </a:cubicBezTo>
                    <a:cubicBezTo>
                      <a:pt x="32" y="6"/>
                      <a:pt x="31" y="5"/>
                      <a:pt x="31" y="5"/>
                    </a:cubicBezTo>
                    <a:cubicBezTo>
                      <a:pt x="24" y="0"/>
                      <a:pt x="24" y="0"/>
                      <a:pt x="24" y="0"/>
                    </a:cubicBezTo>
                    <a:cubicBezTo>
                      <a:pt x="23" y="0"/>
                      <a:pt x="22" y="0"/>
                      <a:pt x="22" y="1"/>
                    </a:cubicBezTo>
                    <a:cubicBezTo>
                      <a:pt x="21" y="1"/>
                      <a:pt x="21" y="2"/>
                      <a:pt x="22" y="3"/>
                    </a:cubicBezTo>
                    <a:cubicBezTo>
                      <a:pt x="23" y="3"/>
                      <a:pt x="23" y="3"/>
                      <a:pt x="23" y="3"/>
                    </a:cubicBezTo>
                    <a:cubicBezTo>
                      <a:pt x="18" y="2"/>
                      <a:pt x="18" y="2"/>
                      <a:pt x="18" y="2"/>
                    </a:cubicBezTo>
                    <a:cubicBezTo>
                      <a:pt x="18" y="2"/>
                      <a:pt x="17" y="3"/>
                      <a:pt x="17" y="3"/>
                    </a:cubicBezTo>
                    <a:cubicBezTo>
                      <a:pt x="16" y="4"/>
                      <a:pt x="17" y="5"/>
                      <a:pt x="17" y="5"/>
                    </a:cubicBezTo>
                    <a:cubicBezTo>
                      <a:pt x="17" y="5"/>
                      <a:pt x="17" y="5"/>
                      <a:pt x="17" y="5"/>
                    </a:cubicBezTo>
                    <a:cubicBezTo>
                      <a:pt x="12" y="6"/>
                      <a:pt x="12" y="6"/>
                      <a:pt x="12" y="6"/>
                    </a:cubicBezTo>
                    <a:cubicBezTo>
                      <a:pt x="11" y="6"/>
                      <a:pt x="11" y="7"/>
                      <a:pt x="11" y="7"/>
                    </a:cubicBezTo>
                    <a:cubicBezTo>
                      <a:pt x="10" y="8"/>
                      <a:pt x="11" y="8"/>
                      <a:pt x="11" y="9"/>
                    </a:cubicBezTo>
                    <a:cubicBezTo>
                      <a:pt x="12" y="9"/>
                      <a:pt x="12" y="9"/>
                      <a:pt x="12" y="9"/>
                    </a:cubicBezTo>
                    <a:cubicBezTo>
                      <a:pt x="7" y="11"/>
                      <a:pt x="7" y="11"/>
                      <a:pt x="7" y="11"/>
                    </a:cubicBezTo>
                    <a:cubicBezTo>
                      <a:pt x="7" y="11"/>
                      <a:pt x="6" y="11"/>
                      <a:pt x="6" y="12"/>
                    </a:cubicBezTo>
                    <a:cubicBezTo>
                      <a:pt x="6" y="12"/>
                      <a:pt x="6" y="13"/>
                      <a:pt x="7" y="13"/>
                    </a:cubicBezTo>
                    <a:cubicBezTo>
                      <a:pt x="7" y="13"/>
                      <a:pt x="7" y="13"/>
                      <a:pt x="7" y="13"/>
                    </a:cubicBezTo>
                    <a:cubicBezTo>
                      <a:pt x="4" y="16"/>
                      <a:pt x="4" y="16"/>
                      <a:pt x="4" y="16"/>
                    </a:cubicBezTo>
                    <a:cubicBezTo>
                      <a:pt x="4" y="16"/>
                      <a:pt x="3" y="16"/>
                      <a:pt x="3" y="17"/>
                    </a:cubicBezTo>
                    <a:cubicBezTo>
                      <a:pt x="3" y="17"/>
                      <a:pt x="4" y="18"/>
                      <a:pt x="4" y="18"/>
                    </a:cubicBezTo>
                    <a:cubicBezTo>
                      <a:pt x="6" y="19"/>
                      <a:pt x="6" y="19"/>
                      <a:pt x="6" y="19"/>
                    </a:cubicBezTo>
                    <a:cubicBezTo>
                      <a:pt x="2" y="21"/>
                      <a:pt x="2" y="21"/>
                      <a:pt x="2" y="21"/>
                    </a:cubicBezTo>
                    <a:cubicBezTo>
                      <a:pt x="1" y="21"/>
                      <a:pt x="1" y="21"/>
                      <a:pt x="1" y="22"/>
                    </a:cubicBezTo>
                    <a:cubicBezTo>
                      <a:pt x="1" y="22"/>
                      <a:pt x="1" y="23"/>
                      <a:pt x="1" y="23"/>
                    </a:cubicBezTo>
                    <a:cubicBezTo>
                      <a:pt x="4" y="25"/>
                      <a:pt x="4" y="25"/>
                      <a:pt x="4" y="25"/>
                    </a:cubicBezTo>
                    <a:cubicBezTo>
                      <a:pt x="1" y="26"/>
                      <a:pt x="1" y="26"/>
                      <a:pt x="1" y="26"/>
                    </a:cubicBezTo>
                    <a:cubicBezTo>
                      <a:pt x="0" y="27"/>
                      <a:pt x="0" y="27"/>
                      <a:pt x="0" y="28"/>
                    </a:cubicBezTo>
                    <a:cubicBezTo>
                      <a:pt x="0" y="28"/>
                      <a:pt x="0" y="29"/>
                      <a:pt x="1" y="29"/>
                    </a:cubicBezTo>
                    <a:cubicBezTo>
                      <a:pt x="5" y="32"/>
                      <a:pt x="5" y="32"/>
                      <a:pt x="5" y="32"/>
                    </a:cubicBezTo>
                    <a:cubicBezTo>
                      <a:pt x="3" y="35"/>
                      <a:pt x="3" y="35"/>
                      <a:pt x="3" y="35"/>
                    </a:cubicBezTo>
                    <a:cubicBezTo>
                      <a:pt x="2" y="35"/>
                      <a:pt x="2" y="36"/>
                      <a:pt x="2" y="36"/>
                    </a:cubicBezTo>
                    <a:cubicBezTo>
                      <a:pt x="2" y="37"/>
                      <a:pt x="3" y="37"/>
                      <a:pt x="3" y="37"/>
                    </a:cubicBezTo>
                    <a:cubicBezTo>
                      <a:pt x="4" y="38"/>
                      <a:pt x="4" y="38"/>
                      <a:pt x="4" y="38"/>
                    </a:cubicBezTo>
                    <a:cubicBezTo>
                      <a:pt x="1" y="39"/>
                      <a:pt x="1" y="39"/>
                      <a:pt x="1" y="39"/>
                    </a:cubicBezTo>
                    <a:cubicBezTo>
                      <a:pt x="1" y="39"/>
                      <a:pt x="0" y="40"/>
                      <a:pt x="0" y="41"/>
                    </a:cubicBezTo>
                    <a:cubicBezTo>
                      <a:pt x="0" y="41"/>
                      <a:pt x="0" y="42"/>
                      <a:pt x="1" y="42"/>
                    </a:cubicBezTo>
                    <a:cubicBezTo>
                      <a:pt x="4" y="44"/>
                      <a:pt x="4" y="44"/>
                      <a:pt x="4" y="44"/>
                    </a:cubicBezTo>
                    <a:cubicBezTo>
                      <a:pt x="2" y="46"/>
                      <a:pt x="2" y="46"/>
                      <a:pt x="2" y="46"/>
                    </a:cubicBezTo>
                    <a:cubicBezTo>
                      <a:pt x="1" y="46"/>
                      <a:pt x="1" y="47"/>
                      <a:pt x="1" y="47"/>
                    </a:cubicBezTo>
                    <a:cubicBezTo>
                      <a:pt x="1" y="48"/>
                      <a:pt x="1" y="48"/>
                      <a:pt x="2" y="48"/>
                    </a:cubicBezTo>
                    <a:cubicBezTo>
                      <a:pt x="4" y="50"/>
                      <a:pt x="4" y="50"/>
                      <a:pt x="4" y="50"/>
                    </a:cubicBezTo>
                    <a:cubicBezTo>
                      <a:pt x="2" y="53"/>
                      <a:pt x="2" y="53"/>
                      <a:pt x="2" y="53"/>
                    </a:cubicBezTo>
                    <a:cubicBezTo>
                      <a:pt x="2" y="54"/>
                      <a:pt x="2" y="55"/>
                      <a:pt x="3" y="56"/>
                    </a:cubicBezTo>
                    <a:cubicBezTo>
                      <a:pt x="4" y="56"/>
                      <a:pt x="4" y="56"/>
                      <a:pt x="4" y="56"/>
                    </a:cubicBezTo>
                    <a:cubicBezTo>
                      <a:pt x="1" y="58"/>
                      <a:pt x="1" y="58"/>
                      <a:pt x="1" y="58"/>
                    </a:cubicBezTo>
                    <a:cubicBezTo>
                      <a:pt x="1" y="58"/>
                      <a:pt x="1" y="59"/>
                      <a:pt x="1" y="59"/>
                    </a:cubicBezTo>
                    <a:cubicBezTo>
                      <a:pt x="1" y="60"/>
                      <a:pt x="1" y="60"/>
                      <a:pt x="2" y="61"/>
                    </a:cubicBezTo>
                    <a:cubicBezTo>
                      <a:pt x="5" y="63"/>
                      <a:pt x="5" y="63"/>
                      <a:pt x="5" y="63"/>
                    </a:cubicBezTo>
                    <a:cubicBezTo>
                      <a:pt x="1" y="66"/>
                      <a:pt x="1" y="66"/>
                      <a:pt x="1" y="66"/>
                    </a:cubicBezTo>
                    <a:cubicBezTo>
                      <a:pt x="1" y="66"/>
                      <a:pt x="1" y="67"/>
                      <a:pt x="1" y="67"/>
                    </a:cubicBezTo>
                    <a:cubicBezTo>
                      <a:pt x="1" y="67"/>
                      <a:pt x="1" y="68"/>
                      <a:pt x="2" y="68"/>
                    </a:cubicBezTo>
                    <a:cubicBezTo>
                      <a:pt x="5" y="70"/>
                      <a:pt x="5" y="70"/>
                      <a:pt x="5" y="70"/>
                    </a:cubicBezTo>
                    <a:cubicBezTo>
                      <a:pt x="3" y="75"/>
                      <a:pt x="3" y="75"/>
                      <a:pt x="3" y="75"/>
                    </a:cubicBezTo>
                    <a:cubicBezTo>
                      <a:pt x="2" y="75"/>
                      <a:pt x="3" y="76"/>
                      <a:pt x="3" y="77"/>
                    </a:cubicBezTo>
                    <a:cubicBezTo>
                      <a:pt x="4" y="77"/>
                      <a:pt x="4" y="77"/>
                      <a:pt x="4" y="77"/>
                    </a:cubicBezTo>
                    <a:cubicBezTo>
                      <a:pt x="1" y="78"/>
                      <a:pt x="1" y="78"/>
                      <a:pt x="1" y="78"/>
                    </a:cubicBezTo>
                    <a:cubicBezTo>
                      <a:pt x="1" y="78"/>
                      <a:pt x="0" y="78"/>
                      <a:pt x="0" y="79"/>
                    </a:cubicBezTo>
                    <a:cubicBezTo>
                      <a:pt x="0" y="79"/>
                      <a:pt x="1" y="80"/>
                      <a:pt x="1" y="80"/>
                    </a:cubicBezTo>
                    <a:cubicBezTo>
                      <a:pt x="5" y="83"/>
                      <a:pt x="5" y="83"/>
                      <a:pt x="5" y="83"/>
                    </a:cubicBezTo>
                    <a:cubicBezTo>
                      <a:pt x="2" y="86"/>
                      <a:pt x="2" y="86"/>
                      <a:pt x="2" y="86"/>
                    </a:cubicBezTo>
                    <a:cubicBezTo>
                      <a:pt x="2" y="86"/>
                      <a:pt x="2" y="86"/>
                      <a:pt x="2" y="87"/>
                    </a:cubicBezTo>
                    <a:cubicBezTo>
                      <a:pt x="2" y="87"/>
                      <a:pt x="2" y="88"/>
                      <a:pt x="2" y="88"/>
                    </a:cubicBezTo>
                    <a:cubicBezTo>
                      <a:pt x="5" y="90"/>
                      <a:pt x="5" y="90"/>
                      <a:pt x="5" y="90"/>
                    </a:cubicBezTo>
                    <a:cubicBezTo>
                      <a:pt x="3" y="92"/>
                      <a:pt x="3" y="92"/>
                      <a:pt x="3" y="92"/>
                    </a:cubicBezTo>
                    <a:cubicBezTo>
                      <a:pt x="2" y="92"/>
                      <a:pt x="2" y="92"/>
                      <a:pt x="2" y="93"/>
                    </a:cubicBezTo>
                    <a:cubicBezTo>
                      <a:pt x="2" y="93"/>
                      <a:pt x="2" y="94"/>
                      <a:pt x="3" y="94"/>
                    </a:cubicBezTo>
                    <a:cubicBezTo>
                      <a:pt x="4" y="95"/>
                      <a:pt x="4" y="95"/>
                      <a:pt x="4" y="95"/>
                    </a:cubicBezTo>
                    <a:cubicBezTo>
                      <a:pt x="2" y="95"/>
                      <a:pt x="2" y="95"/>
                      <a:pt x="2" y="95"/>
                    </a:cubicBezTo>
                    <a:cubicBezTo>
                      <a:pt x="1" y="96"/>
                      <a:pt x="1" y="96"/>
                      <a:pt x="1" y="97"/>
                    </a:cubicBezTo>
                    <a:cubicBezTo>
                      <a:pt x="1" y="97"/>
                      <a:pt x="1" y="98"/>
                      <a:pt x="2" y="98"/>
                    </a:cubicBezTo>
                    <a:cubicBezTo>
                      <a:pt x="4" y="100"/>
                      <a:pt x="4" y="100"/>
                      <a:pt x="4" y="100"/>
                    </a:cubicBezTo>
                    <a:cubicBezTo>
                      <a:pt x="2" y="102"/>
                      <a:pt x="2" y="102"/>
                      <a:pt x="2" y="102"/>
                    </a:cubicBezTo>
                    <a:cubicBezTo>
                      <a:pt x="2" y="102"/>
                      <a:pt x="1" y="103"/>
                      <a:pt x="2" y="103"/>
                    </a:cubicBezTo>
                    <a:cubicBezTo>
                      <a:pt x="2" y="104"/>
                      <a:pt x="2" y="104"/>
                      <a:pt x="2" y="104"/>
                    </a:cubicBezTo>
                    <a:cubicBezTo>
                      <a:pt x="4" y="105"/>
                      <a:pt x="4" y="105"/>
                      <a:pt x="4" y="105"/>
                    </a:cubicBezTo>
                    <a:cubicBezTo>
                      <a:pt x="2" y="107"/>
                      <a:pt x="2" y="107"/>
                      <a:pt x="2" y="107"/>
                    </a:cubicBezTo>
                    <a:cubicBezTo>
                      <a:pt x="2" y="107"/>
                      <a:pt x="1" y="107"/>
                      <a:pt x="1" y="108"/>
                    </a:cubicBezTo>
                    <a:cubicBezTo>
                      <a:pt x="1" y="108"/>
                      <a:pt x="2" y="109"/>
                      <a:pt x="2" y="109"/>
                    </a:cubicBezTo>
                    <a:cubicBezTo>
                      <a:pt x="4" y="111"/>
                      <a:pt x="4" y="111"/>
                      <a:pt x="4" y="111"/>
                    </a:cubicBezTo>
                    <a:cubicBezTo>
                      <a:pt x="1" y="112"/>
                      <a:pt x="1" y="112"/>
                      <a:pt x="1" y="112"/>
                    </a:cubicBezTo>
                    <a:cubicBezTo>
                      <a:pt x="1" y="112"/>
                      <a:pt x="0" y="113"/>
                      <a:pt x="0" y="113"/>
                    </a:cubicBezTo>
                    <a:cubicBezTo>
                      <a:pt x="0" y="114"/>
                      <a:pt x="0" y="114"/>
                      <a:pt x="1" y="115"/>
                    </a:cubicBezTo>
                    <a:cubicBezTo>
                      <a:pt x="3" y="116"/>
                      <a:pt x="3" y="116"/>
                      <a:pt x="3" y="116"/>
                    </a:cubicBezTo>
                    <a:cubicBezTo>
                      <a:pt x="1" y="118"/>
                      <a:pt x="1" y="118"/>
                      <a:pt x="1" y="118"/>
                    </a:cubicBezTo>
                    <a:cubicBezTo>
                      <a:pt x="0" y="118"/>
                      <a:pt x="0" y="118"/>
                      <a:pt x="0" y="119"/>
                    </a:cubicBezTo>
                    <a:cubicBezTo>
                      <a:pt x="0" y="119"/>
                      <a:pt x="0" y="120"/>
                      <a:pt x="1" y="120"/>
                    </a:cubicBezTo>
                    <a:cubicBezTo>
                      <a:pt x="5" y="123"/>
                      <a:pt x="5" y="123"/>
                      <a:pt x="5" y="123"/>
                    </a:cubicBezTo>
                    <a:cubicBezTo>
                      <a:pt x="2" y="125"/>
                      <a:pt x="2" y="125"/>
                      <a:pt x="2" y="125"/>
                    </a:cubicBezTo>
                    <a:cubicBezTo>
                      <a:pt x="2" y="125"/>
                      <a:pt x="2" y="126"/>
                      <a:pt x="2" y="126"/>
                    </a:cubicBezTo>
                    <a:cubicBezTo>
                      <a:pt x="2" y="127"/>
                      <a:pt x="2" y="127"/>
                      <a:pt x="2" y="127"/>
                    </a:cubicBezTo>
                    <a:cubicBezTo>
                      <a:pt x="5" y="129"/>
                      <a:pt x="5" y="129"/>
                      <a:pt x="5" y="129"/>
                    </a:cubicBezTo>
                    <a:cubicBezTo>
                      <a:pt x="2" y="130"/>
                      <a:pt x="2" y="130"/>
                      <a:pt x="2" y="130"/>
                    </a:cubicBezTo>
                    <a:cubicBezTo>
                      <a:pt x="1" y="130"/>
                      <a:pt x="1" y="130"/>
                      <a:pt x="1" y="131"/>
                    </a:cubicBezTo>
                    <a:cubicBezTo>
                      <a:pt x="1" y="131"/>
                      <a:pt x="1" y="132"/>
                      <a:pt x="1" y="132"/>
                    </a:cubicBezTo>
                    <a:cubicBezTo>
                      <a:pt x="4" y="134"/>
                      <a:pt x="4" y="134"/>
                      <a:pt x="4" y="134"/>
                    </a:cubicBezTo>
                    <a:cubicBezTo>
                      <a:pt x="2" y="135"/>
                      <a:pt x="2" y="135"/>
                      <a:pt x="2" y="135"/>
                    </a:cubicBezTo>
                    <a:cubicBezTo>
                      <a:pt x="1" y="135"/>
                      <a:pt x="1" y="136"/>
                      <a:pt x="1" y="136"/>
                    </a:cubicBezTo>
                    <a:cubicBezTo>
                      <a:pt x="1" y="137"/>
                      <a:pt x="1" y="137"/>
                      <a:pt x="1" y="138"/>
                    </a:cubicBezTo>
                    <a:cubicBezTo>
                      <a:pt x="4" y="139"/>
                      <a:pt x="4" y="139"/>
                      <a:pt x="4" y="139"/>
                    </a:cubicBezTo>
                    <a:cubicBezTo>
                      <a:pt x="2" y="140"/>
                      <a:pt x="2" y="140"/>
                      <a:pt x="2" y="140"/>
                    </a:cubicBezTo>
                    <a:cubicBezTo>
                      <a:pt x="1" y="140"/>
                      <a:pt x="1" y="141"/>
                      <a:pt x="1" y="141"/>
                    </a:cubicBezTo>
                    <a:cubicBezTo>
                      <a:pt x="1" y="142"/>
                      <a:pt x="1" y="142"/>
                      <a:pt x="2" y="143"/>
                    </a:cubicBezTo>
                    <a:cubicBezTo>
                      <a:pt x="5" y="145"/>
                      <a:pt x="5" y="145"/>
                      <a:pt x="5" y="145"/>
                    </a:cubicBezTo>
                    <a:cubicBezTo>
                      <a:pt x="1" y="148"/>
                      <a:pt x="1" y="148"/>
                      <a:pt x="1" y="148"/>
                    </a:cubicBezTo>
                    <a:cubicBezTo>
                      <a:pt x="1" y="148"/>
                      <a:pt x="1" y="148"/>
                      <a:pt x="1" y="149"/>
                    </a:cubicBezTo>
                    <a:cubicBezTo>
                      <a:pt x="1" y="149"/>
                      <a:pt x="1" y="150"/>
                      <a:pt x="2" y="150"/>
                    </a:cubicBezTo>
                    <a:cubicBezTo>
                      <a:pt x="4" y="152"/>
                      <a:pt x="4" y="152"/>
                      <a:pt x="4" y="152"/>
                    </a:cubicBezTo>
                    <a:cubicBezTo>
                      <a:pt x="1" y="152"/>
                      <a:pt x="1" y="152"/>
                      <a:pt x="1" y="152"/>
                    </a:cubicBezTo>
                    <a:cubicBezTo>
                      <a:pt x="1" y="152"/>
                      <a:pt x="0" y="152"/>
                      <a:pt x="0" y="153"/>
                    </a:cubicBezTo>
                    <a:cubicBezTo>
                      <a:pt x="0" y="154"/>
                      <a:pt x="0" y="154"/>
                      <a:pt x="1" y="155"/>
                    </a:cubicBezTo>
                    <a:cubicBezTo>
                      <a:pt x="5" y="157"/>
                      <a:pt x="5" y="157"/>
                      <a:pt x="5" y="157"/>
                    </a:cubicBezTo>
                    <a:cubicBezTo>
                      <a:pt x="2" y="161"/>
                      <a:pt x="2" y="161"/>
                      <a:pt x="2" y="161"/>
                    </a:cubicBezTo>
                    <a:cubicBezTo>
                      <a:pt x="1" y="161"/>
                      <a:pt x="1" y="161"/>
                      <a:pt x="1" y="162"/>
                    </a:cubicBezTo>
                    <a:cubicBezTo>
                      <a:pt x="1" y="162"/>
                      <a:pt x="2" y="163"/>
                      <a:pt x="2" y="163"/>
                    </a:cubicBezTo>
                    <a:cubicBezTo>
                      <a:pt x="5" y="165"/>
                      <a:pt x="5" y="165"/>
                      <a:pt x="5" y="165"/>
                    </a:cubicBezTo>
                    <a:cubicBezTo>
                      <a:pt x="2" y="167"/>
                      <a:pt x="2" y="167"/>
                      <a:pt x="2" y="167"/>
                    </a:cubicBezTo>
                    <a:cubicBezTo>
                      <a:pt x="2" y="167"/>
                      <a:pt x="1" y="168"/>
                      <a:pt x="1" y="168"/>
                    </a:cubicBezTo>
                    <a:cubicBezTo>
                      <a:pt x="1" y="169"/>
                      <a:pt x="2" y="169"/>
                      <a:pt x="2" y="170"/>
                    </a:cubicBezTo>
                    <a:cubicBezTo>
                      <a:pt x="5" y="171"/>
                      <a:pt x="5" y="171"/>
                      <a:pt x="5" y="171"/>
                    </a:cubicBezTo>
                    <a:cubicBezTo>
                      <a:pt x="2" y="174"/>
                      <a:pt x="2" y="174"/>
                      <a:pt x="2" y="174"/>
                    </a:cubicBezTo>
                    <a:cubicBezTo>
                      <a:pt x="1" y="174"/>
                      <a:pt x="1" y="174"/>
                      <a:pt x="1" y="175"/>
                    </a:cubicBezTo>
                    <a:cubicBezTo>
                      <a:pt x="1" y="175"/>
                      <a:pt x="1" y="176"/>
                      <a:pt x="2" y="176"/>
                    </a:cubicBezTo>
                    <a:cubicBezTo>
                      <a:pt x="4" y="178"/>
                      <a:pt x="4" y="178"/>
                      <a:pt x="4" y="178"/>
                    </a:cubicBezTo>
                    <a:cubicBezTo>
                      <a:pt x="2" y="178"/>
                      <a:pt x="2" y="178"/>
                      <a:pt x="2" y="178"/>
                    </a:cubicBezTo>
                    <a:cubicBezTo>
                      <a:pt x="1" y="178"/>
                      <a:pt x="1" y="179"/>
                      <a:pt x="1" y="179"/>
                    </a:cubicBezTo>
                    <a:cubicBezTo>
                      <a:pt x="1" y="180"/>
                      <a:pt x="1" y="181"/>
                      <a:pt x="1" y="181"/>
                    </a:cubicBezTo>
                    <a:cubicBezTo>
                      <a:pt x="5" y="183"/>
                      <a:pt x="5" y="183"/>
                      <a:pt x="5" y="183"/>
                    </a:cubicBezTo>
                    <a:cubicBezTo>
                      <a:pt x="3" y="183"/>
                      <a:pt x="3" y="183"/>
                      <a:pt x="3" y="183"/>
                    </a:cubicBezTo>
                    <a:cubicBezTo>
                      <a:pt x="2" y="184"/>
                      <a:pt x="2" y="184"/>
                      <a:pt x="2" y="185"/>
                    </a:cubicBezTo>
                    <a:cubicBezTo>
                      <a:pt x="1" y="185"/>
                      <a:pt x="2" y="186"/>
                      <a:pt x="2" y="186"/>
                    </a:cubicBezTo>
                    <a:cubicBezTo>
                      <a:pt x="5" y="188"/>
                      <a:pt x="5" y="188"/>
                      <a:pt x="5" y="188"/>
                    </a:cubicBezTo>
                    <a:cubicBezTo>
                      <a:pt x="2" y="190"/>
                      <a:pt x="2" y="190"/>
                      <a:pt x="2" y="190"/>
                    </a:cubicBezTo>
                    <a:cubicBezTo>
                      <a:pt x="1" y="190"/>
                      <a:pt x="1" y="190"/>
                      <a:pt x="1" y="191"/>
                    </a:cubicBezTo>
                    <a:cubicBezTo>
                      <a:pt x="1" y="191"/>
                      <a:pt x="1" y="192"/>
                      <a:pt x="2" y="192"/>
                    </a:cubicBezTo>
                    <a:cubicBezTo>
                      <a:pt x="5" y="194"/>
                      <a:pt x="5" y="194"/>
                      <a:pt x="5" y="194"/>
                    </a:cubicBezTo>
                    <a:cubicBezTo>
                      <a:pt x="3" y="196"/>
                      <a:pt x="3" y="196"/>
                      <a:pt x="3" y="196"/>
                    </a:cubicBezTo>
                    <a:cubicBezTo>
                      <a:pt x="3" y="196"/>
                      <a:pt x="2" y="196"/>
                      <a:pt x="2" y="197"/>
                    </a:cubicBezTo>
                    <a:cubicBezTo>
                      <a:pt x="2" y="197"/>
                      <a:pt x="3" y="198"/>
                      <a:pt x="3" y="198"/>
                    </a:cubicBezTo>
                    <a:cubicBezTo>
                      <a:pt x="4" y="199"/>
                      <a:pt x="4" y="199"/>
                      <a:pt x="4" y="199"/>
                    </a:cubicBezTo>
                    <a:cubicBezTo>
                      <a:pt x="2" y="201"/>
                      <a:pt x="2" y="201"/>
                      <a:pt x="2" y="201"/>
                    </a:cubicBezTo>
                    <a:cubicBezTo>
                      <a:pt x="2" y="202"/>
                      <a:pt x="1" y="202"/>
                      <a:pt x="2" y="203"/>
                    </a:cubicBezTo>
                    <a:cubicBezTo>
                      <a:pt x="2" y="203"/>
                      <a:pt x="2" y="203"/>
                      <a:pt x="2" y="204"/>
                    </a:cubicBezTo>
                    <a:cubicBezTo>
                      <a:pt x="5" y="205"/>
                      <a:pt x="5" y="205"/>
                      <a:pt x="5" y="205"/>
                    </a:cubicBezTo>
                    <a:cubicBezTo>
                      <a:pt x="1" y="206"/>
                      <a:pt x="1" y="206"/>
                      <a:pt x="1" y="206"/>
                    </a:cubicBezTo>
                    <a:cubicBezTo>
                      <a:pt x="1" y="207"/>
                      <a:pt x="0" y="207"/>
                      <a:pt x="0" y="208"/>
                    </a:cubicBezTo>
                    <a:cubicBezTo>
                      <a:pt x="0" y="208"/>
                      <a:pt x="1" y="209"/>
                      <a:pt x="1" y="209"/>
                    </a:cubicBezTo>
                    <a:cubicBezTo>
                      <a:pt x="4" y="211"/>
                      <a:pt x="4" y="211"/>
                      <a:pt x="4" y="211"/>
                    </a:cubicBezTo>
                    <a:cubicBezTo>
                      <a:pt x="2" y="214"/>
                      <a:pt x="2" y="214"/>
                      <a:pt x="2" y="214"/>
                    </a:cubicBezTo>
                    <a:cubicBezTo>
                      <a:pt x="2" y="214"/>
                      <a:pt x="2" y="214"/>
                      <a:pt x="2" y="215"/>
                    </a:cubicBezTo>
                    <a:cubicBezTo>
                      <a:pt x="2" y="215"/>
                      <a:pt x="2" y="216"/>
                      <a:pt x="2" y="216"/>
                    </a:cubicBezTo>
                    <a:cubicBezTo>
                      <a:pt x="4" y="217"/>
                      <a:pt x="4" y="217"/>
                      <a:pt x="4" y="217"/>
                    </a:cubicBezTo>
                    <a:cubicBezTo>
                      <a:pt x="2" y="219"/>
                      <a:pt x="2" y="219"/>
                      <a:pt x="2" y="219"/>
                    </a:cubicBezTo>
                    <a:cubicBezTo>
                      <a:pt x="2" y="220"/>
                      <a:pt x="2" y="220"/>
                      <a:pt x="2" y="221"/>
                    </a:cubicBezTo>
                    <a:cubicBezTo>
                      <a:pt x="2" y="221"/>
                      <a:pt x="2" y="221"/>
                      <a:pt x="3" y="222"/>
                    </a:cubicBezTo>
                    <a:cubicBezTo>
                      <a:pt x="5" y="223"/>
                      <a:pt x="5" y="223"/>
                      <a:pt x="5" y="223"/>
                    </a:cubicBezTo>
                    <a:cubicBezTo>
                      <a:pt x="1" y="226"/>
                      <a:pt x="1" y="226"/>
                      <a:pt x="1" y="226"/>
                    </a:cubicBezTo>
                    <a:cubicBezTo>
                      <a:pt x="1" y="226"/>
                      <a:pt x="1" y="227"/>
                      <a:pt x="1" y="227"/>
                    </a:cubicBezTo>
                    <a:cubicBezTo>
                      <a:pt x="1" y="228"/>
                      <a:pt x="1" y="228"/>
                      <a:pt x="2" y="228"/>
                    </a:cubicBezTo>
                    <a:cubicBezTo>
                      <a:pt x="4" y="230"/>
                      <a:pt x="4" y="230"/>
                      <a:pt x="4" y="230"/>
                    </a:cubicBezTo>
                    <a:cubicBezTo>
                      <a:pt x="2" y="231"/>
                      <a:pt x="2" y="231"/>
                      <a:pt x="2" y="231"/>
                    </a:cubicBezTo>
                    <a:cubicBezTo>
                      <a:pt x="1" y="231"/>
                      <a:pt x="1" y="232"/>
                      <a:pt x="1" y="232"/>
                    </a:cubicBezTo>
                    <a:cubicBezTo>
                      <a:pt x="1" y="233"/>
                      <a:pt x="1" y="233"/>
                      <a:pt x="1" y="233"/>
                    </a:cubicBezTo>
                    <a:cubicBezTo>
                      <a:pt x="5" y="235"/>
                      <a:pt x="5" y="235"/>
                      <a:pt x="5" y="235"/>
                    </a:cubicBezTo>
                    <a:cubicBezTo>
                      <a:pt x="3" y="238"/>
                      <a:pt x="3" y="238"/>
                      <a:pt x="3" y="238"/>
                    </a:cubicBezTo>
                    <a:cubicBezTo>
                      <a:pt x="2" y="238"/>
                      <a:pt x="2" y="239"/>
                      <a:pt x="2" y="239"/>
                    </a:cubicBezTo>
                    <a:cubicBezTo>
                      <a:pt x="3" y="239"/>
                      <a:pt x="3" y="240"/>
                      <a:pt x="3" y="240"/>
                    </a:cubicBezTo>
                    <a:cubicBezTo>
                      <a:pt x="5" y="241"/>
                      <a:pt x="5" y="241"/>
                      <a:pt x="5" y="241"/>
                    </a:cubicBezTo>
                    <a:cubicBezTo>
                      <a:pt x="2" y="243"/>
                      <a:pt x="2" y="243"/>
                      <a:pt x="2" y="243"/>
                    </a:cubicBezTo>
                    <a:cubicBezTo>
                      <a:pt x="1" y="243"/>
                      <a:pt x="1" y="243"/>
                      <a:pt x="1" y="244"/>
                    </a:cubicBezTo>
                    <a:cubicBezTo>
                      <a:pt x="1" y="244"/>
                      <a:pt x="1" y="245"/>
                      <a:pt x="2" y="245"/>
                    </a:cubicBezTo>
                    <a:cubicBezTo>
                      <a:pt x="5" y="247"/>
                      <a:pt x="5" y="247"/>
                      <a:pt x="5" y="247"/>
                    </a:cubicBezTo>
                    <a:cubicBezTo>
                      <a:pt x="3" y="250"/>
                      <a:pt x="3" y="250"/>
                      <a:pt x="3" y="250"/>
                    </a:cubicBezTo>
                    <a:cubicBezTo>
                      <a:pt x="2" y="250"/>
                      <a:pt x="2" y="250"/>
                      <a:pt x="2" y="251"/>
                    </a:cubicBezTo>
                    <a:cubicBezTo>
                      <a:pt x="3" y="251"/>
                      <a:pt x="3" y="252"/>
                      <a:pt x="3" y="252"/>
                    </a:cubicBezTo>
                    <a:cubicBezTo>
                      <a:pt x="6" y="253"/>
                      <a:pt x="6" y="253"/>
                      <a:pt x="6" y="253"/>
                    </a:cubicBezTo>
                    <a:cubicBezTo>
                      <a:pt x="3" y="255"/>
                      <a:pt x="3" y="255"/>
                      <a:pt x="3" y="255"/>
                    </a:cubicBezTo>
                    <a:cubicBezTo>
                      <a:pt x="2" y="255"/>
                      <a:pt x="2" y="256"/>
                      <a:pt x="2" y="256"/>
                    </a:cubicBezTo>
                    <a:cubicBezTo>
                      <a:pt x="2" y="257"/>
                      <a:pt x="2" y="257"/>
                      <a:pt x="3" y="258"/>
                    </a:cubicBezTo>
                    <a:cubicBezTo>
                      <a:pt x="5" y="259"/>
                      <a:pt x="5" y="259"/>
                      <a:pt x="5" y="259"/>
                    </a:cubicBezTo>
                    <a:cubicBezTo>
                      <a:pt x="1" y="260"/>
                      <a:pt x="1" y="260"/>
                      <a:pt x="1" y="260"/>
                    </a:cubicBezTo>
                    <a:cubicBezTo>
                      <a:pt x="1" y="260"/>
                      <a:pt x="0" y="261"/>
                      <a:pt x="0" y="262"/>
                    </a:cubicBezTo>
                    <a:cubicBezTo>
                      <a:pt x="0" y="262"/>
                      <a:pt x="1" y="263"/>
                      <a:pt x="1" y="263"/>
                    </a:cubicBezTo>
                    <a:cubicBezTo>
                      <a:pt x="5" y="266"/>
                      <a:pt x="5" y="266"/>
                      <a:pt x="5" y="266"/>
                    </a:cubicBezTo>
                    <a:cubicBezTo>
                      <a:pt x="2" y="267"/>
                      <a:pt x="2" y="267"/>
                      <a:pt x="2" y="267"/>
                    </a:cubicBezTo>
                    <a:cubicBezTo>
                      <a:pt x="2" y="268"/>
                      <a:pt x="2" y="268"/>
                      <a:pt x="2" y="269"/>
                    </a:cubicBezTo>
                    <a:cubicBezTo>
                      <a:pt x="1" y="269"/>
                      <a:pt x="2" y="270"/>
                      <a:pt x="2" y="270"/>
                    </a:cubicBezTo>
                    <a:cubicBezTo>
                      <a:pt x="5" y="271"/>
                      <a:pt x="5" y="271"/>
                      <a:pt x="5" y="271"/>
                    </a:cubicBezTo>
                    <a:cubicBezTo>
                      <a:pt x="2" y="273"/>
                      <a:pt x="2" y="273"/>
                      <a:pt x="2" y="273"/>
                    </a:cubicBezTo>
                    <a:cubicBezTo>
                      <a:pt x="2" y="274"/>
                      <a:pt x="1" y="274"/>
                      <a:pt x="2" y="275"/>
                    </a:cubicBezTo>
                    <a:cubicBezTo>
                      <a:pt x="2" y="275"/>
                      <a:pt x="2" y="276"/>
                      <a:pt x="2" y="276"/>
                    </a:cubicBezTo>
                    <a:cubicBezTo>
                      <a:pt x="5" y="277"/>
                      <a:pt x="5" y="277"/>
                      <a:pt x="5" y="277"/>
                    </a:cubicBezTo>
                    <a:cubicBezTo>
                      <a:pt x="3" y="279"/>
                      <a:pt x="3" y="279"/>
                      <a:pt x="3" y="279"/>
                    </a:cubicBezTo>
                    <a:cubicBezTo>
                      <a:pt x="2" y="279"/>
                      <a:pt x="2" y="280"/>
                      <a:pt x="2" y="280"/>
                    </a:cubicBezTo>
                    <a:cubicBezTo>
                      <a:pt x="2" y="281"/>
                      <a:pt x="3" y="281"/>
                      <a:pt x="3" y="281"/>
                    </a:cubicBezTo>
                    <a:cubicBezTo>
                      <a:pt x="5" y="283"/>
                      <a:pt x="5" y="283"/>
                      <a:pt x="5" y="283"/>
                    </a:cubicBezTo>
                    <a:cubicBezTo>
                      <a:pt x="2" y="287"/>
                      <a:pt x="2" y="287"/>
                      <a:pt x="2" y="287"/>
                    </a:cubicBezTo>
                    <a:cubicBezTo>
                      <a:pt x="2" y="287"/>
                      <a:pt x="2" y="288"/>
                      <a:pt x="2" y="288"/>
                    </a:cubicBezTo>
                    <a:cubicBezTo>
                      <a:pt x="2" y="288"/>
                      <a:pt x="3" y="289"/>
                      <a:pt x="3" y="289"/>
                    </a:cubicBezTo>
                    <a:cubicBezTo>
                      <a:pt x="4" y="290"/>
                      <a:pt x="4" y="290"/>
                      <a:pt x="4" y="290"/>
                    </a:cubicBezTo>
                    <a:cubicBezTo>
                      <a:pt x="2" y="291"/>
                      <a:pt x="2" y="291"/>
                      <a:pt x="2" y="291"/>
                    </a:cubicBezTo>
                    <a:cubicBezTo>
                      <a:pt x="1" y="292"/>
                      <a:pt x="1" y="292"/>
                      <a:pt x="1" y="293"/>
                    </a:cubicBezTo>
                    <a:cubicBezTo>
                      <a:pt x="1" y="293"/>
                      <a:pt x="1" y="294"/>
                      <a:pt x="2" y="294"/>
                    </a:cubicBezTo>
                    <a:cubicBezTo>
                      <a:pt x="5" y="296"/>
                      <a:pt x="5" y="296"/>
                      <a:pt x="5" y="296"/>
                    </a:cubicBezTo>
                    <a:cubicBezTo>
                      <a:pt x="2" y="299"/>
                      <a:pt x="2" y="299"/>
                      <a:pt x="2" y="299"/>
                    </a:cubicBezTo>
                    <a:cubicBezTo>
                      <a:pt x="2" y="299"/>
                      <a:pt x="1" y="299"/>
                      <a:pt x="1" y="300"/>
                    </a:cubicBezTo>
                    <a:cubicBezTo>
                      <a:pt x="1" y="300"/>
                      <a:pt x="2" y="301"/>
                      <a:pt x="2" y="301"/>
                    </a:cubicBezTo>
                    <a:cubicBezTo>
                      <a:pt x="4" y="302"/>
                      <a:pt x="4" y="302"/>
                      <a:pt x="4" y="302"/>
                    </a:cubicBezTo>
                    <a:cubicBezTo>
                      <a:pt x="2" y="303"/>
                      <a:pt x="2" y="303"/>
                      <a:pt x="2" y="303"/>
                    </a:cubicBezTo>
                    <a:cubicBezTo>
                      <a:pt x="2" y="304"/>
                      <a:pt x="1" y="304"/>
                      <a:pt x="1" y="305"/>
                    </a:cubicBezTo>
                    <a:cubicBezTo>
                      <a:pt x="1" y="305"/>
                      <a:pt x="2" y="306"/>
                      <a:pt x="2" y="306"/>
                    </a:cubicBezTo>
                    <a:cubicBezTo>
                      <a:pt x="6" y="308"/>
                      <a:pt x="6" y="308"/>
                      <a:pt x="6" y="308"/>
                    </a:cubicBezTo>
                    <a:cubicBezTo>
                      <a:pt x="2" y="311"/>
                      <a:pt x="2" y="311"/>
                      <a:pt x="2" y="311"/>
                    </a:cubicBezTo>
                    <a:cubicBezTo>
                      <a:pt x="2" y="311"/>
                      <a:pt x="2" y="312"/>
                      <a:pt x="2" y="312"/>
                    </a:cubicBezTo>
                    <a:cubicBezTo>
                      <a:pt x="2" y="313"/>
                      <a:pt x="2" y="313"/>
                      <a:pt x="3" y="313"/>
                    </a:cubicBezTo>
                    <a:cubicBezTo>
                      <a:pt x="4" y="314"/>
                      <a:pt x="4" y="314"/>
                      <a:pt x="4" y="314"/>
                    </a:cubicBezTo>
                    <a:cubicBezTo>
                      <a:pt x="1" y="315"/>
                      <a:pt x="1" y="315"/>
                      <a:pt x="1" y="315"/>
                    </a:cubicBezTo>
                    <a:cubicBezTo>
                      <a:pt x="1" y="315"/>
                      <a:pt x="0" y="315"/>
                      <a:pt x="0" y="316"/>
                    </a:cubicBezTo>
                    <a:cubicBezTo>
                      <a:pt x="0" y="316"/>
                      <a:pt x="1" y="317"/>
                      <a:pt x="1" y="317"/>
                    </a:cubicBezTo>
                    <a:cubicBezTo>
                      <a:pt x="4" y="319"/>
                      <a:pt x="4" y="319"/>
                      <a:pt x="4" y="319"/>
                    </a:cubicBezTo>
                    <a:cubicBezTo>
                      <a:pt x="1" y="322"/>
                      <a:pt x="1" y="322"/>
                      <a:pt x="1" y="322"/>
                    </a:cubicBezTo>
                    <a:cubicBezTo>
                      <a:pt x="1" y="322"/>
                      <a:pt x="1" y="322"/>
                      <a:pt x="1" y="323"/>
                    </a:cubicBezTo>
                    <a:cubicBezTo>
                      <a:pt x="1" y="323"/>
                      <a:pt x="1" y="324"/>
                      <a:pt x="2" y="324"/>
                    </a:cubicBezTo>
                    <a:cubicBezTo>
                      <a:pt x="4" y="325"/>
                      <a:pt x="4" y="325"/>
                      <a:pt x="4" y="325"/>
                    </a:cubicBezTo>
                    <a:cubicBezTo>
                      <a:pt x="2" y="326"/>
                      <a:pt x="2" y="326"/>
                      <a:pt x="2" y="326"/>
                    </a:cubicBezTo>
                    <a:cubicBezTo>
                      <a:pt x="1" y="326"/>
                      <a:pt x="1" y="326"/>
                      <a:pt x="0" y="327"/>
                    </a:cubicBezTo>
                    <a:cubicBezTo>
                      <a:pt x="0" y="328"/>
                      <a:pt x="1" y="328"/>
                      <a:pt x="1" y="328"/>
                    </a:cubicBezTo>
                    <a:cubicBezTo>
                      <a:pt x="4" y="330"/>
                      <a:pt x="4" y="330"/>
                      <a:pt x="4" y="330"/>
                    </a:cubicBezTo>
                    <a:cubicBezTo>
                      <a:pt x="2" y="333"/>
                      <a:pt x="2" y="333"/>
                      <a:pt x="2" y="333"/>
                    </a:cubicBezTo>
                    <a:cubicBezTo>
                      <a:pt x="2" y="333"/>
                      <a:pt x="2" y="334"/>
                      <a:pt x="2" y="334"/>
                    </a:cubicBezTo>
                    <a:cubicBezTo>
                      <a:pt x="2" y="335"/>
                      <a:pt x="2" y="335"/>
                      <a:pt x="2" y="335"/>
                    </a:cubicBezTo>
                    <a:cubicBezTo>
                      <a:pt x="5" y="337"/>
                      <a:pt x="5" y="337"/>
                      <a:pt x="5" y="337"/>
                    </a:cubicBezTo>
                    <a:cubicBezTo>
                      <a:pt x="2" y="337"/>
                      <a:pt x="2" y="337"/>
                      <a:pt x="2" y="337"/>
                    </a:cubicBezTo>
                    <a:cubicBezTo>
                      <a:pt x="2" y="337"/>
                      <a:pt x="1" y="338"/>
                      <a:pt x="1" y="338"/>
                    </a:cubicBezTo>
                    <a:cubicBezTo>
                      <a:pt x="1" y="339"/>
                      <a:pt x="1" y="339"/>
                      <a:pt x="2" y="340"/>
                    </a:cubicBezTo>
                    <a:cubicBezTo>
                      <a:pt x="4" y="342"/>
                      <a:pt x="4" y="342"/>
                      <a:pt x="4" y="342"/>
                    </a:cubicBezTo>
                    <a:cubicBezTo>
                      <a:pt x="1" y="344"/>
                      <a:pt x="1" y="344"/>
                      <a:pt x="1" y="344"/>
                    </a:cubicBezTo>
                    <a:cubicBezTo>
                      <a:pt x="1" y="344"/>
                      <a:pt x="1" y="345"/>
                      <a:pt x="1" y="345"/>
                    </a:cubicBezTo>
                    <a:cubicBezTo>
                      <a:pt x="1" y="346"/>
                      <a:pt x="1" y="346"/>
                      <a:pt x="1" y="347"/>
                    </a:cubicBezTo>
                    <a:cubicBezTo>
                      <a:pt x="5" y="349"/>
                      <a:pt x="5" y="349"/>
                      <a:pt x="5" y="349"/>
                    </a:cubicBezTo>
                    <a:cubicBezTo>
                      <a:pt x="2" y="350"/>
                      <a:pt x="2" y="350"/>
                      <a:pt x="2" y="350"/>
                    </a:cubicBezTo>
                    <a:cubicBezTo>
                      <a:pt x="1" y="350"/>
                      <a:pt x="1" y="351"/>
                      <a:pt x="1" y="351"/>
                    </a:cubicBezTo>
                    <a:cubicBezTo>
                      <a:pt x="1" y="352"/>
                      <a:pt x="1" y="352"/>
                      <a:pt x="1" y="353"/>
                    </a:cubicBezTo>
                    <a:cubicBezTo>
                      <a:pt x="5" y="355"/>
                      <a:pt x="5" y="355"/>
                      <a:pt x="5" y="355"/>
                    </a:cubicBezTo>
                    <a:cubicBezTo>
                      <a:pt x="1" y="355"/>
                      <a:pt x="1" y="355"/>
                      <a:pt x="1" y="355"/>
                    </a:cubicBezTo>
                    <a:cubicBezTo>
                      <a:pt x="1" y="355"/>
                      <a:pt x="0" y="356"/>
                      <a:pt x="0" y="356"/>
                    </a:cubicBezTo>
                    <a:cubicBezTo>
                      <a:pt x="0" y="357"/>
                      <a:pt x="0" y="358"/>
                      <a:pt x="1" y="358"/>
                    </a:cubicBezTo>
                    <a:cubicBezTo>
                      <a:pt x="4" y="360"/>
                      <a:pt x="4" y="360"/>
                      <a:pt x="4" y="360"/>
                    </a:cubicBezTo>
                    <a:cubicBezTo>
                      <a:pt x="2" y="363"/>
                      <a:pt x="2" y="363"/>
                      <a:pt x="2" y="363"/>
                    </a:cubicBezTo>
                    <a:cubicBezTo>
                      <a:pt x="1" y="364"/>
                      <a:pt x="1" y="364"/>
                      <a:pt x="1" y="365"/>
                    </a:cubicBezTo>
                    <a:cubicBezTo>
                      <a:pt x="1" y="365"/>
                      <a:pt x="2" y="365"/>
                      <a:pt x="2" y="366"/>
                    </a:cubicBezTo>
                    <a:cubicBezTo>
                      <a:pt x="6" y="368"/>
                      <a:pt x="6" y="368"/>
                      <a:pt x="6" y="368"/>
                    </a:cubicBezTo>
                    <a:cubicBezTo>
                      <a:pt x="3" y="369"/>
                      <a:pt x="3" y="369"/>
                      <a:pt x="3" y="369"/>
                    </a:cubicBezTo>
                    <a:cubicBezTo>
                      <a:pt x="3" y="370"/>
                      <a:pt x="2" y="370"/>
                      <a:pt x="2" y="371"/>
                    </a:cubicBezTo>
                    <a:cubicBezTo>
                      <a:pt x="2" y="371"/>
                      <a:pt x="3" y="372"/>
                      <a:pt x="3" y="372"/>
                    </a:cubicBezTo>
                    <a:cubicBezTo>
                      <a:pt x="4" y="373"/>
                      <a:pt x="4" y="373"/>
                      <a:pt x="4" y="373"/>
                    </a:cubicBezTo>
                    <a:cubicBezTo>
                      <a:pt x="2" y="375"/>
                      <a:pt x="2" y="375"/>
                      <a:pt x="2" y="375"/>
                    </a:cubicBezTo>
                    <a:cubicBezTo>
                      <a:pt x="2" y="375"/>
                      <a:pt x="2" y="376"/>
                      <a:pt x="2" y="376"/>
                    </a:cubicBezTo>
                    <a:cubicBezTo>
                      <a:pt x="2" y="377"/>
                      <a:pt x="2" y="377"/>
                      <a:pt x="3" y="377"/>
                    </a:cubicBezTo>
                    <a:cubicBezTo>
                      <a:pt x="5" y="379"/>
                      <a:pt x="5" y="379"/>
                      <a:pt x="5" y="379"/>
                    </a:cubicBezTo>
                    <a:cubicBezTo>
                      <a:pt x="2" y="381"/>
                      <a:pt x="2" y="381"/>
                      <a:pt x="2" y="381"/>
                    </a:cubicBezTo>
                    <a:cubicBezTo>
                      <a:pt x="2" y="381"/>
                      <a:pt x="2" y="382"/>
                      <a:pt x="2" y="382"/>
                    </a:cubicBezTo>
                    <a:cubicBezTo>
                      <a:pt x="2" y="383"/>
                      <a:pt x="2" y="383"/>
                      <a:pt x="2" y="383"/>
                    </a:cubicBezTo>
                    <a:cubicBezTo>
                      <a:pt x="6" y="386"/>
                      <a:pt x="6" y="386"/>
                      <a:pt x="6" y="386"/>
                    </a:cubicBezTo>
                    <a:cubicBezTo>
                      <a:pt x="2" y="388"/>
                      <a:pt x="2" y="388"/>
                      <a:pt x="2" y="388"/>
                    </a:cubicBezTo>
                    <a:cubicBezTo>
                      <a:pt x="2" y="388"/>
                      <a:pt x="1" y="389"/>
                      <a:pt x="1" y="389"/>
                    </a:cubicBezTo>
                    <a:cubicBezTo>
                      <a:pt x="1" y="390"/>
                      <a:pt x="2" y="390"/>
                      <a:pt x="2" y="390"/>
                    </a:cubicBezTo>
                    <a:cubicBezTo>
                      <a:pt x="5" y="392"/>
                      <a:pt x="5" y="392"/>
                      <a:pt x="5" y="392"/>
                    </a:cubicBezTo>
                    <a:cubicBezTo>
                      <a:pt x="2" y="396"/>
                      <a:pt x="2" y="396"/>
                      <a:pt x="2" y="396"/>
                    </a:cubicBezTo>
                    <a:cubicBezTo>
                      <a:pt x="2" y="396"/>
                      <a:pt x="2" y="396"/>
                      <a:pt x="2" y="397"/>
                    </a:cubicBezTo>
                    <a:cubicBezTo>
                      <a:pt x="2" y="397"/>
                      <a:pt x="2" y="397"/>
                      <a:pt x="3" y="398"/>
                    </a:cubicBezTo>
                    <a:cubicBezTo>
                      <a:pt x="5" y="399"/>
                      <a:pt x="5" y="399"/>
                      <a:pt x="5" y="399"/>
                    </a:cubicBezTo>
                    <a:cubicBezTo>
                      <a:pt x="3" y="400"/>
                      <a:pt x="3" y="400"/>
                      <a:pt x="3" y="400"/>
                    </a:cubicBezTo>
                    <a:cubicBezTo>
                      <a:pt x="2" y="400"/>
                      <a:pt x="2" y="401"/>
                      <a:pt x="2" y="402"/>
                    </a:cubicBezTo>
                    <a:cubicBezTo>
                      <a:pt x="2" y="402"/>
                      <a:pt x="2" y="403"/>
                      <a:pt x="3" y="403"/>
                    </a:cubicBezTo>
                    <a:cubicBezTo>
                      <a:pt x="5" y="404"/>
                      <a:pt x="5" y="404"/>
                      <a:pt x="5" y="404"/>
                    </a:cubicBezTo>
                    <a:cubicBezTo>
                      <a:pt x="2" y="407"/>
                      <a:pt x="2" y="407"/>
                      <a:pt x="2" y="407"/>
                    </a:cubicBezTo>
                    <a:cubicBezTo>
                      <a:pt x="2" y="407"/>
                      <a:pt x="2" y="408"/>
                      <a:pt x="2" y="408"/>
                    </a:cubicBezTo>
                    <a:cubicBezTo>
                      <a:pt x="2" y="408"/>
                      <a:pt x="2" y="409"/>
                      <a:pt x="2" y="409"/>
                    </a:cubicBezTo>
                    <a:cubicBezTo>
                      <a:pt x="4" y="410"/>
                      <a:pt x="4" y="410"/>
                      <a:pt x="4" y="410"/>
                    </a:cubicBezTo>
                    <a:cubicBezTo>
                      <a:pt x="2" y="414"/>
                      <a:pt x="2" y="414"/>
                      <a:pt x="2" y="414"/>
                    </a:cubicBezTo>
                    <a:cubicBezTo>
                      <a:pt x="2" y="414"/>
                      <a:pt x="2" y="415"/>
                      <a:pt x="2" y="415"/>
                    </a:cubicBezTo>
                    <a:cubicBezTo>
                      <a:pt x="2" y="415"/>
                      <a:pt x="2" y="416"/>
                      <a:pt x="2" y="416"/>
                    </a:cubicBezTo>
                    <a:cubicBezTo>
                      <a:pt x="5" y="417"/>
                      <a:pt x="5" y="417"/>
                      <a:pt x="5" y="417"/>
                    </a:cubicBezTo>
                    <a:cubicBezTo>
                      <a:pt x="2" y="418"/>
                      <a:pt x="2" y="418"/>
                      <a:pt x="2" y="418"/>
                    </a:cubicBezTo>
                    <a:cubicBezTo>
                      <a:pt x="1" y="418"/>
                      <a:pt x="1" y="419"/>
                      <a:pt x="1" y="419"/>
                    </a:cubicBezTo>
                    <a:cubicBezTo>
                      <a:pt x="1" y="420"/>
                      <a:pt x="1" y="421"/>
                      <a:pt x="1" y="421"/>
                    </a:cubicBezTo>
                    <a:cubicBezTo>
                      <a:pt x="5" y="423"/>
                      <a:pt x="5" y="423"/>
                      <a:pt x="5" y="423"/>
                    </a:cubicBezTo>
                    <a:cubicBezTo>
                      <a:pt x="1" y="425"/>
                      <a:pt x="1" y="425"/>
                      <a:pt x="1" y="425"/>
                    </a:cubicBezTo>
                    <a:cubicBezTo>
                      <a:pt x="1" y="425"/>
                      <a:pt x="1" y="426"/>
                      <a:pt x="1" y="426"/>
                    </a:cubicBezTo>
                    <a:cubicBezTo>
                      <a:pt x="1" y="427"/>
                      <a:pt x="1" y="427"/>
                      <a:pt x="1" y="428"/>
                    </a:cubicBezTo>
                    <a:cubicBezTo>
                      <a:pt x="4" y="429"/>
                      <a:pt x="4" y="429"/>
                      <a:pt x="4" y="429"/>
                    </a:cubicBezTo>
                    <a:cubicBezTo>
                      <a:pt x="2" y="431"/>
                      <a:pt x="2" y="431"/>
                      <a:pt x="2" y="431"/>
                    </a:cubicBezTo>
                    <a:cubicBezTo>
                      <a:pt x="1" y="431"/>
                      <a:pt x="1" y="432"/>
                      <a:pt x="1" y="432"/>
                    </a:cubicBezTo>
                    <a:cubicBezTo>
                      <a:pt x="1" y="433"/>
                      <a:pt x="1" y="433"/>
                      <a:pt x="2" y="433"/>
                    </a:cubicBezTo>
                    <a:cubicBezTo>
                      <a:pt x="5" y="435"/>
                      <a:pt x="5" y="435"/>
                      <a:pt x="5" y="435"/>
                    </a:cubicBezTo>
                    <a:cubicBezTo>
                      <a:pt x="2" y="438"/>
                      <a:pt x="2" y="438"/>
                      <a:pt x="2" y="438"/>
                    </a:cubicBezTo>
                    <a:cubicBezTo>
                      <a:pt x="1" y="438"/>
                      <a:pt x="1" y="438"/>
                      <a:pt x="1" y="439"/>
                    </a:cubicBezTo>
                    <a:cubicBezTo>
                      <a:pt x="1" y="439"/>
                      <a:pt x="1" y="440"/>
                      <a:pt x="2" y="440"/>
                    </a:cubicBezTo>
                    <a:cubicBezTo>
                      <a:pt x="5" y="442"/>
                      <a:pt x="5" y="442"/>
                      <a:pt x="5" y="442"/>
                    </a:cubicBezTo>
                    <a:cubicBezTo>
                      <a:pt x="2" y="445"/>
                      <a:pt x="2" y="445"/>
                      <a:pt x="2" y="445"/>
                    </a:cubicBezTo>
                    <a:cubicBezTo>
                      <a:pt x="2" y="446"/>
                      <a:pt x="2" y="446"/>
                      <a:pt x="2" y="447"/>
                    </a:cubicBezTo>
                    <a:cubicBezTo>
                      <a:pt x="2" y="447"/>
                      <a:pt x="2" y="447"/>
                      <a:pt x="3" y="448"/>
                    </a:cubicBezTo>
                    <a:cubicBezTo>
                      <a:pt x="5" y="449"/>
                      <a:pt x="5" y="449"/>
                      <a:pt x="5" y="449"/>
                    </a:cubicBezTo>
                    <a:cubicBezTo>
                      <a:pt x="2" y="452"/>
                      <a:pt x="2" y="452"/>
                      <a:pt x="2" y="452"/>
                    </a:cubicBezTo>
                    <a:cubicBezTo>
                      <a:pt x="2" y="453"/>
                      <a:pt x="2" y="453"/>
                      <a:pt x="2" y="454"/>
                    </a:cubicBezTo>
                    <a:cubicBezTo>
                      <a:pt x="2" y="454"/>
                      <a:pt x="2" y="454"/>
                      <a:pt x="2" y="455"/>
                    </a:cubicBezTo>
                    <a:cubicBezTo>
                      <a:pt x="5" y="456"/>
                      <a:pt x="5" y="456"/>
                      <a:pt x="5" y="456"/>
                    </a:cubicBezTo>
                    <a:cubicBezTo>
                      <a:pt x="3" y="459"/>
                      <a:pt x="3" y="459"/>
                      <a:pt x="3" y="459"/>
                    </a:cubicBezTo>
                    <a:cubicBezTo>
                      <a:pt x="2" y="460"/>
                      <a:pt x="3" y="461"/>
                      <a:pt x="3" y="461"/>
                    </a:cubicBezTo>
                    <a:cubicBezTo>
                      <a:pt x="5" y="462"/>
                      <a:pt x="5" y="462"/>
                      <a:pt x="5" y="462"/>
                    </a:cubicBezTo>
                    <a:cubicBezTo>
                      <a:pt x="2" y="463"/>
                      <a:pt x="2" y="463"/>
                      <a:pt x="2" y="463"/>
                    </a:cubicBezTo>
                    <a:cubicBezTo>
                      <a:pt x="2" y="463"/>
                      <a:pt x="1" y="463"/>
                      <a:pt x="1" y="464"/>
                    </a:cubicBezTo>
                    <a:cubicBezTo>
                      <a:pt x="1" y="464"/>
                      <a:pt x="1" y="465"/>
                      <a:pt x="2" y="465"/>
                    </a:cubicBezTo>
                    <a:cubicBezTo>
                      <a:pt x="6" y="468"/>
                      <a:pt x="6" y="468"/>
                      <a:pt x="6" y="468"/>
                    </a:cubicBezTo>
                    <a:cubicBezTo>
                      <a:pt x="3" y="470"/>
                      <a:pt x="3" y="470"/>
                      <a:pt x="3" y="470"/>
                    </a:cubicBezTo>
                    <a:cubicBezTo>
                      <a:pt x="2" y="471"/>
                      <a:pt x="2" y="471"/>
                      <a:pt x="2" y="472"/>
                    </a:cubicBezTo>
                    <a:cubicBezTo>
                      <a:pt x="2" y="472"/>
                      <a:pt x="2" y="473"/>
                      <a:pt x="3" y="473"/>
                    </a:cubicBezTo>
                    <a:cubicBezTo>
                      <a:pt x="6" y="475"/>
                      <a:pt x="6" y="475"/>
                      <a:pt x="6" y="475"/>
                    </a:cubicBezTo>
                    <a:cubicBezTo>
                      <a:pt x="3" y="478"/>
                      <a:pt x="3" y="478"/>
                      <a:pt x="3" y="478"/>
                    </a:cubicBezTo>
                    <a:cubicBezTo>
                      <a:pt x="2" y="478"/>
                      <a:pt x="2" y="479"/>
                      <a:pt x="2" y="479"/>
                    </a:cubicBezTo>
                    <a:cubicBezTo>
                      <a:pt x="2" y="480"/>
                      <a:pt x="3" y="480"/>
                      <a:pt x="3" y="480"/>
                    </a:cubicBezTo>
                    <a:cubicBezTo>
                      <a:pt x="4" y="481"/>
                      <a:pt x="4" y="481"/>
                      <a:pt x="4" y="481"/>
                    </a:cubicBezTo>
                    <a:cubicBezTo>
                      <a:pt x="1" y="484"/>
                      <a:pt x="1" y="484"/>
                      <a:pt x="1" y="484"/>
                    </a:cubicBezTo>
                    <a:cubicBezTo>
                      <a:pt x="0" y="484"/>
                      <a:pt x="0" y="484"/>
                      <a:pt x="0" y="485"/>
                    </a:cubicBezTo>
                    <a:cubicBezTo>
                      <a:pt x="0" y="485"/>
                      <a:pt x="1" y="486"/>
                      <a:pt x="1" y="486"/>
                    </a:cubicBezTo>
                    <a:cubicBezTo>
                      <a:pt x="5" y="488"/>
                      <a:pt x="5" y="488"/>
                      <a:pt x="5" y="488"/>
                    </a:cubicBezTo>
                    <a:cubicBezTo>
                      <a:pt x="1" y="490"/>
                      <a:pt x="1" y="490"/>
                      <a:pt x="1" y="490"/>
                    </a:cubicBezTo>
                    <a:cubicBezTo>
                      <a:pt x="1" y="490"/>
                      <a:pt x="0" y="490"/>
                      <a:pt x="0" y="491"/>
                    </a:cubicBezTo>
                    <a:cubicBezTo>
                      <a:pt x="0" y="491"/>
                      <a:pt x="1" y="492"/>
                      <a:pt x="1" y="492"/>
                    </a:cubicBezTo>
                    <a:cubicBezTo>
                      <a:pt x="5" y="494"/>
                      <a:pt x="5" y="494"/>
                      <a:pt x="5" y="494"/>
                    </a:cubicBezTo>
                    <a:cubicBezTo>
                      <a:pt x="3" y="495"/>
                      <a:pt x="3" y="495"/>
                      <a:pt x="3" y="495"/>
                    </a:cubicBezTo>
                    <a:cubicBezTo>
                      <a:pt x="2" y="495"/>
                      <a:pt x="2" y="495"/>
                      <a:pt x="2" y="496"/>
                    </a:cubicBezTo>
                    <a:cubicBezTo>
                      <a:pt x="1" y="497"/>
                      <a:pt x="2" y="497"/>
                      <a:pt x="2" y="498"/>
                    </a:cubicBezTo>
                    <a:cubicBezTo>
                      <a:pt x="5" y="499"/>
                      <a:pt x="5" y="499"/>
                      <a:pt x="5" y="499"/>
                    </a:cubicBezTo>
                    <a:cubicBezTo>
                      <a:pt x="3" y="501"/>
                      <a:pt x="3" y="501"/>
                      <a:pt x="3" y="501"/>
                    </a:cubicBezTo>
                    <a:cubicBezTo>
                      <a:pt x="2" y="501"/>
                      <a:pt x="2" y="501"/>
                      <a:pt x="2" y="502"/>
                    </a:cubicBezTo>
                    <a:cubicBezTo>
                      <a:pt x="2" y="502"/>
                      <a:pt x="2" y="503"/>
                      <a:pt x="3" y="503"/>
                    </a:cubicBezTo>
                    <a:cubicBezTo>
                      <a:pt x="4" y="504"/>
                      <a:pt x="4" y="504"/>
                      <a:pt x="4" y="504"/>
                    </a:cubicBezTo>
                    <a:cubicBezTo>
                      <a:pt x="2" y="506"/>
                      <a:pt x="2" y="506"/>
                      <a:pt x="2" y="506"/>
                    </a:cubicBezTo>
                    <a:cubicBezTo>
                      <a:pt x="2" y="506"/>
                      <a:pt x="1" y="506"/>
                      <a:pt x="1" y="507"/>
                    </a:cubicBezTo>
                    <a:cubicBezTo>
                      <a:pt x="2" y="507"/>
                      <a:pt x="2" y="508"/>
                      <a:pt x="2" y="508"/>
                    </a:cubicBezTo>
                    <a:cubicBezTo>
                      <a:pt x="5" y="510"/>
                      <a:pt x="5" y="510"/>
                      <a:pt x="5" y="510"/>
                    </a:cubicBezTo>
                    <a:cubicBezTo>
                      <a:pt x="2" y="510"/>
                      <a:pt x="2" y="510"/>
                      <a:pt x="2" y="510"/>
                    </a:cubicBezTo>
                    <a:cubicBezTo>
                      <a:pt x="2" y="510"/>
                      <a:pt x="1" y="511"/>
                      <a:pt x="1" y="511"/>
                    </a:cubicBezTo>
                    <a:cubicBezTo>
                      <a:pt x="1" y="512"/>
                      <a:pt x="1" y="512"/>
                      <a:pt x="2" y="513"/>
                    </a:cubicBezTo>
                    <a:cubicBezTo>
                      <a:pt x="4" y="515"/>
                      <a:pt x="4" y="515"/>
                      <a:pt x="4" y="515"/>
                    </a:cubicBezTo>
                    <a:cubicBezTo>
                      <a:pt x="2" y="516"/>
                      <a:pt x="2" y="516"/>
                      <a:pt x="2" y="516"/>
                    </a:cubicBezTo>
                    <a:cubicBezTo>
                      <a:pt x="1" y="516"/>
                      <a:pt x="1" y="516"/>
                      <a:pt x="1" y="517"/>
                    </a:cubicBezTo>
                    <a:cubicBezTo>
                      <a:pt x="1" y="517"/>
                      <a:pt x="1" y="518"/>
                      <a:pt x="2" y="518"/>
                    </a:cubicBezTo>
                    <a:cubicBezTo>
                      <a:pt x="4" y="520"/>
                      <a:pt x="4" y="520"/>
                      <a:pt x="4" y="520"/>
                    </a:cubicBezTo>
                    <a:cubicBezTo>
                      <a:pt x="1" y="522"/>
                      <a:pt x="1" y="522"/>
                      <a:pt x="1" y="522"/>
                    </a:cubicBezTo>
                    <a:cubicBezTo>
                      <a:pt x="0" y="522"/>
                      <a:pt x="0" y="523"/>
                      <a:pt x="0" y="523"/>
                    </a:cubicBezTo>
                    <a:cubicBezTo>
                      <a:pt x="0" y="524"/>
                      <a:pt x="0" y="524"/>
                      <a:pt x="1" y="524"/>
                    </a:cubicBezTo>
                    <a:cubicBezTo>
                      <a:pt x="5" y="527"/>
                      <a:pt x="5" y="527"/>
                      <a:pt x="5" y="527"/>
                    </a:cubicBezTo>
                    <a:cubicBezTo>
                      <a:pt x="2" y="530"/>
                      <a:pt x="2" y="530"/>
                      <a:pt x="2" y="530"/>
                    </a:cubicBezTo>
                    <a:cubicBezTo>
                      <a:pt x="2" y="531"/>
                      <a:pt x="2" y="531"/>
                      <a:pt x="2" y="531"/>
                    </a:cubicBezTo>
                    <a:cubicBezTo>
                      <a:pt x="2" y="532"/>
                      <a:pt x="2" y="532"/>
                      <a:pt x="2" y="532"/>
                    </a:cubicBezTo>
                    <a:cubicBezTo>
                      <a:pt x="5" y="534"/>
                      <a:pt x="5" y="534"/>
                      <a:pt x="5" y="534"/>
                    </a:cubicBezTo>
                    <a:cubicBezTo>
                      <a:pt x="3" y="535"/>
                      <a:pt x="3" y="535"/>
                      <a:pt x="3" y="535"/>
                    </a:cubicBezTo>
                    <a:cubicBezTo>
                      <a:pt x="3" y="535"/>
                      <a:pt x="2" y="536"/>
                      <a:pt x="2" y="536"/>
                    </a:cubicBezTo>
                    <a:cubicBezTo>
                      <a:pt x="2" y="537"/>
                      <a:pt x="2" y="537"/>
                      <a:pt x="3" y="538"/>
                    </a:cubicBezTo>
                    <a:cubicBezTo>
                      <a:pt x="5" y="539"/>
                      <a:pt x="5" y="539"/>
                      <a:pt x="5" y="539"/>
                    </a:cubicBezTo>
                    <a:cubicBezTo>
                      <a:pt x="3" y="541"/>
                      <a:pt x="3" y="541"/>
                      <a:pt x="3" y="541"/>
                    </a:cubicBezTo>
                    <a:cubicBezTo>
                      <a:pt x="2" y="542"/>
                      <a:pt x="2" y="542"/>
                      <a:pt x="2" y="542"/>
                    </a:cubicBezTo>
                    <a:cubicBezTo>
                      <a:pt x="2" y="543"/>
                      <a:pt x="3" y="543"/>
                      <a:pt x="3" y="543"/>
                    </a:cubicBezTo>
                    <a:cubicBezTo>
                      <a:pt x="5" y="545"/>
                      <a:pt x="5" y="545"/>
                      <a:pt x="5" y="545"/>
                    </a:cubicBezTo>
                    <a:cubicBezTo>
                      <a:pt x="3" y="548"/>
                      <a:pt x="3" y="548"/>
                      <a:pt x="3" y="548"/>
                    </a:cubicBezTo>
                    <a:cubicBezTo>
                      <a:pt x="2" y="548"/>
                      <a:pt x="2" y="549"/>
                      <a:pt x="2" y="549"/>
                    </a:cubicBezTo>
                    <a:cubicBezTo>
                      <a:pt x="2" y="550"/>
                      <a:pt x="3" y="550"/>
                      <a:pt x="3" y="550"/>
                    </a:cubicBezTo>
                    <a:cubicBezTo>
                      <a:pt x="5" y="552"/>
                      <a:pt x="5" y="552"/>
                      <a:pt x="5" y="552"/>
                    </a:cubicBezTo>
                    <a:cubicBezTo>
                      <a:pt x="3" y="554"/>
                      <a:pt x="3" y="554"/>
                      <a:pt x="3" y="554"/>
                    </a:cubicBezTo>
                    <a:cubicBezTo>
                      <a:pt x="2" y="554"/>
                      <a:pt x="2" y="555"/>
                      <a:pt x="2" y="555"/>
                    </a:cubicBezTo>
                    <a:cubicBezTo>
                      <a:pt x="2" y="556"/>
                      <a:pt x="2" y="556"/>
                      <a:pt x="3" y="556"/>
                    </a:cubicBezTo>
                    <a:cubicBezTo>
                      <a:pt x="4" y="557"/>
                      <a:pt x="4" y="557"/>
                      <a:pt x="4" y="557"/>
                    </a:cubicBezTo>
                    <a:cubicBezTo>
                      <a:pt x="1" y="560"/>
                      <a:pt x="1" y="560"/>
                      <a:pt x="1" y="560"/>
                    </a:cubicBezTo>
                    <a:cubicBezTo>
                      <a:pt x="1" y="561"/>
                      <a:pt x="1" y="561"/>
                      <a:pt x="1" y="562"/>
                    </a:cubicBezTo>
                    <a:cubicBezTo>
                      <a:pt x="1" y="562"/>
                      <a:pt x="1" y="562"/>
                      <a:pt x="2" y="563"/>
                    </a:cubicBezTo>
                    <a:cubicBezTo>
                      <a:pt x="6" y="565"/>
                      <a:pt x="6" y="565"/>
                      <a:pt x="6" y="565"/>
                    </a:cubicBezTo>
                    <a:cubicBezTo>
                      <a:pt x="3" y="567"/>
                      <a:pt x="3" y="567"/>
                      <a:pt x="3" y="567"/>
                    </a:cubicBezTo>
                    <a:cubicBezTo>
                      <a:pt x="2" y="567"/>
                      <a:pt x="2" y="568"/>
                      <a:pt x="2" y="568"/>
                    </a:cubicBezTo>
                    <a:cubicBezTo>
                      <a:pt x="2" y="569"/>
                      <a:pt x="2" y="569"/>
                      <a:pt x="3" y="570"/>
                    </a:cubicBezTo>
                    <a:cubicBezTo>
                      <a:pt x="5" y="571"/>
                      <a:pt x="5" y="571"/>
                      <a:pt x="5" y="571"/>
                    </a:cubicBezTo>
                    <a:cubicBezTo>
                      <a:pt x="2" y="572"/>
                      <a:pt x="2" y="572"/>
                      <a:pt x="2" y="572"/>
                    </a:cubicBezTo>
                    <a:cubicBezTo>
                      <a:pt x="2" y="572"/>
                      <a:pt x="2" y="573"/>
                      <a:pt x="2" y="573"/>
                    </a:cubicBezTo>
                    <a:cubicBezTo>
                      <a:pt x="2" y="574"/>
                      <a:pt x="2" y="574"/>
                      <a:pt x="2" y="575"/>
                    </a:cubicBezTo>
                    <a:cubicBezTo>
                      <a:pt x="4" y="576"/>
                      <a:pt x="4" y="576"/>
                      <a:pt x="4" y="576"/>
                    </a:cubicBezTo>
                    <a:cubicBezTo>
                      <a:pt x="2" y="578"/>
                      <a:pt x="2" y="578"/>
                      <a:pt x="2" y="578"/>
                    </a:cubicBezTo>
                    <a:cubicBezTo>
                      <a:pt x="2" y="578"/>
                      <a:pt x="2" y="579"/>
                      <a:pt x="2" y="579"/>
                    </a:cubicBezTo>
                    <a:cubicBezTo>
                      <a:pt x="2" y="580"/>
                      <a:pt x="2" y="580"/>
                      <a:pt x="2" y="580"/>
                    </a:cubicBezTo>
                    <a:cubicBezTo>
                      <a:pt x="6" y="583"/>
                      <a:pt x="6" y="583"/>
                      <a:pt x="6" y="583"/>
                    </a:cubicBezTo>
                    <a:cubicBezTo>
                      <a:pt x="2" y="585"/>
                      <a:pt x="2" y="585"/>
                      <a:pt x="2" y="585"/>
                    </a:cubicBezTo>
                    <a:cubicBezTo>
                      <a:pt x="2" y="585"/>
                      <a:pt x="2" y="586"/>
                      <a:pt x="2" y="586"/>
                    </a:cubicBezTo>
                    <a:cubicBezTo>
                      <a:pt x="2" y="587"/>
                      <a:pt x="2" y="587"/>
                      <a:pt x="2" y="588"/>
                    </a:cubicBezTo>
                    <a:cubicBezTo>
                      <a:pt x="4" y="589"/>
                      <a:pt x="4" y="589"/>
                      <a:pt x="4" y="589"/>
                    </a:cubicBezTo>
                    <a:cubicBezTo>
                      <a:pt x="3" y="590"/>
                      <a:pt x="3" y="590"/>
                      <a:pt x="3" y="590"/>
                    </a:cubicBezTo>
                    <a:cubicBezTo>
                      <a:pt x="2" y="591"/>
                      <a:pt x="2" y="591"/>
                      <a:pt x="2" y="592"/>
                    </a:cubicBezTo>
                    <a:cubicBezTo>
                      <a:pt x="2" y="592"/>
                      <a:pt x="2" y="592"/>
                      <a:pt x="3" y="593"/>
                    </a:cubicBezTo>
                    <a:cubicBezTo>
                      <a:pt x="5" y="594"/>
                      <a:pt x="5" y="594"/>
                      <a:pt x="5" y="594"/>
                    </a:cubicBezTo>
                    <a:cubicBezTo>
                      <a:pt x="3" y="596"/>
                      <a:pt x="3" y="596"/>
                      <a:pt x="3" y="596"/>
                    </a:cubicBezTo>
                    <a:cubicBezTo>
                      <a:pt x="2" y="597"/>
                      <a:pt x="2" y="597"/>
                      <a:pt x="2" y="598"/>
                    </a:cubicBezTo>
                    <a:cubicBezTo>
                      <a:pt x="2" y="598"/>
                      <a:pt x="3" y="599"/>
                      <a:pt x="3" y="599"/>
                    </a:cubicBezTo>
                    <a:cubicBezTo>
                      <a:pt x="4" y="600"/>
                      <a:pt x="4" y="600"/>
                      <a:pt x="4" y="600"/>
                    </a:cubicBezTo>
                    <a:cubicBezTo>
                      <a:pt x="2" y="600"/>
                      <a:pt x="2" y="600"/>
                      <a:pt x="2" y="600"/>
                    </a:cubicBezTo>
                    <a:cubicBezTo>
                      <a:pt x="1" y="600"/>
                      <a:pt x="0" y="600"/>
                      <a:pt x="0" y="601"/>
                    </a:cubicBezTo>
                    <a:cubicBezTo>
                      <a:pt x="0" y="602"/>
                      <a:pt x="0" y="602"/>
                      <a:pt x="1" y="603"/>
                    </a:cubicBezTo>
                    <a:cubicBezTo>
                      <a:pt x="4" y="604"/>
                      <a:pt x="4" y="604"/>
                      <a:pt x="4" y="604"/>
                    </a:cubicBezTo>
                    <a:cubicBezTo>
                      <a:pt x="2" y="605"/>
                      <a:pt x="2" y="605"/>
                      <a:pt x="2" y="605"/>
                    </a:cubicBezTo>
                    <a:cubicBezTo>
                      <a:pt x="1" y="605"/>
                      <a:pt x="1" y="605"/>
                      <a:pt x="1" y="606"/>
                    </a:cubicBezTo>
                    <a:cubicBezTo>
                      <a:pt x="0" y="606"/>
                      <a:pt x="1" y="607"/>
                      <a:pt x="1" y="607"/>
                    </a:cubicBezTo>
                    <a:cubicBezTo>
                      <a:pt x="5" y="610"/>
                      <a:pt x="5" y="610"/>
                      <a:pt x="5" y="610"/>
                    </a:cubicBezTo>
                    <a:cubicBezTo>
                      <a:pt x="2" y="611"/>
                      <a:pt x="2" y="611"/>
                      <a:pt x="2" y="611"/>
                    </a:cubicBezTo>
                    <a:cubicBezTo>
                      <a:pt x="1" y="611"/>
                      <a:pt x="1" y="611"/>
                      <a:pt x="1" y="612"/>
                    </a:cubicBezTo>
                    <a:cubicBezTo>
                      <a:pt x="0" y="612"/>
                      <a:pt x="1" y="613"/>
                      <a:pt x="1" y="613"/>
                    </a:cubicBezTo>
                    <a:cubicBezTo>
                      <a:pt x="5" y="616"/>
                      <a:pt x="5" y="616"/>
                      <a:pt x="5" y="616"/>
                    </a:cubicBezTo>
                    <a:cubicBezTo>
                      <a:pt x="3" y="617"/>
                      <a:pt x="3" y="617"/>
                      <a:pt x="3" y="617"/>
                    </a:cubicBezTo>
                    <a:cubicBezTo>
                      <a:pt x="3" y="618"/>
                      <a:pt x="2" y="618"/>
                      <a:pt x="2" y="619"/>
                    </a:cubicBezTo>
                    <a:cubicBezTo>
                      <a:pt x="2" y="619"/>
                      <a:pt x="3" y="620"/>
                      <a:pt x="3" y="620"/>
                    </a:cubicBezTo>
                    <a:cubicBezTo>
                      <a:pt x="6" y="621"/>
                      <a:pt x="6" y="621"/>
                      <a:pt x="6" y="621"/>
                    </a:cubicBezTo>
                    <a:cubicBezTo>
                      <a:pt x="1" y="623"/>
                      <a:pt x="1" y="623"/>
                      <a:pt x="1" y="623"/>
                    </a:cubicBezTo>
                    <a:cubicBezTo>
                      <a:pt x="1" y="624"/>
                      <a:pt x="1" y="624"/>
                      <a:pt x="1" y="625"/>
                    </a:cubicBezTo>
                    <a:cubicBezTo>
                      <a:pt x="1" y="625"/>
                      <a:pt x="1" y="626"/>
                      <a:pt x="1" y="626"/>
                    </a:cubicBezTo>
                    <a:cubicBezTo>
                      <a:pt x="6" y="629"/>
                      <a:pt x="6" y="629"/>
                      <a:pt x="6" y="629"/>
                    </a:cubicBezTo>
                    <a:cubicBezTo>
                      <a:pt x="3" y="632"/>
                      <a:pt x="3" y="632"/>
                      <a:pt x="3" y="632"/>
                    </a:cubicBezTo>
                    <a:cubicBezTo>
                      <a:pt x="2" y="633"/>
                      <a:pt x="2" y="633"/>
                      <a:pt x="2" y="633"/>
                    </a:cubicBezTo>
                    <a:cubicBezTo>
                      <a:pt x="2" y="634"/>
                      <a:pt x="3" y="634"/>
                      <a:pt x="3" y="635"/>
                    </a:cubicBezTo>
                    <a:cubicBezTo>
                      <a:pt x="5" y="636"/>
                      <a:pt x="5" y="636"/>
                      <a:pt x="5" y="636"/>
                    </a:cubicBezTo>
                    <a:cubicBezTo>
                      <a:pt x="3" y="640"/>
                      <a:pt x="3" y="640"/>
                      <a:pt x="3" y="640"/>
                    </a:cubicBezTo>
                    <a:cubicBezTo>
                      <a:pt x="2" y="641"/>
                      <a:pt x="2" y="641"/>
                      <a:pt x="3" y="642"/>
                    </a:cubicBezTo>
                    <a:cubicBezTo>
                      <a:pt x="5" y="643"/>
                      <a:pt x="5" y="643"/>
                      <a:pt x="5" y="643"/>
                    </a:cubicBezTo>
                    <a:cubicBezTo>
                      <a:pt x="2" y="646"/>
                      <a:pt x="2" y="646"/>
                      <a:pt x="2" y="646"/>
                    </a:cubicBezTo>
                    <a:cubicBezTo>
                      <a:pt x="1" y="647"/>
                      <a:pt x="1" y="647"/>
                      <a:pt x="1" y="647"/>
                    </a:cubicBezTo>
                    <a:cubicBezTo>
                      <a:pt x="1" y="648"/>
                      <a:pt x="2" y="648"/>
                      <a:pt x="2" y="648"/>
                    </a:cubicBezTo>
                    <a:cubicBezTo>
                      <a:pt x="5" y="650"/>
                      <a:pt x="5" y="650"/>
                      <a:pt x="5" y="650"/>
                    </a:cubicBezTo>
                    <a:cubicBezTo>
                      <a:pt x="2" y="651"/>
                      <a:pt x="2" y="651"/>
                      <a:pt x="2" y="651"/>
                    </a:cubicBezTo>
                    <a:cubicBezTo>
                      <a:pt x="2" y="652"/>
                      <a:pt x="2" y="652"/>
                      <a:pt x="1" y="653"/>
                    </a:cubicBezTo>
                    <a:cubicBezTo>
                      <a:pt x="1" y="653"/>
                      <a:pt x="2" y="654"/>
                      <a:pt x="2" y="654"/>
                    </a:cubicBezTo>
                    <a:cubicBezTo>
                      <a:pt x="5" y="656"/>
                      <a:pt x="5" y="656"/>
                      <a:pt x="5" y="656"/>
                    </a:cubicBezTo>
                    <a:cubicBezTo>
                      <a:pt x="2" y="657"/>
                      <a:pt x="2" y="657"/>
                      <a:pt x="2" y="657"/>
                    </a:cubicBezTo>
                    <a:cubicBezTo>
                      <a:pt x="1" y="657"/>
                      <a:pt x="1" y="658"/>
                      <a:pt x="1" y="658"/>
                    </a:cubicBezTo>
                    <a:cubicBezTo>
                      <a:pt x="1" y="659"/>
                      <a:pt x="1" y="659"/>
                      <a:pt x="1" y="659"/>
                    </a:cubicBezTo>
                    <a:cubicBezTo>
                      <a:pt x="5" y="662"/>
                      <a:pt x="5" y="662"/>
                      <a:pt x="5" y="662"/>
                    </a:cubicBezTo>
                    <a:cubicBezTo>
                      <a:pt x="3" y="663"/>
                      <a:pt x="3" y="663"/>
                      <a:pt x="3" y="663"/>
                    </a:cubicBezTo>
                    <a:cubicBezTo>
                      <a:pt x="2" y="663"/>
                      <a:pt x="2" y="663"/>
                      <a:pt x="2" y="664"/>
                    </a:cubicBezTo>
                    <a:cubicBezTo>
                      <a:pt x="2" y="664"/>
                      <a:pt x="2" y="665"/>
                      <a:pt x="2" y="665"/>
                    </a:cubicBezTo>
                    <a:cubicBezTo>
                      <a:pt x="5" y="667"/>
                      <a:pt x="5" y="667"/>
                      <a:pt x="5" y="667"/>
                    </a:cubicBezTo>
                    <a:cubicBezTo>
                      <a:pt x="1" y="670"/>
                      <a:pt x="1" y="670"/>
                      <a:pt x="1" y="670"/>
                    </a:cubicBezTo>
                    <a:cubicBezTo>
                      <a:pt x="1" y="670"/>
                      <a:pt x="1" y="671"/>
                      <a:pt x="1" y="671"/>
                    </a:cubicBezTo>
                    <a:cubicBezTo>
                      <a:pt x="1" y="672"/>
                      <a:pt x="1" y="672"/>
                      <a:pt x="2" y="672"/>
                    </a:cubicBezTo>
                    <a:cubicBezTo>
                      <a:pt x="6" y="675"/>
                      <a:pt x="6" y="675"/>
                      <a:pt x="6" y="675"/>
                    </a:cubicBezTo>
                    <a:cubicBezTo>
                      <a:pt x="3" y="677"/>
                      <a:pt x="3" y="677"/>
                      <a:pt x="3" y="677"/>
                    </a:cubicBezTo>
                    <a:cubicBezTo>
                      <a:pt x="2" y="678"/>
                      <a:pt x="2" y="678"/>
                      <a:pt x="2" y="679"/>
                    </a:cubicBezTo>
                    <a:cubicBezTo>
                      <a:pt x="2" y="679"/>
                      <a:pt x="2" y="680"/>
                      <a:pt x="3" y="680"/>
                    </a:cubicBezTo>
                    <a:cubicBezTo>
                      <a:pt x="6" y="682"/>
                      <a:pt x="6" y="682"/>
                      <a:pt x="6" y="682"/>
                    </a:cubicBezTo>
                    <a:cubicBezTo>
                      <a:pt x="3" y="685"/>
                      <a:pt x="3" y="685"/>
                      <a:pt x="3" y="685"/>
                    </a:cubicBezTo>
                    <a:cubicBezTo>
                      <a:pt x="2" y="686"/>
                      <a:pt x="2" y="686"/>
                      <a:pt x="2" y="686"/>
                    </a:cubicBezTo>
                    <a:cubicBezTo>
                      <a:pt x="2" y="687"/>
                      <a:pt x="3" y="687"/>
                      <a:pt x="3" y="687"/>
                    </a:cubicBezTo>
                    <a:cubicBezTo>
                      <a:pt x="5" y="689"/>
                      <a:pt x="5" y="689"/>
                      <a:pt x="5" y="689"/>
                    </a:cubicBezTo>
                    <a:cubicBezTo>
                      <a:pt x="3" y="692"/>
                      <a:pt x="3" y="692"/>
                      <a:pt x="3" y="692"/>
                    </a:cubicBezTo>
                    <a:cubicBezTo>
                      <a:pt x="2" y="692"/>
                      <a:pt x="2" y="692"/>
                      <a:pt x="2" y="693"/>
                    </a:cubicBezTo>
                    <a:cubicBezTo>
                      <a:pt x="2" y="693"/>
                      <a:pt x="3" y="694"/>
                      <a:pt x="3" y="694"/>
                    </a:cubicBezTo>
                    <a:cubicBezTo>
                      <a:pt x="5" y="695"/>
                      <a:pt x="5" y="695"/>
                      <a:pt x="5" y="695"/>
                    </a:cubicBezTo>
                    <a:cubicBezTo>
                      <a:pt x="3" y="697"/>
                      <a:pt x="3" y="697"/>
                      <a:pt x="3" y="697"/>
                    </a:cubicBezTo>
                    <a:cubicBezTo>
                      <a:pt x="3" y="697"/>
                      <a:pt x="3" y="697"/>
                      <a:pt x="3" y="698"/>
                    </a:cubicBezTo>
                    <a:cubicBezTo>
                      <a:pt x="3" y="698"/>
                      <a:pt x="3" y="699"/>
                      <a:pt x="3" y="699"/>
                    </a:cubicBezTo>
                    <a:cubicBezTo>
                      <a:pt x="5" y="700"/>
                      <a:pt x="5" y="700"/>
                      <a:pt x="5" y="700"/>
                    </a:cubicBezTo>
                    <a:cubicBezTo>
                      <a:pt x="1" y="702"/>
                      <a:pt x="1" y="702"/>
                      <a:pt x="1" y="702"/>
                    </a:cubicBezTo>
                    <a:cubicBezTo>
                      <a:pt x="1" y="702"/>
                      <a:pt x="1" y="703"/>
                      <a:pt x="1" y="703"/>
                    </a:cubicBezTo>
                    <a:cubicBezTo>
                      <a:pt x="1" y="704"/>
                      <a:pt x="1" y="704"/>
                      <a:pt x="1" y="704"/>
                    </a:cubicBezTo>
                    <a:cubicBezTo>
                      <a:pt x="5" y="707"/>
                      <a:pt x="5" y="707"/>
                      <a:pt x="5" y="707"/>
                    </a:cubicBezTo>
                    <a:cubicBezTo>
                      <a:pt x="3" y="710"/>
                      <a:pt x="3" y="710"/>
                      <a:pt x="3" y="710"/>
                    </a:cubicBezTo>
                    <a:cubicBezTo>
                      <a:pt x="2" y="711"/>
                      <a:pt x="2" y="711"/>
                      <a:pt x="2" y="711"/>
                    </a:cubicBezTo>
                    <a:cubicBezTo>
                      <a:pt x="2" y="712"/>
                      <a:pt x="2" y="712"/>
                      <a:pt x="3" y="712"/>
                    </a:cubicBezTo>
                    <a:cubicBezTo>
                      <a:pt x="4" y="713"/>
                      <a:pt x="4" y="713"/>
                      <a:pt x="4" y="713"/>
                    </a:cubicBezTo>
                    <a:cubicBezTo>
                      <a:pt x="1" y="716"/>
                      <a:pt x="1" y="716"/>
                      <a:pt x="1" y="716"/>
                    </a:cubicBezTo>
                    <a:cubicBezTo>
                      <a:pt x="1" y="716"/>
                      <a:pt x="1" y="717"/>
                      <a:pt x="1" y="717"/>
                    </a:cubicBezTo>
                    <a:cubicBezTo>
                      <a:pt x="1" y="718"/>
                      <a:pt x="1" y="718"/>
                      <a:pt x="2" y="718"/>
                    </a:cubicBezTo>
                    <a:cubicBezTo>
                      <a:pt x="4" y="720"/>
                      <a:pt x="4" y="720"/>
                      <a:pt x="4" y="720"/>
                    </a:cubicBezTo>
                    <a:cubicBezTo>
                      <a:pt x="2" y="720"/>
                      <a:pt x="2" y="720"/>
                      <a:pt x="2" y="720"/>
                    </a:cubicBezTo>
                    <a:cubicBezTo>
                      <a:pt x="1" y="720"/>
                      <a:pt x="1" y="721"/>
                      <a:pt x="1" y="721"/>
                    </a:cubicBezTo>
                    <a:cubicBezTo>
                      <a:pt x="1" y="722"/>
                      <a:pt x="1" y="722"/>
                      <a:pt x="1" y="723"/>
                    </a:cubicBezTo>
                    <a:cubicBezTo>
                      <a:pt x="5" y="725"/>
                      <a:pt x="5" y="725"/>
                      <a:pt x="5" y="725"/>
                    </a:cubicBezTo>
                    <a:cubicBezTo>
                      <a:pt x="1" y="726"/>
                      <a:pt x="1" y="726"/>
                      <a:pt x="1" y="726"/>
                    </a:cubicBezTo>
                    <a:cubicBezTo>
                      <a:pt x="1" y="726"/>
                      <a:pt x="0" y="727"/>
                      <a:pt x="0" y="727"/>
                    </a:cubicBezTo>
                    <a:cubicBezTo>
                      <a:pt x="0" y="728"/>
                      <a:pt x="1" y="729"/>
                      <a:pt x="1" y="729"/>
                    </a:cubicBezTo>
                    <a:cubicBezTo>
                      <a:pt x="5" y="731"/>
                      <a:pt x="5" y="731"/>
                      <a:pt x="5" y="731"/>
                    </a:cubicBezTo>
                    <a:cubicBezTo>
                      <a:pt x="2" y="735"/>
                      <a:pt x="2" y="735"/>
                      <a:pt x="2" y="735"/>
                    </a:cubicBezTo>
                    <a:cubicBezTo>
                      <a:pt x="2" y="735"/>
                      <a:pt x="2" y="736"/>
                      <a:pt x="2" y="736"/>
                    </a:cubicBezTo>
                    <a:cubicBezTo>
                      <a:pt x="2" y="736"/>
                      <a:pt x="2" y="737"/>
                      <a:pt x="2" y="737"/>
                    </a:cubicBezTo>
                    <a:cubicBezTo>
                      <a:pt x="5" y="739"/>
                      <a:pt x="5" y="739"/>
                      <a:pt x="5" y="739"/>
                    </a:cubicBezTo>
                    <a:cubicBezTo>
                      <a:pt x="3" y="740"/>
                      <a:pt x="3" y="740"/>
                      <a:pt x="3" y="740"/>
                    </a:cubicBezTo>
                    <a:cubicBezTo>
                      <a:pt x="3" y="740"/>
                      <a:pt x="3" y="741"/>
                      <a:pt x="3" y="741"/>
                    </a:cubicBezTo>
                    <a:cubicBezTo>
                      <a:pt x="2" y="742"/>
                      <a:pt x="3" y="742"/>
                      <a:pt x="3" y="743"/>
                    </a:cubicBezTo>
                    <a:cubicBezTo>
                      <a:pt x="4" y="743"/>
                      <a:pt x="4" y="743"/>
                      <a:pt x="4" y="743"/>
                    </a:cubicBezTo>
                    <a:cubicBezTo>
                      <a:pt x="2" y="745"/>
                      <a:pt x="2" y="745"/>
                      <a:pt x="2" y="745"/>
                    </a:cubicBezTo>
                    <a:cubicBezTo>
                      <a:pt x="1" y="746"/>
                      <a:pt x="1" y="746"/>
                      <a:pt x="1" y="747"/>
                    </a:cubicBezTo>
                    <a:cubicBezTo>
                      <a:pt x="1" y="747"/>
                      <a:pt x="1" y="748"/>
                      <a:pt x="2" y="748"/>
                    </a:cubicBezTo>
                    <a:cubicBezTo>
                      <a:pt x="5" y="750"/>
                      <a:pt x="5" y="750"/>
                      <a:pt x="5" y="750"/>
                    </a:cubicBezTo>
                    <a:cubicBezTo>
                      <a:pt x="2" y="754"/>
                      <a:pt x="2" y="754"/>
                      <a:pt x="2" y="754"/>
                    </a:cubicBezTo>
                    <a:cubicBezTo>
                      <a:pt x="1" y="754"/>
                      <a:pt x="1" y="754"/>
                      <a:pt x="1" y="755"/>
                    </a:cubicBezTo>
                    <a:cubicBezTo>
                      <a:pt x="2" y="755"/>
                      <a:pt x="2" y="755"/>
                      <a:pt x="2" y="756"/>
                    </a:cubicBezTo>
                    <a:cubicBezTo>
                      <a:pt x="5" y="758"/>
                      <a:pt x="5" y="758"/>
                      <a:pt x="5" y="758"/>
                    </a:cubicBezTo>
                    <a:cubicBezTo>
                      <a:pt x="3" y="759"/>
                      <a:pt x="3" y="759"/>
                      <a:pt x="3" y="759"/>
                    </a:cubicBezTo>
                    <a:cubicBezTo>
                      <a:pt x="3" y="759"/>
                      <a:pt x="2" y="760"/>
                      <a:pt x="2" y="760"/>
                    </a:cubicBezTo>
                    <a:cubicBezTo>
                      <a:pt x="2" y="761"/>
                      <a:pt x="3" y="761"/>
                      <a:pt x="3" y="761"/>
                    </a:cubicBezTo>
                    <a:cubicBezTo>
                      <a:pt x="4" y="762"/>
                      <a:pt x="4" y="762"/>
                      <a:pt x="4" y="762"/>
                    </a:cubicBezTo>
                    <a:cubicBezTo>
                      <a:pt x="2" y="763"/>
                      <a:pt x="2" y="763"/>
                      <a:pt x="2" y="763"/>
                    </a:cubicBezTo>
                    <a:cubicBezTo>
                      <a:pt x="1" y="764"/>
                      <a:pt x="1" y="764"/>
                      <a:pt x="1" y="765"/>
                    </a:cubicBezTo>
                    <a:cubicBezTo>
                      <a:pt x="1" y="765"/>
                      <a:pt x="1" y="766"/>
                      <a:pt x="2" y="766"/>
                    </a:cubicBezTo>
                    <a:cubicBezTo>
                      <a:pt x="5" y="768"/>
                      <a:pt x="5" y="768"/>
                      <a:pt x="5" y="768"/>
                    </a:cubicBezTo>
                    <a:cubicBezTo>
                      <a:pt x="1" y="770"/>
                      <a:pt x="1" y="770"/>
                      <a:pt x="1" y="770"/>
                    </a:cubicBezTo>
                    <a:cubicBezTo>
                      <a:pt x="1" y="770"/>
                      <a:pt x="1" y="771"/>
                      <a:pt x="1" y="771"/>
                    </a:cubicBezTo>
                    <a:cubicBezTo>
                      <a:pt x="1" y="772"/>
                      <a:pt x="1" y="772"/>
                      <a:pt x="1" y="773"/>
                    </a:cubicBezTo>
                    <a:cubicBezTo>
                      <a:pt x="5" y="775"/>
                      <a:pt x="5" y="775"/>
                      <a:pt x="5" y="775"/>
                    </a:cubicBezTo>
                    <a:cubicBezTo>
                      <a:pt x="3" y="778"/>
                      <a:pt x="3" y="778"/>
                      <a:pt x="3" y="778"/>
                    </a:cubicBezTo>
                    <a:cubicBezTo>
                      <a:pt x="2" y="778"/>
                      <a:pt x="2" y="779"/>
                      <a:pt x="2" y="779"/>
                    </a:cubicBezTo>
                    <a:cubicBezTo>
                      <a:pt x="3" y="779"/>
                      <a:pt x="3" y="780"/>
                      <a:pt x="3" y="780"/>
                    </a:cubicBezTo>
                    <a:cubicBezTo>
                      <a:pt x="5" y="781"/>
                      <a:pt x="5" y="781"/>
                      <a:pt x="5" y="781"/>
                    </a:cubicBezTo>
                    <a:cubicBezTo>
                      <a:pt x="3" y="782"/>
                      <a:pt x="3" y="782"/>
                      <a:pt x="3" y="782"/>
                    </a:cubicBezTo>
                    <a:cubicBezTo>
                      <a:pt x="3" y="783"/>
                      <a:pt x="2" y="783"/>
                      <a:pt x="2" y="784"/>
                    </a:cubicBezTo>
                    <a:cubicBezTo>
                      <a:pt x="2" y="784"/>
                      <a:pt x="3" y="785"/>
                      <a:pt x="3" y="785"/>
                    </a:cubicBezTo>
                    <a:cubicBezTo>
                      <a:pt x="4" y="786"/>
                      <a:pt x="4" y="786"/>
                      <a:pt x="4" y="786"/>
                    </a:cubicBezTo>
                    <a:cubicBezTo>
                      <a:pt x="2" y="786"/>
                      <a:pt x="2" y="786"/>
                      <a:pt x="2" y="786"/>
                    </a:cubicBezTo>
                    <a:cubicBezTo>
                      <a:pt x="2" y="787"/>
                      <a:pt x="2" y="787"/>
                      <a:pt x="2" y="788"/>
                    </a:cubicBezTo>
                    <a:cubicBezTo>
                      <a:pt x="1" y="788"/>
                      <a:pt x="2" y="789"/>
                      <a:pt x="2" y="789"/>
                    </a:cubicBezTo>
                    <a:cubicBezTo>
                      <a:pt x="6" y="791"/>
                      <a:pt x="6" y="791"/>
                      <a:pt x="6" y="791"/>
                    </a:cubicBezTo>
                    <a:cubicBezTo>
                      <a:pt x="3" y="794"/>
                      <a:pt x="3" y="794"/>
                      <a:pt x="3" y="794"/>
                    </a:cubicBezTo>
                    <a:cubicBezTo>
                      <a:pt x="2" y="794"/>
                      <a:pt x="2" y="794"/>
                      <a:pt x="2" y="795"/>
                    </a:cubicBezTo>
                    <a:cubicBezTo>
                      <a:pt x="2" y="795"/>
                      <a:pt x="2" y="796"/>
                      <a:pt x="3" y="796"/>
                    </a:cubicBezTo>
                    <a:cubicBezTo>
                      <a:pt x="5" y="797"/>
                      <a:pt x="5" y="797"/>
                      <a:pt x="5" y="797"/>
                    </a:cubicBezTo>
                    <a:cubicBezTo>
                      <a:pt x="2" y="798"/>
                      <a:pt x="2" y="798"/>
                      <a:pt x="2" y="798"/>
                    </a:cubicBezTo>
                    <a:cubicBezTo>
                      <a:pt x="1" y="798"/>
                      <a:pt x="1" y="799"/>
                      <a:pt x="1" y="799"/>
                    </a:cubicBezTo>
                    <a:cubicBezTo>
                      <a:pt x="1" y="800"/>
                      <a:pt x="1" y="800"/>
                      <a:pt x="1" y="801"/>
                    </a:cubicBezTo>
                    <a:cubicBezTo>
                      <a:pt x="4" y="802"/>
                      <a:pt x="4" y="802"/>
                      <a:pt x="4" y="802"/>
                    </a:cubicBezTo>
                    <a:cubicBezTo>
                      <a:pt x="3" y="804"/>
                      <a:pt x="3" y="804"/>
                      <a:pt x="3" y="804"/>
                    </a:cubicBezTo>
                    <a:cubicBezTo>
                      <a:pt x="2" y="804"/>
                      <a:pt x="2" y="805"/>
                      <a:pt x="2" y="805"/>
                    </a:cubicBezTo>
                    <a:cubicBezTo>
                      <a:pt x="2" y="806"/>
                      <a:pt x="2" y="806"/>
                      <a:pt x="3" y="807"/>
                    </a:cubicBezTo>
                    <a:cubicBezTo>
                      <a:pt x="5" y="808"/>
                      <a:pt x="5" y="808"/>
                      <a:pt x="5" y="808"/>
                    </a:cubicBezTo>
                    <a:cubicBezTo>
                      <a:pt x="2" y="809"/>
                      <a:pt x="2" y="809"/>
                      <a:pt x="2" y="809"/>
                    </a:cubicBezTo>
                    <a:cubicBezTo>
                      <a:pt x="2" y="809"/>
                      <a:pt x="1" y="810"/>
                      <a:pt x="1" y="810"/>
                    </a:cubicBezTo>
                    <a:cubicBezTo>
                      <a:pt x="1" y="811"/>
                      <a:pt x="1" y="811"/>
                      <a:pt x="2" y="812"/>
                    </a:cubicBezTo>
                    <a:cubicBezTo>
                      <a:pt x="3" y="813"/>
                      <a:pt x="3" y="813"/>
                      <a:pt x="3" y="813"/>
                    </a:cubicBezTo>
                    <a:cubicBezTo>
                      <a:pt x="1" y="813"/>
                      <a:pt x="1" y="813"/>
                      <a:pt x="1" y="813"/>
                    </a:cubicBezTo>
                    <a:cubicBezTo>
                      <a:pt x="1" y="814"/>
                      <a:pt x="1" y="814"/>
                      <a:pt x="1" y="815"/>
                    </a:cubicBezTo>
                    <a:cubicBezTo>
                      <a:pt x="0" y="815"/>
                      <a:pt x="1" y="816"/>
                      <a:pt x="1" y="816"/>
                    </a:cubicBezTo>
                    <a:cubicBezTo>
                      <a:pt x="5" y="819"/>
                      <a:pt x="5" y="819"/>
                      <a:pt x="5" y="819"/>
                    </a:cubicBezTo>
                    <a:cubicBezTo>
                      <a:pt x="2" y="820"/>
                      <a:pt x="2" y="820"/>
                      <a:pt x="2" y="820"/>
                    </a:cubicBezTo>
                    <a:cubicBezTo>
                      <a:pt x="1" y="821"/>
                      <a:pt x="1" y="821"/>
                      <a:pt x="1" y="822"/>
                    </a:cubicBezTo>
                    <a:cubicBezTo>
                      <a:pt x="1" y="822"/>
                      <a:pt x="1" y="823"/>
                      <a:pt x="2" y="823"/>
                    </a:cubicBezTo>
                    <a:cubicBezTo>
                      <a:pt x="6" y="826"/>
                      <a:pt x="6" y="826"/>
                      <a:pt x="6" y="826"/>
                    </a:cubicBezTo>
                    <a:cubicBezTo>
                      <a:pt x="3" y="828"/>
                      <a:pt x="3" y="828"/>
                      <a:pt x="3" y="828"/>
                    </a:cubicBezTo>
                    <a:cubicBezTo>
                      <a:pt x="3" y="828"/>
                      <a:pt x="2" y="829"/>
                      <a:pt x="2" y="829"/>
                    </a:cubicBezTo>
                    <a:cubicBezTo>
                      <a:pt x="2" y="830"/>
                      <a:pt x="3" y="830"/>
                      <a:pt x="3" y="831"/>
                    </a:cubicBezTo>
                    <a:cubicBezTo>
                      <a:pt x="6" y="832"/>
                      <a:pt x="6" y="832"/>
                      <a:pt x="6" y="832"/>
                    </a:cubicBezTo>
                    <a:cubicBezTo>
                      <a:pt x="3" y="833"/>
                      <a:pt x="3" y="833"/>
                      <a:pt x="3" y="833"/>
                    </a:cubicBezTo>
                    <a:cubicBezTo>
                      <a:pt x="2" y="833"/>
                      <a:pt x="2" y="834"/>
                      <a:pt x="2" y="834"/>
                    </a:cubicBezTo>
                    <a:cubicBezTo>
                      <a:pt x="2" y="835"/>
                      <a:pt x="2" y="836"/>
                      <a:pt x="3" y="836"/>
                    </a:cubicBezTo>
                    <a:cubicBezTo>
                      <a:pt x="5" y="837"/>
                      <a:pt x="5" y="837"/>
                      <a:pt x="5" y="837"/>
                    </a:cubicBezTo>
                    <a:cubicBezTo>
                      <a:pt x="1" y="841"/>
                      <a:pt x="1" y="841"/>
                      <a:pt x="1" y="841"/>
                    </a:cubicBezTo>
                    <a:cubicBezTo>
                      <a:pt x="1" y="841"/>
                      <a:pt x="1" y="841"/>
                      <a:pt x="1" y="842"/>
                    </a:cubicBezTo>
                    <a:cubicBezTo>
                      <a:pt x="1" y="842"/>
                      <a:pt x="1" y="843"/>
                      <a:pt x="2" y="843"/>
                    </a:cubicBezTo>
                    <a:cubicBezTo>
                      <a:pt x="5" y="845"/>
                      <a:pt x="5" y="845"/>
                      <a:pt x="5" y="845"/>
                    </a:cubicBezTo>
                    <a:cubicBezTo>
                      <a:pt x="3" y="846"/>
                      <a:pt x="3" y="846"/>
                      <a:pt x="3" y="846"/>
                    </a:cubicBezTo>
                    <a:cubicBezTo>
                      <a:pt x="3" y="847"/>
                      <a:pt x="2" y="847"/>
                      <a:pt x="2" y="848"/>
                    </a:cubicBezTo>
                    <a:cubicBezTo>
                      <a:pt x="2" y="848"/>
                      <a:pt x="3" y="848"/>
                      <a:pt x="3" y="849"/>
                    </a:cubicBezTo>
                    <a:cubicBezTo>
                      <a:pt x="5" y="850"/>
                      <a:pt x="5" y="850"/>
                      <a:pt x="5" y="850"/>
                    </a:cubicBezTo>
                    <a:cubicBezTo>
                      <a:pt x="3" y="851"/>
                      <a:pt x="3" y="851"/>
                      <a:pt x="3" y="851"/>
                    </a:cubicBezTo>
                    <a:cubicBezTo>
                      <a:pt x="2" y="852"/>
                      <a:pt x="2" y="852"/>
                      <a:pt x="2" y="853"/>
                    </a:cubicBezTo>
                    <a:cubicBezTo>
                      <a:pt x="2" y="853"/>
                      <a:pt x="2" y="854"/>
                      <a:pt x="3" y="854"/>
                    </a:cubicBezTo>
                    <a:cubicBezTo>
                      <a:pt x="5" y="855"/>
                      <a:pt x="5" y="855"/>
                      <a:pt x="5" y="855"/>
                    </a:cubicBezTo>
                    <a:cubicBezTo>
                      <a:pt x="2" y="857"/>
                      <a:pt x="2" y="857"/>
                      <a:pt x="2" y="857"/>
                    </a:cubicBezTo>
                    <a:cubicBezTo>
                      <a:pt x="1" y="857"/>
                      <a:pt x="1" y="858"/>
                      <a:pt x="1" y="858"/>
                    </a:cubicBezTo>
                    <a:cubicBezTo>
                      <a:pt x="1" y="859"/>
                      <a:pt x="1" y="859"/>
                      <a:pt x="1" y="860"/>
                    </a:cubicBezTo>
                    <a:cubicBezTo>
                      <a:pt x="4" y="861"/>
                      <a:pt x="4" y="861"/>
                      <a:pt x="4" y="861"/>
                    </a:cubicBezTo>
                    <a:cubicBezTo>
                      <a:pt x="1" y="863"/>
                      <a:pt x="1" y="863"/>
                      <a:pt x="1" y="863"/>
                    </a:cubicBezTo>
                    <a:cubicBezTo>
                      <a:pt x="1" y="863"/>
                      <a:pt x="1" y="863"/>
                      <a:pt x="1" y="864"/>
                    </a:cubicBezTo>
                    <a:cubicBezTo>
                      <a:pt x="1" y="865"/>
                      <a:pt x="1" y="865"/>
                      <a:pt x="1" y="865"/>
                    </a:cubicBezTo>
                    <a:cubicBezTo>
                      <a:pt x="4" y="867"/>
                      <a:pt x="4" y="867"/>
                      <a:pt x="4" y="867"/>
                    </a:cubicBezTo>
                    <a:cubicBezTo>
                      <a:pt x="1" y="870"/>
                      <a:pt x="1" y="870"/>
                      <a:pt x="1" y="870"/>
                    </a:cubicBezTo>
                    <a:cubicBezTo>
                      <a:pt x="1" y="871"/>
                      <a:pt x="1" y="871"/>
                      <a:pt x="1" y="872"/>
                    </a:cubicBezTo>
                    <a:cubicBezTo>
                      <a:pt x="1" y="872"/>
                      <a:pt x="1" y="872"/>
                      <a:pt x="2" y="873"/>
                    </a:cubicBezTo>
                    <a:cubicBezTo>
                      <a:pt x="5" y="875"/>
                      <a:pt x="5" y="875"/>
                      <a:pt x="5" y="875"/>
                    </a:cubicBezTo>
                    <a:cubicBezTo>
                      <a:pt x="3" y="877"/>
                      <a:pt x="3" y="877"/>
                      <a:pt x="3" y="877"/>
                    </a:cubicBezTo>
                    <a:cubicBezTo>
                      <a:pt x="2" y="877"/>
                      <a:pt x="2" y="878"/>
                      <a:pt x="2" y="878"/>
                    </a:cubicBezTo>
                    <a:cubicBezTo>
                      <a:pt x="2" y="879"/>
                      <a:pt x="2" y="879"/>
                      <a:pt x="3" y="879"/>
                    </a:cubicBezTo>
                    <a:cubicBezTo>
                      <a:pt x="4" y="880"/>
                      <a:pt x="4" y="880"/>
                      <a:pt x="4" y="880"/>
                    </a:cubicBezTo>
                    <a:cubicBezTo>
                      <a:pt x="1" y="883"/>
                      <a:pt x="1" y="883"/>
                      <a:pt x="1" y="883"/>
                    </a:cubicBezTo>
                    <a:cubicBezTo>
                      <a:pt x="0" y="883"/>
                      <a:pt x="0" y="883"/>
                      <a:pt x="0" y="884"/>
                    </a:cubicBezTo>
                    <a:cubicBezTo>
                      <a:pt x="0" y="884"/>
                      <a:pt x="0" y="885"/>
                      <a:pt x="1" y="885"/>
                    </a:cubicBezTo>
                    <a:cubicBezTo>
                      <a:pt x="4" y="887"/>
                      <a:pt x="4" y="887"/>
                      <a:pt x="4" y="887"/>
                    </a:cubicBezTo>
                    <a:cubicBezTo>
                      <a:pt x="2" y="888"/>
                      <a:pt x="2" y="888"/>
                      <a:pt x="2" y="888"/>
                    </a:cubicBezTo>
                    <a:cubicBezTo>
                      <a:pt x="1" y="888"/>
                      <a:pt x="1" y="889"/>
                      <a:pt x="1" y="889"/>
                    </a:cubicBezTo>
                    <a:cubicBezTo>
                      <a:pt x="1" y="890"/>
                      <a:pt x="1" y="890"/>
                      <a:pt x="2" y="891"/>
                    </a:cubicBezTo>
                    <a:cubicBezTo>
                      <a:pt x="5" y="893"/>
                      <a:pt x="5" y="893"/>
                      <a:pt x="5" y="893"/>
                    </a:cubicBezTo>
                    <a:cubicBezTo>
                      <a:pt x="2" y="896"/>
                      <a:pt x="2" y="896"/>
                      <a:pt x="2" y="896"/>
                    </a:cubicBezTo>
                    <a:cubicBezTo>
                      <a:pt x="2" y="896"/>
                      <a:pt x="2" y="897"/>
                      <a:pt x="2" y="897"/>
                    </a:cubicBezTo>
                    <a:cubicBezTo>
                      <a:pt x="2" y="898"/>
                      <a:pt x="2" y="898"/>
                      <a:pt x="2" y="898"/>
                    </a:cubicBezTo>
                    <a:cubicBezTo>
                      <a:pt x="5" y="900"/>
                      <a:pt x="5" y="900"/>
                      <a:pt x="5" y="900"/>
                    </a:cubicBezTo>
                    <a:cubicBezTo>
                      <a:pt x="1" y="902"/>
                      <a:pt x="1" y="902"/>
                      <a:pt x="1" y="902"/>
                    </a:cubicBezTo>
                    <a:cubicBezTo>
                      <a:pt x="1" y="902"/>
                      <a:pt x="1" y="902"/>
                      <a:pt x="1" y="903"/>
                    </a:cubicBezTo>
                    <a:cubicBezTo>
                      <a:pt x="1" y="903"/>
                      <a:pt x="1" y="904"/>
                      <a:pt x="1" y="904"/>
                    </a:cubicBezTo>
                    <a:cubicBezTo>
                      <a:pt x="5" y="907"/>
                      <a:pt x="5" y="907"/>
                      <a:pt x="5" y="907"/>
                    </a:cubicBezTo>
                    <a:cubicBezTo>
                      <a:pt x="3" y="909"/>
                      <a:pt x="3" y="909"/>
                      <a:pt x="3" y="909"/>
                    </a:cubicBezTo>
                    <a:cubicBezTo>
                      <a:pt x="2" y="909"/>
                      <a:pt x="2" y="910"/>
                      <a:pt x="2" y="910"/>
                    </a:cubicBezTo>
                    <a:cubicBezTo>
                      <a:pt x="2" y="911"/>
                      <a:pt x="3" y="911"/>
                      <a:pt x="3" y="911"/>
                    </a:cubicBezTo>
                    <a:cubicBezTo>
                      <a:pt x="6" y="913"/>
                      <a:pt x="6" y="913"/>
                      <a:pt x="6" y="913"/>
                    </a:cubicBezTo>
                    <a:cubicBezTo>
                      <a:pt x="2" y="915"/>
                      <a:pt x="2" y="915"/>
                      <a:pt x="2" y="915"/>
                    </a:cubicBezTo>
                    <a:cubicBezTo>
                      <a:pt x="1" y="915"/>
                      <a:pt x="1" y="916"/>
                      <a:pt x="1" y="916"/>
                    </a:cubicBezTo>
                    <a:cubicBezTo>
                      <a:pt x="1" y="917"/>
                      <a:pt x="1" y="917"/>
                      <a:pt x="2" y="917"/>
                    </a:cubicBezTo>
                    <a:cubicBezTo>
                      <a:pt x="4" y="919"/>
                      <a:pt x="4" y="919"/>
                      <a:pt x="4" y="919"/>
                    </a:cubicBezTo>
                    <a:cubicBezTo>
                      <a:pt x="1" y="921"/>
                      <a:pt x="1" y="921"/>
                      <a:pt x="1" y="921"/>
                    </a:cubicBezTo>
                    <a:cubicBezTo>
                      <a:pt x="1" y="922"/>
                      <a:pt x="1" y="922"/>
                      <a:pt x="1" y="923"/>
                    </a:cubicBezTo>
                    <a:cubicBezTo>
                      <a:pt x="1" y="923"/>
                      <a:pt x="1" y="923"/>
                      <a:pt x="2" y="924"/>
                    </a:cubicBezTo>
                    <a:cubicBezTo>
                      <a:pt x="5" y="926"/>
                      <a:pt x="5" y="926"/>
                      <a:pt x="5" y="926"/>
                    </a:cubicBezTo>
                    <a:cubicBezTo>
                      <a:pt x="3" y="928"/>
                      <a:pt x="3" y="928"/>
                      <a:pt x="3" y="928"/>
                    </a:cubicBezTo>
                    <a:cubicBezTo>
                      <a:pt x="2" y="928"/>
                      <a:pt x="2" y="929"/>
                      <a:pt x="2" y="929"/>
                    </a:cubicBezTo>
                    <a:cubicBezTo>
                      <a:pt x="2" y="930"/>
                      <a:pt x="3" y="930"/>
                      <a:pt x="3" y="930"/>
                    </a:cubicBezTo>
                    <a:cubicBezTo>
                      <a:pt x="3" y="931"/>
                      <a:pt x="3" y="931"/>
                      <a:pt x="3" y="931"/>
                    </a:cubicBezTo>
                    <a:cubicBezTo>
                      <a:pt x="1" y="931"/>
                      <a:pt x="1" y="931"/>
                      <a:pt x="1" y="931"/>
                    </a:cubicBezTo>
                    <a:cubicBezTo>
                      <a:pt x="1" y="932"/>
                      <a:pt x="1" y="932"/>
                      <a:pt x="1" y="933"/>
                    </a:cubicBezTo>
                    <a:cubicBezTo>
                      <a:pt x="0" y="933"/>
                      <a:pt x="1" y="934"/>
                      <a:pt x="1" y="934"/>
                    </a:cubicBezTo>
                    <a:cubicBezTo>
                      <a:pt x="5" y="936"/>
                      <a:pt x="5" y="936"/>
                      <a:pt x="5" y="936"/>
                    </a:cubicBezTo>
                    <a:cubicBezTo>
                      <a:pt x="1" y="938"/>
                      <a:pt x="1" y="938"/>
                      <a:pt x="1" y="938"/>
                    </a:cubicBezTo>
                    <a:cubicBezTo>
                      <a:pt x="1" y="938"/>
                      <a:pt x="0" y="939"/>
                      <a:pt x="0" y="939"/>
                    </a:cubicBezTo>
                    <a:cubicBezTo>
                      <a:pt x="0" y="940"/>
                      <a:pt x="1" y="940"/>
                      <a:pt x="1" y="941"/>
                    </a:cubicBezTo>
                    <a:cubicBezTo>
                      <a:pt x="5" y="943"/>
                      <a:pt x="5" y="943"/>
                      <a:pt x="5" y="943"/>
                    </a:cubicBezTo>
                    <a:cubicBezTo>
                      <a:pt x="2" y="945"/>
                      <a:pt x="2" y="945"/>
                      <a:pt x="2" y="945"/>
                    </a:cubicBezTo>
                    <a:cubicBezTo>
                      <a:pt x="2" y="945"/>
                      <a:pt x="2" y="946"/>
                      <a:pt x="2" y="946"/>
                    </a:cubicBezTo>
                    <a:cubicBezTo>
                      <a:pt x="2" y="947"/>
                      <a:pt x="2" y="947"/>
                      <a:pt x="2" y="948"/>
                    </a:cubicBezTo>
                    <a:cubicBezTo>
                      <a:pt x="6" y="950"/>
                      <a:pt x="6" y="950"/>
                      <a:pt x="6" y="950"/>
                    </a:cubicBezTo>
                    <a:cubicBezTo>
                      <a:pt x="2" y="953"/>
                      <a:pt x="2" y="953"/>
                      <a:pt x="2" y="953"/>
                    </a:cubicBezTo>
                    <a:cubicBezTo>
                      <a:pt x="2" y="953"/>
                      <a:pt x="2" y="954"/>
                      <a:pt x="2" y="954"/>
                    </a:cubicBezTo>
                    <a:cubicBezTo>
                      <a:pt x="2" y="955"/>
                      <a:pt x="2" y="955"/>
                      <a:pt x="3" y="955"/>
                    </a:cubicBezTo>
                    <a:cubicBezTo>
                      <a:pt x="5" y="957"/>
                      <a:pt x="5" y="957"/>
                      <a:pt x="5" y="957"/>
                    </a:cubicBezTo>
                    <a:cubicBezTo>
                      <a:pt x="2" y="960"/>
                      <a:pt x="2" y="960"/>
                      <a:pt x="2" y="960"/>
                    </a:cubicBezTo>
                    <a:cubicBezTo>
                      <a:pt x="2" y="961"/>
                      <a:pt x="1" y="961"/>
                      <a:pt x="2" y="962"/>
                    </a:cubicBezTo>
                    <a:cubicBezTo>
                      <a:pt x="2" y="962"/>
                      <a:pt x="2" y="962"/>
                      <a:pt x="2" y="963"/>
                    </a:cubicBezTo>
                    <a:cubicBezTo>
                      <a:pt x="5" y="965"/>
                      <a:pt x="5" y="965"/>
                      <a:pt x="5" y="965"/>
                    </a:cubicBezTo>
                    <a:cubicBezTo>
                      <a:pt x="3" y="967"/>
                      <a:pt x="3" y="967"/>
                      <a:pt x="3" y="967"/>
                    </a:cubicBezTo>
                    <a:cubicBezTo>
                      <a:pt x="3" y="967"/>
                      <a:pt x="2" y="968"/>
                      <a:pt x="2" y="968"/>
                    </a:cubicBezTo>
                    <a:cubicBezTo>
                      <a:pt x="2" y="969"/>
                      <a:pt x="3" y="969"/>
                      <a:pt x="3" y="969"/>
                    </a:cubicBezTo>
                    <a:cubicBezTo>
                      <a:pt x="6" y="971"/>
                      <a:pt x="6" y="971"/>
                      <a:pt x="6" y="971"/>
                    </a:cubicBezTo>
                    <a:cubicBezTo>
                      <a:pt x="3" y="974"/>
                      <a:pt x="3" y="974"/>
                      <a:pt x="3" y="974"/>
                    </a:cubicBezTo>
                    <a:cubicBezTo>
                      <a:pt x="2" y="974"/>
                      <a:pt x="2" y="975"/>
                      <a:pt x="2" y="975"/>
                    </a:cubicBezTo>
                    <a:cubicBezTo>
                      <a:pt x="2" y="976"/>
                      <a:pt x="2" y="976"/>
                      <a:pt x="3" y="976"/>
                    </a:cubicBezTo>
                    <a:cubicBezTo>
                      <a:pt x="6" y="978"/>
                      <a:pt x="6" y="978"/>
                      <a:pt x="6" y="978"/>
                    </a:cubicBezTo>
                    <a:cubicBezTo>
                      <a:pt x="2" y="980"/>
                      <a:pt x="2" y="980"/>
                      <a:pt x="2" y="980"/>
                    </a:cubicBezTo>
                    <a:cubicBezTo>
                      <a:pt x="2" y="980"/>
                      <a:pt x="2" y="981"/>
                      <a:pt x="2" y="981"/>
                    </a:cubicBezTo>
                    <a:cubicBezTo>
                      <a:pt x="2" y="982"/>
                      <a:pt x="2" y="982"/>
                      <a:pt x="2" y="983"/>
                    </a:cubicBezTo>
                    <a:cubicBezTo>
                      <a:pt x="5" y="985"/>
                      <a:pt x="5" y="985"/>
                      <a:pt x="5" y="985"/>
                    </a:cubicBezTo>
                    <a:cubicBezTo>
                      <a:pt x="2" y="987"/>
                      <a:pt x="2" y="987"/>
                      <a:pt x="2" y="987"/>
                    </a:cubicBezTo>
                    <a:cubicBezTo>
                      <a:pt x="1" y="987"/>
                      <a:pt x="1" y="988"/>
                      <a:pt x="1" y="988"/>
                    </a:cubicBezTo>
                    <a:cubicBezTo>
                      <a:pt x="1" y="989"/>
                      <a:pt x="1" y="989"/>
                      <a:pt x="2" y="990"/>
                    </a:cubicBezTo>
                    <a:cubicBezTo>
                      <a:pt x="5" y="991"/>
                      <a:pt x="5" y="991"/>
                      <a:pt x="5" y="991"/>
                    </a:cubicBezTo>
                    <a:cubicBezTo>
                      <a:pt x="2" y="995"/>
                      <a:pt x="2" y="995"/>
                      <a:pt x="2" y="995"/>
                    </a:cubicBezTo>
                    <a:cubicBezTo>
                      <a:pt x="2" y="996"/>
                      <a:pt x="2" y="996"/>
                      <a:pt x="2" y="996"/>
                    </a:cubicBezTo>
                    <a:cubicBezTo>
                      <a:pt x="2" y="997"/>
                      <a:pt x="2" y="997"/>
                      <a:pt x="3" y="997"/>
                    </a:cubicBezTo>
                    <a:cubicBezTo>
                      <a:pt x="5" y="999"/>
                      <a:pt x="5" y="999"/>
                      <a:pt x="5" y="999"/>
                    </a:cubicBezTo>
                    <a:cubicBezTo>
                      <a:pt x="3" y="999"/>
                      <a:pt x="3" y="999"/>
                      <a:pt x="3" y="999"/>
                    </a:cubicBezTo>
                    <a:cubicBezTo>
                      <a:pt x="2" y="999"/>
                      <a:pt x="1" y="1000"/>
                      <a:pt x="1" y="1000"/>
                    </a:cubicBezTo>
                    <a:cubicBezTo>
                      <a:pt x="1" y="1001"/>
                      <a:pt x="2" y="1002"/>
                      <a:pt x="2" y="1002"/>
                    </a:cubicBezTo>
                    <a:cubicBezTo>
                      <a:pt x="4" y="1003"/>
                      <a:pt x="4" y="1003"/>
                      <a:pt x="4" y="1003"/>
                    </a:cubicBezTo>
                    <a:cubicBezTo>
                      <a:pt x="2" y="1005"/>
                      <a:pt x="2" y="1005"/>
                      <a:pt x="2" y="1005"/>
                    </a:cubicBezTo>
                    <a:cubicBezTo>
                      <a:pt x="1" y="1005"/>
                      <a:pt x="1" y="1006"/>
                      <a:pt x="1" y="1006"/>
                    </a:cubicBezTo>
                    <a:cubicBezTo>
                      <a:pt x="1" y="1007"/>
                      <a:pt x="2" y="1007"/>
                      <a:pt x="2" y="1008"/>
                    </a:cubicBezTo>
                    <a:cubicBezTo>
                      <a:pt x="4" y="1009"/>
                      <a:pt x="4" y="1009"/>
                      <a:pt x="4" y="1009"/>
                    </a:cubicBezTo>
                    <a:cubicBezTo>
                      <a:pt x="1" y="1011"/>
                      <a:pt x="1" y="1011"/>
                      <a:pt x="1" y="1011"/>
                    </a:cubicBezTo>
                    <a:cubicBezTo>
                      <a:pt x="1" y="1011"/>
                      <a:pt x="0" y="1011"/>
                      <a:pt x="0" y="1012"/>
                    </a:cubicBezTo>
                    <a:cubicBezTo>
                      <a:pt x="0" y="1012"/>
                      <a:pt x="1" y="1013"/>
                      <a:pt x="1" y="1013"/>
                    </a:cubicBezTo>
                    <a:cubicBezTo>
                      <a:pt x="5" y="1016"/>
                      <a:pt x="5" y="1016"/>
                      <a:pt x="5" y="1016"/>
                    </a:cubicBezTo>
                    <a:cubicBezTo>
                      <a:pt x="3" y="1019"/>
                      <a:pt x="3" y="1019"/>
                      <a:pt x="3" y="1019"/>
                    </a:cubicBezTo>
                    <a:cubicBezTo>
                      <a:pt x="2" y="1019"/>
                      <a:pt x="2" y="1019"/>
                      <a:pt x="2" y="1020"/>
                    </a:cubicBezTo>
                    <a:cubicBezTo>
                      <a:pt x="2" y="1020"/>
                      <a:pt x="3" y="1021"/>
                      <a:pt x="3" y="1021"/>
                    </a:cubicBezTo>
                    <a:cubicBezTo>
                      <a:pt x="5" y="1022"/>
                      <a:pt x="5" y="1022"/>
                      <a:pt x="5" y="1022"/>
                    </a:cubicBezTo>
                    <a:cubicBezTo>
                      <a:pt x="2" y="1024"/>
                      <a:pt x="2" y="1024"/>
                      <a:pt x="2" y="1024"/>
                    </a:cubicBezTo>
                    <a:cubicBezTo>
                      <a:pt x="2" y="1024"/>
                      <a:pt x="2" y="1025"/>
                      <a:pt x="2" y="1025"/>
                    </a:cubicBezTo>
                    <a:cubicBezTo>
                      <a:pt x="2" y="1026"/>
                      <a:pt x="2" y="1026"/>
                      <a:pt x="3" y="1026"/>
                    </a:cubicBezTo>
                    <a:cubicBezTo>
                      <a:pt x="6" y="1028"/>
                      <a:pt x="6" y="1028"/>
                      <a:pt x="6" y="1028"/>
                    </a:cubicBezTo>
                    <a:cubicBezTo>
                      <a:pt x="3" y="1029"/>
                      <a:pt x="3" y="1029"/>
                      <a:pt x="3" y="1029"/>
                    </a:cubicBezTo>
                    <a:cubicBezTo>
                      <a:pt x="2" y="1030"/>
                      <a:pt x="2" y="1030"/>
                      <a:pt x="2" y="1031"/>
                    </a:cubicBezTo>
                    <a:cubicBezTo>
                      <a:pt x="2" y="1031"/>
                      <a:pt x="2" y="1032"/>
                      <a:pt x="2" y="1032"/>
                    </a:cubicBezTo>
                    <a:cubicBezTo>
                      <a:pt x="12" y="1038"/>
                      <a:pt x="12" y="1038"/>
                      <a:pt x="12" y="1038"/>
                    </a:cubicBezTo>
                    <a:cubicBezTo>
                      <a:pt x="12" y="1038"/>
                      <a:pt x="13" y="1038"/>
                      <a:pt x="14" y="1037"/>
                    </a:cubicBezTo>
                    <a:cubicBezTo>
                      <a:pt x="14" y="1037"/>
                      <a:pt x="14" y="1036"/>
                      <a:pt x="13" y="1035"/>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8" name="Freeform 1216"/>
              <p:cNvSpPr>
                <a:spLocks/>
              </p:cNvSpPr>
              <p:nvPr/>
            </p:nvSpPr>
            <p:spPr bwMode="auto">
              <a:xfrm>
                <a:off x="4085081" y="316378"/>
                <a:ext cx="109456" cy="2301801"/>
              </a:xfrm>
              <a:custGeom>
                <a:avLst/>
                <a:gdLst>
                  <a:gd name="T0" fmla="*/ 1 w 50"/>
                  <a:gd name="T1" fmla="*/ 1036 h 1051"/>
                  <a:gd name="T2" fmla="*/ 44 w 50"/>
                  <a:gd name="T3" fmla="*/ 1033 h 1051"/>
                  <a:gd name="T4" fmla="*/ 48 w 50"/>
                  <a:gd name="T5" fmla="*/ 997 h 1051"/>
                  <a:gd name="T6" fmla="*/ 48 w 50"/>
                  <a:gd name="T7" fmla="*/ 964 h 1051"/>
                  <a:gd name="T8" fmla="*/ 46 w 50"/>
                  <a:gd name="T9" fmla="*/ 927 h 1051"/>
                  <a:gd name="T10" fmla="*/ 47 w 50"/>
                  <a:gd name="T11" fmla="*/ 888 h 1051"/>
                  <a:gd name="T12" fmla="*/ 49 w 50"/>
                  <a:gd name="T13" fmla="*/ 850 h 1051"/>
                  <a:gd name="T14" fmla="*/ 48 w 50"/>
                  <a:gd name="T15" fmla="*/ 811 h 1051"/>
                  <a:gd name="T16" fmla="*/ 46 w 50"/>
                  <a:gd name="T17" fmla="*/ 780 h 1051"/>
                  <a:gd name="T18" fmla="*/ 48 w 50"/>
                  <a:gd name="T19" fmla="*/ 749 h 1051"/>
                  <a:gd name="T20" fmla="*/ 48 w 50"/>
                  <a:gd name="T21" fmla="*/ 712 h 1051"/>
                  <a:gd name="T22" fmla="*/ 49 w 50"/>
                  <a:gd name="T23" fmla="*/ 675 h 1051"/>
                  <a:gd name="T24" fmla="*/ 45 w 50"/>
                  <a:gd name="T25" fmla="*/ 637 h 1051"/>
                  <a:gd name="T26" fmla="*/ 48 w 50"/>
                  <a:gd name="T27" fmla="*/ 599 h 1051"/>
                  <a:gd name="T28" fmla="*/ 48 w 50"/>
                  <a:gd name="T29" fmla="*/ 564 h 1051"/>
                  <a:gd name="T30" fmla="*/ 48 w 50"/>
                  <a:gd name="T31" fmla="*/ 531 h 1051"/>
                  <a:gd name="T32" fmla="*/ 46 w 50"/>
                  <a:gd name="T33" fmla="*/ 496 h 1051"/>
                  <a:gd name="T34" fmla="*/ 45 w 50"/>
                  <a:gd name="T35" fmla="*/ 455 h 1051"/>
                  <a:gd name="T36" fmla="*/ 49 w 50"/>
                  <a:gd name="T37" fmla="*/ 420 h 1051"/>
                  <a:gd name="T38" fmla="*/ 49 w 50"/>
                  <a:gd name="T39" fmla="*/ 388 h 1051"/>
                  <a:gd name="T40" fmla="*/ 47 w 50"/>
                  <a:gd name="T41" fmla="*/ 355 h 1051"/>
                  <a:gd name="T42" fmla="*/ 46 w 50"/>
                  <a:gd name="T43" fmla="*/ 321 h 1051"/>
                  <a:gd name="T44" fmla="*/ 45 w 50"/>
                  <a:gd name="T45" fmla="*/ 281 h 1051"/>
                  <a:gd name="T46" fmla="*/ 44 w 50"/>
                  <a:gd name="T47" fmla="*/ 243 h 1051"/>
                  <a:gd name="T48" fmla="*/ 48 w 50"/>
                  <a:gd name="T49" fmla="*/ 208 h 1051"/>
                  <a:gd name="T50" fmla="*/ 49 w 50"/>
                  <a:gd name="T51" fmla="*/ 172 h 1051"/>
                  <a:gd name="T52" fmla="*/ 49 w 50"/>
                  <a:gd name="T53" fmla="*/ 136 h 1051"/>
                  <a:gd name="T54" fmla="*/ 48 w 50"/>
                  <a:gd name="T55" fmla="*/ 102 h 1051"/>
                  <a:gd name="T56" fmla="*/ 46 w 50"/>
                  <a:gd name="T57" fmla="*/ 68 h 1051"/>
                  <a:gd name="T58" fmla="*/ 48 w 50"/>
                  <a:gd name="T59" fmla="*/ 34 h 1051"/>
                  <a:gd name="T60" fmla="*/ 26 w 50"/>
                  <a:gd name="T61" fmla="*/ 1 h 1051"/>
                  <a:gd name="T62" fmla="*/ 43 w 50"/>
                  <a:gd name="T63" fmla="*/ 14 h 1051"/>
                  <a:gd name="T64" fmla="*/ 41 w 50"/>
                  <a:gd name="T65" fmla="*/ 30 h 1051"/>
                  <a:gd name="T66" fmla="*/ 44 w 50"/>
                  <a:gd name="T67" fmla="*/ 66 h 1051"/>
                  <a:gd name="T68" fmla="*/ 42 w 50"/>
                  <a:gd name="T69" fmla="*/ 99 h 1051"/>
                  <a:gd name="T70" fmla="*/ 41 w 50"/>
                  <a:gd name="T71" fmla="*/ 133 h 1051"/>
                  <a:gd name="T72" fmla="*/ 42 w 50"/>
                  <a:gd name="T73" fmla="*/ 169 h 1051"/>
                  <a:gd name="T74" fmla="*/ 41 w 50"/>
                  <a:gd name="T75" fmla="*/ 204 h 1051"/>
                  <a:gd name="T76" fmla="*/ 44 w 50"/>
                  <a:gd name="T77" fmla="*/ 239 h 1051"/>
                  <a:gd name="T78" fmla="*/ 44 w 50"/>
                  <a:gd name="T79" fmla="*/ 278 h 1051"/>
                  <a:gd name="T80" fmla="*/ 44 w 50"/>
                  <a:gd name="T81" fmla="*/ 318 h 1051"/>
                  <a:gd name="T82" fmla="*/ 40 w 50"/>
                  <a:gd name="T83" fmla="*/ 352 h 1051"/>
                  <a:gd name="T84" fmla="*/ 41 w 50"/>
                  <a:gd name="T85" fmla="*/ 385 h 1051"/>
                  <a:gd name="T86" fmla="*/ 42 w 50"/>
                  <a:gd name="T87" fmla="*/ 417 h 1051"/>
                  <a:gd name="T88" fmla="*/ 45 w 50"/>
                  <a:gd name="T89" fmla="*/ 452 h 1051"/>
                  <a:gd name="T90" fmla="*/ 44 w 50"/>
                  <a:gd name="T91" fmla="*/ 493 h 1051"/>
                  <a:gd name="T92" fmla="*/ 42 w 50"/>
                  <a:gd name="T93" fmla="*/ 528 h 1051"/>
                  <a:gd name="T94" fmla="*/ 40 w 50"/>
                  <a:gd name="T95" fmla="*/ 562 h 1051"/>
                  <a:gd name="T96" fmla="*/ 42 w 50"/>
                  <a:gd name="T97" fmla="*/ 596 h 1051"/>
                  <a:gd name="T98" fmla="*/ 45 w 50"/>
                  <a:gd name="T99" fmla="*/ 634 h 1051"/>
                  <a:gd name="T100" fmla="*/ 42 w 50"/>
                  <a:gd name="T101" fmla="*/ 672 h 1051"/>
                  <a:gd name="T102" fmla="*/ 42 w 50"/>
                  <a:gd name="T103" fmla="*/ 710 h 1051"/>
                  <a:gd name="T104" fmla="*/ 41 w 50"/>
                  <a:gd name="T105" fmla="*/ 745 h 1051"/>
                  <a:gd name="T106" fmla="*/ 45 w 50"/>
                  <a:gd name="T107" fmla="*/ 777 h 1051"/>
                  <a:gd name="T108" fmla="*/ 42 w 50"/>
                  <a:gd name="T109" fmla="*/ 809 h 1051"/>
                  <a:gd name="T110" fmla="*/ 41 w 50"/>
                  <a:gd name="T111" fmla="*/ 847 h 1051"/>
                  <a:gd name="T112" fmla="*/ 42 w 50"/>
                  <a:gd name="T113" fmla="*/ 886 h 1051"/>
                  <a:gd name="T114" fmla="*/ 44 w 50"/>
                  <a:gd name="T115" fmla="*/ 923 h 1051"/>
                  <a:gd name="T116" fmla="*/ 41 w 50"/>
                  <a:gd name="T117" fmla="*/ 961 h 1051"/>
                  <a:gd name="T118" fmla="*/ 41 w 50"/>
                  <a:gd name="T119" fmla="*/ 994 h 1051"/>
                  <a:gd name="T120" fmla="*/ 40 w 50"/>
                  <a:gd name="T121" fmla="*/ 1032 h 1051"/>
                  <a:gd name="T122" fmla="*/ 32 w 50"/>
                  <a:gd name="T123" fmla="*/ 1047 h 1051"/>
                  <a:gd name="T124" fmla="*/ 2 w 50"/>
                  <a:gd name="T125" fmla="*/ 1033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1051">
                    <a:moveTo>
                      <a:pt x="18" y="1048"/>
                    </a:moveTo>
                    <a:cubicBezTo>
                      <a:pt x="8" y="1042"/>
                      <a:pt x="8" y="1042"/>
                      <a:pt x="8" y="1042"/>
                    </a:cubicBezTo>
                    <a:cubicBezTo>
                      <a:pt x="7" y="1043"/>
                      <a:pt x="7" y="1043"/>
                      <a:pt x="7" y="1043"/>
                    </a:cubicBezTo>
                    <a:cubicBezTo>
                      <a:pt x="7" y="1044"/>
                      <a:pt x="7" y="1044"/>
                      <a:pt x="7" y="1044"/>
                    </a:cubicBezTo>
                    <a:cubicBezTo>
                      <a:pt x="25" y="1051"/>
                      <a:pt x="25" y="1051"/>
                      <a:pt x="25" y="1051"/>
                    </a:cubicBezTo>
                    <a:cubicBezTo>
                      <a:pt x="26" y="1051"/>
                      <a:pt x="27" y="1051"/>
                      <a:pt x="27" y="1050"/>
                    </a:cubicBezTo>
                    <a:cubicBezTo>
                      <a:pt x="28" y="1049"/>
                      <a:pt x="27" y="1048"/>
                      <a:pt x="27" y="1048"/>
                    </a:cubicBezTo>
                    <a:cubicBezTo>
                      <a:pt x="3" y="1033"/>
                      <a:pt x="3" y="1033"/>
                      <a:pt x="3" y="1033"/>
                    </a:cubicBezTo>
                    <a:cubicBezTo>
                      <a:pt x="2" y="1034"/>
                      <a:pt x="2" y="1034"/>
                      <a:pt x="2" y="1034"/>
                    </a:cubicBezTo>
                    <a:cubicBezTo>
                      <a:pt x="2" y="1036"/>
                      <a:pt x="2" y="1036"/>
                      <a:pt x="2" y="1036"/>
                    </a:cubicBezTo>
                    <a:cubicBezTo>
                      <a:pt x="2" y="1034"/>
                      <a:pt x="2" y="1034"/>
                      <a:pt x="2" y="1034"/>
                    </a:cubicBezTo>
                    <a:cubicBezTo>
                      <a:pt x="1" y="1036"/>
                      <a:pt x="1" y="1036"/>
                      <a:pt x="1" y="1036"/>
                    </a:cubicBezTo>
                    <a:cubicBezTo>
                      <a:pt x="2" y="1036"/>
                      <a:pt x="2" y="1036"/>
                      <a:pt x="2" y="1036"/>
                    </a:cubicBezTo>
                    <a:cubicBezTo>
                      <a:pt x="2" y="1034"/>
                      <a:pt x="2" y="1034"/>
                      <a:pt x="2" y="1034"/>
                    </a:cubicBezTo>
                    <a:cubicBezTo>
                      <a:pt x="1" y="1036"/>
                      <a:pt x="1" y="1036"/>
                      <a:pt x="1" y="1036"/>
                    </a:cubicBezTo>
                    <a:cubicBezTo>
                      <a:pt x="2" y="1034"/>
                      <a:pt x="2" y="1034"/>
                      <a:pt x="2" y="1034"/>
                    </a:cubicBezTo>
                    <a:cubicBezTo>
                      <a:pt x="1" y="1036"/>
                      <a:pt x="1" y="1036"/>
                      <a:pt x="1" y="1036"/>
                    </a:cubicBezTo>
                    <a:cubicBezTo>
                      <a:pt x="1" y="1036"/>
                      <a:pt x="1" y="1036"/>
                      <a:pt x="1" y="1036"/>
                    </a:cubicBezTo>
                    <a:cubicBezTo>
                      <a:pt x="2" y="1034"/>
                      <a:pt x="2" y="1034"/>
                      <a:pt x="2" y="1034"/>
                    </a:cubicBezTo>
                    <a:cubicBezTo>
                      <a:pt x="1" y="1036"/>
                      <a:pt x="1" y="1036"/>
                      <a:pt x="1" y="1036"/>
                    </a:cubicBezTo>
                    <a:cubicBezTo>
                      <a:pt x="1" y="1035"/>
                      <a:pt x="1" y="1035"/>
                      <a:pt x="1" y="1035"/>
                    </a:cubicBezTo>
                    <a:cubicBezTo>
                      <a:pt x="1" y="1036"/>
                      <a:pt x="1" y="1036"/>
                      <a:pt x="1" y="1036"/>
                    </a:cubicBezTo>
                    <a:cubicBezTo>
                      <a:pt x="1" y="1036"/>
                      <a:pt x="1" y="1036"/>
                      <a:pt x="1" y="1036"/>
                    </a:cubicBezTo>
                    <a:cubicBezTo>
                      <a:pt x="1" y="1035"/>
                      <a:pt x="1" y="1035"/>
                      <a:pt x="1" y="1035"/>
                    </a:cubicBezTo>
                    <a:cubicBezTo>
                      <a:pt x="1" y="1036"/>
                      <a:pt x="1" y="1036"/>
                      <a:pt x="1" y="1036"/>
                    </a:cubicBezTo>
                    <a:cubicBezTo>
                      <a:pt x="2" y="1036"/>
                      <a:pt x="9" y="1039"/>
                      <a:pt x="16" y="1043"/>
                    </a:cubicBezTo>
                    <a:cubicBezTo>
                      <a:pt x="20" y="1044"/>
                      <a:pt x="23" y="1046"/>
                      <a:pt x="26" y="1047"/>
                    </a:cubicBezTo>
                    <a:cubicBezTo>
                      <a:pt x="28" y="1048"/>
                      <a:pt x="29" y="1048"/>
                      <a:pt x="30" y="1049"/>
                    </a:cubicBezTo>
                    <a:cubicBezTo>
                      <a:pt x="30" y="1049"/>
                      <a:pt x="31" y="1049"/>
                      <a:pt x="31" y="1049"/>
                    </a:cubicBezTo>
                    <a:cubicBezTo>
                      <a:pt x="32" y="1049"/>
                      <a:pt x="32" y="1050"/>
                      <a:pt x="32" y="1050"/>
                    </a:cubicBezTo>
                    <a:cubicBezTo>
                      <a:pt x="33" y="1049"/>
                      <a:pt x="33" y="1049"/>
                      <a:pt x="33" y="1049"/>
                    </a:cubicBezTo>
                    <a:cubicBezTo>
                      <a:pt x="33" y="1049"/>
                      <a:pt x="33" y="1049"/>
                      <a:pt x="34" y="1049"/>
                    </a:cubicBezTo>
                    <a:cubicBezTo>
                      <a:pt x="34" y="1048"/>
                      <a:pt x="34" y="1048"/>
                      <a:pt x="34" y="1048"/>
                    </a:cubicBezTo>
                    <a:cubicBezTo>
                      <a:pt x="34" y="1047"/>
                      <a:pt x="33" y="1047"/>
                      <a:pt x="33" y="1047"/>
                    </a:cubicBezTo>
                    <a:cubicBezTo>
                      <a:pt x="31" y="1046"/>
                      <a:pt x="31" y="1046"/>
                      <a:pt x="31" y="1046"/>
                    </a:cubicBezTo>
                    <a:cubicBezTo>
                      <a:pt x="36" y="1046"/>
                      <a:pt x="36" y="1046"/>
                      <a:pt x="36" y="1046"/>
                    </a:cubicBezTo>
                    <a:cubicBezTo>
                      <a:pt x="37" y="1046"/>
                      <a:pt x="38" y="1046"/>
                      <a:pt x="38" y="1045"/>
                    </a:cubicBezTo>
                    <a:cubicBezTo>
                      <a:pt x="38" y="1044"/>
                      <a:pt x="38" y="1044"/>
                      <a:pt x="37" y="1043"/>
                    </a:cubicBezTo>
                    <a:cubicBezTo>
                      <a:pt x="36" y="1042"/>
                      <a:pt x="36" y="1042"/>
                      <a:pt x="36" y="1042"/>
                    </a:cubicBezTo>
                    <a:cubicBezTo>
                      <a:pt x="41" y="1042"/>
                      <a:pt x="41" y="1042"/>
                      <a:pt x="41" y="1042"/>
                    </a:cubicBezTo>
                    <a:cubicBezTo>
                      <a:pt x="42" y="1041"/>
                      <a:pt x="42" y="1041"/>
                      <a:pt x="42" y="1040"/>
                    </a:cubicBezTo>
                    <a:cubicBezTo>
                      <a:pt x="42" y="1040"/>
                      <a:pt x="42" y="1039"/>
                      <a:pt x="41" y="1039"/>
                    </a:cubicBezTo>
                    <a:cubicBezTo>
                      <a:pt x="41" y="1038"/>
                      <a:pt x="41" y="1038"/>
                      <a:pt x="41" y="1038"/>
                    </a:cubicBezTo>
                    <a:cubicBezTo>
                      <a:pt x="45" y="1036"/>
                      <a:pt x="45" y="1036"/>
                      <a:pt x="45" y="1036"/>
                    </a:cubicBezTo>
                    <a:cubicBezTo>
                      <a:pt x="45" y="1036"/>
                      <a:pt x="45" y="1035"/>
                      <a:pt x="45" y="1035"/>
                    </a:cubicBezTo>
                    <a:cubicBezTo>
                      <a:pt x="45" y="1034"/>
                      <a:pt x="45" y="1034"/>
                      <a:pt x="44" y="1033"/>
                    </a:cubicBezTo>
                    <a:cubicBezTo>
                      <a:pt x="44" y="1033"/>
                      <a:pt x="44" y="1033"/>
                      <a:pt x="44" y="1033"/>
                    </a:cubicBezTo>
                    <a:cubicBezTo>
                      <a:pt x="48" y="1031"/>
                      <a:pt x="48" y="1031"/>
                      <a:pt x="48" y="1031"/>
                    </a:cubicBezTo>
                    <a:cubicBezTo>
                      <a:pt x="49" y="1031"/>
                      <a:pt x="49" y="1030"/>
                      <a:pt x="49" y="1030"/>
                    </a:cubicBezTo>
                    <a:cubicBezTo>
                      <a:pt x="49" y="1029"/>
                      <a:pt x="49" y="1029"/>
                      <a:pt x="48" y="1028"/>
                    </a:cubicBezTo>
                    <a:cubicBezTo>
                      <a:pt x="45" y="1026"/>
                      <a:pt x="45" y="1026"/>
                      <a:pt x="45" y="1026"/>
                    </a:cubicBezTo>
                    <a:cubicBezTo>
                      <a:pt x="48" y="1024"/>
                      <a:pt x="48" y="1024"/>
                      <a:pt x="48" y="1024"/>
                    </a:cubicBezTo>
                    <a:cubicBezTo>
                      <a:pt x="48" y="1023"/>
                      <a:pt x="48" y="1023"/>
                      <a:pt x="48" y="1022"/>
                    </a:cubicBezTo>
                    <a:cubicBezTo>
                      <a:pt x="48" y="1022"/>
                      <a:pt x="48" y="1021"/>
                      <a:pt x="47" y="1021"/>
                    </a:cubicBezTo>
                    <a:cubicBezTo>
                      <a:pt x="45" y="1020"/>
                      <a:pt x="45" y="1020"/>
                      <a:pt x="45" y="1020"/>
                    </a:cubicBezTo>
                    <a:cubicBezTo>
                      <a:pt x="48" y="1018"/>
                      <a:pt x="48" y="1018"/>
                      <a:pt x="48" y="1018"/>
                    </a:cubicBezTo>
                    <a:cubicBezTo>
                      <a:pt x="48" y="1017"/>
                      <a:pt x="49" y="1017"/>
                      <a:pt x="49" y="1016"/>
                    </a:cubicBezTo>
                    <a:cubicBezTo>
                      <a:pt x="49" y="1016"/>
                      <a:pt x="48" y="1015"/>
                      <a:pt x="48" y="1015"/>
                    </a:cubicBezTo>
                    <a:cubicBezTo>
                      <a:pt x="46" y="1014"/>
                      <a:pt x="46" y="1014"/>
                      <a:pt x="46" y="1014"/>
                    </a:cubicBezTo>
                    <a:cubicBezTo>
                      <a:pt x="48" y="1013"/>
                      <a:pt x="48" y="1013"/>
                      <a:pt x="48" y="1013"/>
                    </a:cubicBezTo>
                    <a:cubicBezTo>
                      <a:pt x="49" y="1013"/>
                      <a:pt x="49" y="1013"/>
                      <a:pt x="49" y="1012"/>
                    </a:cubicBezTo>
                    <a:cubicBezTo>
                      <a:pt x="50" y="1012"/>
                      <a:pt x="49" y="1011"/>
                      <a:pt x="49" y="1011"/>
                    </a:cubicBezTo>
                    <a:cubicBezTo>
                      <a:pt x="44" y="1008"/>
                      <a:pt x="44" y="1008"/>
                      <a:pt x="44" y="1008"/>
                    </a:cubicBezTo>
                    <a:cubicBezTo>
                      <a:pt x="48" y="1005"/>
                      <a:pt x="48" y="1005"/>
                      <a:pt x="48" y="1005"/>
                    </a:cubicBezTo>
                    <a:cubicBezTo>
                      <a:pt x="49" y="1005"/>
                      <a:pt x="49" y="1004"/>
                      <a:pt x="49" y="1004"/>
                    </a:cubicBezTo>
                    <a:cubicBezTo>
                      <a:pt x="49" y="1003"/>
                      <a:pt x="49" y="1003"/>
                      <a:pt x="48" y="1003"/>
                    </a:cubicBezTo>
                    <a:cubicBezTo>
                      <a:pt x="45" y="1001"/>
                      <a:pt x="45" y="1001"/>
                      <a:pt x="45" y="1001"/>
                    </a:cubicBezTo>
                    <a:cubicBezTo>
                      <a:pt x="48" y="998"/>
                      <a:pt x="48" y="998"/>
                      <a:pt x="48" y="998"/>
                    </a:cubicBezTo>
                    <a:cubicBezTo>
                      <a:pt x="48" y="998"/>
                      <a:pt x="48" y="997"/>
                      <a:pt x="48" y="997"/>
                    </a:cubicBezTo>
                    <a:cubicBezTo>
                      <a:pt x="48" y="996"/>
                      <a:pt x="48" y="996"/>
                      <a:pt x="47" y="996"/>
                    </a:cubicBezTo>
                    <a:cubicBezTo>
                      <a:pt x="45" y="994"/>
                      <a:pt x="45" y="994"/>
                      <a:pt x="45" y="994"/>
                    </a:cubicBezTo>
                    <a:cubicBezTo>
                      <a:pt x="47" y="992"/>
                      <a:pt x="47" y="992"/>
                      <a:pt x="47" y="992"/>
                    </a:cubicBezTo>
                    <a:cubicBezTo>
                      <a:pt x="48" y="992"/>
                      <a:pt x="48" y="991"/>
                      <a:pt x="48" y="991"/>
                    </a:cubicBezTo>
                    <a:cubicBezTo>
                      <a:pt x="48" y="990"/>
                      <a:pt x="48" y="990"/>
                      <a:pt x="47" y="990"/>
                    </a:cubicBezTo>
                    <a:cubicBezTo>
                      <a:pt x="46" y="989"/>
                      <a:pt x="46" y="989"/>
                      <a:pt x="46" y="989"/>
                    </a:cubicBezTo>
                    <a:cubicBezTo>
                      <a:pt x="49" y="988"/>
                      <a:pt x="49" y="988"/>
                      <a:pt x="49" y="988"/>
                    </a:cubicBezTo>
                    <a:cubicBezTo>
                      <a:pt x="49" y="988"/>
                      <a:pt x="50" y="987"/>
                      <a:pt x="50" y="987"/>
                    </a:cubicBezTo>
                    <a:cubicBezTo>
                      <a:pt x="50" y="986"/>
                      <a:pt x="50" y="986"/>
                      <a:pt x="49" y="985"/>
                    </a:cubicBezTo>
                    <a:cubicBezTo>
                      <a:pt x="45" y="983"/>
                      <a:pt x="45" y="983"/>
                      <a:pt x="45" y="983"/>
                    </a:cubicBezTo>
                    <a:cubicBezTo>
                      <a:pt x="48" y="981"/>
                      <a:pt x="48" y="981"/>
                      <a:pt x="48" y="981"/>
                    </a:cubicBezTo>
                    <a:cubicBezTo>
                      <a:pt x="49" y="981"/>
                      <a:pt x="49" y="980"/>
                      <a:pt x="49" y="980"/>
                    </a:cubicBezTo>
                    <a:cubicBezTo>
                      <a:pt x="49" y="979"/>
                      <a:pt x="49" y="979"/>
                      <a:pt x="48" y="978"/>
                    </a:cubicBezTo>
                    <a:cubicBezTo>
                      <a:pt x="46" y="977"/>
                      <a:pt x="46" y="977"/>
                      <a:pt x="46" y="977"/>
                    </a:cubicBezTo>
                    <a:cubicBezTo>
                      <a:pt x="49" y="976"/>
                      <a:pt x="49" y="976"/>
                      <a:pt x="49" y="976"/>
                    </a:cubicBezTo>
                    <a:cubicBezTo>
                      <a:pt x="49" y="976"/>
                      <a:pt x="50" y="976"/>
                      <a:pt x="50" y="975"/>
                    </a:cubicBezTo>
                    <a:cubicBezTo>
                      <a:pt x="50" y="975"/>
                      <a:pt x="49" y="974"/>
                      <a:pt x="49" y="974"/>
                    </a:cubicBezTo>
                    <a:cubicBezTo>
                      <a:pt x="44" y="971"/>
                      <a:pt x="44" y="971"/>
                      <a:pt x="44" y="971"/>
                    </a:cubicBezTo>
                    <a:cubicBezTo>
                      <a:pt x="47" y="968"/>
                      <a:pt x="47" y="968"/>
                      <a:pt x="47" y="968"/>
                    </a:cubicBezTo>
                    <a:cubicBezTo>
                      <a:pt x="47" y="968"/>
                      <a:pt x="48" y="967"/>
                      <a:pt x="48" y="967"/>
                    </a:cubicBezTo>
                    <a:cubicBezTo>
                      <a:pt x="47" y="967"/>
                      <a:pt x="47" y="966"/>
                      <a:pt x="47" y="966"/>
                    </a:cubicBezTo>
                    <a:cubicBezTo>
                      <a:pt x="46" y="965"/>
                      <a:pt x="46" y="965"/>
                      <a:pt x="46" y="965"/>
                    </a:cubicBezTo>
                    <a:cubicBezTo>
                      <a:pt x="48" y="964"/>
                      <a:pt x="48" y="964"/>
                      <a:pt x="48" y="964"/>
                    </a:cubicBezTo>
                    <a:cubicBezTo>
                      <a:pt x="48" y="964"/>
                      <a:pt x="48" y="964"/>
                      <a:pt x="48" y="963"/>
                    </a:cubicBezTo>
                    <a:cubicBezTo>
                      <a:pt x="48" y="963"/>
                      <a:pt x="48" y="962"/>
                      <a:pt x="48" y="962"/>
                    </a:cubicBezTo>
                    <a:cubicBezTo>
                      <a:pt x="44" y="960"/>
                      <a:pt x="44" y="960"/>
                      <a:pt x="44" y="960"/>
                    </a:cubicBezTo>
                    <a:cubicBezTo>
                      <a:pt x="48" y="957"/>
                      <a:pt x="48" y="957"/>
                      <a:pt x="48" y="957"/>
                    </a:cubicBezTo>
                    <a:cubicBezTo>
                      <a:pt x="48" y="957"/>
                      <a:pt x="48" y="956"/>
                      <a:pt x="48" y="956"/>
                    </a:cubicBezTo>
                    <a:cubicBezTo>
                      <a:pt x="48" y="955"/>
                      <a:pt x="48" y="955"/>
                      <a:pt x="48" y="955"/>
                    </a:cubicBezTo>
                    <a:cubicBezTo>
                      <a:pt x="44" y="953"/>
                      <a:pt x="44" y="953"/>
                      <a:pt x="44" y="953"/>
                    </a:cubicBezTo>
                    <a:cubicBezTo>
                      <a:pt x="48" y="951"/>
                      <a:pt x="48" y="951"/>
                      <a:pt x="48" y="951"/>
                    </a:cubicBezTo>
                    <a:cubicBezTo>
                      <a:pt x="49" y="950"/>
                      <a:pt x="49" y="950"/>
                      <a:pt x="49" y="949"/>
                    </a:cubicBezTo>
                    <a:cubicBezTo>
                      <a:pt x="49" y="949"/>
                      <a:pt x="49" y="948"/>
                      <a:pt x="48" y="948"/>
                    </a:cubicBezTo>
                    <a:cubicBezTo>
                      <a:pt x="45" y="946"/>
                      <a:pt x="45" y="946"/>
                      <a:pt x="45" y="946"/>
                    </a:cubicBezTo>
                    <a:cubicBezTo>
                      <a:pt x="48" y="944"/>
                      <a:pt x="48" y="944"/>
                      <a:pt x="48" y="944"/>
                    </a:cubicBezTo>
                    <a:cubicBezTo>
                      <a:pt x="49" y="944"/>
                      <a:pt x="49" y="943"/>
                      <a:pt x="49" y="943"/>
                    </a:cubicBezTo>
                    <a:cubicBezTo>
                      <a:pt x="49" y="942"/>
                      <a:pt x="49" y="942"/>
                      <a:pt x="49" y="941"/>
                    </a:cubicBezTo>
                    <a:cubicBezTo>
                      <a:pt x="46" y="939"/>
                      <a:pt x="46" y="939"/>
                      <a:pt x="46" y="939"/>
                    </a:cubicBezTo>
                    <a:cubicBezTo>
                      <a:pt x="48" y="939"/>
                      <a:pt x="48" y="939"/>
                      <a:pt x="48" y="939"/>
                    </a:cubicBezTo>
                    <a:cubicBezTo>
                      <a:pt x="49" y="939"/>
                      <a:pt x="49" y="938"/>
                      <a:pt x="49" y="937"/>
                    </a:cubicBezTo>
                    <a:cubicBezTo>
                      <a:pt x="49" y="937"/>
                      <a:pt x="49" y="936"/>
                      <a:pt x="49" y="936"/>
                    </a:cubicBezTo>
                    <a:cubicBezTo>
                      <a:pt x="45" y="934"/>
                      <a:pt x="45" y="934"/>
                      <a:pt x="45" y="934"/>
                    </a:cubicBezTo>
                    <a:cubicBezTo>
                      <a:pt x="49" y="931"/>
                      <a:pt x="49" y="931"/>
                      <a:pt x="49" y="931"/>
                    </a:cubicBezTo>
                    <a:cubicBezTo>
                      <a:pt x="49" y="931"/>
                      <a:pt x="49" y="930"/>
                      <a:pt x="49" y="930"/>
                    </a:cubicBezTo>
                    <a:cubicBezTo>
                      <a:pt x="49" y="929"/>
                      <a:pt x="49" y="929"/>
                      <a:pt x="49" y="929"/>
                    </a:cubicBezTo>
                    <a:cubicBezTo>
                      <a:pt x="46" y="927"/>
                      <a:pt x="46" y="927"/>
                      <a:pt x="46" y="927"/>
                    </a:cubicBezTo>
                    <a:cubicBezTo>
                      <a:pt x="48" y="924"/>
                      <a:pt x="48" y="924"/>
                      <a:pt x="48" y="924"/>
                    </a:cubicBezTo>
                    <a:cubicBezTo>
                      <a:pt x="48" y="924"/>
                      <a:pt x="48" y="923"/>
                      <a:pt x="48" y="923"/>
                    </a:cubicBezTo>
                    <a:cubicBezTo>
                      <a:pt x="48" y="922"/>
                      <a:pt x="48" y="922"/>
                      <a:pt x="47" y="922"/>
                    </a:cubicBezTo>
                    <a:cubicBezTo>
                      <a:pt x="46" y="921"/>
                      <a:pt x="46" y="921"/>
                      <a:pt x="46" y="921"/>
                    </a:cubicBezTo>
                    <a:cubicBezTo>
                      <a:pt x="49" y="920"/>
                      <a:pt x="49" y="920"/>
                      <a:pt x="49" y="920"/>
                    </a:cubicBezTo>
                    <a:cubicBezTo>
                      <a:pt x="49" y="920"/>
                      <a:pt x="50" y="920"/>
                      <a:pt x="50" y="919"/>
                    </a:cubicBezTo>
                    <a:cubicBezTo>
                      <a:pt x="50" y="919"/>
                      <a:pt x="50" y="918"/>
                      <a:pt x="49" y="918"/>
                    </a:cubicBezTo>
                    <a:cubicBezTo>
                      <a:pt x="44" y="915"/>
                      <a:pt x="44" y="915"/>
                      <a:pt x="44" y="915"/>
                    </a:cubicBezTo>
                    <a:cubicBezTo>
                      <a:pt x="48" y="913"/>
                      <a:pt x="48" y="913"/>
                      <a:pt x="48" y="913"/>
                    </a:cubicBezTo>
                    <a:cubicBezTo>
                      <a:pt x="49" y="913"/>
                      <a:pt x="49" y="912"/>
                      <a:pt x="49" y="912"/>
                    </a:cubicBezTo>
                    <a:cubicBezTo>
                      <a:pt x="49" y="911"/>
                      <a:pt x="49" y="910"/>
                      <a:pt x="48" y="910"/>
                    </a:cubicBezTo>
                    <a:cubicBezTo>
                      <a:pt x="45" y="908"/>
                      <a:pt x="45" y="908"/>
                      <a:pt x="45" y="908"/>
                    </a:cubicBezTo>
                    <a:cubicBezTo>
                      <a:pt x="48" y="906"/>
                      <a:pt x="48" y="906"/>
                      <a:pt x="48" y="906"/>
                    </a:cubicBezTo>
                    <a:cubicBezTo>
                      <a:pt x="49" y="906"/>
                      <a:pt x="49" y="906"/>
                      <a:pt x="49" y="905"/>
                    </a:cubicBezTo>
                    <a:cubicBezTo>
                      <a:pt x="49" y="905"/>
                      <a:pt x="49" y="904"/>
                      <a:pt x="48" y="904"/>
                    </a:cubicBezTo>
                    <a:cubicBezTo>
                      <a:pt x="46" y="902"/>
                      <a:pt x="46" y="902"/>
                      <a:pt x="46" y="902"/>
                    </a:cubicBezTo>
                    <a:cubicBezTo>
                      <a:pt x="49" y="899"/>
                      <a:pt x="49" y="899"/>
                      <a:pt x="49" y="899"/>
                    </a:cubicBezTo>
                    <a:cubicBezTo>
                      <a:pt x="49" y="898"/>
                      <a:pt x="49" y="898"/>
                      <a:pt x="49" y="897"/>
                    </a:cubicBezTo>
                    <a:cubicBezTo>
                      <a:pt x="49" y="897"/>
                      <a:pt x="49" y="897"/>
                      <a:pt x="49" y="896"/>
                    </a:cubicBezTo>
                    <a:cubicBezTo>
                      <a:pt x="44" y="894"/>
                      <a:pt x="44" y="894"/>
                      <a:pt x="44" y="894"/>
                    </a:cubicBezTo>
                    <a:cubicBezTo>
                      <a:pt x="48" y="890"/>
                      <a:pt x="48" y="890"/>
                      <a:pt x="48" y="890"/>
                    </a:cubicBezTo>
                    <a:cubicBezTo>
                      <a:pt x="48" y="890"/>
                      <a:pt x="48" y="889"/>
                      <a:pt x="48" y="889"/>
                    </a:cubicBezTo>
                    <a:cubicBezTo>
                      <a:pt x="48" y="888"/>
                      <a:pt x="48" y="888"/>
                      <a:pt x="47" y="888"/>
                    </a:cubicBezTo>
                    <a:cubicBezTo>
                      <a:pt x="46" y="887"/>
                      <a:pt x="46" y="887"/>
                      <a:pt x="46" y="887"/>
                    </a:cubicBezTo>
                    <a:cubicBezTo>
                      <a:pt x="48" y="884"/>
                      <a:pt x="48" y="884"/>
                      <a:pt x="48" y="884"/>
                    </a:cubicBezTo>
                    <a:cubicBezTo>
                      <a:pt x="48" y="884"/>
                      <a:pt x="48" y="883"/>
                      <a:pt x="48" y="883"/>
                    </a:cubicBezTo>
                    <a:cubicBezTo>
                      <a:pt x="48" y="882"/>
                      <a:pt x="48" y="882"/>
                      <a:pt x="48" y="882"/>
                    </a:cubicBezTo>
                    <a:cubicBezTo>
                      <a:pt x="46" y="880"/>
                      <a:pt x="46" y="880"/>
                      <a:pt x="46" y="880"/>
                    </a:cubicBezTo>
                    <a:cubicBezTo>
                      <a:pt x="48" y="878"/>
                      <a:pt x="48" y="878"/>
                      <a:pt x="48" y="878"/>
                    </a:cubicBezTo>
                    <a:cubicBezTo>
                      <a:pt x="48" y="878"/>
                      <a:pt x="49" y="877"/>
                      <a:pt x="49" y="877"/>
                    </a:cubicBezTo>
                    <a:cubicBezTo>
                      <a:pt x="48" y="876"/>
                      <a:pt x="48" y="876"/>
                      <a:pt x="48" y="876"/>
                    </a:cubicBezTo>
                    <a:cubicBezTo>
                      <a:pt x="45" y="874"/>
                      <a:pt x="45" y="874"/>
                      <a:pt x="45" y="874"/>
                    </a:cubicBezTo>
                    <a:cubicBezTo>
                      <a:pt x="48" y="873"/>
                      <a:pt x="48" y="873"/>
                      <a:pt x="48" y="873"/>
                    </a:cubicBezTo>
                    <a:cubicBezTo>
                      <a:pt x="49" y="873"/>
                      <a:pt x="49" y="873"/>
                      <a:pt x="49" y="872"/>
                    </a:cubicBezTo>
                    <a:cubicBezTo>
                      <a:pt x="49" y="871"/>
                      <a:pt x="49" y="871"/>
                      <a:pt x="49" y="871"/>
                    </a:cubicBezTo>
                    <a:cubicBezTo>
                      <a:pt x="44" y="868"/>
                      <a:pt x="44" y="868"/>
                      <a:pt x="44" y="868"/>
                    </a:cubicBezTo>
                    <a:cubicBezTo>
                      <a:pt x="48" y="865"/>
                      <a:pt x="48" y="865"/>
                      <a:pt x="48" y="865"/>
                    </a:cubicBezTo>
                    <a:cubicBezTo>
                      <a:pt x="48" y="864"/>
                      <a:pt x="48" y="864"/>
                      <a:pt x="48" y="864"/>
                    </a:cubicBezTo>
                    <a:cubicBezTo>
                      <a:pt x="48" y="863"/>
                      <a:pt x="48" y="863"/>
                      <a:pt x="48" y="862"/>
                    </a:cubicBezTo>
                    <a:cubicBezTo>
                      <a:pt x="46" y="861"/>
                      <a:pt x="46" y="861"/>
                      <a:pt x="46" y="861"/>
                    </a:cubicBezTo>
                    <a:cubicBezTo>
                      <a:pt x="48" y="858"/>
                      <a:pt x="48" y="858"/>
                      <a:pt x="48" y="858"/>
                    </a:cubicBezTo>
                    <a:cubicBezTo>
                      <a:pt x="49" y="858"/>
                      <a:pt x="49" y="858"/>
                      <a:pt x="49" y="857"/>
                    </a:cubicBezTo>
                    <a:cubicBezTo>
                      <a:pt x="49" y="857"/>
                      <a:pt x="49" y="856"/>
                      <a:pt x="48" y="856"/>
                    </a:cubicBezTo>
                    <a:cubicBezTo>
                      <a:pt x="46" y="854"/>
                      <a:pt x="46" y="854"/>
                      <a:pt x="46" y="854"/>
                    </a:cubicBezTo>
                    <a:cubicBezTo>
                      <a:pt x="49" y="851"/>
                      <a:pt x="49" y="851"/>
                      <a:pt x="49" y="851"/>
                    </a:cubicBezTo>
                    <a:cubicBezTo>
                      <a:pt x="49" y="851"/>
                      <a:pt x="49" y="850"/>
                      <a:pt x="49" y="850"/>
                    </a:cubicBezTo>
                    <a:cubicBezTo>
                      <a:pt x="49" y="850"/>
                      <a:pt x="49" y="849"/>
                      <a:pt x="49" y="849"/>
                    </a:cubicBezTo>
                    <a:cubicBezTo>
                      <a:pt x="45" y="847"/>
                      <a:pt x="45" y="847"/>
                      <a:pt x="45" y="847"/>
                    </a:cubicBezTo>
                    <a:cubicBezTo>
                      <a:pt x="48" y="844"/>
                      <a:pt x="48" y="844"/>
                      <a:pt x="48" y="844"/>
                    </a:cubicBezTo>
                    <a:cubicBezTo>
                      <a:pt x="49" y="843"/>
                      <a:pt x="49" y="843"/>
                      <a:pt x="49" y="842"/>
                    </a:cubicBezTo>
                    <a:cubicBezTo>
                      <a:pt x="49" y="842"/>
                      <a:pt x="49" y="842"/>
                      <a:pt x="48" y="841"/>
                    </a:cubicBezTo>
                    <a:cubicBezTo>
                      <a:pt x="45" y="839"/>
                      <a:pt x="45" y="839"/>
                      <a:pt x="45" y="839"/>
                    </a:cubicBezTo>
                    <a:cubicBezTo>
                      <a:pt x="48" y="836"/>
                      <a:pt x="48" y="836"/>
                      <a:pt x="48" y="836"/>
                    </a:cubicBezTo>
                    <a:cubicBezTo>
                      <a:pt x="48" y="836"/>
                      <a:pt x="48" y="835"/>
                      <a:pt x="48" y="835"/>
                    </a:cubicBezTo>
                    <a:cubicBezTo>
                      <a:pt x="48" y="834"/>
                      <a:pt x="48" y="834"/>
                      <a:pt x="47" y="834"/>
                    </a:cubicBezTo>
                    <a:cubicBezTo>
                      <a:pt x="45" y="832"/>
                      <a:pt x="45" y="832"/>
                      <a:pt x="45" y="832"/>
                    </a:cubicBezTo>
                    <a:cubicBezTo>
                      <a:pt x="49" y="831"/>
                      <a:pt x="49" y="831"/>
                      <a:pt x="49" y="831"/>
                    </a:cubicBezTo>
                    <a:cubicBezTo>
                      <a:pt x="49" y="831"/>
                      <a:pt x="50" y="830"/>
                      <a:pt x="50" y="830"/>
                    </a:cubicBezTo>
                    <a:cubicBezTo>
                      <a:pt x="50" y="829"/>
                      <a:pt x="49" y="829"/>
                      <a:pt x="49" y="828"/>
                    </a:cubicBezTo>
                    <a:cubicBezTo>
                      <a:pt x="45" y="826"/>
                      <a:pt x="45" y="826"/>
                      <a:pt x="45" y="826"/>
                    </a:cubicBezTo>
                    <a:cubicBezTo>
                      <a:pt x="49" y="825"/>
                      <a:pt x="49" y="825"/>
                      <a:pt x="49" y="825"/>
                    </a:cubicBezTo>
                    <a:cubicBezTo>
                      <a:pt x="49" y="824"/>
                      <a:pt x="50" y="824"/>
                      <a:pt x="50" y="823"/>
                    </a:cubicBezTo>
                    <a:cubicBezTo>
                      <a:pt x="50" y="823"/>
                      <a:pt x="50" y="822"/>
                      <a:pt x="49" y="822"/>
                    </a:cubicBezTo>
                    <a:cubicBezTo>
                      <a:pt x="44" y="819"/>
                      <a:pt x="44" y="819"/>
                      <a:pt x="44" y="819"/>
                    </a:cubicBezTo>
                    <a:cubicBezTo>
                      <a:pt x="47" y="817"/>
                      <a:pt x="47" y="817"/>
                      <a:pt x="47" y="817"/>
                    </a:cubicBezTo>
                    <a:cubicBezTo>
                      <a:pt x="48" y="817"/>
                      <a:pt x="48" y="817"/>
                      <a:pt x="48" y="816"/>
                    </a:cubicBezTo>
                    <a:cubicBezTo>
                      <a:pt x="48" y="816"/>
                      <a:pt x="48" y="815"/>
                      <a:pt x="48" y="815"/>
                    </a:cubicBezTo>
                    <a:cubicBezTo>
                      <a:pt x="46" y="814"/>
                      <a:pt x="46" y="814"/>
                      <a:pt x="46" y="814"/>
                    </a:cubicBezTo>
                    <a:cubicBezTo>
                      <a:pt x="48" y="811"/>
                      <a:pt x="48" y="811"/>
                      <a:pt x="48" y="811"/>
                    </a:cubicBezTo>
                    <a:cubicBezTo>
                      <a:pt x="48" y="811"/>
                      <a:pt x="48" y="811"/>
                      <a:pt x="48" y="810"/>
                    </a:cubicBezTo>
                    <a:cubicBezTo>
                      <a:pt x="48" y="810"/>
                      <a:pt x="48" y="809"/>
                      <a:pt x="47" y="809"/>
                    </a:cubicBezTo>
                    <a:cubicBezTo>
                      <a:pt x="46" y="808"/>
                      <a:pt x="46" y="808"/>
                      <a:pt x="46" y="808"/>
                    </a:cubicBezTo>
                    <a:cubicBezTo>
                      <a:pt x="48" y="807"/>
                      <a:pt x="48" y="807"/>
                      <a:pt x="48" y="807"/>
                    </a:cubicBezTo>
                    <a:cubicBezTo>
                      <a:pt x="49" y="807"/>
                      <a:pt x="49" y="807"/>
                      <a:pt x="49" y="806"/>
                    </a:cubicBezTo>
                    <a:cubicBezTo>
                      <a:pt x="49" y="806"/>
                      <a:pt x="49" y="805"/>
                      <a:pt x="49" y="805"/>
                    </a:cubicBezTo>
                    <a:cubicBezTo>
                      <a:pt x="46" y="803"/>
                      <a:pt x="46" y="803"/>
                      <a:pt x="46" y="803"/>
                    </a:cubicBezTo>
                    <a:cubicBezTo>
                      <a:pt x="48" y="801"/>
                      <a:pt x="48" y="801"/>
                      <a:pt x="48" y="801"/>
                    </a:cubicBezTo>
                    <a:cubicBezTo>
                      <a:pt x="48" y="801"/>
                      <a:pt x="48" y="801"/>
                      <a:pt x="48" y="800"/>
                    </a:cubicBezTo>
                    <a:cubicBezTo>
                      <a:pt x="48" y="800"/>
                      <a:pt x="48" y="799"/>
                      <a:pt x="48" y="799"/>
                    </a:cubicBezTo>
                    <a:cubicBezTo>
                      <a:pt x="45" y="797"/>
                      <a:pt x="45" y="797"/>
                      <a:pt x="45" y="797"/>
                    </a:cubicBezTo>
                    <a:cubicBezTo>
                      <a:pt x="47" y="797"/>
                      <a:pt x="47" y="797"/>
                      <a:pt x="47" y="797"/>
                    </a:cubicBezTo>
                    <a:cubicBezTo>
                      <a:pt x="48" y="797"/>
                      <a:pt x="48" y="796"/>
                      <a:pt x="48" y="795"/>
                    </a:cubicBezTo>
                    <a:cubicBezTo>
                      <a:pt x="49" y="795"/>
                      <a:pt x="48" y="794"/>
                      <a:pt x="48" y="794"/>
                    </a:cubicBezTo>
                    <a:cubicBezTo>
                      <a:pt x="45" y="792"/>
                      <a:pt x="45" y="792"/>
                      <a:pt x="45" y="792"/>
                    </a:cubicBezTo>
                    <a:cubicBezTo>
                      <a:pt x="48" y="791"/>
                      <a:pt x="48" y="791"/>
                      <a:pt x="48" y="791"/>
                    </a:cubicBezTo>
                    <a:cubicBezTo>
                      <a:pt x="48" y="790"/>
                      <a:pt x="48" y="790"/>
                      <a:pt x="48" y="789"/>
                    </a:cubicBezTo>
                    <a:cubicBezTo>
                      <a:pt x="48" y="789"/>
                      <a:pt x="48" y="788"/>
                      <a:pt x="48" y="788"/>
                    </a:cubicBezTo>
                    <a:cubicBezTo>
                      <a:pt x="45" y="786"/>
                      <a:pt x="45" y="786"/>
                      <a:pt x="45" y="786"/>
                    </a:cubicBezTo>
                    <a:cubicBezTo>
                      <a:pt x="49" y="784"/>
                      <a:pt x="49" y="784"/>
                      <a:pt x="49" y="784"/>
                    </a:cubicBezTo>
                    <a:cubicBezTo>
                      <a:pt x="49" y="784"/>
                      <a:pt x="50" y="783"/>
                      <a:pt x="50" y="783"/>
                    </a:cubicBezTo>
                    <a:cubicBezTo>
                      <a:pt x="50" y="782"/>
                      <a:pt x="49" y="782"/>
                      <a:pt x="49" y="781"/>
                    </a:cubicBezTo>
                    <a:cubicBezTo>
                      <a:pt x="46" y="780"/>
                      <a:pt x="46" y="780"/>
                      <a:pt x="46" y="780"/>
                    </a:cubicBezTo>
                    <a:cubicBezTo>
                      <a:pt x="48" y="779"/>
                      <a:pt x="48" y="779"/>
                      <a:pt x="48" y="779"/>
                    </a:cubicBezTo>
                    <a:cubicBezTo>
                      <a:pt x="49" y="779"/>
                      <a:pt x="49" y="778"/>
                      <a:pt x="49" y="778"/>
                    </a:cubicBezTo>
                    <a:cubicBezTo>
                      <a:pt x="49" y="777"/>
                      <a:pt x="49" y="777"/>
                      <a:pt x="49" y="776"/>
                    </a:cubicBezTo>
                    <a:cubicBezTo>
                      <a:pt x="46" y="775"/>
                      <a:pt x="46" y="775"/>
                      <a:pt x="46" y="775"/>
                    </a:cubicBezTo>
                    <a:cubicBezTo>
                      <a:pt x="49" y="774"/>
                      <a:pt x="49" y="774"/>
                      <a:pt x="49" y="774"/>
                    </a:cubicBezTo>
                    <a:cubicBezTo>
                      <a:pt x="49" y="773"/>
                      <a:pt x="50" y="773"/>
                      <a:pt x="50" y="772"/>
                    </a:cubicBezTo>
                    <a:cubicBezTo>
                      <a:pt x="50" y="772"/>
                      <a:pt x="49" y="771"/>
                      <a:pt x="49" y="771"/>
                    </a:cubicBezTo>
                    <a:cubicBezTo>
                      <a:pt x="45" y="769"/>
                      <a:pt x="45" y="769"/>
                      <a:pt x="45" y="769"/>
                    </a:cubicBezTo>
                    <a:cubicBezTo>
                      <a:pt x="47" y="767"/>
                      <a:pt x="47" y="767"/>
                      <a:pt x="47" y="767"/>
                    </a:cubicBezTo>
                    <a:cubicBezTo>
                      <a:pt x="48" y="767"/>
                      <a:pt x="48" y="767"/>
                      <a:pt x="48" y="766"/>
                    </a:cubicBezTo>
                    <a:cubicBezTo>
                      <a:pt x="48" y="766"/>
                      <a:pt x="48" y="765"/>
                      <a:pt x="47" y="765"/>
                    </a:cubicBezTo>
                    <a:cubicBezTo>
                      <a:pt x="46" y="764"/>
                      <a:pt x="46" y="764"/>
                      <a:pt x="46" y="764"/>
                    </a:cubicBezTo>
                    <a:cubicBezTo>
                      <a:pt x="48" y="764"/>
                      <a:pt x="48" y="764"/>
                      <a:pt x="48" y="764"/>
                    </a:cubicBezTo>
                    <a:cubicBezTo>
                      <a:pt x="49" y="764"/>
                      <a:pt x="50" y="763"/>
                      <a:pt x="50" y="763"/>
                    </a:cubicBezTo>
                    <a:cubicBezTo>
                      <a:pt x="50" y="762"/>
                      <a:pt x="49" y="761"/>
                      <a:pt x="49" y="761"/>
                    </a:cubicBezTo>
                    <a:cubicBezTo>
                      <a:pt x="44" y="758"/>
                      <a:pt x="44" y="758"/>
                      <a:pt x="44" y="758"/>
                    </a:cubicBezTo>
                    <a:cubicBezTo>
                      <a:pt x="48" y="757"/>
                      <a:pt x="48" y="757"/>
                      <a:pt x="48" y="757"/>
                    </a:cubicBezTo>
                    <a:cubicBezTo>
                      <a:pt x="48" y="756"/>
                      <a:pt x="48" y="756"/>
                      <a:pt x="48" y="755"/>
                    </a:cubicBezTo>
                    <a:cubicBezTo>
                      <a:pt x="48" y="755"/>
                      <a:pt x="48" y="754"/>
                      <a:pt x="48" y="754"/>
                    </a:cubicBezTo>
                    <a:cubicBezTo>
                      <a:pt x="46" y="753"/>
                      <a:pt x="46" y="753"/>
                      <a:pt x="46" y="753"/>
                    </a:cubicBezTo>
                    <a:cubicBezTo>
                      <a:pt x="48" y="752"/>
                      <a:pt x="48" y="752"/>
                      <a:pt x="48" y="752"/>
                    </a:cubicBezTo>
                    <a:cubicBezTo>
                      <a:pt x="49" y="752"/>
                      <a:pt x="49" y="751"/>
                      <a:pt x="49" y="751"/>
                    </a:cubicBezTo>
                    <a:cubicBezTo>
                      <a:pt x="49" y="750"/>
                      <a:pt x="49" y="749"/>
                      <a:pt x="48" y="749"/>
                    </a:cubicBezTo>
                    <a:cubicBezTo>
                      <a:pt x="45" y="747"/>
                      <a:pt x="45" y="747"/>
                      <a:pt x="45" y="747"/>
                    </a:cubicBezTo>
                    <a:cubicBezTo>
                      <a:pt x="49" y="745"/>
                      <a:pt x="49" y="745"/>
                      <a:pt x="49" y="745"/>
                    </a:cubicBezTo>
                    <a:cubicBezTo>
                      <a:pt x="49" y="745"/>
                      <a:pt x="49" y="745"/>
                      <a:pt x="49" y="744"/>
                    </a:cubicBezTo>
                    <a:cubicBezTo>
                      <a:pt x="50" y="744"/>
                      <a:pt x="49" y="743"/>
                      <a:pt x="49" y="743"/>
                    </a:cubicBezTo>
                    <a:cubicBezTo>
                      <a:pt x="46" y="741"/>
                      <a:pt x="46" y="741"/>
                      <a:pt x="46" y="741"/>
                    </a:cubicBezTo>
                    <a:cubicBezTo>
                      <a:pt x="48" y="737"/>
                      <a:pt x="48" y="737"/>
                      <a:pt x="48" y="737"/>
                    </a:cubicBezTo>
                    <a:cubicBezTo>
                      <a:pt x="48" y="737"/>
                      <a:pt x="49" y="737"/>
                      <a:pt x="48" y="736"/>
                    </a:cubicBezTo>
                    <a:cubicBezTo>
                      <a:pt x="48" y="736"/>
                      <a:pt x="48" y="736"/>
                      <a:pt x="48" y="735"/>
                    </a:cubicBezTo>
                    <a:cubicBezTo>
                      <a:pt x="45" y="734"/>
                      <a:pt x="45" y="734"/>
                      <a:pt x="45" y="734"/>
                    </a:cubicBezTo>
                    <a:cubicBezTo>
                      <a:pt x="48" y="733"/>
                      <a:pt x="48" y="733"/>
                      <a:pt x="48" y="733"/>
                    </a:cubicBezTo>
                    <a:cubicBezTo>
                      <a:pt x="48" y="733"/>
                      <a:pt x="49" y="732"/>
                      <a:pt x="49" y="732"/>
                    </a:cubicBezTo>
                    <a:cubicBezTo>
                      <a:pt x="49" y="731"/>
                      <a:pt x="48" y="731"/>
                      <a:pt x="48" y="730"/>
                    </a:cubicBezTo>
                    <a:cubicBezTo>
                      <a:pt x="46" y="729"/>
                      <a:pt x="46" y="729"/>
                      <a:pt x="46" y="729"/>
                    </a:cubicBezTo>
                    <a:cubicBezTo>
                      <a:pt x="49" y="728"/>
                      <a:pt x="49" y="728"/>
                      <a:pt x="49" y="728"/>
                    </a:cubicBezTo>
                    <a:cubicBezTo>
                      <a:pt x="49" y="728"/>
                      <a:pt x="50" y="727"/>
                      <a:pt x="50" y="727"/>
                    </a:cubicBezTo>
                    <a:cubicBezTo>
                      <a:pt x="50" y="726"/>
                      <a:pt x="49" y="726"/>
                      <a:pt x="49" y="725"/>
                    </a:cubicBezTo>
                    <a:cubicBezTo>
                      <a:pt x="45" y="723"/>
                      <a:pt x="45" y="723"/>
                      <a:pt x="45" y="723"/>
                    </a:cubicBezTo>
                    <a:cubicBezTo>
                      <a:pt x="48" y="720"/>
                      <a:pt x="48" y="720"/>
                      <a:pt x="48" y="720"/>
                    </a:cubicBezTo>
                    <a:cubicBezTo>
                      <a:pt x="48" y="719"/>
                      <a:pt x="48" y="719"/>
                      <a:pt x="48" y="719"/>
                    </a:cubicBezTo>
                    <a:cubicBezTo>
                      <a:pt x="48" y="718"/>
                      <a:pt x="48" y="718"/>
                      <a:pt x="48" y="718"/>
                    </a:cubicBezTo>
                    <a:cubicBezTo>
                      <a:pt x="45" y="716"/>
                      <a:pt x="45" y="716"/>
                      <a:pt x="45" y="716"/>
                    </a:cubicBezTo>
                    <a:cubicBezTo>
                      <a:pt x="48" y="713"/>
                      <a:pt x="48" y="713"/>
                      <a:pt x="48" y="713"/>
                    </a:cubicBezTo>
                    <a:cubicBezTo>
                      <a:pt x="48" y="713"/>
                      <a:pt x="48" y="712"/>
                      <a:pt x="48" y="712"/>
                    </a:cubicBezTo>
                    <a:cubicBezTo>
                      <a:pt x="48" y="711"/>
                      <a:pt x="47" y="711"/>
                      <a:pt x="47" y="711"/>
                    </a:cubicBezTo>
                    <a:cubicBezTo>
                      <a:pt x="46" y="710"/>
                      <a:pt x="46" y="710"/>
                      <a:pt x="46" y="710"/>
                    </a:cubicBezTo>
                    <a:cubicBezTo>
                      <a:pt x="49" y="707"/>
                      <a:pt x="49" y="707"/>
                      <a:pt x="49" y="707"/>
                    </a:cubicBezTo>
                    <a:cubicBezTo>
                      <a:pt x="49" y="707"/>
                      <a:pt x="49" y="706"/>
                      <a:pt x="49" y="706"/>
                    </a:cubicBezTo>
                    <a:cubicBezTo>
                      <a:pt x="49" y="705"/>
                      <a:pt x="49" y="705"/>
                      <a:pt x="49" y="705"/>
                    </a:cubicBezTo>
                    <a:cubicBezTo>
                      <a:pt x="45" y="703"/>
                      <a:pt x="45" y="703"/>
                      <a:pt x="45" y="703"/>
                    </a:cubicBezTo>
                    <a:cubicBezTo>
                      <a:pt x="47" y="702"/>
                      <a:pt x="47" y="702"/>
                      <a:pt x="47" y="702"/>
                    </a:cubicBezTo>
                    <a:cubicBezTo>
                      <a:pt x="48" y="702"/>
                      <a:pt x="48" y="701"/>
                      <a:pt x="48" y="701"/>
                    </a:cubicBezTo>
                    <a:cubicBezTo>
                      <a:pt x="48" y="700"/>
                      <a:pt x="48" y="699"/>
                      <a:pt x="48" y="699"/>
                    </a:cubicBezTo>
                    <a:cubicBezTo>
                      <a:pt x="46" y="698"/>
                      <a:pt x="46" y="698"/>
                      <a:pt x="46" y="698"/>
                    </a:cubicBezTo>
                    <a:cubicBezTo>
                      <a:pt x="49" y="695"/>
                      <a:pt x="49" y="695"/>
                      <a:pt x="49" y="695"/>
                    </a:cubicBezTo>
                    <a:cubicBezTo>
                      <a:pt x="50" y="695"/>
                      <a:pt x="50" y="694"/>
                      <a:pt x="50" y="694"/>
                    </a:cubicBezTo>
                    <a:cubicBezTo>
                      <a:pt x="50" y="693"/>
                      <a:pt x="50" y="693"/>
                      <a:pt x="49" y="693"/>
                    </a:cubicBezTo>
                    <a:cubicBezTo>
                      <a:pt x="45" y="690"/>
                      <a:pt x="45" y="690"/>
                      <a:pt x="45" y="690"/>
                    </a:cubicBezTo>
                    <a:cubicBezTo>
                      <a:pt x="49" y="689"/>
                      <a:pt x="49" y="689"/>
                      <a:pt x="49" y="689"/>
                    </a:cubicBezTo>
                    <a:cubicBezTo>
                      <a:pt x="49" y="689"/>
                      <a:pt x="49" y="688"/>
                      <a:pt x="49" y="687"/>
                    </a:cubicBezTo>
                    <a:cubicBezTo>
                      <a:pt x="50" y="687"/>
                      <a:pt x="49" y="686"/>
                      <a:pt x="49" y="686"/>
                    </a:cubicBezTo>
                    <a:cubicBezTo>
                      <a:pt x="46" y="684"/>
                      <a:pt x="46" y="684"/>
                      <a:pt x="46" y="684"/>
                    </a:cubicBezTo>
                    <a:cubicBezTo>
                      <a:pt x="49" y="682"/>
                      <a:pt x="49" y="682"/>
                      <a:pt x="49" y="682"/>
                    </a:cubicBezTo>
                    <a:cubicBezTo>
                      <a:pt x="49" y="681"/>
                      <a:pt x="49" y="681"/>
                      <a:pt x="49" y="680"/>
                    </a:cubicBezTo>
                    <a:cubicBezTo>
                      <a:pt x="49" y="680"/>
                      <a:pt x="49" y="680"/>
                      <a:pt x="49" y="679"/>
                    </a:cubicBezTo>
                    <a:cubicBezTo>
                      <a:pt x="46" y="678"/>
                      <a:pt x="46" y="678"/>
                      <a:pt x="46" y="678"/>
                    </a:cubicBezTo>
                    <a:cubicBezTo>
                      <a:pt x="49" y="675"/>
                      <a:pt x="49" y="675"/>
                      <a:pt x="49" y="675"/>
                    </a:cubicBezTo>
                    <a:cubicBezTo>
                      <a:pt x="49" y="675"/>
                      <a:pt x="49" y="675"/>
                      <a:pt x="49" y="674"/>
                    </a:cubicBezTo>
                    <a:cubicBezTo>
                      <a:pt x="49" y="674"/>
                      <a:pt x="49" y="673"/>
                      <a:pt x="49" y="673"/>
                    </a:cubicBezTo>
                    <a:cubicBezTo>
                      <a:pt x="46" y="671"/>
                      <a:pt x="46" y="671"/>
                      <a:pt x="46" y="671"/>
                    </a:cubicBezTo>
                    <a:cubicBezTo>
                      <a:pt x="48" y="670"/>
                      <a:pt x="48" y="670"/>
                      <a:pt x="48" y="670"/>
                    </a:cubicBezTo>
                    <a:cubicBezTo>
                      <a:pt x="49" y="670"/>
                      <a:pt x="49" y="670"/>
                      <a:pt x="49" y="669"/>
                    </a:cubicBezTo>
                    <a:cubicBezTo>
                      <a:pt x="49" y="669"/>
                      <a:pt x="49" y="668"/>
                      <a:pt x="49" y="668"/>
                    </a:cubicBezTo>
                    <a:cubicBezTo>
                      <a:pt x="45" y="665"/>
                      <a:pt x="45" y="665"/>
                      <a:pt x="45" y="665"/>
                    </a:cubicBezTo>
                    <a:cubicBezTo>
                      <a:pt x="48" y="661"/>
                      <a:pt x="48" y="661"/>
                      <a:pt x="48" y="661"/>
                    </a:cubicBezTo>
                    <a:cubicBezTo>
                      <a:pt x="48" y="661"/>
                      <a:pt x="48" y="661"/>
                      <a:pt x="48" y="660"/>
                    </a:cubicBezTo>
                    <a:cubicBezTo>
                      <a:pt x="48" y="660"/>
                      <a:pt x="48" y="659"/>
                      <a:pt x="47" y="659"/>
                    </a:cubicBezTo>
                    <a:cubicBezTo>
                      <a:pt x="45" y="658"/>
                      <a:pt x="45" y="658"/>
                      <a:pt x="45" y="658"/>
                    </a:cubicBezTo>
                    <a:cubicBezTo>
                      <a:pt x="49" y="656"/>
                      <a:pt x="49" y="656"/>
                      <a:pt x="49" y="656"/>
                    </a:cubicBezTo>
                    <a:cubicBezTo>
                      <a:pt x="49" y="655"/>
                      <a:pt x="50" y="655"/>
                      <a:pt x="50" y="654"/>
                    </a:cubicBezTo>
                    <a:cubicBezTo>
                      <a:pt x="50" y="654"/>
                      <a:pt x="50" y="653"/>
                      <a:pt x="49" y="653"/>
                    </a:cubicBezTo>
                    <a:cubicBezTo>
                      <a:pt x="45" y="650"/>
                      <a:pt x="45" y="650"/>
                      <a:pt x="45" y="650"/>
                    </a:cubicBezTo>
                    <a:cubicBezTo>
                      <a:pt x="49" y="648"/>
                      <a:pt x="49" y="648"/>
                      <a:pt x="49" y="648"/>
                    </a:cubicBezTo>
                    <a:cubicBezTo>
                      <a:pt x="49" y="648"/>
                      <a:pt x="50" y="648"/>
                      <a:pt x="50" y="647"/>
                    </a:cubicBezTo>
                    <a:cubicBezTo>
                      <a:pt x="50" y="647"/>
                      <a:pt x="49" y="646"/>
                      <a:pt x="49" y="646"/>
                    </a:cubicBezTo>
                    <a:cubicBezTo>
                      <a:pt x="45" y="644"/>
                      <a:pt x="45" y="644"/>
                      <a:pt x="45" y="644"/>
                    </a:cubicBezTo>
                    <a:cubicBezTo>
                      <a:pt x="48" y="642"/>
                      <a:pt x="48" y="642"/>
                      <a:pt x="48" y="642"/>
                    </a:cubicBezTo>
                    <a:cubicBezTo>
                      <a:pt x="48" y="641"/>
                      <a:pt x="48" y="641"/>
                      <a:pt x="48" y="640"/>
                    </a:cubicBezTo>
                    <a:cubicBezTo>
                      <a:pt x="48" y="640"/>
                      <a:pt x="48" y="639"/>
                      <a:pt x="48" y="639"/>
                    </a:cubicBezTo>
                    <a:cubicBezTo>
                      <a:pt x="45" y="637"/>
                      <a:pt x="45" y="637"/>
                      <a:pt x="45" y="637"/>
                    </a:cubicBezTo>
                    <a:cubicBezTo>
                      <a:pt x="48" y="635"/>
                      <a:pt x="48" y="635"/>
                      <a:pt x="48" y="635"/>
                    </a:cubicBezTo>
                    <a:cubicBezTo>
                      <a:pt x="49" y="635"/>
                      <a:pt x="49" y="634"/>
                      <a:pt x="49" y="634"/>
                    </a:cubicBezTo>
                    <a:cubicBezTo>
                      <a:pt x="49" y="633"/>
                      <a:pt x="49" y="633"/>
                      <a:pt x="48" y="633"/>
                    </a:cubicBezTo>
                    <a:cubicBezTo>
                      <a:pt x="45" y="630"/>
                      <a:pt x="45" y="630"/>
                      <a:pt x="45" y="630"/>
                    </a:cubicBezTo>
                    <a:cubicBezTo>
                      <a:pt x="48" y="628"/>
                      <a:pt x="48" y="628"/>
                      <a:pt x="48" y="628"/>
                    </a:cubicBezTo>
                    <a:cubicBezTo>
                      <a:pt x="48" y="628"/>
                      <a:pt x="49" y="628"/>
                      <a:pt x="49" y="627"/>
                    </a:cubicBezTo>
                    <a:cubicBezTo>
                      <a:pt x="48" y="627"/>
                      <a:pt x="48" y="626"/>
                      <a:pt x="48" y="626"/>
                    </a:cubicBezTo>
                    <a:cubicBezTo>
                      <a:pt x="45" y="624"/>
                      <a:pt x="45" y="624"/>
                      <a:pt x="45" y="624"/>
                    </a:cubicBezTo>
                    <a:cubicBezTo>
                      <a:pt x="48" y="622"/>
                      <a:pt x="48" y="622"/>
                      <a:pt x="48" y="622"/>
                    </a:cubicBezTo>
                    <a:cubicBezTo>
                      <a:pt x="48" y="622"/>
                      <a:pt x="48" y="622"/>
                      <a:pt x="48" y="621"/>
                    </a:cubicBezTo>
                    <a:cubicBezTo>
                      <a:pt x="48" y="621"/>
                      <a:pt x="48" y="620"/>
                      <a:pt x="48" y="620"/>
                    </a:cubicBezTo>
                    <a:cubicBezTo>
                      <a:pt x="46" y="619"/>
                      <a:pt x="46" y="619"/>
                      <a:pt x="46" y="619"/>
                    </a:cubicBezTo>
                    <a:cubicBezTo>
                      <a:pt x="49" y="616"/>
                      <a:pt x="49" y="616"/>
                      <a:pt x="49" y="616"/>
                    </a:cubicBezTo>
                    <a:cubicBezTo>
                      <a:pt x="49" y="615"/>
                      <a:pt x="49" y="615"/>
                      <a:pt x="49" y="614"/>
                    </a:cubicBezTo>
                    <a:cubicBezTo>
                      <a:pt x="49" y="614"/>
                      <a:pt x="49" y="614"/>
                      <a:pt x="49" y="613"/>
                    </a:cubicBezTo>
                    <a:cubicBezTo>
                      <a:pt x="45" y="611"/>
                      <a:pt x="45" y="611"/>
                      <a:pt x="45" y="611"/>
                    </a:cubicBezTo>
                    <a:cubicBezTo>
                      <a:pt x="49" y="608"/>
                      <a:pt x="49" y="608"/>
                      <a:pt x="49" y="608"/>
                    </a:cubicBezTo>
                    <a:cubicBezTo>
                      <a:pt x="49" y="608"/>
                      <a:pt x="49" y="607"/>
                      <a:pt x="49" y="607"/>
                    </a:cubicBezTo>
                    <a:cubicBezTo>
                      <a:pt x="49" y="607"/>
                      <a:pt x="49" y="606"/>
                      <a:pt x="48" y="606"/>
                    </a:cubicBezTo>
                    <a:cubicBezTo>
                      <a:pt x="45" y="604"/>
                      <a:pt x="45" y="604"/>
                      <a:pt x="45" y="604"/>
                    </a:cubicBezTo>
                    <a:cubicBezTo>
                      <a:pt x="48" y="602"/>
                      <a:pt x="48" y="602"/>
                      <a:pt x="48" y="602"/>
                    </a:cubicBezTo>
                    <a:cubicBezTo>
                      <a:pt x="49" y="601"/>
                      <a:pt x="49" y="601"/>
                      <a:pt x="49" y="600"/>
                    </a:cubicBezTo>
                    <a:cubicBezTo>
                      <a:pt x="49" y="600"/>
                      <a:pt x="49" y="600"/>
                      <a:pt x="48" y="599"/>
                    </a:cubicBezTo>
                    <a:cubicBezTo>
                      <a:pt x="46" y="598"/>
                      <a:pt x="46" y="598"/>
                      <a:pt x="46" y="598"/>
                    </a:cubicBezTo>
                    <a:cubicBezTo>
                      <a:pt x="48" y="597"/>
                      <a:pt x="48" y="597"/>
                      <a:pt x="48" y="597"/>
                    </a:cubicBezTo>
                    <a:cubicBezTo>
                      <a:pt x="49" y="597"/>
                      <a:pt x="49" y="596"/>
                      <a:pt x="49" y="596"/>
                    </a:cubicBezTo>
                    <a:cubicBezTo>
                      <a:pt x="49" y="595"/>
                      <a:pt x="49" y="595"/>
                      <a:pt x="49" y="594"/>
                    </a:cubicBezTo>
                    <a:cubicBezTo>
                      <a:pt x="46" y="592"/>
                      <a:pt x="46" y="592"/>
                      <a:pt x="46" y="592"/>
                    </a:cubicBezTo>
                    <a:cubicBezTo>
                      <a:pt x="48" y="590"/>
                      <a:pt x="48" y="590"/>
                      <a:pt x="48" y="590"/>
                    </a:cubicBezTo>
                    <a:cubicBezTo>
                      <a:pt x="48" y="590"/>
                      <a:pt x="48" y="589"/>
                      <a:pt x="48" y="589"/>
                    </a:cubicBezTo>
                    <a:cubicBezTo>
                      <a:pt x="48" y="588"/>
                      <a:pt x="48" y="588"/>
                      <a:pt x="47" y="588"/>
                    </a:cubicBezTo>
                    <a:cubicBezTo>
                      <a:pt x="45" y="586"/>
                      <a:pt x="45" y="586"/>
                      <a:pt x="45" y="586"/>
                    </a:cubicBezTo>
                    <a:cubicBezTo>
                      <a:pt x="48" y="584"/>
                      <a:pt x="48" y="584"/>
                      <a:pt x="48" y="584"/>
                    </a:cubicBezTo>
                    <a:cubicBezTo>
                      <a:pt x="49" y="584"/>
                      <a:pt x="49" y="584"/>
                      <a:pt x="49" y="583"/>
                    </a:cubicBezTo>
                    <a:cubicBezTo>
                      <a:pt x="49" y="583"/>
                      <a:pt x="49" y="582"/>
                      <a:pt x="48" y="582"/>
                    </a:cubicBezTo>
                    <a:cubicBezTo>
                      <a:pt x="46" y="580"/>
                      <a:pt x="46" y="580"/>
                      <a:pt x="46" y="580"/>
                    </a:cubicBezTo>
                    <a:cubicBezTo>
                      <a:pt x="49" y="580"/>
                      <a:pt x="49" y="580"/>
                      <a:pt x="49" y="580"/>
                    </a:cubicBezTo>
                    <a:cubicBezTo>
                      <a:pt x="49" y="579"/>
                      <a:pt x="50" y="579"/>
                      <a:pt x="50" y="578"/>
                    </a:cubicBezTo>
                    <a:cubicBezTo>
                      <a:pt x="50" y="578"/>
                      <a:pt x="50" y="577"/>
                      <a:pt x="49" y="577"/>
                    </a:cubicBezTo>
                    <a:cubicBezTo>
                      <a:pt x="45" y="574"/>
                      <a:pt x="45" y="574"/>
                      <a:pt x="45" y="574"/>
                    </a:cubicBezTo>
                    <a:cubicBezTo>
                      <a:pt x="48" y="573"/>
                      <a:pt x="48" y="573"/>
                      <a:pt x="48" y="573"/>
                    </a:cubicBezTo>
                    <a:cubicBezTo>
                      <a:pt x="48" y="573"/>
                      <a:pt x="49" y="572"/>
                      <a:pt x="49" y="572"/>
                    </a:cubicBezTo>
                    <a:cubicBezTo>
                      <a:pt x="49" y="571"/>
                      <a:pt x="48" y="571"/>
                      <a:pt x="48" y="570"/>
                    </a:cubicBezTo>
                    <a:cubicBezTo>
                      <a:pt x="45" y="568"/>
                      <a:pt x="45" y="568"/>
                      <a:pt x="45" y="568"/>
                    </a:cubicBezTo>
                    <a:cubicBezTo>
                      <a:pt x="47" y="566"/>
                      <a:pt x="47" y="566"/>
                      <a:pt x="47" y="566"/>
                    </a:cubicBezTo>
                    <a:cubicBezTo>
                      <a:pt x="48" y="565"/>
                      <a:pt x="48" y="565"/>
                      <a:pt x="48" y="564"/>
                    </a:cubicBezTo>
                    <a:cubicBezTo>
                      <a:pt x="48" y="564"/>
                      <a:pt x="48" y="564"/>
                      <a:pt x="47" y="563"/>
                    </a:cubicBezTo>
                    <a:cubicBezTo>
                      <a:pt x="44" y="562"/>
                      <a:pt x="44" y="562"/>
                      <a:pt x="44" y="562"/>
                    </a:cubicBezTo>
                    <a:cubicBezTo>
                      <a:pt x="47" y="560"/>
                      <a:pt x="47" y="560"/>
                      <a:pt x="47" y="560"/>
                    </a:cubicBezTo>
                    <a:cubicBezTo>
                      <a:pt x="48" y="559"/>
                      <a:pt x="48" y="559"/>
                      <a:pt x="48" y="558"/>
                    </a:cubicBezTo>
                    <a:cubicBezTo>
                      <a:pt x="48" y="558"/>
                      <a:pt x="48" y="557"/>
                      <a:pt x="47" y="557"/>
                    </a:cubicBezTo>
                    <a:cubicBezTo>
                      <a:pt x="44" y="555"/>
                      <a:pt x="44" y="555"/>
                      <a:pt x="44" y="555"/>
                    </a:cubicBezTo>
                    <a:cubicBezTo>
                      <a:pt x="48" y="552"/>
                      <a:pt x="48" y="552"/>
                      <a:pt x="48" y="552"/>
                    </a:cubicBezTo>
                    <a:cubicBezTo>
                      <a:pt x="49" y="552"/>
                      <a:pt x="49" y="552"/>
                      <a:pt x="49" y="551"/>
                    </a:cubicBezTo>
                    <a:cubicBezTo>
                      <a:pt x="49" y="551"/>
                      <a:pt x="49" y="550"/>
                      <a:pt x="48" y="550"/>
                    </a:cubicBezTo>
                    <a:cubicBezTo>
                      <a:pt x="46" y="548"/>
                      <a:pt x="46" y="548"/>
                      <a:pt x="46" y="548"/>
                    </a:cubicBezTo>
                    <a:cubicBezTo>
                      <a:pt x="48" y="548"/>
                      <a:pt x="48" y="548"/>
                      <a:pt x="48" y="548"/>
                    </a:cubicBezTo>
                    <a:cubicBezTo>
                      <a:pt x="49" y="548"/>
                      <a:pt x="49" y="547"/>
                      <a:pt x="49" y="547"/>
                    </a:cubicBezTo>
                    <a:cubicBezTo>
                      <a:pt x="49" y="546"/>
                      <a:pt x="49" y="546"/>
                      <a:pt x="49" y="545"/>
                    </a:cubicBezTo>
                    <a:cubicBezTo>
                      <a:pt x="45" y="543"/>
                      <a:pt x="45" y="543"/>
                      <a:pt x="45" y="543"/>
                    </a:cubicBezTo>
                    <a:cubicBezTo>
                      <a:pt x="47" y="541"/>
                      <a:pt x="47" y="541"/>
                      <a:pt x="47" y="541"/>
                    </a:cubicBezTo>
                    <a:cubicBezTo>
                      <a:pt x="47" y="540"/>
                      <a:pt x="47" y="540"/>
                      <a:pt x="47" y="540"/>
                    </a:cubicBezTo>
                    <a:cubicBezTo>
                      <a:pt x="47" y="539"/>
                      <a:pt x="47" y="539"/>
                      <a:pt x="47" y="538"/>
                    </a:cubicBezTo>
                    <a:cubicBezTo>
                      <a:pt x="46" y="538"/>
                      <a:pt x="46" y="538"/>
                      <a:pt x="46" y="538"/>
                    </a:cubicBezTo>
                    <a:cubicBezTo>
                      <a:pt x="48" y="537"/>
                      <a:pt x="48" y="537"/>
                      <a:pt x="48" y="537"/>
                    </a:cubicBezTo>
                    <a:cubicBezTo>
                      <a:pt x="48" y="537"/>
                      <a:pt x="48" y="536"/>
                      <a:pt x="49" y="536"/>
                    </a:cubicBezTo>
                    <a:cubicBezTo>
                      <a:pt x="49" y="535"/>
                      <a:pt x="48" y="535"/>
                      <a:pt x="48" y="534"/>
                    </a:cubicBezTo>
                    <a:cubicBezTo>
                      <a:pt x="46" y="533"/>
                      <a:pt x="46" y="533"/>
                      <a:pt x="46" y="533"/>
                    </a:cubicBezTo>
                    <a:cubicBezTo>
                      <a:pt x="48" y="531"/>
                      <a:pt x="48" y="531"/>
                      <a:pt x="48" y="531"/>
                    </a:cubicBezTo>
                    <a:cubicBezTo>
                      <a:pt x="49" y="531"/>
                      <a:pt x="49" y="530"/>
                      <a:pt x="49" y="530"/>
                    </a:cubicBezTo>
                    <a:cubicBezTo>
                      <a:pt x="49" y="529"/>
                      <a:pt x="49" y="529"/>
                      <a:pt x="48" y="529"/>
                    </a:cubicBezTo>
                    <a:cubicBezTo>
                      <a:pt x="46" y="527"/>
                      <a:pt x="46" y="527"/>
                      <a:pt x="46" y="527"/>
                    </a:cubicBezTo>
                    <a:cubicBezTo>
                      <a:pt x="49" y="525"/>
                      <a:pt x="49" y="525"/>
                      <a:pt x="49" y="525"/>
                    </a:cubicBezTo>
                    <a:cubicBezTo>
                      <a:pt x="50" y="524"/>
                      <a:pt x="50" y="524"/>
                      <a:pt x="50" y="523"/>
                    </a:cubicBezTo>
                    <a:cubicBezTo>
                      <a:pt x="50" y="523"/>
                      <a:pt x="50" y="522"/>
                      <a:pt x="49" y="522"/>
                    </a:cubicBezTo>
                    <a:cubicBezTo>
                      <a:pt x="46" y="520"/>
                      <a:pt x="46" y="520"/>
                      <a:pt x="46" y="520"/>
                    </a:cubicBezTo>
                    <a:cubicBezTo>
                      <a:pt x="47" y="518"/>
                      <a:pt x="47" y="518"/>
                      <a:pt x="47" y="518"/>
                    </a:cubicBezTo>
                    <a:cubicBezTo>
                      <a:pt x="48" y="518"/>
                      <a:pt x="48" y="518"/>
                      <a:pt x="48" y="517"/>
                    </a:cubicBezTo>
                    <a:cubicBezTo>
                      <a:pt x="48" y="517"/>
                      <a:pt x="47" y="516"/>
                      <a:pt x="47" y="516"/>
                    </a:cubicBezTo>
                    <a:cubicBezTo>
                      <a:pt x="44" y="514"/>
                      <a:pt x="44" y="514"/>
                      <a:pt x="44" y="514"/>
                    </a:cubicBezTo>
                    <a:cubicBezTo>
                      <a:pt x="48" y="513"/>
                      <a:pt x="48" y="513"/>
                      <a:pt x="48" y="513"/>
                    </a:cubicBezTo>
                    <a:cubicBezTo>
                      <a:pt x="48" y="512"/>
                      <a:pt x="48" y="512"/>
                      <a:pt x="49" y="511"/>
                    </a:cubicBezTo>
                    <a:cubicBezTo>
                      <a:pt x="49" y="511"/>
                      <a:pt x="48" y="510"/>
                      <a:pt x="48" y="510"/>
                    </a:cubicBezTo>
                    <a:cubicBezTo>
                      <a:pt x="45" y="508"/>
                      <a:pt x="45" y="508"/>
                      <a:pt x="45" y="508"/>
                    </a:cubicBezTo>
                    <a:cubicBezTo>
                      <a:pt x="48" y="506"/>
                      <a:pt x="48" y="506"/>
                      <a:pt x="48" y="506"/>
                    </a:cubicBezTo>
                    <a:cubicBezTo>
                      <a:pt x="49" y="506"/>
                      <a:pt x="49" y="506"/>
                      <a:pt x="49" y="505"/>
                    </a:cubicBezTo>
                    <a:cubicBezTo>
                      <a:pt x="49" y="505"/>
                      <a:pt x="49" y="504"/>
                      <a:pt x="49" y="504"/>
                    </a:cubicBezTo>
                    <a:cubicBezTo>
                      <a:pt x="46" y="502"/>
                      <a:pt x="46" y="502"/>
                      <a:pt x="46" y="502"/>
                    </a:cubicBezTo>
                    <a:cubicBezTo>
                      <a:pt x="48" y="499"/>
                      <a:pt x="48" y="499"/>
                      <a:pt x="48" y="499"/>
                    </a:cubicBezTo>
                    <a:cubicBezTo>
                      <a:pt x="49" y="499"/>
                      <a:pt x="49" y="498"/>
                      <a:pt x="49" y="498"/>
                    </a:cubicBezTo>
                    <a:cubicBezTo>
                      <a:pt x="49" y="497"/>
                      <a:pt x="49" y="497"/>
                      <a:pt x="48" y="497"/>
                    </a:cubicBezTo>
                    <a:cubicBezTo>
                      <a:pt x="46" y="496"/>
                      <a:pt x="46" y="496"/>
                      <a:pt x="46" y="496"/>
                    </a:cubicBezTo>
                    <a:cubicBezTo>
                      <a:pt x="48" y="495"/>
                      <a:pt x="48" y="495"/>
                      <a:pt x="48" y="495"/>
                    </a:cubicBezTo>
                    <a:cubicBezTo>
                      <a:pt x="49" y="494"/>
                      <a:pt x="49" y="494"/>
                      <a:pt x="49" y="493"/>
                    </a:cubicBezTo>
                    <a:cubicBezTo>
                      <a:pt x="49" y="493"/>
                      <a:pt x="49" y="492"/>
                      <a:pt x="48" y="492"/>
                    </a:cubicBezTo>
                    <a:cubicBezTo>
                      <a:pt x="45" y="490"/>
                      <a:pt x="45" y="490"/>
                      <a:pt x="45" y="490"/>
                    </a:cubicBezTo>
                    <a:cubicBezTo>
                      <a:pt x="48" y="486"/>
                      <a:pt x="48" y="486"/>
                      <a:pt x="48" y="486"/>
                    </a:cubicBezTo>
                    <a:cubicBezTo>
                      <a:pt x="48" y="485"/>
                      <a:pt x="48" y="485"/>
                      <a:pt x="47" y="484"/>
                    </a:cubicBezTo>
                    <a:cubicBezTo>
                      <a:pt x="44" y="482"/>
                      <a:pt x="44" y="482"/>
                      <a:pt x="44" y="482"/>
                    </a:cubicBezTo>
                    <a:cubicBezTo>
                      <a:pt x="47" y="480"/>
                      <a:pt x="47" y="480"/>
                      <a:pt x="47" y="480"/>
                    </a:cubicBezTo>
                    <a:cubicBezTo>
                      <a:pt x="48" y="480"/>
                      <a:pt x="48" y="479"/>
                      <a:pt x="48" y="479"/>
                    </a:cubicBezTo>
                    <a:cubicBezTo>
                      <a:pt x="48" y="478"/>
                      <a:pt x="48" y="478"/>
                      <a:pt x="47" y="478"/>
                    </a:cubicBezTo>
                    <a:cubicBezTo>
                      <a:pt x="44" y="476"/>
                      <a:pt x="44" y="476"/>
                      <a:pt x="44" y="476"/>
                    </a:cubicBezTo>
                    <a:cubicBezTo>
                      <a:pt x="47" y="472"/>
                      <a:pt x="47" y="472"/>
                      <a:pt x="47" y="472"/>
                    </a:cubicBezTo>
                    <a:cubicBezTo>
                      <a:pt x="47" y="472"/>
                      <a:pt x="48" y="471"/>
                      <a:pt x="47" y="471"/>
                    </a:cubicBezTo>
                    <a:cubicBezTo>
                      <a:pt x="47" y="470"/>
                      <a:pt x="47" y="470"/>
                      <a:pt x="47" y="470"/>
                    </a:cubicBezTo>
                    <a:cubicBezTo>
                      <a:pt x="46" y="469"/>
                      <a:pt x="46" y="469"/>
                      <a:pt x="46" y="469"/>
                    </a:cubicBezTo>
                    <a:cubicBezTo>
                      <a:pt x="48" y="467"/>
                      <a:pt x="48" y="467"/>
                      <a:pt x="48" y="467"/>
                    </a:cubicBezTo>
                    <a:cubicBezTo>
                      <a:pt x="48" y="467"/>
                      <a:pt x="48" y="466"/>
                      <a:pt x="48" y="466"/>
                    </a:cubicBezTo>
                    <a:cubicBezTo>
                      <a:pt x="48" y="465"/>
                      <a:pt x="48" y="465"/>
                      <a:pt x="47" y="465"/>
                    </a:cubicBezTo>
                    <a:cubicBezTo>
                      <a:pt x="45" y="463"/>
                      <a:pt x="45" y="463"/>
                      <a:pt x="45" y="463"/>
                    </a:cubicBezTo>
                    <a:cubicBezTo>
                      <a:pt x="48" y="459"/>
                      <a:pt x="48" y="459"/>
                      <a:pt x="48" y="459"/>
                    </a:cubicBezTo>
                    <a:cubicBezTo>
                      <a:pt x="48" y="459"/>
                      <a:pt x="48" y="459"/>
                      <a:pt x="48" y="458"/>
                    </a:cubicBezTo>
                    <a:cubicBezTo>
                      <a:pt x="48" y="458"/>
                      <a:pt x="48" y="457"/>
                      <a:pt x="48" y="457"/>
                    </a:cubicBezTo>
                    <a:cubicBezTo>
                      <a:pt x="45" y="455"/>
                      <a:pt x="45" y="455"/>
                      <a:pt x="45" y="455"/>
                    </a:cubicBezTo>
                    <a:cubicBezTo>
                      <a:pt x="49" y="454"/>
                      <a:pt x="49" y="454"/>
                      <a:pt x="49" y="454"/>
                    </a:cubicBezTo>
                    <a:cubicBezTo>
                      <a:pt x="49" y="453"/>
                      <a:pt x="50" y="453"/>
                      <a:pt x="50" y="452"/>
                    </a:cubicBezTo>
                    <a:cubicBezTo>
                      <a:pt x="50" y="452"/>
                      <a:pt x="49" y="451"/>
                      <a:pt x="49" y="451"/>
                    </a:cubicBezTo>
                    <a:cubicBezTo>
                      <a:pt x="46" y="449"/>
                      <a:pt x="46" y="449"/>
                      <a:pt x="46" y="449"/>
                    </a:cubicBezTo>
                    <a:cubicBezTo>
                      <a:pt x="48" y="447"/>
                      <a:pt x="48" y="447"/>
                      <a:pt x="48" y="447"/>
                    </a:cubicBezTo>
                    <a:cubicBezTo>
                      <a:pt x="48" y="447"/>
                      <a:pt x="49" y="446"/>
                      <a:pt x="48" y="446"/>
                    </a:cubicBezTo>
                    <a:cubicBezTo>
                      <a:pt x="48" y="445"/>
                      <a:pt x="48" y="445"/>
                      <a:pt x="48" y="444"/>
                    </a:cubicBezTo>
                    <a:cubicBezTo>
                      <a:pt x="46" y="443"/>
                      <a:pt x="46" y="443"/>
                      <a:pt x="46" y="443"/>
                    </a:cubicBezTo>
                    <a:cubicBezTo>
                      <a:pt x="49" y="441"/>
                      <a:pt x="49" y="441"/>
                      <a:pt x="49" y="441"/>
                    </a:cubicBezTo>
                    <a:cubicBezTo>
                      <a:pt x="49" y="441"/>
                      <a:pt x="49" y="441"/>
                      <a:pt x="49" y="440"/>
                    </a:cubicBezTo>
                    <a:cubicBezTo>
                      <a:pt x="49" y="440"/>
                      <a:pt x="49" y="439"/>
                      <a:pt x="48" y="439"/>
                    </a:cubicBezTo>
                    <a:cubicBezTo>
                      <a:pt x="46" y="437"/>
                      <a:pt x="46" y="437"/>
                      <a:pt x="46" y="437"/>
                    </a:cubicBezTo>
                    <a:cubicBezTo>
                      <a:pt x="48" y="437"/>
                      <a:pt x="48" y="437"/>
                      <a:pt x="48" y="437"/>
                    </a:cubicBezTo>
                    <a:cubicBezTo>
                      <a:pt x="49" y="436"/>
                      <a:pt x="49" y="436"/>
                      <a:pt x="49" y="435"/>
                    </a:cubicBezTo>
                    <a:cubicBezTo>
                      <a:pt x="49" y="435"/>
                      <a:pt x="49" y="434"/>
                      <a:pt x="49" y="434"/>
                    </a:cubicBezTo>
                    <a:cubicBezTo>
                      <a:pt x="45" y="432"/>
                      <a:pt x="45" y="432"/>
                      <a:pt x="45" y="432"/>
                    </a:cubicBezTo>
                    <a:cubicBezTo>
                      <a:pt x="48" y="428"/>
                      <a:pt x="48" y="428"/>
                      <a:pt x="48" y="428"/>
                    </a:cubicBezTo>
                    <a:cubicBezTo>
                      <a:pt x="49" y="428"/>
                      <a:pt x="49" y="428"/>
                      <a:pt x="49" y="427"/>
                    </a:cubicBezTo>
                    <a:cubicBezTo>
                      <a:pt x="49" y="427"/>
                      <a:pt x="49" y="426"/>
                      <a:pt x="48" y="426"/>
                    </a:cubicBezTo>
                    <a:cubicBezTo>
                      <a:pt x="45" y="424"/>
                      <a:pt x="45" y="424"/>
                      <a:pt x="45" y="424"/>
                    </a:cubicBezTo>
                    <a:cubicBezTo>
                      <a:pt x="49" y="423"/>
                      <a:pt x="49" y="423"/>
                      <a:pt x="49" y="423"/>
                    </a:cubicBezTo>
                    <a:cubicBezTo>
                      <a:pt x="49" y="423"/>
                      <a:pt x="50" y="422"/>
                      <a:pt x="50" y="422"/>
                    </a:cubicBezTo>
                    <a:cubicBezTo>
                      <a:pt x="50" y="421"/>
                      <a:pt x="49" y="421"/>
                      <a:pt x="49" y="420"/>
                    </a:cubicBezTo>
                    <a:cubicBezTo>
                      <a:pt x="45" y="418"/>
                      <a:pt x="45" y="418"/>
                      <a:pt x="45" y="418"/>
                    </a:cubicBezTo>
                    <a:cubicBezTo>
                      <a:pt x="48" y="416"/>
                      <a:pt x="48" y="416"/>
                      <a:pt x="48" y="416"/>
                    </a:cubicBezTo>
                    <a:cubicBezTo>
                      <a:pt x="48" y="415"/>
                      <a:pt x="48" y="415"/>
                      <a:pt x="48" y="414"/>
                    </a:cubicBezTo>
                    <a:cubicBezTo>
                      <a:pt x="48" y="414"/>
                      <a:pt x="48" y="413"/>
                      <a:pt x="48" y="413"/>
                    </a:cubicBezTo>
                    <a:cubicBezTo>
                      <a:pt x="45" y="412"/>
                      <a:pt x="45" y="412"/>
                      <a:pt x="45" y="412"/>
                    </a:cubicBezTo>
                    <a:cubicBezTo>
                      <a:pt x="47" y="410"/>
                      <a:pt x="47" y="410"/>
                      <a:pt x="47" y="410"/>
                    </a:cubicBezTo>
                    <a:cubicBezTo>
                      <a:pt x="47" y="410"/>
                      <a:pt x="48" y="410"/>
                      <a:pt x="48" y="409"/>
                    </a:cubicBezTo>
                    <a:cubicBezTo>
                      <a:pt x="48" y="409"/>
                      <a:pt x="47" y="408"/>
                      <a:pt x="47" y="408"/>
                    </a:cubicBezTo>
                    <a:cubicBezTo>
                      <a:pt x="45" y="407"/>
                      <a:pt x="45" y="407"/>
                      <a:pt x="45" y="407"/>
                    </a:cubicBezTo>
                    <a:cubicBezTo>
                      <a:pt x="48" y="405"/>
                      <a:pt x="48" y="405"/>
                      <a:pt x="48" y="405"/>
                    </a:cubicBezTo>
                    <a:cubicBezTo>
                      <a:pt x="48" y="404"/>
                      <a:pt x="48" y="404"/>
                      <a:pt x="48" y="403"/>
                    </a:cubicBezTo>
                    <a:cubicBezTo>
                      <a:pt x="48" y="403"/>
                      <a:pt x="48" y="402"/>
                      <a:pt x="48" y="402"/>
                    </a:cubicBezTo>
                    <a:cubicBezTo>
                      <a:pt x="45" y="401"/>
                      <a:pt x="45" y="401"/>
                      <a:pt x="45" y="401"/>
                    </a:cubicBezTo>
                    <a:cubicBezTo>
                      <a:pt x="47" y="399"/>
                      <a:pt x="47" y="399"/>
                      <a:pt x="47" y="399"/>
                    </a:cubicBezTo>
                    <a:cubicBezTo>
                      <a:pt x="48" y="399"/>
                      <a:pt x="48" y="399"/>
                      <a:pt x="48" y="398"/>
                    </a:cubicBezTo>
                    <a:cubicBezTo>
                      <a:pt x="48" y="398"/>
                      <a:pt x="48" y="397"/>
                      <a:pt x="47" y="397"/>
                    </a:cubicBezTo>
                    <a:cubicBezTo>
                      <a:pt x="45" y="395"/>
                      <a:pt x="45" y="395"/>
                      <a:pt x="45" y="395"/>
                    </a:cubicBezTo>
                    <a:cubicBezTo>
                      <a:pt x="47" y="393"/>
                      <a:pt x="47" y="393"/>
                      <a:pt x="47" y="393"/>
                    </a:cubicBezTo>
                    <a:cubicBezTo>
                      <a:pt x="48" y="393"/>
                      <a:pt x="48" y="392"/>
                      <a:pt x="48" y="392"/>
                    </a:cubicBezTo>
                    <a:cubicBezTo>
                      <a:pt x="48" y="391"/>
                      <a:pt x="47" y="391"/>
                      <a:pt x="47" y="391"/>
                    </a:cubicBezTo>
                    <a:cubicBezTo>
                      <a:pt x="47" y="390"/>
                      <a:pt x="47" y="390"/>
                      <a:pt x="47" y="390"/>
                    </a:cubicBezTo>
                    <a:cubicBezTo>
                      <a:pt x="49" y="390"/>
                      <a:pt x="49" y="390"/>
                      <a:pt x="49" y="390"/>
                    </a:cubicBezTo>
                    <a:cubicBezTo>
                      <a:pt x="49" y="389"/>
                      <a:pt x="49" y="389"/>
                      <a:pt x="49" y="388"/>
                    </a:cubicBezTo>
                    <a:cubicBezTo>
                      <a:pt x="49" y="388"/>
                      <a:pt x="49" y="387"/>
                      <a:pt x="49" y="387"/>
                    </a:cubicBezTo>
                    <a:cubicBezTo>
                      <a:pt x="46" y="385"/>
                      <a:pt x="46" y="385"/>
                      <a:pt x="46" y="385"/>
                    </a:cubicBezTo>
                    <a:cubicBezTo>
                      <a:pt x="48" y="383"/>
                      <a:pt x="48" y="383"/>
                      <a:pt x="48" y="383"/>
                    </a:cubicBezTo>
                    <a:cubicBezTo>
                      <a:pt x="48" y="383"/>
                      <a:pt x="49" y="383"/>
                      <a:pt x="49" y="382"/>
                    </a:cubicBezTo>
                    <a:cubicBezTo>
                      <a:pt x="49" y="382"/>
                      <a:pt x="48" y="381"/>
                      <a:pt x="48" y="381"/>
                    </a:cubicBezTo>
                    <a:cubicBezTo>
                      <a:pt x="45" y="379"/>
                      <a:pt x="45" y="379"/>
                      <a:pt x="45" y="379"/>
                    </a:cubicBezTo>
                    <a:cubicBezTo>
                      <a:pt x="47" y="378"/>
                      <a:pt x="47" y="378"/>
                      <a:pt x="47" y="378"/>
                    </a:cubicBezTo>
                    <a:cubicBezTo>
                      <a:pt x="48" y="378"/>
                      <a:pt x="48" y="377"/>
                      <a:pt x="48" y="377"/>
                    </a:cubicBezTo>
                    <a:cubicBezTo>
                      <a:pt x="48" y="376"/>
                      <a:pt x="48" y="376"/>
                      <a:pt x="48" y="375"/>
                    </a:cubicBezTo>
                    <a:cubicBezTo>
                      <a:pt x="46" y="374"/>
                      <a:pt x="46" y="374"/>
                      <a:pt x="46" y="374"/>
                    </a:cubicBezTo>
                    <a:cubicBezTo>
                      <a:pt x="47" y="372"/>
                      <a:pt x="47" y="372"/>
                      <a:pt x="47" y="372"/>
                    </a:cubicBezTo>
                    <a:cubicBezTo>
                      <a:pt x="48" y="372"/>
                      <a:pt x="48" y="372"/>
                      <a:pt x="48" y="371"/>
                    </a:cubicBezTo>
                    <a:cubicBezTo>
                      <a:pt x="48" y="371"/>
                      <a:pt x="48" y="370"/>
                      <a:pt x="47" y="370"/>
                    </a:cubicBezTo>
                    <a:cubicBezTo>
                      <a:pt x="45" y="369"/>
                      <a:pt x="45" y="369"/>
                      <a:pt x="45" y="369"/>
                    </a:cubicBezTo>
                    <a:cubicBezTo>
                      <a:pt x="47" y="367"/>
                      <a:pt x="47" y="367"/>
                      <a:pt x="47" y="367"/>
                    </a:cubicBezTo>
                    <a:cubicBezTo>
                      <a:pt x="48" y="367"/>
                      <a:pt x="48" y="366"/>
                      <a:pt x="48" y="366"/>
                    </a:cubicBezTo>
                    <a:cubicBezTo>
                      <a:pt x="48" y="365"/>
                      <a:pt x="48" y="365"/>
                      <a:pt x="47" y="365"/>
                    </a:cubicBezTo>
                    <a:cubicBezTo>
                      <a:pt x="44" y="363"/>
                      <a:pt x="44" y="363"/>
                      <a:pt x="44" y="363"/>
                    </a:cubicBezTo>
                    <a:cubicBezTo>
                      <a:pt x="47" y="361"/>
                      <a:pt x="47" y="361"/>
                      <a:pt x="47" y="361"/>
                    </a:cubicBezTo>
                    <a:cubicBezTo>
                      <a:pt x="48" y="361"/>
                      <a:pt x="48" y="361"/>
                      <a:pt x="48" y="360"/>
                    </a:cubicBezTo>
                    <a:cubicBezTo>
                      <a:pt x="48" y="360"/>
                      <a:pt x="48" y="359"/>
                      <a:pt x="47" y="359"/>
                    </a:cubicBezTo>
                    <a:cubicBezTo>
                      <a:pt x="45" y="357"/>
                      <a:pt x="45" y="357"/>
                      <a:pt x="45" y="357"/>
                    </a:cubicBezTo>
                    <a:cubicBezTo>
                      <a:pt x="47" y="355"/>
                      <a:pt x="47" y="355"/>
                      <a:pt x="47" y="355"/>
                    </a:cubicBezTo>
                    <a:cubicBezTo>
                      <a:pt x="48" y="355"/>
                      <a:pt x="48" y="354"/>
                      <a:pt x="48" y="354"/>
                    </a:cubicBezTo>
                    <a:cubicBezTo>
                      <a:pt x="48" y="353"/>
                      <a:pt x="48" y="353"/>
                      <a:pt x="47" y="353"/>
                    </a:cubicBezTo>
                    <a:cubicBezTo>
                      <a:pt x="44" y="351"/>
                      <a:pt x="44" y="351"/>
                      <a:pt x="44" y="351"/>
                    </a:cubicBezTo>
                    <a:cubicBezTo>
                      <a:pt x="47" y="350"/>
                      <a:pt x="47" y="350"/>
                      <a:pt x="47" y="350"/>
                    </a:cubicBezTo>
                    <a:cubicBezTo>
                      <a:pt x="48" y="350"/>
                      <a:pt x="48" y="349"/>
                      <a:pt x="48" y="349"/>
                    </a:cubicBezTo>
                    <a:cubicBezTo>
                      <a:pt x="48" y="348"/>
                      <a:pt x="48" y="348"/>
                      <a:pt x="47" y="347"/>
                    </a:cubicBezTo>
                    <a:cubicBezTo>
                      <a:pt x="47" y="347"/>
                      <a:pt x="47" y="347"/>
                      <a:pt x="47" y="347"/>
                    </a:cubicBezTo>
                    <a:cubicBezTo>
                      <a:pt x="49" y="346"/>
                      <a:pt x="49" y="346"/>
                      <a:pt x="49" y="346"/>
                    </a:cubicBezTo>
                    <a:cubicBezTo>
                      <a:pt x="49" y="346"/>
                      <a:pt x="50" y="345"/>
                      <a:pt x="50" y="345"/>
                    </a:cubicBezTo>
                    <a:cubicBezTo>
                      <a:pt x="50" y="344"/>
                      <a:pt x="49" y="344"/>
                      <a:pt x="49" y="343"/>
                    </a:cubicBezTo>
                    <a:cubicBezTo>
                      <a:pt x="45" y="341"/>
                      <a:pt x="45" y="341"/>
                      <a:pt x="45" y="341"/>
                    </a:cubicBezTo>
                    <a:cubicBezTo>
                      <a:pt x="48" y="338"/>
                      <a:pt x="48" y="338"/>
                      <a:pt x="48" y="338"/>
                    </a:cubicBezTo>
                    <a:cubicBezTo>
                      <a:pt x="48" y="337"/>
                      <a:pt x="49" y="337"/>
                      <a:pt x="49" y="336"/>
                    </a:cubicBezTo>
                    <a:cubicBezTo>
                      <a:pt x="48" y="336"/>
                      <a:pt x="48" y="336"/>
                      <a:pt x="48" y="335"/>
                    </a:cubicBezTo>
                    <a:cubicBezTo>
                      <a:pt x="44" y="333"/>
                      <a:pt x="44" y="333"/>
                      <a:pt x="44" y="333"/>
                    </a:cubicBezTo>
                    <a:cubicBezTo>
                      <a:pt x="48" y="331"/>
                      <a:pt x="48" y="331"/>
                      <a:pt x="48" y="331"/>
                    </a:cubicBezTo>
                    <a:cubicBezTo>
                      <a:pt x="49" y="331"/>
                      <a:pt x="49" y="330"/>
                      <a:pt x="49" y="330"/>
                    </a:cubicBezTo>
                    <a:cubicBezTo>
                      <a:pt x="49" y="329"/>
                      <a:pt x="49" y="329"/>
                      <a:pt x="49" y="329"/>
                    </a:cubicBezTo>
                    <a:cubicBezTo>
                      <a:pt x="45" y="327"/>
                      <a:pt x="45" y="327"/>
                      <a:pt x="45" y="327"/>
                    </a:cubicBezTo>
                    <a:cubicBezTo>
                      <a:pt x="47" y="324"/>
                      <a:pt x="47" y="324"/>
                      <a:pt x="47" y="324"/>
                    </a:cubicBezTo>
                    <a:cubicBezTo>
                      <a:pt x="47" y="323"/>
                      <a:pt x="48" y="323"/>
                      <a:pt x="47" y="322"/>
                    </a:cubicBezTo>
                    <a:cubicBezTo>
                      <a:pt x="47" y="322"/>
                      <a:pt x="47" y="322"/>
                      <a:pt x="47" y="321"/>
                    </a:cubicBezTo>
                    <a:cubicBezTo>
                      <a:pt x="46" y="321"/>
                      <a:pt x="46" y="321"/>
                      <a:pt x="46" y="321"/>
                    </a:cubicBezTo>
                    <a:cubicBezTo>
                      <a:pt x="48" y="320"/>
                      <a:pt x="48" y="320"/>
                      <a:pt x="48" y="320"/>
                    </a:cubicBezTo>
                    <a:cubicBezTo>
                      <a:pt x="48" y="320"/>
                      <a:pt x="49" y="319"/>
                      <a:pt x="49" y="319"/>
                    </a:cubicBezTo>
                    <a:cubicBezTo>
                      <a:pt x="49" y="318"/>
                      <a:pt x="48" y="318"/>
                      <a:pt x="48" y="317"/>
                    </a:cubicBezTo>
                    <a:cubicBezTo>
                      <a:pt x="45" y="315"/>
                      <a:pt x="45" y="315"/>
                      <a:pt x="45" y="315"/>
                    </a:cubicBezTo>
                    <a:cubicBezTo>
                      <a:pt x="48" y="313"/>
                      <a:pt x="48" y="313"/>
                      <a:pt x="48" y="313"/>
                    </a:cubicBezTo>
                    <a:cubicBezTo>
                      <a:pt x="49" y="313"/>
                      <a:pt x="49" y="313"/>
                      <a:pt x="49" y="312"/>
                    </a:cubicBezTo>
                    <a:cubicBezTo>
                      <a:pt x="49" y="312"/>
                      <a:pt x="49" y="311"/>
                      <a:pt x="48" y="311"/>
                    </a:cubicBezTo>
                    <a:cubicBezTo>
                      <a:pt x="45" y="309"/>
                      <a:pt x="45" y="309"/>
                      <a:pt x="45" y="309"/>
                    </a:cubicBezTo>
                    <a:cubicBezTo>
                      <a:pt x="49" y="308"/>
                      <a:pt x="49" y="308"/>
                      <a:pt x="49" y="308"/>
                    </a:cubicBezTo>
                    <a:cubicBezTo>
                      <a:pt x="49" y="308"/>
                      <a:pt x="50" y="307"/>
                      <a:pt x="50" y="307"/>
                    </a:cubicBezTo>
                    <a:cubicBezTo>
                      <a:pt x="50" y="306"/>
                      <a:pt x="49" y="305"/>
                      <a:pt x="49" y="305"/>
                    </a:cubicBezTo>
                    <a:cubicBezTo>
                      <a:pt x="45" y="303"/>
                      <a:pt x="45" y="303"/>
                      <a:pt x="45" y="303"/>
                    </a:cubicBezTo>
                    <a:cubicBezTo>
                      <a:pt x="49" y="301"/>
                      <a:pt x="49" y="301"/>
                      <a:pt x="49" y="301"/>
                    </a:cubicBezTo>
                    <a:cubicBezTo>
                      <a:pt x="49" y="301"/>
                      <a:pt x="49" y="300"/>
                      <a:pt x="49" y="300"/>
                    </a:cubicBezTo>
                    <a:cubicBezTo>
                      <a:pt x="49" y="299"/>
                      <a:pt x="49" y="299"/>
                      <a:pt x="49" y="299"/>
                    </a:cubicBezTo>
                    <a:cubicBezTo>
                      <a:pt x="45" y="296"/>
                      <a:pt x="45" y="296"/>
                      <a:pt x="45" y="296"/>
                    </a:cubicBezTo>
                    <a:cubicBezTo>
                      <a:pt x="47" y="292"/>
                      <a:pt x="47" y="292"/>
                      <a:pt x="47" y="292"/>
                    </a:cubicBezTo>
                    <a:cubicBezTo>
                      <a:pt x="48" y="291"/>
                      <a:pt x="48" y="290"/>
                      <a:pt x="47" y="290"/>
                    </a:cubicBezTo>
                    <a:cubicBezTo>
                      <a:pt x="45" y="289"/>
                      <a:pt x="45" y="289"/>
                      <a:pt x="45" y="289"/>
                    </a:cubicBezTo>
                    <a:cubicBezTo>
                      <a:pt x="49" y="286"/>
                      <a:pt x="49" y="286"/>
                      <a:pt x="49" y="286"/>
                    </a:cubicBezTo>
                    <a:cubicBezTo>
                      <a:pt x="49" y="286"/>
                      <a:pt x="49" y="285"/>
                      <a:pt x="49" y="285"/>
                    </a:cubicBezTo>
                    <a:cubicBezTo>
                      <a:pt x="49" y="284"/>
                      <a:pt x="49" y="284"/>
                      <a:pt x="49" y="284"/>
                    </a:cubicBezTo>
                    <a:cubicBezTo>
                      <a:pt x="45" y="281"/>
                      <a:pt x="45" y="281"/>
                      <a:pt x="45" y="281"/>
                    </a:cubicBezTo>
                    <a:cubicBezTo>
                      <a:pt x="48" y="279"/>
                      <a:pt x="48" y="279"/>
                      <a:pt x="48" y="279"/>
                    </a:cubicBezTo>
                    <a:cubicBezTo>
                      <a:pt x="48" y="278"/>
                      <a:pt x="48" y="278"/>
                      <a:pt x="48" y="277"/>
                    </a:cubicBezTo>
                    <a:cubicBezTo>
                      <a:pt x="48" y="277"/>
                      <a:pt x="48" y="276"/>
                      <a:pt x="48" y="276"/>
                    </a:cubicBezTo>
                    <a:cubicBezTo>
                      <a:pt x="45" y="275"/>
                      <a:pt x="45" y="275"/>
                      <a:pt x="45" y="275"/>
                    </a:cubicBezTo>
                    <a:cubicBezTo>
                      <a:pt x="47" y="270"/>
                      <a:pt x="47" y="270"/>
                      <a:pt x="47" y="270"/>
                    </a:cubicBezTo>
                    <a:cubicBezTo>
                      <a:pt x="48" y="270"/>
                      <a:pt x="47" y="269"/>
                      <a:pt x="47" y="269"/>
                    </a:cubicBezTo>
                    <a:cubicBezTo>
                      <a:pt x="45" y="268"/>
                      <a:pt x="45" y="268"/>
                      <a:pt x="45" y="268"/>
                    </a:cubicBezTo>
                    <a:cubicBezTo>
                      <a:pt x="48" y="266"/>
                      <a:pt x="48" y="266"/>
                      <a:pt x="48" y="266"/>
                    </a:cubicBezTo>
                    <a:cubicBezTo>
                      <a:pt x="49" y="265"/>
                      <a:pt x="49" y="265"/>
                      <a:pt x="49" y="264"/>
                    </a:cubicBezTo>
                    <a:cubicBezTo>
                      <a:pt x="49" y="264"/>
                      <a:pt x="49" y="263"/>
                      <a:pt x="48" y="263"/>
                    </a:cubicBezTo>
                    <a:cubicBezTo>
                      <a:pt x="45" y="261"/>
                      <a:pt x="45" y="261"/>
                      <a:pt x="45" y="261"/>
                    </a:cubicBezTo>
                    <a:cubicBezTo>
                      <a:pt x="48" y="258"/>
                      <a:pt x="48" y="258"/>
                      <a:pt x="48" y="258"/>
                    </a:cubicBezTo>
                    <a:cubicBezTo>
                      <a:pt x="48" y="258"/>
                      <a:pt x="48" y="257"/>
                      <a:pt x="48" y="257"/>
                    </a:cubicBezTo>
                    <a:cubicBezTo>
                      <a:pt x="48" y="257"/>
                      <a:pt x="48" y="256"/>
                      <a:pt x="47" y="256"/>
                    </a:cubicBezTo>
                    <a:cubicBezTo>
                      <a:pt x="45" y="255"/>
                      <a:pt x="45" y="255"/>
                      <a:pt x="45" y="255"/>
                    </a:cubicBezTo>
                    <a:cubicBezTo>
                      <a:pt x="48" y="254"/>
                      <a:pt x="48" y="254"/>
                      <a:pt x="48" y="254"/>
                    </a:cubicBezTo>
                    <a:cubicBezTo>
                      <a:pt x="48" y="254"/>
                      <a:pt x="49" y="253"/>
                      <a:pt x="49" y="253"/>
                    </a:cubicBezTo>
                    <a:cubicBezTo>
                      <a:pt x="49" y="252"/>
                      <a:pt x="49" y="251"/>
                      <a:pt x="48" y="251"/>
                    </a:cubicBezTo>
                    <a:cubicBezTo>
                      <a:pt x="46" y="250"/>
                      <a:pt x="46" y="250"/>
                      <a:pt x="46" y="250"/>
                    </a:cubicBezTo>
                    <a:cubicBezTo>
                      <a:pt x="47" y="247"/>
                      <a:pt x="47" y="247"/>
                      <a:pt x="47" y="247"/>
                    </a:cubicBezTo>
                    <a:cubicBezTo>
                      <a:pt x="48" y="247"/>
                      <a:pt x="48" y="247"/>
                      <a:pt x="48" y="246"/>
                    </a:cubicBezTo>
                    <a:cubicBezTo>
                      <a:pt x="48" y="246"/>
                      <a:pt x="47" y="245"/>
                      <a:pt x="47" y="245"/>
                    </a:cubicBezTo>
                    <a:cubicBezTo>
                      <a:pt x="44" y="243"/>
                      <a:pt x="44" y="243"/>
                      <a:pt x="44" y="243"/>
                    </a:cubicBezTo>
                    <a:cubicBezTo>
                      <a:pt x="47" y="240"/>
                      <a:pt x="47" y="240"/>
                      <a:pt x="47" y="240"/>
                    </a:cubicBezTo>
                    <a:cubicBezTo>
                      <a:pt x="47" y="240"/>
                      <a:pt x="48" y="239"/>
                      <a:pt x="47" y="239"/>
                    </a:cubicBezTo>
                    <a:cubicBezTo>
                      <a:pt x="47" y="238"/>
                      <a:pt x="47" y="238"/>
                      <a:pt x="47" y="238"/>
                    </a:cubicBezTo>
                    <a:cubicBezTo>
                      <a:pt x="45" y="236"/>
                      <a:pt x="45" y="236"/>
                      <a:pt x="45" y="236"/>
                    </a:cubicBezTo>
                    <a:cubicBezTo>
                      <a:pt x="48" y="235"/>
                      <a:pt x="48" y="235"/>
                      <a:pt x="48" y="235"/>
                    </a:cubicBezTo>
                    <a:cubicBezTo>
                      <a:pt x="49" y="235"/>
                      <a:pt x="49" y="235"/>
                      <a:pt x="50" y="234"/>
                    </a:cubicBezTo>
                    <a:cubicBezTo>
                      <a:pt x="50" y="234"/>
                      <a:pt x="49" y="233"/>
                      <a:pt x="49" y="233"/>
                    </a:cubicBezTo>
                    <a:cubicBezTo>
                      <a:pt x="47" y="231"/>
                      <a:pt x="47" y="231"/>
                      <a:pt x="47" y="231"/>
                    </a:cubicBezTo>
                    <a:cubicBezTo>
                      <a:pt x="49" y="231"/>
                      <a:pt x="49" y="231"/>
                      <a:pt x="49" y="231"/>
                    </a:cubicBezTo>
                    <a:cubicBezTo>
                      <a:pt x="49" y="230"/>
                      <a:pt x="49" y="230"/>
                      <a:pt x="50" y="229"/>
                    </a:cubicBezTo>
                    <a:cubicBezTo>
                      <a:pt x="50" y="229"/>
                      <a:pt x="49" y="228"/>
                      <a:pt x="49" y="228"/>
                    </a:cubicBezTo>
                    <a:cubicBezTo>
                      <a:pt x="44" y="225"/>
                      <a:pt x="44" y="225"/>
                      <a:pt x="44" y="225"/>
                    </a:cubicBezTo>
                    <a:cubicBezTo>
                      <a:pt x="47" y="223"/>
                      <a:pt x="47" y="223"/>
                      <a:pt x="47" y="223"/>
                    </a:cubicBezTo>
                    <a:cubicBezTo>
                      <a:pt x="48" y="223"/>
                      <a:pt x="48" y="223"/>
                      <a:pt x="48" y="222"/>
                    </a:cubicBezTo>
                    <a:cubicBezTo>
                      <a:pt x="48" y="221"/>
                      <a:pt x="48" y="221"/>
                      <a:pt x="47" y="221"/>
                    </a:cubicBezTo>
                    <a:cubicBezTo>
                      <a:pt x="45" y="219"/>
                      <a:pt x="45" y="219"/>
                      <a:pt x="45" y="219"/>
                    </a:cubicBezTo>
                    <a:cubicBezTo>
                      <a:pt x="48" y="216"/>
                      <a:pt x="48" y="216"/>
                      <a:pt x="48" y="216"/>
                    </a:cubicBezTo>
                    <a:cubicBezTo>
                      <a:pt x="49" y="216"/>
                      <a:pt x="49" y="216"/>
                      <a:pt x="49" y="215"/>
                    </a:cubicBezTo>
                    <a:cubicBezTo>
                      <a:pt x="49" y="215"/>
                      <a:pt x="49" y="214"/>
                      <a:pt x="48" y="214"/>
                    </a:cubicBezTo>
                    <a:cubicBezTo>
                      <a:pt x="45" y="212"/>
                      <a:pt x="45" y="212"/>
                      <a:pt x="45" y="212"/>
                    </a:cubicBezTo>
                    <a:cubicBezTo>
                      <a:pt x="48" y="211"/>
                      <a:pt x="48" y="211"/>
                      <a:pt x="48" y="211"/>
                    </a:cubicBezTo>
                    <a:cubicBezTo>
                      <a:pt x="48" y="211"/>
                      <a:pt x="49" y="210"/>
                      <a:pt x="49" y="210"/>
                    </a:cubicBezTo>
                    <a:cubicBezTo>
                      <a:pt x="49" y="209"/>
                      <a:pt x="49" y="209"/>
                      <a:pt x="48" y="208"/>
                    </a:cubicBezTo>
                    <a:cubicBezTo>
                      <a:pt x="46" y="207"/>
                      <a:pt x="46" y="207"/>
                      <a:pt x="46" y="207"/>
                    </a:cubicBezTo>
                    <a:cubicBezTo>
                      <a:pt x="48" y="207"/>
                      <a:pt x="48" y="207"/>
                      <a:pt x="48" y="207"/>
                    </a:cubicBezTo>
                    <a:cubicBezTo>
                      <a:pt x="49" y="207"/>
                      <a:pt x="49" y="206"/>
                      <a:pt x="49" y="206"/>
                    </a:cubicBezTo>
                    <a:cubicBezTo>
                      <a:pt x="50" y="205"/>
                      <a:pt x="49" y="204"/>
                      <a:pt x="49" y="204"/>
                    </a:cubicBezTo>
                    <a:cubicBezTo>
                      <a:pt x="45" y="201"/>
                      <a:pt x="45" y="201"/>
                      <a:pt x="45" y="201"/>
                    </a:cubicBezTo>
                    <a:cubicBezTo>
                      <a:pt x="49" y="199"/>
                      <a:pt x="49" y="199"/>
                      <a:pt x="49" y="199"/>
                    </a:cubicBezTo>
                    <a:cubicBezTo>
                      <a:pt x="49" y="199"/>
                      <a:pt x="50" y="198"/>
                      <a:pt x="50" y="198"/>
                    </a:cubicBezTo>
                    <a:cubicBezTo>
                      <a:pt x="50" y="197"/>
                      <a:pt x="49" y="197"/>
                      <a:pt x="49" y="196"/>
                    </a:cubicBezTo>
                    <a:cubicBezTo>
                      <a:pt x="45" y="194"/>
                      <a:pt x="45" y="194"/>
                      <a:pt x="45" y="194"/>
                    </a:cubicBezTo>
                    <a:cubicBezTo>
                      <a:pt x="47" y="191"/>
                      <a:pt x="47" y="191"/>
                      <a:pt x="47" y="191"/>
                    </a:cubicBezTo>
                    <a:cubicBezTo>
                      <a:pt x="47" y="191"/>
                      <a:pt x="48" y="191"/>
                      <a:pt x="48" y="190"/>
                    </a:cubicBezTo>
                    <a:cubicBezTo>
                      <a:pt x="48" y="190"/>
                      <a:pt x="47" y="189"/>
                      <a:pt x="47" y="189"/>
                    </a:cubicBezTo>
                    <a:cubicBezTo>
                      <a:pt x="45" y="188"/>
                      <a:pt x="45" y="188"/>
                      <a:pt x="45" y="188"/>
                    </a:cubicBezTo>
                    <a:cubicBezTo>
                      <a:pt x="47" y="186"/>
                      <a:pt x="47" y="186"/>
                      <a:pt x="47" y="186"/>
                    </a:cubicBezTo>
                    <a:cubicBezTo>
                      <a:pt x="48" y="185"/>
                      <a:pt x="48" y="185"/>
                      <a:pt x="48" y="185"/>
                    </a:cubicBezTo>
                    <a:cubicBezTo>
                      <a:pt x="48" y="184"/>
                      <a:pt x="47" y="184"/>
                      <a:pt x="47" y="183"/>
                    </a:cubicBezTo>
                    <a:cubicBezTo>
                      <a:pt x="45" y="182"/>
                      <a:pt x="45" y="182"/>
                      <a:pt x="45" y="182"/>
                    </a:cubicBezTo>
                    <a:cubicBezTo>
                      <a:pt x="48" y="180"/>
                      <a:pt x="48" y="180"/>
                      <a:pt x="48" y="180"/>
                    </a:cubicBezTo>
                    <a:cubicBezTo>
                      <a:pt x="48" y="180"/>
                      <a:pt x="49" y="180"/>
                      <a:pt x="49" y="179"/>
                    </a:cubicBezTo>
                    <a:cubicBezTo>
                      <a:pt x="48" y="179"/>
                      <a:pt x="48" y="178"/>
                      <a:pt x="48" y="178"/>
                    </a:cubicBezTo>
                    <a:cubicBezTo>
                      <a:pt x="45" y="176"/>
                      <a:pt x="45" y="176"/>
                      <a:pt x="45" y="176"/>
                    </a:cubicBezTo>
                    <a:cubicBezTo>
                      <a:pt x="49" y="173"/>
                      <a:pt x="49" y="173"/>
                      <a:pt x="49" y="173"/>
                    </a:cubicBezTo>
                    <a:cubicBezTo>
                      <a:pt x="49" y="173"/>
                      <a:pt x="49" y="173"/>
                      <a:pt x="49" y="172"/>
                    </a:cubicBezTo>
                    <a:cubicBezTo>
                      <a:pt x="49" y="172"/>
                      <a:pt x="49" y="171"/>
                      <a:pt x="48" y="171"/>
                    </a:cubicBezTo>
                    <a:cubicBezTo>
                      <a:pt x="45" y="169"/>
                      <a:pt x="45" y="169"/>
                      <a:pt x="45" y="169"/>
                    </a:cubicBezTo>
                    <a:cubicBezTo>
                      <a:pt x="47" y="166"/>
                      <a:pt x="47" y="166"/>
                      <a:pt x="47" y="166"/>
                    </a:cubicBezTo>
                    <a:cubicBezTo>
                      <a:pt x="48" y="166"/>
                      <a:pt x="47" y="165"/>
                      <a:pt x="47" y="164"/>
                    </a:cubicBezTo>
                    <a:cubicBezTo>
                      <a:pt x="46" y="164"/>
                      <a:pt x="46" y="164"/>
                      <a:pt x="46" y="164"/>
                    </a:cubicBezTo>
                    <a:cubicBezTo>
                      <a:pt x="47" y="162"/>
                      <a:pt x="47" y="162"/>
                      <a:pt x="47" y="162"/>
                    </a:cubicBezTo>
                    <a:cubicBezTo>
                      <a:pt x="48" y="162"/>
                      <a:pt x="48" y="162"/>
                      <a:pt x="48" y="161"/>
                    </a:cubicBezTo>
                    <a:cubicBezTo>
                      <a:pt x="48" y="161"/>
                      <a:pt x="48" y="160"/>
                      <a:pt x="47" y="160"/>
                    </a:cubicBezTo>
                    <a:cubicBezTo>
                      <a:pt x="45" y="159"/>
                      <a:pt x="45" y="159"/>
                      <a:pt x="45" y="159"/>
                    </a:cubicBezTo>
                    <a:cubicBezTo>
                      <a:pt x="47" y="156"/>
                      <a:pt x="47" y="156"/>
                      <a:pt x="47" y="156"/>
                    </a:cubicBezTo>
                    <a:cubicBezTo>
                      <a:pt x="48" y="155"/>
                      <a:pt x="48" y="155"/>
                      <a:pt x="48" y="154"/>
                    </a:cubicBezTo>
                    <a:cubicBezTo>
                      <a:pt x="48" y="154"/>
                      <a:pt x="47" y="154"/>
                      <a:pt x="47" y="153"/>
                    </a:cubicBezTo>
                    <a:cubicBezTo>
                      <a:pt x="45" y="152"/>
                      <a:pt x="45" y="152"/>
                      <a:pt x="45" y="152"/>
                    </a:cubicBezTo>
                    <a:cubicBezTo>
                      <a:pt x="48" y="150"/>
                      <a:pt x="48" y="150"/>
                      <a:pt x="48" y="150"/>
                    </a:cubicBezTo>
                    <a:cubicBezTo>
                      <a:pt x="48" y="149"/>
                      <a:pt x="48" y="149"/>
                      <a:pt x="48" y="149"/>
                    </a:cubicBezTo>
                    <a:cubicBezTo>
                      <a:pt x="48" y="148"/>
                      <a:pt x="48" y="148"/>
                      <a:pt x="47" y="148"/>
                    </a:cubicBezTo>
                    <a:cubicBezTo>
                      <a:pt x="46" y="147"/>
                      <a:pt x="46" y="147"/>
                      <a:pt x="46" y="147"/>
                    </a:cubicBezTo>
                    <a:cubicBezTo>
                      <a:pt x="48" y="144"/>
                      <a:pt x="48" y="144"/>
                      <a:pt x="48" y="144"/>
                    </a:cubicBezTo>
                    <a:cubicBezTo>
                      <a:pt x="49" y="143"/>
                      <a:pt x="49" y="143"/>
                      <a:pt x="49" y="143"/>
                    </a:cubicBezTo>
                    <a:cubicBezTo>
                      <a:pt x="49" y="142"/>
                      <a:pt x="48" y="142"/>
                      <a:pt x="48" y="142"/>
                    </a:cubicBezTo>
                    <a:cubicBezTo>
                      <a:pt x="45" y="140"/>
                      <a:pt x="45" y="140"/>
                      <a:pt x="45" y="140"/>
                    </a:cubicBezTo>
                    <a:cubicBezTo>
                      <a:pt x="48" y="138"/>
                      <a:pt x="48" y="138"/>
                      <a:pt x="48" y="138"/>
                    </a:cubicBezTo>
                    <a:cubicBezTo>
                      <a:pt x="49" y="137"/>
                      <a:pt x="49" y="137"/>
                      <a:pt x="49" y="136"/>
                    </a:cubicBezTo>
                    <a:cubicBezTo>
                      <a:pt x="49" y="136"/>
                      <a:pt x="49" y="135"/>
                      <a:pt x="48" y="135"/>
                    </a:cubicBezTo>
                    <a:cubicBezTo>
                      <a:pt x="45" y="133"/>
                      <a:pt x="45" y="133"/>
                      <a:pt x="45" y="133"/>
                    </a:cubicBezTo>
                    <a:cubicBezTo>
                      <a:pt x="49" y="130"/>
                      <a:pt x="49" y="130"/>
                      <a:pt x="49" y="130"/>
                    </a:cubicBezTo>
                    <a:cubicBezTo>
                      <a:pt x="49" y="130"/>
                      <a:pt x="49" y="130"/>
                      <a:pt x="49" y="129"/>
                    </a:cubicBezTo>
                    <a:cubicBezTo>
                      <a:pt x="49" y="129"/>
                      <a:pt x="49" y="128"/>
                      <a:pt x="49" y="128"/>
                    </a:cubicBezTo>
                    <a:cubicBezTo>
                      <a:pt x="44" y="125"/>
                      <a:pt x="44" y="125"/>
                      <a:pt x="44" y="125"/>
                    </a:cubicBezTo>
                    <a:cubicBezTo>
                      <a:pt x="47" y="124"/>
                      <a:pt x="47" y="124"/>
                      <a:pt x="47" y="124"/>
                    </a:cubicBezTo>
                    <a:cubicBezTo>
                      <a:pt x="47" y="124"/>
                      <a:pt x="47" y="123"/>
                      <a:pt x="47" y="123"/>
                    </a:cubicBezTo>
                    <a:cubicBezTo>
                      <a:pt x="47" y="122"/>
                      <a:pt x="47" y="122"/>
                      <a:pt x="47" y="122"/>
                    </a:cubicBezTo>
                    <a:cubicBezTo>
                      <a:pt x="45" y="120"/>
                      <a:pt x="45" y="120"/>
                      <a:pt x="45" y="120"/>
                    </a:cubicBezTo>
                    <a:cubicBezTo>
                      <a:pt x="48" y="118"/>
                      <a:pt x="48" y="118"/>
                      <a:pt x="48" y="118"/>
                    </a:cubicBezTo>
                    <a:cubicBezTo>
                      <a:pt x="48" y="118"/>
                      <a:pt x="48" y="117"/>
                      <a:pt x="48" y="117"/>
                    </a:cubicBezTo>
                    <a:cubicBezTo>
                      <a:pt x="48" y="116"/>
                      <a:pt x="48" y="116"/>
                      <a:pt x="48" y="116"/>
                    </a:cubicBezTo>
                    <a:cubicBezTo>
                      <a:pt x="44" y="114"/>
                      <a:pt x="44" y="114"/>
                      <a:pt x="44" y="114"/>
                    </a:cubicBezTo>
                    <a:cubicBezTo>
                      <a:pt x="47" y="112"/>
                      <a:pt x="47" y="112"/>
                      <a:pt x="47" y="112"/>
                    </a:cubicBezTo>
                    <a:cubicBezTo>
                      <a:pt x="47" y="112"/>
                      <a:pt x="48" y="112"/>
                      <a:pt x="48" y="111"/>
                    </a:cubicBezTo>
                    <a:cubicBezTo>
                      <a:pt x="48" y="111"/>
                      <a:pt x="47" y="110"/>
                      <a:pt x="47" y="110"/>
                    </a:cubicBezTo>
                    <a:cubicBezTo>
                      <a:pt x="45" y="109"/>
                      <a:pt x="45" y="109"/>
                      <a:pt x="45" y="109"/>
                    </a:cubicBezTo>
                    <a:cubicBezTo>
                      <a:pt x="48" y="107"/>
                      <a:pt x="48" y="107"/>
                      <a:pt x="48" y="107"/>
                    </a:cubicBezTo>
                    <a:cubicBezTo>
                      <a:pt x="48" y="107"/>
                      <a:pt x="49" y="106"/>
                      <a:pt x="49" y="106"/>
                    </a:cubicBezTo>
                    <a:cubicBezTo>
                      <a:pt x="49" y="105"/>
                      <a:pt x="49" y="105"/>
                      <a:pt x="48" y="104"/>
                    </a:cubicBezTo>
                    <a:cubicBezTo>
                      <a:pt x="46" y="103"/>
                      <a:pt x="46" y="103"/>
                      <a:pt x="46" y="103"/>
                    </a:cubicBezTo>
                    <a:cubicBezTo>
                      <a:pt x="48" y="102"/>
                      <a:pt x="48" y="102"/>
                      <a:pt x="48" y="102"/>
                    </a:cubicBezTo>
                    <a:cubicBezTo>
                      <a:pt x="48" y="101"/>
                      <a:pt x="49" y="101"/>
                      <a:pt x="49" y="100"/>
                    </a:cubicBezTo>
                    <a:cubicBezTo>
                      <a:pt x="49" y="100"/>
                      <a:pt x="48" y="99"/>
                      <a:pt x="48" y="99"/>
                    </a:cubicBezTo>
                    <a:cubicBezTo>
                      <a:pt x="46" y="98"/>
                      <a:pt x="46" y="98"/>
                      <a:pt x="46" y="98"/>
                    </a:cubicBezTo>
                    <a:cubicBezTo>
                      <a:pt x="49" y="95"/>
                      <a:pt x="49" y="95"/>
                      <a:pt x="49" y="95"/>
                    </a:cubicBezTo>
                    <a:cubicBezTo>
                      <a:pt x="49" y="94"/>
                      <a:pt x="49" y="94"/>
                      <a:pt x="49" y="93"/>
                    </a:cubicBezTo>
                    <a:cubicBezTo>
                      <a:pt x="49" y="93"/>
                      <a:pt x="49" y="93"/>
                      <a:pt x="48" y="92"/>
                    </a:cubicBezTo>
                    <a:cubicBezTo>
                      <a:pt x="44" y="90"/>
                      <a:pt x="44" y="90"/>
                      <a:pt x="44" y="90"/>
                    </a:cubicBezTo>
                    <a:cubicBezTo>
                      <a:pt x="47" y="88"/>
                      <a:pt x="47" y="88"/>
                      <a:pt x="47" y="88"/>
                    </a:cubicBezTo>
                    <a:cubicBezTo>
                      <a:pt x="47" y="88"/>
                      <a:pt x="47" y="88"/>
                      <a:pt x="47" y="87"/>
                    </a:cubicBezTo>
                    <a:cubicBezTo>
                      <a:pt x="47" y="87"/>
                      <a:pt x="47" y="86"/>
                      <a:pt x="47" y="86"/>
                    </a:cubicBezTo>
                    <a:cubicBezTo>
                      <a:pt x="46" y="85"/>
                      <a:pt x="46" y="85"/>
                      <a:pt x="46" y="85"/>
                    </a:cubicBezTo>
                    <a:cubicBezTo>
                      <a:pt x="49" y="83"/>
                      <a:pt x="49" y="83"/>
                      <a:pt x="49" y="83"/>
                    </a:cubicBezTo>
                    <a:cubicBezTo>
                      <a:pt x="49" y="83"/>
                      <a:pt x="49" y="82"/>
                      <a:pt x="49" y="82"/>
                    </a:cubicBezTo>
                    <a:cubicBezTo>
                      <a:pt x="49" y="81"/>
                      <a:pt x="49" y="81"/>
                      <a:pt x="49" y="81"/>
                    </a:cubicBezTo>
                    <a:cubicBezTo>
                      <a:pt x="45" y="78"/>
                      <a:pt x="45" y="78"/>
                      <a:pt x="45" y="78"/>
                    </a:cubicBezTo>
                    <a:cubicBezTo>
                      <a:pt x="47" y="78"/>
                      <a:pt x="47" y="78"/>
                      <a:pt x="47" y="78"/>
                    </a:cubicBezTo>
                    <a:cubicBezTo>
                      <a:pt x="48" y="77"/>
                      <a:pt x="48" y="77"/>
                      <a:pt x="48" y="76"/>
                    </a:cubicBezTo>
                    <a:cubicBezTo>
                      <a:pt x="48" y="76"/>
                      <a:pt x="48" y="75"/>
                      <a:pt x="48" y="75"/>
                    </a:cubicBezTo>
                    <a:cubicBezTo>
                      <a:pt x="45" y="73"/>
                      <a:pt x="45" y="73"/>
                      <a:pt x="45" y="73"/>
                    </a:cubicBezTo>
                    <a:cubicBezTo>
                      <a:pt x="47" y="72"/>
                      <a:pt x="47" y="72"/>
                      <a:pt x="47" y="72"/>
                    </a:cubicBezTo>
                    <a:cubicBezTo>
                      <a:pt x="48" y="72"/>
                      <a:pt x="48" y="72"/>
                      <a:pt x="48" y="71"/>
                    </a:cubicBezTo>
                    <a:cubicBezTo>
                      <a:pt x="48" y="70"/>
                      <a:pt x="48" y="70"/>
                      <a:pt x="48" y="70"/>
                    </a:cubicBezTo>
                    <a:cubicBezTo>
                      <a:pt x="46" y="68"/>
                      <a:pt x="46" y="68"/>
                      <a:pt x="46" y="68"/>
                    </a:cubicBezTo>
                    <a:cubicBezTo>
                      <a:pt x="48" y="67"/>
                      <a:pt x="48" y="67"/>
                      <a:pt x="48" y="67"/>
                    </a:cubicBezTo>
                    <a:cubicBezTo>
                      <a:pt x="48" y="66"/>
                      <a:pt x="48" y="66"/>
                      <a:pt x="48" y="66"/>
                    </a:cubicBezTo>
                    <a:cubicBezTo>
                      <a:pt x="48" y="65"/>
                      <a:pt x="48" y="65"/>
                      <a:pt x="47" y="64"/>
                    </a:cubicBezTo>
                    <a:cubicBezTo>
                      <a:pt x="46" y="63"/>
                      <a:pt x="46" y="63"/>
                      <a:pt x="46" y="63"/>
                    </a:cubicBezTo>
                    <a:cubicBezTo>
                      <a:pt x="48" y="61"/>
                      <a:pt x="48" y="61"/>
                      <a:pt x="48" y="61"/>
                    </a:cubicBezTo>
                    <a:cubicBezTo>
                      <a:pt x="48" y="60"/>
                      <a:pt x="49" y="60"/>
                      <a:pt x="49" y="60"/>
                    </a:cubicBezTo>
                    <a:cubicBezTo>
                      <a:pt x="48" y="59"/>
                      <a:pt x="48" y="59"/>
                      <a:pt x="48" y="58"/>
                    </a:cubicBezTo>
                    <a:cubicBezTo>
                      <a:pt x="45" y="57"/>
                      <a:pt x="45" y="57"/>
                      <a:pt x="45" y="57"/>
                    </a:cubicBezTo>
                    <a:cubicBezTo>
                      <a:pt x="49" y="56"/>
                      <a:pt x="49" y="56"/>
                      <a:pt x="49" y="56"/>
                    </a:cubicBezTo>
                    <a:cubicBezTo>
                      <a:pt x="49" y="56"/>
                      <a:pt x="50" y="56"/>
                      <a:pt x="50" y="55"/>
                    </a:cubicBezTo>
                    <a:cubicBezTo>
                      <a:pt x="50" y="55"/>
                      <a:pt x="50" y="54"/>
                      <a:pt x="49" y="54"/>
                    </a:cubicBezTo>
                    <a:cubicBezTo>
                      <a:pt x="44" y="51"/>
                      <a:pt x="44" y="51"/>
                      <a:pt x="44" y="51"/>
                    </a:cubicBezTo>
                    <a:cubicBezTo>
                      <a:pt x="47" y="48"/>
                      <a:pt x="47" y="48"/>
                      <a:pt x="47" y="48"/>
                    </a:cubicBezTo>
                    <a:cubicBezTo>
                      <a:pt x="47" y="47"/>
                      <a:pt x="48" y="47"/>
                      <a:pt x="48" y="46"/>
                    </a:cubicBezTo>
                    <a:cubicBezTo>
                      <a:pt x="48" y="46"/>
                      <a:pt x="47" y="46"/>
                      <a:pt x="47" y="45"/>
                    </a:cubicBezTo>
                    <a:cubicBezTo>
                      <a:pt x="45" y="44"/>
                      <a:pt x="45" y="44"/>
                      <a:pt x="45" y="44"/>
                    </a:cubicBezTo>
                    <a:cubicBezTo>
                      <a:pt x="47" y="41"/>
                      <a:pt x="47" y="41"/>
                      <a:pt x="47" y="41"/>
                    </a:cubicBezTo>
                    <a:cubicBezTo>
                      <a:pt x="48" y="41"/>
                      <a:pt x="48" y="40"/>
                      <a:pt x="48" y="40"/>
                    </a:cubicBezTo>
                    <a:cubicBezTo>
                      <a:pt x="48" y="39"/>
                      <a:pt x="47" y="39"/>
                      <a:pt x="47" y="39"/>
                    </a:cubicBezTo>
                    <a:cubicBezTo>
                      <a:pt x="46" y="38"/>
                      <a:pt x="46" y="38"/>
                      <a:pt x="46" y="38"/>
                    </a:cubicBezTo>
                    <a:cubicBezTo>
                      <a:pt x="48" y="37"/>
                      <a:pt x="48" y="37"/>
                      <a:pt x="48" y="37"/>
                    </a:cubicBezTo>
                    <a:cubicBezTo>
                      <a:pt x="49" y="36"/>
                      <a:pt x="49" y="36"/>
                      <a:pt x="49" y="35"/>
                    </a:cubicBezTo>
                    <a:cubicBezTo>
                      <a:pt x="49" y="35"/>
                      <a:pt x="49" y="34"/>
                      <a:pt x="48" y="34"/>
                    </a:cubicBezTo>
                    <a:cubicBezTo>
                      <a:pt x="44" y="32"/>
                      <a:pt x="44" y="32"/>
                      <a:pt x="44" y="32"/>
                    </a:cubicBezTo>
                    <a:cubicBezTo>
                      <a:pt x="49" y="30"/>
                      <a:pt x="49" y="30"/>
                      <a:pt x="49" y="30"/>
                    </a:cubicBezTo>
                    <a:cubicBezTo>
                      <a:pt x="49" y="30"/>
                      <a:pt x="49" y="29"/>
                      <a:pt x="49" y="29"/>
                    </a:cubicBezTo>
                    <a:cubicBezTo>
                      <a:pt x="49" y="28"/>
                      <a:pt x="49" y="28"/>
                      <a:pt x="49" y="27"/>
                    </a:cubicBezTo>
                    <a:cubicBezTo>
                      <a:pt x="45" y="25"/>
                      <a:pt x="45" y="25"/>
                      <a:pt x="45" y="25"/>
                    </a:cubicBezTo>
                    <a:cubicBezTo>
                      <a:pt x="48" y="24"/>
                      <a:pt x="48" y="24"/>
                      <a:pt x="48" y="24"/>
                    </a:cubicBezTo>
                    <a:cubicBezTo>
                      <a:pt x="48" y="24"/>
                      <a:pt x="49" y="23"/>
                      <a:pt x="49" y="23"/>
                    </a:cubicBezTo>
                    <a:cubicBezTo>
                      <a:pt x="49" y="22"/>
                      <a:pt x="49" y="22"/>
                      <a:pt x="48" y="21"/>
                    </a:cubicBezTo>
                    <a:cubicBezTo>
                      <a:pt x="43" y="18"/>
                      <a:pt x="43" y="18"/>
                      <a:pt x="43" y="18"/>
                    </a:cubicBezTo>
                    <a:cubicBezTo>
                      <a:pt x="45" y="14"/>
                      <a:pt x="45" y="14"/>
                      <a:pt x="45" y="14"/>
                    </a:cubicBezTo>
                    <a:cubicBezTo>
                      <a:pt x="45" y="14"/>
                      <a:pt x="45" y="14"/>
                      <a:pt x="45" y="14"/>
                    </a:cubicBezTo>
                    <a:cubicBezTo>
                      <a:pt x="46" y="13"/>
                      <a:pt x="46" y="13"/>
                      <a:pt x="46" y="13"/>
                    </a:cubicBezTo>
                    <a:cubicBezTo>
                      <a:pt x="46" y="13"/>
                      <a:pt x="45" y="13"/>
                      <a:pt x="45" y="12"/>
                    </a:cubicBezTo>
                    <a:cubicBezTo>
                      <a:pt x="45" y="12"/>
                      <a:pt x="45" y="12"/>
                      <a:pt x="45" y="12"/>
                    </a:cubicBezTo>
                    <a:cubicBezTo>
                      <a:pt x="44" y="11"/>
                      <a:pt x="42" y="10"/>
                      <a:pt x="40" y="9"/>
                    </a:cubicBezTo>
                    <a:cubicBezTo>
                      <a:pt x="37" y="7"/>
                      <a:pt x="34" y="5"/>
                      <a:pt x="31" y="3"/>
                    </a:cubicBezTo>
                    <a:cubicBezTo>
                      <a:pt x="29" y="3"/>
                      <a:pt x="28" y="2"/>
                      <a:pt x="27" y="1"/>
                    </a:cubicBezTo>
                    <a:cubicBezTo>
                      <a:pt x="27" y="1"/>
                      <a:pt x="26" y="1"/>
                      <a:pt x="26" y="1"/>
                    </a:cubicBezTo>
                    <a:cubicBezTo>
                      <a:pt x="26" y="0"/>
                      <a:pt x="26" y="0"/>
                      <a:pt x="26" y="0"/>
                    </a:cubicBezTo>
                    <a:cubicBezTo>
                      <a:pt x="26" y="1"/>
                      <a:pt x="26" y="1"/>
                      <a:pt x="26" y="1"/>
                    </a:cubicBezTo>
                    <a:cubicBezTo>
                      <a:pt x="26" y="1"/>
                      <a:pt x="26" y="1"/>
                      <a:pt x="26" y="1"/>
                    </a:cubicBezTo>
                    <a:cubicBezTo>
                      <a:pt x="26" y="0"/>
                      <a:pt x="26" y="0"/>
                      <a:pt x="26" y="0"/>
                    </a:cubicBezTo>
                    <a:cubicBezTo>
                      <a:pt x="26" y="1"/>
                      <a:pt x="26" y="1"/>
                      <a:pt x="26" y="1"/>
                    </a:cubicBezTo>
                    <a:cubicBezTo>
                      <a:pt x="26" y="1"/>
                      <a:pt x="26" y="1"/>
                      <a:pt x="26" y="1"/>
                    </a:cubicBezTo>
                    <a:cubicBezTo>
                      <a:pt x="25" y="1"/>
                      <a:pt x="25" y="1"/>
                      <a:pt x="25" y="1"/>
                    </a:cubicBezTo>
                    <a:cubicBezTo>
                      <a:pt x="26" y="1"/>
                      <a:pt x="26" y="1"/>
                      <a:pt x="26" y="1"/>
                    </a:cubicBezTo>
                    <a:cubicBezTo>
                      <a:pt x="26" y="1"/>
                      <a:pt x="26" y="1"/>
                      <a:pt x="26" y="1"/>
                    </a:cubicBezTo>
                    <a:cubicBezTo>
                      <a:pt x="25" y="1"/>
                      <a:pt x="25" y="1"/>
                      <a:pt x="25" y="1"/>
                    </a:cubicBezTo>
                    <a:cubicBezTo>
                      <a:pt x="26" y="1"/>
                      <a:pt x="26" y="1"/>
                      <a:pt x="26" y="1"/>
                    </a:cubicBezTo>
                    <a:cubicBezTo>
                      <a:pt x="25" y="2"/>
                      <a:pt x="25" y="2"/>
                      <a:pt x="25" y="2"/>
                    </a:cubicBezTo>
                    <a:cubicBezTo>
                      <a:pt x="26" y="2"/>
                      <a:pt x="26" y="2"/>
                      <a:pt x="26" y="2"/>
                    </a:cubicBezTo>
                    <a:cubicBezTo>
                      <a:pt x="26" y="1"/>
                      <a:pt x="26" y="1"/>
                      <a:pt x="26" y="1"/>
                    </a:cubicBezTo>
                    <a:cubicBezTo>
                      <a:pt x="25" y="2"/>
                      <a:pt x="25" y="2"/>
                      <a:pt x="25" y="2"/>
                    </a:cubicBezTo>
                    <a:cubicBezTo>
                      <a:pt x="26" y="2"/>
                      <a:pt x="26" y="2"/>
                      <a:pt x="26" y="2"/>
                    </a:cubicBezTo>
                    <a:cubicBezTo>
                      <a:pt x="26" y="1"/>
                      <a:pt x="26" y="0"/>
                      <a:pt x="25" y="0"/>
                    </a:cubicBezTo>
                    <a:cubicBezTo>
                      <a:pt x="24" y="0"/>
                      <a:pt x="24" y="1"/>
                      <a:pt x="24" y="2"/>
                    </a:cubicBezTo>
                    <a:cubicBezTo>
                      <a:pt x="24" y="2"/>
                      <a:pt x="24" y="2"/>
                      <a:pt x="24" y="2"/>
                    </a:cubicBezTo>
                    <a:cubicBezTo>
                      <a:pt x="24" y="3"/>
                      <a:pt x="24" y="3"/>
                      <a:pt x="24" y="3"/>
                    </a:cubicBezTo>
                    <a:cubicBezTo>
                      <a:pt x="24" y="3"/>
                      <a:pt x="25" y="3"/>
                      <a:pt x="26" y="4"/>
                    </a:cubicBezTo>
                    <a:cubicBezTo>
                      <a:pt x="28" y="5"/>
                      <a:pt x="32" y="8"/>
                      <a:pt x="36" y="10"/>
                    </a:cubicBezTo>
                    <a:cubicBezTo>
                      <a:pt x="38" y="11"/>
                      <a:pt x="40" y="12"/>
                      <a:pt x="41" y="13"/>
                    </a:cubicBezTo>
                    <a:cubicBezTo>
                      <a:pt x="42" y="14"/>
                      <a:pt x="42"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4" y="13"/>
                      <a:pt x="44" y="13"/>
                      <a:pt x="44" y="13"/>
                    </a:cubicBezTo>
                    <a:cubicBezTo>
                      <a:pt x="43" y="13"/>
                      <a:pt x="43" y="13"/>
                      <a:pt x="43" y="13"/>
                    </a:cubicBezTo>
                    <a:cubicBezTo>
                      <a:pt x="43" y="14"/>
                      <a:pt x="43" y="14"/>
                      <a:pt x="43" y="14"/>
                    </a:cubicBezTo>
                    <a:cubicBezTo>
                      <a:pt x="44" y="13"/>
                      <a:pt x="44" y="13"/>
                      <a:pt x="44" y="13"/>
                    </a:cubicBezTo>
                    <a:cubicBezTo>
                      <a:pt x="43" y="13"/>
                      <a:pt x="43" y="13"/>
                      <a:pt x="43" y="13"/>
                    </a:cubicBezTo>
                    <a:cubicBezTo>
                      <a:pt x="44" y="13"/>
                      <a:pt x="44" y="13"/>
                      <a:pt x="44" y="13"/>
                    </a:cubicBezTo>
                    <a:cubicBezTo>
                      <a:pt x="43" y="13"/>
                      <a:pt x="43" y="13"/>
                      <a:pt x="43" y="13"/>
                    </a:cubicBezTo>
                    <a:cubicBezTo>
                      <a:pt x="43" y="13"/>
                      <a:pt x="43" y="13"/>
                      <a:pt x="43" y="13"/>
                    </a:cubicBezTo>
                    <a:cubicBezTo>
                      <a:pt x="44" y="13"/>
                      <a:pt x="44" y="13"/>
                      <a:pt x="44" y="13"/>
                    </a:cubicBezTo>
                    <a:cubicBezTo>
                      <a:pt x="43" y="13"/>
                      <a:pt x="43" y="13"/>
                      <a:pt x="43" y="13"/>
                    </a:cubicBezTo>
                    <a:cubicBezTo>
                      <a:pt x="44" y="14"/>
                      <a:pt x="44" y="14"/>
                      <a:pt x="44" y="14"/>
                    </a:cubicBezTo>
                    <a:cubicBezTo>
                      <a:pt x="43" y="13"/>
                      <a:pt x="43" y="13"/>
                      <a:pt x="43" y="13"/>
                    </a:cubicBezTo>
                    <a:cubicBezTo>
                      <a:pt x="39" y="18"/>
                      <a:pt x="39" y="18"/>
                      <a:pt x="39" y="18"/>
                    </a:cubicBezTo>
                    <a:cubicBezTo>
                      <a:pt x="39" y="18"/>
                      <a:pt x="39" y="18"/>
                      <a:pt x="39" y="19"/>
                    </a:cubicBezTo>
                    <a:cubicBezTo>
                      <a:pt x="39" y="19"/>
                      <a:pt x="40" y="20"/>
                      <a:pt x="40" y="20"/>
                    </a:cubicBezTo>
                    <a:cubicBezTo>
                      <a:pt x="44" y="22"/>
                      <a:pt x="44" y="22"/>
                      <a:pt x="44" y="22"/>
                    </a:cubicBezTo>
                    <a:cubicBezTo>
                      <a:pt x="41" y="23"/>
                      <a:pt x="41" y="23"/>
                      <a:pt x="41" y="23"/>
                    </a:cubicBezTo>
                    <a:cubicBezTo>
                      <a:pt x="41" y="23"/>
                      <a:pt x="40" y="24"/>
                      <a:pt x="40" y="24"/>
                    </a:cubicBezTo>
                    <a:cubicBezTo>
                      <a:pt x="40" y="25"/>
                      <a:pt x="40" y="25"/>
                      <a:pt x="41" y="26"/>
                    </a:cubicBezTo>
                    <a:cubicBezTo>
                      <a:pt x="45" y="28"/>
                      <a:pt x="45" y="28"/>
                      <a:pt x="45" y="28"/>
                    </a:cubicBezTo>
                    <a:cubicBezTo>
                      <a:pt x="41" y="30"/>
                      <a:pt x="41" y="30"/>
                      <a:pt x="41" y="30"/>
                    </a:cubicBezTo>
                    <a:cubicBezTo>
                      <a:pt x="40" y="31"/>
                      <a:pt x="40" y="31"/>
                      <a:pt x="40" y="32"/>
                    </a:cubicBezTo>
                    <a:cubicBezTo>
                      <a:pt x="40" y="32"/>
                      <a:pt x="40" y="33"/>
                      <a:pt x="41" y="33"/>
                    </a:cubicBezTo>
                    <a:cubicBezTo>
                      <a:pt x="45" y="35"/>
                      <a:pt x="45" y="35"/>
                      <a:pt x="45" y="35"/>
                    </a:cubicBezTo>
                    <a:cubicBezTo>
                      <a:pt x="43" y="37"/>
                      <a:pt x="43" y="37"/>
                      <a:pt x="43" y="37"/>
                    </a:cubicBezTo>
                    <a:cubicBezTo>
                      <a:pt x="42" y="37"/>
                      <a:pt x="42" y="38"/>
                      <a:pt x="42" y="38"/>
                    </a:cubicBezTo>
                    <a:cubicBezTo>
                      <a:pt x="42" y="39"/>
                      <a:pt x="42" y="39"/>
                      <a:pt x="43" y="39"/>
                    </a:cubicBezTo>
                    <a:cubicBezTo>
                      <a:pt x="44" y="40"/>
                      <a:pt x="44" y="40"/>
                      <a:pt x="44" y="40"/>
                    </a:cubicBezTo>
                    <a:cubicBezTo>
                      <a:pt x="41" y="43"/>
                      <a:pt x="41" y="43"/>
                      <a:pt x="41" y="43"/>
                    </a:cubicBezTo>
                    <a:cubicBezTo>
                      <a:pt x="41" y="44"/>
                      <a:pt x="41" y="44"/>
                      <a:pt x="41" y="44"/>
                    </a:cubicBezTo>
                    <a:cubicBezTo>
                      <a:pt x="41" y="45"/>
                      <a:pt x="41" y="45"/>
                      <a:pt x="41" y="45"/>
                    </a:cubicBezTo>
                    <a:cubicBezTo>
                      <a:pt x="44" y="47"/>
                      <a:pt x="44" y="47"/>
                      <a:pt x="44" y="47"/>
                    </a:cubicBezTo>
                    <a:cubicBezTo>
                      <a:pt x="41" y="50"/>
                      <a:pt x="41" y="50"/>
                      <a:pt x="41" y="50"/>
                    </a:cubicBezTo>
                    <a:cubicBezTo>
                      <a:pt x="41" y="50"/>
                      <a:pt x="40" y="51"/>
                      <a:pt x="41" y="51"/>
                    </a:cubicBezTo>
                    <a:cubicBezTo>
                      <a:pt x="41" y="52"/>
                      <a:pt x="41" y="52"/>
                      <a:pt x="41" y="52"/>
                    </a:cubicBezTo>
                    <a:cubicBezTo>
                      <a:pt x="44" y="54"/>
                      <a:pt x="44" y="54"/>
                      <a:pt x="44" y="54"/>
                    </a:cubicBezTo>
                    <a:cubicBezTo>
                      <a:pt x="41" y="55"/>
                      <a:pt x="41" y="55"/>
                      <a:pt x="41" y="55"/>
                    </a:cubicBezTo>
                    <a:cubicBezTo>
                      <a:pt x="41" y="55"/>
                      <a:pt x="40" y="55"/>
                      <a:pt x="40" y="56"/>
                    </a:cubicBezTo>
                    <a:cubicBezTo>
                      <a:pt x="40" y="57"/>
                      <a:pt x="40" y="57"/>
                      <a:pt x="41" y="57"/>
                    </a:cubicBezTo>
                    <a:cubicBezTo>
                      <a:pt x="45" y="60"/>
                      <a:pt x="45" y="60"/>
                      <a:pt x="45" y="60"/>
                    </a:cubicBezTo>
                    <a:cubicBezTo>
                      <a:pt x="42" y="63"/>
                      <a:pt x="42" y="63"/>
                      <a:pt x="42" y="63"/>
                    </a:cubicBezTo>
                    <a:cubicBezTo>
                      <a:pt x="42" y="63"/>
                      <a:pt x="42" y="63"/>
                      <a:pt x="42" y="64"/>
                    </a:cubicBezTo>
                    <a:cubicBezTo>
                      <a:pt x="42" y="64"/>
                      <a:pt x="42" y="65"/>
                      <a:pt x="43" y="65"/>
                    </a:cubicBezTo>
                    <a:cubicBezTo>
                      <a:pt x="44" y="66"/>
                      <a:pt x="44" y="66"/>
                      <a:pt x="44" y="66"/>
                    </a:cubicBezTo>
                    <a:cubicBezTo>
                      <a:pt x="42" y="67"/>
                      <a:pt x="42" y="67"/>
                      <a:pt x="42" y="67"/>
                    </a:cubicBezTo>
                    <a:cubicBezTo>
                      <a:pt x="42" y="68"/>
                      <a:pt x="41" y="68"/>
                      <a:pt x="41" y="69"/>
                    </a:cubicBezTo>
                    <a:cubicBezTo>
                      <a:pt x="41" y="69"/>
                      <a:pt x="42" y="69"/>
                      <a:pt x="42" y="70"/>
                    </a:cubicBezTo>
                    <a:cubicBezTo>
                      <a:pt x="43" y="70"/>
                      <a:pt x="43" y="70"/>
                      <a:pt x="43" y="70"/>
                    </a:cubicBezTo>
                    <a:cubicBezTo>
                      <a:pt x="41" y="71"/>
                      <a:pt x="41" y="71"/>
                      <a:pt x="41" y="71"/>
                    </a:cubicBezTo>
                    <a:cubicBezTo>
                      <a:pt x="40" y="72"/>
                      <a:pt x="40" y="72"/>
                      <a:pt x="40" y="73"/>
                    </a:cubicBezTo>
                    <a:cubicBezTo>
                      <a:pt x="40" y="73"/>
                      <a:pt x="40" y="74"/>
                      <a:pt x="41" y="74"/>
                    </a:cubicBezTo>
                    <a:cubicBezTo>
                      <a:pt x="43" y="76"/>
                      <a:pt x="43" y="76"/>
                      <a:pt x="43" y="76"/>
                    </a:cubicBezTo>
                    <a:cubicBezTo>
                      <a:pt x="41" y="76"/>
                      <a:pt x="41" y="76"/>
                      <a:pt x="41" y="76"/>
                    </a:cubicBezTo>
                    <a:cubicBezTo>
                      <a:pt x="40" y="77"/>
                      <a:pt x="40" y="77"/>
                      <a:pt x="40" y="78"/>
                    </a:cubicBezTo>
                    <a:cubicBezTo>
                      <a:pt x="40" y="78"/>
                      <a:pt x="40" y="79"/>
                      <a:pt x="40" y="79"/>
                    </a:cubicBezTo>
                    <a:cubicBezTo>
                      <a:pt x="45" y="82"/>
                      <a:pt x="45" y="82"/>
                      <a:pt x="45" y="82"/>
                    </a:cubicBezTo>
                    <a:cubicBezTo>
                      <a:pt x="42" y="84"/>
                      <a:pt x="42" y="84"/>
                      <a:pt x="42" y="84"/>
                    </a:cubicBezTo>
                    <a:cubicBezTo>
                      <a:pt x="42" y="85"/>
                      <a:pt x="42" y="85"/>
                      <a:pt x="42" y="86"/>
                    </a:cubicBezTo>
                    <a:cubicBezTo>
                      <a:pt x="42" y="86"/>
                      <a:pt x="42" y="87"/>
                      <a:pt x="42" y="87"/>
                    </a:cubicBezTo>
                    <a:cubicBezTo>
                      <a:pt x="43" y="87"/>
                      <a:pt x="43" y="87"/>
                      <a:pt x="43" y="87"/>
                    </a:cubicBezTo>
                    <a:cubicBezTo>
                      <a:pt x="41" y="88"/>
                      <a:pt x="41" y="88"/>
                      <a:pt x="41" y="88"/>
                    </a:cubicBezTo>
                    <a:cubicBezTo>
                      <a:pt x="40" y="89"/>
                      <a:pt x="40" y="89"/>
                      <a:pt x="40" y="90"/>
                    </a:cubicBezTo>
                    <a:cubicBezTo>
                      <a:pt x="40" y="90"/>
                      <a:pt x="40" y="91"/>
                      <a:pt x="41" y="91"/>
                    </a:cubicBezTo>
                    <a:cubicBezTo>
                      <a:pt x="45" y="94"/>
                      <a:pt x="45" y="94"/>
                      <a:pt x="45" y="94"/>
                    </a:cubicBezTo>
                    <a:cubicBezTo>
                      <a:pt x="42" y="97"/>
                      <a:pt x="42" y="97"/>
                      <a:pt x="42" y="97"/>
                    </a:cubicBezTo>
                    <a:cubicBezTo>
                      <a:pt x="42" y="97"/>
                      <a:pt x="42" y="98"/>
                      <a:pt x="42" y="98"/>
                    </a:cubicBezTo>
                    <a:cubicBezTo>
                      <a:pt x="42" y="99"/>
                      <a:pt x="42" y="99"/>
                      <a:pt x="42" y="99"/>
                    </a:cubicBezTo>
                    <a:cubicBezTo>
                      <a:pt x="44" y="101"/>
                      <a:pt x="44" y="101"/>
                      <a:pt x="44" y="101"/>
                    </a:cubicBezTo>
                    <a:cubicBezTo>
                      <a:pt x="43" y="102"/>
                      <a:pt x="43" y="102"/>
                      <a:pt x="43" y="102"/>
                    </a:cubicBezTo>
                    <a:cubicBezTo>
                      <a:pt x="42" y="102"/>
                      <a:pt x="42" y="103"/>
                      <a:pt x="42" y="103"/>
                    </a:cubicBezTo>
                    <a:cubicBezTo>
                      <a:pt x="42" y="104"/>
                      <a:pt x="42" y="104"/>
                      <a:pt x="43" y="104"/>
                    </a:cubicBezTo>
                    <a:cubicBezTo>
                      <a:pt x="44" y="105"/>
                      <a:pt x="44" y="105"/>
                      <a:pt x="44" y="105"/>
                    </a:cubicBezTo>
                    <a:cubicBezTo>
                      <a:pt x="41" y="107"/>
                      <a:pt x="41" y="107"/>
                      <a:pt x="41" y="107"/>
                    </a:cubicBezTo>
                    <a:cubicBezTo>
                      <a:pt x="41" y="107"/>
                      <a:pt x="40" y="108"/>
                      <a:pt x="40" y="108"/>
                    </a:cubicBezTo>
                    <a:cubicBezTo>
                      <a:pt x="40" y="109"/>
                      <a:pt x="41" y="109"/>
                      <a:pt x="41" y="110"/>
                    </a:cubicBezTo>
                    <a:cubicBezTo>
                      <a:pt x="43" y="111"/>
                      <a:pt x="43" y="111"/>
                      <a:pt x="43" y="111"/>
                    </a:cubicBezTo>
                    <a:cubicBezTo>
                      <a:pt x="41" y="112"/>
                      <a:pt x="41" y="112"/>
                      <a:pt x="41" y="112"/>
                    </a:cubicBezTo>
                    <a:cubicBezTo>
                      <a:pt x="40" y="113"/>
                      <a:pt x="40" y="113"/>
                      <a:pt x="40" y="114"/>
                    </a:cubicBezTo>
                    <a:cubicBezTo>
                      <a:pt x="40" y="114"/>
                      <a:pt x="40" y="115"/>
                      <a:pt x="41" y="115"/>
                    </a:cubicBezTo>
                    <a:cubicBezTo>
                      <a:pt x="44" y="117"/>
                      <a:pt x="44" y="117"/>
                      <a:pt x="44" y="117"/>
                    </a:cubicBezTo>
                    <a:cubicBezTo>
                      <a:pt x="41" y="119"/>
                      <a:pt x="41" y="119"/>
                      <a:pt x="41" y="119"/>
                    </a:cubicBezTo>
                    <a:cubicBezTo>
                      <a:pt x="41" y="120"/>
                      <a:pt x="41" y="120"/>
                      <a:pt x="41" y="120"/>
                    </a:cubicBezTo>
                    <a:cubicBezTo>
                      <a:pt x="41" y="121"/>
                      <a:pt x="41" y="121"/>
                      <a:pt x="41" y="122"/>
                    </a:cubicBezTo>
                    <a:cubicBezTo>
                      <a:pt x="43" y="123"/>
                      <a:pt x="43" y="123"/>
                      <a:pt x="43" y="123"/>
                    </a:cubicBezTo>
                    <a:cubicBezTo>
                      <a:pt x="41" y="124"/>
                      <a:pt x="41" y="124"/>
                      <a:pt x="41" y="124"/>
                    </a:cubicBezTo>
                    <a:cubicBezTo>
                      <a:pt x="40" y="124"/>
                      <a:pt x="40" y="125"/>
                      <a:pt x="40" y="125"/>
                    </a:cubicBezTo>
                    <a:cubicBezTo>
                      <a:pt x="40" y="126"/>
                      <a:pt x="40" y="126"/>
                      <a:pt x="41" y="127"/>
                    </a:cubicBezTo>
                    <a:cubicBezTo>
                      <a:pt x="45" y="129"/>
                      <a:pt x="45" y="129"/>
                      <a:pt x="45" y="129"/>
                    </a:cubicBezTo>
                    <a:cubicBezTo>
                      <a:pt x="42" y="132"/>
                      <a:pt x="42" y="132"/>
                      <a:pt x="42" y="132"/>
                    </a:cubicBezTo>
                    <a:cubicBezTo>
                      <a:pt x="42" y="132"/>
                      <a:pt x="41" y="133"/>
                      <a:pt x="41" y="133"/>
                    </a:cubicBezTo>
                    <a:cubicBezTo>
                      <a:pt x="41" y="134"/>
                      <a:pt x="42" y="134"/>
                      <a:pt x="42" y="135"/>
                    </a:cubicBezTo>
                    <a:cubicBezTo>
                      <a:pt x="45" y="136"/>
                      <a:pt x="45" y="136"/>
                      <a:pt x="45" y="136"/>
                    </a:cubicBezTo>
                    <a:cubicBezTo>
                      <a:pt x="41" y="139"/>
                      <a:pt x="41" y="139"/>
                      <a:pt x="41" y="139"/>
                    </a:cubicBezTo>
                    <a:cubicBezTo>
                      <a:pt x="41" y="139"/>
                      <a:pt x="41" y="139"/>
                      <a:pt x="41" y="140"/>
                    </a:cubicBezTo>
                    <a:cubicBezTo>
                      <a:pt x="41" y="140"/>
                      <a:pt x="41" y="141"/>
                      <a:pt x="41" y="141"/>
                    </a:cubicBezTo>
                    <a:cubicBezTo>
                      <a:pt x="45" y="143"/>
                      <a:pt x="45" y="143"/>
                      <a:pt x="45" y="143"/>
                    </a:cubicBezTo>
                    <a:cubicBezTo>
                      <a:pt x="42" y="146"/>
                      <a:pt x="42" y="146"/>
                      <a:pt x="42" y="146"/>
                    </a:cubicBezTo>
                    <a:cubicBezTo>
                      <a:pt x="42" y="146"/>
                      <a:pt x="42" y="147"/>
                      <a:pt x="42" y="147"/>
                    </a:cubicBezTo>
                    <a:cubicBezTo>
                      <a:pt x="42" y="148"/>
                      <a:pt x="42" y="148"/>
                      <a:pt x="43" y="148"/>
                    </a:cubicBezTo>
                    <a:cubicBezTo>
                      <a:pt x="44" y="149"/>
                      <a:pt x="44" y="149"/>
                      <a:pt x="44" y="149"/>
                    </a:cubicBezTo>
                    <a:cubicBezTo>
                      <a:pt x="42" y="152"/>
                      <a:pt x="42" y="152"/>
                      <a:pt x="42" y="152"/>
                    </a:cubicBezTo>
                    <a:cubicBezTo>
                      <a:pt x="42" y="152"/>
                      <a:pt x="42" y="153"/>
                      <a:pt x="42" y="153"/>
                    </a:cubicBezTo>
                    <a:cubicBezTo>
                      <a:pt x="42" y="153"/>
                      <a:pt x="42" y="154"/>
                      <a:pt x="42" y="154"/>
                    </a:cubicBezTo>
                    <a:cubicBezTo>
                      <a:pt x="44" y="155"/>
                      <a:pt x="44" y="155"/>
                      <a:pt x="44" y="155"/>
                    </a:cubicBezTo>
                    <a:cubicBezTo>
                      <a:pt x="42" y="158"/>
                      <a:pt x="42" y="158"/>
                      <a:pt x="42" y="158"/>
                    </a:cubicBezTo>
                    <a:cubicBezTo>
                      <a:pt x="41" y="158"/>
                      <a:pt x="41" y="159"/>
                      <a:pt x="41" y="159"/>
                    </a:cubicBezTo>
                    <a:cubicBezTo>
                      <a:pt x="42" y="160"/>
                      <a:pt x="42" y="160"/>
                      <a:pt x="42" y="160"/>
                    </a:cubicBezTo>
                    <a:cubicBezTo>
                      <a:pt x="44" y="161"/>
                      <a:pt x="44" y="161"/>
                      <a:pt x="44" y="161"/>
                    </a:cubicBezTo>
                    <a:cubicBezTo>
                      <a:pt x="42" y="163"/>
                      <a:pt x="42" y="163"/>
                      <a:pt x="42" y="163"/>
                    </a:cubicBezTo>
                    <a:cubicBezTo>
                      <a:pt x="42" y="163"/>
                      <a:pt x="42" y="164"/>
                      <a:pt x="42" y="164"/>
                    </a:cubicBezTo>
                    <a:cubicBezTo>
                      <a:pt x="42" y="164"/>
                      <a:pt x="42" y="165"/>
                      <a:pt x="43" y="165"/>
                    </a:cubicBezTo>
                    <a:cubicBezTo>
                      <a:pt x="44" y="166"/>
                      <a:pt x="44" y="166"/>
                      <a:pt x="44" y="166"/>
                    </a:cubicBezTo>
                    <a:cubicBezTo>
                      <a:pt x="42" y="169"/>
                      <a:pt x="42" y="169"/>
                      <a:pt x="42" y="169"/>
                    </a:cubicBezTo>
                    <a:cubicBezTo>
                      <a:pt x="42" y="170"/>
                      <a:pt x="42" y="170"/>
                      <a:pt x="43" y="171"/>
                    </a:cubicBezTo>
                    <a:cubicBezTo>
                      <a:pt x="45" y="172"/>
                      <a:pt x="45" y="172"/>
                      <a:pt x="45" y="172"/>
                    </a:cubicBezTo>
                    <a:cubicBezTo>
                      <a:pt x="42" y="175"/>
                      <a:pt x="42" y="175"/>
                      <a:pt x="42" y="175"/>
                    </a:cubicBezTo>
                    <a:cubicBezTo>
                      <a:pt x="41" y="176"/>
                      <a:pt x="41" y="176"/>
                      <a:pt x="41" y="177"/>
                    </a:cubicBezTo>
                    <a:cubicBezTo>
                      <a:pt x="41" y="177"/>
                      <a:pt x="42" y="178"/>
                      <a:pt x="42" y="178"/>
                    </a:cubicBezTo>
                    <a:cubicBezTo>
                      <a:pt x="44" y="179"/>
                      <a:pt x="44" y="179"/>
                      <a:pt x="44" y="179"/>
                    </a:cubicBezTo>
                    <a:cubicBezTo>
                      <a:pt x="42" y="181"/>
                      <a:pt x="42" y="181"/>
                      <a:pt x="42" y="181"/>
                    </a:cubicBezTo>
                    <a:cubicBezTo>
                      <a:pt x="41" y="182"/>
                      <a:pt x="41" y="182"/>
                      <a:pt x="41" y="183"/>
                    </a:cubicBezTo>
                    <a:cubicBezTo>
                      <a:pt x="41" y="183"/>
                      <a:pt x="41" y="184"/>
                      <a:pt x="42" y="184"/>
                    </a:cubicBezTo>
                    <a:cubicBezTo>
                      <a:pt x="44" y="185"/>
                      <a:pt x="44" y="185"/>
                      <a:pt x="44" y="185"/>
                    </a:cubicBezTo>
                    <a:cubicBezTo>
                      <a:pt x="42" y="187"/>
                      <a:pt x="42" y="187"/>
                      <a:pt x="42" y="187"/>
                    </a:cubicBezTo>
                    <a:cubicBezTo>
                      <a:pt x="41" y="188"/>
                      <a:pt x="41" y="188"/>
                      <a:pt x="41" y="188"/>
                    </a:cubicBezTo>
                    <a:cubicBezTo>
                      <a:pt x="41" y="189"/>
                      <a:pt x="42" y="189"/>
                      <a:pt x="42" y="190"/>
                    </a:cubicBezTo>
                    <a:cubicBezTo>
                      <a:pt x="44" y="191"/>
                      <a:pt x="44" y="191"/>
                      <a:pt x="44" y="191"/>
                    </a:cubicBezTo>
                    <a:cubicBezTo>
                      <a:pt x="41" y="193"/>
                      <a:pt x="41" y="193"/>
                      <a:pt x="41" y="193"/>
                    </a:cubicBezTo>
                    <a:cubicBezTo>
                      <a:pt x="41" y="193"/>
                      <a:pt x="41" y="194"/>
                      <a:pt x="41" y="194"/>
                    </a:cubicBezTo>
                    <a:cubicBezTo>
                      <a:pt x="41" y="194"/>
                      <a:pt x="41" y="195"/>
                      <a:pt x="41" y="195"/>
                    </a:cubicBezTo>
                    <a:cubicBezTo>
                      <a:pt x="45" y="198"/>
                      <a:pt x="45" y="198"/>
                      <a:pt x="45" y="198"/>
                    </a:cubicBezTo>
                    <a:cubicBezTo>
                      <a:pt x="41" y="200"/>
                      <a:pt x="41" y="200"/>
                      <a:pt x="41" y="200"/>
                    </a:cubicBezTo>
                    <a:cubicBezTo>
                      <a:pt x="41" y="200"/>
                      <a:pt x="40" y="201"/>
                      <a:pt x="40" y="201"/>
                    </a:cubicBezTo>
                    <a:cubicBezTo>
                      <a:pt x="40" y="202"/>
                      <a:pt x="41" y="202"/>
                      <a:pt x="41" y="203"/>
                    </a:cubicBezTo>
                    <a:cubicBezTo>
                      <a:pt x="43" y="204"/>
                      <a:pt x="43" y="204"/>
                      <a:pt x="43" y="204"/>
                    </a:cubicBezTo>
                    <a:cubicBezTo>
                      <a:pt x="41" y="204"/>
                      <a:pt x="41" y="204"/>
                      <a:pt x="41" y="204"/>
                    </a:cubicBezTo>
                    <a:cubicBezTo>
                      <a:pt x="41" y="204"/>
                      <a:pt x="40" y="205"/>
                      <a:pt x="40" y="205"/>
                    </a:cubicBezTo>
                    <a:cubicBezTo>
                      <a:pt x="40" y="206"/>
                      <a:pt x="40" y="207"/>
                      <a:pt x="40" y="207"/>
                    </a:cubicBezTo>
                    <a:cubicBezTo>
                      <a:pt x="44" y="209"/>
                      <a:pt x="44" y="209"/>
                      <a:pt x="44" y="209"/>
                    </a:cubicBezTo>
                    <a:cubicBezTo>
                      <a:pt x="41" y="210"/>
                      <a:pt x="41" y="210"/>
                      <a:pt x="41" y="210"/>
                    </a:cubicBezTo>
                    <a:cubicBezTo>
                      <a:pt x="41" y="211"/>
                      <a:pt x="40" y="211"/>
                      <a:pt x="40" y="212"/>
                    </a:cubicBezTo>
                    <a:cubicBezTo>
                      <a:pt x="40" y="212"/>
                      <a:pt x="40" y="213"/>
                      <a:pt x="41" y="213"/>
                    </a:cubicBezTo>
                    <a:cubicBezTo>
                      <a:pt x="45" y="216"/>
                      <a:pt x="45" y="216"/>
                      <a:pt x="45" y="216"/>
                    </a:cubicBezTo>
                    <a:cubicBezTo>
                      <a:pt x="42" y="219"/>
                      <a:pt x="42" y="219"/>
                      <a:pt x="42" y="219"/>
                    </a:cubicBezTo>
                    <a:cubicBezTo>
                      <a:pt x="41" y="219"/>
                      <a:pt x="41" y="219"/>
                      <a:pt x="41" y="220"/>
                    </a:cubicBezTo>
                    <a:cubicBezTo>
                      <a:pt x="41" y="220"/>
                      <a:pt x="42" y="221"/>
                      <a:pt x="42" y="221"/>
                    </a:cubicBezTo>
                    <a:cubicBezTo>
                      <a:pt x="44" y="222"/>
                      <a:pt x="44" y="222"/>
                      <a:pt x="44" y="222"/>
                    </a:cubicBezTo>
                    <a:cubicBezTo>
                      <a:pt x="41" y="224"/>
                      <a:pt x="41" y="224"/>
                      <a:pt x="41" y="224"/>
                    </a:cubicBezTo>
                    <a:cubicBezTo>
                      <a:pt x="40" y="224"/>
                      <a:pt x="40" y="225"/>
                      <a:pt x="40" y="225"/>
                    </a:cubicBezTo>
                    <a:cubicBezTo>
                      <a:pt x="40" y="226"/>
                      <a:pt x="40" y="226"/>
                      <a:pt x="41" y="226"/>
                    </a:cubicBezTo>
                    <a:cubicBezTo>
                      <a:pt x="45" y="229"/>
                      <a:pt x="45" y="229"/>
                      <a:pt x="45" y="229"/>
                    </a:cubicBezTo>
                    <a:cubicBezTo>
                      <a:pt x="43" y="229"/>
                      <a:pt x="43" y="229"/>
                      <a:pt x="43" y="229"/>
                    </a:cubicBezTo>
                    <a:cubicBezTo>
                      <a:pt x="42" y="230"/>
                      <a:pt x="42" y="230"/>
                      <a:pt x="42" y="231"/>
                    </a:cubicBezTo>
                    <a:cubicBezTo>
                      <a:pt x="42" y="231"/>
                      <a:pt x="42" y="232"/>
                      <a:pt x="42" y="232"/>
                    </a:cubicBezTo>
                    <a:cubicBezTo>
                      <a:pt x="44" y="233"/>
                      <a:pt x="44" y="233"/>
                      <a:pt x="44" y="233"/>
                    </a:cubicBezTo>
                    <a:cubicBezTo>
                      <a:pt x="41" y="234"/>
                      <a:pt x="41" y="234"/>
                      <a:pt x="41" y="234"/>
                    </a:cubicBezTo>
                    <a:cubicBezTo>
                      <a:pt x="40" y="235"/>
                      <a:pt x="40" y="235"/>
                      <a:pt x="40" y="236"/>
                    </a:cubicBezTo>
                    <a:cubicBezTo>
                      <a:pt x="40" y="236"/>
                      <a:pt x="40" y="237"/>
                      <a:pt x="40" y="237"/>
                    </a:cubicBezTo>
                    <a:cubicBezTo>
                      <a:pt x="44" y="239"/>
                      <a:pt x="44" y="239"/>
                      <a:pt x="44" y="239"/>
                    </a:cubicBezTo>
                    <a:cubicBezTo>
                      <a:pt x="41" y="243"/>
                      <a:pt x="41" y="243"/>
                      <a:pt x="41" y="243"/>
                    </a:cubicBezTo>
                    <a:cubicBezTo>
                      <a:pt x="41" y="243"/>
                      <a:pt x="40" y="244"/>
                      <a:pt x="41" y="244"/>
                    </a:cubicBezTo>
                    <a:cubicBezTo>
                      <a:pt x="41" y="244"/>
                      <a:pt x="41" y="245"/>
                      <a:pt x="41" y="245"/>
                    </a:cubicBezTo>
                    <a:cubicBezTo>
                      <a:pt x="44" y="247"/>
                      <a:pt x="44" y="247"/>
                      <a:pt x="44" y="247"/>
                    </a:cubicBezTo>
                    <a:cubicBezTo>
                      <a:pt x="42" y="249"/>
                      <a:pt x="42" y="249"/>
                      <a:pt x="42" y="249"/>
                    </a:cubicBezTo>
                    <a:cubicBezTo>
                      <a:pt x="42" y="249"/>
                      <a:pt x="42" y="250"/>
                      <a:pt x="42" y="250"/>
                    </a:cubicBezTo>
                    <a:cubicBezTo>
                      <a:pt x="42" y="251"/>
                      <a:pt x="42" y="251"/>
                      <a:pt x="43" y="251"/>
                    </a:cubicBezTo>
                    <a:cubicBezTo>
                      <a:pt x="44" y="252"/>
                      <a:pt x="44" y="252"/>
                      <a:pt x="44" y="252"/>
                    </a:cubicBezTo>
                    <a:cubicBezTo>
                      <a:pt x="41" y="253"/>
                      <a:pt x="41" y="253"/>
                      <a:pt x="41" y="253"/>
                    </a:cubicBezTo>
                    <a:cubicBezTo>
                      <a:pt x="40" y="253"/>
                      <a:pt x="40" y="253"/>
                      <a:pt x="40" y="254"/>
                    </a:cubicBezTo>
                    <a:cubicBezTo>
                      <a:pt x="40" y="254"/>
                      <a:pt x="40" y="255"/>
                      <a:pt x="41" y="255"/>
                    </a:cubicBezTo>
                    <a:cubicBezTo>
                      <a:pt x="44" y="258"/>
                      <a:pt x="44" y="258"/>
                      <a:pt x="44" y="258"/>
                    </a:cubicBezTo>
                    <a:cubicBezTo>
                      <a:pt x="42" y="260"/>
                      <a:pt x="42" y="260"/>
                      <a:pt x="42" y="260"/>
                    </a:cubicBezTo>
                    <a:cubicBezTo>
                      <a:pt x="41" y="261"/>
                      <a:pt x="41" y="261"/>
                      <a:pt x="41" y="262"/>
                    </a:cubicBezTo>
                    <a:cubicBezTo>
                      <a:pt x="41" y="262"/>
                      <a:pt x="42" y="262"/>
                      <a:pt x="42" y="263"/>
                    </a:cubicBezTo>
                    <a:cubicBezTo>
                      <a:pt x="45" y="264"/>
                      <a:pt x="45" y="264"/>
                      <a:pt x="45" y="264"/>
                    </a:cubicBezTo>
                    <a:cubicBezTo>
                      <a:pt x="41" y="266"/>
                      <a:pt x="41" y="266"/>
                      <a:pt x="41" y="266"/>
                    </a:cubicBezTo>
                    <a:cubicBezTo>
                      <a:pt x="41" y="266"/>
                      <a:pt x="41" y="267"/>
                      <a:pt x="41" y="267"/>
                    </a:cubicBezTo>
                    <a:cubicBezTo>
                      <a:pt x="41" y="268"/>
                      <a:pt x="41" y="268"/>
                      <a:pt x="41" y="269"/>
                    </a:cubicBezTo>
                    <a:cubicBezTo>
                      <a:pt x="44" y="270"/>
                      <a:pt x="44" y="270"/>
                      <a:pt x="44" y="270"/>
                    </a:cubicBezTo>
                    <a:cubicBezTo>
                      <a:pt x="42" y="275"/>
                      <a:pt x="42" y="275"/>
                      <a:pt x="42" y="275"/>
                    </a:cubicBezTo>
                    <a:cubicBezTo>
                      <a:pt x="42" y="276"/>
                      <a:pt x="42" y="276"/>
                      <a:pt x="43" y="277"/>
                    </a:cubicBezTo>
                    <a:cubicBezTo>
                      <a:pt x="44" y="278"/>
                      <a:pt x="44" y="278"/>
                      <a:pt x="44" y="278"/>
                    </a:cubicBezTo>
                    <a:cubicBezTo>
                      <a:pt x="41" y="280"/>
                      <a:pt x="41" y="280"/>
                      <a:pt x="41" y="280"/>
                    </a:cubicBezTo>
                    <a:cubicBezTo>
                      <a:pt x="41" y="280"/>
                      <a:pt x="40" y="281"/>
                      <a:pt x="41" y="281"/>
                    </a:cubicBezTo>
                    <a:cubicBezTo>
                      <a:pt x="41" y="282"/>
                      <a:pt x="41" y="282"/>
                      <a:pt x="41" y="282"/>
                    </a:cubicBezTo>
                    <a:cubicBezTo>
                      <a:pt x="45" y="285"/>
                      <a:pt x="45" y="285"/>
                      <a:pt x="45" y="285"/>
                    </a:cubicBezTo>
                    <a:cubicBezTo>
                      <a:pt x="41" y="287"/>
                      <a:pt x="41" y="287"/>
                      <a:pt x="41" y="287"/>
                    </a:cubicBezTo>
                    <a:cubicBezTo>
                      <a:pt x="41" y="288"/>
                      <a:pt x="40" y="288"/>
                      <a:pt x="40" y="289"/>
                    </a:cubicBezTo>
                    <a:cubicBezTo>
                      <a:pt x="40" y="289"/>
                      <a:pt x="41" y="290"/>
                      <a:pt x="41" y="290"/>
                    </a:cubicBezTo>
                    <a:cubicBezTo>
                      <a:pt x="44" y="292"/>
                      <a:pt x="44" y="292"/>
                      <a:pt x="44" y="292"/>
                    </a:cubicBezTo>
                    <a:cubicBezTo>
                      <a:pt x="42" y="296"/>
                      <a:pt x="42" y="296"/>
                      <a:pt x="42" y="296"/>
                    </a:cubicBezTo>
                    <a:cubicBezTo>
                      <a:pt x="41" y="297"/>
                      <a:pt x="41" y="298"/>
                      <a:pt x="42" y="298"/>
                    </a:cubicBezTo>
                    <a:cubicBezTo>
                      <a:pt x="45" y="300"/>
                      <a:pt x="45" y="300"/>
                      <a:pt x="45" y="300"/>
                    </a:cubicBezTo>
                    <a:cubicBezTo>
                      <a:pt x="42" y="302"/>
                      <a:pt x="42" y="302"/>
                      <a:pt x="42" y="302"/>
                    </a:cubicBezTo>
                    <a:cubicBezTo>
                      <a:pt x="41" y="302"/>
                      <a:pt x="41" y="302"/>
                      <a:pt x="41" y="303"/>
                    </a:cubicBezTo>
                    <a:cubicBezTo>
                      <a:pt x="41" y="303"/>
                      <a:pt x="41" y="304"/>
                      <a:pt x="42" y="304"/>
                    </a:cubicBezTo>
                    <a:cubicBezTo>
                      <a:pt x="45" y="306"/>
                      <a:pt x="45" y="306"/>
                      <a:pt x="45" y="306"/>
                    </a:cubicBezTo>
                    <a:cubicBezTo>
                      <a:pt x="41" y="307"/>
                      <a:pt x="41" y="307"/>
                      <a:pt x="41" y="307"/>
                    </a:cubicBezTo>
                    <a:cubicBezTo>
                      <a:pt x="41" y="307"/>
                      <a:pt x="40" y="308"/>
                      <a:pt x="40" y="308"/>
                    </a:cubicBezTo>
                    <a:cubicBezTo>
                      <a:pt x="40" y="309"/>
                      <a:pt x="40" y="309"/>
                      <a:pt x="41" y="310"/>
                    </a:cubicBezTo>
                    <a:cubicBezTo>
                      <a:pt x="44" y="312"/>
                      <a:pt x="44" y="312"/>
                      <a:pt x="44" y="312"/>
                    </a:cubicBezTo>
                    <a:cubicBezTo>
                      <a:pt x="41" y="314"/>
                      <a:pt x="41" y="314"/>
                      <a:pt x="41" y="314"/>
                    </a:cubicBezTo>
                    <a:cubicBezTo>
                      <a:pt x="41" y="314"/>
                      <a:pt x="40" y="315"/>
                      <a:pt x="40" y="315"/>
                    </a:cubicBezTo>
                    <a:cubicBezTo>
                      <a:pt x="40" y="316"/>
                      <a:pt x="40" y="316"/>
                      <a:pt x="41" y="316"/>
                    </a:cubicBezTo>
                    <a:cubicBezTo>
                      <a:pt x="44" y="318"/>
                      <a:pt x="44" y="318"/>
                      <a:pt x="44" y="318"/>
                    </a:cubicBezTo>
                    <a:cubicBezTo>
                      <a:pt x="42" y="320"/>
                      <a:pt x="42" y="320"/>
                      <a:pt x="42" y="320"/>
                    </a:cubicBezTo>
                    <a:cubicBezTo>
                      <a:pt x="42" y="320"/>
                      <a:pt x="42" y="320"/>
                      <a:pt x="42" y="321"/>
                    </a:cubicBezTo>
                    <a:cubicBezTo>
                      <a:pt x="42" y="321"/>
                      <a:pt x="42" y="322"/>
                      <a:pt x="42" y="322"/>
                    </a:cubicBezTo>
                    <a:cubicBezTo>
                      <a:pt x="44" y="323"/>
                      <a:pt x="44" y="323"/>
                      <a:pt x="44" y="323"/>
                    </a:cubicBezTo>
                    <a:cubicBezTo>
                      <a:pt x="42" y="326"/>
                      <a:pt x="42" y="326"/>
                      <a:pt x="42" y="326"/>
                    </a:cubicBezTo>
                    <a:cubicBezTo>
                      <a:pt x="42" y="326"/>
                      <a:pt x="42" y="327"/>
                      <a:pt x="42" y="327"/>
                    </a:cubicBezTo>
                    <a:cubicBezTo>
                      <a:pt x="42" y="328"/>
                      <a:pt x="42" y="328"/>
                      <a:pt x="42" y="328"/>
                    </a:cubicBezTo>
                    <a:cubicBezTo>
                      <a:pt x="45" y="330"/>
                      <a:pt x="45" y="330"/>
                      <a:pt x="45" y="330"/>
                    </a:cubicBezTo>
                    <a:cubicBezTo>
                      <a:pt x="41" y="332"/>
                      <a:pt x="41" y="332"/>
                      <a:pt x="41" y="332"/>
                    </a:cubicBezTo>
                    <a:cubicBezTo>
                      <a:pt x="40" y="332"/>
                      <a:pt x="40" y="333"/>
                      <a:pt x="40" y="333"/>
                    </a:cubicBezTo>
                    <a:cubicBezTo>
                      <a:pt x="40" y="334"/>
                      <a:pt x="40" y="334"/>
                      <a:pt x="41" y="334"/>
                    </a:cubicBezTo>
                    <a:cubicBezTo>
                      <a:pt x="45" y="337"/>
                      <a:pt x="45" y="337"/>
                      <a:pt x="45" y="337"/>
                    </a:cubicBezTo>
                    <a:cubicBezTo>
                      <a:pt x="42" y="340"/>
                      <a:pt x="42" y="340"/>
                      <a:pt x="42" y="340"/>
                    </a:cubicBezTo>
                    <a:cubicBezTo>
                      <a:pt x="42" y="341"/>
                      <a:pt x="41" y="341"/>
                      <a:pt x="42" y="342"/>
                    </a:cubicBezTo>
                    <a:cubicBezTo>
                      <a:pt x="42" y="342"/>
                      <a:pt x="42" y="342"/>
                      <a:pt x="42" y="343"/>
                    </a:cubicBezTo>
                    <a:cubicBezTo>
                      <a:pt x="45" y="344"/>
                      <a:pt x="45" y="344"/>
                      <a:pt x="45" y="344"/>
                    </a:cubicBezTo>
                    <a:cubicBezTo>
                      <a:pt x="43" y="345"/>
                      <a:pt x="43" y="345"/>
                      <a:pt x="43" y="345"/>
                    </a:cubicBezTo>
                    <a:cubicBezTo>
                      <a:pt x="42" y="346"/>
                      <a:pt x="42" y="346"/>
                      <a:pt x="42" y="347"/>
                    </a:cubicBezTo>
                    <a:cubicBezTo>
                      <a:pt x="42" y="347"/>
                      <a:pt x="42" y="348"/>
                      <a:pt x="43" y="348"/>
                    </a:cubicBezTo>
                    <a:cubicBezTo>
                      <a:pt x="43" y="348"/>
                      <a:pt x="43" y="348"/>
                      <a:pt x="43" y="348"/>
                    </a:cubicBezTo>
                    <a:cubicBezTo>
                      <a:pt x="41" y="349"/>
                      <a:pt x="41" y="349"/>
                      <a:pt x="41" y="349"/>
                    </a:cubicBezTo>
                    <a:cubicBezTo>
                      <a:pt x="40" y="349"/>
                      <a:pt x="40" y="350"/>
                      <a:pt x="40" y="351"/>
                    </a:cubicBezTo>
                    <a:cubicBezTo>
                      <a:pt x="40" y="351"/>
                      <a:pt x="40" y="352"/>
                      <a:pt x="40" y="352"/>
                    </a:cubicBezTo>
                    <a:cubicBezTo>
                      <a:pt x="44" y="354"/>
                      <a:pt x="44" y="354"/>
                      <a:pt x="44" y="354"/>
                    </a:cubicBezTo>
                    <a:cubicBezTo>
                      <a:pt x="41" y="356"/>
                      <a:pt x="41" y="356"/>
                      <a:pt x="41" y="356"/>
                    </a:cubicBezTo>
                    <a:cubicBezTo>
                      <a:pt x="41" y="357"/>
                      <a:pt x="41" y="357"/>
                      <a:pt x="41" y="358"/>
                    </a:cubicBezTo>
                    <a:cubicBezTo>
                      <a:pt x="41" y="358"/>
                      <a:pt x="41" y="359"/>
                      <a:pt x="42" y="359"/>
                    </a:cubicBezTo>
                    <a:cubicBezTo>
                      <a:pt x="43" y="360"/>
                      <a:pt x="43" y="360"/>
                      <a:pt x="43" y="360"/>
                    </a:cubicBezTo>
                    <a:cubicBezTo>
                      <a:pt x="41" y="361"/>
                      <a:pt x="41" y="361"/>
                      <a:pt x="41" y="361"/>
                    </a:cubicBezTo>
                    <a:cubicBezTo>
                      <a:pt x="40" y="362"/>
                      <a:pt x="40" y="362"/>
                      <a:pt x="40" y="363"/>
                    </a:cubicBezTo>
                    <a:cubicBezTo>
                      <a:pt x="40" y="363"/>
                      <a:pt x="40" y="364"/>
                      <a:pt x="41" y="364"/>
                    </a:cubicBezTo>
                    <a:cubicBezTo>
                      <a:pt x="44" y="366"/>
                      <a:pt x="44" y="366"/>
                      <a:pt x="44" y="366"/>
                    </a:cubicBezTo>
                    <a:cubicBezTo>
                      <a:pt x="42" y="367"/>
                      <a:pt x="42" y="367"/>
                      <a:pt x="42" y="367"/>
                    </a:cubicBezTo>
                    <a:cubicBezTo>
                      <a:pt x="41" y="368"/>
                      <a:pt x="41" y="368"/>
                      <a:pt x="41" y="369"/>
                    </a:cubicBezTo>
                    <a:cubicBezTo>
                      <a:pt x="41" y="369"/>
                      <a:pt x="41" y="370"/>
                      <a:pt x="42" y="370"/>
                    </a:cubicBezTo>
                    <a:cubicBezTo>
                      <a:pt x="44" y="371"/>
                      <a:pt x="44" y="371"/>
                      <a:pt x="44" y="371"/>
                    </a:cubicBezTo>
                    <a:cubicBezTo>
                      <a:pt x="42" y="373"/>
                      <a:pt x="42" y="373"/>
                      <a:pt x="42" y="373"/>
                    </a:cubicBezTo>
                    <a:cubicBezTo>
                      <a:pt x="42" y="373"/>
                      <a:pt x="41" y="374"/>
                      <a:pt x="41" y="374"/>
                    </a:cubicBezTo>
                    <a:cubicBezTo>
                      <a:pt x="41" y="375"/>
                      <a:pt x="42" y="375"/>
                      <a:pt x="42" y="375"/>
                    </a:cubicBezTo>
                    <a:cubicBezTo>
                      <a:pt x="44" y="376"/>
                      <a:pt x="44" y="376"/>
                      <a:pt x="44" y="376"/>
                    </a:cubicBezTo>
                    <a:cubicBezTo>
                      <a:pt x="41" y="377"/>
                      <a:pt x="41" y="377"/>
                      <a:pt x="41" y="377"/>
                    </a:cubicBezTo>
                    <a:cubicBezTo>
                      <a:pt x="40" y="377"/>
                      <a:pt x="40" y="378"/>
                      <a:pt x="40" y="378"/>
                    </a:cubicBezTo>
                    <a:cubicBezTo>
                      <a:pt x="40" y="379"/>
                      <a:pt x="40" y="380"/>
                      <a:pt x="41" y="380"/>
                    </a:cubicBezTo>
                    <a:cubicBezTo>
                      <a:pt x="44" y="382"/>
                      <a:pt x="44" y="382"/>
                      <a:pt x="44" y="382"/>
                    </a:cubicBezTo>
                    <a:cubicBezTo>
                      <a:pt x="42" y="384"/>
                      <a:pt x="42" y="384"/>
                      <a:pt x="42" y="384"/>
                    </a:cubicBezTo>
                    <a:cubicBezTo>
                      <a:pt x="42" y="384"/>
                      <a:pt x="41" y="385"/>
                      <a:pt x="41" y="385"/>
                    </a:cubicBezTo>
                    <a:cubicBezTo>
                      <a:pt x="41" y="386"/>
                      <a:pt x="42" y="386"/>
                      <a:pt x="42" y="386"/>
                    </a:cubicBezTo>
                    <a:cubicBezTo>
                      <a:pt x="45" y="388"/>
                      <a:pt x="45" y="388"/>
                      <a:pt x="45" y="388"/>
                    </a:cubicBezTo>
                    <a:cubicBezTo>
                      <a:pt x="43" y="389"/>
                      <a:pt x="43" y="389"/>
                      <a:pt x="43" y="389"/>
                    </a:cubicBezTo>
                    <a:cubicBezTo>
                      <a:pt x="42" y="389"/>
                      <a:pt x="42" y="389"/>
                      <a:pt x="42" y="390"/>
                    </a:cubicBezTo>
                    <a:cubicBezTo>
                      <a:pt x="42" y="391"/>
                      <a:pt x="42" y="391"/>
                      <a:pt x="43" y="391"/>
                    </a:cubicBezTo>
                    <a:cubicBezTo>
                      <a:pt x="44" y="392"/>
                      <a:pt x="44" y="392"/>
                      <a:pt x="44" y="392"/>
                    </a:cubicBezTo>
                    <a:cubicBezTo>
                      <a:pt x="42" y="395"/>
                      <a:pt x="42" y="395"/>
                      <a:pt x="42" y="395"/>
                    </a:cubicBezTo>
                    <a:cubicBezTo>
                      <a:pt x="42" y="395"/>
                      <a:pt x="42" y="396"/>
                      <a:pt x="42" y="396"/>
                    </a:cubicBezTo>
                    <a:cubicBezTo>
                      <a:pt x="42" y="396"/>
                      <a:pt x="42" y="397"/>
                      <a:pt x="42" y="397"/>
                    </a:cubicBezTo>
                    <a:cubicBezTo>
                      <a:pt x="44" y="398"/>
                      <a:pt x="44" y="398"/>
                      <a:pt x="44" y="398"/>
                    </a:cubicBezTo>
                    <a:cubicBezTo>
                      <a:pt x="41" y="399"/>
                      <a:pt x="41" y="399"/>
                      <a:pt x="41" y="399"/>
                    </a:cubicBezTo>
                    <a:cubicBezTo>
                      <a:pt x="41" y="399"/>
                      <a:pt x="41" y="400"/>
                      <a:pt x="41" y="400"/>
                    </a:cubicBezTo>
                    <a:cubicBezTo>
                      <a:pt x="41" y="401"/>
                      <a:pt x="41" y="401"/>
                      <a:pt x="41" y="402"/>
                    </a:cubicBezTo>
                    <a:cubicBezTo>
                      <a:pt x="44" y="404"/>
                      <a:pt x="44" y="404"/>
                      <a:pt x="44" y="404"/>
                    </a:cubicBezTo>
                    <a:cubicBezTo>
                      <a:pt x="42" y="406"/>
                      <a:pt x="42" y="406"/>
                      <a:pt x="42" y="406"/>
                    </a:cubicBezTo>
                    <a:cubicBezTo>
                      <a:pt x="41" y="406"/>
                      <a:pt x="41" y="407"/>
                      <a:pt x="41" y="407"/>
                    </a:cubicBezTo>
                    <a:cubicBezTo>
                      <a:pt x="41" y="408"/>
                      <a:pt x="42" y="408"/>
                      <a:pt x="42" y="408"/>
                    </a:cubicBezTo>
                    <a:cubicBezTo>
                      <a:pt x="43" y="409"/>
                      <a:pt x="43" y="409"/>
                      <a:pt x="43" y="409"/>
                    </a:cubicBezTo>
                    <a:cubicBezTo>
                      <a:pt x="42" y="410"/>
                      <a:pt x="42" y="410"/>
                      <a:pt x="42" y="410"/>
                    </a:cubicBezTo>
                    <a:cubicBezTo>
                      <a:pt x="41" y="411"/>
                      <a:pt x="41" y="411"/>
                      <a:pt x="41" y="412"/>
                    </a:cubicBezTo>
                    <a:cubicBezTo>
                      <a:pt x="41" y="412"/>
                      <a:pt x="41" y="413"/>
                      <a:pt x="42" y="413"/>
                    </a:cubicBezTo>
                    <a:cubicBezTo>
                      <a:pt x="44" y="415"/>
                      <a:pt x="44" y="415"/>
                      <a:pt x="44" y="415"/>
                    </a:cubicBezTo>
                    <a:cubicBezTo>
                      <a:pt x="42" y="417"/>
                      <a:pt x="42" y="417"/>
                      <a:pt x="42" y="417"/>
                    </a:cubicBezTo>
                    <a:cubicBezTo>
                      <a:pt x="41" y="417"/>
                      <a:pt x="41" y="418"/>
                      <a:pt x="41" y="418"/>
                    </a:cubicBezTo>
                    <a:cubicBezTo>
                      <a:pt x="41" y="419"/>
                      <a:pt x="41" y="419"/>
                      <a:pt x="42" y="419"/>
                    </a:cubicBezTo>
                    <a:cubicBezTo>
                      <a:pt x="45" y="421"/>
                      <a:pt x="45" y="421"/>
                      <a:pt x="45" y="421"/>
                    </a:cubicBezTo>
                    <a:cubicBezTo>
                      <a:pt x="41" y="422"/>
                      <a:pt x="41" y="422"/>
                      <a:pt x="41" y="422"/>
                    </a:cubicBezTo>
                    <a:cubicBezTo>
                      <a:pt x="41" y="423"/>
                      <a:pt x="40" y="423"/>
                      <a:pt x="40" y="424"/>
                    </a:cubicBezTo>
                    <a:cubicBezTo>
                      <a:pt x="40" y="424"/>
                      <a:pt x="40" y="425"/>
                      <a:pt x="41" y="425"/>
                    </a:cubicBezTo>
                    <a:cubicBezTo>
                      <a:pt x="45" y="428"/>
                      <a:pt x="45" y="428"/>
                      <a:pt x="45" y="428"/>
                    </a:cubicBezTo>
                    <a:cubicBezTo>
                      <a:pt x="41" y="431"/>
                      <a:pt x="41" y="431"/>
                      <a:pt x="41" y="431"/>
                    </a:cubicBezTo>
                    <a:cubicBezTo>
                      <a:pt x="41" y="431"/>
                      <a:pt x="41" y="431"/>
                      <a:pt x="41" y="432"/>
                    </a:cubicBezTo>
                    <a:cubicBezTo>
                      <a:pt x="41" y="432"/>
                      <a:pt x="41" y="433"/>
                      <a:pt x="42" y="433"/>
                    </a:cubicBezTo>
                    <a:cubicBezTo>
                      <a:pt x="45" y="435"/>
                      <a:pt x="45" y="435"/>
                      <a:pt x="45" y="435"/>
                    </a:cubicBezTo>
                    <a:cubicBezTo>
                      <a:pt x="42" y="436"/>
                      <a:pt x="42" y="436"/>
                      <a:pt x="42" y="436"/>
                    </a:cubicBezTo>
                    <a:cubicBezTo>
                      <a:pt x="42" y="436"/>
                      <a:pt x="41" y="436"/>
                      <a:pt x="41" y="437"/>
                    </a:cubicBezTo>
                    <a:cubicBezTo>
                      <a:pt x="41" y="438"/>
                      <a:pt x="42" y="438"/>
                      <a:pt x="42" y="438"/>
                    </a:cubicBezTo>
                    <a:cubicBezTo>
                      <a:pt x="45" y="440"/>
                      <a:pt x="45" y="440"/>
                      <a:pt x="45" y="440"/>
                    </a:cubicBezTo>
                    <a:cubicBezTo>
                      <a:pt x="42" y="442"/>
                      <a:pt x="42" y="442"/>
                      <a:pt x="42" y="442"/>
                    </a:cubicBezTo>
                    <a:cubicBezTo>
                      <a:pt x="42" y="443"/>
                      <a:pt x="42" y="443"/>
                      <a:pt x="42" y="444"/>
                    </a:cubicBezTo>
                    <a:cubicBezTo>
                      <a:pt x="42" y="444"/>
                      <a:pt x="42" y="444"/>
                      <a:pt x="43" y="445"/>
                    </a:cubicBezTo>
                    <a:cubicBezTo>
                      <a:pt x="45" y="446"/>
                      <a:pt x="45" y="446"/>
                      <a:pt x="45" y="446"/>
                    </a:cubicBezTo>
                    <a:cubicBezTo>
                      <a:pt x="42" y="448"/>
                      <a:pt x="42" y="448"/>
                      <a:pt x="42" y="448"/>
                    </a:cubicBezTo>
                    <a:cubicBezTo>
                      <a:pt x="42" y="448"/>
                      <a:pt x="42" y="449"/>
                      <a:pt x="42" y="449"/>
                    </a:cubicBezTo>
                    <a:cubicBezTo>
                      <a:pt x="42" y="450"/>
                      <a:pt x="42" y="450"/>
                      <a:pt x="42" y="450"/>
                    </a:cubicBezTo>
                    <a:cubicBezTo>
                      <a:pt x="45" y="452"/>
                      <a:pt x="45" y="452"/>
                      <a:pt x="45" y="452"/>
                    </a:cubicBezTo>
                    <a:cubicBezTo>
                      <a:pt x="41" y="454"/>
                      <a:pt x="41" y="454"/>
                      <a:pt x="41" y="454"/>
                    </a:cubicBezTo>
                    <a:cubicBezTo>
                      <a:pt x="40" y="454"/>
                      <a:pt x="40" y="455"/>
                      <a:pt x="40" y="455"/>
                    </a:cubicBezTo>
                    <a:cubicBezTo>
                      <a:pt x="40" y="456"/>
                      <a:pt x="40" y="456"/>
                      <a:pt x="41" y="457"/>
                    </a:cubicBezTo>
                    <a:cubicBezTo>
                      <a:pt x="44" y="459"/>
                      <a:pt x="44" y="459"/>
                      <a:pt x="44" y="459"/>
                    </a:cubicBezTo>
                    <a:cubicBezTo>
                      <a:pt x="41" y="462"/>
                      <a:pt x="41" y="462"/>
                      <a:pt x="41" y="462"/>
                    </a:cubicBezTo>
                    <a:cubicBezTo>
                      <a:pt x="41" y="463"/>
                      <a:pt x="41" y="463"/>
                      <a:pt x="41" y="463"/>
                    </a:cubicBezTo>
                    <a:cubicBezTo>
                      <a:pt x="41" y="464"/>
                      <a:pt x="41" y="464"/>
                      <a:pt x="42" y="465"/>
                    </a:cubicBezTo>
                    <a:cubicBezTo>
                      <a:pt x="44" y="466"/>
                      <a:pt x="44" y="466"/>
                      <a:pt x="44" y="466"/>
                    </a:cubicBezTo>
                    <a:cubicBezTo>
                      <a:pt x="42" y="469"/>
                      <a:pt x="42" y="469"/>
                      <a:pt x="42" y="469"/>
                    </a:cubicBezTo>
                    <a:cubicBezTo>
                      <a:pt x="42" y="469"/>
                      <a:pt x="42" y="469"/>
                      <a:pt x="42" y="470"/>
                    </a:cubicBezTo>
                    <a:cubicBezTo>
                      <a:pt x="42" y="470"/>
                      <a:pt x="42" y="471"/>
                      <a:pt x="43" y="471"/>
                    </a:cubicBezTo>
                    <a:cubicBezTo>
                      <a:pt x="44" y="472"/>
                      <a:pt x="44" y="472"/>
                      <a:pt x="44" y="472"/>
                    </a:cubicBezTo>
                    <a:cubicBezTo>
                      <a:pt x="41" y="475"/>
                      <a:pt x="41" y="475"/>
                      <a:pt x="41" y="475"/>
                    </a:cubicBezTo>
                    <a:cubicBezTo>
                      <a:pt x="41" y="476"/>
                      <a:pt x="41" y="476"/>
                      <a:pt x="41" y="477"/>
                    </a:cubicBezTo>
                    <a:cubicBezTo>
                      <a:pt x="41" y="477"/>
                      <a:pt x="41" y="477"/>
                      <a:pt x="41" y="478"/>
                    </a:cubicBezTo>
                    <a:cubicBezTo>
                      <a:pt x="44" y="479"/>
                      <a:pt x="44" y="479"/>
                      <a:pt x="44" y="479"/>
                    </a:cubicBezTo>
                    <a:cubicBezTo>
                      <a:pt x="41" y="481"/>
                      <a:pt x="41" y="481"/>
                      <a:pt x="41" y="481"/>
                    </a:cubicBezTo>
                    <a:cubicBezTo>
                      <a:pt x="41" y="482"/>
                      <a:pt x="40" y="482"/>
                      <a:pt x="40" y="483"/>
                    </a:cubicBezTo>
                    <a:cubicBezTo>
                      <a:pt x="40" y="483"/>
                      <a:pt x="41" y="484"/>
                      <a:pt x="41" y="484"/>
                    </a:cubicBezTo>
                    <a:cubicBezTo>
                      <a:pt x="44" y="486"/>
                      <a:pt x="44" y="486"/>
                      <a:pt x="44" y="486"/>
                    </a:cubicBezTo>
                    <a:cubicBezTo>
                      <a:pt x="42" y="490"/>
                      <a:pt x="42" y="490"/>
                      <a:pt x="42" y="490"/>
                    </a:cubicBezTo>
                    <a:cubicBezTo>
                      <a:pt x="42" y="491"/>
                      <a:pt x="42" y="492"/>
                      <a:pt x="43" y="492"/>
                    </a:cubicBezTo>
                    <a:cubicBezTo>
                      <a:pt x="44" y="493"/>
                      <a:pt x="44" y="493"/>
                      <a:pt x="44" y="493"/>
                    </a:cubicBezTo>
                    <a:cubicBezTo>
                      <a:pt x="43" y="494"/>
                      <a:pt x="43" y="494"/>
                      <a:pt x="43" y="494"/>
                    </a:cubicBezTo>
                    <a:cubicBezTo>
                      <a:pt x="42" y="494"/>
                      <a:pt x="42" y="495"/>
                      <a:pt x="42" y="495"/>
                    </a:cubicBezTo>
                    <a:cubicBezTo>
                      <a:pt x="42" y="496"/>
                      <a:pt x="42" y="496"/>
                      <a:pt x="42" y="497"/>
                    </a:cubicBezTo>
                    <a:cubicBezTo>
                      <a:pt x="45" y="498"/>
                      <a:pt x="45" y="498"/>
                      <a:pt x="45" y="498"/>
                    </a:cubicBezTo>
                    <a:cubicBezTo>
                      <a:pt x="42" y="501"/>
                      <a:pt x="42" y="501"/>
                      <a:pt x="42" y="501"/>
                    </a:cubicBezTo>
                    <a:cubicBezTo>
                      <a:pt x="42" y="501"/>
                      <a:pt x="42" y="502"/>
                      <a:pt x="42" y="502"/>
                    </a:cubicBezTo>
                    <a:cubicBezTo>
                      <a:pt x="42" y="503"/>
                      <a:pt x="42" y="503"/>
                      <a:pt x="42" y="503"/>
                    </a:cubicBezTo>
                    <a:cubicBezTo>
                      <a:pt x="45" y="505"/>
                      <a:pt x="45" y="505"/>
                      <a:pt x="45" y="505"/>
                    </a:cubicBezTo>
                    <a:cubicBezTo>
                      <a:pt x="41" y="507"/>
                      <a:pt x="41" y="507"/>
                      <a:pt x="41" y="507"/>
                    </a:cubicBezTo>
                    <a:cubicBezTo>
                      <a:pt x="41" y="507"/>
                      <a:pt x="40" y="507"/>
                      <a:pt x="40" y="508"/>
                    </a:cubicBezTo>
                    <a:cubicBezTo>
                      <a:pt x="40" y="508"/>
                      <a:pt x="40" y="509"/>
                      <a:pt x="41" y="509"/>
                    </a:cubicBezTo>
                    <a:cubicBezTo>
                      <a:pt x="44" y="511"/>
                      <a:pt x="44" y="511"/>
                      <a:pt x="44" y="511"/>
                    </a:cubicBezTo>
                    <a:cubicBezTo>
                      <a:pt x="41" y="513"/>
                      <a:pt x="41" y="513"/>
                      <a:pt x="41" y="513"/>
                    </a:cubicBezTo>
                    <a:cubicBezTo>
                      <a:pt x="40" y="513"/>
                      <a:pt x="40" y="514"/>
                      <a:pt x="40" y="514"/>
                    </a:cubicBezTo>
                    <a:cubicBezTo>
                      <a:pt x="40" y="515"/>
                      <a:pt x="40" y="515"/>
                      <a:pt x="40" y="515"/>
                    </a:cubicBezTo>
                    <a:cubicBezTo>
                      <a:pt x="44" y="517"/>
                      <a:pt x="44" y="517"/>
                      <a:pt x="44" y="517"/>
                    </a:cubicBezTo>
                    <a:cubicBezTo>
                      <a:pt x="42" y="519"/>
                      <a:pt x="42" y="519"/>
                      <a:pt x="42" y="519"/>
                    </a:cubicBezTo>
                    <a:cubicBezTo>
                      <a:pt x="42" y="519"/>
                      <a:pt x="42" y="520"/>
                      <a:pt x="42" y="520"/>
                    </a:cubicBezTo>
                    <a:cubicBezTo>
                      <a:pt x="42" y="521"/>
                      <a:pt x="42" y="521"/>
                      <a:pt x="42" y="521"/>
                    </a:cubicBezTo>
                    <a:cubicBezTo>
                      <a:pt x="46" y="523"/>
                      <a:pt x="46" y="523"/>
                      <a:pt x="46" y="523"/>
                    </a:cubicBezTo>
                    <a:cubicBezTo>
                      <a:pt x="42" y="526"/>
                      <a:pt x="42" y="526"/>
                      <a:pt x="42" y="526"/>
                    </a:cubicBezTo>
                    <a:cubicBezTo>
                      <a:pt x="42" y="526"/>
                      <a:pt x="42" y="527"/>
                      <a:pt x="42" y="527"/>
                    </a:cubicBezTo>
                    <a:cubicBezTo>
                      <a:pt x="42" y="528"/>
                      <a:pt x="42" y="528"/>
                      <a:pt x="42" y="528"/>
                    </a:cubicBezTo>
                    <a:cubicBezTo>
                      <a:pt x="45" y="530"/>
                      <a:pt x="45" y="530"/>
                      <a:pt x="45" y="530"/>
                    </a:cubicBezTo>
                    <a:cubicBezTo>
                      <a:pt x="43" y="532"/>
                      <a:pt x="43" y="532"/>
                      <a:pt x="43" y="532"/>
                    </a:cubicBezTo>
                    <a:cubicBezTo>
                      <a:pt x="42" y="533"/>
                      <a:pt x="42" y="533"/>
                      <a:pt x="42" y="534"/>
                    </a:cubicBezTo>
                    <a:cubicBezTo>
                      <a:pt x="42" y="534"/>
                      <a:pt x="42" y="534"/>
                      <a:pt x="43" y="535"/>
                    </a:cubicBezTo>
                    <a:cubicBezTo>
                      <a:pt x="44" y="535"/>
                      <a:pt x="44" y="535"/>
                      <a:pt x="44" y="535"/>
                    </a:cubicBezTo>
                    <a:cubicBezTo>
                      <a:pt x="42" y="536"/>
                      <a:pt x="42" y="536"/>
                      <a:pt x="42" y="536"/>
                    </a:cubicBezTo>
                    <a:cubicBezTo>
                      <a:pt x="41" y="536"/>
                      <a:pt x="41" y="537"/>
                      <a:pt x="41" y="537"/>
                    </a:cubicBezTo>
                    <a:cubicBezTo>
                      <a:pt x="41" y="538"/>
                      <a:pt x="41" y="538"/>
                      <a:pt x="41" y="539"/>
                    </a:cubicBezTo>
                    <a:cubicBezTo>
                      <a:pt x="44" y="540"/>
                      <a:pt x="44" y="540"/>
                      <a:pt x="44" y="540"/>
                    </a:cubicBezTo>
                    <a:cubicBezTo>
                      <a:pt x="41" y="542"/>
                      <a:pt x="41" y="542"/>
                      <a:pt x="41" y="542"/>
                    </a:cubicBezTo>
                    <a:cubicBezTo>
                      <a:pt x="41" y="542"/>
                      <a:pt x="41" y="543"/>
                      <a:pt x="41" y="543"/>
                    </a:cubicBezTo>
                    <a:cubicBezTo>
                      <a:pt x="41" y="544"/>
                      <a:pt x="41" y="544"/>
                      <a:pt x="42" y="544"/>
                    </a:cubicBezTo>
                    <a:cubicBezTo>
                      <a:pt x="44" y="546"/>
                      <a:pt x="44" y="546"/>
                      <a:pt x="44" y="546"/>
                    </a:cubicBezTo>
                    <a:cubicBezTo>
                      <a:pt x="41" y="546"/>
                      <a:pt x="41" y="546"/>
                      <a:pt x="41" y="546"/>
                    </a:cubicBezTo>
                    <a:cubicBezTo>
                      <a:pt x="41" y="546"/>
                      <a:pt x="40" y="547"/>
                      <a:pt x="40" y="547"/>
                    </a:cubicBezTo>
                    <a:cubicBezTo>
                      <a:pt x="40" y="548"/>
                      <a:pt x="40" y="548"/>
                      <a:pt x="41" y="549"/>
                    </a:cubicBezTo>
                    <a:cubicBezTo>
                      <a:pt x="45" y="551"/>
                      <a:pt x="45" y="551"/>
                      <a:pt x="45" y="551"/>
                    </a:cubicBezTo>
                    <a:cubicBezTo>
                      <a:pt x="41" y="554"/>
                      <a:pt x="41" y="554"/>
                      <a:pt x="41" y="554"/>
                    </a:cubicBezTo>
                    <a:cubicBezTo>
                      <a:pt x="40" y="554"/>
                      <a:pt x="40" y="555"/>
                      <a:pt x="40" y="555"/>
                    </a:cubicBezTo>
                    <a:cubicBezTo>
                      <a:pt x="40" y="556"/>
                      <a:pt x="40" y="556"/>
                      <a:pt x="41" y="557"/>
                    </a:cubicBezTo>
                    <a:cubicBezTo>
                      <a:pt x="44" y="558"/>
                      <a:pt x="44" y="558"/>
                      <a:pt x="44" y="558"/>
                    </a:cubicBezTo>
                    <a:cubicBezTo>
                      <a:pt x="41" y="560"/>
                      <a:pt x="41" y="560"/>
                      <a:pt x="41" y="560"/>
                    </a:cubicBezTo>
                    <a:cubicBezTo>
                      <a:pt x="40" y="561"/>
                      <a:pt x="40" y="561"/>
                      <a:pt x="40" y="562"/>
                    </a:cubicBezTo>
                    <a:cubicBezTo>
                      <a:pt x="40" y="562"/>
                      <a:pt x="40" y="563"/>
                      <a:pt x="41" y="563"/>
                    </a:cubicBezTo>
                    <a:cubicBezTo>
                      <a:pt x="44" y="565"/>
                      <a:pt x="44" y="565"/>
                      <a:pt x="44" y="565"/>
                    </a:cubicBezTo>
                    <a:cubicBezTo>
                      <a:pt x="41" y="568"/>
                      <a:pt x="41" y="568"/>
                      <a:pt x="41" y="568"/>
                    </a:cubicBezTo>
                    <a:cubicBezTo>
                      <a:pt x="41" y="568"/>
                      <a:pt x="41" y="568"/>
                      <a:pt x="41" y="569"/>
                    </a:cubicBezTo>
                    <a:cubicBezTo>
                      <a:pt x="41" y="569"/>
                      <a:pt x="41" y="570"/>
                      <a:pt x="42" y="570"/>
                    </a:cubicBezTo>
                    <a:cubicBezTo>
                      <a:pt x="44" y="571"/>
                      <a:pt x="44" y="571"/>
                      <a:pt x="44" y="571"/>
                    </a:cubicBezTo>
                    <a:cubicBezTo>
                      <a:pt x="41" y="573"/>
                      <a:pt x="41" y="573"/>
                      <a:pt x="41" y="573"/>
                    </a:cubicBezTo>
                    <a:cubicBezTo>
                      <a:pt x="41" y="573"/>
                      <a:pt x="40" y="573"/>
                      <a:pt x="40" y="574"/>
                    </a:cubicBezTo>
                    <a:cubicBezTo>
                      <a:pt x="40" y="574"/>
                      <a:pt x="40" y="575"/>
                      <a:pt x="41" y="575"/>
                    </a:cubicBezTo>
                    <a:cubicBezTo>
                      <a:pt x="44" y="577"/>
                      <a:pt x="44" y="577"/>
                      <a:pt x="44" y="577"/>
                    </a:cubicBezTo>
                    <a:cubicBezTo>
                      <a:pt x="42" y="578"/>
                      <a:pt x="42" y="578"/>
                      <a:pt x="42" y="578"/>
                    </a:cubicBezTo>
                    <a:cubicBezTo>
                      <a:pt x="41" y="578"/>
                      <a:pt x="41" y="579"/>
                      <a:pt x="40" y="579"/>
                    </a:cubicBezTo>
                    <a:cubicBezTo>
                      <a:pt x="40" y="580"/>
                      <a:pt x="41" y="580"/>
                      <a:pt x="41" y="581"/>
                    </a:cubicBezTo>
                    <a:cubicBezTo>
                      <a:pt x="45" y="583"/>
                      <a:pt x="45" y="583"/>
                      <a:pt x="45" y="583"/>
                    </a:cubicBezTo>
                    <a:cubicBezTo>
                      <a:pt x="42" y="585"/>
                      <a:pt x="42" y="585"/>
                      <a:pt x="42" y="585"/>
                    </a:cubicBezTo>
                    <a:cubicBezTo>
                      <a:pt x="41" y="585"/>
                      <a:pt x="41" y="586"/>
                      <a:pt x="41" y="586"/>
                    </a:cubicBezTo>
                    <a:cubicBezTo>
                      <a:pt x="41" y="587"/>
                      <a:pt x="41" y="587"/>
                      <a:pt x="42" y="588"/>
                    </a:cubicBezTo>
                    <a:cubicBezTo>
                      <a:pt x="44" y="589"/>
                      <a:pt x="44" y="589"/>
                      <a:pt x="44" y="589"/>
                    </a:cubicBezTo>
                    <a:cubicBezTo>
                      <a:pt x="42" y="592"/>
                      <a:pt x="42" y="592"/>
                      <a:pt x="42" y="592"/>
                    </a:cubicBezTo>
                    <a:cubicBezTo>
                      <a:pt x="42" y="592"/>
                      <a:pt x="42" y="592"/>
                      <a:pt x="42" y="593"/>
                    </a:cubicBezTo>
                    <a:cubicBezTo>
                      <a:pt x="42" y="593"/>
                      <a:pt x="42" y="594"/>
                      <a:pt x="43" y="594"/>
                    </a:cubicBezTo>
                    <a:cubicBezTo>
                      <a:pt x="44" y="595"/>
                      <a:pt x="44" y="595"/>
                      <a:pt x="44" y="595"/>
                    </a:cubicBezTo>
                    <a:cubicBezTo>
                      <a:pt x="42" y="596"/>
                      <a:pt x="42" y="596"/>
                      <a:pt x="42" y="596"/>
                    </a:cubicBezTo>
                    <a:cubicBezTo>
                      <a:pt x="41" y="596"/>
                      <a:pt x="41" y="596"/>
                      <a:pt x="41" y="597"/>
                    </a:cubicBezTo>
                    <a:cubicBezTo>
                      <a:pt x="41" y="598"/>
                      <a:pt x="41" y="598"/>
                      <a:pt x="41" y="598"/>
                    </a:cubicBezTo>
                    <a:cubicBezTo>
                      <a:pt x="45" y="601"/>
                      <a:pt x="45" y="601"/>
                      <a:pt x="45" y="601"/>
                    </a:cubicBezTo>
                    <a:cubicBezTo>
                      <a:pt x="42" y="603"/>
                      <a:pt x="42" y="603"/>
                      <a:pt x="42" y="603"/>
                    </a:cubicBezTo>
                    <a:cubicBezTo>
                      <a:pt x="42" y="603"/>
                      <a:pt x="41" y="604"/>
                      <a:pt x="41" y="604"/>
                    </a:cubicBezTo>
                    <a:cubicBezTo>
                      <a:pt x="41" y="605"/>
                      <a:pt x="42" y="605"/>
                      <a:pt x="42" y="605"/>
                    </a:cubicBezTo>
                    <a:cubicBezTo>
                      <a:pt x="45" y="607"/>
                      <a:pt x="45" y="607"/>
                      <a:pt x="45" y="607"/>
                    </a:cubicBezTo>
                    <a:cubicBezTo>
                      <a:pt x="42" y="610"/>
                      <a:pt x="42" y="610"/>
                      <a:pt x="42" y="610"/>
                    </a:cubicBezTo>
                    <a:cubicBezTo>
                      <a:pt x="41" y="610"/>
                      <a:pt x="41" y="611"/>
                      <a:pt x="41" y="611"/>
                    </a:cubicBezTo>
                    <a:cubicBezTo>
                      <a:pt x="41" y="612"/>
                      <a:pt x="42" y="612"/>
                      <a:pt x="42" y="613"/>
                    </a:cubicBezTo>
                    <a:cubicBezTo>
                      <a:pt x="46" y="615"/>
                      <a:pt x="46" y="615"/>
                      <a:pt x="46" y="615"/>
                    </a:cubicBezTo>
                    <a:cubicBezTo>
                      <a:pt x="42" y="618"/>
                      <a:pt x="42" y="618"/>
                      <a:pt x="42" y="618"/>
                    </a:cubicBezTo>
                    <a:cubicBezTo>
                      <a:pt x="42" y="618"/>
                      <a:pt x="42" y="619"/>
                      <a:pt x="42" y="619"/>
                    </a:cubicBezTo>
                    <a:cubicBezTo>
                      <a:pt x="42" y="620"/>
                      <a:pt x="42" y="620"/>
                      <a:pt x="42" y="620"/>
                    </a:cubicBezTo>
                    <a:cubicBezTo>
                      <a:pt x="44" y="621"/>
                      <a:pt x="44" y="621"/>
                      <a:pt x="44" y="621"/>
                    </a:cubicBezTo>
                    <a:cubicBezTo>
                      <a:pt x="42" y="624"/>
                      <a:pt x="42" y="624"/>
                      <a:pt x="42" y="624"/>
                    </a:cubicBezTo>
                    <a:cubicBezTo>
                      <a:pt x="42" y="624"/>
                      <a:pt x="41" y="624"/>
                      <a:pt x="42" y="625"/>
                    </a:cubicBezTo>
                    <a:cubicBezTo>
                      <a:pt x="42" y="625"/>
                      <a:pt x="42" y="626"/>
                      <a:pt x="42" y="626"/>
                    </a:cubicBezTo>
                    <a:cubicBezTo>
                      <a:pt x="44" y="627"/>
                      <a:pt x="44" y="627"/>
                      <a:pt x="44" y="627"/>
                    </a:cubicBezTo>
                    <a:cubicBezTo>
                      <a:pt x="42" y="629"/>
                      <a:pt x="42" y="629"/>
                      <a:pt x="42" y="629"/>
                    </a:cubicBezTo>
                    <a:cubicBezTo>
                      <a:pt x="41" y="630"/>
                      <a:pt x="41" y="630"/>
                      <a:pt x="41" y="631"/>
                    </a:cubicBezTo>
                    <a:cubicBezTo>
                      <a:pt x="41" y="631"/>
                      <a:pt x="41" y="632"/>
                      <a:pt x="42" y="632"/>
                    </a:cubicBezTo>
                    <a:cubicBezTo>
                      <a:pt x="45" y="634"/>
                      <a:pt x="45" y="634"/>
                      <a:pt x="45" y="634"/>
                    </a:cubicBezTo>
                    <a:cubicBezTo>
                      <a:pt x="41" y="636"/>
                      <a:pt x="41" y="636"/>
                      <a:pt x="41" y="636"/>
                    </a:cubicBezTo>
                    <a:cubicBezTo>
                      <a:pt x="41" y="636"/>
                      <a:pt x="40" y="637"/>
                      <a:pt x="40" y="637"/>
                    </a:cubicBezTo>
                    <a:cubicBezTo>
                      <a:pt x="40" y="638"/>
                      <a:pt x="41" y="638"/>
                      <a:pt x="41" y="639"/>
                    </a:cubicBezTo>
                    <a:cubicBezTo>
                      <a:pt x="44" y="641"/>
                      <a:pt x="44" y="641"/>
                      <a:pt x="44" y="641"/>
                    </a:cubicBezTo>
                    <a:cubicBezTo>
                      <a:pt x="42" y="643"/>
                      <a:pt x="42" y="643"/>
                      <a:pt x="42" y="643"/>
                    </a:cubicBezTo>
                    <a:cubicBezTo>
                      <a:pt x="42" y="643"/>
                      <a:pt x="41" y="644"/>
                      <a:pt x="41" y="644"/>
                    </a:cubicBezTo>
                    <a:cubicBezTo>
                      <a:pt x="42" y="644"/>
                      <a:pt x="42" y="645"/>
                      <a:pt x="42" y="645"/>
                    </a:cubicBezTo>
                    <a:cubicBezTo>
                      <a:pt x="45" y="647"/>
                      <a:pt x="45" y="647"/>
                      <a:pt x="45" y="647"/>
                    </a:cubicBezTo>
                    <a:cubicBezTo>
                      <a:pt x="41" y="649"/>
                      <a:pt x="41" y="649"/>
                      <a:pt x="41" y="649"/>
                    </a:cubicBezTo>
                    <a:cubicBezTo>
                      <a:pt x="41" y="649"/>
                      <a:pt x="40" y="650"/>
                      <a:pt x="40" y="650"/>
                    </a:cubicBezTo>
                    <a:cubicBezTo>
                      <a:pt x="40" y="651"/>
                      <a:pt x="40" y="651"/>
                      <a:pt x="41" y="651"/>
                    </a:cubicBezTo>
                    <a:cubicBezTo>
                      <a:pt x="45" y="654"/>
                      <a:pt x="45" y="654"/>
                      <a:pt x="45" y="654"/>
                    </a:cubicBezTo>
                    <a:cubicBezTo>
                      <a:pt x="42" y="656"/>
                      <a:pt x="42" y="656"/>
                      <a:pt x="42" y="656"/>
                    </a:cubicBezTo>
                    <a:cubicBezTo>
                      <a:pt x="41" y="657"/>
                      <a:pt x="41" y="657"/>
                      <a:pt x="41" y="658"/>
                    </a:cubicBezTo>
                    <a:cubicBezTo>
                      <a:pt x="41" y="658"/>
                      <a:pt x="41" y="659"/>
                      <a:pt x="42" y="659"/>
                    </a:cubicBezTo>
                    <a:cubicBezTo>
                      <a:pt x="44" y="661"/>
                      <a:pt x="44" y="661"/>
                      <a:pt x="44" y="661"/>
                    </a:cubicBezTo>
                    <a:cubicBezTo>
                      <a:pt x="42" y="665"/>
                      <a:pt x="42" y="665"/>
                      <a:pt x="42" y="665"/>
                    </a:cubicBezTo>
                    <a:cubicBezTo>
                      <a:pt x="41" y="665"/>
                      <a:pt x="41" y="666"/>
                      <a:pt x="41" y="666"/>
                    </a:cubicBezTo>
                    <a:cubicBezTo>
                      <a:pt x="41" y="666"/>
                      <a:pt x="42" y="667"/>
                      <a:pt x="42" y="667"/>
                    </a:cubicBezTo>
                    <a:cubicBezTo>
                      <a:pt x="45" y="669"/>
                      <a:pt x="45" y="669"/>
                      <a:pt x="45" y="669"/>
                    </a:cubicBezTo>
                    <a:cubicBezTo>
                      <a:pt x="42" y="670"/>
                      <a:pt x="42" y="670"/>
                      <a:pt x="42" y="670"/>
                    </a:cubicBezTo>
                    <a:cubicBezTo>
                      <a:pt x="42" y="670"/>
                      <a:pt x="41" y="670"/>
                      <a:pt x="41" y="671"/>
                    </a:cubicBezTo>
                    <a:cubicBezTo>
                      <a:pt x="41" y="671"/>
                      <a:pt x="41" y="672"/>
                      <a:pt x="42" y="672"/>
                    </a:cubicBezTo>
                    <a:cubicBezTo>
                      <a:pt x="45" y="674"/>
                      <a:pt x="45" y="674"/>
                      <a:pt x="45" y="674"/>
                    </a:cubicBezTo>
                    <a:cubicBezTo>
                      <a:pt x="42" y="677"/>
                      <a:pt x="42" y="677"/>
                      <a:pt x="42" y="677"/>
                    </a:cubicBezTo>
                    <a:cubicBezTo>
                      <a:pt x="42" y="677"/>
                      <a:pt x="42" y="677"/>
                      <a:pt x="42" y="678"/>
                    </a:cubicBezTo>
                    <a:cubicBezTo>
                      <a:pt x="42" y="678"/>
                      <a:pt x="42" y="679"/>
                      <a:pt x="42" y="679"/>
                    </a:cubicBezTo>
                    <a:cubicBezTo>
                      <a:pt x="45" y="681"/>
                      <a:pt x="45" y="681"/>
                      <a:pt x="45" y="681"/>
                    </a:cubicBezTo>
                    <a:cubicBezTo>
                      <a:pt x="42" y="683"/>
                      <a:pt x="42" y="683"/>
                      <a:pt x="42" y="683"/>
                    </a:cubicBezTo>
                    <a:cubicBezTo>
                      <a:pt x="42" y="684"/>
                      <a:pt x="42" y="684"/>
                      <a:pt x="42" y="685"/>
                    </a:cubicBezTo>
                    <a:cubicBezTo>
                      <a:pt x="42" y="685"/>
                      <a:pt x="42" y="686"/>
                      <a:pt x="43" y="686"/>
                    </a:cubicBezTo>
                    <a:cubicBezTo>
                      <a:pt x="45" y="687"/>
                      <a:pt x="45" y="687"/>
                      <a:pt x="45" y="687"/>
                    </a:cubicBezTo>
                    <a:cubicBezTo>
                      <a:pt x="41" y="688"/>
                      <a:pt x="41" y="688"/>
                      <a:pt x="41" y="688"/>
                    </a:cubicBezTo>
                    <a:cubicBezTo>
                      <a:pt x="41" y="689"/>
                      <a:pt x="40" y="689"/>
                      <a:pt x="40" y="690"/>
                    </a:cubicBezTo>
                    <a:cubicBezTo>
                      <a:pt x="40" y="690"/>
                      <a:pt x="41" y="691"/>
                      <a:pt x="41" y="691"/>
                    </a:cubicBezTo>
                    <a:cubicBezTo>
                      <a:pt x="46" y="694"/>
                      <a:pt x="46" y="694"/>
                      <a:pt x="46" y="694"/>
                    </a:cubicBezTo>
                    <a:cubicBezTo>
                      <a:pt x="42" y="697"/>
                      <a:pt x="42" y="697"/>
                      <a:pt x="42" y="697"/>
                    </a:cubicBezTo>
                    <a:cubicBezTo>
                      <a:pt x="42" y="697"/>
                      <a:pt x="41" y="698"/>
                      <a:pt x="42" y="698"/>
                    </a:cubicBezTo>
                    <a:cubicBezTo>
                      <a:pt x="42" y="699"/>
                      <a:pt x="42" y="699"/>
                      <a:pt x="42" y="699"/>
                    </a:cubicBezTo>
                    <a:cubicBezTo>
                      <a:pt x="43" y="700"/>
                      <a:pt x="43" y="700"/>
                      <a:pt x="43" y="700"/>
                    </a:cubicBezTo>
                    <a:cubicBezTo>
                      <a:pt x="42" y="701"/>
                      <a:pt x="42" y="701"/>
                      <a:pt x="42" y="701"/>
                    </a:cubicBezTo>
                    <a:cubicBezTo>
                      <a:pt x="41" y="701"/>
                      <a:pt x="41" y="701"/>
                      <a:pt x="41" y="702"/>
                    </a:cubicBezTo>
                    <a:cubicBezTo>
                      <a:pt x="41" y="703"/>
                      <a:pt x="41" y="703"/>
                      <a:pt x="41" y="703"/>
                    </a:cubicBezTo>
                    <a:cubicBezTo>
                      <a:pt x="45" y="706"/>
                      <a:pt x="45" y="706"/>
                      <a:pt x="45" y="706"/>
                    </a:cubicBezTo>
                    <a:cubicBezTo>
                      <a:pt x="42" y="709"/>
                      <a:pt x="42" y="709"/>
                      <a:pt x="42" y="709"/>
                    </a:cubicBezTo>
                    <a:cubicBezTo>
                      <a:pt x="42" y="709"/>
                      <a:pt x="42" y="710"/>
                      <a:pt x="42" y="710"/>
                    </a:cubicBezTo>
                    <a:cubicBezTo>
                      <a:pt x="42" y="711"/>
                      <a:pt x="42" y="711"/>
                      <a:pt x="42" y="711"/>
                    </a:cubicBezTo>
                    <a:cubicBezTo>
                      <a:pt x="44" y="712"/>
                      <a:pt x="44" y="712"/>
                      <a:pt x="44" y="712"/>
                    </a:cubicBezTo>
                    <a:cubicBezTo>
                      <a:pt x="42" y="716"/>
                      <a:pt x="42" y="716"/>
                      <a:pt x="42" y="716"/>
                    </a:cubicBezTo>
                    <a:cubicBezTo>
                      <a:pt x="42" y="716"/>
                      <a:pt x="41" y="716"/>
                      <a:pt x="42" y="717"/>
                    </a:cubicBezTo>
                    <a:cubicBezTo>
                      <a:pt x="42" y="717"/>
                      <a:pt x="42" y="718"/>
                      <a:pt x="42" y="718"/>
                    </a:cubicBezTo>
                    <a:cubicBezTo>
                      <a:pt x="45" y="719"/>
                      <a:pt x="45" y="719"/>
                      <a:pt x="45" y="719"/>
                    </a:cubicBezTo>
                    <a:cubicBezTo>
                      <a:pt x="42" y="722"/>
                      <a:pt x="42" y="722"/>
                      <a:pt x="42" y="722"/>
                    </a:cubicBezTo>
                    <a:cubicBezTo>
                      <a:pt x="42" y="723"/>
                      <a:pt x="42" y="723"/>
                      <a:pt x="42" y="724"/>
                    </a:cubicBezTo>
                    <a:cubicBezTo>
                      <a:pt x="42" y="724"/>
                      <a:pt x="42" y="724"/>
                      <a:pt x="42" y="725"/>
                    </a:cubicBezTo>
                    <a:cubicBezTo>
                      <a:pt x="45" y="726"/>
                      <a:pt x="45" y="726"/>
                      <a:pt x="45" y="726"/>
                    </a:cubicBezTo>
                    <a:cubicBezTo>
                      <a:pt x="43" y="728"/>
                      <a:pt x="43" y="728"/>
                      <a:pt x="43" y="728"/>
                    </a:cubicBezTo>
                    <a:cubicBezTo>
                      <a:pt x="42" y="728"/>
                      <a:pt x="42" y="729"/>
                      <a:pt x="42" y="729"/>
                    </a:cubicBezTo>
                    <a:cubicBezTo>
                      <a:pt x="42" y="730"/>
                      <a:pt x="42" y="730"/>
                      <a:pt x="43" y="731"/>
                    </a:cubicBezTo>
                    <a:cubicBezTo>
                      <a:pt x="44" y="731"/>
                      <a:pt x="44" y="731"/>
                      <a:pt x="44" y="731"/>
                    </a:cubicBezTo>
                    <a:cubicBezTo>
                      <a:pt x="42" y="732"/>
                      <a:pt x="42" y="732"/>
                      <a:pt x="42" y="732"/>
                    </a:cubicBezTo>
                    <a:cubicBezTo>
                      <a:pt x="41" y="732"/>
                      <a:pt x="41" y="733"/>
                      <a:pt x="41" y="733"/>
                    </a:cubicBezTo>
                    <a:cubicBezTo>
                      <a:pt x="41" y="734"/>
                      <a:pt x="41" y="734"/>
                      <a:pt x="41" y="735"/>
                    </a:cubicBezTo>
                    <a:cubicBezTo>
                      <a:pt x="45" y="737"/>
                      <a:pt x="45" y="737"/>
                      <a:pt x="45" y="737"/>
                    </a:cubicBezTo>
                    <a:cubicBezTo>
                      <a:pt x="42" y="740"/>
                      <a:pt x="42" y="740"/>
                      <a:pt x="42" y="740"/>
                    </a:cubicBezTo>
                    <a:cubicBezTo>
                      <a:pt x="42" y="741"/>
                      <a:pt x="42" y="741"/>
                      <a:pt x="42" y="742"/>
                    </a:cubicBezTo>
                    <a:cubicBezTo>
                      <a:pt x="42" y="742"/>
                      <a:pt x="42" y="742"/>
                      <a:pt x="43" y="743"/>
                    </a:cubicBezTo>
                    <a:cubicBezTo>
                      <a:pt x="45" y="744"/>
                      <a:pt x="45" y="744"/>
                      <a:pt x="45" y="744"/>
                    </a:cubicBezTo>
                    <a:cubicBezTo>
                      <a:pt x="41" y="745"/>
                      <a:pt x="41" y="745"/>
                      <a:pt x="41" y="745"/>
                    </a:cubicBezTo>
                    <a:cubicBezTo>
                      <a:pt x="41" y="746"/>
                      <a:pt x="40" y="746"/>
                      <a:pt x="40" y="747"/>
                    </a:cubicBezTo>
                    <a:cubicBezTo>
                      <a:pt x="40" y="747"/>
                      <a:pt x="40" y="748"/>
                      <a:pt x="41" y="748"/>
                    </a:cubicBezTo>
                    <a:cubicBezTo>
                      <a:pt x="44" y="750"/>
                      <a:pt x="44" y="750"/>
                      <a:pt x="44" y="750"/>
                    </a:cubicBezTo>
                    <a:cubicBezTo>
                      <a:pt x="42" y="751"/>
                      <a:pt x="42" y="751"/>
                      <a:pt x="42" y="751"/>
                    </a:cubicBezTo>
                    <a:cubicBezTo>
                      <a:pt x="41" y="751"/>
                      <a:pt x="41" y="752"/>
                      <a:pt x="41" y="752"/>
                    </a:cubicBezTo>
                    <a:cubicBezTo>
                      <a:pt x="41" y="753"/>
                      <a:pt x="41" y="753"/>
                      <a:pt x="42" y="754"/>
                    </a:cubicBezTo>
                    <a:cubicBezTo>
                      <a:pt x="44" y="755"/>
                      <a:pt x="44" y="755"/>
                      <a:pt x="44" y="755"/>
                    </a:cubicBezTo>
                    <a:cubicBezTo>
                      <a:pt x="41" y="757"/>
                      <a:pt x="41" y="757"/>
                      <a:pt x="41" y="757"/>
                    </a:cubicBezTo>
                    <a:cubicBezTo>
                      <a:pt x="40" y="757"/>
                      <a:pt x="40" y="757"/>
                      <a:pt x="40" y="758"/>
                    </a:cubicBezTo>
                    <a:cubicBezTo>
                      <a:pt x="40" y="758"/>
                      <a:pt x="40" y="759"/>
                      <a:pt x="40" y="759"/>
                    </a:cubicBezTo>
                    <a:cubicBezTo>
                      <a:pt x="44" y="762"/>
                      <a:pt x="44" y="762"/>
                      <a:pt x="44" y="762"/>
                    </a:cubicBezTo>
                    <a:cubicBezTo>
                      <a:pt x="42" y="762"/>
                      <a:pt x="42" y="762"/>
                      <a:pt x="42" y="762"/>
                    </a:cubicBezTo>
                    <a:cubicBezTo>
                      <a:pt x="41" y="762"/>
                      <a:pt x="41" y="763"/>
                      <a:pt x="41" y="763"/>
                    </a:cubicBezTo>
                    <a:cubicBezTo>
                      <a:pt x="41" y="764"/>
                      <a:pt x="41" y="764"/>
                      <a:pt x="41" y="765"/>
                    </a:cubicBezTo>
                    <a:cubicBezTo>
                      <a:pt x="44" y="766"/>
                      <a:pt x="44" y="766"/>
                      <a:pt x="44" y="766"/>
                    </a:cubicBezTo>
                    <a:cubicBezTo>
                      <a:pt x="42" y="768"/>
                      <a:pt x="42" y="768"/>
                      <a:pt x="42" y="768"/>
                    </a:cubicBezTo>
                    <a:cubicBezTo>
                      <a:pt x="42" y="768"/>
                      <a:pt x="41" y="769"/>
                      <a:pt x="41" y="769"/>
                    </a:cubicBezTo>
                    <a:cubicBezTo>
                      <a:pt x="41" y="770"/>
                      <a:pt x="42" y="770"/>
                      <a:pt x="42" y="770"/>
                    </a:cubicBezTo>
                    <a:cubicBezTo>
                      <a:pt x="45" y="772"/>
                      <a:pt x="45" y="772"/>
                      <a:pt x="45" y="772"/>
                    </a:cubicBezTo>
                    <a:cubicBezTo>
                      <a:pt x="43" y="774"/>
                      <a:pt x="43" y="774"/>
                      <a:pt x="43" y="774"/>
                    </a:cubicBezTo>
                    <a:cubicBezTo>
                      <a:pt x="42" y="774"/>
                      <a:pt x="42" y="774"/>
                      <a:pt x="42" y="775"/>
                    </a:cubicBezTo>
                    <a:cubicBezTo>
                      <a:pt x="42" y="775"/>
                      <a:pt x="42" y="776"/>
                      <a:pt x="43" y="776"/>
                    </a:cubicBezTo>
                    <a:cubicBezTo>
                      <a:pt x="45" y="777"/>
                      <a:pt x="45" y="777"/>
                      <a:pt x="45" y="777"/>
                    </a:cubicBezTo>
                    <a:cubicBezTo>
                      <a:pt x="42" y="778"/>
                      <a:pt x="42" y="778"/>
                      <a:pt x="42" y="778"/>
                    </a:cubicBezTo>
                    <a:cubicBezTo>
                      <a:pt x="42" y="778"/>
                      <a:pt x="42" y="779"/>
                      <a:pt x="42" y="779"/>
                    </a:cubicBezTo>
                    <a:cubicBezTo>
                      <a:pt x="41" y="780"/>
                      <a:pt x="42" y="780"/>
                      <a:pt x="42" y="781"/>
                    </a:cubicBezTo>
                    <a:cubicBezTo>
                      <a:pt x="45" y="783"/>
                      <a:pt x="45" y="783"/>
                      <a:pt x="45" y="783"/>
                    </a:cubicBezTo>
                    <a:cubicBezTo>
                      <a:pt x="41" y="785"/>
                      <a:pt x="41" y="785"/>
                      <a:pt x="41" y="785"/>
                    </a:cubicBezTo>
                    <a:cubicBezTo>
                      <a:pt x="41" y="785"/>
                      <a:pt x="40" y="786"/>
                      <a:pt x="40" y="786"/>
                    </a:cubicBezTo>
                    <a:cubicBezTo>
                      <a:pt x="40" y="787"/>
                      <a:pt x="41" y="787"/>
                      <a:pt x="41" y="787"/>
                    </a:cubicBezTo>
                    <a:cubicBezTo>
                      <a:pt x="44" y="789"/>
                      <a:pt x="44" y="789"/>
                      <a:pt x="44" y="789"/>
                    </a:cubicBezTo>
                    <a:cubicBezTo>
                      <a:pt x="41" y="791"/>
                      <a:pt x="41" y="791"/>
                      <a:pt x="41" y="791"/>
                    </a:cubicBezTo>
                    <a:cubicBezTo>
                      <a:pt x="40" y="791"/>
                      <a:pt x="40" y="791"/>
                      <a:pt x="40" y="792"/>
                    </a:cubicBezTo>
                    <a:cubicBezTo>
                      <a:pt x="40" y="792"/>
                      <a:pt x="40" y="793"/>
                      <a:pt x="41" y="793"/>
                    </a:cubicBezTo>
                    <a:cubicBezTo>
                      <a:pt x="44" y="795"/>
                      <a:pt x="44" y="795"/>
                      <a:pt x="44" y="795"/>
                    </a:cubicBezTo>
                    <a:cubicBezTo>
                      <a:pt x="41" y="796"/>
                      <a:pt x="41" y="796"/>
                      <a:pt x="41" y="796"/>
                    </a:cubicBezTo>
                    <a:cubicBezTo>
                      <a:pt x="41" y="796"/>
                      <a:pt x="40" y="796"/>
                      <a:pt x="40" y="797"/>
                    </a:cubicBezTo>
                    <a:cubicBezTo>
                      <a:pt x="40" y="797"/>
                      <a:pt x="41" y="798"/>
                      <a:pt x="41" y="798"/>
                    </a:cubicBezTo>
                    <a:cubicBezTo>
                      <a:pt x="45" y="800"/>
                      <a:pt x="45" y="800"/>
                      <a:pt x="45" y="800"/>
                    </a:cubicBezTo>
                    <a:cubicBezTo>
                      <a:pt x="42" y="802"/>
                      <a:pt x="42" y="802"/>
                      <a:pt x="42" y="802"/>
                    </a:cubicBezTo>
                    <a:cubicBezTo>
                      <a:pt x="42" y="803"/>
                      <a:pt x="42" y="803"/>
                      <a:pt x="42" y="803"/>
                    </a:cubicBezTo>
                    <a:cubicBezTo>
                      <a:pt x="42" y="804"/>
                      <a:pt x="42" y="804"/>
                      <a:pt x="43" y="805"/>
                    </a:cubicBezTo>
                    <a:cubicBezTo>
                      <a:pt x="44" y="806"/>
                      <a:pt x="44" y="806"/>
                      <a:pt x="44" y="806"/>
                    </a:cubicBezTo>
                    <a:cubicBezTo>
                      <a:pt x="42" y="806"/>
                      <a:pt x="42" y="806"/>
                      <a:pt x="42" y="806"/>
                    </a:cubicBezTo>
                    <a:cubicBezTo>
                      <a:pt x="42" y="806"/>
                      <a:pt x="41" y="807"/>
                      <a:pt x="41" y="807"/>
                    </a:cubicBezTo>
                    <a:cubicBezTo>
                      <a:pt x="41" y="808"/>
                      <a:pt x="41" y="809"/>
                      <a:pt x="42" y="809"/>
                    </a:cubicBezTo>
                    <a:cubicBezTo>
                      <a:pt x="44" y="811"/>
                      <a:pt x="44" y="811"/>
                      <a:pt x="44" y="811"/>
                    </a:cubicBezTo>
                    <a:cubicBezTo>
                      <a:pt x="42" y="813"/>
                      <a:pt x="42" y="813"/>
                      <a:pt x="42" y="813"/>
                    </a:cubicBezTo>
                    <a:cubicBezTo>
                      <a:pt x="42" y="813"/>
                      <a:pt x="42" y="814"/>
                      <a:pt x="42" y="814"/>
                    </a:cubicBezTo>
                    <a:cubicBezTo>
                      <a:pt x="42" y="814"/>
                      <a:pt x="42" y="815"/>
                      <a:pt x="42" y="815"/>
                    </a:cubicBezTo>
                    <a:cubicBezTo>
                      <a:pt x="44" y="816"/>
                      <a:pt x="44" y="816"/>
                      <a:pt x="44" y="816"/>
                    </a:cubicBezTo>
                    <a:cubicBezTo>
                      <a:pt x="41" y="818"/>
                      <a:pt x="41" y="818"/>
                      <a:pt x="41" y="818"/>
                    </a:cubicBezTo>
                    <a:cubicBezTo>
                      <a:pt x="40" y="818"/>
                      <a:pt x="40" y="818"/>
                      <a:pt x="40" y="819"/>
                    </a:cubicBezTo>
                    <a:cubicBezTo>
                      <a:pt x="40" y="819"/>
                      <a:pt x="40" y="820"/>
                      <a:pt x="41" y="820"/>
                    </a:cubicBezTo>
                    <a:cubicBezTo>
                      <a:pt x="45" y="823"/>
                      <a:pt x="45" y="823"/>
                      <a:pt x="45" y="823"/>
                    </a:cubicBezTo>
                    <a:cubicBezTo>
                      <a:pt x="41" y="824"/>
                      <a:pt x="41" y="824"/>
                      <a:pt x="41" y="824"/>
                    </a:cubicBezTo>
                    <a:cubicBezTo>
                      <a:pt x="40" y="824"/>
                      <a:pt x="40" y="824"/>
                      <a:pt x="40" y="825"/>
                    </a:cubicBezTo>
                    <a:cubicBezTo>
                      <a:pt x="40" y="826"/>
                      <a:pt x="40" y="826"/>
                      <a:pt x="41" y="827"/>
                    </a:cubicBezTo>
                    <a:cubicBezTo>
                      <a:pt x="45" y="829"/>
                      <a:pt x="45" y="829"/>
                      <a:pt x="45" y="829"/>
                    </a:cubicBezTo>
                    <a:cubicBezTo>
                      <a:pt x="41" y="830"/>
                      <a:pt x="41" y="830"/>
                      <a:pt x="41" y="830"/>
                    </a:cubicBezTo>
                    <a:cubicBezTo>
                      <a:pt x="41" y="831"/>
                      <a:pt x="40" y="831"/>
                      <a:pt x="40" y="832"/>
                    </a:cubicBezTo>
                    <a:cubicBezTo>
                      <a:pt x="40" y="832"/>
                      <a:pt x="41" y="833"/>
                      <a:pt x="41" y="833"/>
                    </a:cubicBezTo>
                    <a:cubicBezTo>
                      <a:pt x="44" y="835"/>
                      <a:pt x="44" y="835"/>
                      <a:pt x="44" y="835"/>
                    </a:cubicBezTo>
                    <a:cubicBezTo>
                      <a:pt x="41" y="838"/>
                      <a:pt x="41" y="838"/>
                      <a:pt x="41" y="838"/>
                    </a:cubicBezTo>
                    <a:cubicBezTo>
                      <a:pt x="41" y="839"/>
                      <a:pt x="41" y="839"/>
                      <a:pt x="41" y="839"/>
                    </a:cubicBezTo>
                    <a:cubicBezTo>
                      <a:pt x="41" y="840"/>
                      <a:pt x="41" y="840"/>
                      <a:pt x="41" y="841"/>
                    </a:cubicBezTo>
                    <a:cubicBezTo>
                      <a:pt x="45" y="843"/>
                      <a:pt x="45" y="843"/>
                      <a:pt x="45" y="843"/>
                    </a:cubicBezTo>
                    <a:cubicBezTo>
                      <a:pt x="42" y="846"/>
                      <a:pt x="42" y="846"/>
                      <a:pt x="42" y="846"/>
                    </a:cubicBezTo>
                    <a:cubicBezTo>
                      <a:pt x="41" y="846"/>
                      <a:pt x="41" y="847"/>
                      <a:pt x="41" y="847"/>
                    </a:cubicBezTo>
                    <a:cubicBezTo>
                      <a:pt x="41" y="848"/>
                      <a:pt x="42" y="848"/>
                      <a:pt x="42" y="848"/>
                    </a:cubicBezTo>
                    <a:cubicBezTo>
                      <a:pt x="46" y="850"/>
                      <a:pt x="46" y="850"/>
                      <a:pt x="46" y="850"/>
                    </a:cubicBezTo>
                    <a:cubicBezTo>
                      <a:pt x="42" y="854"/>
                      <a:pt x="42" y="854"/>
                      <a:pt x="42" y="854"/>
                    </a:cubicBezTo>
                    <a:cubicBezTo>
                      <a:pt x="42" y="854"/>
                      <a:pt x="42" y="854"/>
                      <a:pt x="42" y="855"/>
                    </a:cubicBezTo>
                    <a:cubicBezTo>
                      <a:pt x="42" y="855"/>
                      <a:pt x="42" y="856"/>
                      <a:pt x="42" y="856"/>
                    </a:cubicBezTo>
                    <a:cubicBezTo>
                      <a:pt x="45" y="858"/>
                      <a:pt x="45" y="858"/>
                      <a:pt x="45" y="858"/>
                    </a:cubicBezTo>
                    <a:cubicBezTo>
                      <a:pt x="42" y="860"/>
                      <a:pt x="42" y="860"/>
                      <a:pt x="42" y="860"/>
                    </a:cubicBezTo>
                    <a:cubicBezTo>
                      <a:pt x="42" y="861"/>
                      <a:pt x="42" y="861"/>
                      <a:pt x="42" y="862"/>
                    </a:cubicBezTo>
                    <a:cubicBezTo>
                      <a:pt x="42" y="862"/>
                      <a:pt x="42" y="862"/>
                      <a:pt x="42" y="863"/>
                    </a:cubicBezTo>
                    <a:cubicBezTo>
                      <a:pt x="44" y="864"/>
                      <a:pt x="44" y="864"/>
                      <a:pt x="44" y="864"/>
                    </a:cubicBezTo>
                    <a:cubicBezTo>
                      <a:pt x="41" y="867"/>
                      <a:pt x="41" y="867"/>
                      <a:pt x="41" y="867"/>
                    </a:cubicBezTo>
                    <a:cubicBezTo>
                      <a:pt x="40" y="867"/>
                      <a:pt x="40" y="868"/>
                      <a:pt x="40" y="868"/>
                    </a:cubicBezTo>
                    <a:cubicBezTo>
                      <a:pt x="40" y="869"/>
                      <a:pt x="41" y="869"/>
                      <a:pt x="41" y="869"/>
                    </a:cubicBezTo>
                    <a:cubicBezTo>
                      <a:pt x="44" y="871"/>
                      <a:pt x="44" y="871"/>
                      <a:pt x="44" y="871"/>
                    </a:cubicBezTo>
                    <a:cubicBezTo>
                      <a:pt x="41" y="872"/>
                      <a:pt x="41" y="872"/>
                      <a:pt x="41" y="872"/>
                    </a:cubicBezTo>
                    <a:cubicBezTo>
                      <a:pt x="40" y="872"/>
                      <a:pt x="40" y="872"/>
                      <a:pt x="40" y="873"/>
                    </a:cubicBezTo>
                    <a:cubicBezTo>
                      <a:pt x="40" y="874"/>
                      <a:pt x="40" y="874"/>
                      <a:pt x="40" y="874"/>
                    </a:cubicBezTo>
                    <a:cubicBezTo>
                      <a:pt x="45" y="877"/>
                      <a:pt x="45" y="877"/>
                      <a:pt x="45" y="877"/>
                    </a:cubicBezTo>
                    <a:cubicBezTo>
                      <a:pt x="42" y="880"/>
                      <a:pt x="42" y="880"/>
                      <a:pt x="42" y="880"/>
                    </a:cubicBezTo>
                    <a:cubicBezTo>
                      <a:pt x="42" y="880"/>
                      <a:pt x="42" y="880"/>
                      <a:pt x="42" y="881"/>
                    </a:cubicBezTo>
                    <a:cubicBezTo>
                      <a:pt x="42" y="881"/>
                      <a:pt x="42" y="882"/>
                      <a:pt x="42" y="882"/>
                    </a:cubicBezTo>
                    <a:cubicBezTo>
                      <a:pt x="45" y="883"/>
                      <a:pt x="45" y="883"/>
                      <a:pt x="45" y="883"/>
                    </a:cubicBezTo>
                    <a:cubicBezTo>
                      <a:pt x="42" y="886"/>
                      <a:pt x="42" y="886"/>
                      <a:pt x="42" y="886"/>
                    </a:cubicBezTo>
                    <a:cubicBezTo>
                      <a:pt x="42" y="887"/>
                      <a:pt x="42" y="887"/>
                      <a:pt x="42" y="887"/>
                    </a:cubicBezTo>
                    <a:cubicBezTo>
                      <a:pt x="42" y="888"/>
                      <a:pt x="42" y="888"/>
                      <a:pt x="43" y="888"/>
                    </a:cubicBezTo>
                    <a:cubicBezTo>
                      <a:pt x="44" y="889"/>
                      <a:pt x="44" y="889"/>
                      <a:pt x="44" y="889"/>
                    </a:cubicBezTo>
                    <a:cubicBezTo>
                      <a:pt x="41" y="893"/>
                      <a:pt x="41" y="893"/>
                      <a:pt x="41" y="893"/>
                    </a:cubicBezTo>
                    <a:cubicBezTo>
                      <a:pt x="41" y="893"/>
                      <a:pt x="41" y="894"/>
                      <a:pt x="41" y="894"/>
                    </a:cubicBezTo>
                    <a:cubicBezTo>
                      <a:pt x="41" y="895"/>
                      <a:pt x="41" y="895"/>
                      <a:pt x="41" y="895"/>
                    </a:cubicBezTo>
                    <a:cubicBezTo>
                      <a:pt x="45" y="898"/>
                      <a:pt x="45" y="898"/>
                      <a:pt x="45" y="898"/>
                    </a:cubicBezTo>
                    <a:cubicBezTo>
                      <a:pt x="42" y="901"/>
                      <a:pt x="42" y="901"/>
                      <a:pt x="42" y="901"/>
                    </a:cubicBezTo>
                    <a:cubicBezTo>
                      <a:pt x="42" y="901"/>
                      <a:pt x="42" y="902"/>
                      <a:pt x="42" y="902"/>
                    </a:cubicBezTo>
                    <a:cubicBezTo>
                      <a:pt x="42" y="903"/>
                      <a:pt x="42" y="903"/>
                      <a:pt x="42" y="904"/>
                    </a:cubicBezTo>
                    <a:cubicBezTo>
                      <a:pt x="45" y="905"/>
                      <a:pt x="45" y="905"/>
                      <a:pt x="45" y="905"/>
                    </a:cubicBezTo>
                    <a:cubicBezTo>
                      <a:pt x="41" y="907"/>
                      <a:pt x="41" y="907"/>
                      <a:pt x="41" y="907"/>
                    </a:cubicBezTo>
                    <a:cubicBezTo>
                      <a:pt x="41" y="907"/>
                      <a:pt x="41" y="908"/>
                      <a:pt x="41" y="908"/>
                    </a:cubicBezTo>
                    <a:cubicBezTo>
                      <a:pt x="41" y="909"/>
                      <a:pt x="41" y="909"/>
                      <a:pt x="41" y="909"/>
                    </a:cubicBezTo>
                    <a:cubicBezTo>
                      <a:pt x="45" y="911"/>
                      <a:pt x="45" y="911"/>
                      <a:pt x="45" y="911"/>
                    </a:cubicBezTo>
                    <a:cubicBezTo>
                      <a:pt x="41" y="913"/>
                      <a:pt x="41" y="913"/>
                      <a:pt x="41" y="913"/>
                    </a:cubicBezTo>
                    <a:cubicBezTo>
                      <a:pt x="40" y="914"/>
                      <a:pt x="40" y="914"/>
                      <a:pt x="40" y="915"/>
                    </a:cubicBezTo>
                    <a:cubicBezTo>
                      <a:pt x="40" y="915"/>
                      <a:pt x="40" y="916"/>
                      <a:pt x="41" y="916"/>
                    </a:cubicBezTo>
                    <a:cubicBezTo>
                      <a:pt x="44" y="918"/>
                      <a:pt x="44" y="918"/>
                      <a:pt x="44" y="918"/>
                    </a:cubicBezTo>
                    <a:cubicBezTo>
                      <a:pt x="41" y="919"/>
                      <a:pt x="41" y="919"/>
                      <a:pt x="41" y="919"/>
                    </a:cubicBezTo>
                    <a:cubicBezTo>
                      <a:pt x="41" y="919"/>
                      <a:pt x="40" y="919"/>
                      <a:pt x="40" y="920"/>
                    </a:cubicBezTo>
                    <a:cubicBezTo>
                      <a:pt x="40" y="920"/>
                      <a:pt x="40" y="921"/>
                      <a:pt x="41" y="921"/>
                    </a:cubicBezTo>
                    <a:cubicBezTo>
                      <a:pt x="44" y="923"/>
                      <a:pt x="44" y="923"/>
                      <a:pt x="44" y="923"/>
                    </a:cubicBezTo>
                    <a:cubicBezTo>
                      <a:pt x="42" y="926"/>
                      <a:pt x="42" y="926"/>
                      <a:pt x="42" y="926"/>
                    </a:cubicBezTo>
                    <a:cubicBezTo>
                      <a:pt x="42" y="927"/>
                      <a:pt x="42" y="927"/>
                      <a:pt x="42" y="927"/>
                    </a:cubicBezTo>
                    <a:cubicBezTo>
                      <a:pt x="42" y="928"/>
                      <a:pt x="42" y="928"/>
                      <a:pt x="43" y="928"/>
                    </a:cubicBezTo>
                    <a:cubicBezTo>
                      <a:pt x="45" y="930"/>
                      <a:pt x="45" y="930"/>
                      <a:pt x="45" y="930"/>
                    </a:cubicBezTo>
                    <a:cubicBezTo>
                      <a:pt x="42" y="933"/>
                      <a:pt x="42" y="933"/>
                      <a:pt x="42" y="933"/>
                    </a:cubicBezTo>
                    <a:cubicBezTo>
                      <a:pt x="42" y="933"/>
                      <a:pt x="41" y="934"/>
                      <a:pt x="41" y="934"/>
                    </a:cubicBezTo>
                    <a:cubicBezTo>
                      <a:pt x="42" y="935"/>
                      <a:pt x="42" y="935"/>
                      <a:pt x="42" y="935"/>
                    </a:cubicBezTo>
                    <a:cubicBezTo>
                      <a:pt x="44" y="937"/>
                      <a:pt x="44" y="937"/>
                      <a:pt x="44" y="937"/>
                    </a:cubicBezTo>
                    <a:cubicBezTo>
                      <a:pt x="41" y="937"/>
                      <a:pt x="41" y="937"/>
                      <a:pt x="41" y="937"/>
                    </a:cubicBezTo>
                    <a:cubicBezTo>
                      <a:pt x="41" y="937"/>
                      <a:pt x="40" y="938"/>
                      <a:pt x="40" y="939"/>
                    </a:cubicBezTo>
                    <a:cubicBezTo>
                      <a:pt x="40" y="939"/>
                      <a:pt x="40" y="940"/>
                      <a:pt x="41" y="940"/>
                    </a:cubicBezTo>
                    <a:cubicBezTo>
                      <a:pt x="45" y="942"/>
                      <a:pt x="45" y="942"/>
                      <a:pt x="45" y="942"/>
                    </a:cubicBezTo>
                    <a:cubicBezTo>
                      <a:pt x="41" y="944"/>
                      <a:pt x="41" y="944"/>
                      <a:pt x="41" y="944"/>
                    </a:cubicBezTo>
                    <a:cubicBezTo>
                      <a:pt x="41" y="945"/>
                      <a:pt x="40" y="945"/>
                      <a:pt x="40" y="946"/>
                    </a:cubicBezTo>
                    <a:cubicBezTo>
                      <a:pt x="40" y="946"/>
                      <a:pt x="41" y="947"/>
                      <a:pt x="41" y="947"/>
                    </a:cubicBezTo>
                    <a:cubicBezTo>
                      <a:pt x="44" y="949"/>
                      <a:pt x="44" y="949"/>
                      <a:pt x="44" y="949"/>
                    </a:cubicBezTo>
                    <a:cubicBezTo>
                      <a:pt x="41" y="951"/>
                      <a:pt x="41" y="951"/>
                      <a:pt x="41" y="951"/>
                    </a:cubicBezTo>
                    <a:cubicBezTo>
                      <a:pt x="40" y="951"/>
                      <a:pt x="40" y="952"/>
                      <a:pt x="40" y="952"/>
                    </a:cubicBezTo>
                    <a:cubicBezTo>
                      <a:pt x="40" y="953"/>
                      <a:pt x="40" y="954"/>
                      <a:pt x="41" y="954"/>
                    </a:cubicBezTo>
                    <a:cubicBezTo>
                      <a:pt x="44" y="956"/>
                      <a:pt x="44" y="956"/>
                      <a:pt x="44" y="956"/>
                    </a:cubicBezTo>
                    <a:cubicBezTo>
                      <a:pt x="41" y="959"/>
                      <a:pt x="41" y="959"/>
                      <a:pt x="41" y="959"/>
                    </a:cubicBezTo>
                    <a:cubicBezTo>
                      <a:pt x="41" y="959"/>
                      <a:pt x="40" y="959"/>
                      <a:pt x="40" y="960"/>
                    </a:cubicBezTo>
                    <a:cubicBezTo>
                      <a:pt x="40" y="960"/>
                      <a:pt x="41" y="961"/>
                      <a:pt x="41" y="961"/>
                    </a:cubicBezTo>
                    <a:cubicBezTo>
                      <a:pt x="44" y="963"/>
                      <a:pt x="44" y="963"/>
                      <a:pt x="44" y="963"/>
                    </a:cubicBezTo>
                    <a:cubicBezTo>
                      <a:pt x="42" y="963"/>
                      <a:pt x="42" y="963"/>
                      <a:pt x="42" y="963"/>
                    </a:cubicBezTo>
                    <a:cubicBezTo>
                      <a:pt x="41" y="964"/>
                      <a:pt x="41" y="964"/>
                      <a:pt x="41" y="965"/>
                    </a:cubicBezTo>
                    <a:cubicBezTo>
                      <a:pt x="41" y="965"/>
                      <a:pt x="41" y="966"/>
                      <a:pt x="42" y="966"/>
                    </a:cubicBezTo>
                    <a:cubicBezTo>
                      <a:pt x="44" y="967"/>
                      <a:pt x="44" y="967"/>
                      <a:pt x="44" y="967"/>
                    </a:cubicBezTo>
                    <a:cubicBezTo>
                      <a:pt x="41" y="970"/>
                      <a:pt x="41" y="970"/>
                      <a:pt x="41" y="970"/>
                    </a:cubicBezTo>
                    <a:cubicBezTo>
                      <a:pt x="40" y="970"/>
                      <a:pt x="40" y="971"/>
                      <a:pt x="40" y="971"/>
                    </a:cubicBezTo>
                    <a:cubicBezTo>
                      <a:pt x="40" y="972"/>
                      <a:pt x="40" y="972"/>
                      <a:pt x="41" y="972"/>
                    </a:cubicBezTo>
                    <a:cubicBezTo>
                      <a:pt x="45" y="975"/>
                      <a:pt x="45" y="975"/>
                      <a:pt x="45" y="975"/>
                    </a:cubicBezTo>
                    <a:cubicBezTo>
                      <a:pt x="43" y="976"/>
                      <a:pt x="43" y="976"/>
                      <a:pt x="43" y="976"/>
                    </a:cubicBezTo>
                    <a:cubicBezTo>
                      <a:pt x="42" y="976"/>
                      <a:pt x="42" y="976"/>
                      <a:pt x="42" y="977"/>
                    </a:cubicBezTo>
                    <a:cubicBezTo>
                      <a:pt x="42" y="977"/>
                      <a:pt x="42" y="978"/>
                      <a:pt x="42" y="978"/>
                    </a:cubicBezTo>
                    <a:cubicBezTo>
                      <a:pt x="45" y="980"/>
                      <a:pt x="45" y="980"/>
                      <a:pt x="45" y="980"/>
                    </a:cubicBezTo>
                    <a:cubicBezTo>
                      <a:pt x="42" y="982"/>
                      <a:pt x="42" y="982"/>
                      <a:pt x="42" y="982"/>
                    </a:cubicBezTo>
                    <a:cubicBezTo>
                      <a:pt x="42" y="982"/>
                      <a:pt x="41" y="983"/>
                      <a:pt x="41" y="983"/>
                    </a:cubicBezTo>
                    <a:cubicBezTo>
                      <a:pt x="41" y="984"/>
                      <a:pt x="42" y="984"/>
                      <a:pt x="42" y="984"/>
                    </a:cubicBezTo>
                    <a:cubicBezTo>
                      <a:pt x="44" y="986"/>
                      <a:pt x="44" y="986"/>
                      <a:pt x="44" y="986"/>
                    </a:cubicBezTo>
                    <a:cubicBezTo>
                      <a:pt x="41" y="986"/>
                      <a:pt x="41" y="986"/>
                      <a:pt x="41" y="986"/>
                    </a:cubicBezTo>
                    <a:cubicBezTo>
                      <a:pt x="41" y="986"/>
                      <a:pt x="40" y="987"/>
                      <a:pt x="40" y="987"/>
                    </a:cubicBezTo>
                    <a:cubicBezTo>
                      <a:pt x="40" y="988"/>
                      <a:pt x="40" y="989"/>
                      <a:pt x="41" y="989"/>
                    </a:cubicBezTo>
                    <a:cubicBezTo>
                      <a:pt x="44" y="991"/>
                      <a:pt x="44" y="991"/>
                      <a:pt x="44" y="991"/>
                    </a:cubicBezTo>
                    <a:cubicBezTo>
                      <a:pt x="41" y="993"/>
                      <a:pt x="41" y="993"/>
                      <a:pt x="41" y="993"/>
                    </a:cubicBezTo>
                    <a:cubicBezTo>
                      <a:pt x="41" y="993"/>
                      <a:pt x="41" y="994"/>
                      <a:pt x="41" y="994"/>
                    </a:cubicBezTo>
                    <a:cubicBezTo>
                      <a:pt x="41" y="995"/>
                      <a:pt x="41" y="995"/>
                      <a:pt x="41" y="996"/>
                    </a:cubicBezTo>
                    <a:cubicBezTo>
                      <a:pt x="44" y="997"/>
                      <a:pt x="44" y="997"/>
                      <a:pt x="44" y="997"/>
                    </a:cubicBezTo>
                    <a:cubicBezTo>
                      <a:pt x="42" y="1000"/>
                      <a:pt x="42" y="1000"/>
                      <a:pt x="42" y="1000"/>
                    </a:cubicBezTo>
                    <a:cubicBezTo>
                      <a:pt x="42" y="1001"/>
                      <a:pt x="42" y="1001"/>
                      <a:pt x="42" y="1002"/>
                    </a:cubicBezTo>
                    <a:cubicBezTo>
                      <a:pt x="42" y="1002"/>
                      <a:pt x="42" y="1002"/>
                      <a:pt x="42" y="1003"/>
                    </a:cubicBezTo>
                    <a:cubicBezTo>
                      <a:pt x="44" y="1004"/>
                      <a:pt x="44" y="1004"/>
                      <a:pt x="44" y="1004"/>
                    </a:cubicBezTo>
                    <a:cubicBezTo>
                      <a:pt x="40" y="1006"/>
                      <a:pt x="40" y="1006"/>
                      <a:pt x="40" y="1006"/>
                    </a:cubicBezTo>
                    <a:cubicBezTo>
                      <a:pt x="40" y="1007"/>
                      <a:pt x="40" y="1007"/>
                      <a:pt x="40" y="1008"/>
                    </a:cubicBezTo>
                    <a:cubicBezTo>
                      <a:pt x="40" y="1008"/>
                      <a:pt x="40" y="1009"/>
                      <a:pt x="40" y="1009"/>
                    </a:cubicBezTo>
                    <a:cubicBezTo>
                      <a:pt x="44" y="1011"/>
                      <a:pt x="44" y="1011"/>
                      <a:pt x="44" y="1011"/>
                    </a:cubicBezTo>
                    <a:cubicBezTo>
                      <a:pt x="41" y="1011"/>
                      <a:pt x="41" y="1011"/>
                      <a:pt x="41" y="1011"/>
                    </a:cubicBezTo>
                    <a:cubicBezTo>
                      <a:pt x="41" y="1012"/>
                      <a:pt x="40" y="1012"/>
                      <a:pt x="40" y="1013"/>
                    </a:cubicBezTo>
                    <a:cubicBezTo>
                      <a:pt x="40" y="1013"/>
                      <a:pt x="40" y="1014"/>
                      <a:pt x="41" y="1014"/>
                    </a:cubicBezTo>
                    <a:cubicBezTo>
                      <a:pt x="44" y="1016"/>
                      <a:pt x="44" y="1016"/>
                      <a:pt x="44" y="1016"/>
                    </a:cubicBezTo>
                    <a:cubicBezTo>
                      <a:pt x="41" y="1018"/>
                      <a:pt x="41" y="1018"/>
                      <a:pt x="41" y="1018"/>
                    </a:cubicBezTo>
                    <a:cubicBezTo>
                      <a:pt x="41" y="1019"/>
                      <a:pt x="40" y="1019"/>
                      <a:pt x="40" y="1020"/>
                    </a:cubicBezTo>
                    <a:cubicBezTo>
                      <a:pt x="40" y="1020"/>
                      <a:pt x="41" y="1021"/>
                      <a:pt x="41" y="1021"/>
                    </a:cubicBezTo>
                    <a:cubicBezTo>
                      <a:pt x="44" y="1023"/>
                      <a:pt x="44" y="1023"/>
                      <a:pt x="44" y="1023"/>
                    </a:cubicBezTo>
                    <a:cubicBezTo>
                      <a:pt x="41" y="1025"/>
                      <a:pt x="41" y="1025"/>
                      <a:pt x="41" y="1025"/>
                    </a:cubicBezTo>
                    <a:cubicBezTo>
                      <a:pt x="41" y="1025"/>
                      <a:pt x="41" y="1026"/>
                      <a:pt x="41" y="1026"/>
                    </a:cubicBezTo>
                    <a:cubicBezTo>
                      <a:pt x="41" y="1027"/>
                      <a:pt x="41" y="1027"/>
                      <a:pt x="41" y="1027"/>
                    </a:cubicBezTo>
                    <a:cubicBezTo>
                      <a:pt x="45" y="1029"/>
                      <a:pt x="45" y="1029"/>
                      <a:pt x="45" y="1029"/>
                    </a:cubicBezTo>
                    <a:cubicBezTo>
                      <a:pt x="40" y="1032"/>
                      <a:pt x="40" y="1032"/>
                      <a:pt x="40" y="1032"/>
                    </a:cubicBezTo>
                    <a:cubicBezTo>
                      <a:pt x="40" y="1032"/>
                      <a:pt x="39" y="1032"/>
                      <a:pt x="39" y="1033"/>
                    </a:cubicBezTo>
                    <a:cubicBezTo>
                      <a:pt x="39" y="1033"/>
                      <a:pt x="40" y="1034"/>
                      <a:pt x="40" y="1034"/>
                    </a:cubicBezTo>
                    <a:cubicBezTo>
                      <a:pt x="41" y="1035"/>
                      <a:pt x="41" y="1035"/>
                      <a:pt x="41" y="1035"/>
                    </a:cubicBezTo>
                    <a:cubicBezTo>
                      <a:pt x="37" y="1037"/>
                      <a:pt x="37" y="1037"/>
                      <a:pt x="37" y="1037"/>
                    </a:cubicBezTo>
                    <a:cubicBezTo>
                      <a:pt x="37" y="1038"/>
                      <a:pt x="37" y="1038"/>
                      <a:pt x="37" y="1039"/>
                    </a:cubicBezTo>
                    <a:cubicBezTo>
                      <a:pt x="37" y="1039"/>
                      <a:pt x="37" y="1040"/>
                      <a:pt x="37" y="1040"/>
                    </a:cubicBezTo>
                    <a:cubicBezTo>
                      <a:pt x="40" y="1041"/>
                      <a:pt x="40" y="1041"/>
                      <a:pt x="40" y="1041"/>
                    </a:cubicBezTo>
                    <a:cubicBezTo>
                      <a:pt x="41" y="1040"/>
                      <a:pt x="41" y="1040"/>
                      <a:pt x="41" y="1040"/>
                    </a:cubicBezTo>
                    <a:cubicBezTo>
                      <a:pt x="40" y="1039"/>
                      <a:pt x="40" y="1039"/>
                      <a:pt x="40" y="1039"/>
                    </a:cubicBezTo>
                    <a:cubicBezTo>
                      <a:pt x="31" y="1040"/>
                      <a:pt x="31" y="1040"/>
                      <a:pt x="31" y="1040"/>
                    </a:cubicBezTo>
                    <a:cubicBezTo>
                      <a:pt x="31" y="1040"/>
                      <a:pt x="30" y="1041"/>
                      <a:pt x="30" y="1041"/>
                    </a:cubicBezTo>
                    <a:cubicBezTo>
                      <a:pt x="30" y="1042"/>
                      <a:pt x="30" y="1043"/>
                      <a:pt x="31" y="1043"/>
                    </a:cubicBezTo>
                    <a:cubicBezTo>
                      <a:pt x="36" y="1046"/>
                      <a:pt x="36" y="1046"/>
                      <a:pt x="36" y="1046"/>
                    </a:cubicBezTo>
                    <a:cubicBezTo>
                      <a:pt x="36" y="1045"/>
                      <a:pt x="36" y="1045"/>
                      <a:pt x="36" y="1045"/>
                    </a:cubicBezTo>
                    <a:cubicBezTo>
                      <a:pt x="37" y="1043"/>
                      <a:pt x="37" y="1043"/>
                      <a:pt x="37" y="1043"/>
                    </a:cubicBezTo>
                    <a:cubicBezTo>
                      <a:pt x="25" y="1042"/>
                      <a:pt x="25" y="1042"/>
                      <a:pt x="25" y="1042"/>
                    </a:cubicBezTo>
                    <a:cubicBezTo>
                      <a:pt x="25" y="1042"/>
                      <a:pt x="24" y="1042"/>
                      <a:pt x="24" y="1043"/>
                    </a:cubicBezTo>
                    <a:cubicBezTo>
                      <a:pt x="24" y="1044"/>
                      <a:pt x="24" y="1044"/>
                      <a:pt x="24" y="1045"/>
                    </a:cubicBezTo>
                    <a:cubicBezTo>
                      <a:pt x="32" y="1049"/>
                      <a:pt x="32" y="1049"/>
                      <a:pt x="32" y="1049"/>
                    </a:cubicBezTo>
                    <a:cubicBezTo>
                      <a:pt x="32" y="1048"/>
                      <a:pt x="32" y="1048"/>
                      <a:pt x="32" y="1048"/>
                    </a:cubicBezTo>
                    <a:cubicBezTo>
                      <a:pt x="31" y="1047"/>
                      <a:pt x="31" y="1047"/>
                      <a:pt x="31" y="1047"/>
                    </a:cubicBezTo>
                    <a:cubicBezTo>
                      <a:pt x="32" y="1048"/>
                      <a:pt x="32" y="1048"/>
                      <a:pt x="32" y="1048"/>
                    </a:cubicBezTo>
                    <a:cubicBezTo>
                      <a:pt x="32" y="1047"/>
                      <a:pt x="32" y="1047"/>
                      <a:pt x="32" y="1047"/>
                    </a:cubicBezTo>
                    <a:cubicBezTo>
                      <a:pt x="32" y="1047"/>
                      <a:pt x="31" y="1047"/>
                      <a:pt x="31" y="1047"/>
                    </a:cubicBezTo>
                    <a:cubicBezTo>
                      <a:pt x="32" y="1048"/>
                      <a:pt x="32" y="1048"/>
                      <a:pt x="32" y="1048"/>
                    </a:cubicBezTo>
                    <a:cubicBezTo>
                      <a:pt x="32" y="1047"/>
                      <a:pt x="32" y="1047"/>
                      <a:pt x="32" y="1047"/>
                    </a:cubicBezTo>
                    <a:cubicBezTo>
                      <a:pt x="32" y="1048"/>
                      <a:pt x="32" y="1048"/>
                      <a:pt x="32" y="1048"/>
                    </a:cubicBezTo>
                    <a:cubicBezTo>
                      <a:pt x="32" y="1047"/>
                      <a:pt x="32" y="1047"/>
                      <a:pt x="32" y="1047"/>
                    </a:cubicBezTo>
                    <a:cubicBezTo>
                      <a:pt x="32" y="1047"/>
                      <a:pt x="32" y="1047"/>
                      <a:pt x="32" y="1047"/>
                    </a:cubicBezTo>
                    <a:cubicBezTo>
                      <a:pt x="32" y="1048"/>
                      <a:pt x="32" y="1048"/>
                      <a:pt x="32" y="1048"/>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1" y="1046"/>
                      <a:pt x="31" y="1046"/>
                    </a:cubicBezTo>
                    <a:cubicBezTo>
                      <a:pt x="27" y="1045"/>
                      <a:pt x="20" y="1041"/>
                      <a:pt x="14" y="1038"/>
                    </a:cubicBezTo>
                    <a:cubicBezTo>
                      <a:pt x="11" y="1037"/>
                      <a:pt x="8" y="1036"/>
                      <a:pt x="6" y="1035"/>
                    </a:cubicBezTo>
                    <a:cubicBezTo>
                      <a:pt x="5" y="1034"/>
                      <a:pt x="4" y="1034"/>
                      <a:pt x="3" y="1033"/>
                    </a:cubicBezTo>
                    <a:cubicBezTo>
                      <a:pt x="3" y="1033"/>
                      <a:pt x="3" y="1033"/>
                      <a:pt x="3" y="1033"/>
                    </a:cubicBezTo>
                    <a:cubicBezTo>
                      <a:pt x="3" y="1033"/>
                      <a:pt x="3" y="1033"/>
                      <a:pt x="3" y="1033"/>
                    </a:cubicBezTo>
                    <a:cubicBezTo>
                      <a:pt x="2" y="1033"/>
                      <a:pt x="2" y="1033"/>
                      <a:pt x="2" y="1033"/>
                    </a:cubicBezTo>
                    <a:cubicBezTo>
                      <a:pt x="2" y="1033"/>
                      <a:pt x="2" y="1033"/>
                      <a:pt x="2" y="1033"/>
                    </a:cubicBezTo>
                    <a:cubicBezTo>
                      <a:pt x="2" y="1033"/>
                      <a:pt x="2" y="1033"/>
                      <a:pt x="2" y="1033"/>
                    </a:cubicBezTo>
                    <a:cubicBezTo>
                      <a:pt x="2" y="1033"/>
                      <a:pt x="2" y="1033"/>
                      <a:pt x="2" y="1033"/>
                    </a:cubicBezTo>
                    <a:cubicBezTo>
                      <a:pt x="2" y="1033"/>
                      <a:pt x="2" y="1033"/>
                      <a:pt x="2" y="1033"/>
                    </a:cubicBezTo>
                    <a:cubicBezTo>
                      <a:pt x="1" y="1033"/>
                      <a:pt x="1" y="1033"/>
                      <a:pt x="0" y="1034"/>
                    </a:cubicBezTo>
                    <a:cubicBezTo>
                      <a:pt x="0" y="1035"/>
                      <a:pt x="0" y="1035"/>
                      <a:pt x="1" y="1036"/>
                    </a:cubicBezTo>
                    <a:cubicBezTo>
                      <a:pt x="14" y="1044"/>
                      <a:pt x="14" y="1044"/>
                      <a:pt x="14" y="1044"/>
                    </a:cubicBezTo>
                    <a:cubicBezTo>
                      <a:pt x="8" y="1042"/>
                      <a:pt x="8" y="1042"/>
                      <a:pt x="8" y="1042"/>
                    </a:cubicBezTo>
                    <a:cubicBezTo>
                      <a:pt x="7" y="1041"/>
                      <a:pt x="6" y="1042"/>
                      <a:pt x="6" y="1042"/>
                    </a:cubicBezTo>
                    <a:cubicBezTo>
                      <a:pt x="6" y="1043"/>
                      <a:pt x="6" y="1044"/>
                      <a:pt x="7" y="1044"/>
                    </a:cubicBezTo>
                    <a:cubicBezTo>
                      <a:pt x="16" y="1050"/>
                      <a:pt x="16" y="1050"/>
                      <a:pt x="16" y="1050"/>
                    </a:cubicBezTo>
                    <a:cubicBezTo>
                      <a:pt x="17" y="1051"/>
                      <a:pt x="18" y="1050"/>
                      <a:pt x="18" y="1050"/>
                    </a:cubicBezTo>
                    <a:cubicBezTo>
                      <a:pt x="19" y="1049"/>
                      <a:pt x="18" y="1048"/>
                      <a:pt x="18" y="1048"/>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9" name="Freeform 1217"/>
              <p:cNvSpPr>
                <a:spLocks/>
              </p:cNvSpPr>
              <p:nvPr/>
            </p:nvSpPr>
            <p:spPr bwMode="auto">
              <a:xfrm>
                <a:off x="4405402" y="691426"/>
                <a:ext cx="774242" cy="521527"/>
              </a:xfrm>
              <a:custGeom>
                <a:avLst/>
                <a:gdLst>
                  <a:gd name="T0" fmla="*/ 245 w 354"/>
                  <a:gd name="T1" fmla="*/ 200 h 238"/>
                  <a:gd name="T2" fmla="*/ 159 w 354"/>
                  <a:gd name="T3" fmla="*/ 26 h 238"/>
                  <a:gd name="T4" fmla="*/ 245 w 354"/>
                  <a:gd name="T5" fmla="*/ 203 h 238"/>
                </a:gdLst>
                <a:ahLst/>
                <a:cxnLst>
                  <a:cxn ang="0">
                    <a:pos x="T0" y="T1"/>
                  </a:cxn>
                  <a:cxn ang="0">
                    <a:pos x="T2" y="T3"/>
                  </a:cxn>
                  <a:cxn ang="0">
                    <a:pos x="T4" y="T5"/>
                  </a:cxn>
                </a:cxnLst>
                <a:rect l="0" t="0" r="r" b="b"/>
                <a:pathLst>
                  <a:path w="354" h="238">
                    <a:moveTo>
                      <a:pt x="245" y="200"/>
                    </a:moveTo>
                    <a:cubicBezTo>
                      <a:pt x="117" y="238"/>
                      <a:pt x="0" y="70"/>
                      <a:pt x="159" y="26"/>
                    </a:cubicBezTo>
                    <a:cubicBezTo>
                      <a:pt x="257" y="0"/>
                      <a:pt x="354" y="158"/>
                      <a:pt x="245" y="20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0" name="Freeform 1218"/>
              <p:cNvSpPr>
                <a:spLocks/>
              </p:cNvSpPr>
              <p:nvPr/>
            </p:nvSpPr>
            <p:spPr bwMode="auto">
              <a:xfrm>
                <a:off x="4529345" y="625431"/>
                <a:ext cx="647080" cy="545672"/>
              </a:xfrm>
              <a:custGeom>
                <a:avLst/>
                <a:gdLst>
                  <a:gd name="T0" fmla="*/ 187 w 295"/>
                  <a:gd name="T1" fmla="*/ 227 h 249"/>
                  <a:gd name="T2" fmla="*/ 55 w 295"/>
                  <a:gd name="T3" fmla="*/ 181 h 249"/>
                  <a:gd name="T4" fmla="*/ 64 w 295"/>
                  <a:gd name="T5" fmla="*/ 77 h 249"/>
                  <a:gd name="T6" fmla="*/ 182 w 295"/>
                  <a:gd name="T7" fmla="*/ 232 h 249"/>
                  <a:gd name="T8" fmla="*/ 193 w 295"/>
                  <a:gd name="T9" fmla="*/ 234 h 249"/>
                  <a:gd name="T10" fmla="*/ 245 w 295"/>
                  <a:gd name="T11" fmla="*/ 177 h 249"/>
                  <a:gd name="T12" fmla="*/ 222 w 295"/>
                  <a:gd name="T13" fmla="*/ 98 h 249"/>
                  <a:gd name="T14" fmla="*/ 67 w 295"/>
                  <a:gd name="T15" fmla="*/ 66 h 249"/>
                  <a:gd name="T16" fmla="*/ 34 w 295"/>
                  <a:gd name="T17" fmla="*/ 187 h 249"/>
                  <a:gd name="T18" fmla="*/ 189 w 295"/>
                  <a:gd name="T19" fmla="*/ 233 h 249"/>
                  <a:gd name="T20" fmla="*/ 187 w 295"/>
                  <a:gd name="T21" fmla="*/ 22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5" h="249">
                    <a:moveTo>
                      <a:pt x="187" y="227"/>
                    </a:moveTo>
                    <a:cubicBezTo>
                      <a:pt x="139" y="241"/>
                      <a:pt x="86" y="221"/>
                      <a:pt x="55" y="181"/>
                    </a:cubicBezTo>
                    <a:cubicBezTo>
                      <a:pt x="29" y="148"/>
                      <a:pt x="30" y="104"/>
                      <a:pt x="64" y="77"/>
                    </a:cubicBezTo>
                    <a:cubicBezTo>
                      <a:pt x="163" y="0"/>
                      <a:pt x="295" y="182"/>
                      <a:pt x="182" y="232"/>
                    </a:cubicBezTo>
                    <a:cubicBezTo>
                      <a:pt x="169" y="238"/>
                      <a:pt x="189" y="236"/>
                      <a:pt x="193" y="234"/>
                    </a:cubicBezTo>
                    <a:cubicBezTo>
                      <a:pt x="219" y="223"/>
                      <a:pt x="240" y="205"/>
                      <a:pt x="245" y="177"/>
                    </a:cubicBezTo>
                    <a:cubicBezTo>
                      <a:pt x="251" y="149"/>
                      <a:pt x="239" y="120"/>
                      <a:pt x="222" y="98"/>
                    </a:cubicBezTo>
                    <a:cubicBezTo>
                      <a:pt x="184" y="46"/>
                      <a:pt x="123" y="40"/>
                      <a:pt x="67" y="66"/>
                    </a:cubicBezTo>
                    <a:cubicBezTo>
                      <a:pt x="16" y="90"/>
                      <a:pt x="0" y="141"/>
                      <a:pt x="34" y="187"/>
                    </a:cubicBezTo>
                    <a:cubicBezTo>
                      <a:pt x="69" y="235"/>
                      <a:pt x="134" y="249"/>
                      <a:pt x="189" y="233"/>
                    </a:cubicBezTo>
                    <a:cubicBezTo>
                      <a:pt x="201" y="230"/>
                      <a:pt x="199" y="224"/>
                      <a:pt x="187" y="227"/>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1" name="Freeform 1219"/>
              <p:cNvSpPr>
                <a:spLocks/>
              </p:cNvSpPr>
              <p:nvPr/>
            </p:nvSpPr>
            <p:spPr bwMode="auto">
              <a:xfrm>
                <a:off x="4881858" y="892633"/>
                <a:ext cx="101408" cy="54728"/>
              </a:xfrm>
              <a:custGeom>
                <a:avLst/>
                <a:gdLst>
                  <a:gd name="T0" fmla="*/ 28 w 46"/>
                  <a:gd name="T1" fmla="*/ 3 h 25"/>
                  <a:gd name="T2" fmla="*/ 3 w 46"/>
                  <a:gd name="T3" fmla="*/ 21 h 25"/>
                  <a:gd name="T4" fmla="*/ 8 w 46"/>
                  <a:gd name="T5" fmla="*/ 25 h 25"/>
                  <a:gd name="T6" fmla="*/ 20 w 46"/>
                  <a:gd name="T7" fmla="*/ 20 h 25"/>
                  <a:gd name="T8" fmla="*/ 40 w 46"/>
                  <a:gd name="T9" fmla="*/ 7 h 25"/>
                  <a:gd name="T10" fmla="*/ 42 w 46"/>
                  <a:gd name="T11" fmla="*/ 1 h 25"/>
                  <a:gd name="T12" fmla="*/ 28 w 46"/>
                  <a:gd name="T13" fmla="*/ 3 h 25"/>
                </a:gdLst>
                <a:ahLst/>
                <a:cxnLst>
                  <a:cxn ang="0">
                    <a:pos x="T0" y="T1"/>
                  </a:cxn>
                  <a:cxn ang="0">
                    <a:pos x="T2" y="T3"/>
                  </a:cxn>
                  <a:cxn ang="0">
                    <a:pos x="T4" y="T5"/>
                  </a:cxn>
                  <a:cxn ang="0">
                    <a:pos x="T6" y="T7"/>
                  </a:cxn>
                  <a:cxn ang="0">
                    <a:pos x="T8" y="T9"/>
                  </a:cxn>
                  <a:cxn ang="0">
                    <a:pos x="T10" y="T11"/>
                  </a:cxn>
                  <a:cxn ang="0">
                    <a:pos x="T12" y="T13"/>
                  </a:cxn>
                </a:cxnLst>
                <a:rect l="0" t="0" r="r" b="b"/>
                <a:pathLst>
                  <a:path w="46" h="25">
                    <a:moveTo>
                      <a:pt x="28" y="3"/>
                    </a:moveTo>
                    <a:cubicBezTo>
                      <a:pt x="19" y="8"/>
                      <a:pt x="10" y="13"/>
                      <a:pt x="3" y="21"/>
                    </a:cubicBezTo>
                    <a:cubicBezTo>
                      <a:pt x="0" y="24"/>
                      <a:pt x="6" y="25"/>
                      <a:pt x="8" y="25"/>
                    </a:cubicBezTo>
                    <a:cubicBezTo>
                      <a:pt x="12" y="25"/>
                      <a:pt x="18" y="24"/>
                      <a:pt x="20" y="20"/>
                    </a:cubicBezTo>
                    <a:cubicBezTo>
                      <a:pt x="26" y="14"/>
                      <a:pt x="32" y="10"/>
                      <a:pt x="40" y="7"/>
                    </a:cubicBezTo>
                    <a:cubicBezTo>
                      <a:pt x="42" y="6"/>
                      <a:pt x="46" y="2"/>
                      <a:pt x="42" y="1"/>
                    </a:cubicBezTo>
                    <a:cubicBezTo>
                      <a:pt x="37" y="0"/>
                      <a:pt x="32" y="1"/>
                      <a:pt x="28" y="3"/>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2" name="Freeform 1220"/>
              <p:cNvSpPr>
                <a:spLocks/>
              </p:cNvSpPr>
              <p:nvPr/>
            </p:nvSpPr>
            <p:spPr bwMode="auto">
              <a:xfrm>
                <a:off x="4703187" y="800883"/>
                <a:ext cx="93360" cy="62776"/>
              </a:xfrm>
              <a:custGeom>
                <a:avLst/>
                <a:gdLst>
                  <a:gd name="T0" fmla="*/ 26 w 43"/>
                  <a:gd name="T1" fmla="*/ 4 h 29"/>
                  <a:gd name="T2" fmla="*/ 1 w 43"/>
                  <a:gd name="T3" fmla="*/ 26 h 29"/>
                  <a:gd name="T4" fmla="*/ 9 w 43"/>
                  <a:gd name="T5" fmla="*/ 28 h 29"/>
                  <a:gd name="T6" fmla="*/ 20 w 43"/>
                  <a:gd name="T7" fmla="*/ 23 h 29"/>
                  <a:gd name="T8" fmla="*/ 36 w 43"/>
                  <a:gd name="T9" fmla="*/ 6 h 29"/>
                  <a:gd name="T10" fmla="*/ 39 w 43"/>
                  <a:gd name="T11" fmla="*/ 1 h 29"/>
                  <a:gd name="T12" fmla="*/ 26 w 43"/>
                  <a:gd name="T13" fmla="*/ 4 h 29"/>
                </a:gdLst>
                <a:ahLst/>
                <a:cxnLst>
                  <a:cxn ang="0">
                    <a:pos x="T0" y="T1"/>
                  </a:cxn>
                  <a:cxn ang="0">
                    <a:pos x="T2" y="T3"/>
                  </a:cxn>
                  <a:cxn ang="0">
                    <a:pos x="T4" y="T5"/>
                  </a:cxn>
                  <a:cxn ang="0">
                    <a:pos x="T6" y="T7"/>
                  </a:cxn>
                  <a:cxn ang="0">
                    <a:pos x="T8" y="T9"/>
                  </a:cxn>
                  <a:cxn ang="0">
                    <a:pos x="T10" y="T11"/>
                  </a:cxn>
                  <a:cxn ang="0">
                    <a:pos x="T12" y="T13"/>
                  </a:cxn>
                </a:cxnLst>
                <a:rect l="0" t="0" r="r" b="b"/>
                <a:pathLst>
                  <a:path w="43" h="29">
                    <a:moveTo>
                      <a:pt x="26" y="4"/>
                    </a:moveTo>
                    <a:cubicBezTo>
                      <a:pt x="15" y="8"/>
                      <a:pt x="6" y="15"/>
                      <a:pt x="1" y="26"/>
                    </a:cubicBezTo>
                    <a:cubicBezTo>
                      <a:pt x="0" y="29"/>
                      <a:pt x="8" y="28"/>
                      <a:pt x="9" y="28"/>
                    </a:cubicBezTo>
                    <a:cubicBezTo>
                      <a:pt x="12" y="28"/>
                      <a:pt x="18" y="26"/>
                      <a:pt x="20" y="23"/>
                    </a:cubicBezTo>
                    <a:cubicBezTo>
                      <a:pt x="23" y="15"/>
                      <a:pt x="28" y="9"/>
                      <a:pt x="36" y="6"/>
                    </a:cubicBezTo>
                    <a:cubicBezTo>
                      <a:pt x="38" y="5"/>
                      <a:pt x="43" y="2"/>
                      <a:pt x="39" y="1"/>
                    </a:cubicBezTo>
                    <a:cubicBezTo>
                      <a:pt x="34" y="0"/>
                      <a:pt x="29" y="2"/>
                      <a:pt x="26" y="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3" name="Freeform 1221"/>
              <p:cNvSpPr>
                <a:spLocks/>
              </p:cNvSpPr>
              <p:nvPr/>
            </p:nvSpPr>
            <p:spPr bwMode="auto">
              <a:xfrm>
                <a:off x="4675823" y="969896"/>
                <a:ext cx="241448" cy="128772"/>
              </a:xfrm>
              <a:custGeom>
                <a:avLst/>
                <a:gdLst>
                  <a:gd name="T0" fmla="*/ 91 w 110"/>
                  <a:gd name="T1" fmla="*/ 31 h 59"/>
                  <a:gd name="T2" fmla="*/ 22 w 110"/>
                  <a:gd name="T3" fmla="*/ 7 h 59"/>
                  <a:gd name="T4" fmla="*/ 3 w 110"/>
                  <a:gd name="T5" fmla="*/ 12 h 59"/>
                  <a:gd name="T6" fmla="*/ 98 w 110"/>
                  <a:gd name="T7" fmla="*/ 40 h 59"/>
                  <a:gd name="T8" fmla="*/ 91 w 110"/>
                  <a:gd name="T9" fmla="*/ 31 h 59"/>
                </a:gdLst>
                <a:ahLst/>
                <a:cxnLst>
                  <a:cxn ang="0">
                    <a:pos x="T0" y="T1"/>
                  </a:cxn>
                  <a:cxn ang="0">
                    <a:pos x="T2" y="T3"/>
                  </a:cxn>
                  <a:cxn ang="0">
                    <a:pos x="T4" y="T5"/>
                  </a:cxn>
                  <a:cxn ang="0">
                    <a:pos x="T6" y="T7"/>
                  </a:cxn>
                  <a:cxn ang="0">
                    <a:pos x="T8" y="T9"/>
                  </a:cxn>
                </a:cxnLst>
                <a:rect l="0" t="0" r="r" b="b"/>
                <a:pathLst>
                  <a:path w="110" h="59">
                    <a:moveTo>
                      <a:pt x="91" y="31"/>
                    </a:moveTo>
                    <a:cubicBezTo>
                      <a:pt x="60" y="46"/>
                      <a:pt x="35" y="39"/>
                      <a:pt x="22" y="7"/>
                    </a:cubicBezTo>
                    <a:cubicBezTo>
                      <a:pt x="18" y="0"/>
                      <a:pt x="0" y="5"/>
                      <a:pt x="3" y="12"/>
                    </a:cubicBezTo>
                    <a:cubicBezTo>
                      <a:pt x="21" y="54"/>
                      <a:pt x="60" y="59"/>
                      <a:pt x="98" y="40"/>
                    </a:cubicBezTo>
                    <a:cubicBezTo>
                      <a:pt x="110" y="35"/>
                      <a:pt x="99" y="27"/>
                      <a:pt x="91" y="3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4" name="Freeform 1222"/>
              <p:cNvSpPr>
                <a:spLocks/>
              </p:cNvSpPr>
              <p:nvPr/>
            </p:nvSpPr>
            <p:spPr bwMode="auto">
              <a:xfrm>
                <a:off x="4709626" y="1135690"/>
                <a:ext cx="117505" cy="584303"/>
              </a:xfrm>
              <a:custGeom>
                <a:avLst/>
                <a:gdLst>
                  <a:gd name="T0" fmla="*/ 30 w 54"/>
                  <a:gd name="T1" fmla="*/ 9 h 267"/>
                  <a:gd name="T2" fmla="*/ 0 w 54"/>
                  <a:gd name="T3" fmla="*/ 262 h 267"/>
                  <a:gd name="T4" fmla="*/ 23 w 54"/>
                  <a:gd name="T5" fmla="*/ 256 h 267"/>
                  <a:gd name="T6" fmla="*/ 53 w 54"/>
                  <a:gd name="T7" fmla="*/ 6 h 267"/>
                  <a:gd name="T8" fmla="*/ 30 w 54"/>
                  <a:gd name="T9" fmla="*/ 9 h 267"/>
                </a:gdLst>
                <a:ahLst/>
                <a:cxnLst>
                  <a:cxn ang="0">
                    <a:pos x="T0" y="T1"/>
                  </a:cxn>
                  <a:cxn ang="0">
                    <a:pos x="T2" y="T3"/>
                  </a:cxn>
                  <a:cxn ang="0">
                    <a:pos x="T4" y="T5"/>
                  </a:cxn>
                  <a:cxn ang="0">
                    <a:pos x="T6" y="T7"/>
                  </a:cxn>
                  <a:cxn ang="0">
                    <a:pos x="T8" y="T9"/>
                  </a:cxn>
                </a:cxnLst>
                <a:rect l="0" t="0" r="r" b="b"/>
                <a:pathLst>
                  <a:path w="54" h="267">
                    <a:moveTo>
                      <a:pt x="30" y="9"/>
                    </a:moveTo>
                    <a:cubicBezTo>
                      <a:pt x="6" y="92"/>
                      <a:pt x="0" y="176"/>
                      <a:pt x="0" y="262"/>
                    </a:cubicBezTo>
                    <a:cubicBezTo>
                      <a:pt x="0" y="267"/>
                      <a:pt x="23" y="263"/>
                      <a:pt x="23" y="256"/>
                    </a:cubicBezTo>
                    <a:cubicBezTo>
                      <a:pt x="23" y="171"/>
                      <a:pt x="29" y="88"/>
                      <a:pt x="53" y="6"/>
                    </a:cubicBezTo>
                    <a:cubicBezTo>
                      <a:pt x="54" y="0"/>
                      <a:pt x="32" y="3"/>
                      <a:pt x="30" y="9"/>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5" name="Freeform 1223"/>
              <p:cNvSpPr>
                <a:spLocks/>
              </p:cNvSpPr>
              <p:nvPr/>
            </p:nvSpPr>
            <p:spPr bwMode="auto">
              <a:xfrm>
                <a:off x="4716064" y="1225831"/>
                <a:ext cx="376658" cy="481286"/>
              </a:xfrm>
              <a:custGeom>
                <a:avLst/>
                <a:gdLst>
                  <a:gd name="T0" fmla="*/ 26 w 172"/>
                  <a:gd name="T1" fmla="*/ 28 h 220"/>
                  <a:gd name="T2" fmla="*/ 122 w 172"/>
                  <a:gd name="T3" fmla="*/ 32 h 220"/>
                  <a:gd name="T4" fmla="*/ 142 w 172"/>
                  <a:gd name="T5" fmla="*/ 40 h 220"/>
                  <a:gd name="T6" fmla="*/ 137 w 172"/>
                  <a:gd name="T7" fmla="*/ 55 h 220"/>
                  <a:gd name="T8" fmla="*/ 113 w 172"/>
                  <a:gd name="T9" fmla="*/ 86 h 220"/>
                  <a:gd name="T10" fmla="*/ 44 w 172"/>
                  <a:gd name="T11" fmla="*/ 196 h 220"/>
                  <a:gd name="T12" fmla="*/ 44 w 172"/>
                  <a:gd name="T13" fmla="*/ 198 h 220"/>
                  <a:gd name="T14" fmla="*/ 91 w 172"/>
                  <a:gd name="T15" fmla="*/ 219 h 220"/>
                  <a:gd name="T16" fmla="*/ 108 w 172"/>
                  <a:gd name="T17" fmla="*/ 208 h 220"/>
                  <a:gd name="T18" fmla="*/ 83 w 172"/>
                  <a:gd name="T19" fmla="*/ 201 h 220"/>
                  <a:gd name="T20" fmla="*/ 75 w 172"/>
                  <a:gd name="T21" fmla="*/ 175 h 220"/>
                  <a:gd name="T22" fmla="*/ 107 w 172"/>
                  <a:gd name="T23" fmla="*/ 122 h 220"/>
                  <a:gd name="T24" fmla="*/ 171 w 172"/>
                  <a:gd name="T25" fmla="*/ 35 h 220"/>
                  <a:gd name="T26" fmla="*/ 169 w 172"/>
                  <a:gd name="T27" fmla="*/ 32 h 220"/>
                  <a:gd name="T28" fmla="*/ 17 w 172"/>
                  <a:gd name="T29" fmla="*/ 21 h 220"/>
                  <a:gd name="T30" fmla="*/ 26 w 172"/>
                  <a:gd name="T31" fmla="*/ 2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220">
                    <a:moveTo>
                      <a:pt x="26" y="28"/>
                    </a:moveTo>
                    <a:cubicBezTo>
                      <a:pt x="58" y="15"/>
                      <a:pt x="90" y="21"/>
                      <a:pt x="122" y="32"/>
                    </a:cubicBezTo>
                    <a:cubicBezTo>
                      <a:pt x="128" y="34"/>
                      <a:pt x="135" y="37"/>
                      <a:pt x="142" y="40"/>
                    </a:cubicBezTo>
                    <a:cubicBezTo>
                      <a:pt x="147" y="42"/>
                      <a:pt x="138" y="53"/>
                      <a:pt x="137" y="55"/>
                    </a:cubicBezTo>
                    <a:cubicBezTo>
                      <a:pt x="130" y="66"/>
                      <a:pt x="122" y="76"/>
                      <a:pt x="113" y="86"/>
                    </a:cubicBezTo>
                    <a:cubicBezTo>
                      <a:pt x="86" y="121"/>
                      <a:pt x="56" y="153"/>
                      <a:pt x="44" y="196"/>
                    </a:cubicBezTo>
                    <a:cubicBezTo>
                      <a:pt x="43" y="197"/>
                      <a:pt x="44" y="198"/>
                      <a:pt x="44" y="198"/>
                    </a:cubicBezTo>
                    <a:cubicBezTo>
                      <a:pt x="58" y="212"/>
                      <a:pt x="72" y="217"/>
                      <a:pt x="91" y="219"/>
                    </a:cubicBezTo>
                    <a:cubicBezTo>
                      <a:pt x="97" y="220"/>
                      <a:pt x="121" y="209"/>
                      <a:pt x="108" y="208"/>
                    </a:cubicBezTo>
                    <a:cubicBezTo>
                      <a:pt x="99" y="207"/>
                      <a:pt x="91" y="205"/>
                      <a:pt x="83" y="201"/>
                    </a:cubicBezTo>
                    <a:cubicBezTo>
                      <a:pt x="71" y="195"/>
                      <a:pt x="71" y="187"/>
                      <a:pt x="75" y="175"/>
                    </a:cubicBezTo>
                    <a:cubicBezTo>
                      <a:pt x="82" y="155"/>
                      <a:pt x="95" y="138"/>
                      <a:pt x="107" y="122"/>
                    </a:cubicBezTo>
                    <a:cubicBezTo>
                      <a:pt x="129" y="93"/>
                      <a:pt x="154" y="67"/>
                      <a:pt x="171" y="35"/>
                    </a:cubicBezTo>
                    <a:cubicBezTo>
                      <a:pt x="172" y="34"/>
                      <a:pt x="170" y="33"/>
                      <a:pt x="169" y="32"/>
                    </a:cubicBezTo>
                    <a:cubicBezTo>
                      <a:pt x="120" y="10"/>
                      <a:pt x="68" y="0"/>
                      <a:pt x="17" y="21"/>
                    </a:cubicBezTo>
                    <a:cubicBezTo>
                      <a:pt x="0" y="28"/>
                      <a:pt x="16" y="33"/>
                      <a:pt x="26" y="28"/>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6" name="Freeform 1224"/>
              <p:cNvSpPr>
                <a:spLocks/>
              </p:cNvSpPr>
              <p:nvPr/>
            </p:nvSpPr>
            <p:spPr bwMode="auto">
              <a:xfrm>
                <a:off x="4431156" y="1190418"/>
                <a:ext cx="320321" cy="453922"/>
              </a:xfrm>
              <a:custGeom>
                <a:avLst/>
                <a:gdLst>
                  <a:gd name="T0" fmla="*/ 123 w 146"/>
                  <a:gd name="T1" fmla="*/ 37 h 207"/>
                  <a:gd name="T2" fmla="*/ 42 w 146"/>
                  <a:gd name="T3" fmla="*/ 202 h 207"/>
                  <a:gd name="T4" fmla="*/ 64 w 146"/>
                  <a:gd name="T5" fmla="*/ 197 h 207"/>
                  <a:gd name="T6" fmla="*/ 78 w 146"/>
                  <a:gd name="T7" fmla="*/ 3 h 207"/>
                  <a:gd name="T8" fmla="*/ 57 w 146"/>
                  <a:gd name="T9" fmla="*/ 7 h 207"/>
                  <a:gd name="T10" fmla="*/ 42 w 146"/>
                  <a:gd name="T11" fmla="*/ 203 h 207"/>
                  <a:gd name="T12" fmla="*/ 63 w 146"/>
                  <a:gd name="T13" fmla="*/ 198 h 207"/>
                  <a:gd name="T14" fmla="*/ 145 w 146"/>
                  <a:gd name="T15" fmla="*/ 32 h 207"/>
                  <a:gd name="T16" fmla="*/ 123 w 146"/>
                  <a:gd name="T17" fmla="*/ 3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207">
                    <a:moveTo>
                      <a:pt x="123" y="37"/>
                    </a:moveTo>
                    <a:cubicBezTo>
                      <a:pt x="94" y="91"/>
                      <a:pt x="68" y="147"/>
                      <a:pt x="42" y="202"/>
                    </a:cubicBezTo>
                    <a:cubicBezTo>
                      <a:pt x="49" y="201"/>
                      <a:pt x="56" y="199"/>
                      <a:pt x="64" y="197"/>
                    </a:cubicBezTo>
                    <a:cubicBezTo>
                      <a:pt x="22" y="144"/>
                      <a:pt x="60" y="59"/>
                      <a:pt x="78" y="3"/>
                    </a:cubicBezTo>
                    <a:cubicBezTo>
                      <a:pt x="79" y="0"/>
                      <a:pt x="59" y="2"/>
                      <a:pt x="57" y="7"/>
                    </a:cubicBezTo>
                    <a:cubicBezTo>
                      <a:pt x="39" y="63"/>
                      <a:pt x="0" y="150"/>
                      <a:pt x="42" y="203"/>
                    </a:cubicBezTo>
                    <a:cubicBezTo>
                      <a:pt x="45" y="207"/>
                      <a:pt x="61" y="202"/>
                      <a:pt x="63" y="198"/>
                    </a:cubicBezTo>
                    <a:cubicBezTo>
                      <a:pt x="89" y="143"/>
                      <a:pt x="116" y="87"/>
                      <a:pt x="145" y="32"/>
                    </a:cubicBezTo>
                    <a:cubicBezTo>
                      <a:pt x="146" y="30"/>
                      <a:pt x="126" y="31"/>
                      <a:pt x="123" y="37"/>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7" name="Freeform 1225"/>
              <p:cNvSpPr>
                <a:spLocks/>
              </p:cNvSpPr>
              <p:nvPr/>
            </p:nvSpPr>
            <p:spPr bwMode="auto">
              <a:xfrm>
                <a:off x="4559928" y="1008528"/>
                <a:ext cx="144869" cy="217303"/>
              </a:xfrm>
              <a:custGeom>
                <a:avLst/>
                <a:gdLst>
                  <a:gd name="T0" fmla="*/ 9 w 66"/>
                  <a:gd name="T1" fmla="*/ 88 h 99"/>
                  <a:gd name="T2" fmla="*/ 0 w 66"/>
                  <a:gd name="T3" fmla="*/ 75 h 99"/>
                  <a:gd name="T4" fmla="*/ 6 w 66"/>
                  <a:gd name="T5" fmla="*/ 49 h 99"/>
                  <a:gd name="T6" fmla="*/ 25 w 66"/>
                  <a:gd name="T7" fmla="*/ 33 h 99"/>
                  <a:gd name="T8" fmla="*/ 37 w 66"/>
                  <a:gd name="T9" fmla="*/ 22 h 99"/>
                  <a:gd name="T10" fmla="*/ 50 w 66"/>
                  <a:gd name="T11" fmla="*/ 4 h 99"/>
                  <a:gd name="T12" fmla="*/ 61 w 66"/>
                  <a:gd name="T13" fmla="*/ 0 h 99"/>
                  <a:gd name="T14" fmla="*/ 66 w 66"/>
                  <a:gd name="T15" fmla="*/ 8 h 99"/>
                  <a:gd name="T16" fmla="*/ 54 w 66"/>
                  <a:gd name="T17" fmla="*/ 36 h 99"/>
                  <a:gd name="T18" fmla="*/ 44 w 66"/>
                  <a:gd name="T19" fmla="*/ 46 h 99"/>
                  <a:gd name="T20" fmla="*/ 46 w 66"/>
                  <a:gd name="T21" fmla="*/ 53 h 99"/>
                  <a:gd name="T22" fmla="*/ 56 w 66"/>
                  <a:gd name="T23" fmla="*/ 59 h 99"/>
                  <a:gd name="T24" fmla="*/ 61 w 66"/>
                  <a:gd name="T25" fmla="*/ 72 h 99"/>
                  <a:gd name="T26" fmla="*/ 57 w 66"/>
                  <a:gd name="T27" fmla="*/ 84 h 99"/>
                  <a:gd name="T28" fmla="*/ 42 w 66"/>
                  <a:gd name="T29" fmla="*/ 96 h 99"/>
                  <a:gd name="T30" fmla="*/ 23 w 66"/>
                  <a:gd name="T31" fmla="*/ 95 h 99"/>
                  <a:gd name="T32" fmla="*/ 9 w 66"/>
                  <a:gd name="T33" fmla="*/ 8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9">
                    <a:moveTo>
                      <a:pt x="9" y="88"/>
                    </a:moveTo>
                    <a:cubicBezTo>
                      <a:pt x="9" y="88"/>
                      <a:pt x="1" y="84"/>
                      <a:pt x="0" y="75"/>
                    </a:cubicBezTo>
                    <a:cubicBezTo>
                      <a:pt x="0" y="67"/>
                      <a:pt x="0" y="59"/>
                      <a:pt x="6" y="49"/>
                    </a:cubicBezTo>
                    <a:cubicBezTo>
                      <a:pt x="12" y="39"/>
                      <a:pt x="16" y="37"/>
                      <a:pt x="25" y="33"/>
                    </a:cubicBezTo>
                    <a:cubicBezTo>
                      <a:pt x="34" y="29"/>
                      <a:pt x="30" y="28"/>
                      <a:pt x="37" y="22"/>
                    </a:cubicBezTo>
                    <a:cubicBezTo>
                      <a:pt x="43" y="16"/>
                      <a:pt x="48" y="6"/>
                      <a:pt x="50" y="4"/>
                    </a:cubicBezTo>
                    <a:cubicBezTo>
                      <a:pt x="52" y="2"/>
                      <a:pt x="57" y="0"/>
                      <a:pt x="61" y="0"/>
                    </a:cubicBezTo>
                    <a:cubicBezTo>
                      <a:pt x="65" y="0"/>
                      <a:pt x="66" y="1"/>
                      <a:pt x="66" y="8"/>
                    </a:cubicBezTo>
                    <a:cubicBezTo>
                      <a:pt x="66" y="14"/>
                      <a:pt x="54" y="36"/>
                      <a:pt x="54" y="36"/>
                    </a:cubicBezTo>
                    <a:cubicBezTo>
                      <a:pt x="44" y="46"/>
                      <a:pt x="44" y="46"/>
                      <a:pt x="44" y="46"/>
                    </a:cubicBezTo>
                    <a:cubicBezTo>
                      <a:pt x="44" y="46"/>
                      <a:pt x="44" y="50"/>
                      <a:pt x="46" y="53"/>
                    </a:cubicBezTo>
                    <a:cubicBezTo>
                      <a:pt x="49" y="55"/>
                      <a:pt x="56" y="52"/>
                      <a:pt x="56" y="59"/>
                    </a:cubicBezTo>
                    <a:cubicBezTo>
                      <a:pt x="57" y="66"/>
                      <a:pt x="62" y="65"/>
                      <a:pt x="61" y="72"/>
                    </a:cubicBezTo>
                    <a:cubicBezTo>
                      <a:pt x="60" y="78"/>
                      <a:pt x="60" y="79"/>
                      <a:pt x="57" y="84"/>
                    </a:cubicBezTo>
                    <a:cubicBezTo>
                      <a:pt x="54" y="90"/>
                      <a:pt x="48" y="94"/>
                      <a:pt x="42" y="96"/>
                    </a:cubicBezTo>
                    <a:cubicBezTo>
                      <a:pt x="37" y="99"/>
                      <a:pt x="29" y="97"/>
                      <a:pt x="23" y="95"/>
                    </a:cubicBezTo>
                    <a:cubicBezTo>
                      <a:pt x="17" y="93"/>
                      <a:pt x="9" y="88"/>
                      <a:pt x="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8" name="Freeform 1226"/>
              <p:cNvSpPr>
                <a:spLocks/>
              </p:cNvSpPr>
              <p:nvPr/>
            </p:nvSpPr>
            <p:spPr bwMode="auto">
              <a:xfrm>
                <a:off x="4551880" y="1000479"/>
                <a:ext cx="164184" cy="231790"/>
              </a:xfrm>
              <a:custGeom>
                <a:avLst/>
                <a:gdLst>
                  <a:gd name="T0" fmla="*/ 14 w 75"/>
                  <a:gd name="T1" fmla="*/ 90 h 106"/>
                  <a:gd name="T2" fmla="*/ 14 w 75"/>
                  <a:gd name="T3" fmla="*/ 90 h 106"/>
                  <a:gd name="T4" fmla="*/ 11 w 75"/>
                  <a:gd name="T5" fmla="*/ 85 h 106"/>
                  <a:gd name="T6" fmla="*/ 14 w 75"/>
                  <a:gd name="T7" fmla="*/ 55 h 106"/>
                  <a:gd name="T8" fmla="*/ 36 w 75"/>
                  <a:gd name="T9" fmla="*/ 38 h 106"/>
                  <a:gd name="T10" fmla="*/ 44 w 75"/>
                  <a:gd name="T11" fmla="*/ 29 h 106"/>
                  <a:gd name="T12" fmla="*/ 57 w 75"/>
                  <a:gd name="T13" fmla="*/ 11 h 106"/>
                  <a:gd name="T14" fmla="*/ 57 w 75"/>
                  <a:gd name="T15" fmla="*/ 11 h 106"/>
                  <a:gd name="T16" fmla="*/ 57 w 75"/>
                  <a:gd name="T17" fmla="*/ 11 h 106"/>
                  <a:gd name="T18" fmla="*/ 65 w 75"/>
                  <a:gd name="T19" fmla="*/ 9 h 106"/>
                  <a:gd name="T20" fmla="*/ 66 w 75"/>
                  <a:gd name="T21" fmla="*/ 8 h 106"/>
                  <a:gd name="T22" fmla="*/ 66 w 75"/>
                  <a:gd name="T23" fmla="*/ 8 h 106"/>
                  <a:gd name="T24" fmla="*/ 66 w 75"/>
                  <a:gd name="T25" fmla="*/ 8 h 106"/>
                  <a:gd name="T26" fmla="*/ 66 w 75"/>
                  <a:gd name="T27" fmla="*/ 8 h 106"/>
                  <a:gd name="T28" fmla="*/ 70 w 75"/>
                  <a:gd name="T29" fmla="*/ 12 h 106"/>
                  <a:gd name="T30" fmla="*/ 63 w 75"/>
                  <a:gd name="T31" fmla="*/ 20 h 106"/>
                  <a:gd name="T32" fmla="*/ 54 w 75"/>
                  <a:gd name="T33" fmla="*/ 37 h 106"/>
                  <a:gd name="T34" fmla="*/ 43 w 75"/>
                  <a:gd name="T35" fmla="*/ 48 h 106"/>
                  <a:gd name="T36" fmla="*/ 44 w 75"/>
                  <a:gd name="T37" fmla="*/ 54 h 106"/>
                  <a:gd name="T38" fmla="*/ 54 w 75"/>
                  <a:gd name="T39" fmla="*/ 62 h 106"/>
                  <a:gd name="T40" fmla="*/ 56 w 75"/>
                  <a:gd name="T41" fmla="*/ 62 h 106"/>
                  <a:gd name="T42" fmla="*/ 56 w 75"/>
                  <a:gd name="T43" fmla="*/ 62 h 106"/>
                  <a:gd name="T44" fmla="*/ 56 w 75"/>
                  <a:gd name="T45" fmla="*/ 62 h 106"/>
                  <a:gd name="T46" fmla="*/ 56 w 75"/>
                  <a:gd name="T47" fmla="*/ 62 h 106"/>
                  <a:gd name="T48" fmla="*/ 56 w 75"/>
                  <a:gd name="T49" fmla="*/ 62 h 106"/>
                  <a:gd name="T50" fmla="*/ 56 w 75"/>
                  <a:gd name="T51" fmla="*/ 63 h 106"/>
                  <a:gd name="T52" fmla="*/ 60 w 75"/>
                  <a:gd name="T53" fmla="*/ 73 h 106"/>
                  <a:gd name="T54" fmla="*/ 59 w 75"/>
                  <a:gd name="T55" fmla="*/ 81 h 106"/>
                  <a:gd name="T56" fmla="*/ 52 w 75"/>
                  <a:gd name="T57" fmla="*/ 92 h 106"/>
                  <a:gd name="T58" fmla="*/ 28 w 75"/>
                  <a:gd name="T59" fmla="*/ 95 h 106"/>
                  <a:gd name="T60" fmla="*/ 16 w 75"/>
                  <a:gd name="T61" fmla="*/ 89 h 106"/>
                  <a:gd name="T62" fmla="*/ 15 w 75"/>
                  <a:gd name="T63" fmla="*/ 88 h 106"/>
                  <a:gd name="T64" fmla="*/ 13 w 75"/>
                  <a:gd name="T65" fmla="*/ 92 h 106"/>
                  <a:gd name="T66" fmla="*/ 26 w 75"/>
                  <a:gd name="T67" fmla="*/ 103 h 106"/>
                  <a:gd name="T68" fmla="*/ 48 w 75"/>
                  <a:gd name="T69" fmla="*/ 104 h 106"/>
                  <a:gd name="T70" fmla="*/ 67 w 75"/>
                  <a:gd name="T71" fmla="*/ 86 h 106"/>
                  <a:gd name="T72" fmla="*/ 69 w 75"/>
                  <a:gd name="T73" fmla="*/ 74 h 106"/>
                  <a:gd name="T74" fmla="*/ 65 w 75"/>
                  <a:gd name="T75" fmla="*/ 62 h 106"/>
                  <a:gd name="T76" fmla="*/ 57 w 75"/>
                  <a:gd name="T77" fmla="*/ 54 h 106"/>
                  <a:gd name="T78" fmla="*/ 53 w 75"/>
                  <a:gd name="T79" fmla="*/ 54 h 106"/>
                  <a:gd name="T80" fmla="*/ 53 w 75"/>
                  <a:gd name="T81" fmla="*/ 54 h 106"/>
                  <a:gd name="T82" fmla="*/ 53 w 75"/>
                  <a:gd name="T83" fmla="*/ 53 h 106"/>
                  <a:gd name="T84" fmla="*/ 53 w 75"/>
                  <a:gd name="T85" fmla="*/ 53 h 106"/>
                  <a:gd name="T86" fmla="*/ 52 w 75"/>
                  <a:gd name="T87" fmla="*/ 50 h 106"/>
                  <a:gd name="T88" fmla="*/ 52 w 75"/>
                  <a:gd name="T89" fmla="*/ 50 h 106"/>
                  <a:gd name="T90" fmla="*/ 48 w 75"/>
                  <a:gd name="T91" fmla="*/ 50 h 106"/>
                  <a:gd name="T92" fmla="*/ 61 w 75"/>
                  <a:gd name="T93" fmla="*/ 42 h 106"/>
                  <a:gd name="T94" fmla="*/ 74 w 75"/>
                  <a:gd name="T95" fmla="*/ 16 h 106"/>
                  <a:gd name="T96" fmla="*/ 75 w 75"/>
                  <a:gd name="T97" fmla="*/ 11 h 106"/>
                  <a:gd name="T98" fmla="*/ 73 w 75"/>
                  <a:gd name="T99" fmla="*/ 4 h 106"/>
                  <a:gd name="T100" fmla="*/ 65 w 75"/>
                  <a:gd name="T101" fmla="*/ 0 h 106"/>
                  <a:gd name="T102" fmla="*/ 49 w 75"/>
                  <a:gd name="T103" fmla="*/ 6 h 106"/>
                  <a:gd name="T104" fmla="*/ 34 w 75"/>
                  <a:gd name="T105" fmla="*/ 27 h 106"/>
                  <a:gd name="T106" fmla="*/ 27 w 75"/>
                  <a:gd name="T107" fmla="*/ 33 h 106"/>
                  <a:gd name="T108" fmla="*/ 0 w 75"/>
                  <a:gd name="T109" fmla="*/ 73 h 106"/>
                  <a:gd name="T110" fmla="*/ 11 w 75"/>
                  <a:gd name="T111" fmla="*/ 96 h 106"/>
                  <a:gd name="T112" fmla="*/ 13 w 75"/>
                  <a:gd name="T113" fmla="*/ 9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5" h="106">
                    <a:moveTo>
                      <a:pt x="13" y="92"/>
                    </a:moveTo>
                    <a:cubicBezTo>
                      <a:pt x="15" y="88"/>
                      <a:pt x="15" y="88"/>
                      <a:pt x="15" y="88"/>
                    </a:cubicBezTo>
                    <a:cubicBezTo>
                      <a:pt x="14" y="90"/>
                      <a:pt x="14" y="90"/>
                      <a:pt x="14" y="90"/>
                    </a:cubicBezTo>
                    <a:cubicBezTo>
                      <a:pt x="15" y="88"/>
                      <a:pt x="15" y="88"/>
                      <a:pt x="15" y="88"/>
                    </a:cubicBezTo>
                    <a:cubicBezTo>
                      <a:pt x="15" y="88"/>
                      <a:pt x="15" y="88"/>
                      <a:pt x="15" y="88"/>
                    </a:cubicBezTo>
                    <a:cubicBezTo>
                      <a:pt x="14" y="90"/>
                      <a:pt x="14" y="90"/>
                      <a:pt x="14" y="90"/>
                    </a:cubicBezTo>
                    <a:cubicBezTo>
                      <a:pt x="15" y="88"/>
                      <a:pt x="15" y="88"/>
                      <a:pt x="15" y="88"/>
                    </a:cubicBezTo>
                    <a:cubicBezTo>
                      <a:pt x="15" y="88"/>
                      <a:pt x="15" y="88"/>
                      <a:pt x="15" y="88"/>
                    </a:cubicBezTo>
                    <a:cubicBezTo>
                      <a:pt x="14" y="88"/>
                      <a:pt x="13" y="87"/>
                      <a:pt x="11" y="85"/>
                    </a:cubicBezTo>
                    <a:cubicBezTo>
                      <a:pt x="10" y="83"/>
                      <a:pt x="9" y="82"/>
                      <a:pt x="9" y="79"/>
                    </a:cubicBezTo>
                    <a:cubicBezTo>
                      <a:pt x="9" y="77"/>
                      <a:pt x="9" y="75"/>
                      <a:pt x="9" y="73"/>
                    </a:cubicBezTo>
                    <a:cubicBezTo>
                      <a:pt x="9" y="67"/>
                      <a:pt x="10" y="62"/>
                      <a:pt x="14" y="55"/>
                    </a:cubicBezTo>
                    <a:cubicBezTo>
                      <a:pt x="17" y="51"/>
                      <a:pt x="19" y="48"/>
                      <a:pt x="21" y="46"/>
                    </a:cubicBezTo>
                    <a:cubicBezTo>
                      <a:pt x="23" y="45"/>
                      <a:pt x="26" y="43"/>
                      <a:pt x="31" y="41"/>
                    </a:cubicBezTo>
                    <a:cubicBezTo>
                      <a:pt x="33" y="40"/>
                      <a:pt x="35" y="39"/>
                      <a:pt x="36" y="38"/>
                    </a:cubicBezTo>
                    <a:cubicBezTo>
                      <a:pt x="37" y="37"/>
                      <a:pt x="38" y="37"/>
                      <a:pt x="39" y="36"/>
                    </a:cubicBezTo>
                    <a:cubicBezTo>
                      <a:pt x="40" y="34"/>
                      <a:pt x="40" y="34"/>
                      <a:pt x="41" y="33"/>
                    </a:cubicBezTo>
                    <a:cubicBezTo>
                      <a:pt x="41" y="32"/>
                      <a:pt x="42" y="31"/>
                      <a:pt x="44" y="29"/>
                    </a:cubicBezTo>
                    <a:cubicBezTo>
                      <a:pt x="47" y="26"/>
                      <a:pt x="50" y="21"/>
                      <a:pt x="53" y="18"/>
                    </a:cubicBezTo>
                    <a:cubicBezTo>
                      <a:pt x="54" y="16"/>
                      <a:pt x="55" y="14"/>
                      <a:pt x="56" y="13"/>
                    </a:cubicBezTo>
                    <a:cubicBezTo>
                      <a:pt x="56" y="12"/>
                      <a:pt x="56" y="12"/>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8" y="10"/>
                      <a:pt x="60" y="9"/>
                    </a:cubicBezTo>
                    <a:cubicBezTo>
                      <a:pt x="62" y="9"/>
                      <a:pt x="64" y="9"/>
                      <a:pt x="65" y="9"/>
                    </a:cubicBezTo>
                    <a:cubicBezTo>
                      <a:pt x="65" y="9"/>
                      <a:pt x="65" y="9"/>
                      <a:pt x="65" y="9"/>
                    </a:cubicBezTo>
                    <a:cubicBezTo>
                      <a:pt x="66" y="9"/>
                      <a:pt x="66" y="9"/>
                      <a:pt x="66" y="9"/>
                    </a:cubicBezTo>
                    <a:cubicBezTo>
                      <a:pt x="66" y="8"/>
                      <a:pt x="66" y="8"/>
                      <a:pt x="66" y="8"/>
                    </a:cubicBezTo>
                    <a:cubicBezTo>
                      <a:pt x="66" y="8"/>
                      <a:pt x="66" y="8"/>
                      <a:pt x="66" y="8"/>
                    </a:cubicBezTo>
                    <a:cubicBezTo>
                      <a:pt x="66" y="9"/>
                      <a:pt x="66" y="9"/>
                      <a:pt x="66" y="9"/>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9"/>
                      <a:pt x="66" y="11"/>
                    </a:cubicBezTo>
                    <a:cubicBezTo>
                      <a:pt x="66" y="12"/>
                      <a:pt x="66" y="12"/>
                      <a:pt x="66" y="12"/>
                    </a:cubicBezTo>
                    <a:cubicBezTo>
                      <a:pt x="70" y="12"/>
                      <a:pt x="70" y="12"/>
                      <a:pt x="70" y="12"/>
                    </a:cubicBezTo>
                    <a:cubicBezTo>
                      <a:pt x="66" y="12"/>
                      <a:pt x="66" y="12"/>
                      <a:pt x="66" y="12"/>
                    </a:cubicBezTo>
                    <a:cubicBezTo>
                      <a:pt x="66" y="12"/>
                      <a:pt x="66" y="12"/>
                      <a:pt x="66" y="13"/>
                    </a:cubicBezTo>
                    <a:cubicBezTo>
                      <a:pt x="65" y="15"/>
                      <a:pt x="64" y="17"/>
                      <a:pt x="63" y="20"/>
                    </a:cubicBezTo>
                    <a:cubicBezTo>
                      <a:pt x="61" y="24"/>
                      <a:pt x="59" y="28"/>
                      <a:pt x="57" y="32"/>
                    </a:cubicBezTo>
                    <a:cubicBezTo>
                      <a:pt x="56" y="33"/>
                      <a:pt x="55" y="35"/>
                      <a:pt x="55" y="36"/>
                    </a:cubicBezTo>
                    <a:cubicBezTo>
                      <a:pt x="54" y="37"/>
                      <a:pt x="54" y="37"/>
                      <a:pt x="54" y="37"/>
                    </a:cubicBezTo>
                    <a:cubicBezTo>
                      <a:pt x="58" y="40"/>
                      <a:pt x="58" y="40"/>
                      <a:pt x="58" y="40"/>
                    </a:cubicBezTo>
                    <a:cubicBezTo>
                      <a:pt x="54" y="37"/>
                      <a:pt x="54" y="37"/>
                      <a:pt x="54" y="37"/>
                    </a:cubicBezTo>
                    <a:cubicBezTo>
                      <a:pt x="43" y="48"/>
                      <a:pt x="43" y="48"/>
                      <a:pt x="43" y="48"/>
                    </a:cubicBezTo>
                    <a:cubicBezTo>
                      <a:pt x="43" y="49"/>
                      <a:pt x="43" y="49"/>
                      <a:pt x="43" y="49"/>
                    </a:cubicBezTo>
                    <a:cubicBezTo>
                      <a:pt x="43" y="50"/>
                      <a:pt x="43" y="50"/>
                      <a:pt x="43" y="50"/>
                    </a:cubicBezTo>
                    <a:cubicBezTo>
                      <a:pt x="43" y="50"/>
                      <a:pt x="43" y="52"/>
                      <a:pt x="44" y="54"/>
                    </a:cubicBezTo>
                    <a:cubicBezTo>
                      <a:pt x="44" y="56"/>
                      <a:pt x="45" y="58"/>
                      <a:pt x="47" y="60"/>
                    </a:cubicBezTo>
                    <a:cubicBezTo>
                      <a:pt x="48" y="61"/>
                      <a:pt x="49" y="61"/>
                      <a:pt x="50" y="62"/>
                    </a:cubicBezTo>
                    <a:cubicBezTo>
                      <a:pt x="52" y="62"/>
                      <a:pt x="53" y="62"/>
                      <a:pt x="54" y="62"/>
                    </a:cubicBezTo>
                    <a:cubicBezTo>
                      <a:pt x="55" y="62"/>
                      <a:pt x="55"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7" y="62"/>
                      <a:pt x="57" y="62"/>
                      <a:pt x="57" y="62"/>
                    </a:cubicBezTo>
                    <a:cubicBezTo>
                      <a:pt x="56" y="62"/>
                      <a:pt x="56" y="62"/>
                      <a:pt x="56" y="62"/>
                    </a:cubicBezTo>
                    <a:cubicBezTo>
                      <a:pt x="56" y="62"/>
                      <a:pt x="56" y="62"/>
                      <a:pt x="56" y="62"/>
                    </a:cubicBezTo>
                    <a:cubicBezTo>
                      <a:pt x="57" y="62"/>
                      <a:pt x="57" y="62"/>
                      <a:pt x="57"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3"/>
                    </a:cubicBezTo>
                    <a:cubicBezTo>
                      <a:pt x="56" y="65"/>
                      <a:pt x="56" y="67"/>
                      <a:pt x="57" y="68"/>
                    </a:cubicBezTo>
                    <a:cubicBezTo>
                      <a:pt x="58" y="70"/>
                      <a:pt x="59" y="72"/>
                      <a:pt x="60" y="72"/>
                    </a:cubicBezTo>
                    <a:cubicBezTo>
                      <a:pt x="60" y="73"/>
                      <a:pt x="60" y="73"/>
                      <a:pt x="60" y="73"/>
                    </a:cubicBezTo>
                    <a:cubicBezTo>
                      <a:pt x="60" y="73"/>
                      <a:pt x="60" y="74"/>
                      <a:pt x="60" y="74"/>
                    </a:cubicBezTo>
                    <a:cubicBezTo>
                      <a:pt x="60" y="74"/>
                      <a:pt x="60" y="75"/>
                      <a:pt x="60" y="75"/>
                    </a:cubicBezTo>
                    <a:cubicBezTo>
                      <a:pt x="60" y="79"/>
                      <a:pt x="60" y="80"/>
                      <a:pt x="59" y="81"/>
                    </a:cubicBezTo>
                    <a:cubicBezTo>
                      <a:pt x="59" y="82"/>
                      <a:pt x="59" y="82"/>
                      <a:pt x="59" y="83"/>
                    </a:cubicBezTo>
                    <a:cubicBezTo>
                      <a:pt x="59" y="84"/>
                      <a:pt x="58" y="85"/>
                      <a:pt x="57" y="86"/>
                    </a:cubicBezTo>
                    <a:cubicBezTo>
                      <a:pt x="56" y="88"/>
                      <a:pt x="55" y="90"/>
                      <a:pt x="52" y="92"/>
                    </a:cubicBezTo>
                    <a:cubicBezTo>
                      <a:pt x="50" y="94"/>
                      <a:pt x="47" y="95"/>
                      <a:pt x="45" y="96"/>
                    </a:cubicBezTo>
                    <a:cubicBezTo>
                      <a:pt x="44" y="97"/>
                      <a:pt x="42" y="97"/>
                      <a:pt x="41" y="97"/>
                    </a:cubicBezTo>
                    <a:cubicBezTo>
                      <a:pt x="37" y="97"/>
                      <a:pt x="32" y="96"/>
                      <a:pt x="28" y="95"/>
                    </a:cubicBezTo>
                    <a:cubicBezTo>
                      <a:pt x="28" y="95"/>
                      <a:pt x="28" y="95"/>
                      <a:pt x="28" y="95"/>
                    </a:cubicBezTo>
                    <a:cubicBezTo>
                      <a:pt x="25" y="94"/>
                      <a:pt x="22" y="92"/>
                      <a:pt x="20" y="91"/>
                    </a:cubicBezTo>
                    <a:cubicBezTo>
                      <a:pt x="18" y="90"/>
                      <a:pt x="17" y="90"/>
                      <a:pt x="16" y="89"/>
                    </a:cubicBezTo>
                    <a:cubicBezTo>
                      <a:pt x="16" y="89"/>
                      <a:pt x="16" y="89"/>
                      <a:pt x="15" y="89"/>
                    </a:cubicBezTo>
                    <a:cubicBezTo>
                      <a:pt x="15" y="88"/>
                      <a:pt x="15" y="88"/>
                      <a:pt x="15" y="88"/>
                    </a:cubicBezTo>
                    <a:cubicBezTo>
                      <a:pt x="15" y="88"/>
                      <a:pt x="15" y="88"/>
                      <a:pt x="15" y="88"/>
                    </a:cubicBezTo>
                    <a:cubicBezTo>
                      <a:pt x="15" y="88"/>
                      <a:pt x="15" y="88"/>
                      <a:pt x="15" y="88"/>
                    </a:cubicBezTo>
                    <a:cubicBezTo>
                      <a:pt x="15" y="88"/>
                      <a:pt x="15" y="88"/>
                      <a:pt x="15" y="88"/>
                    </a:cubicBezTo>
                    <a:cubicBezTo>
                      <a:pt x="13" y="92"/>
                      <a:pt x="13" y="92"/>
                      <a:pt x="13" y="92"/>
                    </a:cubicBezTo>
                    <a:cubicBezTo>
                      <a:pt x="10" y="96"/>
                      <a:pt x="10" y="96"/>
                      <a:pt x="10" y="96"/>
                    </a:cubicBezTo>
                    <a:cubicBezTo>
                      <a:pt x="10" y="96"/>
                      <a:pt x="12" y="97"/>
                      <a:pt x="15" y="99"/>
                    </a:cubicBezTo>
                    <a:cubicBezTo>
                      <a:pt x="18" y="100"/>
                      <a:pt x="22" y="102"/>
                      <a:pt x="26" y="103"/>
                    </a:cubicBezTo>
                    <a:cubicBezTo>
                      <a:pt x="26" y="103"/>
                      <a:pt x="26" y="103"/>
                      <a:pt x="26" y="103"/>
                    </a:cubicBezTo>
                    <a:cubicBezTo>
                      <a:pt x="30" y="104"/>
                      <a:pt x="35" y="106"/>
                      <a:pt x="41" y="106"/>
                    </a:cubicBezTo>
                    <a:cubicBezTo>
                      <a:pt x="43" y="106"/>
                      <a:pt x="46" y="105"/>
                      <a:pt x="48" y="104"/>
                    </a:cubicBezTo>
                    <a:cubicBezTo>
                      <a:pt x="51" y="103"/>
                      <a:pt x="54" y="101"/>
                      <a:pt x="58" y="99"/>
                    </a:cubicBezTo>
                    <a:cubicBezTo>
                      <a:pt x="61" y="97"/>
                      <a:pt x="63" y="94"/>
                      <a:pt x="65" y="90"/>
                    </a:cubicBezTo>
                    <a:cubicBezTo>
                      <a:pt x="66" y="89"/>
                      <a:pt x="67" y="88"/>
                      <a:pt x="67" y="86"/>
                    </a:cubicBezTo>
                    <a:cubicBezTo>
                      <a:pt x="68" y="85"/>
                      <a:pt x="68" y="83"/>
                      <a:pt x="68" y="82"/>
                    </a:cubicBezTo>
                    <a:cubicBezTo>
                      <a:pt x="69" y="80"/>
                      <a:pt x="69" y="79"/>
                      <a:pt x="69" y="76"/>
                    </a:cubicBezTo>
                    <a:cubicBezTo>
                      <a:pt x="69" y="76"/>
                      <a:pt x="69" y="75"/>
                      <a:pt x="69" y="74"/>
                    </a:cubicBezTo>
                    <a:cubicBezTo>
                      <a:pt x="69" y="72"/>
                      <a:pt x="69" y="71"/>
                      <a:pt x="68" y="69"/>
                    </a:cubicBezTo>
                    <a:cubicBezTo>
                      <a:pt x="67" y="67"/>
                      <a:pt x="66" y="66"/>
                      <a:pt x="66" y="66"/>
                    </a:cubicBezTo>
                    <a:cubicBezTo>
                      <a:pt x="65" y="65"/>
                      <a:pt x="65" y="64"/>
                      <a:pt x="65" y="62"/>
                    </a:cubicBezTo>
                    <a:cubicBezTo>
                      <a:pt x="65" y="61"/>
                      <a:pt x="64" y="60"/>
                      <a:pt x="64" y="59"/>
                    </a:cubicBezTo>
                    <a:cubicBezTo>
                      <a:pt x="63" y="57"/>
                      <a:pt x="62" y="55"/>
                      <a:pt x="60" y="55"/>
                    </a:cubicBezTo>
                    <a:cubicBezTo>
                      <a:pt x="59" y="54"/>
                      <a:pt x="58" y="54"/>
                      <a:pt x="57" y="54"/>
                    </a:cubicBezTo>
                    <a:cubicBezTo>
                      <a:pt x="55" y="53"/>
                      <a:pt x="54" y="53"/>
                      <a:pt x="54" y="53"/>
                    </a:cubicBezTo>
                    <a:cubicBezTo>
                      <a:pt x="53" y="53"/>
                      <a:pt x="53" y="53"/>
                      <a:pt x="53" y="53"/>
                    </a:cubicBezTo>
                    <a:cubicBezTo>
                      <a:pt x="53" y="54"/>
                      <a:pt x="53" y="54"/>
                      <a:pt x="53" y="54"/>
                    </a:cubicBezTo>
                    <a:cubicBezTo>
                      <a:pt x="53" y="53"/>
                      <a:pt x="53" y="53"/>
                      <a:pt x="53" y="53"/>
                    </a:cubicBezTo>
                    <a:cubicBezTo>
                      <a:pt x="53" y="53"/>
                      <a:pt x="53" y="53"/>
                      <a:pt x="53" y="53"/>
                    </a:cubicBezTo>
                    <a:cubicBezTo>
                      <a:pt x="53" y="54"/>
                      <a:pt x="53" y="54"/>
                      <a:pt x="53" y="54"/>
                    </a:cubicBezTo>
                    <a:cubicBezTo>
                      <a:pt x="53" y="53"/>
                      <a:pt x="53" y="53"/>
                      <a:pt x="53" y="53"/>
                    </a:cubicBezTo>
                    <a:cubicBezTo>
                      <a:pt x="53" y="54"/>
                      <a:pt x="53" y="54"/>
                      <a:pt x="53" y="54"/>
                    </a:cubicBezTo>
                    <a:cubicBezTo>
                      <a:pt x="53" y="53"/>
                      <a:pt x="53" y="53"/>
                      <a:pt x="53" y="53"/>
                    </a:cubicBezTo>
                    <a:cubicBezTo>
                      <a:pt x="53" y="53"/>
                      <a:pt x="53" y="53"/>
                      <a:pt x="53" y="53"/>
                    </a:cubicBezTo>
                    <a:cubicBezTo>
                      <a:pt x="53" y="54"/>
                      <a:pt x="53" y="54"/>
                      <a:pt x="53" y="54"/>
                    </a:cubicBezTo>
                    <a:cubicBezTo>
                      <a:pt x="53" y="53"/>
                      <a:pt x="53" y="53"/>
                      <a:pt x="53" y="53"/>
                    </a:cubicBezTo>
                    <a:cubicBezTo>
                      <a:pt x="53" y="53"/>
                      <a:pt x="53" y="52"/>
                      <a:pt x="52" y="52"/>
                    </a:cubicBezTo>
                    <a:cubicBezTo>
                      <a:pt x="52" y="51"/>
                      <a:pt x="52" y="50"/>
                      <a:pt x="52" y="50"/>
                    </a:cubicBezTo>
                    <a:cubicBezTo>
                      <a:pt x="52" y="50"/>
                      <a:pt x="52" y="50"/>
                      <a:pt x="52" y="50"/>
                    </a:cubicBezTo>
                    <a:cubicBezTo>
                      <a:pt x="50" y="50"/>
                      <a:pt x="50" y="50"/>
                      <a:pt x="50" y="50"/>
                    </a:cubicBezTo>
                    <a:cubicBezTo>
                      <a:pt x="52" y="50"/>
                      <a:pt x="52" y="50"/>
                      <a:pt x="52" y="50"/>
                    </a:cubicBezTo>
                    <a:cubicBezTo>
                      <a:pt x="52" y="50"/>
                      <a:pt x="52" y="50"/>
                      <a:pt x="52" y="50"/>
                    </a:cubicBezTo>
                    <a:cubicBezTo>
                      <a:pt x="50" y="50"/>
                      <a:pt x="50" y="50"/>
                      <a:pt x="50" y="50"/>
                    </a:cubicBezTo>
                    <a:cubicBezTo>
                      <a:pt x="52" y="50"/>
                      <a:pt x="52" y="50"/>
                      <a:pt x="52" y="50"/>
                    </a:cubicBezTo>
                    <a:cubicBezTo>
                      <a:pt x="48" y="50"/>
                      <a:pt x="48" y="50"/>
                      <a:pt x="48" y="50"/>
                    </a:cubicBezTo>
                    <a:cubicBezTo>
                      <a:pt x="51" y="53"/>
                      <a:pt x="51" y="53"/>
                      <a:pt x="51" y="53"/>
                    </a:cubicBezTo>
                    <a:cubicBezTo>
                      <a:pt x="61" y="42"/>
                      <a:pt x="61" y="42"/>
                      <a:pt x="61" y="42"/>
                    </a:cubicBezTo>
                    <a:cubicBezTo>
                      <a:pt x="61" y="42"/>
                      <a:pt x="61" y="42"/>
                      <a:pt x="61" y="42"/>
                    </a:cubicBezTo>
                    <a:cubicBezTo>
                      <a:pt x="61" y="42"/>
                      <a:pt x="65" y="36"/>
                      <a:pt x="68" y="30"/>
                    </a:cubicBezTo>
                    <a:cubicBezTo>
                      <a:pt x="70" y="27"/>
                      <a:pt x="71" y="23"/>
                      <a:pt x="72" y="20"/>
                    </a:cubicBezTo>
                    <a:cubicBezTo>
                      <a:pt x="73" y="19"/>
                      <a:pt x="74" y="17"/>
                      <a:pt x="74" y="16"/>
                    </a:cubicBezTo>
                    <a:cubicBezTo>
                      <a:pt x="74" y="14"/>
                      <a:pt x="75" y="13"/>
                      <a:pt x="75" y="12"/>
                    </a:cubicBezTo>
                    <a:cubicBezTo>
                      <a:pt x="75" y="12"/>
                      <a:pt x="75" y="12"/>
                      <a:pt x="75" y="12"/>
                    </a:cubicBezTo>
                    <a:cubicBezTo>
                      <a:pt x="75" y="11"/>
                      <a:pt x="75" y="11"/>
                      <a:pt x="75" y="11"/>
                    </a:cubicBezTo>
                    <a:cubicBezTo>
                      <a:pt x="75" y="11"/>
                      <a:pt x="75" y="11"/>
                      <a:pt x="75" y="11"/>
                    </a:cubicBezTo>
                    <a:cubicBezTo>
                      <a:pt x="75" y="10"/>
                      <a:pt x="75" y="8"/>
                      <a:pt x="74" y="7"/>
                    </a:cubicBezTo>
                    <a:cubicBezTo>
                      <a:pt x="74" y="6"/>
                      <a:pt x="74" y="5"/>
                      <a:pt x="73" y="4"/>
                    </a:cubicBezTo>
                    <a:cubicBezTo>
                      <a:pt x="72" y="2"/>
                      <a:pt x="71" y="1"/>
                      <a:pt x="69" y="0"/>
                    </a:cubicBezTo>
                    <a:cubicBezTo>
                      <a:pt x="68" y="0"/>
                      <a:pt x="66" y="0"/>
                      <a:pt x="65" y="0"/>
                    </a:cubicBezTo>
                    <a:cubicBezTo>
                      <a:pt x="65" y="0"/>
                      <a:pt x="65" y="0"/>
                      <a:pt x="65" y="0"/>
                    </a:cubicBezTo>
                    <a:cubicBezTo>
                      <a:pt x="62" y="0"/>
                      <a:pt x="60" y="0"/>
                      <a:pt x="57" y="1"/>
                    </a:cubicBezTo>
                    <a:cubicBezTo>
                      <a:pt x="55" y="2"/>
                      <a:pt x="53" y="3"/>
                      <a:pt x="51" y="5"/>
                    </a:cubicBezTo>
                    <a:cubicBezTo>
                      <a:pt x="50" y="5"/>
                      <a:pt x="50" y="6"/>
                      <a:pt x="49" y="6"/>
                    </a:cubicBezTo>
                    <a:cubicBezTo>
                      <a:pt x="48" y="8"/>
                      <a:pt x="46" y="11"/>
                      <a:pt x="44" y="14"/>
                    </a:cubicBezTo>
                    <a:cubicBezTo>
                      <a:pt x="42" y="17"/>
                      <a:pt x="40" y="20"/>
                      <a:pt x="38" y="23"/>
                    </a:cubicBezTo>
                    <a:cubicBezTo>
                      <a:pt x="36" y="25"/>
                      <a:pt x="35" y="26"/>
                      <a:pt x="34" y="27"/>
                    </a:cubicBezTo>
                    <a:cubicBezTo>
                      <a:pt x="33" y="28"/>
                      <a:pt x="33" y="29"/>
                      <a:pt x="32" y="29"/>
                    </a:cubicBezTo>
                    <a:cubicBezTo>
                      <a:pt x="32" y="30"/>
                      <a:pt x="32" y="30"/>
                      <a:pt x="31" y="31"/>
                    </a:cubicBezTo>
                    <a:cubicBezTo>
                      <a:pt x="31" y="31"/>
                      <a:pt x="29" y="32"/>
                      <a:pt x="27" y="33"/>
                    </a:cubicBezTo>
                    <a:cubicBezTo>
                      <a:pt x="22" y="35"/>
                      <a:pt x="19" y="37"/>
                      <a:pt x="15" y="39"/>
                    </a:cubicBezTo>
                    <a:cubicBezTo>
                      <a:pt x="12" y="42"/>
                      <a:pt x="9" y="46"/>
                      <a:pt x="6" y="51"/>
                    </a:cubicBezTo>
                    <a:cubicBezTo>
                      <a:pt x="1" y="59"/>
                      <a:pt x="0" y="66"/>
                      <a:pt x="0" y="73"/>
                    </a:cubicBezTo>
                    <a:cubicBezTo>
                      <a:pt x="0" y="75"/>
                      <a:pt x="0" y="77"/>
                      <a:pt x="0" y="80"/>
                    </a:cubicBezTo>
                    <a:cubicBezTo>
                      <a:pt x="0" y="85"/>
                      <a:pt x="3" y="89"/>
                      <a:pt x="6" y="92"/>
                    </a:cubicBezTo>
                    <a:cubicBezTo>
                      <a:pt x="8" y="94"/>
                      <a:pt x="10" y="96"/>
                      <a:pt x="11" y="96"/>
                    </a:cubicBezTo>
                    <a:cubicBezTo>
                      <a:pt x="13" y="92"/>
                      <a:pt x="13" y="92"/>
                      <a:pt x="13" y="92"/>
                    </a:cubicBezTo>
                    <a:cubicBezTo>
                      <a:pt x="10" y="96"/>
                      <a:pt x="10" y="96"/>
                      <a:pt x="10" y="96"/>
                    </a:cubicBezTo>
                    <a:lnTo>
                      <a:pt x="13" y="9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9" name="Freeform 1227"/>
              <p:cNvSpPr>
                <a:spLocks/>
              </p:cNvSpPr>
              <p:nvPr/>
            </p:nvSpPr>
            <p:spPr bwMode="auto">
              <a:xfrm>
                <a:off x="4411840" y="1728042"/>
                <a:ext cx="323540" cy="883698"/>
              </a:xfrm>
              <a:custGeom>
                <a:avLst/>
                <a:gdLst>
                  <a:gd name="T0" fmla="*/ 126 w 148"/>
                  <a:gd name="T1" fmla="*/ 9 h 404"/>
                  <a:gd name="T2" fmla="*/ 91 w 148"/>
                  <a:gd name="T3" fmla="*/ 307 h 404"/>
                  <a:gd name="T4" fmla="*/ 86 w 148"/>
                  <a:gd name="T5" fmla="*/ 381 h 404"/>
                  <a:gd name="T6" fmla="*/ 68 w 148"/>
                  <a:gd name="T7" fmla="*/ 389 h 404"/>
                  <a:gd name="T8" fmla="*/ 20 w 148"/>
                  <a:gd name="T9" fmla="*/ 391 h 404"/>
                  <a:gd name="T10" fmla="*/ 13 w 148"/>
                  <a:gd name="T11" fmla="*/ 402 h 404"/>
                  <a:gd name="T12" fmla="*/ 92 w 148"/>
                  <a:gd name="T13" fmla="*/ 393 h 404"/>
                  <a:gd name="T14" fmla="*/ 111 w 148"/>
                  <a:gd name="T15" fmla="*/ 342 h 404"/>
                  <a:gd name="T16" fmla="*/ 146 w 148"/>
                  <a:gd name="T17" fmla="*/ 6 h 404"/>
                  <a:gd name="T18" fmla="*/ 126 w 148"/>
                  <a:gd name="T19" fmla="*/ 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404">
                    <a:moveTo>
                      <a:pt x="126" y="9"/>
                    </a:moveTo>
                    <a:cubicBezTo>
                      <a:pt x="91" y="105"/>
                      <a:pt x="91" y="207"/>
                      <a:pt x="91" y="307"/>
                    </a:cubicBezTo>
                    <a:cubicBezTo>
                      <a:pt x="91" y="329"/>
                      <a:pt x="97" y="361"/>
                      <a:pt x="86" y="381"/>
                    </a:cubicBezTo>
                    <a:cubicBezTo>
                      <a:pt x="82" y="388"/>
                      <a:pt x="74" y="388"/>
                      <a:pt x="68" y="389"/>
                    </a:cubicBezTo>
                    <a:cubicBezTo>
                      <a:pt x="52" y="391"/>
                      <a:pt x="36" y="391"/>
                      <a:pt x="20" y="391"/>
                    </a:cubicBezTo>
                    <a:cubicBezTo>
                      <a:pt x="13" y="392"/>
                      <a:pt x="0" y="403"/>
                      <a:pt x="13" y="402"/>
                    </a:cubicBezTo>
                    <a:cubicBezTo>
                      <a:pt x="38" y="401"/>
                      <a:pt x="69" y="404"/>
                      <a:pt x="92" y="393"/>
                    </a:cubicBezTo>
                    <a:cubicBezTo>
                      <a:pt x="111" y="383"/>
                      <a:pt x="110" y="361"/>
                      <a:pt x="111" y="342"/>
                    </a:cubicBezTo>
                    <a:cubicBezTo>
                      <a:pt x="112" y="229"/>
                      <a:pt x="107" y="114"/>
                      <a:pt x="146" y="6"/>
                    </a:cubicBezTo>
                    <a:cubicBezTo>
                      <a:pt x="148" y="0"/>
                      <a:pt x="128" y="2"/>
                      <a:pt x="126" y="9"/>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0" name="Freeform 1228"/>
              <p:cNvSpPr>
                <a:spLocks/>
              </p:cNvSpPr>
              <p:nvPr/>
            </p:nvSpPr>
            <p:spPr bwMode="auto">
              <a:xfrm>
                <a:off x="4753086" y="1758625"/>
                <a:ext cx="289737" cy="898185"/>
              </a:xfrm>
              <a:custGeom>
                <a:avLst/>
                <a:gdLst>
                  <a:gd name="T0" fmla="*/ 2 w 132"/>
                  <a:gd name="T1" fmla="*/ 11 h 410"/>
                  <a:gd name="T2" fmla="*/ 24 w 132"/>
                  <a:gd name="T3" fmla="*/ 337 h 410"/>
                  <a:gd name="T4" fmla="*/ 34 w 132"/>
                  <a:gd name="T5" fmla="*/ 395 h 410"/>
                  <a:gd name="T6" fmla="*/ 109 w 132"/>
                  <a:gd name="T7" fmla="*/ 409 h 410"/>
                  <a:gd name="T8" fmla="*/ 121 w 132"/>
                  <a:gd name="T9" fmla="*/ 400 h 410"/>
                  <a:gd name="T10" fmla="*/ 50 w 132"/>
                  <a:gd name="T11" fmla="*/ 386 h 410"/>
                  <a:gd name="T12" fmla="*/ 44 w 132"/>
                  <a:gd name="T13" fmla="*/ 324 h 410"/>
                  <a:gd name="T14" fmla="*/ 22 w 132"/>
                  <a:gd name="T15" fmla="*/ 6 h 410"/>
                  <a:gd name="T16" fmla="*/ 2 w 132"/>
                  <a:gd name="T17" fmla="*/ 1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410">
                    <a:moveTo>
                      <a:pt x="2" y="11"/>
                    </a:moveTo>
                    <a:cubicBezTo>
                      <a:pt x="35" y="117"/>
                      <a:pt x="29" y="228"/>
                      <a:pt x="24" y="337"/>
                    </a:cubicBezTo>
                    <a:cubicBezTo>
                      <a:pt x="23" y="355"/>
                      <a:pt x="18" y="383"/>
                      <a:pt x="34" y="395"/>
                    </a:cubicBezTo>
                    <a:cubicBezTo>
                      <a:pt x="52" y="410"/>
                      <a:pt x="87" y="407"/>
                      <a:pt x="109" y="409"/>
                    </a:cubicBezTo>
                    <a:cubicBezTo>
                      <a:pt x="114" y="410"/>
                      <a:pt x="132" y="401"/>
                      <a:pt x="121" y="400"/>
                    </a:cubicBezTo>
                    <a:cubicBezTo>
                      <a:pt x="101" y="398"/>
                      <a:pt x="66" y="401"/>
                      <a:pt x="50" y="386"/>
                    </a:cubicBezTo>
                    <a:cubicBezTo>
                      <a:pt x="36" y="373"/>
                      <a:pt x="43" y="340"/>
                      <a:pt x="44" y="324"/>
                    </a:cubicBezTo>
                    <a:cubicBezTo>
                      <a:pt x="49" y="217"/>
                      <a:pt x="54" y="109"/>
                      <a:pt x="22" y="6"/>
                    </a:cubicBezTo>
                    <a:cubicBezTo>
                      <a:pt x="20" y="0"/>
                      <a:pt x="0" y="5"/>
                      <a:pt x="2" y="1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1" name="Freeform 1229"/>
              <p:cNvSpPr>
                <a:spLocks/>
              </p:cNvSpPr>
              <p:nvPr/>
            </p:nvSpPr>
            <p:spPr bwMode="auto">
              <a:xfrm>
                <a:off x="4188099" y="704304"/>
                <a:ext cx="230180" cy="175452"/>
              </a:xfrm>
              <a:custGeom>
                <a:avLst/>
                <a:gdLst>
                  <a:gd name="T0" fmla="*/ 0 w 143"/>
                  <a:gd name="T1" fmla="*/ 4 h 109"/>
                  <a:gd name="T2" fmla="*/ 140 w 143"/>
                  <a:gd name="T3" fmla="*/ 109 h 109"/>
                  <a:gd name="T4" fmla="*/ 143 w 143"/>
                  <a:gd name="T5" fmla="*/ 105 h 109"/>
                  <a:gd name="T6" fmla="*/ 3 w 143"/>
                  <a:gd name="T7" fmla="*/ 0 h 109"/>
                  <a:gd name="T8" fmla="*/ 0 w 143"/>
                  <a:gd name="T9" fmla="*/ 4 h 109"/>
                </a:gdLst>
                <a:ahLst/>
                <a:cxnLst>
                  <a:cxn ang="0">
                    <a:pos x="T0" y="T1"/>
                  </a:cxn>
                  <a:cxn ang="0">
                    <a:pos x="T2" y="T3"/>
                  </a:cxn>
                  <a:cxn ang="0">
                    <a:pos x="T4" y="T5"/>
                  </a:cxn>
                  <a:cxn ang="0">
                    <a:pos x="T6" y="T7"/>
                  </a:cxn>
                  <a:cxn ang="0">
                    <a:pos x="T8" y="T9"/>
                  </a:cxn>
                </a:cxnLst>
                <a:rect l="0" t="0" r="r" b="b"/>
                <a:pathLst>
                  <a:path w="143" h="109">
                    <a:moveTo>
                      <a:pt x="0" y="4"/>
                    </a:moveTo>
                    <a:lnTo>
                      <a:pt x="140" y="109"/>
                    </a:lnTo>
                    <a:lnTo>
                      <a:pt x="143" y="105"/>
                    </a:lnTo>
                    <a:lnTo>
                      <a:pt x="3" y="0"/>
                    </a:lnTo>
                    <a:lnTo>
                      <a:pt x="0" y="4"/>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2" name="Freeform 1230"/>
              <p:cNvSpPr>
                <a:spLocks/>
              </p:cNvSpPr>
              <p:nvPr/>
            </p:nvSpPr>
            <p:spPr bwMode="auto">
              <a:xfrm>
                <a:off x="4188099" y="704304"/>
                <a:ext cx="230180" cy="175452"/>
              </a:xfrm>
              <a:custGeom>
                <a:avLst/>
                <a:gdLst>
                  <a:gd name="T0" fmla="*/ 0 w 143"/>
                  <a:gd name="T1" fmla="*/ 4 h 109"/>
                  <a:gd name="T2" fmla="*/ 140 w 143"/>
                  <a:gd name="T3" fmla="*/ 109 h 109"/>
                  <a:gd name="T4" fmla="*/ 143 w 143"/>
                  <a:gd name="T5" fmla="*/ 105 h 109"/>
                  <a:gd name="T6" fmla="*/ 3 w 143"/>
                  <a:gd name="T7" fmla="*/ 0 h 109"/>
                </a:gdLst>
                <a:ahLst/>
                <a:cxnLst>
                  <a:cxn ang="0">
                    <a:pos x="T0" y="T1"/>
                  </a:cxn>
                  <a:cxn ang="0">
                    <a:pos x="T2" y="T3"/>
                  </a:cxn>
                  <a:cxn ang="0">
                    <a:pos x="T4" y="T5"/>
                  </a:cxn>
                  <a:cxn ang="0">
                    <a:pos x="T6" y="T7"/>
                  </a:cxn>
                </a:cxnLst>
                <a:rect l="0" t="0" r="r" b="b"/>
                <a:pathLst>
                  <a:path w="143" h="109">
                    <a:moveTo>
                      <a:pt x="0" y="4"/>
                    </a:moveTo>
                    <a:lnTo>
                      <a:pt x="140" y="109"/>
                    </a:lnTo>
                    <a:lnTo>
                      <a:pt x="143" y="105"/>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3" name="Freeform 1231"/>
              <p:cNvSpPr>
                <a:spLocks/>
              </p:cNvSpPr>
              <p:nvPr/>
            </p:nvSpPr>
            <p:spPr bwMode="auto">
              <a:xfrm>
                <a:off x="4297555" y="625431"/>
                <a:ext cx="143259" cy="122333"/>
              </a:xfrm>
              <a:custGeom>
                <a:avLst/>
                <a:gdLst>
                  <a:gd name="T0" fmla="*/ 0 w 89"/>
                  <a:gd name="T1" fmla="*/ 4 h 76"/>
                  <a:gd name="T2" fmla="*/ 86 w 89"/>
                  <a:gd name="T3" fmla="*/ 76 h 76"/>
                  <a:gd name="T4" fmla="*/ 89 w 89"/>
                  <a:gd name="T5" fmla="*/ 72 h 76"/>
                  <a:gd name="T6" fmla="*/ 4 w 89"/>
                  <a:gd name="T7" fmla="*/ 0 h 76"/>
                  <a:gd name="T8" fmla="*/ 0 w 89"/>
                  <a:gd name="T9" fmla="*/ 4 h 76"/>
                </a:gdLst>
                <a:ahLst/>
                <a:cxnLst>
                  <a:cxn ang="0">
                    <a:pos x="T0" y="T1"/>
                  </a:cxn>
                  <a:cxn ang="0">
                    <a:pos x="T2" y="T3"/>
                  </a:cxn>
                  <a:cxn ang="0">
                    <a:pos x="T4" y="T5"/>
                  </a:cxn>
                  <a:cxn ang="0">
                    <a:pos x="T6" y="T7"/>
                  </a:cxn>
                  <a:cxn ang="0">
                    <a:pos x="T8" y="T9"/>
                  </a:cxn>
                </a:cxnLst>
                <a:rect l="0" t="0" r="r" b="b"/>
                <a:pathLst>
                  <a:path w="89" h="76">
                    <a:moveTo>
                      <a:pt x="0" y="4"/>
                    </a:moveTo>
                    <a:lnTo>
                      <a:pt x="86" y="76"/>
                    </a:lnTo>
                    <a:lnTo>
                      <a:pt x="89" y="72"/>
                    </a:lnTo>
                    <a:lnTo>
                      <a:pt x="4" y="0"/>
                    </a:lnTo>
                    <a:lnTo>
                      <a:pt x="0" y="4"/>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4" name="Freeform 1232"/>
              <p:cNvSpPr>
                <a:spLocks/>
              </p:cNvSpPr>
              <p:nvPr/>
            </p:nvSpPr>
            <p:spPr bwMode="auto">
              <a:xfrm>
                <a:off x="4297555" y="625431"/>
                <a:ext cx="143259" cy="122333"/>
              </a:xfrm>
              <a:custGeom>
                <a:avLst/>
                <a:gdLst>
                  <a:gd name="T0" fmla="*/ 0 w 89"/>
                  <a:gd name="T1" fmla="*/ 4 h 76"/>
                  <a:gd name="T2" fmla="*/ 86 w 89"/>
                  <a:gd name="T3" fmla="*/ 76 h 76"/>
                  <a:gd name="T4" fmla="*/ 89 w 89"/>
                  <a:gd name="T5" fmla="*/ 72 h 76"/>
                  <a:gd name="T6" fmla="*/ 4 w 89"/>
                  <a:gd name="T7" fmla="*/ 0 h 76"/>
                </a:gdLst>
                <a:ahLst/>
                <a:cxnLst>
                  <a:cxn ang="0">
                    <a:pos x="T0" y="T1"/>
                  </a:cxn>
                  <a:cxn ang="0">
                    <a:pos x="T2" y="T3"/>
                  </a:cxn>
                  <a:cxn ang="0">
                    <a:pos x="T4" y="T5"/>
                  </a:cxn>
                  <a:cxn ang="0">
                    <a:pos x="T6" y="T7"/>
                  </a:cxn>
                </a:cxnLst>
                <a:rect l="0" t="0" r="r" b="b"/>
                <a:pathLst>
                  <a:path w="89" h="76">
                    <a:moveTo>
                      <a:pt x="0" y="4"/>
                    </a:moveTo>
                    <a:lnTo>
                      <a:pt x="86" y="76"/>
                    </a:lnTo>
                    <a:lnTo>
                      <a:pt x="89" y="7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5" name="Rectangle 1233"/>
              <p:cNvSpPr>
                <a:spLocks noChangeArrowheads="1"/>
              </p:cNvSpPr>
              <p:nvPr/>
            </p:nvSpPr>
            <p:spPr bwMode="auto">
              <a:xfrm>
                <a:off x="4432766" y="702694"/>
                <a:ext cx="9658" cy="40241"/>
              </a:xfrm>
              <a:prstGeom prst="rect">
                <a:avLst/>
              </a:prstGeom>
              <a:solidFill>
                <a:srgbClr val="5858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6" name="Freeform 1234"/>
              <p:cNvSpPr>
                <a:spLocks/>
              </p:cNvSpPr>
              <p:nvPr/>
            </p:nvSpPr>
            <p:spPr bwMode="auto">
              <a:xfrm>
                <a:off x="4432766" y="702694"/>
                <a:ext cx="9658" cy="40241"/>
              </a:xfrm>
              <a:custGeom>
                <a:avLst/>
                <a:gdLst>
                  <a:gd name="T0" fmla="*/ 0 w 6"/>
                  <a:gd name="T1" fmla="*/ 0 h 25"/>
                  <a:gd name="T2" fmla="*/ 0 w 6"/>
                  <a:gd name="T3" fmla="*/ 25 h 25"/>
                  <a:gd name="T4" fmla="*/ 6 w 6"/>
                  <a:gd name="T5" fmla="*/ 25 h 25"/>
                  <a:gd name="T6" fmla="*/ 6 w 6"/>
                  <a:gd name="T7" fmla="*/ 0 h 25"/>
                </a:gdLst>
                <a:ahLst/>
                <a:cxnLst>
                  <a:cxn ang="0">
                    <a:pos x="T0" y="T1"/>
                  </a:cxn>
                  <a:cxn ang="0">
                    <a:pos x="T2" y="T3"/>
                  </a:cxn>
                  <a:cxn ang="0">
                    <a:pos x="T4" y="T5"/>
                  </a:cxn>
                  <a:cxn ang="0">
                    <a:pos x="T6" y="T7"/>
                  </a:cxn>
                </a:cxnLst>
                <a:rect l="0" t="0" r="r" b="b"/>
                <a:pathLst>
                  <a:path w="6" h="25">
                    <a:moveTo>
                      <a:pt x="0" y="0"/>
                    </a:moveTo>
                    <a:lnTo>
                      <a:pt x="0" y="25"/>
                    </a:lnTo>
                    <a:lnTo>
                      <a:pt x="6" y="25"/>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7" name="Freeform 1235"/>
              <p:cNvSpPr>
                <a:spLocks/>
              </p:cNvSpPr>
              <p:nvPr/>
            </p:nvSpPr>
            <p:spPr bwMode="auto">
              <a:xfrm>
                <a:off x="4432766" y="709133"/>
                <a:ext cx="106237" cy="196377"/>
              </a:xfrm>
              <a:custGeom>
                <a:avLst/>
                <a:gdLst>
                  <a:gd name="T0" fmla="*/ 0 w 66"/>
                  <a:gd name="T1" fmla="*/ 2 h 122"/>
                  <a:gd name="T2" fmla="*/ 60 w 66"/>
                  <a:gd name="T3" fmla="*/ 122 h 122"/>
                  <a:gd name="T4" fmla="*/ 66 w 66"/>
                  <a:gd name="T5" fmla="*/ 119 h 122"/>
                  <a:gd name="T6" fmla="*/ 6 w 66"/>
                  <a:gd name="T7" fmla="*/ 0 h 122"/>
                  <a:gd name="T8" fmla="*/ 0 w 66"/>
                  <a:gd name="T9" fmla="*/ 2 h 122"/>
                </a:gdLst>
                <a:ahLst/>
                <a:cxnLst>
                  <a:cxn ang="0">
                    <a:pos x="T0" y="T1"/>
                  </a:cxn>
                  <a:cxn ang="0">
                    <a:pos x="T2" y="T3"/>
                  </a:cxn>
                  <a:cxn ang="0">
                    <a:pos x="T4" y="T5"/>
                  </a:cxn>
                  <a:cxn ang="0">
                    <a:pos x="T6" y="T7"/>
                  </a:cxn>
                  <a:cxn ang="0">
                    <a:pos x="T8" y="T9"/>
                  </a:cxn>
                </a:cxnLst>
                <a:rect l="0" t="0" r="r" b="b"/>
                <a:pathLst>
                  <a:path w="66" h="122">
                    <a:moveTo>
                      <a:pt x="0" y="2"/>
                    </a:moveTo>
                    <a:lnTo>
                      <a:pt x="60" y="122"/>
                    </a:lnTo>
                    <a:lnTo>
                      <a:pt x="66" y="119"/>
                    </a:lnTo>
                    <a:lnTo>
                      <a:pt x="6" y="0"/>
                    </a:lnTo>
                    <a:lnTo>
                      <a:pt x="0" y="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8" name="Freeform 1236"/>
              <p:cNvSpPr>
                <a:spLocks/>
              </p:cNvSpPr>
              <p:nvPr/>
            </p:nvSpPr>
            <p:spPr bwMode="auto">
              <a:xfrm>
                <a:off x="4432766" y="709133"/>
                <a:ext cx="106237" cy="196377"/>
              </a:xfrm>
              <a:custGeom>
                <a:avLst/>
                <a:gdLst>
                  <a:gd name="T0" fmla="*/ 0 w 66"/>
                  <a:gd name="T1" fmla="*/ 2 h 122"/>
                  <a:gd name="T2" fmla="*/ 60 w 66"/>
                  <a:gd name="T3" fmla="*/ 122 h 122"/>
                  <a:gd name="T4" fmla="*/ 66 w 66"/>
                  <a:gd name="T5" fmla="*/ 119 h 122"/>
                  <a:gd name="T6" fmla="*/ 6 w 66"/>
                  <a:gd name="T7" fmla="*/ 0 h 122"/>
                </a:gdLst>
                <a:ahLst/>
                <a:cxnLst>
                  <a:cxn ang="0">
                    <a:pos x="T0" y="T1"/>
                  </a:cxn>
                  <a:cxn ang="0">
                    <a:pos x="T2" y="T3"/>
                  </a:cxn>
                  <a:cxn ang="0">
                    <a:pos x="T4" y="T5"/>
                  </a:cxn>
                  <a:cxn ang="0">
                    <a:pos x="T6" y="T7"/>
                  </a:cxn>
                </a:cxnLst>
                <a:rect l="0" t="0" r="r" b="b"/>
                <a:pathLst>
                  <a:path w="66" h="122">
                    <a:moveTo>
                      <a:pt x="0" y="2"/>
                    </a:moveTo>
                    <a:lnTo>
                      <a:pt x="60" y="122"/>
                    </a:lnTo>
                    <a:lnTo>
                      <a:pt x="66" y="119"/>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9" name="Freeform 1237"/>
              <p:cNvSpPr>
                <a:spLocks/>
              </p:cNvSpPr>
              <p:nvPr/>
            </p:nvSpPr>
            <p:spPr bwMode="auto">
              <a:xfrm>
                <a:off x="4413450" y="897462"/>
                <a:ext cx="120724" cy="38632"/>
              </a:xfrm>
              <a:custGeom>
                <a:avLst/>
                <a:gdLst>
                  <a:gd name="T0" fmla="*/ 74 w 75"/>
                  <a:gd name="T1" fmla="*/ 0 h 24"/>
                  <a:gd name="T2" fmla="*/ 0 w 75"/>
                  <a:gd name="T3" fmla="*/ 19 h 24"/>
                  <a:gd name="T4" fmla="*/ 2 w 75"/>
                  <a:gd name="T5" fmla="*/ 24 h 24"/>
                  <a:gd name="T6" fmla="*/ 75 w 75"/>
                  <a:gd name="T7" fmla="*/ 5 h 24"/>
                  <a:gd name="T8" fmla="*/ 74 w 75"/>
                  <a:gd name="T9" fmla="*/ 0 h 24"/>
                </a:gdLst>
                <a:ahLst/>
                <a:cxnLst>
                  <a:cxn ang="0">
                    <a:pos x="T0" y="T1"/>
                  </a:cxn>
                  <a:cxn ang="0">
                    <a:pos x="T2" y="T3"/>
                  </a:cxn>
                  <a:cxn ang="0">
                    <a:pos x="T4" y="T5"/>
                  </a:cxn>
                  <a:cxn ang="0">
                    <a:pos x="T6" y="T7"/>
                  </a:cxn>
                  <a:cxn ang="0">
                    <a:pos x="T8" y="T9"/>
                  </a:cxn>
                </a:cxnLst>
                <a:rect l="0" t="0" r="r" b="b"/>
                <a:pathLst>
                  <a:path w="75" h="24">
                    <a:moveTo>
                      <a:pt x="74" y="0"/>
                    </a:moveTo>
                    <a:lnTo>
                      <a:pt x="0" y="19"/>
                    </a:lnTo>
                    <a:lnTo>
                      <a:pt x="2" y="24"/>
                    </a:lnTo>
                    <a:lnTo>
                      <a:pt x="75" y="5"/>
                    </a:lnTo>
                    <a:lnTo>
                      <a:pt x="74"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40" name="Freeform 1238"/>
              <p:cNvSpPr>
                <a:spLocks/>
              </p:cNvSpPr>
              <p:nvPr/>
            </p:nvSpPr>
            <p:spPr bwMode="auto">
              <a:xfrm>
                <a:off x="4413450" y="897462"/>
                <a:ext cx="120724" cy="38632"/>
              </a:xfrm>
              <a:custGeom>
                <a:avLst/>
                <a:gdLst>
                  <a:gd name="T0" fmla="*/ 74 w 75"/>
                  <a:gd name="T1" fmla="*/ 0 h 24"/>
                  <a:gd name="T2" fmla="*/ 0 w 75"/>
                  <a:gd name="T3" fmla="*/ 19 h 24"/>
                  <a:gd name="T4" fmla="*/ 2 w 75"/>
                  <a:gd name="T5" fmla="*/ 24 h 24"/>
                  <a:gd name="T6" fmla="*/ 75 w 75"/>
                  <a:gd name="T7" fmla="*/ 5 h 24"/>
                </a:gdLst>
                <a:ahLst/>
                <a:cxnLst>
                  <a:cxn ang="0">
                    <a:pos x="T0" y="T1"/>
                  </a:cxn>
                  <a:cxn ang="0">
                    <a:pos x="T2" y="T3"/>
                  </a:cxn>
                  <a:cxn ang="0">
                    <a:pos x="T4" y="T5"/>
                  </a:cxn>
                  <a:cxn ang="0">
                    <a:pos x="T6" y="T7"/>
                  </a:cxn>
                </a:cxnLst>
                <a:rect l="0" t="0" r="r" b="b"/>
                <a:pathLst>
                  <a:path w="75" h="24">
                    <a:moveTo>
                      <a:pt x="74" y="0"/>
                    </a:moveTo>
                    <a:lnTo>
                      <a:pt x="0" y="19"/>
                    </a:lnTo>
                    <a:lnTo>
                      <a:pt x="2" y="24"/>
                    </a:lnTo>
                    <a:lnTo>
                      <a:pt x="75"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41" name="Freeform 1239"/>
              <p:cNvSpPr>
                <a:spLocks/>
              </p:cNvSpPr>
              <p:nvPr/>
            </p:nvSpPr>
            <p:spPr bwMode="auto">
              <a:xfrm>
                <a:off x="4410231" y="876536"/>
                <a:ext cx="9658" cy="54728"/>
              </a:xfrm>
              <a:custGeom>
                <a:avLst/>
                <a:gdLst>
                  <a:gd name="T0" fmla="*/ 5 w 6"/>
                  <a:gd name="T1" fmla="*/ 34 h 34"/>
                  <a:gd name="T2" fmla="*/ 6 w 6"/>
                  <a:gd name="T3" fmla="*/ 0 h 34"/>
                  <a:gd name="T4" fmla="*/ 1 w 6"/>
                  <a:gd name="T5" fmla="*/ 0 h 34"/>
                  <a:gd name="T6" fmla="*/ 0 w 6"/>
                  <a:gd name="T7" fmla="*/ 34 h 34"/>
                  <a:gd name="T8" fmla="*/ 5 w 6"/>
                  <a:gd name="T9" fmla="*/ 34 h 34"/>
                </a:gdLst>
                <a:ahLst/>
                <a:cxnLst>
                  <a:cxn ang="0">
                    <a:pos x="T0" y="T1"/>
                  </a:cxn>
                  <a:cxn ang="0">
                    <a:pos x="T2" y="T3"/>
                  </a:cxn>
                  <a:cxn ang="0">
                    <a:pos x="T4" y="T5"/>
                  </a:cxn>
                  <a:cxn ang="0">
                    <a:pos x="T6" y="T7"/>
                  </a:cxn>
                  <a:cxn ang="0">
                    <a:pos x="T8" y="T9"/>
                  </a:cxn>
                </a:cxnLst>
                <a:rect l="0" t="0" r="r" b="b"/>
                <a:pathLst>
                  <a:path w="6" h="34">
                    <a:moveTo>
                      <a:pt x="5" y="34"/>
                    </a:moveTo>
                    <a:lnTo>
                      <a:pt x="6" y="0"/>
                    </a:lnTo>
                    <a:lnTo>
                      <a:pt x="1" y="0"/>
                    </a:lnTo>
                    <a:lnTo>
                      <a:pt x="0" y="34"/>
                    </a:lnTo>
                    <a:lnTo>
                      <a:pt x="5" y="34"/>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42" name="Freeform 1240"/>
              <p:cNvSpPr>
                <a:spLocks/>
              </p:cNvSpPr>
              <p:nvPr/>
            </p:nvSpPr>
            <p:spPr bwMode="auto">
              <a:xfrm>
                <a:off x="4410231" y="876536"/>
                <a:ext cx="9658" cy="54728"/>
              </a:xfrm>
              <a:custGeom>
                <a:avLst/>
                <a:gdLst>
                  <a:gd name="T0" fmla="*/ 5 w 6"/>
                  <a:gd name="T1" fmla="*/ 34 h 34"/>
                  <a:gd name="T2" fmla="*/ 6 w 6"/>
                  <a:gd name="T3" fmla="*/ 0 h 34"/>
                  <a:gd name="T4" fmla="*/ 1 w 6"/>
                  <a:gd name="T5" fmla="*/ 0 h 34"/>
                  <a:gd name="T6" fmla="*/ 0 w 6"/>
                  <a:gd name="T7" fmla="*/ 34 h 34"/>
                </a:gdLst>
                <a:ahLst/>
                <a:cxnLst>
                  <a:cxn ang="0">
                    <a:pos x="T0" y="T1"/>
                  </a:cxn>
                  <a:cxn ang="0">
                    <a:pos x="T2" y="T3"/>
                  </a:cxn>
                  <a:cxn ang="0">
                    <a:pos x="T4" y="T5"/>
                  </a:cxn>
                  <a:cxn ang="0">
                    <a:pos x="T6" y="T7"/>
                  </a:cxn>
                </a:cxnLst>
                <a:rect l="0" t="0" r="r" b="b"/>
                <a:pathLst>
                  <a:path w="6" h="34">
                    <a:moveTo>
                      <a:pt x="5" y="34"/>
                    </a:moveTo>
                    <a:lnTo>
                      <a:pt x="6" y="0"/>
                    </a:lnTo>
                    <a:lnTo>
                      <a:pt x="1" y="0"/>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43" name="Freeform 1241"/>
              <p:cNvSpPr>
                <a:spLocks/>
              </p:cNvSpPr>
              <p:nvPr/>
            </p:nvSpPr>
            <p:spPr bwMode="auto">
              <a:xfrm>
                <a:off x="4181660" y="615773"/>
                <a:ext cx="120724" cy="48290"/>
              </a:xfrm>
              <a:custGeom>
                <a:avLst/>
                <a:gdLst>
                  <a:gd name="T0" fmla="*/ 72 w 75"/>
                  <a:gd name="T1" fmla="*/ 0 h 30"/>
                  <a:gd name="T2" fmla="*/ 0 w 75"/>
                  <a:gd name="T3" fmla="*/ 20 h 30"/>
                  <a:gd name="T4" fmla="*/ 3 w 75"/>
                  <a:gd name="T5" fmla="*/ 30 h 30"/>
                  <a:gd name="T6" fmla="*/ 75 w 75"/>
                  <a:gd name="T7" fmla="*/ 11 h 30"/>
                  <a:gd name="T8" fmla="*/ 72 w 75"/>
                  <a:gd name="T9" fmla="*/ 0 h 30"/>
                </a:gdLst>
                <a:ahLst/>
                <a:cxnLst>
                  <a:cxn ang="0">
                    <a:pos x="T0" y="T1"/>
                  </a:cxn>
                  <a:cxn ang="0">
                    <a:pos x="T2" y="T3"/>
                  </a:cxn>
                  <a:cxn ang="0">
                    <a:pos x="T4" y="T5"/>
                  </a:cxn>
                  <a:cxn ang="0">
                    <a:pos x="T6" y="T7"/>
                  </a:cxn>
                  <a:cxn ang="0">
                    <a:pos x="T8" y="T9"/>
                  </a:cxn>
                </a:cxnLst>
                <a:rect l="0" t="0" r="r" b="b"/>
                <a:pathLst>
                  <a:path w="75" h="30">
                    <a:moveTo>
                      <a:pt x="72" y="0"/>
                    </a:moveTo>
                    <a:lnTo>
                      <a:pt x="0" y="20"/>
                    </a:lnTo>
                    <a:lnTo>
                      <a:pt x="3" y="30"/>
                    </a:lnTo>
                    <a:lnTo>
                      <a:pt x="75" y="11"/>
                    </a:lnTo>
                    <a:lnTo>
                      <a:pt x="72"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44" name="Freeform 1242"/>
              <p:cNvSpPr>
                <a:spLocks/>
              </p:cNvSpPr>
              <p:nvPr/>
            </p:nvSpPr>
            <p:spPr bwMode="auto">
              <a:xfrm>
                <a:off x="4181660" y="615773"/>
                <a:ext cx="120724" cy="48290"/>
              </a:xfrm>
              <a:custGeom>
                <a:avLst/>
                <a:gdLst>
                  <a:gd name="T0" fmla="*/ 72 w 75"/>
                  <a:gd name="T1" fmla="*/ 0 h 30"/>
                  <a:gd name="T2" fmla="*/ 0 w 75"/>
                  <a:gd name="T3" fmla="*/ 20 h 30"/>
                  <a:gd name="T4" fmla="*/ 3 w 75"/>
                  <a:gd name="T5" fmla="*/ 30 h 30"/>
                  <a:gd name="T6" fmla="*/ 75 w 75"/>
                  <a:gd name="T7" fmla="*/ 11 h 30"/>
                </a:gdLst>
                <a:ahLst/>
                <a:cxnLst>
                  <a:cxn ang="0">
                    <a:pos x="T0" y="T1"/>
                  </a:cxn>
                  <a:cxn ang="0">
                    <a:pos x="T2" y="T3"/>
                  </a:cxn>
                  <a:cxn ang="0">
                    <a:pos x="T4" y="T5"/>
                  </a:cxn>
                  <a:cxn ang="0">
                    <a:pos x="T6" y="T7"/>
                  </a:cxn>
                </a:cxnLst>
                <a:rect l="0" t="0" r="r" b="b"/>
                <a:pathLst>
                  <a:path w="75" h="30">
                    <a:moveTo>
                      <a:pt x="72" y="0"/>
                    </a:moveTo>
                    <a:lnTo>
                      <a:pt x="0" y="20"/>
                    </a:lnTo>
                    <a:lnTo>
                      <a:pt x="3" y="30"/>
                    </a:lnTo>
                    <a:lnTo>
                      <a:pt x="75"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grpSp>
        <p:grpSp>
          <p:nvGrpSpPr>
            <p:cNvPr id="100" name="组合 99"/>
            <p:cNvGrpSpPr/>
            <p:nvPr/>
          </p:nvGrpSpPr>
          <p:grpSpPr>
            <a:xfrm rot="2440203">
              <a:off x="10230992" y="2071103"/>
              <a:ext cx="1143038" cy="601599"/>
              <a:chOff x="7515248" y="5193621"/>
              <a:chExt cx="1468001" cy="772632"/>
            </a:xfrm>
          </p:grpSpPr>
          <p:sp>
            <p:nvSpPr>
              <p:cNvPr id="101" name="Freeform 95"/>
              <p:cNvSpPr>
                <a:spLocks/>
              </p:cNvSpPr>
              <p:nvPr/>
            </p:nvSpPr>
            <p:spPr bwMode="auto">
              <a:xfrm>
                <a:off x="7759915" y="5547744"/>
                <a:ext cx="518308" cy="400803"/>
              </a:xfrm>
              <a:custGeom>
                <a:avLst/>
                <a:gdLst>
                  <a:gd name="T0" fmla="*/ 0 w 237"/>
                  <a:gd name="T1" fmla="*/ 23 h 183"/>
                  <a:gd name="T2" fmla="*/ 90 w 237"/>
                  <a:gd name="T3" fmla="*/ 32 h 183"/>
                  <a:gd name="T4" fmla="*/ 226 w 237"/>
                  <a:gd name="T5" fmla="*/ 0 h 183"/>
                  <a:gd name="T6" fmla="*/ 234 w 237"/>
                  <a:gd name="T7" fmla="*/ 148 h 183"/>
                  <a:gd name="T8" fmla="*/ 205 w 237"/>
                  <a:gd name="T9" fmla="*/ 175 h 183"/>
                  <a:gd name="T10" fmla="*/ 108 w 237"/>
                  <a:gd name="T11" fmla="*/ 181 h 183"/>
                  <a:gd name="T12" fmla="*/ 22 w 237"/>
                  <a:gd name="T13" fmla="*/ 130 h 183"/>
                  <a:gd name="T14" fmla="*/ 20 w 237"/>
                  <a:gd name="T15" fmla="*/ 24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183">
                    <a:moveTo>
                      <a:pt x="0" y="23"/>
                    </a:moveTo>
                    <a:cubicBezTo>
                      <a:pt x="30" y="24"/>
                      <a:pt x="57" y="35"/>
                      <a:pt x="90" y="32"/>
                    </a:cubicBezTo>
                    <a:cubicBezTo>
                      <a:pt x="131" y="27"/>
                      <a:pt x="188" y="17"/>
                      <a:pt x="226" y="0"/>
                    </a:cubicBezTo>
                    <a:cubicBezTo>
                      <a:pt x="228" y="49"/>
                      <a:pt x="237" y="98"/>
                      <a:pt x="234" y="148"/>
                    </a:cubicBezTo>
                    <a:cubicBezTo>
                      <a:pt x="233" y="167"/>
                      <a:pt x="235" y="167"/>
                      <a:pt x="205" y="175"/>
                    </a:cubicBezTo>
                    <a:cubicBezTo>
                      <a:pt x="174" y="183"/>
                      <a:pt x="139" y="182"/>
                      <a:pt x="108" y="181"/>
                    </a:cubicBezTo>
                    <a:cubicBezTo>
                      <a:pt x="59" y="179"/>
                      <a:pt x="11" y="175"/>
                      <a:pt x="22" y="130"/>
                    </a:cubicBezTo>
                    <a:cubicBezTo>
                      <a:pt x="31" y="92"/>
                      <a:pt x="31" y="60"/>
                      <a:pt x="20" y="24"/>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2" name="Freeform 96"/>
              <p:cNvSpPr>
                <a:spLocks/>
              </p:cNvSpPr>
              <p:nvPr/>
            </p:nvSpPr>
            <p:spPr bwMode="auto">
              <a:xfrm>
                <a:off x="7864542" y="5794021"/>
                <a:ext cx="4829" cy="1610"/>
              </a:xfrm>
              <a:custGeom>
                <a:avLst/>
                <a:gdLst>
                  <a:gd name="T0" fmla="*/ 3 w 3"/>
                  <a:gd name="T1" fmla="*/ 1 h 1"/>
                  <a:gd name="T2" fmla="*/ 3 w 3"/>
                  <a:gd name="T3" fmla="*/ 1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1"/>
                    </a:lnTo>
                    <a:lnTo>
                      <a:pt x="0" y="0"/>
                    </a:lnTo>
                    <a:lnTo>
                      <a:pt x="3" y="1"/>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3" name="Freeform 97"/>
              <p:cNvSpPr>
                <a:spLocks/>
              </p:cNvSpPr>
              <p:nvPr/>
            </p:nvSpPr>
            <p:spPr bwMode="auto">
              <a:xfrm>
                <a:off x="7850055" y="5782753"/>
                <a:ext cx="20925" cy="6439"/>
              </a:xfrm>
              <a:custGeom>
                <a:avLst/>
                <a:gdLst>
                  <a:gd name="T0" fmla="*/ 2 w 10"/>
                  <a:gd name="T1" fmla="*/ 0 h 3"/>
                  <a:gd name="T2" fmla="*/ 1 w 10"/>
                  <a:gd name="T3" fmla="*/ 0 h 3"/>
                  <a:gd name="T4" fmla="*/ 8 w 10"/>
                  <a:gd name="T5" fmla="*/ 3 h 3"/>
                  <a:gd name="T6" fmla="*/ 2 w 10"/>
                  <a:gd name="T7" fmla="*/ 0 h 3"/>
                </a:gdLst>
                <a:ahLst/>
                <a:cxnLst>
                  <a:cxn ang="0">
                    <a:pos x="T0" y="T1"/>
                  </a:cxn>
                  <a:cxn ang="0">
                    <a:pos x="T2" y="T3"/>
                  </a:cxn>
                  <a:cxn ang="0">
                    <a:pos x="T4" y="T5"/>
                  </a:cxn>
                  <a:cxn ang="0">
                    <a:pos x="T6" y="T7"/>
                  </a:cxn>
                </a:cxnLst>
                <a:rect l="0" t="0" r="r" b="b"/>
                <a:pathLst>
                  <a:path w="10" h="3">
                    <a:moveTo>
                      <a:pt x="2" y="0"/>
                    </a:moveTo>
                    <a:cubicBezTo>
                      <a:pt x="1" y="0"/>
                      <a:pt x="1" y="0"/>
                      <a:pt x="1" y="0"/>
                    </a:cubicBezTo>
                    <a:cubicBezTo>
                      <a:pt x="8" y="3"/>
                      <a:pt x="8" y="3"/>
                      <a:pt x="8" y="3"/>
                    </a:cubicBezTo>
                    <a:cubicBezTo>
                      <a:pt x="10" y="0"/>
                      <a:pt x="0" y="2"/>
                      <a:pt x="2"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4" name="Freeform 98"/>
              <p:cNvSpPr>
                <a:spLocks/>
              </p:cNvSpPr>
              <p:nvPr/>
            </p:nvSpPr>
            <p:spPr bwMode="auto">
              <a:xfrm>
                <a:off x="7846836" y="5773095"/>
                <a:ext cx="9658" cy="6439"/>
              </a:xfrm>
              <a:custGeom>
                <a:avLst/>
                <a:gdLst>
                  <a:gd name="T0" fmla="*/ 3 w 4"/>
                  <a:gd name="T1" fmla="*/ 2 h 3"/>
                  <a:gd name="T2" fmla="*/ 0 w 4"/>
                  <a:gd name="T3" fmla="*/ 0 h 3"/>
                  <a:gd name="T4" fmla="*/ 3 w 4"/>
                  <a:gd name="T5" fmla="*/ 2 h 3"/>
                </a:gdLst>
                <a:ahLst/>
                <a:cxnLst>
                  <a:cxn ang="0">
                    <a:pos x="T0" y="T1"/>
                  </a:cxn>
                  <a:cxn ang="0">
                    <a:pos x="T2" y="T3"/>
                  </a:cxn>
                  <a:cxn ang="0">
                    <a:pos x="T4" y="T5"/>
                  </a:cxn>
                </a:cxnLst>
                <a:rect l="0" t="0" r="r" b="b"/>
                <a:pathLst>
                  <a:path w="4" h="3">
                    <a:moveTo>
                      <a:pt x="3" y="2"/>
                    </a:moveTo>
                    <a:cubicBezTo>
                      <a:pt x="4" y="0"/>
                      <a:pt x="1" y="0"/>
                      <a:pt x="0" y="0"/>
                    </a:cubicBezTo>
                    <a:cubicBezTo>
                      <a:pt x="2" y="0"/>
                      <a:pt x="0" y="3"/>
                      <a:pt x="3"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5" name="Freeform 99"/>
              <p:cNvSpPr>
                <a:spLocks/>
              </p:cNvSpPr>
              <p:nvPr/>
            </p:nvSpPr>
            <p:spPr bwMode="auto">
              <a:xfrm>
                <a:off x="7911222" y="5539696"/>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6" name="Freeform 100"/>
              <p:cNvSpPr>
                <a:spLocks/>
              </p:cNvSpPr>
              <p:nvPr/>
            </p:nvSpPr>
            <p:spPr bwMode="auto">
              <a:xfrm>
                <a:off x="7764744" y="5322393"/>
                <a:ext cx="872431" cy="643860"/>
              </a:xfrm>
              <a:custGeom>
                <a:avLst/>
                <a:gdLst>
                  <a:gd name="T0" fmla="*/ 82 w 399"/>
                  <a:gd name="T1" fmla="*/ 84 h 294"/>
                  <a:gd name="T2" fmla="*/ 22 w 399"/>
                  <a:gd name="T3" fmla="*/ 106 h 294"/>
                  <a:gd name="T4" fmla="*/ 3 w 399"/>
                  <a:gd name="T5" fmla="*/ 112 h 294"/>
                  <a:gd name="T6" fmla="*/ 2 w 399"/>
                  <a:gd name="T7" fmla="*/ 115 h 294"/>
                  <a:gd name="T8" fmla="*/ 5 w 399"/>
                  <a:gd name="T9" fmla="*/ 110 h 294"/>
                  <a:gd name="T10" fmla="*/ 5 w 399"/>
                  <a:gd name="T11" fmla="*/ 111 h 294"/>
                  <a:gd name="T12" fmla="*/ 9 w 399"/>
                  <a:gd name="T13" fmla="*/ 122 h 294"/>
                  <a:gd name="T14" fmla="*/ 22 w 399"/>
                  <a:gd name="T15" fmla="*/ 161 h 294"/>
                  <a:gd name="T16" fmla="*/ 37 w 399"/>
                  <a:gd name="T17" fmla="*/ 190 h 294"/>
                  <a:gd name="T18" fmla="*/ 37 w 399"/>
                  <a:gd name="T19" fmla="*/ 186 h 294"/>
                  <a:gd name="T20" fmla="*/ 24 w 399"/>
                  <a:gd name="T21" fmla="*/ 153 h 294"/>
                  <a:gd name="T22" fmla="*/ 10 w 399"/>
                  <a:gd name="T23" fmla="*/ 109 h 294"/>
                  <a:gd name="T24" fmla="*/ 10 w 399"/>
                  <a:gd name="T25" fmla="*/ 109 h 294"/>
                  <a:gd name="T26" fmla="*/ 4 w 399"/>
                  <a:gd name="T27" fmla="*/ 120 h 294"/>
                  <a:gd name="T28" fmla="*/ 12 w 399"/>
                  <a:gd name="T29" fmla="*/ 117 h 294"/>
                  <a:gd name="T30" fmla="*/ 67 w 399"/>
                  <a:gd name="T31" fmla="*/ 99 h 294"/>
                  <a:gd name="T32" fmla="*/ 181 w 399"/>
                  <a:gd name="T33" fmla="*/ 63 h 294"/>
                  <a:gd name="T34" fmla="*/ 311 w 399"/>
                  <a:gd name="T35" fmla="*/ 21 h 294"/>
                  <a:gd name="T36" fmla="*/ 351 w 399"/>
                  <a:gd name="T37" fmla="*/ 7 h 294"/>
                  <a:gd name="T38" fmla="*/ 354 w 399"/>
                  <a:gd name="T39" fmla="*/ 6 h 294"/>
                  <a:gd name="T40" fmla="*/ 348 w 399"/>
                  <a:gd name="T41" fmla="*/ 3 h 294"/>
                  <a:gd name="T42" fmla="*/ 349 w 399"/>
                  <a:gd name="T43" fmla="*/ 4 h 294"/>
                  <a:gd name="T44" fmla="*/ 388 w 399"/>
                  <a:gd name="T45" fmla="*/ 117 h 294"/>
                  <a:gd name="T46" fmla="*/ 309 w 399"/>
                  <a:gd name="T47" fmla="*/ 232 h 294"/>
                  <a:gd name="T48" fmla="*/ 94 w 399"/>
                  <a:gd name="T49" fmla="*/ 273 h 294"/>
                  <a:gd name="T50" fmla="*/ 50 w 399"/>
                  <a:gd name="T51" fmla="*/ 241 h 294"/>
                  <a:gd name="T52" fmla="*/ 41 w 399"/>
                  <a:gd name="T53" fmla="*/ 239 h 294"/>
                  <a:gd name="T54" fmla="*/ 40 w 399"/>
                  <a:gd name="T55" fmla="*/ 223 h 294"/>
                  <a:gd name="T56" fmla="*/ 31 w 399"/>
                  <a:gd name="T57" fmla="*/ 222 h 294"/>
                  <a:gd name="T58" fmla="*/ 30 w 399"/>
                  <a:gd name="T59" fmla="*/ 235 h 294"/>
                  <a:gd name="T60" fmla="*/ 34 w 399"/>
                  <a:gd name="T61" fmla="*/ 243 h 294"/>
                  <a:gd name="T62" fmla="*/ 69 w 399"/>
                  <a:gd name="T63" fmla="*/ 266 h 294"/>
                  <a:gd name="T64" fmla="*/ 88 w 399"/>
                  <a:gd name="T65" fmla="*/ 283 h 294"/>
                  <a:gd name="T66" fmla="*/ 130 w 399"/>
                  <a:gd name="T67" fmla="*/ 292 h 294"/>
                  <a:gd name="T68" fmla="*/ 171 w 399"/>
                  <a:gd name="T69" fmla="*/ 288 h 294"/>
                  <a:gd name="T70" fmla="*/ 223 w 399"/>
                  <a:gd name="T71" fmla="*/ 276 h 294"/>
                  <a:gd name="T72" fmla="*/ 296 w 399"/>
                  <a:gd name="T73" fmla="*/ 254 h 294"/>
                  <a:gd name="T74" fmla="*/ 313 w 399"/>
                  <a:gd name="T75" fmla="*/ 239 h 294"/>
                  <a:gd name="T76" fmla="*/ 325 w 399"/>
                  <a:gd name="T77" fmla="*/ 235 h 294"/>
                  <a:gd name="T78" fmla="*/ 394 w 399"/>
                  <a:gd name="T79" fmla="*/ 149 h 294"/>
                  <a:gd name="T80" fmla="*/ 395 w 399"/>
                  <a:gd name="T81" fmla="*/ 143 h 294"/>
                  <a:gd name="T82" fmla="*/ 390 w 399"/>
                  <a:gd name="T83" fmla="*/ 101 h 294"/>
                  <a:gd name="T84" fmla="*/ 356 w 399"/>
                  <a:gd name="T85" fmla="*/ 7 h 294"/>
                  <a:gd name="T86" fmla="*/ 344 w 399"/>
                  <a:gd name="T87" fmla="*/ 3 h 294"/>
                  <a:gd name="T88" fmla="*/ 278 w 399"/>
                  <a:gd name="T89" fmla="*/ 24 h 294"/>
                  <a:gd name="T90" fmla="*/ 234 w 399"/>
                  <a:gd name="T91" fmla="*/ 35 h 294"/>
                  <a:gd name="T92" fmla="*/ 195 w 399"/>
                  <a:gd name="T93" fmla="*/ 51 h 294"/>
                  <a:gd name="T94" fmla="*/ 187 w 399"/>
                  <a:gd name="T95" fmla="*/ 52 h 294"/>
                  <a:gd name="T96" fmla="*/ 135 w 399"/>
                  <a:gd name="T97" fmla="*/ 68 h 294"/>
                  <a:gd name="T98" fmla="*/ 132 w 399"/>
                  <a:gd name="T99" fmla="*/ 67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9" h="294">
                    <a:moveTo>
                      <a:pt x="107" y="77"/>
                    </a:moveTo>
                    <a:cubicBezTo>
                      <a:pt x="107" y="75"/>
                      <a:pt x="107" y="75"/>
                      <a:pt x="107" y="75"/>
                    </a:cubicBezTo>
                    <a:cubicBezTo>
                      <a:pt x="100" y="81"/>
                      <a:pt x="90" y="80"/>
                      <a:pt x="82" y="84"/>
                    </a:cubicBezTo>
                    <a:cubicBezTo>
                      <a:pt x="82" y="83"/>
                      <a:pt x="82" y="83"/>
                      <a:pt x="82" y="83"/>
                    </a:cubicBezTo>
                    <a:cubicBezTo>
                      <a:pt x="61" y="89"/>
                      <a:pt x="42" y="99"/>
                      <a:pt x="21" y="107"/>
                    </a:cubicBezTo>
                    <a:cubicBezTo>
                      <a:pt x="22" y="106"/>
                      <a:pt x="22" y="106"/>
                      <a:pt x="22" y="106"/>
                    </a:cubicBezTo>
                    <a:cubicBezTo>
                      <a:pt x="21" y="107"/>
                      <a:pt x="20" y="108"/>
                      <a:pt x="19" y="108"/>
                    </a:cubicBezTo>
                    <a:cubicBezTo>
                      <a:pt x="19" y="108"/>
                      <a:pt x="19" y="107"/>
                      <a:pt x="20" y="107"/>
                    </a:cubicBezTo>
                    <a:cubicBezTo>
                      <a:pt x="14" y="105"/>
                      <a:pt x="7" y="113"/>
                      <a:pt x="3" y="112"/>
                    </a:cubicBezTo>
                    <a:cubicBezTo>
                      <a:pt x="2" y="112"/>
                      <a:pt x="2" y="114"/>
                      <a:pt x="3" y="115"/>
                    </a:cubicBezTo>
                    <a:cubicBezTo>
                      <a:pt x="3" y="115"/>
                      <a:pt x="3" y="115"/>
                      <a:pt x="3" y="115"/>
                    </a:cubicBezTo>
                    <a:cubicBezTo>
                      <a:pt x="2" y="115"/>
                      <a:pt x="2" y="115"/>
                      <a:pt x="2" y="115"/>
                    </a:cubicBezTo>
                    <a:cubicBezTo>
                      <a:pt x="2" y="115"/>
                      <a:pt x="2" y="115"/>
                      <a:pt x="2" y="115"/>
                    </a:cubicBezTo>
                    <a:cubicBezTo>
                      <a:pt x="0" y="120"/>
                      <a:pt x="5" y="109"/>
                      <a:pt x="5" y="110"/>
                    </a:cubicBezTo>
                    <a:cubicBezTo>
                      <a:pt x="5" y="110"/>
                      <a:pt x="5" y="110"/>
                      <a:pt x="5" y="110"/>
                    </a:cubicBezTo>
                    <a:cubicBezTo>
                      <a:pt x="5" y="110"/>
                      <a:pt x="5" y="110"/>
                      <a:pt x="5" y="110"/>
                    </a:cubicBezTo>
                    <a:cubicBezTo>
                      <a:pt x="5" y="110"/>
                      <a:pt x="5" y="110"/>
                      <a:pt x="5" y="110"/>
                    </a:cubicBezTo>
                    <a:cubicBezTo>
                      <a:pt x="5" y="111"/>
                      <a:pt x="5" y="111"/>
                      <a:pt x="5" y="111"/>
                    </a:cubicBezTo>
                    <a:cubicBezTo>
                      <a:pt x="6" y="112"/>
                      <a:pt x="6" y="112"/>
                      <a:pt x="6" y="112"/>
                    </a:cubicBezTo>
                    <a:cubicBezTo>
                      <a:pt x="7" y="115"/>
                      <a:pt x="7" y="115"/>
                      <a:pt x="7" y="115"/>
                    </a:cubicBezTo>
                    <a:cubicBezTo>
                      <a:pt x="9" y="122"/>
                      <a:pt x="9" y="122"/>
                      <a:pt x="9" y="122"/>
                    </a:cubicBezTo>
                    <a:cubicBezTo>
                      <a:pt x="14" y="134"/>
                      <a:pt x="14" y="134"/>
                      <a:pt x="14" y="134"/>
                    </a:cubicBezTo>
                    <a:cubicBezTo>
                      <a:pt x="17" y="143"/>
                      <a:pt x="21" y="151"/>
                      <a:pt x="25" y="159"/>
                    </a:cubicBezTo>
                    <a:cubicBezTo>
                      <a:pt x="25" y="160"/>
                      <a:pt x="24" y="160"/>
                      <a:pt x="22" y="161"/>
                    </a:cubicBezTo>
                    <a:cubicBezTo>
                      <a:pt x="33" y="173"/>
                      <a:pt x="35" y="189"/>
                      <a:pt x="39" y="204"/>
                    </a:cubicBezTo>
                    <a:cubicBezTo>
                      <a:pt x="40" y="204"/>
                      <a:pt x="40" y="202"/>
                      <a:pt x="42" y="203"/>
                    </a:cubicBezTo>
                    <a:cubicBezTo>
                      <a:pt x="42" y="198"/>
                      <a:pt x="35" y="195"/>
                      <a:pt x="37" y="190"/>
                    </a:cubicBezTo>
                    <a:cubicBezTo>
                      <a:pt x="38" y="190"/>
                      <a:pt x="38" y="190"/>
                      <a:pt x="38" y="190"/>
                    </a:cubicBezTo>
                    <a:cubicBezTo>
                      <a:pt x="38" y="187"/>
                      <a:pt x="35" y="191"/>
                      <a:pt x="35" y="187"/>
                    </a:cubicBezTo>
                    <a:cubicBezTo>
                      <a:pt x="36" y="185"/>
                      <a:pt x="37" y="187"/>
                      <a:pt x="37" y="186"/>
                    </a:cubicBezTo>
                    <a:cubicBezTo>
                      <a:pt x="35" y="180"/>
                      <a:pt x="34" y="172"/>
                      <a:pt x="28" y="167"/>
                    </a:cubicBezTo>
                    <a:cubicBezTo>
                      <a:pt x="31" y="165"/>
                      <a:pt x="26" y="160"/>
                      <a:pt x="28" y="157"/>
                    </a:cubicBezTo>
                    <a:cubicBezTo>
                      <a:pt x="27" y="155"/>
                      <a:pt x="26" y="154"/>
                      <a:pt x="24" y="153"/>
                    </a:cubicBezTo>
                    <a:cubicBezTo>
                      <a:pt x="21" y="142"/>
                      <a:pt x="17" y="130"/>
                      <a:pt x="13" y="118"/>
                    </a:cubicBezTo>
                    <a:cubicBezTo>
                      <a:pt x="10" y="110"/>
                      <a:pt x="10" y="110"/>
                      <a:pt x="10" y="110"/>
                    </a:cubicBezTo>
                    <a:cubicBezTo>
                      <a:pt x="10" y="109"/>
                      <a:pt x="10" y="109"/>
                      <a:pt x="10" y="109"/>
                    </a:cubicBezTo>
                    <a:cubicBezTo>
                      <a:pt x="10" y="109"/>
                      <a:pt x="10" y="109"/>
                      <a:pt x="10" y="109"/>
                    </a:cubicBezTo>
                    <a:cubicBezTo>
                      <a:pt x="10" y="109"/>
                      <a:pt x="10" y="109"/>
                      <a:pt x="10" y="109"/>
                    </a:cubicBezTo>
                    <a:cubicBezTo>
                      <a:pt x="10" y="109"/>
                      <a:pt x="10" y="109"/>
                      <a:pt x="10" y="109"/>
                    </a:cubicBezTo>
                    <a:cubicBezTo>
                      <a:pt x="10" y="109"/>
                      <a:pt x="10" y="109"/>
                      <a:pt x="10" y="109"/>
                    </a:cubicBezTo>
                    <a:cubicBezTo>
                      <a:pt x="15" y="99"/>
                      <a:pt x="3" y="122"/>
                      <a:pt x="4" y="120"/>
                    </a:cubicBezTo>
                    <a:cubicBezTo>
                      <a:pt x="4" y="120"/>
                      <a:pt x="4" y="120"/>
                      <a:pt x="4" y="120"/>
                    </a:cubicBezTo>
                    <a:cubicBezTo>
                      <a:pt x="5" y="119"/>
                      <a:pt x="5" y="119"/>
                      <a:pt x="5" y="119"/>
                    </a:cubicBezTo>
                    <a:cubicBezTo>
                      <a:pt x="7" y="119"/>
                      <a:pt x="7" y="119"/>
                      <a:pt x="7" y="119"/>
                    </a:cubicBezTo>
                    <a:cubicBezTo>
                      <a:pt x="12" y="117"/>
                      <a:pt x="12" y="117"/>
                      <a:pt x="12" y="117"/>
                    </a:cubicBezTo>
                    <a:cubicBezTo>
                      <a:pt x="18" y="115"/>
                      <a:pt x="24" y="113"/>
                      <a:pt x="29" y="111"/>
                    </a:cubicBezTo>
                    <a:cubicBezTo>
                      <a:pt x="39" y="102"/>
                      <a:pt x="54" y="105"/>
                      <a:pt x="67" y="99"/>
                    </a:cubicBezTo>
                    <a:cubicBezTo>
                      <a:pt x="67" y="99"/>
                      <a:pt x="67" y="99"/>
                      <a:pt x="67" y="99"/>
                    </a:cubicBezTo>
                    <a:cubicBezTo>
                      <a:pt x="71" y="96"/>
                      <a:pt x="77" y="94"/>
                      <a:pt x="82" y="93"/>
                    </a:cubicBezTo>
                    <a:cubicBezTo>
                      <a:pt x="86" y="89"/>
                      <a:pt x="86" y="89"/>
                      <a:pt x="86" y="89"/>
                    </a:cubicBezTo>
                    <a:cubicBezTo>
                      <a:pt x="119" y="84"/>
                      <a:pt x="149" y="71"/>
                      <a:pt x="181" y="63"/>
                    </a:cubicBezTo>
                    <a:cubicBezTo>
                      <a:pt x="217" y="54"/>
                      <a:pt x="250" y="48"/>
                      <a:pt x="282" y="29"/>
                    </a:cubicBezTo>
                    <a:cubicBezTo>
                      <a:pt x="282" y="30"/>
                      <a:pt x="283" y="30"/>
                      <a:pt x="282" y="31"/>
                    </a:cubicBezTo>
                    <a:cubicBezTo>
                      <a:pt x="292" y="26"/>
                      <a:pt x="302" y="26"/>
                      <a:pt x="311" y="21"/>
                    </a:cubicBezTo>
                    <a:cubicBezTo>
                      <a:pt x="311" y="22"/>
                      <a:pt x="311" y="22"/>
                      <a:pt x="311" y="22"/>
                    </a:cubicBezTo>
                    <a:cubicBezTo>
                      <a:pt x="322" y="16"/>
                      <a:pt x="334" y="12"/>
                      <a:pt x="346" y="9"/>
                    </a:cubicBezTo>
                    <a:cubicBezTo>
                      <a:pt x="351" y="7"/>
                      <a:pt x="351" y="7"/>
                      <a:pt x="351" y="7"/>
                    </a:cubicBezTo>
                    <a:cubicBezTo>
                      <a:pt x="353" y="6"/>
                      <a:pt x="353" y="6"/>
                      <a:pt x="353" y="6"/>
                    </a:cubicBezTo>
                    <a:cubicBezTo>
                      <a:pt x="354" y="6"/>
                      <a:pt x="354" y="6"/>
                      <a:pt x="354" y="6"/>
                    </a:cubicBezTo>
                    <a:cubicBezTo>
                      <a:pt x="354" y="6"/>
                      <a:pt x="354" y="6"/>
                      <a:pt x="354" y="6"/>
                    </a:cubicBezTo>
                    <a:cubicBezTo>
                      <a:pt x="342" y="0"/>
                      <a:pt x="351" y="4"/>
                      <a:pt x="348" y="3"/>
                    </a:cubicBezTo>
                    <a:cubicBezTo>
                      <a:pt x="348" y="3"/>
                      <a:pt x="348" y="3"/>
                      <a:pt x="348" y="3"/>
                    </a:cubicBezTo>
                    <a:cubicBezTo>
                      <a:pt x="348" y="3"/>
                      <a:pt x="348" y="3"/>
                      <a:pt x="348" y="3"/>
                    </a:cubicBezTo>
                    <a:cubicBezTo>
                      <a:pt x="348" y="3"/>
                      <a:pt x="348" y="3"/>
                      <a:pt x="348" y="3"/>
                    </a:cubicBezTo>
                    <a:cubicBezTo>
                      <a:pt x="348" y="3"/>
                      <a:pt x="348" y="3"/>
                      <a:pt x="348" y="3"/>
                    </a:cubicBezTo>
                    <a:cubicBezTo>
                      <a:pt x="349" y="4"/>
                      <a:pt x="349" y="4"/>
                      <a:pt x="349" y="4"/>
                    </a:cubicBezTo>
                    <a:cubicBezTo>
                      <a:pt x="352" y="13"/>
                      <a:pt x="352" y="13"/>
                      <a:pt x="352" y="13"/>
                    </a:cubicBezTo>
                    <a:cubicBezTo>
                      <a:pt x="354" y="19"/>
                      <a:pt x="356" y="24"/>
                      <a:pt x="359" y="29"/>
                    </a:cubicBezTo>
                    <a:cubicBezTo>
                      <a:pt x="367" y="57"/>
                      <a:pt x="378" y="88"/>
                      <a:pt x="388" y="117"/>
                    </a:cubicBezTo>
                    <a:cubicBezTo>
                      <a:pt x="387" y="117"/>
                      <a:pt x="387" y="117"/>
                      <a:pt x="387" y="117"/>
                    </a:cubicBezTo>
                    <a:cubicBezTo>
                      <a:pt x="393" y="141"/>
                      <a:pt x="378" y="163"/>
                      <a:pt x="366" y="182"/>
                    </a:cubicBezTo>
                    <a:cubicBezTo>
                      <a:pt x="350" y="199"/>
                      <a:pt x="334" y="223"/>
                      <a:pt x="309" y="232"/>
                    </a:cubicBezTo>
                    <a:cubicBezTo>
                      <a:pt x="293" y="234"/>
                      <a:pt x="280" y="254"/>
                      <a:pt x="263" y="253"/>
                    </a:cubicBezTo>
                    <a:cubicBezTo>
                      <a:pt x="232" y="254"/>
                      <a:pt x="206" y="267"/>
                      <a:pt x="177" y="278"/>
                    </a:cubicBezTo>
                    <a:cubicBezTo>
                      <a:pt x="149" y="279"/>
                      <a:pt x="119" y="287"/>
                      <a:pt x="94" y="273"/>
                    </a:cubicBezTo>
                    <a:cubicBezTo>
                      <a:pt x="80" y="273"/>
                      <a:pt x="71" y="257"/>
                      <a:pt x="60" y="250"/>
                    </a:cubicBezTo>
                    <a:cubicBezTo>
                      <a:pt x="60" y="252"/>
                      <a:pt x="60" y="252"/>
                      <a:pt x="60" y="252"/>
                    </a:cubicBezTo>
                    <a:cubicBezTo>
                      <a:pt x="59" y="245"/>
                      <a:pt x="47" y="249"/>
                      <a:pt x="50" y="241"/>
                    </a:cubicBezTo>
                    <a:cubicBezTo>
                      <a:pt x="51" y="242"/>
                      <a:pt x="51" y="242"/>
                      <a:pt x="51" y="242"/>
                    </a:cubicBezTo>
                    <a:cubicBezTo>
                      <a:pt x="52" y="238"/>
                      <a:pt x="40" y="242"/>
                      <a:pt x="42" y="238"/>
                    </a:cubicBezTo>
                    <a:cubicBezTo>
                      <a:pt x="41" y="239"/>
                      <a:pt x="41" y="239"/>
                      <a:pt x="41" y="239"/>
                    </a:cubicBezTo>
                    <a:cubicBezTo>
                      <a:pt x="38" y="236"/>
                      <a:pt x="42" y="237"/>
                      <a:pt x="41" y="235"/>
                    </a:cubicBezTo>
                    <a:cubicBezTo>
                      <a:pt x="41" y="234"/>
                      <a:pt x="38" y="236"/>
                      <a:pt x="38" y="234"/>
                    </a:cubicBezTo>
                    <a:cubicBezTo>
                      <a:pt x="44" y="230"/>
                      <a:pt x="33" y="227"/>
                      <a:pt x="40" y="223"/>
                    </a:cubicBezTo>
                    <a:cubicBezTo>
                      <a:pt x="41" y="225"/>
                      <a:pt x="42" y="220"/>
                      <a:pt x="45" y="223"/>
                    </a:cubicBezTo>
                    <a:cubicBezTo>
                      <a:pt x="45" y="221"/>
                      <a:pt x="43" y="217"/>
                      <a:pt x="40" y="219"/>
                    </a:cubicBezTo>
                    <a:cubicBezTo>
                      <a:pt x="37" y="219"/>
                      <a:pt x="33" y="218"/>
                      <a:pt x="31" y="222"/>
                    </a:cubicBezTo>
                    <a:cubicBezTo>
                      <a:pt x="34" y="222"/>
                      <a:pt x="34" y="222"/>
                      <a:pt x="34" y="222"/>
                    </a:cubicBezTo>
                    <a:cubicBezTo>
                      <a:pt x="32" y="224"/>
                      <a:pt x="33" y="223"/>
                      <a:pt x="31" y="225"/>
                    </a:cubicBezTo>
                    <a:cubicBezTo>
                      <a:pt x="33" y="229"/>
                      <a:pt x="30" y="231"/>
                      <a:pt x="30" y="235"/>
                    </a:cubicBezTo>
                    <a:cubicBezTo>
                      <a:pt x="30" y="235"/>
                      <a:pt x="30" y="235"/>
                      <a:pt x="30" y="235"/>
                    </a:cubicBezTo>
                    <a:cubicBezTo>
                      <a:pt x="34" y="236"/>
                      <a:pt x="34" y="239"/>
                      <a:pt x="35" y="241"/>
                    </a:cubicBezTo>
                    <a:cubicBezTo>
                      <a:pt x="34" y="243"/>
                      <a:pt x="34" y="243"/>
                      <a:pt x="34" y="243"/>
                    </a:cubicBezTo>
                    <a:cubicBezTo>
                      <a:pt x="32" y="246"/>
                      <a:pt x="42" y="244"/>
                      <a:pt x="37" y="246"/>
                    </a:cubicBezTo>
                    <a:cubicBezTo>
                      <a:pt x="45" y="253"/>
                      <a:pt x="52" y="261"/>
                      <a:pt x="62" y="266"/>
                    </a:cubicBezTo>
                    <a:cubicBezTo>
                      <a:pt x="64" y="266"/>
                      <a:pt x="69" y="271"/>
                      <a:pt x="69" y="266"/>
                    </a:cubicBezTo>
                    <a:cubicBezTo>
                      <a:pt x="69" y="271"/>
                      <a:pt x="76" y="276"/>
                      <a:pt x="78" y="277"/>
                    </a:cubicBezTo>
                    <a:cubicBezTo>
                      <a:pt x="78" y="278"/>
                      <a:pt x="78" y="278"/>
                      <a:pt x="77" y="278"/>
                    </a:cubicBezTo>
                    <a:cubicBezTo>
                      <a:pt x="81" y="285"/>
                      <a:pt x="86" y="275"/>
                      <a:pt x="88" y="283"/>
                    </a:cubicBezTo>
                    <a:cubicBezTo>
                      <a:pt x="91" y="279"/>
                      <a:pt x="98" y="288"/>
                      <a:pt x="102" y="283"/>
                    </a:cubicBezTo>
                    <a:cubicBezTo>
                      <a:pt x="102" y="284"/>
                      <a:pt x="102" y="285"/>
                      <a:pt x="102" y="286"/>
                    </a:cubicBezTo>
                    <a:cubicBezTo>
                      <a:pt x="111" y="288"/>
                      <a:pt x="122" y="291"/>
                      <a:pt x="130" y="292"/>
                    </a:cubicBezTo>
                    <a:cubicBezTo>
                      <a:pt x="137" y="288"/>
                      <a:pt x="147" y="294"/>
                      <a:pt x="152" y="288"/>
                    </a:cubicBezTo>
                    <a:cubicBezTo>
                      <a:pt x="157" y="289"/>
                      <a:pt x="165" y="290"/>
                      <a:pt x="172" y="287"/>
                    </a:cubicBezTo>
                    <a:cubicBezTo>
                      <a:pt x="171" y="288"/>
                      <a:pt x="171" y="288"/>
                      <a:pt x="171" y="288"/>
                    </a:cubicBezTo>
                    <a:cubicBezTo>
                      <a:pt x="179" y="287"/>
                      <a:pt x="188" y="285"/>
                      <a:pt x="192" y="280"/>
                    </a:cubicBezTo>
                    <a:cubicBezTo>
                      <a:pt x="195" y="286"/>
                      <a:pt x="198" y="284"/>
                      <a:pt x="202" y="285"/>
                    </a:cubicBezTo>
                    <a:cubicBezTo>
                      <a:pt x="206" y="282"/>
                      <a:pt x="216" y="280"/>
                      <a:pt x="223" y="276"/>
                    </a:cubicBezTo>
                    <a:cubicBezTo>
                      <a:pt x="225" y="278"/>
                      <a:pt x="229" y="273"/>
                      <a:pt x="230" y="276"/>
                    </a:cubicBezTo>
                    <a:cubicBezTo>
                      <a:pt x="249" y="264"/>
                      <a:pt x="273" y="258"/>
                      <a:pt x="297" y="254"/>
                    </a:cubicBezTo>
                    <a:cubicBezTo>
                      <a:pt x="296" y="254"/>
                      <a:pt x="296" y="254"/>
                      <a:pt x="296" y="254"/>
                    </a:cubicBezTo>
                    <a:cubicBezTo>
                      <a:pt x="298" y="251"/>
                      <a:pt x="299" y="245"/>
                      <a:pt x="301" y="241"/>
                    </a:cubicBezTo>
                    <a:cubicBezTo>
                      <a:pt x="301" y="242"/>
                      <a:pt x="301" y="242"/>
                      <a:pt x="301" y="242"/>
                    </a:cubicBezTo>
                    <a:cubicBezTo>
                      <a:pt x="304" y="240"/>
                      <a:pt x="309" y="241"/>
                      <a:pt x="313" y="239"/>
                    </a:cubicBezTo>
                    <a:cubicBezTo>
                      <a:pt x="313" y="240"/>
                      <a:pt x="313" y="240"/>
                      <a:pt x="313" y="240"/>
                    </a:cubicBezTo>
                    <a:cubicBezTo>
                      <a:pt x="315" y="237"/>
                      <a:pt x="321" y="239"/>
                      <a:pt x="324" y="234"/>
                    </a:cubicBezTo>
                    <a:cubicBezTo>
                      <a:pt x="325" y="235"/>
                      <a:pt x="325" y="235"/>
                      <a:pt x="325" y="235"/>
                    </a:cubicBezTo>
                    <a:cubicBezTo>
                      <a:pt x="326" y="232"/>
                      <a:pt x="326" y="232"/>
                      <a:pt x="326" y="232"/>
                    </a:cubicBezTo>
                    <a:cubicBezTo>
                      <a:pt x="327" y="233"/>
                      <a:pt x="328" y="235"/>
                      <a:pt x="326" y="236"/>
                    </a:cubicBezTo>
                    <a:cubicBezTo>
                      <a:pt x="358" y="218"/>
                      <a:pt x="384" y="186"/>
                      <a:pt x="394" y="149"/>
                    </a:cubicBezTo>
                    <a:cubicBezTo>
                      <a:pt x="394" y="150"/>
                      <a:pt x="394" y="150"/>
                      <a:pt x="394" y="150"/>
                    </a:cubicBezTo>
                    <a:cubicBezTo>
                      <a:pt x="394" y="148"/>
                      <a:pt x="394" y="145"/>
                      <a:pt x="394" y="142"/>
                    </a:cubicBezTo>
                    <a:cubicBezTo>
                      <a:pt x="395" y="143"/>
                      <a:pt x="395" y="143"/>
                      <a:pt x="395" y="143"/>
                    </a:cubicBezTo>
                    <a:cubicBezTo>
                      <a:pt x="399" y="134"/>
                      <a:pt x="395" y="124"/>
                      <a:pt x="394" y="115"/>
                    </a:cubicBezTo>
                    <a:cubicBezTo>
                      <a:pt x="395" y="115"/>
                      <a:pt x="396" y="116"/>
                      <a:pt x="397" y="114"/>
                    </a:cubicBezTo>
                    <a:cubicBezTo>
                      <a:pt x="392" y="108"/>
                      <a:pt x="398" y="102"/>
                      <a:pt x="390" y="101"/>
                    </a:cubicBezTo>
                    <a:cubicBezTo>
                      <a:pt x="391" y="101"/>
                      <a:pt x="392" y="100"/>
                      <a:pt x="393" y="101"/>
                    </a:cubicBezTo>
                    <a:cubicBezTo>
                      <a:pt x="385" y="85"/>
                      <a:pt x="380" y="67"/>
                      <a:pt x="376" y="50"/>
                    </a:cubicBezTo>
                    <a:cubicBezTo>
                      <a:pt x="365" y="38"/>
                      <a:pt x="366" y="20"/>
                      <a:pt x="356" y="7"/>
                    </a:cubicBezTo>
                    <a:cubicBezTo>
                      <a:pt x="358" y="7"/>
                      <a:pt x="358" y="7"/>
                      <a:pt x="358" y="7"/>
                    </a:cubicBezTo>
                    <a:cubicBezTo>
                      <a:pt x="355" y="5"/>
                      <a:pt x="358" y="2"/>
                      <a:pt x="351" y="0"/>
                    </a:cubicBezTo>
                    <a:cubicBezTo>
                      <a:pt x="344" y="3"/>
                      <a:pt x="344" y="3"/>
                      <a:pt x="344" y="3"/>
                    </a:cubicBezTo>
                    <a:cubicBezTo>
                      <a:pt x="339" y="5"/>
                      <a:pt x="334" y="6"/>
                      <a:pt x="329" y="8"/>
                    </a:cubicBezTo>
                    <a:cubicBezTo>
                      <a:pt x="319" y="10"/>
                      <a:pt x="309" y="12"/>
                      <a:pt x="299" y="16"/>
                    </a:cubicBezTo>
                    <a:cubicBezTo>
                      <a:pt x="291" y="18"/>
                      <a:pt x="286" y="21"/>
                      <a:pt x="278" y="24"/>
                    </a:cubicBezTo>
                    <a:cubicBezTo>
                      <a:pt x="277" y="22"/>
                      <a:pt x="277" y="22"/>
                      <a:pt x="277" y="22"/>
                    </a:cubicBezTo>
                    <a:cubicBezTo>
                      <a:pt x="265" y="33"/>
                      <a:pt x="246" y="26"/>
                      <a:pt x="234" y="37"/>
                    </a:cubicBezTo>
                    <a:cubicBezTo>
                      <a:pt x="234" y="35"/>
                      <a:pt x="234" y="35"/>
                      <a:pt x="234" y="35"/>
                    </a:cubicBezTo>
                    <a:cubicBezTo>
                      <a:pt x="233" y="39"/>
                      <a:pt x="225" y="36"/>
                      <a:pt x="228" y="42"/>
                    </a:cubicBezTo>
                    <a:cubicBezTo>
                      <a:pt x="225" y="41"/>
                      <a:pt x="225" y="41"/>
                      <a:pt x="225" y="41"/>
                    </a:cubicBezTo>
                    <a:cubicBezTo>
                      <a:pt x="217" y="51"/>
                      <a:pt x="206" y="43"/>
                      <a:pt x="195" y="51"/>
                    </a:cubicBezTo>
                    <a:cubicBezTo>
                      <a:pt x="196" y="50"/>
                      <a:pt x="196" y="50"/>
                      <a:pt x="196" y="50"/>
                    </a:cubicBezTo>
                    <a:cubicBezTo>
                      <a:pt x="193" y="52"/>
                      <a:pt x="189" y="54"/>
                      <a:pt x="187" y="53"/>
                    </a:cubicBezTo>
                    <a:cubicBezTo>
                      <a:pt x="187" y="53"/>
                      <a:pt x="187" y="53"/>
                      <a:pt x="187" y="52"/>
                    </a:cubicBezTo>
                    <a:cubicBezTo>
                      <a:pt x="176" y="50"/>
                      <a:pt x="166" y="59"/>
                      <a:pt x="156" y="62"/>
                    </a:cubicBezTo>
                    <a:cubicBezTo>
                      <a:pt x="156" y="60"/>
                      <a:pt x="156" y="60"/>
                      <a:pt x="156" y="60"/>
                    </a:cubicBezTo>
                    <a:cubicBezTo>
                      <a:pt x="152" y="64"/>
                      <a:pt x="142" y="64"/>
                      <a:pt x="135" y="68"/>
                    </a:cubicBezTo>
                    <a:cubicBezTo>
                      <a:pt x="135" y="66"/>
                      <a:pt x="135" y="66"/>
                      <a:pt x="135" y="66"/>
                    </a:cubicBezTo>
                    <a:cubicBezTo>
                      <a:pt x="132" y="69"/>
                      <a:pt x="132" y="69"/>
                      <a:pt x="132" y="69"/>
                    </a:cubicBezTo>
                    <a:cubicBezTo>
                      <a:pt x="132" y="67"/>
                      <a:pt x="132" y="67"/>
                      <a:pt x="132" y="67"/>
                    </a:cubicBezTo>
                    <a:cubicBezTo>
                      <a:pt x="123" y="69"/>
                      <a:pt x="115" y="74"/>
                      <a:pt x="107" y="77"/>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7" name="Freeform 101"/>
              <p:cNvSpPr>
                <a:spLocks/>
              </p:cNvSpPr>
              <p:nvPr/>
            </p:nvSpPr>
            <p:spPr bwMode="auto">
              <a:xfrm>
                <a:off x="7808204" y="555740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8" name="Freeform 102"/>
              <p:cNvSpPr>
                <a:spLocks/>
              </p:cNvSpPr>
              <p:nvPr/>
            </p:nvSpPr>
            <p:spPr bwMode="auto">
              <a:xfrm>
                <a:off x="7829130" y="5837481"/>
                <a:ext cx="0" cy="4829"/>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1"/>
                      <a:pt x="0" y="1"/>
                      <a:pt x="0"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9" name="Freeform 103"/>
              <p:cNvSpPr>
                <a:spLocks/>
              </p:cNvSpPr>
              <p:nvPr/>
            </p:nvSpPr>
            <p:spPr bwMode="auto">
              <a:xfrm>
                <a:off x="7516857" y="5254788"/>
                <a:ext cx="1308646" cy="400803"/>
              </a:xfrm>
              <a:custGeom>
                <a:avLst/>
                <a:gdLst>
                  <a:gd name="T0" fmla="*/ 520 w 813"/>
                  <a:gd name="T1" fmla="*/ 220 h 249"/>
                  <a:gd name="T2" fmla="*/ 813 w 813"/>
                  <a:gd name="T3" fmla="*/ 0 h 249"/>
                  <a:gd name="T4" fmla="*/ 306 w 813"/>
                  <a:gd name="T5" fmla="*/ 65 h 249"/>
                  <a:gd name="T6" fmla="*/ 0 w 813"/>
                  <a:gd name="T7" fmla="*/ 249 h 249"/>
                  <a:gd name="T8" fmla="*/ 520 w 813"/>
                  <a:gd name="T9" fmla="*/ 220 h 249"/>
                </a:gdLst>
                <a:ahLst/>
                <a:cxnLst>
                  <a:cxn ang="0">
                    <a:pos x="T0" y="T1"/>
                  </a:cxn>
                  <a:cxn ang="0">
                    <a:pos x="T2" y="T3"/>
                  </a:cxn>
                  <a:cxn ang="0">
                    <a:pos x="T4" y="T5"/>
                  </a:cxn>
                  <a:cxn ang="0">
                    <a:pos x="T6" y="T7"/>
                  </a:cxn>
                  <a:cxn ang="0">
                    <a:pos x="T8" y="T9"/>
                  </a:cxn>
                </a:cxnLst>
                <a:rect l="0" t="0" r="r" b="b"/>
                <a:pathLst>
                  <a:path w="813" h="249">
                    <a:moveTo>
                      <a:pt x="520" y="220"/>
                    </a:moveTo>
                    <a:lnTo>
                      <a:pt x="813" y="0"/>
                    </a:lnTo>
                    <a:lnTo>
                      <a:pt x="306" y="65"/>
                    </a:lnTo>
                    <a:lnTo>
                      <a:pt x="0" y="249"/>
                    </a:lnTo>
                    <a:lnTo>
                      <a:pt x="520" y="22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0" name="Freeform 104"/>
              <p:cNvSpPr>
                <a:spLocks/>
              </p:cNvSpPr>
              <p:nvPr/>
            </p:nvSpPr>
            <p:spPr bwMode="auto">
              <a:xfrm>
                <a:off x="8347437" y="5578327"/>
                <a:ext cx="6439" cy="4829"/>
              </a:xfrm>
              <a:custGeom>
                <a:avLst/>
                <a:gdLst>
                  <a:gd name="T0" fmla="*/ 4 w 4"/>
                  <a:gd name="T1" fmla="*/ 2 h 3"/>
                  <a:gd name="T2" fmla="*/ 2 w 4"/>
                  <a:gd name="T3" fmla="*/ 0 h 3"/>
                  <a:gd name="T4" fmla="*/ 0 w 4"/>
                  <a:gd name="T5" fmla="*/ 3 h 3"/>
                  <a:gd name="T6" fmla="*/ 4 w 4"/>
                  <a:gd name="T7" fmla="*/ 2 h 3"/>
                </a:gdLst>
                <a:ahLst/>
                <a:cxnLst>
                  <a:cxn ang="0">
                    <a:pos x="T0" y="T1"/>
                  </a:cxn>
                  <a:cxn ang="0">
                    <a:pos x="T2" y="T3"/>
                  </a:cxn>
                  <a:cxn ang="0">
                    <a:pos x="T4" y="T5"/>
                  </a:cxn>
                  <a:cxn ang="0">
                    <a:pos x="T6" y="T7"/>
                  </a:cxn>
                </a:cxnLst>
                <a:rect l="0" t="0" r="r" b="b"/>
                <a:pathLst>
                  <a:path w="4" h="3">
                    <a:moveTo>
                      <a:pt x="4" y="2"/>
                    </a:moveTo>
                    <a:lnTo>
                      <a:pt x="2" y="0"/>
                    </a:lnTo>
                    <a:lnTo>
                      <a:pt x="0" y="3"/>
                    </a:lnTo>
                    <a:lnTo>
                      <a:pt x="4" y="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1" name="Freeform 105"/>
              <p:cNvSpPr>
                <a:spLocks/>
              </p:cNvSpPr>
              <p:nvPr/>
            </p:nvSpPr>
            <p:spPr bwMode="auto">
              <a:xfrm>
                <a:off x="8329731" y="5573498"/>
                <a:ext cx="14487" cy="22535"/>
              </a:xfrm>
              <a:custGeom>
                <a:avLst/>
                <a:gdLst>
                  <a:gd name="T0" fmla="*/ 0 w 7"/>
                  <a:gd name="T1" fmla="*/ 8 h 10"/>
                  <a:gd name="T2" fmla="*/ 1 w 7"/>
                  <a:gd name="T3" fmla="*/ 9 h 10"/>
                  <a:gd name="T4" fmla="*/ 7 w 7"/>
                  <a:gd name="T5" fmla="*/ 3 h 10"/>
                  <a:gd name="T6" fmla="*/ 0 w 7"/>
                  <a:gd name="T7" fmla="*/ 8 h 10"/>
                </a:gdLst>
                <a:ahLst/>
                <a:cxnLst>
                  <a:cxn ang="0">
                    <a:pos x="T0" y="T1"/>
                  </a:cxn>
                  <a:cxn ang="0">
                    <a:pos x="T2" y="T3"/>
                  </a:cxn>
                  <a:cxn ang="0">
                    <a:pos x="T4" y="T5"/>
                  </a:cxn>
                  <a:cxn ang="0">
                    <a:pos x="T6" y="T7"/>
                  </a:cxn>
                </a:cxnLst>
                <a:rect l="0" t="0" r="r" b="b"/>
                <a:pathLst>
                  <a:path w="7" h="10">
                    <a:moveTo>
                      <a:pt x="0" y="8"/>
                    </a:moveTo>
                    <a:cubicBezTo>
                      <a:pt x="1" y="9"/>
                      <a:pt x="1" y="9"/>
                      <a:pt x="1" y="9"/>
                    </a:cubicBezTo>
                    <a:cubicBezTo>
                      <a:pt x="7" y="3"/>
                      <a:pt x="7" y="3"/>
                      <a:pt x="7" y="3"/>
                    </a:cubicBezTo>
                    <a:cubicBezTo>
                      <a:pt x="4" y="0"/>
                      <a:pt x="2" y="10"/>
                      <a:pt x="0" y="8"/>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2" name="Freeform 106"/>
              <p:cNvSpPr>
                <a:spLocks/>
              </p:cNvSpPr>
              <p:nvPr/>
            </p:nvSpPr>
            <p:spPr bwMode="auto">
              <a:xfrm>
                <a:off x="8318464" y="5587985"/>
                <a:ext cx="8048" cy="8048"/>
              </a:xfrm>
              <a:custGeom>
                <a:avLst/>
                <a:gdLst>
                  <a:gd name="T0" fmla="*/ 4 w 4"/>
                  <a:gd name="T1" fmla="*/ 1 h 4"/>
                  <a:gd name="T2" fmla="*/ 0 w 4"/>
                  <a:gd name="T3" fmla="*/ 4 h 4"/>
                  <a:gd name="T4" fmla="*/ 4 w 4"/>
                  <a:gd name="T5" fmla="*/ 1 h 4"/>
                </a:gdLst>
                <a:ahLst/>
                <a:cxnLst>
                  <a:cxn ang="0">
                    <a:pos x="T0" y="T1"/>
                  </a:cxn>
                  <a:cxn ang="0">
                    <a:pos x="T2" y="T3"/>
                  </a:cxn>
                  <a:cxn ang="0">
                    <a:pos x="T4" y="T5"/>
                  </a:cxn>
                </a:cxnLst>
                <a:rect l="0" t="0" r="r" b="b"/>
                <a:pathLst>
                  <a:path w="4" h="4">
                    <a:moveTo>
                      <a:pt x="4" y="1"/>
                    </a:moveTo>
                    <a:cubicBezTo>
                      <a:pt x="1" y="0"/>
                      <a:pt x="0" y="3"/>
                      <a:pt x="0" y="4"/>
                    </a:cubicBezTo>
                    <a:cubicBezTo>
                      <a:pt x="1" y="2"/>
                      <a:pt x="4" y="4"/>
                      <a:pt x="4" y="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3" name="Freeform 107"/>
              <p:cNvSpPr>
                <a:spLocks/>
              </p:cNvSpPr>
              <p:nvPr/>
            </p:nvSpPr>
            <p:spPr bwMode="auto">
              <a:xfrm>
                <a:off x="7870981" y="5618569"/>
                <a:ext cx="3219"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4" name="Freeform 108"/>
              <p:cNvSpPr>
                <a:spLocks/>
              </p:cNvSpPr>
              <p:nvPr/>
            </p:nvSpPr>
            <p:spPr bwMode="auto">
              <a:xfrm>
                <a:off x="7515248" y="5193621"/>
                <a:ext cx="1327962" cy="507040"/>
              </a:xfrm>
              <a:custGeom>
                <a:avLst/>
                <a:gdLst>
                  <a:gd name="T0" fmla="*/ 141 w 607"/>
                  <a:gd name="T1" fmla="*/ 205 h 232"/>
                  <a:gd name="T2" fmla="*/ 218 w 607"/>
                  <a:gd name="T3" fmla="*/ 198 h 232"/>
                  <a:gd name="T4" fmla="*/ 242 w 607"/>
                  <a:gd name="T5" fmla="*/ 197 h 232"/>
                  <a:gd name="T6" fmla="*/ 309 w 607"/>
                  <a:gd name="T7" fmla="*/ 188 h 232"/>
                  <a:gd name="T8" fmla="*/ 348 w 607"/>
                  <a:gd name="T9" fmla="*/ 181 h 232"/>
                  <a:gd name="T10" fmla="*/ 344 w 607"/>
                  <a:gd name="T11" fmla="*/ 180 h 232"/>
                  <a:gd name="T12" fmla="*/ 301 w 607"/>
                  <a:gd name="T13" fmla="*/ 185 h 232"/>
                  <a:gd name="T14" fmla="*/ 163 w 607"/>
                  <a:gd name="T15" fmla="*/ 194 h 232"/>
                  <a:gd name="T16" fmla="*/ 17 w 607"/>
                  <a:gd name="T17" fmla="*/ 202 h 232"/>
                  <a:gd name="T18" fmla="*/ 3 w 607"/>
                  <a:gd name="T19" fmla="*/ 202 h 232"/>
                  <a:gd name="T20" fmla="*/ 1 w 607"/>
                  <a:gd name="T21" fmla="*/ 202 h 232"/>
                  <a:gd name="T22" fmla="*/ 6 w 607"/>
                  <a:gd name="T23" fmla="*/ 218 h 232"/>
                  <a:gd name="T24" fmla="*/ 49 w 607"/>
                  <a:gd name="T25" fmla="*/ 194 h 232"/>
                  <a:gd name="T26" fmla="*/ 133 w 607"/>
                  <a:gd name="T27" fmla="*/ 139 h 232"/>
                  <a:gd name="T28" fmla="*/ 261 w 607"/>
                  <a:gd name="T29" fmla="*/ 74 h 232"/>
                  <a:gd name="T30" fmla="*/ 405 w 607"/>
                  <a:gd name="T31" fmla="*/ 57 h 232"/>
                  <a:gd name="T32" fmla="*/ 586 w 607"/>
                  <a:gd name="T33" fmla="*/ 34 h 232"/>
                  <a:gd name="T34" fmla="*/ 598 w 607"/>
                  <a:gd name="T35" fmla="*/ 33 h 232"/>
                  <a:gd name="T36" fmla="*/ 596 w 607"/>
                  <a:gd name="T37" fmla="*/ 25 h 232"/>
                  <a:gd name="T38" fmla="*/ 595 w 607"/>
                  <a:gd name="T39" fmla="*/ 25 h 232"/>
                  <a:gd name="T40" fmla="*/ 545 w 607"/>
                  <a:gd name="T41" fmla="*/ 72 h 232"/>
                  <a:gd name="T42" fmla="*/ 422 w 607"/>
                  <a:gd name="T43" fmla="*/ 159 h 232"/>
                  <a:gd name="T44" fmla="*/ 403 w 607"/>
                  <a:gd name="T45" fmla="*/ 178 h 232"/>
                  <a:gd name="T46" fmla="*/ 398 w 607"/>
                  <a:gd name="T47" fmla="*/ 183 h 232"/>
                  <a:gd name="T48" fmla="*/ 380 w 607"/>
                  <a:gd name="T49" fmla="*/ 186 h 232"/>
                  <a:gd name="T50" fmla="*/ 389 w 607"/>
                  <a:gd name="T51" fmla="*/ 192 h 232"/>
                  <a:gd name="T52" fmla="*/ 406 w 607"/>
                  <a:gd name="T53" fmla="*/ 185 h 232"/>
                  <a:gd name="T54" fmla="*/ 438 w 607"/>
                  <a:gd name="T55" fmla="*/ 160 h 232"/>
                  <a:gd name="T56" fmla="*/ 457 w 607"/>
                  <a:gd name="T57" fmla="*/ 149 h 232"/>
                  <a:gd name="T58" fmla="*/ 480 w 607"/>
                  <a:gd name="T59" fmla="*/ 132 h 232"/>
                  <a:gd name="T60" fmla="*/ 544 w 607"/>
                  <a:gd name="T61" fmla="*/ 84 h 232"/>
                  <a:gd name="T62" fmla="*/ 574 w 607"/>
                  <a:gd name="T63" fmla="*/ 65 h 232"/>
                  <a:gd name="T64" fmla="*/ 604 w 607"/>
                  <a:gd name="T65" fmla="*/ 38 h 232"/>
                  <a:gd name="T66" fmla="*/ 605 w 607"/>
                  <a:gd name="T67" fmla="*/ 37 h 232"/>
                  <a:gd name="T68" fmla="*/ 597 w 607"/>
                  <a:gd name="T69" fmla="*/ 18 h 232"/>
                  <a:gd name="T70" fmla="*/ 594 w 607"/>
                  <a:gd name="T71" fmla="*/ 19 h 232"/>
                  <a:gd name="T72" fmla="*/ 520 w 607"/>
                  <a:gd name="T73" fmla="*/ 25 h 232"/>
                  <a:gd name="T74" fmla="*/ 511 w 607"/>
                  <a:gd name="T75" fmla="*/ 35 h 232"/>
                  <a:gd name="T76" fmla="*/ 482 w 607"/>
                  <a:gd name="T77" fmla="*/ 35 h 232"/>
                  <a:gd name="T78" fmla="*/ 481 w 607"/>
                  <a:gd name="T79" fmla="*/ 32 h 232"/>
                  <a:gd name="T80" fmla="*/ 346 w 607"/>
                  <a:gd name="T81" fmla="*/ 55 h 232"/>
                  <a:gd name="T82" fmla="*/ 315 w 607"/>
                  <a:gd name="T83" fmla="*/ 56 h 232"/>
                  <a:gd name="T84" fmla="*/ 234 w 607"/>
                  <a:gd name="T85" fmla="*/ 68 h 232"/>
                  <a:gd name="T86" fmla="*/ 119 w 607"/>
                  <a:gd name="T87" fmla="*/ 138 h 232"/>
                  <a:gd name="T88" fmla="*/ 48 w 607"/>
                  <a:gd name="T89" fmla="*/ 181 h 232"/>
                  <a:gd name="T90" fmla="*/ 38 w 607"/>
                  <a:gd name="T91" fmla="*/ 188 h 232"/>
                  <a:gd name="T92" fmla="*/ 2 w 607"/>
                  <a:gd name="T93" fmla="*/ 210 h 232"/>
                  <a:gd name="T94" fmla="*/ 47 w 607"/>
                  <a:gd name="T95" fmla="*/ 209 h 232"/>
                  <a:gd name="T96" fmla="*/ 72 w 607"/>
                  <a:gd name="T97" fmla="*/ 210 h 232"/>
                  <a:gd name="T98" fmla="*/ 109 w 607"/>
                  <a:gd name="T99" fmla="*/ 20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7" h="232">
                    <a:moveTo>
                      <a:pt x="109" y="206"/>
                    </a:moveTo>
                    <a:cubicBezTo>
                      <a:pt x="109" y="209"/>
                      <a:pt x="109" y="209"/>
                      <a:pt x="109" y="209"/>
                    </a:cubicBezTo>
                    <a:cubicBezTo>
                      <a:pt x="119" y="204"/>
                      <a:pt x="130" y="207"/>
                      <a:pt x="141" y="205"/>
                    </a:cubicBezTo>
                    <a:cubicBezTo>
                      <a:pt x="140" y="206"/>
                      <a:pt x="140" y="206"/>
                      <a:pt x="140" y="206"/>
                    </a:cubicBezTo>
                    <a:cubicBezTo>
                      <a:pt x="167" y="205"/>
                      <a:pt x="192" y="200"/>
                      <a:pt x="219" y="197"/>
                    </a:cubicBezTo>
                    <a:cubicBezTo>
                      <a:pt x="218" y="198"/>
                      <a:pt x="218" y="198"/>
                      <a:pt x="218" y="198"/>
                    </a:cubicBezTo>
                    <a:cubicBezTo>
                      <a:pt x="219" y="198"/>
                      <a:pt x="221" y="196"/>
                      <a:pt x="222" y="196"/>
                    </a:cubicBezTo>
                    <a:cubicBezTo>
                      <a:pt x="223" y="197"/>
                      <a:pt x="222" y="197"/>
                      <a:pt x="221" y="197"/>
                    </a:cubicBezTo>
                    <a:cubicBezTo>
                      <a:pt x="227" y="201"/>
                      <a:pt x="238" y="194"/>
                      <a:pt x="242" y="197"/>
                    </a:cubicBezTo>
                    <a:cubicBezTo>
                      <a:pt x="243" y="196"/>
                      <a:pt x="244" y="195"/>
                      <a:pt x="243" y="194"/>
                    </a:cubicBezTo>
                    <a:cubicBezTo>
                      <a:pt x="264" y="192"/>
                      <a:pt x="287" y="190"/>
                      <a:pt x="308" y="186"/>
                    </a:cubicBezTo>
                    <a:cubicBezTo>
                      <a:pt x="309" y="186"/>
                      <a:pt x="309" y="187"/>
                      <a:pt x="309" y="188"/>
                    </a:cubicBezTo>
                    <a:cubicBezTo>
                      <a:pt x="327" y="181"/>
                      <a:pt x="346" y="183"/>
                      <a:pt x="365" y="183"/>
                    </a:cubicBezTo>
                    <a:cubicBezTo>
                      <a:pt x="366" y="181"/>
                      <a:pt x="363" y="181"/>
                      <a:pt x="365" y="179"/>
                    </a:cubicBezTo>
                    <a:cubicBezTo>
                      <a:pt x="359" y="178"/>
                      <a:pt x="354" y="184"/>
                      <a:pt x="348" y="181"/>
                    </a:cubicBezTo>
                    <a:cubicBezTo>
                      <a:pt x="349" y="180"/>
                      <a:pt x="349" y="180"/>
                      <a:pt x="349" y="180"/>
                    </a:cubicBezTo>
                    <a:cubicBezTo>
                      <a:pt x="345" y="179"/>
                      <a:pt x="348" y="184"/>
                      <a:pt x="344" y="182"/>
                    </a:cubicBezTo>
                    <a:cubicBezTo>
                      <a:pt x="343" y="181"/>
                      <a:pt x="345" y="180"/>
                      <a:pt x="344" y="180"/>
                    </a:cubicBezTo>
                    <a:cubicBezTo>
                      <a:pt x="335" y="181"/>
                      <a:pt x="326" y="180"/>
                      <a:pt x="319" y="184"/>
                    </a:cubicBezTo>
                    <a:cubicBezTo>
                      <a:pt x="316" y="181"/>
                      <a:pt x="310" y="185"/>
                      <a:pt x="306" y="182"/>
                    </a:cubicBezTo>
                    <a:cubicBezTo>
                      <a:pt x="304" y="183"/>
                      <a:pt x="302" y="183"/>
                      <a:pt x="301" y="185"/>
                    </a:cubicBezTo>
                    <a:cubicBezTo>
                      <a:pt x="271" y="185"/>
                      <a:pt x="241" y="190"/>
                      <a:pt x="211" y="191"/>
                    </a:cubicBezTo>
                    <a:cubicBezTo>
                      <a:pt x="197" y="198"/>
                      <a:pt x="180" y="192"/>
                      <a:pt x="163" y="195"/>
                    </a:cubicBezTo>
                    <a:cubicBezTo>
                      <a:pt x="163" y="194"/>
                      <a:pt x="163" y="194"/>
                      <a:pt x="163" y="194"/>
                    </a:cubicBezTo>
                    <a:cubicBezTo>
                      <a:pt x="157" y="196"/>
                      <a:pt x="149" y="197"/>
                      <a:pt x="143" y="197"/>
                    </a:cubicBezTo>
                    <a:cubicBezTo>
                      <a:pt x="137" y="200"/>
                      <a:pt x="137" y="200"/>
                      <a:pt x="137" y="200"/>
                    </a:cubicBezTo>
                    <a:cubicBezTo>
                      <a:pt x="98" y="196"/>
                      <a:pt x="58" y="202"/>
                      <a:pt x="17" y="202"/>
                    </a:cubicBezTo>
                    <a:cubicBezTo>
                      <a:pt x="9" y="202"/>
                      <a:pt x="9" y="202"/>
                      <a:pt x="9" y="202"/>
                    </a:cubicBezTo>
                    <a:cubicBezTo>
                      <a:pt x="5" y="202"/>
                      <a:pt x="5" y="202"/>
                      <a:pt x="5" y="202"/>
                    </a:cubicBezTo>
                    <a:cubicBezTo>
                      <a:pt x="3" y="202"/>
                      <a:pt x="3" y="202"/>
                      <a:pt x="3" y="202"/>
                    </a:cubicBezTo>
                    <a:cubicBezTo>
                      <a:pt x="1" y="202"/>
                      <a:pt x="1" y="202"/>
                      <a:pt x="1" y="202"/>
                    </a:cubicBezTo>
                    <a:cubicBezTo>
                      <a:pt x="1" y="202"/>
                      <a:pt x="1" y="202"/>
                      <a:pt x="1" y="202"/>
                    </a:cubicBezTo>
                    <a:cubicBezTo>
                      <a:pt x="1" y="202"/>
                      <a:pt x="1" y="202"/>
                      <a:pt x="1" y="202"/>
                    </a:cubicBezTo>
                    <a:cubicBezTo>
                      <a:pt x="1" y="202"/>
                      <a:pt x="1" y="202"/>
                      <a:pt x="1" y="202"/>
                    </a:cubicBezTo>
                    <a:cubicBezTo>
                      <a:pt x="0" y="199"/>
                      <a:pt x="10" y="232"/>
                      <a:pt x="6" y="218"/>
                    </a:cubicBezTo>
                    <a:cubicBezTo>
                      <a:pt x="6" y="218"/>
                      <a:pt x="6" y="218"/>
                      <a:pt x="6" y="218"/>
                    </a:cubicBezTo>
                    <a:cubicBezTo>
                      <a:pt x="6" y="218"/>
                      <a:pt x="6" y="218"/>
                      <a:pt x="6" y="218"/>
                    </a:cubicBezTo>
                    <a:cubicBezTo>
                      <a:pt x="21" y="210"/>
                      <a:pt x="21" y="210"/>
                      <a:pt x="21" y="210"/>
                    </a:cubicBezTo>
                    <a:cubicBezTo>
                      <a:pt x="30" y="205"/>
                      <a:pt x="40" y="200"/>
                      <a:pt x="49" y="194"/>
                    </a:cubicBezTo>
                    <a:cubicBezTo>
                      <a:pt x="67" y="184"/>
                      <a:pt x="85" y="172"/>
                      <a:pt x="102" y="157"/>
                    </a:cubicBezTo>
                    <a:cubicBezTo>
                      <a:pt x="102" y="158"/>
                      <a:pt x="103" y="158"/>
                      <a:pt x="102" y="158"/>
                    </a:cubicBezTo>
                    <a:cubicBezTo>
                      <a:pt x="112" y="151"/>
                      <a:pt x="123" y="147"/>
                      <a:pt x="133" y="139"/>
                    </a:cubicBezTo>
                    <a:cubicBezTo>
                      <a:pt x="133" y="140"/>
                      <a:pt x="133" y="140"/>
                      <a:pt x="133" y="140"/>
                    </a:cubicBezTo>
                    <a:cubicBezTo>
                      <a:pt x="156" y="120"/>
                      <a:pt x="187" y="109"/>
                      <a:pt x="209" y="89"/>
                    </a:cubicBezTo>
                    <a:cubicBezTo>
                      <a:pt x="224" y="77"/>
                      <a:pt x="241" y="77"/>
                      <a:pt x="261" y="74"/>
                    </a:cubicBezTo>
                    <a:cubicBezTo>
                      <a:pt x="279" y="71"/>
                      <a:pt x="298" y="68"/>
                      <a:pt x="317" y="65"/>
                    </a:cubicBezTo>
                    <a:cubicBezTo>
                      <a:pt x="317" y="66"/>
                      <a:pt x="317" y="66"/>
                      <a:pt x="317" y="66"/>
                    </a:cubicBezTo>
                    <a:cubicBezTo>
                      <a:pt x="346" y="60"/>
                      <a:pt x="375" y="63"/>
                      <a:pt x="405" y="57"/>
                    </a:cubicBezTo>
                    <a:cubicBezTo>
                      <a:pt x="435" y="56"/>
                      <a:pt x="466" y="42"/>
                      <a:pt x="497" y="42"/>
                    </a:cubicBezTo>
                    <a:cubicBezTo>
                      <a:pt x="517" y="46"/>
                      <a:pt x="540" y="29"/>
                      <a:pt x="559" y="33"/>
                    </a:cubicBezTo>
                    <a:cubicBezTo>
                      <a:pt x="568" y="34"/>
                      <a:pt x="577" y="35"/>
                      <a:pt x="586" y="34"/>
                    </a:cubicBezTo>
                    <a:cubicBezTo>
                      <a:pt x="593" y="34"/>
                      <a:pt x="593" y="34"/>
                      <a:pt x="593" y="34"/>
                    </a:cubicBezTo>
                    <a:cubicBezTo>
                      <a:pt x="597" y="33"/>
                      <a:pt x="597" y="33"/>
                      <a:pt x="597" y="33"/>
                    </a:cubicBezTo>
                    <a:cubicBezTo>
                      <a:pt x="598" y="33"/>
                      <a:pt x="598" y="33"/>
                      <a:pt x="598" y="33"/>
                    </a:cubicBezTo>
                    <a:cubicBezTo>
                      <a:pt x="599" y="33"/>
                      <a:pt x="599" y="33"/>
                      <a:pt x="599" y="33"/>
                    </a:cubicBezTo>
                    <a:cubicBezTo>
                      <a:pt x="602" y="41"/>
                      <a:pt x="595" y="23"/>
                      <a:pt x="596" y="25"/>
                    </a:cubicBezTo>
                    <a:cubicBezTo>
                      <a:pt x="596" y="25"/>
                      <a:pt x="596" y="25"/>
                      <a:pt x="596" y="25"/>
                    </a:cubicBezTo>
                    <a:cubicBezTo>
                      <a:pt x="596" y="25"/>
                      <a:pt x="596" y="25"/>
                      <a:pt x="596" y="25"/>
                    </a:cubicBezTo>
                    <a:cubicBezTo>
                      <a:pt x="596" y="25"/>
                      <a:pt x="596" y="25"/>
                      <a:pt x="596" y="25"/>
                    </a:cubicBezTo>
                    <a:cubicBezTo>
                      <a:pt x="595" y="25"/>
                      <a:pt x="595" y="25"/>
                      <a:pt x="595" y="25"/>
                    </a:cubicBezTo>
                    <a:cubicBezTo>
                      <a:pt x="595" y="25"/>
                      <a:pt x="595" y="25"/>
                      <a:pt x="595" y="25"/>
                    </a:cubicBezTo>
                    <a:cubicBezTo>
                      <a:pt x="584" y="34"/>
                      <a:pt x="584" y="34"/>
                      <a:pt x="584" y="34"/>
                    </a:cubicBezTo>
                    <a:cubicBezTo>
                      <a:pt x="571" y="45"/>
                      <a:pt x="558" y="59"/>
                      <a:pt x="545" y="72"/>
                    </a:cubicBezTo>
                    <a:cubicBezTo>
                      <a:pt x="516" y="90"/>
                      <a:pt x="494" y="117"/>
                      <a:pt x="463" y="131"/>
                    </a:cubicBezTo>
                    <a:cubicBezTo>
                      <a:pt x="454" y="144"/>
                      <a:pt x="434" y="146"/>
                      <a:pt x="421" y="158"/>
                    </a:cubicBezTo>
                    <a:cubicBezTo>
                      <a:pt x="422" y="159"/>
                      <a:pt x="422" y="159"/>
                      <a:pt x="422" y="159"/>
                    </a:cubicBezTo>
                    <a:cubicBezTo>
                      <a:pt x="414" y="159"/>
                      <a:pt x="415" y="172"/>
                      <a:pt x="408" y="169"/>
                    </a:cubicBezTo>
                    <a:cubicBezTo>
                      <a:pt x="408" y="168"/>
                      <a:pt x="408" y="168"/>
                      <a:pt x="408" y="168"/>
                    </a:cubicBezTo>
                    <a:cubicBezTo>
                      <a:pt x="403" y="168"/>
                      <a:pt x="407" y="180"/>
                      <a:pt x="403" y="178"/>
                    </a:cubicBezTo>
                    <a:cubicBezTo>
                      <a:pt x="403" y="179"/>
                      <a:pt x="403" y="179"/>
                      <a:pt x="403" y="179"/>
                    </a:cubicBezTo>
                    <a:cubicBezTo>
                      <a:pt x="401" y="182"/>
                      <a:pt x="402" y="178"/>
                      <a:pt x="399" y="179"/>
                    </a:cubicBezTo>
                    <a:cubicBezTo>
                      <a:pt x="398" y="180"/>
                      <a:pt x="401" y="182"/>
                      <a:pt x="398" y="183"/>
                    </a:cubicBezTo>
                    <a:cubicBezTo>
                      <a:pt x="393" y="177"/>
                      <a:pt x="391" y="190"/>
                      <a:pt x="386" y="184"/>
                    </a:cubicBezTo>
                    <a:cubicBezTo>
                      <a:pt x="388" y="182"/>
                      <a:pt x="381" y="183"/>
                      <a:pt x="384" y="179"/>
                    </a:cubicBezTo>
                    <a:cubicBezTo>
                      <a:pt x="383" y="179"/>
                      <a:pt x="378" y="183"/>
                      <a:pt x="380" y="186"/>
                    </a:cubicBezTo>
                    <a:cubicBezTo>
                      <a:pt x="382" y="189"/>
                      <a:pt x="382" y="193"/>
                      <a:pt x="387" y="193"/>
                    </a:cubicBezTo>
                    <a:cubicBezTo>
                      <a:pt x="386" y="190"/>
                      <a:pt x="386" y="190"/>
                      <a:pt x="386" y="190"/>
                    </a:cubicBezTo>
                    <a:cubicBezTo>
                      <a:pt x="388" y="192"/>
                      <a:pt x="387" y="191"/>
                      <a:pt x="389" y="192"/>
                    </a:cubicBezTo>
                    <a:cubicBezTo>
                      <a:pt x="393" y="189"/>
                      <a:pt x="396" y="192"/>
                      <a:pt x="400" y="191"/>
                    </a:cubicBezTo>
                    <a:cubicBezTo>
                      <a:pt x="400" y="191"/>
                      <a:pt x="400" y="191"/>
                      <a:pt x="400" y="191"/>
                    </a:cubicBezTo>
                    <a:cubicBezTo>
                      <a:pt x="400" y="186"/>
                      <a:pt x="404" y="186"/>
                      <a:pt x="406" y="185"/>
                    </a:cubicBezTo>
                    <a:cubicBezTo>
                      <a:pt x="408" y="186"/>
                      <a:pt x="408" y="186"/>
                      <a:pt x="408" y="186"/>
                    </a:cubicBezTo>
                    <a:cubicBezTo>
                      <a:pt x="411" y="187"/>
                      <a:pt x="409" y="177"/>
                      <a:pt x="411" y="182"/>
                    </a:cubicBezTo>
                    <a:cubicBezTo>
                      <a:pt x="419" y="175"/>
                      <a:pt x="429" y="167"/>
                      <a:pt x="438" y="160"/>
                    </a:cubicBezTo>
                    <a:cubicBezTo>
                      <a:pt x="438" y="158"/>
                      <a:pt x="446" y="155"/>
                      <a:pt x="441" y="153"/>
                    </a:cubicBezTo>
                    <a:cubicBezTo>
                      <a:pt x="446" y="155"/>
                      <a:pt x="454" y="150"/>
                      <a:pt x="457" y="148"/>
                    </a:cubicBezTo>
                    <a:cubicBezTo>
                      <a:pt x="457" y="149"/>
                      <a:pt x="457" y="149"/>
                      <a:pt x="457" y="149"/>
                    </a:cubicBezTo>
                    <a:cubicBezTo>
                      <a:pt x="465" y="150"/>
                      <a:pt x="459" y="141"/>
                      <a:pt x="469" y="143"/>
                    </a:cubicBezTo>
                    <a:cubicBezTo>
                      <a:pt x="466" y="138"/>
                      <a:pt x="478" y="137"/>
                      <a:pt x="478" y="130"/>
                    </a:cubicBezTo>
                    <a:cubicBezTo>
                      <a:pt x="479" y="131"/>
                      <a:pt x="480" y="132"/>
                      <a:pt x="480" y="132"/>
                    </a:cubicBezTo>
                    <a:cubicBezTo>
                      <a:pt x="489" y="126"/>
                      <a:pt x="499" y="120"/>
                      <a:pt x="507" y="115"/>
                    </a:cubicBezTo>
                    <a:cubicBezTo>
                      <a:pt x="511" y="107"/>
                      <a:pt x="523" y="105"/>
                      <a:pt x="525" y="96"/>
                    </a:cubicBezTo>
                    <a:cubicBezTo>
                      <a:pt x="530" y="94"/>
                      <a:pt x="539" y="90"/>
                      <a:pt x="544" y="84"/>
                    </a:cubicBezTo>
                    <a:cubicBezTo>
                      <a:pt x="544" y="85"/>
                      <a:pt x="544" y="85"/>
                      <a:pt x="544" y="85"/>
                    </a:cubicBezTo>
                    <a:cubicBezTo>
                      <a:pt x="551" y="79"/>
                      <a:pt x="559" y="72"/>
                      <a:pt x="562" y="66"/>
                    </a:cubicBezTo>
                    <a:cubicBezTo>
                      <a:pt x="568" y="69"/>
                      <a:pt x="570" y="65"/>
                      <a:pt x="574" y="65"/>
                    </a:cubicBezTo>
                    <a:cubicBezTo>
                      <a:pt x="577" y="59"/>
                      <a:pt x="587" y="52"/>
                      <a:pt x="593" y="45"/>
                    </a:cubicBezTo>
                    <a:cubicBezTo>
                      <a:pt x="596" y="46"/>
                      <a:pt x="598" y="40"/>
                      <a:pt x="601" y="42"/>
                    </a:cubicBezTo>
                    <a:cubicBezTo>
                      <a:pt x="604" y="38"/>
                      <a:pt x="604" y="38"/>
                      <a:pt x="604" y="38"/>
                    </a:cubicBezTo>
                    <a:cubicBezTo>
                      <a:pt x="605" y="38"/>
                      <a:pt x="605" y="38"/>
                      <a:pt x="605" y="38"/>
                    </a:cubicBezTo>
                    <a:cubicBezTo>
                      <a:pt x="605" y="37"/>
                      <a:pt x="605" y="37"/>
                      <a:pt x="605" y="37"/>
                    </a:cubicBezTo>
                    <a:cubicBezTo>
                      <a:pt x="605" y="37"/>
                      <a:pt x="605" y="37"/>
                      <a:pt x="605" y="37"/>
                    </a:cubicBezTo>
                    <a:cubicBezTo>
                      <a:pt x="605" y="37"/>
                      <a:pt x="605" y="37"/>
                      <a:pt x="605" y="37"/>
                    </a:cubicBezTo>
                    <a:cubicBezTo>
                      <a:pt x="607" y="41"/>
                      <a:pt x="590" y="0"/>
                      <a:pt x="597" y="18"/>
                    </a:cubicBezTo>
                    <a:cubicBezTo>
                      <a:pt x="597" y="18"/>
                      <a:pt x="597" y="18"/>
                      <a:pt x="597" y="18"/>
                    </a:cubicBezTo>
                    <a:cubicBezTo>
                      <a:pt x="597" y="18"/>
                      <a:pt x="597" y="18"/>
                      <a:pt x="597" y="18"/>
                    </a:cubicBezTo>
                    <a:cubicBezTo>
                      <a:pt x="596" y="18"/>
                      <a:pt x="596" y="18"/>
                      <a:pt x="596" y="18"/>
                    </a:cubicBezTo>
                    <a:cubicBezTo>
                      <a:pt x="594" y="19"/>
                      <a:pt x="594" y="19"/>
                      <a:pt x="594" y="19"/>
                    </a:cubicBezTo>
                    <a:cubicBezTo>
                      <a:pt x="584" y="22"/>
                      <a:pt x="584" y="22"/>
                      <a:pt x="584" y="22"/>
                    </a:cubicBezTo>
                    <a:cubicBezTo>
                      <a:pt x="577" y="23"/>
                      <a:pt x="570" y="24"/>
                      <a:pt x="563" y="25"/>
                    </a:cubicBezTo>
                    <a:cubicBezTo>
                      <a:pt x="549" y="26"/>
                      <a:pt x="534" y="26"/>
                      <a:pt x="520" y="25"/>
                    </a:cubicBezTo>
                    <a:cubicBezTo>
                      <a:pt x="521" y="25"/>
                      <a:pt x="521" y="25"/>
                      <a:pt x="521" y="25"/>
                    </a:cubicBezTo>
                    <a:cubicBezTo>
                      <a:pt x="518" y="27"/>
                      <a:pt x="514" y="32"/>
                      <a:pt x="511" y="36"/>
                    </a:cubicBezTo>
                    <a:cubicBezTo>
                      <a:pt x="511" y="35"/>
                      <a:pt x="511" y="35"/>
                      <a:pt x="511" y="35"/>
                    </a:cubicBezTo>
                    <a:cubicBezTo>
                      <a:pt x="507" y="36"/>
                      <a:pt x="501" y="33"/>
                      <a:pt x="497" y="34"/>
                    </a:cubicBezTo>
                    <a:cubicBezTo>
                      <a:pt x="497" y="33"/>
                      <a:pt x="497" y="33"/>
                      <a:pt x="497" y="33"/>
                    </a:cubicBezTo>
                    <a:cubicBezTo>
                      <a:pt x="493" y="35"/>
                      <a:pt x="488" y="31"/>
                      <a:pt x="482" y="35"/>
                    </a:cubicBezTo>
                    <a:cubicBezTo>
                      <a:pt x="482" y="34"/>
                      <a:pt x="482" y="34"/>
                      <a:pt x="482" y="34"/>
                    </a:cubicBezTo>
                    <a:cubicBezTo>
                      <a:pt x="479" y="35"/>
                      <a:pt x="479" y="35"/>
                      <a:pt x="479" y="35"/>
                    </a:cubicBezTo>
                    <a:cubicBezTo>
                      <a:pt x="479" y="34"/>
                      <a:pt x="479" y="32"/>
                      <a:pt x="481" y="32"/>
                    </a:cubicBezTo>
                    <a:cubicBezTo>
                      <a:pt x="438" y="37"/>
                      <a:pt x="396" y="49"/>
                      <a:pt x="353" y="53"/>
                    </a:cubicBezTo>
                    <a:cubicBezTo>
                      <a:pt x="354" y="52"/>
                      <a:pt x="354" y="52"/>
                      <a:pt x="354" y="52"/>
                    </a:cubicBezTo>
                    <a:cubicBezTo>
                      <a:pt x="346" y="55"/>
                      <a:pt x="346" y="55"/>
                      <a:pt x="346" y="55"/>
                    </a:cubicBezTo>
                    <a:cubicBezTo>
                      <a:pt x="346" y="54"/>
                      <a:pt x="346" y="54"/>
                      <a:pt x="347" y="54"/>
                    </a:cubicBezTo>
                    <a:cubicBezTo>
                      <a:pt x="336" y="53"/>
                      <a:pt x="325" y="58"/>
                      <a:pt x="315" y="59"/>
                    </a:cubicBezTo>
                    <a:cubicBezTo>
                      <a:pt x="315" y="58"/>
                      <a:pt x="316" y="57"/>
                      <a:pt x="315" y="56"/>
                    </a:cubicBezTo>
                    <a:cubicBezTo>
                      <a:pt x="307" y="61"/>
                      <a:pt x="302" y="53"/>
                      <a:pt x="299" y="61"/>
                    </a:cubicBezTo>
                    <a:cubicBezTo>
                      <a:pt x="298" y="61"/>
                      <a:pt x="298" y="59"/>
                      <a:pt x="299" y="58"/>
                    </a:cubicBezTo>
                    <a:cubicBezTo>
                      <a:pt x="278" y="64"/>
                      <a:pt x="256" y="66"/>
                      <a:pt x="234" y="68"/>
                    </a:cubicBezTo>
                    <a:cubicBezTo>
                      <a:pt x="214" y="78"/>
                      <a:pt x="199" y="87"/>
                      <a:pt x="184" y="100"/>
                    </a:cubicBezTo>
                    <a:cubicBezTo>
                      <a:pt x="183" y="99"/>
                      <a:pt x="183" y="99"/>
                      <a:pt x="183" y="99"/>
                    </a:cubicBezTo>
                    <a:cubicBezTo>
                      <a:pt x="165" y="115"/>
                      <a:pt x="140" y="124"/>
                      <a:pt x="119" y="138"/>
                    </a:cubicBezTo>
                    <a:cubicBezTo>
                      <a:pt x="110" y="143"/>
                      <a:pt x="105" y="148"/>
                      <a:pt x="96" y="153"/>
                    </a:cubicBezTo>
                    <a:cubicBezTo>
                      <a:pt x="95" y="152"/>
                      <a:pt x="95" y="152"/>
                      <a:pt x="95" y="152"/>
                    </a:cubicBezTo>
                    <a:cubicBezTo>
                      <a:pt x="83" y="166"/>
                      <a:pt x="60" y="166"/>
                      <a:pt x="48" y="181"/>
                    </a:cubicBezTo>
                    <a:cubicBezTo>
                      <a:pt x="48" y="179"/>
                      <a:pt x="48" y="179"/>
                      <a:pt x="48" y="179"/>
                    </a:cubicBezTo>
                    <a:cubicBezTo>
                      <a:pt x="47" y="183"/>
                      <a:pt x="37" y="183"/>
                      <a:pt x="41" y="188"/>
                    </a:cubicBezTo>
                    <a:cubicBezTo>
                      <a:pt x="38" y="188"/>
                      <a:pt x="38" y="188"/>
                      <a:pt x="38" y="188"/>
                    </a:cubicBezTo>
                    <a:cubicBezTo>
                      <a:pt x="31" y="201"/>
                      <a:pt x="16" y="197"/>
                      <a:pt x="6" y="209"/>
                    </a:cubicBezTo>
                    <a:cubicBezTo>
                      <a:pt x="6" y="207"/>
                      <a:pt x="6" y="207"/>
                      <a:pt x="6" y="207"/>
                    </a:cubicBezTo>
                    <a:cubicBezTo>
                      <a:pt x="5" y="208"/>
                      <a:pt x="1" y="212"/>
                      <a:pt x="2" y="210"/>
                    </a:cubicBezTo>
                    <a:cubicBezTo>
                      <a:pt x="4" y="210"/>
                      <a:pt x="6" y="210"/>
                      <a:pt x="8" y="211"/>
                    </a:cubicBezTo>
                    <a:cubicBezTo>
                      <a:pt x="7" y="211"/>
                      <a:pt x="8" y="211"/>
                      <a:pt x="7" y="212"/>
                    </a:cubicBezTo>
                    <a:cubicBezTo>
                      <a:pt x="20" y="216"/>
                      <a:pt x="34" y="210"/>
                      <a:pt x="47" y="209"/>
                    </a:cubicBezTo>
                    <a:cubicBezTo>
                      <a:pt x="46" y="212"/>
                      <a:pt x="46" y="212"/>
                      <a:pt x="46" y="212"/>
                    </a:cubicBezTo>
                    <a:cubicBezTo>
                      <a:pt x="52" y="208"/>
                      <a:pt x="64" y="210"/>
                      <a:pt x="73" y="209"/>
                    </a:cubicBezTo>
                    <a:cubicBezTo>
                      <a:pt x="72" y="210"/>
                      <a:pt x="72" y="210"/>
                      <a:pt x="72" y="210"/>
                    </a:cubicBezTo>
                    <a:cubicBezTo>
                      <a:pt x="77" y="208"/>
                      <a:pt x="77" y="208"/>
                      <a:pt x="77" y="208"/>
                    </a:cubicBezTo>
                    <a:cubicBezTo>
                      <a:pt x="77" y="210"/>
                      <a:pt x="77" y="210"/>
                      <a:pt x="77" y="210"/>
                    </a:cubicBezTo>
                    <a:cubicBezTo>
                      <a:pt x="88" y="210"/>
                      <a:pt x="98" y="207"/>
                      <a:pt x="109" y="206"/>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5" name="Freeform 109"/>
              <p:cNvSpPr>
                <a:spLocks/>
              </p:cNvSpPr>
              <p:nvPr/>
            </p:nvSpPr>
            <p:spPr bwMode="auto">
              <a:xfrm>
                <a:off x="7998143" y="562500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6" name="Freeform 110"/>
              <p:cNvSpPr>
                <a:spLocks/>
              </p:cNvSpPr>
              <p:nvPr/>
            </p:nvSpPr>
            <p:spPr bwMode="auto">
              <a:xfrm>
                <a:off x="8390898" y="5608911"/>
                <a:ext cx="3219" cy="3219"/>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1" y="1"/>
                      <a:pt x="1" y="1"/>
                      <a:pt x="2"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7" name="Freeform 111"/>
              <p:cNvSpPr>
                <a:spLocks/>
              </p:cNvSpPr>
              <p:nvPr/>
            </p:nvSpPr>
            <p:spPr bwMode="auto">
              <a:xfrm>
                <a:off x="8780433" y="5396437"/>
                <a:ext cx="202816" cy="284908"/>
              </a:xfrm>
              <a:custGeom>
                <a:avLst/>
                <a:gdLst>
                  <a:gd name="T0" fmla="*/ 19 w 93"/>
                  <a:gd name="T1" fmla="*/ 0 h 130"/>
                  <a:gd name="T2" fmla="*/ 74 w 93"/>
                  <a:gd name="T3" fmla="*/ 55 h 130"/>
                  <a:gd name="T4" fmla="*/ 81 w 93"/>
                  <a:gd name="T5" fmla="*/ 109 h 130"/>
                  <a:gd name="T6" fmla="*/ 35 w 93"/>
                  <a:gd name="T7" fmla="*/ 128 h 130"/>
                  <a:gd name="T8" fmla="*/ 2 w 93"/>
                  <a:gd name="T9" fmla="*/ 49 h 130"/>
                  <a:gd name="T10" fmla="*/ 8 w 93"/>
                  <a:gd name="T11" fmla="*/ 3 h 130"/>
                  <a:gd name="T12" fmla="*/ 19 w 93"/>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93" h="130">
                    <a:moveTo>
                      <a:pt x="19" y="0"/>
                    </a:moveTo>
                    <a:cubicBezTo>
                      <a:pt x="19" y="0"/>
                      <a:pt x="63" y="24"/>
                      <a:pt x="74" y="55"/>
                    </a:cubicBezTo>
                    <a:cubicBezTo>
                      <a:pt x="85" y="85"/>
                      <a:pt x="93" y="102"/>
                      <a:pt x="81" y="109"/>
                    </a:cubicBezTo>
                    <a:cubicBezTo>
                      <a:pt x="70" y="117"/>
                      <a:pt x="40" y="130"/>
                      <a:pt x="35" y="128"/>
                    </a:cubicBezTo>
                    <a:cubicBezTo>
                      <a:pt x="30" y="126"/>
                      <a:pt x="4" y="65"/>
                      <a:pt x="2" y="49"/>
                    </a:cubicBezTo>
                    <a:cubicBezTo>
                      <a:pt x="0" y="33"/>
                      <a:pt x="8" y="3"/>
                      <a:pt x="8" y="3"/>
                    </a:cubicBezTo>
                    <a:lnTo>
                      <a:pt x="19"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8" name="Freeform 112"/>
              <p:cNvSpPr>
                <a:spLocks/>
              </p:cNvSpPr>
              <p:nvPr/>
            </p:nvSpPr>
            <p:spPr bwMode="auto">
              <a:xfrm>
                <a:off x="8811017" y="5381950"/>
                <a:ext cx="0" cy="1610"/>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9" name="Freeform 113"/>
              <p:cNvSpPr>
                <a:spLocks/>
              </p:cNvSpPr>
              <p:nvPr/>
            </p:nvSpPr>
            <p:spPr bwMode="auto">
              <a:xfrm>
                <a:off x="8806188" y="5377121"/>
                <a:ext cx="3219" cy="12877"/>
              </a:xfrm>
              <a:custGeom>
                <a:avLst/>
                <a:gdLst>
                  <a:gd name="T0" fmla="*/ 0 w 1"/>
                  <a:gd name="T1" fmla="*/ 5 h 6"/>
                  <a:gd name="T2" fmla="*/ 1 w 1"/>
                  <a:gd name="T3" fmla="*/ 6 h 6"/>
                  <a:gd name="T4" fmla="*/ 1 w 1"/>
                  <a:gd name="T5" fmla="*/ 2 h 6"/>
                  <a:gd name="T6" fmla="*/ 0 w 1"/>
                  <a:gd name="T7" fmla="*/ 5 h 6"/>
                </a:gdLst>
                <a:ahLst/>
                <a:cxnLst>
                  <a:cxn ang="0">
                    <a:pos x="T0" y="T1"/>
                  </a:cxn>
                  <a:cxn ang="0">
                    <a:pos x="T2" y="T3"/>
                  </a:cxn>
                  <a:cxn ang="0">
                    <a:pos x="T4" y="T5"/>
                  </a:cxn>
                  <a:cxn ang="0">
                    <a:pos x="T6" y="T7"/>
                  </a:cxn>
                </a:cxnLst>
                <a:rect l="0" t="0" r="r" b="b"/>
                <a:pathLst>
                  <a:path w="1" h="6">
                    <a:moveTo>
                      <a:pt x="0" y="5"/>
                    </a:moveTo>
                    <a:cubicBezTo>
                      <a:pt x="1" y="6"/>
                      <a:pt x="1" y="6"/>
                      <a:pt x="1" y="6"/>
                    </a:cubicBezTo>
                    <a:cubicBezTo>
                      <a:pt x="1" y="2"/>
                      <a:pt x="1" y="2"/>
                      <a:pt x="1" y="2"/>
                    </a:cubicBezTo>
                    <a:cubicBezTo>
                      <a:pt x="0" y="0"/>
                      <a:pt x="1" y="6"/>
                      <a:pt x="0" y="5"/>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0" name="Freeform 114"/>
              <p:cNvSpPr>
                <a:spLocks/>
              </p:cNvSpPr>
              <p:nvPr/>
            </p:nvSpPr>
            <p:spPr bwMode="auto">
              <a:xfrm>
                <a:off x="8804578" y="5385169"/>
                <a:ext cx="1610" cy="8048"/>
              </a:xfrm>
              <a:custGeom>
                <a:avLst/>
                <a:gdLst>
                  <a:gd name="T0" fmla="*/ 1 w 1"/>
                  <a:gd name="T1" fmla="*/ 1 h 3"/>
                  <a:gd name="T2" fmla="*/ 0 w 1"/>
                  <a:gd name="T3" fmla="*/ 3 h 3"/>
                  <a:gd name="T4" fmla="*/ 1 w 1"/>
                  <a:gd name="T5" fmla="*/ 1 h 3"/>
                </a:gdLst>
                <a:ahLst/>
                <a:cxnLst>
                  <a:cxn ang="0">
                    <a:pos x="T0" y="T1"/>
                  </a:cxn>
                  <a:cxn ang="0">
                    <a:pos x="T2" y="T3"/>
                  </a:cxn>
                  <a:cxn ang="0">
                    <a:pos x="T4" y="T5"/>
                  </a:cxn>
                </a:cxnLst>
                <a:rect l="0" t="0" r="r" b="b"/>
                <a:pathLst>
                  <a:path w="1" h="3">
                    <a:moveTo>
                      <a:pt x="1" y="1"/>
                    </a:moveTo>
                    <a:cubicBezTo>
                      <a:pt x="0" y="0"/>
                      <a:pt x="0" y="2"/>
                      <a:pt x="0" y="3"/>
                    </a:cubicBezTo>
                    <a:cubicBezTo>
                      <a:pt x="0" y="1"/>
                      <a:pt x="1" y="3"/>
                      <a:pt x="1" y="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1" name="Freeform 115"/>
              <p:cNvSpPr>
                <a:spLocks/>
              </p:cNvSpPr>
              <p:nvPr/>
            </p:nvSpPr>
            <p:spPr bwMode="auto">
              <a:xfrm>
                <a:off x="8773995" y="55058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2" name="Freeform 116"/>
              <p:cNvSpPr>
                <a:spLocks/>
              </p:cNvSpPr>
              <p:nvPr/>
            </p:nvSpPr>
            <p:spPr bwMode="auto">
              <a:xfrm>
                <a:off x="8770776" y="5381950"/>
                <a:ext cx="210864" cy="305834"/>
              </a:xfrm>
              <a:custGeom>
                <a:avLst/>
                <a:gdLst>
                  <a:gd name="T0" fmla="*/ 12 w 96"/>
                  <a:gd name="T1" fmla="*/ 69 h 140"/>
                  <a:gd name="T2" fmla="*/ 9 w 96"/>
                  <a:gd name="T3" fmla="*/ 62 h 140"/>
                  <a:gd name="T4" fmla="*/ 6 w 96"/>
                  <a:gd name="T5" fmla="*/ 43 h 140"/>
                  <a:gd name="T6" fmla="*/ 5 w 96"/>
                  <a:gd name="T7" fmla="*/ 42 h 140"/>
                  <a:gd name="T8" fmla="*/ 4 w 96"/>
                  <a:gd name="T9" fmla="*/ 36 h 140"/>
                  <a:gd name="T10" fmla="*/ 6 w 96"/>
                  <a:gd name="T11" fmla="*/ 19 h 140"/>
                  <a:gd name="T12" fmla="*/ 11 w 96"/>
                  <a:gd name="T13" fmla="*/ 4 h 140"/>
                  <a:gd name="T14" fmla="*/ 14 w 96"/>
                  <a:gd name="T15" fmla="*/ 2 h 140"/>
                  <a:gd name="T16" fmla="*/ 11 w 96"/>
                  <a:gd name="T17" fmla="*/ 4 h 140"/>
                  <a:gd name="T18" fmla="*/ 11 w 96"/>
                  <a:gd name="T19" fmla="*/ 4 h 140"/>
                  <a:gd name="T20" fmla="*/ 10 w 96"/>
                  <a:gd name="T21" fmla="*/ 4 h 140"/>
                  <a:gd name="T22" fmla="*/ 6 w 96"/>
                  <a:gd name="T23" fmla="*/ 8 h 140"/>
                  <a:gd name="T24" fmla="*/ 6 w 96"/>
                  <a:gd name="T25" fmla="*/ 8 h 140"/>
                  <a:gd name="T26" fmla="*/ 6 w 96"/>
                  <a:gd name="T27" fmla="*/ 8 h 140"/>
                  <a:gd name="T28" fmla="*/ 6 w 96"/>
                  <a:gd name="T29" fmla="*/ 10 h 140"/>
                  <a:gd name="T30" fmla="*/ 5 w 96"/>
                  <a:gd name="T31" fmla="*/ 16 h 140"/>
                  <a:gd name="T32" fmla="*/ 4 w 96"/>
                  <a:gd name="T33" fmla="*/ 21 h 140"/>
                  <a:gd name="T34" fmla="*/ 2 w 96"/>
                  <a:gd name="T35" fmla="*/ 57 h 140"/>
                  <a:gd name="T36" fmla="*/ 3 w 96"/>
                  <a:gd name="T37" fmla="*/ 62 h 140"/>
                  <a:gd name="T38" fmla="*/ 13 w 96"/>
                  <a:gd name="T39" fmla="*/ 93 h 140"/>
                  <a:gd name="T40" fmla="*/ 27 w 96"/>
                  <a:gd name="T41" fmla="*/ 123 h 140"/>
                  <a:gd name="T42" fmla="*/ 31 w 96"/>
                  <a:gd name="T43" fmla="*/ 132 h 140"/>
                  <a:gd name="T44" fmla="*/ 55 w 96"/>
                  <a:gd name="T45" fmla="*/ 132 h 140"/>
                  <a:gd name="T46" fmla="*/ 81 w 96"/>
                  <a:gd name="T47" fmla="*/ 120 h 140"/>
                  <a:gd name="T48" fmla="*/ 84 w 96"/>
                  <a:gd name="T49" fmla="*/ 79 h 140"/>
                  <a:gd name="T50" fmla="*/ 64 w 96"/>
                  <a:gd name="T51" fmla="*/ 41 h 140"/>
                  <a:gd name="T52" fmla="*/ 38 w 96"/>
                  <a:gd name="T53" fmla="*/ 14 h 140"/>
                  <a:gd name="T54" fmla="*/ 34 w 96"/>
                  <a:gd name="T55" fmla="*/ 12 h 140"/>
                  <a:gd name="T56" fmla="*/ 31 w 96"/>
                  <a:gd name="T57" fmla="*/ 13 h 140"/>
                  <a:gd name="T58" fmla="*/ 30 w 96"/>
                  <a:gd name="T59" fmla="*/ 12 h 140"/>
                  <a:gd name="T60" fmla="*/ 29 w 96"/>
                  <a:gd name="T61" fmla="*/ 8 h 140"/>
                  <a:gd name="T62" fmla="*/ 28 w 96"/>
                  <a:gd name="T63" fmla="*/ 6 h 140"/>
                  <a:gd name="T64" fmla="*/ 26 w 96"/>
                  <a:gd name="T65" fmla="*/ 10 h 140"/>
                  <a:gd name="T66" fmla="*/ 26 w 96"/>
                  <a:gd name="T67" fmla="*/ 16 h 140"/>
                  <a:gd name="T68" fmla="*/ 28 w 96"/>
                  <a:gd name="T69" fmla="*/ 16 h 140"/>
                  <a:gd name="T70" fmla="*/ 28 w 96"/>
                  <a:gd name="T71" fmla="*/ 17 h 140"/>
                  <a:gd name="T72" fmla="*/ 39 w 96"/>
                  <a:gd name="T73" fmla="*/ 21 h 140"/>
                  <a:gd name="T74" fmla="*/ 39 w 96"/>
                  <a:gd name="T75" fmla="*/ 26 h 140"/>
                  <a:gd name="T76" fmla="*/ 46 w 96"/>
                  <a:gd name="T77" fmla="*/ 29 h 140"/>
                  <a:gd name="T78" fmla="*/ 50 w 96"/>
                  <a:gd name="T79" fmla="*/ 36 h 140"/>
                  <a:gd name="T80" fmla="*/ 59 w 96"/>
                  <a:gd name="T81" fmla="*/ 44 h 140"/>
                  <a:gd name="T82" fmla="*/ 64 w 96"/>
                  <a:gd name="T83" fmla="*/ 47 h 140"/>
                  <a:gd name="T84" fmla="*/ 68 w 96"/>
                  <a:gd name="T85" fmla="*/ 55 h 140"/>
                  <a:gd name="T86" fmla="*/ 75 w 96"/>
                  <a:gd name="T87" fmla="*/ 76 h 140"/>
                  <a:gd name="T88" fmla="*/ 81 w 96"/>
                  <a:gd name="T89" fmla="*/ 76 h 140"/>
                  <a:gd name="T90" fmla="*/ 80 w 96"/>
                  <a:gd name="T91" fmla="*/ 80 h 140"/>
                  <a:gd name="T92" fmla="*/ 80 w 96"/>
                  <a:gd name="T93" fmla="*/ 84 h 140"/>
                  <a:gd name="T94" fmla="*/ 81 w 96"/>
                  <a:gd name="T95" fmla="*/ 85 h 140"/>
                  <a:gd name="T96" fmla="*/ 85 w 96"/>
                  <a:gd name="T97" fmla="*/ 111 h 140"/>
                  <a:gd name="T98" fmla="*/ 84 w 96"/>
                  <a:gd name="T99" fmla="*/ 112 h 140"/>
                  <a:gd name="T100" fmla="*/ 78 w 96"/>
                  <a:gd name="T101" fmla="*/ 116 h 140"/>
                  <a:gd name="T102" fmla="*/ 75 w 96"/>
                  <a:gd name="T103" fmla="*/ 118 h 140"/>
                  <a:gd name="T104" fmla="*/ 60 w 96"/>
                  <a:gd name="T105" fmla="*/ 124 h 140"/>
                  <a:gd name="T106" fmla="*/ 48 w 96"/>
                  <a:gd name="T107" fmla="*/ 131 h 140"/>
                  <a:gd name="T108" fmla="*/ 35 w 96"/>
                  <a:gd name="T109" fmla="*/ 126 h 140"/>
                  <a:gd name="T110" fmla="*/ 32 w 96"/>
                  <a:gd name="T111" fmla="*/ 120 h 140"/>
                  <a:gd name="T112" fmla="*/ 27 w 96"/>
                  <a:gd name="T113" fmla="*/ 107 h 140"/>
                  <a:gd name="T114" fmla="*/ 24 w 96"/>
                  <a:gd name="T115" fmla="*/ 105 h 140"/>
                  <a:gd name="T116" fmla="*/ 20 w 96"/>
                  <a:gd name="T117" fmla="*/ 96 h 140"/>
                  <a:gd name="T118" fmla="*/ 19 w 96"/>
                  <a:gd name="T119" fmla="*/ 94 h 140"/>
                  <a:gd name="T120" fmla="*/ 17 w 96"/>
                  <a:gd name="T121" fmla="*/ 84 h 140"/>
                  <a:gd name="T122" fmla="*/ 14 w 96"/>
                  <a:gd name="T123" fmla="*/ 78 h 140"/>
                  <a:gd name="T124" fmla="*/ 14 w 96"/>
                  <a:gd name="T125" fmla="*/ 7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 h="140">
                    <a:moveTo>
                      <a:pt x="10" y="69"/>
                    </a:moveTo>
                    <a:cubicBezTo>
                      <a:pt x="12" y="69"/>
                      <a:pt x="12" y="69"/>
                      <a:pt x="12" y="69"/>
                    </a:cubicBezTo>
                    <a:cubicBezTo>
                      <a:pt x="9" y="67"/>
                      <a:pt x="10" y="64"/>
                      <a:pt x="9" y="62"/>
                    </a:cubicBezTo>
                    <a:cubicBezTo>
                      <a:pt x="9" y="62"/>
                      <a:pt x="9" y="62"/>
                      <a:pt x="9" y="62"/>
                    </a:cubicBezTo>
                    <a:cubicBezTo>
                      <a:pt x="8" y="55"/>
                      <a:pt x="6" y="49"/>
                      <a:pt x="5" y="42"/>
                    </a:cubicBezTo>
                    <a:cubicBezTo>
                      <a:pt x="6" y="43"/>
                      <a:pt x="6" y="43"/>
                      <a:pt x="6" y="43"/>
                    </a:cubicBezTo>
                    <a:cubicBezTo>
                      <a:pt x="5" y="42"/>
                      <a:pt x="4" y="42"/>
                      <a:pt x="5" y="41"/>
                    </a:cubicBezTo>
                    <a:cubicBezTo>
                      <a:pt x="5" y="42"/>
                      <a:pt x="5" y="42"/>
                      <a:pt x="5" y="42"/>
                    </a:cubicBezTo>
                    <a:cubicBezTo>
                      <a:pt x="8" y="40"/>
                      <a:pt x="4" y="37"/>
                      <a:pt x="6" y="37"/>
                    </a:cubicBezTo>
                    <a:cubicBezTo>
                      <a:pt x="6" y="36"/>
                      <a:pt x="5" y="36"/>
                      <a:pt x="4" y="36"/>
                    </a:cubicBezTo>
                    <a:cubicBezTo>
                      <a:pt x="5" y="31"/>
                      <a:pt x="5" y="25"/>
                      <a:pt x="5" y="19"/>
                    </a:cubicBezTo>
                    <a:cubicBezTo>
                      <a:pt x="5" y="19"/>
                      <a:pt x="6" y="19"/>
                      <a:pt x="6" y="19"/>
                    </a:cubicBezTo>
                    <a:cubicBezTo>
                      <a:pt x="5" y="16"/>
                      <a:pt x="5" y="14"/>
                      <a:pt x="6" y="12"/>
                    </a:cubicBezTo>
                    <a:cubicBezTo>
                      <a:pt x="8" y="9"/>
                      <a:pt x="2" y="13"/>
                      <a:pt x="11" y="4"/>
                    </a:cubicBezTo>
                    <a:cubicBezTo>
                      <a:pt x="15" y="4"/>
                      <a:pt x="15" y="4"/>
                      <a:pt x="15" y="4"/>
                    </a:cubicBezTo>
                    <a:cubicBezTo>
                      <a:pt x="15" y="3"/>
                      <a:pt x="14" y="3"/>
                      <a:pt x="14" y="2"/>
                    </a:cubicBezTo>
                    <a:cubicBezTo>
                      <a:pt x="13" y="2"/>
                      <a:pt x="13" y="2"/>
                      <a:pt x="12" y="3"/>
                    </a:cubicBezTo>
                    <a:cubicBezTo>
                      <a:pt x="11" y="4"/>
                      <a:pt x="11" y="4"/>
                      <a:pt x="11" y="4"/>
                    </a:cubicBezTo>
                    <a:cubicBezTo>
                      <a:pt x="11" y="4"/>
                      <a:pt x="11" y="4"/>
                      <a:pt x="11" y="4"/>
                    </a:cubicBezTo>
                    <a:cubicBezTo>
                      <a:pt x="11" y="4"/>
                      <a:pt x="11" y="4"/>
                      <a:pt x="11" y="4"/>
                    </a:cubicBezTo>
                    <a:cubicBezTo>
                      <a:pt x="10" y="4"/>
                      <a:pt x="10" y="4"/>
                      <a:pt x="10" y="4"/>
                    </a:cubicBezTo>
                    <a:cubicBezTo>
                      <a:pt x="10" y="4"/>
                      <a:pt x="10" y="4"/>
                      <a:pt x="10" y="4"/>
                    </a:cubicBezTo>
                    <a:cubicBezTo>
                      <a:pt x="14" y="0"/>
                      <a:pt x="5" y="9"/>
                      <a:pt x="6" y="8"/>
                    </a:cubicBezTo>
                    <a:cubicBezTo>
                      <a:pt x="6" y="8"/>
                      <a:pt x="6" y="8"/>
                      <a:pt x="6" y="8"/>
                    </a:cubicBezTo>
                    <a:cubicBezTo>
                      <a:pt x="6" y="8"/>
                      <a:pt x="6" y="8"/>
                      <a:pt x="6" y="8"/>
                    </a:cubicBezTo>
                    <a:cubicBezTo>
                      <a:pt x="6" y="8"/>
                      <a:pt x="6" y="8"/>
                      <a:pt x="6" y="8"/>
                    </a:cubicBezTo>
                    <a:cubicBezTo>
                      <a:pt x="6" y="8"/>
                      <a:pt x="6" y="8"/>
                      <a:pt x="6" y="8"/>
                    </a:cubicBezTo>
                    <a:cubicBezTo>
                      <a:pt x="6" y="8"/>
                      <a:pt x="6" y="8"/>
                      <a:pt x="6" y="8"/>
                    </a:cubicBezTo>
                    <a:cubicBezTo>
                      <a:pt x="5" y="8"/>
                      <a:pt x="5" y="8"/>
                      <a:pt x="5" y="8"/>
                    </a:cubicBezTo>
                    <a:cubicBezTo>
                      <a:pt x="4" y="9"/>
                      <a:pt x="7" y="9"/>
                      <a:pt x="6" y="10"/>
                    </a:cubicBezTo>
                    <a:cubicBezTo>
                      <a:pt x="5" y="10"/>
                      <a:pt x="5" y="9"/>
                      <a:pt x="4" y="9"/>
                    </a:cubicBezTo>
                    <a:cubicBezTo>
                      <a:pt x="4" y="12"/>
                      <a:pt x="3" y="14"/>
                      <a:pt x="5" y="16"/>
                    </a:cubicBezTo>
                    <a:cubicBezTo>
                      <a:pt x="3" y="16"/>
                      <a:pt x="4" y="18"/>
                      <a:pt x="2" y="19"/>
                    </a:cubicBezTo>
                    <a:cubicBezTo>
                      <a:pt x="3" y="20"/>
                      <a:pt x="2" y="20"/>
                      <a:pt x="4" y="21"/>
                    </a:cubicBezTo>
                    <a:cubicBezTo>
                      <a:pt x="1" y="28"/>
                      <a:pt x="2" y="36"/>
                      <a:pt x="1" y="44"/>
                    </a:cubicBezTo>
                    <a:cubicBezTo>
                      <a:pt x="5" y="48"/>
                      <a:pt x="0" y="52"/>
                      <a:pt x="2" y="57"/>
                    </a:cubicBezTo>
                    <a:cubicBezTo>
                      <a:pt x="1" y="57"/>
                      <a:pt x="1" y="57"/>
                      <a:pt x="1" y="57"/>
                    </a:cubicBezTo>
                    <a:cubicBezTo>
                      <a:pt x="3" y="58"/>
                      <a:pt x="3" y="61"/>
                      <a:pt x="3" y="62"/>
                    </a:cubicBezTo>
                    <a:cubicBezTo>
                      <a:pt x="5" y="63"/>
                      <a:pt x="5" y="63"/>
                      <a:pt x="5" y="63"/>
                    </a:cubicBezTo>
                    <a:cubicBezTo>
                      <a:pt x="5" y="74"/>
                      <a:pt x="11" y="83"/>
                      <a:pt x="13" y="93"/>
                    </a:cubicBezTo>
                    <a:cubicBezTo>
                      <a:pt x="17" y="104"/>
                      <a:pt x="18" y="115"/>
                      <a:pt x="28" y="123"/>
                    </a:cubicBezTo>
                    <a:cubicBezTo>
                      <a:pt x="27" y="123"/>
                      <a:pt x="27" y="123"/>
                      <a:pt x="27" y="123"/>
                    </a:cubicBezTo>
                    <a:cubicBezTo>
                      <a:pt x="29" y="126"/>
                      <a:pt x="29" y="129"/>
                      <a:pt x="31" y="131"/>
                    </a:cubicBezTo>
                    <a:cubicBezTo>
                      <a:pt x="31" y="132"/>
                      <a:pt x="31" y="132"/>
                      <a:pt x="31" y="132"/>
                    </a:cubicBezTo>
                    <a:cubicBezTo>
                      <a:pt x="33" y="134"/>
                      <a:pt x="40" y="140"/>
                      <a:pt x="44" y="137"/>
                    </a:cubicBezTo>
                    <a:cubicBezTo>
                      <a:pt x="48" y="136"/>
                      <a:pt x="52" y="135"/>
                      <a:pt x="55" y="132"/>
                    </a:cubicBezTo>
                    <a:cubicBezTo>
                      <a:pt x="64" y="129"/>
                      <a:pt x="73" y="125"/>
                      <a:pt x="81" y="119"/>
                    </a:cubicBezTo>
                    <a:cubicBezTo>
                      <a:pt x="81" y="120"/>
                      <a:pt x="81" y="120"/>
                      <a:pt x="81" y="120"/>
                    </a:cubicBezTo>
                    <a:cubicBezTo>
                      <a:pt x="87" y="117"/>
                      <a:pt x="96" y="110"/>
                      <a:pt x="93" y="101"/>
                    </a:cubicBezTo>
                    <a:cubicBezTo>
                      <a:pt x="93" y="93"/>
                      <a:pt x="85" y="87"/>
                      <a:pt x="84" y="79"/>
                    </a:cubicBezTo>
                    <a:cubicBezTo>
                      <a:pt x="86" y="73"/>
                      <a:pt x="77" y="70"/>
                      <a:pt x="79" y="64"/>
                    </a:cubicBezTo>
                    <a:cubicBezTo>
                      <a:pt x="81" y="53"/>
                      <a:pt x="72" y="46"/>
                      <a:pt x="64" y="41"/>
                    </a:cubicBezTo>
                    <a:cubicBezTo>
                      <a:pt x="60" y="34"/>
                      <a:pt x="50" y="32"/>
                      <a:pt x="46" y="23"/>
                    </a:cubicBezTo>
                    <a:cubicBezTo>
                      <a:pt x="42" y="23"/>
                      <a:pt x="42" y="16"/>
                      <a:pt x="38" y="14"/>
                    </a:cubicBezTo>
                    <a:cubicBezTo>
                      <a:pt x="37" y="15"/>
                      <a:pt x="37" y="15"/>
                      <a:pt x="37" y="15"/>
                    </a:cubicBezTo>
                    <a:cubicBezTo>
                      <a:pt x="38" y="11"/>
                      <a:pt x="32" y="16"/>
                      <a:pt x="34" y="12"/>
                    </a:cubicBezTo>
                    <a:cubicBezTo>
                      <a:pt x="34" y="12"/>
                      <a:pt x="34" y="12"/>
                      <a:pt x="34" y="12"/>
                    </a:cubicBezTo>
                    <a:cubicBezTo>
                      <a:pt x="34" y="10"/>
                      <a:pt x="30" y="15"/>
                      <a:pt x="31" y="13"/>
                    </a:cubicBezTo>
                    <a:cubicBezTo>
                      <a:pt x="30" y="13"/>
                      <a:pt x="30" y="13"/>
                      <a:pt x="30" y="13"/>
                    </a:cubicBezTo>
                    <a:cubicBezTo>
                      <a:pt x="29" y="13"/>
                      <a:pt x="30" y="12"/>
                      <a:pt x="30" y="12"/>
                    </a:cubicBezTo>
                    <a:cubicBezTo>
                      <a:pt x="30" y="12"/>
                      <a:pt x="29" y="13"/>
                      <a:pt x="29" y="12"/>
                    </a:cubicBezTo>
                    <a:cubicBezTo>
                      <a:pt x="31" y="9"/>
                      <a:pt x="26" y="12"/>
                      <a:pt x="29" y="8"/>
                    </a:cubicBezTo>
                    <a:cubicBezTo>
                      <a:pt x="29" y="8"/>
                      <a:pt x="29" y="6"/>
                      <a:pt x="30" y="5"/>
                    </a:cubicBezTo>
                    <a:cubicBezTo>
                      <a:pt x="30" y="5"/>
                      <a:pt x="29" y="4"/>
                      <a:pt x="28" y="6"/>
                    </a:cubicBezTo>
                    <a:cubicBezTo>
                      <a:pt x="27" y="8"/>
                      <a:pt x="25" y="9"/>
                      <a:pt x="25" y="11"/>
                    </a:cubicBezTo>
                    <a:cubicBezTo>
                      <a:pt x="26" y="10"/>
                      <a:pt x="26" y="10"/>
                      <a:pt x="26" y="10"/>
                    </a:cubicBezTo>
                    <a:cubicBezTo>
                      <a:pt x="26" y="11"/>
                      <a:pt x="26" y="11"/>
                      <a:pt x="25" y="12"/>
                    </a:cubicBezTo>
                    <a:cubicBezTo>
                      <a:pt x="26" y="12"/>
                      <a:pt x="25" y="15"/>
                      <a:pt x="26" y="16"/>
                    </a:cubicBezTo>
                    <a:cubicBezTo>
                      <a:pt x="26" y="16"/>
                      <a:pt x="26" y="16"/>
                      <a:pt x="26" y="16"/>
                    </a:cubicBezTo>
                    <a:cubicBezTo>
                      <a:pt x="27" y="14"/>
                      <a:pt x="27" y="16"/>
                      <a:pt x="28" y="16"/>
                    </a:cubicBezTo>
                    <a:cubicBezTo>
                      <a:pt x="27" y="17"/>
                      <a:pt x="27" y="17"/>
                      <a:pt x="27" y="17"/>
                    </a:cubicBezTo>
                    <a:cubicBezTo>
                      <a:pt x="27" y="19"/>
                      <a:pt x="31" y="15"/>
                      <a:pt x="28" y="17"/>
                    </a:cubicBezTo>
                    <a:cubicBezTo>
                      <a:pt x="31" y="18"/>
                      <a:pt x="34" y="20"/>
                      <a:pt x="36" y="22"/>
                    </a:cubicBezTo>
                    <a:cubicBezTo>
                      <a:pt x="37" y="21"/>
                      <a:pt x="38" y="23"/>
                      <a:pt x="39" y="21"/>
                    </a:cubicBezTo>
                    <a:cubicBezTo>
                      <a:pt x="38" y="23"/>
                      <a:pt x="39" y="25"/>
                      <a:pt x="40" y="26"/>
                    </a:cubicBezTo>
                    <a:cubicBezTo>
                      <a:pt x="39" y="26"/>
                      <a:pt x="39" y="26"/>
                      <a:pt x="39" y="26"/>
                    </a:cubicBezTo>
                    <a:cubicBezTo>
                      <a:pt x="38" y="30"/>
                      <a:pt x="43" y="24"/>
                      <a:pt x="41" y="29"/>
                    </a:cubicBezTo>
                    <a:cubicBezTo>
                      <a:pt x="43" y="26"/>
                      <a:pt x="43" y="31"/>
                      <a:pt x="46" y="29"/>
                    </a:cubicBezTo>
                    <a:cubicBezTo>
                      <a:pt x="45" y="30"/>
                      <a:pt x="45" y="30"/>
                      <a:pt x="45" y="30"/>
                    </a:cubicBezTo>
                    <a:cubicBezTo>
                      <a:pt x="47" y="32"/>
                      <a:pt x="48" y="35"/>
                      <a:pt x="50" y="36"/>
                    </a:cubicBezTo>
                    <a:cubicBezTo>
                      <a:pt x="53" y="36"/>
                      <a:pt x="52" y="40"/>
                      <a:pt x="56" y="39"/>
                    </a:cubicBezTo>
                    <a:cubicBezTo>
                      <a:pt x="56" y="41"/>
                      <a:pt x="56" y="43"/>
                      <a:pt x="59" y="44"/>
                    </a:cubicBezTo>
                    <a:cubicBezTo>
                      <a:pt x="58" y="44"/>
                      <a:pt x="58" y="44"/>
                      <a:pt x="58" y="44"/>
                    </a:cubicBezTo>
                    <a:cubicBezTo>
                      <a:pt x="60" y="45"/>
                      <a:pt x="62" y="47"/>
                      <a:pt x="64" y="47"/>
                    </a:cubicBezTo>
                    <a:cubicBezTo>
                      <a:pt x="62" y="49"/>
                      <a:pt x="63" y="50"/>
                      <a:pt x="63" y="51"/>
                    </a:cubicBezTo>
                    <a:cubicBezTo>
                      <a:pt x="65" y="51"/>
                      <a:pt x="66" y="54"/>
                      <a:pt x="68" y="55"/>
                    </a:cubicBezTo>
                    <a:cubicBezTo>
                      <a:pt x="67" y="56"/>
                      <a:pt x="70" y="56"/>
                      <a:pt x="68" y="57"/>
                    </a:cubicBezTo>
                    <a:cubicBezTo>
                      <a:pt x="74" y="60"/>
                      <a:pt x="75" y="68"/>
                      <a:pt x="75" y="76"/>
                    </a:cubicBezTo>
                    <a:cubicBezTo>
                      <a:pt x="74" y="76"/>
                      <a:pt x="74" y="76"/>
                      <a:pt x="74" y="76"/>
                    </a:cubicBezTo>
                    <a:cubicBezTo>
                      <a:pt x="76" y="76"/>
                      <a:pt x="79" y="76"/>
                      <a:pt x="81" y="76"/>
                    </a:cubicBezTo>
                    <a:cubicBezTo>
                      <a:pt x="80" y="76"/>
                      <a:pt x="80" y="76"/>
                      <a:pt x="80" y="76"/>
                    </a:cubicBezTo>
                    <a:cubicBezTo>
                      <a:pt x="81" y="77"/>
                      <a:pt x="79" y="79"/>
                      <a:pt x="80" y="80"/>
                    </a:cubicBezTo>
                    <a:cubicBezTo>
                      <a:pt x="80" y="80"/>
                      <a:pt x="80" y="80"/>
                      <a:pt x="79" y="80"/>
                    </a:cubicBezTo>
                    <a:cubicBezTo>
                      <a:pt x="81" y="81"/>
                      <a:pt x="78" y="83"/>
                      <a:pt x="80" y="84"/>
                    </a:cubicBezTo>
                    <a:cubicBezTo>
                      <a:pt x="80" y="84"/>
                      <a:pt x="80" y="84"/>
                      <a:pt x="80" y="84"/>
                    </a:cubicBezTo>
                    <a:cubicBezTo>
                      <a:pt x="81" y="85"/>
                      <a:pt x="81" y="85"/>
                      <a:pt x="81" y="85"/>
                    </a:cubicBezTo>
                    <a:cubicBezTo>
                      <a:pt x="80" y="85"/>
                      <a:pt x="79" y="85"/>
                      <a:pt x="79" y="85"/>
                    </a:cubicBezTo>
                    <a:cubicBezTo>
                      <a:pt x="82" y="94"/>
                      <a:pt x="90" y="105"/>
                      <a:pt x="85" y="111"/>
                    </a:cubicBezTo>
                    <a:cubicBezTo>
                      <a:pt x="85" y="111"/>
                      <a:pt x="85" y="111"/>
                      <a:pt x="85" y="111"/>
                    </a:cubicBezTo>
                    <a:cubicBezTo>
                      <a:pt x="84" y="112"/>
                      <a:pt x="84" y="112"/>
                      <a:pt x="84" y="112"/>
                    </a:cubicBezTo>
                    <a:cubicBezTo>
                      <a:pt x="84" y="112"/>
                      <a:pt x="84" y="112"/>
                      <a:pt x="84" y="112"/>
                    </a:cubicBezTo>
                    <a:cubicBezTo>
                      <a:pt x="83" y="112"/>
                      <a:pt x="81" y="115"/>
                      <a:pt x="78" y="116"/>
                    </a:cubicBezTo>
                    <a:cubicBezTo>
                      <a:pt x="78" y="116"/>
                      <a:pt x="78" y="115"/>
                      <a:pt x="78" y="115"/>
                    </a:cubicBezTo>
                    <a:cubicBezTo>
                      <a:pt x="77" y="117"/>
                      <a:pt x="74" y="114"/>
                      <a:pt x="75" y="118"/>
                    </a:cubicBezTo>
                    <a:cubicBezTo>
                      <a:pt x="75" y="118"/>
                      <a:pt x="74" y="117"/>
                      <a:pt x="74" y="117"/>
                    </a:cubicBezTo>
                    <a:cubicBezTo>
                      <a:pt x="70" y="120"/>
                      <a:pt x="65" y="122"/>
                      <a:pt x="60" y="124"/>
                    </a:cubicBezTo>
                    <a:cubicBezTo>
                      <a:pt x="57" y="129"/>
                      <a:pt x="51" y="128"/>
                      <a:pt x="48" y="132"/>
                    </a:cubicBezTo>
                    <a:cubicBezTo>
                      <a:pt x="48" y="131"/>
                      <a:pt x="48" y="131"/>
                      <a:pt x="48" y="131"/>
                    </a:cubicBezTo>
                    <a:cubicBezTo>
                      <a:pt x="45" y="133"/>
                      <a:pt x="42" y="134"/>
                      <a:pt x="39" y="134"/>
                    </a:cubicBezTo>
                    <a:cubicBezTo>
                      <a:pt x="37" y="133"/>
                      <a:pt x="36" y="129"/>
                      <a:pt x="35" y="126"/>
                    </a:cubicBezTo>
                    <a:cubicBezTo>
                      <a:pt x="34" y="124"/>
                      <a:pt x="32" y="123"/>
                      <a:pt x="31" y="120"/>
                    </a:cubicBezTo>
                    <a:cubicBezTo>
                      <a:pt x="32" y="120"/>
                      <a:pt x="32" y="120"/>
                      <a:pt x="32" y="120"/>
                    </a:cubicBezTo>
                    <a:cubicBezTo>
                      <a:pt x="26" y="117"/>
                      <a:pt x="31" y="110"/>
                      <a:pt x="25" y="107"/>
                    </a:cubicBezTo>
                    <a:cubicBezTo>
                      <a:pt x="27" y="107"/>
                      <a:pt x="27" y="107"/>
                      <a:pt x="27" y="107"/>
                    </a:cubicBezTo>
                    <a:cubicBezTo>
                      <a:pt x="24" y="107"/>
                      <a:pt x="26" y="104"/>
                      <a:pt x="23" y="106"/>
                    </a:cubicBezTo>
                    <a:cubicBezTo>
                      <a:pt x="24" y="105"/>
                      <a:pt x="24" y="105"/>
                      <a:pt x="24" y="105"/>
                    </a:cubicBezTo>
                    <a:cubicBezTo>
                      <a:pt x="18" y="104"/>
                      <a:pt x="23" y="99"/>
                      <a:pt x="19" y="96"/>
                    </a:cubicBezTo>
                    <a:cubicBezTo>
                      <a:pt x="20" y="96"/>
                      <a:pt x="20" y="96"/>
                      <a:pt x="20" y="96"/>
                    </a:cubicBezTo>
                    <a:cubicBezTo>
                      <a:pt x="19" y="96"/>
                      <a:pt x="18" y="95"/>
                      <a:pt x="19" y="94"/>
                    </a:cubicBezTo>
                    <a:cubicBezTo>
                      <a:pt x="19" y="94"/>
                      <a:pt x="19" y="94"/>
                      <a:pt x="19" y="94"/>
                    </a:cubicBezTo>
                    <a:cubicBezTo>
                      <a:pt x="21" y="89"/>
                      <a:pt x="16" y="87"/>
                      <a:pt x="15" y="84"/>
                    </a:cubicBezTo>
                    <a:cubicBezTo>
                      <a:pt x="17" y="84"/>
                      <a:pt x="17" y="84"/>
                      <a:pt x="17" y="84"/>
                    </a:cubicBezTo>
                    <a:cubicBezTo>
                      <a:pt x="15" y="83"/>
                      <a:pt x="15" y="80"/>
                      <a:pt x="14" y="78"/>
                    </a:cubicBezTo>
                    <a:cubicBezTo>
                      <a:pt x="14" y="78"/>
                      <a:pt x="14" y="78"/>
                      <a:pt x="14" y="78"/>
                    </a:cubicBezTo>
                    <a:cubicBezTo>
                      <a:pt x="13" y="77"/>
                      <a:pt x="13" y="77"/>
                      <a:pt x="13" y="77"/>
                    </a:cubicBezTo>
                    <a:cubicBezTo>
                      <a:pt x="14" y="77"/>
                      <a:pt x="14" y="77"/>
                      <a:pt x="14" y="77"/>
                    </a:cubicBezTo>
                    <a:cubicBezTo>
                      <a:pt x="14" y="74"/>
                      <a:pt x="12" y="72"/>
                      <a:pt x="10" y="69"/>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3" name="Freeform 117"/>
              <p:cNvSpPr>
                <a:spLocks/>
              </p:cNvSpPr>
              <p:nvPr/>
            </p:nvSpPr>
            <p:spPr bwMode="auto">
              <a:xfrm>
                <a:off x="8782043" y="54737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4" name="Freeform 118"/>
              <p:cNvSpPr>
                <a:spLocks/>
              </p:cNvSpPr>
              <p:nvPr/>
            </p:nvSpPr>
            <p:spPr bwMode="auto">
              <a:xfrm>
                <a:off x="8828723" y="541575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5" name="Freeform 119"/>
              <p:cNvSpPr>
                <a:spLocks/>
              </p:cNvSpPr>
              <p:nvPr/>
            </p:nvSpPr>
            <p:spPr bwMode="auto">
              <a:xfrm>
                <a:off x="8165547" y="5439897"/>
                <a:ext cx="0" cy="4829"/>
              </a:xfrm>
              <a:custGeom>
                <a:avLst/>
                <a:gdLst>
                  <a:gd name="T0" fmla="*/ 2 h 3"/>
                  <a:gd name="T1" fmla="*/ 3 h 3"/>
                  <a:gd name="T2" fmla="*/ 0 h 3"/>
                  <a:gd name="T3" fmla="*/ 2 h 3"/>
                </a:gdLst>
                <a:ahLst/>
                <a:cxnLst>
                  <a:cxn ang="0">
                    <a:pos x="0" y="T0"/>
                  </a:cxn>
                  <a:cxn ang="0">
                    <a:pos x="0" y="T1"/>
                  </a:cxn>
                  <a:cxn ang="0">
                    <a:pos x="0" y="T2"/>
                  </a:cxn>
                  <a:cxn ang="0">
                    <a:pos x="0" y="T3"/>
                  </a:cxn>
                </a:cxnLst>
                <a:rect l="0" t="0" r="r" b="b"/>
                <a:pathLst>
                  <a:path h="3">
                    <a:moveTo>
                      <a:pt x="0" y="2"/>
                    </a:moveTo>
                    <a:lnTo>
                      <a:pt x="0" y="3"/>
                    </a:lnTo>
                    <a:lnTo>
                      <a:pt x="0" y="0"/>
                    </a:lnTo>
                    <a:lnTo>
                      <a:pt x="0" y="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6" name="Freeform 120"/>
              <p:cNvSpPr>
                <a:spLocks/>
              </p:cNvSpPr>
              <p:nvPr/>
            </p:nvSpPr>
            <p:spPr bwMode="auto">
              <a:xfrm>
                <a:off x="8167156" y="5433459"/>
                <a:ext cx="4829" cy="14487"/>
              </a:xfrm>
              <a:custGeom>
                <a:avLst/>
                <a:gdLst>
                  <a:gd name="T0" fmla="*/ 2 w 2"/>
                  <a:gd name="T1" fmla="*/ 2 h 6"/>
                  <a:gd name="T2" fmla="*/ 2 w 2"/>
                  <a:gd name="T3" fmla="*/ 1 h 6"/>
                  <a:gd name="T4" fmla="*/ 0 w 2"/>
                  <a:gd name="T5" fmla="*/ 4 h 6"/>
                  <a:gd name="T6" fmla="*/ 2 w 2"/>
                  <a:gd name="T7" fmla="*/ 2 h 6"/>
                </a:gdLst>
                <a:ahLst/>
                <a:cxnLst>
                  <a:cxn ang="0">
                    <a:pos x="T0" y="T1"/>
                  </a:cxn>
                  <a:cxn ang="0">
                    <a:pos x="T2" y="T3"/>
                  </a:cxn>
                  <a:cxn ang="0">
                    <a:pos x="T4" y="T5"/>
                  </a:cxn>
                  <a:cxn ang="0">
                    <a:pos x="T6" y="T7"/>
                  </a:cxn>
                </a:cxnLst>
                <a:rect l="0" t="0" r="r" b="b"/>
                <a:pathLst>
                  <a:path w="2" h="6">
                    <a:moveTo>
                      <a:pt x="2" y="2"/>
                    </a:moveTo>
                    <a:cubicBezTo>
                      <a:pt x="2" y="1"/>
                      <a:pt x="2" y="1"/>
                      <a:pt x="2" y="1"/>
                    </a:cubicBezTo>
                    <a:cubicBezTo>
                      <a:pt x="0" y="4"/>
                      <a:pt x="0" y="4"/>
                      <a:pt x="0" y="4"/>
                    </a:cubicBezTo>
                    <a:cubicBezTo>
                      <a:pt x="0" y="6"/>
                      <a:pt x="1" y="0"/>
                      <a:pt x="2"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7" name="Freeform 121"/>
              <p:cNvSpPr>
                <a:spLocks/>
              </p:cNvSpPr>
              <p:nvPr/>
            </p:nvSpPr>
            <p:spPr bwMode="auto">
              <a:xfrm>
                <a:off x="8171985" y="5433459"/>
                <a:ext cx="1610" cy="6439"/>
              </a:xfrm>
              <a:custGeom>
                <a:avLst/>
                <a:gdLst>
                  <a:gd name="T0" fmla="*/ 0 w 1"/>
                  <a:gd name="T1" fmla="*/ 2 h 3"/>
                  <a:gd name="T2" fmla="*/ 1 w 1"/>
                  <a:gd name="T3" fmla="*/ 1 h 3"/>
                  <a:gd name="T4" fmla="*/ 0 w 1"/>
                  <a:gd name="T5" fmla="*/ 2 h 3"/>
                </a:gdLst>
                <a:ahLst/>
                <a:cxnLst>
                  <a:cxn ang="0">
                    <a:pos x="T0" y="T1"/>
                  </a:cxn>
                  <a:cxn ang="0">
                    <a:pos x="T2" y="T3"/>
                  </a:cxn>
                  <a:cxn ang="0">
                    <a:pos x="T4" y="T5"/>
                  </a:cxn>
                </a:cxnLst>
                <a:rect l="0" t="0" r="r" b="b"/>
                <a:pathLst>
                  <a:path w="1" h="3">
                    <a:moveTo>
                      <a:pt x="0" y="2"/>
                    </a:moveTo>
                    <a:cubicBezTo>
                      <a:pt x="1" y="3"/>
                      <a:pt x="1" y="1"/>
                      <a:pt x="1" y="1"/>
                    </a:cubicBezTo>
                    <a:cubicBezTo>
                      <a:pt x="1" y="2"/>
                      <a:pt x="0" y="0"/>
                      <a:pt x="0"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8" name="Freeform 122"/>
              <p:cNvSpPr>
                <a:spLocks/>
              </p:cNvSpPr>
              <p:nvPr/>
            </p:nvSpPr>
            <p:spPr bwMode="auto">
              <a:xfrm>
                <a:off x="8283051" y="5418972"/>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9" name="Freeform 123"/>
              <p:cNvSpPr>
                <a:spLocks/>
              </p:cNvSpPr>
              <p:nvPr/>
            </p:nvSpPr>
            <p:spPr bwMode="auto">
              <a:xfrm>
                <a:off x="8173595" y="5311125"/>
                <a:ext cx="645470" cy="133601"/>
              </a:xfrm>
              <a:custGeom>
                <a:avLst/>
                <a:gdLst>
                  <a:gd name="T0" fmla="*/ 62 w 295"/>
                  <a:gd name="T1" fmla="*/ 39 h 61"/>
                  <a:gd name="T2" fmla="*/ 54 w 295"/>
                  <a:gd name="T3" fmla="*/ 41 h 61"/>
                  <a:gd name="T4" fmla="*/ 36 w 295"/>
                  <a:gd name="T5" fmla="*/ 48 h 61"/>
                  <a:gd name="T6" fmla="*/ 36 w 295"/>
                  <a:gd name="T7" fmla="*/ 49 h 61"/>
                  <a:gd name="T8" fmla="*/ 31 w 295"/>
                  <a:gd name="T9" fmla="*/ 51 h 61"/>
                  <a:gd name="T10" fmla="*/ 15 w 295"/>
                  <a:gd name="T11" fmla="*/ 55 h 61"/>
                  <a:gd name="T12" fmla="*/ 0 w 295"/>
                  <a:gd name="T13" fmla="*/ 59 h 61"/>
                  <a:gd name="T14" fmla="*/ 5 w 295"/>
                  <a:gd name="T15" fmla="*/ 60 h 61"/>
                  <a:gd name="T16" fmla="*/ 6 w 295"/>
                  <a:gd name="T17" fmla="*/ 60 h 61"/>
                  <a:gd name="T18" fmla="*/ 16 w 295"/>
                  <a:gd name="T19" fmla="*/ 59 h 61"/>
                  <a:gd name="T20" fmla="*/ 39 w 295"/>
                  <a:gd name="T21" fmla="*/ 52 h 61"/>
                  <a:gd name="T22" fmla="*/ 51 w 295"/>
                  <a:gd name="T23" fmla="*/ 49 h 61"/>
                  <a:gd name="T24" fmla="*/ 56 w 295"/>
                  <a:gd name="T25" fmla="*/ 45 h 61"/>
                  <a:gd name="T26" fmla="*/ 116 w 295"/>
                  <a:gd name="T27" fmla="*/ 33 h 61"/>
                  <a:gd name="T28" fmla="*/ 124 w 295"/>
                  <a:gd name="T29" fmla="*/ 31 h 61"/>
                  <a:gd name="T30" fmla="*/ 146 w 295"/>
                  <a:gd name="T31" fmla="*/ 23 h 61"/>
                  <a:gd name="T32" fmla="*/ 172 w 295"/>
                  <a:gd name="T33" fmla="*/ 17 h 61"/>
                  <a:gd name="T34" fmla="*/ 216 w 295"/>
                  <a:gd name="T35" fmla="*/ 9 h 61"/>
                  <a:gd name="T36" fmla="*/ 257 w 295"/>
                  <a:gd name="T37" fmla="*/ 13 h 61"/>
                  <a:gd name="T38" fmla="*/ 283 w 295"/>
                  <a:gd name="T39" fmla="*/ 39 h 61"/>
                  <a:gd name="T40" fmla="*/ 285 w 295"/>
                  <a:gd name="T41" fmla="*/ 43 h 61"/>
                  <a:gd name="T42" fmla="*/ 288 w 295"/>
                  <a:gd name="T43" fmla="*/ 43 h 61"/>
                  <a:gd name="T44" fmla="*/ 288 w 295"/>
                  <a:gd name="T45" fmla="*/ 45 h 61"/>
                  <a:gd name="T46" fmla="*/ 288 w 295"/>
                  <a:gd name="T47" fmla="*/ 49 h 61"/>
                  <a:gd name="T48" fmla="*/ 287 w 295"/>
                  <a:gd name="T49" fmla="*/ 50 h 61"/>
                  <a:gd name="T50" fmla="*/ 291 w 295"/>
                  <a:gd name="T51" fmla="*/ 48 h 61"/>
                  <a:gd name="T52" fmla="*/ 294 w 295"/>
                  <a:gd name="T53" fmla="*/ 43 h 61"/>
                  <a:gd name="T54" fmla="*/ 293 w 295"/>
                  <a:gd name="T55" fmla="*/ 42 h 61"/>
                  <a:gd name="T56" fmla="*/ 292 w 295"/>
                  <a:gd name="T57" fmla="*/ 40 h 61"/>
                  <a:gd name="T58" fmla="*/ 284 w 295"/>
                  <a:gd name="T59" fmla="*/ 33 h 61"/>
                  <a:gd name="T60" fmla="*/ 285 w 295"/>
                  <a:gd name="T61" fmla="*/ 27 h 61"/>
                  <a:gd name="T62" fmla="*/ 279 w 295"/>
                  <a:gd name="T63" fmla="*/ 23 h 61"/>
                  <a:gd name="T64" fmla="*/ 274 w 295"/>
                  <a:gd name="T65" fmla="*/ 15 h 61"/>
                  <a:gd name="T66" fmla="*/ 261 w 295"/>
                  <a:gd name="T67" fmla="*/ 9 h 61"/>
                  <a:gd name="T68" fmla="*/ 254 w 295"/>
                  <a:gd name="T69" fmla="*/ 9 h 61"/>
                  <a:gd name="T70" fmla="*/ 245 w 295"/>
                  <a:gd name="T71" fmla="*/ 5 h 61"/>
                  <a:gd name="T72" fmla="*/ 222 w 295"/>
                  <a:gd name="T73" fmla="*/ 0 h 61"/>
                  <a:gd name="T74" fmla="*/ 219 w 295"/>
                  <a:gd name="T75" fmla="*/ 6 h 61"/>
                  <a:gd name="T76" fmla="*/ 216 w 295"/>
                  <a:gd name="T77" fmla="*/ 4 h 61"/>
                  <a:gd name="T78" fmla="*/ 212 w 295"/>
                  <a:gd name="T79" fmla="*/ 4 h 61"/>
                  <a:gd name="T80" fmla="*/ 211 w 295"/>
                  <a:gd name="T81" fmla="*/ 4 h 61"/>
                  <a:gd name="T82" fmla="*/ 180 w 295"/>
                  <a:gd name="T83" fmla="*/ 10 h 61"/>
                  <a:gd name="T84" fmla="*/ 179 w 295"/>
                  <a:gd name="T85" fmla="*/ 11 h 61"/>
                  <a:gd name="T86" fmla="*/ 171 w 295"/>
                  <a:gd name="T87" fmla="*/ 12 h 61"/>
                  <a:gd name="T88" fmla="*/ 167 w 295"/>
                  <a:gd name="T89" fmla="*/ 13 h 61"/>
                  <a:gd name="T90" fmla="*/ 151 w 295"/>
                  <a:gd name="T91" fmla="*/ 16 h 61"/>
                  <a:gd name="T92" fmla="*/ 138 w 295"/>
                  <a:gd name="T93" fmla="*/ 22 h 61"/>
                  <a:gd name="T94" fmla="*/ 114 w 295"/>
                  <a:gd name="T95" fmla="*/ 29 h 61"/>
                  <a:gd name="T96" fmla="*/ 101 w 295"/>
                  <a:gd name="T97" fmla="*/ 32 h 61"/>
                  <a:gd name="T98" fmla="*/ 99 w 295"/>
                  <a:gd name="T99" fmla="*/ 34 h 61"/>
                  <a:gd name="T100" fmla="*/ 89 w 295"/>
                  <a:gd name="T101" fmla="*/ 36 h 61"/>
                  <a:gd name="T102" fmla="*/ 86 w 295"/>
                  <a:gd name="T103" fmla="*/ 36 h 61"/>
                  <a:gd name="T104" fmla="*/ 77 w 295"/>
                  <a:gd name="T105" fmla="*/ 38 h 61"/>
                  <a:gd name="T106" fmla="*/ 71 w 295"/>
                  <a:gd name="T107" fmla="*/ 38 h 61"/>
                  <a:gd name="T108" fmla="*/ 70 w 295"/>
                  <a:gd name="T109" fmla="*/ 39 h 61"/>
                  <a:gd name="T110" fmla="*/ 62 w 295"/>
                  <a:gd name="T111" fmla="*/ 4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5" h="61">
                    <a:moveTo>
                      <a:pt x="62" y="40"/>
                    </a:moveTo>
                    <a:cubicBezTo>
                      <a:pt x="62" y="39"/>
                      <a:pt x="62" y="39"/>
                      <a:pt x="62" y="39"/>
                    </a:cubicBezTo>
                    <a:cubicBezTo>
                      <a:pt x="60" y="42"/>
                      <a:pt x="57" y="40"/>
                      <a:pt x="54" y="42"/>
                    </a:cubicBezTo>
                    <a:cubicBezTo>
                      <a:pt x="54" y="41"/>
                      <a:pt x="54" y="41"/>
                      <a:pt x="54" y="41"/>
                    </a:cubicBezTo>
                    <a:cubicBezTo>
                      <a:pt x="48" y="42"/>
                      <a:pt x="43" y="46"/>
                      <a:pt x="36" y="49"/>
                    </a:cubicBezTo>
                    <a:cubicBezTo>
                      <a:pt x="36" y="48"/>
                      <a:pt x="36" y="48"/>
                      <a:pt x="36" y="48"/>
                    </a:cubicBezTo>
                    <a:cubicBezTo>
                      <a:pt x="36" y="48"/>
                      <a:pt x="36" y="49"/>
                      <a:pt x="36" y="49"/>
                    </a:cubicBezTo>
                    <a:cubicBezTo>
                      <a:pt x="36" y="49"/>
                      <a:pt x="36" y="49"/>
                      <a:pt x="36" y="49"/>
                    </a:cubicBezTo>
                    <a:cubicBezTo>
                      <a:pt x="34" y="47"/>
                      <a:pt x="32" y="51"/>
                      <a:pt x="31" y="49"/>
                    </a:cubicBezTo>
                    <a:cubicBezTo>
                      <a:pt x="30" y="50"/>
                      <a:pt x="30" y="51"/>
                      <a:pt x="31" y="51"/>
                    </a:cubicBezTo>
                    <a:cubicBezTo>
                      <a:pt x="26" y="53"/>
                      <a:pt x="20" y="54"/>
                      <a:pt x="15" y="57"/>
                    </a:cubicBezTo>
                    <a:cubicBezTo>
                      <a:pt x="15" y="56"/>
                      <a:pt x="15" y="56"/>
                      <a:pt x="15" y="55"/>
                    </a:cubicBezTo>
                    <a:cubicBezTo>
                      <a:pt x="11" y="59"/>
                      <a:pt x="5" y="58"/>
                      <a:pt x="1" y="57"/>
                    </a:cubicBezTo>
                    <a:cubicBezTo>
                      <a:pt x="0" y="58"/>
                      <a:pt x="1" y="58"/>
                      <a:pt x="0" y="59"/>
                    </a:cubicBezTo>
                    <a:cubicBezTo>
                      <a:pt x="2" y="61"/>
                      <a:pt x="3" y="57"/>
                      <a:pt x="5" y="59"/>
                    </a:cubicBezTo>
                    <a:cubicBezTo>
                      <a:pt x="5" y="60"/>
                      <a:pt x="5" y="60"/>
                      <a:pt x="5" y="60"/>
                    </a:cubicBezTo>
                    <a:cubicBezTo>
                      <a:pt x="6" y="60"/>
                      <a:pt x="5" y="57"/>
                      <a:pt x="6" y="59"/>
                    </a:cubicBezTo>
                    <a:cubicBezTo>
                      <a:pt x="6" y="59"/>
                      <a:pt x="6" y="60"/>
                      <a:pt x="6" y="60"/>
                    </a:cubicBezTo>
                    <a:cubicBezTo>
                      <a:pt x="8" y="59"/>
                      <a:pt x="11" y="60"/>
                      <a:pt x="13" y="58"/>
                    </a:cubicBezTo>
                    <a:cubicBezTo>
                      <a:pt x="13" y="59"/>
                      <a:pt x="15" y="57"/>
                      <a:pt x="16" y="59"/>
                    </a:cubicBezTo>
                    <a:cubicBezTo>
                      <a:pt x="16" y="58"/>
                      <a:pt x="17" y="58"/>
                      <a:pt x="17" y="57"/>
                    </a:cubicBezTo>
                    <a:cubicBezTo>
                      <a:pt x="25" y="57"/>
                      <a:pt x="32" y="54"/>
                      <a:pt x="39" y="52"/>
                    </a:cubicBezTo>
                    <a:cubicBezTo>
                      <a:pt x="42" y="47"/>
                      <a:pt x="47" y="51"/>
                      <a:pt x="50" y="49"/>
                    </a:cubicBezTo>
                    <a:cubicBezTo>
                      <a:pt x="51" y="49"/>
                      <a:pt x="51" y="49"/>
                      <a:pt x="51" y="49"/>
                    </a:cubicBezTo>
                    <a:cubicBezTo>
                      <a:pt x="52" y="48"/>
                      <a:pt x="53" y="47"/>
                      <a:pt x="55" y="47"/>
                    </a:cubicBezTo>
                    <a:cubicBezTo>
                      <a:pt x="56" y="45"/>
                      <a:pt x="56" y="45"/>
                      <a:pt x="56" y="45"/>
                    </a:cubicBezTo>
                    <a:cubicBezTo>
                      <a:pt x="66" y="46"/>
                      <a:pt x="75" y="42"/>
                      <a:pt x="85" y="41"/>
                    </a:cubicBezTo>
                    <a:cubicBezTo>
                      <a:pt x="96" y="40"/>
                      <a:pt x="107" y="40"/>
                      <a:pt x="116" y="33"/>
                    </a:cubicBezTo>
                    <a:cubicBezTo>
                      <a:pt x="116" y="33"/>
                      <a:pt x="116" y="33"/>
                      <a:pt x="116" y="33"/>
                    </a:cubicBezTo>
                    <a:cubicBezTo>
                      <a:pt x="119" y="32"/>
                      <a:pt x="122" y="32"/>
                      <a:pt x="124" y="31"/>
                    </a:cubicBezTo>
                    <a:cubicBezTo>
                      <a:pt x="125" y="31"/>
                      <a:pt x="125" y="31"/>
                      <a:pt x="125" y="31"/>
                    </a:cubicBezTo>
                    <a:cubicBezTo>
                      <a:pt x="131" y="26"/>
                      <a:pt x="139" y="28"/>
                      <a:pt x="146" y="23"/>
                    </a:cubicBezTo>
                    <a:cubicBezTo>
                      <a:pt x="154" y="21"/>
                      <a:pt x="163" y="19"/>
                      <a:pt x="172" y="16"/>
                    </a:cubicBezTo>
                    <a:cubicBezTo>
                      <a:pt x="172" y="17"/>
                      <a:pt x="172" y="17"/>
                      <a:pt x="172" y="17"/>
                    </a:cubicBezTo>
                    <a:cubicBezTo>
                      <a:pt x="179" y="14"/>
                      <a:pt x="187" y="17"/>
                      <a:pt x="194" y="14"/>
                    </a:cubicBezTo>
                    <a:cubicBezTo>
                      <a:pt x="201" y="15"/>
                      <a:pt x="208" y="7"/>
                      <a:pt x="216" y="9"/>
                    </a:cubicBezTo>
                    <a:cubicBezTo>
                      <a:pt x="220" y="12"/>
                      <a:pt x="227" y="4"/>
                      <a:pt x="231" y="8"/>
                    </a:cubicBezTo>
                    <a:cubicBezTo>
                      <a:pt x="239" y="15"/>
                      <a:pt x="247" y="13"/>
                      <a:pt x="257" y="13"/>
                    </a:cubicBezTo>
                    <a:cubicBezTo>
                      <a:pt x="264" y="18"/>
                      <a:pt x="274" y="19"/>
                      <a:pt x="277" y="28"/>
                    </a:cubicBezTo>
                    <a:cubicBezTo>
                      <a:pt x="282" y="30"/>
                      <a:pt x="280" y="37"/>
                      <a:pt x="283" y="39"/>
                    </a:cubicBezTo>
                    <a:cubicBezTo>
                      <a:pt x="283" y="39"/>
                      <a:pt x="283" y="39"/>
                      <a:pt x="283" y="39"/>
                    </a:cubicBezTo>
                    <a:cubicBezTo>
                      <a:pt x="282" y="42"/>
                      <a:pt x="288" y="40"/>
                      <a:pt x="285" y="43"/>
                    </a:cubicBezTo>
                    <a:cubicBezTo>
                      <a:pt x="285" y="43"/>
                      <a:pt x="285" y="43"/>
                      <a:pt x="285" y="43"/>
                    </a:cubicBezTo>
                    <a:cubicBezTo>
                      <a:pt x="284" y="44"/>
                      <a:pt x="290" y="42"/>
                      <a:pt x="288" y="43"/>
                    </a:cubicBezTo>
                    <a:cubicBezTo>
                      <a:pt x="289" y="43"/>
                      <a:pt x="289" y="43"/>
                      <a:pt x="289" y="43"/>
                    </a:cubicBezTo>
                    <a:cubicBezTo>
                      <a:pt x="290" y="44"/>
                      <a:pt x="288" y="44"/>
                      <a:pt x="288" y="45"/>
                    </a:cubicBezTo>
                    <a:cubicBezTo>
                      <a:pt x="289" y="45"/>
                      <a:pt x="290" y="44"/>
                      <a:pt x="290" y="45"/>
                    </a:cubicBezTo>
                    <a:cubicBezTo>
                      <a:pt x="286" y="47"/>
                      <a:pt x="292" y="46"/>
                      <a:pt x="288" y="49"/>
                    </a:cubicBezTo>
                    <a:cubicBezTo>
                      <a:pt x="287" y="48"/>
                      <a:pt x="286" y="50"/>
                      <a:pt x="285" y="49"/>
                    </a:cubicBezTo>
                    <a:cubicBezTo>
                      <a:pt x="285" y="50"/>
                      <a:pt x="286" y="51"/>
                      <a:pt x="287" y="50"/>
                    </a:cubicBezTo>
                    <a:cubicBezTo>
                      <a:pt x="289" y="49"/>
                      <a:pt x="291" y="49"/>
                      <a:pt x="292" y="48"/>
                    </a:cubicBezTo>
                    <a:cubicBezTo>
                      <a:pt x="291" y="48"/>
                      <a:pt x="291" y="48"/>
                      <a:pt x="291" y="48"/>
                    </a:cubicBezTo>
                    <a:cubicBezTo>
                      <a:pt x="292" y="47"/>
                      <a:pt x="292" y="48"/>
                      <a:pt x="293" y="47"/>
                    </a:cubicBezTo>
                    <a:cubicBezTo>
                      <a:pt x="292" y="46"/>
                      <a:pt x="294" y="44"/>
                      <a:pt x="294" y="43"/>
                    </a:cubicBezTo>
                    <a:cubicBezTo>
                      <a:pt x="294" y="43"/>
                      <a:pt x="294" y="43"/>
                      <a:pt x="294" y="43"/>
                    </a:cubicBezTo>
                    <a:cubicBezTo>
                      <a:pt x="292" y="43"/>
                      <a:pt x="293" y="42"/>
                      <a:pt x="293" y="42"/>
                    </a:cubicBezTo>
                    <a:cubicBezTo>
                      <a:pt x="293" y="41"/>
                      <a:pt x="293" y="41"/>
                      <a:pt x="293" y="41"/>
                    </a:cubicBezTo>
                    <a:cubicBezTo>
                      <a:pt x="295" y="40"/>
                      <a:pt x="289" y="41"/>
                      <a:pt x="292" y="40"/>
                    </a:cubicBezTo>
                    <a:cubicBezTo>
                      <a:pt x="290" y="38"/>
                      <a:pt x="289" y="35"/>
                      <a:pt x="287" y="33"/>
                    </a:cubicBezTo>
                    <a:cubicBezTo>
                      <a:pt x="286" y="33"/>
                      <a:pt x="286" y="31"/>
                      <a:pt x="284" y="33"/>
                    </a:cubicBezTo>
                    <a:cubicBezTo>
                      <a:pt x="286" y="30"/>
                      <a:pt x="285" y="28"/>
                      <a:pt x="284" y="28"/>
                    </a:cubicBezTo>
                    <a:cubicBezTo>
                      <a:pt x="285" y="27"/>
                      <a:pt x="285" y="27"/>
                      <a:pt x="285" y="27"/>
                    </a:cubicBezTo>
                    <a:cubicBezTo>
                      <a:pt x="286" y="24"/>
                      <a:pt x="281" y="28"/>
                      <a:pt x="283" y="24"/>
                    </a:cubicBezTo>
                    <a:cubicBezTo>
                      <a:pt x="281" y="26"/>
                      <a:pt x="282" y="21"/>
                      <a:pt x="279" y="23"/>
                    </a:cubicBezTo>
                    <a:cubicBezTo>
                      <a:pt x="280" y="21"/>
                      <a:pt x="280" y="21"/>
                      <a:pt x="280" y="21"/>
                    </a:cubicBezTo>
                    <a:cubicBezTo>
                      <a:pt x="277" y="19"/>
                      <a:pt x="275" y="17"/>
                      <a:pt x="274" y="15"/>
                    </a:cubicBezTo>
                    <a:cubicBezTo>
                      <a:pt x="270" y="16"/>
                      <a:pt x="270" y="11"/>
                      <a:pt x="266" y="13"/>
                    </a:cubicBezTo>
                    <a:cubicBezTo>
                      <a:pt x="265" y="12"/>
                      <a:pt x="264" y="9"/>
                      <a:pt x="261" y="9"/>
                    </a:cubicBezTo>
                    <a:cubicBezTo>
                      <a:pt x="262" y="9"/>
                      <a:pt x="262" y="9"/>
                      <a:pt x="262" y="9"/>
                    </a:cubicBezTo>
                    <a:cubicBezTo>
                      <a:pt x="260" y="8"/>
                      <a:pt x="257" y="7"/>
                      <a:pt x="254" y="9"/>
                    </a:cubicBezTo>
                    <a:cubicBezTo>
                      <a:pt x="255" y="5"/>
                      <a:pt x="254" y="6"/>
                      <a:pt x="253" y="4"/>
                    </a:cubicBezTo>
                    <a:cubicBezTo>
                      <a:pt x="251" y="5"/>
                      <a:pt x="248" y="4"/>
                      <a:pt x="245" y="5"/>
                    </a:cubicBezTo>
                    <a:cubicBezTo>
                      <a:pt x="245" y="3"/>
                      <a:pt x="243" y="5"/>
                      <a:pt x="244" y="3"/>
                    </a:cubicBezTo>
                    <a:cubicBezTo>
                      <a:pt x="236" y="6"/>
                      <a:pt x="229" y="3"/>
                      <a:pt x="222" y="0"/>
                    </a:cubicBezTo>
                    <a:cubicBezTo>
                      <a:pt x="222" y="0"/>
                      <a:pt x="222" y="0"/>
                      <a:pt x="222" y="0"/>
                    </a:cubicBezTo>
                    <a:cubicBezTo>
                      <a:pt x="221" y="1"/>
                      <a:pt x="220" y="4"/>
                      <a:pt x="219" y="6"/>
                    </a:cubicBezTo>
                    <a:cubicBezTo>
                      <a:pt x="219" y="5"/>
                      <a:pt x="219" y="5"/>
                      <a:pt x="219" y="5"/>
                    </a:cubicBezTo>
                    <a:cubicBezTo>
                      <a:pt x="218" y="6"/>
                      <a:pt x="217" y="4"/>
                      <a:pt x="216" y="4"/>
                    </a:cubicBezTo>
                    <a:cubicBezTo>
                      <a:pt x="216" y="3"/>
                      <a:pt x="216" y="3"/>
                      <a:pt x="216" y="3"/>
                    </a:cubicBezTo>
                    <a:cubicBezTo>
                      <a:pt x="215" y="5"/>
                      <a:pt x="213" y="2"/>
                      <a:pt x="212" y="4"/>
                    </a:cubicBezTo>
                    <a:cubicBezTo>
                      <a:pt x="212" y="3"/>
                      <a:pt x="212" y="3"/>
                      <a:pt x="212" y="3"/>
                    </a:cubicBezTo>
                    <a:cubicBezTo>
                      <a:pt x="211" y="4"/>
                      <a:pt x="211" y="4"/>
                      <a:pt x="211" y="4"/>
                    </a:cubicBezTo>
                    <a:cubicBezTo>
                      <a:pt x="211" y="3"/>
                      <a:pt x="211" y="2"/>
                      <a:pt x="211" y="2"/>
                    </a:cubicBezTo>
                    <a:cubicBezTo>
                      <a:pt x="201" y="3"/>
                      <a:pt x="191" y="9"/>
                      <a:pt x="180" y="10"/>
                    </a:cubicBezTo>
                    <a:cubicBezTo>
                      <a:pt x="180" y="9"/>
                      <a:pt x="180" y="9"/>
                      <a:pt x="180" y="9"/>
                    </a:cubicBezTo>
                    <a:cubicBezTo>
                      <a:pt x="179" y="11"/>
                      <a:pt x="179" y="11"/>
                      <a:pt x="179" y="11"/>
                    </a:cubicBezTo>
                    <a:cubicBezTo>
                      <a:pt x="179" y="10"/>
                      <a:pt x="179" y="10"/>
                      <a:pt x="179" y="10"/>
                    </a:cubicBezTo>
                    <a:cubicBezTo>
                      <a:pt x="176" y="9"/>
                      <a:pt x="173" y="12"/>
                      <a:pt x="171" y="12"/>
                    </a:cubicBezTo>
                    <a:cubicBezTo>
                      <a:pt x="171" y="12"/>
                      <a:pt x="171" y="11"/>
                      <a:pt x="171" y="11"/>
                    </a:cubicBezTo>
                    <a:cubicBezTo>
                      <a:pt x="169" y="13"/>
                      <a:pt x="167" y="9"/>
                      <a:pt x="167" y="13"/>
                    </a:cubicBezTo>
                    <a:cubicBezTo>
                      <a:pt x="167" y="13"/>
                      <a:pt x="167" y="12"/>
                      <a:pt x="167" y="12"/>
                    </a:cubicBezTo>
                    <a:cubicBezTo>
                      <a:pt x="162" y="14"/>
                      <a:pt x="157" y="15"/>
                      <a:pt x="151" y="16"/>
                    </a:cubicBezTo>
                    <a:cubicBezTo>
                      <a:pt x="148" y="21"/>
                      <a:pt x="142" y="18"/>
                      <a:pt x="139" y="22"/>
                    </a:cubicBezTo>
                    <a:cubicBezTo>
                      <a:pt x="138" y="22"/>
                      <a:pt x="138" y="22"/>
                      <a:pt x="138" y="22"/>
                    </a:cubicBezTo>
                    <a:cubicBezTo>
                      <a:pt x="133" y="26"/>
                      <a:pt x="126" y="24"/>
                      <a:pt x="121" y="27"/>
                    </a:cubicBezTo>
                    <a:cubicBezTo>
                      <a:pt x="118" y="27"/>
                      <a:pt x="117" y="28"/>
                      <a:pt x="114" y="29"/>
                    </a:cubicBezTo>
                    <a:cubicBezTo>
                      <a:pt x="114" y="28"/>
                      <a:pt x="114" y="28"/>
                      <a:pt x="114" y="28"/>
                    </a:cubicBezTo>
                    <a:cubicBezTo>
                      <a:pt x="111" y="33"/>
                      <a:pt x="104" y="27"/>
                      <a:pt x="101" y="32"/>
                    </a:cubicBezTo>
                    <a:cubicBezTo>
                      <a:pt x="101" y="31"/>
                      <a:pt x="101" y="31"/>
                      <a:pt x="101" y="31"/>
                    </a:cubicBezTo>
                    <a:cubicBezTo>
                      <a:pt x="101" y="33"/>
                      <a:pt x="98" y="30"/>
                      <a:pt x="99" y="34"/>
                    </a:cubicBezTo>
                    <a:cubicBezTo>
                      <a:pt x="98" y="33"/>
                      <a:pt x="98" y="33"/>
                      <a:pt x="98" y="33"/>
                    </a:cubicBezTo>
                    <a:cubicBezTo>
                      <a:pt x="96" y="38"/>
                      <a:pt x="92" y="32"/>
                      <a:pt x="89" y="36"/>
                    </a:cubicBezTo>
                    <a:cubicBezTo>
                      <a:pt x="89" y="35"/>
                      <a:pt x="89" y="35"/>
                      <a:pt x="89" y="35"/>
                    </a:cubicBezTo>
                    <a:cubicBezTo>
                      <a:pt x="88" y="36"/>
                      <a:pt x="87" y="36"/>
                      <a:pt x="86" y="36"/>
                    </a:cubicBezTo>
                    <a:cubicBezTo>
                      <a:pt x="87" y="35"/>
                      <a:pt x="87" y="35"/>
                      <a:pt x="87" y="35"/>
                    </a:cubicBezTo>
                    <a:cubicBezTo>
                      <a:pt x="83" y="33"/>
                      <a:pt x="80" y="37"/>
                      <a:pt x="77" y="38"/>
                    </a:cubicBezTo>
                    <a:cubicBezTo>
                      <a:pt x="77" y="36"/>
                      <a:pt x="77" y="36"/>
                      <a:pt x="77" y="36"/>
                    </a:cubicBezTo>
                    <a:cubicBezTo>
                      <a:pt x="76" y="38"/>
                      <a:pt x="73" y="37"/>
                      <a:pt x="71" y="38"/>
                    </a:cubicBezTo>
                    <a:cubicBezTo>
                      <a:pt x="71" y="38"/>
                      <a:pt x="71" y="38"/>
                      <a:pt x="71" y="38"/>
                    </a:cubicBezTo>
                    <a:cubicBezTo>
                      <a:pt x="70" y="39"/>
                      <a:pt x="70" y="39"/>
                      <a:pt x="70" y="39"/>
                    </a:cubicBezTo>
                    <a:cubicBezTo>
                      <a:pt x="70" y="37"/>
                      <a:pt x="70" y="37"/>
                      <a:pt x="70" y="37"/>
                    </a:cubicBezTo>
                    <a:cubicBezTo>
                      <a:pt x="67" y="38"/>
                      <a:pt x="65" y="40"/>
                      <a:pt x="62" y="4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0" name="Freeform 124"/>
              <p:cNvSpPr>
                <a:spLocks/>
              </p:cNvSpPr>
              <p:nvPr/>
            </p:nvSpPr>
            <p:spPr bwMode="auto">
              <a:xfrm>
                <a:off x="8252468" y="54189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1" name="Freeform 125"/>
              <p:cNvSpPr>
                <a:spLocks/>
              </p:cNvSpPr>
              <p:nvPr/>
            </p:nvSpPr>
            <p:spPr bwMode="auto">
              <a:xfrm>
                <a:off x="8817455" y="5406095"/>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2" name="Freeform 126"/>
              <p:cNvSpPr>
                <a:spLocks/>
              </p:cNvSpPr>
              <p:nvPr/>
            </p:nvSpPr>
            <p:spPr bwMode="auto">
              <a:xfrm>
                <a:off x="8131744" y="5407704"/>
                <a:ext cx="57947" cy="40241"/>
              </a:xfrm>
              <a:custGeom>
                <a:avLst/>
                <a:gdLst>
                  <a:gd name="T0" fmla="*/ 2 w 26"/>
                  <a:gd name="T1" fmla="*/ 13 h 18"/>
                  <a:gd name="T2" fmla="*/ 15 w 26"/>
                  <a:gd name="T3" fmla="*/ 16 h 18"/>
                  <a:gd name="T4" fmla="*/ 25 w 26"/>
                  <a:gd name="T5" fmla="*/ 6 h 18"/>
                  <a:gd name="T6" fmla="*/ 11 w 26"/>
                  <a:gd name="T7" fmla="*/ 2 h 18"/>
                  <a:gd name="T8" fmla="*/ 2 w 26"/>
                  <a:gd name="T9" fmla="*/ 13 h 18"/>
                </a:gdLst>
                <a:ahLst/>
                <a:cxnLst>
                  <a:cxn ang="0">
                    <a:pos x="T0" y="T1"/>
                  </a:cxn>
                  <a:cxn ang="0">
                    <a:pos x="T2" y="T3"/>
                  </a:cxn>
                  <a:cxn ang="0">
                    <a:pos x="T4" y="T5"/>
                  </a:cxn>
                  <a:cxn ang="0">
                    <a:pos x="T6" y="T7"/>
                  </a:cxn>
                  <a:cxn ang="0">
                    <a:pos x="T8" y="T9"/>
                  </a:cxn>
                </a:cxnLst>
                <a:rect l="0" t="0" r="r" b="b"/>
                <a:pathLst>
                  <a:path w="26" h="18">
                    <a:moveTo>
                      <a:pt x="2" y="13"/>
                    </a:moveTo>
                    <a:cubicBezTo>
                      <a:pt x="3" y="17"/>
                      <a:pt x="9" y="18"/>
                      <a:pt x="15" y="16"/>
                    </a:cubicBezTo>
                    <a:cubicBezTo>
                      <a:pt x="22" y="14"/>
                      <a:pt x="26" y="10"/>
                      <a:pt x="25" y="6"/>
                    </a:cubicBezTo>
                    <a:cubicBezTo>
                      <a:pt x="23" y="2"/>
                      <a:pt x="17" y="0"/>
                      <a:pt x="11" y="2"/>
                    </a:cubicBezTo>
                    <a:cubicBezTo>
                      <a:pt x="5" y="4"/>
                      <a:pt x="0" y="9"/>
                      <a:pt x="2" y="13"/>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3" name="Rectangle 127"/>
              <p:cNvSpPr>
                <a:spLocks noChangeArrowheads="1"/>
              </p:cNvSpPr>
              <p:nvPr/>
            </p:nvSpPr>
            <p:spPr bwMode="auto">
              <a:xfrm>
                <a:off x="8144621" y="5433459"/>
                <a:ext cx="1610" cy="1610"/>
              </a:xfrm>
              <a:prstGeom prst="rect">
                <a:avLst/>
              </a:prstGeom>
              <a:solidFill>
                <a:srgbClr val="5858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4" name="Freeform 128"/>
              <p:cNvSpPr>
                <a:spLocks/>
              </p:cNvSpPr>
              <p:nvPr/>
            </p:nvSpPr>
            <p:spPr bwMode="auto">
              <a:xfrm>
                <a:off x="8144621" y="5431849"/>
                <a:ext cx="0" cy="1610"/>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0"/>
                      <a:pt x="0" y="1"/>
                      <a:pt x="0" y="1"/>
                    </a:cubicBez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5" name="Freeform 129"/>
              <p:cNvSpPr>
                <a:spLocks/>
              </p:cNvSpPr>
              <p:nvPr/>
            </p:nvSpPr>
            <p:spPr bwMode="auto">
              <a:xfrm>
                <a:off x="8144621" y="5431849"/>
                <a:ext cx="3219" cy="1610"/>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0" y="1"/>
                    </a:cubicBezTo>
                    <a:cubicBezTo>
                      <a:pt x="1" y="0"/>
                      <a:pt x="0" y="0"/>
                      <a:pt x="0"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6" name="Freeform 130"/>
              <p:cNvSpPr>
                <a:spLocks/>
              </p:cNvSpPr>
              <p:nvPr/>
            </p:nvSpPr>
            <p:spPr bwMode="auto">
              <a:xfrm>
                <a:off x="8151060" y="5425411"/>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7" name="Freeform 131"/>
              <p:cNvSpPr>
                <a:spLocks/>
              </p:cNvSpPr>
              <p:nvPr/>
            </p:nvSpPr>
            <p:spPr bwMode="auto">
              <a:xfrm>
                <a:off x="8120477" y="5401266"/>
                <a:ext cx="82092" cy="62776"/>
              </a:xfrm>
              <a:custGeom>
                <a:avLst/>
                <a:gdLst>
                  <a:gd name="T0" fmla="*/ 13 w 37"/>
                  <a:gd name="T1" fmla="*/ 4 h 29"/>
                  <a:gd name="T2" fmla="*/ 12 w 37"/>
                  <a:gd name="T3" fmla="*/ 5 h 29"/>
                  <a:gd name="T4" fmla="*/ 10 w 37"/>
                  <a:gd name="T5" fmla="*/ 9 h 29"/>
                  <a:gd name="T6" fmla="*/ 10 w 37"/>
                  <a:gd name="T7" fmla="*/ 10 h 29"/>
                  <a:gd name="T8" fmla="*/ 10 w 37"/>
                  <a:gd name="T9" fmla="*/ 11 h 29"/>
                  <a:gd name="T10" fmla="*/ 10 w 37"/>
                  <a:gd name="T11" fmla="*/ 14 h 29"/>
                  <a:gd name="T12" fmla="*/ 11 w 37"/>
                  <a:gd name="T13" fmla="*/ 14 h 29"/>
                  <a:gd name="T14" fmla="*/ 12 w 37"/>
                  <a:gd name="T15" fmla="*/ 14 h 29"/>
                  <a:gd name="T16" fmla="*/ 12 w 37"/>
                  <a:gd name="T17" fmla="*/ 15 h 29"/>
                  <a:gd name="T18" fmla="*/ 14 w 37"/>
                  <a:gd name="T19" fmla="*/ 15 h 29"/>
                  <a:gd name="T20" fmla="*/ 13 w 37"/>
                  <a:gd name="T21" fmla="*/ 13 h 29"/>
                  <a:gd name="T22" fmla="*/ 14 w 37"/>
                  <a:gd name="T23" fmla="*/ 11 h 29"/>
                  <a:gd name="T24" fmla="*/ 14 w 37"/>
                  <a:gd name="T25" fmla="*/ 9 h 29"/>
                  <a:gd name="T26" fmla="*/ 24 w 37"/>
                  <a:gd name="T27" fmla="*/ 8 h 29"/>
                  <a:gd name="T28" fmla="*/ 24 w 37"/>
                  <a:gd name="T29" fmla="*/ 9 h 29"/>
                  <a:gd name="T30" fmla="*/ 28 w 37"/>
                  <a:gd name="T31" fmla="*/ 8 h 29"/>
                  <a:gd name="T32" fmla="*/ 28 w 37"/>
                  <a:gd name="T33" fmla="*/ 12 h 29"/>
                  <a:gd name="T34" fmla="*/ 22 w 37"/>
                  <a:gd name="T35" fmla="*/ 18 h 29"/>
                  <a:gd name="T36" fmla="*/ 15 w 37"/>
                  <a:gd name="T37" fmla="*/ 22 h 29"/>
                  <a:gd name="T38" fmla="*/ 9 w 37"/>
                  <a:gd name="T39" fmla="*/ 16 h 29"/>
                  <a:gd name="T40" fmla="*/ 8 w 37"/>
                  <a:gd name="T41" fmla="*/ 16 h 29"/>
                  <a:gd name="T42" fmla="*/ 6 w 37"/>
                  <a:gd name="T43" fmla="*/ 17 h 29"/>
                  <a:gd name="T44" fmla="*/ 7 w 37"/>
                  <a:gd name="T45" fmla="*/ 17 h 29"/>
                  <a:gd name="T46" fmla="*/ 9 w 37"/>
                  <a:gd name="T47" fmla="*/ 15 h 29"/>
                  <a:gd name="T48" fmla="*/ 10 w 37"/>
                  <a:gd name="T49" fmla="*/ 15 h 29"/>
                  <a:gd name="T50" fmla="*/ 6 w 37"/>
                  <a:gd name="T51" fmla="*/ 16 h 29"/>
                  <a:gd name="T52" fmla="*/ 1 w 37"/>
                  <a:gd name="T53" fmla="*/ 19 h 29"/>
                  <a:gd name="T54" fmla="*/ 2 w 37"/>
                  <a:gd name="T55" fmla="*/ 20 h 29"/>
                  <a:gd name="T56" fmla="*/ 2 w 37"/>
                  <a:gd name="T57" fmla="*/ 20 h 29"/>
                  <a:gd name="T58" fmla="*/ 7 w 37"/>
                  <a:gd name="T59" fmla="*/ 21 h 29"/>
                  <a:gd name="T60" fmla="*/ 6 w 37"/>
                  <a:gd name="T61" fmla="*/ 25 h 29"/>
                  <a:gd name="T62" fmla="*/ 8 w 37"/>
                  <a:gd name="T63" fmla="*/ 24 h 29"/>
                  <a:gd name="T64" fmla="*/ 10 w 37"/>
                  <a:gd name="T65" fmla="*/ 28 h 29"/>
                  <a:gd name="T66" fmla="*/ 14 w 37"/>
                  <a:gd name="T67" fmla="*/ 27 h 29"/>
                  <a:gd name="T68" fmla="*/ 16 w 37"/>
                  <a:gd name="T69" fmla="*/ 25 h 29"/>
                  <a:gd name="T70" fmla="*/ 18 w 37"/>
                  <a:gd name="T71" fmla="*/ 26 h 29"/>
                  <a:gd name="T72" fmla="*/ 24 w 37"/>
                  <a:gd name="T73" fmla="*/ 26 h 29"/>
                  <a:gd name="T74" fmla="*/ 23 w 37"/>
                  <a:gd name="T75" fmla="*/ 21 h 29"/>
                  <a:gd name="T76" fmla="*/ 24 w 37"/>
                  <a:gd name="T77" fmla="*/ 22 h 29"/>
                  <a:gd name="T78" fmla="*/ 25 w 37"/>
                  <a:gd name="T79" fmla="*/ 23 h 29"/>
                  <a:gd name="T80" fmla="*/ 25 w 37"/>
                  <a:gd name="T81" fmla="*/ 22 h 29"/>
                  <a:gd name="T82" fmla="*/ 31 w 37"/>
                  <a:gd name="T83" fmla="*/ 17 h 29"/>
                  <a:gd name="T84" fmla="*/ 31 w 37"/>
                  <a:gd name="T85" fmla="*/ 16 h 29"/>
                  <a:gd name="T86" fmla="*/ 32 w 37"/>
                  <a:gd name="T87" fmla="*/ 14 h 29"/>
                  <a:gd name="T88" fmla="*/ 33 w 37"/>
                  <a:gd name="T89" fmla="*/ 13 h 29"/>
                  <a:gd name="T90" fmla="*/ 34 w 37"/>
                  <a:gd name="T91" fmla="*/ 8 h 29"/>
                  <a:gd name="T92" fmla="*/ 30 w 37"/>
                  <a:gd name="T93" fmla="*/ 6 h 29"/>
                  <a:gd name="T94" fmla="*/ 24 w 37"/>
                  <a:gd name="T95" fmla="*/ 4 h 29"/>
                  <a:gd name="T96" fmla="*/ 21 w 37"/>
                  <a:gd name="T97" fmla="*/ 4 h 29"/>
                  <a:gd name="T98" fmla="*/ 21 w 37"/>
                  <a:gd name="T99" fmla="*/ 5 h 29"/>
                  <a:gd name="T100" fmla="*/ 19 w 37"/>
                  <a:gd name="T101" fmla="*/ 5 h 29"/>
                  <a:gd name="T102" fmla="*/ 18 w 37"/>
                  <a:gd name="T103" fmla="*/ 5 h 29"/>
                  <a:gd name="T104" fmla="*/ 17 w 37"/>
                  <a:gd name="T105" fmla="*/ 5 h 29"/>
                  <a:gd name="T106" fmla="*/ 15 w 37"/>
                  <a:gd name="T107" fmla="*/ 5 h 29"/>
                  <a:gd name="T108" fmla="*/ 15 w 37"/>
                  <a:gd name="T109" fmla="*/ 5 h 29"/>
                  <a:gd name="T110" fmla="*/ 14 w 37"/>
                  <a:gd name="T11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 h="29">
                    <a:moveTo>
                      <a:pt x="14" y="6"/>
                    </a:moveTo>
                    <a:cubicBezTo>
                      <a:pt x="13" y="4"/>
                      <a:pt x="13" y="4"/>
                      <a:pt x="13" y="4"/>
                    </a:cubicBezTo>
                    <a:cubicBezTo>
                      <a:pt x="14" y="7"/>
                      <a:pt x="12" y="5"/>
                      <a:pt x="12" y="6"/>
                    </a:cubicBezTo>
                    <a:cubicBezTo>
                      <a:pt x="12" y="5"/>
                      <a:pt x="12" y="5"/>
                      <a:pt x="12" y="5"/>
                    </a:cubicBezTo>
                    <a:cubicBezTo>
                      <a:pt x="10" y="5"/>
                      <a:pt x="10" y="8"/>
                      <a:pt x="10" y="10"/>
                    </a:cubicBezTo>
                    <a:cubicBezTo>
                      <a:pt x="10" y="9"/>
                      <a:pt x="10" y="9"/>
                      <a:pt x="10" y="9"/>
                    </a:cubicBezTo>
                    <a:cubicBezTo>
                      <a:pt x="10" y="10"/>
                      <a:pt x="11" y="10"/>
                      <a:pt x="10" y="10"/>
                    </a:cubicBezTo>
                    <a:cubicBezTo>
                      <a:pt x="10" y="10"/>
                      <a:pt x="10" y="10"/>
                      <a:pt x="10" y="10"/>
                    </a:cubicBezTo>
                    <a:cubicBezTo>
                      <a:pt x="8" y="8"/>
                      <a:pt x="10" y="11"/>
                      <a:pt x="9" y="10"/>
                    </a:cubicBezTo>
                    <a:cubicBezTo>
                      <a:pt x="9" y="10"/>
                      <a:pt x="10" y="11"/>
                      <a:pt x="10" y="11"/>
                    </a:cubicBezTo>
                    <a:cubicBezTo>
                      <a:pt x="10" y="12"/>
                      <a:pt x="10" y="13"/>
                      <a:pt x="12" y="14"/>
                    </a:cubicBezTo>
                    <a:cubicBezTo>
                      <a:pt x="11" y="14"/>
                      <a:pt x="11" y="14"/>
                      <a:pt x="10" y="14"/>
                    </a:cubicBezTo>
                    <a:cubicBezTo>
                      <a:pt x="13" y="15"/>
                      <a:pt x="12" y="14"/>
                      <a:pt x="11" y="14"/>
                    </a:cubicBezTo>
                    <a:cubicBezTo>
                      <a:pt x="11" y="14"/>
                      <a:pt x="11" y="14"/>
                      <a:pt x="11" y="14"/>
                    </a:cubicBezTo>
                    <a:cubicBezTo>
                      <a:pt x="12" y="14"/>
                      <a:pt x="12" y="14"/>
                      <a:pt x="12" y="14"/>
                    </a:cubicBezTo>
                    <a:cubicBezTo>
                      <a:pt x="12" y="14"/>
                      <a:pt x="12" y="14"/>
                      <a:pt x="12" y="14"/>
                    </a:cubicBezTo>
                    <a:cubicBezTo>
                      <a:pt x="12" y="15"/>
                      <a:pt x="12" y="15"/>
                      <a:pt x="12" y="15"/>
                    </a:cubicBezTo>
                    <a:cubicBezTo>
                      <a:pt x="12" y="15"/>
                      <a:pt x="12" y="15"/>
                      <a:pt x="12" y="15"/>
                    </a:cubicBezTo>
                    <a:cubicBezTo>
                      <a:pt x="12" y="15"/>
                      <a:pt x="13" y="15"/>
                      <a:pt x="12" y="15"/>
                    </a:cubicBezTo>
                    <a:cubicBezTo>
                      <a:pt x="14" y="15"/>
                      <a:pt x="13" y="15"/>
                      <a:pt x="14" y="15"/>
                    </a:cubicBezTo>
                    <a:cubicBezTo>
                      <a:pt x="14" y="15"/>
                      <a:pt x="13" y="15"/>
                      <a:pt x="12" y="14"/>
                    </a:cubicBezTo>
                    <a:cubicBezTo>
                      <a:pt x="13" y="15"/>
                      <a:pt x="12" y="13"/>
                      <a:pt x="13" y="13"/>
                    </a:cubicBezTo>
                    <a:cubicBezTo>
                      <a:pt x="11" y="9"/>
                      <a:pt x="14" y="12"/>
                      <a:pt x="14" y="11"/>
                    </a:cubicBezTo>
                    <a:cubicBezTo>
                      <a:pt x="14" y="11"/>
                      <a:pt x="14" y="11"/>
                      <a:pt x="14" y="11"/>
                    </a:cubicBezTo>
                    <a:cubicBezTo>
                      <a:pt x="14" y="11"/>
                      <a:pt x="14" y="10"/>
                      <a:pt x="14" y="10"/>
                    </a:cubicBezTo>
                    <a:cubicBezTo>
                      <a:pt x="14" y="9"/>
                      <a:pt x="14" y="9"/>
                      <a:pt x="14" y="9"/>
                    </a:cubicBezTo>
                    <a:cubicBezTo>
                      <a:pt x="17" y="11"/>
                      <a:pt x="17" y="8"/>
                      <a:pt x="19" y="10"/>
                    </a:cubicBezTo>
                    <a:cubicBezTo>
                      <a:pt x="21" y="10"/>
                      <a:pt x="21" y="13"/>
                      <a:pt x="24" y="8"/>
                    </a:cubicBezTo>
                    <a:cubicBezTo>
                      <a:pt x="23" y="9"/>
                      <a:pt x="23" y="9"/>
                      <a:pt x="23" y="9"/>
                    </a:cubicBezTo>
                    <a:cubicBezTo>
                      <a:pt x="24" y="8"/>
                      <a:pt x="24" y="10"/>
                      <a:pt x="24" y="9"/>
                    </a:cubicBezTo>
                    <a:cubicBezTo>
                      <a:pt x="24" y="9"/>
                      <a:pt x="24" y="9"/>
                      <a:pt x="24" y="9"/>
                    </a:cubicBezTo>
                    <a:cubicBezTo>
                      <a:pt x="27" y="7"/>
                      <a:pt x="25" y="10"/>
                      <a:pt x="28" y="8"/>
                    </a:cubicBezTo>
                    <a:cubicBezTo>
                      <a:pt x="28" y="10"/>
                      <a:pt x="29" y="11"/>
                      <a:pt x="29" y="13"/>
                    </a:cubicBezTo>
                    <a:cubicBezTo>
                      <a:pt x="28" y="12"/>
                      <a:pt x="28" y="12"/>
                      <a:pt x="28" y="12"/>
                    </a:cubicBezTo>
                    <a:cubicBezTo>
                      <a:pt x="29" y="15"/>
                      <a:pt x="25" y="13"/>
                      <a:pt x="25" y="14"/>
                    </a:cubicBezTo>
                    <a:cubicBezTo>
                      <a:pt x="23" y="14"/>
                      <a:pt x="25" y="20"/>
                      <a:pt x="22" y="18"/>
                    </a:cubicBezTo>
                    <a:cubicBezTo>
                      <a:pt x="20" y="15"/>
                      <a:pt x="22" y="23"/>
                      <a:pt x="20" y="20"/>
                    </a:cubicBezTo>
                    <a:cubicBezTo>
                      <a:pt x="17" y="14"/>
                      <a:pt x="17" y="18"/>
                      <a:pt x="15" y="22"/>
                    </a:cubicBezTo>
                    <a:cubicBezTo>
                      <a:pt x="13" y="19"/>
                      <a:pt x="10" y="25"/>
                      <a:pt x="10" y="20"/>
                    </a:cubicBezTo>
                    <a:cubicBezTo>
                      <a:pt x="8" y="22"/>
                      <a:pt x="10" y="16"/>
                      <a:pt x="9" y="16"/>
                    </a:cubicBezTo>
                    <a:cubicBezTo>
                      <a:pt x="9" y="17"/>
                      <a:pt x="9" y="17"/>
                      <a:pt x="9" y="17"/>
                    </a:cubicBezTo>
                    <a:cubicBezTo>
                      <a:pt x="11" y="15"/>
                      <a:pt x="5" y="19"/>
                      <a:pt x="8" y="16"/>
                    </a:cubicBezTo>
                    <a:cubicBezTo>
                      <a:pt x="9" y="16"/>
                      <a:pt x="9" y="16"/>
                      <a:pt x="9" y="16"/>
                    </a:cubicBezTo>
                    <a:cubicBezTo>
                      <a:pt x="10" y="15"/>
                      <a:pt x="4" y="19"/>
                      <a:pt x="6" y="17"/>
                    </a:cubicBezTo>
                    <a:cubicBezTo>
                      <a:pt x="5" y="18"/>
                      <a:pt x="5" y="18"/>
                      <a:pt x="5" y="18"/>
                    </a:cubicBezTo>
                    <a:cubicBezTo>
                      <a:pt x="5" y="18"/>
                      <a:pt x="6" y="17"/>
                      <a:pt x="7" y="17"/>
                    </a:cubicBezTo>
                    <a:cubicBezTo>
                      <a:pt x="7" y="17"/>
                      <a:pt x="5" y="18"/>
                      <a:pt x="5" y="17"/>
                    </a:cubicBezTo>
                    <a:cubicBezTo>
                      <a:pt x="9" y="16"/>
                      <a:pt x="4" y="17"/>
                      <a:pt x="9" y="15"/>
                    </a:cubicBezTo>
                    <a:cubicBezTo>
                      <a:pt x="9" y="15"/>
                      <a:pt x="11" y="15"/>
                      <a:pt x="11" y="15"/>
                    </a:cubicBezTo>
                    <a:cubicBezTo>
                      <a:pt x="11" y="15"/>
                      <a:pt x="12" y="14"/>
                      <a:pt x="10" y="15"/>
                    </a:cubicBezTo>
                    <a:cubicBezTo>
                      <a:pt x="8" y="16"/>
                      <a:pt x="6" y="16"/>
                      <a:pt x="4" y="17"/>
                    </a:cubicBezTo>
                    <a:cubicBezTo>
                      <a:pt x="6" y="16"/>
                      <a:pt x="6" y="16"/>
                      <a:pt x="6" y="16"/>
                    </a:cubicBezTo>
                    <a:cubicBezTo>
                      <a:pt x="4" y="17"/>
                      <a:pt x="5" y="17"/>
                      <a:pt x="4" y="17"/>
                    </a:cubicBezTo>
                    <a:cubicBezTo>
                      <a:pt x="4" y="17"/>
                      <a:pt x="2" y="18"/>
                      <a:pt x="1" y="19"/>
                    </a:cubicBezTo>
                    <a:cubicBezTo>
                      <a:pt x="1" y="19"/>
                      <a:pt x="1" y="19"/>
                      <a:pt x="1" y="19"/>
                    </a:cubicBezTo>
                    <a:cubicBezTo>
                      <a:pt x="3" y="18"/>
                      <a:pt x="2" y="19"/>
                      <a:pt x="2" y="20"/>
                    </a:cubicBezTo>
                    <a:cubicBezTo>
                      <a:pt x="1" y="20"/>
                      <a:pt x="1" y="20"/>
                      <a:pt x="1" y="20"/>
                    </a:cubicBezTo>
                    <a:cubicBezTo>
                      <a:pt x="0" y="21"/>
                      <a:pt x="5" y="19"/>
                      <a:pt x="2" y="20"/>
                    </a:cubicBezTo>
                    <a:cubicBezTo>
                      <a:pt x="3" y="21"/>
                      <a:pt x="4" y="22"/>
                      <a:pt x="5" y="23"/>
                    </a:cubicBezTo>
                    <a:cubicBezTo>
                      <a:pt x="6" y="22"/>
                      <a:pt x="5" y="23"/>
                      <a:pt x="7" y="21"/>
                    </a:cubicBezTo>
                    <a:cubicBezTo>
                      <a:pt x="5" y="23"/>
                      <a:pt x="6" y="24"/>
                      <a:pt x="6" y="24"/>
                    </a:cubicBezTo>
                    <a:cubicBezTo>
                      <a:pt x="6" y="25"/>
                      <a:pt x="6" y="25"/>
                      <a:pt x="6" y="25"/>
                    </a:cubicBezTo>
                    <a:cubicBezTo>
                      <a:pt x="5" y="28"/>
                      <a:pt x="8" y="22"/>
                      <a:pt x="6" y="26"/>
                    </a:cubicBezTo>
                    <a:cubicBezTo>
                      <a:pt x="8" y="23"/>
                      <a:pt x="7" y="27"/>
                      <a:pt x="8" y="24"/>
                    </a:cubicBezTo>
                    <a:cubicBezTo>
                      <a:pt x="8" y="26"/>
                      <a:pt x="8" y="26"/>
                      <a:pt x="8" y="26"/>
                    </a:cubicBezTo>
                    <a:cubicBezTo>
                      <a:pt x="9" y="26"/>
                      <a:pt x="10" y="28"/>
                      <a:pt x="10" y="28"/>
                    </a:cubicBezTo>
                    <a:cubicBezTo>
                      <a:pt x="11" y="26"/>
                      <a:pt x="11" y="29"/>
                      <a:pt x="12" y="26"/>
                    </a:cubicBezTo>
                    <a:cubicBezTo>
                      <a:pt x="13" y="27"/>
                      <a:pt x="13" y="28"/>
                      <a:pt x="14" y="27"/>
                    </a:cubicBezTo>
                    <a:cubicBezTo>
                      <a:pt x="14" y="27"/>
                      <a:pt x="14" y="27"/>
                      <a:pt x="14" y="27"/>
                    </a:cubicBezTo>
                    <a:cubicBezTo>
                      <a:pt x="14" y="27"/>
                      <a:pt x="15" y="27"/>
                      <a:pt x="16" y="25"/>
                    </a:cubicBezTo>
                    <a:cubicBezTo>
                      <a:pt x="16" y="28"/>
                      <a:pt x="16" y="27"/>
                      <a:pt x="16" y="29"/>
                    </a:cubicBezTo>
                    <a:cubicBezTo>
                      <a:pt x="17" y="27"/>
                      <a:pt x="18" y="27"/>
                      <a:pt x="18" y="26"/>
                    </a:cubicBezTo>
                    <a:cubicBezTo>
                      <a:pt x="18" y="27"/>
                      <a:pt x="18" y="25"/>
                      <a:pt x="19" y="27"/>
                    </a:cubicBezTo>
                    <a:cubicBezTo>
                      <a:pt x="20" y="22"/>
                      <a:pt x="21" y="24"/>
                      <a:pt x="24" y="26"/>
                    </a:cubicBezTo>
                    <a:cubicBezTo>
                      <a:pt x="24" y="26"/>
                      <a:pt x="24" y="26"/>
                      <a:pt x="24" y="26"/>
                    </a:cubicBezTo>
                    <a:cubicBezTo>
                      <a:pt x="24" y="25"/>
                      <a:pt x="23" y="22"/>
                      <a:pt x="23" y="21"/>
                    </a:cubicBezTo>
                    <a:cubicBezTo>
                      <a:pt x="23" y="21"/>
                      <a:pt x="23" y="21"/>
                      <a:pt x="23" y="21"/>
                    </a:cubicBezTo>
                    <a:cubicBezTo>
                      <a:pt x="23" y="21"/>
                      <a:pt x="24" y="23"/>
                      <a:pt x="24" y="22"/>
                    </a:cubicBezTo>
                    <a:cubicBezTo>
                      <a:pt x="24" y="23"/>
                      <a:pt x="24" y="23"/>
                      <a:pt x="24" y="23"/>
                    </a:cubicBezTo>
                    <a:cubicBezTo>
                      <a:pt x="24" y="22"/>
                      <a:pt x="26" y="24"/>
                      <a:pt x="25" y="23"/>
                    </a:cubicBezTo>
                    <a:cubicBezTo>
                      <a:pt x="26" y="23"/>
                      <a:pt x="26" y="23"/>
                      <a:pt x="26" y="23"/>
                    </a:cubicBezTo>
                    <a:cubicBezTo>
                      <a:pt x="25" y="22"/>
                      <a:pt x="25" y="22"/>
                      <a:pt x="25" y="22"/>
                    </a:cubicBezTo>
                    <a:cubicBezTo>
                      <a:pt x="26" y="23"/>
                      <a:pt x="26" y="24"/>
                      <a:pt x="26" y="24"/>
                    </a:cubicBezTo>
                    <a:cubicBezTo>
                      <a:pt x="29" y="24"/>
                      <a:pt x="29" y="18"/>
                      <a:pt x="31" y="17"/>
                    </a:cubicBezTo>
                    <a:cubicBezTo>
                      <a:pt x="32" y="17"/>
                      <a:pt x="32" y="17"/>
                      <a:pt x="32" y="17"/>
                    </a:cubicBezTo>
                    <a:cubicBezTo>
                      <a:pt x="31" y="16"/>
                      <a:pt x="31" y="16"/>
                      <a:pt x="31" y="16"/>
                    </a:cubicBezTo>
                    <a:cubicBezTo>
                      <a:pt x="31" y="17"/>
                      <a:pt x="31" y="17"/>
                      <a:pt x="31" y="17"/>
                    </a:cubicBezTo>
                    <a:cubicBezTo>
                      <a:pt x="33" y="17"/>
                      <a:pt x="32" y="15"/>
                      <a:pt x="32" y="14"/>
                    </a:cubicBezTo>
                    <a:cubicBezTo>
                      <a:pt x="34" y="15"/>
                      <a:pt x="34" y="15"/>
                      <a:pt x="34" y="15"/>
                    </a:cubicBezTo>
                    <a:cubicBezTo>
                      <a:pt x="32" y="14"/>
                      <a:pt x="37" y="15"/>
                      <a:pt x="33" y="13"/>
                    </a:cubicBezTo>
                    <a:cubicBezTo>
                      <a:pt x="34" y="14"/>
                      <a:pt x="34" y="14"/>
                      <a:pt x="34" y="14"/>
                    </a:cubicBezTo>
                    <a:cubicBezTo>
                      <a:pt x="34" y="12"/>
                      <a:pt x="33" y="10"/>
                      <a:pt x="34" y="8"/>
                    </a:cubicBezTo>
                    <a:cubicBezTo>
                      <a:pt x="30" y="8"/>
                      <a:pt x="32" y="5"/>
                      <a:pt x="29" y="6"/>
                    </a:cubicBezTo>
                    <a:cubicBezTo>
                      <a:pt x="30" y="6"/>
                      <a:pt x="30" y="6"/>
                      <a:pt x="30" y="6"/>
                    </a:cubicBezTo>
                    <a:cubicBezTo>
                      <a:pt x="27" y="7"/>
                      <a:pt x="27" y="4"/>
                      <a:pt x="26" y="4"/>
                    </a:cubicBezTo>
                    <a:cubicBezTo>
                      <a:pt x="25" y="3"/>
                      <a:pt x="25" y="4"/>
                      <a:pt x="24" y="4"/>
                    </a:cubicBezTo>
                    <a:cubicBezTo>
                      <a:pt x="24" y="3"/>
                      <a:pt x="24" y="3"/>
                      <a:pt x="24" y="3"/>
                    </a:cubicBezTo>
                    <a:cubicBezTo>
                      <a:pt x="23" y="7"/>
                      <a:pt x="23" y="0"/>
                      <a:pt x="21" y="4"/>
                    </a:cubicBezTo>
                    <a:cubicBezTo>
                      <a:pt x="21" y="2"/>
                      <a:pt x="21" y="2"/>
                      <a:pt x="21" y="2"/>
                    </a:cubicBezTo>
                    <a:cubicBezTo>
                      <a:pt x="21" y="4"/>
                      <a:pt x="21" y="2"/>
                      <a:pt x="21" y="5"/>
                    </a:cubicBezTo>
                    <a:cubicBezTo>
                      <a:pt x="21" y="4"/>
                      <a:pt x="21" y="4"/>
                      <a:pt x="21" y="4"/>
                    </a:cubicBezTo>
                    <a:cubicBezTo>
                      <a:pt x="20" y="9"/>
                      <a:pt x="19" y="2"/>
                      <a:pt x="19" y="5"/>
                    </a:cubicBezTo>
                    <a:cubicBezTo>
                      <a:pt x="19" y="4"/>
                      <a:pt x="19" y="4"/>
                      <a:pt x="19" y="4"/>
                    </a:cubicBezTo>
                    <a:cubicBezTo>
                      <a:pt x="19" y="5"/>
                      <a:pt x="19" y="6"/>
                      <a:pt x="18" y="5"/>
                    </a:cubicBezTo>
                    <a:cubicBezTo>
                      <a:pt x="18" y="4"/>
                      <a:pt x="18" y="4"/>
                      <a:pt x="18" y="4"/>
                    </a:cubicBezTo>
                    <a:cubicBezTo>
                      <a:pt x="17" y="1"/>
                      <a:pt x="17" y="5"/>
                      <a:pt x="17" y="5"/>
                    </a:cubicBezTo>
                    <a:cubicBezTo>
                      <a:pt x="16" y="3"/>
                      <a:pt x="16" y="3"/>
                      <a:pt x="16" y="3"/>
                    </a:cubicBezTo>
                    <a:cubicBezTo>
                      <a:pt x="16" y="5"/>
                      <a:pt x="15" y="4"/>
                      <a:pt x="15" y="5"/>
                    </a:cubicBezTo>
                    <a:cubicBezTo>
                      <a:pt x="15" y="4"/>
                      <a:pt x="15" y="4"/>
                      <a:pt x="15" y="4"/>
                    </a:cubicBezTo>
                    <a:cubicBezTo>
                      <a:pt x="15" y="5"/>
                      <a:pt x="15" y="5"/>
                      <a:pt x="15" y="5"/>
                    </a:cubicBezTo>
                    <a:cubicBezTo>
                      <a:pt x="15" y="4"/>
                      <a:pt x="15" y="4"/>
                      <a:pt x="15" y="4"/>
                    </a:cubicBezTo>
                    <a:cubicBezTo>
                      <a:pt x="14" y="4"/>
                      <a:pt x="14" y="5"/>
                      <a:pt x="14" y="6"/>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8" name="Freeform 132"/>
              <p:cNvSpPr>
                <a:spLocks/>
              </p:cNvSpPr>
              <p:nvPr/>
            </p:nvSpPr>
            <p:spPr bwMode="auto">
              <a:xfrm>
                <a:off x="8143012" y="542380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9" name="Freeform 133"/>
              <p:cNvSpPr>
                <a:spLocks/>
              </p:cNvSpPr>
              <p:nvPr/>
            </p:nvSpPr>
            <p:spPr bwMode="auto">
              <a:xfrm>
                <a:off x="8123696" y="544311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grpSp>
      </p:grpSp>
      <p:sp>
        <p:nvSpPr>
          <p:cNvPr id="142" name="矩形 141"/>
          <p:cNvSpPr/>
          <p:nvPr/>
        </p:nvSpPr>
        <p:spPr>
          <a:xfrm>
            <a:off x="5703745" y="5598280"/>
            <a:ext cx="6340069" cy="1052596"/>
          </a:xfrm>
          <a:prstGeom prst="rect">
            <a:avLst/>
          </a:prstGeom>
        </p:spPr>
        <p:txBody>
          <a:bodyPr wrap="square">
            <a:spAutoFit/>
          </a:bodyPr>
          <a:lstStyle/>
          <a:p>
            <a:pPr algn="just" defTabSz="1450940">
              <a:lnSpc>
                <a:spcPct val="130000"/>
              </a:lnSpc>
            </a:pPr>
            <a:r>
              <a:rPr lang="en-US" altLang="zh-CN" sz="2400" kern="0">
                <a:solidFill>
                  <a:schemeClr val="tx1">
                    <a:lumMod val="85000"/>
                    <a:lumOff val="15000"/>
                  </a:schemeClr>
                </a:solidFill>
                <a:latin typeface="Times New Roman" pitchFamily="18" charset="0"/>
                <a:ea typeface="思源黑体" panose="020B0500000000000000" pitchFamily="34" charset="-122"/>
                <a:cs typeface="Times New Roman" pitchFamily="18" charset="0"/>
              </a:rPr>
              <a:t>Đ</a:t>
            </a:r>
            <a:r>
              <a:rPr lang="vi-VN" altLang="zh-CN" sz="2400" kern="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iểm </a:t>
            </a:r>
            <a:r>
              <a:rPr lang="vi-VN" altLang="zh-CN" sz="2400" kern="0">
                <a:solidFill>
                  <a:schemeClr val="tx1">
                    <a:lumMod val="85000"/>
                    <a:lumOff val="15000"/>
                  </a:schemeClr>
                </a:solidFill>
                <a:latin typeface="Times New Roman" pitchFamily="18" charset="0"/>
                <a:ea typeface="思源黑体" panose="020B0500000000000000" pitchFamily="34" charset="-122"/>
                <a:cs typeface="Times New Roman" pitchFamily="18" charset="0"/>
              </a:rPr>
              <a:t>khác biệt của các vị vua thời Mô-gôn với các vị vua Vương triều Hồi giáo Đê-li là gì?</a:t>
            </a:r>
            <a:endParaRPr lang="zh-CN" altLang="en-US" sz="2400" kern="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43" name="矩形 142"/>
          <p:cNvSpPr/>
          <p:nvPr/>
        </p:nvSpPr>
        <p:spPr>
          <a:xfrm>
            <a:off x="5703745" y="2383313"/>
            <a:ext cx="6332296" cy="572464"/>
          </a:xfrm>
          <a:prstGeom prst="rect">
            <a:avLst/>
          </a:prstGeom>
        </p:spPr>
        <p:txBody>
          <a:bodyPr wrap="square">
            <a:spAutoFit/>
          </a:bodyPr>
          <a:lstStyle/>
          <a:p>
            <a:pPr algn="just" defTabSz="1450940">
              <a:lnSpc>
                <a:spcPct val="130000"/>
              </a:lnSpc>
            </a:pPr>
            <a:r>
              <a:rPr lang="vi-VN" altLang="zh-CN" sz="2400" kern="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Tình </a:t>
            </a:r>
            <a:r>
              <a:rPr lang="vi-VN" altLang="zh-CN" sz="2400" kern="0">
                <a:solidFill>
                  <a:schemeClr val="tx1">
                    <a:lumMod val="85000"/>
                    <a:lumOff val="15000"/>
                  </a:schemeClr>
                </a:solidFill>
                <a:latin typeface="Times New Roman" pitchFamily="18" charset="0"/>
                <a:ea typeface="思源黑体" panose="020B0500000000000000" pitchFamily="34" charset="-122"/>
                <a:cs typeface="Times New Roman" pitchFamily="18" charset="0"/>
              </a:rPr>
              <a:t>hình chính trị dưới thời Vương triều </a:t>
            </a:r>
            <a:r>
              <a:rPr lang="vi-VN" altLang="zh-CN" sz="2400" kern="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Mô-gôn</a:t>
            </a:r>
            <a:r>
              <a:rPr lang="en-US" altLang="zh-CN" sz="2400" kern="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a:t>
            </a:r>
            <a:endParaRPr lang="zh-CN" altLang="en-US" sz="2400" kern="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44" name="矩形 143"/>
          <p:cNvSpPr/>
          <p:nvPr/>
        </p:nvSpPr>
        <p:spPr>
          <a:xfrm>
            <a:off x="5703745" y="3484691"/>
            <a:ext cx="6332296" cy="572464"/>
          </a:xfrm>
          <a:prstGeom prst="rect">
            <a:avLst/>
          </a:prstGeom>
        </p:spPr>
        <p:txBody>
          <a:bodyPr wrap="square">
            <a:spAutoFit/>
          </a:bodyPr>
          <a:lstStyle/>
          <a:p>
            <a:pPr algn="just" defTabSz="1450940">
              <a:lnSpc>
                <a:spcPct val="130000"/>
              </a:lnSpc>
            </a:pPr>
            <a:r>
              <a:rPr lang="vi-VN" altLang="zh-CN" sz="2400" kern="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Tình </a:t>
            </a:r>
            <a:r>
              <a:rPr lang="vi-VN" altLang="zh-CN" sz="2400" kern="0">
                <a:solidFill>
                  <a:schemeClr val="tx1">
                    <a:lumMod val="85000"/>
                    <a:lumOff val="15000"/>
                  </a:schemeClr>
                </a:solidFill>
                <a:latin typeface="Times New Roman" pitchFamily="18" charset="0"/>
                <a:ea typeface="思源黑体" panose="020B0500000000000000" pitchFamily="34" charset="-122"/>
                <a:cs typeface="Times New Roman" pitchFamily="18" charset="0"/>
              </a:rPr>
              <a:t>hình kinh tế dưới thời Vương triều </a:t>
            </a:r>
            <a:r>
              <a:rPr lang="vi-VN" altLang="zh-CN" sz="2400" kern="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Mô-gôn</a:t>
            </a:r>
            <a:r>
              <a:rPr lang="en-US" altLang="zh-CN" sz="2400" kern="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a:t>
            </a:r>
            <a:endParaRPr lang="zh-CN" altLang="en-US" sz="2400" kern="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45" name="矩形 144"/>
          <p:cNvSpPr/>
          <p:nvPr/>
        </p:nvSpPr>
        <p:spPr>
          <a:xfrm>
            <a:off x="5709858" y="4550646"/>
            <a:ext cx="6332296" cy="572464"/>
          </a:xfrm>
          <a:prstGeom prst="rect">
            <a:avLst/>
          </a:prstGeom>
        </p:spPr>
        <p:txBody>
          <a:bodyPr wrap="square">
            <a:spAutoFit/>
          </a:bodyPr>
          <a:lstStyle/>
          <a:p>
            <a:pPr algn="just" defTabSz="1450940">
              <a:lnSpc>
                <a:spcPct val="130000"/>
              </a:lnSpc>
            </a:pPr>
            <a:r>
              <a:rPr lang="vi-VN" altLang="zh-CN" sz="2400" kern="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Tình </a:t>
            </a:r>
            <a:r>
              <a:rPr lang="vi-VN" altLang="zh-CN" sz="2400" kern="0">
                <a:solidFill>
                  <a:schemeClr val="tx1">
                    <a:lumMod val="85000"/>
                    <a:lumOff val="15000"/>
                  </a:schemeClr>
                </a:solidFill>
                <a:latin typeface="Times New Roman" pitchFamily="18" charset="0"/>
                <a:ea typeface="思源黑体" panose="020B0500000000000000" pitchFamily="34" charset="-122"/>
                <a:cs typeface="Times New Roman" pitchFamily="18" charset="0"/>
              </a:rPr>
              <a:t>hình xã hội dưới thời Vương triều </a:t>
            </a:r>
            <a:r>
              <a:rPr lang="vi-VN" altLang="zh-CN" sz="2400" kern="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Mô-gôn</a:t>
            </a:r>
            <a:r>
              <a:rPr lang="en-US" altLang="zh-CN" sz="2400" kern="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a:t>
            </a:r>
            <a:endParaRPr lang="zh-CN" altLang="en-US" sz="2400" kern="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41" name="文本框 15">
            <a:extLst>
              <a:ext uri="{FF2B5EF4-FFF2-40B4-BE49-F238E27FC236}">
                <a16:creationId xmlns:a16="http://schemas.microsoft.com/office/drawing/2014/main" xmlns=""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itchFamily="18" charset="0"/>
                <a:ea typeface="思源黑体" panose="020B0500000000000000" pitchFamily="34" charset="-122"/>
                <a:cs typeface="Times New Roman" pitchFamily="18" charset="0"/>
              </a:rPr>
              <a:t>c</a:t>
            </a:r>
            <a:r>
              <a:rPr lang="en-US" altLang="zh-CN" sz="3000" b="1" smtClean="0">
                <a:latin typeface="Times New Roman" pitchFamily="18" charset="0"/>
                <a:ea typeface="思源黑体" panose="020B0500000000000000" pitchFamily="34" charset="-122"/>
                <a:cs typeface="Times New Roman" pitchFamily="18" charset="0"/>
              </a:rPr>
              <a:t>) Vương triều Mô-gôn</a:t>
            </a:r>
            <a:endParaRPr lang="zh-CN" altLang="en-US" sz="3000" b="1" dirty="0">
              <a:latin typeface="Times New Roman" pitchFamily="18" charset="0"/>
              <a:ea typeface="思源黑体" panose="020B0500000000000000" pitchFamily="34" charset="-122"/>
              <a:cs typeface="Times New Roman" pitchFamily="18" charset="0"/>
            </a:endParaRPr>
          </a:p>
        </p:txBody>
      </p:sp>
      <p:pic>
        <p:nvPicPr>
          <p:cNvPr id="147" name="Hình ảnh 1">
            <a:extLst>
              <a:ext uri="{FF2B5EF4-FFF2-40B4-BE49-F238E27FC236}">
                <a16:creationId xmlns:a16="http://schemas.microsoft.com/office/drawing/2014/main" xmlns="" id="{5BC871CB-6FD0-4A63-B961-A93500BFA3C5}"/>
              </a:ext>
            </a:extLst>
          </p:cNvPr>
          <p:cNvPicPr>
            <a:picLocks noChangeAspect="1"/>
          </p:cNvPicPr>
          <p:nvPr/>
        </p:nvPicPr>
        <p:blipFill>
          <a:blip r:embed="rId3"/>
          <a:stretch>
            <a:fillRect/>
          </a:stretch>
        </p:blipFill>
        <p:spPr>
          <a:xfrm>
            <a:off x="360958" y="1277612"/>
            <a:ext cx="3409413" cy="2493311"/>
          </a:xfrm>
          <a:prstGeom prst="rect">
            <a:avLst/>
          </a:prstGeom>
        </p:spPr>
      </p:pic>
    </p:spTree>
    <p:extLst>
      <p:ext uri="{BB962C8B-B14F-4D97-AF65-F5344CB8AC3E}">
        <p14:creationId xmlns:p14="http://schemas.microsoft.com/office/powerpoint/2010/main" val="319407361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36"/>
                                        </p:tgtEl>
                                        <p:attrNameLst>
                                          <p:attrName>style.visibility</p:attrName>
                                        </p:attrNameLst>
                                      </p:cBhvr>
                                      <p:to>
                                        <p:strVal val="visible"/>
                                      </p:to>
                                    </p:set>
                                    <p:animEffect transition="in" filter="fade">
                                      <p:cBhvr>
                                        <p:cTn id="13" dur="500"/>
                                        <p:tgtEl>
                                          <p:spTgt spid="336"/>
                                        </p:tgtEl>
                                      </p:cBhvr>
                                    </p:animEffect>
                                  </p:childTnLst>
                                </p:cTn>
                              </p:par>
                              <p:par>
                                <p:cTn id="14" presetID="56" presetClass="path" presetSubtype="0" accel="50000" decel="50000" fill="hold" grpId="1" nodeType="withEffect">
                                  <p:stCondLst>
                                    <p:cond delay="0"/>
                                  </p:stCondLst>
                                  <p:childTnLst>
                                    <p:animMotion origin="layout" path="M -0.03737 0.04143 L -4.16667E-7 1.11111E-6 " pathEditMode="relative" rAng="0" ptsTypes="AA">
                                      <p:cBhvr>
                                        <p:cTn id="15" dur="500" fill="hold"/>
                                        <p:tgtEl>
                                          <p:spTgt spid="336"/>
                                        </p:tgtEl>
                                        <p:attrNameLst>
                                          <p:attrName>ppt_x</p:attrName>
                                          <p:attrName>ppt_y</p:attrName>
                                        </p:attrNameLst>
                                      </p:cBhvr>
                                      <p:rCtr x="1862" y="-2083"/>
                                    </p:animMotion>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38"/>
                                        </p:tgtEl>
                                        <p:attrNameLst>
                                          <p:attrName>style.visibility</p:attrName>
                                        </p:attrNameLst>
                                      </p:cBhvr>
                                      <p:to>
                                        <p:strVal val="visible"/>
                                      </p:to>
                                    </p:set>
                                    <p:animEffect transition="in" filter="fade">
                                      <p:cBhvr>
                                        <p:cTn id="19" dur="500"/>
                                        <p:tgtEl>
                                          <p:spTgt spid="338"/>
                                        </p:tgtEl>
                                      </p:cBhvr>
                                    </p:animEffect>
                                  </p:childTnLst>
                                </p:cTn>
                              </p:par>
                              <p:par>
                                <p:cTn id="20" presetID="56" presetClass="path" presetSubtype="0" accel="50000" decel="50000" fill="hold" grpId="1" nodeType="withEffect">
                                  <p:stCondLst>
                                    <p:cond delay="0"/>
                                  </p:stCondLst>
                                  <p:childTnLst>
                                    <p:animMotion origin="layout" path="M -0.03737 0.04143 L -4.16667E-7 4.07407E-6 " pathEditMode="relative" rAng="0" ptsTypes="AA">
                                      <p:cBhvr>
                                        <p:cTn id="21" dur="500" fill="hold"/>
                                        <p:tgtEl>
                                          <p:spTgt spid="338"/>
                                        </p:tgtEl>
                                        <p:attrNameLst>
                                          <p:attrName>ppt_x</p:attrName>
                                          <p:attrName>ppt_y</p:attrName>
                                        </p:attrNameLst>
                                      </p:cBhvr>
                                      <p:rCtr x="1862" y="-2083"/>
                                    </p:animMotion>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40"/>
                                        </p:tgtEl>
                                        <p:attrNameLst>
                                          <p:attrName>style.visibility</p:attrName>
                                        </p:attrNameLst>
                                      </p:cBhvr>
                                      <p:to>
                                        <p:strVal val="visible"/>
                                      </p:to>
                                    </p:set>
                                    <p:animEffect transition="in" filter="fade">
                                      <p:cBhvr>
                                        <p:cTn id="25" dur="500"/>
                                        <p:tgtEl>
                                          <p:spTgt spid="340"/>
                                        </p:tgtEl>
                                      </p:cBhvr>
                                    </p:animEffect>
                                  </p:childTnLst>
                                </p:cTn>
                              </p:par>
                              <p:par>
                                <p:cTn id="26" presetID="56" presetClass="path" presetSubtype="0" accel="50000" decel="50000" fill="hold" grpId="1" nodeType="withEffect">
                                  <p:stCondLst>
                                    <p:cond delay="0"/>
                                  </p:stCondLst>
                                  <p:childTnLst>
                                    <p:animMotion origin="layout" path="M -0.03737 0.04144 L -4.16667E-7 -1.48148E-6 " pathEditMode="relative" rAng="0" ptsTypes="AA">
                                      <p:cBhvr>
                                        <p:cTn id="27" dur="500" fill="hold"/>
                                        <p:tgtEl>
                                          <p:spTgt spid="340"/>
                                        </p:tgtEl>
                                        <p:attrNameLst>
                                          <p:attrName>ppt_x</p:attrName>
                                          <p:attrName>ppt_y</p:attrName>
                                        </p:attrNameLst>
                                      </p:cBhvr>
                                      <p:rCtr x="1862" y="-2083"/>
                                    </p:animMotion>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342"/>
                                        </p:tgtEl>
                                        <p:attrNameLst>
                                          <p:attrName>style.visibility</p:attrName>
                                        </p:attrNameLst>
                                      </p:cBhvr>
                                      <p:to>
                                        <p:strVal val="visible"/>
                                      </p:to>
                                    </p:set>
                                    <p:animEffect transition="in" filter="fade">
                                      <p:cBhvr>
                                        <p:cTn id="31" dur="500"/>
                                        <p:tgtEl>
                                          <p:spTgt spid="342"/>
                                        </p:tgtEl>
                                      </p:cBhvr>
                                    </p:animEffect>
                                  </p:childTnLst>
                                </p:cTn>
                              </p:par>
                              <p:par>
                                <p:cTn id="32" presetID="56" presetClass="path" presetSubtype="0" accel="50000" decel="50000" fill="hold" grpId="1" nodeType="withEffect">
                                  <p:stCondLst>
                                    <p:cond delay="0"/>
                                  </p:stCondLst>
                                  <p:childTnLst>
                                    <p:animMotion origin="layout" path="M -0.03737 0.04143 L -4.16667E-7 1.48148E-6 " pathEditMode="relative" rAng="0" ptsTypes="AA">
                                      <p:cBhvr>
                                        <p:cTn id="33" dur="500" fill="hold"/>
                                        <p:tgtEl>
                                          <p:spTgt spid="342"/>
                                        </p:tgtEl>
                                        <p:attrNameLst>
                                          <p:attrName>ppt_x</p:attrName>
                                          <p:attrName>ppt_y</p:attrName>
                                        </p:attrNameLst>
                                      </p:cBhvr>
                                      <p:rCtr x="1862" y="-2083"/>
                                    </p:animMotion>
                                  </p:childTnLst>
                                </p:cTn>
                              </p:par>
                            </p:childTnLst>
                          </p:cTn>
                        </p:par>
                        <p:par>
                          <p:cTn id="34" fill="hold">
                            <p:stCondLst>
                              <p:cond delay="3000"/>
                            </p:stCondLst>
                            <p:childTnLst>
                              <p:par>
                                <p:cTn id="35" presetID="22" presetClass="entr" presetSubtype="2" fill="hold" grpId="0" nodeType="afterEffect">
                                  <p:stCondLst>
                                    <p:cond delay="0"/>
                                  </p:stCondLst>
                                  <p:childTnLst>
                                    <p:set>
                                      <p:cBhvr>
                                        <p:cTn id="36" dur="1" fill="hold">
                                          <p:stCondLst>
                                            <p:cond delay="0"/>
                                          </p:stCondLst>
                                        </p:cTn>
                                        <p:tgtEl>
                                          <p:spTgt spid="142"/>
                                        </p:tgtEl>
                                        <p:attrNameLst>
                                          <p:attrName>style.visibility</p:attrName>
                                        </p:attrNameLst>
                                      </p:cBhvr>
                                      <p:to>
                                        <p:strVal val="visible"/>
                                      </p:to>
                                    </p:set>
                                    <p:animEffect transition="in" filter="wipe(right)">
                                      <p:cBhvr>
                                        <p:cTn id="37" dur="750"/>
                                        <p:tgtEl>
                                          <p:spTgt spid="142"/>
                                        </p:tgtEl>
                                      </p:cBhvr>
                                    </p:animEffect>
                                  </p:childTnLst>
                                </p:cTn>
                              </p:par>
                            </p:childTnLst>
                          </p:cTn>
                        </p:par>
                        <p:par>
                          <p:cTn id="38" fill="hold">
                            <p:stCondLst>
                              <p:cond delay="3750"/>
                            </p:stCondLst>
                            <p:childTnLst>
                              <p:par>
                                <p:cTn id="39" presetID="22" presetClass="entr" presetSubtype="8" fill="hold" grpId="0" nodeType="afterEffect">
                                  <p:stCondLst>
                                    <p:cond delay="0"/>
                                  </p:stCondLst>
                                  <p:childTnLst>
                                    <p:set>
                                      <p:cBhvr>
                                        <p:cTn id="40" dur="1" fill="hold">
                                          <p:stCondLst>
                                            <p:cond delay="0"/>
                                          </p:stCondLst>
                                        </p:cTn>
                                        <p:tgtEl>
                                          <p:spTgt spid="143"/>
                                        </p:tgtEl>
                                        <p:attrNameLst>
                                          <p:attrName>style.visibility</p:attrName>
                                        </p:attrNameLst>
                                      </p:cBhvr>
                                      <p:to>
                                        <p:strVal val="visible"/>
                                      </p:to>
                                    </p:set>
                                    <p:animEffect transition="in" filter="wipe(left)">
                                      <p:cBhvr>
                                        <p:cTn id="41" dur="750"/>
                                        <p:tgtEl>
                                          <p:spTgt spid="143"/>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144"/>
                                        </p:tgtEl>
                                        <p:attrNameLst>
                                          <p:attrName>style.visibility</p:attrName>
                                        </p:attrNameLst>
                                      </p:cBhvr>
                                      <p:to>
                                        <p:strVal val="visible"/>
                                      </p:to>
                                    </p:set>
                                    <p:animEffect transition="in" filter="wipe(left)">
                                      <p:cBhvr>
                                        <p:cTn id="45" dur="750"/>
                                        <p:tgtEl>
                                          <p:spTgt spid="144"/>
                                        </p:tgtEl>
                                      </p:cBhvr>
                                    </p:animEffect>
                                  </p:childTnLst>
                                </p:cTn>
                              </p:par>
                            </p:childTnLst>
                          </p:cTn>
                        </p:par>
                        <p:par>
                          <p:cTn id="46" fill="hold">
                            <p:stCondLst>
                              <p:cond delay="5250"/>
                            </p:stCondLst>
                            <p:childTnLst>
                              <p:par>
                                <p:cTn id="47" presetID="22" presetClass="entr" presetSubtype="8" fill="hold" grpId="0" nodeType="afterEffect">
                                  <p:stCondLst>
                                    <p:cond delay="0"/>
                                  </p:stCondLst>
                                  <p:childTnLst>
                                    <p:set>
                                      <p:cBhvr>
                                        <p:cTn id="48" dur="1" fill="hold">
                                          <p:stCondLst>
                                            <p:cond delay="0"/>
                                          </p:stCondLst>
                                        </p:cTn>
                                        <p:tgtEl>
                                          <p:spTgt spid="145"/>
                                        </p:tgtEl>
                                        <p:attrNameLst>
                                          <p:attrName>style.visibility</p:attrName>
                                        </p:attrNameLst>
                                      </p:cBhvr>
                                      <p:to>
                                        <p:strVal val="visible"/>
                                      </p:to>
                                    </p:set>
                                    <p:animEffect transition="in" filter="wipe(left)">
                                      <p:cBhvr>
                                        <p:cTn id="49" dur="75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animBg="1"/>
      <p:bldP spid="336" grpId="1" animBg="1"/>
      <p:bldP spid="338" grpId="0" animBg="1"/>
      <p:bldP spid="338" grpId="1" animBg="1"/>
      <p:bldP spid="340" grpId="0" animBg="1"/>
      <p:bldP spid="340" grpId="1" animBg="1"/>
      <p:bldP spid="342" grpId="0" animBg="1"/>
      <p:bldP spid="342" grpId="1" animBg="1"/>
      <p:bldP spid="142" grpId="0"/>
      <p:bldP spid="143" grpId="0"/>
      <p:bldP spid="144" grpId="0"/>
      <p:bldP spid="14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a:stCxn id="61" idx="1"/>
          </p:cNvCxnSpPr>
          <p:nvPr/>
        </p:nvCxnSpPr>
        <p:spPr>
          <a:xfrm>
            <a:off x="726999" y="1620810"/>
            <a:ext cx="379765" cy="358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10"/>
          <p:cNvCxnSpPr>
            <a:stCxn id="61" idx="4"/>
          </p:cNvCxnSpPr>
          <p:nvPr/>
        </p:nvCxnSpPr>
        <p:spPr>
          <a:xfrm flipH="1" flipV="1">
            <a:off x="1106765" y="1978951"/>
            <a:ext cx="313871" cy="1316966"/>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组合 90"/>
          <p:cNvGrpSpPr/>
          <p:nvPr/>
        </p:nvGrpSpPr>
        <p:grpSpPr>
          <a:xfrm>
            <a:off x="7601802" y="1294323"/>
            <a:ext cx="1942702" cy="1943302"/>
            <a:chOff x="5856866" y="2769088"/>
            <a:chExt cx="1800000" cy="1800000"/>
          </a:xfrm>
        </p:grpSpPr>
        <p:sp>
          <p:nvSpPr>
            <p:cNvPr id="92" name="椭圆 91"/>
            <p:cNvSpPr/>
            <p:nvPr/>
          </p:nvSpPr>
          <p:spPr>
            <a:xfrm>
              <a:off x="5856866" y="2769088"/>
              <a:ext cx="1800000" cy="1800000"/>
            </a:xfrm>
            <a:prstGeom prst="ellipse">
              <a:avLst/>
            </a:prstGeom>
            <a:solidFill>
              <a:srgbClr val="F3D42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sp>
          <p:nvSpPr>
            <p:cNvPr id="93" name="椭圆 92"/>
            <p:cNvSpPr/>
            <p:nvPr/>
          </p:nvSpPr>
          <p:spPr>
            <a:xfrm>
              <a:off x="5996321" y="2908544"/>
              <a:ext cx="1521088" cy="1521088"/>
            </a:xfrm>
            <a:prstGeom prst="ellipse">
              <a:avLst/>
            </a:prstGeom>
            <a:solidFill>
              <a:srgbClr val="E6E6E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grpSp>
      <p:grpSp>
        <p:nvGrpSpPr>
          <p:cNvPr id="4" name="组合 19"/>
          <p:cNvGrpSpPr/>
          <p:nvPr/>
        </p:nvGrpSpPr>
        <p:grpSpPr>
          <a:xfrm>
            <a:off x="439683" y="1333410"/>
            <a:ext cx="1961904" cy="1962510"/>
            <a:chOff x="4716421" y="2094226"/>
            <a:chExt cx="1748237" cy="1748237"/>
          </a:xfrm>
        </p:grpSpPr>
        <p:grpSp>
          <p:nvGrpSpPr>
            <p:cNvPr id="6" name="组合 1"/>
            <p:cNvGrpSpPr/>
            <p:nvPr/>
          </p:nvGrpSpPr>
          <p:grpSpPr>
            <a:xfrm>
              <a:off x="4716421" y="2094226"/>
              <a:ext cx="1748237" cy="1748237"/>
              <a:chOff x="5856867" y="2769089"/>
              <a:chExt cx="1800001" cy="1800000"/>
            </a:xfrm>
          </p:grpSpPr>
          <p:sp>
            <p:nvSpPr>
              <p:cNvPr id="61" name="椭圆 60"/>
              <p:cNvSpPr/>
              <p:nvPr/>
            </p:nvSpPr>
            <p:spPr>
              <a:xfrm>
                <a:off x="5856867" y="2769089"/>
                <a:ext cx="1800001" cy="1800000"/>
              </a:xfrm>
              <a:prstGeom prst="ellipse">
                <a:avLst/>
              </a:prstGeom>
              <a:solidFill>
                <a:srgbClr val="CCE8F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sp>
            <p:nvSpPr>
              <p:cNvPr id="62" name="椭圆 61"/>
              <p:cNvSpPr/>
              <p:nvPr/>
            </p:nvSpPr>
            <p:spPr>
              <a:xfrm>
                <a:off x="5996321" y="2908544"/>
                <a:ext cx="1521088" cy="1521088"/>
              </a:xfrm>
              <a:prstGeom prst="ellipse">
                <a:avLst/>
              </a:prstGeom>
              <a:solidFill>
                <a:schemeClr val="bg1"/>
              </a:solidFill>
              <a:ln>
                <a:solidFill>
                  <a:srgbClr val="4A67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grpSp>
        <p:sp>
          <p:nvSpPr>
            <p:cNvPr id="60" name="椭圆 59"/>
            <p:cNvSpPr/>
            <p:nvPr/>
          </p:nvSpPr>
          <p:spPr>
            <a:xfrm>
              <a:off x="4851867" y="2229671"/>
              <a:ext cx="1477346" cy="1477346"/>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grpSp>
      <p:sp>
        <p:nvSpPr>
          <p:cNvPr id="108" name="椭圆 107"/>
          <p:cNvSpPr/>
          <p:nvPr/>
        </p:nvSpPr>
        <p:spPr>
          <a:xfrm>
            <a:off x="7730752" y="1451701"/>
            <a:ext cx="1657904" cy="1658417"/>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zh-CN" altLang="en-US" sz="2400">
              <a:solidFill>
                <a:prstClr val="white"/>
              </a:solidFill>
              <a:latin typeface="Times New Roman" pitchFamily="18" charset="0"/>
              <a:cs typeface="Times New Roman" pitchFamily="18" charset="0"/>
            </a:endParaRPr>
          </a:p>
        </p:txBody>
      </p:sp>
      <p:sp>
        <p:nvSpPr>
          <p:cNvPr id="126" name="文本框 125"/>
          <p:cNvSpPr txBox="1"/>
          <p:nvPr/>
        </p:nvSpPr>
        <p:spPr>
          <a:xfrm>
            <a:off x="641191" y="1923423"/>
            <a:ext cx="1608393" cy="830968"/>
          </a:xfrm>
          <a:prstGeom prst="rect">
            <a:avLst/>
          </a:prstGeom>
          <a:noFill/>
        </p:spPr>
        <p:txBody>
          <a:bodyPr wrap="square" lIns="91412" tIns="45706" rIns="91412" bIns="45706" rtlCol="0">
            <a:spAutoFit/>
          </a:bodyPr>
          <a:lstStyle/>
          <a:p>
            <a:pPr algn="ctr" defTabSz="1218804"/>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Sự thành lập</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27" name="文本框 126"/>
          <p:cNvSpPr txBox="1"/>
          <p:nvPr/>
        </p:nvSpPr>
        <p:spPr>
          <a:xfrm>
            <a:off x="7947325" y="1959466"/>
            <a:ext cx="1251656" cy="830968"/>
          </a:xfrm>
          <a:prstGeom prst="rect">
            <a:avLst/>
          </a:prstGeom>
          <a:noFill/>
        </p:spPr>
        <p:txBody>
          <a:bodyPr wrap="square" lIns="91412" tIns="45706" rIns="91412" bIns="45706" rtlCol="0">
            <a:spAutoFit/>
          </a:bodyPr>
          <a:lstStyle/>
          <a:p>
            <a:pPr algn="ctr" defTabSz="1218804"/>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Chính trị</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47" name="TextBox 3"/>
          <p:cNvSpPr txBox="1"/>
          <p:nvPr/>
        </p:nvSpPr>
        <p:spPr>
          <a:xfrm>
            <a:off x="587289" y="3572381"/>
            <a:ext cx="3629869" cy="2308300"/>
          </a:xfrm>
          <a:prstGeom prst="rect">
            <a:avLst/>
          </a:prstGeom>
          <a:noFill/>
        </p:spPr>
        <p:txBody>
          <a:bodyPr wrap="square" lIns="91415" tIns="45708" rIns="91415" bIns="45708" rtlCol="0">
            <a:spAutoFit/>
          </a:bodyPr>
          <a:lstStyle/>
          <a:p>
            <a:pPr algn="just" defTabSz="914156">
              <a:lnSpc>
                <a:spcPct val="150000"/>
              </a:lnSpc>
            </a:pPr>
            <a:r>
              <a:rPr lang="vi-VN" altLang="zh-CN" sz="2400">
                <a:solidFill>
                  <a:schemeClr val="tx1">
                    <a:lumMod val="85000"/>
                    <a:lumOff val="15000"/>
                  </a:schemeClr>
                </a:solidFill>
                <a:latin typeface="Times New Roman" pitchFamily="18" charset="0"/>
                <a:ea typeface="思源黑体" panose="020B0500000000000000" pitchFamily="34" charset="-122"/>
                <a:cs typeface="Times New Roman" pitchFamily="18" charset="0"/>
              </a:rPr>
              <a:t>Đầu thế kỉ XVI, người Hồi giáo gốc Mông Cổ ở Ấn Độ lật đổ Vương triều Đê-li, lập ra Vương triều Mô-gôn.</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49" name="TextBox 3"/>
          <p:cNvSpPr txBox="1"/>
          <p:nvPr/>
        </p:nvSpPr>
        <p:spPr>
          <a:xfrm>
            <a:off x="7601802" y="3278582"/>
            <a:ext cx="4312694" cy="3453229"/>
          </a:xfrm>
          <a:prstGeom prst="rect">
            <a:avLst/>
          </a:prstGeom>
          <a:noFill/>
        </p:spPr>
        <p:txBody>
          <a:bodyPr wrap="square" lIns="91415" tIns="45708" rIns="91415" bIns="45708" rtlCol="0">
            <a:spAutoFit/>
          </a:bodyPr>
          <a:lstStyle/>
          <a:p>
            <a:pPr algn="just">
              <a:lnSpc>
                <a:spcPct val="130000"/>
              </a:lnSpc>
            </a:pPr>
            <a:r>
              <a:rPr lang="fr-FR" sz="2400">
                <a:latin typeface="Times New Roman" pitchFamily="18" charset="0"/>
                <a:cs typeface="Times New Roman" pitchFamily="18" charset="0"/>
              </a:rPr>
              <a:t>- Cải cách bộ máy hành chính từ trung ương đến địa phương, chia đất nước thành 15 tỉnh.</a:t>
            </a:r>
            <a:endParaRPr lang="en-US" sz="2400">
              <a:latin typeface="Times New Roman" pitchFamily="18" charset="0"/>
              <a:cs typeface="Times New Roman" pitchFamily="18" charset="0"/>
            </a:endParaRPr>
          </a:p>
          <a:p>
            <a:pPr algn="just">
              <a:lnSpc>
                <a:spcPct val="130000"/>
              </a:lnSpc>
            </a:pPr>
            <a:r>
              <a:rPr lang="fr-FR" sz="2400">
                <a:latin typeface="Times New Roman" pitchFamily="18" charset="0"/>
                <a:cs typeface="Times New Roman" pitchFamily="18" charset="0"/>
              </a:rPr>
              <a:t>- Thực hiện chế độ chuyên chế, vua trực tiếp bổ nhiệm quan lại các cấp.</a:t>
            </a:r>
            <a:endParaRPr lang="en-US" sz="2400">
              <a:latin typeface="Times New Roman" pitchFamily="18" charset="0"/>
              <a:cs typeface="Times New Roman" pitchFamily="18" charset="0"/>
            </a:endParaRPr>
          </a:p>
          <a:p>
            <a:pPr algn="just">
              <a:lnSpc>
                <a:spcPct val="130000"/>
              </a:lnSpc>
            </a:pPr>
            <a:r>
              <a:rPr lang="fr-FR" sz="2400">
                <a:latin typeface="Times New Roman" pitchFamily="18" charset="0"/>
                <a:cs typeface="Times New Roman" pitchFamily="18" charset="0"/>
              </a:rPr>
              <a:t>- Tiến hành sửa đổi luật pháp.</a:t>
            </a:r>
            <a:endParaRPr lang="en-US" sz="2400">
              <a:latin typeface="Times New Roman" pitchFamily="18" charset="0"/>
              <a:cs typeface="Times New Roman" pitchFamily="18" charset="0"/>
            </a:endParaRPr>
          </a:p>
        </p:txBody>
      </p:sp>
      <p:sp>
        <p:nvSpPr>
          <p:cNvPr id="35" name="文本框 15">
            <a:extLst>
              <a:ext uri="{FF2B5EF4-FFF2-40B4-BE49-F238E27FC236}">
                <a16:creationId xmlns:a16="http://schemas.microsoft.com/office/drawing/2014/main" xmlns=""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itchFamily="18" charset="0"/>
                <a:ea typeface="思源黑体" panose="020B0500000000000000" pitchFamily="34" charset="-122"/>
                <a:cs typeface="Times New Roman" pitchFamily="18" charset="0"/>
              </a:rPr>
              <a:t>c</a:t>
            </a:r>
            <a:r>
              <a:rPr lang="en-US" altLang="zh-CN" sz="3000" b="1" smtClean="0">
                <a:latin typeface="Times New Roman" pitchFamily="18" charset="0"/>
                <a:ea typeface="思源黑体" panose="020B0500000000000000" pitchFamily="34" charset="-122"/>
                <a:cs typeface="Times New Roman" pitchFamily="18" charset="0"/>
              </a:rPr>
              <a:t>) Vương triều Mô-gôn</a:t>
            </a:r>
            <a:endParaRPr lang="zh-CN" altLang="en-US" sz="3000" b="1" dirty="0">
              <a:latin typeface="Times New Roman" pitchFamily="18" charset="0"/>
              <a:ea typeface="思源黑体" panose="020B0500000000000000" pitchFamily="34" charset="-122"/>
              <a:cs typeface="Times New Roman" pitchFamily="18" charset="0"/>
            </a:endParaRPr>
          </a:p>
        </p:txBody>
      </p:sp>
      <p:grpSp>
        <p:nvGrpSpPr>
          <p:cNvPr id="37" name="组合 10"/>
          <p:cNvGrpSpPr/>
          <p:nvPr/>
        </p:nvGrpSpPr>
        <p:grpSpPr>
          <a:xfrm>
            <a:off x="203021" y="257624"/>
            <a:ext cx="826708" cy="833344"/>
            <a:chOff x="792304" y="1415439"/>
            <a:chExt cx="4759579" cy="5093556"/>
          </a:xfrm>
        </p:grpSpPr>
        <p:grpSp>
          <p:nvGrpSpPr>
            <p:cNvPr id="38" name="Group 44"/>
            <p:cNvGrpSpPr/>
            <p:nvPr/>
          </p:nvGrpSpPr>
          <p:grpSpPr>
            <a:xfrm>
              <a:off x="2931339" y="2100886"/>
              <a:ext cx="807118" cy="906808"/>
              <a:chOff x="0" y="0"/>
              <a:chExt cx="807366" cy="906807"/>
            </a:xfrm>
          </p:grpSpPr>
          <p:sp>
            <p:nvSpPr>
              <p:cNvPr id="53"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54"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grpSp>
          <p:nvGrpSpPr>
            <p:cNvPr id="39" name="组 47"/>
            <p:cNvGrpSpPr/>
            <p:nvPr/>
          </p:nvGrpSpPr>
          <p:grpSpPr>
            <a:xfrm>
              <a:off x="792304" y="1415439"/>
              <a:ext cx="4759579" cy="5093556"/>
              <a:chOff x="829100" y="2206816"/>
              <a:chExt cx="4556482" cy="4874704"/>
            </a:xfrm>
          </p:grpSpPr>
          <p:grpSp>
            <p:nvGrpSpPr>
              <p:cNvPr id="40" name="Group 32"/>
              <p:cNvGrpSpPr/>
              <p:nvPr/>
            </p:nvGrpSpPr>
            <p:grpSpPr>
              <a:xfrm rot="20904357">
                <a:off x="829100" y="2206816"/>
                <a:ext cx="4556482" cy="4874704"/>
                <a:chOff x="88900" y="0"/>
                <a:chExt cx="2639505" cy="2823847"/>
              </a:xfrm>
            </p:grpSpPr>
            <p:sp>
              <p:nvSpPr>
                <p:cNvPr id="51"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52"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sp>
            <p:nvSpPr>
              <p:cNvPr id="41"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2"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3"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4"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5"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50"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grpSp>
      </p:grpSp>
    </p:spTree>
    <p:extLst>
      <p:ext uri="{BB962C8B-B14F-4D97-AF65-F5344CB8AC3E}">
        <p14:creationId xmlns:p14="http://schemas.microsoft.com/office/powerpoint/2010/main" val="110982899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3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9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1200"/>
                                  </p:stCondLst>
                                  <p:childTnLst>
                                    <p:set>
                                      <p:cBhvr>
                                        <p:cTn id="15" dur="1" fill="hold">
                                          <p:stCondLst>
                                            <p:cond delay="0"/>
                                          </p:stCondLst>
                                        </p:cTn>
                                        <p:tgtEl>
                                          <p:spTgt spid="108"/>
                                        </p:tgtEl>
                                        <p:attrNameLst>
                                          <p:attrName>style.visibility</p:attrName>
                                        </p:attrNameLst>
                                      </p:cBhvr>
                                      <p:to>
                                        <p:strVal val="visible"/>
                                      </p:to>
                                    </p:set>
                                    <p:animEffect transition="in" filter="fade">
                                      <p:cBhvr>
                                        <p:cTn id="16" dur="500"/>
                                        <p:tgtEl>
                                          <p:spTgt spid="108"/>
                                        </p:tgtEl>
                                      </p:cBhvr>
                                    </p:animEffect>
                                  </p:childTnLst>
                                </p:cTn>
                              </p:par>
                              <p:par>
                                <p:cTn id="17" presetID="10" presetClass="entr" presetSubtype="0" fill="hold" grpId="0" nodeType="withEffect">
                                  <p:stCondLst>
                                    <p:cond delay="3900"/>
                                  </p:stCondLst>
                                  <p:childTnLst>
                                    <p:set>
                                      <p:cBhvr>
                                        <p:cTn id="18" dur="1" fill="hold">
                                          <p:stCondLst>
                                            <p:cond delay="0"/>
                                          </p:stCondLst>
                                        </p:cTn>
                                        <p:tgtEl>
                                          <p:spTgt spid="126"/>
                                        </p:tgtEl>
                                        <p:attrNameLst>
                                          <p:attrName>style.visibility</p:attrName>
                                        </p:attrNameLst>
                                      </p:cBhvr>
                                      <p:to>
                                        <p:strVal val="visible"/>
                                      </p:to>
                                    </p:set>
                                    <p:animEffect transition="in" filter="fade">
                                      <p:cBhvr>
                                        <p:cTn id="19" dur="500"/>
                                        <p:tgtEl>
                                          <p:spTgt spid="126"/>
                                        </p:tgtEl>
                                      </p:cBhvr>
                                    </p:animEffect>
                                  </p:childTnLst>
                                </p:cTn>
                              </p:par>
                              <p:par>
                                <p:cTn id="20" presetID="10" presetClass="entr" presetSubtype="0" fill="hold" grpId="0" nodeType="withEffect">
                                  <p:stCondLst>
                                    <p:cond delay="4200"/>
                                  </p:stCondLst>
                                  <p:childTnLst>
                                    <p:set>
                                      <p:cBhvr>
                                        <p:cTn id="21" dur="1" fill="hold">
                                          <p:stCondLst>
                                            <p:cond delay="0"/>
                                          </p:stCondLst>
                                        </p:cTn>
                                        <p:tgtEl>
                                          <p:spTgt spid="127"/>
                                        </p:tgtEl>
                                        <p:attrNameLst>
                                          <p:attrName>style.visibility</p:attrName>
                                        </p:attrNameLst>
                                      </p:cBhvr>
                                      <p:to>
                                        <p:strVal val="visible"/>
                                      </p:to>
                                    </p:set>
                                    <p:animEffect transition="in" filter="fade">
                                      <p:cBhvr>
                                        <p:cTn id="22" dur="500"/>
                                        <p:tgtEl>
                                          <p:spTgt spid="127"/>
                                        </p:tgtEl>
                                      </p:cBhvr>
                                    </p:animEffect>
                                  </p:childTnLst>
                                </p:cTn>
                              </p:par>
                              <p:par>
                                <p:cTn id="23" presetID="42"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anim calcmode="lin" valueType="num">
                                      <p:cBhvr>
                                        <p:cTn id="26" dur="1000" fill="hold"/>
                                        <p:tgtEl>
                                          <p:spTgt spid="37"/>
                                        </p:tgtEl>
                                        <p:attrNameLst>
                                          <p:attrName>ppt_x</p:attrName>
                                        </p:attrNameLst>
                                      </p:cBhvr>
                                      <p:tavLst>
                                        <p:tav tm="0">
                                          <p:val>
                                            <p:strVal val="#ppt_x"/>
                                          </p:val>
                                        </p:tav>
                                        <p:tav tm="100000">
                                          <p:val>
                                            <p:strVal val="#ppt_x"/>
                                          </p:val>
                                        </p:tav>
                                      </p:tavLst>
                                    </p:anim>
                                    <p:anim calcmode="lin" valueType="num">
                                      <p:cBhvr>
                                        <p:cTn id="2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barn(inVertical)">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9">
                                            <p:txEl>
                                              <p:pRg st="0" end="0"/>
                                            </p:txEl>
                                          </p:spTgt>
                                        </p:tgtEl>
                                        <p:attrNameLst>
                                          <p:attrName>style.visibility</p:attrName>
                                        </p:attrNameLst>
                                      </p:cBhvr>
                                      <p:to>
                                        <p:strVal val="visible"/>
                                      </p:to>
                                    </p:set>
                                    <p:animEffect transition="in" filter="wipe(down)">
                                      <p:cBhvr>
                                        <p:cTn id="37" dur="500"/>
                                        <p:tgtEl>
                                          <p:spTgt spid="4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9">
                                            <p:txEl>
                                              <p:pRg st="1" end="1"/>
                                            </p:txEl>
                                          </p:spTgt>
                                        </p:tgtEl>
                                        <p:attrNameLst>
                                          <p:attrName>style.visibility</p:attrName>
                                        </p:attrNameLst>
                                      </p:cBhvr>
                                      <p:to>
                                        <p:strVal val="visible"/>
                                      </p:to>
                                    </p:set>
                                    <p:animEffect transition="in" filter="wipe(down)">
                                      <p:cBhvr>
                                        <p:cTn id="42" dur="500"/>
                                        <p:tgtEl>
                                          <p:spTgt spid="4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9">
                                            <p:txEl>
                                              <p:pRg st="2" end="2"/>
                                            </p:txEl>
                                          </p:spTgt>
                                        </p:tgtEl>
                                        <p:attrNameLst>
                                          <p:attrName>style.visibility</p:attrName>
                                        </p:attrNameLst>
                                      </p:cBhvr>
                                      <p:to>
                                        <p:strVal val="visible"/>
                                      </p:to>
                                    </p:set>
                                    <p:animEffect transition="in" filter="wipe(down)">
                                      <p:cBhvr>
                                        <p:cTn id="47" dur="500"/>
                                        <p:tgtEl>
                                          <p:spTgt spid="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26" grpId="0"/>
      <p:bldP spid="127"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直接连接符 108"/>
          <p:cNvCxnSpPr>
            <a:stCxn id="118" idx="1"/>
          </p:cNvCxnSpPr>
          <p:nvPr/>
        </p:nvCxnSpPr>
        <p:spPr>
          <a:xfrm>
            <a:off x="826136" y="828639"/>
            <a:ext cx="379765" cy="358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直接连接符 109"/>
          <p:cNvCxnSpPr>
            <a:stCxn id="118" idx="4"/>
          </p:cNvCxnSpPr>
          <p:nvPr/>
        </p:nvCxnSpPr>
        <p:spPr>
          <a:xfrm flipH="1" flipV="1">
            <a:off x="1205903" y="1186779"/>
            <a:ext cx="313871" cy="1316966"/>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组合 111"/>
          <p:cNvGrpSpPr/>
          <p:nvPr/>
        </p:nvGrpSpPr>
        <p:grpSpPr>
          <a:xfrm>
            <a:off x="538823" y="541235"/>
            <a:ext cx="1961903" cy="2083084"/>
            <a:chOff x="5802098" y="2064364"/>
            <a:chExt cx="2590448" cy="2749603"/>
          </a:xfrm>
        </p:grpSpPr>
        <p:grpSp>
          <p:nvGrpSpPr>
            <p:cNvPr id="10" name="组合 113"/>
            <p:cNvGrpSpPr/>
            <p:nvPr/>
          </p:nvGrpSpPr>
          <p:grpSpPr>
            <a:xfrm>
              <a:off x="5802098" y="2064364"/>
              <a:ext cx="2590448" cy="2590449"/>
              <a:chOff x="5856865" y="2769088"/>
              <a:chExt cx="1799999" cy="1800000"/>
            </a:xfrm>
          </p:grpSpPr>
          <p:sp>
            <p:nvSpPr>
              <p:cNvPr id="118" name="椭圆 117"/>
              <p:cNvSpPr/>
              <p:nvPr/>
            </p:nvSpPr>
            <p:spPr>
              <a:xfrm>
                <a:off x="5856865" y="2769088"/>
                <a:ext cx="1799999" cy="1800000"/>
              </a:xfrm>
              <a:prstGeom prst="ellipse">
                <a:avLst/>
              </a:prstGeom>
              <a:solidFill>
                <a:srgbClr val="F3BEB8"/>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sp>
            <p:nvSpPr>
              <p:cNvPr id="119" name="椭圆 118"/>
              <p:cNvSpPr/>
              <p:nvPr/>
            </p:nvSpPr>
            <p:spPr>
              <a:xfrm>
                <a:off x="5996321" y="2908544"/>
                <a:ext cx="1521088" cy="1521088"/>
              </a:xfrm>
              <a:prstGeom prst="ellipse">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grpSp>
        <p:sp>
          <p:nvSpPr>
            <p:cNvPr id="116" name="等腰三角形 115"/>
            <p:cNvSpPr/>
            <p:nvPr/>
          </p:nvSpPr>
          <p:spPr>
            <a:xfrm rot="4077603">
              <a:off x="5583338" y="3282994"/>
              <a:ext cx="2600055" cy="46189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grpSp>
      <p:sp>
        <p:nvSpPr>
          <p:cNvPr id="120" name="椭圆 119"/>
          <p:cNvSpPr/>
          <p:nvPr/>
        </p:nvSpPr>
        <p:spPr>
          <a:xfrm>
            <a:off x="681221" y="693282"/>
            <a:ext cx="1657904" cy="1658417"/>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zh-CN" altLang="en-US" sz="2400">
              <a:solidFill>
                <a:prstClr val="white"/>
              </a:solidFill>
              <a:latin typeface="Times New Roman" pitchFamily="18" charset="0"/>
              <a:cs typeface="Times New Roman" pitchFamily="18" charset="0"/>
            </a:endParaRPr>
          </a:p>
        </p:txBody>
      </p:sp>
      <p:sp>
        <p:nvSpPr>
          <p:cNvPr id="128" name="文本框 127"/>
          <p:cNvSpPr txBox="1"/>
          <p:nvPr/>
        </p:nvSpPr>
        <p:spPr>
          <a:xfrm>
            <a:off x="900001" y="1291671"/>
            <a:ext cx="1251656" cy="461637"/>
          </a:xfrm>
          <a:prstGeom prst="rect">
            <a:avLst/>
          </a:prstGeom>
          <a:noFill/>
        </p:spPr>
        <p:txBody>
          <a:bodyPr wrap="square" lIns="91412" tIns="45706" rIns="91412" bIns="45706" rtlCol="0">
            <a:spAutoFit/>
          </a:bodyPr>
          <a:lstStyle/>
          <a:p>
            <a:pPr algn="ctr" defTabSz="1218804"/>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Kinh tế</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46" name="TextBox 3"/>
          <p:cNvSpPr txBox="1"/>
          <p:nvPr/>
        </p:nvSpPr>
        <p:spPr>
          <a:xfrm>
            <a:off x="49158" y="2617981"/>
            <a:ext cx="5669254" cy="3933360"/>
          </a:xfrm>
          <a:prstGeom prst="rect">
            <a:avLst/>
          </a:prstGeom>
          <a:noFill/>
        </p:spPr>
        <p:txBody>
          <a:bodyPr wrap="square" lIns="91415" tIns="45708" rIns="91415" bIns="45708" rtlCol="0">
            <a:spAutoFit/>
          </a:bodyPr>
          <a:lstStyle/>
          <a:p>
            <a:pPr algn="just">
              <a:lnSpc>
                <a:spcPct val="130000"/>
              </a:lnSpc>
            </a:pPr>
            <a:r>
              <a:rPr lang="fr-FR" sz="2400">
                <a:latin typeface="Times New Roman" pitchFamily="18" charset="0"/>
                <a:cs typeface="Times New Roman" pitchFamily="18" charset="0"/>
              </a:rPr>
              <a:t>- Nhà nước thi hành các chính sách như đo đạc lại ruộng đất, định mức thuế hợp lí, …</a:t>
            </a:r>
            <a:endParaRPr lang="en-US" sz="2400">
              <a:latin typeface="Times New Roman" pitchFamily="18" charset="0"/>
              <a:cs typeface="Times New Roman" pitchFamily="18" charset="0"/>
            </a:endParaRPr>
          </a:p>
          <a:p>
            <a:pPr algn="just">
              <a:lnSpc>
                <a:spcPct val="130000"/>
              </a:lnSpc>
            </a:pPr>
            <a:r>
              <a:rPr lang="fr-FR" sz="2400">
                <a:latin typeface="Times New Roman" pitchFamily="18" charset="0"/>
                <a:cs typeface="Times New Roman" pitchFamily="18" charset="0"/>
              </a:rPr>
              <a:t>- Trong nông nghiệp, ngoài cây lương thực, nhiều cây mới được đưa vào trồng trọt.</a:t>
            </a:r>
            <a:endParaRPr lang="en-US" sz="2400">
              <a:latin typeface="Times New Roman" pitchFamily="18" charset="0"/>
              <a:cs typeface="Times New Roman" pitchFamily="18" charset="0"/>
            </a:endParaRPr>
          </a:p>
          <a:p>
            <a:pPr algn="just">
              <a:lnSpc>
                <a:spcPct val="130000"/>
              </a:lnSpc>
            </a:pPr>
            <a:r>
              <a:rPr lang="fr-FR" sz="2400">
                <a:latin typeface="Times New Roman" pitchFamily="18" charset="0"/>
                <a:cs typeface="Times New Roman" pitchFamily="18" charset="0"/>
              </a:rPr>
              <a:t>- Các nghề thủ công truyền thống và một số nghề khác khá phát triển.</a:t>
            </a:r>
            <a:endParaRPr lang="en-US" sz="2400">
              <a:latin typeface="Times New Roman" pitchFamily="18" charset="0"/>
              <a:cs typeface="Times New Roman" pitchFamily="18" charset="0"/>
            </a:endParaRPr>
          </a:p>
          <a:p>
            <a:pPr algn="just">
              <a:lnSpc>
                <a:spcPct val="130000"/>
              </a:lnSpc>
            </a:pPr>
            <a:r>
              <a:rPr lang="fr-FR" sz="2400">
                <a:latin typeface="Times New Roman" pitchFamily="18" charset="0"/>
                <a:cs typeface="Times New Roman" pitchFamily="18" charset="0"/>
              </a:rPr>
              <a:t>- Tại các thành phố hải cảng, thương mại là hoạt động kinh tế chính, …</a:t>
            </a:r>
            <a:endParaRPr lang="en-US" sz="2400">
              <a:latin typeface="Times New Roman" pitchFamily="18" charset="0"/>
              <a:cs typeface="Times New Roman" pitchFamily="18" charset="0"/>
            </a:endParaRPr>
          </a:p>
        </p:txBody>
      </p:sp>
      <p:sp>
        <p:nvSpPr>
          <p:cNvPr id="30" name="文本框 15">
            <a:extLst>
              <a:ext uri="{FF2B5EF4-FFF2-40B4-BE49-F238E27FC236}">
                <a16:creationId xmlns:a16="http://schemas.microsoft.com/office/drawing/2014/main" xmlns=""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itchFamily="18" charset="0"/>
                <a:ea typeface="思源黑体" panose="020B0500000000000000" pitchFamily="34" charset="-122"/>
                <a:cs typeface="Times New Roman" pitchFamily="18" charset="0"/>
              </a:rPr>
              <a:t>c</a:t>
            </a:r>
            <a:r>
              <a:rPr lang="en-US" altLang="zh-CN" sz="3000" b="1" smtClean="0">
                <a:latin typeface="Times New Roman" pitchFamily="18" charset="0"/>
                <a:ea typeface="思源黑体" panose="020B0500000000000000" pitchFamily="34" charset="-122"/>
                <a:cs typeface="Times New Roman" pitchFamily="18" charset="0"/>
              </a:rPr>
              <a:t>) Vương triều Mô-gôn</a:t>
            </a:r>
            <a:endParaRPr lang="zh-CN" altLang="en-US" sz="3000" b="1" dirty="0">
              <a:latin typeface="Times New Roman" pitchFamily="18" charset="0"/>
              <a:ea typeface="思源黑体" panose="020B0500000000000000" pitchFamily="34" charset="-122"/>
              <a:cs typeface="Times New Roman" pitchFamily="18" charset="0"/>
            </a:endParaRPr>
          </a:p>
        </p:txBody>
      </p:sp>
      <p:cxnSp>
        <p:nvCxnSpPr>
          <p:cNvPr id="31" name="直接连接符 7"/>
          <p:cNvCxnSpPr>
            <a:stCxn id="38" idx="1"/>
          </p:cNvCxnSpPr>
          <p:nvPr/>
        </p:nvCxnSpPr>
        <p:spPr>
          <a:xfrm>
            <a:off x="8915656" y="828636"/>
            <a:ext cx="379765" cy="358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10"/>
          <p:cNvCxnSpPr>
            <a:stCxn id="38" idx="4"/>
          </p:cNvCxnSpPr>
          <p:nvPr/>
        </p:nvCxnSpPr>
        <p:spPr>
          <a:xfrm flipH="1" flipV="1">
            <a:off x="9295422" y="1186777"/>
            <a:ext cx="313871" cy="1316966"/>
          </a:xfrm>
          <a:prstGeom prst="line">
            <a:avLst/>
          </a:prstGeom>
        </p:spPr>
        <p:style>
          <a:lnRef idx="1">
            <a:schemeClr val="accent1"/>
          </a:lnRef>
          <a:fillRef idx="0">
            <a:schemeClr val="accent1"/>
          </a:fillRef>
          <a:effectRef idx="0">
            <a:schemeClr val="accent1"/>
          </a:effectRef>
          <a:fontRef idx="minor">
            <a:schemeClr val="tx1"/>
          </a:fontRef>
        </p:style>
      </p:cxnSp>
      <p:grpSp>
        <p:nvGrpSpPr>
          <p:cNvPr id="33" name="组合 19"/>
          <p:cNvGrpSpPr/>
          <p:nvPr/>
        </p:nvGrpSpPr>
        <p:grpSpPr>
          <a:xfrm>
            <a:off x="8628340" y="541235"/>
            <a:ext cx="1961904" cy="2083082"/>
            <a:chOff x="4716421" y="2094226"/>
            <a:chExt cx="1748237" cy="1855645"/>
          </a:xfrm>
        </p:grpSpPr>
        <p:grpSp>
          <p:nvGrpSpPr>
            <p:cNvPr id="34" name="组合 18"/>
            <p:cNvGrpSpPr/>
            <p:nvPr/>
          </p:nvGrpSpPr>
          <p:grpSpPr>
            <a:xfrm>
              <a:off x="4716421" y="2094226"/>
              <a:ext cx="1748237" cy="1855645"/>
              <a:chOff x="5802097" y="2064365"/>
              <a:chExt cx="2590450" cy="2749601"/>
            </a:xfrm>
          </p:grpSpPr>
          <p:grpSp>
            <p:nvGrpSpPr>
              <p:cNvPr id="36" name="组合 1"/>
              <p:cNvGrpSpPr/>
              <p:nvPr/>
            </p:nvGrpSpPr>
            <p:grpSpPr>
              <a:xfrm>
                <a:off x="5802097" y="2064365"/>
                <a:ext cx="2590450" cy="2590449"/>
                <a:chOff x="5856867" y="2769089"/>
                <a:chExt cx="1800001" cy="1800000"/>
              </a:xfrm>
            </p:grpSpPr>
            <p:sp>
              <p:nvSpPr>
                <p:cNvPr id="38" name="椭圆 60"/>
                <p:cNvSpPr/>
                <p:nvPr/>
              </p:nvSpPr>
              <p:spPr>
                <a:xfrm>
                  <a:off x="5856867" y="2769089"/>
                  <a:ext cx="1800001" cy="1800000"/>
                </a:xfrm>
                <a:prstGeom prst="ellipse">
                  <a:avLst/>
                </a:prstGeom>
                <a:solidFill>
                  <a:srgbClr val="CCE8F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sp>
              <p:nvSpPr>
                <p:cNvPr id="39" name="椭圆 61"/>
                <p:cNvSpPr/>
                <p:nvPr/>
              </p:nvSpPr>
              <p:spPr>
                <a:xfrm>
                  <a:off x="5996321" y="2908544"/>
                  <a:ext cx="1521088" cy="1521088"/>
                </a:xfrm>
                <a:prstGeom prst="ellipse">
                  <a:avLst/>
                </a:prstGeom>
                <a:solidFill>
                  <a:schemeClr val="bg1"/>
                </a:solidFill>
                <a:ln>
                  <a:solidFill>
                    <a:srgbClr val="4A67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grpSp>
          <p:sp>
            <p:nvSpPr>
              <p:cNvPr id="37" name="等腰三角形 15"/>
              <p:cNvSpPr/>
              <p:nvPr/>
            </p:nvSpPr>
            <p:spPr>
              <a:xfrm rot="4077603">
                <a:off x="5583339" y="3282993"/>
                <a:ext cx="2600055" cy="46189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grpSp>
        <p:sp>
          <p:nvSpPr>
            <p:cNvPr id="35" name="椭圆 59"/>
            <p:cNvSpPr/>
            <p:nvPr/>
          </p:nvSpPr>
          <p:spPr>
            <a:xfrm>
              <a:off x="4851867" y="2229671"/>
              <a:ext cx="1477346" cy="1477346"/>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400">
                <a:solidFill>
                  <a:prstClr val="white"/>
                </a:solidFill>
                <a:latin typeface="Times New Roman" pitchFamily="18" charset="0"/>
                <a:cs typeface="Times New Roman" pitchFamily="18" charset="0"/>
              </a:endParaRPr>
            </a:p>
          </p:txBody>
        </p:sp>
      </p:grpSp>
      <p:sp>
        <p:nvSpPr>
          <p:cNvPr id="40" name="文本框 125"/>
          <p:cNvSpPr txBox="1"/>
          <p:nvPr/>
        </p:nvSpPr>
        <p:spPr>
          <a:xfrm>
            <a:off x="8829848" y="1131249"/>
            <a:ext cx="1608393" cy="461637"/>
          </a:xfrm>
          <a:prstGeom prst="rect">
            <a:avLst/>
          </a:prstGeom>
          <a:noFill/>
        </p:spPr>
        <p:txBody>
          <a:bodyPr wrap="square" lIns="91412" tIns="45706" rIns="91412" bIns="45706" rtlCol="0">
            <a:spAutoFit/>
          </a:bodyPr>
          <a:lstStyle/>
          <a:p>
            <a:pPr algn="ctr" defTabSz="1218804"/>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Xã hội</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41" name="TextBox 3"/>
          <p:cNvSpPr txBox="1"/>
          <p:nvPr/>
        </p:nvSpPr>
        <p:spPr>
          <a:xfrm>
            <a:off x="7246962" y="2617981"/>
            <a:ext cx="4449170" cy="3970293"/>
          </a:xfrm>
          <a:prstGeom prst="rect">
            <a:avLst/>
          </a:prstGeom>
          <a:noFill/>
        </p:spPr>
        <p:txBody>
          <a:bodyPr wrap="square" lIns="91415" tIns="45708" rIns="91415" bIns="45708" rtlCol="0">
            <a:spAutoFit/>
          </a:bodyPr>
          <a:lstStyle/>
          <a:p>
            <a:pPr algn="just" defTabSz="914156">
              <a:lnSpc>
                <a:spcPct val="150000"/>
              </a:lnSpc>
            </a:pPr>
            <a:r>
              <a:rPr lang="vi-VN" altLang="zh-CN" sz="2400">
                <a:solidFill>
                  <a:schemeClr val="tx1">
                    <a:lumMod val="85000"/>
                    <a:lumOff val="15000"/>
                  </a:schemeClr>
                </a:solidFill>
                <a:latin typeface="Times New Roman" pitchFamily="18" charset="0"/>
                <a:ea typeface="思源黑体" panose="020B0500000000000000" pitchFamily="34" charset="-122"/>
                <a:cs typeface="Times New Roman" pitchFamily="18" charset="0"/>
              </a:rPr>
              <a:t>- Xây dựng khối hòa hợp dân tộc trên cơ sở hạn chế sự phân biệt sắc tộc, tôn giáo; có biện pháp ngăn chặn sự bóc lột nặng nề của quý tộc đối với người dân.</a:t>
            </a:r>
          </a:p>
          <a:p>
            <a:pPr algn="just" defTabSz="914156">
              <a:lnSpc>
                <a:spcPct val="150000"/>
              </a:lnSpc>
            </a:pPr>
            <a:r>
              <a:rPr lang="vi-VN" altLang="zh-CN" sz="2400">
                <a:solidFill>
                  <a:schemeClr val="tx1">
                    <a:lumMod val="85000"/>
                    <a:lumOff val="15000"/>
                  </a:schemeClr>
                </a:solidFill>
                <a:latin typeface="Times New Roman" pitchFamily="18" charset="0"/>
                <a:ea typeface="思源黑体" panose="020B0500000000000000" pitchFamily="34" charset="-122"/>
                <a:cs typeface="Times New Roman" pitchFamily="18" charset="0"/>
              </a:rPr>
              <a:t>- Khuyến khích và ủng hộ các hoạt động sáng tạo văn hóa, nghệ thuật.</a:t>
            </a:r>
          </a:p>
        </p:txBody>
      </p:sp>
      <p:grpSp>
        <p:nvGrpSpPr>
          <p:cNvPr id="63" name="组合 10"/>
          <p:cNvGrpSpPr/>
          <p:nvPr/>
        </p:nvGrpSpPr>
        <p:grpSpPr>
          <a:xfrm>
            <a:off x="203021" y="257624"/>
            <a:ext cx="826708" cy="833344"/>
            <a:chOff x="792304" y="1415439"/>
            <a:chExt cx="4759579" cy="5093556"/>
          </a:xfrm>
        </p:grpSpPr>
        <p:grpSp>
          <p:nvGrpSpPr>
            <p:cNvPr id="64" name="Group 44"/>
            <p:cNvGrpSpPr/>
            <p:nvPr/>
          </p:nvGrpSpPr>
          <p:grpSpPr>
            <a:xfrm>
              <a:off x="2931339" y="2100886"/>
              <a:ext cx="807118" cy="906808"/>
              <a:chOff x="0" y="0"/>
              <a:chExt cx="807366" cy="906807"/>
            </a:xfrm>
          </p:grpSpPr>
          <p:sp>
            <p:nvSpPr>
              <p:cNvPr id="75"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76"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grpSp>
          <p:nvGrpSpPr>
            <p:cNvPr id="65" name="组 47"/>
            <p:cNvGrpSpPr/>
            <p:nvPr/>
          </p:nvGrpSpPr>
          <p:grpSpPr>
            <a:xfrm>
              <a:off x="792304" y="1415439"/>
              <a:ext cx="4759579" cy="5093556"/>
              <a:chOff x="829100" y="2206816"/>
              <a:chExt cx="4556482" cy="4874704"/>
            </a:xfrm>
          </p:grpSpPr>
          <p:grpSp>
            <p:nvGrpSpPr>
              <p:cNvPr id="66" name="Group 32"/>
              <p:cNvGrpSpPr/>
              <p:nvPr/>
            </p:nvGrpSpPr>
            <p:grpSpPr>
              <a:xfrm rot="20904357">
                <a:off x="829100" y="2206816"/>
                <a:ext cx="4556482" cy="4874704"/>
                <a:chOff x="88900" y="0"/>
                <a:chExt cx="2639505" cy="2823847"/>
              </a:xfrm>
            </p:grpSpPr>
            <p:sp>
              <p:nvSpPr>
                <p:cNvPr id="73"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74"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sp>
            <p:nvSpPr>
              <p:cNvPr id="67"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68"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69"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70"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71"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72"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grpSp>
      </p:grpSp>
    </p:spTree>
    <p:extLst>
      <p:ext uri="{BB962C8B-B14F-4D97-AF65-F5344CB8AC3E}">
        <p14:creationId xmlns:p14="http://schemas.microsoft.com/office/powerpoint/2010/main" val="8637583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par>
                                <p:cTn id="8" presetID="10" presetClass="entr" presetSubtype="0" fill="hold" nodeType="withEffect">
                                  <p:stCondLst>
                                    <p:cond delay="1800"/>
                                  </p:stCondLst>
                                  <p:childTnLst>
                                    <p:set>
                                      <p:cBhvr>
                                        <p:cTn id="9" dur="1" fill="hold">
                                          <p:stCondLst>
                                            <p:cond delay="0"/>
                                          </p:stCondLst>
                                        </p:cTn>
                                        <p:tgtEl>
                                          <p:spTgt spid="110"/>
                                        </p:tgtEl>
                                        <p:attrNameLst>
                                          <p:attrName>style.visibility</p:attrName>
                                        </p:attrNameLst>
                                      </p:cBhvr>
                                      <p:to>
                                        <p:strVal val="visible"/>
                                      </p:to>
                                    </p:set>
                                    <p:animEffect transition="in" filter="fade">
                                      <p:cBhvr>
                                        <p:cTn id="10" dur="500"/>
                                        <p:tgtEl>
                                          <p:spTgt spid="110"/>
                                        </p:tgtEl>
                                      </p:cBhvr>
                                    </p:animEffect>
                                  </p:childTnLst>
                                </p:cTn>
                              </p:par>
                              <p:par>
                                <p:cTn id="11" presetID="10" presetClass="entr" presetSubtype="0" fill="hold" nodeType="withEffect">
                                  <p:stCondLst>
                                    <p:cond delay="21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2700"/>
                                  </p:stCondLst>
                                  <p:childTnLst>
                                    <p:set>
                                      <p:cBhvr>
                                        <p:cTn id="15" dur="1" fill="hold">
                                          <p:stCondLst>
                                            <p:cond delay="0"/>
                                          </p:stCondLst>
                                        </p:cTn>
                                        <p:tgtEl>
                                          <p:spTgt spid="120"/>
                                        </p:tgtEl>
                                        <p:attrNameLst>
                                          <p:attrName>style.visibility</p:attrName>
                                        </p:attrNameLst>
                                      </p:cBhvr>
                                      <p:to>
                                        <p:strVal val="visible"/>
                                      </p:to>
                                    </p:set>
                                    <p:animEffect transition="in" filter="fade">
                                      <p:cBhvr>
                                        <p:cTn id="16" dur="500"/>
                                        <p:tgtEl>
                                          <p:spTgt spid="120"/>
                                        </p:tgtEl>
                                      </p:cBhvr>
                                    </p:animEffect>
                                  </p:childTnLst>
                                </p:cTn>
                              </p:par>
                              <p:par>
                                <p:cTn id="17" presetID="10" presetClass="entr" presetSubtype="0" fill="hold" grpId="0" nodeType="withEffect">
                                  <p:stCondLst>
                                    <p:cond delay="4500"/>
                                  </p:stCondLst>
                                  <p:childTnLst>
                                    <p:set>
                                      <p:cBhvr>
                                        <p:cTn id="18" dur="1" fill="hold">
                                          <p:stCondLst>
                                            <p:cond delay="0"/>
                                          </p:stCondLst>
                                        </p:cTn>
                                        <p:tgtEl>
                                          <p:spTgt spid="128"/>
                                        </p:tgtEl>
                                        <p:attrNameLst>
                                          <p:attrName>style.visibility</p:attrName>
                                        </p:attrNameLst>
                                      </p:cBhvr>
                                      <p:to>
                                        <p:strVal val="visible"/>
                                      </p:to>
                                    </p:set>
                                    <p:animEffect transition="in" filter="fade">
                                      <p:cBhvr>
                                        <p:cTn id="19" dur="500"/>
                                        <p:tgtEl>
                                          <p:spTgt spid="128"/>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30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nodeType="withEffect">
                                  <p:stCondLst>
                                    <p:cond delay="90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39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42" presetClass="entr" presetSubtype="0"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1000"/>
                                        <p:tgtEl>
                                          <p:spTgt spid="63"/>
                                        </p:tgtEl>
                                      </p:cBhvr>
                                    </p:animEffect>
                                    <p:anim calcmode="lin" valueType="num">
                                      <p:cBhvr>
                                        <p:cTn id="35" dur="1000" fill="hold"/>
                                        <p:tgtEl>
                                          <p:spTgt spid="63"/>
                                        </p:tgtEl>
                                        <p:attrNameLst>
                                          <p:attrName>ppt_x</p:attrName>
                                        </p:attrNameLst>
                                      </p:cBhvr>
                                      <p:tavLst>
                                        <p:tav tm="0">
                                          <p:val>
                                            <p:strVal val="#ppt_x"/>
                                          </p:val>
                                        </p:tav>
                                        <p:tav tm="100000">
                                          <p:val>
                                            <p:strVal val="#ppt_x"/>
                                          </p:val>
                                        </p:tav>
                                      </p:tavLst>
                                    </p:anim>
                                    <p:anim calcmode="lin" valueType="num">
                                      <p:cBhvr>
                                        <p:cTn id="36"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6">
                                            <p:txEl>
                                              <p:pRg st="0" end="0"/>
                                            </p:txEl>
                                          </p:spTgt>
                                        </p:tgtEl>
                                        <p:attrNameLst>
                                          <p:attrName>style.visibility</p:attrName>
                                        </p:attrNameLst>
                                      </p:cBhvr>
                                      <p:to>
                                        <p:strVal val="visible"/>
                                      </p:to>
                                    </p:set>
                                    <p:animEffect transition="in" filter="fade">
                                      <p:cBhvr>
                                        <p:cTn id="41" dur="1000"/>
                                        <p:tgtEl>
                                          <p:spTgt spid="46">
                                            <p:txEl>
                                              <p:pRg st="0" end="0"/>
                                            </p:txEl>
                                          </p:spTgt>
                                        </p:tgtEl>
                                      </p:cBhvr>
                                    </p:animEffect>
                                    <p:anim calcmode="lin" valueType="num">
                                      <p:cBhvr>
                                        <p:cTn id="42" dur="10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6">
                                            <p:txEl>
                                              <p:pRg st="1" end="1"/>
                                            </p:txEl>
                                          </p:spTgt>
                                        </p:tgtEl>
                                        <p:attrNameLst>
                                          <p:attrName>style.visibility</p:attrName>
                                        </p:attrNameLst>
                                      </p:cBhvr>
                                      <p:to>
                                        <p:strVal val="visible"/>
                                      </p:to>
                                    </p:set>
                                    <p:animEffect transition="in" filter="barn(inVertical)">
                                      <p:cBhvr>
                                        <p:cTn id="48" dur="500"/>
                                        <p:tgtEl>
                                          <p:spTgt spid="46">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6">
                                            <p:txEl>
                                              <p:pRg st="2" end="2"/>
                                            </p:txEl>
                                          </p:spTgt>
                                        </p:tgtEl>
                                        <p:attrNameLst>
                                          <p:attrName>style.visibility</p:attrName>
                                        </p:attrNameLst>
                                      </p:cBhvr>
                                      <p:to>
                                        <p:strVal val="visible"/>
                                      </p:to>
                                    </p:set>
                                    <p:animEffect transition="in" filter="barn(inVertical)">
                                      <p:cBhvr>
                                        <p:cTn id="53" dur="500"/>
                                        <p:tgtEl>
                                          <p:spTgt spid="46">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46">
                                            <p:txEl>
                                              <p:pRg st="3" end="3"/>
                                            </p:txEl>
                                          </p:spTgt>
                                        </p:tgtEl>
                                        <p:attrNameLst>
                                          <p:attrName>style.visibility</p:attrName>
                                        </p:attrNameLst>
                                      </p:cBhvr>
                                      <p:to>
                                        <p:strVal val="visible"/>
                                      </p:to>
                                    </p:set>
                                    <p:animEffect transition="in" filter="barn(inVertical)">
                                      <p:cBhvr>
                                        <p:cTn id="58" dur="500"/>
                                        <p:tgtEl>
                                          <p:spTgt spid="46">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1">
                                            <p:txEl>
                                              <p:pRg st="0" end="0"/>
                                            </p:txEl>
                                          </p:spTgt>
                                        </p:tgtEl>
                                        <p:attrNameLst>
                                          <p:attrName>style.visibility</p:attrName>
                                        </p:attrNameLst>
                                      </p:cBhvr>
                                      <p:to>
                                        <p:strVal val="visible"/>
                                      </p:to>
                                    </p:set>
                                    <p:animEffect transition="in" filter="barn(inVertical)">
                                      <p:cBhvr>
                                        <p:cTn id="63" dur="500"/>
                                        <p:tgtEl>
                                          <p:spTgt spid="41">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41">
                                            <p:txEl>
                                              <p:pRg st="1" end="1"/>
                                            </p:txEl>
                                          </p:spTgt>
                                        </p:tgtEl>
                                        <p:attrNameLst>
                                          <p:attrName>style.visibility</p:attrName>
                                        </p:attrNameLst>
                                      </p:cBhvr>
                                      <p:to>
                                        <p:strVal val="visible"/>
                                      </p:to>
                                    </p:set>
                                    <p:animEffect transition="in" filter="wipe(down)">
                                      <p:cBhvr>
                                        <p:cTn id="68" dur="500"/>
                                        <p:tgtEl>
                                          <p:spTgt spid="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28" grpId="0"/>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5933" y="3191954"/>
            <a:ext cx="2501303" cy="3620685"/>
            <a:chOff x="5239201" y="511146"/>
            <a:chExt cx="1395568" cy="2020112"/>
          </a:xfrm>
        </p:grpSpPr>
        <p:sp>
          <p:nvSpPr>
            <p:cNvPr id="44" name="Freeform 162"/>
            <p:cNvSpPr>
              <a:spLocks noEditPoints="1"/>
            </p:cNvSpPr>
            <p:nvPr/>
          </p:nvSpPr>
          <p:spPr bwMode="auto">
            <a:xfrm>
              <a:off x="5239201" y="2524819"/>
              <a:ext cx="197987" cy="6439"/>
            </a:xfrm>
            <a:custGeom>
              <a:avLst/>
              <a:gdLst>
                <a:gd name="T0" fmla="*/ 90 w 90"/>
                <a:gd name="T1" fmla="*/ 3 h 3"/>
                <a:gd name="T2" fmla="*/ 90 w 90"/>
                <a:gd name="T3" fmla="*/ 3 h 3"/>
                <a:gd name="T4" fmla="*/ 90 w 90"/>
                <a:gd name="T5" fmla="*/ 3 h 3"/>
                <a:gd name="T6" fmla="*/ 90 w 90"/>
                <a:gd name="T7" fmla="*/ 3 h 3"/>
                <a:gd name="T8" fmla="*/ 90 w 90"/>
                <a:gd name="T9" fmla="*/ 3 h 3"/>
                <a:gd name="T10" fmla="*/ 0 w 90"/>
                <a:gd name="T11" fmla="*/ 0 h 3"/>
                <a:gd name="T12" fmla="*/ 0 w 90"/>
                <a:gd name="T13" fmla="*/ 0 h 3"/>
                <a:gd name="T14" fmla="*/ 8 w 90"/>
                <a:gd name="T15" fmla="*/ 1 h 3"/>
                <a:gd name="T16" fmla="*/ 82 w 90"/>
                <a:gd name="T17" fmla="*/ 3 h 3"/>
                <a:gd name="T18" fmla="*/ 87 w 90"/>
                <a:gd name="T19" fmla="*/ 3 h 3"/>
                <a:gd name="T20" fmla="*/ 89 w 90"/>
                <a:gd name="T21" fmla="*/ 3 h 3"/>
                <a:gd name="T22" fmla="*/ 90 w 90"/>
                <a:gd name="T23" fmla="*/ 3 h 3"/>
                <a:gd name="T24" fmla="*/ 90 w 90"/>
                <a:gd name="T25" fmla="*/ 3 h 3"/>
                <a:gd name="T26" fmla="*/ 88 w 90"/>
                <a:gd name="T27" fmla="*/ 3 h 3"/>
                <a:gd name="T28" fmla="*/ 13 w 90"/>
                <a:gd name="T29" fmla="*/ 1 h 3"/>
                <a:gd name="T30" fmla="*/ 0 w 90"/>
                <a:gd name="T31" fmla="*/ 0 h 3"/>
                <a:gd name="T32" fmla="*/ 0 w 90"/>
                <a:gd name="T33" fmla="*/ 0 h 3"/>
                <a:gd name="T34" fmla="*/ 0 w 90"/>
                <a:gd name="T35" fmla="*/ 0 h 3"/>
                <a:gd name="T36" fmla="*/ 0 w 90"/>
                <a:gd name="T37" fmla="*/ 0 h 3"/>
                <a:gd name="T38" fmla="*/ 0 w 90"/>
                <a:gd name="T39" fmla="*/ 0 h 3"/>
                <a:gd name="T40" fmla="*/ 0 w 90"/>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3">
                  <a:moveTo>
                    <a:pt x="90" y="3"/>
                  </a:moveTo>
                  <a:cubicBezTo>
                    <a:pt x="90" y="3"/>
                    <a:pt x="90" y="3"/>
                    <a:pt x="90" y="3"/>
                  </a:cubicBezTo>
                  <a:cubicBezTo>
                    <a:pt x="90" y="3"/>
                    <a:pt x="90" y="3"/>
                    <a:pt x="90" y="3"/>
                  </a:cubicBezTo>
                  <a:cubicBezTo>
                    <a:pt x="90" y="3"/>
                    <a:pt x="90" y="3"/>
                    <a:pt x="90" y="3"/>
                  </a:cubicBezTo>
                  <a:cubicBezTo>
                    <a:pt x="90" y="3"/>
                    <a:pt x="90" y="3"/>
                    <a:pt x="90" y="3"/>
                  </a:cubicBezTo>
                  <a:moveTo>
                    <a:pt x="0" y="0"/>
                  </a:moveTo>
                  <a:cubicBezTo>
                    <a:pt x="0" y="0"/>
                    <a:pt x="0" y="0"/>
                    <a:pt x="0" y="0"/>
                  </a:cubicBezTo>
                  <a:cubicBezTo>
                    <a:pt x="3" y="0"/>
                    <a:pt x="5" y="1"/>
                    <a:pt x="8" y="1"/>
                  </a:cubicBezTo>
                  <a:cubicBezTo>
                    <a:pt x="33" y="1"/>
                    <a:pt x="58" y="2"/>
                    <a:pt x="82" y="3"/>
                  </a:cubicBezTo>
                  <a:cubicBezTo>
                    <a:pt x="87" y="3"/>
                    <a:pt x="87" y="3"/>
                    <a:pt x="87" y="3"/>
                  </a:cubicBezTo>
                  <a:cubicBezTo>
                    <a:pt x="89" y="3"/>
                    <a:pt x="89" y="3"/>
                    <a:pt x="89" y="3"/>
                  </a:cubicBezTo>
                  <a:cubicBezTo>
                    <a:pt x="90" y="3"/>
                    <a:pt x="90" y="3"/>
                    <a:pt x="90" y="3"/>
                  </a:cubicBezTo>
                  <a:cubicBezTo>
                    <a:pt x="90" y="3"/>
                    <a:pt x="90" y="3"/>
                    <a:pt x="90" y="3"/>
                  </a:cubicBezTo>
                  <a:cubicBezTo>
                    <a:pt x="88" y="3"/>
                    <a:pt x="88" y="3"/>
                    <a:pt x="88" y="3"/>
                  </a:cubicBezTo>
                  <a:cubicBezTo>
                    <a:pt x="63" y="2"/>
                    <a:pt x="38" y="1"/>
                    <a:pt x="13" y="1"/>
                  </a:cubicBezTo>
                  <a:cubicBezTo>
                    <a:pt x="9" y="1"/>
                    <a:pt x="4"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 name="Freeform 298"/>
            <p:cNvSpPr>
              <a:spLocks/>
            </p:cNvSpPr>
            <p:nvPr/>
          </p:nvSpPr>
          <p:spPr bwMode="auto">
            <a:xfrm>
              <a:off x="6443220" y="1085791"/>
              <a:ext cx="191549" cy="183500"/>
            </a:xfrm>
            <a:custGeom>
              <a:avLst/>
              <a:gdLst>
                <a:gd name="T0" fmla="*/ 2 w 87"/>
                <a:gd name="T1" fmla="*/ 74 h 84"/>
                <a:gd name="T2" fmla="*/ 22 w 87"/>
                <a:gd name="T3" fmla="*/ 13 h 84"/>
                <a:gd name="T4" fmla="*/ 30 w 87"/>
                <a:gd name="T5" fmla="*/ 54 h 84"/>
                <a:gd name="T6" fmla="*/ 0 w 87"/>
                <a:gd name="T7" fmla="*/ 78 h 84"/>
              </a:gdLst>
              <a:ahLst/>
              <a:cxnLst>
                <a:cxn ang="0">
                  <a:pos x="T0" y="T1"/>
                </a:cxn>
                <a:cxn ang="0">
                  <a:pos x="T2" y="T3"/>
                </a:cxn>
                <a:cxn ang="0">
                  <a:pos x="T4" y="T5"/>
                </a:cxn>
                <a:cxn ang="0">
                  <a:pos x="T6" y="T7"/>
                </a:cxn>
              </a:cxnLst>
              <a:rect l="0" t="0" r="r" b="b"/>
              <a:pathLst>
                <a:path w="87" h="84">
                  <a:moveTo>
                    <a:pt x="2" y="74"/>
                  </a:moveTo>
                  <a:cubicBezTo>
                    <a:pt x="2" y="34"/>
                    <a:pt x="2" y="11"/>
                    <a:pt x="22" y="13"/>
                  </a:cubicBezTo>
                  <a:cubicBezTo>
                    <a:pt x="29" y="0"/>
                    <a:pt x="33" y="50"/>
                    <a:pt x="30" y="54"/>
                  </a:cubicBezTo>
                  <a:cubicBezTo>
                    <a:pt x="87" y="84"/>
                    <a:pt x="20" y="78"/>
                    <a:pt x="0" y="7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 name="Freeform 299"/>
            <p:cNvSpPr>
              <a:spLocks/>
            </p:cNvSpPr>
            <p:nvPr/>
          </p:nvSpPr>
          <p:spPr bwMode="auto">
            <a:xfrm>
              <a:off x="6425514" y="1105107"/>
              <a:ext cx="175452" cy="162575"/>
            </a:xfrm>
            <a:custGeom>
              <a:avLst/>
              <a:gdLst>
                <a:gd name="T0" fmla="*/ 15 w 80"/>
                <a:gd name="T1" fmla="*/ 64 h 74"/>
                <a:gd name="T2" fmla="*/ 27 w 80"/>
                <a:gd name="T3" fmla="*/ 5 h 74"/>
                <a:gd name="T4" fmla="*/ 35 w 80"/>
                <a:gd name="T5" fmla="*/ 3 h 74"/>
                <a:gd name="T6" fmla="*/ 30 w 80"/>
                <a:gd name="T7" fmla="*/ 5 h 74"/>
                <a:gd name="T8" fmla="*/ 32 w 80"/>
                <a:gd name="T9" fmla="*/ 9 h 74"/>
                <a:gd name="T10" fmla="*/ 34 w 80"/>
                <a:gd name="T11" fmla="*/ 23 h 74"/>
                <a:gd name="T12" fmla="*/ 33 w 80"/>
                <a:gd name="T13" fmla="*/ 45 h 74"/>
                <a:gd name="T14" fmla="*/ 33 w 80"/>
                <a:gd name="T15" fmla="*/ 46 h 74"/>
                <a:gd name="T16" fmla="*/ 47 w 80"/>
                <a:gd name="T17" fmla="*/ 68 h 74"/>
                <a:gd name="T18" fmla="*/ 11 w 80"/>
                <a:gd name="T19" fmla="*/ 67 h 74"/>
                <a:gd name="T20" fmla="*/ 5 w 80"/>
                <a:gd name="T21" fmla="*/ 71 h 74"/>
                <a:gd name="T22" fmla="*/ 61 w 80"/>
                <a:gd name="T23" fmla="*/ 55 h 74"/>
                <a:gd name="T24" fmla="*/ 49 w 80"/>
                <a:gd name="T25" fmla="*/ 47 h 74"/>
                <a:gd name="T26" fmla="*/ 43 w 80"/>
                <a:gd name="T27" fmla="*/ 39 h 74"/>
                <a:gd name="T28" fmla="*/ 42 w 80"/>
                <a:gd name="T29" fmla="*/ 13 h 74"/>
                <a:gd name="T30" fmla="*/ 36 w 80"/>
                <a:gd name="T31" fmla="*/ 0 h 74"/>
                <a:gd name="T32" fmla="*/ 26 w 80"/>
                <a:gd name="T33" fmla="*/ 5 h 74"/>
                <a:gd name="T34" fmla="*/ 33 w 80"/>
                <a:gd name="T35" fmla="*/ 2 h 74"/>
                <a:gd name="T36" fmla="*/ 6 w 80"/>
                <a:gd name="T37" fmla="*/ 66 h 74"/>
                <a:gd name="T38" fmla="*/ 15 w 80"/>
                <a:gd name="T39" fmla="*/ 6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74">
                  <a:moveTo>
                    <a:pt x="15" y="64"/>
                  </a:moveTo>
                  <a:cubicBezTo>
                    <a:pt x="15" y="55"/>
                    <a:pt x="10" y="5"/>
                    <a:pt x="27" y="5"/>
                  </a:cubicBezTo>
                  <a:cubicBezTo>
                    <a:pt x="29" y="6"/>
                    <a:pt x="34" y="5"/>
                    <a:pt x="35" y="3"/>
                  </a:cubicBezTo>
                  <a:cubicBezTo>
                    <a:pt x="30" y="2"/>
                    <a:pt x="29" y="3"/>
                    <a:pt x="30" y="5"/>
                  </a:cubicBezTo>
                  <a:cubicBezTo>
                    <a:pt x="31" y="6"/>
                    <a:pt x="31" y="8"/>
                    <a:pt x="32" y="9"/>
                  </a:cubicBezTo>
                  <a:cubicBezTo>
                    <a:pt x="33" y="14"/>
                    <a:pt x="33" y="18"/>
                    <a:pt x="34" y="23"/>
                  </a:cubicBezTo>
                  <a:cubicBezTo>
                    <a:pt x="34" y="29"/>
                    <a:pt x="37" y="40"/>
                    <a:pt x="33" y="45"/>
                  </a:cubicBezTo>
                  <a:cubicBezTo>
                    <a:pt x="33" y="46"/>
                    <a:pt x="33" y="46"/>
                    <a:pt x="33" y="46"/>
                  </a:cubicBezTo>
                  <a:cubicBezTo>
                    <a:pt x="40" y="50"/>
                    <a:pt x="69" y="65"/>
                    <a:pt x="47" y="68"/>
                  </a:cubicBezTo>
                  <a:cubicBezTo>
                    <a:pt x="35" y="69"/>
                    <a:pt x="23" y="67"/>
                    <a:pt x="11" y="67"/>
                  </a:cubicBezTo>
                  <a:cubicBezTo>
                    <a:pt x="9" y="67"/>
                    <a:pt x="1" y="71"/>
                    <a:pt x="5" y="71"/>
                  </a:cubicBezTo>
                  <a:cubicBezTo>
                    <a:pt x="12" y="71"/>
                    <a:pt x="80" y="74"/>
                    <a:pt x="61" y="55"/>
                  </a:cubicBezTo>
                  <a:cubicBezTo>
                    <a:pt x="57" y="52"/>
                    <a:pt x="53" y="50"/>
                    <a:pt x="49" y="47"/>
                  </a:cubicBezTo>
                  <a:cubicBezTo>
                    <a:pt x="44" y="44"/>
                    <a:pt x="42" y="45"/>
                    <a:pt x="43" y="39"/>
                  </a:cubicBezTo>
                  <a:cubicBezTo>
                    <a:pt x="44" y="31"/>
                    <a:pt x="43" y="22"/>
                    <a:pt x="42" y="13"/>
                  </a:cubicBezTo>
                  <a:cubicBezTo>
                    <a:pt x="41" y="10"/>
                    <a:pt x="41" y="0"/>
                    <a:pt x="36" y="0"/>
                  </a:cubicBezTo>
                  <a:cubicBezTo>
                    <a:pt x="32" y="0"/>
                    <a:pt x="28" y="1"/>
                    <a:pt x="26" y="5"/>
                  </a:cubicBezTo>
                  <a:cubicBezTo>
                    <a:pt x="28" y="4"/>
                    <a:pt x="31" y="3"/>
                    <a:pt x="33" y="2"/>
                  </a:cubicBezTo>
                  <a:cubicBezTo>
                    <a:pt x="0" y="1"/>
                    <a:pt x="6" y="44"/>
                    <a:pt x="6" y="66"/>
                  </a:cubicBezTo>
                  <a:cubicBezTo>
                    <a:pt x="6" y="68"/>
                    <a:pt x="15" y="67"/>
                    <a:pt x="15" y="6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7" name="Freeform 300"/>
            <p:cNvSpPr>
              <a:spLocks/>
            </p:cNvSpPr>
            <p:nvPr/>
          </p:nvSpPr>
          <p:spPr bwMode="auto">
            <a:xfrm>
              <a:off x="5979641" y="1018186"/>
              <a:ext cx="90140" cy="510259"/>
            </a:xfrm>
            <a:custGeom>
              <a:avLst/>
              <a:gdLst>
                <a:gd name="T0" fmla="*/ 27 w 41"/>
                <a:gd name="T1" fmla="*/ 6 h 233"/>
                <a:gd name="T2" fmla="*/ 0 w 41"/>
                <a:gd name="T3" fmla="*/ 230 h 233"/>
                <a:gd name="T4" fmla="*/ 14 w 41"/>
                <a:gd name="T5" fmla="*/ 226 h 233"/>
                <a:gd name="T6" fmla="*/ 40 w 41"/>
                <a:gd name="T7" fmla="*/ 4 h 233"/>
                <a:gd name="T8" fmla="*/ 27 w 41"/>
                <a:gd name="T9" fmla="*/ 6 h 233"/>
              </a:gdLst>
              <a:ahLst/>
              <a:cxnLst>
                <a:cxn ang="0">
                  <a:pos x="T0" y="T1"/>
                </a:cxn>
                <a:cxn ang="0">
                  <a:pos x="T2" y="T3"/>
                </a:cxn>
                <a:cxn ang="0">
                  <a:pos x="T4" y="T5"/>
                </a:cxn>
                <a:cxn ang="0">
                  <a:pos x="T6" y="T7"/>
                </a:cxn>
                <a:cxn ang="0">
                  <a:pos x="T8" y="T9"/>
                </a:cxn>
              </a:cxnLst>
              <a:rect l="0" t="0" r="r" b="b"/>
              <a:pathLst>
                <a:path w="41" h="233">
                  <a:moveTo>
                    <a:pt x="27" y="6"/>
                  </a:moveTo>
                  <a:cubicBezTo>
                    <a:pt x="6" y="79"/>
                    <a:pt x="0" y="154"/>
                    <a:pt x="0" y="230"/>
                  </a:cubicBezTo>
                  <a:cubicBezTo>
                    <a:pt x="0" y="233"/>
                    <a:pt x="14" y="231"/>
                    <a:pt x="14" y="226"/>
                  </a:cubicBezTo>
                  <a:cubicBezTo>
                    <a:pt x="14" y="151"/>
                    <a:pt x="19" y="77"/>
                    <a:pt x="40" y="4"/>
                  </a:cubicBezTo>
                  <a:cubicBezTo>
                    <a:pt x="41" y="0"/>
                    <a:pt x="28" y="2"/>
                    <a:pt x="27" y="6"/>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8" name="Freeform 301"/>
            <p:cNvSpPr>
              <a:spLocks/>
            </p:cNvSpPr>
            <p:nvPr/>
          </p:nvSpPr>
          <p:spPr bwMode="auto">
            <a:xfrm>
              <a:off x="6032759" y="1518787"/>
              <a:ext cx="321930" cy="848286"/>
            </a:xfrm>
            <a:custGeom>
              <a:avLst/>
              <a:gdLst>
                <a:gd name="T0" fmla="*/ 3 w 147"/>
                <a:gd name="T1" fmla="*/ 10 h 387"/>
                <a:gd name="T2" fmla="*/ 34 w 147"/>
                <a:gd name="T3" fmla="*/ 326 h 387"/>
                <a:gd name="T4" fmla="*/ 49 w 147"/>
                <a:gd name="T5" fmla="*/ 374 h 387"/>
                <a:gd name="T6" fmla="*/ 133 w 147"/>
                <a:gd name="T7" fmla="*/ 385 h 387"/>
                <a:gd name="T8" fmla="*/ 138 w 147"/>
                <a:gd name="T9" fmla="*/ 375 h 387"/>
                <a:gd name="T10" fmla="*/ 57 w 147"/>
                <a:gd name="T11" fmla="*/ 364 h 387"/>
                <a:gd name="T12" fmla="*/ 49 w 147"/>
                <a:gd name="T13" fmla="*/ 303 h 387"/>
                <a:gd name="T14" fmla="*/ 16 w 147"/>
                <a:gd name="T15" fmla="*/ 6 h 387"/>
                <a:gd name="T16" fmla="*/ 3 w 147"/>
                <a:gd name="T17" fmla="*/ 1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87">
                  <a:moveTo>
                    <a:pt x="3" y="10"/>
                  </a:moveTo>
                  <a:cubicBezTo>
                    <a:pt x="43" y="111"/>
                    <a:pt x="36" y="220"/>
                    <a:pt x="34" y="326"/>
                  </a:cubicBezTo>
                  <a:cubicBezTo>
                    <a:pt x="34" y="343"/>
                    <a:pt x="33" y="364"/>
                    <a:pt x="49" y="374"/>
                  </a:cubicBezTo>
                  <a:cubicBezTo>
                    <a:pt x="72" y="387"/>
                    <a:pt x="108" y="383"/>
                    <a:pt x="133" y="385"/>
                  </a:cubicBezTo>
                  <a:cubicBezTo>
                    <a:pt x="140" y="385"/>
                    <a:pt x="147" y="375"/>
                    <a:pt x="138" y="375"/>
                  </a:cubicBezTo>
                  <a:cubicBezTo>
                    <a:pt x="115" y="374"/>
                    <a:pt x="78" y="378"/>
                    <a:pt x="57" y="364"/>
                  </a:cubicBezTo>
                  <a:cubicBezTo>
                    <a:pt x="42" y="354"/>
                    <a:pt x="49" y="318"/>
                    <a:pt x="49" y="303"/>
                  </a:cubicBezTo>
                  <a:cubicBezTo>
                    <a:pt x="52" y="203"/>
                    <a:pt x="55" y="100"/>
                    <a:pt x="16" y="6"/>
                  </a:cubicBezTo>
                  <a:cubicBezTo>
                    <a:pt x="14" y="0"/>
                    <a:pt x="0" y="4"/>
                    <a:pt x="3" y="1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9" name="Freeform 302"/>
            <p:cNvSpPr>
              <a:spLocks/>
            </p:cNvSpPr>
            <p:nvPr/>
          </p:nvSpPr>
          <p:spPr bwMode="auto">
            <a:xfrm>
              <a:off x="5675416" y="1549371"/>
              <a:ext cx="318711" cy="846677"/>
            </a:xfrm>
            <a:custGeom>
              <a:avLst/>
              <a:gdLst>
                <a:gd name="T0" fmla="*/ 129 w 146"/>
                <a:gd name="T1" fmla="*/ 6 h 386"/>
                <a:gd name="T2" fmla="*/ 96 w 146"/>
                <a:gd name="T3" fmla="*/ 299 h 386"/>
                <a:gd name="T4" fmla="*/ 90 w 146"/>
                <a:gd name="T5" fmla="*/ 363 h 386"/>
                <a:gd name="T6" fmla="*/ 63 w 146"/>
                <a:gd name="T7" fmla="*/ 370 h 386"/>
                <a:gd name="T8" fmla="*/ 10 w 146"/>
                <a:gd name="T9" fmla="*/ 374 h 386"/>
                <a:gd name="T10" fmla="*/ 9 w 146"/>
                <a:gd name="T11" fmla="*/ 384 h 386"/>
                <a:gd name="T12" fmla="*/ 94 w 146"/>
                <a:gd name="T13" fmla="*/ 373 h 386"/>
                <a:gd name="T14" fmla="*/ 111 w 146"/>
                <a:gd name="T15" fmla="*/ 328 h 386"/>
                <a:gd name="T16" fmla="*/ 143 w 146"/>
                <a:gd name="T17" fmla="*/ 8 h 386"/>
                <a:gd name="T18" fmla="*/ 129 w 146"/>
                <a:gd name="T19" fmla="*/ 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386">
                  <a:moveTo>
                    <a:pt x="129" y="6"/>
                  </a:moveTo>
                  <a:cubicBezTo>
                    <a:pt x="92" y="99"/>
                    <a:pt x="94" y="200"/>
                    <a:pt x="96" y="299"/>
                  </a:cubicBezTo>
                  <a:cubicBezTo>
                    <a:pt x="97" y="314"/>
                    <a:pt x="104" y="350"/>
                    <a:pt x="90" y="363"/>
                  </a:cubicBezTo>
                  <a:cubicBezTo>
                    <a:pt x="83" y="369"/>
                    <a:pt x="71" y="369"/>
                    <a:pt x="63" y="370"/>
                  </a:cubicBezTo>
                  <a:cubicBezTo>
                    <a:pt x="45" y="372"/>
                    <a:pt x="28" y="373"/>
                    <a:pt x="10" y="374"/>
                  </a:cubicBezTo>
                  <a:cubicBezTo>
                    <a:pt x="2" y="374"/>
                    <a:pt x="0" y="385"/>
                    <a:pt x="9" y="384"/>
                  </a:cubicBezTo>
                  <a:cubicBezTo>
                    <a:pt x="36" y="383"/>
                    <a:pt x="69" y="386"/>
                    <a:pt x="94" y="373"/>
                  </a:cubicBezTo>
                  <a:cubicBezTo>
                    <a:pt x="111" y="365"/>
                    <a:pt x="111" y="345"/>
                    <a:pt x="111" y="328"/>
                  </a:cubicBezTo>
                  <a:cubicBezTo>
                    <a:pt x="111" y="220"/>
                    <a:pt x="101" y="111"/>
                    <a:pt x="143" y="8"/>
                  </a:cubicBezTo>
                  <a:cubicBezTo>
                    <a:pt x="146" y="1"/>
                    <a:pt x="132" y="0"/>
                    <a:pt x="129"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0" name="Freeform 303"/>
            <p:cNvSpPr>
              <a:spLocks/>
            </p:cNvSpPr>
            <p:nvPr/>
          </p:nvSpPr>
          <p:spPr bwMode="auto">
            <a:xfrm>
              <a:off x="6045636" y="1116375"/>
              <a:ext cx="445873" cy="334807"/>
            </a:xfrm>
            <a:custGeom>
              <a:avLst/>
              <a:gdLst>
                <a:gd name="T0" fmla="*/ 1 w 204"/>
                <a:gd name="T1" fmla="*/ 7 h 153"/>
                <a:gd name="T2" fmla="*/ 33 w 204"/>
                <a:gd name="T3" fmla="*/ 81 h 153"/>
                <a:gd name="T4" fmla="*/ 74 w 204"/>
                <a:gd name="T5" fmla="*/ 145 h 153"/>
                <a:gd name="T6" fmla="*/ 141 w 204"/>
                <a:gd name="T7" fmla="*/ 128 h 153"/>
                <a:gd name="T8" fmla="*/ 204 w 204"/>
                <a:gd name="T9" fmla="*/ 53 h 153"/>
                <a:gd name="T10" fmla="*/ 190 w 204"/>
                <a:gd name="T11" fmla="*/ 56 h 153"/>
                <a:gd name="T12" fmla="*/ 139 w 204"/>
                <a:gd name="T13" fmla="*/ 122 h 153"/>
                <a:gd name="T14" fmla="*/ 85 w 204"/>
                <a:gd name="T15" fmla="*/ 139 h 153"/>
                <a:gd name="T16" fmla="*/ 67 w 204"/>
                <a:gd name="T17" fmla="*/ 120 h 153"/>
                <a:gd name="T18" fmla="*/ 15 w 204"/>
                <a:gd name="T19" fmla="*/ 4 h 153"/>
                <a:gd name="T20" fmla="*/ 1 w 204"/>
                <a:gd name="T21" fmla="*/ 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53">
                  <a:moveTo>
                    <a:pt x="1" y="7"/>
                  </a:moveTo>
                  <a:cubicBezTo>
                    <a:pt x="17" y="28"/>
                    <a:pt x="24" y="57"/>
                    <a:pt x="33" y="81"/>
                  </a:cubicBezTo>
                  <a:cubicBezTo>
                    <a:pt x="41" y="101"/>
                    <a:pt x="52" y="136"/>
                    <a:pt x="74" y="145"/>
                  </a:cubicBezTo>
                  <a:cubicBezTo>
                    <a:pt x="94" y="153"/>
                    <a:pt x="124" y="137"/>
                    <a:pt x="141" y="128"/>
                  </a:cubicBezTo>
                  <a:cubicBezTo>
                    <a:pt x="168" y="112"/>
                    <a:pt x="197" y="85"/>
                    <a:pt x="204" y="53"/>
                  </a:cubicBezTo>
                  <a:cubicBezTo>
                    <a:pt x="204" y="50"/>
                    <a:pt x="191" y="52"/>
                    <a:pt x="190" y="56"/>
                  </a:cubicBezTo>
                  <a:cubicBezTo>
                    <a:pt x="184" y="84"/>
                    <a:pt x="161" y="106"/>
                    <a:pt x="139" y="122"/>
                  </a:cubicBezTo>
                  <a:cubicBezTo>
                    <a:pt x="126" y="131"/>
                    <a:pt x="102" y="146"/>
                    <a:pt x="85" y="139"/>
                  </a:cubicBezTo>
                  <a:cubicBezTo>
                    <a:pt x="77" y="136"/>
                    <a:pt x="72" y="127"/>
                    <a:pt x="67" y="120"/>
                  </a:cubicBezTo>
                  <a:cubicBezTo>
                    <a:pt x="45" y="84"/>
                    <a:pt x="40" y="37"/>
                    <a:pt x="15" y="4"/>
                  </a:cubicBezTo>
                  <a:cubicBezTo>
                    <a:pt x="12" y="0"/>
                    <a:pt x="0" y="6"/>
                    <a:pt x="1" y="7"/>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1" name="Freeform 304"/>
            <p:cNvSpPr>
              <a:spLocks/>
            </p:cNvSpPr>
            <p:nvPr/>
          </p:nvSpPr>
          <p:spPr bwMode="auto">
            <a:xfrm>
              <a:off x="5662539" y="511146"/>
              <a:ext cx="808045" cy="569817"/>
            </a:xfrm>
            <a:custGeom>
              <a:avLst/>
              <a:gdLst>
                <a:gd name="T0" fmla="*/ 103 w 369"/>
                <a:gd name="T1" fmla="*/ 203 h 260"/>
                <a:gd name="T2" fmla="*/ 216 w 369"/>
                <a:gd name="T3" fmla="*/ 41 h 260"/>
                <a:gd name="T4" fmla="*/ 103 w 369"/>
                <a:gd name="T5" fmla="*/ 206 h 260"/>
              </a:gdLst>
              <a:ahLst/>
              <a:cxnLst>
                <a:cxn ang="0">
                  <a:pos x="T0" y="T1"/>
                </a:cxn>
                <a:cxn ang="0">
                  <a:pos x="T2" y="T3"/>
                </a:cxn>
                <a:cxn ang="0">
                  <a:pos x="T4" y="T5"/>
                </a:cxn>
              </a:cxnLst>
              <a:rect l="0" t="0" r="r" b="b"/>
              <a:pathLst>
                <a:path w="369" h="260">
                  <a:moveTo>
                    <a:pt x="103" y="203"/>
                  </a:moveTo>
                  <a:cubicBezTo>
                    <a:pt x="225" y="260"/>
                    <a:pt x="369" y="110"/>
                    <a:pt x="216" y="41"/>
                  </a:cubicBezTo>
                  <a:cubicBezTo>
                    <a:pt x="122" y="0"/>
                    <a:pt x="0" y="143"/>
                    <a:pt x="103" y="20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 name="Freeform 305"/>
            <p:cNvSpPr>
              <a:spLocks/>
            </p:cNvSpPr>
            <p:nvPr/>
          </p:nvSpPr>
          <p:spPr bwMode="auto">
            <a:xfrm>
              <a:off x="5749460" y="546558"/>
              <a:ext cx="556939" cy="468409"/>
            </a:xfrm>
            <a:custGeom>
              <a:avLst/>
              <a:gdLst>
                <a:gd name="T0" fmla="*/ 56 w 254"/>
                <a:gd name="T1" fmla="*/ 190 h 214"/>
                <a:gd name="T2" fmla="*/ 216 w 254"/>
                <a:gd name="T3" fmla="*/ 168 h 214"/>
                <a:gd name="T4" fmla="*/ 251 w 254"/>
                <a:gd name="T5" fmla="*/ 105 h 214"/>
                <a:gd name="T6" fmla="*/ 210 w 254"/>
                <a:gd name="T7" fmla="*/ 35 h 214"/>
                <a:gd name="T8" fmla="*/ 53 w 254"/>
                <a:gd name="T9" fmla="*/ 52 h 214"/>
                <a:gd name="T10" fmla="*/ 55 w 254"/>
                <a:gd name="T11" fmla="*/ 193 h 214"/>
                <a:gd name="T12" fmla="*/ 71 w 254"/>
                <a:gd name="T13" fmla="*/ 186 h 214"/>
                <a:gd name="T14" fmla="*/ 52 w 254"/>
                <a:gd name="T15" fmla="*/ 70 h 214"/>
                <a:gd name="T16" fmla="*/ 110 w 254"/>
                <a:gd name="T17" fmla="*/ 26 h 214"/>
                <a:gd name="T18" fmla="*/ 193 w 254"/>
                <a:gd name="T19" fmla="*/ 42 h 214"/>
                <a:gd name="T20" fmla="*/ 216 w 254"/>
                <a:gd name="T21" fmla="*/ 152 h 214"/>
                <a:gd name="T22" fmla="*/ 70 w 254"/>
                <a:gd name="T23" fmla="*/ 183 h 214"/>
                <a:gd name="T24" fmla="*/ 56 w 254"/>
                <a:gd name="T25" fmla="*/ 19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4">
                  <a:moveTo>
                    <a:pt x="56" y="190"/>
                  </a:moveTo>
                  <a:cubicBezTo>
                    <a:pt x="107" y="214"/>
                    <a:pt x="173" y="205"/>
                    <a:pt x="216" y="168"/>
                  </a:cubicBezTo>
                  <a:cubicBezTo>
                    <a:pt x="235" y="151"/>
                    <a:pt x="249" y="130"/>
                    <a:pt x="251" y="105"/>
                  </a:cubicBezTo>
                  <a:cubicBezTo>
                    <a:pt x="254" y="75"/>
                    <a:pt x="232" y="51"/>
                    <a:pt x="210" y="35"/>
                  </a:cubicBezTo>
                  <a:cubicBezTo>
                    <a:pt x="159" y="0"/>
                    <a:pt x="97" y="12"/>
                    <a:pt x="53" y="52"/>
                  </a:cubicBezTo>
                  <a:cubicBezTo>
                    <a:pt x="8" y="92"/>
                    <a:pt x="0" y="158"/>
                    <a:pt x="55" y="193"/>
                  </a:cubicBezTo>
                  <a:cubicBezTo>
                    <a:pt x="59" y="196"/>
                    <a:pt x="75" y="188"/>
                    <a:pt x="71" y="186"/>
                  </a:cubicBezTo>
                  <a:cubicBezTo>
                    <a:pt x="27" y="158"/>
                    <a:pt x="23" y="111"/>
                    <a:pt x="52" y="70"/>
                  </a:cubicBezTo>
                  <a:cubicBezTo>
                    <a:pt x="67" y="50"/>
                    <a:pt x="87" y="34"/>
                    <a:pt x="110" y="26"/>
                  </a:cubicBezTo>
                  <a:cubicBezTo>
                    <a:pt x="140" y="15"/>
                    <a:pt x="168" y="26"/>
                    <a:pt x="193" y="42"/>
                  </a:cubicBezTo>
                  <a:cubicBezTo>
                    <a:pt x="233" y="68"/>
                    <a:pt x="246" y="113"/>
                    <a:pt x="216" y="152"/>
                  </a:cubicBezTo>
                  <a:cubicBezTo>
                    <a:pt x="182" y="197"/>
                    <a:pt x="119" y="205"/>
                    <a:pt x="70" y="183"/>
                  </a:cubicBezTo>
                  <a:cubicBezTo>
                    <a:pt x="66" y="181"/>
                    <a:pt x="50" y="188"/>
                    <a:pt x="56" y="19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 name="Freeform 306"/>
            <p:cNvSpPr>
              <a:spLocks/>
            </p:cNvSpPr>
            <p:nvPr/>
          </p:nvSpPr>
          <p:spPr bwMode="auto">
            <a:xfrm>
              <a:off x="5949057" y="852392"/>
              <a:ext cx="209255" cy="78873"/>
            </a:xfrm>
            <a:custGeom>
              <a:avLst/>
              <a:gdLst>
                <a:gd name="T0" fmla="*/ 4 w 96"/>
                <a:gd name="T1" fmla="*/ 15 h 36"/>
                <a:gd name="T2" fmla="*/ 93 w 96"/>
                <a:gd name="T3" fmla="*/ 5 h 36"/>
                <a:gd name="T4" fmla="*/ 85 w 96"/>
                <a:gd name="T5" fmla="*/ 3 h 36"/>
                <a:gd name="T6" fmla="*/ 11 w 96"/>
                <a:gd name="T7" fmla="*/ 10 h 36"/>
                <a:gd name="T8" fmla="*/ 4 w 96"/>
                <a:gd name="T9" fmla="*/ 15 h 36"/>
              </a:gdLst>
              <a:ahLst/>
              <a:cxnLst>
                <a:cxn ang="0">
                  <a:pos x="T0" y="T1"/>
                </a:cxn>
                <a:cxn ang="0">
                  <a:pos x="T2" y="T3"/>
                </a:cxn>
                <a:cxn ang="0">
                  <a:pos x="T4" y="T5"/>
                </a:cxn>
                <a:cxn ang="0">
                  <a:pos x="T6" y="T7"/>
                </a:cxn>
                <a:cxn ang="0">
                  <a:pos x="T8" y="T9"/>
                </a:cxn>
              </a:cxnLst>
              <a:rect l="0" t="0" r="r" b="b"/>
              <a:pathLst>
                <a:path w="96" h="36">
                  <a:moveTo>
                    <a:pt x="4" y="15"/>
                  </a:moveTo>
                  <a:cubicBezTo>
                    <a:pt x="35" y="32"/>
                    <a:pt x="69" y="36"/>
                    <a:pt x="93" y="5"/>
                  </a:cubicBezTo>
                  <a:cubicBezTo>
                    <a:pt x="96" y="1"/>
                    <a:pt x="88" y="0"/>
                    <a:pt x="85" y="3"/>
                  </a:cubicBezTo>
                  <a:cubicBezTo>
                    <a:pt x="65" y="29"/>
                    <a:pt x="37" y="24"/>
                    <a:pt x="11" y="10"/>
                  </a:cubicBezTo>
                  <a:cubicBezTo>
                    <a:pt x="8" y="8"/>
                    <a:pt x="0" y="12"/>
                    <a:pt x="4" y="1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 name="Oval 307"/>
            <p:cNvSpPr>
              <a:spLocks noChangeArrowheads="1"/>
            </p:cNvSpPr>
            <p:nvPr/>
          </p:nvSpPr>
          <p:spPr bwMode="auto">
            <a:xfrm>
              <a:off x="6248452" y="684988"/>
              <a:ext cx="20925" cy="96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5" name="Freeform 308"/>
            <p:cNvSpPr>
              <a:spLocks/>
            </p:cNvSpPr>
            <p:nvPr/>
          </p:nvSpPr>
          <p:spPr bwMode="auto">
            <a:xfrm>
              <a:off x="6240404" y="673721"/>
              <a:ext cx="38632" cy="30583"/>
            </a:xfrm>
            <a:custGeom>
              <a:avLst/>
              <a:gdLst>
                <a:gd name="T0" fmla="*/ 0 w 18"/>
                <a:gd name="T1" fmla="*/ 7 h 14"/>
                <a:gd name="T2" fmla="*/ 5 w 18"/>
                <a:gd name="T3" fmla="*/ 14 h 14"/>
                <a:gd name="T4" fmla="*/ 9 w 18"/>
                <a:gd name="T5" fmla="*/ 14 h 14"/>
                <a:gd name="T6" fmla="*/ 9 w 18"/>
                <a:gd name="T7" fmla="*/ 14 h 14"/>
                <a:gd name="T8" fmla="*/ 9 w 18"/>
                <a:gd name="T9" fmla="*/ 11 h 14"/>
                <a:gd name="T10" fmla="*/ 9 w 18"/>
                <a:gd name="T11" fmla="*/ 14 h 14"/>
                <a:gd name="T12" fmla="*/ 14 w 18"/>
                <a:gd name="T13" fmla="*/ 13 h 14"/>
                <a:gd name="T14" fmla="*/ 18 w 18"/>
                <a:gd name="T15" fmla="*/ 7 h 14"/>
                <a:gd name="T16" fmla="*/ 14 w 18"/>
                <a:gd name="T17" fmla="*/ 7 h 14"/>
                <a:gd name="T18" fmla="*/ 18 w 18"/>
                <a:gd name="T19" fmla="*/ 7 h 14"/>
                <a:gd name="T20" fmla="*/ 18 w 18"/>
                <a:gd name="T21" fmla="*/ 8 h 14"/>
                <a:gd name="T22" fmla="*/ 18 w 18"/>
                <a:gd name="T23" fmla="*/ 7 h 14"/>
                <a:gd name="T24" fmla="*/ 13 w 18"/>
                <a:gd name="T25" fmla="*/ 1 h 14"/>
                <a:gd name="T26" fmla="*/ 9 w 18"/>
                <a:gd name="T27" fmla="*/ 0 h 14"/>
                <a:gd name="T28" fmla="*/ 9 w 18"/>
                <a:gd name="T29" fmla="*/ 0 h 14"/>
                <a:gd name="T30" fmla="*/ 1 w 18"/>
                <a:gd name="T31" fmla="*/ 4 h 14"/>
                <a:gd name="T32" fmla="*/ 0 w 18"/>
                <a:gd name="T33" fmla="*/ 7 h 14"/>
                <a:gd name="T34" fmla="*/ 9 w 18"/>
                <a:gd name="T35" fmla="*/ 7 h 14"/>
                <a:gd name="T36" fmla="*/ 8 w 18"/>
                <a:gd name="T37" fmla="*/ 9 h 14"/>
                <a:gd name="T38" fmla="*/ 6 w 18"/>
                <a:gd name="T39" fmla="*/ 7 h 14"/>
                <a:gd name="T40" fmla="*/ 7 w 18"/>
                <a:gd name="T41" fmla="*/ 8 h 14"/>
                <a:gd name="T42" fmla="*/ 8 w 18"/>
                <a:gd name="T43" fmla="*/ 9 h 14"/>
                <a:gd name="T44" fmla="*/ 8 w 18"/>
                <a:gd name="T45" fmla="*/ 9 h 14"/>
                <a:gd name="T46" fmla="*/ 8 w 18"/>
                <a:gd name="T47" fmla="*/ 9 h 14"/>
                <a:gd name="T48" fmla="*/ 8 w 18"/>
                <a:gd name="T49" fmla="*/ 9 h 14"/>
                <a:gd name="T50" fmla="*/ 9 w 18"/>
                <a:gd name="T51" fmla="*/ 9 h 14"/>
                <a:gd name="T52" fmla="*/ 9 w 18"/>
                <a:gd name="T53" fmla="*/ 9 h 14"/>
                <a:gd name="T54" fmla="*/ 9 w 18"/>
                <a:gd name="T55" fmla="*/ 9 h 14"/>
                <a:gd name="T56" fmla="*/ 9 w 18"/>
                <a:gd name="T57" fmla="*/ 6 h 14"/>
                <a:gd name="T58" fmla="*/ 9 w 18"/>
                <a:gd name="T59" fmla="*/ 9 h 14"/>
                <a:gd name="T60" fmla="*/ 11 w 18"/>
                <a:gd name="T61" fmla="*/ 8 h 14"/>
                <a:gd name="T62" fmla="*/ 10 w 18"/>
                <a:gd name="T63" fmla="*/ 9 h 14"/>
                <a:gd name="T64" fmla="*/ 10 w 18"/>
                <a:gd name="T65" fmla="*/ 9 h 14"/>
                <a:gd name="T66" fmla="*/ 9 w 18"/>
                <a:gd name="T67" fmla="*/ 7 h 14"/>
                <a:gd name="T68" fmla="*/ 12 w 18"/>
                <a:gd name="T69" fmla="*/ 7 h 14"/>
                <a:gd name="T70" fmla="*/ 13 w 18"/>
                <a:gd name="T71" fmla="*/ 7 h 14"/>
                <a:gd name="T72" fmla="*/ 9 w 18"/>
                <a:gd name="T73" fmla="*/ 7 h 14"/>
                <a:gd name="T74" fmla="*/ 12 w 18"/>
                <a:gd name="T75" fmla="*/ 7 h 14"/>
                <a:gd name="T76" fmla="*/ 9 w 18"/>
                <a:gd name="T77" fmla="*/ 7 h 14"/>
                <a:gd name="T78" fmla="*/ 10 w 18"/>
                <a:gd name="T79" fmla="*/ 6 h 14"/>
                <a:gd name="T80" fmla="*/ 10 w 18"/>
                <a:gd name="T81" fmla="*/ 5 h 14"/>
                <a:gd name="T82" fmla="*/ 11 w 18"/>
                <a:gd name="T83" fmla="*/ 7 h 14"/>
                <a:gd name="T84" fmla="*/ 10 w 18"/>
                <a:gd name="T85" fmla="*/ 5 h 14"/>
                <a:gd name="T86" fmla="*/ 10 w 18"/>
                <a:gd name="T87" fmla="*/ 5 h 14"/>
                <a:gd name="T88" fmla="*/ 10 w 18"/>
                <a:gd name="T89" fmla="*/ 5 h 14"/>
                <a:gd name="T90" fmla="*/ 9 w 18"/>
                <a:gd name="T91" fmla="*/ 10 h 14"/>
                <a:gd name="T92" fmla="*/ 9 w 18"/>
                <a:gd name="T93" fmla="*/ 5 h 14"/>
                <a:gd name="T94" fmla="*/ 9 w 18"/>
                <a:gd name="T95" fmla="*/ 8 h 14"/>
                <a:gd name="T96" fmla="*/ 9 w 18"/>
                <a:gd name="T97" fmla="*/ 5 h 14"/>
                <a:gd name="T98" fmla="*/ 9 w 18"/>
                <a:gd name="T99" fmla="*/ 5 h 14"/>
                <a:gd name="T100" fmla="*/ 7 w 18"/>
                <a:gd name="T101" fmla="*/ 6 h 14"/>
                <a:gd name="T102" fmla="*/ 8 w 18"/>
                <a:gd name="T103" fmla="*/ 5 h 14"/>
                <a:gd name="T104" fmla="*/ 8 w 18"/>
                <a:gd name="T105" fmla="*/ 6 h 14"/>
                <a:gd name="T106" fmla="*/ 9 w 18"/>
                <a:gd name="T107" fmla="*/ 7 h 14"/>
                <a:gd name="T108" fmla="*/ 6 w 18"/>
                <a:gd name="T109" fmla="*/ 7 h 14"/>
                <a:gd name="T110" fmla="*/ 9 w 18"/>
                <a:gd name="T11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 h="14">
                  <a:moveTo>
                    <a:pt x="4" y="7"/>
                  </a:moveTo>
                  <a:cubicBezTo>
                    <a:pt x="0" y="7"/>
                    <a:pt x="0" y="7"/>
                    <a:pt x="0" y="7"/>
                  </a:cubicBezTo>
                  <a:cubicBezTo>
                    <a:pt x="0" y="9"/>
                    <a:pt x="0" y="10"/>
                    <a:pt x="1" y="11"/>
                  </a:cubicBezTo>
                  <a:cubicBezTo>
                    <a:pt x="2" y="12"/>
                    <a:pt x="4" y="13"/>
                    <a:pt x="5" y="14"/>
                  </a:cubicBezTo>
                  <a:cubicBezTo>
                    <a:pt x="6" y="14"/>
                    <a:pt x="7" y="14"/>
                    <a:pt x="9" y="14"/>
                  </a:cubicBezTo>
                  <a:cubicBezTo>
                    <a:pt x="9" y="14"/>
                    <a:pt x="9" y="14"/>
                    <a:pt x="9" y="14"/>
                  </a:cubicBezTo>
                  <a:cubicBezTo>
                    <a:pt x="9" y="11"/>
                    <a:pt x="9" y="11"/>
                    <a:pt x="9" y="11"/>
                  </a:cubicBezTo>
                  <a:cubicBezTo>
                    <a:pt x="9" y="14"/>
                    <a:pt x="9" y="14"/>
                    <a:pt x="9" y="14"/>
                  </a:cubicBezTo>
                  <a:cubicBezTo>
                    <a:pt x="9" y="14"/>
                    <a:pt x="9" y="14"/>
                    <a:pt x="9" y="14"/>
                  </a:cubicBezTo>
                  <a:cubicBezTo>
                    <a:pt x="9" y="11"/>
                    <a:pt x="9" y="11"/>
                    <a:pt x="9" y="11"/>
                  </a:cubicBezTo>
                  <a:cubicBezTo>
                    <a:pt x="9" y="14"/>
                    <a:pt x="9" y="14"/>
                    <a:pt x="9" y="14"/>
                  </a:cubicBezTo>
                  <a:cubicBezTo>
                    <a:pt x="9" y="14"/>
                    <a:pt x="9" y="14"/>
                    <a:pt x="9" y="14"/>
                  </a:cubicBezTo>
                  <a:cubicBezTo>
                    <a:pt x="9" y="14"/>
                    <a:pt x="9" y="14"/>
                    <a:pt x="9" y="14"/>
                  </a:cubicBezTo>
                  <a:cubicBezTo>
                    <a:pt x="11" y="14"/>
                    <a:pt x="13" y="14"/>
                    <a:pt x="14" y="13"/>
                  </a:cubicBezTo>
                  <a:cubicBezTo>
                    <a:pt x="15" y="12"/>
                    <a:pt x="16" y="12"/>
                    <a:pt x="17" y="11"/>
                  </a:cubicBezTo>
                  <a:cubicBezTo>
                    <a:pt x="17" y="10"/>
                    <a:pt x="18" y="9"/>
                    <a:pt x="18" y="7"/>
                  </a:cubicBezTo>
                  <a:cubicBezTo>
                    <a:pt x="18" y="7"/>
                    <a:pt x="18" y="7"/>
                    <a:pt x="18" y="7"/>
                  </a:cubicBezTo>
                  <a:cubicBezTo>
                    <a:pt x="14" y="7"/>
                    <a:pt x="14" y="7"/>
                    <a:pt x="14" y="7"/>
                  </a:cubicBezTo>
                  <a:cubicBezTo>
                    <a:pt x="18" y="8"/>
                    <a:pt x="18" y="8"/>
                    <a:pt x="18" y="8"/>
                  </a:cubicBezTo>
                  <a:cubicBezTo>
                    <a:pt x="18" y="7"/>
                    <a:pt x="18" y="7"/>
                    <a:pt x="18" y="7"/>
                  </a:cubicBezTo>
                  <a:cubicBezTo>
                    <a:pt x="14" y="7"/>
                    <a:pt x="14" y="7"/>
                    <a:pt x="14" y="7"/>
                  </a:cubicBezTo>
                  <a:cubicBezTo>
                    <a:pt x="18" y="8"/>
                    <a:pt x="18" y="8"/>
                    <a:pt x="18" y="8"/>
                  </a:cubicBezTo>
                  <a:cubicBezTo>
                    <a:pt x="18" y="7"/>
                    <a:pt x="18" y="7"/>
                    <a:pt x="18" y="7"/>
                  </a:cubicBezTo>
                  <a:cubicBezTo>
                    <a:pt x="18" y="7"/>
                    <a:pt x="18" y="7"/>
                    <a:pt x="18" y="7"/>
                  </a:cubicBezTo>
                  <a:cubicBezTo>
                    <a:pt x="18" y="6"/>
                    <a:pt x="17" y="5"/>
                    <a:pt x="17" y="4"/>
                  </a:cubicBezTo>
                  <a:cubicBezTo>
                    <a:pt x="16" y="2"/>
                    <a:pt x="14" y="2"/>
                    <a:pt x="13" y="1"/>
                  </a:cubicBezTo>
                  <a:cubicBezTo>
                    <a:pt x="12" y="1"/>
                    <a:pt x="10" y="0"/>
                    <a:pt x="9" y="0"/>
                  </a:cubicBezTo>
                  <a:cubicBezTo>
                    <a:pt x="9" y="0"/>
                    <a:pt x="9" y="0"/>
                    <a:pt x="9" y="0"/>
                  </a:cubicBezTo>
                  <a:cubicBezTo>
                    <a:pt x="9" y="5"/>
                    <a:pt x="9" y="5"/>
                    <a:pt x="9" y="5"/>
                  </a:cubicBezTo>
                  <a:cubicBezTo>
                    <a:pt x="9" y="0"/>
                    <a:pt x="9" y="0"/>
                    <a:pt x="9" y="0"/>
                  </a:cubicBezTo>
                  <a:cubicBezTo>
                    <a:pt x="7" y="0"/>
                    <a:pt x="5" y="1"/>
                    <a:pt x="3" y="2"/>
                  </a:cubicBezTo>
                  <a:cubicBezTo>
                    <a:pt x="3" y="2"/>
                    <a:pt x="2" y="3"/>
                    <a:pt x="1" y="4"/>
                  </a:cubicBezTo>
                  <a:cubicBezTo>
                    <a:pt x="0" y="5"/>
                    <a:pt x="0" y="6"/>
                    <a:pt x="0" y="7"/>
                  </a:cubicBezTo>
                  <a:cubicBezTo>
                    <a:pt x="0" y="7"/>
                    <a:pt x="0" y="7"/>
                    <a:pt x="0" y="7"/>
                  </a:cubicBezTo>
                  <a:cubicBezTo>
                    <a:pt x="4" y="7"/>
                    <a:pt x="4" y="7"/>
                    <a:pt x="4" y="7"/>
                  </a:cubicBezTo>
                  <a:cubicBezTo>
                    <a:pt x="9" y="7"/>
                    <a:pt x="9" y="7"/>
                    <a:pt x="9" y="7"/>
                  </a:cubicBezTo>
                  <a:cubicBezTo>
                    <a:pt x="6" y="7"/>
                    <a:pt x="6" y="7"/>
                    <a:pt x="6" y="7"/>
                  </a:cubicBezTo>
                  <a:cubicBezTo>
                    <a:pt x="8" y="9"/>
                    <a:pt x="8" y="9"/>
                    <a:pt x="8" y="9"/>
                  </a:cubicBezTo>
                  <a:cubicBezTo>
                    <a:pt x="8" y="9"/>
                    <a:pt x="9" y="8"/>
                    <a:pt x="9" y="7"/>
                  </a:cubicBezTo>
                  <a:cubicBezTo>
                    <a:pt x="6" y="7"/>
                    <a:pt x="6" y="7"/>
                    <a:pt x="6" y="7"/>
                  </a:cubicBezTo>
                  <a:cubicBezTo>
                    <a:pt x="8" y="9"/>
                    <a:pt x="8" y="9"/>
                    <a:pt x="8" y="9"/>
                  </a:cubicBezTo>
                  <a:cubicBezTo>
                    <a:pt x="7" y="8"/>
                    <a:pt x="7" y="8"/>
                    <a:pt x="7" y="8"/>
                  </a:cubicBezTo>
                  <a:cubicBezTo>
                    <a:pt x="8" y="9"/>
                    <a:pt x="8" y="9"/>
                    <a:pt x="8" y="9"/>
                  </a:cubicBezTo>
                  <a:cubicBezTo>
                    <a:pt x="8" y="9"/>
                    <a:pt x="8" y="9"/>
                    <a:pt x="8" y="9"/>
                  </a:cubicBezTo>
                  <a:cubicBezTo>
                    <a:pt x="7" y="8"/>
                    <a:pt x="7" y="8"/>
                    <a:pt x="7" y="8"/>
                  </a:cubicBezTo>
                  <a:cubicBezTo>
                    <a:pt x="8" y="9"/>
                    <a:pt x="8" y="9"/>
                    <a:pt x="8" y="9"/>
                  </a:cubicBezTo>
                  <a:cubicBezTo>
                    <a:pt x="8" y="9"/>
                    <a:pt x="8" y="9"/>
                    <a:pt x="8" y="9"/>
                  </a:cubicBezTo>
                  <a:cubicBezTo>
                    <a:pt x="8" y="9"/>
                    <a:pt x="8" y="9"/>
                    <a:pt x="8" y="9"/>
                  </a:cubicBezTo>
                  <a:cubicBezTo>
                    <a:pt x="8" y="9"/>
                    <a:pt x="8" y="9"/>
                    <a:pt x="8" y="9"/>
                  </a:cubicBezTo>
                  <a:cubicBezTo>
                    <a:pt x="8" y="9"/>
                    <a:pt x="8" y="9"/>
                    <a:pt x="8" y="9"/>
                  </a:cubicBezTo>
                  <a:cubicBezTo>
                    <a:pt x="8" y="9"/>
                    <a:pt x="8" y="9"/>
                    <a:pt x="8" y="9"/>
                  </a:cubicBezTo>
                  <a:cubicBezTo>
                    <a:pt x="8" y="9"/>
                    <a:pt x="8" y="9"/>
                    <a:pt x="9" y="9"/>
                  </a:cubicBezTo>
                  <a:cubicBezTo>
                    <a:pt x="9" y="9"/>
                    <a:pt x="9" y="9"/>
                    <a:pt x="9" y="9"/>
                  </a:cubicBezTo>
                  <a:cubicBezTo>
                    <a:pt x="9" y="9"/>
                    <a:pt x="9" y="9"/>
                    <a:pt x="9" y="9"/>
                  </a:cubicBezTo>
                  <a:cubicBezTo>
                    <a:pt x="9" y="6"/>
                    <a:pt x="9" y="6"/>
                    <a:pt x="9" y="6"/>
                  </a:cubicBezTo>
                  <a:cubicBezTo>
                    <a:pt x="9" y="9"/>
                    <a:pt x="9" y="9"/>
                    <a:pt x="9" y="9"/>
                  </a:cubicBezTo>
                  <a:cubicBezTo>
                    <a:pt x="9" y="9"/>
                    <a:pt x="9" y="9"/>
                    <a:pt x="9" y="9"/>
                  </a:cubicBezTo>
                  <a:cubicBezTo>
                    <a:pt x="9" y="6"/>
                    <a:pt x="9" y="6"/>
                    <a:pt x="9" y="6"/>
                  </a:cubicBezTo>
                  <a:cubicBezTo>
                    <a:pt x="9" y="9"/>
                    <a:pt x="9" y="9"/>
                    <a:pt x="9" y="9"/>
                  </a:cubicBezTo>
                  <a:cubicBezTo>
                    <a:pt x="9" y="9"/>
                    <a:pt x="9" y="9"/>
                    <a:pt x="9" y="9"/>
                  </a:cubicBezTo>
                  <a:cubicBezTo>
                    <a:pt x="10" y="9"/>
                    <a:pt x="10" y="9"/>
                    <a:pt x="10" y="9"/>
                  </a:cubicBezTo>
                  <a:cubicBezTo>
                    <a:pt x="11" y="8"/>
                    <a:pt x="11" y="8"/>
                    <a:pt x="11" y="8"/>
                  </a:cubicBezTo>
                  <a:cubicBezTo>
                    <a:pt x="10" y="9"/>
                    <a:pt x="10" y="9"/>
                    <a:pt x="10" y="9"/>
                  </a:cubicBezTo>
                  <a:cubicBezTo>
                    <a:pt x="10" y="9"/>
                    <a:pt x="10" y="9"/>
                    <a:pt x="10" y="9"/>
                  </a:cubicBezTo>
                  <a:cubicBezTo>
                    <a:pt x="11" y="8"/>
                    <a:pt x="11" y="8"/>
                    <a:pt x="11" y="8"/>
                  </a:cubicBezTo>
                  <a:cubicBezTo>
                    <a:pt x="10" y="9"/>
                    <a:pt x="10" y="9"/>
                    <a:pt x="10" y="9"/>
                  </a:cubicBezTo>
                  <a:cubicBezTo>
                    <a:pt x="12" y="7"/>
                    <a:pt x="12" y="7"/>
                    <a:pt x="12" y="7"/>
                  </a:cubicBezTo>
                  <a:cubicBezTo>
                    <a:pt x="9" y="7"/>
                    <a:pt x="9" y="7"/>
                    <a:pt x="9" y="7"/>
                  </a:cubicBezTo>
                  <a:cubicBezTo>
                    <a:pt x="9" y="8"/>
                    <a:pt x="9" y="9"/>
                    <a:pt x="10" y="9"/>
                  </a:cubicBezTo>
                  <a:cubicBezTo>
                    <a:pt x="12" y="7"/>
                    <a:pt x="12" y="7"/>
                    <a:pt x="12" y="7"/>
                  </a:cubicBezTo>
                  <a:cubicBezTo>
                    <a:pt x="9" y="7"/>
                    <a:pt x="9" y="7"/>
                    <a:pt x="9" y="7"/>
                  </a:cubicBezTo>
                  <a:cubicBezTo>
                    <a:pt x="13" y="7"/>
                    <a:pt x="13" y="7"/>
                    <a:pt x="13" y="7"/>
                  </a:cubicBezTo>
                  <a:cubicBezTo>
                    <a:pt x="9" y="7"/>
                    <a:pt x="9" y="7"/>
                    <a:pt x="9" y="7"/>
                  </a:cubicBezTo>
                  <a:cubicBezTo>
                    <a:pt x="9" y="7"/>
                    <a:pt x="9" y="7"/>
                    <a:pt x="9" y="7"/>
                  </a:cubicBezTo>
                  <a:cubicBezTo>
                    <a:pt x="9" y="7"/>
                    <a:pt x="9" y="7"/>
                    <a:pt x="9" y="7"/>
                  </a:cubicBezTo>
                  <a:cubicBezTo>
                    <a:pt x="12" y="7"/>
                    <a:pt x="12" y="7"/>
                    <a:pt x="12" y="7"/>
                  </a:cubicBezTo>
                  <a:cubicBezTo>
                    <a:pt x="10" y="6"/>
                    <a:pt x="10" y="6"/>
                    <a:pt x="10" y="6"/>
                  </a:cubicBezTo>
                  <a:cubicBezTo>
                    <a:pt x="9" y="6"/>
                    <a:pt x="9" y="7"/>
                    <a:pt x="9" y="7"/>
                  </a:cubicBezTo>
                  <a:cubicBezTo>
                    <a:pt x="12" y="7"/>
                    <a:pt x="12" y="7"/>
                    <a:pt x="12" y="7"/>
                  </a:cubicBezTo>
                  <a:cubicBezTo>
                    <a:pt x="10" y="6"/>
                    <a:pt x="10" y="6"/>
                    <a:pt x="10" y="6"/>
                  </a:cubicBezTo>
                  <a:cubicBezTo>
                    <a:pt x="11" y="7"/>
                    <a:pt x="11" y="7"/>
                    <a:pt x="11" y="7"/>
                  </a:cubicBezTo>
                  <a:cubicBezTo>
                    <a:pt x="10" y="5"/>
                    <a:pt x="10" y="5"/>
                    <a:pt x="10" y="5"/>
                  </a:cubicBezTo>
                  <a:cubicBezTo>
                    <a:pt x="10" y="6"/>
                    <a:pt x="10" y="6"/>
                    <a:pt x="10" y="6"/>
                  </a:cubicBezTo>
                  <a:cubicBezTo>
                    <a:pt x="11" y="7"/>
                    <a:pt x="11" y="7"/>
                    <a:pt x="11" y="7"/>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9" y="6"/>
                    <a:pt x="9" y="5"/>
                  </a:cubicBezTo>
                  <a:cubicBezTo>
                    <a:pt x="9" y="10"/>
                    <a:pt x="9" y="10"/>
                    <a:pt x="9" y="10"/>
                  </a:cubicBezTo>
                  <a:cubicBezTo>
                    <a:pt x="9" y="5"/>
                    <a:pt x="9" y="5"/>
                    <a:pt x="9" y="5"/>
                  </a:cubicBezTo>
                  <a:cubicBezTo>
                    <a:pt x="9" y="5"/>
                    <a:pt x="9" y="5"/>
                    <a:pt x="9" y="5"/>
                  </a:cubicBezTo>
                  <a:cubicBezTo>
                    <a:pt x="9" y="5"/>
                    <a:pt x="9" y="5"/>
                    <a:pt x="9" y="5"/>
                  </a:cubicBezTo>
                  <a:cubicBezTo>
                    <a:pt x="9" y="8"/>
                    <a:pt x="9" y="8"/>
                    <a:pt x="9" y="8"/>
                  </a:cubicBezTo>
                  <a:cubicBezTo>
                    <a:pt x="9" y="5"/>
                    <a:pt x="9" y="5"/>
                    <a:pt x="9" y="5"/>
                  </a:cubicBezTo>
                  <a:cubicBezTo>
                    <a:pt x="9" y="5"/>
                    <a:pt x="9" y="5"/>
                    <a:pt x="9" y="5"/>
                  </a:cubicBezTo>
                  <a:cubicBezTo>
                    <a:pt x="9" y="8"/>
                    <a:pt x="9" y="8"/>
                    <a:pt x="9" y="8"/>
                  </a:cubicBezTo>
                  <a:cubicBezTo>
                    <a:pt x="9" y="5"/>
                    <a:pt x="9" y="5"/>
                    <a:pt x="9" y="5"/>
                  </a:cubicBezTo>
                  <a:cubicBezTo>
                    <a:pt x="8" y="6"/>
                    <a:pt x="8" y="5"/>
                    <a:pt x="8" y="5"/>
                  </a:cubicBezTo>
                  <a:cubicBezTo>
                    <a:pt x="7" y="6"/>
                    <a:pt x="7" y="6"/>
                    <a:pt x="7" y="6"/>
                  </a:cubicBezTo>
                  <a:cubicBezTo>
                    <a:pt x="8" y="6"/>
                    <a:pt x="8" y="6"/>
                    <a:pt x="8" y="6"/>
                  </a:cubicBezTo>
                  <a:cubicBezTo>
                    <a:pt x="8" y="5"/>
                    <a:pt x="8" y="5"/>
                    <a:pt x="8" y="5"/>
                  </a:cubicBezTo>
                  <a:cubicBezTo>
                    <a:pt x="7" y="6"/>
                    <a:pt x="7" y="6"/>
                    <a:pt x="7" y="6"/>
                  </a:cubicBezTo>
                  <a:cubicBezTo>
                    <a:pt x="8" y="6"/>
                    <a:pt x="8" y="6"/>
                    <a:pt x="8" y="6"/>
                  </a:cubicBezTo>
                  <a:cubicBezTo>
                    <a:pt x="6" y="7"/>
                    <a:pt x="6" y="7"/>
                    <a:pt x="6" y="7"/>
                  </a:cubicBezTo>
                  <a:cubicBezTo>
                    <a:pt x="9" y="7"/>
                    <a:pt x="9" y="7"/>
                    <a:pt x="9" y="7"/>
                  </a:cubicBezTo>
                  <a:cubicBezTo>
                    <a:pt x="9" y="7"/>
                    <a:pt x="8" y="6"/>
                    <a:pt x="8" y="6"/>
                  </a:cubicBezTo>
                  <a:cubicBezTo>
                    <a:pt x="6" y="7"/>
                    <a:pt x="6" y="7"/>
                    <a:pt x="6" y="7"/>
                  </a:cubicBezTo>
                  <a:cubicBezTo>
                    <a:pt x="9" y="7"/>
                    <a:pt x="9" y="7"/>
                    <a:pt x="9" y="7"/>
                  </a:cubicBezTo>
                  <a:cubicBezTo>
                    <a:pt x="9" y="7"/>
                    <a:pt x="9" y="7"/>
                    <a:pt x="9" y="7"/>
                  </a:cubicBezTo>
                  <a:lnTo>
                    <a:pt x="4" y="7"/>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6" name="Freeform 309"/>
            <p:cNvSpPr>
              <a:spLocks/>
            </p:cNvSpPr>
            <p:nvPr/>
          </p:nvSpPr>
          <p:spPr bwMode="auto">
            <a:xfrm>
              <a:off x="6386882" y="1045550"/>
              <a:ext cx="35412" cy="41851"/>
            </a:xfrm>
            <a:custGeom>
              <a:avLst/>
              <a:gdLst>
                <a:gd name="T0" fmla="*/ 15 w 16"/>
                <a:gd name="T1" fmla="*/ 16 h 19"/>
                <a:gd name="T2" fmla="*/ 10 w 16"/>
                <a:gd name="T3" fmla="*/ 3 h 19"/>
                <a:gd name="T4" fmla="*/ 4 w 16"/>
                <a:gd name="T5" fmla="*/ 3 h 19"/>
                <a:gd name="T6" fmla="*/ 10 w 16"/>
                <a:gd name="T7" fmla="*/ 19 h 19"/>
                <a:gd name="T8" fmla="*/ 14 w 16"/>
                <a:gd name="T9" fmla="*/ 18 h 19"/>
                <a:gd name="T10" fmla="*/ 15 w 16"/>
                <a:gd name="T11" fmla="*/ 16 h 19"/>
              </a:gdLst>
              <a:ahLst/>
              <a:cxnLst>
                <a:cxn ang="0">
                  <a:pos x="T0" y="T1"/>
                </a:cxn>
                <a:cxn ang="0">
                  <a:pos x="T2" y="T3"/>
                </a:cxn>
                <a:cxn ang="0">
                  <a:pos x="T4" y="T5"/>
                </a:cxn>
                <a:cxn ang="0">
                  <a:pos x="T6" y="T7"/>
                </a:cxn>
                <a:cxn ang="0">
                  <a:pos x="T8" y="T9"/>
                </a:cxn>
                <a:cxn ang="0">
                  <a:pos x="T10" y="T11"/>
                </a:cxn>
              </a:cxnLst>
              <a:rect l="0" t="0" r="r" b="b"/>
              <a:pathLst>
                <a:path w="16" h="19">
                  <a:moveTo>
                    <a:pt x="15" y="16"/>
                  </a:moveTo>
                  <a:cubicBezTo>
                    <a:pt x="9" y="13"/>
                    <a:pt x="7" y="8"/>
                    <a:pt x="10" y="3"/>
                  </a:cubicBezTo>
                  <a:cubicBezTo>
                    <a:pt x="11" y="0"/>
                    <a:pt x="5" y="1"/>
                    <a:pt x="4" y="3"/>
                  </a:cubicBezTo>
                  <a:cubicBezTo>
                    <a:pt x="0" y="9"/>
                    <a:pt x="3" y="16"/>
                    <a:pt x="10" y="19"/>
                  </a:cubicBezTo>
                  <a:cubicBezTo>
                    <a:pt x="11" y="19"/>
                    <a:pt x="13" y="19"/>
                    <a:pt x="14" y="18"/>
                  </a:cubicBezTo>
                  <a:cubicBezTo>
                    <a:pt x="15" y="18"/>
                    <a:pt x="16" y="16"/>
                    <a:pt x="15" y="16"/>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 name="Freeform 310"/>
            <p:cNvSpPr>
              <a:spLocks/>
            </p:cNvSpPr>
            <p:nvPr/>
          </p:nvSpPr>
          <p:spPr bwMode="auto">
            <a:xfrm>
              <a:off x="6399760" y="1039111"/>
              <a:ext cx="53118" cy="33803"/>
            </a:xfrm>
            <a:custGeom>
              <a:avLst/>
              <a:gdLst>
                <a:gd name="T0" fmla="*/ 22 w 24"/>
                <a:gd name="T1" fmla="*/ 0 h 15"/>
                <a:gd name="T2" fmla="*/ 13 w 24"/>
                <a:gd name="T3" fmla="*/ 4 h 15"/>
                <a:gd name="T4" fmla="*/ 12 w 24"/>
                <a:gd name="T5" fmla="*/ 5 h 15"/>
                <a:gd name="T6" fmla="*/ 14 w 24"/>
                <a:gd name="T7" fmla="*/ 7 h 15"/>
                <a:gd name="T8" fmla="*/ 16 w 24"/>
                <a:gd name="T9" fmla="*/ 5 h 15"/>
                <a:gd name="T10" fmla="*/ 8 w 24"/>
                <a:gd name="T11" fmla="*/ 4 h 15"/>
                <a:gd name="T12" fmla="*/ 5 w 24"/>
                <a:gd name="T13" fmla="*/ 6 h 15"/>
                <a:gd name="T14" fmla="*/ 9 w 24"/>
                <a:gd name="T15" fmla="*/ 10 h 15"/>
                <a:gd name="T16" fmla="*/ 12 w 24"/>
                <a:gd name="T17" fmla="*/ 9 h 15"/>
                <a:gd name="T18" fmla="*/ 3 w 24"/>
                <a:gd name="T19" fmla="*/ 7 h 15"/>
                <a:gd name="T20" fmla="*/ 1 w 24"/>
                <a:gd name="T21" fmla="*/ 8 h 15"/>
                <a:gd name="T22" fmla="*/ 6 w 24"/>
                <a:gd name="T23" fmla="*/ 14 h 15"/>
                <a:gd name="T24" fmla="*/ 9 w 24"/>
                <a:gd name="T25" fmla="*/ 14 h 15"/>
                <a:gd name="T26" fmla="*/ 12 w 24"/>
                <a:gd name="T27" fmla="*/ 9 h 15"/>
                <a:gd name="T28" fmla="*/ 9 w 24"/>
                <a:gd name="T29" fmla="*/ 9 h 15"/>
                <a:gd name="T30" fmla="*/ 7 w 24"/>
                <a:gd name="T31" fmla="*/ 13 h 15"/>
                <a:gd name="T32" fmla="*/ 10 w 24"/>
                <a:gd name="T33" fmla="*/ 13 h 15"/>
                <a:gd name="T34" fmla="*/ 17 w 24"/>
                <a:gd name="T35" fmla="*/ 8 h 15"/>
                <a:gd name="T36" fmla="*/ 15 w 24"/>
                <a:gd name="T37" fmla="*/ 7 h 15"/>
                <a:gd name="T38" fmla="*/ 7 w 24"/>
                <a:gd name="T39" fmla="*/ 13 h 15"/>
                <a:gd name="T40" fmla="*/ 10 w 24"/>
                <a:gd name="T41" fmla="*/ 13 h 15"/>
                <a:gd name="T42" fmla="*/ 12 w 24"/>
                <a:gd name="T43" fmla="*/ 9 h 15"/>
                <a:gd name="T44" fmla="*/ 9 w 24"/>
                <a:gd name="T45" fmla="*/ 9 h 15"/>
                <a:gd name="T46" fmla="*/ 6 w 24"/>
                <a:gd name="T47" fmla="*/ 14 h 15"/>
                <a:gd name="T48" fmla="*/ 9 w 24"/>
                <a:gd name="T49" fmla="*/ 13 h 15"/>
                <a:gd name="T50" fmla="*/ 4 w 24"/>
                <a:gd name="T51" fmla="*/ 7 h 15"/>
                <a:gd name="T52" fmla="*/ 1 w 24"/>
                <a:gd name="T53" fmla="*/ 8 h 15"/>
                <a:gd name="T54" fmla="*/ 9 w 24"/>
                <a:gd name="T55" fmla="*/ 10 h 15"/>
                <a:gd name="T56" fmla="*/ 12 w 24"/>
                <a:gd name="T57" fmla="*/ 9 h 15"/>
                <a:gd name="T58" fmla="*/ 8 w 24"/>
                <a:gd name="T59" fmla="*/ 5 h 15"/>
                <a:gd name="T60" fmla="*/ 6 w 24"/>
                <a:gd name="T61" fmla="*/ 6 h 15"/>
                <a:gd name="T62" fmla="*/ 14 w 24"/>
                <a:gd name="T63" fmla="*/ 7 h 15"/>
                <a:gd name="T64" fmla="*/ 16 w 24"/>
                <a:gd name="T65" fmla="*/ 6 h 15"/>
                <a:gd name="T66" fmla="*/ 15 w 24"/>
                <a:gd name="T67" fmla="*/ 4 h 15"/>
                <a:gd name="T68" fmla="*/ 14 w 24"/>
                <a:gd name="T69" fmla="*/ 5 h 15"/>
                <a:gd name="T70" fmla="*/ 23 w 24"/>
                <a:gd name="T71" fmla="*/ 1 h 15"/>
                <a:gd name="T72" fmla="*/ 22 w 24"/>
                <a:gd name="T7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15">
                  <a:moveTo>
                    <a:pt x="22" y="0"/>
                  </a:moveTo>
                  <a:cubicBezTo>
                    <a:pt x="19" y="1"/>
                    <a:pt x="16" y="3"/>
                    <a:pt x="13" y="4"/>
                  </a:cubicBezTo>
                  <a:cubicBezTo>
                    <a:pt x="13" y="4"/>
                    <a:pt x="12" y="5"/>
                    <a:pt x="12" y="5"/>
                  </a:cubicBezTo>
                  <a:cubicBezTo>
                    <a:pt x="13" y="6"/>
                    <a:pt x="13" y="6"/>
                    <a:pt x="14" y="7"/>
                  </a:cubicBezTo>
                  <a:cubicBezTo>
                    <a:pt x="14" y="6"/>
                    <a:pt x="15" y="6"/>
                    <a:pt x="16" y="5"/>
                  </a:cubicBezTo>
                  <a:cubicBezTo>
                    <a:pt x="13" y="5"/>
                    <a:pt x="11" y="5"/>
                    <a:pt x="8" y="4"/>
                  </a:cubicBezTo>
                  <a:cubicBezTo>
                    <a:pt x="7" y="4"/>
                    <a:pt x="5" y="5"/>
                    <a:pt x="5" y="6"/>
                  </a:cubicBezTo>
                  <a:cubicBezTo>
                    <a:pt x="7" y="7"/>
                    <a:pt x="8" y="9"/>
                    <a:pt x="9" y="10"/>
                  </a:cubicBezTo>
                  <a:cubicBezTo>
                    <a:pt x="10" y="9"/>
                    <a:pt x="11" y="9"/>
                    <a:pt x="12" y="9"/>
                  </a:cubicBezTo>
                  <a:cubicBezTo>
                    <a:pt x="9" y="7"/>
                    <a:pt x="6" y="8"/>
                    <a:pt x="3" y="7"/>
                  </a:cubicBezTo>
                  <a:cubicBezTo>
                    <a:pt x="3" y="7"/>
                    <a:pt x="0" y="7"/>
                    <a:pt x="1" y="8"/>
                  </a:cubicBezTo>
                  <a:cubicBezTo>
                    <a:pt x="2" y="10"/>
                    <a:pt x="4" y="12"/>
                    <a:pt x="6" y="14"/>
                  </a:cubicBezTo>
                  <a:cubicBezTo>
                    <a:pt x="7" y="15"/>
                    <a:pt x="9" y="15"/>
                    <a:pt x="9" y="14"/>
                  </a:cubicBezTo>
                  <a:cubicBezTo>
                    <a:pt x="10" y="12"/>
                    <a:pt x="11" y="11"/>
                    <a:pt x="12" y="9"/>
                  </a:cubicBezTo>
                  <a:cubicBezTo>
                    <a:pt x="13" y="8"/>
                    <a:pt x="10" y="9"/>
                    <a:pt x="9" y="9"/>
                  </a:cubicBezTo>
                  <a:cubicBezTo>
                    <a:pt x="8" y="11"/>
                    <a:pt x="8" y="12"/>
                    <a:pt x="7" y="13"/>
                  </a:cubicBezTo>
                  <a:cubicBezTo>
                    <a:pt x="7" y="14"/>
                    <a:pt x="9" y="14"/>
                    <a:pt x="10" y="13"/>
                  </a:cubicBezTo>
                  <a:cubicBezTo>
                    <a:pt x="12" y="12"/>
                    <a:pt x="15" y="10"/>
                    <a:pt x="17" y="8"/>
                  </a:cubicBezTo>
                  <a:cubicBezTo>
                    <a:pt x="19" y="7"/>
                    <a:pt x="16" y="7"/>
                    <a:pt x="15" y="7"/>
                  </a:cubicBezTo>
                  <a:cubicBezTo>
                    <a:pt x="12" y="9"/>
                    <a:pt x="10" y="11"/>
                    <a:pt x="7" y="13"/>
                  </a:cubicBezTo>
                  <a:cubicBezTo>
                    <a:pt x="8" y="13"/>
                    <a:pt x="9" y="13"/>
                    <a:pt x="10" y="13"/>
                  </a:cubicBezTo>
                  <a:cubicBezTo>
                    <a:pt x="11" y="12"/>
                    <a:pt x="11" y="10"/>
                    <a:pt x="12" y="9"/>
                  </a:cubicBezTo>
                  <a:cubicBezTo>
                    <a:pt x="11" y="9"/>
                    <a:pt x="10" y="9"/>
                    <a:pt x="9" y="9"/>
                  </a:cubicBezTo>
                  <a:cubicBezTo>
                    <a:pt x="8" y="11"/>
                    <a:pt x="7" y="12"/>
                    <a:pt x="6" y="14"/>
                  </a:cubicBezTo>
                  <a:cubicBezTo>
                    <a:pt x="7" y="14"/>
                    <a:pt x="8" y="13"/>
                    <a:pt x="9" y="13"/>
                  </a:cubicBezTo>
                  <a:cubicBezTo>
                    <a:pt x="7" y="11"/>
                    <a:pt x="5" y="10"/>
                    <a:pt x="4" y="7"/>
                  </a:cubicBezTo>
                  <a:cubicBezTo>
                    <a:pt x="3" y="7"/>
                    <a:pt x="2" y="8"/>
                    <a:pt x="1" y="8"/>
                  </a:cubicBezTo>
                  <a:cubicBezTo>
                    <a:pt x="4" y="9"/>
                    <a:pt x="7" y="9"/>
                    <a:pt x="9" y="10"/>
                  </a:cubicBezTo>
                  <a:cubicBezTo>
                    <a:pt x="10" y="10"/>
                    <a:pt x="13" y="9"/>
                    <a:pt x="12" y="9"/>
                  </a:cubicBezTo>
                  <a:cubicBezTo>
                    <a:pt x="10" y="8"/>
                    <a:pt x="9" y="6"/>
                    <a:pt x="8" y="5"/>
                  </a:cubicBezTo>
                  <a:cubicBezTo>
                    <a:pt x="7" y="5"/>
                    <a:pt x="6" y="5"/>
                    <a:pt x="6" y="6"/>
                  </a:cubicBezTo>
                  <a:cubicBezTo>
                    <a:pt x="8" y="7"/>
                    <a:pt x="11" y="6"/>
                    <a:pt x="14" y="7"/>
                  </a:cubicBezTo>
                  <a:cubicBezTo>
                    <a:pt x="15" y="7"/>
                    <a:pt x="17" y="6"/>
                    <a:pt x="16" y="6"/>
                  </a:cubicBezTo>
                  <a:cubicBezTo>
                    <a:pt x="16" y="5"/>
                    <a:pt x="16" y="5"/>
                    <a:pt x="15" y="4"/>
                  </a:cubicBezTo>
                  <a:cubicBezTo>
                    <a:pt x="15" y="4"/>
                    <a:pt x="15" y="5"/>
                    <a:pt x="14" y="5"/>
                  </a:cubicBezTo>
                  <a:cubicBezTo>
                    <a:pt x="17" y="4"/>
                    <a:pt x="19" y="2"/>
                    <a:pt x="23" y="1"/>
                  </a:cubicBezTo>
                  <a:cubicBezTo>
                    <a:pt x="24" y="1"/>
                    <a:pt x="24" y="0"/>
                    <a:pt x="22" y="0"/>
                  </a:cubicBezTo>
                  <a:close/>
                </a:path>
              </a:pathLst>
            </a:custGeom>
            <a:solidFill>
              <a:srgbClr val="E851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8" name="Freeform 311"/>
            <p:cNvSpPr>
              <a:spLocks/>
            </p:cNvSpPr>
            <p:nvPr/>
          </p:nvSpPr>
          <p:spPr bwMode="auto">
            <a:xfrm>
              <a:off x="5316465" y="1093839"/>
              <a:ext cx="1009251" cy="602010"/>
            </a:xfrm>
            <a:custGeom>
              <a:avLst/>
              <a:gdLst>
                <a:gd name="T0" fmla="*/ 461 w 461"/>
                <a:gd name="T1" fmla="*/ 44 h 275"/>
                <a:gd name="T2" fmla="*/ 429 w 461"/>
                <a:gd name="T3" fmla="*/ 2 h 275"/>
                <a:gd name="T4" fmla="*/ 427 w 461"/>
                <a:gd name="T5" fmla="*/ 0 h 275"/>
                <a:gd name="T6" fmla="*/ 80 w 461"/>
                <a:gd name="T7" fmla="*/ 190 h 275"/>
                <a:gd name="T8" fmla="*/ 8 w 461"/>
                <a:gd name="T9" fmla="*/ 224 h 275"/>
                <a:gd name="T10" fmla="*/ 12 w 461"/>
                <a:gd name="T11" fmla="*/ 257 h 275"/>
                <a:gd name="T12" fmla="*/ 42 w 461"/>
                <a:gd name="T13" fmla="*/ 270 h 275"/>
                <a:gd name="T14" fmla="*/ 113 w 461"/>
                <a:gd name="T15" fmla="*/ 236 h 275"/>
                <a:gd name="T16" fmla="*/ 460 w 461"/>
                <a:gd name="T17" fmla="*/ 45 h 275"/>
                <a:gd name="T18" fmla="*/ 461 w 461"/>
                <a:gd name="T19" fmla="*/ 44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1" h="275">
                  <a:moveTo>
                    <a:pt x="461" y="44"/>
                  </a:moveTo>
                  <a:cubicBezTo>
                    <a:pt x="443" y="30"/>
                    <a:pt x="433" y="23"/>
                    <a:pt x="429" y="2"/>
                  </a:cubicBezTo>
                  <a:cubicBezTo>
                    <a:pt x="427" y="0"/>
                    <a:pt x="427" y="0"/>
                    <a:pt x="427" y="0"/>
                  </a:cubicBezTo>
                  <a:cubicBezTo>
                    <a:pt x="323" y="76"/>
                    <a:pt x="193" y="126"/>
                    <a:pt x="80" y="190"/>
                  </a:cubicBezTo>
                  <a:cubicBezTo>
                    <a:pt x="58" y="202"/>
                    <a:pt x="32" y="215"/>
                    <a:pt x="8" y="224"/>
                  </a:cubicBezTo>
                  <a:cubicBezTo>
                    <a:pt x="8" y="224"/>
                    <a:pt x="0" y="238"/>
                    <a:pt x="12" y="257"/>
                  </a:cubicBezTo>
                  <a:cubicBezTo>
                    <a:pt x="24" y="275"/>
                    <a:pt x="42" y="270"/>
                    <a:pt x="42" y="270"/>
                  </a:cubicBezTo>
                  <a:cubicBezTo>
                    <a:pt x="65" y="261"/>
                    <a:pt x="91" y="248"/>
                    <a:pt x="113" y="236"/>
                  </a:cubicBezTo>
                  <a:cubicBezTo>
                    <a:pt x="226" y="172"/>
                    <a:pt x="356" y="121"/>
                    <a:pt x="460" y="45"/>
                  </a:cubicBezTo>
                  <a:cubicBezTo>
                    <a:pt x="461" y="44"/>
                    <a:pt x="461" y="44"/>
                    <a:pt x="461" y="44"/>
                  </a:cubicBezTo>
                </a:path>
              </a:pathLst>
            </a:custGeom>
            <a:solidFill>
              <a:srgbClr val="F3B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9" name="Freeform 312"/>
            <p:cNvSpPr>
              <a:spLocks/>
            </p:cNvSpPr>
            <p:nvPr/>
          </p:nvSpPr>
          <p:spPr bwMode="auto">
            <a:xfrm>
              <a:off x="5311635" y="1087401"/>
              <a:ext cx="1026958" cy="630983"/>
            </a:xfrm>
            <a:custGeom>
              <a:avLst/>
              <a:gdLst>
                <a:gd name="T0" fmla="*/ 466 w 469"/>
                <a:gd name="T1" fmla="*/ 45 h 288"/>
                <a:gd name="T2" fmla="*/ 442 w 469"/>
                <a:gd name="T3" fmla="*/ 22 h 288"/>
                <a:gd name="T4" fmla="*/ 432 w 469"/>
                <a:gd name="T5" fmla="*/ 1 h 288"/>
                <a:gd name="T6" fmla="*/ 426 w 469"/>
                <a:gd name="T7" fmla="*/ 1 h 288"/>
                <a:gd name="T8" fmla="*/ 166 w 469"/>
                <a:gd name="T9" fmla="*/ 146 h 288"/>
                <a:gd name="T10" fmla="*/ 35 w 469"/>
                <a:gd name="T11" fmla="*/ 214 h 288"/>
                <a:gd name="T12" fmla="*/ 6 w 469"/>
                <a:gd name="T13" fmla="*/ 230 h 288"/>
                <a:gd name="T14" fmla="*/ 18 w 469"/>
                <a:gd name="T15" fmla="*/ 270 h 288"/>
                <a:gd name="T16" fmla="*/ 91 w 469"/>
                <a:gd name="T17" fmla="*/ 254 h 288"/>
                <a:gd name="T18" fmla="*/ 221 w 469"/>
                <a:gd name="T19" fmla="*/ 186 h 288"/>
                <a:gd name="T20" fmla="*/ 352 w 469"/>
                <a:gd name="T21" fmla="*/ 119 h 288"/>
                <a:gd name="T22" fmla="*/ 413 w 469"/>
                <a:gd name="T23" fmla="*/ 84 h 288"/>
                <a:gd name="T24" fmla="*/ 466 w 469"/>
                <a:gd name="T25" fmla="*/ 48 h 288"/>
                <a:gd name="T26" fmla="*/ 460 w 469"/>
                <a:gd name="T27" fmla="*/ 46 h 288"/>
                <a:gd name="T28" fmla="*/ 408 w 469"/>
                <a:gd name="T29" fmla="*/ 81 h 288"/>
                <a:gd name="T30" fmla="*/ 354 w 469"/>
                <a:gd name="T31" fmla="*/ 112 h 288"/>
                <a:gd name="T32" fmla="*/ 236 w 469"/>
                <a:gd name="T33" fmla="*/ 173 h 288"/>
                <a:gd name="T34" fmla="*/ 130 w 469"/>
                <a:gd name="T35" fmla="*/ 227 h 288"/>
                <a:gd name="T36" fmla="*/ 68 w 469"/>
                <a:gd name="T37" fmla="*/ 260 h 288"/>
                <a:gd name="T38" fmla="*/ 42 w 469"/>
                <a:gd name="T39" fmla="*/ 271 h 288"/>
                <a:gd name="T40" fmla="*/ 13 w 469"/>
                <a:gd name="T41" fmla="*/ 247 h 288"/>
                <a:gd name="T42" fmla="*/ 45 w 469"/>
                <a:gd name="T43" fmla="*/ 215 h 288"/>
                <a:gd name="T44" fmla="*/ 96 w 469"/>
                <a:gd name="T45" fmla="*/ 188 h 288"/>
                <a:gd name="T46" fmla="*/ 213 w 469"/>
                <a:gd name="T47" fmla="*/ 128 h 288"/>
                <a:gd name="T48" fmla="*/ 431 w 469"/>
                <a:gd name="T49" fmla="*/ 4 h 288"/>
                <a:gd name="T50" fmla="*/ 425 w 469"/>
                <a:gd name="T51" fmla="*/ 4 h 288"/>
                <a:gd name="T52" fmla="*/ 437 w 469"/>
                <a:gd name="T53" fmla="*/ 29 h 288"/>
                <a:gd name="T54" fmla="*/ 460 w 469"/>
                <a:gd name="T55" fmla="*/ 49 h 288"/>
                <a:gd name="T56" fmla="*/ 466 w 469"/>
                <a:gd name="T57" fmla="*/ 4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9" h="288">
                  <a:moveTo>
                    <a:pt x="466" y="45"/>
                  </a:moveTo>
                  <a:cubicBezTo>
                    <a:pt x="457" y="38"/>
                    <a:pt x="448" y="31"/>
                    <a:pt x="442" y="22"/>
                  </a:cubicBezTo>
                  <a:cubicBezTo>
                    <a:pt x="437" y="15"/>
                    <a:pt x="438" y="7"/>
                    <a:pt x="432" y="1"/>
                  </a:cubicBezTo>
                  <a:cubicBezTo>
                    <a:pt x="431" y="0"/>
                    <a:pt x="428" y="0"/>
                    <a:pt x="426" y="1"/>
                  </a:cubicBezTo>
                  <a:cubicBezTo>
                    <a:pt x="345" y="60"/>
                    <a:pt x="255" y="102"/>
                    <a:pt x="166" y="146"/>
                  </a:cubicBezTo>
                  <a:cubicBezTo>
                    <a:pt x="122" y="168"/>
                    <a:pt x="80" y="193"/>
                    <a:pt x="35" y="214"/>
                  </a:cubicBezTo>
                  <a:cubicBezTo>
                    <a:pt x="27" y="218"/>
                    <a:pt x="9" y="221"/>
                    <a:pt x="6" y="230"/>
                  </a:cubicBezTo>
                  <a:cubicBezTo>
                    <a:pt x="0" y="245"/>
                    <a:pt x="7" y="259"/>
                    <a:pt x="18" y="270"/>
                  </a:cubicBezTo>
                  <a:cubicBezTo>
                    <a:pt x="38" y="288"/>
                    <a:pt x="74" y="262"/>
                    <a:pt x="91" y="254"/>
                  </a:cubicBezTo>
                  <a:cubicBezTo>
                    <a:pt x="135" y="232"/>
                    <a:pt x="177" y="208"/>
                    <a:pt x="221" y="186"/>
                  </a:cubicBezTo>
                  <a:cubicBezTo>
                    <a:pt x="265" y="164"/>
                    <a:pt x="309" y="142"/>
                    <a:pt x="352" y="119"/>
                  </a:cubicBezTo>
                  <a:cubicBezTo>
                    <a:pt x="373" y="108"/>
                    <a:pt x="393" y="96"/>
                    <a:pt x="413" y="84"/>
                  </a:cubicBezTo>
                  <a:cubicBezTo>
                    <a:pt x="431" y="73"/>
                    <a:pt x="451" y="62"/>
                    <a:pt x="466" y="48"/>
                  </a:cubicBezTo>
                  <a:cubicBezTo>
                    <a:pt x="469" y="45"/>
                    <a:pt x="462" y="44"/>
                    <a:pt x="460" y="46"/>
                  </a:cubicBezTo>
                  <a:cubicBezTo>
                    <a:pt x="445" y="60"/>
                    <a:pt x="425" y="71"/>
                    <a:pt x="408" y="81"/>
                  </a:cubicBezTo>
                  <a:cubicBezTo>
                    <a:pt x="391" y="92"/>
                    <a:pt x="373" y="102"/>
                    <a:pt x="354" y="112"/>
                  </a:cubicBezTo>
                  <a:cubicBezTo>
                    <a:pt x="316" y="134"/>
                    <a:pt x="276" y="153"/>
                    <a:pt x="236" y="173"/>
                  </a:cubicBezTo>
                  <a:cubicBezTo>
                    <a:pt x="201" y="191"/>
                    <a:pt x="165" y="208"/>
                    <a:pt x="130" y="227"/>
                  </a:cubicBezTo>
                  <a:cubicBezTo>
                    <a:pt x="110" y="239"/>
                    <a:pt x="89" y="250"/>
                    <a:pt x="68" y="260"/>
                  </a:cubicBezTo>
                  <a:cubicBezTo>
                    <a:pt x="60" y="263"/>
                    <a:pt x="51" y="268"/>
                    <a:pt x="42" y="271"/>
                  </a:cubicBezTo>
                  <a:cubicBezTo>
                    <a:pt x="27" y="275"/>
                    <a:pt x="17" y="259"/>
                    <a:pt x="13" y="247"/>
                  </a:cubicBezTo>
                  <a:cubicBezTo>
                    <a:pt x="5" y="225"/>
                    <a:pt x="30" y="222"/>
                    <a:pt x="45" y="215"/>
                  </a:cubicBezTo>
                  <a:cubicBezTo>
                    <a:pt x="62" y="207"/>
                    <a:pt x="79" y="197"/>
                    <a:pt x="96" y="188"/>
                  </a:cubicBezTo>
                  <a:cubicBezTo>
                    <a:pt x="134" y="167"/>
                    <a:pt x="174" y="147"/>
                    <a:pt x="213" y="128"/>
                  </a:cubicBezTo>
                  <a:cubicBezTo>
                    <a:pt x="288" y="91"/>
                    <a:pt x="363" y="53"/>
                    <a:pt x="431" y="4"/>
                  </a:cubicBezTo>
                  <a:cubicBezTo>
                    <a:pt x="429" y="4"/>
                    <a:pt x="427" y="4"/>
                    <a:pt x="425" y="4"/>
                  </a:cubicBezTo>
                  <a:cubicBezTo>
                    <a:pt x="431" y="10"/>
                    <a:pt x="432" y="22"/>
                    <a:pt x="437" y="29"/>
                  </a:cubicBezTo>
                  <a:cubicBezTo>
                    <a:pt x="443" y="37"/>
                    <a:pt x="452" y="43"/>
                    <a:pt x="460" y="49"/>
                  </a:cubicBezTo>
                  <a:cubicBezTo>
                    <a:pt x="462" y="51"/>
                    <a:pt x="469" y="48"/>
                    <a:pt x="466" y="45"/>
                  </a:cubicBezTo>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0" name="Freeform 313"/>
            <p:cNvSpPr>
              <a:spLocks/>
            </p:cNvSpPr>
            <p:nvPr/>
          </p:nvSpPr>
          <p:spPr bwMode="auto">
            <a:xfrm>
              <a:off x="6245233" y="1027844"/>
              <a:ext cx="231790" cy="167404"/>
            </a:xfrm>
            <a:custGeom>
              <a:avLst/>
              <a:gdLst>
                <a:gd name="T0" fmla="*/ 4 w 106"/>
                <a:gd name="T1" fmla="*/ 31 h 76"/>
                <a:gd name="T2" fmla="*/ 91 w 106"/>
                <a:gd name="T3" fmla="*/ 8 h 76"/>
                <a:gd name="T4" fmla="*/ 85 w 106"/>
                <a:gd name="T5" fmla="*/ 16 h 76"/>
                <a:gd name="T6" fmla="*/ 65 w 106"/>
                <a:gd name="T7" fmla="*/ 36 h 76"/>
                <a:gd name="T8" fmla="*/ 34 w 106"/>
                <a:gd name="T9" fmla="*/ 73 h 76"/>
                <a:gd name="T10" fmla="*/ 39 w 106"/>
                <a:gd name="T11" fmla="*/ 74 h 76"/>
                <a:gd name="T12" fmla="*/ 104 w 106"/>
                <a:gd name="T13" fmla="*/ 3 h 76"/>
                <a:gd name="T14" fmla="*/ 101 w 106"/>
                <a:gd name="T15" fmla="*/ 0 h 76"/>
                <a:gd name="T16" fmla="*/ 4 w 106"/>
                <a:gd name="T17" fmla="*/ 27 h 76"/>
                <a:gd name="T18" fmla="*/ 4 w 106"/>
                <a:gd name="T19"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6">
                  <a:moveTo>
                    <a:pt x="4" y="31"/>
                  </a:moveTo>
                  <a:cubicBezTo>
                    <a:pt x="34" y="29"/>
                    <a:pt x="62" y="18"/>
                    <a:pt x="91" y="8"/>
                  </a:cubicBezTo>
                  <a:cubicBezTo>
                    <a:pt x="101" y="4"/>
                    <a:pt x="87" y="14"/>
                    <a:pt x="85" y="16"/>
                  </a:cubicBezTo>
                  <a:cubicBezTo>
                    <a:pt x="78" y="22"/>
                    <a:pt x="72" y="29"/>
                    <a:pt x="65" y="36"/>
                  </a:cubicBezTo>
                  <a:cubicBezTo>
                    <a:pt x="54" y="48"/>
                    <a:pt x="44" y="60"/>
                    <a:pt x="34" y="73"/>
                  </a:cubicBezTo>
                  <a:cubicBezTo>
                    <a:pt x="32" y="76"/>
                    <a:pt x="38" y="75"/>
                    <a:pt x="39" y="74"/>
                  </a:cubicBezTo>
                  <a:cubicBezTo>
                    <a:pt x="59" y="48"/>
                    <a:pt x="81" y="25"/>
                    <a:pt x="104" y="3"/>
                  </a:cubicBezTo>
                  <a:cubicBezTo>
                    <a:pt x="106" y="1"/>
                    <a:pt x="103" y="0"/>
                    <a:pt x="101" y="0"/>
                  </a:cubicBezTo>
                  <a:cubicBezTo>
                    <a:pt x="69" y="11"/>
                    <a:pt x="38" y="25"/>
                    <a:pt x="4" y="27"/>
                  </a:cubicBezTo>
                  <a:cubicBezTo>
                    <a:pt x="1" y="27"/>
                    <a:pt x="0" y="31"/>
                    <a:pt x="4" y="3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1" name="Freeform 314"/>
            <p:cNvSpPr>
              <a:spLocks/>
            </p:cNvSpPr>
            <p:nvPr/>
          </p:nvSpPr>
          <p:spPr bwMode="auto">
            <a:xfrm>
              <a:off x="5863746" y="1364261"/>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2" name="Freeform 315"/>
            <p:cNvSpPr>
              <a:spLocks/>
            </p:cNvSpPr>
            <p:nvPr/>
          </p:nvSpPr>
          <p:spPr bwMode="auto">
            <a:xfrm>
              <a:off x="5680245" y="1452792"/>
              <a:ext cx="1610" cy="3219"/>
            </a:xfrm>
            <a:custGeom>
              <a:avLst/>
              <a:gdLst>
                <a:gd name="T0" fmla="*/ 1 w 1"/>
                <a:gd name="T1" fmla="*/ 0 h 2"/>
                <a:gd name="T2" fmla="*/ 0 w 1"/>
                <a:gd name="T3" fmla="*/ 2 h 2"/>
                <a:gd name="T4" fmla="*/ 1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0" y="2"/>
                  </a:lnTo>
                  <a:lnTo>
                    <a:pt x="1" y="2"/>
                  </a:lnTo>
                  <a:lnTo>
                    <a:pt x="1" y="2"/>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3" name="Freeform 316"/>
            <p:cNvSpPr>
              <a:spLocks/>
            </p:cNvSpPr>
            <p:nvPr/>
          </p:nvSpPr>
          <p:spPr bwMode="auto">
            <a:xfrm>
              <a:off x="5680245" y="1452792"/>
              <a:ext cx="1610" cy="3219"/>
            </a:xfrm>
            <a:custGeom>
              <a:avLst/>
              <a:gdLst>
                <a:gd name="T0" fmla="*/ 1 w 1"/>
                <a:gd name="T1" fmla="*/ 0 h 2"/>
                <a:gd name="T2" fmla="*/ 0 w 1"/>
                <a:gd name="T3" fmla="*/ 2 h 2"/>
                <a:gd name="T4" fmla="*/ 1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0" y="2"/>
                  </a:lnTo>
                  <a:lnTo>
                    <a:pt x="1" y="2"/>
                  </a:lnTo>
                  <a:lnTo>
                    <a:pt x="1"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4" name="Freeform 317"/>
            <p:cNvSpPr>
              <a:spLocks/>
            </p:cNvSpPr>
            <p:nvPr/>
          </p:nvSpPr>
          <p:spPr bwMode="auto">
            <a:xfrm>
              <a:off x="5680245" y="1456011"/>
              <a:ext cx="1610" cy="0"/>
            </a:xfrm>
            <a:custGeom>
              <a:avLst/>
              <a:gdLst>
                <a:gd name="T0" fmla="*/ 1 w 1"/>
                <a:gd name="T1" fmla="*/ 1 w 1"/>
                <a:gd name="T2" fmla="*/ 1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1" y="0"/>
                  </a:cubicBez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5" name="Freeform 318"/>
            <p:cNvSpPr>
              <a:spLocks/>
            </p:cNvSpPr>
            <p:nvPr/>
          </p:nvSpPr>
          <p:spPr bwMode="auto">
            <a:xfrm>
              <a:off x="5876623" y="1348164"/>
              <a:ext cx="482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6" name="Freeform 319"/>
            <p:cNvSpPr>
              <a:spLocks/>
            </p:cNvSpPr>
            <p:nvPr/>
          </p:nvSpPr>
          <p:spPr bwMode="auto">
            <a:xfrm>
              <a:off x="5876623" y="1348164"/>
              <a:ext cx="482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7" name="Freeform 320"/>
            <p:cNvSpPr>
              <a:spLocks/>
            </p:cNvSpPr>
            <p:nvPr/>
          </p:nvSpPr>
          <p:spPr bwMode="auto">
            <a:xfrm>
              <a:off x="5857307" y="135621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8" name="Freeform 321"/>
            <p:cNvSpPr>
              <a:spLocks/>
            </p:cNvSpPr>
            <p:nvPr/>
          </p:nvSpPr>
          <p:spPr bwMode="auto">
            <a:xfrm>
              <a:off x="5857307" y="135621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9" name="Freeform 322"/>
            <p:cNvSpPr>
              <a:spLocks/>
            </p:cNvSpPr>
            <p:nvPr/>
          </p:nvSpPr>
          <p:spPr bwMode="auto">
            <a:xfrm>
              <a:off x="6027930" y="12821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0" name="Freeform 323"/>
            <p:cNvSpPr>
              <a:spLocks/>
            </p:cNvSpPr>
            <p:nvPr/>
          </p:nvSpPr>
          <p:spPr bwMode="auto">
            <a:xfrm>
              <a:off x="6027930" y="12821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1" name="Freeform 324"/>
            <p:cNvSpPr>
              <a:spLocks/>
            </p:cNvSpPr>
            <p:nvPr/>
          </p:nvSpPr>
          <p:spPr bwMode="auto">
            <a:xfrm>
              <a:off x="6039198" y="1270901"/>
              <a:ext cx="3219" cy="3219"/>
            </a:xfrm>
            <a:custGeom>
              <a:avLst/>
              <a:gdLst>
                <a:gd name="T0" fmla="*/ 2 w 2"/>
                <a:gd name="T1" fmla="*/ 0 h 2"/>
                <a:gd name="T2" fmla="*/ 0 w 2"/>
                <a:gd name="T3" fmla="*/ 2 h 2"/>
                <a:gd name="T4" fmla="*/ 2 w 2"/>
                <a:gd name="T5" fmla="*/ 0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2" y="0"/>
                  </a:lnTo>
                  <a:lnTo>
                    <a:pt x="2"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2" name="Freeform 325"/>
            <p:cNvSpPr>
              <a:spLocks/>
            </p:cNvSpPr>
            <p:nvPr/>
          </p:nvSpPr>
          <p:spPr bwMode="auto">
            <a:xfrm>
              <a:off x="6039198" y="1270901"/>
              <a:ext cx="3219" cy="3219"/>
            </a:xfrm>
            <a:custGeom>
              <a:avLst/>
              <a:gdLst>
                <a:gd name="T0" fmla="*/ 2 w 2"/>
                <a:gd name="T1" fmla="*/ 0 h 2"/>
                <a:gd name="T2" fmla="*/ 0 w 2"/>
                <a:gd name="T3" fmla="*/ 2 h 2"/>
                <a:gd name="T4" fmla="*/ 2 w 2"/>
                <a:gd name="T5" fmla="*/ 0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3" name="Freeform 326"/>
            <p:cNvSpPr>
              <a:spLocks/>
            </p:cNvSpPr>
            <p:nvPr/>
          </p:nvSpPr>
          <p:spPr bwMode="auto">
            <a:xfrm>
              <a:off x="6034369" y="1274120"/>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4" name="Freeform 327"/>
            <p:cNvSpPr>
              <a:spLocks/>
            </p:cNvSpPr>
            <p:nvPr/>
          </p:nvSpPr>
          <p:spPr bwMode="auto">
            <a:xfrm>
              <a:off x="6034369" y="1274120"/>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5" name="Freeform 328"/>
            <p:cNvSpPr>
              <a:spLocks/>
            </p:cNvSpPr>
            <p:nvPr/>
          </p:nvSpPr>
          <p:spPr bwMode="auto">
            <a:xfrm>
              <a:off x="6108413" y="121617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6" name="Freeform 329"/>
            <p:cNvSpPr>
              <a:spLocks/>
            </p:cNvSpPr>
            <p:nvPr/>
          </p:nvSpPr>
          <p:spPr bwMode="auto">
            <a:xfrm>
              <a:off x="6108413" y="121617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7" name="Freeform 330"/>
            <p:cNvSpPr>
              <a:spLocks/>
            </p:cNvSpPr>
            <p:nvPr/>
          </p:nvSpPr>
          <p:spPr bwMode="auto">
            <a:xfrm>
              <a:off x="6026320" y="1282169"/>
              <a:ext cx="1610" cy="3219"/>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8" name="Freeform 331"/>
            <p:cNvSpPr>
              <a:spLocks/>
            </p:cNvSpPr>
            <p:nvPr/>
          </p:nvSpPr>
          <p:spPr bwMode="auto">
            <a:xfrm>
              <a:off x="5863746" y="136587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9" name="Freeform 332"/>
            <p:cNvSpPr>
              <a:spLocks/>
            </p:cNvSpPr>
            <p:nvPr/>
          </p:nvSpPr>
          <p:spPr bwMode="auto">
            <a:xfrm>
              <a:off x="5863746" y="136587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0" name="Freeform 333"/>
            <p:cNvSpPr>
              <a:spLocks/>
            </p:cNvSpPr>
            <p:nvPr/>
          </p:nvSpPr>
          <p:spPr bwMode="auto">
            <a:xfrm>
              <a:off x="5887890" y="1346555"/>
              <a:ext cx="1610"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0"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1" name="Freeform 334"/>
            <p:cNvSpPr>
              <a:spLocks/>
            </p:cNvSpPr>
            <p:nvPr/>
          </p:nvSpPr>
          <p:spPr bwMode="auto">
            <a:xfrm>
              <a:off x="5607811" y="1488204"/>
              <a:ext cx="6439" cy="3219"/>
            </a:xfrm>
            <a:custGeom>
              <a:avLst/>
              <a:gdLst>
                <a:gd name="T0" fmla="*/ 2 w 3"/>
                <a:gd name="T1" fmla="*/ 0 h 1"/>
                <a:gd name="T2" fmla="*/ 0 w 3"/>
                <a:gd name="T3" fmla="*/ 1 h 1"/>
                <a:gd name="T4" fmla="*/ 2 w 3"/>
                <a:gd name="T5" fmla="*/ 0 h 1"/>
              </a:gdLst>
              <a:ahLst/>
              <a:cxnLst>
                <a:cxn ang="0">
                  <a:pos x="T0" y="T1"/>
                </a:cxn>
                <a:cxn ang="0">
                  <a:pos x="T2" y="T3"/>
                </a:cxn>
                <a:cxn ang="0">
                  <a:pos x="T4" y="T5"/>
                </a:cxn>
              </a:cxnLst>
              <a:rect l="0" t="0" r="r" b="b"/>
              <a:pathLst>
                <a:path w="3" h="1">
                  <a:moveTo>
                    <a:pt x="2" y="0"/>
                  </a:moveTo>
                  <a:cubicBezTo>
                    <a:pt x="0" y="1"/>
                    <a:pt x="0" y="1"/>
                    <a:pt x="0" y="1"/>
                  </a:cubicBezTo>
                  <a:cubicBezTo>
                    <a:pt x="2"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2" name="Freeform 335"/>
            <p:cNvSpPr>
              <a:spLocks noEditPoints="1"/>
            </p:cNvSpPr>
            <p:nvPr/>
          </p:nvSpPr>
          <p:spPr bwMode="auto">
            <a:xfrm>
              <a:off x="5607811" y="1295046"/>
              <a:ext cx="384707" cy="193158"/>
            </a:xfrm>
            <a:custGeom>
              <a:avLst/>
              <a:gdLst>
                <a:gd name="T0" fmla="*/ 94 w 176"/>
                <a:gd name="T1" fmla="*/ 41 h 88"/>
                <a:gd name="T2" fmla="*/ 102 w 176"/>
                <a:gd name="T3" fmla="*/ 36 h 88"/>
                <a:gd name="T4" fmla="*/ 155 w 176"/>
                <a:gd name="T5" fmla="*/ 9 h 88"/>
                <a:gd name="T6" fmla="*/ 169 w 176"/>
                <a:gd name="T7" fmla="*/ 6 h 88"/>
                <a:gd name="T8" fmla="*/ 170 w 176"/>
                <a:gd name="T9" fmla="*/ 2 h 88"/>
                <a:gd name="T10" fmla="*/ 169 w 176"/>
                <a:gd name="T11" fmla="*/ 1 h 88"/>
                <a:gd name="T12" fmla="*/ 157 w 176"/>
                <a:gd name="T13" fmla="*/ 6 h 88"/>
                <a:gd name="T14" fmla="*/ 150 w 176"/>
                <a:gd name="T15" fmla="*/ 9 h 88"/>
                <a:gd name="T16" fmla="*/ 145 w 176"/>
                <a:gd name="T17" fmla="*/ 14 h 88"/>
                <a:gd name="T18" fmla="*/ 143 w 176"/>
                <a:gd name="T19" fmla="*/ 14 h 88"/>
                <a:gd name="T20" fmla="*/ 147 w 176"/>
                <a:gd name="T21" fmla="*/ 12 h 88"/>
                <a:gd name="T22" fmla="*/ 155 w 176"/>
                <a:gd name="T23" fmla="*/ 9 h 88"/>
                <a:gd name="T24" fmla="*/ 152 w 176"/>
                <a:gd name="T25" fmla="*/ 13 h 88"/>
                <a:gd name="T26" fmla="*/ 140 w 176"/>
                <a:gd name="T27" fmla="*/ 16 h 88"/>
                <a:gd name="T28" fmla="*/ 133 w 176"/>
                <a:gd name="T29" fmla="*/ 20 h 88"/>
                <a:gd name="T30" fmla="*/ 132 w 176"/>
                <a:gd name="T31" fmla="*/ 19 h 88"/>
                <a:gd name="T32" fmla="*/ 128 w 176"/>
                <a:gd name="T33" fmla="*/ 22 h 88"/>
                <a:gd name="T34" fmla="*/ 129 w 176"/>
                <a:gd name="T35" fmla="*/ 22 h 88"/>
                <a:gd name="T36" fmla="*/ 123 w 176"/>
                <a:gd name="T37" fmla="*/ 26 h 88"/>
                <a:gd name="T38" fmla="*/ 118 w 176"/>
                <a:gd name="T39" fmla="*/ 28 h 88"/>
                <a:gd name="T40" fmla="*/ 114 w 176"/>
                <a:gd name="T41" fmla="*/ 30 h 88"/>
                <a:gd name="T42" fmla="*/ 118 w 176"/>
                <a:gd name="T43" fmla="*/ 26 h 88"/>
                <a:gd name="T44" fmla="*/ 115 w 176"/>
                <a:gd name="T45" fmla="*/ 29 h 88"/>
                <a:gd name="T46" fmla="*/ 112 w 176"/>
                <a:gd name="T47" fmla="*/ 30 h 88"/>
                <a:gd name="T48" fmla="*/ 107 w 176"/>
                <a:gd name="T49" fmla="*/ 34 h 88"/>
                <a:gd name="T50" fmla="*/ 104 w 176"/>
                <a:gd name="T51" fmla="*/ 36 h 88"/>
                <a:gd name="T52" fmla="*/ 91 w 176"/>
                <a:gd name="T53" fmla="*/ 42 h 88"/>
                <a:gd name="T54" fmla="*/ 90 w 176"/>
                <a:gd name="T55" fmla="*/ 41 h 88"/>
                <a:gd name="T56" fmla="*/ 75 w 176"/>
                <a:gd name="T57" fmla="*/ 51 h 88"/>
                <a:gd name="T58" fmla="*/ 69 w 176"/>
                <a:gd name="T59" fmla="*/ 53 h 88"/>
                <a:gd name="T60" fmla="*/ 67 w 176"/>
                <a:gd name="T61" fmla="*/ 54 h 88"/>
                <a:gd name="T62" fmla="*/ 57 w 176"/>
                <a:gd name="T63" fmla="*/ 58 h 88"/>
                <a:gd name="T64" fmla="*/ 53 w 176"/>
                <a:gd name="T65" fmla="*/ 62 h 88"/>
                <a:gd name="T66" fmla="*/ 45 w 176"/>
                <a:gd name="T67" fmla="*/ 65 h 88"/>
                <a:gd name="T68" fmla="*/ 42 w 176"/>
                <a:gd name="T69" fmla="*/ 67 h 88"/>
                <a:gd name="T70" fmla="*/ 27 w 176"/>
                <a:gd name="T71" fmla="*/ 74 h 88"/>
                <a:gd name="T72" fmla="*/ 6 w 176"/>
                <a:gd name="T73" fmla="*/ 85 h 88"/>
                <a:gd name="T74" fmla="*/ 2 w 176"/>
                <a:gd name="T75" fmla="*/ 87 h 88"/>
                <a:gd name="T76" fmla="*/ 2 w 176"/>
                <a:gd name="T77" fmla="*/ 88 h 88"/>
                <a:gd name="T78" fmla="*/ 33 w 176"/>
                <a:gd name="T79" fmla="*/ 72 h 88"/>
                <a:gd name="T80" fmla="*/ 35 w 176"/>
                <a:gd name="T81" fmla="*/ 72 h 88"/>
                <a:gd name="T82" fmla="*/ 49 w 176"/>
                <a:gd name="T83" fmla="*/ 66 h 88"/>
                <a:gd name="T84" fmla="*/ 51 w 176"/>
                <a:gd name="T85" fmla="*/ 65 h 88"/>
                <a:gd name="T86" fmla="*/ 77 w 176"/>
                <a:gd name="T87" fmla="*/ 52 h 88"/>
                <a:gd name="T88" fmla="*/ 87 w 176"/>
                <a:gd name="T89" fmla="*/ 47 h 88"/>
                <a:gd name="T90" fmla="*/ 102 w 176"/>
                <a:gd name="T91" fmla="*/ 41 h 88"/>
                <a:gd name="T92" fmla="*/ 118 w 176"/>
                <a:gd name="T93" fmla="*/ 31 h 88"/>
                <a:gd name="T94" fmla="*/ 123 w 176"/>
                <a:gd name="T95" fmla="*/ 28 h 88"/>
                <a:gd name="T96" fmla="*/ 124 w 176"/>
                <a:gd name="T97" fmla="*/ 29 h 88"/>
                <a:gd name="T98" fmla="*/ 135 w 176"/>
                <a:gd name="T99" fmla="*/ 23 h 88"/>
                <a:gd name="T100" fmla="*/ 142 w 176"/>
                <a:gd name="T101" fmla="*/ 19 h 88"/>
                <a:gd name="T102" fmla="*/ 159 w 176"/>
                <a:gd name="T103" fmla="*/ 10 h 88"/>
                <a:gd name="T104" fmla="*/ 169 w 176"/>
                <a:gd name="T105" fmla="*/ 6 h 88"/>
                <a:gd name="T106" fmla="*/ 175 w 176"/>
                <a:gd name="T107" fmla="*/ 1 h 88"/>
                <a:gd name="T108" fmla="*/ 170 w 176"/>
                <a:gd name="T109" fmla="*/ 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 h="88">
                  <a:moveTo>
                    <a:pt x="94" y="41"/>
                  </a:moveTo>
                  <a:cubicBezTo>
                    <a:pt x="94" y="42"/>
                    <a:pt x="93" y="42"/>
                    <a:pt x="93" y="42"/>
                  </a:cubicBezTo>
                  <a:cubicBezTo>
                    <a:pt x="93" y="42"/>
                    <a:pt x="94" y="42"/>
                    <a:pt x="94" y="41"/>
                  </a:cubicBezTo>
                  <a:moveTo>
                    <a:pt x="102" y="36"/>
                  </a:moveTo>
                  <a:cubicBezTo>
                    <a:pt x="103" y="36"/>
                    <a:pt x="103" y="36"/>
                    <a:pt x="103" y="36"/>
                  </a:cubicBezTo>
                  <a:cubicBezTo>
                    <a:pt x="102" y="36"/>
                    <a:pt x="102" y="36"/>
                    <a:pt x="102" y="36"/>
                  </a:cubicBezTo>
                  <a:moveTo>
                    <a:pt x="155" y="9"/>
                  </a:moveTo>
                  <a:cubicBezTo>
                    <a:pt x="155" y="10"/>
                    <a:pt x="155" y="10"/>
                    <a:pt x="154" y="10"/>
                  </a:cubicBezTo>
                  <a:cubicBezTo>
                    <a:pt x="155" y="10"/>
                    <a:pt x="155" y="10"/>
                    <a:pt x="155" y="9"/>
                  </a:cubicBezTo>
                  <a:moveTo>
                    <a:pt x="169" y="6"/>
                  </a:moveTo>
                  <a:cubicBezTo>
                    <a:pt x="169" y="6"/>
                    <a:pt x="169" y="6"/>
                    <a:pt x="169" y="6"/>
                  </a:cubicBezTo>
                  <a:cubicBezTo>
                    <a:pt x="169" y="6"/>
                    <a:pt x="169" y="6"/>
                    <a:pt x="169" y="6"/>
                  </a:cubicBezTo>
                  <a:moveTo>
                    <a:pt x="173" y="0"/>
                  </a:moveTo>
                  <a:cubicBezTo>
                    <a:pt x="171" y="2"/>
                    <a:pt x="171" y="2"/>
                    <a:pt x="171" y="2"/>
                  </a:cubicBezTo>
                  <a:cubicBezTo>
                    <a:pt x="171" y="2"/>
                    <a:pt x="171" y="2"/>
                    <a:pt x="170" y="2"/>
                  </a:cubicBezTo>
                  <a:cubicBezTo>
                    <a:pt x="170" y="2"/>
                    <a:pt x="170" y="1"/>
                    <a:pt x="170" y="1"/>
                  </a:cubicBezTo>
                  <a:cubicBezTo>
                    <a:pt x="170" y="1"/>
                    <a:pt x="170" y="1"/>
                    <a:pt x="170" y="1"/>
                  </a:cubicBezTo>
                  <a:cubicBezTo>
                    <a:pt x="170" y="1"/>
                    <a:pt x="170" y="1"/>
                    <a:pt x="169" y="1"/>
                  </a:cubicBezTo>
                  <a:cubicBezTo>
                    <a:pt x="168" y="3"/>
                    <a:pt x="162" y="4"/>
                    <a:pt x="160" y="5"/>
                  </a:cubicBezTo>
                  <a:cubicBezTo>
                    <a:pt x="161" y="5"/>
                    <a:pt x="161" y="5"/>
                    <a:pt x="161" y="5"/>
                  </a:cubicBezTo>
                  <a:cubicBezTo>
                    <a:pt x="157" y="6"/>
                    <a:pt x="157" y="6"/>
                    <a:pt x="157" y="6"/>
                  </a:cubicBezTo>
                  <a:cubicBezTo>
                    <a:pt x="157" y="6"/>
                    <a:pt x="157" y="6"/>
                    <a:pt x="157" y="6"/>
                  </a:cubicBezTo>
                  <a:cubicBezTo>
                    <a:pt x="157" y="6"/>
                    <a:pt x="157" y="6"/>
                    <a:pt x="157" y="6"/>
                  </a:cubicBezTo>
                  <a:cubicBezTo>
                    <a:pt x="156" y="6"/>
                    <a:pt x="153" y="7"/>
                    <a:pt x="150" y="9"/>
                  </a:cubicBezTo>
                  <a:cubicBezTo>
                    <a:pt x="150" y="10"/>
                    <a:pt x="142" y="13"/>
                    <a:pt x="141" y="15"/>
                  </a:cubicBezTo>
                  <a:cubicBezTo>
                    <a:pt x="142" y="14"/>
                    <a:pt x="143" y="13"/>
                    <a:pt x="144" y="13"/>
                  </a:cubicBezTo>
                  <a:cubicBezTo>
                    <a:pt x="145" y="14"/>
                    <a:pt x="145" y="14"/>
                    <a:pt x="145" y="14"/>
                  </a:cubicBezTo>
                  <a:cubicBezTo>
                    <a:pt x="144" y="14"/>
                    <a:pt x="143" y="14"/>
                    <a:pt x="143" y="14"/>
                  </a:cubicBezTo>
                  <a:cubicBezTo>
                    <a:pt x="143" y="14"/>
                    <a:pt x="143" y="14"/>
                    <a:pt x="143" y="14"/>
                  </a:cubicBezTo>
                  <a:cubicBezTo>
                    <a:pt x="143" y="14"/>
                    <a:pt x="143" y="14"/>
                    <a:pt x="143" y="14"/>
                  </a:cubicBezTo>
                  <a:cubicBezTo>
                    <a:pt x="143" y="14"/>
                    <a:pt x="142" y="14"/>
                    <a:pt x="142" y="15"/>
                  </a:cubicBezTo>
                  <a:cubicBezTo>
                    <a:pt x="142" y="15"/>
                    <a:pt x="142" y="15"/>
                    <a:pt x="142" y="15"/>
                  </a:cubicBezTo>
                  <a:cubicBezTo>
                    <a:pt x="144" y="15"/>
                    <a:pt x="146" y="13"/>
                    <a:pt x="147" y="12"/>
                  </a:cubicBezTo>
                  <a:cubicBezTo>
                    <a:pt x="147" y="13"/>
                    <a:pt x="146" y="14"/>
                    <a:pt x="145" y="14"/>
                  </a:cubicBezTo>
                  <a:cubicBezTo>
                    <a:pt x="149" y="13"/>
                    <a:pt x="152" y="11"/>
                    <a:pt x="154" y="9"/>
                  </a:cubicBezTo>
                  <a:cubicBezTo>
                    <a:pt x="154" y="9"/>
                    <a:pt x="155" y="9"/>
                    <a:pt x="155" y="9"/>
                  </a:cubicBezTo>
                  <a:cubicBezTo>
                    <a:pt x="155" y="9"/>
                    <a:pt x="155" y="9"/>
                    <a:pt x="155" y="9"/>
                  </a:cubicBezTo>
                  <a:cubicBezTo>
                    <a:pt x="157" y="8"/>
                    <a:pt x="157" y="9"/>
                    <a:pt x="159" y="8"/>
                  </a:cubicBezTo>
                  <a:cubicBezTo>
                    <a:pt x="159" y="9"/>
                    <a:pt x="154" y="11"/>
                    <a:pt x="152" y="13"/>
                  </a:cubicBezTo>
                  <a:cubicBezTo>
                    <a:pt x="148" y="14"/>
                    <a:pt x="144" y="17"/>
                    <a:pt x="140" y="19"/>
                  </a:cubicBezTo>
                  <a:cubicBezTo>
                    <a:pt x="139" y="18"/>
                    <a:pt x="141" y="16"/>
                    <a:pt x="140" y="16"/>
                  </a:cubicBezTo>
                  <a:cubicBezTo>
                    <a:pt x="140" y="16"/>
                    <a:pt x="140" y="16"/>
                    <a:pt x="140" y="16"/>
                  </a:cubicBezTo>
                  <a:cubicBezTo>
                    <a:pt x="136" y="18"/>
                    <a:pt x="136" y="19"/>
                    <a:pt x="135" y="20"/>
                  </a:cubicBezTo>
                  <a:cubicBezTo>
                    <a:pt x="134" y="20"/>
                    <a:pt x="134" y="21"/>
                    <a:pt x="133" y="21"/>
                  </a:cubicBezTo>
                  <a:cubicBezTo>
                    <a:pt x="133" y="21"/>
                    <a:pt x="133" y="20"/>
                    <a:pt x="133" y="20"/>
                  </a:cubicBezTo>
                  <a:cubicBezTo>
                    <a:pt x="133" y="20"/>
                    <a:pt x="132" y="20"/>
                    <a:pt x="132" y="20"/>
                  </a:cubicBezTo>
                  <a:cubicBezTo>
                    <a:pt x="132" y="20"/>
                    <a:pt x="131" y="20"/>
                    <a:pt x="129" y="21"/>
                  </a:cubicBezTo>
                  <a:cubicBezTo>
                    <a:pt x="132" y="19"/>
                    <a:pt x="132" y="19"/>
                    <a:pt x="132" y="19"/>
                  </a:cubicBezTo>
                  <a:cubicBezTo>
                    <a:pt x="132" y="19"/>
                    <a:pt x="132" y="19"/>
                    <a:pt x="132" y="19"/>
                  </a:cubicBezTo>
                  <a:cubicBezTo>
                    <a:pt x="129" y="19"/>
                    <a:pt x="130" y="21"/>
                    <a:pt x="128" y="22"/>
                  </a:cubicBezTo>
                  <a:cubicBezTo>
                    <a:pt x="128" y="22"/>
                    <a:pt x="128" y="22"/>
                    <a:pt x="128" y="22"/>
                  </a:cubicBezTo>
                  <a:cubicBezTo>
                    <a:pt x="129" y="22"/>
                    <a:pt x="129" y="21"/>
                    <a:pt x="131" y="21"/>
                  </a:cubicBezTo>
                  <a:cubicBezTo>
                    <a:pt x="131" y="21"/>
                    <a:pt x="129" y="22"/>
                    <a:pt x="129" y="23"/>
                  </a:cubicBezTo>
                  <a:cubicBezTo>
                    <a:pt x="129" y="22"/>
                    <a:pt x="129" y="22"/>
                    <a:pt x="129" y="22"/>
                  </a:cubicBezTo>
                  <a:cubicBezTo>
                    <a:pt x="129" y="23"/>
                    <a:pt x="129" y="24"/>
                    <a:pt x="126" y="25"/>
                  </a:cubicBezTo>
                  <a:cubicBezTo>
                    <a:pt x="126" y="25"/>
                    <a:pt x="126" y="25"/>
                    <a:pt x="126" y="25"/>
                  </a:cubicBezTo>
                  <a:cubicBezTo>
                    <a:pt x="125" y="25"/>
                    <a:pt x="123" y="26"/>
                    <a:pt x="123" y="26"/>
                  </a:cubicBezTo>
                  <a:cubicBezTo>
                    <a:pt x="123" y="25"/>
                    <a:pt x="123" y="25"/>
                    <a:pt x="123" y="25"/>
                  </a:cubicBezTo>
                  <a:cubicBezTo>
                    <a:pt x="121" y="27"/>
                    <a:pt x="119" y="27"/>
                    <a:pt x="118" y="28"/>
                  </a:cubicBezTo>
                  <a:cubicBezTo>
                    <a:pt x="118" y="28"/>
                    <a:pt x="118" y="28"/>
                    <a:pt x="118" y="28"/>
                  </a:cubicBezTo>
                  <a:cubicBezTo>
                    <a:pt x="117" y="29"/>
                    <a:pt x="117" y="30"/>
                    <a:pt x="115" y="31"/>
                  </a:cubicBezTo>
                  <a:cubicBezTo>
                    <a:pt x="115" y="31"/>
                    <a:pt x="116" y="29"/>
                    <a:pt x="115" y="29"/>
                  </a:cubicBezTo>
                  <a:cubicBezTo>
                    <a:pt x="115" y="29"/>
                    <a:pt x="115" y="29"/>
                    <a:pt x="114" y="30"/>
                  </a:cubicBezTo>
                  <a:cubicBezTo>
                    <a:pt x="114" y="29"/>
                    <a:pt x="117" y="28"/>
                    <a:pt x="119" y="27"/>
                  </a:cubicBezTo>
                  <a:cubicBezTo>
                    <a:pt x="118" y="27"/>
                    <a:pt x="118" y="27"/>
                    <a:pt x="117" y="27"/>
                  </a:cubicBezTo>
                  <a:cubicBezTo>
                    <a:pt x="116" y="27"/>
                    <a:pt x="116" y="27"/>
                    <a:pt x="118" y="26"/>
                  </a:cubicBezTo>
                  <a:cubicBezTo>
                    <a:pt x="118" y="26"/>
                    <a:pt x="118" y="26"/>
                    <a:pt x="118" y="26"/>
                  </a:cubicBezTo>
                  <a:cubicBezTo>
                    <a:pt x="117" y="26"/>
                    <a:pt x="116" y="27"/>
                    <a:pt x="114" y="28"/>
                  </a:cubicBezTo>
                  <a:cubicBezTo>
                    <a:pt x="115" y="29"/>
                    <a:pt x="115" y="29"/>
                    <a:pt x="115" y="29"/>
                  </a:cubicBezTo>
                  <a:cubicBezTo>
                    <a:pt x="114" y="28"/>
                    <a:pt x="114" y="28"/>
                    <a:pt x="114" y="28"/>
                  </a:cubicBezTo>
                  <a:cubicBezTo>
                    <a:pt x="113" y="28"/>
                    <a:pt x="109" y="31"/>
                    <a:pt x="110" y="32"/>
                  </a:cubicBezTo>
                  <a:cubicBezTo>
                    <a:pt x="112" y="30"/>
                    <a:pt x="112" y="30"/>
                    <a:pt x="112" y="30"/>
                  </a:cubicBezTo>
                  <a:cubicBezTo>
                    <a:pt x="112" y="30"/>
                    <a:pt x="110" y="32"/>
                    <a:pt x="111" y="33"/>
                  </a:cubicBezTo>
                  <a:cubicBezTo>
                    <a:pt x="111" y="33"/>
                    <a:pt x="110" y="33"/>
                    <a:pt x="110" y="33"/>
                  </a:cubicBezTo>
                  <a:cubicBezTo>
                    <a:pt x="110" y="33"/>
                    <a:pt x="108" y="33"/>
                    <a:pt x="107" y="34"/>
                  </a:cubicBezTo>
                  <a:cubicBezTo>
                    <a:pt x="105" y="35"/>
                    <a:pt x="104" y="36"/>
                    <a:pt x="103" y="36"/>
                  </a:cubicBezTo>
                  <a:cubicBezTo>
                    <a:pt x="103" y="36"/>
                    <a:pt x="103" y="36"/>
                    <a:pt x="103" y="36"/>
                  </a:cubicBezTo>
                  <a:cubicBezTo>
                    <a:pt x="104" y="36"/>
                    <a:pt x="104" y="36"/>
                    <a:pt x="104" y="36"/>
                  </a:cubicBezTo>
                  <a:cubicBezTo>
                    <a:pt x="98" y="39"/>
                    <a:pt x="95" y="42"/>
                    <a:pt x="89" y="45"/>
                  </a:cubicBezTo>
                  <a:cubicBezTo>
                    <a:pt x="91" y="44"/>
                    <a:pt x="91" y="43"/>
                    <a:pt x="93" y="42"/>
                  </a:cubicBezTo>
                  <a:cubicBezTo>
                    <a:pt x="92" y="42"/>
                    <a:pt x="92" y="42"/>
                    <a:pt x="91" y="42"/>
                  </a:cubicBezTo>
                  <a:cubicBezTo>
                    <a:pt x="91" y="42"/>
                    <a:pt x="91" y="42"/>
                    <a:pt x="91" y="42"/>
                  </a:cubicBezTo>
                  <a:cubicBezTo>
                    <a:pt x="91" y="41"/>
                    <a:pt x="91" y="41"/>
                    <a:pt x="90" y="41"/>
                  </a:cubicBezTo>
                  <a:cubicBezTo>
                    <a:pt x="90" y="41"/>
                    <a:pt x="90" y="41"/>
                    <a:pt x="90" y="41"/>
                  </a:cubicBezTo>
                  <a:cubicBezTo>
                    <a:pt x="86" y="42"/>
                    <a:pt x="89" y="43"/>
                    <a:pt x="88" y="44"/>
                  </a:cubicBezTo>
                  <a:cubicBezTo>
                    <a:pt x="90" y="43"/>
                    <a:pt x="90" y="43"/>
                    <a:pt x="90" y="43"/>
                  </a:cubicBezTo>
                  <a:cubicBezTo>
                    <a:pt x="87" y="46"/>
                    <a:pt x="80" y="47"/>
                    <a:pt x="75" y="51"/>
                  </a:cubicBezTo>
                  <a:cubicBezTo>
                    <a:pt x="74" y="51"/>
                    <a:pt x="76" y="50"/>
                    <a:pt x="77" y="50"/>
                  </a:cubicBezTo>
                  <a:cubicBezTo>
                    <a:pt x="74" y="50"/>
                    <a:pt x="74" y="51"/>
                    <a:pt x="73" y="52"/>
                  </a:cubicBezTo>
                  <a:cubicBezTo>
                    <a:pt x="71" y="53"/>
                    <a:pt x="69" y="53"/>
                    <a:pt x="69" y="53"/>
                  </a:cubicBezTo>
                  <a:cubicBezTo>
                    <a:pt x="68" y="53"/>
                    <a:pt x="68" y="53"/>
                    <a:pt x="68" y="53"/>
                  </a:cubicBezTo>
                  <a:cubicBezTo>
                    <a:pt x="65" y="54"/>
                    <a:pt x="69" y="53"/>
                    <a:pt x="68" y="54"/>
                  </a:cubicBezTo>
                  <a:cubicBezTo>
                    <a:pt x="67" y="54"/>
                    <a:pt x="67" y="54"/>
                    <a:pt x="67" y="54"/>
                  </a:cubicBezTo>
                  <a:cubicBezTo>
                    <a:pt x="65" y="57"/>
                    <a:pt x="65" y="57"/>
                    <a:pt x="65" y="57"/>
                  </a:cubicBezTo>
                  <a:cubicBezTo>
                    <a:pt x="62" y="57"/>
                    <a:pt x="60" y="58"/>
                    <a:pt x="58" y="58"/>
                  </a:cubicBezTo>
                  <a:cubicBezTo>
                    <a:pt x="58" y="58"/>
                    <a:pt x="58" y="58"/>
                    <a:pt x="57" y="58"/>
                  </a:cubicBezTo>
                  <a:cubicBezTo>
                    <a:pt x="52" y="61"/>
                    <a:pt x="56" y="61"/>
                    <a:pt x="53" y="64"/>
                  </a:cubicBezTo>
                  <a:cubicBezTo>
                    <a:pt x="52" y="64"/>
                    <a:pt x="52" y="64"/>
                    <a:pt x="52" y="64"/>
                  </a:cubicBezTo>
                  <a:cubicBezTo>
                    <a:pt x="51" y="64"/>
                    <a:pt x="53" y="62"/>
                    <a:pt x="53" y="62"/>
                  </a:cubicBezTo>
                  <a:cubicBezTo>
                    <a:pt x="49" y="64"/>
                    <a:pt x="49" y="64"/>
                    <a:pt x="49" y="64"/>
                  </a:cubicBezTo>
                  <a:cubicBezTo>
                    <a:pt x="50" y="62"/>
                    <a:pt x="53" y="61"/>
                    <a:pt x="52" y="60"/>
                  </a:cubicBezTo>
                  <a:cubicBezTo>
                    <a:pt x="50" y="63"/>
                    <a:pt x="48" y="63"/>
                    <a:pt x="45" y="65"/>
                  </a:cubicBezTo>
                  <a:cubicBezTo>
                    <a:pt x="45" y="65"/>
                    <a:pt x="45" y="65"/>
                    <a:pt x="45" y="65"/>
                  </a:cubicBezTo>
                  <a:cubicBezTo>
                    <a:pt x="44" y="67"/>
                    <a:pt x="39" y="69"/>
                    <a:pt x="37" y="70"/>
                  </a:cubicBezTo>
                  <a:cubicBezTo>
                    <a:pt x="37" y="69"/>
                    <a:pt x="40" y="68"/>
                    <a:pt x="42" y="67"/>
                  </a:cubicBezTo>
                  <a:cubicBezTo>
                    <a:pt x="39" y="67"/>
                    <a:pt x="32" y="71"/>
                    <a:pt x="31" y="73"/>
                  </a:cubicBezTo>
                  <a:cubicBezTo>
                    <a:pt x="30" y="74"/>
                    <a:pt x="28" y="74"/>
                    <a:pt x="27" y="74"/>
                  </a:cubicBezTo>
                  <a:cubicBezTo>
                    <a:pt x="27" y="74"/>
                    <a:pt x="27" y="74"/>
                    <a:pt x="27" y="74"/>
                  </a:cubicBezTo>
                  <a:cubicBezTo>
                    <a:pt x="22" y="76"/>
                    <a:pt x="26" y="76"/>
                    <a:pt x="21" y="78"/>
                  </a:cubicBezTo>
                  <a:cubicBezTo>
                    <a:pt x="21" y="77"/>
                    <a:pt x="21" y="77"/>
                    <a:pt x="21" y="77"/>
                  </a:cubicBezTo>
                  <a:cubicBezTo>
                    <a:pt x="15" y="79"/>
                    <a:pt x="11" y="83"/>
                    <a:pt x="6" y="85"/>
                  </a:cubicBezTo>
                  <a:cubicBezTo>
                    <a:pt x="6" y="86"/>
                    <a:pt x="6" y="86"/>
                    <a:pt x="6" y="86"/>
                  </a:cubicBezTo>
                  <a:cubicBezTo>
                    <a:pt x="5" y="86"/>
                    <a:pt x="3" y="87"/>
                    <a:pt x="2" y="87"/>
                  </a:cubicBezTo>
                  <a:cubicBezTo>
                    <a:pt x="2" y="87"/>
                    <a:pt x="2" y="87"/>
                    <a:pt x="2" y="87"/>
                  </a:cubicBezTo>
                  <a:cubicBezTo>
                    <a:pt x="5" y="85"/>
                    <a:pt x="5" y="85"/>
                    <a:pt x="5" y="85"/>
                  </a:cubicBezTo>
                  <a:cubicBezTo>
                    <a:pt x="2" y="85"/>
                    <a:pt x="2" y="87"/>
                    <a:pt x="0" y="88"/>
                  </a:cubicBezTo>
                  <a:cubicBezTo>
                    <a:pt x="2" y="88"/>
                    <a:pt x="2" y="88"/>
                    <a:pt x="2" y="88"/>
                  </a:cubicBezTo>
                  <a:cubicBezTo>
                    <a:pt x="12" y="82"/>
                    <a:pt x="23" y="79"/>
                    <a:pt x="33" y="73"/>
                  </a:cubicBezTo>
                  <a:cubicBezTo>
                    <a:pt x="33" y="73"/>
                    <a:pt x="33" y="73"/>
                    <a:pt x="33" y="73"/>
                  </a:cubicBezTo>
                  <a:cubicBezTo>
                    <a:pt x="33" y="73"/>
                    <a:pt x="32" y="73"/>
                    <a:pt x="33" y="72"/>
                  </a:cubicBezTo>
                  <a:cubicBezTo>
                    <a:pt x="34" y="72"/>
                    <a:pt x="35" y="71"/>
                    <a:pt x="36" y="71"/>
                  </a:cubicBezTo>
                  <a:cubicBezTo>
                    <a:pt x="36" y="71"/>
                    <a:pt x="36" y="71"/>
                    <a:pt x="36" y="71"/>
                  </a:cubicBezTo>
                  <a:cubicBezTo>
                    <a:pt x="35" y="72"/>
                    <a:pt x="35" y="72"/>
                    <a:pt x="35" y="72"/>
                  </a:cubicBezTo>
                  <a:cubicBezTo>
                    <a:pt x="38" y="70"/>
                    <a:pt x="41" y="70"/>
                    <a:pt x="43" y="69"/>
                  </a:cubicBezTo>
                  <a:cubicBezTo>
                    <a:pt x="43" y="68"/>
                    <a:pt x="49" y="67"/>
                    <a:pt x="47" y="66"/>
                  </a:cubicBezTo>
                  <a:cubicBezTo>
                    <a:pt x="49" y="66"/>
                    <a:pt x="49" y="66"/>
                    <a:pt x="49" y="66"/>
                  </a:cubicBezTo>
                  <a:cubicBezTo>
                    <a:pt x="49" y="65"/>
                    <a:pt x="49" y="65"/>
                    <a:pt x="50" y="64"/>
                  </a:cubicBezTo>
                  <a:cubicBezTo>
                    <a:pt x="50" y="64"/>
                    <a:pt x="51" y="64"/>
                    <a:pt x="51" y="64"/>
                  </a:cubicBezTo>
                  <a:cubicBezTo>
                    <a:pt x="52" y="64"/>
                    <a:pt x="51" y="64"/>
                    <a:pt x="51" y="65"/>
                  </a:cubicBezTo>
                  <a:cubicBezTo>
                    <a:pt x="58" y="62"/>
                    <a:pt x="66" y="57"/>
                    <a:pt x="74" y="53"/>
                  </a:cubicBezTo>
                  <a:cubicBezTo>
                    <a:pt x="72" y="55"/>
                    <a:pt x="72" y="55"/>
                    <a:pt x="72" y="55"/>
                  </a:cubicBezTo>
                  <a:cubicBezTo>
                    <a:pt x="73" y="54"/>
                    <a:pt x="76" y="52"/>
                    <a:pt x="77" y="52"/>
                  </a:cubicBezTo>
                  <a:cubicBezTo>
                    <a:pt x="77" y="52"/>
                    <a:pt x="77" y="52"/>
                    <a:pt x="77" y="53"/>
                  </a:cubicBezTo>
                  <a:cubicBezTo>
                    <a:pt x="80" y="51"/>
                    <a:pt x="87" y="48"/>
                    <a:pt x="86" y="47"/>
                  </a:cubicBezTo>
                  <a:cubicBezTo>
                    <a:pt x="87" y="47"/>
                    <a:pt x="87" y="47"/>
                    <a:pt x="87" y="47"/>
                  </a:cubicBezTo>
                  <a:cubicBezTo>
                    <a:pt x="90" y="47"/>
                    <a:pt x="96" y="43"/>
                    <a:pt x="100" y="40"/>
                  </a:cubicBezTo>
                  <a:cubicBezTo>
                    <a:pt x="99" y="40"/>
                    <a:pt x="104" y="38"/>
                    <a:pt x="105" y="37"/>
                  </a:cubicBezTo>
                  <a:cubicBezTo>
                    <a:pt x="106" y="37"/>
                    <a:pt x="102" y="40"/>
                    <a:pt x="102" y="41"/>
                  </a:cubicBezTo>
                  <a:cubicBezTo>
                    <a:pt x="106" y="37"/>
                    <a:pt x="117" y="35"/>
                    <a:pt x="117" y="31"/>
                  </a:cubicBezTo>
                  <a:cubicBezTo>
                    <a:pt x="118" y="31"/>
                    <a:pt x="118" y="31"/>
                    <a:pt x="118" y="31"/>
                  </a:cubicBezTo>
                  <a:cubicBezTo>
                    <a:pt x="118" y="31"/>
                    <a:pt x="118" y="31"/>
                    <a:pt x="118" y="31"/>
                  </a:cubicBezTo>
                  <a:cubicBezTo>
                    <a:pt x="119" y="30"/>
                    <a:pt x="121" y="30"/>
                    <a:pt x="122" y="30"/>
                  </a:cubicBezTo>
                  <a:cubicBezTo>
                    <a:pt x="122" y="29"/>
                    <a:pt x="120" y="30"/>
                    <a:pt x="122" y="29"/>
                  </a:cubicBezTo>
                  <a:cubicBezTo>
                    <a:pt x="122" y="28"/>
                    <a:pt x="123" y="28"/>
                    <a:pt x="123" y="28"/>
                  </a:cubicBezTo>
                  <a:cubicBezTo>
                    <a:pt x="123" y="28"/>
                    <a:pt x="123" y="28"/>
                    <a:pt x="123" y="29"/>
                  </a:cubicBezTo>
                  <a:cubicBezTo>
                    <a:pt x="124" y="29"/>
                    <a:pt x="124" y="29"/>
                    <a:pt x="124" y="29"/>
                  </a:cubicBezTo>
                  <a:cubicBezTo>
                    <a:pt x="124" y="29"/>
                    <a:pt x="124" y="29"/>
                    <a:pt x="124" y="29"/>
                  </a:cubicBezTo>
                  <a:cubicBezTo>
                    <a:pt x="127" y="27"/>
                    <a:pt x="133" y="23"/>
                    <a:pt x="133" y="22"/>
                  </a:cubicBezTo>
                  <a:cubicBezTo>
                    <a:pt x="133" y="22"/>
                    <a:pt x="134" y="22"/>
                    <a:pt x="134" y="22"/>
                  </a:cubicBezTo>
                  <a:cubicBezTo>
                    <a:pt x="135" y="22"/>
                    <a:pt x="135" y="22"/>
                    <a:pt x="135" y="23"/>
                  </a:cubicBezTo>
                  <a:cubicBezTo>
                    <a:pt x="140" y="19"/>
                    <a:pt x="140" y="20"/>
                    <a:pt x="145" y="17"/>
                  </a:cubicBezTo>
                  <a:cubicBezTo>
                    <a:pt x="144" y="18"/>
                    <a:pt x="145" y="18"/>
                    <a:pt x="142" y="19"/>
                  </a:cubicBezTo>
                  <a:cubicBezTo>
                    <a:pt x="142" y="19"/>
                    <a:pt x="142" y="19"/>
                    <a:pt x="142" y="19"/>
                  </a:cubicBezTo>
                  <a:cubicBezTo>
                    <a:pt x="145" y="19"/>
                    <a:pt x="151" y="14"/>
                    <a:pt x="156" y="13"/>
                  </a:cubicBezTo>
                  <a:cubicBezTo>
                    <a:pt x="157" y="11"/>
                    <a:pt x="157" y="11"/>
                    <a:pt x="157" y="11"/>
                  </a:cubicBezTo>
                  <a:cubicBezTo>
                    <a:pt x="158" y="10"/>
                    <a:pt x="159" y="10"/>
                    <a:pt x="159" y="10"/>
                  </a:cubicBezTo>
                  <a:cubicBezTo>
                    <a:pt x="160" y="10"/>
                    <a:pt x="159" y="11"/>
                    <a:pt x="158" y="12"/>
                  </a:cubicBezTo>
                  <a:cubicBezTo>
                    <a:pt x="163" y="10"/>
                    <a:pt x="166" y="8"/>
                    <a:pt x="169" y="6"/>
                  </a:cubicBezTo>
                  <a:cubicBezTo>
                    <a:pt x="169" y="6"/>
                    <a:pt x="169" y="6"/>
                    <a:pt x="169" y="6"/>
                  </a:cubicBezTo>
                  <a:cubicBezTo>
                    <a:pt x="169" y="6"/>
                    <a:pt x="169" y="6"/>
                    <a:pt x="169" y="6"/>
                  </a:cubicBezTo>
                  <a:cubicBezTo>
                    <a:pt x="174" y="4"/>
                    <a:pt x="174" y="4"/>
                    <a:pt x="174" y="4"/>
                  </a:cubicBezTo>
                  <a:cubicBezTo>
                    <a:pt x="174" y="3"/>
                    <a:pt x="176" y="2"/>
                    <a:pt x="175" y="1"/>
                  </a:cubicBezTo>
                  <a:cubicBezTo>
                    <a:pt x="175" y="2"/>
                    <a:pt x="174" y="3"/>
                    <a:pt x="171" y="4"/>
                  </a:cubicBezTo>
                  <a:cubicBezTo>
                    <a:pt x="169" y="3"/>
                    <a:pt x="174" y="2"/>
                    <a:pt x="173" y="1"/>
                  </a:cubicBezTo>
                  <a:cubicBezTo>
                    <a:pt x="172" y="2"/>
                    <a:pt x="171" y="3"/>
                    <a:pt x="170" y="3"/>
                  </a:cubicBezTo>
                  <a:cubicBezTo>
                    <a:pt x="170" y="3"/>
                    <a:pt x="170" y="3"/>
                    <a:pt x="170" y="3"/>
                  </a:cubicBezTo>
                  <a:cubicBezTo>
                    <a:pt x="170" y="2"/>
                    <a:pt x="173" y="1"/>
                    <a:pt x="17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3" name="Rectangle 336"/>
            <p:cNvSpPr>
              <a:spLocks noChangeArrowheads="1"/>
            </p:cNvSpPr>
            <p:nvPr/>
          </p:nvSpPr>
          <p:spPr bwMode="auto">
            <a:xfrm>
              <a:off x="5990908" y="1298265"/>
              <a:ext cx="1610"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4" name="Freeform 337"/>
            <p:cNvSpPr>
              <a:spLocks/>
            </p:cNvSpPr>
            <p:nvPr/>
          </p:nvSpPr>
          <p:spPr bwMode="auto">
            <a:xfrm>
              <a:off x="5990908" y="129826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5" name="Freeform 338"/>
            <p:cNvSpPr>
              <a:spLocks/>
            </p:cNvSpPr>
            <p:nvPr/>
          </p:nvSpPr>
          <p:spPr bwMode="auto">
            <a:xfrm>
              <a:off x="5883061" y="1343335"/>
              <a:ext cx="4829" cy="0"/>
            </a:xfrm>
            <a:custGeom>
              <a:avLst/>
              <a:gdLst>
                <a:gd name="T0" fmla="*/ 1 w 2"/>
                <a:gd name="T1" fmla="*/ 0 w 2"/>
                <a:gd name="T2" fmla="*/ 2 w 2"/>
                <a:gd name="T3" fmla="*/ 1 w 2"/>
              </a:gdLst>
              <a:ahLst/>
              <a:cxnLst>
                <a:cxn ang="0">
                  <a:pos x="T0" y="0"/>
                </a:cxn>
                <a:cxn ang="0">
                  <a:pos x="T1" y="0"/>
                </a:cxn>
                <a:cxn ang="0">
                  <a:pos x="T2" y="0"/>
                </a:cxn>
                <a:cxn ang="0">
                  <a:pos x="T3" y="0"/>
                </a:cxn>
              </a:cxnLst>
              <a:rect l="0" t="0" r="r" b="b"/>
              <a:pathLst>
                <a:path w="2">
                  <a:moveTo>
                    <a:pt x="1" y="0"/>
                  </a:moveTo>
                  <a:cubicBezTo>
                    <a:pt x="1" y="0"/>
                    <a:pt x="1" y="0"/>
                    <a:pt x="0" y="0"/>
                  </a:cubicBezTo>
                  <a:cubicBezTo>
                    <a:pt x="2" y="0"/>
                    <a:pt x="2" y="0"/>
                    <a:pt x="2" y="0"/>
                  </a:cubicBezTo>
                  <a:cubicBezTo>
                    <a:pt x="2"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6" name="Freeform 339"/>
            <p:cNvSpPr>
              <a:spLocks/>
            </p:cNvSpPr>
            <p:nvPr/>
          </p:nvSpPr>
          <p:spPr bwMode="auto">
            <a:xfrm>
              <a:off x="5990908" y="1134081"/>
              <a:ext cx="268812" cy="165794"/>
            </a:xfrm>
            <a:custGeom>
              <a:avLst/>
              <a:gdLst>
                <a:gd name="T0" fmla="*/ 119 w 123"/>
                <a:gd name="T1" fmla="*/ 1 h 76"/>
                <a:gd name="T2" fmla="*/ 114 w 123"/>
                <a:gd name="T3" fmla="*/ 6 h 76"/>
                <a:gd name="T4" fmla="*/ 115 w 123"/>
                <a:gd name="T5" fmla="*/ 4 h 76"/>
                <a:gd name="T6" fmla="*/ 116 w 123"/>
                <a:gd name="T7" fmla="*/ 3 h 76"/>
                <a:gd name="T8" fmla="*/ 103 w 123"/>
                <a:gd name="T9" fmla="*/ 11 h 76"/>
                <a:gd name="T10" fmla="*/ 80 w 123"/>
                <a:gd name="T11" fmla="*/ 24 h 76"/>
                <a:gd name="T12" fmla="*/ 78 w 123"/>
                <a:gd name="T13" fmla="*/ 27 h 76"/>
                <a:gd name="T14" fmla="*/ 78 w 123"/>
                <a:gd name="T15" fmla="*/ 28 h 76"/>
                <a:gd name="T16" fmla="*/ 79 w 123"/>
                <a:gd name="T17" fmla="*/ 28 h 76"/>
                <a:gd name="T18" fmla="*/ 70 w 123"/>
                <a:gd name="T19" fmla="*/ 35 h 76"/>
                <a:gd name="T20" fmla="*/ 61 w 123"/>
                <a:gd name="T21" fmla="*/ 40 h 76"/>
                <a:gd name="T22" fmla="*/ 64 w 123"/>
                <a:gd name="T23" fmla="*/ 38 h 76"/>
                <a:gd name="T24" fmla="*/ 54 w 123"/>
                <a:gd name="T25" fmla="*/ 41 h 76"/>
                <a:gd name="T26" fmla="*/ 54 w 123"/>
                <a:gd name="T27" fmla="*/ 39 h 76"/>
                <a:gd name="T28" fmla="*/ 54 w 123"/>
                <a:gd name="T29" fmla="*/ 40 h 76"/>
                <a:gd name="T30" fmla="*/ 53 w 123"/>
                <a:gd name="T31" fmla="*/ 40 h 76"/>
                <a:gd name="T32" fmla="*/ 53 w 123"/>
                <a:gd name="T33" fmla="*/ 39 h 76"/>
                <a:gd name="T34" fmla="*/ 47 w 123"/>
                <a:gd name="T35" fmla="*/ 47 h 76"/>
                <a:gd name="T36" fmla="*/ 43 w 123"/>
                <a:gd name="T37" fmla="*/ 48 h 76"/>
                <a:gd name="T38" fmla="*/ 36 w 123"/>
                <a:gd name="T39" fmla="*/ 49 h 76"/>
                <a:gd name="T40" fmla="*/ 19 w 123"/>
                <a:gd name="T41" fmla="*/ 61 h 76"/>
                <a:gd name="T42" fmla="*/ 8 w 123"/>
                <a:gd name="T43" fmla="*/ 70 h 76"/>
                <a:gd name="T44" fmla="*/ 0 w 123"/>
                <a:gd name="T45" fmla="*/ 72 h 76"/>
                <a:gd name="T46" fmla="*/ 0 w 123"/>
                <a:gd name="T47" fmla="*/ 75 h 76"/>
                <a:gd name="T48" fmla="*/ 2 w 123"/>
                <a:gd name="T49" fmla="*/ 75 h 76"/>
                <a:gd name="T50" fmla="*/ 3 w 123"/>
                <a:gd name="T51" fmla="*/ 75 h 76"/>
                <a:gd name="T52" fmla="*/ 5 w 123"/>
                <a:gd name="T53" fmla="*/ 75 h 76"/>
                <a:gd name="T54" fmla="*/ 10 w 123"/>
                <a:gd name="T55" fmla="*/ 72 h 76"/>
                <a:gd name="T56" fmla="*/ 17 w 123"/>
                <a:gd name="T57" fmla="*/ 68 h 76"/>
                <a:gd name="T58" fmla="*/ 19 w 123"/>
                <a:gd name="T59" fmla="*/ 65 h 76"/>
                <a:gd name="T60" fmla="*/ 21 w 123"/>
                <a:gd name="T61" fmla="*/ 61 h 76"/>
                <a:gd name="T62" fmla="*/ 24 w 123"/>
                <a:gd name="T63" fmla="*/ 63 h 76"/>
                <a:gd name="T64" fmla="*/ 24 w 123"/>
                <a:gd name="T65" fmla="*/ 64 h 76"/>
                <a:gd name="T66" fmla="*/ 28 w 123"/>
                <a:gd name="T67" fmla="*/ 59 h 76"/>
                <a:gd name="T68" fmla="*/ 39 w 123"/>
                <a:gd name="T69" fmla="*/ 53 h 76"/>
                <a:gd name="T70" fmla="*/ 37 w 123"/>
                <a:gd name="T71" fmla="*/ 54 h 76"/>
                <a:gd name="T72" fmla="*/ 31 w 123"/>
                <a:gd name="T73" fmla="*/ 60 h 76"/>
                <a:gd name="T74" fmla="*/ 33 w 123"/>
                <a:gd name="T75" fmla="*/ 58 h 76"/>
                <a:gd name="T76" fmla="*/ 29 w 123"/>
                <a:gd name="T77" fmla="*/ 62 h 76"/>
                <a:gd name="T78" fmla="*/ 58 w 123"/>
                <a:gd name="T79" fmla="*/ 44 h 76"/>
                <a:gd name="T80" fmla="*/ 123 w 123"/>
                <a:gd name="T8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 h="76">
                  <a:moveTo>
                    <a:pt x="123" y="0"/>
                  </a:moveTo>
                  <a:cubicBezTo>
                    <a:pt x="122" y="0"/>
                    <a:pt x="120" y="1"/>
                    <a:pt x="119" y="1"/>
                  </a:cubicBezTo>
                  <a:cubicBezTo>
                    <a:pt x="119" y="1"/>
                    <a:pt x="119" y="1"/>
                    <a:pt x="119" y="1"/>
                  </a:cubicBezTo>
                  <a:cubicBezTo>
                    <a:pt x="118" y="2"/>
                    <a:pt x="116" y="4"/>
                    <a:pt x="114" y="6"/>
                  </a:cubicBezTo>
                  <a:cubicBezTo>
                    <a:pt x="113" y="5"/>
                    <a:pt x="116" y="4"/>
                    <a:pt x="116" y="4"/>
                  </a:cubicBezTo>
                  <a:cubicBezTo>
                    <a:pt x="116" y="4"/>
                    <a:pt x="115" y="4"/>
                    <a:pt x="115" y="4"/>
                  </a:cubicBezTo>
                  <a:cubicBezTo>
                    <a:pt x="115" y="4"/>
                    <a:pt x="115" y="4"/>
                    <a:pt x="115" y="4"/>
                  </a:cubicBezTo>
                  <a:cubicBezTo>
                    <a:pt x="115" y="4"/>
                    <a:pt x="115" y="3"/>
                    <a:pt x="116" y="3"/>
                  </a:cubicBezTo>
                  <a:cubicBezTo>
                    <a:pt x="112" y="4"/>
                    <a:pt x="106" y="8"/>
                    <a:pt x="104" y="11"/>
                  </a:cubicBezTo>
                  <a:cubicBezTo>
                    <a:pt x="104" y="11"/>
                    <a:pt x="104" y="11"/>
                    <a:pt x="103" y="11"/>
                  </a:cubicBezTo>
                  <a:cubicBezTo>
                    <a:pt x="102" y="11"/>
                    <a:pt x="106" y="9"/>
                    <a:pt x="107" y="7"/>
                  </a:cubicBezTo>
                  <a:cubicBezTo>
                    <a:pt x="97" y="13"/>
                    <a:pt x="90" y="18"/>
                    <a:pt x="80" y="24"/>
                  </a:cubicBezTo>
                  <a:cubicBezTo>
                    <a:pt x="81" y="25"/>
                    <a:pt x="80" y="25"/>
                    <a:pt x="79" y="27"/>
                  </a:cubicBezTo>
                  <a:cubicBezTo>
                    <a:pt x="78" y="27"/>
                    <a:pt x="78" y="27"/>
                    <a:pt x="78" y="27"/>
                  </a:cubicBezTo>
                  <a:cubicBezTo>
                    <a:pt x="78" y="27"/>
                    <a:pt x="78" y="27"/>
                    <a:pt x="78" y="27"/>
                  </a:cubicBezTo>
                  <a:cubicBezTo>
                    <a:pt x="78" y="27"/>
                    <a:pt x="78" y="27"/>
                    <a:pt x="78" y="28"/>
                  </a:cubicBezTo>
                  <a:cubicBezTo>
                    <a:pt x="78" y="28"/>
                    <a:pt x="78" y="28"/>
                    <a:pt x="78" y="28"/>
                  </a:cubicBezTo>
                  <a:cubicBezTo>
                    <a:pt x="79" y="28"/>
                    <a:pt x="79" y="28"/>
                    <a:pt x="79" y="28"/>
                  </a:cubicBezTo>
                  <a:cubicBezTo>
                    <a:pt x="73" y="30"/>
                    <a:pt x="74" y="33"/>
                    <a:pt x="70" y="36"/>
                  </a:cubicBezTo>
                  <a:cubicBezTo>
                    <a:pt x="70" y="35"/>
                    <a:pt x="70" y="35"/>
                    <a:pt x="70" y="35"/>
                  </a:cubicBezTo>
                  <a:cubicBezTo>
                    <a:pt x="67" y="37"/>
                    <a:pt x="66" y="38"/>
                    <a:pt x="63" y="40"/>
                  </a:cubicBezTo>
                  <a:cubicBezTo>
                    <a:pt x="62" y="40"/>
                    <a:pt x="61" y="40"/>
                    <a:pt x="61" y="40"/>
                  </a:cubicBezTo>
                  <a:cubicBezTo>
                    <a:pt x="60" y="40"/>
                    <a:pt x="67" y="37"/>
                    <a:pt x="65" y="36"/>
                  </a:cubicBezTo>
                  <a:cubicBezTo>
                    <a:pt x="64" y="38"/>
                    <a:pt x="64" y="38"/>
                    <a:pt x="64" y="38"/>
                  </a:cubicBezTo>
                  <a:cubicBezTo>
                    <a:pt x="64" y="37"/>
                    <a:pt x="65" y="35"/>
                    <a:pt x="66" y="34"/>
                  </a:cubicBezTo>
                  <a:cubicBezTo>
                    <a:pt x="62" y="37"/>
                    <a:pt x="59" y="37"/>
                    <a:pt x="54" y="41"/>
                  </a:cubicBezTo>
                  <a:cubicBezTo>
                    <a:pt x="54" y="40"/>
                    <a:pt x="58" y="37"/>
                    <a:pt x="60" y="36"/>
                  </a:cubicBezTo>
                  <a:cubicBezTo>
                    <a:pt x="58" y="37"/>
                    <a:pt x="55" y="39"/>
                    <a:pt x="54" y="39"/>
                  </a:cubicBezTo>
                  <a:cubicBezTo>
                    <a:pt x="54" y="39"/>
                    <a:pt x="54" y="39"/>
                    <a:pt x="54" y="39"/>
                  </a:cubicBezTo>
                  <a:cubicBezTo>
                    <a:pt x="54" y="40"/>
                    <a:pt x="54" y="40"/>
                    <a:pt x="54" y="40"/>
                  </a:cubicBezTo>
                  <a:cubicBezTo>
                    <a:pt x="54" y="41"/>
                    <a:pt x="53" y="41"/>
                    <a:pt x="53" y="41"/>
                  </a:cubicBezTo>
                  <a:cubicBezTo>
                    <a:pt x="53" y="41"/>
                    <a:pt x="53" y="40"/>
                    <a:pt x="53" y="40"/>
                  </a:cubicBezTo>
                  <a:cubicBezTo>
                    <a:pt x="53" y="39"/>
                    <a:pt x="53" y="39"/>
                    <a:pt x="53" y="39"/>
                  </a:cubicBezTo>
                  <a:cubicBezTo>
                    <a:pt x="53" y="39"/>
                    <a:pt x="53" y="39"/>
                    <a:pt x="53" y="39"/>
                  </a:cubicBezTo>
                  <a:cubicBezTo>
                    <a:pt x="45" y="44"/>
                    <a:pt x="54" y="42"/>
                    <a:pt x="47" y="47"/>
                  </a:cubicBezTo>
                  <a:cubicBezTo>
                    <a:pt x="47" y="47"/>
                    <a:pt x="47" y="47"/>
                    <a:pt x="47" y="47"/>
                  </a:cubicBezTo>
                  <a:cubicBezTo>
                    <a:pt x="46" y="47"/>
                    <a:pt x="44" y="49"/>
                    <a:pt x="42" y="50"/>
                  </a:cubicBezTo>
                  <a:cubicBezTo>
                    <a:pt x="44" y="48"/>
                    <a:pt x="43" y="48"/>
                    <a:pt x="43" y="48"/>
                  </a:cubicBezTo>
                  <a:cubicBezTo>
                    <a:pt x="41" y="51"/>
                    <a:pt x="39" y="49"/>
                    <a:pt x="35" y="52"/>
                  </a:cubicBezTo>
                  <a:cubicBezTo>
                    <a:pt x="34" y="52"/>
                    <a:pt x="36" y="50"/>
                    <a:pt x="36" y="49"/>
                  </a:cubicBezTo>
                  <a:cubicBezTo>
                    <a:pt x="34" y="51"/>
                    <a:pt x="30" y="54"/>
                    <a:pt x="30" y="55"/>
                  </a:cubicBezTo>
                  <a:cubicBezTo>
                    <a:pt x="25" y="58"/>
                    <a:pt x="22" y="59"/>
                    <a:pt x="19" y="61"/>
                  </a:cubicBezTo>
                  <a:cubicBezTo>
                    <a:pt x="22" y="59"/>
                    <a:pt x="19" y="60"/>
                    <a:pt x="21" y="57"/>
                  </a:cubicBezTo>
                  <a:cubicBezTo>
                    <a:pt x="19" y="60"/>
                    <a:pt x="12" y="66"/>
                    <a:pt x="8" y="70"/>
                  </a:cubicBezTo>
                  <a:cubicBezTo>
                    <a:pt x="7" y="69"/>
                    <a:pt x="6" y="69"/>
                    <a:pt x="6" y="68"/>
                  </a:cubicBezTo>
                  <a:cubicBezTo>
                    <a:pt x="1" y="70"/>
                    <a:pt x="5" y="70"/>
                    <a:pt x="0" y="72"/>
                  </a:cubicBezTo>
                  <a:cubicBezTo>
                    <a:pt x="3" y="71"/>
                    <a:pt x="3" y="71"/>
                    <a:pt x="3" y="71"/>
                  </a:cubicBezTo>
                  <a:cubicBezTo>
                    <a:pt x="0" y="73"/>
                    <a:pt x="1" y="74"/>
                    <a:pt x="0" y="75"/>
                  </a:cubicBezTo>
                  <a:cubicBezTo>
                    <a:pt x="6" y="72"/>
                    <a:pt x="6" y="72"/>
                    <a:pt x="6" y="72"/>
                  </a:cubicBezTo>
                  <a:cubicBezTo>
                    <a:pt x="7" y="72"/>
                    <a:pt x="3" y="74"/>
                    <a:pt x="2" y="75"/>
                  </a:cubicBezTo>
                  <a:cubicBezTo>
                    <a:pt x="1" y="76"/>
                    <a:pt x="1" y="76"/>
                    <a:pt x="2" y="76"/>
                  </a:cubicBezTo>
                  <a:cubicBezTo>
                    <a:pt x="2" y="76"/>
                    <a:pt x="3" y="75"/>
                    <a:pt x="3" y="75"/>
                  </a:cubicBezTo>
                  <a:cubicBezTo>
                    <a:pt x="4" y="75"/>
                    <a:pt x="5" y="75"/>
                    <a:pt x="5" y="75"/>
                  </a:cubicBezTo>
                  <a:cubicBezTo>
                    <a:pt x="5" y="75"/>
                    <a:pt x="5" y="75"/>
                    <a:pt x="5" y="75"/>
                  </a:cubicBezTo>
                  <a:cubicBezTo>
                    <a:pt x="6" y="74"/>
                    <a:pt x="8" y="73"/>
                    <a:pt x="10" y="72"/>
                  </a:cubicBezTo>
                  <a:cubicBezTo>
                    <a:pt x="10" y="72"/>
                    <a:pt x="10" y="72"/>
                    <a:pt x="10" y="72"/>
                  </a:cubicBezTo>
                  <a:cubicBezTo>
                    <a:pt x="13" y="71"/>
                    <a:pt x="14" y="69"/>
                    <a:pt x="17" y="68"/>
                  </a:cubicBezTo>
                  <a:cubicBezTo>
                    <a:pt x="17" y="68"/>
                    <a:pt x="17" y="68"/>
                    <a:pt x="17" y="68"/>
                  </a:cubicBezTo>
                  <a:cubicBezTo>
                    <a:pt x="18" y="67"/>
                    <a:pt x="18" y="66"/>
                    <a:pt x="20" y="65"/>
                  </a:cubicBezTo>
                  <a:cubicBezTo>
                    <a:pt x="19" y="65"/>
                    <a:pt x="19" y="65"/>
                    <a:pt x="19" y="65"/>
                  </a:cubicBezTo>
                  <a:cubicBezTo>
                    <a:pt x="20" y="64"/>
                    <a:pt x="24" y="60"/>
                    <a:pt x="22" y="60"/>
                  </a:cubicBezTo>
                  <a:cubicBezTo>
                    <a:pt x="22" y="60"/>
                    <a:pt x="22" y="61"/>
                    <a:pt x="21" y="61"/>
                  </a:cubicBezTo>
                  <a:cubicBezTo>
                    <a:pt x="28" y="58"/>
                    <a:pt x="28" y="58"/>
                    <a:pt x="28" y="58"/>
                  </a:cubicBezTo>
                  <a:cubicBezTo>
                    <a:pt x="28" y="59"/>
                    <a:pt x="27" y="61"/>
                    <a:pt x="24" y="63"/>
                  </a:cubicBezTo>
                  <a:cubicBezTo>
                    <a:pt x="24" y="63"/>
                    <a:pt x="24" y="63"/>
                    <a:pt x="24" y="63"/>
                  </a:cubicBezTo>
                  <a:cubicBezTo>
                    <a:pt x="24" y="64"/>
                    <a:pt x="24" y="64"/>
                    <a:pt x="24" y="64"/>
                  </a:cubicBezTo>
                  <a:cubicBezTo>
                    <a:pt x="27" y="63"/>
                    <a:pt x="31" y="59"/>
                    <a:pt x="29" y="59"/>
                  </a:cubicBezTo>
                  <a:cubicBezTo>
                    <a:pt x="29" y="59"/>
                    <a:pt x="29" y="59"/>
                    <a:pt x="28" y="59"/>
                  </a:cubicBezTo>
                  <a:cubicBezTo>
                    <a:pt x="30" y="55"/>
                    <a:pt x="38" y="54"/>
                    <a:pt x="42" y="50"/>
                  </a:cubicBezTo>
                  <a:cubicBezTo>
                    <a:pt x="42" y="50"/>
                    <a:pt x="40" y="52"/>
                    <a:pt x="39" y="53"/>
                  </a:cubicBezTo>
                  <a:cubicBezTo>
                    <a:pt x="38" y="54"/>
                    <a:pt x="38" y="54"/>
                    <a:pt x="37" y="54"/>
                  </a:cubicBezTo>
                  <a:cubicBezTo>
                    <a:pt x="37" y="54"/>
                    <a:pt x="37" y="54"/>
                    <a:pt x="37" y="54"/>
                  </a:cubicBezTo>
                  <a:cubicBezTo>
                    <a:pt x="31" y="58"/>
                    <a:pt x="39" y="56"/>
                    <a:pt x="32" y="59"/>
                  </a:cubicBezTo>
                  <a:cubicBezTo>
                    <a:pt x="32" y="59"/>
                    <a:pt x="32" y="60"/>
                    <a:pt x="31" y="60"/>
                  </a:cubicBezTo>
                  <a:cubicBezTo>
                    <a:pt x="31" y="60"/>
                    <a:pt x="32" y="59"/>
                    <a:pt x="32" y="59"/>
                  </a:cubicBezTo>
                  <a:cubicBezTo>
                    <a:pt x="32" y="58"/>
                    <a:pt x="33" y="58"/>
                    <a:pt x="33" y="58"/>
                  </a:cubicBezTo>
                  <a:cubicBezTo>
                    <a:pt x="32" y="58"/>
                    <a:pt x="32" y="58"/>
                    <a:pt x="31" y="59"/>
                  </a:cubicBezTo>
                  <a:cubicBezTo>
                    <a:pt x="29" y="62"/>
                    <a:pt x="29" y="62"/>
                    <a:pt x="29" y="62"/>
                  </a:cubicBezTo>
                  <a:cubicBezTo>
                    <a:pt x="31" y="61"/>
                    <a:pt x="34" y="59"/>
                    <a:pt x="36" y="57"/>
                  </a:cubicBezTo>
                  <a:cubicBezTo>
                    <a:pt x="48" y="48"/>
                    <a:pt x="58" y="44"/>
                    <a:pt x="58" y="44"/>
                  </a:cubicBezTo>
                  <a:cubicBezTo>
                    <a:pt x="77" y="33"/>
                    <a:pt x="96" y="20"/>
                    <a:pt x="114" y="8"/>
                  </a:cubicBezTo>
                  <a:cubicBezTo>
                    <a:pt x="120" y="4"/>
                    <a:pt x="122" y="3"/>
                    <a:pt x="123" y="0"/>
                  </a:cubicBezTo>
                  <a:cubicBezTo>
                    <a:pt x="123" y="0"/>
                    <a:pt x="123" y="0"/>
                    <a:pt x="12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7" name="Freeform 340"/>
            <p:cNvSpPr>
              <a:spLocks/>
            </p:cNvSpPr>
            <p:nvPr/>
          </p:nvSpPr>
          <p:spPr bwMode="auto">
            <a:xfrm>
              <a:off x="6259720" y="113408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8" name="Freeform 341"/>
            <p:cNvSpPr>
              <a:spLocks/>
            </p:cNvSpPr>
            <p:nvPr/>
          </p:nvSpPr>
          <p:spPr bwMode="auto">
            <a:xfrm>
              <a:off x="6251672" y="11356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9" name="Freeform 342"/>
            <p:cNvSpPr>
              <a:spLocks/>
            </p:cNvSpPr>
            <p:nvPr/>
          </p:nvSpPr>
          <p:spPr bwMode="auto">
            <a:xfrm>
              <a:off x="5918474" y="1325629"/>
              <a:ext cx="6439" cy="4829"/>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0" y="2"/>
                    <a:pt x="0" y="2"/>
                    <a:pt x="0" y="2"/>
                  </a:cubicBezTo>
                  <a:cubicBezTo>
                    <a:pt x="1" y="1"/>
                    <a:pt x="2" y="1"/>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0" name="Freeform 343"/>
            <p:cNvSpPr>
              <a:spLocks/>
            </p:cNvSpPr>
            <p:nvPr/>
          </p:nvSpPr>
          <p:spPr bwMode="auto">
            <a:xfrm>
              <a:off x="5950667" y="130631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1" name="Freeform 344"/>
            <p:cNvSpPr>
              <a:spLocks/>
            </p:cNvSpPr>
            <p:nvPr/>
          </p:nvSpPr>
          <p:spPr bwMode="auto">
            <a:xfrm>
              <a:off x="5950667" y="130631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2" name="Freeform 345"/>
            <p:cNvSpPr>
              <a:spLocks/>
            </p:cNvSpPr>
            <p:nvPr/>
          </p:nvSpPr>
          <p:spPr bwMode="auto">
            <a:xfrm>
              <a:off x="5950667" y="1304704"/>
              <a:ext cx="6439" cy="1610"/>
            </a:xfrm>
            <a:custGeom>
              <a:avLst/>
              <a:gdLst>
                <a:gd name="T0" fmla="*/ 2 w 3"/>
                <a:gd name="T1" fmla="*/ 0 h 1"/>
                <a:gd name="T2" fmla="*/ 1 w 3"/>
                <a:gd name="T3" fmla="*/ 0 h 1"/>
                <a:gd name="T4" fmla="*/ 0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2" y="0"/>
                    <a:pt x="2" y="0"/>
                    <a:pt x="1" y="0"/>
                  </a:cubicBezTo>
                  <a:cubicBezTo>
                    <a:pt x="2" y="0"/>
                    <a:pt x="1" y="1"/>
                    <a:pt x="0" y="1"/>
                  </a:cubicBezTo>
                  <a:cubicBezTo>
                    <a:pt x="1"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3" name="Freeform 346"/>
            <p:cNvSpPr>
              <a:spLocks/>
            </p:cNvSpPr>
            <p:nvPr/>
          </p:nvSpPr>
          <p:spPr bwMode="auto">
            <a:xfrm>
              <a:off x="5385679" y="1591222"/>
              <a:ext cx="9658" cy="4829"/>
            </a:xfrm>
            <a:custGeom>
              <a:avLst/>
              <a:gdLst>
                <a:gd name="T0" fmla="*/ 4 w 4"/>
                <a:gd name="T1" fmla="*/ 0 h 2"/>
                <a:gd name="T2" fmla="*/ 2 w 4"/>
                <a:gd name="T3" fmla="*/ 0 h 2"/>
                <a:gd name="T4" fmla="*/ 1 w 4"/>
                <a:gd name="T5" fmla="*/ 2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2" y="0"/>
                    <a:pt x="2" y="0"/>
                    <a:pt x="2" y="0"/>
                  </a:cubicBezTo>
                  <a:cubicBezTo>
                    <a:pt x="2" y="1"/>
                    <a:pt x="0" y="2"/>
                    <a:pt x="1" y="2"/>
                  </a:cubicBezTo>
                  <a:cubicBezTo>
                    <a:pt x="1" y="2"/>
                    <a:pt x="1" y="2"/>
                    <a:pt x="1"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4" name="Freeform 347"/>
            <p:cNvSpPr>
              <a:spLocks/>
            </p:cNvSpPr>
            <p:nvPr/>
          </p:nvSpPr>
          <p:spPr bwMode="auto">
            <a:xfrm>
              <a:off x="5406605" y="1578345"/>
              <a:ext cx="8048" cy="8048"/>
            </a:xfrm>
            <a:custGeom>
              <a:avLst/>
              <a:gdLst>
                <a:gd name="T0" fmla="*/ 4 w 4"/>
                <a:gd name="T1" fmla="*/ 0 h 4"/>
                <a:gd name="T2" fmla="*/ 0 w 4"/>
                <a:gd name="T3" fmla="*/ 4 h 4"/>
                <a:gd name="T4" fmla="*/ 3 w 4"/>
                <a:gd name="T5" fmla="*/ 3 h 4"/>
                <a:gd name="T6" fmla="*/ 4 w 4"/>
                <a:gd name="T7" fmla="*/ 0 h 4"/>
              </a:gdLst>
              <a:ahLst/>
              <a:cxnLst>
                <a:cxn ang="0">
                  <a:pos x="T0" y="T1"/>
                </a:cxn>
                <a:cxn ang="0">
                  <a:pos x="T2" y="T3"/>
                </a:cxn>
                <a:cxn ang="0">
                  <a:pos x="T4" y="T5"/>
                </a:cxn>
                <a:cxn ang="0">
                  <a:pos x="T6" y="T7"/>
                </a:cxn>
              </a:cxnLst>
              <a:rect l="0" t="0" r="r" b="b"/>
              <a:pathLst>
                <a:path w="4" h="4">
                  <a:moveTo>
                    <a:pt x="4" y="0"/>
                  </a:moveTo>
                  <a:cubicBezTo>
                    <a:pt x="1" y="2"/>
                    <a:pt x="3" y="2"/>
                    <a:pt x="0" y="4"/>
                  </a:cubicBezTo>
                  <a:cubicBezTo>
                    <a:pt x="3" y="3"/>
                    <a:pt x="3" y="3"/>
                    <a:pt x="3" y="3"/>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5" name="Freeform 348"/>
            <p:cNvSpPr>
              <a:spLocks/>
            </p:cNvSpPr>
            <p:nvPr/>
          </p:nvSpPr>
          <p:spPr bwMode="auto">
            <a:xfrm>
              <a:off x="5422701" y="1578345"/>
              <a:ext cx="3219"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6" name="Freeform 349"/>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7" name="Freeform 350"/>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8" name="Freeform 351"/>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9" name="Freeform 352"/>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0" name="Freeform 353"/>
            <p:cNvSpPr>
              <a:spLocks/>
            </p:cNvSpPr>
            <p:nvPr/>
          </p:nvSpPr>
          <p:spPr bwMode="auto">
            <a:xfrm>
              <a:off x="5432359" y="1565467"/>
              <a:ext cx="19316" cy="8048"/>
            </a:xfrm>
            <a:custGeom>
              <a:avLst/>
              <a:gdLst>
                <a:gd name="T0" fmla="*/ 9 w 9"/>
                <a:gd name="T1" fmla="*/ 0 h 4"/>
                <a:gd name="T2" fmla="*/ 3 w 9"/>
                <a:gd name="T3" fmla="*/ 3 h 4"/>
                <a:gd name="T4" fmla="*/ 4 w 9"/>
                <a:gd name="T5" fmla="*/ 2 h 4"/>
                <a:gd name="T6" fmla="*/ 0 w 9"/>
                <a:gd name="T7" fmla="*/ 4 h 4"/>
                <a:gd name="T8" fmla="*/ 1 w 9"/>
                <a:gd name="T9" fmla="*/ 4 h 4"/>
                <a:gd name="T10" fmla="*/ 6 w 9"/>
                <a:gd name="T11" fmla="*/ 2 h 4"/>
                <a:gd name="T12" fmla="*/ 6 w 9"/>
                <a:gd name="T13" fmla="*/ 2 h 4"/>
                <a:gd name="T14" fmla="*/ 7 w 9"/>
                <a:gd name="T15" fmla="*/ 1 h 4"/>
                <a:gd name="T16" fmla="*/ 7 w 9"/>
                <a:gd name="T17" fmla="*/ 1 h 4"/>
                <a:gd name="T18" fmla="*/ 8 w 9"/>
                <a:gd name="T19" fmla="*/ 1 h 4"/>
                <a:gd name="T20" fmla="*/ 8 w 9"/>
                <a:gd name="T21" fmla="*/ 1 h 4"/>
                <a:gd name="T22" fmla="*/ 8 w 9"/>
                <a:gd name="T23" fmla="*/ 1 h 4"/>
                <a:gd name="T24" fmla="*/ 9 w 9"/>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
                  <a:moveTo>
                    <a:pt x="9" y="0"/>
                  </a:moveTo>
                  <a:cubicBezTo>
                    <a:pt x="5" y="1"/>
                    <a:pt x="6" y="2"/>
                    <a:pt x="3" y="3"/>
                  </a:cubicBezTo>
                  <a:cubicBezTo>
                    <a:pt x="4" y="2"/>
                    <a:pt x="5" y="2"/>
                    <a:pt x="4" y="2"/>
                  </a:cubicBezTo>
                  <a:cubicBezTo>
                    <a:pt x="4" y="2"/>
                    <a:pt x="1" y="4"/>
                    <a:pt x="0" y="4"/>
                  </a:cubicBezTo>
                  <a:cubicBezTo>
                    <a:pt x="0" y="4"/>
                    <a:pt x="1" y="4"/>
                    <a:pt x="1" y="4"/>
                  </a:cubicBezTo>
                  <a:cubicBezTo>
                    <a:pt x="2" y="4"/>
                    <a:pt x="4" y="3"/>
                    <a:pt x="6" y="2"/>
                  </a:cubicBezTo>
                  <a:cubicBezTo>
                    <a:pt x="6" y="2"/>
                    <a:pt x="6" y="2"/>
                    <a:pt x="6" y="2"/>
                  </a:cubicBezTo>
                  <a:cubicBezTo>
                    <a:pt x="7" y="1"/>
                    <a:pt x="7" y="1"/>
                    <a:pt x="7" y="1"/>
                  </a:cubicBezTo>
                  <a:cubicBezTo>
                    <a:pt x="7" y="1"/>
                    <a:pt x="7" y="1"/>
                    <a:pt x="7" y="1"/>
                  </a:cubicBezTo>
                  <a:cubicBezTo>
                    <a:pt x="7" y="1"/>
                    <a:pt x="8" y="1"/>
                    <a:pt x="8" y="1"/>
                  </a:cubicBezTo>
                  <a:cubicBezTo>
                    <a:pt x="8" y="1"/>
                    <a:pt x="8" y="1"/>
                    <a:pt x="8" y="1"/>
                  </a:cubicBezTo>
                  <a:cubicBezTo>
                    <a:pt x="8" y="1"/>
                    <a:pt x="8" y="1"/>
                    <a:pt x="8" y="1"/>
                  </a:cubicBezTo>
                  <a:cubicBezTo>
                    <a:pt x="7" y="1"/>
                    <a:pt x="9" y="0"/>
                    <a:pt x="9"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1" name="Freeform 354"/>
            <p:cNvSpPr>
              <a:spLocks/>
            </p:cNvSpPr>
            <p:nvPr/>
          </p:nvSpPr>
          <p:spPr bwMode="auto">
            <a:xfrm>
              <a:off x="5456504" y="1546151"/>
              <a:ext cx="30583" cy="14487"/>
            </a:xfrm>
            <a:custGeom>
              <a:avLst/>
              <a:gdLst>
                <a:gd name="T0" fmla="*/ 13 w 14"/>
                <a:gd name="T1" fmla="*/ 0 h 7"/>
                <a:gd name="T2" fmla="*/ 12 w 14"/>
                <a:gd name="T3" fmla="*/ 0 h 7"/>
                <a:gd name="T4" fmla="*/ 10 w 14"/>
                <a:gd name="T5" fmla="*/ 3 h 7"/>
                <a:gd name="T6" fmla="*/ 10 w 14"/>
                <a:gd name="T7" fmla="*/ 3 h 7"/>
                <a:gd name="T8" fmla="*/ 8 w 14"/>
                <a:gd name="T9" fmla="*/ 3 h 7"/>
                <a:gd name="T10" fmla="*/ 6 w 14"/>
                <a:gd name="T11" fmla="*/ 4 h 7"/>
                <a:gd name="T12" fmla="*/ 6 w 14"/>
                <a:gd name="T13" fmla="*/ 4 h 7"/>
                <a:gd name="T14" fmla="*/ 3 w 14"/>
                <a:gd name="T15" fmla="*/ 6 h 7"/>
                <a:gd name="T16" fmla="*/ 0 w 14"/>
                <a:gd name="T17" fmla="*/ 7 h 7"/>
                <a:gd name="T18" fmla="*/ 10 w 14"/>
                <a:gd name="T19" fmla="*/ 3 h 7"/>
                <a:gd name="T20" fmla="*/ 8 w 14"/>
                <a:gd name="T21" fmla="*/ 4 h 7"/>
                <a:gd name="T22" fmla="*/ 12 w 14"/>
                <a:gd name="T23" fmla="*/ 3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3"/>
                    <a:pt x="10" y="3"/>
                    <a:pt x="10" y="3"/>
                  </a:cubicBezTo>
                  <a:cubicBezTo>
                    <a:pt x="10" y="3"/>
                    <a:pt x="10" y="3"/>
                    <a:pt x="10" y="3"/>
                  </a:cubicBezTo>
                  <a:cubicBezTo>
                    <a:pt x="10" y="3"/>
                    <a:pt x="9" y="3"/>
                    <a:pt x="8" y="3"/>
                  </a:cubicBezTo>
                  <a:cubicBezTo>
                    <a:pt x="7" y="3"/>
                    <a:pt x="7" y="4"/>
                    <a:pt x="6" y="4"/>
                  </a:cubicBezTo>
                  <a:cubicBezTo>
                    <a:pt x="6" y="4"/>
                    <a:pt x="6" y="4"/>
                    <a:pt x="6" y="4"/>
                  </a:cubicBezTo>
                  <a:cubicBezTo>
                    <a:pt x="4" y="4"/>
                    <a:pt x="4" y="5"/>
                    <a:pt x="3" y="6"/>
                  </a:cubicBezTo>
                  <a:cubicBezTo>
                    <a:pt x="2" y="6"/>
                    <a:pt x="1" y="6"/>
                    <a:pt x="0" y="7"/>
                  </a:cubicBezTo>
                  <a:cubicBezTo>
                    <a:pt x="6" y="5"/>
                    <a:pt x="5" y="6"/>
                    <a:pt x="10" y="3"/>
                  </a:cubicBezTo>
                  <a:cubicBezTo>
                    <a:pt x="10" y="4"/>
                    <a:pt x="9" y="4"/>
                    <a:pt x="8" y="4"/>
                  </a:cubicBezTo>
                  <a:cubicBezTo>
                    <a:pt x="12" y="3"/>
                    <a:pt x="12" y="3"/>
                    <a:pt x="12" y="3"/>
                  </a:cubicBezTo>
                  <a:cubicBezTo>
                    <a:pt x="12" y="2"/>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2" name="Freeform 355"/>
            <p:cNvSpPr>
              <a:spLocks/>
            </p:cNvSpPr>
            <p:nvPr/>
          </p:nvSpPr>
          <p:spPr bwMode="auto">
            <a:xfrm>
              <a:off x="5487087" y="1541323"/>
              <a:ext cx="12877" cy="6439"/>
            </a:xfrm>
            <a:custGeom>
              <a:avLst/>
              <a:gdLst>
                <a:gd name="T0" fmla="*/ 6 w 6"/>
                <a:gd name="T1" fmla="*/ 0 h 3"/>
                <a:gd name="T2" fmla="*/ 4 w 6"/>
                <a:gd name="T3" fmla="*/ 1 h 3"/>
                <a:gd name="T4" fmla="*/ 3 w 6"/>
                <a:gd name="T5" fmla="*/ 1 h 3"/>
                <a:gd name="T6" fmla="*/ 1 w 6"/>
                <a:gd name="T7" fmla="*/ 3 h 3"/>
                <a:gd name="T8" fmla="*/ 1 w 6"/>
                <a:gd name="T9" fmla="*/ 3 h 3"/>
                <a:gd name="T10" fmla="*/ 6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6" y="0"/>
                  </a:moveTo>
                  <a:cubicBezTo>
                    <a:pt x="5" y="0"/>
                    <a:pt x="4" y="1"/>
                    <a:pt x="4" y="1"/>
                  </a:cubicBezTo>
                  <a:cubicBezTo>
                    <a:pt x="3" y="1"/>
                    <a:pt x="3" y="1"/>
                    <a:pt x="3" y="1"/>
                  </a:cubicBezTo>
                  <a:cubicBezTo>
                    <a:pt x="1" y="2"/>
                    <a:pt x="0" y="3"/>
                    <a:pt x="1" y="3"/>
                  </a:cubicBezTo>
                  <a:cubicBezTo>
                    <a:pt x="1" y="3"/>
                    <a:pt x="1" y="3"/>
                    <a:pt x="1"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3" name="Freeform 356"/>
            <p:cNvSpPr>
              <a:spLocks/>
            </p:cNvSpPr>
            <p:nvPr/>
          </p:nvSpPr>
          <p:spPr bwMode="auto">
            <a:xfrm>
              <a:off x="5501574" y="1534884"/>
              <a:ext cx="11268" cy="3219"/>
            </a:xfrm>
            <a:custGeom>
              <a:avLst/>
              <a:gdLst>
                <a:gd name="T0" fmla="*/ 5 w 5"/>
                <a:gd name="T1" fmla="*/ 0 h 2"/>
                <a:gd name="T2" fmla="*/ 3 w 5"/>
                <a:gd name="T3" fmla="*/ 1 h 2"/>
                <a:gd name="T4" fmla="*/ 3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0"/>
                    <a:pt x="3" y="1"/>
                    <a:pt x="3" y="1"/>
                  </a:cubicBezTo>
                  <a:cubicBezTo>
                    <a:pt x="3" y="1"/>
                    <a:pt x="3" y="1"/>
                    <a:pt x="3" y="1"/>
                  </a:cubicBezTo>
                  <a:cubicBezTo>
                    <a:pt x="2" y="1"/>
                    <a:pt x="2" y="1"/>
                    <a:pt x="2" y="1"/>
                  </a:cubicBezTo>
                  <a:cubicBezTo>
                    <a:pt x="2" y="1"/>
                    <a:pt x="1" y="1"/>
                    <a:pt x="0" y="2"/>
                  </a:cubicBezTo>
                  <a:cubicBezTo>
                    <a:pt x="1" y="1"/>
                    <a:pt x="4"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4" name="Freeform 357"/>
            <p:cNvSpPr>
              <a:spLocks/>
            </p:cNvSpPr>
            <p:nvPr/>
          </p:nvSpPr>
          <p:spPr bwMode="auto">
            <a:xfrm>
              <a:off x="5517671" y="1517178"/>
              <a:ext cx="25754" cy="14487"/>
            </a:xfrm>
            <a:custGeom>
              <a:avLst/>
              <a:gdLst>
                <a:gd name="T0" fmla="*/ 11 w 12"/>
                <a:gd name="T1" fmla="*/ 0 h 7"/>
                <a:gd name="T2" fmla="*/ 5 w 12"/>
                <a:gd name="T3" fmla="*/ 4 h 7"/>
                <a:gd name="T4" fmla="*/ 0 w 12"/>
                <a:gd name="T5" fmla="*/ 7 h 7"/>
                <a:gd name="T6" fmla="*/ 12 w 12"/>
                <a:gd name="T7" fmla="*/ 1 h 7"/>
                <a:gd name="T8" fmla="*/ 7 w 12"/>
                <a:gd name="T9" fmla="*/ 3 h 7"/>
                <a:gd name="T10" fmla="*/ 11 w 12"/>
                <a:gd name="T11" fmla="*/ 0 h 7"/>
              </a:gdLst>
              <a:ahLst/>
              <a:cxnLst>
                <a:cxn ang="0">
                  <a:pos x="T0" y="T1"/>
                </a:cxn>
                <a:cxn ang="0">
                  <a:pos x="T2" y="T3"/>
                </a:cxn>
                <a:cxn ang="0">
                  <a:pos x="T4" y="T5"/>
                </a:cxn>
                <a:cxn ang="0">
                  <a:pos x="T6" y="T7"/>
                </a:cxn>
                <a:cxn ang="0">
                  <a:pos x="T8" y="T9"/>
                </a:cxn>
                <a:cxn ang="0">
                  <a:pos x="T10" y="T11"/>
                </a:cxn>
              </a:cxnLst>
              <a:rect l="0" t="0" r="r" b="b"/>
              <a:pathLst>
                <a:path w="12" h="7">
                  <a:moveTo>
                    <a:pt x="11" y="0"/>
                  </a:moveTo>
                  <a:cubicBezTo>
                    <a:pt x="6" y="2"/>
                    <a:pt x="8" y="2"/>
                    <a:pt x="5" y="4"/>
                  </a:cubicBezTo>
                  <a:cubicBezTo>
                    <a:pt x="3" y="5"/>
                    <a:pt x="2" y="6"/>
                    <a:pt x="0" y="7"/>
                  </a:cubicBezTo>
                  <a:cubicBezTo>
                    <a:pt x="7" y="3"/>
                    <a:pt x="8" y="5"/>
                    <a:pt x="12" y="1"/>
                  </a:cubicBezTo>
                  <a:cubicBezTo>
                    <a:pt x="7" y="3"/>
                    <a:pt x="7" y="3"/>
                    <a:pt x="7" y="3"/>
                  </a:cubicBezTo>
                  <a:cubicBezTo>
                    <a:pt x="5" y="2"/>
                    <a:pt x="9" y="1"/>
                    <a:pt x="1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5" name="Freeform 358"/>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6" name="Freeform 359"/>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7" name="Freeform 360"/>
            <p:cNvSpPr>
              <a:spLocks noEditPoints="1"/>
            </p:cNvSpPr>
            <p:nvPr/>
          </p:nvSpPr>
          <p:spPr bwMode="auto">
            <a:xfrm>
              <a:off x="5543425" y="1486594"/>
              <a:ext cx="61167" cy="35412"/>
            </a:xfrm>
            <a:custGeom>
              <a:avLst/>
              <a:gdLst>
                <a:gd name="T0" fmla="*/ 1 w 28"/>
                <a:gd name="T1" fmla="*/ 15 h 16"/>
                <a:gd name="T2" fmla="*/ 0 w 28"/>
                <a:gd name="T3" fmla="*/ 16 h 16"/>
                <a:gd name="T4" fmla="*/ 1 w 28"/>
                <a:gd name="T5" fmla="*/ 15 h 16"/>
                <a:gd name="T6" fmla="*/ 4 w 28"/>
                <a:gd name="T7" fmla="*/ 12 h 16"/>
                <a:gd name="T8" fmla="*/ 4 w 28"/>
                <a:gd name="T9" fmla="*/ 12 h 16"/>
                <a:gd name="T10" fmla="*/ 4 w 28"/>
                <a:gd name="T11" fmla="*/ 12 h 16"/>
                <a:gd name="T12" fmla="*/ 28 w 28"/>
                <a:gd name="T13" fmla="*/ 0 h 16"/>
                <a:gd name="T14" fmla="*/ 24 w 28"/>
                <a:gd name="T15" fmla="*/ 3 h 16"/>
                <a:gd name="T16" fmla="*/ 25 w 28"/>
                <a:gd name="T17" fmla="*/ 1 h 16"/>
                <a:gd name="T18" fmla="*/ 23 w 28"/>
                <a:gd name="T19" fmla="*/ 3 h 16"/>
                <a:gd name="T20" fmla="*/ 21 w 28"/>
                <a:gd name="T21" fmla="*/ 4 h 16"/>
                <a:gd name="T22" fmla="*/ 21 w 28"/>
                <a:gd name="T23" fmla="*/ 4 h 16"/>
                <a:gd name="T24" fmla="*/ 16 w 28"/>
                <a:gd name="T25" fmla="*/ 8 h 16"/>
                <a:gd name="T26" fmla="*/ 16 w 28"/>
                <a:gd name="T27" fmla="*/ 8 h 16"/>
                <a:gd name="T28" fmla="*/ 15 w 28"/>
                <a:gd name="T29" fmla="*/ 7 h 16"/>
                <a:gd name="T30" fmla="*/ 15 w 28"/>
                <a:gd name="T31" fmla="*/ 7 h 16"/>
                <a:gd name="T32" fmla="*/ 13 w 28"/>
                <a:gd name="T33" fmla="*/ 8 h 16"/>
                <a:gd name="T34" fmla="*/ 8 w 28"/>
                <a:gd name="T35" fmla="*/ 11 h 16"/>
                <a:gd name="T36" fmla="*/ 4 w 28"/>
                <a:gd name="T37" fmla="*/ 12 h 16"/>
                <a:gd name="T38" fmla="*/ 4 w 28"/>
                <a:gd name="T39" fmla="*/ 12 h 16"/>
                <a:gd name="T40" fmla="*/ 1 w 28"/>
                <a:gd name="T41" fmla="*/ 15 h 16"/>
                <a:gd name="T42" fmla="*/ 5 w 28"/>
                <a:gd name="T43" fmla="*/ 13 h 16"/>
                <a:gd name="T44" fmla="*/ 7 w 28"/>
                <a:gd name="T45" fmla="*/ 13 h 16"/>
                <a:gd name="T46" fmla="*/ 13 w 28"/>
                <a:gd name="T47" fmla="*/ 10 h 16"/>
                <a:gd name="T48" fmla="*/ 13 w 28"/>
                <a:gd name="T49" fmla="*/ 10 h 16"/>
                <a:gd name="T50" fmla="*/ 22 w 28"/>
                <a:gd name="T51" fmla="*/ 5 h 16"/>
                <a:gd name="T52" fmla="*/ 22 w 28"/>
                <a:gd name="T53" fmla="*/ 6 h 16"/>
                <a:gd name="T54" fmla="*/ 25 w 28"/>
                <a:gd name="T55" fmla="*/ 4 h 16"/>
                <a:gd name="T56" fmla="*/ 25 w 28"/>
                <a:gd name="T57" fmla="*/ 4 h 16"/>
                <a:gd name="T58" fmla="*/ 28 w 28"/>
                <a:gd name="T5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6">
                  <a:moveTo>
                    <a:pt x="1" y="15"/>
                  </a:moveTo>
                  <a:cubicBezTo>
                    <a:pt x="0" y="16"/>
                    <a:pt x="0" y="16"/>
                    <a:pt x="0" y="16"/>
                  </a:cubicBezTo>
                  <a:cubicBezTo>
                    <a:pt x="1" y="16"/>
                    <a:pt x="1" y="16"/>
                    <a:pt x="1" y="15"/>
                  </a:cubicBezTo>
                  <a:moveTo>
                    <a:pt x="4" y="12"/>
                  </a:moveTo>
                  <a:cubicBezTo>
                    <a:pt x="4" y="12"/>
                    <a:pt x="4" y="12"/>
                    <a:pt x="4" y="12"/>
                  </a:cubicBezTo>
                  <a:cubicBezTo>
                    <a:pt x="4" y="12"/>
                    <a:pt x="4" y="12"/>
                    <a:pt x="4" y="12"/>
                  </a:cubicBezTo>
                  <a:moveTo>
                    <a:pt x="28" y="0"/>
                  </a:moveTo>
                  <a:cubicBezTo>
                    <a:pt x="25" y="1"/>
                    <a:pt x="27" y="2"/>
                    <a:pt x="24" y="3"/>
                  </a:cubicBezTo>
                  <a:cubicBezTo>
                    <a:pt x="25" y="1"/>
                    <a:pt x="25" y="1"/>
                    <a:pt x="25" y="1"/>
                  </a:cubicBezTo>
                  <a:cubicBezTo>
                    <a:pt x="24" y="2"/>
                    <a:pt x="23" y="3"/>
                    <a:pt x="23" y="3"/>
                  </a:cubicBezTo>
                  <a:cubicBezTo>
                    <a:pt x="22" y="4"/>
                    <a:pt x="22" y="4"/>
                    <a:pt x="21" y="4"/>
                  </a:cubicBezTo>
                  <a:cubicBezTo>
                    <a:pt x="21" y="4"/>
                    <a:pt x="21" y="4"/>
                    <a:pt x="21" y="4"/>
                  </a:cubicBezTo>
                  <a:cubicBezTo>
                    <a:pt x="19" y="5"/>
                    <a:pt x="20" y="6"/>
                    <a:pt x="16" y="8"/>
                  </a:cubicBezTo>
                  <a:cubicBezTo>
                    <a:pt x="16" y="8"/>
                    <a:pt x="16" y="8"/>
                    <a:pt x="16" y="8"/>
                  </a:cubicBezTo>
                  <a:cubicBezTo>
                    <a:pt x="15" y="8"/>
                    <a:pt x="15" y="8"/>
                    <a:pt x="15" y="7"/>
                  </a:cubicBezTo>
                  <a:cubicBezTo>
                    <a:pt x="15" y="7"/>
                    <a:pt x="15" y="7"/>
                    <a:pt x="15" y="7"/>
                  </a:cubicBezTo>
                  <a:cubicBezTo>
                    <a:pt x="15" y="7"/>
                    <a:pt x="14" y="7"/>
                    <a:pt x="13" y="8"/>
                  </a:cubicBezTo>
                  <a:cubicBezTo>
                    <a:pt x="16" y="8"/>
                    <a:pt x="9" y="10"/>
                    <a:pt x="8" y="11"/>
                  </a:cubicBezTo>
                  <a:cubicBezTo>
                    <a:pt x="7" y="12"/>
                    <a:pt x="5" y="12"/>
                    <a:pt x="4" y="12"/>
                  </a:cubicBezTo>
                  <a:cubicBezTo>
                    <a:pt x="4" y="12"/>
                    <a:pt x="4" y="12"/>
                    <a:pt x="4" y="12"/>
                  </a:cubicBezTo>
                  <a:cubicBezTo>
                    <a:pt x="4" y="13"/>
                    <a:pt x="3" y="14"/>
                    <a:pt x="1" y="15"/>
                  </a:cubicBezTo>
                  <a:cubicBezTo>
                    <a:pt x="5" y="13"/>
                    <a:pt x="5" y="13"/>
                    <a:pt x="5" y="13"/>
                  </a:cubicBezTo>
                  <a:cubicBezTo>
                    <a:pt x="7" y="13"/>
                    <a:pt x="7" y="13"/>
                    <a:pt x="7" y="13"/>
                  </a:cubicBezTo>
                  <a:cubicBezTo>
                    <a:pt x="9" y="12"/>
                    <a:pt x="11" y="11"/>
                    <a:pt x="13" y="10"/>
                  </a:cubicBezTo>
                  <a:cubicBezTo>
                    <a:pt x="13" y="10"/>
                    <a:pt x="13" y="10"/>
                    <a:pt x="13" y="10"/>
                  </a:cubicBezTo>
                  <a:cubicBezTo>
                    <a:pt x="17" y="10"/>
                    <a:pt x="19" y="6"/>
                    <a:pt x="22" y="5"/>
                  </a:cubicBezTo>
                  <a:cubicBezTo>
                    <a:pt x="22" y="5"/>
                    <a:pt x="22" y="5"/>
                    <a:pt x="22" y="6"/>
                  </a:cubicBezTo>
                  <a:cubicBezTo>
                    <a:pt x="25" y="4"/>
                    <a:pt x="25" y="4"/>
                    <a:pt x="25" y="4"/>
                  </a:cubicBezTo>
                  <a:cubicBezTo>
                    <a:pt x="25" y="4"/>
                    <a:pt x="25" y="4"/>
                    <a:pt x="25" y="4"/>
                  </a:cubicBezTo>
                  <a:cubicBezTo>
                    <a:pt x="24" y="3"/>
                    <a:pt x="27" y="2"/>
                    <a:pt x="2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8" name="Freeform 361"/>
            <p:cNvSpPr>
              <a:spLocks/>
            </p:cNvSpPr>
            <p:nvPr/>
          </p:nvSpPr>
          <p:spPr bwMode="auto">
            <a:xfrm>
              <a:off x="5598153" y="1486594"/>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9" name="Freeform 362"/>
            <p:cNvSpPr>
              <a:spLocks/>
            </p:cNvSpPr>
            <p:nvPr/>
          </p:nvSpPr>
          <p:spPr bwMode="auto">
            <a:xfrm>
              <a:off x="5598153" y="1486594"/>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0" name="Freeform 363"/>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1" name="Freeform 364"/>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2" name="Freeform 365"/>
            <p:cNvSpPr>
              <a:spLocks/>
            </p:cNvSpPr>
            <p:nvPr/>
          </p:nvSpPr>
          <p:spPr bwMode="auto">
            <a:xfrm>
              <a:off x="5602982" y="1481765"/>
              <a:ext cx="1610" cy="1610"/>
            </a:xfrm>
            <a:custGeom>
              <a:avLst/>
              <a:gdLst>
                <a:gd name="T0" fmla="*/ 1 w 1"/>
                <a:gd name="T1" fmla="*/ 0 h 1"/>
                <a:gd name="T2" fmla="*/ 0 w 1"/>
                <a:gd name="T3" fmla="*/ 1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0" y="1"/>
                    <a:pt x="0" y="1"/>
                    <a:pt x="0" y="1"/>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3" name="Freeform 366"/>
            <p:cNvSpPr>
              <a:spLocks/>
            </p:cNvSpPr>
            <p:nvPr/>
          </p:nvSpPr>
          <p:spPr bwMode="auto">
            <a:xfrm>
              <a:off x="5609421" y="1480156"/>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4" name="Freeform 367"/>
            <p:cNvSpPr>
              <a:spLocks/>
            </p:cNvSpPr>
            <p:nvPr/>
          </p:nvSpPr>
          <p:spPr bwMode="auto">
            <a:xfrm>
              <a:off x="5609421" y="1480156"/>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5" name="Freeform 368"/>
            <p:cNvSpPr>
              <a:spLocks/>
            </p:cNvSpPr>
            <p:nvPr/>
          </p:nvSpPr>
          <p:spPr bwMode="auto">
            <a:xfrm>
              <a:off x="5744631" y="1414160"/>
              <a:ext cx="9658" cy="4829"/>
            </a:xfrm>
            <a:custGeom>
              <a:avLst/>
              <a:gdLst>
                <a:gd name="T0" fmla="*/ 2 w 4"/>
                <a:gd name="T1" fmla="*/ 0 h 2"/>
                <a:gd name="T2" fmla="*/ 1 w 4"/>
                <a:gd name="T3" fmla="*/ 2 h 2"/>
                <a:gd name="T4" fmla="*/ 2 w 4"/>
                <a:gd name="T5" fmla="*/ 0 h 2"/>
              </a:gdLst>
              <a:ahLst/>
              <a:cxnLst>
                <a:cxn ang="0">
                  <a:pos x="T0" y="T1"/>
                </a:cxn>
                <a:cxn ang="0">
                  <a:pos x="T2" y="T3"/>
                </a:cxn>
                <a:cxn ang="0">
                  <a:pos x="T4" y="T5"/>
                </a:cxn>
              </a:cxnLst>
              <a:rect l="0" t="0" r="r" b="b"/>
              <a:pathLst>
                <a:path w="4" h="2">
                  <a:moveTo>
                    <a:pt x="2" y="0"/>
                  </a:moveTo>
                  <a:cubicBezTo>
                    <a:pt x="0" y="1"/>
                    <a:pt x="1" y="1"/>
                    <a:pt x="1" y="2"/>
                  </a:cubicBezTo>
                  <a:cubicBezTo>
                    <a:pt x="4" y="1"/>
                    <a:pt x="0" y="1"/>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6" name="Freeform 369"/>
            <p:cNvSpPr>
              <a:spLocks/>
            </p:cNvSpPr>
            <p:nvPr/>
          </p:nvSpPr>
          <p:spPr bwMode="auto">
            <a:xfrm>
              <a:off x="5821895" y="1367480"/>
              <a:ext cx="16097" cy="9658"/>
            </a:xfrm>
            <a:custGeom>
              <a:avLst/>
              <a:gdLst>
                <a:gd name="T0" fmla="*/ 7 w 7"/>
                <a:gd name="T1" fmla="*/ 0 h 4"/>
                <a:gd name="T2" fmla="*/ 0 w 7"/>
                <a:gd name="T3" fmla="*/ 4 h 4"/>
                <a:gd name="T4" fmla="*/ 7 w 7"/>
                <a:gd name="T5" fmla="*/ 0 h 4"/>
              </a:gdLst>
              <a:ahLst/>
              <a:cxnLst>
                <a:cxn ang="0">
                  <a:pos x="T0" y="T1"/>
                </a:cxn>
                <a:cxn ang="0">
                  <a:pos x="T2" y="T3"/>
                </a:cxn>
                <a:cxn ang="0">
                  <a:pos x="T4" y="T5"/>
                </a:cxn>
              </a:cxnLst>
              <a:rect l="0" t="0" r="r" b="b"/>
              <a:pathLst>
                <a:path w="7" h="4">
                  <a:moveTo>
                    <a:pt x="7" y="0"/>
                  </a:moveTo>
                  <a:cubicBezTo>
                    <a:pt x="4" y="1"/>
                    <a:pt x="3" y="2"/>
                    <a:pt x="0" y="4"/>
                  </a:cubicBezTo>
                  <a:cubicBezTo>
                    <a:pt x="3" y="3"/>
                    <a:pt x="5" y="1"/>
                    <a:pt x="7"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7" name="Freeform 370"/>
            <p:cNvSpPr>
              <a:spLocks/>
            </p:cNvSpPr>
            <p:nvPr/>
          </p:nvSpPr>
          <p:spPr bwMode="auto">
            <a:xfrm>
              <a:off x="5868575" y="1343335"/>
              <a:ext cx="8048" cy="6439"/>
            </a:xfrm>
            <a:custGeom>
              <a:avLst/>
              <a:gdLst>
                <a:gd name="T0" fmla="*/ 1 w 4"/>
                <a:gd name="T1" fmla="*/ 0 h 3"/>
                <a:gd name="T2" fmla="*/ 1 w 4"/>
                <a:gd name="T3" fmla="*/ 1 h 3"/>
                <a:gd name="T4" fmla="*/ 2 w 4"/>
                <a:gd name="T5" fmla="*/ 0 h 3"/>
                <a:gd name="T6" fmla="*/ 0 w 4"/>
                <a:gd name="T7" fmla="*/ 3 h 3"/>
                <a:gd name="T8" fmla="*/ 1 w 4"/>
                <a:gd name="T9" fmla="*/ 0 h 3"/>
              </a:gdLst>
              <a:ahLst/>
              <a:cxnLst>
                <a:cxn ang="0">
                  <a:pos x="T0" y="T1"/>
                </a:cxn>
                <a:cxn ang="0">
                  <a:pos x="T2" y="T3"/>
                </a:cxn>
                <a:cxn ang="0">
                  <a:pos x="T4" y="T5"/>
                </a:cxn>
                <a:cxn ang="0">
                  <a:pos x="T6" y="T7"/>
                </a:cxn>
                <a:cxn ang="0">
                  <a:pos x="T8" y="T9"/>
                </a:cxn>
              </a:cxnLst>
              <a:rect l="0" t="0" r="r" b="b"/>
              <a:pathLst>
                <a:path w="4" h="3">
                  <a:moveTo>
                    <a:pt x="1" y="0"/>
                  </a:moveTo>
                  <a:cubicBezTo>
                    <a:pt x="1" y="0"/>
                    <a:pt x="1" y="1"/>
                    <a:pt x="1" y="1"/>
                  </a:cubicBezTo>
                  <a:cubicBezTo>
                    <a:pt x="1" y="1"/>
                    <a:pt x="1" y="1"/>
                    <a:pt x="2" y="0"/>
                  </a:cubicBezTo>
                  <a:cubicBezTo>
                    <a:pt x="0" y="3"/>
                    <a:pt x="0" y="3"/>
                    <a:pt x="0" y="3"/>
                  </a:cubicBezTo>
                  <a:cubicBezTo>
                    <a:pt x="4" y="2"/>
                    <a:pt x="2"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8" name="Freeform 371"/>
            <p:cNvSpPr>
              <a:spLocks/>
            </p:cNvSpPr>
            <p:nvPr/>
          </p:nvSpPr>
          <p:spPr bwMode="auto">
            <a:xfrm>
              <a:off x="5905597" y="1322410"/>
              <a:ext cx="9658" cy="8048"/>
            </a:xfrm>
            <a:custGeom>
              <a:avLst/>
              <a:gdLst>
                <a:gd name="T0" fmla="*/ 4 w 5"/>
                <a:gd name="T1" fmla="*/ 0 h 4"/>
                <a:gd name="T2" fmla="*/ 1 w 5"/>
                <a:gd name="T3" fmla="*/ 2 h 4"/>
                <a:gd name="T4" fmla="*/ 2 w 5"/>
                <a:gd name="T5" fmla="*/ 1 h 4"/>
                <a:gd name="T6" fmla="*/ 0 w 5"/>
                <a:gd name="T7" fmla="*/ 4 h 4"/>
                <a:gd name="T8" fmla="*/ 4 w 5"/>
                <a:gd name="T9" fmla="*/ 0 h 4"/>
              </a:gdLst>
              <a:ahLst/>
              <a:cxnLst>
                <a:cxn ang="0">
                  <a:pos x="T0" y="T1"/>
                </a:cxn>
                <a:cxn ang="0">
                  <a:pos x="T2" y="T3"/>
                </a:cxn>
                <a:cxn ang="0">
                  <a:pos x="T4" y="T5"/>
                </a:cxn>
                <a:cxn ang="0">
                  <a:pos x="T6" y="T7"/>
                </a:cxn>
                <a:cxn ang="0">
                  <a:pos x="T8" y="T9"/>
                </a:cxn>
              </a:cxnLst>
              <a:rect l="0" t="0" r="r" b="b"/>
              <a:pathLst>
                <a:path w="5" h="4">
                  <a:moveTo>
                    <a:pt x="4" y="0"/>
                  </a:moveTo>
                  <a:cubicBezTo>
                    <a:pt x="1" y="2"/>
                    <a:pt x="1" y="2"/>
                    <a:pt x="1" y="2"/>
                  </a:cubicBezTo>
                  <a:cubicBezTo>
                    <a:pt x="2" y="1"/>
                    <a:pt x="2" y="1"/>
                    <a:pt x="2" y="1"/>
                  </a:cubicBezTo>
                  <a:cubicBezTo>
                    <a:pt x="2" y="2"/>
                    <a:pt x="1" y="3"/>
                    <a:pt x="0" y="4"/>
                  </a:cubicBezTo>
                  <a:cubicBezTo>
                    <a:pt x="3" y="2"/>
                    <a:pt x="5" y="1"/>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9" name="Freeform 372"/>
            <p:cNvSpPr>
              <a:spLocks/>
            </p:cNvSpPr>
            <p:nvPr/>
          </p:nvSpPr>
          <p:spPr bwMode="auto">
            <a:xfrm>
              <a:off x="5900768" y="1333678"/>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0" name="Freeform 373"/>
            <p:cNvSpPr>
              <a:spLocks/>
            </p:cNvSpPr>
            <p:nvPr/>
          </p:nvSpPr>
          <p:spPr bwMode="auto">
            <a:xfrm>
              <a:off x="5902377" y="1330458"/>
              <a:ext cx="3219" cy="3219"/>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1" y="1"/>
                    <a:pt x="1"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1" name="Freeform 374"/>
            <p:cNvSpPr>
              <a:spLocks/>
            </p:cNvSpPr>
            <p:nvPr/>
          </p:nvSpPr>
          <p:spPr bwMode="auto">
            <a:xfrm>
              <a:off x="5918474" y="1312752"/>
              <a:ext cx="12877" cy="6439"/>
            </a:xfrm>
            <a:custGeom>
              <a:avLst/>
              <a:gdLst>
                <a:gd name="T0" fmla="*/ 6 w 6"/>
                <a:gd name="T1" fmla="*/ 0 h 3"/>
                <a:gd name="T2" fmla="*/ 3 w 6"/>
                <a:gd name="T3" fmla="*/ 1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cubicBezTo>
                    <a:pt x="3" y="1"/>
                    <a:pt x="3" y="1"/>
                    <a:pt x="3" y="1"/>
                  </a:cubicBezTo>
                  <a:cubicBezTo>
                    <a:pt x="3" y="2"/>
                    <a:pt x="1" y="2"/>
                    <a:pt x="0"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2" name="Freeform 375"/>
            <p:cNvSpPr>
              <a:spLocks noEditPoints="1"/>
            </p:cNvSpPr>
            <p:nvPr/>
          </p:nvSpPr>
          <p:spPr bwMode="auto">
            <a:xfrm>
              <a:off x="5981250" y="1275730"/>
              <a:ext cx="22535" cy="16097"/>
            </a:xfrm>
            <a:custGeom>
              <a:avLst/>
              <a:gdLst>
                <a:gd name="T0" fmla="*/ 10 w 10"/>
                <a:gd name="T1" fmla="*/ 1 h 7"/>
                <a:gd name="T2" fmla="*/ 10 w 10"/>
                <a:gd name="T3" fmla="*/ 1 h 7"/>
                <a:gd name="T4" fmla="*/ 10 w 10"/>
                <a:gd name="T5" fmla="*/ 1 h 7"/>
                <a:gd name="T6" fmla="*/ 10 w 10"/>
                <a:gd name="T7" fmla="*/ 1 h 7"/>
                <a:gd name="T8" fmla="*/ 10 w 10"/>
                <a:gd name="T9" fmla="*/ 1 h 7"/>
                <a:gd name="T10" fmla="*/ 10 w 10"/>
                <a:gd name="T11" fmla="*/ 0 h 7"/>
                <a:gd name="T12" fmla="*/ 8 w 10"/>
                <a:gd name="T13" fmla="*/ 1 h 7"/>
                <a:gd name="T14" fmla="*/ 0 w 10"/>
                <a:gd name="T15" fmla="*/ 6 h 7"/>
                <a:gd name="T16" fmla="*/ 1 w 10"/>
                <a:gd name="T17" fmla="*/ 7 h 7"/>
                <a:gd name="T18" fmla="*/ 10 w 10"/>
                <a:gd name="T19" fmla="*/ 1 h 7"/>
                <a:gd name="T20" fmla="*/ 10 w 10"/>
                <a:gd name="T21" fmla="*/ 1 h 7"/>
                <a:gd name="T22" fmla="*/ 10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10" y="1"/>
                  </a:moveTo>
                  <a:cubicBezTo>
                    <a:pt x="10" y="1"/>
                    <a:pt x="10" y="1"/>
                    <a:pt x="10" y="1"/>
                  </a:cubicBezTo>
                  <a:cubicBezTo>
                    <a:pt x="10" y="1"/>
                    <a:pt x="10" y="1"/>
                    <a:pt x="10" y="1"/>
                  </a:cubicBezTo>
                  <a:cubicBezTo>
                    <a:pt x="10" y="1"/>
                    <a:pt x="10" y="1"/>
                    <a:pt x="10" y="1"/>
                  </a:cubicBezTo>
                  <a:cubicBezTo>
                    <a:pt x="10" y="1"/>
                    <a:pt x="10" y="1"/>
                    <a:pt x="10" y="1"/>
                  </a:cubicBezTo>
                  <a:moveTo>
                    <a:pt x="10" y="0"/>
                  </a:moveTo>
                  <a:cubicBezTo>
                    <a:pt x="10" y="0"/>
                    <a:pt x="9" y="0"/>
                    <a:pt x="8" y="1"/>
                  </a:cubicBezTo>
                  <a:cubicBezTo>
                    <a:pt x="7" y="2"/>
                    <a:pt x="2" y="5"/>
                    <a:pt x="0" y="6"/>
                  </a:cubicBezTo>
                  <a:cubicBezTo>
                    <a:pt x="1" y="7"/>
                    <a:pt x="1" y="7"/>
                    <a:pt x="1" y="7"/>
                  </a:cubicBezTo>
                  <a:cubicBezTo>
                    <a:pt x="4" y="5"/>
                    <a:pt x="7" y="1"/>
                    <a:pt x="10" y="1"/>
                  </a:cubicBezTo>
                  <a:cubicBezTo>
                    <a:pt x="9" y="1"/>
                    <a:pt x="10" y="1"/>
                    <a:pt x="10" y="1"/>
                  </a:cubicBezTo>
                  <a:cubicBezTo>
                    <a:pt x="10" y="0"/>
                    <a:pt x="10" y="0"/>
                    <a:pt x="1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3" name="Freeform 376"/>
            <p:cNvSpPr>
              <a:spLocks/>
            </p:cNvSpPr>
            <p:nvPr/>
          </p:nvSpPr>
          <p:spPr bwMode="auto">
            <a:xfrm>
              <a:off x="6008614" y="1274120"/>
              <a:ext cx="8048" cy="3219"/>
            </a:xfrm>
            <a:custGeom>
              <a:avLst/>
              <a:gdLst>
                <a:gd name="T0" fmla="*/ 3 w 4"/>
                <a:gd name="T1" fmla="*/ 0 h 2"/>
                <a:gd name="T2" fmla="*/ 3 w 4"/>
                <a:gd name="T3" fmla="*/ 0 h 2"/>
                <a:gd name="T4" fmla="*/ 2 w 4"/>
                <a:gd name="T5" fmla="*/ 1 h 2"/>
                <a:gd name="T6" fmla="*/ 2 w 4"/>
                <a:gd name="T7" fmla="*/ 1 h 2"/>
                <a:gd name="T8" fmla="*/ 2 w 4"/>
                <a:gd name="T9" fmla="*/ 1 h 2"/>
                <a:gd name="T10" fmla="*/ 1 w 4"/>
                <a:gd name="T11" fmla="*/ 2 h 2"/>
                <a:gd name="T12" fmla="*/ 1 w 4"/>
                <a:gd name="T13" fmla="*/ 2 h 2"/>
                <a:gd name="T14" fmla="*/ 2 w 4"/>
                <a:gd name="T15" fmla="*/ 2 h 2"/>
                <a:gd name="T16" fmla="*/ 3 w 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3" y="0"/>
                  </a:moveTo>
                  <a:cubicBezTo>
                    <a:pt x="3" y="0"/>
                    <a:pt x="3" y="0"/>
                    <a:pt x="3" y="0"/>
                  </a:cubicBezTo>
                  <a:cubicBezTo>
                    <a:pt x="3" y="1"/>
                    <a:pt x="3" y="1"/>
                    <a:pt x="2" y="1"/>
                  </a:cubicBezTo>
                  <a:cubicBezTo>
                    <a:pt x="2" y="1"/>
                    <a:pt x="2" y="1"/>
                    <a:pt x="2" y="1"/>
                  </a:cubicBezTo>
                  <a:cubicBezTo>
                    <a:pt x="2" y="1"/>
                    <a:pt x="2" y="1"/>
                    <a:pt x="2" y="1"/>
                  </a:cubicBezTo>
                  <a:cubicBezTo>
                    <a:pt x="1" y="1"/>
                    <a:pt x="1" y="1"/>
                    <a:pt x="1" y="2"/>
                  </a:cubicBezTo>
                  <a:cubicBezTo>
                    <a:pt x="0" y="2"/>
                    <a:pt x="1" y="2"/>
                    <a:pt x="1" y="2"/>
                  </a:cubicBezTo>
                  <a:cubicBezTo>
                    <a:pt x="1" y="2"/>
                    <a:pt x="1" y="2"/>
                    <a:pt x="2" y="2"/>
                  </a:cubicBezTo>
                  <a:cubicBezTo>
                    <a:pt x="3" y="1"/>
                    <a:pt x="4"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4" name="Freeform 377"/>
            <p:cNvSpPr>
              <a:spLocks/>
            </p:cNvSpPr>
            <p:nvPr/>
          </p:nvSpPr>
          <p:spPr bwMode="auto">
            <a:xfrm>
              <a:off x="6039198" y="1251585"/>
              <a:ext cx="8048" cy="9658"/>
            </a:xfrm>
            <a:custGeom>
              <a:avLst/>
              <a:gdLst>
                <a:gd name="T0" fmla="*/ 4 w 4"/>
                <a:gd name="T1" fmla="*/ 0 h 4"/>
                <a:gd name="T2" fmla="*/ 2 w 4"/>
                <a:gd name="T3" fmla="*/ 3 h 4"/>
                <a:gd name="T4" fmla="*/ 2 w 4"/>
                <a:gd name="T5" fmla="*/ 3 h 4"/>
                <a:gd name="T6" fmla="*/ 1 w 4"/>
                <a:gd name="T7" fmla="*/ 4 h 4"/>
                <a:gd name="T8" fmla="*/ 1 w 4"/>
                <a:gd name="T9" fmla="*/ 4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cubicBezTo>
                    <a:pt x="2" y="1"/>
                    <a:pt x="0" y="3"/>
                    <a:pt x="2" y="3"/>
                  </a:cubicBezTo>
                  <a:cubicBezTo>
                    <a:pt x="2" y="3"/>
                    <a:pt x="2" y="3"/>
                    <a:pt x="2" y="3"/>
                  </a:cubicBezTo>
                  <a:cubicBezTo>
                    <a:pt x="2" y="4"/>
                    <a:pt x="1" y="4"/>
                    <a:pt x="1" y="4"/>
                  </a:cubicBezTo>
                  <a:cubicBezTo>
                    <a:pt x="1" y="4"/>
                    <a:pt x="1" y="4"/>
                    <a:pt x="1" y="4"/>
                  </a:cubicBezTo>
                  <a:cubicBezTo>
                    <a:pt x="4" y="2"/>
                    <a:pt x="3" y="2"/>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5" name="Freeform 378"/>
            <p:cNvSpPr>
              <a:spLocks/>
            </p:cNvSpPr>
            <p:nvPr/>
          </p:nvSpPr>
          <p:spPr bwMode="auto">
            <a:xfrm>
              <a:off x="6093926" y="1243537"/>
              <a:ext cx="8048" cy="1610"/>
            </a:xfrm>
            <a:custGeom>
              <a:avLst/>
              <a:gdLst>
                <a:gd name="T0" fmla="*/ 3 w 4"/>
                <a:gd name="T1" fmla="*/ 0 h 1"/>
                <a:gd name="T2" fmla="*/ 0 w 4"/>
                <a:gd name="T3" fmla="*/ 1 h 1"/>
                <a:gd name="T4" fmla="*/ 4 w 4"/>
                <a:gd name="T5" fmla="*/ 0 h 1"/>
                <a:gd name="T6" fmla="*/ 3 w 4"/>
                <a:gd name="T7" fmla="*/ 0 h 1"/>
              </a:gdLst>
              <a:ahLst/>
              <a:cxnLst>
                <a:cxn ang="0">
                  <a:pos x="T0" y="T1"/>
                </a:cxn>
                <a:cxn ang="0">
                  <a:pos x="T2" y="T3"/>
                </a:cxn>
                <a:cxn ang="0">
                  <a:pos x="T4" y="T5"/>
                </a:cxn>
                <a:cxn ang="0">
                  <a:pos x="T6" y="T7"/>
                </a:cxn>
              </a:cxnLst>
              <a:rect l="0" t="0" r="r" b="b"/>
              <a:pathLst>
                <a:path w="4" h="1">
                  <a:moveTo>
                    <a:pt x="3" y="0"/>
                  </a:moveTo>
                  <a:cubicBezTo>
                    <a:pt x="2" y="0"/>
                    <a:pt x="1" y="1"/>
                    <a:pt x="0" y="1"/>
                  </a:cubicBezTo>
                  <a:cubicBezTo>
                    <a:pt x="1" y="1"/>
                    <a:pt x="2" y="0"/>
                    <a:pt x="4" y="0"/>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6" name="Freeform 379"/>
            <p:cNvSpPr>
              <a:spLocks/>
            </p:cNvSpPr>
            <p:nvPr/>
          </p:nvSpPr>
          <p:spPr bwMode="auto">
            <a:xfrm>
              <a:off x="6093926" y="1230660"/>
              <a:ext cx="1610" cy="3219"/>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7" name="Freeform 380"/>
            <p:cNvSpPr>
              <a:spLocks/>
            </p:cNvSpPr>
            <p:nvPr/>
          </p:nvSpPr>
          <p:spPr bwMode="auto">
            <a:xfrm>
              <a:off x="6093926" y="1230660"/>
              <a:ext cx="1610" cy="3219"/>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8" name="Freeform 381"/>
            <p:cNvSpPr>
              <a:spLocks/>
            </p:cNvSpPr>
            <p:nvPr/>
          </p:nvSpPr>
          <p:spPr bwMode="auto">
            <a:xfrm>
              <a:off x="6127728" y="1201686"/>
              <a:ext cx="9658" cy="4829"/>
            </a:xfrm>
            <a:custGeom>
              <a:avLst/>
              <a:gdLst>
                <a:gd name="T0" fmla="*/ 6 w 6"/>
                <a:gd name="T1" fmla="*/ 0 h 3"/>
                <a:gd name="T2" fmla="*/ 0 w 6"/>
                <a:gd name="T3" fmla="*/ 3 h 3"/>
                <a:gd name="T4" fmla="*/ 3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0" y="3"/>
                  </a:lnTo>
                  <a:lnTo>
                    <a:pt x="3" y="3"/>
                  </a:lnTo>
                  <a:lnTo>
                    <a:pt x="6"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9" name="Freeform 382"/>
            <p:cNvSpPr>
              <a:spLocks/>
            </p:cNvSpPr>
            <p:nvPr/>
          </p:nvSpPr>
          <p:spPr bwMode="auto">
            <a:xfrm>
              <a:off x="6127728" y="1201686"/>
              <a:ext cx="9658" cy="4829"/>
            </a:xfrm>
            <a:custGeom>
              <a:avLst/>
              <a:gdLst>
                <a:gd name="T0" fmla="*/ 6 w 6"/>
                <a:gd name="T1" fmla="*/ 0 h 3"/>
                <a:gd name="T2" fmla="*/ 0 w 6"/>
                <a:gd name="T3" fmla="*/ 3 h 3"/>
                <a:gd name="T4" fmla="*/ 3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0" y="3"/>
                  </a:lnTo>
                  <a:lnTo>
                    <a:pt x="3"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0" name="Freeform 383"/>
            <p:cNvSpPr>
              <a:spLocks/>
            </p:cNvSpPr>
            <p:nvPr/>
          </p:nvSpPr>
          <p:spPr bwMode="auto">
            <a:xfrm>
              <a:off x="6138996" y="1200076"/>
              <a:ext cx="6439" cy="1610"/>
            </a:xfrm>
            <a:custGeom>
              <a:avLst/>
              <a:gdLst>
                <a:gd name="T0" fmla="*/ 3 w 3"/>
                <a:gd name="T1" fmla="*/ 0 h 1"/>
                <a:gd name="T2" fmla="*/ 2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2" y="0"/>
                    <a:pt x="2" y="0"/>
                    <a:pt x="2" y="0"/>
                  </a:cubicBezTo>
                  <a:cubicBezTo>
                    <a:pt x="0" y="0"/>
                    <a:pt x="1" y="1"/>
                    <a:pt x="0" y="1"/>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1" name="Freeform 384"/>
            <p:cNvSpPr>
              <a:spLocks/>
            </p:cNvSpPr>
            <p:nvPr/>
          </p:nvSpPr>
          <p:spPr bwMode="auto">
            <a:xfrm>
              <a:off x="6151873" y="1190419"/>
              <a:ext cx="6439" cy="4829"/>
            </a:xfrm>
            <a:custGeom>
              <a:avLst/>
              <a:gdLst>
                <a:gd name="T0" fmla="*/ 4 w 4"/>
                <a:gd name="T1" fmla="*/ 0 h 3"/>
                <a:gd name="T2" fmla="*/ 3 w 4"/>
                <a:gd name="T3" fmla="*/ 0 h 3"/>
                <a:gd name="T4" fmla="*/ 0 w 4"/>
                <a:gd name="T5" fmla="*/ 3 h 3"/>
                <a:gd name="T6" fmla="*/ 4 w 4"/>
                <a:gd name="T7" fmla="*/ 0 h 3"/>
              </a:gdLst>
              <a:ahLst/>
              <a:cxnLst>
                <a:cxn ang="0">
                  <a:pos x="T0" y="T1"/>
                </a:cxn>
                <a:cxn ang="0">
                  <a:pos x="T2" y="T3"/>
                </a:cxn>
                <a:cxn ang="0">
                  <a:pos x="T4" y="T5"/>
                </a:cxn>
                <a:cxn ang="0">
                  <a:pos x="T6" y="T7"/>
                </a:cxn>
              </a:cxnLst>
              <a:rect l="0" t="0" r="r" b="b"/>
              <a:pathLst>
                <a:path w="4" h="3">
                  <a:moveTo>
                    <a:pt x="4" y="0"/>
                  </a:moveTo>
                  <a:lnTo>
                    <a:pt x="3" y="0"/>
                  </a:lnTo>
                  <a:lnTo>
                    <a:pt x="0"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2" name="Freeform 385"/>
            <p:cNvSpPr>
              <a:spLocks/>
            </p:cNvSpPr>
            <p:nvPr/>
          </p:nvSpPr>
          <p:spPr bwMode="auto">
            <a:xfrm>
              <a:off x="6151873" y="1190419"/>
              <a:ext cx="6439" cy="4829"/>
            </a:xfrm>
            <a:custGeom>
              <a:avLst/>
              <a:gdLst>
                <a:gd name="T0" fmla="*/ 4 w 4"/>
                <a:gd name="T1" fmla="*/ 0 h 3"/>
                <a:gd name="T2" fmla="*/ 3 w 4"/>
                <a:gd name="T3" fmla="*/ 0 h 3"/>
                <a:gd name="T4" fmla="*/ 0 w 4"/>
                <a:gd name="T5" fmla="*/ 3 h 3"/>
                <a:gd name="T6" fmla="*/ 4 w 4"/>
                <a:gd name="T7" fmla="*/ 0 h 3"/>
              </a:gdLst>
              <a:ahLst/>
              <a:cxnLst>
                <a:cxn ang="0">
                  <a:pos x="T0" y="T1"/>
                </a:cxn>
                <a:cxn ang="0">
                  <a:pos x="T2" y="T3"/>
                </a:cxn>
                <a:cxn ang="0">
                  <a:pos x="T4" y="T5"/>
                </a:cxn>
                <a:cxn ang="0">
                  <a:pos x="T6" y="T7"/>
                </a:cxn>
              </a:cxnLst>
              <a:rect l="0" t="0" r="r" b="b"/>
              <a:pathLst>
                <a:path w="4" h="3">
                  <a:moveTo>
                    <a:pt x="4" y="0"/>
                  </a:moveTo>
                  <a:lnTo>
                    <a:pt x="3" y="0"/>
                  </a:lnTo>
                  <a:lnTo>
                    <a:pt x="0"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3" name="Freeform 386"/>
            <p:cNvSpPr>
              <a:spLocks/>
            </p:cNvSpPr>
            <p:nvPr/>
          </p:nvSpPr>
          <p:spPr bwMode="auto">
            <a:xfrm>
              <a:off x="6261330" y="1130861"/>
              <a:ext cx="8048" cy="4829"/>
            </a:xfrm>
            <a:custGeom>
              <a:avLst/>
              <a:gdLst>
                <a:gd name="T0" fmla="*/ 3 w 3"/>
                <a:gd name="T1" fmla="*/ 0 h 2"/>
                <a:gd name="T2" fmla="*/ 0 w 3"/>
                <a:gd name="T3" fmla="*/ 2 h 2"/>
                <a:gd name="T4" fmla="*/ 1 w 3"/>
                <a:gd name="T5" fmla="*/ 2 h 2"/>
                <a:gd name="T6" fmla="*/ 3 w 3"/>
                <a:gd name="T7" fmla="*/ 1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3" y="0"/>
                    <a:pt x="1" y="1"/>
                    <a:pt x="0" y="2"/>
                  </a:cubicBezTo>
                  <a:cubicBezTo>
                    <a:pt x="0" y="2"/>
                    <a:pt x="0" y="2"/>
                    <a:pt x="1" y="2"/>
                  </a:cubicBezTo>
                  <a:cubicBezTo>
                    <a:pt x="1" y="2"/>
                    <a:pt x="3" y="1"/>
                    <a:pt x="3" y="1"/>
                  </a:cubicBezTo>
                  <a:cubicBezTo>
                    <a:pt x="3" y="0"/>
                    <a:pt x="3" y="0"/>
                    <a:pt x="3"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4" name="Freeform 387"/>
            <p:cNvSpPr>
              <a:spLocks/>
            </p:cNvSpPr>
            <p:nvPr/>
          </p:nvSpPr>
          <p:spPr bwMode="auto">
            <a:xfrm>
              <a:off x="5894329" y="1394844"/>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5" name="Freeform 388"/>
            <p:cNvSpPr>
              <a:spLocks/>
            </p:cNvSpPr>
            <p:nvPr/>
          </p:nvSpPr>
          <p:spPr bwMode="auto">
            <a:xfrm>
              <a:off x="5710829" y="1486594"/>
              <a:ext cx="1610"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0" y="0"/>
                  </a:lnTo>
                  <a:lnTo>
                    <a:pt x="0" y="0"/>
                  </a:lnTo>
                  <a:lnTo>
                    <a:pt x="0" y="0"/>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6" name="Freeform 389"/>
            <p:cNvSpPr>
              <a:spLocks/>
            </p:cNvSpPr>
            <p:nvPr/>
          </p:nvSpPr>
          <p:spPr bwMode="auto">
            <a:xfrm>
              <a:off x="5710829" y="1486594"/>
              <a:ext cx="1610"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0" y="0"/>
                  </a:lnTo>
                  <a:lnTo>
                    <a:pt x="0" y="0"/>
                  </a:ln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7" name="Freeform 390"/>
            <p:cNvSpPr>
              <a:spLocks/>
            </p:cNvSpPr>
            <p:nvPr/>
          </p:nvSpPr>
          <p:spPr bwMode="auto">
            <a:xfrm>
              <a:off x="5710829" y="1486594"/>
              <a:ext cx="1610" cy="1610"/>
            </a:xfrm>
            <a:custGeom>
              <a:avLst/>
              <a:gdLst>
                <a:gd name="T0" fmla="*/ 1 w 1"/>
                <a:gd name="T1" fmla="*/ 0 h 1"/>
                <a:gd name="T2" fmla="*/ 0 w 1"/>
                <a:gd name="T3" fmla="*/ 0 h 1"/>
                <a:gd name="T4" fmla="*/ 0 w 1"/>
                <a:gd name="T5" fmla="*/ 0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0" y="0"/>
                  </a:cubicBezTo>
                  <a:cubicBezTo>
                    <a:pt x="0" y="0"/>
                    <a:pt x="0" y="0"/>
                    <a:pt x="0" y="0"/>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8" name="Freeform 391"/>
            <p:cNvSpPr>
              <a:spLocks/>
            </p:cNvSpPr>
            <p:nvPr/>
          </p:nvSpPr>
          <p:spPr bwMode="auto">
            <a:xfrm>
              <a:off x="5907206" y="1378748"/>
              <a:ext cx="4829" cy="4829"/>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9" name="Freeform 392"/>
            <p:cNvSpPr>
              <a:spLocks/>
            </p:cNvSpPr>
            <p:nvPr/>
          </p:nvSpPr>
          <p:spPr bwMode="auto">
            <a:xfrm>
              <a:off x="5907206" y="1378748"/>
              <a:ext cx="4829" cy="4829"/>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0" name="Freeform 393"/>
            <p:cNvSpPr>
              <a:spLocks/>
            </p:cNvSpPr>
            <p:nvPr/>
          </p:nvSpPr>
          <p:spPr bwMode="auto">
            <a:xfrm>
              <a:off x="5884671" y="1388406"/>
              <a:ext cx="3219"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1" name="Freeform 394"/>
            <p:cNvSpPr>
              <a:spLocks/>
            </p:cNvSpPr>
            <p:nvPr/>
          </p:nvSpPr>
          <p:spPr bwMode="auto">
            <a:xfrm>
              <a:off x="5884671" y="1388406"/>
              <a:ext cx="3219"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2" name="Freeform 395"/>
            <p:cNvSpPr>
              <a:spLocks/>
            </p:cNvSpPr>
            <p:nvPr/>
          </p:nvSpPr>
          <p:spPr bwMode="auto">
            <a:xfrm>
              <a:off x="6058513" y="1312752"/>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3" name="Freeform 396"/>
            <p:cNvSpPr>
              <a:spLocks/>
            </p:cNvSpPr>
            <p:nvPr/>
          </p:nvSpPr>
          <p:spPr bwMode="auto">
            <a:xfrm>
              <a:off x="6058513" y="1312752"/>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4" name="Freeform 397"/>
            <p:cNvSpPr>
              <a:spLocks/>
            </p:cNvSpPr>
            <p:nvPr/>
          </p:nvSpPr>
          <p:spPr bwMode="auto">
            <a:xfrm>
              <a:off x="6069781" y="1304704"/>
              <a:ext cx="3219"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5" name="Freeform 398"/>
            <p:cNvSpPr>
              <a:spLocks/>
            </p:cNvSpPr>
            <p:nvPr/>
          </p:nvSpPr>
          <p:spPr bwMode="auto">
            <a:xfrm>
              <a:off x="6069781" y="1304704"/>
              <a:ext cx="3219"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6" name="Freeform 399"/>
            <p:cNvSpPr>
              <a:spLocks/>
            </p:cNvSpPr>
            <p:nvPr/>
          </p:nvSpPr>
          <p:spPr bwMode="auto">
            <a:xfrm>
              <a:off x="6064952" y="1306313"/>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7" name="Freeform 400"/>
            <p:cNvSpPr>
              <a:spLocks/>
            </p:cNvSpPr>
            <p:nvPr/>
          </p:nvSpPr>
          <p:spPr bwMode="auto">
            <a:xfrm>
              <a:off x="6064952" y="1306313"/>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8" name="Freeform 401"/>
            <p:cNvSpPr>
              <a:spLocks/>
            </p:cNvSpPr>
            <p:nvPr/>
          </p:nvSpPr>
          <p:spPr bwMode="auto">
            <a:xfrm>
              <a:off x="6138996" y="124997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9" name="Freeform 402"/>
            <p:cNvSpPr>
              <a:spLocks/>
            </p:cNvSpPr>
            <p:nvPr/>
          </p:nvSpPr>
          <p:spPr bwMode="auto">
            <a:xfrm>
              <a:off x="6138996" y="124997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0" name="Freeform 403"/>
            <p:cNvSpPr>
              <a:spLocks/>
            </p:cNvSpPr>
            <p:nvPr/>
          </p:nvSpPr>
          <p:spPr bwMode="auto">
            <a:xfrm>
              <a:off x="6056904" y="1315971"/>
              <a:ext cx="161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1" name="Freeform 404"/>
            <p:cNvSpPr>
              <a:spLocks/>
            </p:cNvSpPr>
            <p:nvPr/>
          </p:nvSpPr>
          <p:spPr bwMode="auto">
            <a:xfrm>
              <a:off x="5894329" y="139645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2" name="Freeform 405"/>
            <p:cNvSpPr>
              <a:spLocks/>
            </p:cNvSpPr>
            <p:nvPr/>
          </p:nvSpPr>
          <p:spPr bwMode="auto">
            <a:xfrm>
              <a:off x="5894329" y="139645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3" name="Freeform 407"/>
            <p:cNvSpPr>
              <a:spLocks/>
            </p:cNvSpPr>
            <p:nvPr/>
          </p:nvSpPr>
          <p:spPr bwMode="auto">
            <a:xfrm>
              <a:off x="5918474" y="1377138"/>
              <a:ext cx="161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4" name="Freeform 408"/>
            <p:cNvSpPr>
              <a:spLocks/>
            </p:cNvSpPr>
            <p:nvPr/>
          </p:nvSpPr>
          <p:spPr bwMode="auto">
            <a:xfrm>
              <a:off x="5638395" y="1522007"/>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2" y="0"/>
                    <a:pt x="2"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5" name="Freeform 409"/>
            <p:cNvSpPr>
              <a:spLocks noEditPoints="1"/>
            </p:cNvSpPr>
            <p:nvPr/>
          </p:nvSpPr>
          <p:spPr bwMode="auto">
            <a:xfrm>
              <a:off x="5635176" y="1328849"/>
              <a:ext cx="387926" cy="193158"/>
            </a:xfrm>
            <a:custGeom>
              <a:avLst/>
              <a:gdLst>
                <a:gd name="T0" fmla="*/ 95 w 177"/>
                <a:gd name="T1" fmla="*/ 41 h 88"/>
                <a:gd name="T2" fmla="*/ 103 w 177"/>
                <a:gd name="T3" fmla="*/ 36 h 88"/>
                <a:gd name="T4" fmla="*/ 156 w 177"/>
                <a:gd name="T5" fmla="*/ 9 h 88"/>
                <a:gd name="T6" fmla="*/ 170 w 177"/>
                <a:gd name="T7" fmla="*/ 6 h 88"/>
                <a:gd name="T8" fmla="*/ 171 w 177"/>
                <a:gd name="T9" fmla="*/ 1 h 88"/>
                <a:gd name="T10" fmla="*/ 170 w 177"/>
                <a:gd name="T11" fmla="*/ 0 h 88"/>
                <a:gd name="T12" fmla="*/ 158 w 177"/>
                <a:gd name="T13" fmla="*/ 5 h 88"/>
                <a:gd name="T14" fmla="*/ 151 w 177"/>
                <a:gd name="T15" fmla="*/ 8 h 88"/>
                <a:gd name="T16" fmla="*/ 145 w 177"/>
                <a:gd name="T17" fmla="*/ 13 h 88"/>
                <a:gd name="T18" fmla="*/ 144 w 177"/>
                <a:gd name="T19" fmla="*/ 14 h 88"/>
                <a:gd name="T20" fmla="*/ 148 w 177"/>
                <a:gd name="T21" fmla="*/ 12 h 88"/>
                <a:gd name="T22" fmla="*/ 155 w 177"/>
                <a:gd name="T23" fmla="*/ 8 h 88"/>
                <a:gd name="T24" fmla="*/ 152 w 177"/>
                <a:gd name="T25" fmla="*/ 12 h 88"/>
                <a:gd name="T26" fmla="*/ 141 w 177"/>
                <a:gd name="T27" fmla="*/ 16 h 88"/>
                <a:gd name="T28" fmla="*/ 134 w 177"/>
                <a:gd name="T29" fmla="*/ 20 h 88"/>
                <a:gd name="T30" fmla="*/ 132 w 177"/>
                <a:gd name="T31" fmla="*/ 19 h 88"/>
                <a:gd name="T32" fmla="*/ 129 w 177"/>
                <a:gd name="T33" fmla="*/ 21 h 88"/>
                <a:gd name="T34" fmla="*/ 130 w 177"/>
                <a:gd name="T35" fmla="*/ 22 h 88"/>
                <a:gd name="T36" fmla="*/ 125 w 177"/>
                <a:gd name="T37" fmla="*/ 25 h 88"/>
                <a:gd name="T38" fmla="*/ 119 w 177"/>
                <a:gd name="T39" fmla="*/ 28 h 88"/>
                <a:gd name="T40" fmla="*/ 116 w 177"/>
                <a:gd name="T41" fmla="*/ 29 h 88"/>
                <a:gd name="T42" fmla="*/ 118 w 177"/>
                <a:gd name="T43" fmla="*/ 27 h 88"/>
                <a:gd name="T44" fmla="*/ 115 w 177"/>
                <a:gd name="T45" fmla="*/ 27 h 88"/>
                <a:gd name="T46" fmla="*/ 110 w 177"/>
                <a:gd name="T47" fmla="*/ 31 h 88"/>
                <a:gd name="T48" fmla="*/ 111 w 177"/>
                <a:gd name="T49" fmla="*/ 32 h 88"/>
                <a:gd name="T50" fmla="*/ 103 w 177"/>
                <a:gd name="T51" fmla="*/ 36 h 88"/>
                <a:gd name="T52" fmla="*/ 94 w 177"/>
                <a:gd name="T53" fmla="*/ 41 h 88"/>
                <a:gd name="T54" fmla="*/ 91 w 177"/>
                <a:gd name="T55" fmla="*/ 40 h 88"/>
                <a:gd name="T56" fmla="*/ 91 w 177"/>
                <a:gd name="T57" fmla="*/ 42 h 88"/>
                <a:gd name="T58" fmla="*/ 74 w 177"/>
                <a:gd name="T59" fmla="*/ 51 h 88"/>
                <a:gd name="T60" fmla="*/ 68 w 177"/>
                <a:gd name="T61" fmla="*/ 53 h 88"/>
                <a:gd name="T62" fmla="*/ 59 w 177"/>
                <a:gd name="T63" fmla="*/ 58 h 88"/>
                <a:gd name="T64" fmla="*/ 52 w 177"/>
                <a:gd name="T65" fmla="*/ 63 h 88"/>
                <a:gd name="T66" fmla="*/ 53 w 177"/>
                <a:gd name="T67" fmla="*/ 60 h 88"/>
                <a:gd name="T68" fmla="*/ 38 w 177"/>
                <a:gd name="T69" fmla="*/ 69 h 88"/>
                <a:gd name="T70" fmla="*/ 28 w 177"/>
                <a:gd name="T71" fmla="*/ 74 h 88"/>
                <a:gd name="T72" fmla="*/ 22 w 177"/>
                <a:gd name="T73" fmla="*/ 77 h 88"/>
                <a:gd name="T74" fmla="*/ 3 w 177"/>
                <a:gd name="T75" fmla="*/ 86 h 88"/>
                <a:gd name="T76" fmla="*/ 0 w 177"/>
                <a:gd name="T77" fmla="*/ 87 h 88"/>
                <a:gd name="T78" fmla="*/ 34 w 177"/>
                <a:gd name="T79" fmla="*/ 72 h 88"/>
                <a:gd name="T80" fmla="*/ 37 w 177"/>
                <a:gd name="T81" fmla="*/ 71 h 88"/>
                <a:gd name="T82" fmla="*/ 48 w 177"/>
                <a:gd name="T83" fmla="*/ 66 h 88"/>
                <a:gd name="T84" fmla="*/ 52 w 177"/>
                <a:gd name="T85" fmla="*/ 63 h 88"/>
                <a:gd name="T86" fmla="*/ 73 w 177"/>
                <a:gd name="T87" fmla="*/ 54 h 88"/>
                <a:gd name="T88" fmla="*/ 87 w 177"/>
                <a:gd name="T89" fmla="*/ 46 h 88"/>
                <a:gd name="T90" fmla="*/ 106 w 177"/>
                <a:gd name="T91" fmla="*/ 36 h 88"/>
                <a:gd name="T92" fmla="*/ 119 w 177"/>
                <a:gd name="T93" fmla="*/ 30 h 88"/>
                <a:gd name="T94" fmla="*/ 123 w 177"/>
                <a:gd name="T95" fmla="*/ 28 h 88"/>
                <a:gd name="T96" fmla="*/ 125 w 177"/>
                <a:gd name="T97" fmla="*/ 28 h 88"/>
                <a:gd name="T98" fmla="*/ 135 w 177"/>
                <a:gd name="T99" fmla="*/ 21 h 88"/>
                <a:gd name="T100" fmla="*/ 143 w 177"/>
                <a:gd name="T101" fmla="*/ 19 h 88"/>
                <a:gd name="T102" fmla="*/ 158 w 177"/>
                <a:gd name="T103" fmla="*/ 10 h 88"/>
                <a:gd name="T104" fmla="*/ 170 w 177"/>
                <a:gd name="T105" fmla="*/ 5 h 88"/>
                <a:gd name="T106" fmla="*/ 175 w 177"/>
                <a:gd name="T107" fmla="*/ 3 h 88"/>
                <a:gd name="T108" fmla="*/ 174 w 177"/>
                <a:gd name="T109" fmla="*/ 1 h 88"/>
                <a:gd name="T110" fmla="*/ 174 w 177"/>
                <a:gd name="T11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7" h="88">
                  <a:moveTo>
                    <a:pt x="95" y="41"/>
                  </a:moveTo>
                  <a:cubicBezTo>
                    <a:pt x="94" y="41"/>
                    <a:pt x="94" y="41"/>
                    <a:pt x="94" y="41"/>
                  </a:cubicBezTo>
                  <a:cubicBezTo>
                    <a:pt x="94" y="41"/>
                    <a:pt x="94" y="41"/>
                    <a:pt x="95" y="41"/>
                  </a:cubicBezTo>
                  <a:moveTo>
                    <a:pt x="103" y="36"/>
                  </a:moveTo>
                  <a:cubicBezTo>
                    <a:pt x="103" y="36"/>
                    <a:pt x="103" y="36"/>
                    <a:pt x="103" y="36"/>
                  </a:cubicBezTo>
                  <a:cubicBezTo>
                    <a:pt x="103" y="36"/>
                    <a:pt x="103" y="36"/>
                    <a:pt x="103" y="36"/>
                  </a:cubicBezTo>
                  <a:moveTo>
                    <a:pt x="156" y="9"/>
                  </a:moveTo>
                  <a:cubicBezTo>
                    <a:pt x="156" y="9"/>
                    <a:pt x="155" y="9"/>
                    <a:pt x="155" y="9"/>
                  </a:cubicBezTo>
                  <a:cubicBezTo>
                    <a:pt x="155" y="9"/>
                    <a:pt x="156" y="9"/>
                    <a:pt x="156" y="9"/>
                  </a:cubicBezTo>
                  <a:moveTo>
                    <a:pt x="170" y="6"/>
                  </a:moveTo>
                  <a:cubicBezTo>
                    <a:pt x="170" y="6"/>
                    <a:pt x="170" y="6"/>
                    <a:pt x="170" y="6"/>
                  </a:cubicBezTo>
                  <a:cubicBezTo>
                    <a:pt x="170" y="6"/>
                    <a:pt x="170" y="6"/>
                    <a:pt x="170" y="6"/>
                  </a:cubicBezTo>
                  <a:moveTo>
                    <a:pt x="174" y="0"/>
                  </a:moveTo>
                  <a:cubicBezTo>
                    <a:pt x="172" y="1"/>
                    <a:pt x="172" y="1"/>
                    <a:pt x="172" y="1"/>
                  </a:cubicBezTo>
                  <a:cubicBezTo>
                    <a:pt x="171" y="1"/>
                    <a:pt x="171" y="1"/>
                    <a:pt x="171" y="1"/>
                  </a:cubicBezTo>
                  <a:cubicBezTo>
                    <a:pt x="171" y="1"/>
                    <a:pt x="171" y="1"/>
                    <a:pt x="171" y="1"/>
                  </a:cubicBezTo>
                  <a:cubicBezTo>
                    <a:pt x="171" y="0"/>
                    <a:pt x="171" y="0"/>
                    <a:pt x="171" y="0"/>
                  </a:cubicBezTo>
                  <a:cubicBezTo>
                    <a:pt x="171" y="0"/>
                    <a:pt x="170" y="0"/>
                    <a:pt x="170" y="0"/>
                  </a:cubicBezTo>
                  <a:cubicBezTo>
                    <a:pt x="169" y="3"/>
                    <a:pt x="163" y="3"/>
                    <a:pt x="161" y="5"/>
                  </a:cubicBezTo>
                  <a:cubicBezTo>
                    <a:pt x="162" y="4"/>
                    <a:pt x="162" y="4"/>
                    <a:pt x="162" y="4"/>
                  </a:cubicBezTo>
                  <a:cubicBezTo>
                    <a:pt x="158" y="5"/>
                    <a:pt x="158" y="5"/>
                    <a:pt x="158" y="5"/>
                  </a:cubicBezTo>
                  <a:cubicBezTo>
                    <a:pt x="158" y="5"/>
                    <a:pt x="158" y="5"/>
                    <a:pt x="158" y="5"/>
                  </a:cubicBezTo>
                  <a:cubicBezTo>
                    <a:pt x="158" y="6"/>
                    <a:pt x="158" y="6"/>
                    <a:pt x="158" y="6"/>
                  </a:cubicBezTo>
                  <a:cubicBezTo>
                    <a:pt x="157" y="6"/>
                    <a:pt x="154" y="7"/>
                    <a:pt x="151" y="8"/>
                  </a:cubicBezTo>
                  <a:cubicBezTo>
                    <a:pt x="150" y="9"/>
                    <a:pt x="142" y="13"/>
                    <a:pt x="142" y="14"/>
                  </a:cubicBezTo>
                  <a:cubicBezTo>
                    <a:pt x="143" y="13"/>
                    <a:pt x="144" y="13"/>
                    <a:pt x="145" y="12"/>
                  </a:cubicBezTo>
                  <a:cubicBezTo>
                    <a:pt x="145" y="13"/>
                    <a:pt x="145" y="13"/>
                    <a:pt x="145" y="13"/>
                  </a:cubicBezTo>
                  <a:cubicBezTo>
                    <a:pt x="145" y="14"/>
                    <a:pt x="144" y="14"/>
                    <a:pt x="144" y="14"/>
                  </a:cubicBezTo>
                  <a:cubicBezTo>
                    <a:pt x="144" y="14"/>
                    <a:pt x="144" y="14"/>
                    <a:pt x="144" y="14"/>
                  </a:cubicBezTo>
                  <a:cubicBezTo>
                    <a:pt x="144" y="14"/>
                    <a:pt x="144" y="14"/>
                    <a:pt x="144" y="14"/>
                  </a:cubicBezTo>
                  <a:cubicBezTo>
                    <a:pt x="144" y="14"/>
                    <a:pt x="143" y="14"/>
                    <a:pt x="143" y="14"/>
                  </a:cubicBezTo>
                  <a:cubicBezTo>
                    <a:pt x="143" y="15"/>
                    <a:pt x="143" y="15"/>
                    <a:pt x="143" y="15"/>
                  </a:cubicBezTo>
                  <a:cubicBezTo>
                    <a:pt x="144" y="15"/>
                    <a:pt x="146" y="13"/>
                    <a:pt x="148" y="12"/>
                  </a:cubicBezTo>
                  <a:cubicBezTo>
                    <a:pt x="148" y="12"/>
                    <a:pt x="147" y="13"/>
                    <a:pt x="146" y="14"/>
                  </a:cubicBezTo>
                  <a:cubicBezTo>
                    <a:pt x="149" y="12"/>
                    <a:pt x="153" y="11"/>
                    <a:pt x="155" y="8"/>
                  </a:cubicBezTo>
                  <a:cubicBezTo>
                    <a:pt x="155" y="8"/>
                    <a:pt x="155" y="8"/>
                    <a:pt x="155" y="8"/>
                  </a:cubicBezTo>
                  <a:cubicBezTo>
                    <a:pt x="156" y="8"/>
                    <a:pt x="156" y="9"/>
                    <a:pt x="156" y="9"/>
                  </a:cubicBezTo>
                  <a:cubicBezTo>
                    <a:pt x="158" y="7"/>
                    <a:pt x="158" y="9"/>
                    <a:pt x="159" y="7"/>
                  </a:cubicBezTo>
                  <a:cubicBezTo>
                    <a:pt x="159" y="9"/>
                    <a:pt x="154" y="11"/>
                    <a:pt x="152" y="12"/>
                  </a:cubicBezTo>
                  <a:cubicBezTo>
                    <a:pt x="149" y="13"/>
                    <a:pt x="145" y="16"/>
                    <a:pt x="141" y="18"/>
                  </a:cubicBezTo>
                  <a:cubicBezTo>
                    <a:pt x="140" y="18"/>
                    <a:pt x="142" y="16"/>
                    <a:pt x="141" y="16"/>
                  </a:cubicBezTo>
                  <a:cubicBezTo>
                    <a:pt x="141" y="16"/>
                    <a:pt x="141" y="16"/>
                    <a:pt x="141" y="16"/>
                  </a:cubicBezTo>
                  <a:cubicBezTo>
                    <a:pt x="137" y="17"/>
                    <a:pt x="137" y="18"/>
                    <a:pt x="135" y="20"/>
                  </a:cubicBezTo>
                  <a:cubicBezTo>
                    <a:pt x="135" y="20"/>
                    <a:pt x="135" y="20"/>
                    <a:pt x="134" y="20"/>
                  </a:cubicBezTo>
                  <a:cubicBezTo>
                    <a:pt x="134" y="20"/>
                    <a:pt x="134" y="20"/>
                    <a:pt x="134" y="20"/>
                  </a:cubicBezTo>
                  <a:cubicBezTo>
                    <a:pt x="133" y="20"/>
                    <a:pt x="133" y="20"/>
                    <a:pt x="133" y="20"/>
                  </a:cubicBezTo>
                  <a:cubicBezTo>
                    <a:pt x="132" y="20"/>
                    <a:pt x="132" y="20"/>
                    <a:pt x="130" y="21"/>
                  </a:cubicBezTo>
                  <a:cubicBezTo>
                    <a:pt x="132" y="19"/>
                    <a:pt x="132" y="19"/>
                    <a:pt x="132" y="19"/>
                  </a:cubicBezTo>
                  <a:cubicBezTo>
                    <a:pt x="132" y="19"/>
                    <a:pt x="132" y="19"/>
                    <a:pt x="132" y="19"/>
                  </a:cubicBezTo>
                  <a:cubicBezTo>
                    <a:pt x="129" y="19"/>
                    <a:pt x="130" y="20"/>
                    <a:pt x="128" y="21"/>
                  </a:cubicBezTo>
                  <a:cubicBezTo>
                    <a:pt x="129" y="21"/>
                    <a:pt x="129" y="21"/>
                    <a:pt x="129" y="21"/>
                  </a:cubicBezTo>
                  <a:cubicBezTo>
                    <a:pt x="130" y="21"/>
                    <a:pt x="130" y="21"/>
                    <a:pt x="131" y="20"/>
                  </a:cubicBezTo>
                  <a:cubicBezTo>
                    <a:pt x="132" y="21"/>
                    <a:pt x="130" y="22"/>
                    <a:pt x="130" y="22"/>
                  </a:cubicBezTo>
                  <a:cubicBezTo>
                    <a:pt x="130" y="22"/>
                    <a:pt x="130" y="22"/>
                    <a:pt x="130" y="22"/>
                  </a:cubicBezTo>
                  <a:cubicBezTo>
                    <a:pt x="130" y="23"/>
                    <a:pt x="130" y="24"/>
                    <a:pt x="127" y="25"/>
                  </a:cubicBezTo>
                  <a:cubicBezTo>
                    <a:pt x="127" y="24"/>
                    <a:pt x="127" y="24"/>
                    <a:pt x="127" y="24"/>
                  </a:cubicBezTo>
                  <a:cubicBezTo>
                    <a:pt x="127" y="24"/>
                    <a:pt x="126" y="24"/>
                    <a:pt x="125" y="25"/>
                  </a:cubicBezTo>
                  <a:cubicBezTo>
                    <a:pt x="125" y="25"/>
                    <a:pt x="124" y="25"/>
                    <a:pt x="124" y="25"/>
                  </a:cubicBezTo>
                  <a:cubicBezTo>
                    <a:pt x="124" y="25"/>
                    <a:pt x="124" y="25"/>
                    <a:pt x="124" y="25"/>
                  </a:cubicBezTo>
                  <a:cubicBezTo>
                    <a:pt x="122" y="26"/>
                    <a:pt x="120" y="27"/>
                    <a:pt x="119" y="28"/>
                  </a:cubicBezTo>
                  <a:cubicBezTo>
                    <a:pt x="119" y="27"/>
                    <a:pt x="119" y="27"/>
                    <a:pt x="119" y="27"/>
                  </a:cubicBezTo>
                  <a:cubicBezTo>
                    <a:pt x="118" y="29"/>
                    <a:pt x="118" y="30"/>
                    <a:pt x="115" y="31"/>
                  </a:cubicBezTo>
                  <a:cubicBezTo>
                    <a:pt x="116" y="30"/>
                    <a:pt x="117" y="29"/>
                    <a:pt x="116" y="29"/>
                  </a:cubicBezTo>
                  <a:cubicBezTo>
                    <a:pt x="116" y="29"/>
                    <a:pt x="116" y="29"/>
                    <a:pt x="115" y="29"/>
                  </a:cubicBezTo>
                  <a:cubicBezTo>
                    <a:pt x="115" y="28"/>
                    <a:pt x="118" y="27"/>
                    <a:pt x="120" y="26"/>
                  </a:cubicBezTo>
                  <a:cubicBezTo>
                    <a:pt x="119" y="27"/>
                    <a:pt x="119" y="27"/>
                    <a:pt x="118" y="27"/>
                  </a:cubicBezTo>
                  <a:cubicBezTo>
                    <a:pt x="117" y="27"/>
                    <a:pt x="117" y="26"/>
                    <a:pt x="119" y="25"/>
                  </a:cubicBezTo>
                  <a:cubicBezTo>
                    <a:pt x="119" y="25"/>
                    <a:pt x="119" y="25"/>
                    <a:pt x="119" y="25"/>
                  </a:cubicBezTo>
                  <a:cubicBezTo>
                    <a:pt x="118" y="25"/>
                    <a:pt x="117" y="27"/>
                    <a:pt x="115" y="27"/>
                  </a:cubicBezTo>
                  <a:cubicBezTo>
                    <a:pt x="115" y="28"/>
                    <a:pt x="115" y="28"/>
                    <a:pt x="115" y="28"/>
                  </a:cubicBezTo>
                  <a:cubicBezTo>
                    <a:pt x="115" y="28"/>
                    <a:pt x="115" y="28"/>
                    <a:pt x="115" y="28"/>
                  </a:cubicBezTo>
                  <a:cubicBezTo>
                    <a:pt x="114" y="28"/>
                    <a:pt x="110" y="31"/>
                    <a:pt x="110" y="31"/>
                  </a:cubicBezTo>
                  <a:cubicBezTo>
                    <a:pt x="113" y="29"/>
                    <a:pt x="113" y="29"/>
                    <a:pt x="113" y="29"/>
                  </a:cubicBezTo>
                  <a:cubicBezTo>
                    <a:pt x="113" y="30"/>
                    <a:pt x="111" y="32"/>
                    <a:pt x="111" y="32"/>
                  </a:cubicBezTo>
                  <a:cubicBezTo>
                    <a:pt x="111" y="32"/>
                    <a:pt x="111" y="32"/>
                    <a:pt x="111" y="32"/>
                  </a:cubicBezTo>
                  <a:cubicBezTo>
                    <a:pt x="110" y="32"/>
                    <a:pt x="109" y="33"/>
                    <a:pt x="107" y="34"/>
                  </a:cubicBezTo>
                  <a:cubicBezTo>
                    <a:pt x="106" y="35"/>
                    <a:pt x="104" y="36"/>
                    <a:pt x="104" y="36"/>
                  </a:cubicBezTo>
                  <a:cubicBezTo>
                    <a:pt x="104" y="36"/>
                    <a:pt x="104" y="36"/>
                    <a:pt x="103" y="36"/>
                  </a:cubicBezTo>
                  <a:cubicBezTo>
                    <a:pt x="105" y="36"/>
                    <a:pt x="105" y="36"/>
                    <a:pt x="105" y="36"/>
                  </a:cubicBezTo>
                  <a:cubicBezTo>
                    <a:pt x="99" y="38"/>
                    <a:pt x="95" y="42"/>
                    <a:pt x="90" y="45"/>
                  </a:cubicBezTo>
                  <a:cubicBezTo>
                    <a:pt x="92" y="44"/>
                    <a:pt x="91" y="42"/>
                    <a:pt x="94" y="41"/>
                  </a:cubicBezTo>
                  <a:cubicBezTo>
                    <a:pt x="93" y="42"/>
                    <a:pt x="92" y="42"/>
                    <a:pt x="92" y="42"/>
                  </a:cubicBezTo>
                  <a:cubicBezTo>
                    <a:pt x="92" y="42"/>
                    <a:pt x="92" y="41"/>
                    <a:pt x="92" y="41"/>
                  </a:cubicBezTo>
                  <a:cubicBezTo>
                    <a:pt x="92" y="41"/>
                    <a:pt x="92" y="40"/>
                    <a:pt x="91" y="40"/>
                  </a:cubicBezTo>
                  <a:cubicBezTo>
                    <a:pt x="91" y="40"/>
                    <a:pt x="91" y="40"/>
                    <a:pt x="91" y="40"/>
                  </a:cubicBezTo>
                  <a:cubicBezTo>
                    <a:pt x="87" y="42"/>
                    <a:pt x="89" y="43"/>
                    <a:pt x="88" y="44"/>
                  </a:cubicBezTo>
                  <a:cubicBezTo>
                    <a:pt x="91" y="42"/>
                    <a:pt x="91" y="42"/>
                    <a:pt x="91" y="42"/>
                  </a:cubicBezTo>
                  <a:cubicBezTo>
                    <a:pt x="88" y="45"/>
                    <a:pt x="81" y="47"/>
                    <a:pt x="76" y="50"/>
                  </a:cubicBezTo>
                  <a:cubicBezTo>
                    <a:pt x="75" y="50"/>
                    <a:pt x="77" y="50"/>
                    <a:pt x="77" y="49"/>
                  </a:cubicBezTo>
                  <a:cubicBezTo>
                    <a:pt x="75" y="50"/>
                    <a:pt x="75" y="50"/>
                    <a:pt x="74" y="51"/>
                  </a:cubicBezTo>
                  <a:cubicBezTo>
                    <a:pt x="72" y="52"/>
                    <a:pt x="70" y="53"/>
                    <a:pt x="69" y="53"/>
                  </a:cubicBezTo>
                  <a:cubicBezTo>
                    <a:pt x="69" y="53"/>
                    <a:pt x="69" y="53"/>
                    <a:pt x="69" y="52"/>
                  </a:cubicBezTo>
                  <a:cubicBezTo>
                    <a:pt x="66" y="53"/>
                    <a:pt x="70" y="52"/>
                    <a:pt x="68" y="53"/>
                  </a:cubicBezTo>
                  <a:cubicBezTo>
                    <a:pt x="68" y="53"/>
                    <a:pt x="68" y="53"/>
                    <a:pt x="68" y="53"/>
                  </a:cubicBezTo>
                  <a:cubicBezTo>
                    <a:pt x="65" y="56"/>
                    <a:pt x="65" y="56"/>
                    <a:pt x="65" y="56"/>
                  </a:cubicBezTo>
                  <a:cubicBezTo>
                    <a:pt x="63" y="57"/>
                    <a:pt x="61" y="58"/>
                    <a:pt x="59" y="58"/>
                  </a:cubicBezTo>
                  <a:cubicBezTo>
                    <a:pt x="59" y="58"/>
                    <a:pt x="58" y="58"/>
                    <a:pt x="58" y="57"/>
                  </a:cubicBezTo>
                  <a:cubicBezTo>
                    <a:pt x="53" y="60"/>
                    <a:pt x="57" y="61"/>
                    <a:pt x="53" y="63"/>
                  </a:cubicBezTo>
                  <a:cubicBezTo>
                    <a:pt x="53" y="63"/>
                    <a:pt x="53" y="63"/>
                    <a:pt x="52" y="63"/>
                  </a:cubicBezTo>
                  <a:cubicBezTo>
                    <a:pt x="52" y="63"/>
                    <a:pt x="53" y="62"/>
                    <a:pt x="53" y="62"/>
                  </a:cubicBezTo>
                  <a:cubicBezTo>
                    <a:pt x="50" y="63"/>
                    <a:pt x="50" y="63"/>
                    <a:pt x="50" y="63"/>
                  </a:cubicBezTo>
                  <a:cubicBezTo>
                    <a:pt x="51" y="62"/>
                    <a:pt x="54" y="61"/>
                    <a:pt x="53" y="60"/>
                  </a:cubicBezTo>
                  <a:cubicBezTo>
                    <a:pt x="51" y="62"/>
                    <a:pt x="49" y="62"/>
                    <a:pt x="45" y="65"/>
                  </a:cubicBezTo>
                  <a:cubicBezTo>
                    <a:pt x="46" y="65"/>
                    <a:pt x="46" y="65"/>
                    <a:pt x="46" y="65"/>
                  </a:cubicBezTo>
                  <a:cubicBezTo>
                    <a:pt x="44" y="67"/>
                    <a:pt x="40" y="68"/>
                    <a:pt x="38" y="69"/>
                  </a:cubicBezTo>
                  <a:cubicBezTo>
                    <a:pt x="38" y="68"/>
                    <a:pt x="41" y="67"/>
                    <a:pt x="43" y="66"/>
                  </a:cubicBezTo>
                  <a:cubicBezTo>
                    <a:pt x="40" y="67"/>
                    <a:pt x="33" y="71"/>
                    <a:pt x="31" y="73"/>
                  </a:cubicBezTo>
                  <a:cubicBezTo>
                    <a:pt x="30" y="73"/>
                    <a:pt x="29" y="74"/>
                    <a:pt x="28" y="74"/>
                  </a:cubicBezTo>
                  <a:cubicBezTo>
                    <a:pt x="28" y="74"/>
                    <a:pt x="28" y="74"/>
                    <a:pt x="28" y="73"/>
                  </a:cubicBezTo>
                  <a:cubicBezTo>
                    <a:pt x="23" y="76"/>
                    <a:pt x="27" y="76"/>
                    <a:pt x="22" y="78"/>
                  </a:cubicBezTo>
                  <a:cubicBezTo>
                    <a:pt x="22" y="77"/>
                    <a:pt x="22" y="77"/>
                    <a:pt x="22" y="77"/>
                  </a:cubicBezTo>
                  <a:cubicBezTo>
                    <a:pt x="16" y="78"/>
                    <a:pt x="12" y="83"/>
                    <a:pt x="7" y="84"/>
                  </a:cubicBezTo>
                  <a:cubicBezTo>
                    <a:pt x="7" y="85"/>
                    <a:pt x="7" y="85"/>
                    <a:pt x="7" y="85"/>
                  </a:cubicBezTo>
                  <a:cubicBezTo>
                    <a:pt x="6" y="85"/>
                    <a:pt x="4" y="86"/>
                    <a:pt x="3" y="86"/>
                  </a:cubicBezTo>
                  <a:cubicBezTo>
                    <a:pt x="3" y="86"/>
                    <a:pt x="3" y="86"/>
                    <a:pt x="3" y="86"/>
                  </a:cubicBezTo>
                  <a:cubicBezTo>
                    <a:pt x="5" y="85"/>
                    <a:pt x="5" y="85"/>
                    <a:pt x="5" y="85"/>
                  </a:cubicBezTo>
                  <a:cubicBezTo>
                    <a:pt x="3" y="85"/>
                    <a:pt x="3" y="87"/>
                    <a:pt x="0" y="87"/>
                  </a:cubicBezTo>
                  <a:cubicBezTo>
                    <a:pt x="3" y="88"/>
                    <a:pt x="3" y="88"/>
                    <a:pt x="3" y="88"/>
                  </a:cubicBezTo>
                  <a:cubicBezTo>
                    <a:pt x="13" y="82"/>
                    <a:pt x="24" y="78"/>
                    <a:pt x="34" y="72"/>
                  </a:cubicBezTo>
                  <a:cubicBezTo>
                    <a:pt x="34" y="72"/>
                    <a:pt x="34" y="72"/>
                    <a:pt x="34" y="72"/>
                  </a:cubicBezTo>
                  <a:cubicBezTo>
                    <a:pt x="33" y="72"/>
                    <a:pt x="33" y="72"/>
                    <a:pt x="33" y="72"/>
                  </a:cubicBezTo>
                  <a:cubicBezTo>
                    <a:pt x="34" y="72"/>
                    <a:pt x="36" y="71"/>
                    <a:pt x="36" y="71"/>
                  </a:cubicBezTo>
                  <a:cubicBezTo>
                    <a:pt x="37" y="71"/>
                    <a:pt x="37" y="71"/>
                    <a:pt x="37" y="71"/>
                  </a:cubicBezTo>
                  <a:cubicBezTo>
                    <a:pt x="36" y="71"/>
                    <a:pt x="36" y="71"/>
                    <a:pt x="36" y="71"/>
                  </a:cubicBezTo>
                  <a:cubicBezTo>
                    <a:pt x="39" y="70"/>
                    <a:pt x="42" y="70"/>
                    <a:pt x="44" y="69"/>
                  </a:cubicBezTo>
                  <a:cubicBezTo>
                    <a:pt x="44" y="68"/>
                    <a:pt x="49" y="66"/>
                    <a:pt x="48" y="66"/>
                  </a:cubicBezTo>
                  <a:cubicBezTo>
                    <a:pt x="50" y="66"/>
                    <a:pt x="50" y="66"/>
                    <a:pt x="50" y="66"/>
                  </a:cubicBezTo>
                  <a:cubicBezTo>
                    <a:pt x="50" y="65"/>
                    <a:pt x="50" y="64"/>
                    <a:pt x="51" y="64"/>
                  </a:cubicBezTo>
                  <a:cubicBezTo>
                    <a:pt x="51" y="63"/>
                    <a:pt x="52" y="63"/>
                    <a:pt x="52" y="63"/>
                  </a:cubicBezTo>
                  <a:cubicBezTo>
                    <a:pt x="52" y="63"/>
                    <a:pt x="52" y="64"/>
                    <a:pt x="51" y="64"/>
                  </a:cubicBezTo>
                  <a:cubicBezTo>
                    <a:pt x="59" y="61"/>
                    <a:pt x="67" y="57"/>
                    <a:pt x="74" y="53"/>
                  </a:cubicBezTo>
                  <a:cubicBezTo>
                    <a:pt x="73" y="54"/>
                    <a:pt x="73" y="54"/>
                    <a:pt x="73" y="54"/>
                  </a:cubicBezTo>
                  <a:cubicBezTo>
                    <a:pt x="74" y="54"/>
                    <a:pt x="77" y="52"/>
                    <a:pt x="78" y="52"/>
                  </a:cubicBezTo>
                  <a:cubicBezTo>
                    <a:pt x="78" y="52"/>
                    <a:pt x="78" y="52"/>
                    <a:pt x="78" y="52"/>
                  </a:cubicBezTo>
                  <a:cubicBezTo>
                    <a:pt x="81" y="50"/>
                    <a:pt x="88" y="48"/>
                    <a:pt x="87" y="46"/>
                  </a:cubicBezTo>
                  <a:cubicBezTo>
                    <a:pt x="87" y="46"/>
                    <a:pt x="87" y="46"/>
                    <a:pt x="88" y="46"/>
                  </a:cubicBezTo>
                  <a:cubicBezTo>
                    <a:pt x="91" y="46"/>
                    <a:pt x="96" y="43"/>
                    <a:pt x="101" y="40"/>
                  </a:cubicBezTo>
                  <a:cubicBezTo>
                    <a:pt x="100" y="39"/>
                    <a:pt x="105" y="38"/>
                    <a:pt x="106" y="36"/>
                  </a:cubicBezTo>
                  <a:cubicBezTo>
                    <a:pt x="107" y="37"/>
                    <a:pt x="102" y="39"/>
                    <a:pt x="103" y="40"/>
                  </a:cubicBezTo>
                  <a:cubicBezTo>
                    <a:pt x="107" y="36"/>
                    <a:pt x="117" y="34"/>
                    <a:pt x="118" y="30"/>
                  </a:cubicBezTo>
                  <a:cubicBezTo>
                    <a:pt x="119" y="30"/>
                    <a:pt x="119" y="30"/>
                    <a:pt x="119" y="30"/>
                  </a:cubicBezTo>
                  <a:cubicBezTo>
                    <a:pt x="119" y="30"/>
                    <a:pt x="119" y="30"/>
                    <a:pt x="119" y="30"/>
                  </a:cubicBezTo>
                  <a:cubicBezTo>
                    <a:pt x="120" y="30"/>
                    <a:pt x="121" y="30"/>
                    <a:pt x="122" y="29"/>
                  </a:cubicBezTo>
                  <a:cubicBezTo>
                    <a:pt x="123" y="29"/>
                    <a:pt x="121" y="29"/>
                    <a:pt x="123" y="28"/>
                  </a:cubicBezTo>
                  <a:cubicBezTo>
                    <a:pt x="123" y="28"/>
                    <a:pt x="124" y="28"/>
                    <a:pt x="124" y="28"/>
                  </a:cubicBezTo>
                  <a:cubicBezTo>
                    <a:pt x="124" y="28"/>
                    <a:pt x="124" y="28"/>
                    <a:pt x="124" y="28"/>
                  </a:cubicBezTo>
                  <a:cubicBezTo>
                    <a:pt x="124" y="28"/>
                    <a:pt x="125" y="28"/>
                    <a:pt x="125" y="28"/>
                  </a:cubicBezTo>
                  <a:cubicBezTo>
                    <a:pt x="125" y="28"/>
                    <a:pt x="125" y="28"/>
                    <a:pt x="125" y="28"/>
                  </a:cubicBezTo>
                  <a:cubicBezTo>
                    <a:pt x="128" y="26"/>
                    <a:pt x="134" y="23"/>
                    <a:pt x="134" y="22"/>
                  </a:cubicBezTo>
                  <a:cubicBezTo>
                    <a:pt x="134" y="21"/>
                    <a:pt x="135" y="21"/>
                    <a:pt x="135" y="21"/>
                  </a:cubicBezTo>
                  <a:cubicBezTo>
                    <a:pt x="136" y="21"/>
                    <a:pt x="136" y="22"/>
                    <a:pt x="135" y="22"/>
                  </a:cubicBezTo>
                  <a:cubicBezTo>
                    <a:pt x="140" y="19"/>
                    <a:pt x="141" y="19"/>
                    <a:pt x="146" y="16"/>
                  </a:cubicBezTo>
                  <a:cubicBezTo>
                    <a:pt x="145" y="17"/>
                    <a:pt x="146" y="18"/>
                    <a:pt x="143" y="19"/>
                  </a:cubicBezTo>
                  <a:cubicBezTo>
                    <a:pt x="143" y="19"/>
                    <a:pt x="143" y="19"/>
                    <a:pt x="143" y="19"/>
                  </a:cubicBezTo>
                  <a:cubicBezTo>
                    <a:pt x="146" y="19"/>
                    <a:pt x="152" y="14"/>
                    <a:pt x="156" y="12"/>
                  </a:cubicBezTo>
                  <a:cubicBezTo>
                    <a:pt x="158" y="10"/>
                    <a:pt x="158" y="10"/>
                    <a:pt x="158" y="10"/>
                  </a:cubicBezTo>
                  <a:cubicBezTo>
                    <a:pt x="159" y="10"/>
                    <a:pt x="160" y="10"/>
                    <a:pt x="160" y="10"/>
                  </a:cubicBezTo>
                  <a:cubicBezTo>
                    <a:pt x="161" y="10"/>
                    <a:pt x="160" y="10"/>
                    <a:pt x="159" y="11"/>
                  </a:cubicBezTo>
                  <a:cubicBezTo>
                    <a:pt x="164" y="9"/>
                    <a:pt x="166" y="7"/>
                    <a:pt x="170" y="5"/>
                  </a:cubicBezTo>
                  <a:cubicBezTo>
                    <a:pt x="170" y="5"/>
                    <a:pt x="170" y="5"/>
                    <a:pt x="170" y="5"/>
                  </a:cubicBezTo>
                  <a:cubicBezTo>
                    <a:pt x="170" y="5"/>
                    <a:pt x="170" y="5"/>
                    <a:pt x="170" y="6"/>
                  </a:cubicBezTo>
                  <a:cubicBezTo>
                    <a:pt x="175" y="3"/>
                    <a:pt x="175" y="3"/>
                    <a:pt x="175" y="3"/>
                  </a:cubicBezTo>
                  <a:cubicBezTo>
                    <a:pt x="175" y="2"/>
                    <a:pt x="177" y="1"/>
                    <a:pt x="176" y="1"/>
                  </a:cubicBezTo>
                  <a:cubicBezTo>
                    <a:pt x="176" y="2"/>
                    <a:pt x="175" y="2"/>
                    <a:pt x="172" y="4"/>
                  </a:cubicBezTo>
                  <a:cubicBezTo>
                    <a:pt x="170" y="3"/>
                    <a:pt x="175" y="2"/>
                    <a:pt x="174" y="1"/>
                  </a:cubicBezTo>
                  <a:cubicBezTo>
                    <a:pt x="173" y="2"/>
                    <a:pt x="172" y="3"/>
                    <a:pt x="171" y="3"/>
                  </a:cubicBezTo>
                  <a:cubicBezTo>
                    <a:pt x="171" y="3"/>
                    <a:pt x="171" y="3"/>
                    <a:pt x="170" y="3"/>
                  </a:cubicBezTo>
                  <a:cubicBezTo>
                    <a:pt x="171" y="1"/>
                    <a:pt x="174" y="1"/>
                    <a:pt x="17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6" name="Rectangle 410"/>
            <p:cNvSpPr>
              <a:spLocks noChangeArrowheads="1"/>
            </p:cNvSpPr>
            <p:nvPr/>
          </p:nvSpPr>
          <p:spPr bwMode="auto">
            <a:xfrm>
              <a:off x="6021492" y="1328849"/>
              <a:ext cx="1610"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7" name="Freeform 411"/>
            <p:cNvSpPr>
              <a:spLocks/>
            </p:cNvSpPr>
            <p:nvPr/>
          </p:nvSpPr>
          <p:spPr bwMode="auto">
            <a:xfrm>
              <a:off x="6021492" y="1328849"/>
              <a:ext cx="0" cy="1610"/>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lnTo>
                    <a:pt x="0" y="1"/>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8" name="Freeform 412"/>
            <p:cNvSpPr>
              <a:spLocks/>
            </p:cNvSpPr>
            <p:nvPr/>
          </p:nvSpPr>
          <p:spPr bwMode="auto">
            <a:xfrm>
              <a:off x="5913645" y="1373919"/>
              <a:ext cx="1610"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1" y="0"/>
                    <a:pt x="1" y="0"/>
                    <a:pt x="1"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9" name="Freeform 413"/>
            <p:cNvSpPr>
              <a:spLocks/>
            </p:cNvSpPr>
            <p:nvPr/>
          </p:nvSpPr>
          <p:spPr bwMode="auto">
            <a:xfrm>
              <a:off x="6021492" y="1166274"/>
              <a:ext cx="263983" cy="164184"/>
            </a:xfrm>
            <a:custGeom>
              <a:avLst/>
              <a:gdLst>
                <a:gd name="T0" fmla="*/ 119 w 121"/>
                <a:gd name="T1" fmla="*/ 1 h 75"/>
                <a:gd name="T2" fmla="*/ 114 w 121"/>
                <a:gd name="T3" fmla="*/ 5 h 75"/>
                <a:gd name="T4" fmla="*/ 115 w 121"/>
                <a:gd name="T5" fmla="*/ 4 h 75"/>
                <a:gd name="T6" fmla="*/ 116 w 121"/>
                <a:gd name="T7" fmla="*/ 2 h 75"/>
                <a:gd name="T8" fmla="*/ 103 w 121"/>
                <a:gd name="T9" fmla="*/ 11 h 75"/>
                <a:gd name="T10" fmla="*/ 80 w 121"/>
                <a:gd name="T11" fmla="*/ 23 h 75"/>
                <a:gd name="T12" fmla="*/ 78 w 121"/>
                <a:gd name="T13" fmla="*/ 27 h 75"/>
                <a:gd name="T14" fmla="*/ 78 w 121"/>
                <a:gd name="T15" fmla="*/ 27 h 75"/>
                <a:gd name="T16" fmla="*/ 79 w 121"/>
                <a:gd name="T17" fmla="*/ 27 h 75"/>
                <a:gd name="T18" fmla="*/ 70 w 121"/>
                <a:gd name="T19" fmla="*/ 35 h 75"/>
                <a:gd name="T20" fmla="*/ 61 w 121"/>
                <a:gd name="T21" fmla="*/ 40 h 75"/>
                <a:gd name="T22" fmla="*/ 64 w 121"/>
                <a:gd name="T23" fmla="*/ 37 h 75"/>
                <a:gd name="T24" fmla="*/ 53 w 121"/>
                <a:gd name="T25" fmla="*/ 41 h 75"/>
                <a:gd name="T26" fmla="*/ 54 w 121"/>
                <a:gd name="T27" fmla="*/ 38 h 75"/>
                <a:gd name="T28" fmla="*/ 54 w 121"/>
                <a:gd name="T29" fmla="*/ 39 h 75"/>
                <a:gd name="T30" fmla="*/ 53 w 121"/>
                <a:gd name="T31" fmla="*/ 39 h 75"/>
                <a:gd name="T32" fmla="*/ 53 w 121"/>
                <a:gd name="T33" fmla="*/ 38 h 75"/>
                <a:gd name="T34" fmla="*/ 47 w 121"/>
                <a:gd name="T35" fmla="*/ 46 h 75"/>
                <a:gd name="T36" fmla="*/ 42 w 121"/>
                <a:gd name="T37" fmla="*/ 47 h 75"/>
                <a:gd name="T38" fmla="*/ 36 w 121"/>
                <a:gd name="T39" fmla="*/ 49 h 75"/>
                <a:gd name="T40" fmla="*/ 19 w 121"/>
                <a:gd name="T41" fmla="*/ 60 h 75"/>
                <a:gd name="T42" fmla="*/ 8 w 121"/>
                <a:gd name="T43" fmla="*/ 69 h 75"/>
                <a:gd name="T44" fmla="*/ 0 w 121"/>
                <a:gd name="T45" fmla="*/ 72 h 75"/>
                <a:gd name="T46" fmla="*/ 0 w 121"/>
                <a:gd name="T47" fmla="*/ 74 h 75"/>
                <a:gd name="T48" fmla="*/ 2 w 121"/>
                <a:gd name="T49" fmla="*/ 75 h 75"/>
                <a:gd name="T50" fmla="*/ 3 w 121"/>
                <a:gd name="T51" fmla="*/ 75 h 75"/>
                <a:gd name="T52" fmla="*/ 5 w 121"/>
                <a:gd name="T53" fmla="*/ 74 h 75"/>
                <a:gd name="T54" fmla="*/ 10 w 121"/>
                <a:gd name="T55" fmla="*/ 71 h 75"/>
                <a:gd name="T56" fmla="*/ 17 w 121"/>
                <a:gd name="T57" fmla="*/ 67 h 75"/>
                <a:gd name="T58" fmla="*/ 19 w 121"/>
                <a:gd name="T59" fmla="*/ 65 h 75"/>
                <a:gd name="T60" fmla="*/ 21 w 121"/>
                <a:gd name="T61" fmla="*/ 60 h 75"/>
                <a:gd name="T62" fmla="*/ 24 w 121"/>
                <a:gd name="T63" fmla="*/ 63 h 75"/>
                <a:gd name="T64" fmla="*/ 23 w 121"/>
                <a:gd name="T65" fmla="*/ 63 h 75"/>
                <a:gd name="T66" fmla="*/ 28 w 121"/>
                <a:gd name="T67" fmla="*/ 59 h 75"/>
                <a:gd name="T68" fmla="*/ 39 w 121"/>
                <a:gd name="T69" fmla="*/ 53 h 75"/>
                <a:gd name="T70" fmla="*/ 36 w 121"/>
                <a:gd name="T71" fmla="*/ 54 h 75"/>
                <a:gd name="T72" fmla="*/ 31 w 121"/>
                <a:gd name="T73" fmla="*/ 59 h 75"/>
                <a:gd name="T74" fmla="*/ 32 w 121"/>
                <a:gd name="T75" fmla="*/ 57 h 75"/>
                <a:gd name="T76" fmla="*/ 28 w 121"/>
                <a:gd name="T77" fmla="*/ 62 h 75"/>
                <a:gd name="T78" fmla="*/ 58 w 121"/>
                <a:gd name="T79" fmla="*/ 43 h 75"/>
                <a:gd name="T80" fmla="*/ 121 w 121"/>
                <a:gd name="T81" fmla="*/ 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75">
                  <a:moveTo>
                    <a:pt x="120" y="0"/>
                  </a:moveTo>
                  <a:cubicBezTo>
                    <a:pt x="119" y="1"/>
                    <a:pt x="119" y="1"/>
                    <a:pt x="119" y="1"/>
                  </a:cubicBezTo>
                  <a:cubicBezTo>
                    <a:pt x="119" y="1"/>
                    <a:pt x="119" y="1"/>
                    <a:pt x="119" y="1"/>
                  </a:cubicBezTo>
                  <a:cubicBezTo>
                    <a:pt x="118" y="2"/>
                    <a:pt x="116" y="4"/>
                    <a:pt x="114" y="5"/>
                  </a:cubicBezTo>
                  <a:cubicBezTo>
                    <a:pt x="113" y="5"/>
                    <a:pt x="116" y="3"/>
                    <a:pt x="115" y="3"/>
                  </a:cubicBezTo>
                  <a:cubicBezTo>
                    <a:pt x="115" y="3"/>
                    <a:pt x="115" y="3"/>
                    <a:pt x="115" y="4"/>
                  </a:cubicBezTo>
                  <a:cubicBezTo>
                    <a:pt x="115" y="4"/>
                    <a:pt x="115" y="4"/>
                    <a:pt x="115" y="4"/>
                  </a:cubicBezTo>
                  <a:cubicBezTo>
                    <a:pt x="115" y="3"/>
                    <a:pt x="115" y="3"/>
                    <a:pt x="116" y="2"/>
                  </a:cubicBezTo>
                  <a:cubicBezTo>
                    <a:pt x="112" y="3"/>
                    <a:pt x="106" y="8"/>
                    <a:pt x="104" y="11"/>
                  </a:cubicBezTo>
                  <a:cubicBezTo>
                    <a:pt x="104" y="11"/>
                    <a:pt x="103" y="11"/>
                    <a:pt x="103" y="11"/>
                  </a:cubicBezTo>
                  <a:cubicBezTo>
                    <a:pt x="102" y="11"/>
                    <a:pt x="106" y="8"/>
                    <a:pt x="106" y="7"/>
                  </a:cubicBezTo>
                  <a:cubicBezTo>
                    <a:pt x="96" y="13"/>
                    <a:pt x="90" y="17"/>
                    <a:pt x="80" y="23"/>
                  </a:cubicBezTo>
                  <a:cubicBezTo>
                    <a:pt x="81" y="25"/>
                    <a:pt x="80" y="25"/>
                    <a:pt x="79" y="26"/>
                  </a:cubicBezTo>
                  <a:cubicBezTo>
                    <a:pt x="78" y="27"/>
                    <a:pt x="78" y="27"/>
                    <a:pt x="78" y="27"/>
                  </a:cubicBezTo>
                  <a:cubicBezTo>
                    <a:pt x="78" y="27"/>
                    <a:pt x="78" y="27"/>
                    <a:pt x="78" y="27"/>
                  </a:cubicBezTo>
                  <a:cubicBezTo>
                    <a:pt x="78" y="27"/>
                    <a:pt x="78" y="27"/>
                    <a:pt x="78" y="27"/>
                  </a:cubicBezTo>
                  <a:cubicBezTo>
                    <a:pt x="78" y="27"/>
                    <a:pt x="78" y="27"/>
                    <a:pt x="78" y="27"/>
                  </a:cubicBezTo>
                  <a:cubicBezTo>
                    <a:pt x="78" y="27"/>
                    <a:pt x="79" y="27"/>
                    <a:pt x="79" y="27"/>
                  </a:cubicBezTo>
                  <a:cubicBezTo>
                    <a:pt x="73" y="30"/>
                    <a:pt x="73" y="33"/>
                    <a:pt x="70" y="36"/>
                  </a:cubicBezTo>
                  <a:cubicBezTo>
                    <a:pt x="70" y="35"/>
                    <a:pt x="70" y="35"/>
                    <a:pt x="70" y="35"/>
                  </a:cubicBezTo>
                  <a:cubicBezTo>
                    <a:pt x="66" y="37"/>
                    <a:pt x="65" y="38"/>
                    <a:pt x="63" y="40"/>
                  </a:cubicBezTo>
                  <a:cubicBezTo>
                    <a:pt x="62" y="40"/>
                    <a:pt x="61" y="40"/>
                    <a:pt x="61" y="40"/>
                  </a:cubicBezTo>
                  <a:cubicBezTo>
                    <a:pt x="60" y="40"/>
                    <a:pt x="67" y="37"/>
                    <a:pt x="65" y="36"/>
                  </a:cubicBezTo>
                  <a:cubicBezTo>
                    <a:pt x="64" y="37"/>
                    <a:pt x="64" y="37"/>
                    <a:pt x="64" y="37"/>
                  </a:cubicBezTo>
                  <a:cubicBezTo>
                    <a:pt x="64" y="36"/>
                    <a:pt x="64" y="34"/>
                    <a:pt x="66" y="33"/>
                  </a:cubicBezTo>
                  <a:cubicBezTo>
                    <a:pt x="61" y="37"/>
                    <a:pt x="58" y="37"/>
                    <a:pt x="53" y="41"/>
                  </a:cubicBezTo>
                  <a:cubicBezTo>
                    <a:pt x="54" y="40"/>
                    <a:pt x="58" y="36"/>
                    <a:pt x="60" y="35"/>
                  </a:cubicBezTo>
                  <a:cubicBezTo>
                    <a:pt x="58" y="36"/>
                    <a:pt x="55" y="38"/>
                    <a:pt x="54" y="38"/>
                  </a:cubicBezTo>
                  <a:cubicBezTo>
                    <a:pt x="54" y="38"/>
                    <a:pt x="54" y="38"/>
                    <a:pt x="54" y="38"/>
                  </a:cubicBezTo>
                  <a:cubicBezTo>
                    <a:pt x="54" y="39"/>
                    <a:pt x="54" y="39"/>
                    <a:pt x="54" y="39"/>
                  </a:cubicBezTo>
                  <a:cubicBezTo>
                    <a:pt x="53" y="40"/>
                    <a:pt x="53" y="40"/>
                    <a:pt x="53" y="40"/>
                  </a:cubicBezTo>
                  <a:cubicBezTo>
                    <a:pt x="53" y="40"/>
                    <a:pt x="53" y="40"/>
                    <a:pt x="53" y="39"/>
                  </a:cubicBezTo>
                  <a:cubicBezTo>
                    <a:pt x="53" y="39"/>
                    <a:pt x="53" y="38"/>
                    <a:pt x="53" y="38"/>
                  </a:cubicBezTo>
                  <a:cubicBezTo>
                    <a:pt x="53" y="38"/>
                    <a:pt x="53" y="38"/>
                    <a:pt x="53" y="38"/>
                  </a:cubicBezTo>
                  <a:cubicBezTo>
                    <a:pt x="45" y="43"/>
                    <a:pt x="53" y="42"/>
                    <a:pt x="47" y="46"/>
                  </a:cubicBezTo>
                  <a:cubicBezTo>
                    <a:pt x="47" y="46"/>
                    <a:pt x="47" y="46"/>
                    <a:pt x="47" y="46"/>
                  </a:cubicBezTo>
                  <a:cubicBezTo>
                    <a:pt x="45" y="46"/>
                    <a:pt x="44" y="48"/>
                    <a:pt x="42" y="49"/>
                  </a:cubicBezTo>
                  <a:cubicBezTo>
                    <a:pt x="44" y="48"/>
                    <a:pt x="43" y="47"/>
                    <a:pt x="42" y="47"/>
                  </a:cubicBezTo>
                  <a:cubicBezTo>
                    <a:pt x="41" y="50"/>
                    <a:pt x="39" y="49"/>
                    <a:pt x="34" y="52"/>
                  </a:cubicBezTo>
                  <a:cubicBezTo>
                    <a:pt x="34" y="51"/>
                    <a:pt x="36" y="50"/>
                    <a:pt x="36" y="49"/>
                  </a:cubicBezTo>
                  <a:cubicBezTo>
                    <a:pt x="34" y="51"/>
                    <a:pt x="30" y="54"/>
                    <a:pt x="30" y="55"/>
                  </a:cubicBezTo>
                  <a:cubicBezTo>
                    <a:pt x="25" y="57"/>
                    <a:pt x="22" y="59"/>
                    <a:pt x="19" y="60"/>
                  </a:cubicBezTo>
                  <a:cubicBezTo>
                    <a:pt x="22" y="58"/>
                    <a:pt x="19" y="59"/>
                    <a:pt x="21" y="57"/>
                  </a:cubicBezTo>
                  <a:cubicBezTo>
                    <a:pt x="19" y="60"/>
                    <a:pt x="12" y="65"/>
                    <a:pt x="8" y="69"/>
                  </a:cubicBezTo>
                  <a:cubicBezTo>
                    <a:pt x="7" y="69"/>
                    <a:pt x="6" y="69"/>
                    <a:pt x="6" y="67"/>
                  </a:cubicBezTo>
                  <a:cubicBezTo>
                    <a:pt x="0" y="70"/>
                    <a:pt x="5" y="69"/>
                    <a:pt x="0" y="72"/>
                  </a:cubicBezTo>
                  <a:cubicBezTo>
                    <a:pt x="2" y="71"/>
                    <a:pt x="2" y="71"/>
                    <a:pt x="2" y="71"/>
                  </a:cubicBezTo>
                  <a:cubicBezTo>
                    <a:pt x="0" y="72"/>
                    <a:pt x="1" y="73"/>
                    <a:pt x="0" y="74"/>
                  </a:cubicBezTo>
                  <a:cubicBezTo>
                    <a:pt x="6" y="71"/>
                    <a:pt x="6" y="71"/>
                    <a:pt x="6" y="71"/>
                  </a:cubicBezTo>
                  <a:cubicBezTo>
                    <a:pt x="7" y="72"/>
                    <a:pt x="3" y="74"/>
                    <a:pt x="2" y="75"/>
                  </a:cubicBezTo>
                  <a:cubicBezTo>
                    <a:pt x="1" y="75"/>
                    <a:pt x="1" y="75"/>
                    <a:pt x="2" y="75"/>
                  </a:cubicBezTo>
                  <a:cubicBezTo>
                    <a:pt x="2" y="75"/>
                    <a:pt x="3" y="75"/>
                    <a:pt x="3" y="75"/>
                  </a:cubicBezTo>
                  <a:cubicBezTo>
                    <a:pt x="4" y="74"/>
                    <a:pt x="4" y="74"/>
                    <a:pt x="5" y="74"/>
                  </a:cubicBezTo>
                  <a:cubicBezTo>
                    <a:pt x="5" y="74"/>
                    <a:pt x="5" y="74"/>
                    <a:pt x="5" y="74"/>
                  </a:cubicBezTo>
                  <a:cubicBezTo>
                    <a:pt x="6" y="73"/>
                    <a:pt x="8" y="72"/>
                    <a:pt x="9" y="71"/>
                  </a:cubicBezTo>
                  <a:cubicBezTo>
                    <a:pt x="10" y="71"/>
                    <a:pt x="10" y="71"/>
                    <a:pt x="10" y="71"/>
                  </a:cubicBezTo>
                  <a:cubicBezTo>
                    <a:pt x="13" y="70"/>
                    <a:pt x="14" y="68"/>
                    <a:pt x="17" y="67"/>
                  </a:cubicBezTo>
                  <a:cubicBezTo>
                    <a:pt x="17" y="67"/>
                    <a:pt x="17" y="67"/>
                    <a:pt x="17" y="67"/>
                  </a:cubicBezTo>
                  <a:cubicBezTo>
                    <a:pt x="18" y="66"/>
                    <a:pt x="18" y="65"/>
                    <a:pt x="20" y="64"/>
                  </a:cubicBezTo>
                  <a:cubicBezTo>
                    <a:pt x="19" y="65"/>
                    <a:pt x="19" y="65"/>
                    <a:pt x="19" y="65"/>
                  </a:cubicBezTo>
                  <a:cubicBezTo>
                    <a:pt x="20" y="63"/>
                    <a:pt x="24" y="60"/>
                    <a:pt x="22" y="60"/>
                  </a:cubicBezTo>
                  <a:cubicBezTo>
                    <a:pt x="22" y="60"/>
                    <a:pt x="22" y="60"/>
                    <a:pt x="21" y="60"/>
                  </a:cubicBezTo>
                  <a:cubicBezTo>
                    <a:pt x="28" y="57"/>
                    <a:pt x="28" y="57"/>
                    <a:pt x="28" y="57"/>
                  </a:cubicBezTo>
                  <a:cubicBezTo>
                    <a:pt x="28" y="58"/>
                    <a:pt x="27" y="61"/>
                    <a:pt x="24" y="63"/>
                  </a:cubicBezTo>
                  <a:cubicBezTo>
                    <a:pt x="24" y="63"/>
                    <a:pt x="24" y="63"/>
                    <a:pt x="24" y="63"/>
                  </a:cubicBezTo>
                  <a:cubicBezTo>
                    <a:pt x="23" y="63"/>
                    <a:pt x="23" y="63"/>
                    <a:pt x="23" y="63"/>
                  </a:cubicBezTo>
                  <a:cubicBezTo>
                    <a:pt x="26" y="63"/>
                    <a:pt x="31" y="59"/>
                    <a:pt x="28" y="59"/>
                  </a:cubicBezTo>
                  <a:cubicBezTo>
                    <a:pt x="28" y="59"/>
                    <a:pt x="28" y="59"/>
                    <a:pt x="28" y="59"/>
                  </a:cubicBezTo>
                  <a:cubicBezTo>
                    <a:pt x="30" y="55"/>
                    <a:pt x="38" y="53"/>
                    <a:pt x="42" y="49"/>
                  </a:cubicBezTo>
                  <a:cubicBezTo>
                    <a:pt x="42" y="50"/>
                    <a:pt x="40" y="52"/>
                    <a:pt x="39" y="53"/>
                  </a:cubicBezTo>
                  <a:cubicBezTo>
                    <a:pt x="38" y="53"/>
                    <a:pt x="37" y="54"/>
                    <a:pt x="37" y="54"/>
                  </a:cubicBezTo>
                  <a:cubicBezTo>
                    <a:pt x="37" y="54"/>
                    <a:pt x="37" y="54"/>
                    <a:pt x="36" y="54"/>
                  </a:cubicBezTo>
                  <a:cubicBezTo>
                    <a:pt x="31" y="57"/>
                    <a:pt x="39" y="55"/>
                    <a:pt x="32" y="59"/>
                  </a:cubicBezTo>
                  <a:cubicBezTo>
                    <a:pt x="32" y="59"/>
                    <a:pt x="31" y="59"/>
                    <a:pt x="31" y="59"/>
                  </a:cubicBezTo>
                  <a:cubicBezTo>
                    <a:pt x="31" y="59"/>
                    <a:pt x="31" y="59"/>
                    <a:pt x="32" y="58"/>
                  </a:cubicBezTo>
                  <a:cubicBezTo>
                    <a:pt x="32" y="58"/>
                    <a:pt x="33" y="57"/>
                    <a:pt x="32" y="57"/>
                  </a:cubicBezTo>
                  <a:cubicBezTo>
                    <a:pt x="32" y="57"/>
                    <a:pt x="32" y="57"/>
                    <a:pt x="31" y="58"/>
                  </a:cubicBezTo>
                  <a:cubicBezTo>
                    <a:pt x="28" y="62"/>
                    <a:pt x="28" y="62"/>
                    <a:pt x="28" y="62"/>
                  </a:cubicBezTo>
                  <a:cubicBezTo>
                    <a:pt x="31" y="60"/>
                    <a:pt x="34" y="58"/>
                    <a:pt x="36" y="57"/>
                  </a:cubicBezTo>
                  <a:cubicBezTo>
                    <a:pt x="48" y="48"/>
                    <a:pt x="58" y="43"/>
                    <a:pt x="58" y="43"/>
                  </a:cubicBezTo>
                  <a:cubicBezTo>
                    <a:pt x="77" y="32"/>
                    <a:pt x="96" y="20"/>
                    <a:pt x="114" y="8"/>
                  </a:cubicBezTo>
                  <a:cubicBezTo>
                    <a:pt x="118" y="5"/>
                    <a:pt x="120" y="3"/>
                    <a:pt x="121" y="2"/>
                  </a:cubicBezTo>
                  <a:cubicBezTo>
                    <a:pt x="121" y="1"/>
                    <a:pt x="120" y="1"/>
                    <a:pt x="12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0" name="Freeform 414"/>
            <p:cNvSpPr>
              <a:spLocks/>
            </p:cNvSpPr>
            <p:nvPr/>
          </p:nvSpPr>
          <p:spPr bwMode="auto">
            <a:xfrm>
              <a:off x="6283865" y="1164664"/>
              <a:ext cx="6439" cy="6439"/>
            </a:xfrm>
            <a:custGeom>
              <a:avLst/>
              <a:gdLst>
                <a:gd name="T0" fmla="*/ 3 w 3"/>
                <a:gd name="T1" fmla="*/ 0 h 3"/>
                <a:gd name="T2" fmla="*/ 0 w 3"/>
                <a:gd name="T3" fmla="*/ 1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2" y="0"/>
                    <a:pt x="1" y="1"/>
                    <a:pt x="0" y="1"/>
                  </a:cubicBezTo>
                  <a:cubicBezTo>
                    <a:pt x="0" y="2"/>
                    <a:pt x="1" y="2"/>
                    <a:pt x="1" y="3"/>
                  </a:cubicBezTo>
                  <a:cubicBezTo>
                    <a:pt x="2" y="2"/>
                    <a:pt x="2" y="1"/>
                    <a:pt x="3"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1" name="Freeform 415"/>
            <p:cNvSpPr>
              <a:spLocks/>
            </p:cNvSpPr>
            <p:nvPr/>
          </p:nvSpPr>
          <p:spPr bwMode="auto">
            <a:xfrm>
              <a:off x="6282255" y="116627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2" name="Freeform 416"/>
            <p:cNvSpPr>
              <a:spLocks/>
            </p:cNvSpPr>
            <p:nvPr/>
          </p:nvSpPr>
          <p:spPr bwMode="auto">
            <a:xfrm>
              <a:off x="5949058" y="1359432"/>
              <a:ext cx="643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1" y="1"/>
                    <a:pt x="2"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3" name="Freeform 417"/>
            <p:cNvSpPr>
              <a:spLocks/>
            </p:cNvSpPr>
            <p:nvPr/>
          </p:nvSpPr>
          <p:spPr bwMode="auto">
            <a:xfrm>
              <a:off x="5981251" y="134011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4" name="Freeform 418"/>
            <p:cNvSpPr>
              <a:spLocks/>
            </p:cNvSpPr>
            <p:nvPr/>
          </p:nvSpPr>
          <p:spPr bwMode="auto">
            <a:xfrm>
              <a:off x="5981251" y="134011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5" name="Freeform 419"/>
            <p:cNvSpPr>
              <a:spLocks/>
            </p:cNvSpPr>
            <p:nvPr/>
          </p:nvSpPr>
          <p:spPr bwMode="auto">
            <a:xfrm>
              <a:off x="5981251" y="1335287"/>
              <a:ext cx="6439" cy="4829"/>
            </a:xfrm>
            <a:custGeom>
              <a:avLst/>
              <a:gdLst>
                <a:gd name="T0" fmla="*/ 2 w 3"/>
                <a:gd name="T1" fmla="*/ 0 h 2"/>
                <a:gd name="T2" fmla="*/ 1 w 3"/>
                <a:gd name="T3" fmla="*/ 0 h 2"/>
                <a:gd name="T4" fmla="*/ 0 w 3"/>
                <a:gd name="T5" fmla="*/ 2 h 2"/>
                <a:gd name="T6" fmla="*/ 2 w 3"/>
                <a:gd name="T7" fmla="*/ 0 h 2"/>
              </a:gdLst>
              <a:ahLst/>
              <a:cxnLst>
                <a:cxn ang="0">
                  <a:pos x="T0" y="T1"/>
                </a:cxn>
                <a:cxn ang="0">
                  <a:pos x="T2" y="T3"/>
                </a:cxn>
                <a:cxn ang="0">
                  <a:pos x="T4" y="T5"/>
                </a:cxn>
                <a:cxn ang="0">
                  <a:pos x="T6" y="T7"/>
                </a:cxn>
              </a:cxnLst>
              <a:rect l="0" t="0" r="r" b="b"/>
              <a:pathLst>
                <a:path w="3" h="2">
                  <a:moveTo>
                    <a:pt x="2" y="0"/>
                  </a:moveTo>
                  <a:cubicBezTo>
                    <a:pt x="2" y="0"/>
                    <a:pt x="2" y="0"/>
                    <a:pt x="1" y="0"/>
                  </a:cubicBezTo>
                  <a:cubicBezTo>
                    <a:pt x="2" y="0"/>
                    <a:pt x="1" y="1"/>
                    <a:pt x="0" y="2"/>
                  </a:cubicBezTo>
                  <a:cubicBezTo>
                    <a:pt x="1"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6" name="Freeform 420"/>
            <p:cNvSpPr>
              <a:spLocks/>
            </p:cNvSpPr>
            <p:nvPr/>
          </p:nvSpPr>
          <p:spPr bwMode="auto">
            <a:xfrm>
              <a:off x="5416263" y="1625024"/>
              <a:ext cx="6439" cy="3219"/>
            </a:xfrm>
            <a:custGeom>
              <a:avLst/>
              <a:gdLst>
                <a:gd name="T0" fmla="*/ 3 w 3"/>
                <a:gd name="T1" fmla="*/ 0 h 2"/>
                <a:gd name="T2" fmla="*/ 2 w 3"/>
                <a:gd name="T3" fmla="*/ 0 h 2"/>
                <a:gd name="T4" fmla="*/ 0 w 3"/>
                <a:gd name="T5" fmla="*/ 2 h 2"/>
                <a:gd name="T6" fmla="*/ 1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2" y="0"/>
                    <a:pt x="2" y="0"/>
                  </a:cubicBezTo>
                  <a:cubicBezTo>
                    <a:pt x="2" y="0"/>
                    <a:pt x="0" y="2"/>
                    <a:pt x="0" y="2"/>
                  </a:cubicBezTo>
                  <a:cubicBezTo>
                    <a:pt x="1" y="2"/>
                    <a:pt x="1" y="2"/>
                    <a:pt x="1"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7" name="Freeform 421"/>
            <p:cNvSpPr>
              <a:spLocks/>
            </p:cNvSpPr>
            <p:nvPr/>
          </p:nvSpPr>
          <p:spPr bwMode="auto">
            <a:xfrm>
              <a:off x="5437188" y="1610537"/>
              <a:ext cx="8048" cy="6439"/>
            </a:xfrm>
            <a:custGeom>
              <a:avLst/>
              <a:gdLst>
                <a:gd name="T0" fmla="*/ 4 w 4"/>
                <a:gd name="T1" fmla="*/ 0 h 3"/>
                <a:gd name="T2" fmla="*/ 0 w 4"/>
                <a:gd name="T3" fmla="*/ 3 h 3"/>
                <a:gd name="T4" fmla="*/ 3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1" y="2"/>
                    <a:pt x="3" y="2"/>
                    <a:pt x="0" y="3"/>
                  </a:cubicBezTo>
                  <a:cubicBezTo>
                    <a:pt x="3" y="2"/>
                    <a:pt x="3" y="2"/>
                    <a:pt x="3"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8" name="Freeform 422"/>
            <p:cNvSpPr>
              <a:spLocks/>
            </p:cNvSpPr>
            <p:nvPr/>
          </p:nvSpPr>
          <p:spPr bwMode="auto">
            <a:xfrm>
              <a:off x="5453285" y="1610537"/>
              <a:ext cx="3219"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9" name="Freeform 423"/>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0" name="Freeform 424"/>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1" name="Freeform 425"/>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4" name="Freeform 426"/>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5" name="Freeform 427"/>
            <p:cNvSpPr>
              <a:spLocks/>
            </p:cNvSpPr>
            <p:nvPr/>
          </p:nvSpPr>
          <p:spPr bwMode="auto">
            <a:xfrm>
              <a:off x="5462943" y="1596051"/>
              <a:ext cx="17706" cy="8048"/>
            </a:xfrm>
            <a:custGeom>
              <a:avLst/>
              <a:gdLst>
                <a:gd name="T0" fmla="*/ 8 w 8"/>
                <a:gd name="T1" fmla="*/ 0 h 4"/>
                <a:gd name="T2" fmla="*/ 3 w 8"/>
                <a:gd name="T3" fmla="*/ 4 h 4"/>
                <a:gd name="T4" fmla="*/ 4 w 8"/>
                <a:gd name="T5" fmla="*/ 2 h 4"/>
                <a:gd name="T6" fmla="*/ 0 w 8"/>
                <a:gd name="T7" fmla="*/ 4 h 4"/>
                <a:gd name="T8" fmla="*/ 1 w 8"/>
                <a:gd name="T9" fmla="*/ 4 h 4"/>
                <a:gd name="T10" fmla="*/ 6 w 8"/>
                <a:gd name="T11" fmla="*/ 3 h 4"/>
                <a:gd name="T12" fmla="*/ 6 w 8"/>
                <a:gd name="T13" fmla="*/ 2 h 4"/>
                <a:gd name="T14" fmla="*/ 7 w 8"/>
                <a:gd name="T15" fmla="*/ 2 h 4"/>
                <a:gd name="T16" fmla="*/ 7 w 8"/>
                <a:gd name="T17" fmla="*/ 2 h 4"/>
                <a:gd name="T18" fmla="*/ 7 w 8"/>
                <a:gd name="T19" fmla="*/ 2 h 4"/>
                <a:gd name="T20" fmla="*/ 8 w 8"/>
                <a:gd name="T21" fmla="*/ 2 h 4"/>
                <a:gd name="T22" fmla="*/ 8 w 8"/>
                <a:gd name="T23" fmla="*/ 2 h 4"/>
                <a:gd name="T24" fmla="*/ 8 w 8"/>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8" y="0"/>
                  </a:moveTo>
                  <a:cubicBezTo>
                    <a:pt x="5" y="1"/>
                    <a:pt x="6" y="3"/>
                    <a:pt x="3" y="4"/>
                  </a:cubicBezTo>
                  <a:cubicBezTo>
                    <a:pt x="4" y="3"/>
                    <a:pt x="4" y="2"/>
                    <a:pt x="4" y="2"/>
                  </a:cubicBezTo>
                  <a:cubicBezTo>
                    <a:pt x="4" y="2"/>
                    <a:pt x="1" y="4"/>
                    <a:pt x="0" y="4"/>
                  </a:cubicBezTo>
                  <a:cubicBezTo>
                    <a:pt x="0" y="4"/>
                    <a:pt x="0" y="4"/>
                    <a:pt x="1" y="4"/>
                  </a:cubicBezTo>
                  <a:cubicBezTo>
                    <a:pt x="2" y="4"/>
                    <a:pt x="4" y="4"/>
                    <a:pt x="6" y="3"/>
                  </a:cubicBezTo>
                  <a:cubicBezTo>
                    <a:pt x="6" y="2"/>
                    <a:pt x="6" y="2"/>
                    <a:pt x="6" y="2"/>
                  </a:cubicBezTo>
                  <a:cubicBezTo>
                    <a:pt x="6" y="2"/>
                    <a:pt x="7" y="2"/>
                    <a:pt x="7" y="2"/>
                  </a:cubicBezTo>
                  <a:cubicBezTo>
                    <a:pt x="7" y="2"/>
                    <a:pt x="7" y="2"/>
                    <a:pt x="7" y="2"/>
                  </a:cubicBezTo>
                  <a:cubicBezTo>
                    <a:pt x="7" y="2"/>
                    <a:pt x="7" y="2"/>
                    <a:pt x="7" y="2"/>
                  </a:cubicBezTo>
                  <a:cubicBezTo>
                    <a:pt x="8" y="2"/>
                    <a:pt x="8" y="2"/>
                    <a:pt x="8" y="2"/>
                  </a:cubicBezTo>
                  <a:cubicBezTo>
                    <a:pt x="8" y="2"/>
                    <a:pt x="8" y="2"/>
                    <a:pt x="8" y="2"/>
                  </a:cubicBezTo>
                  <a:cubicBezTo>
                    <a:pt x="7" y="2"/>
                    <a:pt x="8" y="1"/>
                    <a:pt x="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6" name="Freeform 428"/>
            <p:cNvSpPr>
              <a:spLocks/>
            </p:cNvSpPr>
            <p:nvPr/>
          </p:nvSpPr>
          <p:spPr bwMode="auto">
            <a:xfrm>
              <a:off x="5487088" y="1578344"/>
              <a:ext cx="30583" cy="14487"/>
            </a:xfrm>
            <a:custGeom>
              <a:avLst/>
              <a:gdLst>
                <a:gd name="T0" fmla="*/ 13 w 14"/>
                <a:gd name="T1" fmla="*/ 0 h 7"/>
                <a:gd name="T2" fmla="*/ 12 w 14"/>
                <a:gd name="T3" fmla="*/ 0 h 7"/>
                <a:gd name="T4" fmla="*/ 10 w 14"/>
                <a:gd name="T5" fmla="*/ 2 h 7"/>
                <a:gd name="T6" fmla="*/ 10 w 14"/>
                <a:gd name="T7" fmla="*/ 2 h 7"/>
                <a:gd name="T8" fmla="*/ 8 w 14"/>
                <a:gd name="T9" fmla="*/ 3 h 7"/>
                <a:gd name="T10" fmla="*/ 6 w 14"/>
                <a:gd name="T11" fmla="*/ 3 h 7"/>
                <a:gd name="T12" fmla="*/ 5 w 14"/>
                <a:gd name="T13" fmla="*/ 3 h 7"/>
                <a:gd name="T14" fmla="*/ 3 w 14"/>
                <a:gd name="T15" fmla="*/ 5 h 7"/>
                <a:gd name="T16" fmla="*/ 0 w 14"/>
                <a:gd name="T17" fmla="*/ 7 h 7"/>
                <a:gd name="T18" fmla="*/ 9 w 14"/>
                <a:gd name="T19" fmla="*/ 3 h 7"/>
                <a:gd name="T20" fmla="*/ 8 w 14"/>
                <a:gd name="T21" fmla="*/ 4 h 7"/>
                <a:gd name="T22" fmla="*/ 12 w 14"/>
                <a:gd name="T23" fmla="*/ 2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2"/>
                    <a:pt x="10" y="2"/>
                    <a:pt x="10" y="2"/>
                  </a:cubicBezTo>
                  <a:cubicBezTo>
                    <a:pt x="10" y="2"/>
                    <a:pt x="10" y="2"/>
                    <a:pt x="10" y="2"/>
                  </a:cubicBezTo>
                  <a:cubicBezTo>
                    <a:pt x="10" y="2"/>
                    <a:pt x="9" y="2"/>
                    <a:pt x="8" y="3"/>
                  </a:cubicBezTo>
                  <a:cubicBezTo>
                    <a:pt x="7" y="3"/>
                    <a:pt x="6" y="3"/>
                    <a:pt x="6" y="3"/>
                  </a:cubicBezTo>
                  <a:cubicBezTo>
                    <a:pt x="6" y="3"/>
                    <a:pt x="5" y="3"/>
                    <a:pt x="5" y="3"/>
                  </a:cubicBezTo>
                  <a:cubicBezTo>
                    <a:pt x="4" y="4"/>
                    <a:pt x="4" y="4"/>
                    <a:pt x="3" y="5"/>
                  </a:cubicBezTo>
                  <a:cubicBezTo>
                    <a:pt x="2" y="5"/>
                    <a:pt x="1" y="5"/>
                    <a:pt x="0" y="7"/>
                  </a:cubicBezTo>
                  <a:cubicBezTo>
                    <a:pt x="6" y="4"/>
                    <a:pt x="4" y="5"/>
                    <a:pt x="9" y="3"/>
                  </a:cubicBezTo>
                  <a:cubicBezTo>
                    <a:pt x="9" y="3"/>
                    <a:pt x="9" y="3"/>
                    <a:pt x="8" y="4"/>
                  </a:cubicBezTo>
                  <a:cubicBezTo>
                    <a:pt x="12" y="2"/>
                    <a:pt x="12" y="2"/>
                    <a:pt x="12" y="2"/>
                  </a:cubicBezTo>
                  <a:cubicBezTo>
                    <a:pt x="11" y="1"/>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7" name="Freeform 429"/>
            <p:cNvSpPr>
              <a:spLocks/>
            </p:cNvSpPr>
            <p:nvPr/>
          </p:nvSpPr>
          <p:spPr bwMode="auto">
            <a:xfrm>
              <a:off x="5517671" y="1571906"/>
              <a:ext cx="12877" cy="8048"/>
            </a:xfrm>
            <a:custGeom>
              <a:avLst/>
              <a:gdLst>
                <a:gd name="T0" fmla="*/ 6 w 6"/>
                <a:gd name="T1" fmla="*/ 0 h 4"/>
                <a:gd name="T2" fmla="*/ 3 w 6"/>
                <a:gd name="T3" fmla="*/ 2 h 4"/>
                <a:gd name="T4" fmla="*/ 3 w 6"/>
                <a:gd name="T5" fmla="*/ 1 h 4"/>
                <a:gd name="T6" fmla="*/ 1 w 6"/>
                <a:gd name="T7" fmla="*/ 4 h 4"/>
                <a:gd name="T8" fmla="*/ 1 w 6"/>
                <a:gd name="T9" fmla="*/ 4 h 4"/>
                <a:gd name="T10" fmla="*/ 6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6" y="0"/>
                  </a:moveTo>
                  <a:cubicBezTo>
                    <a:pt x="5" y="1"/>
                    <a:pt x="4" y="2"/>
                    <a:pt x="3" y="2"/>
                  </a:cubicBezTo>
                  <a:cubicBezTo>
                    <a:pt x="3" y="2"/>
                    <a:pt x="3" y="1"/>
                    <a:pt x="3" y="1"/>
                  </a:cubicBezTo>
                  <a:cubicBezTo>
                    <a:pt x="1" y="2"/>
                    <a:pt x="0" y="4"/>
                    <a:pt x="1" y="4"/>
                  </a:cubicBezTo>
                  <a:cubicBezTo>
                    <a:pt x="1" y="4"/>
                    <a:pt x="1" y="4"/>
                    <a:pt x="1" y="4"/>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8" name="Freeform 430"/>
            <p:cNvSpPr>
              <a:spLocks/>
            </p:cNvSpPr>
            <p:nvPr/>
          </p:nvSpPr>
          <p:spPr bwMode="auto">
            <a:xfrm>
              <a:off x="5532158" y="1565467"/>
              <a:ext cx="11268" cy="4829"/>
            </a:xfrm>
            <a:custGeom>
              <a:avLst/>
              <a:gdLst>
                <a:gd name="T0" fmla="*/ 5 w 5"/>
                <a:gd name="T1" fmla="*/ 0 h 2"/>
                <a:gd name="T2" fmla="*/ 3 w 5"/>
                <a:gd name="T3" fmla="*/ 1 h 2"/>
                <a:gd name="T4" fmla="*/ 2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1"/>
                    <a:pt x="3" y="1"/>
                    <a:pt x="3" y="1"/>
                  </a:cubicBezTo>
                  <a:cubicBezTo>
                    <a:pt x="3" y="1"/>
                    <a:pt x="2" y="1"/>
                    <a:pt x="2" y="1"/>
                  </a:cubicBezTo>
                  <a:cubicBezTo>
                    <a:pt x="2" y="1"/>
                    <a:pt x="2" y="1"/>
                    <a:pt x="2" y="1"/>
                  </a:cubicBezTo>
                  <a:cubicBezTo>
                    <a:pt x="2" y="1"/>
                    <a:pt x="1" y="1"/>
                    <a:pt x="0" y="2"/>
                  </a:cubicBezTo>
                  <a:cubicBezTo>
                    <a:pt x="1" y="2"/>
                    <a:pt x="3"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9" name="Freeform 431"/>
            <p:cNvSpPr>
              <a:spLocks/>
            </p:cNvSpPr>
            <p:nvPr/>
          </p:nvSpPr>
          <p:spPr bwMode="auto">
            <a:xfrm>
              <a:off x="5548254" y="1547761"/>
              <a:ext cx="25754" cy="17706"/>
            </a:xfrm>
            <a:custGeom>
              <a:avLst/>
              <a:gdLst>
                <a:gd name="T0" fmla="*/ 10 w 12"/>
                <a:gd name="T1" fmla="*/ 0 h 8"/>
                <a:gd name="T2" fmla="*/ 5 w 12"/>
                <a:gd name="T3" fmla="*/ 4 h 8"/>
                <a:gd name="T4" fmla="*/ 0 w 12"/>
                <a:gd name="T5" fmla="*/ 8 h 8"/>
                <a:gd name="T6" fmla="*/ 12 w 12"/>
                <a:gd name="T7" fmla="*/ 1 h 8"/>
                <a:gd name="T8" fmla="*/ 7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6" y="2"/>
                    <a:pt x="7" y="2"/>
                    <a:pt x="5" y="4"/>
                  </a:cubicBezTo>
                  <a:cubicBezTo>
                    <a:pt x="3" y="5"/>
                    <a:pt x="2" y="7"/>
                    <a:pt x="0" y="8"/>
                  </a:cubicBezTo>
                  <a:cubicBezTo>
                    <a:pt x="6" y="3"/>
                    <a:pt x="8" y="6"/>
                    <a:pt x="12" y="1"/>
                  </a:cubicBezTo>
                  <a:cubicBezTo>
                    <a:pt x="7" y="3"/>
                    <a:pt x="7" y="3"/>
                    <a:pt x="7" y="3"/>
                  </a:cubicBezTo>
                  <a:cubicBezTo>
                    <a:pt x="5" y="3"/>
                    <a:pt x="9" y="2"/>
                    <a:pt x="1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0" name="Freeform 432"/>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1" name="Freeform 433"/>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2" name="Freeform 434"/>
            <p:cNvSpPr>
              <a:spLocks noEditPoints="1"/>
            </p:cNvSpPr>
            <p:nvPr/>
          </p:nvSpPr>
          <p:spPr bwMode="auto">
            <a:xfrm>
              <a:off x="5574009" y="1518787"/>
              <a:ext cx="61167" cy="35412"/>
            </a:xfrm>
            <a:custGeom>
              <a:avLst/>
              <a:gdLst>
                <a:gd name="T0" fmla="*/ 1 w 28"/>
                <a:gd name="T1" fmla="*/ 15 h 16"/>
                <a:gd name="T2" fmla="*/ 0 w 28"/>
                <a:gd name="T3" fmla="*/ 16 h 16"/>
                <a:gd name="T4" fmla="*/ 1 w 28"/>
                <a:gd name="T5" fmla="*/ 15 h 16"/>
                <a:gd name="T6" fmla="*/ 4 w 28"/>
                <a:gd name="T7" fmla="*/ 11 h 16"/>
                <a:gd name="T8" fmla="*/ 4 w 28"/>
                <a:gd name="T9" fmla="*/ 12 h 16"/>
                <a:gd name="T10" fmla="*/ 4 w 28"/>
                <a:gd name="T11" fmla="*/ 11 h 16"/>
                <a:gd name="T12" fmla="*/ 28 w 28"/>
                <a:gd name="T13" fmla="*/ 0 h 16"/>
                <a:gd name="T14" fmla="*/ 24 w 28"/>
                <a:gd name="T15" fmla="*/ 2 h 16"/>
                <a:gd name="T16" fmla="*/ 25 w 28"/>
                <a:gd name="T17" fmla="*/ 0 h 16"/>
                <a:gd name="T18" fmla="*/ 23 w 28"/>
                <a:gd name="T19" fmla="*/ 3 h 16"/>
                <a:gd name="T20" fmla="*/ 21 w 28"/>
                <a:gd name="T21" fmla="*/ 3 h 16"/>
                <a:gd name="T22" fmla="*/ 21 w 28"/>
                <a:gd name="T23" fmla="*/ 3 h 16"/>
                <a:gd name="T24" fmla="*/ 16 w 28"/>
                <a:gd name="T25" fmla="*/ 7 h 16"/>
                <a:gd name="T26" fmla="*/ 15 w 28"/>
                <a:gd name="T27" fmla="*/ 7 h 16"/>
                <a:gd name="T28" fmla="*/ 15 w 28"/>
                <a:gd name="T29" fmla="*/ 7 h 16"/>
                <a:gd name="T30" fmla="*/ 15 w 28"/>
                <a:gd name="T31" fmla="*/ 7 h 16"/>
                <a:gd name="T32" fmla="*/ 13 w 28"/>
                <a:gd name="T33" fmla="*/ 8 h 16"/>
                <a:gd name="T34" fmla="*/ 8 w 28"/>
                <a:gd name="T35" fmla="*/ 11 h 16"/>
                <a:gd name="T36" fmla="*/ 4 w 28"/>
                <a:gd name="T37" fmla="*/ 12 h 16"/>
                <a:gd name="T38" fmla="*/ 4 w 28"/>
                <a:gd name="T39" fmla="*/ 12 h 16"/>
                <a:gd name="T40" fmla="*/ 1 w 28"/>
                <a:gd name="T41" fmla="*/ 15 h 16"/>
                <a:gd name="T42" fmla="*/ 4 w 28"/>
                <a:gd name="T43" fmla="*/ 13 h 16"/>
                <a:gd name="T44" fmla="*/ 7 w 28"/>
                <a:gd name="T45" fmla="*/ 13 h 16"/>
                <a:gd name="T46" fmla="*/ 13 w 28"/>
                <a:gd name="T47" fmla="*/ 9 h 16"/>
                <a:gd name="T48" fmla="*/ 13 w 28"/>
                <a:gd name="T49" fmla="*/ 9 h 16"/>
                <a:gd name="T50" fmla="*/ 22 w 28"/>
                <a:gd name="T51" fmla="*/ 4 h 16"/>
                <a:gd name="T52" fmla="*/ 22 w 28"/>
                <a:gd name="T53" fmla="*/ 5 h 16"/>
                <a:gd name="T54" fmla="*/ 25 w 28"/>
                <a:gd name="T55" fmla="*/ 3 h 16"/>
                <a:gd name="T56" fmla="*/ 25 w 28"/>
                <a:gd name="T57" fmla="*/ 4 h 16"/>
                <a:gd name="T58" fmla="*/ 28 w 28"/>
                <a:gd name="T5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6">
                  <a:moveTo>
                    <a:pt x="1" y="15"/>
                  </a:moveTo>
                  <a:cubicBezTo>
                    <a:pt x="0" y="16"/>
                    <a:pt x="0" y="16"/>
                    <a:pt x="0" y="16"/>
                  </a:cubicBezTo>
                  <a:cubicBezTo>
                    <a:pt x="0" y="15"/>
                    <a:pt x="1" y="15"/>
                    <a:pt x="1" y="15"/>
                  </a:cubicBezTo>
                  <a:moveTo>
                    <a:pt x="4" y="11"/>
                  </a:moveTo>
                  <a:cubicBezTo>
                    <a:pt x="3" y="12"/>
                    <a:pt x="3" y="12"/>
                    <a:pt x="4" y="12"/>
                  </a:cubicBezTo>
                  <a:cubicBezTo>
                    <a:pt x="4" y="12"/>
                    <a:pt x="4" y="12"/>
                    <a:pt x="4" y="11"/>
                  </a:cubicBezTo>
                  <a:moveTo>
                    <a:pt x="28" y="0"/>
                  </a:moveTo>
                  <a:cubicBezTo>
                    <a:pt x="25" y="1"/>
                    <a:pt x="27" y="2"/>
                    <a:pt x="24" y="2"/>
                  </a:cubicBezTo>
                  <a:cubicBezTo>
                    <a:pt x="25" y="0"/>
                    <a:pt x="25" y="0"/>
                    <a:pt x="25" y="0"/>
                  </a:cubicBezTo>
                  <a:cubicBezTo>
                    <a:pt x="24" y="1"/>
                    <a:pt x="23" y="2"/>
                    <a:pt x="23" y="3"/>
                  </a:cubicBezTo>
                  <a:cubicBezTo>
                    <a:pt x="22" y="3"/>
                    <a:pt x="22" y="3"/>
                    <a:pt x="21" y="3"/>
                  </a:cubicBezTo>
                  <a:cubicBezTo>
                    <a:pt x="21" y="3"/>
                    <a:pt x="21" y="3"/>
                    <a:pt x="21" y="3"/>
                  </a:cubicBezTo>
                  <a:cubicBezTo>
                    <a:pt x="19" y="5"/>
                    <a:pt x="19" y="6"/>
                    <a:pt x="16" y="7"/>
                  </a:cubicBezTo>
                  <a:cubicBezTo>
                    <a:pt x="16" y="7"/>
                    <a:pt x="15" y="7"/>
                    <a:pt x="15" y="7"/>
                  </a:cubicBezTo>
                  <a:cubicBezTo>
                    <a:pt x="15" y="7"/>
                    <a:pt x="15" y="7"/>
                    <a:pt x="15" y="7"/>
                  </a:cubicBezTo>
                  <a:cubicBezTo>
                    <a:pt x="15" y="7"/>
                    <a:pt x="15" y="7"/>
                    <a:pt x="15" y="7"/>
                  </a:cubicBezTo>
                  <a:cubicBezTo>
                    <a:pt x="15" y="7"/>
                    <a:pt x="14" y="7"/>
                    <a:pt x="13" y="8"/>
                  </a:cubicBezTo>
                  <a:cubicBezTo>
                    <a:pt x="16" y="8"/>
                    <a:pt x="9" y="9"/>
                    <a:pt x="8" y="11"/>
                  </a:cubicBezTo>
                  <a:cubicBezTo>
                    <a:pt x="6" y="12"/>
                    <a:pt x="5" y="12"/>
                    <a:pt x="4" y="12"/>
                  </a:cubicBezTo>
                  <a:cubicBezTo>
                    <a:pt x="4" y="12"/>
                    <a:pt x="4" y="12"/>
                    <a:pt x="4" y="12"/>
                  </a:cubicBezTo>
                  <a:cubicBezTo>
                    <a:pt x="4" y="13"/>
                    <a:pt x="2" y="14"/>
                    <a:pt x="1" y="15"/>
                  </a:cubicBezTo>
                  <a:cubicBezTo>
                    <a:pt x="4" y="13"/>
                    <a:pt x="4" y="13"/>
                    <a:pt x="4" y="13"/>
                  </a:cubicBezTo>
                  <a:cubicBezTo>
                    <a:pt x="7" y="13"/>
                    <a:pt x="7" y="13"/>
                    <a:pt x="7" y="13"/>
                  </a:cubicBezTo>
                  <a:cubicBezTo>
                    <a:pt x="9" y="11"/>
                    <a:pt x="11" y="10"/>
                    <a:pt x="13" y="9"/>
                  </a:cubicBezTo>
                  <a:cubicBezTo>
                    <a:pt x="13" y="9"/>
                    <a:pt x="13" y="9"/>
                    <a:pt x="13" y="9"/>
                  </a:cubicBezTo>
                  <a:cubicBezTo>
                    <a:pt x="17" y="9"/>
                    <a:pt x="19" y="6"/>
                    <a:pt x="22" y="4"/>
                  </a:cubicBezTo>
                  <a:cubicBezTo>
                    <a:pt x="22" y="5"/>
                    <a:pt x="22" y="5"/>
                    <a:pt x="22" y="5"/>
                  </a:cubicBezTo>
                  <a:cubicBezTo>
                    <a:pt x="25" y="3"/>
                    <a:pt x="25" y="3"/>
                    <a:pt x="25" y="3"/>
                  </a:cubicBezTo>
                  <a:cubicBezTo>
                    <a:pt x="25" y="4"/>
                    <a:pt x="25" y="4"/>
                    <a:pt x="25" y="4"/>
                  </a:cubicBezTo>
                  <a:cubicBezTo>
                    <a:pt x="24" y="3"/>
                    <a:pt x="27" y="1"/>
                    <a:pt x="2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3" name="Freeform 435"/>
            <p:cNvSpPr>
              <a:spLocks/>
            </p:cNvSpPr>
            <p:nvPr/>
          </p:nvSpPr>
          <p:spPr bwMode="auto">
            <a:xfrm>
              <a:off x="5628737" y="1517178"/>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4" name="Freeform 436"/>
            <p:cNvSpPr>
              <a:spLocks/>
            </p:cNvSpPr>
            <p:nvPr/>
          </p:nvSpPr>
          <p:spPr bwMode="auto">
            <a:xfrm>
              <a:off x="5628737" y="1517178"/>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5" name="Rectangle 437"/>
            <p:cNvSpPr>
              <a:spLocks noChangeArrowheads="1"/>
            </p:cNvSpPr>
            <p:nvPr/>
          </p:nvSpPr>
          <p:spPr bwMode="auto">
            <a:xfrm>
              <a:off x="5580447" y="1542932"/>
              <a:ext cx="3219"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6" name="Freeform 438"/>
            <p:cNvSpPr>
              <a:spLocks/>
            </p:cNvSpPr>
            <p:nvPr/>
          </p:nvSpPr>
          <p:spPr bwMode="auto">
            <a:xfrm>
              <a:off x="5580447" y="1542932"/>
              <a:ext cx="3219" cy="0"/>
            </a:xfrm>
            <a:custGeom>
              <a:avLst/>
              <a:gdLst>
                <a:gd name="T0" fmla="*/ 2 w 2"/>
                <a:gd name="T1" fmla="*/ 0 w 2"/>
                <a:gd name="T2" fmla="*/ 0 w 2"/>
                <a:gd name="T3" fmla="*/ 2 w 2"/>
              </a:gdLst>
              <a:ahLst/>
              <a:cxnLst>
                <a:cxn ang="0">
                  <a:pos x="T0" y="0"/>
                </a:cxn>
                <a:cxn ang="0">
                  <a:pos x="T1" y="0"/>
                </a:cxn>
                <a:cxn ang="0">
                  <a:pos x="T2" y="0"/>
                </a:cxn>
                <a:cxn ang="0">
                  <a:pos x="T3" y="0"/>
                </a:cxn>
              </a:cxnLst>
              <a:rect l="0" t="0" r="r" b="b"/>
              <a:pathLst>
                <a:path w="2">
                  <a:moveTo>
                    <a:pt x="2" y="0"/>
                  </a:moveTo>
                  <a:lnTo>
                    <a:pt x="0"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7" name="Freeform 439"/>
            <p:cNvSpPr>
              <a:spLocks/>
            </p:cNvSpPr>
            <p:nvPr/>
          </p:nvSpPr>
          <p:spPr bwMode="auto">
            <a:xfrm>
              <a:off x="5631956" y="1512349"/>
              <a:ext cx="3219" cy="4829"/>
            </a:xfrm>
            <a:custGeom>
              <a:avLst/>
              <a:gdLst>
                <a:gd name="T0" fmla="*/ 2 w 2"/>
                <a:gd name="T1" fmla="*/ 0 h 2"/>
                <a:gd name="T2" fmla="*/ 1 w 2"/>
                <a:gd name="T3" fmla="*/ 1 h 2"/>
                <a:gd name="T4" fmla="*/ 1 w 2"/>
                <a:gd name="T5" fmla="*/ 2 h 2"/>
                <a:gd name="T6" fmla="*/ 1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1"/>
                    <a:pt x="1" y="1"/>
                    <a:pt x="1" y="1"/>
                  </a:cubicBezTo>
                  <a:cubicBezTo>
                    <a:pt x="1" y="1"/>
                    <a:pt x="0" y="2"/>
                    <a:pt x="1" y="2"/>
                  </a:cubicBezTo>
                  <a:cubicBezTo>
                    <a:pt x="1" y="2"/>
                    <a:pt x="1" y="2"/>
                    <a:pt x="1" y="1"/>
                  </a:cubicBezTo>
                  <a:cubicBezTo>
                    <a:pt x="2" y="0"/>
                    <a:pt x="2"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8" name="Freeform 440"/>
            <p:cNvSpPr>
              <a:spLocks/>
            </p:cNvSpPr>
            <p:nvPr/>
          </p:nvSpPr>
          <p:spPr bwMode="auto">
            <a:xfrm>
              <a:off x="5640004" y="1510739"/>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9" name="Freeform 441"/>
            <p:cNvSpPr>
              <a:spLocks/>
            </p:cNvSpPr>
            <p:nvPr/>
          </p:nvSpPr>
          <p:spPr bwMode="auto">
            <a:xfrm>
              <a:off x="5640004" y="1510739"/>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0" name="Freeform 442"/>
            <p:cNvSpPr>
              <a:spLocks/>
            </p:cNvSpPr>
            <p:nvPr/>
          </p:nvSpPr>
          <p:spPr bwMode="auto">
            <a:xfrm>
              <a:off x="5775215" y="1444743"/>
              <a:ext cx="9658" cy="4829"/>
            </a:xfrm>
            <a:custGeom>
              <a:avLst/>
              <a:gdLst>
                <a:gd name="T0" fmla="*/ 2 w 4"/>
                <a:gd name="T1" fmla="*/ 0 h 2"/>
                <a:gd name="T2" fmla="*/ 1 w 4"/>
                <a:gd name="T3" fmla="*/ 2 h 2"/>
                <a:gd name="T4" fmla="*/ 2 w 4"/>
                <a:gd name="T5" fmla="*/ 0 h 2"/>
              </a:gdLst>
              <a:ahLst/>
              <a:cxnLst>
                <a:cxn ang="0">
                  <a:pos x="T0" y="T1"/>
                </a:cxn>
                <a:cxn ang="0">
                  <a:pos x="T2" y="T3"/>
                </a:cxn>
                <a:cxn ang="0">
                  <a:pos x="T4" y="T5"/>
                </a:cxn>
              </a:cxnLst>
              <a:rect l="0" t="0" r="r" b="b"/>
              <a:pathLst>
                <a:path w="4" h="2">
                  <a:moveTo>
                    <a:pt x="2" y="0"/>
                  </a:moveTo>
                  <a:cubicBezTo>
                    <a:pt x="0" y="1"/>
                    <a:pt x="1" y="2"/>
                    <a:pt x="1" y="2"/>
                  </a:cubicBezTo>
                  <a:cubicBezTo>
                    <a:pt x="4" y="1"/>
                    <a:pt x="0" y="2"/>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1" name="Freeform 443"/>
            <p:cNvSpPr>
              <a:spLocks/>
            </p:cNvSpPr>
            <p:nvPr/>
          </p:nvSpPr>
          <p:spPr bwMode="auto">
            <a:xfrm>
              <a:off x="5852478" y="1401283"/>
              <a:ext cx="16097" cy="6439"/>
            </a:xfrm>
            <a:custGeom>
              <a:avLst/>
              <a:gdLst>
                <a:gd name="T0" fmla="*/ 7 w 7"/>
                <a:gd name="T1" fmla="*/ 0 h 3"/>
                <a:gd name="T2" fmla="*/ 0 w 7"/>
                <a:gd name="T3" fmla="*/ 3 h 3"/>
                <a:gd name="T4" fmla="*/ 7 w 7"/>
                <a:gd name="T5" fmla="*/ 0 h 3"/>
              </a:gdLst>
              <a:ahLst/>
              <a:cxnLst>
                <a:cxn ang="0">
                  <a:pos x="T0" y="T1"/>
                </a:cxn>
                <a:cxn ang="0">
                  <a:pos x="T2" y="T3"/>
                </a:cxn>
                <a:cxn ang="0">
                  <a:pos x="T4" y="T5"/>
                </a:cxn>
              </a:cxnLst>
              <a:rect l="0" t="0" r="r" b="b"/>
              <a:pathLst>
                <a:path w="7" h="3">
                  <a:moveTo>
                    <a:pt x="7" y="0"/>
                  </a:moveTo>
                  <a:cubicBezTo>
                    <a:pt x="4" y="0"/>
                    <a:pt x="3" y="2"/>
                    <a:pt x="0" y="3"/>
                  </a:cubicBezTo>
                  <a:cubicBezTo>
                    <a:pt x="2" y="2"/>
                    <a:pt x="5" y="1"/>
                    <a:pt x="7"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2" name="Freeform 444"/>
            <p:cNvSpPr>
              <a:spLocks/>
            </p:cNvSpPr>
            <p:nvPr/>
          </p:nvSpPr>
          <p:spPr bwMode="auto">
            <a:xfrm>
              <a:off x="5899158" y="1373919"/>
              <a:ext cx="6439" cy="6439"/>
            </a:xfrm>
            <a:custGeom>
              <a:avLst/>
              <a:gdLst>
                <a:gd name="T0" fmla="*/ 1 w 3"/>
                <a:gd name="T1" fmla="*/ 0 h 3"/>
                <a:gd name="T2" fmla="*/ 1 w 3"/>
                <a:gd name="T3" fmla="*/ 1 h 3"/>
                <a:gd name="T4" fmla="*/ 1 w 3"/>
                <a:gd name="T5" fmla="*/ 1 h 3"/>
                <a:gd name="T6" fmla="*/ 0 w 3"/>
                <a:gd name="T7" fmla="*/ 3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1" y="1"/>
                    <a:pt x="1" y="1"/>
                  </a:cubicBezTo>
                  <a:cubicBezTo>
                    <a:pt x="1" y="1"/>
                    <a:pt x="1" y="1"/>
                    <a:pt x="1" y="1"/>
                  </a:cubicBezTo>
                  <a:cubicBezTo>
                    <a:pt x="0" y="3"/>
                    <a:pt x="0" y="3"/>
                    <a:pt x="0" y="3"/>
                  </a:cubicBezTo>
                  <a:cubicBezTo>
                    <a:pt x="3" y="2"/>
                    <a:pt x="2" y="1"/>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3" name="Freeform 445"/>
            <p:cNvSpPr>
              <a:spLocks/>
            </p:cNvSpPr>
            <p:nvPr/>
          </p:nvSpPr>
          <p:spPr bwMode="auto">
            <a:xfrm>
              <a:off x="5936180" y="1352993"/>
              <a:ext cx="8048" cy="8048"/>
            </a:xfrm>
            <a:custGeom>
              <a:avLst/>
              <a:gdLst>
                <a:gd name="T0" fmla="*/ 3 w 4"/>
                <a:gd name="T1" fmla="*/ 0 h 4"/>
                <a:gd name="T2" fmla="*/ 1 w 4"/>
                <a:gd name="T3" fmla="*/ 2 h 4"/>
                <a:gd name="T4" fmla="*/ 2 w 4"/>
                <a:gd name="T5" fmla="*/ 2 h 4"/>
                <a:gd name="T6" fmla="*/ 0 w 4"/>
                <a:gd name="T7" fmla="*/ 4 h 4"/>
                <a:gd name="T8" fmla="*/ 3 w 4"/>
                <a:gd name="T9" fmla="*/ 0 h 4"/>
              </a:gdLst>
              <a:ahLst/>
              <a:cxnLst>
                <a:cxn ang="0">
                  <a:pos x="T0" y="T1"/>
                </a:cxn>
                <a:cxn ang="0">
                  <a:pos x="T2" y="T3"/>
                </a:cxn>
                <a:cxn ang="0">
                  <a:pos x="T4" y="T5"/>
                </a:cxn>
                <a:cxn ang="0">
                  <a:pos x="T6" y="T7"/>
                </a:cxn>
                <a:cxn ang="0">
                  <a:pos x="T8" y="T9"/>
                </a:cxn>
              </a:cxnLst>
              <a:rect l="0" t="0" r="r" b="b"/>
              <a:pathLst>
                <a:path w="4" h="4">
                  <a:moveTo>
                    <a:pt x="3" y="0"/>
                  </a:moveTo>
                  <a:cubicBezTo>
                    <a:pt x="1" y="2"/>
                    <a:pt x="1" y="2"/>
                    <a:pt x="1" y="2"/>
                  </a:cubicBezTo>
                  <a:cubicBezTo>
                    <a:pt x="2" y="2"/>
                    <a:pt x="2" y="2"/>
                    <a:pt x="2" y="2"/>
                  </a:cubicBezTo>
                  <a:cubicBezTo>
                    <a:pt x="2" y="3"/>
                    <a:pt x="1" y="3"/>
                    <a:pt x="0" y="4"/>
                  </a:cubicBezTo>
                  <a:cubicBezTo>
                    <a:pt x="2" y="3"/>
                    <a:pt x="4" y="1"/>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4" name="Freeform 446"/>
            <p:cNvSpPr>
              <a:spLocks/>
            </p:cNvSpPr>
            <p:nvPr/>
          </p:nvSpPr>
          <p:spPr bwMode="auto">
            <a:xfrm>
              <a:off x="5931351" y="1364261"/>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5" name="Freeform 447"/>
            <p:cNvSpPr>
              <a:spLocks/>
            </p:cNvSpPr>
            <p:nvPr/>
          </p:nvSpPr>
          <p:spPr bwMode="auto">
            <a:xfrm>
              <a:off x="5932961" y="1361042"/>
              <a:ext cx="3219" cy="3219"/>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0" y="1"/>
                    <a:pt x="1"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6" name="Freeform 448"/>
            <p:cNvSpPr>
              <a:spLocks/>
            </p:cNvSpPr>
            <p:nvPr/>
          </p:nvSpPr>
          <p:spPr bwMode="auto">
            <a:xfrm>
              <a:off x="5949058" y="1346555"/>
              <a:ext cx="11268" cy="6439"/>
            </a:xfrm>
            <a:custGeom>
              <a:avLst/>
              <a:gdLst>
                <a:gd name="T0" fmla="*/ 5 w 5"/>
                <a:gd name="T1" fmla="*/ 0 h 3"/>
                <a:gd name="T2" fmla="*/ 3 w 5"/>
                <a:gd name="T3" fmla="*/ 1 h 3"/>
                <a:gd name="T4" fmla="*/ 0 w 5"/>
                <a:gd name="T5" fmla="*/ 3 h 3"/>
                <a:gd name="T6" fmla="*/ 5 w 5"/>
                <a:gd name="T7" fmla="*/ 0 h 3"/>
              </a:gdLst>
              <a:ahLst/>
              <a:cxnLst>
                <a:cxn ang="0">
                  <a:pos x="T0" y="T1"/>
                </a:cxn>
                <a:cxn ang="0">
                  <a:pos x="T2" y="T3"/>
                </a:cxn>
                <a:cxn ang="0">
                  <a:pos x="T4" y="T5"/>
                </a:cxn>
                <a:cxn ang="0">
                  <a:pos x="T6" y="T7"/>
                </a:cxn>
              </a:cxnLst>
              <a:rect l="0" t="0" r="r" b="b"/>
              <a:pathLst>
                <a:path w="5" h="3">
                  <a:moveTo>
                    <a:pt x="5" y="0"/>
                  </a:moveTo>
                  <a:cubicBezTo>
                    <a:pt x="3" y="1"/>
                    <a:pt x="3" y="1"/>
                    <a:pt x="3" y="1"/>
                  </a:cubicBezTo>
                  <a:cubicBezTo>
                    <a:pt x="3" y="2"/>
                    <a:pt x="0" y="1"/>
                    <a:pt x="0" y="3"/>
                  </a:cubicBezTo>
                  <a:cubicBezTo>
                    <a:pt x="5" y="0"/>
                    <a:pt x="5" y="0"/>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7" name="Freeform 449"/>
            <p:cNvSpPr>
              <a:spLocks noEditPoints="1"/>
            </p:cNvSpPr>
            <p:nvPr/>
          </p:nvSpPr>
          <p:spPr bwMode="auto">
            <a:xfrm>
              <a:off x="6010224" y="1309533"/>
              <a:ext cx="24145" cy="12877"/>
            </a:xfrm>
            <a:custGeom>
              <a:avLst/>
              <a:gdLst>
                <a:gd name="T0" fmla="*/ 11 w 11"/>
                <a:gd name="T1" fmla="*/ 1 h 6"/>
                <a:gd name="T2" fmla="*/ 10 w 11"/>
                <a:gd name="T3" fmla="*/ 1 h 6"/>
                <a:gd name="T4" fmla="*/ 11 w 11"/>
                <a:gd name="T5" fmla="*/ 1 h 6"/>
                <a:gd name="T6" fmla="*/ 11 w 11"/>
                <a:gd name="T7" fmla="*/ 1 h 6"/>
                <a:gd name="T8" fmla="*/ 11 w 11"/>
                <a:gd name="T9" fmla="*/ 1 h 6"/>
                <a:gd name="T10" fmla="*/ 11 w 11"/>
                <a:gd name="T11" fmla="*/ 0 h 6"/>
                <a:gd name="T12" fmla="*/ 9 w 11"/>
                <a:gd name="T13" fmla="*/ 0 h 6"/>
                <a:gd name="T14" fmla="*/ 0 w 11"/>
                <a:gd name="T15" fmla="*/ 6 h 6"/>
                <a:gd name="T16" fmla="*/ 1 w 11"/>
                <a:gd name="T17" fmla="*/ 6 h 6"/>
                <a:gd name="T18" fmla="*/ 10 w 11"/>
                <a:gd name="T19" fmla="*/ 1 h 6"/>
                <a:gd name="T20" fmla="*/ 11 w 11"/>
                <a:gd name="T21" fmla="*/ 0 h 6"/>
                <a:gd name="T22" fmla="*/ 11 w 11"/>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6">
                  <a:moveTo>
                    <a:pt x="11" y="1"/>
                  </a:moveTo>
                  <a:cubicBezTo>
                    <a:pt x="11" y="1"/>
                    <a:pt x="11" y="1"/>
                    <a:pt x="10" y="1"/>
                  </a:cubicBezTo>
                  <a:cubicBezTo>
                    <a:pt x="11" y="1"/>
                    <a:pt x="11" y="1"/>
                    <a:pt x="11" y="1"/>
                  </a:cubicBezTo>
                  <a:cubicBezTo>
                    <a:pt x="11" y="1"/>
                    <a:pt x="11" y="1"/>
                    <a:pt x="11" y="1"/>
                  </a:cubicBezTo>
                  <a:cubicBezTo>
                    <a:pt x="11" y="1"/>
                    <a:pt x="11" y="1"/>
                    <a:pt x="11" y="1"/>
                  </a:cubicBezTo>
                  <a:moveTo>
                    <a:pt x="11" y="0"/>
                  </a:moveTo>
                  <a:cubicBezTo>
                    <a:pt x="11" y="0"/>
                    <a:pt x="10" y="0"/>
                    <a:pt x="9" y="0"/>
                  </a:cubicBezTo>
                  <a:cubicBezTo>
                    <a:pt x="8" y="2"/>
                    <a:pt x="3" y="5"/>
                    <a:pt x="0" y="6"/>
                  </a:cubicBezTo>
                  <a:cubicBezTo>
                    <a:pt x="1" y="6"/>
                    <a:pt x="1" y="6"/>
                    <a:pt x="1" y="6"/>
                  </a:cubicBezTo>
                  <a:cubicBezTo>
                    <a:pt x="5" y="5"/>
                    <a:pt x="8" y="1"/>
                    <a:pt x="10" y="1"/>
                  </a:cubicBezTo>
                  <a:cubicBezTo>
                    <a:pt x="10" y="1"/>
                    <a:pt x="10" y="0"/>
                    <a:pt x="11" y="0"/>
                  </a:cubicBezTo>
                  <a:cubicBezTo>
                    <a:pt x="11" y="0"/>
                    <a:pt x="11" y="0"/>
                    <a:pt x="1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8" name="Freeform 450"/>
            <p:cNvSpPr>
              <a:spLocks/>
            </p:cNvSpPr>
            <p:nvPr/>
          </p:nvSpPr>
          <p:spPr bwMode="auto">
            <a:xfrm>
              <a:off x="6039198" y="1306313"/>
              <a:ext cx="8048" cy="3219"/>
            </a:xfrm>
            <a:custGeom>
              <a:avLst/>
              <a:gdLst>
                <a:gd name="T0" fmla="*/ 3 w 4"/>
                <a:gd name="T1" fmla="*/ 0 h 1"/>
                <a:gd name="T2" fmla="*/ 3 w 4"/>
                <a:gd name="T3" fmla="*/ 0 h 1"/>
                <a:gd name="T4" fmla="*/ 2 w 4"/>
                <a:gd name="T5" fmla="*/ 1 h 1"/>
                <a:gd name="T6" fmla="*/ 2 w 4"/>
                <a:gd name="T7" fmla="*/ 1 h 1"/>
                <a:gd name="T8" fmla="*/ 2 w 4"/>
                <a:gd name="T9" fmla="*/ 1 h 1"/>
                <a:gd name="T10" fmla="*/ 1 w 4"/>
                <a:gd name="T11" fmla="*/ 1 h 1"/>
                <a:gd name="T12" fmla="*/ 1 w 4"/>
                <a:gd name="T13" fmla="*/ 1 h 1"/>
                <a:gd name="T14" fmla="*/ 2 w 4"/>
                <a:gd name="T15" fmla="*/ 1 h 1"/>
                <a:gd name="T16" fmla="*/ 3 w 4"/>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3" y="0"/>
                  </a:moveTo>
                  <a:cubicBezTo>
                    <a:pt x="3" y="0"/>
                    <a:pt x="3" y="0"/>
                    <a:pt x="3" y="0"/>
                  </a:cubicBezTo>
                  <a:cubicBezTo>
                    <a:pt x="3" y="0"/>
                    <a:pt x="3" y="1"/>
                    <a:pt x="2" y="1"/>
                  </a:cubicBezTo>
                  <a:cubicBezTo>
                    <a:pt x="2" y="1"/>
                    <a:pt x="2" y="1"/>
                    <a:pt x="2" y="1"/>
                  </a:cubicBezTo>
                  <a:cubicBezTo>
                    <a:pt x="2" y="1"/>
                    <a:pt x="2" y="1"/>
                    <a:pt x="2" y="1"/>
                  </a:cubicBezTo>
                  <a:cubicBezTo>
                    <a:pt x="1" y="1"/>
                    <a:pt x="1" y="1"/>
                    <a:pt x="1" y="1"/>
                  </a:cubicBezTo>
                  <a:cubicBezTo>
                    <a:pt x="0" y="1"/>
                    <a:pt x="0" y="1"/>
                    <a:pt x="1" y="1"/>
                  </a:cubicBezTo>
                  <a:cubicBezTo>
                    <a:pt x="1" y="1"/>
                    <a:pt x="1" y="1"/>
                    <a:pt x="2" y="1"/>
                  </a:cubicBezTo>
                  <a:cubicBezTo>
                    <a:pt x="3" y="1"/>
                    <a:pt x="4"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9" name="Freeform 451"/>
            <p:cNvSpPr>
              <a:spLocks/>
            </p:cNvSpPr>
            <p:nvPr/>
          </p:nvSpPr>
          <p:spPr bwMode="auto">
            <a:xfrm>
              <a:off x="6069781" y="1285388"/>
              <a:ext cx="8048" cy="8048"/>
            </a:xfrm>
            <a:custGeom>
              <a:avLst/>
              <a:gdLst>
                <a:gd name="T0" fmla="*/ 4 w 4"/>
                <a:gd name="T1" fmla="*/ 0 h 4"/>
                <a:gd name="T2" fmla="*/ 2 w 4"/>
                <a:gd name="T3" fmla="*/ 3 h 4"/>
                <a:gd name="T4" fmla="*/ 2 w 4"/>
                <a:gd name="T5" fmla="*/ 3 h 4"/>
                <a:gd name="T6" fmla="*/ 1 w 4"/>
                <a:gd name="T7" fmla="*/ 4 h 4"/>
                <a:gd name="T8" fmla="*/ 1 w 4"/>
                <a:gd name="T9" fmla="*/ 3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cubicBezTo>
                    <a:pt x="2" y="1"/>
                    <a:pt x="0" y="3"/>
                    <a:pt x="2" y="3"/>
                  </a:cubicBezTo>
                  <a:cubicBezTo>
                    <a:pt x="2" y="3"/>
                    <a:pt x="2" y="3"/>
                    <a:pt x="2" y="3"/>
                  </a:cubicBezTo>
                  <a:cubicBezTo>
                    <a:pt x="1" y="3"/>
                    <a:pt x="0" y="4"/>
                    <a:pt x="1" y="4"/>
                  </a:cubicBezTo>
                  <a:cubicBezTo>
                    <a:pt x="1" y="4"/>
                    <a:pt x="1" y="4"/>
                    <a:pt x="1" y="3"/>
                  </a:cubicBezTo>
                  <a:cubicBezTo>
                    <a:pt x="4" y="2"/>
                    <a:pt x="3" y="1"/>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0" name="Freeform 452"/>
            <p:cNvSpPr>
              <a:spLocks/>
            </p:cNvSpPr>
            <p:nvPr/>
          </p:nvSpPr>
          <p:spPr bwMode="auto">
            <a:xfrm>
              <a:off x="6124509" y="1274120"/>
              <a:ext cx="6439" cy="3219"/>
            </a:xfrm>
            <a:custGeom>
              <a:avLst/>
              <a:gdLst>
                <a:gd name="T0" fmla="*/ 3 w 3"/>
                <a:gd name="T1" fmla="*/ 0 h 2"/>
                <a:gd name="T2" fmla="*/ 0 w 3"/>
                <a:gd name="T3" fmla="*/ 2 h 2"/>
                <a:gd name="T4" fmla="*/ 3 w 3"/>
                <a:gd name="T5" fmla="*/ 0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0" y="1"/>
                    <a:pt x="0" y="2"/>
                  </a:cubicBezTo>
                  <a:cubicBezTo>
                    <a:pt x="1" y="1"/>
                    <a:pt x="2" y="1"/>
                    <a:pt x="3" y="0"/>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1" name="Freeform 453"/>
            <p:cNvSpPr>
              <a:spLocks/>
            </p:cNvSpPr>
            <p:nvPr/>
          </p:nvSpPr>
          <p:spPr bwMode="auto">
            <a:xfrm>
              <a:off x="6121290" y="1261243"/>
              <a:ext cx="4829" cy="3219"/>
            </a:xfrm>
            <a:custGeom>
              <a:avLst/>
              <a:gdLst>
                <a:gd name="T0" fmla="*/ 3 w 3"/>
                <a:gd name="T1" fmla="*/ 0 h 2"/>
                <a:gd name="T2" fmla="*/ 2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2" y="1"/>
                  </a:lnTo>
                  <a:lnTo>
                    <a:pt x="0" y="2"/>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2" name="Freeform 454"/>
            <p:cNvSpPr>
              <a:spLocks/>
            </p:cNvSpPr>
            <p:nvPr/>
          </p:nvSpPr>
          <p:spPr bwMode="auto">
            <a:xfrm>
              <a:off x="6121290" y="1261243"/>
              <a:ext cx="4829" cy="3219"/>
            </a:xfrm>
            <a:custGeom>
              <a:avLst/>
              <a:gdLst>
                <a:gd name="T0" fmla="*/ 3 w 3"/>
                <a:gd name="T1" fmla="*/ 0 h 2"/>
                <a:gd name="T2" fmla="*/ 2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2" y="1"/>
                  </a:lnTo>
                  <a:lnTo>
                    <a:pt x="0" y="2"/>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3" name="Freeform 455"/>
            <p:cNvSpPr>
              <a:spLocks/>
            </p:cNvSpPr>
            <p:nvPr/>
          </p:nvSpPr>
          <p:spPr bwMode="auto">
            <a:xfrm>
              <a:off x="6158312" y="1233879"/>
              <a:ext cx="8048" cy="4829"/>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4" name="Freeform 456"/>
            <p:cNvSpPr>
              <a:spLocks/>
            </p:cNvSpPr>
            <p:nvPr/>
          </p:nvSpPr>
          <p:spPr bwMode="auto">
            <a:xfrm>
              <a:off x="6158312" y="1233879"/>
              <a:ext cx="8048" cy="4829"/>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5" name="Freeform 457"/>
            <p:cNvSpPr>
              <a:spLocks/>
            </p:cNvSpPr>
            <p:nvPr/>
          </p:nvSpPr>
          <p:spPr bwMode="auto">
            <a:xfrm>
              <a:off x="6169580" y="1230660"/>
              <a:ext cx="6439" cy="3219"/>
            </a:xfrm>
            <a:custGeom>
              <a:avLst/>
              <a:gdLst>
                <a:gd name="T0" fmla="*/ 3 w 3"/>
                <a:gd name="T1" fmla="*/ 0 h 2"/>
                <a:gd name="T2" fmla="*/ 2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2" y="0"/>
                    <a:pt x="2" y="0"/>
                  </a:cubicBezTo>
                  <a:cubicBezTo>
                    <a:pt x="0" y="1"/>
                    <a:pt x="1" y="1"/>
                    <a:pt x="0"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6" name="Freeform 458"/>
            <p:cNvSpPr>
              <a:spLocks/>
            </p:cNvSpPr>
            <p:nvPr/>
          </p:nvSpPr>
          <p:spPr bwMode="auto">
            <a:xfrm>
              <a:off x="6180847" y="1222612"/>
              <a:ext cx="9658" cy="4829"/>
            </a:xfrm>
            <a:custGeom>
              <a:avLst/>
              <a:gdLst>
                <a:gd name="T0" fmla="*/ 6 w 6"/>
                <a:gd name="T1" fmla="*/ 0 h 3"/>
                <a:gd name="T2" fmla="*/ 4 w 6"/>
                <a:gd name="T3" fmla="*/ 0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4" y="0"/>
                  </a:lnTo>
                  <a:lnTo>
                    <a:pt x="0" y="3"/>
                  </a:lnTo>
                  <a:lnTo>
                    <a:pt x="6"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7" name="Freeform 459"/>
            <p:cNvSpPr>
              <a:spLocks/>
            </p:cNvSpPr>
            <p:nvPr/>
          </p:nvSpPr>
          <p:spPr bwMode="auto">
            <a:xfrm>
              <a:off x="6180847" y="1222612"/>
              <a:ext cx="9658" cy="4829"/>
            </a:xfrm>
            <a:custGeom>
              <a:avLst/>
              <a:gdLst>
                <a:gd name="T0" fmla="*/ 6 w 6"/>
                <a:gd name="T1" fmla="*/ 0 h 3"/>
                <a:gd name="T2" fmla="*/ 4 w 6"/>
                <a:gd name="T3" fmla="*/ 0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4" y="0"/>
                  </a:lnTo>
                  <a:lnTo>
                    <a:pt x="0"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8" name="Freeform 460"/>
            <p:cNvSpPr>
              <a:spLocks/>
            </p:cNvSpPr>
            <p:nvPr/>
          </p:nvSpPr>
          <p:spPr bwMode="auto">
            <a:xfrm>
              <a:off x="6291913" y="1164664"/>
              <a:ext cx="8048" cy="3219"/>
            </a:xfrm>
            <a:custGeom>
              <a:avLst/>
              <a:gdLst>
                <a:gd name="T0" fmla="*/ 3 w 3"/>
                <a:gd name="T1" fmla="*/ 0 h 2"/>
                <a:gd name="T2" fmla="*/ 0 w 3"/>
                <a:gd name="T3" fmla="*/ 1 h 2"/>
                <a:gd name="T4" fmla="*/ 0 w 3"/>
                <a:gd name="T5" fmla="*/ 2 h 2"/>
                <a:gd name="T6" fmla="*/ 3 w 3"/>
                <a:gd name="T7" fmla="*/ 0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1" y="0"/>
                    <a:pt x="0" y="1"/>
                  </a:cubicBezTo>
                  <a:cubicBezTo>
                    <a:pt x="0" y="2"/>
                    <a:pt x="0" y="2"/>
                    <a:pt x="0" y="2"/>
                  </a:cubicBezTo>
                  <a:cubicBezTo>
                    <a:pt x="1" y="2"/>
                    <a:pt x="3" y="0"/>
                    <a:pt x="3" y="0"/>
                  </a:cubicBezTo>
                  <a:cubicBezTo>
                    <a:pt x="3" y="0"/>
                    <a:pt x="3" y="0"/>
                    <a:pt x="3"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9" name="Freeform 461"/>
            <p:cNvSpPr>
              <a:spLocks/>
            </p:cNvSpPr>
            <p:nvPr/>
          </p:nvSpPr>
          <p:spPr bwMode="auto">
            <a:xfrm>
              <a:off x="5953886" y="870098"/>
              <a:ext cx="98189" cy="90140"/>
            </a:xfrm>
            <a:custGeom>
              <a:avLst/>
              <a:gdLst>
                <a:gd name="T0" fmla="*/ 0 w 45"/>
                <a:gd name="T1" fmla="*/ 8 h 41"/>
                <a:gd name="T2" fmla="*/ 9 w 45"/>
                <a:gd name="T3" fmla="*/ 34 h 41"/>
                <a:gd name="T4" fmla="*/ 36 w 45"/>
                <a:gd name="T5" fmla="*/ 34 h 41"/>
                <a:gd name="T6" fmla="*/ 30 w 45"/>
                <a:gd name="T7" fmla="*/ 26 h 41"/>
                <a:gd name="T8" fmla="*/ 19 w 45"/>
                <a:gd name="T9" fmla="*/ 24 h 41"/>
                <a:gd name="T10" fmla="*/ 14 w 45"/>
                <a:gd name="T11" fmla="*/ 7 h 41"/>
                <a:gd name="T12" fmla="*/ 0 w 45"/>
                <a:gd name="T13" fmla="*/ 8 h 41"/>
              </a:gdLst>
              <a:ahLst/>
              <a:cxnLst>
                <a:cxn ang="0">
                  <a:pos x="T0" y="T1"/>
                </a:cxn>
                <a:cxn ang="0">
                  <a:pos x="T2" y="T3"/>
                </a:cxn>
                <a:cxn ang="0">
                  <a:pos x="T4" y="T5"/>
                </a:cxn>
                <a:cxn ang="0">
                  <a:pos x="T6" y="T7"/>
                </a:cxn>
                <a:cxn ang="0">
                  <a:pos x="T8" y="T9"/>
                </a:cxn>
                <a:cxn ang="0">
                  <a:pos x="T10" y="T11"/>
                </a:cxn>
                <a:cxn ang="0">
                  <a:pos x="T12" y="T13"/>
                </a:cxn>
              </a:cxnLst>
              <a:rect l="0" t="0" r="r" b="b"/>
              <a:pathLst>
                <a:path w="45" h="41">
                  <a:moveTo>
                    <a:pt x="0" y="8"/>
                  </a:moveTo>
                  <a:cubicBezTo>
                    <a:pt x="1" y="17"/>
                    <a:pt x="2" y="28"/>
                    <a:pt x="9" y="34"/>
                  </a:cubicBezTo>
                  <a:cubicBezTo>
                    <a:pt x="17" y="41"/>
                    <a:pt x="28" y="39"/>
                    <a:pt x="36" y="34"/>
                  </a:cubicBezTo>
                  <a:cubicBezTo>
                    <a:pt x="45" y="30"/>
                    <a:pt x="37" y="22"/>
                    <a:pt x="30" y="26"/>
                  </a:cubicBezTo>
                  <a:cubicBezTo>
                    <a:pt x="25" y="28"/>
                    <a:pt x="22" y="29"/>
                    <a:pt x="19" y="24"/>
                  </a:cubicBezTo>
                  <a:cubicBezTo>
                    <a:pt x="15" y="20"/>
                    <a:pt x="15" y="13"/>
                    <a:pt x="14" y="7"/>
                  </a:cubicBezTo>
                  <a:cubicBezTo>
                    <a:pt x="14" y="0"/>
                    <a:pt x="0" y="2"/>
                    <a:pt x="0"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0" name="Freeform 462"/>
            <p:cNvSpPr>
              <a:spLocks/>
            </p:cNvSpPr>
            <p:nvPr/>
          </p:nvSpPr>
          <p:spPr bwMode="auto">
            <a:xfrm>
              <a:off x="5609421" y="1245147"/>
              <a:ext cx="289737" cy="231790"/>
            </a:xfrm>
            <a:custGeom>
              <a:avLst/>
              <a:gdLst>
                <a:gd name="T0" fmla="*/ 24 w 132"/>
                <a:gd name="T1" fmla="*/ 3 h 106"/>
                <a:gd name="T2" fmla="*/ 2 w 132"/>
                <a:gd name="T3" fmla="*/ 36 h 106"/>
                <a:gd name="T4" fmla="*/ 26 w 132"/>
                <a:gd name="T5" fmla="*/ 71 h 106"/>
                <a:gd name="T6" fmla="*/ 115 w 132"/>
                <a:gd name="T7" fmla="*/ 105 h 106"/>
                <a:gd name="T8" fmla="*/ 124 w 132"/>
                <a:gd name="T9" fmla="*/ 98 h 106"/>
                <a:gd name="T10" fmla="*/ 56 w 132"/>
                <a:gd name="T11" fmla="*/ 76 h 106"/>
                <a:gd name="T12" fmla="*/ 24 w 132"/>
                <a:gd name="T13" fmla="*/ 53 h 106"/>
                <a:gd name="T14" fmla="*/ 16 w 132"/>
                <a:gd name="T15" fmla="*/ 36 h 106"/>
                <a:gd name="T16" fmla="*/ 33 w 132"/>
                <a:gd name="T17" fmla="*/ 8 h 106"/>
                <a:gd name="T18" fmla="*/ 24 w 132"/>
                <a:gd name="T19"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06">
                  <a:moveTo>
                    <a:pt x="24" y="3"/>
                  </a:moveTo>
                  <a:cubicBezTo>
                    <a:pt x="12" y="12"/>
                    <a:pt x="0" y="20"/>
                    <a:pt x="2" y="36"/>
                  </a:cubicBezTo>
                  <a:cubicBezTo>
                    <a:pt x="3" y="51"/>
                    <a:pt x="13" y="62"/>
                    <a:pt x="26" y="71"/>
                  </a:cubicBezTo>
                  <a:cubicBezTo>
                    <a:pt x="51" y="90"/>
                    <a:pt x="85" y="99"/>
                    <a:pt x="115" y="105"/>
                  </a:cubicBezTo>
                  <a:cubicBezTo>
                    <a:pt x="120" y="106"/>
                    <a:pt x="132" y="99"/>
                    <a:pt x="124" y="98"/>
                  </a:cubicBezTo>
                  <a:cubicBezTo>
                    <a:pt x="100" y="93"/>
                    <a:pt x="77" y="86"/>
                    <a:pt x="56" y="76"/>
                  </a:cubicBezTo>
                  <a:cubicBezTo>
                    <a:pt x="44" y="70"/>
                    <a:pt x="33" y="63"/>
                    <a:pt x="24" y="53"/>
                  </a:cubicBezTo>
                  <a:cubicBezTo>
                    <a:pt x="20" y="48"/>
                    <a:pt x="17" y="42"/>
                    <a:pt x="16" y="36"/>
                  </a:cubicBezTo>
                  <a:cubicBezTo>
                    <a:pt x="13" y="22"/>
                    <a:pt x="22" y="15"/>
                    <a:pt x="33" y="8"/>
                  </a:cubicBezTo>
                  <a:cubicBezTo>
                    <a:pt x="41" y="3"/>
                    <a:pt x="29" y="0"/>
                    <a:pt x="24" y="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1" name="Freeform 463"/>
            <p:cNvSpPr>
              <a:spLocks/>
            </p:cNvSpPr>
            <p:nvPr/>
          </p:nvSpPr>
          <p:spPr bwMode="auto">
            <a:xfrm>
              <a:off x="5646443" y="1106717"/>
              <a:ext cx="368610" cy="162575"/>
            </a:xfrm>
            <a:custGeom>
              <a:avLst/>
              <a:gdLst>
                <a:gd name="T0" fmla="*/ 158 w 168"/>
                <a:gd name="T1" fmla="*/ 2 h 74"/>
                <a:gd name="T2" fmla="*/ 91 w 168"/>
                <a:gd name="T3" fmla="*/ 30 h 74"/>
                <a:gd name="T4" fmla="*/ 9 w 168"/>
                <a:gd name="T5" fmla="*/ 66 h 74"/>
                <a:gd name="T6" fmla="*/ 14 w 168"/>
                <a:gd name="T7" fmla="*/ 72 h 74"/>
                <a:gd name="T8" fmla="*/ 92 w 168"/>
                <a:gd name="T9" fmla="*/ 38 h 74"/>
                <a:gd name="T10" fmla="*/ 160 w 168"/>
                <a:gd name="T11" fmla="*/ 10 h 74"/>
                <a:gd name="T12" fmla="*/ 158 w 168"/>
                <a:gd name="T13" fmla="*/ 2 h 74"/>
              </a:gdLst>
              <a:ahLst/>
              <a:cxnLst>
                <a:cxn ang="0">
                  <a:pos x="T0" y="T1"/>
                </a:cxn>
                <a:cxn ang="0">
                  <a:pos x="T2" y="T3"/>
                </a:cxn>
                <a:cxn ang="0">
                  <a:pos x="T4" y="T5"/>
                </a:cxn>
                <a:cxn ang="0">
                  <a:pos x="T6" y="T7"/>
                </a:cxn>
                <a:cxn ang="0">
                  <a:pos x="T8" y="T9"/>
                </a:cxn>
                <a:cxn ang="0">
                  <a:pos x="T10" y="T11"/>
                </a:cxn>
                <a:cxn ang="0">
                  <a:pos x="T12" y="T13"/>
                </a:cxn>
              </a:cxnLst>
              <a:rect l="0" t="0" r="r" b="b"/>
              <a:pathLst>
                <a:path w="168" h="74">
                  <a:moveTo>
                    <a:pt x="158" y="2"/>
                  </a:moveTo>
                  <a:cubicBezTo>
                    <a:pt x="135" y="8"/>
                    <a:pt x="113" y="21"/>
                    <a:pt x="91" y="30"/>
                  </a:cubicBezTo>
                  <a:cubicBezTo>
                    <a:pt x="63" y="42"/>
                    <a:pt x="36" y="54"/>
                    <a:pt x="9" y="66"/>
                  </a:cubicBezTo>
                  <a:cubicBezTo>
                    <a:pt x="0" y="69"/>
                    <a:pt x="8" y="74"/>
                    <a:pt x="14" y="72"/>
                  </a:cubicBezTo>
                  <a:cubicBezTo>
                    <a:pt x="40" y="61"/>
                    <a:pt x="66" y="49"/>
                    <a:pt x="92" y="38"/>
                  </a:cubicBezTo>
                  <a:cubicBezTo>
                    <a:pt x="114" y="29"/>
                    <a:pt x="137" y="16"/>
                    <a:pt x="160" y="10"/>
                  </a:cubicBezTo>
                  <a:cubicBezTo>
                    <a:pt x="168" y="8"/>
                    <a:pt x="166" y="0"/>
                    <a:pt x="158" y="2"/>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2" name="Freeform 464"/>
            <p:cNvSpPr>
              <a:spLocks/>
            </p:cNvSpPr>
            <p:nvPr/>
          </p:nvSpPr>
          <p:spPr bwMode="auto">
            <a:xfrm>
              <a:off x="5829943" y="1380357"/>
              <a:ext cx="149698" cy="136820"/>
            </a:xfrm>
            <a:custGeom>
              <a:avLst/>
              <a:gdLst>
                <a:gd name="T0" fmla="*/ 28 w 68"/>
                <a:gd name="T1" fmla="*/ 29 h 62"/>
                <a:gd name="T2" fmla="*/ 30 w 68"/>
                <a:gd name="T3" fmla="*/ 55 h 62"/>
                <a:gd name="T4" fmla="*/ 28 w 68"/>
                <a:gd name="T5" fmla="*/ 33 h 62"/>
              </a:gdLst>
              <a:ahLst/>
              <a:cxnLst>
                <a:cxn ang="0">
                  <a:pos x="T0" y="T1"/>
                </a:cxn>
                <a:cxn ang="0">
                  <a:pos x="T2" y="T3"/>
                </a:cxn>
                <a:cxn ang="0">
                  <a:pos x="T4" y="T5"/>
                </a:cxn>
              </a:cxnLst>
              <a:rect l="0" t="0" r="r" b="b"/>
              <a:pathLst>
                <a:path w="68" h="62">
                  <a:moveTo>
                    <a:pt x="28" y="29"/>
                  </a:moveTo>
                  <a:cubicBezTo>
                    <a:pt x="54" y="0"/>
                    <a:pt x="68" y="47"/>
                    <a:pt x="30" y="55"/>
                  </a:cubicBezTo>
                  <a:cubicBezTo>
                    <a:pt x="0" y="62"/>
                    <a:pt x="0" y="26"/>
                    <a:pt x="28" y="33"/>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3" name="Freeform 465"/>
            <p:cNvSpPr>
              <a:spLocks/>
            </p:cNvSpPr>
            <p:nvPr/>
          </p:nvSpPr>
          <p:spPr bwMode="auto">
            <a:xfrm>
              <a:off x="5828334" y="1401283"/>
              <a:ext cx="141649" cy="111066"/>
            </a:xfrm>
            <a:custGeom>
              <a:avLst/>
              <a:gdLst>
                <a:gd name="T0" fmla="*/ 34 w 65"/>
                <a:gd name="T1" fmla="*/ 20 h 51"/>
                <a:gd name="T2" fmla="*/ 40 w 65"/>
                <a:gd name="T3" fmla="*/ 14 h 51"/>
                <a:gd name="T4" fmla="*/ 42 w 65"/>
                <a:gd name="T5" fmla="*/ 14 h 51"/>
                <a:gd name="T6" fmla="*/ 47 w 65"/>
                <a:gd name="T7" fmla="*/ 19 h 51"/>
                <a:gd name="T8" fmla="*/ 40 w 65"/>
                <a:gd name="T9" fmla="*/ 40 h 51"/>
                <a:gd name="T10" fmla="*/ 16 w 65"/>
                <a:gd name="T11" fmla="*/ 38 h 51"/>
                <a:gd name="T12" fmla="*/ 15 w 65"/>
                <a:gd name="T13" fmla="*/ 29 h 51"/>
                <a:gd name="T14" fmla="*/ 24 w 65"/>
                <a:gd name="T15" fmla="*/ 27 h 51"/>
                <a:gd name="T16" fmla="*/ 32 w 65"/>
                <a:gd name="T17" fmla="*/ 25 h 51"/>
                <a:gd name="T18" fmla="*/ 34 w 65"/>
                <a:gd name="T19" fmla="*/ 22 h 51"/>
                <a:gd name="T20" fmla="*/ 3 w 65"/>
                <a:gd name="T21" fmla="*/ 38 h 51"/>
                <a:gd name="T22" fmla="*/ 15 w 65"/>
                <a:gd name="T23" fmla="*/ 49 h 51"/>
                <a:gd name="T24" fmla="*/ 44 w 65"/>
                <a:gd name="T25" fmla="*/ 44 h 51"/>
                <a:gd name="T26" fmla="*/ 59 w 65"/>
                <a:gd name="T27" fmla="*/ 14 h 51"/>
                <a:gd name="T28" fmla="*/ 23 w 65"/>
                <a:gd name="T29" fmla="*/ 20 h 51"/>
                <a:gd name="T30" fmla="*/ 26 w 65"/>
                <a:gd name="T31" fmla="*/ 23 h 51"/>
                <a:gd name="T32" fmla="*/ 34 w 65"/>
                <a:gd name="T33"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51">
                  <a:moveTo>
                    <a:pt x="34" y="20"/>
                  </a:moveTo>
                  <a:cubicBezTo>
                    <a:pt x="36" y="18"/>
                    <a:pt x="38" y="16"/>
                    <a:pt x="40" y="14"/>
                  </a:cubicBezTo>
                  <a:cubicBezTo>
                    <a:pt x="42" y="13"/>
                    <a:pt x="41" y="14"/>
                    <a:pt x="42" y="14"/>
                  </a:cubicBezTo>
                  <a:cubicBezTo>
                    <a:pt x="44" y="14"/>
                    <a:pt x="46" y="17"/>
                    <a:pt x="47" y="19"/>
                  </a:cubicBezTo>
                  <a:cubicBezTo>
                    <a:pt x="51" y="27"/>
                    <a:pt x="46" y="35"/>
                    <a:pt x="40" y="40"/>
                  </a:cubicBezTo>
                  <a:cubicBezTo>
                    <a:pt x="33" y="45"/>
                    <a:pt x="21" y="47"/>
                    <a:pt x="16" y="38"/>
                  </a:cubicBezTo>
                  <a:cubicBezTo>
                    <a:pt x="14" y="35"/>
                    <a:pt x="14" y="32"/>
                    <a:pt x="15" y="29"/>
                  </a:cubicBezTo>
                  <a:cubicBezTo>
                    <a:pt x="17" y="25"/>
                    <a:pt x="20" y="26"/>
                    <a:pt x="24" y="27"/>
                  </a:cubicBezTo>
                  <a:cubicBezTo>
                    <a:pt x="27" y="27"/>
                    <a:pt x="30" y="26"/>
                    <a:pt x="32" y="25"/>
                  </a:cubicBezTo>
                  <a:cubicBezTo>
                    <a:pt x="33" y="25"/>
                    <a:pt x="36" y="22"/>
                    <a:pt x="34" y="22"/>
                  </a:cubicBezTo>
                  <a:cubicBezTo>
                    <a:pt x="22" y="19"/>
                    <a:pt x="0" y="22"/>
                    <a:pt x="3" y="38"/>
                  </a:cubicBezTo>
                  <a:cubicBezTo>
                    <a:pt x="4" y="44"/>
                    <a:pt x="9" y="48"/>
                    <a:pt x="15" y="49"/>
                  </a:cubicBezTo>
                  <a:cubicBezTo>
                    <a:pt x="25" y="51"/>
                    <a:pt x="35" y="48"/>
                    <a:pt x="44" y="44"/>
                  </a:cubicBezTo>
                  <a:cubicBezTo>
                    <a:pt x="55" y="39"/>
                    <a:pt x="65" y="26"/>
                    <a:pt x="59" y="14"/>
                  </a:cubicBezTo>
                  <a:cubicBezTo>
                    <a:pt x="51" y="0"/>
                    <a:pt x="30" y="13"/>
                    <a:pt x="23" y="20"/>
                  </a:cubicBezTo>
                  <a:cubicBezTo>
                    <a:pt x="21" y="22"/>
                    <a:pt x="25" y="23"/>
                    <a:pt x="26" y="23"/>
                  </a:cubicBezTo>
                  <a:cubicBezTo>
                    <a:pt x="29" y="23"/>
                    <a:pt x="32" y="22"/>
                    <a:pt x="34" y="2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4" name="Freeform 1193"/>
            <p:cNvSpPr>
              <a:spLocks/>
            </p:cNvSpPr>
            <p:nvPr/>
          </p:nvSpPr>
          <p:spPr bwMode="auto">
            <a:xfrm>
              <a:off x="5887890" y="723620"/>
              <a:ext cx="85312" cy="64386"/>
            </a:xfrm>
            <a:custGeom>
              <a:avLst/>
              <a:gdLst>
                <a:gd name="T0" fmla="*/ 20 w 39"/>
                <a:gd name="T1" fmla="*/ 23 h 29"/>
                <a:gd name="T2" fmla="*/ 32 w 39"/>
                <a:gd name="T3" fmla="*/ 5 h 29"/>
                <a:gd name="T4" fmla="*/ 34 w 39"/>
                <a:gd name="T5" fmla="*/ 1 h 29"/>
                <a:gd name="T6" fmla="*/ 21 w 39"/>
                <a:gd name="T7" fmla="*/ 3 h 29"/>
                <a:gd name="T8" fmla="*/ 9 w 39"/>
                <a:gd name="T9" fmla="*/ 11 h 29"/>
                <a:gd name="T10" fmla="*/ 2 w 39"/>
                <a:gd name="T11" fmla="*/ 26 h 29"/>
                <a:gd name="T12" fmla="*/ 9 w 39"/>
                <a:gd name="T13" fmla="*/ 27 h 29"/>
                <a:gd name="T14" fmla="*/ 20 w 3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9">
                  <a:moveTo>
                    <a:pt x="20" y="23"/>
                  </a:moveTo>
                  <a:cubicBezTo>
                    <a:pt x="22" y="16"/>
                    <a:pt x="26" y="9"/>
                    <a:pt x="32" y="5"/>
                  </a:cubicBezTo>
                  <a:cubicBezTo>
                    <a:pt x="33" y="5"/>
                    <a:pt x="39" y="2"/>
                    <a:pt x="34" y="1"/>
                  </a:cubicBezTo>
                  <a:cubicBezTo>
                    <a:pt x="30" y="0"/>
                    <a:pt x="25" y="1"/>
                    <a:pt x="21" y="3"/>
                  </a:cubicBezTo>
                  <a:cubicBezTo>
                    <a:pt x="17" y="5"/>
                    <a:pt x="13" y="8"/>
                    <a:pt x="9" y="11"/>
                  </a:cubicBezTo>
                  <a:cubicBezTo>
                    <a:pt x="5" y="16"/>
                    <a:pt x="3" y="21"/>
                    <a:pt x="2" y="26"/>
                  </a:cubicBezTo>
                  <a:cubicBezTo>
                    <a:pt x="0" y="29"/>
                    <a:pt x="8" y="28"/>
                    <a:pt x="9" y="27"/>
                  </a:cubicBezTo>
                  <a:cubicBezTo>
                    <a:pt x="12" y="27"/>
                    <a:pt x="19" y="26"/>
                    <a:pt x="20" y="2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5" name="Freeform 1194"/>
            <p:cNvSpPr>
              <a:spLocks/>
            </p:cNvSpPr>
            <p:nvPr/>
          </p:nvSpPr>
          <p:spPr bwMode="auto">
            <a:xfrm>
              <a:off x="6016662" y="684988"/>
              <a:ext cx="165794" cy="61167"/>
            </a:xfrm>
            <a:custGeom>
              <a:avLst/>
              <a:gdLst>
                <a:gd name="T0" fmla="*/ 20 w 76"/>
                <a:gd name="T1" fmla="*/ 20 h 28"/>
                <a:gd name="T2" fmla="*/ 52 w 76"/>
                <a:gd name="T3" fmla="*/ 24 h 28"/>
                <a:gd name="T4" fmla="*/ 67 w 76"/>
                <a:gd name="T5" fmla="*/ 13 h 28"/>
                <a:gd name="T6" fmla="*/ 12 w 76"/>
                <a:gd name="T7" fmla="*/ 9 h 28"/>
                <a:gd name="T8" fmla="*/ 20 w 76"/>
                <a:gd name="T9" fmla="*/ 20 h 28"/>
              </a:gdLst>
              <a:ahLst/>
              <a:cxnLst>
                <a:cxn ang="0">
                  <a:pos x="T0" y="T1"/>
                </a:cxn>
                <a:cxn ang="0">
                  <a:pos x="T2" y="T3"/>
                </a:cxn>
                <a:cxn ang="0">
                  <a:pos x="T4" y="T5"/>
                </a:cxn>
                <a:cxn ang="0">
                  <a:pos x="T6" y="T7"/>
                </a:cxn>
                <a:cxn ang="0">
                  <a:pos x="T8" y="T9"/>
                </a:cxn>
              </a:cxnLst>
              <a:rect l="0" t="0" r="r" b="b"/>
              <a:pathLst>
                <a:path w="76" h="28">
                  <a:moveTo>
                    <a:pt x="20" y="20"/>
                  </a:moveTo>
                  <a:cubicBezTo>
                    <a:pt x="31" y="14"/>
                    <a:pt x="42" y="17"/>
                    <a:pt x="52" y="24"/>
                  </a:cubicBezTo>
                  <a:cubicBezTo>
                    <a:pt x="59" y="28"/>
                    <a:pt x="76" y="19"/>
                    <a:pt x="67" y="13"/>
                  </a:cubicBezTo>
                  <a:cubicBezTo>
                    <a:pt x="50" y="2"/>
                    <a:pt x="30" y="0"/>
                    <a:pt x="12" y="9"/>
                  </a:cubicBezTo>
                  <a:cubicBezTo>
                    <a:pt x="0" y="14"/>
                    <a:pt x="10" y="24"/>
                    <a:pt x="20" y="2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pic>
        <p:nvPicPr>
          <p:cNvPr id="213" name="Picture 212"/>
          <p:cNvPicPr/>
          <p:nvPr/>
        </p:nvPicPr>
        <p:blipFill>
          <a:blip r:embed="rId3"/>
          <a:stretch>
            <a:fillRect/>
          </a:stretch>
        </p:blipFill>
        <p:spPr>
          <a:xfrm>
            <a:off x="2538308" y="1144533"/>
            <a:ext cx="2800388" cy="3495696"/>
          </a:xfrm>
          <a:prstGeom prst="rect">
            <a:avLst/>
          </a:prstGeom>
        </p:spPr>
      </p:pic>
      <p:sp>
        <p:nvSpPr>
          <p:cNvPr id="258" name="文本框 15">
            <a:extLst>
              <a:ext uri="{FF2B5EF4-FFF2-40B4-BE49-F238E27FC236}">
                <a16:creationId xmlns:a16="http://schemas.microsoft.com/office/drawing/2014/main" xmlns="" id="{1CDE7742-C5D8-4CC3-B6C5-3A3BD7F4BC5D}"/>
              </a:ext>
            </a:extLst>
          </p:cNvPr>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Thông tin</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59" name="文本框 16"/>
          <p:cNvSpPr txBox="1">
            <a:spLocks noChangeArrowheads="1"/>
          </p:cNvSpPr>
          <p:nvPr/>
        </p:nvSpPr>
        <p:spPr bwMode="auto">
          <a:xfrm>
            <a:off x="5868538" y="4149776"/>
            <a:ext cx="5995916" cy="201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defTabSz="1218804">
              <a:lnSpc>
                <a:spcPct val="130000"/>
              </a:lnSpc>
              <a:buNone/>
            </a:pPr>
            <a:r>
              <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rPr>
              <a:t>Vua A-cơ-ba là vị vua thứ ba của Vương triều Mô-gôn trong lịch sử Ấn Độ. Ông trị vì từ năm 1556 đến năm 1605 và được đánh giá là vị vua kiệt xuất của lịch sử Ấn Độ thời phong kiến.</a:t>
            </a:r>
          </a:p>
        </p:txBody>
      </p:sp>
    </p:spTree>
    <p:extLst>
      <p:ext uri="{BB962C8B-B14F-4D97-AF65-F5344CB8AC3E}">
        <p14:creationId xmlns:p14="http://schemas.microsoft.com/office/powerpoint/2010/main" val="227488464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spd="50000" accel="50000" fill="hold" nodeType="afterEffect" p14:presetBounceEnd="3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8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38000">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13"/>
                                            </p:tgtEl>
                                            <p:attrNameLst>
                                              <p:attrName>style.visibility</p:attrName>
                                            </p:attrNameLst>
                                          </p:cBhvr>
                                          <p:to>
                                            <p:strVal val="visible"/>
                                          </p:to>
                                        </p:set>
                                        <p:animEffect transition="in" filter="barn(inVertical)">
                                          <p:cBhvr>
                                            <p:cTn id="13" dur="500"/>
                                            <p:tgtEl>
                                              <p:spTgt spid="2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59"/>
                                            </p:tgtEl>
                                            <p:attrNameLst>
                                              <p:attrName>style.visibility</p:attrName>
                                            </p:attrNameLst>
                                          </p:cBhvr>
                                          <p:to>
                                            <p:strVal val="visible"/>
                                          </p:to>
                                        </p:set>
                                        <p:animEffect transition="in" filter="barn(inVertical)">
                                          <p:cBhvr>
                                            <p:cTn id="18"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spd="50000" ac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13"/>
                                            </p:tgtEl>
                                            <p:attrNameLst>
                                              <p:attrName>style.visibility</p:attrName>
                                            </p:attrNameLst>
                                          </p:cBhvr>
                                          <p:to>
                                            <p:strVal val="visible"/>
                                          </p:to>
                                        </p:set>
                                        <p:animEffect transition="in" filter="barn(inVertical)">
                                          <p:cBhvr>
                                            <p:cTn id="13" dur="500"/>
                                            <p:tgtEl>
                                              <p:spTgt spid="2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59"/>
                                            </p:tgtEl>
                                            <p:attrNameLst>
                                              <p:attrName>style.visibility</p:attrName>
                                            </p:attrNameLst>
                                          </p:cBhvr>
                                          <p:to>
                                            <p:strVal val="visible"/>
                                          </p:to>
                                        </p:set>
                                        <p:animEffect transition="in" filter="barn(inVertical)">
                                          <p:cBhvr>
                                            <p:cTn id="18"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文本框 15">
            <a:extLst>
              <a:ext uri="{FF2B5EF4-FFF2-40B4-BE49-F238E27FC236}">
                <a16:creationId xmlns:a16="http://schemas.microsoft.com/office/drawing/2014/main" xmlns="" id="{1CDE7742-C5D8-4CC3-B6C5-3A3BD7F4BC5D}"/>
              </a:ext>
            </a:extLst>
          </p:cNvPr>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Thông tin</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59" name="文本框 16"/>
          <p:cNvSpPr txBox="1">
            <a:spLocks noChangeArrowheads="1"/>
          </p:cNvSpPr>
          <p:nvPr/>
        </p:nvSpPr>
        <p:spPr bwMode="auto">
          <a:xfrm>
            <a:off x="2191406" y="5415923"/>
            <a:ext cx="7166330" cy="52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1218804">
              <a:lnSpc>
                <a:spcPct val="130000"/>
              </a:lnSpc>
              <a:buNone/>
            </a:pPr>
            <a:r>
              <a:rPr lang="en-US" altLang="zh-CN" sz="2400" smtClean="0">
                <a:solidFill>
                  <a:prstClr val="black">
                    <a:lumMod val="50000"/>
                    <a:lumOff val="50000"/>
                  </a:prstClr>
                </a:solidFill>
                <a:latin typeface="Times New Roman" pitchFamily="18" charset="0"/>
                <a:ea typeface="思源黑体" panose="020B0500000000000000" pitchFamily="34" charset="-122"/>
                <a:cs typeface="Times New Roman" pitchFamily="18" charset="0"/>
              </a:rPr>
              <a:t>Lăng Hoàng đế A-cơ-ba được xây dựng năm 1569</a:t>
            </a:r>
            <a:endParaRPr lang="vi-VN" altLang="zh-CN" sz="2400">
              <a:solidFill>
                <a:prstClr val="black">
                  <a:lumMod val="50000"/>
                  <a:lumOff val="50000"/>
                </a:prstClr>
              </a:solidFill>
              <a:latin typeface="Times New Roman" pitchFamily="18" charset="0"/>
              <a:ea typeface="思源黑体" panose="020B0500000000000000" pitchFamily="34" charset="-122"/>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643" y="1885812"/>
            <a:ext cx="6329855" cy="3530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634414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barn(inVertical)">
                                      <p:cBhvr>
                                        <p:cTn id="7"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xmlns="" id="{1CDE7742-C5D8-4CC3-B6C5-3A3BD7F4BC5D}"/>
              </a:ext>
            </a:extLst>
          </p:cNvPr>
          <p:cNvSpPr txBox="1"/>
          <p:nvPr/>
        </p:nvSpPr>
        <p:spPr>
          <a:xfrm>
            <a:off x="3944204" y="370761"/>
            <a:ext cx="4044555"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Hoạt động cá nhân</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7" name="Cloud Callout 6"/>
          <p:cNvSpPr/>
          <p:nvPr/>
        </p:nvSpPr>
        <p:spPr>
          <a:xfrm>
            <a:off x="436728" y="1296537"/>
            <a:ext cx="4176215" cy="2497213"/>
          </a:xfrm>
          <a:prstGeom prst="cloudCallout">
            <a:avLst>
              <a:gd name="adj1" fmla="val 58647"/>
              <a:gd name="adj2" fmla="val 68750"/>
            </a:avLst>
          </a:prstGeom>
          <a:solidFill>
            <a:srgbClr val="D1ED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latin typeface="+mj-lt"/>
              </a:rPr>
              <a:t>Tại sao Vương triều Mô-gôn đạt được đỉnh cao những cuối cùng vẫn sụp đổ?</a:t>
            </a:r>
            <a:endParaRPr lang="en-US" sz="2400">
              <a:solidFill>
                <a:schemeClr val="tx1"/>
              </a:solidFill>
              <a:latin typeface="+mj-lt"/>
            </a:endParaRPr>
          </a:p>
        </p:txBody>
      </p:sp>
      <p:grpSp>
        <p:nvGrpSpPr>
          <p:cNvPr id="22" name="组合 1"/>
          <p:cNvGrpSpPr/>
          <p:nvPr/>
        </p:nvGrpSpPr>
        <p:grpSpPr>
          <a:xfrm>
            <a:off x="5012793" y="4421045"/>
            <a:ext cx="2575163" cy="2459081"/>
            <a:chOff x="7439772" y="1002275"/>
            <a:chExt cx="4422638" cy="5210025"/>
          </a:xfrm>
        </p:grpSpPr>
        <p:grpSp>
          <p:nvGrpSpPr>
            <p:cNvPr id="23" name="组合 25"/>
            <p:cNvGrpSpPr/>
            <p:nvPr/>
          </p:nvGrpSpPr>
          <p:grpSpPr>
            <a:xfrm>
              <a:off x="7439772" y="1002275"/>
              <a:ext cx="4422638" cy="5210025"/>
              <a:chOff x="3214260" y="12154"/>
              <a:chExt cx="2359748" cy="2779867"/>
            </a:xfrm>
          </p:grpSpPr>
          <p:sp>
            <p:nvSpPr>
              <p:cNvPr id="75" name="Freeform 161"/>
              <p:cNvSpPr>
                <a:spLocks noEditPoints="1"/>
              </p:cNvSpPr>
              <p:nvPr/>
            </p:nvSpPr>
            <p:spPr bwMode="auto">
              <a:xfrm>
                <a:off x="3214260" y="2478139"/>
                <a:ext cx="2224538" cy="267202"/>
              </a:xfrm>
              <a:custGeom>
                <a:avLst/>
                <a:gdLst>
                  <a:gd name="T0" fmla="*/ 145 w 1016"/>
                  <a:gd name="T1" fmla="*/ 117 h 122"/>
                  <a:gd name="T2" fmla="*/ 278 w 1016"/>
                  <a:gd name="T3" fmla="*/ 117 h 122"/>
                  <a:gd name="T4" fmla="*/ 846 w 1016"/>
                  <a:gd name="T5" fmla="*/ 118 h 122"/>
                  <a:gd name="T6" fmla="*/ 125 w 1016"/>
                  <a:gd name="T7" fmla="*/ 113 h 122"/>
                  <a:gd name="T8" fmla="*/ 105 w 1016"/>
                  <a:gd name="T9" fmla="*/ 113 h 122"/>
                  <a:gd name="T10" fmla="*/ 168 w 1016"/>
                  <a:gd name="T11" fmla="*/ 117 h 122"/>
                  <a:gd name="T12" fmla="*/ 277 w 1016"/>
                  <a:gd name="T13" fmla="*/ 113 h 122"/>
                  <a:gd name="T14" fmla="*/ 286 w 1016"/>
                  <a:gd name="T15" fmla="*/ 113 h 122"/>
                  <a:gd name="T16" fmla="*/ 942 w 1016"/>
                  <a:gd name="T17" fmla="*/ 111 h 122"/>
                  <a:gd name="T18" fmla="*/ 944 w 1016"/>
                  <a:gd name="T19" fmla="*/ 111 h 122"/>
                  <a:gd name="T20" fmla="*/ 37 w 1016"/>
                  <a:gd name="T21" fmla="*/ 114 h 122"/>
                  <a:gd name="T22" fmla="*/ 787 w 1016"/>
                  <a:gd name="T23" fmla="*/ 104 h 122"/>
                  <a:gd name="T24" fmla="*/ 743 w 1016"/>
                  <a:gd name="T25" fmla="*/ 104 h 122"/>
                  <a:gd name="T26" fmla="*/ 318 w 1016"/>
                  <a:gd name="T27" fmla="*/ 112 h 122"/>
                  <a:gd name="T28" fmla="*/ 723 w 1016"/>
                  <a:gd name="T29" fmla="*/ 105 h 122"/>
                  <a:gd name="T30" fmla="*/ 689 w 1016"/>
                  <a:gd name="T31" fmla="*/ 104 h 122"/>
                  <a:gd name="T32" fmla="*/ 278 w 1016"/>
                  <a:gd name="T33" fmla="*/ 102 h 122"/>
                  <a:gd name="T34" fmla="*/ 145 w 1016"/>
                  <a:gd name="T35" fmla="*/ 100 h 122"/>
                  <a:gd name="T36" fmla="*/ 125 w 1016"/>
                  <a:gd name="T37" fmla="*/ 100 h 122"/>
                  <a:gd name="T38" fmla="*/ 37 w 1016"/>
                  <a:gd name="T39" fmla="*/ 114 h 122"/>
                  <a:gd name="T40" fmla="*/ 37 w 1016"/>
                  <a:gd name="T41" fmla="*/ 106 h 122"/>
                  <a:gd name="T42" fmla="*/ 105 w 1016"/>
                  <a:gd name="T43" fmla="*/ 113 h 122"/>
                  <a:gd name="T44" fmla="*/ 125 w 1016"/>
                  <a:gd name="T45" fmla="*/ 100 h 122"/>
                  <a:gd name="T46" fmla="*/ 37 w 1016"/>
                  <a:gd name="T47" fmla="*/ 101 h 122"/>
                  <a:gd name="T48" fmla="*/ 38 w 1016"/>
                  <a:gd name="T49" fmla="*/ 93 h 122"/>
                  <a:gd name="T50" fmla="*/ 115 w 1016"/>
                  <a:gd name="T51" fmla="*/ 88 h 122"/>
                  <a:gd name="T52" fmla="*/ 38 w 1016"/>
                  <a:gd name="T53" fmla="*/ 87 h 122"/>
                  <a:gd name="T54" fmla="*/ 927 w 1016"/>
                  <a:gd name="T55" fmla="*/ 92 h 122"/>
                  <a:gd name="T56" fmla="*/ 895 w 1016"/>
                  <a:gd name="T57" fmla="*/ 91 h 122"/>
                  <a:gd name="T58" fmla="*/ 870 w 1016"/>
                  <a:gd name="T59" fmla="*/ 101 h 122"/>
                  <a:gd name="T60" fmla="*/ 895 w 1016"/>
                  <a:gd name="T61" fmla="*/ 91 h 122"/>
                  <a:gd name="T62" fmla="*/ 927 w 1016"/>
                  <a:gd name="T63" fmla="*/ 84 h 122"/>
                  <a:gd name="T64" fmla="*/ 926 w 1016"/>
                  <a:gd name="T65" fmla="*/ 76 h 122"/>
                  <a:gd name="T66" fmla="*/ 37 w 1016"/>
                  <a:gd name="T67" fmla="*/ 93 h 122"/>
                  <a:gd name="T68" fmla="*/ 941 w 1016"/>
                  <a:gd name="T69" fmla="*/ 62 h 122"/>
                  <a:gd name="T70" fmla="*/ 928 w 1016"/>
                  <a:gd name="T71" fmla="*/ 65 h 122"/>
                  <a:gd name="T72" fmla="*/ 927 w 1016"/>
                  <a:gd name="T73" fmla="*/ 76 h 122"/>
                  <a:gd name="T74" fmla="*/ 943 w 1016"/>
                  <a:gd name="T75" fmla="*/ 96 h 122"/>
                  <a:gd name="T76" fmla="*/ 1016 w 1016"/>
                  <a:gd name="T77" fmla="*/ 39 h 122"/>
                  <a:gd name="T78" fmla="*/ 36 w 1016"/>
                  <a:gd name="T79" fmla="*/ 29 h 122"/>
                  <a:gd name="T80" fmla="*/ 39 w 1016"/>
                  <a:gd name="T81" fmla="*/ 29 h 122"/>
                  <a:gd name="T82" fmla="*/ 124 w 1016"/>
                  <a:gd name="T83" fmla="*/ 25 h 122"/>
                  <a:gd name="T84" fmla="*/ 1016 w 1016"/>
                  <a:gd name="T85" fmla="*/ 24 h 122"/>
                  <a:gd name="T86" fmla="*/ 924 w 1016"/>
                  <a:gd name="T87" fmla="*/ 8 h 122"/>
                  <a:gd name="T88" fmla="*/ 918 w 1016"/>
                  <a:gd name="T89" fmla="*/ 9 h 122"/>
                  <a:gd name="T90" fmla="*/ 725 w 1016"/>
                  <a:gd name="T91" fmla="*/ 18 h 122"/>
                  <a:gd name="T92" fmla="*/ 707 w 1016"/>
                  <a:gd name="T93" fmla="*/ 20 h 122"/>
                  <a:gd name="T94" fmla="*/ 51 w 1016"/>
                  <a:gd name="T95" fmla="*/ 11 h 122"/>
                  <a:gd name="T96" fmla="*/ 9 w 1016"/>
                  <a:gd name="T97" fmla="*/ 36 h 122"/>
                  <a:gd name="T98" fmla="*/ 12 w 1016"/>
                  <a:gd name="T99" fmla="*/ 93 h 122"/>
                  <a:gd name="T100" fmla="*/ 19 w 1016"/>
                  <a:gd name="T101" fmla="*/ 93 h 122"/>
                  <a:gd name="T102" fmla="*/ 20 w 1016"/>
                  <a:gd name="T103" fmla="*/ 73 h 122"/>
                  <a:gd name="T104" fmla="*/ 10 w 1016"/>
                  <a:gd name="T105" fmla="*/ 34 h 122"/>
                  <a:gd name="T106" fmla="*/ 37 w 1016"/>
                  <a:gd name="T107" fmla="*/ 33 h 122"/>
                  <a:gd name="T108" fmla="*/ 37 w 1016"/>
                  <a:gd name="T109" fmla="*/ 29 h 122"/>
                  <a:gd name="T110" fmla="*/ 304 w 1016"/>
                  <a:gd name="T111" fmla="*/ 23 h 122"/>
                  <a:gd name="T112" fmla="*/ 924 w 1016"/>
                  <a:gd name="T113"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6" h="122">
                    <a:moveTo>
                      <a:pt x="145" y="117"/>
                    </a:moveTo>
                    <a:cubicBezTo>
                      <a:pt x="145" y="118"/>
                      <a:pt x="145" y="119"/>
                      <a:pt x="145" y="120"/>
                    </a:cubicBezTo>
                    <a:cubicBezTo>
                      <a:pt x="145" y="120"/>
                      <a:pt x="145" y="120"/>
                      <a:pt x="145" y="120"/>
                    </a:cubicBezTo>
                    <a:cubicBezTo>
                      <a:pt x="145" y="120"/>
                      <a:pt x="145" y="120"/>
                      <a:pt x="145" y="120"/>
                    </a:cubicBezTo>
                    <a:cubicBezTo>
                      <a:pt x="145" y="120"/>
                      <a:pt x="145" y="120"/>
                      <a:pt x="145" y="120"/>
                    </a:cubicBezTo>
                    <a:cubicBezTo>
                      <a:pt x="145" y="120"/>
                      <a:pt x="145" y="120"/>
                      <a:pt x="145" y="120"/>
                    </a:cubicBezTo>
                    <a:cubicBezTo>
                      <a:pt x="145" y="119"/>
                      <a:pt x="145" y="118"/>
                      <a:pt x="145" y="117"/>
                    </a:cubicBezTo>
                    <a:cubicBezTo>
                      <a:pt x="145" y="117"/>
                      <a:pt x="145" y="117"/>
                      <a:pt x="145" y="117"/>
                    </a:cubicBezTo>
                    <a:moveTo>
                      <a:pt x="278" y="115"/>
                    </a:moveTo>
                    <a:cubicBezTo>
                      <a:pt x="277" y="115"/>
                      <a:pt x="278" y="116"/>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5"/>
                      <a:pt x="278" y="115"/>
                      <a:pt x="278" y="115"/>
                    </a:cubicBezTo>
                    <a:moveTo>
                      <a:pt x="869" y="114"/>
                    </a:moveTo>
                    <a:cubicBezTo>
                      <a:pt x="843" y="115"/>
                      <a:pt x="821" y="116"/>
                      <a:pt x="791" y="117"/>
                    </a:cubicBezTo>
                    <a:cubicBezTo>
                      <a:pt x="786" y="118"/>
                      <a:pt x="771" y="119"/>
                      <a:pt x="758" y="119"/>
                    </a:cubicBezTo>
                    <a:cubicBezTo>
                      <a:pt x="788" y="119"/>
                      <a:pt x="815" y="119"/>
                      <a:pt x="846" y="118"/>
                    </a:cubicBezTo>
                    <a:cubicBezTo>
                      <a:pt x="853" y="118"/>
                      <a:pt x="861" y="118"/>
                      <a:pt x="869" y="118"/>
                    </a:cubicBezTo>
                    <a:cubicBezTo>
                      <a:pt x="869" y="118"/>
                      <a:pt x="869" y="118"/>
                      <a:pt x="869" y="118"/>
                    </a:cubicBezTo>
                    <a:cubicBezTo>
                      <a:pt x="869" y="118"/>
                      <a:pt x="869" y="118"/>
                      <a:pt x="869" y="118"/>
                    </a:cubicBezTo>
                    <a:cubicBezTo>
                      <a:pt x="869" y="118"/>
                      <a:pt x="869" y="116"/>
                      <a:pt x="869" y="114"/>
                    </a:cubicBezTo>
                    <a:moveTo>
                      <a:pt x="145" y="113"/>
                    </a:moveTo>
                    <a:cubicBezTo>
                      <a:pt x="138" y="113"/>
                      <a:pt x="132" y="113"/>
                      <a:pt x="127" y="113"/>
                    </a:cubicBezTo>
                    <a:cubicBezTo>
                      <a:pt x="126" y="113"/>
                      <a:pt x="125" y="113"/>
                      <a:pt x="125" y="113"/>
                    </a:cubicBezTo>
                    <a:cubicBezTo>
                      <a:pt x="125" y="114"/>
                      <a:pt x="125" y="114"/>
                      <a:pt x="125" y="115"/>
                    </a:cubicBezTo>
                    <a:cubicBezTo>
                      <a:pt x="125" y="116"/>
                      <a:pt x="125" y="117"/>
                      <a:pt x="125" y="117"/>
                    </a:cubicBezTo>
                    <a:cubicBezTo>
                      <a:pt x="125" y="117"/>
                      <a:pt x="125" y="117"/>
                      <a:pt x="125" y="117"/>
                    </a:cubicBezTo>
                    <a:cubicBezTo>
                      <a:pt x="127" y="117"/>
                      <a:pt x="127" y="117"/>
                      <a:pt x="127" y="117"/>
                    </a:cubicBezTo>
                    <a:cubicBezTo>
                      <a:pt x="133" y="117"/>
                      <a:pt x="139" y="117"/>
                      <a:pt x="145" y="117"/>
                    </a:cubicBezTo>
                    <a:cubicBezTo>
                      <a:pt x="145" y="116"/>
                      <a:pt x="145" y="115"/>
                      <a:pt x="145" y="113"/>
                    </a:cubicBezTo>
                    <a:moveTo>
                      <a:pt x="105" y="113"/>
                    </a:moveTo>
                    <a:cubicBezTo>
                      <a:pt x="104" y="113"/>
                      <a:pt x="103" y="113"/>
                      <a:pt x="101" y="113"/>
                    </a:cubicBezTo>
                    <a:cubicBezTo>
                      <a:pt x="103" y="113"/>
                      <a:pt x="104" y="113"/>
                      <a:pt x="105" y="113"/>
                    </a:cubicBezTo>
                    <a:cubicBezTo>
                      <a:pt x="105" y="113"/>
                      <a:pt x="105" y="113"/>
                      <a:pt x="105" y="113"/>
                    </a:cubicBezTo>
                    <a:moveTo>
                      <a:pt x="277" y="113"/>
                    </a:moveTo>
                    <a:cubicBezTo>
                      <a:pt x="230" y="113"/>
                      <a:pt x="179" y="113"/>
                      <a:pt x="145" y="113"/>
                    </a:cubicBezTo>
                    <a:cubicBezTo>
                      <a:pt x="145" y="115"/>
                      <a:pt x="145" y="116"/>
                      <a:pt x="145" y="117"/>
                    </a:cubicBezTo>
                    <a:cubicBezTo>
                      <a:pt x="153" y="117"/>
                      <a:pt x="161" y="117"/>
                      <a:pt x="168" y="117"/>
                    </a:cubicBezTo>
                    <a:cubicBezTo>
                      <a:pt x="171" y="117"/>
                      <a:pt x="174" y="117"/>
                      <a:pt x="176" y="117"/>
                    </a:cubicBezTo>
                    <a:cubicBezTo>
                      <a:pt x="202" y="117"/>
                      <a:pt x="228" y="117"/>
                      <a:pt x="253" y="117"/>
                    </a:cubicBezTo>
                    <a:cubicBezTo>
                      <a:pt x="262" y="117"/>
                      <a:pt x="270" y="117"/>
                      <a:pt x="278" y="117"/>
                    </a:cubicBezTo>
                    <a:cubicBezTo>
                      <a:pt x="277" y="116"/>
                      <a:pt x="277" y="115"/>
                      <a:pt x="277" y="113"/>
                    </a:cubicBezTo>
                    <a:cubicBezTo>
                      <a:pt x="277" y="113"/>
                      <a:pt x="277" y="113"/>
                      <a:pt x="277" y="113"/>
                    </a:cubicBezTo>
                    <a:cubicBezTo>
                      <a:pt x="277" y="115"/>
                      <a:pt x="277" y="116"/>
                      <a:pt x="277" y="116"/>
                    </a:cubicBezTo>
                    <a:cubicBezTo>
                      <a:pt x="277" y="116"/>
                      <a:pt x="277" y="114"/>
                      <a:pt x="277" y="113"/>
                    </a:cubicBezTo>
                    <a:moveTo>
                      <a:pt x="318" y="112"/>
                    </a:moveTo>
                    <a:cubicBezTo>
                      <a:pt x="305" y="112"/>
                      <a:pt x="292" y="112"/>
                      <a:pt x="278" y="112"/>
                    </a:cubicBezTo>
                    <a:cubicBezTo>
                      <a:pt x="278" y="113"/>
                      <a:pt x="278" y="113"/>
                      <a:pt x="278" y="113"/>
                    </a:cubicBezTo>
                    <a:cubicBezTo>
                      <a:pt x="278" y="113"/>
                      <a:pt x="278" y="113"/>
                      <a:pt x="278" y="113"/>
                    </a:cubicBezTo>
                    <a:cubicBezTo>
                      <a:pt x="278" y="113"/>
                      <a:pt x="278" y="113"/>
                      <a:pt x="278" y="113"/>
                    </a:cubicBezTo>
                    <a:cubicBezTo>
                      <a:pt x="280" y="113"/>
                      <a:pt x="280" y="113"/>
                      <a:pt x="280" y="113"/>
                    </a:cubicBezTo>
                    <a:cubicBezTo>
                      <a:pt x="286" y="113"/>
                      <a:pt x="286" y="113"/>
                      <a:pt x="286" y="113"/>
                    </a:cubicBezTo>
                    <a:cubicBezTo>
                      <a:pt x="299" y="113"/>
                      <a:pt x="299" y="113"/>
                      <a:pt x="299" y="113"/>
                    </a:cubicBezTo>
                    <a:cubicBezTo>
                      <a:pt x="318" y="112"/>
                      <a:pt x="318" y="112"/>
                      <a:pt x="318" y="112"/>
                    </a:cubicBezTo>
                    <a:moveTo>
                      <a:pt x="942" y="111"/>
                    </a:moveTo>
                    <a:cubicBezTo>
                      <a:pt x="940" y="111"/>
                      <a:pt x="940" y="111"/>
                      <a:pt x="940" y="111"/>
                    </a:cubicBezTo>
                    <a:cubicBezTo>
                      <a:pt x="940" y="111"/>
                      <a:pt x="940" y="111"/>
                      <a:pt x="940" y="111"/>
                    </a:cubicBezTo>
                    <a:cubicBezTo>
                      <a:pt x="941" y="111"/>
                      <a:pt x="941" y="111"/>
                      <a:pt x="941" y="111"/>
                    </a:cubicBezTo>
                    <a:cubicBezTo>
                      <a:pt x="942" y="111"/>
                      <a:pt x="942" y="111"/>
                      <a:pt x="942" y="111"/>
                    </a:cubicBezTo>
                    <a:cubicBezTo>
                      <a:pt x="942" y="111"/>
                      <a:pt x="942" y="111"/>
                      <a:pt x="942" y="111"/>
                    </a:cubicBezTo>
                    <a:cubicBezTo>
                      <a:pt x="942" y="111"/>
                      <a:pt x="942" y="111"/>
                      <a:pt x="942" y="111"/>
                    </a:cubicBezTo>
                    <a:cubicBezTo>
                      <a:pt x="942" y="111"/>
                      <a:pt x="942" y="111"/>
                      <a:pt x="942" y="111"/>
                    </a:cubicBezTo>
                    <a:moveTo>
                      <a:pt x="944" y="111"/>
                    </a:moveTo>
                    <a:cubicBezTo>
                      <a:pt x="944" y="111"/>
                      <a:pt x="944" y="111"/>
                      <a:pt x="944" y="111"/>
                    </a:cubicBezTo>
                    <a:cubicBezTo>
                      <a:pt x="944" y="112"/>
                      <a:pt x="944" y="113"/>
                      <a:pt x="944" y="113"/>
                    </a:cubicBezTo>
                    <a:cubicBezTo>
                      <a:pt x="944" y="113"/>
                      <a:pt x="944" y="112"/>
                      <a:pt x="944" y="111"/>
                    </a:cubicBezTo>
                    <a:moveTo>
                      <a:pt x="37" y="106"/>
                    </a:moveTo>
                    <a:cubicBezTo>
                      <a:pt x="37" y="107"/>
                      <a:pt x="37" y="107"/>
                      <a:pt x="37" y="107"/>
                    </a:cubicBezTo>
                    <a:cubicBezTo>
                      <a:pt x="37" y="107"/>
                      <a:pt x="37" y="107"/>
                      <a:pt x="37" y="107"/>
                    </a:cubicBezTo>
                    <a:cubicBezTo>
                      <a:pt x="37" y="107"/>
                      <a:pt x="37" y="108"/>
                      <a:pt x="37" y="109"/>
                    </a:cubicBezTo>
                    <a:cubicBezTo>
                      <a:pt x="37" y="111"/>
                      <a:pt x="37" y="112"/>
                      <a:pt x="37" y="114"/>
                    </a:cubicBezTo>
                    <a:cubicBezTo>
                      <a:pt x="38" y="114"/>
                      <a:pt x="38" y="114"/>
                      <a:pt x="38" y="114"/>
                    </a:cubicBezTo>
                    <a:cubicBezTo>
                      <a:pt x="37" y="114"/>
                      <a:pt x="37" y="114"/>
                      <a:pt x="37" y="114"/>
                    </a:cubicBezTo>
                    <a:cubicBezTo>
                      <a:pt x="37" y="114"/>
                      <a:pt x="37" y="114"/>
                      <a:pt x="37" y="114"/>
                    </a:cubicBezTo>
                    <a:cubicBezTo>
                      <a:pt x="37" y="108"/>
                      <a:pt x="37" y="106"/>
                      <a:pt x="37" y="106"/>
                    </a:cubicBezTo>
                    <a:moveTo>
                      <a:pt x="784" y="104"/>
                    </a:moveTo>
                    <a:cubicBezTo>
                      <a:pt x="770" y="105"/>
                      <a:pt x="757" y="105"/>
                      <a:pt x="743" y="105"/>
                    </a:cubicBezTo>
                    <a:cubicBezTo>
                      <a:pt x="743" y="107"/>
                      <a:pt x="743" y="108"/>
                      <a:pt x="743" y="109"/>
                    </a:cubicBezTo>
                    <a:cubicBezTo>
                      <a:pt x="767" y="108"/>
                      <a:pt x="792" y="107"/>
                      <a:pt x="817" y="105"/>
                    </a:cubicBezTo>
                    <a:cubicBezTo>
                      <a:pt x="807" y="105"/>
                      <a:pt x="797" y="104"/>
                      <a:pt x="787" y="104"/>
                    </a:cubicBezTo>
                    <a:cubicBezTo>
                      <a:pt x="786" y="104"/>
                      <a:pt x="785" y="104"/>
                      <a:pt x="784" y="104"/>
                    </a:cubicBezTo>
                    <a:moveTo>
                      <a:pt x="743" y="104"/>
                    </a:moveTo>
                    <a:cubicBezTo>
                      <a:pt x="743" y="104"/>
                      <a:pt x="743" y="105"/>
                      <a:pt x="743" y="105"/>
                    </a:cubicBezTo>
                    <a:cubicBezTo>
                      <a:pt x="757" y="105"/>
                      <a:pt x="770" y="105"/>
                      <a:pt x="784" y="104"/>
                    </a:cubicBezTo>
                    <a:cubicBezTo>
                      <a:pt x="771" y="104"/>
                      <a:pt x="757" y="104"/>
                      <a:pt x="743" y="104"/>
                    </a:cubicBezTo>
                    <a:moveTo>
                      <a:pt x="743" y="104"/>
                    </a:moveTo>
                    <a:cubicBezTo>
                      <a:pt x="743" y="104"/>
                      <a:pt x="743" y="104"/>
                      <a:pt x="743" y="104"/>
                    </a:cubicBezTo>
                    <a:cubicBezTo>
                      <a:pt x="743" y="105"/>
                      <a:pt x="743" y="105"/>
                      <a:pt x="743" y="105"/>
                    </a:cubicBezTo>
                    <a:cubicBezTo>
                      <a:pt x="743" y="105"/>
                      <a:pt x="743" y="105"/>
                      <a:pt x="743" y="104"/>
                    </a:cubicBezTo>
                    <a:cubicBezTo>
                      <a:pt x="743" y="104"/>
                      <a:pt x="743" y="104"/>
                      <a:pt x="743" y="104"/>
                    </a:cubicBezTo>
                    <a:moveTo>
                      <a:pt x="278" y="102"/>
                    </a:moveTo>
                    <a:cubicBezTo>
                      <a:pt x="278" y="105"/>
                      <a:pt x="278" y="107"/>
                      <a:pt x="278" y="110"/>
                    </a:cubicBezTo>
                    <a:cubicBezTo>
                      <a:pt x="278" y="111"/>
                      <a:pt x="278" y="112"/>
                      <a:pt x="278" y="112"/>
                    </a:cubicBezTo>
                    <a:cubicBezTo>
                      <a:pt x="292" y="112"/>
                      <a:pt x="305" y="112"/>
                      <a:pt x="318" y="112"/>
                    </a:cubicBezTo>
                    <a:cubicBezTo>
                      <a:pt x="325" y="112"/>
                      <a:pt x="325" y="112"/>
                      <a:pt x="325" y="112"/>
                    </a:cubicBezTo>
                    <a:cubicBezTo>
                      <a:pt x="359" y="111"/>
                      <a:pt x="392" y="110"/>
                      <a:pt x="425" y="110"/>
                    </a:cubicBezTo>
                    <a:cubicBezTo>
                      <a:pt x="481" y="109"/>
                      <a:pt x="535" y="108"/>
                      <a:pt x="589" y="108"/>
                    </a:cubicBezTo>
                    <a:cubicBezTo>
                      <a:pt x="596" y="108"/>
                      <a:pt x="604" y="108"/>
                      <a:pt x="612" y="108"/>
                    </a:cubicBezTo>
                    <a:cubicBezTo>
                      <a:pt x="586" y="108"/>
                      <a:pt x="601" y="108"/>
                      <a:pt x="637" y="107"/>
                    </a:cubicBezTo>
                    <a:cubicBezTo>
                      <a:pt x="655" y="107"/>
                      <a:pt x="678" y="106"/>
                      <a:pt x="703" y="105"/>
                    </a:cubicBezTo>
                    <a:cubicBezTo>
                      <a:pt x="723" y="105"/>
                      <a:pt x="723" y="105"/>
                      <a:pt x="723" y="105"/>
                    </a:cubicBezTo>
                    <a:cubicBezTo>
                      <a:pt x="733" y="105"/>
                      <a:pt x="733" y="105"/>
                      <a:pt x="733" y="105"/>
                    </a:cubicBezTo>
                    <a:cubicBezTo>
                      <a:pt x="738" y="104"/>
                      <a:pt x="738" y="104"/>
                      <a:pt x="738" y="104"/>
                    </a:cubicBezTo>
                    <a:cubicBezTo>
                      <a:pt x="741" y="104"/>
                      <a:pt x="741" y="104"/>
                      <a:pt x="741" y="104"/>
                    </a:cubicBezTo>
                    <a:cubicBezTo>
                      <a:pt x="742" y="104"/>
                      <a:pt x="742" y="104"/>
                      <a:pt x="742" y="104"/>
                    </a:cubicBezTo>
                    <a:cubicBezTo>
                      <a:pt x="743" y="104"/>
                      <a:pt x="743" y="104"/>
                      <a:pt x="743" y="104"/>
                    </a:cubicBezTo>
                    <a:cubicBezTo>
                      <a:pt x="743" y="104"/>
                      <a:pt x="743" y="104"/>
                      <a:pt x="743" y="104"/>
                    </a:cubicBezTo>
                    <a:cubicBezTo>
                      <a:pt x="725" y="104"/>
                      <a:pt x="707" y="104"/>
                      <a:pt x="689" y="104"/>
                    </a:cubicBezTo>
                    <a:cubicBezTo>
                      <a:pt x="680" y="104"/>
                      <a:pt x="671" y="104"/>
                      <a:pt x="662" y="104"/>
                    </a:cubicBezTo>
                    <a:cubicBezTo>
                      <a:pt x="652" y="104"/>
                      <a:pt x="641" y="104"/>
                      <a:pt x="630" y="104"/>
                    </a:cubicBezTo>
                    <a:cubicBezTo>
                      <a:pt x="630" y="104"/>
                      <a:pt x="629" y="104"/>
                      <a:pt x="629" y="104"/>
                    </a:cubicBezTo>
                    <a:cubicBezTo>
                      <a:pt x="591" y="105"/>
                      <a:pt x="554" y="105"/>
                      <a:pt x="518" y="105"/>
                    </a:cubicBezTo>
                    <a:cubicBezTo>
                      <a:pt x="473" y="105"/>
                      <a:pt x="430" y="104"/>
                      <a:pt x="392" y="103"/>
                    </a:cubicBezTo>
                    <a:cubicBezTo>
                      <a:pt x="392" y="103"/>
                      <a:pt x="345" y="103"/>
                      <a:pt x="280" y="102"/>
                    </a:cubicBezTo>
                    <a:cubicBezTo>
                      <a:pt x="279" y="102"/>
                      <a:pt x="278" y="102"/>
                      <a:pt x="278" y="102"/>
                    </a:cubicBezTo>
                    <a:moveTo>
                      <a:pt x="145" y="100"/>
                    </a:moveTo>
                    <a:cubicBezTo>
                      <a:pt x="145" y="105"/>
                      <a:pt x="145" y="109"/>
                      <a:pt x="145" y="113"/>
                    </a:cubicBezTo>
                    <a:cubicBezTo>
                      <a:pt x="179" y="113"/>
                      <a:pt x="230" y="113"/>
                      <a:pt x="277" y="113"/>
                    </a:cubicBezTo>
                    <a:cubicBezTo>
                      <a:pt x="277" y="111"/>
                      <a:pt x="277" y="110"/>
                      <a:pt x="277" y="108"/>
                    </a:cubicBezTo>
                    <a:cubicBezTo>
                      <a:pt x="277" y="106"/>
                      <a:pt x="277" y="103"/>
                      <a:pt x="277" y="102"/>
                    </a:cubicBezTo>
                    <a:cubicBezTo>
                      <a:pt x="245" y="102"/>
                      <a:pt x="208" y="101"/>
                      <a:pt x="169" y="101"/>
                    </a:cubicBezTo>
                    <a:cubicBezTo>
                      <a:pt x="145" y="100"/>
                      <a:pt x="145" y="100"/>
                      <a:pt x="145" y="100"/>
                    </a:cubicBezTo>
                    <a:moveTo>
                      <a:pt x="125" y="100"/>
                    </a:moveTo>
                    <a:cubicBezTo>
                      <a:pt x="125" y="105"/>
                      <a:pt x="125" y="109"/>
                      <a:pt x="125" y="113"/>
                    </a:cubicBezTo>
                    <a:cubicBezTo>
                      <a:pt x="125" y="113"/>
                      <a:pt x="126" y="113"/>
                      <a:pt x="127" y="113"/>
                    </a:cubicBezTo>
                    <a:cubicBezTo>
                      <a:pt x="132" y="113"/>
                      <a:pt x="138" y="113"/>
                      <a:pt x="145" y="113"/>
                    </a:cubicBezTo>
                    <a:cubicBezTo>
                      <a:pt x="145" y="108"/>
                      <a:pt x="145" y="104"/>
                      <a:pt x="145" y="100"/>
                    </a:cubicBezTo>
                    <a:cubicBezTo>
                      <a:pt x="140" y="100"/>
                      <a:pt x="140" y="100"/>
                      <a:pt x="140" y="100"/>
                    </a:cubicBezTo>
                    <a:cubicBezTo>
                      <a:pt x="125" y="100"/>
                      <a:pt x="125" y="100"/>
                      <a:pt x="125" y="100"/>
                    </a:cubicBezTo>
                    <a:moveTo>
                      <a:pt x="38" y="93"/>
                    </a:moveTo>
                    <a:cubicBezTo>
                      <a:pt x="38" y="94"/>
                      <a:pt x="38" y="95"/>
                      <a:pt x="38" y="95"/>
                    </a:cubicBezTo>
                    <a:cubicBezTo>
                      <a:pt x="38" y="95"/>
                      <a:pt x="38" y="94"/>
                      <a:pt x="38" y="93"/>
                    </a:cubicBezTo>
                    <a:cubicBezTo>
                      <a:pt x="38" y="93"/>
                      <a:pt x="38" y="93"/>
                      <a:pt x="38" y="93"/>
                    </a:cubicBezTo>
                    <a:moveTo>
                      <a:pt x="37" y="93"/>
                    </a:moveTo>
                    <a:cubicBezTo>
                      <a:pt x="37" y="107"/>
                      <a:pt x="37" y="115"/>
                      <a:pt x="37" y="119"/>
                    </a:cubicBezTo>
                    <a:cubicBezTo>
                      <a:pt x="37" y="118"/>
                      <a:pt x="37" y="116"/>
                      <a:pt x="37" y="114"/>
                    </a:cubicBezTo>
                    <a:cubicBezTo>
                      <a:pt x="37" y="110"/>
                      <a:pt x="37" y="106"/>
                      <a:pt x="37" y="106"/>
                    </a:cubicBezTo>
                    <a:cubicBezTo>
                      <a:pt x="37" y="106"/>
                      <a:pt x="37" y="107"/>
                      <a:pt x="37" y="109"/>
                    </a:cubicBezTo>
                    <a:cubicBezTo>
                      <a:pt x="37" y="108"/>
                      <a:pt x="37" y="107"/>
                      <a:pt x="37" y="107"/>
                    </a:cubicBezTo>
                    <a:cubicBezTo>
                      <a:pt x="37" y="107"/>
                      <a:pt x="37" y="107"/>
                      <a:pt x="37" y="107"/>
                    </a:cubicBezTo>
                    <a:cubicBezTo>
                      <a:pt x="37" y="107"/>
                      <a:pt x="37" y="107"/>
                      <a:pt x="37" y="107"/>
                    </a:cubicBezTo>
                    <a:cubicBezTo>
                      <a:pt x="37" y="107"/>
                      <a:pt x="37" y="107"/>
                      <a:pt x="37" y="107"/>
                    </a:cubicBezTo>
                    <a:cubicBezTo>
                      <a:pt x="37" y="106"/>
                      <a:pt x="37" y="106"/>
                      <a:pt x="37" y="106"/>
                    </a:cubicBezTo>
                    <a:cubicBezTo>
                      <a:pt x="37" y="106"/>
                      <a:pt x="37" y="108"/>
                      <a:pt x="37" y="114"/>
                    </a:cubicBezTo>
                    <a:cubicBezTo>
                      <a:pt x="37" y="114"/>
                      <a:pt x="37" y="114"/>
                      <a:pt x="37" y="114"/>
                    </a:cubicBezTo>
                    <a:cubicBezTo>
                      <a:pt x="38" y="114"/>
                      <a:pt x="38" y="114"/>
                      <a:pt x="38" y="114"/>
                    </a:cubicBezTo>
                    <a:cubicBezTo>
                      <a:pt x="41" y="114"/>
                      <a:pt x="41" y="114"/>
                      <a:pt x="41" y="114"/>
                    </a:cubicBezTo>
                    <a:cubicBezTo>
                      <a:pt x="50" y="114"/>
                      <a:pt x="50" y="114"/>
                      <a:pt x="50" y="114"/>
                    </a:cubicBezTo>
                    <a:cubicBezTo>
                      <a:pt x="68" y="114"/>
                      <a:pt x="85" y="113"/>
                      <a:pt x="101" y="113"/>
                    </a:cubicBezTo>
                    <a:cubicBezTo>
                      <a:pt x="103" y="113"/>
                      <a:pt x="104" y="113"/>
                      <a:pt x="105" y="113"/>
                    </a:cubicBezTo>
                    <a:cubicBezTo>
                      <a:pt x="105" y="113"/>
                      <a:pt x="105" y="113"/>
                      <a:pt x="105" y="113"/>
                    </a:cubicBezTo>
                    <a:cubicBezTo>
                      <a:pt x="106" y="113"/>
                      <a:pt x="108" y="113"/>
                      <a:pt x="110" y="113"/>
                    </a:cubicBezTo>
                    <a:cubicBezTo>
                      <a:pt x="115" y="113"/>
                      <a:pt x="120" y="113"/>
                      <a:pt x="125" y="113"/>
                    </a:cubicBezTo>
                    <a:cubicBezTo>
                      <a:pt x="125" y="110"/>
                      <a:pt x="125" y="105"/>
                      <a:pt x="125" y="100"/>
                    </a:cubicBezTo>
                    <a:cubicBezTo>
                      <a:pt x="125" y="100"/>
                      <a:pt x="125" y="100"/>
                      <a:pt x="125" y="100"/>
                    </a:cubicBezTo>
                    <a:cubicBezTo>
                      <a:pt x="125" y="101"/>
                      <a:pt x="125" y="101"/>
                      <a:pt x="125" y="101"/>
                    </a:cubicBezTo>
                    <a:cubicBezTo>
                      <a:pt x="125" y="101"/>
                      <a:pt x="125" y="101"/>
                      <a:pt x="125" y="100"/>
                    </a:cubicBezTo>
                    <a:cubicBezTo>
                      <a:pt x="116" y="100"/>
                      <a:pt x="107" y="100"/>
                      <a:pt x="97" y="100"/>
                    </a:cubicBezTo>
                    <a:cubicBezTo>
                      <a:pt x="82" y="100"/>
                      <a:pt x="66" y="101"/>
                      <a:pt x="49" y="101"/>
                    </a:cubicBezTo>
                    <a:cubicBezTo>
                      <a:pt x="43" y="101"/>
                      <a:pt x="43" y="101"/>
                      <a:pt x="43" y="101"/>
                    </a:cubicBezTo>
                    <a:cubicBezTo>
                      <a:pt x="40" y="101"/>
                      <a:pt x="40" y="101"/>
                      <a:pt x="40" y="101"/>
                    </a:cubicBezTo>
                    <a:cubicBezTo>
                      <a:pt x="38" y="101"/>
                      <a:pt x="38" y="101"/>
                      <a:pt x="38" y="101"/>
                    </a:cubicBezTo>
                    <a:cubicBezTo>
                      <a:pt x="38" y="101"/>
                      <a:pt x="38" y="101"/>
                      <a:pt x="38" y="101"/>
                    </a:cubicBezTo>
                    <a:cubicBezTo>
                      <a:pt x="37" y="101"/>
                      <a:pt x="37" y="101"/>
                      <a:pt x="37" y="101"/>
                    </a:cubicBezTo>
                    <a:cubicBezTo>
                      <a:pt x="37" y="102"/>
                      <a:pt x="37" y="102"/>
                      <a:pt x="37" y="102"/>
                    </a:cubicBezTo>
                    <a:cubicBezTo>
                      <a:pt x="37" y="102"/>
                      <a:pt x="37" y="98"/>
                      <a:pt x="37" y="93"/>
                    </a:cubicBezTo>
                    <a:cubicBezTo>
                      <a:pt x="37" y="93"/>
                      <a:pt x="37" y="93"/>
                      <a:pt x="37" y="93"/>
                    </a:cubicBezTo>
                    <a:moveTo>
                      <a:pt x="38" y="87"/>
                    </a:moveTo>
                    <a:cubicBezTo>
                      <a:pt x="38" y="88"/>
                      <a:pt x="38" y="88"/>
                      <a:pt x="38" y="88"/>
                    </a:cubicBezTo>
                    <a:cubicBezTo>
                      <a:pt x="38" y="90"/>
                      <a:pt x="38" y="92"/>
                      <a:pt x="38" y="93"/>
                    </a:cubicBezTo>
                    <a:cubicBezTo>
                      <a:pt x="38" y="93"/>
                      <a:pt x="38" y="93"/>
                      <a:pt x="38" y="93"/>
                    </a:cubicBezTo>
                    <a:cubicBezTo>
                      <a:pt x="38" y="92"/>
                      <a:pt x="38" y="90"/>
                      <a:pt x="38" y="88"/>
                    </a:cubicBezTo>
                    <a:cubicBezTo>
                      <a:pt x="38" y="88"/>
                      <a:pt x="38" y="88"/>
                      <a:pt x="38" y="88"/>
                    </a:cubicBezTo>
                    <a:cubicBezTo>
                      <a:pt x="40" y="88"/>
                      <a:pt x="40" y="88"/>
                      <a:pt x="40" y="88"/>
                    </a:cubicBezTo>
                    <a:cubicBezTo>
                      <a:pt x="65" y="88"/>
                      <a:pt x="90" y="88"/>
                      <a:pt x="117" y="89"/>
                    </a:cubicBezTo>
                    <a:cubicBezTo>
                      <a:pt x="120" y="89"/>
                      <a:pt x="122" y="89"/>
                      <a:pt x="125" y="89"/>
                    </a:cubicBezTo>
                    <a:cubicBezTo>
                      <a:pt x="125" y="88"/>
                      <a:pt x="125" y="88"/>
                      <a:pt x="125" y="88"/>
                    </a:cubicBezTo>
                    <a:cubicBezTo>
                      <a:pt x="121" y="88"/>
                      <a:pt x="118" y="88"/>
                      <a:pt x="115" y="88"/>
                    </a:cubicBezTo>
                    <a:cubicBezTo>
                      <a:pt x="92" y="88"/>
                      <a:pt x="68" y="88"/>
                      <a:pt x="44" y="88"/>
                    </a:cubicBezTo>
                    <a:cubicBezTo>
                      <a:pt x="40" y="87"/>
                      <a:pt x="40" y="87"/>
                      <a:pt x="40" y="87"/>
                    </a:cubicBezTo>
                    <a:cubicBezTo>
                      <a:pt x="39" y="87"/>
                      <a:pt x="39" y="87"/>
                      <a:pt x="39" y="87"/>
                    </a:cubicBezTo>
                    <a:cubicBezTo>
                      <a:pt x="39" y="87"/>
                      <a:pt x="39" y="87"/>
                      <a:pt x="39" y="87"/>
                    </a:cubicBezTo>
                    <a:cubicBezTo>
                      <a:pt x="39" y="88"/>
                      <a:pt x="39" y="88"/>
                      <a:pt x="39" y="88"/>
                    </a:cubicBezTo>
                    <a:cubicBezTo>
                      <a:pt x="39" y="88"/>
                      <a:pt x="39" y="88"/>
                      <a:pt x="39" y="87"/>
                    </a:cubicBezTo>
                    <a:cubicBezTo>
                      <a:pt x="38" y="87"/>
                      <a:pt x="38" y="87"/>
                      <a:pt x="38" y="87"/>
                    </a:cubicBezTo>
                    <a:cubicBezTo>
                      <a:pt x="38" y="87"/>
                      <a:pt x="38" y="87"/>
                      <a:pt x="38" y="87"/>
                    </a:cubicBezTo>
                    <a:cubicBezTo>
                      <a:pt x="38" y="87"/>
                      <a:pt x="38" y="87"/>
                      <a:pt x="38" y="87"/>
                    </a:cubicBezTo>
                    <a:moveTo>
                      <a:pt x="927" y="84"/>
                    </a:moveTo>
                    <a:cubicBezTo>
                      <a:pt x="927" y="84"/>
                      <a:pt x="927" y="84"/>
                      <a:pt x="927" y="84"/>
                    </a:cubicBezTo>
                    <a:cubicBezTo>
                      <a:pt x="927" y="84"/>
                      <a:pt x="927" y="84"/>
                      <a:pt x="927" y="84"/>
                    </a:cubicBezTo>
                    <a:cubicBezTo>
                      <a:pt x="927" y="84"/>
                      <a:pt x="927" y="86"/>
                      <a:pt x="927" y="92"/>
                    </a:cubicBezTo>
                    <a:cubicBezTo>
                      <a:pt x="927" y="92"/>
                      <a:pt x="927" y="92"/>
                      <a:pt x="927" y="92"/>
                    </a:cubicBezTo>
                    <a:cubicBezTo>
                      <a:pt x="927" y="92"/>
                      <a:pt x="927" y="92"/>
                      <a:pt x="927" y="92"/>
                    </a:cubicBezTo>
                    <a:cubicBezTo>
                      <a:pt x="927" y="92"/>
                      <a:pt x="927" y="92"/>
                      <a:pt x="927" y="92"/>
                    </a:cubicBezTo>
                    <a:cubicBezTo>
                      <a:pt x="927" y="92"/>
                      <a:pt x="927" y="92"/>
                      <a:pt x="927" y="92"/>
                    </a:cubicBezTo>
                    <a:cubicBezTo>
                      <a:pt x="926" y="92"/>
                      <a:pt x="926" y="92"/>
                      <a:pt x="926" y="92"/>
                    </a:cubicBezTo>
                    <a:cubicBezTo>
                      <a:pt x="926" y="92"/>
                      <a:pt x="926" y="92"/>
                      <a:pt x="926" y="92"/>
                    </a:cubicBezTo>
                    <a:cubicBezTo>
                      <a:pt x="926" y="92"/>
                      <a:pt x="926" y="92"/>
                      <a:pt x="926" y="92"/>
                    </a:cubicBezTo>
                    <a:cubicBezTo>
                      <a:pt x="915" y="91"/>
                      <a:pt x="905" y="91"/>
                      <a:pt x="895" y="91"/>
                    </a:cubicBezTo>
                    <a:cubicBezTo>
                      <a:pt x="884" y="90"/>
                      <a:pt x="873" y="90"/>
                      <a:pt x="863" y="90"/>
                    </a:cubicBezTo>
                    <a:cubicBezTo>
                      <a:pt x="863" y="92"/>
                      <a:pt x="863" y="94"/>
                      <a:pt x="863" y="96"/>
                    </a:cubicBezTo>
                    <a:cubicBezTo>
                      <a:pt x="868" y="96"/>
                      <a:pt x="868" y="96"/>
                      <a:pt x="868" y="96"/>
                    </a:cubicBezTo>
                    <a:cubicBezTo>
                      <a:pt x="869" y="96"/>
                      <a:pt x="869" y="96"/>
                      <a:pt x="869" y="96"/>
                    </a:cubicBezTo>
                    <a:cubicBezTo>
                      <a:pt x="869" y="96"/>
                      <a:pt x="869" y="96"/>
                      <a:pt x="869" y="96"/>
                    </a:cubicBezTo>
                    <a:cubicBezTo>
                      <a:pt x="869" y="96"/>
                      <a:pt x="869" y="95"/>
                      <a:pt x="869" y="95"/>
                    </a:cubicBezTo>
                    <a:cubicBezTo>
                      <a:pt x="869" y="95"/>
                      <a:pt x="869" y="98"/>
                      <a:pt x="870" y="101"/>
                    </a:cubicBezTo>
                    <a:cubicBezTo>
                      <a:pt x="879" y="101"/>
                      <a:pt x="888" y="100"/>
                      <a:pt x="898" y="99"/>
                    </a:cubicBezTo>
                    <a:cubicBezTo>
                      <a:pt x="927" y="97"/>
                      <a:pt x="927" y="97"/>
                      <a:pt x="927" y="97"/>
                    </a:cubicBezTo>
                    <a:cubicBezTo>
                      <a:pt x="927" y="84"/>
                      <a:pt x="927" y="84"/>
                      <a:pt x="927" y="84"/>
                    </a:cubicBezTo>
                    <a:moveTo>
                      <a:pt x="863" y="73"/>
                    </a:moveTo>
                    <a:cubicBezTo>
                      <a:pt x="863" y="74"/>
                      <a:pt x="863" y="75"/>
                      <a:pt x="863" y="75"/>
                    </a:cubicBezTo>
                    <a:cubicBezTo>
                      <a:pt x="863" y="80"/>
                      <a:pt x="863" y="85"/>
                      <a:pt x="863" y="90"/>
                    </a:cubicBezTo>
                    <a:cubicBezTo>
                      <a:pt x="873" y="90"/>
                      <a:pt x="884" y="90"/>
                      <a:pt x="895" y="91"/>
                    </a:cubicBezTo>
                    <a:cubicBezTo>
                      <a:pt x="905" y="91"/>
                      <a:pt x="915" y="91"/>
                      <a:pt x="926" y="92"/>
                    </a:cubicBezTo>
                    <a:cubicBezTo>
                      <a:pt x="926" y="92"/>
                      <a:pt x="926" y="92"/>
                      <a:pt x="926" y="92"/>
                    </a:cubicBezTo>
                    <a:cubicBezTo>
                      <a:pt x="926" y="92"/>
                      <a:pt x="926" y="92"/>
                      <a:pt x="926" y="92"/>
                    </a:cubicBezTo>
                    <a:cubicBezTo>
                      <a:pt x="927" y="92"/>
                      <a:pt x="927" y="92"/>
                      <a:pt x="927" y="92"/>
                    </a:cubicBezTo>
                    <a:cubicBezTo>
                      <a:pt x="927" y="92"/>
                      <a:pt x="927" y="92"/>
                      <a:pt x="927" y="92"/>
                    </a:cubicBezTo>
                    <a:cubicBezTo>
                      <a:pt x="927" y="86"/>
                      <a:pt x="927" y="84"/>
                      <a:pt x="927" y="84"/>
                    </a:cubicBezTo>
                    <a:cubicBezTo>
                      <a:pt x="927" y="84"/>
                      <a:pt x="927" y="84"/>
                      <a:pt x="927" y="84"/>
                    </a:cubicBezTo>
                    <a:cubicBezTo>
                      <a:pt x="927" y="84"/>
                      <a:pt x="927" y="84"/>
                      <a:pt x="927" y="84"/>
                    </a:cubicBezTo>
                    <a:cubicBezTo>
                      <a:pt x="927" y="84"/>
                      <a:pt x="927" y="84"/>
                      <a:pt x="927" y="84"/>
                    </a:cubicBezTo>
                    <a:cubicBezTo>
                      <a:pt x="927" y="84"/>
                      <a:pt x="927" y="84"/>
                      <a:pt x="927" y="84"/>
                    </a:cubicBezTo>
                    <a:cubicBezTo>
                      <a:pt x="927" y="97"/>
                      <a:pt x="927" y="97"/>
                      <a:pt x="927" y="97"/>
                    </a:cubicBezTo>
                    <a:cubicBezTo>
                      <a:pt x="927" y="97"/>
                      <a:pt x="927" y="97"/>
                      <a:pt x="927" y="97"/>
                    </a:cubicBezTo>
                    <a:cubicBezTo>
                      <a:pt x="927" y="94"/>
                      <a:pt x="927" y="87"/>
                      <a:pt x="927" y="76"/>
                    </a:cubicBezTo>
                    <a:cubicBezTo>
                      <a:pt x="926" y="76"/>
                      <a:pt x="926" y="76"/>
                      <a:pt x="926" y="76"/>
                    </a:cubicBezTo>
                    <a:cubicBezTo>
                      <a:pt x="924" y="76"/>
                      <a:pt x="924" y="76"/>
                      <a:pt x="924" y="76"/>
                    </a:cubicBezTo>
                    <a:cubicBezTo>
                      <a:pt x="921" y="75"/>
                      <a:pt x="921" y="75"/>
                      <a:pt x="921" y="75"/>
                    </a:cubicBezTo>
                    <a:cubicBezTo>
                      <a:pt x="914" y="75"/>
                      <a:pt x="914" y="75"/>
                      <a:pt x="914" y="75"/>
                    </a:cubicBezTo>
                    <a:cubicBezTo>
                      <a:pt x="899" y="75"/>
                      <a:pt x="899" y="75"/>
                      <a:pt x="899" y="75"/>
                    </a:cubicBezTo>
                    <a:cubicBezTo>
                      <a:pt x="887" y="74"/>
                      <a:pt x="875" y="74"/>
                      <a:pt x="863" y="73"/>
                    </a:cubicBezTo>
                    <a:moveTo>
                      <a:pt x="37" y="73"/>
                    </a:moveTo>
                    <a:cubicBezTo>
                      <a:pt x="37" y="81"/>
                      <a:pt x="37" y="87"/>
                      <a:pt x="37" y="93"/>
                    </a:cubicBezTo>
                    <a:cubicBezTo>
                      <a:pt x="37" y="93"/>
                      <a:pt x="37" y="93"/>
                      <a:pt x="37" y="93"/>
                    </a:cubicBezTo>
                    <a:cubicBezTo>
                      <a:pt x="37" y="88"/>
                      <a:pt x="37" y="81"/>
                      <a:pt x="37" y="73"/>
                    </a:cubicBezTo>
                    <a:cubicBezTo>
                      <a:pt x="37" y="73"/>
                      <a:pt x="37" y="73"/>
                      <a:pt x="37" y="73"/>
                    </a:cubicBezTo>
                    <a:moveTo>
                      <a:pt x="942" y="55"/>
                    </a:moveTo>
                    <a:cubicBezTo>
                      <a:pt x="942" y="55"/>
                      <a:pt x="942" y="55"/>
                      <a:pt x="942" y="55"/>
                    </a:cubicBezTo>
                    <a:cubicBezTo>
                      <a:pt x="942" y="56"/>
                      <a:pt x="942" y="58"/>
                      <a:pt x="942" y="62"/>
                    </a:cubicBezTo>
                    <a:cubicBezTo>
                      <a:pt x="941" y="62"/>
                      <a:pt x="941" y="62"/>
                      <a:pt x="941" y="62"/>
                    </a:cubicBezTo>
                    <a:cubicBezTo>
                      <a:pt x="938" y="62"/>
                      <a:pt x="938" y="62"/>
                      <a:pt x="938" y="62"/>
                    </a:cubicBezTo>
                    <a:cubicBezTo>
                      <a:pt x="928" y="62"/>
                      <a:pt x="928" y="62"/>
                      <a:pt x="928" y="62"/>
                    </a:cubicBezTo>
                    <a:cubicBezTo>
                      <a:pt x="928" y="62"/>
                      <a:pt x="928" y="62"/>
                      <a:pt x="928" y="62"/>
                    </a:cubicBezTo>
                    <a:cubicBezTo>
                      <a:pt x="928" y="63"/>
                      <a:pt x="928" y="64"/>
                      <a:pt x="928" y="65"/>
                    </a:cubicBezTo>
                    <a:cubicBezTo>
                      <a:pt x="928" y="65"/>
                      <a:pt x="928" y="65"/>
                      <a:pt x="928" y="65"/>
                    </a:cubicBezTo>
                    <a:cubicBezTo>
                      <a:pt x="928" y="69"/>
                      <a:pt x="928" y="71"/>
                      <a:pt x="928" y="71"/>
                    </a:cubicBezTo>
                    <a:cubicBezTo>
                      <a:pt x="928" y="71"/>
                      <a:pt x="928" y="69"/>
                      <a:pt x="928" y="65"/>
                    </a:cubicBezTo>
                    <a:cubicBezTo>
                      <a:pt x="928" y="65"/>
                      <a:pt x="928" y="65"/>
                      <a:pt x="928" y="65"/>
                    </a:cubicBezTo>
                    <a:cubicBezTo>
                      <a:pt x="927" y="65"/>
                      <a:pt x="927" y="65"/>
                      <a:pt x="927" y="65"/>
                    </a:cubicBezTo>
                    <a:cubicBezTo>
                      <a:pt x="928" y="77"/>
                      <a:pt x="928" y="81"/>
                      <a:pt x="928" y="81"/>
                    </a:cubicBezTo>
                    <a:cubicBezTo>
                      <a:pt x="928" y="81"/>
                      <a:pt x="928" y="78"/>
                      <a:pt x="928" y="76"/>
                    </a:cubicBezTo>
                    <a:cubicBezTo>
                      <a:pt x="928" y="73"/>
                      <a:pt x="928" y="71"/>
                      <a:pt x="928" y="71"/>
                    </a:cubicBezTo>
                    <a:cubicBezTo>
                      <a:pt x="928" y="71"/>
                      <a:pt x="928" y="72"/>
                      <a:pt x="928" y="76"/>
                    </a:cubicBezTo>
                    <a:cubicBezTo>
                      <a:pt x="927" y="76"/>
                      <a:pt x="927" y="76"/>
                      <a:pt x="927" y="76"/>
                    </a:cubicBezTo>
                    <a:cubicBezTo>
                      <a:pt x="927" y="76"/>
                      <a:pt x="927" y="76"/>
                      <a:pt x="927" y="76"/>
                    </a:cubicBezTo>
                    <a:cubicBezTo>
                      <a:pt x="927" y="76"/>
                      <a:pt x="927" y="76"/>
                      <a:pt x="927" y="76"/>
                    </a:cubicBezTo>
                    <a:cubicBezTo>
                      <a:pt x="927" y="87"/>
                      <a:pt x="927" y="94"/>
                      <a:pt x="927" y="97"/>
                    </a:cubicBezTo>
                    <a:cubicBezTo>
                      <a:pt x="937" y="96"/>
                      <a:pt x="937" y="96"/>
                      <a:pt x="937" y="96"/>
                    </a:cubicBezTo>
                    <a:cubicBezTo>
                      <a:pt x="942" y="96"/>
                      <a:pt x="942" y="96"/>
                      <a:pt x="942" y="96"/>
                    </a:cubicBezTo>
                    <a:cubicBezTo>
                      <a:pt x="943" y="96"/>
                      <a:pt x="943" y="96"/>
                      <a:pt x="943" y="96"/>
                    </a:cubicBezTo>
                    <a:cubicBezTo>
                      <a:pt x="943" y="96"/>
                      <a:pt x="943" y="96"/>
                      <a:pt x="943" y="96"/>
                    </a:cubicBezTo>
                    <a:cubicBezTo>
                      <a:pt x="943" y="96"/>
                      <a:pt x="943" y="96"/>
                      <a:pt x="943" y="96"/>
                    </a:cubicBezTo>
                    <a:cubicBezTo>
                      <a:pt x="943" y="96"/>
                      <a:pt x="943" y="86"/>
                      <a:pt x="943" y="75"/>
                    </a:cubicBezTo>
                    <a:cubicBezTo>
                      <a:pt x="942" y="66"/>
                      <a:pt x="942" y="58"/>
                      <a:pt x="942" y="55"/>
                    </a:cubicBezTo>
                    <a:moveTo>
                      <a:pt x="1016" y="39"/>
                    </a:moveTo>
                    <a:cubicBezTo>
                      <a:pt x="1016" y="39"/>
                      <a:pt x="1016" y="39"/>
                      <a:pt x="1016" y="39"/>
                    </a:cubicBezTo>
                    <a:cubicBezTo>
                      <a:pt x="1016" y="43"/>
                      <a:pt x="1016" y="46"/>
                      <a:pt x="1016" y="49"/>
                    </a:cubicBezTo>
                    <a:cubicBezTo>
                      <a:pt x="1016" y="49"/>
                      <a:pt x="1016" y="44"/>
                      <a:pt x="1016" y="39"/>
                    </a:cubicBezTo>
                    <a:moveTo>
                      <a:pt x="10" y="35"/>
                    </a:moveTo>
                    <a:cubicBezTo>
                      <a:pt x="10" y="37"/>
                      <a:pt x="10" y="37"/>
                      <a:pt x="10" y="37"/>
                    </a:cubicBezTo>
                    <a:cubicBezTo>
                      <a:pt x="10" y="37"/>
                      <a:pt x="10" y="37"/>
                      <a:pt x="10" y="35"/>
                    </a:cubicBezTo>
                    <a:cubicBezTo>
                      <a:pt x="10" y="35"/>
                      <a:pt x="10" y="35"/>
                      <a:pt x="10" y="35"/>
                    </a:cubicBezTo>
                    <a:moveTo>
                      <a:pt x="37" y="29"/>
                    </a:moveTo>
                    <a:cubicBezTo>
                      <a:pt x="37" y="29"/>
                      <a:pt x="37" y="29"/>
                      <a:pt x="37" y="29"/>
                    </a:cubicBezTo>
                    <a:cubicBezTo>
                      <a:pt x="36" y="29"/>
                      <a:pt x="36" y="29"/>
                      <a:pt x="36" y="29"/>
                    </a:cubicBezTo>
                    <a:cubicBezTo>
                      <a:pt x="36" y="30"/>
                      <a:pt x="37" y="31"/>
                      <a:pt x="37" y="33"/>
                    </a:cubicBezTo>
                    <a:cubicBezTo>
                      <a:pt x="37" y="32"/>
                      <a:pt x="37" y="32"/>
                      <a:pt x="37" y="32"/>
                    </a:cubicBezTo>
                    <a:cubicBezTo>
                      <a:pt x="37" y="30"/>
                      <a:pt x="37" y="29"/>
                      <a:pt x="37" y="29"/>
                    </a:cubicBezTo>
                    <a:moveTo>
                      <a:pt x="124" y="25"/>
                    </a:moveTo>
                    <a:cubicBezTo>
                      <a:pt x="117" y="26"/>
                      <a:pt x="109" y="26"/>
                      <a:pt x="102" y="26"/>
                    </a:cubicBezTo>
                    <a:cubicBezTo>
                      <a:pt x="87" y="27"/>
                      <a:pt x="72" y="27"/>
                      <a:pt x="59" y="28"/>
                    </a:cubicBezTo>
                    <a:cubicBezTo>
                      <a:pt x="52" y="28"/>
                      <a:pt x="45" y="28"/>
                      <a:pt x="39" y="29"/>
                    </a:cubicBezTo>
                    <a:cubicBezTo>
                      <a:pt x="37" y="29"/>
                      <a:pt x="37" y="29"/>
                      <a:pt x="37" y="29"/>
                    </a:cubicBezTo>
                    <a:cubicBezTo>
                      <a:pt x="37" y="29"/>
                      <a:pt x="37" y="30"/>
                      <a:pt x="37" y="32"/>
                    </a:cubicBezTo>
                    <a:cubicBezTo>
                      <a:pt x="37" y="32"/>
                      <a:pt x="37" y="32"/>
                      <a:pt x="37" y="32"/>
                    </a:cubicBezTo>
                    <a:cubicBezTo>
                      <a:pt x="39" y="32"/>
                      <a:pt x="41" y="32"/>
                      <a:pt x="42" y="32"/>
                    </a:cubicBezTo>
                    <a:cubicBezTo>
                      <a:pt x="63" y="31"/>
                      <a:pt x="89" y="30"/>
                      <a:pt x="110" y="29"/>
                    </a:cubicBezTo>
                    <a:cubicBezTo>
                      <a:pt x="115" y="29"/>
                      <a:pt x="120" y="28"/>
                      <a:pt x="124" y="28"/>
                    </a:cubicBezTo>
                    <a:cubicBezTo>
                      <a:pt x="124" y="27"/>
                      <a:pt x="124" y="26"/>
                      <a:pt x="124" y="25"/>
                    </a:cubicBezTo>
                    <a:moveTo>
                      <a:pt x="1015" y="22"/>
                    </a:moveTo>
                    <a:cubicBezTo>
                      <a:pt x="1015" y="22"/>
                      <a:pt x="1015" y="22"/>
                      <a:pt x="1015" y="24"/>
                    </a:cubicBezTo>
                    <a:cubicBezTo>
                      <a:pt x="1015" y="24"/>
                      <a:pt x="1015" y="24"/>
                      <a:pt x="1015" y="24"/>
                    </a:cubicBezTo>
                    <a:cubicBezTo>
                      <a:pt x="1015" y="23"/>
                      <a:pt x="1015" y="22"/>
                      <a:pt x="1015" y="22"/>
                    </a:cubicBezTo>
                    <a:moveTo>
                      <a:pt x="1016" y="19"/>
                    </a:moveTo>
                    <a:cubicBezTo>
                      <a:pt x="1016" y="19"/>
                      <a:pt x="1016" y="21"/>
                      <a:pt x="1016" y="24"/>
                    </a:cubicBezTo>
                    <a:cubicBezTo>
                      <a:pt x="1016" y="24"/>
                      <a:pt x="1016" y="24"/>
                      <a:pt x="1016" y="24"/>
                    </a:cubicBezTo>
                    <a:cubicBezTo>
                      <a:pt x="1016" y="24"/>
                      <a:pt x="1016" y="24"/>
                      <a:pt x="1016" y="24"/>
                    </a:cubicBezTo>
                    <a:cubicBezTo>
                      <a:pt x="1016" y="21"/>
                      <a:pt x="1016" y="19"/>
                      <a:pt x="1016" y="19"/>
                    </a:cubicBezTo>
                    <a:moveTo>
                      <a:pt x="902" y="10"/>
                    </a:moveTo>
                    <a:cubicBezTo>
                      <a:pt x="887" y="11"/>
                      <a:pt x="887" y="11"/>
                      <a:pt x="887" y="11"/>
                    </a:cubicBezTo>
                    <a:cubicBezTo>
                      <a:pt x="889" y="11"/>
                      <a:pt x="891" y="11"/>
                      <a:pt x="893" y="11"/>
                    </a:cubicBezTo>
                    <a:cubicBezTo>
                      <a:pt x="902" y="10"/>
                      <a:pt x="902" y="10"/>
                      <a:pt x="902" y="10"/>
                    </a:cubicBezTo>
                    <a:moveTo>
                      <a:pt x="924" y="8"/>
                    </a:moveTo>
                    <a:cubicBezTo>
                      <a:pt x="924" y="8"/>
                      <a:pt x="924" y="8"/>
                      <a:pt x="924" y="8"/>
                    </a:cubicBezTo>
                    <a:cubicBezTo>
                      <a:pt x="924" y="12"/>
                      <a:pt x="924" y="16"/>
                      <a:pt x="924" y="16"/>
                    </a:cubicBezTo>
                    <a:cubicBezTo>
                      <a:pt x="924" y="16"/>
                      <a:pt x="924" y="14"/>
                      <a:pt x="924" y="8"/>
                    </a:cubicBezTo>
                    <a:cubicBezTo>
                      <a:pt x="924" y="8"/>
                      <a:pt x="924" y="8"/>
                      <a:pt x="924" y="8"/>
                    </a:cubicBezTo>
                    <a:cubicBezTo>
                      <a:pt x="924" y="8"/>
                      <a:pt x="924" y="8"/>
                      <a:pt x="924" y="8"/>
                    </a:cubicBezTo>
                    <a:cubicBezTo>
                      <a:pt x="922" y="8"/>
                      <a:pt x="922" y="8"/>
                      <a:pt x="922" y="8"/>
                    </a:cubicBezTo>
                    <a:cubicBezTo>
                      <a:pt x="918" y="9"/>
                      <a:pt x="918" y="9"/>
                      <a:pt x="918" y="9"/>
                    </a:cubicBezTo>
                    <a:cubicBezTo>
                      <a:pt x="910" y="9"/>
                      <a:pt x="910" y="9"/>
                      <a:pt x="910" y="9"/>
                    </a:cubicBezTo>
                    <a:cubicBezTo>
                      <a:pt x="902" y="10"/>
                      <a:pt x="902" y="10"/>
                      <a:pt x="902" y="10"/>
                    </a:cubicBezTo>
                    <a:cubicBezTo>
                      <a:pt x="893" y="11"/>
                      <a:pt x="893" y="11"/>
                      <a:pt x="893" y="11"/>
                    </a:cubicBezTo>
                    <a:cubicBezTo>
                      <a:pt x="891" y="11"/>
                      <a:pt x="889" y="11"/>
                      <a:pt x="887" y="11"/>
                    </a:cubicBezTo>
                    <a:cubicBezTo>
                      <a:pt x="879" y="12"/>
                      <a:pt x="879" y="12"/>
                      <a:pt x="879" y="12"/>
                    </a:cubicBezTo>
                    <a:cubicBezTo>
                      <a:pt x="836" y="15"/>
                      <a:pt x="792" y="17"/>
                      <a:pt x="745" y="18"/>
                    </a:cubicBezTo>
                    <a:cubicBezTo>
                      <a:pt x="741" y="18"/>
                      <a:pt x="734" y="18"/>
                      <a:pt x="725" y="18"/>
                    </a:cubicBezTo>
                    <a:cubicBezTo>
                      <a:pt x="703" y="19"/>
                      <a:pt x="684" y="19"/>
                      <a:pt x="673" y="20"/>
                    </a:cubicBezTo>
                    <a:cubicBezTo>
                      <a:pt x="638" y="20"/>
                      <a:pt x="603" y="20"/>
                      <a:pt x="568" y="20"/>
                    </a:cubicBezTo>
                    <a:cubicBezTo>
                      <a:pt x="568" y="20"/>
                      <a:pt x="442" y="21"/>
                      <a:pt x="304" y="23"/>
                    </a:cubicBezTo>
                    <a:cubicBezTo>
                      <a:pt x="243" y="23"/>
                      <a:pt x="180" y="24"/>
                      <a:pt x="124" y="25"/>
                    </a:cubicBezTo>
                    <a:cubicBezTo>
                      <a:pt x="124" y="26"/>
                      <a:pt x="124" y="27"/>
                      <a:pt x="124" y="28"/>
                    </a:cubicBezTo>
                    <a:cubicBezTo>
                      <a:pt x="286" y="22"/>
                      <a:pt x="438" y="21"/>
                      <a:pt x="604" y="21"/>
                    </a:cubicBezTo>
                    <a:cubicBezTo>
                      <a:pt x="633" y="20"/>
                      <a:pt x="687" y="20"/>
                      <a:pt x="707" y="20"/>
                    </a:cubicBezTo>
                    <a:cubicBezTo>
                      <a:pt x="728" y="19"/>
                      <a:pt x="756" y="19"/>
                      <a:pt x="784" y="19"/>
                    </a:cubicBezTo>
                    <a:cubicBezTo>
                      <a:pt x="832" y="20"/>
                      <a:pt x="879" y="20"/>
                      <a:pt x="925" y="21"/>
                    </a:cubicBezTo>
                    <a:cubicBezTo>
                      <a:pt x="924" y="16"/>
                      <a:pt x="924" y="11"/>
                      <a:pt x="924" y="8"/>
                    </a:cubicBezTo>
                    <a:moveTo>
                      <a:pt x="288" y="5"/>
                    </a:moveTo>
                    <a:cubicBezTo>
                      <a:pt x="261" y="5"/>
                      <a:pt x="230" y="5"/>
                      <a:pt x="197" y="5"/>
                    </a:cubicBezTo>
                    <a:cubicBezTo>
                      <a:pt x="164" y="6"/>
                      <a:pt x="132" y="7"/>
                      <a:pt x="99" y="9"/>
                    </a:cubicBezTo>
                    <a:cubicBezTo>
                      <a:pt x="83" y="10"/>
                      <a:pt x="67" y="10"/>
                      <a:pt x="51" y="11"/>
                    </a:cubicBezTo>
                    <a:cubicBezTo>
                      <a:pt x="28" y="13"/>
                      <a:pt x="28" y="13"/>
                      <a:pt x="28" y="13"/>
                    </a:cubicBezTo>
                    <a:cubicBezTo>
                      <a:pt x="16" y="14"/>
                      <a:pt x="16" y="14"/>
                      <a:pt x="16" y="14"/>
                    </a:cubicBezTo>
                    <a:cubicBezTo>
                      <a:pt x="10" y="14"/>
                      <a:pt x="10" y="14"/>
                      <a:pt x="10" y="14"/>
                    </a:cubicBezTo>
                    <a:cubicBezTo>
                      <a:pt x="9" y="14"/>
                      <a:pt x="9" y="14"/>
                      <a:pt x="9" y="14"/>
                    </a:cubicBezTo>
                    <a:cubicBezTo>
                      <a:pt x="9" y="21"/>
                      <a:pt x="9" y="28"/>
                      <a:pt x="9" y="35"/>
                    </a:cubicBezTo>
                    <a:cubicBezTo>
                      <a:pt x="3" y="35"/>
                      <a:pt x="0" y="36"/>
                      <a:pt x="4" y="36"/>
                    </a:cubicBezTo>
                    <a:cubicBezTo>
                      <a:pt x="6" y="36"/>
                      <a:pt x="8" y="36"/>
                      <a:pt x="9" y="36"/>
                    </a:cubicBezTo>
                    <a:cubicBezTo>
                      <a:pt x="10" y="87"/>
                      <a:pt x="10" y="100"/>
                      <a:pt x="10" y="100"/>
                    </a:cubicBezTo>
                    <a:cubicBezTo>
                      <a:pt x="10" y="100"/>
                      <a:pt x="10" y="96"/>
                      <a:pt x="10" y="93"/>
                    </a:cubicBezTo>
                    <a:cubicBezTo>
                      <a:pt x="10" y="89"/>
                      <a:pt x="10" y="86"/>
                      <a:pt x="10" y="86"/>
                    </a:cubicBezTo>
                    <a:cubicBezTo>
                      <a:pt x="10" y="86"/>
                      <a:pt x="10" y="88"/>
                      <a:pt x="10" y="93"/>
                    </a:cubicBezTo>
                    <a:cubicBezTo>
                      <a:pt x="11" y="93"/>
                      <a:pt x="11" y="93"/>
                      <a:pt x="11" y="93"/>
                    </a:cubicBezTo>
                    <a:cubicBezTo>
                      <a:pt x="11" y="93"/>
                      <a:pt x="11" y="93"/>
                      <a:pt x="11" y="93"/>
                    </a:cubicBezTo>
                    <a:cubicBezTo>
                      <a:pt x="12" y="93"/>
                      <a:pt x="12" y="93"/>
                      <a:pt x="12" y="93"/>
                    </a:cubicBezTo>
                    <a:cubicBezTo>
                      <a:pt x="15" y="93"/>
                      <a:pt x="15" y="93"/>
                      <a:pt x="15" y="93"/>
                    </a:cubicBezTo>
                    <a:cubicBezTo>
                      <a:pt x="23" y="93"/>
                      <a:pt x="30" y="93"/>
                      <a:pt x="37" y="93"/>
                    </a:cubicBezTo>
                    <a:cubicBezTo>
                      <a:pt x="37" y="115"/>
                      <a:pt x="37" y="122"/>
                      <a:pt x="37" y="122"/>
                    </a:cubicBezTo>
                    <a:cubicBezTo>
                      <a:pt x="37" y="122"/>
                      <a:pt x="37" y="121"/>
                      <a:pt x="37" y="119"/>
                    </a:cubicBezTo>
                    <a:cubicBezTo>
                      <a:pt x="37" y="115"/>
                      <a:pt x="37" y="107"/>
                      <a:pt x="37" y="93"/>
                    </a:cubicBezTo>
                    <a:cubicBezTo>
                      <a:pt x="28" y="93"/>
                      <a:pt x="22" y="93"/>
                      <a:pt x="19" y="93"/>
                    </a:cubicBezTo>
                    <a:cubicBezTo>
                      <a:pt x="19" y="93"/>
                      <a:pt x="19" y="93"/>
                      <a:pt x="19" y="93"/>
                    </a:cubicBezTo>
                    <a:cubicBezTo>
                      <a:pt x="18" y="93"/>
                      <a:pt x="17" y="93"/>
                      <a:pt x="17" y="93"/>
                    </a:cubicBezTo>
                    <a:cubicBezTo>
                      <a:pt x="17" y="93"/>
                      <a:pt x="18" y="93"/>
                      <a:pt x="19" y="93"/>
                    </a:cubicBezTo>
                    <a:cubicBezTo>
                      <a:pt x="19" y="93"/>
                      <a:pt x="19" y="93"/>
                      <a:pt x="19" y="93"/>
                    </a:cubicBezTo>
                    <a:cubicBezTo>
                      <a:pt x="22" y="93"/>
                      <a:pt x="28" y="93"/>
                      <a:pt x="37" y="93"/>
                    </a:cubicBezTo>
                    <a:cubicBezTo>
                      <a:pt x="37" y="87"/>
                      <a:pt x="37" y="81"/>
                      <a:pt x="37" y="73"/>
                    </a:cubicBezTo>
                    <a:cubicBezTo>
                      <a:pt x="35" y="73"/>
                      <a:pt x="34" y="73"/>
                      <a:pt x="33" y="73"/>
                    </a:cubicBezTo>
                    <a:cubicBezTo>
                      <a:pt x="20" y="73"/>
                      <a:pt x="20" y="73"/>
                      <a:pt x="20" y="73"/>
                    </a:cubicBezTo>
                    <a:cubicBezTo>
                      <a:pt x="14" y="73"/>
                      <a:pt x="14" y="73"/>
                      <a:pt x="14" y="73"/>
                    </a:cubicBezTo>
                    <a:cubicBezTo>
                      <a:pt x="11" y="73"/>
                      <a:pt x="11" y="73"/>
                      <a:pt x="11" y="73"/>
                    </a:cubicBezTo>
                    <a:cubicBezTo>
                      <a:pt x="10" y="52"/>
                      <a:pt x="10" y="41"/>
                      <a:pt x="10" y="35"/>
                    </a:cubicBezTo>
                    <a:cubicBezTo>
                      <a:pt x="10" y="35"/>
                      <a:pt x="10" y="35"/>
                      <a:pt x="9" y="35"/>
                    </a:cubicBezTo>
                    <a:cubicBezTo>
                      <a:pt x="6" y="35"/>
                      <a:pt x="7" y="35"/>
                      <a:pt x="10" y="35"/>
                    </a:cubicBezTo>
                    <a:cubicBezTo>
                      <a:pt x="10" y="31"/>
                      <a:pt x="10" y="30"/>
                      <a:pt x="10" y="30"/>
                    </a:cubicBezTo>
                    <a:cubicBezTo>
                      <a:pt x="10" y="30"/>
                      <a:pt x="10" y="32"/>
                      <a:pt x="10" y="34"/>
                    </a:cubicBezTo>
                    <a:cubicBezTo>
                      <a:pt x="10" y="34"/>
                      <a:pt x="10" y="34"/>
                      <a:pt x="10" y="35"/>
                    </a:cubicBezTo>
                    <a:cubicBezTo>
                      <a:pt x="10" y="35"/>
                      <a:pt x="10" y="35"/>
                      <a:pt x="10" y="35"/>
                    </a:cubicBezTo>
                    <a:cubicBezTo>
                      <a:pt x="10" y="34"/>
                      <a:pt x="10" y="34"/>
                      <a:pt x="10" y="34"/>
                    </a:cubicBezTo>
                    <a:cubicBezTo>
                      <a:pt x="11" y="34"/>
                      <a:pt x="11" y="34"/>
                      <a:pt x="11" y="34"/>
                    </a:cubicBezTo>
                    <a:cubicBezTo>
                      <a:pt x="12" y="34"/>
                      <a:pt x="12" y="34"/>
                      <a:pt x="12" y="34"/>
                    </a:cubicBezTo>
                    <a:cubicBezTo>
                      <a:pt x="13" y="34"/>
                      <a:pt x="13" y="34"/>
                      <a:pt x="13" y="34"/>
                    </a:cubicBezTo>
                    <a:cubicBezTo>
                      <a:pt x="37" y="33"/>
                      <a:pt x="37" y="33"/>
                      <a:pt x="37" y="33"/>
                    </a:cubicBezTo>
                    <a:cubicBezTo>
                      <a:pt x="37" y="31"/>
                      <a:pt x="36" y="30"/>
                      <a:pt x="36" y="29"/>
                    </a:cubicBezTo>
                    <a:cubicBezTo>
                      <a:pt x="36" y="29"/>
                      <a:pt x="36" y="29"/>
                      <a:pt x="36" y="29"/>
                    </a:cubicBezTo>
                    <a:cubicBezTo>
                      <a:pt x="36" y="29"/>
                      <a:pt x="36" y="29"/>
                      <a:pt x="36" y="29"/>
                    </a:cubicBezTo>
                    <a:cubicBezTo>
                      <a:pt x="37" y="29"/>
                      <a:pt x="37" y="29"/>
                      <a:pt x="37" y="29"/>
                    </a:cubicBezTo>
                    <a:cubicBezTo>
                      <a:pt x="37" y="29"/>
                      <a:pt x="37" y="29"/>
                      <a:pt x="37" y="29"/>
                    </a:cubicBezTo>
                    <a:cubicBezTo>
                      <a:pt x="37" y="29"/>
                      <a:pt x="37" y="28"/>
                      <a:pt x="37" y="28"/>
                    </a:cubicBezTo>
                    <a:cubicBezTo>
                      <a:pt x="37" y="28"/>
                      <a:pt x="37" y="29"/>
                      <a:pt x="37" y="29"/>
                    </a:cubicBezTo>
                    <a:cubicBezTo>
                      <a:pt x="39" y="29"/>
                      <a:pt x="39" y="29"/>
                      <a:pt x="39" y="29"/>
                    </a:cubicBezTo>
                    <a:cubicBezTo>
                      <a:pt x="45" y="28"/>
                      <a:pt x="52" y="28"/>
                      <a:pt x="59" y="28"/>
                    </a:cubicBezTo>
                    <a:cubicBezTo>
                      <a:pt x="72" y="27"/>
                      <a:pt x="87" y="27"/>
                      <a:pt x="102" y="26"/>
                    </a:cubicBezTo>
                    <a:cubicBezTo>
                      <a:pt x="109" y="26"/>
                      <a:pt x="117" y="26"/>
                      <a:pt x="124" y="25"/>
                    </a:cubicBezTo>
                    <a:cubicBezTo>
                      <a:pt x="124" y="21"/>
                      <a:pt x="124" y="18"/>
                      <a:pt x="124" y="18"/>
                    </a:cubicBezTo>
                    <a:cubicBezTo>
                      <a:pt x="124" y="18"/>
                      <a:pt x="124" y="20"/>
                      <a:pt x="124" y="25"/>
                    </a:cubicBezTo>
                    <a:cubicBezTo>
                      <a:pt x="180" y="24"/>
                      <a:pt x="243" y="23"/>
                      <a:pt x="304" y="23"/>
                    </a:cubicBezTo>
                    <a:cubicBezTo>
                      <a:pt x="442" y="21"/>
                      <a:pt x="568" y="20"/>
                      <a:pt x="568" y="20"/>
                    </a:cubicBezTo>
                    <a:cubicBezTo>
                      <a:pt x="603" y="20"/>
                      <a:pt x="638" y="20"/>
                      <a:pt x="673" y="20"/>
                    </a:cubicBezTo>
                    <a:cubicBezTo>
                      <a:pt x="684" y="19"/>
                      <a:pt x="703" y="19"/>
                      <a:pt x="725" y="18"/>
                    </a:cubicBezTo>
                    <a:cubicBezTo>
                      <a:pt x="697" y="19"/>
                      <a:pt x="650" y="20"/>
                      <a:pt x="614" y="20"/>
                    </a:cubicBezTo>
                    <a:cubicBezTo>
                      <a:pt x="603" y="19"/>
                      <a:pt x="591" y="19"/>
                      <a:pt x="580" y="18"/>
                    </a:cubicBezTo>
                    <a:cubicBezTo>
                      <a:pt x="503" y="13"/>
                      <a:pt x="441" y="5"/>
                      <a:pt x="288" y="5"/>
                    </a:cubicBezTo>
                    <a:moveTo>
                      <a:pt x="924" y="0"/>
                    </a:moveTo>
                    <a:cubicBezTo>
                      <a:pt x="924" y="0"/>
                      <a:pt x="924" y="4"/>
                      <a:pt x="924" y="8"/>
                    </a:cubicBezTo>
                    <a:cubicBezTo>
                      <a:pt x="924" y="8"/>
                      <a:pt x="924" y="8"/>
                      <a:pt x="924" y="8"/>
                    </a:cubicBezTo>
                    <a:cubicBezTo>
                      <a:pt x="924" y="8"/>
                      <a:pt x="924" y="8"/>
                      <a:pt x="924" y="8"/>
                    </a:cubicBezTo>
                    <a:cubicBezTo>
                      <a:pt x="924" y="3"/>
                      <a:pt x="924" y="0"/>
                      <a:pt x="924" y="0"/>
                    </a:cubicBezTo>
                  </a:path>
                </a:pathLst>
              </a:custGeom>
              <a:solidFill>
                <a:srgbClr val="EC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76" name="Freeform 162"/>
              <p:cNvSpPr>
                <a:spLocks noEditPoints="1"/>
              </p:cNvSpPr>
              <p:nvPr/>
            </p:nvSpPr>
            <p:spPr bwMode="auto">
              <a:xfrm>
                <a:off x="5239201" y="2524819"/>
                <a:ext cx="197987" cy="6439"/>
              </a:xfrm>
              <a:custGeom>
                <a:avLst/>
                <a:gdLst>
                  <a:gd name="T0" fmla="*/ 90 w 90"/>
                  <a:gd name="T1" fmla="*/ 3 h 3"/>
                  <a:gd name="T2" fmla="*/ 90 w 90"/>
                  <a:gd name="T3" fmla="*/ 3 h 3"/>
                  <a:gd name="T4" fmla="*/ 90 w 90"/>
                  <a:gd name="T5" fmla="*/ 3 h 3"/>
                  <a:gd name="T6" fmla="*/ 90 w 90"/>
                  <a:gd name="T7" fmla="*/ 3 h 3"/>
                  <a:gd name="T8" fmla="*/ 90 w 90"/>
                  <a:gd name="T9" fmla="*/ 3 h 3"/>
                  <a:gd name="T10" fmla="*/ 0 w 90"/>
                  <a:gd name="T11" fmla="*/ 0 h 3"/>
                  <a:gd name="T12" fmla="*/ 0 w 90"/>
                  <a:gd name="T13" fmla="*/ 0 h 3"/>
                  <a:gd name="T14" fmla="*/ 8 w 90"/>
                  <a:gd name="T15" fmla="*/ 1 h 3"/>
                  <a:gd name="T16" fmla="*/ 82 w 90"/>
                  <a:gd name="T17" fmla="*/ 3 h 3"/>
                  <a:gd name="T18" fmla="*/ 87 w 90"/>
                  <a:gd name="T19" fmla="*/ 3 h 3"/>
                  <a:gd name="T20" fmla="*/ 89 w 90"/>
                  <a:gd name="T21" fmla="*/ 3 h 3"/>
                  <a:gd name="T22" fmla="*/ 90 w 90"/>
                  <a:gd name="T23" fmla="*/ 3 h 3"/>
                  <a:gd name="T24" fmla="*/ 90 w 90"/>
                  <a:gd name="T25" fmla="*/ 3 h 3"/>
                  <a:gd name="T26" fmla="*/ 88 w 90"/>
                  <a:gd name="T27" fmla="*/ 3 h 3"/>
                  <a:gd name="T28" fmla="*/ 13 w 90"/>
                  <a:gd name="T29" fmla="*/ 1 h 3"/>
                  <a:gd name="T30" fmla="*/ 0 w 90"/>
                  <a:gd name="T31" fmla="*/ 0 h 3"/>
                  <a:gd name="T32" fmla="*/ 0 w 90"/>
                  <a:gd name="T33" fmla="*/ 0 h 3"/>
                  <a:gd name="T34" fmla="*/ 0 w 90"/>
                  <a:gd name="T35" fmla="*/ 0 h 3"/>
                  <a:gd name="T36" fmla="*/ 0 w 90"/>
                  <a:gd name="T37" fmla="*/ 0 h 3"/>
                  <a:gd name="T38" fmla="*/ 0 w 90"/>
                  <a:gd name="T39" fmla="*/ 0 h 3"/>
                  <a:gd name="T40" fmla="*/ 0 w 90"/>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3">
                    <a:moveTo>
                      <a:pt x="90" y="3"/>
                    </a:moveTo>
                    <a:cubicBezTo>
                      <a:pt x="90" y="3"/>
                      <a:pt x="90" y="3"/>
                      <a:pt x="90" y="3"/>
                    </a:cubicBezTo>
                    <a:cubicBezTo>
                      <a:pt x="90" y="3"/>
                      <a:pt x="90" y="3"/>
                      <a:pt x="90" y="3"/>
                    </a:cubicBezTo>
                    <a:cubicBezTo>
                      <a:pt x="90" y="3"/>
                      <a:pt x="90" y="3"/>
                      <a:pt x="90" y="3"/>
                    </a:cubicBezTo>
                    <a:cubicBezTo>
                      <a:pt x="90" y="3"/>
                      <a:pt x="90" y="3"/>
                      <a:pt x="90" y="3"/>
                    </a:cubicBezTo>
                    <a:moveTo>
                      <a:pt x="0" y="0"/>
                    </a:moveTo>
                    <a:cubicBezTo>
                      <a:pt x="0" y="0"/>
                      <a:pt x="0" y="0"/>
                      <a:pt x="0" y="0"/>
                    </a:cubicBezTo>
                    <a:cubicBezTo>
                      <a:pt x="3" y="0"/>
                      <a:pt x="5" y="1"/>
                      <a:pt x="8" y="1"/>
                    </a:cubicBezTo>
                    <a:cubicBezTo>
                      <a:pt x="33" y="1"/>
                      <a:pt x="58" y="2"/>
                      <a:pt x="82" y="3"/>
                    </a:cubicBezTo>
                    <a:cubicBezTo>
                      <a:pt x="87" y="3"/>
                      <a:pt x="87" y="3"/>
                      <a:pt x="87" y="3"/>
                    </a:cubicBezTo>
                    <a:cubicBezTo>
                      <a:pt x="89" y="3"/>
                      <a:pt x="89" y="3"/>
                      <a:pt x="89" y="3"/>
                    </a:cubicBezTo>
                    <a:cubicBezTo>
                      <a:pt x="90" y="3"/>
                      <a:pt x="90" y="3"/>
                      <a:pt x="90" y="3"/>
                    </a:cubicBezTo>
                    <a:cubicBezTo>
                      <a:pt x="90" y="3"/>
                      <a:pt x="90" y="3"/>
                      <a:pt x="90" y="3"/>
                    </a:cubicBezTo>
                    <a:cubicBezTo>
                      <a:pt x="88" y="3"/>
                      <a:pt x="88" y="3"/>
                      <a:pt x="88" y="3"/>
                    </a:cubicBezTo>
                    <a:cubicBezTo>
                      <a:pt x="63" y="2"/>
                      <a:pt x="38" y="1"/>
                      <a:pt x="13" y="1"/>
                    </a:cubicBezTo>
                    <a:cubicBezTo>
                      <a:pt x="9" y="1"/>
                      <a:pt x="4"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77" name="Freeform 163"/>
              <p:cNvSpPr>
                <a:spLocks noEditPoints="1"/>
              </p:cNvSpPr>
              <p:nvPr/>
            </p:nvSpPr>
            <p:spPr bwMode="auto">
              <a:xfrm>
                <a:off x="3306010" y="2519990"/>
                <a:ext cx="2131178" cy="28974"/>
              </a:xfrm>
              <a:custGeom>
                <a:avLst/>
                <a:gdLst>
                  <a:gd name="T0" fmla="*/ 82 w 973"/>
                  <a:gd name="T1" fmla="*/ 9 h 13"/>
                  <a:gd name="T2" fmla="*/ 68 w 973"/>
                  <a:gd name="T3" fmla="*/ 10 h 13"/>
                  <a:gd name="T4" fmla="*/ 0 w 973"/>
                  <a:gd name="T5" fmla="*/ 13 h 13"/>
                  <a:gd name="T6" fmla="*/ 82 w 973"/>
                  <a:gd name="T7" fmla="*/ 10 h 13"/>
                  <a:gd name="T8" fmla="*/ 82 w 973"/>
                  <a:gd name="T9" fmla="*/ 9 h 13"/>
                  <a:gd name="T10" fmla="*/ 82 w 973"/>
                  <a:gd name="T11" fmla="*/ 10 h 13"/>
                  <a:gd name="T12" fmla="*/ 82 w 973"/>
                  <a:gd name="T13" fmla="*/ 10 h 13"/>
                  <a:gd name="T14" fmla="*/ 82 w 973"/>
                  <a:gd name="T15" fmla="*/ 9 h 13"/>
                  <a:gd name="T16" fmla="*/ 883 w 973"/>
                  <a:gd name="T17" fmla="*/ 2 h 13"/>
                  <a:gd name="T18" fmla="*/ 883 w 973"/>
                  <a:gd name="T19" fmla="*/ 5 h 13"/>
                  <a:gd name="T20" fmla="*/ 884 w 973"/>
                  <a:gd name="T21" fmla="*/ 5 h 13"/>
                  <a:gd name="T22" fmla="*/ 884 w 973"/>
                  <a:gd name="T23" fmla="*/ 7 h 13"/>
                  <a:gd name="T24" fmla="*/ 923 w 973"/>
                  <a:gd name="T25" fmla="*/ 9 h 13"/>
                  <a:gd name="T26" fmla="*/ 941 w 973"/>
                  <a:gd name="T27" fmla="*/ 9 h 13"/>
                  <a:gd name="T28" fmla="*/ 958 w 973"/>
                  <a:gd name="T29" fmla="*/ 9 h 13"/>
                  <a:gd name="T30" fmla="*/ 971 w 973"/>
                  <a:gd name="T31" fmla="*/ 9 h 13"/>
                  <a:gd name="T32" fmla="*/ 972 w 973"/>
                  <a:gd name="T33" fmla="*/ 9 h 13"/>
                  <a:gd name="T34" fmla="*/ 972 w 973"/>
                  <a:gd name="T35" fmla="*/ 9 h 13"/>
                  <a:gd name="T36" fmla="*/ 973 w 973"/>
                  <a:gd name="T37" fmla="*/ 9 h 13"/>
                  <a:gd name="T38" fmla="*/ 973 w 973"/>
                  <a:gd name="T39" fmla="*/ 9 h 13"/>
                  <a:gd name="T40" fmla="*/ 973 w 973"/>
                  <a:gd name="T41" fmla="*/ 5 h 13"/>
                  <a:gd name="T42" fmla="*/ 973 w 973"/>
                  <a:gd name="T43" fmla="*/ 5 h 13"/>
                  <a:gd name="T44" fmla="*/ 973 w 973"/>
                  <a:gd name="T45" fmla="*/ 5 h 13"/>
                  <a:gd name="T46" fmla="*/ 973 w 973"/>
                  <a:gd name="T47" fmla="*/ 5 h 13"/>
                  <a:gd name="T48" fmla="*/ 973 w 973"/>
                  <a:gd name="T49" fmla="*/ 5 h 13"/>
                  <a:gd name="T50" fmla="*/ 972 w 973"/>
                  <a:gd name="T51" fmla="*/ 5 h 13"/>
                  <a:gd name="T52" fmla="*/ 970 w 973"/>
                  <a:gd name="T53" fmla="*/ 5 h 13"/>
                  <a:gd name="T54" fmla="*/ 965 w 973"/>
                  <a:gd name="T55" fmla="*/ 5 h 13"/>
                  <a:gd name="T56" fmla="*/ 891 w 973"/>
                  <a:gd name="T57" fmla="*/ 3 h 13"/>
                  <a:gd name="T58" fmla="*/ 883 w 973"/>
                  <a:gd name="T59" fmla="*/ 2 h 13"/>
                  <a:gd name="T60" fmla="*/ 742 w 973"/>
                  <a:gd name="T61" fmla="*/ 0 h 13"/>
                  <a:gd name="T62" fmla="*/ 665 w 973"/>
                  <a:gd name="T63" fmla="*/ 1 h 13"/>
                  <a:gd name="T64" fmla="*/ 562 w 973"/>
                  <a:gd name="T65" fmla="*/ 2 h 13"/>
                  <a:gd name="T66" fmla="*/ 82 w 973"/>
                  <a:gd name="T67" fmla="*/ 9 h 13"/>
                  <a:gd name="T68" fmla="*/ 82 w 973"/>
                  <a:gd name="T69" fmla="*/ 10 h 13"/>
                  <a:gd name="T70" fmla="*/ 208 w 973"/>
                  <a:gd name="T71" fmla="*/ 7 h 13"/>
                  <a:gd name="T72" fmla="*/ 237 w 973"/>
                  <a:gd name="T73" fmla="*/ 7 h 13"/>
                  <a:gd name="T74" fmla="*/ 273 w 973"/>
                  <a:gd name="T75" fmla="*/ 7 h 13"/>
                  <a:gd name="T76" fmla="*/ 448 w 973"/>
                  <a:gd name="T77" fmla="*/ 8 h 13"/>
                  <a:gd name="T78" fmla="*/ 640 w 973"/>
                  <a:gd name="T79" fmla="*/ 4 h 13"/>
                  <a:gd name="T80" fmla="*/ 643 w 973"/>
                  <a:gd name="T81" fmla="*/ 4 h 13"/>
                  <a:gd name="T82" fmla="*/ 649 w 973"/>
                  <a:gd name="T83" fmla="*/ 4 h 13"/>
                  <a:gd name="T84" fmla="*/ 657 w 973"/>
                  <a:gd name="T85" fmla="*/ 4 h 13"/>
                  <a:gd name="T86" fmla="*/ 864 w 973"/>
                  <a:gd name="T87" fmla="*/ 7 h 13"/>
                  <a:gd name="T88" fmla="*/ 883 w 973"/>
                  <a:gd name="T89" fmla="*/ 5 h 13"/>
                  <a:gd name="T90" fmla="*/ 883 w 973"/>
                  <a:gd name="T91" fmla="*/ 2 h 13"/>
                  <a:gd name="T92" fmla="*/ 883 w 973"/>
                  <a:gd name="T93" fmla="*/ 2 h 13"/>
                  <a:gd name="T94" fmla="*/ 883 w 973"/>
                  <a:gd name="T95" fmla="*/ 2 h 13"/>
                  <a:gd name="T96" fmla="*/ 742 w 973"/>
                  <a:gd name="T9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3" h="13">
                    <a:moveTo>
                      <a:pt x="82" y="9"/>
                    </a:moveTo>
                    <a:cubicBezTo>
                      <a:pt x="78" y="9"/>
                      <a:pt x="73" y="10"/>
                      <a:pt x="68" y="10"/>
                    </a:cubicBezTo>
                    <a:cubicBezTo>
                      <a:pt x="47" y="11"/>
                      <a:pt x="21" y="12"/>
                      <a:pt x="0" y="13"/>
                    </a:cubicBezTo>
                    <a:cubicBezTo>
                      <a:pt x="30" y="12"/>
                      <a:pt x="57" y="10"/>
                      <a:pt x="82" y="10"/>
                    </a:cubicBezTo>
                    <a:cubicBezTo>
                      <a:pt x="82" y="9"/>
                      <a:pt x="82" y="9"/>
                      <a:pt x="82" y="9"/>
                    </a:cubicBezTo>
                    <a:cubicBezTo>
                      <a:pt x="82" y="9"/>
                      <a:pt x="82" y="9"/>
                      <a:pt x="82" y="10"/>
                    </a:cubicBezTo>
                    <a:cubicBezTo>
                      <a:pt x="82" y="10"/>
                      <a:pt x="82" y="10"/>
                      <a:pt x="82" y="10"/>
                    </a:cubicBezTo>
                    <a:cubicBezTo>
                      <a:pt x="82" y="9"/>
                      <a:pt x="82" y="9"/>
                      <a:pt x="82" y="9"/>
                    </a:cubicBezTo>
                    <a:moveTo>
                      <a:pt x="883" y="2"/>
                    </a:moveTo>
                    <a:cubicBezTo>
                      <a:pt x="883" y="3"/>
                      <a:pt x="883" y="4"/>
                      <a:pt x="883" y="5"/>
                    </a:cubicBezTo>
                    <a:cubicBezTo>
                      <a:pt x="883" y="5"/>
                      <a:pt x="884" y="5"/>
                      <a:pt x="884" y="5"/>
                    </a:cubicBezTo>
                    <a:cubicBezTo>
                      <a:pt x="884" y="6"/>
                      <a:pt x="884" y="7"/>
                      <a:pt x="884" y="7"/>
                    </a:cubicBezTo>
                    <a:cubicBezTo>
                      <a:pt x="897" y="8"/>
                      <a:pt x="910" y="8"/>
                      <a:pt x="923" y="9"/>
                    </a:cubicBezTo>
                    <a:cubicBezTo>
                      <a:pt x="929" y="9"/>
                      <a:pt x="935" y="9"/>
                      <a:pt x="941" y="9"/>
                    </a:cubicBezTo>
                    <a:cubicBezTo>
                      <a:pt x="947" y="9"/>
                      <a:pt x="952" y="9"/>
                      <a:pt x="958" y="9"/>
                    </a:cubicBezTo>
                    <a:cubicBezTo>
                      <a:pt x="971" y="9"/>
                      <a:pt x="971" y="9"/>
                      <a:pt x="971" y="9"/>
                    </a:cubicBezTo>
                    <a:cubicBezTo>
                      <a:pt x="972" y="9"/>
                      <a:pt x="972" y="9"/>
                      <a:pt x="972" y="9"/>
                    </a:cubicBezTo>
                    <a:cubicBezTo>
                      <a:pt x="972" y="9"/>
                      <a:pt x="972" y="9"/>
                      <a:pt x="972" y="9"/>
                    </a:cubicBezTo>
                    <a:cubicBezTo>
                      <a:pt x="973" y="9"/>
                      <a:pt x="973" y="9"/>
                      <a:pt x="973" y="9"/>
                    </a:cubicBezTo>
                    <a:cubicBezTo>
                      <a:pt x="973" y="9"/>
                      <a:pt x="973" y="9"/>
                      <a:pt x="973" y="9"/>
                    </a:cubicBezTo>
                    <a:cubicBezTo>
                      <a:pt x="973" y="7"/>
                      <a:pt x="973" y="6"/>
                      <a:pt x="973" y="5"/>
                    </a:cubicBezTo>
                    <a:cubicBezTo>
                      <a:pt x="973" y="5"/>
                      <a:pt x="973" y="5"/>
                      <a:pt x="973" y="5"/>
                    </a:cubicBezTo>
                    <a:cubicBezTo>
                      <a:pt x="973" y="5"/>
                      <a:pt x="973" y="5"/>
                      <a:pt x="973" y="5"/>
                    </a:cubicBezTo>
                    <a:cubicBezTo>
                      <a:pt x="973" y="5"/>
                      <a:pt x="973" y="5"/>
                      <a:pt x="973" y="5"/>
                    </a:cubicBezTo>
                    <a:cubicBezTo>
                      <a:pt x="973" y="5"/>
                      <a:pt x="973" y="5"/>
                      <a:pt x="973" y="5"/>
                    </a:cubicBezTo>
                    <a:cubicBezTo>
                      <a:pt x="972" y="5"/>
                      <a:pt x="972" y="5"/>
                      <a:pt x="972" y="5"/>
                    </a:cubicBezTo>
                    <a:cubicBezTo>
                      <a:pt x="970" y="5"/>
                      <a:pt x="970" y="5"/>
                      <a:pt x="970" y="5"/>
                    </a:cubicBezTo>
                    <a:cubicBezTo>
                      <a:pt x="965" y="5"/>
                      <a:pt x="965" y="5"/>
                      <a:pt x="965" y="5"/>
                    </a:cubicBezTo>
                    <a:cubicBezTo>
                      <a:pt x="941" y="4"/>
                      <a:pt x="916" y="3"/>
                      <a:pt x="891" y="3"/>
                    </a:cubicBezTo>
                    <a:cubicBezTo>
                      <a:pt x="888" y="3"/>
                      <a:pt x="886" y="2"/>
                      <a:pt x="883" y="2"/>
                    </a:cubicBezTo>
                    <a:moveTo>
                      <a:pt x="742" y="0"/>
                    </a:moveTo>
                    <a:cubicBezTo>
                      <a:pt x="714" y="0"/>
                      <a:pt x="686" y="0"/>
                      <a:pt x="665" y="1"/>
                    </a:cubicBezTo>
                    <a:cubicBezTo>
                      <a:pt x="645" y="1"/>
                      <a:pt x="591" y="1"/>
                      <a:pt x="562" y="2"/>
                    </a:cubicBezTo>
                    <a:cubicBezTo>
                      <a:pt x="396" y="2"/>
                      <a:pt x="244" y="3"/>
                      <a:pt x="82" y="9"/>
                    </a:cubicBezTo>
                    <a:cubicBezTo>
                      <a:pt x="82" y="9"/>
                      <a:pt x="82" y="9"/>
                      <a:pt x="82" y="10"/>
                    </a:cubicBezTo>
                    <a:cubicBezTo>
                      <a:pt x="137" y="8"/>
                      <a:pt x="181" y="7"/>
                      <a:pt x="208" y="7"/>
                    </a:cubicBezTo>
                    <a:cubicBezTo>
                      <a:pt x="222" y="7"/>
                      <a:pt x="231" y="7"/>
                      <a:pt x="237" y="7"/>
                    </a:cubicBezTo>
                    <a:cubicBezTo>
                      <a:pt x="237" y="7"/>
                      <a:pt x="250" y="7"/>
                      <a:pt x="273" y="7"/>
                    </a:cubicBezTo>
                    <a:cubicBezTo>
                      <a:pt x="310" y="7"/>
                      <a:pt x="375" y="7"/>
                      <a:pt x="448" y="8"/>
                    </a:cubicBezTo>
                    <a:cubicBezTo>
                      <a:pt x="511" y="6"/>
                      <a:pt x="588" y="5"/>
                      <a:pt x="640" y="4"/>
                    </a:cubicBezTo>
                    <a:cubicBezTo>
                      <a:pt x="640" y="4"/>
                      <a:pt x="641" y="4"/>
                      <a:pt x="643" y="4"/>
                    </a:cubicBezTo>
                    <a:cubicBezTo>
                      <a:pt x="645" y="4"/>
                      <a:pt x="647" y="4"/>
                      <a:pt x="649" y="4"/>
                    </a:cubicBezTo>
                    <a:cubicBezTo>
                      <a:pt x="651" y="4"/>
                      <a:pt x="654" y="4"/>
                      <a:pt x="657" y="4"/>
                    </a:cubicBezTo>
                    <a:cubicBezTo>
                      <a:pt x="689" y="4"/>
                      <a:pt x="764" y="5"/>
                      <a:pt x="864" y="7"/>
                    </a:cubicBezTo>
                    <a:cubicBezTo>
                      <a:pt x="870" y="6"/>
                      <a:pt x="876" y="6"/>
                      <a:pt x="883" y="5"/>
                    </a:cubicBezTo>
                    <a:cubicBezTo>
                      <a:pt x="883" y="4"/>
                      <a:pt x="883" y="3"/>
                      <a:pt x="883" y="2"/>
                    </a:cubicBezTo>
                    <a:cubicBezTo>
                      <a:pt x="883" y="2"/>
                      <a:pt x="883" y="2"/>
                      <a:pt x="883" y="2"/>
                    </a:cubicBezTo>
                    <a:cubicBezTo>
                      <a:pt x="883" y="2"/>
                      <a:pt x="883" y="2"/>
                      <a:pt x="883" y="2"/>
                    </a:cubicBezTo>
                    <a:cubicBezTo>
                      <a:pt x="837" y="1"/>
                      <a:pt x="790" y="1"/>
                      <a:pt x="742" y="0"/>
                    </a:cubicBezTo>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78" name="Freeform 164"/>
              <p:cNvSpPr>
                <a:spLocks noEditPoints="1"/>
              </p:cNvSpPr>
              <p:nvPr/>
            </p:nvSpPr>
            <p:spPr bwMode="auto">
              <a:xfrm>
                <a:off x="5276223" y="2531258"/>
                <a:ext cx="162575" cy="67605"/>
              </a:xfrm>
              <a:custGeom>
                <a:avLst/>
                <a:gdLst>
                  <a:gd name="T0" fmla="*/ 74 w 74"/>
                  <a:gd name="T1" fmla="*/ 25 h 31"/>
                  <a:gd name="T2" fmla="*/ 73 w 74"/>
                  <a:gd name="T3" fmla="*/ 25 h 31"/>
                  <a:gd name="T4" fmla="*/ 73 w 74"/>
                  <a:gd name="T5" fmla="*/ 25 h 31"/>
                  <a:gd name="T6" fmla="*/ 64 w 74"/>
                  <a:gd name="T7" fmla="*/ 25 h 31"/>
                  <a:gd name="T8" fmla="*/ 45 w 74"/>
                  <a:gd name="T9" fmla="*/ 26 h 31"/>
                  <a:gd name="T10" fmla="*/ 9 w 74"/>
                  <a:gd name="T11" fmla="*/ 27 h 31"/>
                  <a:gd name="T12" fmla="*/ 0 w 74"/>
                  <a:gd name="T13" fmla="*/ 28 h 31"/>
                  <a:gd name="T14" fmla="*/ 0 w 74"/>
                  <a:gd name="T15" fmla="*/ 28 h 31"/>
                  <a:gd name="T16" fmla="*/ 4 w 74"/>
                  <a:gd name="T17" fmla="*/ 28 h 31"/>
                  <a:gd name="T18" fmla="*/ 40 w 74"/>
                  <a:gd name="T19" fmla="*/ 26 h 31"/>
                  <a:gd name="T20" fmla="*/ 59 w 74"/>
                  <a:gd name="T21" fmla="*/ 26 h 31"/>
                  <a:gd name="T22" fmla="*/ 68 w 74"/>
                  <a:gd name="T23" fmla="*/ 25 h 31"/>
                  <a:gd name="T24" fmla="*/ 72 w 74"/>
                  <a:gd name="T25" fmla="*/ 25 h 31"/>
                  <a:gd name="T26" fmla="*/ 74 w 74"/>
                  <a:gd name="T27" fmla="*/ 25 h 31"/>
                  <a:gd name="T28" fmla="*/ 74 w 74"/>
                  <a:gd name="T29" fmla="*/ 25 h 31"/>
                  <a:gd name="T30" fmla="*/ 74 w 74"/>
                  <a:gd name="T31" fmla="*/ 31 h 31"/>
                  <a:gd name="T32" fmla="*/ 74 w 74"/>
                  <a:gd name="T33" fmla="*/ 25 h 31"/>
                  <a:gd name="T34" fmla="*/ 74 w 74"/>
                  <a:gd name="T35" fmla="*/ 25 h 31"/>
                  <a:gd name="T36" fmla="*/ 74 w 74"/>
                  <a:gd name="T37" fmla="*/ 25 h 31"/>
                  <a:gd name="T38" fmla="*/ 73 w 74"/>
                  <a:gd name="T39" fmla="*/ 0 h 31"/>
                  <a:gd name="T40" fmla="*/ 73 w 74"/>
                  <a:gd name="T41" fmla="*/ 0 h 31"/>
                  <a:gd name="T42" fmla="*/ 74 w 74"/>
                  <a:gd name="T43" fmla="*/ 0 h 31"/>
                  <a:gd name="T44" fmla="*/ 74 w 74"/>
                  <a:gd name="T45" fmla="*/ 0 h 31"/>
                  <a:gd name="T46" fmla="*/ 74 w 74"/>
                  <a:gd name="T47" fmla="*/ 0 h 31"/>
                  <a:gd name="T48" fmla="*/ 73 w 74"/>
                  <a:gd name="T49" fmla="*/ 0 h 31"/>
                  <a:gd name="T50" fmla="*/ 73 w 74"/>
                  <a:gd name="T51" fmla="*/ 0 h 31"/>
                  <a:gd name="T52" fmla="*/ 73 w 74"/>
                  <a:gd name="T53" fmla="*/ 0 h 31"/>
                  <a:gd name="T54" fmla="*/ 74 w 74"/>
                  <a:gd name="T55" fmla="*/ 0 h 31"/>
                  <a:gd name="T56" fmla="*/ 74 w 74"/>
                  <a:gd name="T57" fmla="*/ 0 h 31"/>
                  <a:gd name="T58" fmla="*/ 74 w 74"/>
                  <a:gd name="T59" fmla="*/ 10 h 31"/>
                  <a:gd name="T60" fmla="*/ 74 w 74"/>
                  <a:gd name="T61" fmla="*/ 15 h 31"/>
                  <a:gd name="T62" fmla="*/ 74 w 74"/>
                  <a:gd name="T6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31">
                    <a:moveTo>
                      <a:pt x="74" y="25"/>
                    </a:moveTo>
                    <a:cubicBezTo>
                      <a:pt x="73" y="25"/>
                      <a:pt x="73" y="25"/>
                      <a:pt x="73" y="25"/>
                    </a:cubicBezTo>
                    <a:cubicBezTo>
                      <a:pt x="73" y="25"/>
                      <a:pt x="73" y="25"/>
                      <a:pt x="73" y="25"/>
                    </a:cubicBezTo>
                    <a:cubicBezTo>
                      <a:pt x="64" y="25"/>
                      <a:pt x="64" y="25"/>
                      <a:pt x="64" y="25"/>
                    </a:cubicBezTo>
                    <a:cubicBezTo>
                      <a:pt x="45" y="26"/>
                      <a:pt x="45" y="26"/>
                      <a:pt x="45" y="26"/>
                    </a:cubicBezTo>
                    <a:cubicBezTo>
                      <a:pt x="9" y="27"/>
                      <a:pt x="9" y="27"/>
                      <a:pt x="9" y="27"/>
                    </a:cubicBezTo>
                    <a:cubicBezTo>
                      <a:pt x="6" y="27"/>
                      <a:pt x="3" y="27"/>
                      <a:pt x="0" y="28"/>
                    </a:cubicBezTo>
                    <a:cubicBezTo>
                      <a:pt x="0" y="28"/>
                      <a:pt x="0" y="28"/>
                      <a:pt x="0" y="28"/>
                    </a:cubicBezTo>
                    <a:cubicBezTo>
                      <a:pt x="2" y="28"/>
                      <a:pt x="3" y="28"/>
                      <a:pt x="4" y="28"/>
                    </a:cubicBezTo>
                    <a:cubicBezTo>
                      <a:pt x="16" y="27"/>
                      <a:pt x="28" y="27"/>
                      <a:pt x="40" y="26"/>
                    </a:cubicBezTo>
                    <a:cubicBezTo>
                      <a:pt x="59" y="26"/>
                      <a:pt x="59" y="26"/>
                      <a:pt x="59" y="26"/>
                    </a:cubicBezTo>
                    <a:cubicBezTo>
                      <a:pt x="68" y="25"/>
                      <a:pt x="68" y="25"/>
                      <a:pt x="68" y="25"/>
                    </a:cubicBezTo>
                    <a:cubicBezTo>
                      <a:pt x="72" y="25"/>
                      <a:pt x="72" y="25"/>
                      <a:pt x="72" y="25"/>
                    </a:cubicBezTo>
                    <a:cubicBezTo>
                      <a:pt x="74" y="25"/>
                      <a:pt x="74" y="25"/>
                      <a:pt x="74" y="25"/>
                    </a:cubicBezTo>
                    <a:cubicBezTo>
                      <a:pt x="74" y="25"/>
                      <a:pt x="74" y="25"/>
                      <a:pt x="74" y="25"/>
                    </a:cubicBezTo>
                    <a:cubicBezTo>
                      <a:pt x="74" y="29"/>
                      <a:pt x="74" y="31"/>
                      <a:pt x="74" y="31"/>
                    </a:cubicBezTo>
                    <a:cubicBezTo>
                      <a:pt x="74" y="31"/>
                      <a:pt x="74" y="28"/>
                      <a:pt x="74" y="25"/>
                    </a:cubicBezTo>
                    <a:cubicBezTo>
                      <a:pt x="74" y="25"/>
                      <a:pt x="74" y="25"/>
                      <a:pt x="74" y="25"/>
                    </a:cubicBezTo>
                    <a:cubicBezTo>
                      <a:pt x="74" y="25"/>
                      <a:pt x="74" y="25"/>
                      <a:pt x="74" y="25"/>
                    </a:cubicBezTo>
                    <a:moveTo>
                      <a:pt x="73" y="0"/>
                    </a:moveTo>
                    <a:cubicBezTo>
                      <a:pt x="73" y="0"/>
                      <a:pt x="73" y="0"/>
                      <a:pt x="73" y="0"/>
                    </a:cubicBezTo>
                    <a:cubicBezTo>
                      <a:pt x="74" y="0"/>
                      <a:pt x="74" y="0"/>
                      <a:pt x="74" y="0"/>
                    </a:cubicBezTo>
                    <a:cubicBezTo>
                      <a:pt x="74" y="0"/>
                      <a:pt x="74" y="0"/>
                      <a:pt x="74" y="0"/>
                    </a:cubicBezTo>
                    <a:cubicBezTo>
                      <a:pt x="74" y="0"/>
                      <a:pt x="74" y="0"/>
                      <a:pt x="74" y="0"/>
                    </a:cubicBezTo>
                    <a:cubicBezTo>
                      <a:pt x="73" y="0"/>
                      <a:pt x="73" y="0"/>
                      <a:pt x="73" y="0"/>
                    </a:cubicBezTo>
                    <a:cubicBezTo>
                      <a:pt x="73" y="0"/>
                      <a:pt x="73" y="0"/>
                      <a:pt x="73" y="0"/>
                    </a:cubicBezTo>
                    <a:cubicBezTo>
                      <a:pt x="73" y="0"/>
                      <a:pt x="73" y="0"/>
                      <a:pt x="73" y="0"/>
                    </a:cubicBezTo>
                    <a:moveTo>
                      <a:pt x="74" y="0"/>
                    </a:moveTo>
                    <a:cubicBezTo>
                      <a:pt x="74" y="0"/>
                      <a:pt x="74" y="0"/>
                      <a:pt x="74" y="0"/>
                    </a:cubicBezTo>
                    <a:cubicBezTo>
                      <a:pt x="74" y="3"/>
                      <a:pt x="74" y="7"/>
                      <a:pt x="74" y="10"/>
                    </a:cubicBezTo>
                    <a:cubicBezTo>
                      <a:pt x="74" y="12"/>
                      <a:pt x="74" y="13"/>
                      <a:pt x="74" y="15"/>
                    </a:cubicBezTo>
                    <a:cubicBezTo>
                      <a:pt x="74" y="7"/>
                      <a:pt x="74" y="0"/>
                      <a:pt x="74" y="0"/>
                    </a:cubicBezTo>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79" name="Freeform 165"/>
              <p:cNvSpPr>
                <a:spLocks noEditPoints="1"/>
              </p:cNvSpPr>
              <p:nvPr/>
            </p:nvSpPr>
            <p:spPr bwMode="auto">
              <a:xfrm>
                <a:off x="3227137" y="2531258"/>
                <a:ext cx="2211661" cy="140040"/>
              </a:xfrm>
              <a:custGeom>
                <a:avLst/>
                <a:gdLst>
                  <a:gd name="T0" fmla="*/ 33 w 1010"/>
                  <a:gd name="T1" fmla="*/ 63 h 64"/>
                  <a:gd name="T2" fmla="*/ 33 w 1010"/>
                  <a:gd name="T3" fmla="*/ 64 h 64"/>
                  <a:gd name="T4" fmla="*/ 33 w 1010"/>
                  <a:gd name="T5" fmla="*/ 63 h 64"/>
                  <a:gd name="T6" fmla="*/ 33 w 1010"/>
                  <a:gd name="T7" fmla="*/ 63 h 64"/>
                  <a:gd name="T8" fmla="*/ 161 w 1010"/>
                  <a:gd name="T9" fmla="*/ 28 h 64"/>
                  <a:gd name="T10" fmla="*/ 128 w 1010"/>
                  <a:gd name="T11" fmla="*/ 29 h 64"/>
                  <a:gd name="T12" fmla="*/ 135 w 1010"/>
                  <a:gd name="T13" fmla="*/ 29 h 64"/>
                  <a:gd name="T14" fmla="*/ 161 w 1010"/>
                  <a:gd name="T15" fmla="*/ 28 h 64"/>
                  <a:gd name="T16" fmla="*/ 4 w 1010"/>
                  <a:gd name="T17" fmla="*/ 11 h 64"/>
                  <a:gd name="T18" fmla="*/ 3 w 1010"/>
                  <a:gd name="T19" fmla="*/ 11 h 64"/>
                  <a:gd name="T20" fmla="*/ 4 w 1010"/>
                  <a:gd name="T21" fmla="*/ 11 h 64"/>
                  <a:gd name="T22" fmla="*/ 4 w 1010"/>
                  <a:gd name="T23" fmla="*/ 11 h 64"/>
                  <a:gd name="T24" fmla="*/ 4 w 1010"/>
                  <a:gd name="T25" fmla="*/ 11 h 64"/>
                  <a:gd name="T26" fmla="*/ 4 w 1010"/>
                  <a:gd name="T27" fmla="*/ 11 h 64"/>
                  <a:gd name="T28" fmla="*/ 4 w 1010"/>
                  <a:gd name="T29" fmla="*/ 11 h 64"/>
                  <a:gd name="T30" fmla="*/ 4 w 1010"/>
                  <a:gd name="T31" fmla="*/ 11 h 64"/>
                  <a:gd name="T32" fmla="*/ 4 w 1010"/>
                  <a:gd name="T33" fmla="*/ 11 h 64"/>
                  <a:gd name="T34" fmla="*/ 1010 w 1010"/>
                  <a:gd name="T35" fmla="*/ 0 h 64"/>
                  <a:gd name="T36" fmla="*/ 1010 w 1010"/>
                  <a:gd name="T37" fmla="*/ 0 h 64"/>
                  <a:gd name="T38" fmla="*/ 1010 w 1010"/>
                  <a:gd name="T39" fmla="*/ 0 h 64"/>
                  <a:gd name="T40" fmla="*/ 1010 w 1010"/>
                  <a:gd name="T41" fmla="*/ 0 h 64"/>
                  <a:gd name="T42" fmla="*/ 1010 w 1010"/>
                  <a:gd name="T43" fmla="*/ 0 h 64"/>
                  <a:gd name="T44" fmla="*/ 1009 w 1010"/>
                  <a:gd name="T45" fmla="*/ 0 h 64"/>
                  <a:gd name="T46" fmla="*/ 1009 w 1010"/>
                  <a:gd name="T47" fmla="*/ 5 h 64"/>
                  <a:gd name="T48" fmla="*/ 1009 w 1010"/>
                  <a:gd name="T49" fmla="*/ 5 h 64"/>
                  <a:gd name="T50" fmla="*/ 1009 w 1010"/>
                  <a:gd name="T51" fmla="*/ 7 h 64"/>
                  <a:gd name="T52" fmla="*/ 1009 w 1010"/>
                  <a:gd name="T53" fmla="*/ 5 h 64"/>
                  <a:gd name="T54" fmla="*/ 1009 w 1010"/>
                  <a:gd name="T55" fmla="*/ 4 h 64"/>
                  <a:gd name="T56" fmla="*/ 1010 w 1010"/>
                  <a:gd name="T57" fmla="*/ 20 h 64"/>
                  <a:gd name="T58" fmla="*/ 1009 w 1010"/>
                  <a:gd name="T59" fmla="*/ 20 h 64"/>
                  <a:gd name="T60" fmla="*/ 1009 w 1010"/>
                  <a:gd name="T61" fmla="*/ 22 h 64"/>
                  <a:gd name="T62" fmla="*/ 1009 w 1010"/>
                  <a:gd name="T63" fmla="*/ 21 h 64"/>
                  <a:gd name="T64" fmla="*/ 1007 w 1010"/>
                  <a:gd name="T65" fmla="*/ 21 h 64"/>
                  <a:gd name="T66" fmla="*/ 1004 w 1010"/>
                  <a:gd name="T67" fmla="*/ 21 h 64"/>
                  <a:gd name="T68" fmla="*/ 997 w 1010"/>
                  <a:gd name="T69" fmla="*/ 21 h 64"/>
                  <a:gd name="T70" fmla="*/ 994 w 1010"/>
                  <a:gd name="T71" fmla="*/ 21 h 64"/>
                  <a:gd name="T72" fmla="*/ 936 w 1010"/>
                  <a:gd name="T73" fmla="*/ 23 h 64"/>
                  <a:gd name="T74" fmla="*/ 936 w 1010"/>
                  <a:gd name="T75" fmla="*/ 28 h 64"/>
                  <a:gd name="T76" fmla="*/ 945 w 1010"/>
                  <a:gd name="T77" fmla="*/ 27 h 64"/>
                  <a:gd name="T78" fmla="*/ 981 w 1010"/>
                  <a:gd name="T79" fmla="*/ 26 h 64"/>
                  <a:gd name="T80" fmla="*/ 1000 w 1010"/>
                  <a:gd name="T81" fmla="*/ 25 h 64"/>
                  <a:gd name="T82" fmla="*/ 1009 w 1010"/>
                  <a:gd name="T83" fmla="*/ 25 h 64"/>
                  <a:gd name="T84" fmla="*/ 1009 w 1010"/>
                  <a:gd name="T85" fmla="*/ 25 h 64"/>
                  <a:gd name="T86" fmla="*/ 1010 w 1010"/>
                  <a:gd name="T87" fmla="*/ 25 h 64"/>
                  <a:gd name="T88" fmla="*/ 1010 w 1010"/>
                  <a:gd name="T89" fmla="*/ 25 h 64"/>
                  <a:gd name="T90" fmla="*/ 1010 w 1010"/>
                  <a:gd name="T91" fmla="*/ 25 h 64"/>
                  <a:gd name="T92" fmla="*/ 1010 w 1010"/>
                  <a:gd name="T93" fmla="*/ 15 h 64"/>
                  <a:gd name="T94" fmla="*/ 1010 w 1010"/>
                  <a:gd name="T95" fmla="*/ 15 h 64"/>
                  <a:gd name="T96" fmla="*/ 1010 w 1010"/>
                  <a:gd name="T97" fmla="*/ 10 h 64"/>
                  <a:gd name="T98" fmla="*/ 1010 w 1010"/>
                  <a:gd name="T9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0" h="64">
                    <a:moveTo>
                      <a:pt x="33" y="63"/>
                    </a:moveTo>
                    <a:cubicBezTo>
                      <a:pt x="33" y="64"/>
                      <a:pt x="33" y="64"/>
                      <a:pt x="33" y="64"/>
                    </a:cubicBezTo>
                    <a:cubicBezTo>
                      <a:pt x="33" y="64"/>
                      <a:pt x="33" y="64"/>
                      <a:pt x="33" y="63"/>
                    </a:cubicBezTo>
                    <a:cubicBezTo>
                      <a:pt x="33" y="63"/>
                      <a:pt x="33" y="63"/>
                      <a:pt x="33" y="63"/>
                    </a:cubicBezTo>
                    <a:moveTo>
                      <a:pt x="161" y="28"/>
                    </a:moveTo>
                    <a:cubicBezTo>
                      <a:pt x="150" y="28"/>
                      <a:pt x="139" y="28"/>
                      <a:pt x="128" y="29"/>
                    </a:cubicBezTo>
                    <a:cubicBezTo>
                      <a:pt x="130" y="29"/>
                      <a:pt x="133" y="29"/>
                      <a:pt x="135" y="29"/>
                    </a:cubicBezTo>
                    <a:cubicBezTo>
                      <a:pt x="144" y="28"/>
                      <a:pt x="152" y="28"/>
                      <a:pt x="161" y="28"/>
                    </a:cubicBezTo>
                    <a:moveTo>
                      <a:pt x="4" y="11"/>
                    </a:moveTo>
                    <a:cubicBezTo>
                      <a:pt x="1" y="11"/>
                      <a:pt x="0" y="11"/>
                      <a:pt x="3" y="11"/>
                    </a:cubicBezTo>
                    <a:cubicBezTo>
                      <a:pt x="4" y="11"/>
                      <a:pt x="4" y="11"/>
                      <a:pt x="4" y="11"/>
                    </a:cubicBezTo>
                    <a:cubicBezTo>
                      <a:pt x="4" y="11"/>
                      <a:pt x="4" y="11"/>
                      <a:pt x="4" y="11"/>
                    </a:cubicBezTo>
                    <a:moveTo>
                      <a:pt x="4" y="11"/>
                    </a:moveTo>
                    <a:cubicBezTo>
                      <a:pt x="4" y="11"/>
                      <a:pt x="4" y="11"/>
                      <a:pt x="4" y="11"/>
                    </a:cubicBezTo>
                    <a:cubicBezTo>
                      <a:pt x="4" y="11"/>
                      <a:pt x="4" y="11"/>
                      <a:pt x="4" y="11"/>
                    </a:cubicBezTo>
                    <a:cubicBezTo>
                      <a:pt x="4" y="11"/>
                      <a:pt x="4" y="11"/>
                      <a:pt x="4" y="11"/>
                    </a:cubicBezTo>
                    <a:cubicBezTo>
                      <a:pt x="4" y="11"/>
                      <a:pt x="4" y="11"/>
                      <a:pt x="4" y="11"/>
                    </a:cubicBezTo>
                    <a:moveTo>
                      <a:pt x="1010" y="0"/>
                    </a:moveTo>
                    <a:cubicBezTo>
                      <a:pt x="1010" y="0"/>
                      <a:pt x="1010" y="0"/>
                      <a:pt x="1010" y="0"/>
                    </a:cubicBezTo>
                    <a:cubicBezTo>
                      <a:pt x="1010" y="0"/>
                      <a:pt x="1010" y="0"/>
                      <a:pt x="1010" y="0"/>
                    </a:cubicBezTo>
                    <a:cubicBezTo>
                      <a:pt x="1010" y="0"/>
                      <a:pt x="1010" y="0"/>
                      <a:pt x="1010" y="0"/>
                    </a:cubicBezTo>
                    <a:cubicBezTo>
                      <a:pt x="1010" y="0"/>
                      <a:pt x="1010" y="0"/>
                      <a:pt x="1010" y="0"/>
                    </a:cubicBezTo>
                    <a:cubicBezTo>
                      <a:pt x="1009" y="0"/>
                      <a:pt x="1009" y="0"/>
                      <a:pt x="1009" y="0"/>
                    </a:cubicBezTo>
                    <a:cubicBezTo>
                      <a:pt x="1009" y="1"/>
                      <a:pt x="1009" y="3"/>
                      <a:pt x="1009" y="5"/>
                    </a:cubicBezTo>
                    <a:cubicBezTo>
                      <a:pt x="1009" y="5"/>
                      <a:pt x="1009" y="5"/>
                      <a:pt x="1009" y="5"/>
                    </a:cubicBezTo>
                    <a:cubicBezTo>
                      <a:pt x="1009" y="6"/>
                      <a:pt x="1009" y="7"/>
                      <a:pt x="1009" y="7"/>
                    </a:cubicBezTo>
                    <a:cubicBezTo>
                      <a:pt x="1009" y="7"/>
                      <a:pt x="1009" y="6"/>
                      <a:pt x="1009" y="5"/>
                    </a:cubicBezTo>
                    <a:cubicBezTo>
                      <a:pt x="1009" y="5"/>
                      <a:pt x="1009" y="4"/>
                      <a:pt x="1009" y="4"/>
                    </a:cubicBezTo>
                    <a:cubicBezTo>
                      <a:pt x="1009" y="4"/>
                      <a:pt x="1009" y="7"/>
                      <a:pt x="1010" y="20"/>
                    </a:cubicBezTo>
                    <a:cubicBezTo>
                      <a:pt x="1009" y="20"/>
                      <a:pt x="1009" y="20"/>
                      <a:pt x="1009" y="20"/>
                    </a:cubicBezTo>
                    <a:cubicBezTo>
                      <a:pt x="1009" y="21"/>
                      <a:pt x="1009" y="22"/>
                      <a:pt x="1009" y="22"/>
                    </a:cubicBezTo>
                    <a:cubicBezTo>
                      <a:pt x="1009" y="22"/>
                      <a:pt x="1009" y="22"/>
                      <a:pt x="1009" y="21"/>
                    </a:cubicBezTo>
                    <a:cubicBezTo>
                      <a:pt x="1007" y="21"/>
                      <a:pt x="1007" y="21"/>
                      <a:pt x="1007" y="21"/>
                    </a:cubicBezTo>
                    <a:cubicBezTo>
                      <a:pt x="1004" y="21"/>
                      <a:pt x="1004" y="21"/>
                      <a:pt x="1004" y="21"/>
                    </a:cubicBezTo>
                    <a:cubicBezTo>
                      <a:pt x="997" y="21"/>
                      <a:pt x="997" y="21"/>
                      <a:pt x="997" y="21"/>
                    </a:cubicBezTo>
                    <a:cubicBezTo>
                      <a:pt x="996" y="21"/>
                      <a:pt x="995" y="21"/>
                      <a:pt x="994" y="21"/>
                    </a:cubicBezTo>
                    <a:cubicBezTo>
                      <a:pt x="975" y="21"/>
                      <a:pt x="956" y="22"/>
                      <a:pt x="936" y="23"/>
                    </a:cubicBezTo>
                    <a:cubicBezTo>
                      <a:pt x="936" y="24"/>
                      <a:pt x="936" y="26"/>
                      <a:pt x="936" y="28"/>
                    </a:cubicBezTo>
                    <a:cubicBezTo>
                      <a:pt x="939" y="27"/>
                      <a:pt x="942" y="27"/>
                      <a:pt x="945" y="27"/>
                    </a:cubicBezTo>
                    <a:cubicBezTo>
                      <a:pt x="981" y="26"/>
                      <a:pt x="981" y="26"/>
                      <a:pt x="981" y="26"/>
                    </a:cubicBezTo>
                    <a:cubicBezTo>
                      <a:pt x="1000" y="25"/>
                      <a:pt x="1000" y="25"/>
                      <a:pt x="1000" y="25"/>
                    </a:cubicBezTo>
                    <a:cubicBezTo>
                      <a:pt x="1009" y="25"/>
                      <a:pt x="1009" y="25"/>
                      <a:pt x="1009" y="25"/>
                    </a:cubicBezTo>
                    <a:cubicBezTo>
                      <a:pt x="1009" y="25"/>
                      <a:pt x="1009" y="25"/>
                      <a:pt x="1009" y="25"/>
                    </a:cubicBezTo>
                    <a:cubicBezTo>
                      <a:pt x="1010" y="25"/>
                      <a:pt x="1010" y="25"/>
                      <a:pt x="1010" y="25"/>
                    </a:cubicBezTo>
                    <a:cubicBezTo>
                      <a:pt x="1010" y="25"/>
                      <a:pt x="1010" y="25"/>
                      <a:pt x="1010" y="25"/>
                    </a:cubicBezTo>
                    <a:cubicBezTo>
                      <a:pt x="1010" y="25"/>
                      <a:pt x="1010" y="25"/>
                      <a:pt x="1010" y="25"/>
                    </a:cubicBezTo>
                    <a:cubicBezTo>
                      <a:pt x="1010" y="22"/>
                      <a:pt x="1010" y="19"/>
                      <a:pt x="1010" y="15"/>
                    </a:cubicBezTo>
                    <a:cubicBezTo>
                      <a:pt x="1010" y="15"/>
                      <a:pt x="1010" y="15"/>
                      <a:pt x="1010" y="15"/>
                    </a:cubicBezTo>
                    <a:cubicBezTo>
                      <a:pt x="1010" y="13"/>
                      <a:pt x="1010" y="12"/>
                      <a:pt x="1010" y="10"/>
                    </a:cubicBezTo>
                    <a:cubicBezTo>
                      <a:pt x="1010" y="7"/>
                      <a:pt x="1010" y="3"/>
                      <a:pt x="1010" y="0"/>
                    </a:cubicBezTo>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80" name="Freeform 166"/>
              <p:cNvSpPr>
                <a:spLocks noEditPoints="1"/>
              </p:cNvSpPr>
              <p:nvPr/>
            </p:nvSpPr>
            <p:spPr bwMode="auto">
              <a:xfrm>
                <a:off x="3235185" y="2529648"/>
                <a:ext cx="2203612" cy="141649"/>
              </a:xfrm>
              <a:custGeom>
                <a:avLst/>
                <a:gdLst>
                  <a:gd name="T0" fmla="*/ 853 w 1006"/>
                  <a:gd name="T1" fmla="*/ 62 h 65"/>
                  <a:gd name="T2" fmla="*/ 852 w 1006"/>
                  <a:gd name="T3" fmla="*/ 50 h 65"/>
                  <a:gd name="T4" fmla="*/ 802 w 1006"/>
                  <a:gd name="T5" fmla="*/ 49 h 65"/>
                  <a:gd name="T6" fmla="*/ 917 w 1006"/>
                  <a:gd name="T7" fmla="*/ 42 h 65"/>
                  <a:gd name="T8" fmla="*/ 918 w 1006"/>
                  <a:gd name="T9" fmla="*/ 42 h 65"/>
                  <a:gd name="T10" fmla="*/ 852 w 1006"/>
                  <a:gd name="T11" fmla="*/ 40 h 65"/>
                  <a:gd name="T12" fmla="*/ 899 w 1006"/>
                  <a:gd name="T13" fmla="*/ 39 h 65"/>
                  <a:gd name="T14" fmla="*/ 911 w 1006"/>
                  <a:gd name="T15" fmla="*/ 41 h 65"/>
                  <a:gd name="T16" fmla="*/ 917 w 1006"/>
                  <a:gd name="T17" fmla="*/ 39 h 65"/>
                  <a:gd name="T18" fmla="*/ 917 w 1006"/>
                  <a:gd name="T19" fmla="*/ 42 h 65"/>
                  <a:gd name="T20" fmla="*/ 918 w 1006"/>
                  <a:gd name="T21" fmla="*/ 42 h 65"/>
                  <a:gd name="T22" fmla="*/ 94 w 1006"/>
                  <a:gd name="T23" fmla="*/ 30 h 65"/>
                  <a:gd name="T24" fmla="*/ 29 w 1006"/>
                  <a:gd name="T25" fmla="*/ 32 h 65"/>
                  <a:gd name="T26" fmla="*/ 28 w 1006"/>
                  <a:gd name="T27" fmla="*/ 52 h 65"/>
                  <a:gd name="T28" fmla="*/ 28 w 1006"/>
                  <a:gd name="T29" fmla="*/ 64 h 65"/>
                  <a:gd name="T30" fmla="*/ 30 w 1006"/>
                  <a:gd name="T31" fmla="*/ 64 h 65"/>
                  <a:gd name="T32" fmla="*/ 114 w 1006"/>
                  <a:gd name="T33" fmla="*/ 61 h 65"/>
                  <a:gd name="T34" fmla="*/ 114 w 1006"/>
                  <a:gd name="T35" fmla="*/ 54 h 65"/>
                  <a:gd name="T36" fmla="*/ 256 w 1006"/>
                  <a:gd name="T37" fmla="*/ 29 h 65"/>
                  <a:gd name="T38" fmla="*/ 124 w 1006"/>
                  <a:gd name="T39" fmla="*/ 30 h 65"/>
                  <a:gd name="T40" fmla="*/ 115 w 1006"/>
                  <a:gd name="T41" fmla="*/ 39 h 65"/>
                  <a:gd name="T42" fmla="*/ 118 w 1006"/>
                  <a:gd name="T43" fmla="*/ 39 h 65"/>
                  <a:gd name="T44" fmla="*/ 379 w 1006"/>
                  <a:gd name="T45" fmla="*/ 46 h 65"/>
                  <a:gd name="T46" fmla="*/ 402 w 1006"/>
                  <a:gd name="T47" fmla="*/ 40 h 65"/>
                  <a:gd name="T48" fmla="*/ 256 w 1006"/>
                  <a:gd name="T49" fmla="*/ 29 h 65"/>
                  <a:gd name="T50" fmla="*/ 817 w 1006"/>
                  <a:gd name="T51" fmla="*/ 20 h 65"/>
                  <a:gd name="T52" fmla="*/ 851 w 1006"/>
                  <a:gd name="T53" fmla="*/ 21 h 65"/>
                  <a:gd name="T54" fmla="*/ 903 w 1006"/>
                  <a:gd name="T55" fmla="*/ 22 h 65"/>
                  <a:gd name="T56" fmla="*/ 915 w 1006"/>
                  <a:gd name="T57" fmla="*/ 12 h 65"/>
                  <a:gd name="T58" fmla="*/ 27 w 1006"/>
                  <a:gd name="T59" fmla="*/ 9 h 65"/>
                  <a:gd name="T60" fmla="*/ 27 w 1006"/>
                  <a:gd name="T61" fmla="*/ 42 h 65"/>
                  <a:gd name="T62" fmla="*/ 0 w 1006"/>
                  <a:gd name="T63" fmla="*/ 12 h 65"/>
                  <a:gd name="T64" fmla="*/ 23 w 1006"/>
                  <a:gd name="T65" fmla="*/ 50 h 65"/>
                  <a:gd name="T66" fmla="*/ 2 w 1006"/>
                  <a:gd name="T67" fmla="*/ 11 h 65"/>
                  <a:gd name="T68" fmla="*/ 0 w 1006"/>
                  <a:gd name="T69" fmla="*/ 12 h 65"/>
                  <a:gd name="T70" fmla="*/ 0 w 1006"/>
                  <a:gd name="T71" fmla="*/ 11 h 65"/>
                  <a:gd name="T72" fmla="*/ 27 w 1006"/>
                  <a:gd name="T73" fmla="*/ 9 h 65"/>
                  <a:gd name="T74" fmla="*/ 28 w 1006"/>
                  <a:gd name="T75" fmla="*/ 19 h 65"/>
                  <a:gd name="T76" fmla="*/ 114 w 1006"/>
                  <a:gd name="T77" fmla="*/ 6 h 65"/>
                  <a:gd name="T78" fmla="*/ 114 w 1006"/>
                  <a:gd name="T79" fmla="*/ 15 h 65"/>
                  <a:gd name="T80" fmla="*/ 1005 w 1006"/>
                  <a:gd name="T81" fmla="*/ 1 h 65"/>
                  <a:gd name="T82" fmla="*/ 1004 w 1006"/>
                  <a:gd name="T83" fmla="*/ 5 h 65"/>
                  <a:gd name="T84" fmla="*/ 955 w 1006"/>
                  <a:gd name="T85" fmla="*/ 5 h 65"/>
                  <a:gd name="T86" fmla="*/ 917 w 1006"/>
                  <a:gd name="T87" fmla="*/ 12 h 65"/>
                  <a:gd name="T88" fmla="*/ 931 w 1006"/>
                  <a:gd name="T89" fmla="*/ 23 h 65"/>
                  <a:gd name="T90" fmla="*/ 932 w 1006"/>
                  <a:gd name="T91" fmla="*/ 24 h 65"/>
                  <a:gd name="T92" fmla="*/ 1003 w 1006"/>
                  <a:gd name="T93" fmla="*/ 22 h 65"/>
                  <a:gd name="T94" fmla="*/ 1006 w 1006"/>
                  <a:gd name="T95" fmla="*/ 21 h 65"/>
                  <a:gd name="T96" fmla="*/ 1005 w 1006"/>
                  <a:gd name="T97" fmla="*/ 6 h 65"/>
                  <a:gd name="T98" fmla="*/ 1005 w 1006"/>
                  <a:gd name="T99" fmla="*/ 1 h 65"/>
                  <a:gd name="T100" fmla="*/ 269 w 1006"/>
                  <a:gd name="T101" fmla="*/ 3 h 65"/>
                  <a:gd name="T102" fmla="*/ 115 w 1006"/>
                  <a:gd name="T103" fmla="*/ 14 h 65"/>
                  <a:gd name="T104" fmla="*/ 662 w 1006"/>
                  <a:gd name="T105" fmla="*/ 11 h 65"/>
                  <a:gd name="T106" fmla="*/ 896 w 1006"/>
                  <a:gd name="T107" fmla="*/ 3 h 65"/>
                  <a:gd name="T108" fmla="*/ 672 w 1006"/>
                  <a:gd name="T10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6" h="65">
                    <a:moveTo>
                      <a:pt x="852" y="50"/>
                    </a:moveTo>
                    <a:cubicBezTo>
                      <a:pt x="852" y="55"/>
                      <a:pt x="852" y="59"/>
                      <a:pt x="852" y="62"/>
                    </a:cubicBezTo>
                    <a:cubicBezTo>
                      <a:pt x="852" y="62"/>
                      <a:pt x="852" y="62"/>
                      <a:pt x="852" y="62"/>
                    </a:cubicBezTo>
                    <a:cubicBezTo>
                      <a:pt x="853" y="62"/>
                      <a:pt x="853" y="62"/>
                      <a:pt x="853" y="62"/>
                    </a:cubicBezTo>
                    <a:cubicBezTo>
                      <a:pt x="853" y="62"/>
                      <a:pt x="853" y="62"/>
                      <a:pt x="853" y="62"/>
                    </a:cubicBezTo>
                    <a:cubicBezTo>
                      <a:pt x="853" y="63"/>
                      <a:pt x="853" y="63"/>
                      <a:pt x="853" y="63"/>
                    </a:cubicBezTo>
                    <a:cubicBezTo>
                      <a:pt x="853" y="63"/>
                      <a:pt x="853" y="57"/>
                      <a:pt x="853" y="50"/>
                    </a:cubicBezTo>
                    <a:cubicBezTo>
                      <a:pt x="852" y="50"/>
                      <a:pt x="852" y="50"/>
                      <a:pt x="852" y="50"/>
                    </a:cubicBezTo>
                    <a:moveTo>
                      <a:pt x="802" y="49"/>
                    </a:moveTo>
                    <a:cubicBezTo>
                      <a:pt x="799" y="49"/>
                      <a:pt x="795" y="50"/>
                      <a:pt x="790" y="51"/>
                    </a:cubicBezTo>
                    <a:cubicBezTo>
                      <a:pt x="833" y="50"/>
                      <a:pt x="833" y="50"/>
                      <a:pt x="833" y="50"/>
                    </a:cubicBezTo>
                    <a:cubicBezTo>
                      <a:pt x="823" y="49"/>
                      <a:pt x="813" y="49"/>
                      <a:pt x="802" y="49"/>
                    </a:cubicBezTo>
                    <a:moveTo>
                      <a:pt x="852" y="46"/>
                    </a:moveTo>
                    <a:cubicBezTo>
                      <a:pt x="852" y="47"/>
                      <a:pt x="852" y="48"/>
                      <a:pt x="852" y="49"/>
                    </a:cubicBezTo>
                    <a:cubicBezTo>
                      <a:pt x="852" y="49"/>
                      <a:pt x="852" y="48"/>
                      <a:pt x="852" y="46"/>
                    </a:cubicBezTo>
                    <a:moveTo>
                      <a:pt x="917" y="42"/>
                    </a:moveTo>
                    <a:cubicBezTo>
                      <a:pt x="917" y="42"/>
                      <a:pt x="917" y="42"/>
                      <a:pt x="917" y="42"/>
                    </a:cubicBezTo>
                    <a:cubicBezTo>
                      <a:pt x="918" y="42"/>
                      <a:pt x="918" y="42"/>
                      <a:pt x="918" y="42"/>
                    </a:cubicBezTo>
                    <a:cubicBezTo>
                      <a:pt x="918" y="42"/>
                      <a:pt x="918" y="42"/>
                      <a:pt x="918" y="42"/>
                    </a:cubicBezTo>
                    <a:cubicBezTo>
                      <a:pt x="918" y="42"/>
                      <a:pt x="918" y="42"/>
                      <a:pt x="918" y="42"/>
                    </a:cubicBezTo>
                    <a:cubicBezTo>
                      <a:pt x="917" y="42"/>
                      <a:pt x="917" y="42"/>
                      <a:pt x="917" y="42"/>
                    </a:cubicBezTo>
                    <a:moveTo>
                      <a:pt x="853" y="40"/>
                    </a:moveTo>
                    <a:cubicBezTo>
                      <a:pt x="852" y="40"/>
                      <a:pt x="852" y="40"/>
                      <a:pt x="852" y="40"/>
                    </a:cubicBezTo>
                    <a:cubicBezTo>
                      <a:pt x="852" y="40"/>
                      <a:pt x="852" y="40"/>
                      <a:pt x="852" y="40"/>
                    </a:cubicBezTo>
                    <a:cubicBezTo>
                      <a:pt x="852" y="40"/>
                      <a:pt x="852" y="40"/>
                      <a:pt x="853" y="40"/>
                    </a:cubicBezTo>
                    <a:cubicBezTo>
                      <a:pt x="853" y="40"/>
                      <a:pt x="853" y="40"/>
                      <a:pt x="853" y="40"/>
                    </a:cubicBezTo>
                    <a:moveTo>
                      <a:pt x="916" y="39"/>
                    </a:moveTo>
                    <a:cubicBezTo>
                      <a:pt x="899" y="39"/>
                      <a:pt x="899" y="39"/>
                      <a:pt x="899" y="39"/>
                    </a:cubicBezTo>
                    <a:cubicBezTo>
                      <a:pt x="883" y="39"/>
                      <a:pt x="868" y="40"/>
                      <a:pt x="853" y="40"/>
                    </a:cubicBezTo>
                    <a:cubicBezTo>
                      <a:pt x="853" y="40"/>
                      <a:pt x="853" y="40"/>
                      <a:pt x="853" y="40"/>
                    </a:cubicBezTo>
                    <a:cubicBezTo>
                      <a:pt x="867" y="41"/>
                      <a:pt x="881" y="41"/>
                      <a:pt x="896" y="41"/>
                    </a:cubicBezTo>
                    <a:cubicBezTo>
                      <a:pt x="911" y="41"/>
                      <a:pt x="911" y="41"/>
                      <a:pt x="911" y="41"/>
                    </a:cubicBezTo>
                    <a:cubicBezTo>
                      <a:pt x="915" y="42"/>
                      <a:pt x="915" y="42"/>
                      <a:pt x="915" y="42"/>
                    </a:cubicBezTo>
                    <a:cubicBezTo>
                      <a:pt x="916" y="42"/>
                      <a:pt x="916" y="42"/>
                      <a:pt x="916" y="42"/>
                    </a:cubicBezTo>
                    <a:cubicBezTo>
                      <a:pt x="916" y="41"/>
                      <a:pt x="916" y="40"/>
                      <a:pt x="916" y="39"/>
                    </a:cubicBezTo>
                    <a:moveTo>
                      <a:pt x="917" y="39"/>
                    </a:moveTo>
                    <a:cubicBezTo>
                      <a:pt x="916" y="39"/>
                      <a:pt x="916" y="39"/>
                      <a:pt x="916" y="39"/>
                    </a:cubicBezTo>
                    <a:cubicBezTo>
                      <a:pt x="916" y="40"/>
                      <a:pt x="916" y="41"/>
                      <a:pt x="916" y="42"/>
                    </a:cubicBezTo>
                    <a:cubicBezTo>
                      <a:pt x="917" y="42"/>
                      <a:pt x="917" y="42"/>
                      <a:pt x="917" y="42"/>
                    </a:cubicBezTo>
                    <a:cubicBezTo>
                      <a:pt x="917" y="42"/>
                      <a:pt x="917" y="42"/>
                      <a:pt x="917" y="42"/>
                    </a:cubicBezTo>
                    <a:cubicBezTo>
                      <a:pt x="917" y="41"/>
                      <a:pt x="917" y="40"/>
                      <a:pt x="917" y="39"/>
                    </a:cubicBezTo>
                    <a:moveTo>
                      <a:pt x="918" y="39"/>
                    </a:moveTo>
                    <a:cubicBezTo>
                      <a:pt x="918" y="39"/>
                      <a:pt x="918" y="39"/>
                      <a:pt x="918" y="39"/>
                    </a:cubicBezTo>
                    <a:cubicBezTo>
                      <a:pt x="918" y="40"/>
                      <a:pt x="918" y="41"/>
                      <a:pt x="918" y="42"/>
                    </a:cubicBezTo>
                    <a:cubicBezTo>
                      <a:pt x="918" y="42"/>
                      <a:pt x="918" y="42"/>
                      <a:pt x="918" y="42"/>
                    </a:cubicBezTo>
                    <a:cubicBezTo>
                      <a:pt x="918" y="41"/>
                      <a:pt x="918" y="40"/>
                      <a:pt x="918" y="39"/>
                    </a:cubicBezTo>
                    <a:moveTo>
                      <a:pt x="114" y="30"/>
                    </a:moveTo>
                    <a:cubicBezTo>
                      <a:pt x="108" y="30"/>
                      <a:pt x="101" y="30"/>
                      <a:pt x="94" y="30"/>
                    </a:cubicBezTo>
                    <a:cubicBezTo>
                      <a:pt x="83" y="30"/>
                      <a:pt x="72" y="31"/>
                      <a:pt x="60" y="31"/>
                    </a:cubicBezTo>
                    <a:cubicBezTo>
                      <a:pt x="43" y="31"/>
                      <a:pt x="43" y="31"/>
                      <a:pt x="43" y="31"/>
                    </a:cubicBezTo>
                    <a:cubicBezTo>
                      <a:pt x="34" y="32"/>
                      <a:pt x="34" y="32"/>
                      <a:pt x="34" y="32"/>
                    </a:cubicBezTo>
                    <a:cubicBezTo>
                      <a:pt x="29" y="32"/>
                      <a:pt x="29" y="32"/>
                      <a:pt x="29" y="32"/>
                    </a:cubicBezTo>
                    <a:cubicBezTo>
                      <a:pt x="28" y="32"/>
                      <a:pt x="28" y="32"/>
                      <a:pt x="28" y="32"/>
                    </a:cubicBezTo>
                    <a:cubicBezTo>
                      <a:pt x="27" y="32"/>
                      <a:pt x="27" y="32"/>
                      <a:pt x="27" y="32"/>
                    </a:cubicBezTo>
                    <a:cubicBezTo>
                      <a:pt x="27" y="31"/>
                      <a:pt x="27" y="31"/>
                      <a:pt x="27" y="31"/>
                    </a:cubicBezTo>
                    <a:cubicBezTo>
                      <a:pt x="27" y="31"/>
                      <a:pt x="27" y="42"/>
                      <a:pt x="28" y="52"/>
                    </a:cubicBezTo>
                    <a:cubicBezTo>
                      <a:pt x="28" y="56"/>
                      <a:pt x="28" y="61"/>
                      <a:pt x="28" y="65"/>
                    </a:cubicBezTo>
                    <a:cubicBezTo>
                      <a:pt x="28" y="65"/>
                      <a:pt x="28" y="65"/>
                      <a:pt x="28" y="64"/>
                    </a:cubicBezTo>
                    <a:cubicBezTo>
                      <a:pt x="28" y="64"/>
                      <a:pt x="28" y="64"/>
                      <a:pt x="28" y="64"/>
                    </a:cubicBezTo>
                    <a:cubicBezTo>
                      <a:pt x="28" y="64"/>
                      <a:pt x="28" y="64"/>
                      <a:pt x="28" y="64"/>
                    </a:cubicBezTo>
                    <a:cubicBezTo>
                      <a:pt x="29" y="64"/>
                      <a:pt x="29" y="64"/>
                      <a:pt x="29" y="64"/>
                    </a:cubicBezTo>
                    <a:cubicBezTo>
                      <a:pt x="29" y="64"/>
                      <a:pt x="29" y="64"/>
                      <a:pt x="29" y="64"/>
                    </a:cubicBezTo>
                    <a:cubicBezTo>
                      <a:pt x="29" y="64"/>
                      <a:pt x="29" y="64"/>
                      <a:pt x="29" y="64"/>
                    </a:cubicBezTo>
                    <a:cubicBezTo>
                      <a:pt x="30" y="64"/>
                      <a:pt x="30" y="64"/>
                      <a:pt x="30" y="64"/>
                    </a:cubicBezTo>
                    <a:cubicBezTo>
                      <a:pt x="34" y="65"/>
                      <a:pt x="34" y="65"/>
                      <a:pt x="34" y="65"/>
                    </a:cubicBezTo>
                    <a:cubicBezTo>
                      <a:pt x="58" y="65"/>
                      <a:pt x="82" y="65"/>
                      <a:pt x="105" y="65"/>
                    </a:cubicBezTo>
                    <a:cubicBezTo>
                      <a:pt x="108" y="65"/>
                      <a:pt x="111" y="65"/>
                      <a:pt x="115" y="65"/>
                    </a:cubicBezTo>
                    <a:cubicBezTo>
                      <a:pt x="114" y="64"/>
                      <a:pt x="114" y="62"/>
                      <a:pt x="114" y="61"/>
                    </a:cubicBezTo>
                    <a:cubicBezTo>
                      <a:pt x="114" y="61"/>
                      <a:pt x="114" y="61"/>
                      <a:pt x="114" y="61"/>
                    </a:cubicBezTo>
                    <a:cubicBezTo>
                      <a:pt x="114" y="61"/>
                      <a:pt x="114" y="61"/>
                      <a:pt x="114" y="61"/>
                    </a:cubicBezTo>
                    <a:cubicBezTo>
                      <a:pt x="114" y="61"/>
                      <a:pt x="114" y="59"/>
                      <a:pt x="114" y="57"/>
                    </a:cubicBezTo>
                    <a:cubicBezTo>
                      <a:pt x="114" y="56"/>
                      <a:pt x="114" y="55"/>
                      <a:pt x="114" y="54"/>
                    </a:cubicBezTo>
                    <a:cubicBezTo>
                      <a:pt x="114" y="54"/>
                      <a:pt x="114" y="54"/>
                      <a:pt x="114" y="54"/>
                    </a:cubicBezTo>
                    <a:cubicBezTo>
                      <a:pt x="114" y="46"/>
                      <a:pt x="114" y="39"/>
                      <a:pt x="114" y="34"/>
                    </a:cubicBezTo>
                    <a:cubicBezTo>
                      <a:pt x="114" y="33"/>
                      <a:pt x="114" y="31"/>
                      <a:pt x="114" y="30"/>
                    </a:cubicBezTo>
                    <a:moveTo>
                      <a:pt x="256" y="29"/>
                    </a:moveTo>
                    <a:cubicBezTo>
                      <a:pt x="242" y="29"/>
                      <a:pt x="226" y="29"/>
                      <a:pt x="206" y="29"/>
                    </a:cubicBezTo>
                    <a:cubicBezTo>
                      <a:pt x="191" y="29"/>
                      <a:pt x="175" y="29"/>
                      <a:pt x="157" y="29"/>
                    </a:cubicBezTo>
                    <a:cubicBezTo>
                      <a:pt x="148" y="29"/>
                      <a:pt x="140" y="29"/>
                      <a:pt x="131" y="30"/>
                    </a:cubicBezTo>
                    <a:cubicBezTo>
                      <a:pt x="129" y="30"/>
                      <a:pt x="126" y="30"/>
                      <a:pt x="124" y="30"/>
                    </a:cubicBezTo>
                    <a:cubicBezTo>
                      <a:pt x="121" y="30"/>
                      <a:pt x="118" y="30"/>
                      <a:pt x="114" y="30"/>
                    </a:cubicBezTo>
                    <a:cubicBezTo>
                      <a:pt x="114" y="30"/>
                      <a:pt x="114" y="30"/>
                      <a:pt x="114" y="30"/>
                    </a:cubicBezTo>
                    <a:cubicBezTo>
                      <a:pt x="114" y="30"/>
                      <a:pt x="114" y="30"/>
                      <a:pt x="114" y="30"/>
                    </a:cubicBezTo>
                    <a:cubicBezTo>
                      <a:pt x="114" y="30"/>
                      <a:pt x="114" y="33"/>
                      <a:pt x="115" y="39"/>
                    </a:cubicBezTo>
                    <a:cubicBezTo>
                      <a:pt x="115" y="39"/>
                      <a:pt x="115" y="39"/>
                      <a:pt x="115" y="39"/>
                    </a:cubicBezTo>
                    <a:cubicBezTo>
                      <a:pt x="115" y="39"/>
                      <a:pt x="115" y="39"/>
                      <a:pt x="115" y="39"/>
                    </a:cubicBezTo>
                    <a:cubicBezTo>
                      <a:pt x="116" y="39"/>
                      <a:pt x="116" y="39"/>
                      <a:pt x="116" y="39"/>
                    </a:cubicBezTo>
                    <a:cubicBezTo>
                      <a:pt x="118" y="39"/>
                      <a:pt x="118" y="39"/>
                      <a:pt x="118" y="39"/>
                    </a:cubicBezTo>
                    <a:cubicBezTo>
                      <a:pt x="122" y="39"/>
                      <a:pt x="122" y="39"/>
                      <a:pt x="122" y="39"/>
                    </a:cubicBezTo>
                    <a:cubicBezTo>
                      <a:pt x="129" y="39"/>
                      <a:pt x="129" y="39"/>
                      <a:pt x="129" y="39"/>
                    </a:cubicBezTo>
                    <a:cubicBezTo>
                      <a:pt x="149" y="39"/>
                      <a:pt x="170" y="40"/>
                      <a:pt x="189" y="40"/>
                    </a:cubicBezTo>
                    <a:cubicBezTo>
                      <a:pt x="268" y="42"/>
                      <a:pt x="341" y="44"/>
                      <a:pt x="379" y="46"/>
                    </a:cubicBezTo>
                    <a:cubicBezTo>
                      <a:pt x="379" y="46"/>
                      <a:pt x="379" y="46"/>
                      <a:pt x="379" y="46"/>
                    </a:cubicBezTo>
                    <a:cubicBezTo>
                      <a:pt x="381" y="46"/>
                      <a:pt x="382" y="46"/>
                      <a:pt x="384" y="46"/>
                    </a:cubicBezTo>
                    <a:cubicBezTo>
                      <a:pt x="407" y="45"/>
                      <a:pt x="432" y="44"/>
                      <a:pt x="456" y="43"/>
                    </a:cubicBezTo>
                    <a:cubicBezTo>
                      <a:pt x="420" y="43"/>
                      <a:pt x="392" y="41"/>
                      <a:pt x="402" y="40"/>
                    </a:cubicBezTo>
                    <a:cubicBezTo>
                      <a:pt x="416" y="36"/>
                      <a:pt x="321" y="34"/>
                      <a:pt x="287" y="31"/>
                    </a:cubicBezTo>
                    <a:cubicBezTo>
                      <a:pt x="283" y="30"/>
                      <a:pt x="292" y="29"/>
                      <a:pt x="296" y="29"/>
                    </a:cubicBezTo>
                    <a:cubicBezTo>
                      <a:pt x="294" y="29"/>
                      <a:pt x="292" y="29"/>
                      <a:pt x="290" y="29"/>
                    </a:cubicBezTo>
                    <a:cubicBezTo>
                      <a:pt x="282" y="29"/>
                      <a:pt x="271" y="29"/>
                      <a:pt x="256" y="29"/>
                    </a:cubicBezTo>
                    <a:moveTo>
                      <a:pt x="915" y="12"/>
                    </a:moveTo>
                    <a:cubicBezTo>
                      <a:pt x="909" y="13"/>
                      <a:pt x="909" y="13"/>
                      <a:pt x="909" y="13"/>
                    </a:cubicBezTo>
                    <a:cubicBezTo>
                      <a:pt x="899" y="14"/>
                      <a:pt x="888" y="15"/>
                      <a:pt x="878" y="16"/>
                    </a:cubicBezTo>
                    <a:cubicBezTo>
                      <a:pt x="858" y="18"/>
                      <a:pt x="838" y="19"/>
                      <a:pt x="817" y="20"/>
                    </a:cubicBezTo>
                    <a:cubicBezTo>
                      <a:pt x="815" y="21"/>
                      <a:pt x="812" y="21"/>
                      <a:pt x="809" y="21"/>
                    </a:cubicBezTo>
                    <a:cubicBezTo>
                      <a:pt x="824" y="21"/>
                      <a:pt x="838" y="21"/>
                      <a:pt x="851" y="21"/>
                    </a:cubicBezTo>
                    <a:cubicBezTo>
                      <a:pt x="851" y="19"/>
                      <a:pt x="851" y="19"/>
                      <a:pt x="851" y="19"/>
                    </a:cubicBezTo>
                    <a:cubicBezTo>
                      <a:pt x="851" y="19"/>
                      <a:pt x="851" y="20"/>
                      <a:pt x="851" y="21"/>
                    </a:cubicBezTo>
                    <a:cubicBezTo>
                      <a:pt x="852" y="21"/>
                      <a:pt x="852" y="21"/>
                      <a:pt x="852" y="21"/>
                    </a:cubicBezTo>
                    <a:cubicBezTo>
                      <a:pt x="852" y="21"/>
                      <a:pt x="852" y="21"/>
                      <a:pt x="852" y="21"/>
                    </a:cubicBezTo>
                    <a:cubicBezTo>
                      <a:pt x="852" y="21"/>
                      <a:pt x="852" y="21"/>
                      <a:pt x="853" y="21"/>
                    </a:cubicBezTo>
                    <a:cubicBezTo>
                      <a:pt x="870" y="22"/>
                      <a:pt x="887" y="22"/>
                      <a:pt x="903" y="22"/>
                    </a:cubicBezTo>
                    <a:cubicBezTo>
                      <a:pt x="916" y="22"/>
                      <a:pt x="916" y="22"/>
                      <a:pt x="916" y="22"/>
                    </a:cubicBezTo>
                    <a:cubicBezTo>
                      <a:pt x="915" y="19"/>
                      <a:pt x="915" y="16"/>
                      <a:pt x="915" y="12"/>
                    </a:cubicBezTo>
                    <a:moveTo>
                      <a:pt x="916" y="12"/>
                    </a:moveTo>
                    <a:cubicBezTo>
                      <a:pt x="915" y="12"/>
                      <a:pt x="915" y="12"/>
                      <a:pt x="915" y="12"/>
                    </a:cubicBezTo>
                    <a:cubicBezTo>
                      <a:pt x="915" y="16"/>
                      <a:pt x="915" y="19"/>
                      <a:pt x="916" y="22"/>
                    </a:cubicBezTo>
                    <a:cubicBezTo>
                      <a:pt x="917" y="22"/>
                      <a:pt x="917" y="22"/>
                      <a:pt x="917" y="22"/>
                    </a:cubicBezTo>
                    <a:cubicBezTo>
                      <a:pt x="917" y="19"/>
                      <a:pt x="917" y="16"/>
                      <a:pt x="916" y="12"/>
                    </a:cubicBezTo>
                    <a:moveTo>
                      <a:pt x="27" y="9"/>
                    </a:moveTo>
                    <a:cubicBezTo>
                      <a:pt x="27" y="10"/>
                      <a:pt x="27" y="10"/>
                      <a:pt x="27" y="10"/>
                    </a:cubicBezTo>
                    <a:cubicBezTo>
                      <a:pt x="27" y="26"/>
                      <a:pt x="27" y="39"/>
                      <a:pt x="27" y="50"/>
                    </a:cubicBezTo>
                    <a:cubicBezTo>
                      <a:pt x="27" y="50"/>
                      <a:pt x="27" y="50"/>
                      <a:pt x="27" y="50"/>
                    </a:cubicBezTo>
                    <a:cubicBezTo>
                      <a:pt x="27" y="48"/>
                      <a:pt x="27" y="45"/>
                      <a:pt x="27" y="42"/>
                    </a:cubicBezTo>
                    <a:cubicBezTo>
                      <a:pt x="27" y="29"/>
                      <a:pt x="27" y="16"/>
                      <a:pt x="27" y="9"/>
                    </a:cubicBezTo>
                    <a:moveTo>
                      <a:pt x="0" y="7"/>
                    </a:moveTo>
                    <a:cubicBezTo>
                      <a:pt x="0" y="7"/>
                      <a:pt x="0" y="8"/>
                      <a:pt x="0" y="12"/>
                    </a:cubicBezTo>
                    <a:cubicBezTo>
                      <a:pt x="0" y="12"/>
                      <a:pt x="0" y="12"/>
                      <a:pt x="0" y="12"/>
                    </a:cubicBezTo>
                    <a:cubicBezTo>
                      <a:pt x="0" y="18"/>
                      <a:pt x="0" y="29"/>
                      <a:pt x="1" y="50"/>
                    </a:cubicBezTo>
                    <a:cubicBezTo>
                      <a:pt x="4" y="50"/>
                      <a:pt x="4" y="50"/>
                      <a:pt x="4" y="50"/>
                    </a:cubicBezTo>
                    <a:cubicBezTo>
                      <a:pt x="10" y="50"/>
                      <a:pt x="10" y="50"/>
                      <a:pt x="10" y="50"/>
                    </a:cubicBezTo>
                    <a:cubicBezTo>
                      <a:pt x="23" y="50"/>
                      <a:pt x="23" y="50"/>
                      <a:pt x="23" y="50"/>
                    </a:cubicBezTo>
                    <a:cubicBezTo>
                      <a:pt x="24" y="50"/>
                      <a:pt x="25" y="50"/>
                      <a:pt x="27" y="50"/>
                    </a:cubicBezTo>
                    <a:cubicBezTo>
                      <a:pt x="27" y="39"/>
                      <a:pt x="27" y="26"/>
                      <a:pt x="27" y="10"/>
                    </a:cubicBezTo>
                    <a:cubicBezTo>
                      <a:pt x="3" y="11"/>
                      <a:pt x="3" y="11"/>
                      <a:pt x="3" y="11"/>
                    </a:cubicBezTo>
                    <a:cubicBezTo>
                      <a:pt x="2" y="11"/>
                      <a:pt x="2" y="11"/>
                      <a:pt x="2" y="11"/>
                    </a:cubicBezTo>
                    <a:cubicBezTo>
                      <a:pt x="1" y="11"/>
                      <a:pt x="1" y="11"/>
                      <a:pt x="1" y="11"/>
                    </a:cubicBezTo>
                    <a:cubicBezTo>
                      <a:pt x="0" y="11"/>
                      <a:pt x="0" y="11"/>
                      <a:pt x="0" y="11"/>
                    </a:cubicBezTo>
                    <a:cubicBezTo>
                      <a:pt x="0" y="11"/>
                      <a:pt x="0" y="11"/>
                      <a:pt x="0" y="12"/>
                    </a:cubicBezTo>
                    <a:cubicBezTo>
                      <a:pt x="0" y="12"/>
                      <a:pt x="0" y="12"/>
                      <a:pt x="0" y="12"/>
                    </a:cubicBezTo>
                    <a:cubicBezTo>
                      <a:pt x="0" y="14"/>
                      <a:pt x="0" y="14"/>
                      <a:pt x="0" y="14"/>
                    </a:cubicBezTo>
                    <a:cubicBezTo>
                      <a:pt x="0" y="14"/>
                      <a:pt x="0" y="14"/>
                      <a:pt x="0" y="12"/>
                    </a:cubicBezTo>
                    <a:cubicBezTo>
                      <a:pt x="0" y="12"/>
                      <a:pt x="0" y="12"/>
                      <a:pt x="0" y="12"/>
                    </a:cubicBezTo>
                    <a:cubicBezTo>
                      <a:pt x="0" y="11"/>
                      <a:pt x="0" y="11"/>
                      <a:pt x="0" y="11"/>
                    </a:cubicBezTo>
                    <a:cubicBezTo>
                      <a:pt x="0" y="9"/>
                      <a:pt x="0" y="7"/>
                      <a:pt x="0" y="7"/>
                    </a:cubicBezTo>
                    <a:moveTo>
                      <a:pt x="114" y="6"/>
                    </a:moveTo>
                    <a:cubicBezTo>
                      <a:pt x="89" y="6"/>
                      <a:pt x="62" y="8"/>
                      <a:pt x="32" y="9"/>
                    </a:cubicBezTo>
                    <a:cubicBezTo>
                      <a:pt x="31" y="9"/>
                      <a:pt x="29" y="9"/>
                      <a:pt x="27" y="9"/>
                    </a:cubicBezTo>
                    <a:cubicBezTo>
                      <a:pt x="27" y="9"/>
                      <a:pt x="27" y="9"/>
                      <a:pt x="27" y="9"/>
                    </a:cubicBezTo>
                    <a:cubicBezTo>
                      <a:pt x="27" y="12"/>
                      <a:pt x="27" y="15"/>
                      <a:pt x="27" y="19"/>
                    </a:cubicBezTo>
                    <a:cubicBezTo>
                      <a:pt x="27" y="19"/>
                      <a:pt x="27" y="19"/>
                      <a:pt x="27" y="19"/>
                    </a:cubicBezTo>
                    <a:cubicBezTo>
                      <a:pt x="28" y="19"/>
                      <a:pt x="28" y="19"/>
                      <a:pt x="28" y="19"/>
                    </a:cubicBezTo>
                    <a:cubicBezTo>
                      <a:pt x="41" y="18"/>
                      <a:pt x="41" y="18"/>
                      <a:pt x="41" y="18"/>
                    </a:cubicBezTo>
                    <a:cubicBezTo>
                      <a:pt x="50" y="17"/>
                      <a:pt x="60" y="17"/>
                      <a:pt x="69" y="16"/>
                    </a:cubicBezTo>
                    <a:cubicBezTo>
                      <a:pt x="70" y="16"/>
                      <a:pt x="86" y="15"/>
                      <a:pt x="114" y="15"/>
                    </a:cubicBezTo>
                    <a:cubicBezTo>
                      <a:pt x="114" y="10"/>
                      <a:pt x="114" y="6"/>
                      <a:pt x="114" y="6"/>
                    </a:cubicBezTo>
                    <a:moveTo>
                      <a:pt x="114" y="6"/>
                    </a:moveTo>
                    <a:cubicBezTo>
                      <a:pt x="114" y="6"/>
                      <a:pt x="114" y="6"/>
                      <a:pt x="114" y="6"/>
                    </a:cubicBezTo>
                    <a:cubicBezTo>
                      <a:pt x="114" y="6"/>
                      <a:pt x="114" y="9"/>
                      <a:pt x="114" y="15"/>
                    </a:cubicBezTo>
                    <a:cubicBezTo>
                      <a:pt x="114" y="15"/>
                      <a:pt x="114" y="15"/>
                      <a:pt x="114" y="15"/>
                    </a:cubicBezTo>
                    <a:cubicBezTo>
                      <a:pt x="114" y="11"/>
                      <a:pt x="114" y="8"/>
                      <a:pt x="114" y="6"/>
                    </a:cubicBezTo>
                    <a:moveTo>
                      <a:pt x="1005" y="1"/>
                    </a:moveTo>
                    <a:cubicBezTo>
                      <a:pt x="1005" y="1"/>
                      <a:pt x="1005" y="1"/>
                      <a:pt x="1005" y="1"/>
                    </a:cubicBezTo>
                    <a:cubicBezTo>
                      <a:pt x="1005" y="1"/>
                      <a:pt x="1005" y="1"/>
                      <a:pt x="1005" y="1"/>
                    </a:cubicBezTo>
                    <a:cubicBezTo>
                      <a:pt x="1005" y="2"/>
                      <a:pt x="1005" y="3"/>
                      <a:pt x="1005" y="5"/>
                    </a:cubicBezTo>
                    <a:cubicBezTo>
                      <a:pt x="1005" y="5"/>
                      <a:pt x="1005" y="5"/>
                      <a:pt x="1005" y="5"/>
                    </a:cubicBezTo>
                    <a:cubicBezTo>
                      <a:pt x="1004" y="5"/>
                      <a:pt x="1004" y="5"/>
                      <a:pt x="1004" y="5"/>
                    </a:cubicBezTo>
                    <a:cubicBezTo>
                      <a:pt x="1004" y="5"/>
                      <a:pt x="1004" y="5"/>
                      <a:pt x="1004" y="5"/>
                    </a:cubicBezTo>
                    <a:cubicBezTo>
                      <a:pt x="1003" y="5"/>
                      <a:pt x="1003" y="5"/>
                      <a:pt x="1003" y="5"/>
                    </a:cubicBezTo>
                    <a:cubicBezTo>
                      <a:pt x="990" y="5"/>
                      <a:pt x="990" y="5"/>
                      <a:pt x="990" y="5"/>
                    </a:cubicBezTo>
                    <a:cubicBezTo>
                      <a:pt x="984" y="5"/>
                      <a:pt x="979" y="5"/>
                      <a:pt x="973" y="5"/>
                    </a:cubicBezTo>
                    <a:cubicBezTo>
                      <a:pt x="967" y="5"/>
                      <a:pt x="961" y="5"/>
                      <a:pt x="955" y="5"/>
                    </a:cubicBezTo>
                    <a:cubicBezTo>
                      <a:pt x="942" y="4"/>
                      <a:pt x="929" y="4"/>
                      <a:pt x="916" y="3"/>
                    </a:cubicBezTo>
                    <a:cubicBezTo>
                      <a:pt x="916" y="6"/>
                      <a:pt x="916" y="9"/>
                      <a:pt x="916" y="12"/>
                    </a:cubicBezTo>
                    <a:cubicBezTo>
                      <a:pt x="917" y="12"/>
                      <a:pt x="917" y="12"/>
                      <a:pt x="917" y="12"/>
                    </a:cubicBezTo>
                    <a:cubicBezTo>
                      <a:pt x="917" y="12"/>
                      <a:pt x="917" y="12"/>
                      <a:pt x="917" y="12"/>
                    </a:cubicBezTo>
                    <a:cubicBezTo>
                      <a:pt x="917" y="12"/>
                      <a:pt x="917" y="12"/>
                      <a:pt x="917" y="12"/>
                    </a:cubicBezTo>
                    <a:cubicBezTo>
                      <a:pt x="917" y="12"/>
                      <a:pt x="917" y="16"/>
                      <a:pt x="918" y="22"/>
                    </a:cubicBezTo>
                    <a:cubicBezTo>
                      <a:pt x="925" y="23"/>
                      <a:pt x="925" y="23"/>
                      <a:pt x="925" y="23"/>
                    </a:cubicBezTo>
                    <a:cubicBezTo>
                      <a:pt x="931" y="23"/>
                      <a:pt x="931" y="23"/>
                      <a:pt x="931" y="23"/>
                    </a:cubicBezTo>
                    <a:cubicBezTo>
                      <a:pt x="932" y="23"/>
                      <a:pt x="932" y="23"/>
                      <a:pt x="932" y="23"/>
                    </a:cubicBezTo>
                    <a:cubicBezTo>
                      <a:pt x="932" y="23"/>
                      <a:pt x="932" y="23"/>
                      <a:pt x="932" y="23"/>
                    </a:cubicBezTo>
                    <a:cubicBezTo>
                      <a:pt x="932" y="12"/>
                      <a:pt x="932" y="8"/>
                      <a:pt x="932" y="8"/>
                    </a:cubicBezTo>
                    <a:cubicBezTo>
                      <a:pt x="932" y="8"/>
                      <a:pt x="932" y="15"/>
                      <a:pt x="932" y="24"/>
                    </a:cubicBezTo>
                    <a:cubicBezTo>
                      <a:pt x="952" y="23"/>
                      <a:pt x="971" y="22"/>
                      <a:pt x="990" y="22"/>
                    </a:cubicBezTo>
                    <a:cubicBezTo>
                      <a:pt x="991" y="22"/>
                      <a:pt x="992" y="22"/>
                      <a:pt x="993" y="22"/>
                    </a:cubicBezTo>
                    <a:cubicBezTo>
                      <a:pt x="1000" y="22"/>
                      <a:pt x="1000" y="22"/>
                      <a:pt x="1000" y="22"/>
                    </a:cubicBezTo>
                    <a:cubicBezTo>
                      <a:pt x="1003" y="22"/>
                      <a:pt x="1003" y="22"/>
                      <a:pt x="1003" y="22"/>
                    </a:cubicBezTo>
                    <a:cubicBezTo>
                      <a:pt x="1005" y="22"/>
                      <a:pt x="1005" y="22"/>
                      <a:pt x="1005" y="22"/>
                    </a:cubicBezTo>
                    <a:cubicBezTo>
                      <a:pt x="1005" y="23"/>
                      <a:pt x="1005" y="23"/>
                      <a:pt x="1005" y="23"/>
                    </a:cubicBezTo>
                    <a:cubicBezTo>
                      <a:pt x="1005" y="23"/>
                      <a:pt x="1005" y="22"/>
                      <a:pt x="1005" y="21"/>
                    </a:cubicBezTo>
                    <a:cubicBezTo>
                      <a:pt x="1006" y="21"/>
                      <a:pt x="1006" y="21"/>
                      <a:pt x="1006" y="21"/>
                    </a:cubicBezTo>
                    <a:cubicBezTo>
                      <a:pt x="1005" y="8"/>
                      <a:pt x="1005" y="5"/>
                      <a:pt x="1005" y="5"/>
                    </a:cubicBezTo>
                    <a:cubicBezTo>
                      <a:pt x="1005" y="5"/>
                      <a:pt x="1005" y="6"/>
                      <a:pt x="1005" y="6"/>
                    </a:cubicBezTo>
                    <a:cubicBezTo>
                      <a:pt x="1005" y="7"/>
                      <a:pt x="1005" y="8"/>
                      <a:pt x="1005" y="8"/>
                    </a:cubicBezTo>
                    <a:cubicBezTo>
                      <a:pt x="1005" y="8"/>
                      <a:pt x="1005" y="7"/>
                      <a:pt x="1005" y="6"/>
                    </a:cubicBezTo>
                    <a:cubicBezTo>
                      <a:pt x="1005" y="6"/>
                      <a:pt x="1005" y="6"/>
                      <a:pt x="1005" y="6"/>
                    </a:cubicBezTo>
                    <a:cubicBezTo>
                      <a:pt x="1005" y="4"/>
                      <a:pt x="1005" y="2"/>
                      <a:pt x="1005" y="1"/>
                    </a:cubicBezTo>
                    <a:cubicBezTo>
                      <a:pt x="1005" y="1"/>
                      <a:pt x="1005" y="1"/>
                      <a:pt x="1005" y="1"/>
                    </a:cubicBezTo>
                    <a:cubicBezTo>
                      <a:pt x="1005" y="1"/>
                      <a:pt x="1005" y="1"/>
                      <a:pt x="1005" y="1"/>
                    </a:cubicBezTo>
                    <a:moveTo>
                      <a:pt x="672" y="0"/>
                    </a:moveTo>
                    <a:cubicBezTo>
                      <a:pt x="620" y="1"/>
                      <a:pt x="543" y="2"/>
                      <a:pt x="480" y="4"/>
                    </a:cubicBezTo>
                    <a:cubicBezTo>
                      <a:pt x="407" y="3"/>
                      <a:pt x="342" y="3"/>
                      <a:pt x="305" y="3"/>
                    </a:cubicBezTo>
                    <a:cubicBezTo>
                      <a:pt x="282" y="3"/>
                      <a:pt x="269" y="3"/>
                      <a:pt x="269" y="3"/>
                    </a:cubicBezTo>
                    <a:cubicBezTo>
                      <a:pt x="263" y="3"/>
                      <a:pt x="254" y="3"/>
                      <a:pt x="240" y="3"/>
                    </a:cubicBezTo>
                    <a:cubicBezTo>
                      <a:pt x="213" y="3"/>
                      <a:pt x="169" y="4"/>
                      <a:pt x="114" y="6"/>
                    </a:cubicBezTo>
                    <a:cubicBezTo>
                      <a:pt x="114" y="8"/>
                      <a:pt x="114" y="11"/>
                      <a:pt x="114" y="14"/>
                    </a:cubicBezTo>
                    <a:cubicBezTo>
                      <a:pt x="115" y="14"/>
                      <a:pt x="115" y="14"/>
                      <a:pt x="115" y="14"/>
                    </a:cubicBezTo>
                    <a:cubicBezTo>
                      <a:pt x="115" y="14"/>
                      <a:pt x="115" y="14"/>
                      <a:pt x="115" y="14"/>
                    </a:cubicBezTo>
                    <a:cubicBezTo>
                      <a:pt x="121" y="14"/>
                      <a:pt x="126" y="14"/>
                      <a:pt x="131" y="14"/>
                    </a:cubicBezTo>
                    <a:cubicBezTo>
                      <a:pt x="226" y="12"/>
                      <a:pt x="413" y="10"/>
                      <a:pt x="556" y="10"/>
                    </a:cubicBezTo>
                    <a:cubicBezTo>
                      <a:pt x="596" y="10"/>
                      <a:pt x="632" y="10"/>
                      <a:pt x="662" y="11"/>
                    </a:cubicBezTo>
                    <a:cubicBezTo>
                      <a:pt x="662" y="11"/>
                      <a:pt x="694" y="11"/>
                      <a:pt x="746" y="10"/>
                    </a:cubicBezTo>
                    <a:cubicBezTo>
                      <a:pt x="771" y="9"/>
                      <a:pt x="802" y="8"/>
                      <a:pt x="836" y="7"/>
                    </a:cubicBezTo>
                    <a:cubicBezTo>
                      <a:pt x="853" y="6"/>
                      <a:pt x="870" y="5"/>
                      <a:pt x="888" y="3"/>
                    </a:cubicBezTo>
                    <a:cubicBezTo>
                      <a:pt x="891" y="3"/>
                      <a:pt x="893" y="3"/>
                      <a:pt x="896" y="3"/>
                    </a:cubicBezTo>
                    <a:cubicBezTo>
                      <a:pt x="796" y="1"/>
                      <a:pt x="721" y="0"/>
                      <a:pt x="689" y="0"/>
                    </a:cubicBezTo>
                    <a:cubicBezTo>
                      <a:pt x="686" y="0"/>
                      <a:pt x="683" y="0"/>
                      <a:pt x="681" y="0"/>
                    </a:cubicBezTo>
                    <a:cubicBezTo>
                      <a:pt x="679" y="0"/>
                      <a:pt x="677" y="0"/>
                      <a:pt x="675" y="0"/>
                    </a:cubicBezTo>
                    <a:cubicBezTo>
                      <a:pt x="673" y="0"/>
                      <a:pt x="672" y="0"/>
                      <a:pt x="672" y="0"/>
                    </a:cubicBezTo>
                  </a:path>
                </a:pathLst>
              </a:custGeom>
              <a:solidFill>
                <a:srgbClr val="D8D9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81" name="Freeform 167"/>
              <p:cNvSpPr>
                <a:spLocks noEditPoints="1"/>
              </p:cNvSpPr>
              <p:nvPr/>
            </p:nvSpPr>
            <p:spPr bwMode="auto">
              <a:xfrm>
                <a:off x="3294742" y="2531258"/>
                <a:ext cx="1950897" cy="177062"/>
              </a:xfrm>
              <a:custGeom>
                <a:avLst/>
                <a:gdLst>
                  <a:gd name="T0" fmla="*/ 481 w 891"/>
                  <a:gd name="T1" fmla="*/ 81 h 81"/>
                  <a:gd name="T2" fmla="*/ 241 w 891"/>
                  <a:gd name="T3" fmla="*/ 77 h 81"/>
                  <a:gd name="T4" fmla="*/ 108 w 891"/>
                  <a:gd name="T5" fmla="*/ 69 h 81"/>
                  <a:gd name="T6" fmla="*/ 108 w 891"/>
                  <a:gd name="T7" fmla="*/ 69 h 81"/>
                  <a:gd name="T8" fmla="*/ 1 w 891"/>
                  <a:gd name="T9" fmla="*/ 77 h 81"/>
                  <a:gd name="T10" fmla="*/ 88 w 891"/>
                  <a:gd name="T11" fmla="*/ 76 h 81"/>
                  <a:gd name="T12" fmla="*/ 65 w 891"/>
                  <a:gd name="T13" fmla="*/ 69 h 81"/>
                  <a:gd name="T14" fmla="*/ 706 w 891"/>
                  <a:gd name="T15" fmla="*/ 63 h 81"/>
                  <a:gd name="T16" fmla="*/ 826 w 891"/>
                  <a:gd name="T17" fmla="*/ 66 h 81"/>
                  <a:gd name="T18" fmla="*/ 223 w 891"/>
                  <a:gd name="T19" fmla="*/ 68 h 81"/>
                  <a:gd name="T20" fmla="*/ 240 w 891"/>
                  <a:gd name="T21" fmla="*/ 77 h 81"/>
                  <a:gd name="T22" fmla="*/ 240 w 891"/>
                  <a:gd name="T23" fmla="*/ 70 h 81"/>
                  <a:gd name="T24" fmla="*/ 241 w 891"/>
                  <a:gd name="T25" fmla="*/ 69 h 81"/>
                  <a:gd name="T26" fmla="*/ 378 w 891"/>
                  <a:gd name="T27" fmla="*/ 69 h 81"/>
                  <a:gd name="T28" fmla="*/ 530 w 891"/>
                  <a:gd name="T29" fmla="*/ 63 h 81"/>
                  <a:gd name="T30" fmla="*/ 559 w 891"/>
                  <a:gd name="T31" fmla="*/ 58 h 81"/>
                  <a:gd name="T32" fmla="*/ 889 w 891"/>
                  <a:gd name="T33" fmla="*/ 41 h 81"/>
                  <a:gd name="T34" fmla="*/ 891 w 891"/>
                  <a:gd name="T35" fmla="*/ 47 h 81"/>
                  <a:gd name="T36" fmla="*/ 890 w 891"/>
                  <a:gd name="T37" fmla="*/ 41 h 81"/>
                  <a:gd name="T38" fmla="*/ 826 w 891"/>
                  <a:gd name="T39" fmla="*/ 62 h 81"/>
                  <a:gd name="T40" fmla="*/ 763 w 891"/>
                  <a:gd name="T41" fmla="*/ 50 h 81"/>
                  <a:gd name="T42" fmla="*/ 825 w 891"/>
                  <a:gd name="T43" fmla="*/ 45 h 81"/>
                  <a:gd name="T44" fmla="*/ 825 w 891"/>
                  <a:gd name="T45" fmla="*/ 39 h 81"/>
                  <a:gd name="T46" fmla="*/ 479 w 891"/>
                  <a:gd name="T47" fmla="*/ 43 h 81"/>
                  <a:gd name="T48" fmla="*/ 649 w 891"/>
                  <a:gd name="T49" fmla="*/ 52 h 81"/>
                  <a:gd name="T50" fmla="*/ 706 w 891"/>
                  <a:gd name="T51" fmla="*/ 54 h 81"/>
                  <a:gd name="T52" fmla="*/ 706 w 891"/>
                  <a:gd name="T53" fmla="*/ 63 h 81"/>
                  <a:gd name="T54" fmla="*/ 826 w 891"/>
                  <a:gd name="T55" fmla="*/ 49 h 81"/>
                  <a:gd name="T56" fmla="*/ 889 w 891"/>
                  <a:gd name="T57" fmla="*/ 52 h 81"/>
                  <a:gd name="T58" fmla="*/ 869 w 891"/>
                  <a:gd name="T59" fmla="*/ 40 h 81"/>
                  <a:gd name="T60" fmla="*/ 890 w 891"/>
                  <a:gd name="T61" fmla="*/ 41 h 81"/>
                  <a:gd name="T62" fmla="*/ 891 w 891"/>
                  <a:gd name="T63" fmla="*/ 38 h 81"/>
                  <a:gd name="T64" fmla="*/ 87 w 891"/>
                  <a:gd name="T65" fmla="*/ 60 h 81"/>
                  <a:gd name="T66" fmla="*/ 80 w 891"/>
                  <a:gd name="T67" fmla="*/ 65 h 81"/>
                  <a:gd name="T68" fmla="*/ 65 w 891"/>
                  <a:gd name="T69" fmla="*/ 69 h 81"/>
                  <a:gd name="T70" fmla="*/ 87 w 891"/>
                  <a:gd name="T71" fmla="*/ 29 h 81"/>
                  <a:gd name="T72" fmla="*/ 107 w 891"/>
                  <a:gd name="T73" fmla="*/ 53 h 81"/>
                  <a:gd name="T74" fmla="*/ 107 w 891"/>
                  <a:gd name="T75" fmla="*/ 47 h 81"/>
                  <a:gd name="T76" fmla="*/ 107 w 891"/>
                  <a:gd name="T77" fmla="*/ 42 h 81"/>
                  <a:gd name="T78" fmla="*/ 162 w 891"/>
                  <a:gd name="T79" fmla="*/ 39 h 81"/>
                  <a:gd name="T80" fmla="*/ 88 w 891"/>
                  <a:gd name="T81" fmla="*/ 38 h 81"/>
                  <a:gd name="T82" fmla="*/ 825 w 891"/>
                  <a:gd name="T83" fmla="*/ 20 h 81"/>
                  <a:gd name="T84" fmla="*/ 97 w 891"/>
                  <a:gd name="T85" fmla="*/ 29 h 81"/>
                  <a:gd name="T86" fmla="*/ 269 w 891"/>
                  <a:gd name="T87" fmla="*/ 28 h 81"/>
                  <a:gd name="T88" fmla="*/ 91 w 891"/>
                  <a:gd name="T89" fmla="*/ 21 h 81"/>
                  <a:gd name="T90" fmla="*/ 87 w 891"/>
                  <a:gd name="T91" fmla="*/ 20 h 81"/>
                  <a:gd name="T92" fmla="*/ 87 w 891"/>
                  <a:gd name="T93" fmla="*/ 14 h 81"/>
                  <a:gd name="T94" fmla="*/ 890 w 891"/>
                  <a:gd name="T95" fmla="*/ 11 h 81"/>
                  <a:gd name="T96" fmla="*/ 890 w 891"/>
                  <a:gd name="T97" fmla="*/ 11 h 81"/>
                  <a:gd name="T98" fmla="*/ 0 w 891"/>
                  <a:gd name="T99" fmla="*/ 49 h 81"/>
                  <a:gd name="T100" fmla="*/ 0 w 891"/>
                  <a:gd name="T101" fmla="*/ 30 h 81"/>
                  <a:gd name="T102" fmla="*/ 16 w 891"/>
                  <a:gd name="T103" fmla="*/ 30 h 81"/>
                  <a:gd name="T104" fmla="*/ 42 w 891"/>
                  <a:gd name="T105" fmla="*/ 15 h 81"/>
                  <a:gd name="T106" fmla="*/ 0 w 891"/>
                  <a:gd name="T107" fmla="*/ 8 h 81"/>
                  <a:gd name="T108" fmla="*/ 0 w 891"/>
                  <a:gd name="T109" fmla="*/ 4 h 81"/>
                  <a:gd name="T110" fmla="*/ 719 w 891"/>
                  <a:gd name="T111" fmla="*/ 9 h 81"/>
                  <a:gd name="T112" fmla="*/ 559 w 891"/>
                  <a:gd name="T113" fmla="*/ 18 h 81"/>
                  <a:gd name="T114" fmla="*/ 882 w 891"/>
                  <a:gd name="T115" fmla="*/ 12 h 81"/>
                  <a:gd name="T116" fmla="*/ 888 w 891"/>
                  <a:gd name="T117" fmla="*/ 1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1" h="81">
                    <a:moveTo>
                      <a:pt x="241" y="77"/>
                    </a:moveTo>
                    <a:cubicBezTo>
                      <a:pt x="241" y="78"/>
                      <a:pt x="241" y="78"/>
                      <a:pt x="241" y="78"/>
                    </a:cubicBezTo>
                    <a:cubicBezTo>
                      <a:pt x="241" y="78"/>
                      <a:pt x="242" y="78"/>
                      <a:pt x="243" y="78"/>
                    </a:cubicBezTo>
                    <a:cubicBezTo>
                      <a:pt x="308" y="79"/>
                      <a:pt x="355" y="79"/>
                      <a:pt x="355" y="79"/>
                    </a:cubicBezTo>
                    <a:cubicBezTo>
                      <a:pt x="393" y="80"/>
                      <a:pt x="436" y="81"/>
                      <a:pt x="481" y="81"/>
                    </a:cubicBezTo>
                    <a:cubicBezTo>
                      <a:pt x="517" y="81"/>
                      <a:pt x="554" y="81"/>
                      <a:pt x="592" y="80"/>
                    </a:cubicBezTo>
                    <a:cubicBezTo>
                      <a:pt x="497" y="80"/>
                      <a:pt x="398" y="78"/>
                      <a:pt x="299" y="78"/>
                    </a:cubicBezTo>
                    <a:cubicBezTo>
                      <a:pt x="280" y="78"/>
                      <a:pt x="262" y="77"/>
                      <a:pt x="245" y="77"/>
                    </a:cubicBezTo>
                    <a:cubicBezTo>
                      <a:pt x="241" y="77"/>
                      <a:pt x="241" y="77"/>
                      <a:pt x="241" y="77"/>
                    </a:cubicBezTo>
                    <a:cubicBezTo>
                      <a:pt x="241" y="77"/>
                      <a:pt x="241" y="77"/>
                      <a:pt x="241" y="77"/>
                    </a:cubicBezTo>
                    <a:moveTo>
                      <a:pt x="241" y="74"/>
                    </a:moveTo>
                    <a:cubicBezTo>
                      <a:pt x="241" y="74"/>
                      <a:pt x="241" y="74"/>
                      <a:pt x="241" y="74"/>
                    </a:cubicBezTo>
                    <a:cubicBezTo>
                      <a:pt x="241" y="74"/>
                      <a:pt x="241" y="74"/>
                      <a:pt x="241" y="74"/>
                    </a:cubicBezTo>
                    <a:cubicBezTo>
                      <a:pt x="241" y="74"/>
                      <a:pt x="241" y="74"/>
                      <a:pt x="241" y="74"/>
                    </a:cubicBezTo>
                    <a:moveTo>
                      <a:pt x="108" y="69"/>
                    </a:moveTo>
                    <a:cubicBezTo>
                      <a:pt x="101" y="69"/>
                      <a:pt x="94" y="69"/>
                      <a:pt x="88" y="69"/>
                    </a:cubicBezTo>
                    <a:cubicBezTo>
                      <a:pt x="88" y="71"/>
                      <a:pt x="88" y="74"/>
                      <a:pt x="88" y="76"/>
                    </a:cubicBezTo>
                    <a:cubicBezTo>
                      <a:pt x="103" y="76"/>
                      <a:pt x="103" y="76"/>
                      <a:pt x="103" y="76"/>
                    </a:cubicBezTo>
                    <a:cubicBezTo>
                      <a:pt x="108" y="76"/>
                      <a:pt x="108" y="76"/>
                      <a:pt x="108" y="76"/>
                    </a:cubicBezTo>
                    <a:cubicBezTo>
                      <a:pt x="108" y="74"/>
                      <a:pt x="108" y="71"/>
                      <a:pt x="108" y="69"/>
                    </a:cubicBezTo>
                    <a:moveTo>
                      <a:pt x="0" y="69"/>
                    </a:moveTo>
                    <a:cubicBezTo>
                      <a:pt x="0" y="74"/>
                      <a:pt x="0" y="78"/>
                      <a:pt x="0" y="78"/>
                    </a:cubicBezTo>
                    <a:cubicBezTo>
                      <a:pt x="0" y="78"/>
                      <a:pt x="0" y="78"/>
                      <a:pt x="0" y="77"/>
                    </a:cubicBezTo>
                    <a:cubicBezTo>
                      <a:pt x="1" y="77"/>
                      <a:pt x="1" y="77"/>
                      <a:pt x="1" y="77"/>
                    </a:cubicBezTo>
                    <a:cubicBezTo>
                      <a:pt x="1" y="77"/>
                      <a:pt x="1" y="77"/>
                      <a:pt x="1" y="77"/>
                    </a:cubicBezTo>
                    <a:cubicBezTo>
                      <a:pt x="3" y="77"/>
                      <a:pt x="3" y="77"/>
                      <a:pt x="3" y="77"/>
                    </a:cubicBezTo>
                    <a:cubicBezTo>
                      <a:pt x="6" y="77"/>
                      <a:pt x="6" y="77"/>
                      <a:pt x="6" y="77"/>
                    </a:cubicBezTo>
                    <a:cubicBezTo>
                      <a:pt x="12" y="77"/>
                      <a:pt x="12" y="77"/>
                      <a:pt x="12" y="77"/>
                    </a:cubicBezTo>
                    <a:cubicBezTo>
                      <a:pt x="29" y="77"/>
                      <a:pt x="45" y="76"/>
                      <a:pt x="60" y="76"/>
                    </a:cubicBezTo>
                    <a:cubicBezTo>
                      <a:pt x="70" y="76"/>
                      <a:pt x="79" y="76"/>
                      <a:pt x="88" y="76"/>
                    </a:cubicBezTo>
                    <a:cubicBezTo>
                      <a:pt x="88" y="77"/>
                      <a:pt x="88" y="77"/>
                      <a:pt x="88" y="77"/>
                    </a:cubicBezTo>
                    <a:cubicBezTo>
                      <a:pt x="88" y="77"/>
                      <a:pt x="88" y="77"/>
                      <a:pt x="88" y="76"/>
                    </a:cubicBezTo>
                    <a:cubicBezTo>
                      <a:pt x="88" y="76"/>
                      <a:pt x="88" y="76"/>
                      <a:pt x="88" y="76"/>
                    </a:cubicBezTo>
                    <a:cubicBezTo>
                      <a:pt x="88" y="74"/>
                      <a:pt x="88" y="72"/>
                      <a:pt x="88" y="69"/>
                    </a:cubicBezTo>
                    <a:cubicBezTo>
                      <a:pt x="80" y="69"/>
                      <a:pt x="72" y="69"/>
                      <a:pt x="65" y="69"/>
                    </a:cubicBezTo>
                    <a:cubicBezTo>
                      <a:pt x="37" y="69"/>
                      <a:pt x="16" y="69"/>
                      <a:pt x="1" y="69"/>
                    </a:cubicBezTo>
                    <a:cubicBezTo>
                      <a:pt x="1" y="70"/>
                      <a:pt x="1" y="71"/>
                      <a:pt x="1" y="71"/>
                    </a:cubicBezTo>
                    <a:cubicBezTo>
                      <a:pt x="1" y="71"/>
                      <a:pt x="1" y="70"/>
                      <a:pt x="1" y="69"/>
                    </a:cubicBezTo>
                    <a:cubicBezTo>
                      <a:pt x="1" y="69"/>
                      <a:pt x="0" y="69"/>
                      <a:pt x="0" y="69"/>
                    </a:cubicBezTo>
                    <a:moveTo>
                      <a:pt x="706" y="63"/>
                    </a:moveTo>
                    <a:cubicBezTo>
                      <a:pt x="706" y="65"/>
                      <a:pt x="706" y="67"/>
                      <a:pt x="706" y="68"/>
                    </a:cubicBezTo>
                    <a:cubicBezTo>
                      <a:pt x="729" y="69"/>
                      <a:pt x="751" y="69"/>
                      <a:pt x="773" y="70"/>
                    </a:cubicBezTo>
                    <a:cubicBezTo>
                      <a:pt x="820" y="71"/>
                      <a:pt x="820" y="71"/>
                      <a:pt x="820" y="71"/>
                    </a:cubicBezTo>
                    <a:cubicBezTo>
                      <a:pt x="826" y="72"/>
                      <a:pt x="826" y="72"/>
                      <a:pt x="826" y="72"/>
                    </a:cubicBezTo>
                    <a:cubicBezTo>
                      <a:pt x="826" y="70"/>
                      <a:pt x="826" y="68"/>
                      <a:pt x="826" y="66"/>
                    </a:cubicBezTo>
                    <a:cubicBezTo>
                      <a:pt x="818" y="65"/>
                      <a:pt x="811" y="65"/>
                      <a:pt x="804" y="65"/>
                    </a:cubicBezTo>
                    <a:cubicBezTo>
                      <a:pt x="773" y="64"/>
                      <a:pt x="753" y="64"/>
                      <a:pt x="753" y="64"/>
                    </a:cubicBezTo>
                    <a:cubicBezTo>
                      <a:pt x="737" y="63"/>
                      <a:pt x="722" y="63"/>
                      <a:pt x="706" y="63"/>
                    </a:cubicBezTo>
                    <a:moveTo>
                      <a:pt x="530" y="63"/>
                    </a:moveTo>
                    <a:cubicBezTo>
                      <a:pt x="417" y="64"/>
                      <a:pt x="311" y="67"/>
                      <a:pt x="223" y="68"/>
                    </a:cubicBezTo>
                    <a:cubicBezTo>
                      <a:pt x="180" y="68"/>
                      <a:pt x="141" y="69"/>
                      <a:pt x="108" y="69"/>
                    </a:cubicBezTo>
                    <a:cubicBezTo>
                      <a:pt x="108" y="72"/>
                      <a:pt x="108" y="74"/>
                      <a:pt x="108" y="76"/>
                    </a:cubicBezTo>
                    <a:cubicBezTo>
                      <a:pt x="132" y="77"/>
                      <a:pt x="132" y="77"/>
                      <a:pt x="132" y="77"/>
                    </a:cubicBezTo>
                    <a:cubicBezTo>
                      <a:pt x="171" y="77"/>
                      <a:pt x="208" y="78"/>
                      <a:pt x="240" y="78"/>
                    </a:cubicBezTo>
                    <a:cubicBezTo>
                      <a:pt x="240" y="77"/>
                      <a:pt x="240" y="77"/>
                      <a:pt x="240" y="77"/>
                    </a:cubicBezTo>
                    <a:cubicBezTo>
                      <a:pt x="240" y="77"/>
                      <a:pt x="240" y="77"/>
                      <a:pt x="240" y="77"/>
                    </a:cubicBezTo>
                    <a:cubicBezTo>
                      <a:pt x="240" y="77"/>
                      <a:pt x="240" y="77"/>
                      <a:pt x="240" y="77"/>
                    </a:cubicBezTo>
                    <a:cubicBezTo>
                      <a:pt x="240" y="76"/>
                      <a:pt x="240" y="75"/>
                      <a:pt x="240" y="74"/>
                    </a:cubicBezTo>
                    <a:cubicBezTo>
                      <a:pt x="240" y="74"/>
                      <a:pt x="240" y="74"/>
                      <a:pt x="240" y="74"/>
                    </a:cubicBezTo>
                    <a:cubicBezTo>
                      <a:pt x="240" y="71"/>
                      <a:pt x="240" y="70"/>
                      <a:pt x="240" y="70"/>
                    </a:cubicBezTo>
                    <a:cubicBezTo>
                      <a:pt x="240" y="70"/>
                      <a:pt x="240" y="71"/>
                      <a:pt x="240" y="72"/>
                    </a:cubicBezTo>
                    <a:cubicBezTo>
                      <a:pt x="240" y="70"/>
                      <a:pt x="240" y="68"/>
                      <a:pt x="240" y="68"/>
                    </a:cubicBezTo>
                    <a:cubicBezTo>
                      <a:pt x="240" y="68"/>
                      <a:pt x="240" y="69"/>
                      <a:pt x="240" y="69"/>
                    </a:cubicBezTo>
                    <a:cubicBezTo>
                      <a:pt x="241" y="69"/>
                      <a:pt x="241" y="69"/>
                      <a:pt x="241" y="69"/>
                    </a:cubicBezTo>
                    <a:cubicBezTo>
                      <a:pt x="241" y="69"/>
                      <a:pt x="241" y="69"/>
                      <a:pt x="241" y="69"/>
                    </a:cubicBezTo>
                    <a:cubicBezTo>
                      <a:pt x="243" y="69"/>
                      <a:pt x="243" y="69"/>
                      <a:pt x="243" y="69"/>
                    </a:cubicBezTo>
                    <a:cubicBezTo>
                      <a:pt x="249" y="69"/>
                      <a:pt x="249" y="69"/>
                      <a:pt x="249" y="69"/>
                    </a:cubicBezTo>
                    <a:cubicBezTo>
                      <a:pt x="259" y="69"/>
                      <a:pt x="269" y="69"/>
                      <a:pt x="279" y="69"/>
                    </a:cubicBezTo>
                    <a:cubicBezTo>
                      <a:pt x="283" y="69"/>
                      <a:pt x="287" y="69"/>
                      <a:pt x="291" y="69"/>
                    </a:cubicBezTo>
                    <a:cubicBezTo>
                      <a:pt x="320" y="69"/>
                      <a:pt x="349" y="69"/>
                      <a:pt x="378" y="69"/>
                    </a:cubicBezTo>
                    <a:cubicBezTo>
                      <a:pt x="400" y="69"/>
                      <a:pt x="422" y="69"/>
                      <a:pt x="444" y="69"/>
                    </a:cubicBezTo>
                    <a:cubicBezTo>
                      <a:pt x="447" y="69"/>
                      <a:pt x="450" y="69"/>
                      <a:pt x="453" y="69"/>
                    </a:cubicBezTo>
                    <a:cubicBezTo>
                      <a:pt x="451" y="69"/>
                      <a:pt x="450" y="69"/>
                      <a:pt x="449" y="69"/>
                    </a:cubicBezTo>
                    <a:cubicBezTo>
                      <a:pt x="451" y="68"/>
                      <a:pt x="445" y="67"/>
                      <a:pt x="455" y="67"/>
                    </a:cubicBezTo>
                    <a:cubicBezTo>
                      <a:pt x="500" y="66"/>
                      <a:pt x="518" y="64"/>
                      <a:pt x="530" y="63"/>
                    </a:cubicBezTo>
                    <a:moveTo>
                      <a:pt x="107" y="53"/>
                    </a:moveTo>
                    <a:cubicBezTo>
                      <a:pt x="108" y="59"/>
                      <a:pt x="108" y="64"/>
                      <a:pt x="108" y="69"/>
                    </a:cubicBezTo>
                    <a:cubicBezTo>
                      <a:pt x="141" y="69"/>
                      <a:pt x="180" y="68"/>
                      <a:pt x="223" y="68"/>
                    </a:cubicBezTo>
                    <a:cubicBezTo>
                      <a:pt x="311" y="67"/>
                      <a:pt x="417" y="64"/>
                      <a:pt x="530" y="63"/>
                    </a:cubicBezTo>
                    <a:cubicBezTo>
                      <a:pt x="540" y="61"/>
                      <a:pt x="546" y="60"/>
                      <a:pt x="559" y="58"/>
                    </a:cubicBezTo>
                    <a:cubicBezTo>
                      <a:pt x="550" y="58"/>
                      <a:pt x="258" y="57"/>
                      <a:pt x="147" y="54"/>
                    </a:cubicBezTo>
                    <a:cubicBezTo>
                      <a:pt x="116" y="54"/>
                      <a:pt x="116" y="54"/>
                      <a:pt x="116" y="54"/>
                    </a:cubicBezTo>
                    <a:cubicBezTo>
                      <a:pt x="108" y="53"/>
                      <a:pt x="108" y="53"/>
                      <a:pt x="108" y="53"/>
                    </a:cubicBezTo>
                    <a:cubicBezTo>
                      <a:pt x="107" y="53"/>
                      <a:pt x="107" y="53"/>
                      <a:pt x="107" y="53"/>
                    </a:cubicBezTo>
                    <a:moveTo>
                      <a:pt x="889" y="41"/>
                    </a:moveTo>
                    <a:cubicBezTo>
                      <a:pt x="889" y="45"/>
                      <a:pt x="890" y="48"/>
                      <a:pt x="890" y="52"/>
                    </a:cubicBezTo>
                    <a:cubicBezTo>
                      <a:pt x="890" y="52"/>
                      <a:pt x="890" y="52"/>
                      <a:pt x="890" y="52"/>
                    </a:cubicBezTo>
                    <a:cubicBezTo>
                      <a:pt x="890" y="52"/>
                      <a:pt x="890" y="52"/>
                      <a:pt x="890" y="52"/>
                    </a:cubicBezTo>
                    <a:cubicBezTo>
                      <a:pt x="891" y="52"/>
                      <a:pt x="891" y="52"/>
                      <a:pt x="891" y="52"/>
                    </a:cubicBezTo>
                    <a:cubicBezTo>
                      <a:pt x="891" y="48"/>
                      <a:pt x="891" y="47"/>
                      <a:pt x="891" y="47"/>
                    </a:cubicBezTo>
                    <a:cubicBezTo>
                      <a:pt x="891" y="47"/>
                      <a:pt x="891" y="49"/>
                      <a:pt x="891" y="52"/>
                    </a:cubicBezTo>
                    <a:cubicBezTo>
                      <a:pt x="891" y="54"/>
                      <a:pt x="891" y="57"/>
                      <a:pt x="891" y="57"/>
                    </a:cubicBezTo>
                    <a:cubicBezTo>
                      <a:pt x="891" y="57"/>
                      <a:pt x="891" y="53"/>
                      <a:pt x="890" y="41"/>
                    </a:cubicBezTo>
                    <a:cubicBezTo>
                      <a:pt x="890" y="41"/>
                      <a:pt x="890" y="41"/>
                      <a:pt x="890" y="41"/>
                    </a:cubicBezTo>
                    <a:cubicBezTo>
                      <a:pt x="890" y="41"/>
                      <a:pt x="890" y="41"/>
                      <a:pt x="890" y="41"/>
                    </a:cubicBezTo>
                    <a:cubicBezTo>
                      <a:pt x="889" y="41"/>
                      <a:pt x="889" y="41"/>
                      <a:pt x="889" y="41"/>
                    </a:cubicBezTo>
                    <a:moveTo>
                      <a:pt x="825" y="61"/>
                    </a:moveTo>
                    <a:cubicBezTo>
                      <a:pt x="825" y="58"/>
                      <a:pt x="825" y="54"/>
                      <a:pt x="825" y="49"/>
                    </a:cubicBezTo>
                    <a:cubicBezTo>
                      <a:pt x="825" y="49"/>
                      <a:pt x="825" y="49"/>
                      <a:pt x="826" y="49"/>
                    </a:cubicBezTo>
                    <a:cubicBezTo>
                      <a:pt x="826" y="56"/>
                      <a:pt x="826" y="62"/>
                      <a:pt x="826" y="62"/>
                    </a:cubicBezTo>
                    <a:cubicBezTo>
                      <a:pt x="826" y="62"/>
                      <a:pt x="826" y="62"/>
                      <a:pt x="826" y="61"/>
                    </a:cubicBezTo>
                    <a:cubicBezTo>
                      <a:pt x="826" y="61"/>
                      <a:pt x="826" y="61"/>
                      <a:pt x="826" y="61"/>
                    </a:cubicBezTo>
                    <a:cubicBezTo>
                      <a:pt x="825" y="61"/>
                      <a:pt x="825" y="61"/>
                      <a:pt x="825" y="61"/>
                    </a:cubicBezTo>
                    <a:cubicBezTo>
                      <a:pt x="825" y="61"/>
                      <a:pt x="825" y="61"/>
                      <a:pt x="825" y="61"/>
                    </a:cubicBezTo>
                    <a:moveTo>
                      <a:pt x="763" y="50"/>
                    </a:moveTo>
                    <a:cubicBezTo>
                      <a:pt x="768" y="49"/>
                      <a:pt x="772" y="48"/>
                      <a:pt x="775" y="48"/>
                    </a:cubicBezTo>
                    <a:cubicBezTo>
                      <a:pt x="786" y="48"/>
                      <a:pt x="796" y="48"/>
                      <a:pt x="806" y="49"/>
                    </a:cubicBezTo>
                    <a:cubicBezTo>
                      <a:pt x="763" y="50"/>
                      <a:pt x="763" y="50"/>
                      <a:pt x="763" y="50"/>
                    </a:cubicBezTo>
                    <a:moveTo>
                      <a:pt x="825" y="48"/>
                    </a:moveTo>
                    <a:cubicBezTo>
                      <a:pt x="825" y="47"/>
                      <a:pt x="825" y="46"/>
                      <a:pt x="825" y="45"/>
                    </a:cubicBezTo>
                    <a:cubicBezTo>
                      <a:pt x="825" y="47"/>
                      <a:pt x="825" y="48"/>
                      <a:pt x="825" y="48"/>
                    </a:cubicBezTo>
                    <a:moveTo>
                      <a:pt x="826" y="39"/>
                    </a:moveTo>
                    <a:cubicBezTo>
                      <a:pt x="826" y="39"/>
                      <a:pt x="826" y="39"/>
                      <a:pt x="826" y="39"/>
                    </a:cubicBezTo>
                    <a:cubicBezTo>
                      <a:pt x="826" y="39"/>
                      <a:pt x="826" y="39"/>
                      <a:pt x="826" y="39"/>
                    </a:cubicBezTo>
                    <a:cubicBezTo>
                      <a:pt x="825" y="39"/>
                      <a:pt x="825" y="39"/>
                      <a:pt x="825" y="39"/>
                    </a:cubicBezTo>
                    <a:cubicBezTo>
                      <a:pt x="825" y="39"/>
                      <a:pt x="825" y="39"/>
                      <a:pt x="825" y="39"/>
                    </a:cubicBezTo>
                    <a:cubicBezTo>
                      <a:pt x="814" y="39"/>
                      <a:pt x="804" y="39"/>
                      <a:pt x="794" y="39"/>
                    </a:cubicBezTo>
                    <a:cubicBezTo>
                      <a:pt x="743" y="40"/>
                      <a:pt x="695" y="41"/>
                      <a:pt x="652" y="41"/>
                    </a:cubicBezTo>
                    <a:cubicBezTo>
                      <a:pt x="575" y="43"/>
                      <a:pt x="514" y="43"/>
                      <a:pt x="487" y="43"/>
                    </a:cubicBezTo>
                    <a:cubicBezTo>
                      <a:pt x="484" y="43"/>
                      <a:pt x="481" y="43"/>
                      <a:pt x="479" y="43"/>
                    </a:cubicBezTo>
                    <a:cubicBezTo>
                      <a:pt x="463" y="43"/>
                      <a:pt x="445" y="43"/>
                      <a:pt x="429" y="42"/>
                    </a:cubicBezTo>
                    <a:cubicBezTo>
                      <a:pt x="405" y="43"/>
                      <a:pt x="380" y="44"/>
                      <a:pt x="357" y="45"/>
                    </a:cubicBezTo>
                    <a:cubicBezTo>
                      <a:pt x="355" y="45"/>
                      <a:pt x="354" y="45"/>
                      <a:pt x="352" y="45"/>
                    </a:cubicBezTo>
                    <a:cubicBezTo>
                      <a:pt x="450" y="46"/>
                      <a:pt x="542" y="48"/>
                      <a:pt x="585" y="50"/>
                    </a:cubicBezTo>
                    <a:cubicBezTo>
                      <a:pt x="607" y="51"/>
                      <a:pt x="628" y="51"/>
                      <a:pt x="649" y="52"/>
                    </a:cubicBezTo>
                    <a:cubicBezTo>
                      <a:pt x="680" y="53"/>
                      <a:pt x="680" y="53"/>
                      <a:pt x="680" y="53"/>
                    </a:cubicBezTo>
                    <a:cubicBezTo>
                      <a:pt x="696" y="54"/>
                      <a:pt x="696" y="54"/>
                      <a:pt x="696" y="54"/>
                    </a:cubicBezTo>
                    <a:cubicBezTo>
                      <a:pt x="704" y="54"/>
                      <a:pt x="704" y="54"/>
                      <a:pt x="704" y="54"/>
                    </a:cubicBezTo>
                    <a:cubicBezTo>
                      <a:pt x="706" y="54"/>
                      <a:pt x="706" y="54"/>
                      <a:pt x="706" y="54"/>
                    </a:cubicBezTo>
                    <a:cubicBezTo>
                      <a:pt x="706" y="54"/>
                      <a:pt x="706" y="54"/>
                      <a:pt x="706" y="54"/>
                    </a:cubicBezTo>
                    <a:cubicBezTo>
                      <a:pt x="706" y="54"/>
                      <a:pt x="706" y="54"/>
                      <a:pt x="706" y="54"/>
                    </a:cubicBezTo>
                    <a:cubicBezTo>
                      <a:pt x="706" y="49"/>
                      <a:pt x="706" y="47"/>
                      <a:pt x="706" y="47"/>
                    </a:cubicBezTo>
                    <a:cubicBezTo>
                      <a:pt x="706" y="47"/>
                      <a:pt x="706" y="50"/>
                      <a:pt x="706" y="54"/>
                    </a:cubicBezTo>
                    <a:cubicBezTo>
                      <a:pt x="706" y="54"/>
                      <a:pt x="706" y="54"/>
                      <a:pt x="706" y="54"/>
                    </a:cubicBezTo>
                    <a:cubicBezTo>
                      <a:pt x="706" y="57"/>
                      <a:pt x="706" y="60"/>
                      <a:pt x="706" y="63"/>
                    </a:cubicBezTo>
                    <a:cubicBezTo>
                      <a:pt x="722" y="63"/>
                      <a:pt x="737" y="63"/>
                      <a:pt x="753" y="64"/>
                    </a:cubicBezTo>
                    <a:cubicBezTo>
                      <a:pt x="753" y="64"/>
                      <a:pt x="773" y="64"/>
                      <a:pt x="804" y="65"/>
                    </a:cubicBezTo>
                    <a:cubicBezTo>
                      <a:pt x="811" y="65"/>
                      <a:pt x="818" y="65"/>
                      <a:pt x="826" y="66"/>
                    </a:cubicBezTo>
                    <a:cubicBezTo>
                      <a:pt x="826" y="61"/>
                      <a:pt x="826" y="56"/>
                      <a:pt x="826" y="51"/>
                    </a:cubicBezTo>
                    <a:cubicBezTo>
                      <a:pt x="826" y="51"/>
                      <a:pt x="826" y="50"/>
                      <a:pt x="826" y="49"/>
                    </a:cubicBezTo>
                    <a:cubicBezTo>
                      <a:pt x="838" y="50"/>
                      <a:pt x="850" y="50"/>
                      <a:pt x="862" y="51"/>
                    </a:cubicBezTo>
                    <a:cubicBezTo>
                      <a:pt x="877" y="51"/>
                      <a:pt x="877" y="51"/>
                      <a:pt x="877" y="51"/>
                    </a:cubicBezTo>
                    <a:cubicBezTo>
                      <a:pt x="884" y="51"/>
                      <a:pt x="884" y="51"/>
                      <a:pt x="884" y="51"/>
                    </a:cubicBezTo>
                    <a:cubicBezTo>
                      <a:pt x="887" y="52"/>
                      <a:pt x="887" y="52"/>
                      <a:pt x="887" y="52"/>
                    </a:cubicBezTo>
                    <a:cubicBezTo>
                      <a:pt x="889" y="52"/>
                      <a:pt x="889" y="52"/>
                      <a:pt x="889" y="52"/>
                    </a:cubicBezTo>
                    <a:cubicBezTo>
                      <a:pt x="890" y="52"/>
                      <a:pt x="890" y="52"/>
                      <a:pt x="890" y="52"/>
                    </a:cubicBezTo>
                    <a:cubicBezTo>
                      <a:pt x="890" y="48"/>
                      <a:pt x="889" y="45"/>
                      <a:pt x="889" y="41"/>
                    </a:cubicBezTo>
                    <a:cubicBezTo>
                      <a:pt x="888" y="41"/>
                      <a:pt x="888" y="41"/>
                      <a:pt x="888" y="41"/>
                    </a:cubicBezTo>
                    <a:cubicBezTo>
                      <a:pt x="884" y="40"/>
                      <a:pt x="884" y="40"/>
                      <a:pt x="884" y="40"/>
                    </a:cubicBezTo>
                    <a:cubicBezTo>
                      <a:pt x="869" y="40"/>
                      <a:pt x="869" y="40"/>
                      <a:pt x="869" y="40"/>
                    </a:cubicBezTo>
                    <a:cubicBezTo>
                      <a:pt x="854" y="40"/>
                      <a:pt x="840" y="40"/>
                      <a:pt x="826" y="39"/>
                    </a:cubicBezTo>
                    <a:cubicBezTo>
                      <a:pt x="826" y="39"/>
                      <a:pt x="826" y="39"/>
                      <a:pt x="826" y="39"/>
                    </a:cubicBezTo>
                    <a:moveTo>
                      <a:pt x="891" y="38"/>
                    </a:moveTo>
                    <a:cubicBezTo>
                      <a:pt x="890" y="38"/>
                      <a:pt x="890" y="38"/>
                      <a:pt x="890" y="38"/>
                    </a:cubicBezTo>
                    <a:cubicBezTo>
                      <a:pt x="890" y="39"/>
                      <a:pt x="890" y="40"/>
                      <a:pt x="890" y="41"/>
                    </a:cubicBezTo>
                    <a:cubicBezTo>
                      <a:pt x="891" y="41"/>
                      <a:pt x="891" y="41"/>
                      <a:pt x="891" y="41"/>
                    </a:cubicBezTo>
                    <a:cubicBezTo>
                      <a:pt x="891" y="41"/>
                      <a:pt x="891" y="41"/>
                      <a:pt x="891" y="41"/>
                    </a:cubicBezTo>
                    <a:cubicBezTo>
                      <a:pt x="891" y="45"/>
                      <a:pt x="891" y="47"/>
                      <a:pt x="891" y="47"/>
                    </a:cubicBezTo>
                    <a:cubicBezTo>
                      <a:pt x="891" y="47"/>
                      <a:pt x="891" y="45"/>
                      <a:pt x="891" y="41"/>
                    </a:cubicBezTo>
                    <a:cubicBezTo>
                      <a:pt x="891" y="40"/>
                      <a:pt x="891" y="39"/>
                      <a:pt x="891" y="38"/>
                    </a:cubicBezTo>
                    <a:moveTo>
                      <a:pt x="87" y="33"/>
                    </a:moveTo>
                    <a:cubicBezTo>
                      <a:pt x="87" y="38"/>
                      <a:pt x="87" y="45"/>
                      <a:pt x="87" y="53"/>
                    </a:cubicBezTo>
                    <a:cubicBezTo>
                      <a:pt x="87" y="53"/>
                      <a:pt x="87" y="53"/>
                      <a:pt x="87" y="53"/>
                    </a:cubicBezTo>
                    <a:cubicBezTo>
                      <a:pt x="87" y="54"/>
                      <a:pt x="87" y="55"/>
                      <a:pt x="87" y="56"/>
                    </a:cubicBezTo>
                    <a:cubicBezTo>
                      <a:pt x="87" y="58"/>
                      <a:pt x="87" y="60"/>
                      <a:pt x="87" y="60"/>
                    </a:cubicBezTo>
                    <a:cubicBezTo>
                      <a:pt x="87" y="60"/>
                      <a:pt x="87" y="60"/>
                      <a:pt x="87" y="60"/>
                    </a:cubicBezTo>
                    <a:cubicBezTo>
                      <a:pt x="87" y="60"/>
                      <a:pt x="87" y="60"/>
                      <a:pt x="87" y="60"/>
                    </a:cubicBezTo>
                    <a:cubicBezTo>
                      <a:pt x="87" y="61"/>
                      <a:pt x="87" y="63"/>
                      <a:pt x="88" y="64"/>
                    </a:cubicBezTo>
                    <a:cubicBezTo>
                      <a:pt x="88" y="64"/>
                      <a:pt x="88" y="64"/>
                      <a:pt x="88" y="65"/>
                    </a:cubicBezTo>
                    <a:cubicBezTo>
                      <a:pt x="85" y="65"/>
                      <a:pt x="83" y="65"/>
                      <a:pt x="80" y="65"/>
                    </a:cubicBezTo>
                    <a:cubicBezTo>
                      <a:pt x="53" y="64"/>
                      <a:pt x="28" y="64"/>
                      <a:pt x="3" y="64"/>
                    </a:cubicBezTo>
                    <a:cubicBezTo>
                      <a:pt x="1" y="64"/>
                      <a:pt x="1" y="64"/>
                      <a:pt x="1" y="64"/>
                    </a:cubicBezTo>
                    <a:cubicBezTo>
                      <a:pt x="1" y="64"/>
                      <a:pt x="1" y="64"/>
                      <a:pt x="1" y="64"/>
                    </a:cubicBezTo>
                    <a:cubicBezTo>
                      <a:pt x="1" y="66"/>
                      <a:pt x="1" y="68"/>
                      <a:pt x="1" y="69"/>
                    </a:cubicBezTo>
                    <a:cubicBezTo>
                      <a:pt x="16" y="69"/>
                      <a:pt x="37" y="69"/>
                      <a:pt x="65" y="69"/>
                    </a:cubicBezTo>
                    <a:cubicBezTo>
                      <a:pt x="72" y="69"/>
                      <a:pt x="80" y="69"/>
                      <a:pt x="88" y="69"/>
                    </a:cubicBezTo>
                    <a:cubicBezTo>
                      <a:pt x="88" y="63"/>
                      <a:pt x="88" y="56"/>
                      <a:pt x="88" y="49"/>
                    </a:cubicBezTo>
                    <a:cubicBezTo>
                      <a:pt x="87" y="44"/>
                      <a:pt x="87" y="38"/>
                      <a:pt x="87" y="33"/>
                    </a:cubicBezTo>
                    <a:moveTo>
                      <a:pt x="87" y="29"/>
                    </a:moveTo>
                    <a:cubicBezTo>
                      <a:pt x="87" y="29"/>
                      <a:pt x="87" y="29"/>
                      <a:pt x="87" y="29"/>
                    </a:cubicBezTo>
                    <a:cubicBezTo>
                      <a:pt x="87" y="35"/>
                      <a:pt x="88" y="42"/>
                      <a:pt x="88" y="48"/>
                    </a:cubicBezTo>
                    <a:cubicBezTo>
                      <a:pt x="88" y="55"/>
                      <a:pt x="88" y="62"/>
                      <a:pt x="88" y="69"/>
                    </a:cubicBezTo>
                    <a:cubicBezTo>
                      <a:pt x="94" y="69"/>
                      <a:pt x="101" y="69"/>
                      <a:pt x="108" y="69"/>
                    </a:cubicBezTo>
                    <a:cubicBezTo>
                      <a:pt x="107" y="54"/>
                      <a:pt x="107" y="49"/>
                      <a:pt x="107" y="49"/>
                    </a:cubicBezTo>
                    <a:cubicBezTo>
                      <a:pt x="107" y="49"/>
                      <a:pt x="107" y="51"/>
                      <a:pt x="107" y="53"/>
                    </a:cubicBezTo>
                    <a:cubicBezTo>
                      <a:pt x="107" y="55"/>
                      <a:pt x="107" y="57"/>
                      <a:pt x="107" y="57"/>
                    </a:cubicBezTo>
                    <a:cubicBezTo>
                      <a:pt x="107" y="57"/>
                      <a:pt x="107" y="56"/>
                      <a:pt x="107" y="53"/>
                    </a:cubicBezTo>
                    <a:cubicBezTo>
                      <a:pt x="107" y="53"/>
                      <a:pt x="107" y="53"/>
                      <a:pt x="107" y="53"/>
                    </a:cubicBezTo>
                    <a:cubicBezTo>
                      <a:pt x="107" y="49"/>
                      <a:pt x="107" y="46"/>
                      <a:pt x="107" y="46"/>
                    </a:cubicBezTo>
                    <a:cubicBezTo>
                      <a:pt x="107" y="46"/>
                      <a:pt x="107" y="46"/>
                      <a:pt x="107" y="47"/>
                    </a:cubicBezTo>
                    <a:cubicBezTo>
                      <a:pt x="107" y="47"/>
                      <a:pt x="107" y="47"/>
                      <a:pt x="107" y="47"/>
                    </a:cubicBezTo>
                    <a:cubicBezTo>
                      <a:pt x="107" y="45"/>
                      <a:pt x="107" y="44"/>
                      <a:pt x="107" y="44"/>
                    </a:cubicBezTo>
                    <a:cubicBezTo>
                      <a:pt x="107" y="44"/>
                      <a:pt x="107" y="44"/>
                      <a:pt x="107" y="45"/>
                    </a:cubicBezTo>
                    <a:cubicBezTo>
                      <a:pt x="107" y="45"/>
                      <a:pt x="107" y="45"/>
                      <a:pt x="107" y="45"/>
                    </a:cubicBezTo>
                    <a:cubicBezTo>
                      <a:pt x="107" y="44"/>
                      <a:pt x="107" y="43"/>
                      <a:pt x="107" y="42"/>
                    </a:cubicBezTo>
                    <a:cubicBezTo>
                      <a:pt x="109" y="42"/>
                      <a:pt x="109" y="42"/>
                      <a:pt x="109" y="42"/>
                    </a:cubicBezTo>
                    <a:cubicBezTo>
                      <a:pt x="111" y="42"/>
                      <a:pt x="111" y="42"/>
                      <a:pt x="111" y="42"/>
                    </a:cubicBezTo>
                    <a:cubicBezTo>
                      <a:pt x="161" y="43"/>
                      <a:pt x="222" y="43"/>
                      <a:pt x="283" y="44"/>
                    </a:cubicBezTo>
                    <a:cubicBezTo>
                      <a:pt x="306" y="44"/>
                      <a:pt x="329" y="45"/>
                      <a:pt x="352" y="45"/>
                    </a:cubicBezTo>
                    <a:cubicBezTo>
                      <a:pt x="314" y="43"/>
                      <a:pt x="241" y="41"/>
                      <a:pt x="162" y="39"/>
                    </a:cubicBezTo>
                    <a:cubicBezTo>
                      <a:pt x="143" y="39"/>
                      <a:pt x="122" y="38"/>
                      <a:pt x="102" y="38"/>
                    </a:cubicBezTo>
                    <a:cubicBezTo>
                      <a:pt x="95" y="38"/>
                      <a:pt x="95" y="38"/>
                      <a:pt x="95" y="38"/>
                    </a:cubicBezTo>
                    <a:cubicBezTo>
                      <a:pt x="91" y="38"/>
                      <a:pt x="91" y="38"/>
                      <a:pt x="91" y="38"/>
                    </a:cubicBezTo>
                    <a:cubicBezTo>
                      <a:pt x="89" y="38"/>
                      <a:pt x="89" y="38"/>
                      <a:pt x="89" y="38"/>
                    </a:cubicBezTo>
                    <a:cubicBezTo>
                      <a:pt x="88" y="38"/>
                      <a:pt x="88" y="38"/>
                      <a:pt x="88" y="38"/>
                    </a:cubicBezTo>
                    <a:cubicBezTo>
                      <a:pt x="88" y="38"/>
                      <a:pt x="88" y="38"/>
                      <a:pt x="88" y="38"/>
                    </a:cubicBezTo>
                    <a:cubicBezTo>
                      <a:pt x="88" y="38"/>
                      <a:pt x="88" y="38"/>
                      <a:pt x="88" y="38"/>
                    </a:cubicBezTo>
                    <a:cubicBezTo>
                      <a:pt x="87" y="32"/>
                      <a:pt x="87" y="29"/>
                      <a:pt x="87" y="29"/>
                    </a:cubicBezTo>
                    <a:moveTo>
                      <a:pt x="825" y="20"/>
                    </a:moveTo>
                    <a:cubicBezTo>
                      <a:pt x="825" y="20"/>
                      <a:pt x="825" y="20"/>
                      <a:pt x="825" y="20"/>
                    </a:cubicBezTo>
                    <a:cubicBezTo>
                      <a:pt x="825" y="20"/>
                      <a:pt x="825" y="20"/>
                      <a:pt x="826" y="20"/>
                    </a:cubicBezTo>
                    <a:cubicBezTo>
                      <a:pt x="825" y="20"/>
                      <a:pt x="825" y="20"/>
                      <a:pt x="825" y="20"/>
                    </a:cubicBezTo>
                    <a:moveTo>
                      <a:pt x="87" y="20"/>
                    </a:moveTo>
                    <a:cubicBezTo>
                      <a:pt x="87" y="22"/>
                      <a:pt x="87" y="26"/>
                      <a:pt x="87" y="29"/>
                    </a:cubicBezTo>
                    <a:cubicBezTo>
                      <a:pt x="91" y="29"/>
                      <a:pt x="94" y="29"/>
                      <a:pt x="97" y="29"/>
                    </a:cubicBezTo>
                    <a:cubicBezTo>
                      <a:pt x="108" y="28"/>
                      <a:pt x="119" y="28"/>
                      <a:pt x="130" y="28"/>
                    </a:cubicBezTo>
                    <a:cubicBezTo>
                      <a:pt x="148" y="28"/>
                      <a:pt x="164" y="28"/>
                      <a:pt x="179" y="28"/>
                    </a:cubicBezTo>
                    <a:cubicBezTo>
                      <a:pt x="199" y="28"/>
                      <a:pt x="215" y="28"/>
                      <a:pt x="229" y="28"/>
                    </a:cubicBezTo>
                    <a:cubicBezTo>
                      <a:pt x="244" y="28"/>
                      <a:pt x="255" y="28"/>
                      <a:pt x="263" y="28"/>
                    </a:cubicBezTo>
                    <a:cubicBezTo>
                      <a:pt x="265" y="28"/>
                      <a:pt x="267" y="28"/>
                      <a:pt x="269" y="28"/>
                    </a:cubicBezTo>
                    <a:cubicBezTo>
                      <a:pt x="271" y="27"/>
                      <a:pt x="272" y="27"/>
                      <a:pt x="270" y="27"/>
                    </a:cubicBezTo>
                    <a:cubicBezTo>
                      <a:pt x="242" y="24"/>
                      <a:pt x="188" y="21"/>
                      <a:pt x="126" y="21"/>
                    </a:cubicBezTo>
                    <a:cubicBezTo>
                      <a:pt x="106" y="21"/>
                      <a:pt x="106" y="21"/>
                      <a:pt x="106" y="21"/>
                    </a:cubicBezTo>
                    <a:cubicBezTo>
                      <a:pt x="96" y="21"/>
                      <a:pt x="96" y="21"/>
                      <a:pt x="96" y="21"/>
                    </a:cubicBezTo>
                    <a:cubicBezTo>
                      <a:pt x="91" y="21"/>
                      <a:pt x="91" y="21"/>
                      <a:pt x="91" y="21"/>
                    </a:cubicBezTo>
                    <a:cubicBezTo>
                      <a:pt x="88" y="21"/>
                      <a:pt x="88" y="21"/>
                      <a:pt x="88" y="21"/>
                    </a:cubicBezTo>
                    <a:cubicBezTo>
                      <a:pt x="88" y="21"/>
                      <a:pt x="88" y="21"/>
                      <a:pt x="88" y="21"/>
                    </a:cubicBezTo>
                    <a:cubicBezTo>
                      <a:pt x="87" y="21"/>
                      <a:pt x="87" y="21"/>
                      <a:pt x="87" y="21"/>
                    </a:cubicBezTo>
                    <a:cubicBezTo>
                      <a:pt x="87" y="21"/>
                      <a:pt x="87" y="21"/>
                      <a:pt x="87" y="21"/>
                    </a:cubicBezTo>
                    <a:cubicBezTo>
                      <a:pt x="87" y="20"/>
                      <a:pt x="87" y="20"/>
                      <a:pt x="87" y="20"/>
                    </a:cubicBezTo>
                    <a:moveTo>
                      <a:pt x="824" y="18"/>
                    </a:moveTo>
                    <a:cubicBezTo>
                      <a:pt x="824" y="18"/>
                      <a:pt x="824" y="18"/>
                      <a:pt x="824" y="20"/>
                    </a:cubicBezTo>
                    <a:cubicBezTo>
                      <a:pt x="824" y="20"/>
                      <a:pt x="824" y="20"/>
                      <a:pt x="824" y="20"/>
                    </a:cubicBezTo>
                    <a:cubicBezTo>
                      <a:pt x="824" y="19"/>
                      <a:pt x="824" y="18"/>
                      <a:pt x="824" y="18"/>
                    </a:cubicBezTo>
                    <a:moveTo>
                      <a:pt x="87" y="14"/>
                    </a:moveTo>
                    <a:cubicBezTo>
                      <a:pt x="87" y="14"/>
                      <a:pt x="87" y="14"/>
                      <a:pt x="87" y="14"/>
                    </a:cubicBezTo>
                    <a:cubicBezTo>
                      <a:pt x="87" y="15"/>
                      <a:pt x="87" y="17"/>
                      <a:pt x="87" y="20"/>
                    </a:cubicBezTo>
                    <a:cubicBezTo>
                      <a:pt x="87" y="18"/>
                      <a:pt x="87" y="15"/>
                      <a:pt x="87" y="14"/>
                    </a:cubicBezTo>
                    <a:moveTo>
                      <a:pt x="890" y="11"/>
                    </a:moveTo>
                    <a:cubicBezTo>
                      <a:pt x="890" y="11"/>
                      <a:pt x="890" y="11"/>
                      <a:pt x="890" y="11"/>
                    </a:cubicBezTo>
                    <a:cubicBezTo>
                      <a:pt x="890" y="11"/>
                      <a:pt x="890" y="11"/>
                      <a:pt x="890" y="11"/>
                    </a:cubicBezTo>
                    <a:cubicBezTo>
                      <a:pt x="889" y="11"/>
                      <a:pt x="889" y="11"/>
                      <a:pt x="889" y="11"/>
                    </a:cubicBezTo>
                    <a:cubicBezTo>
                      <a:pt x="890" y="15"/>
                      <a:pt x="890" y="18"/>
                      <a:pt x="890" y="21"/>
                    </a:cubicBezTo>
                    <a:cubicBezTo>
                      <a:pt x="891" y="21"/>
                      <a:pt x="891" y="21"/>
                      <a:pt x="891" y="21"/>
                    </a:cubicBezTo>
                    <a:cubicBezTo>
                      <a:pt x="890" y="15"/>
                      <a:pt x="890" y="11"/>
                      <a:pt x="890" y="11"/>
                    </a:cubicBezTo>
                    <a:moveTo>
                      <a:pt x="0" y="5"/>
                    </a:moveTo>
                    <a:cubicBezTo>
                      <a:pt x="0" y="5"/>
                      <a:pt x="0" y="5"/>
                      <a:pt x="0" y="5"/>
                    </a:cubicBezTo>
                    <a:cubicBezTo>
                      <a:pt x="0" y="5"/>
                      <a:pt x="0" y="6"/>
                      <a:pt x="0" y="8"/>
                    </a:cubicBezTo>
                    <a:cubicBezTo>
                      <a:pt x="0" y="15"/>
                      <a:pt x="0" y="28"/>
                      <a:pt x="0" y="41"/>
                    </a:cubicBezTo>
                    <a:cubicBezTo>
                      <a:pt x="0" y="44"/>
                      <a:pt x="0" y="47"/>
                      <a:pt x="0" y="49"/>
                    </a:cubicBezTo>
                    <a:cubicBezTo>
                      <a:pt x="0" y="57"/>
                      <a:pt x="0" y="64"/>
                      <a:pt x="0" y="69"/>
                    </a:cubicBezTo>
                    <a:cubicBezTo>
                      <a:pt x="0" y="69"/>
                      <a:pt x="1" y="69"/>
                      <a:pt x="1" y="69"/>
                    </a:cubicBezTo>
                    <a:cubicBezTo>
                      <a:pt x="1" y="68"/>
                      <a:pt x="1" y="66"/>
                      <a:pt x="1" y="64"/>
                    </a:cubicBezTo>
                    <a:cubicBezTo>
                      <a:pt x="1" y="60"/>
                      <a:pt x="1" y="55"/>
                      <a:pt x="1" y="51"/>
                    </a:cubicBezTo>
                    <a:cubicBezTo>
                      <a:pt x="0" y="41"/>
                      <a:pt x="0" y="30"/>
                      <a:pt x="0" y="30"/>
                    </a:cubicBezTo>
                    <a:cubicBezTo>
                      <a:pt x="0" y="30"/>
                      <a:pt x="0" y="30"/>
                      <a:pt x="0" y="31"/>
                    </a:cubicBezTo>
                    <a:cubicBezTo>
                      <a:pt x="1" y="31"/>
                      <a:pt x="1" y="31"/>
                      <a:pt x="1" y="31"/>
                    </a:cubicBezTo>
                    <a:cubicBezTo>
                      <a:pt x="2" y="31"/>
                      <a:pt x="2" y="31"/>
                      <a:pt x="2" y="31"/>
                    </a:cubicBezTo>
                    <a:cubicBezTo>
                      <a:pt x="7" y="31"/>
                      <a:pt x="7" y="31"/>
                      <a:pt x="7" y="31"/>
                    </a:cubicBezTo>
                    <a:cubicBezTo>
                      <a:pt x="16" y="30"/>
                      <a:pt x="16" y="30"/>
                      <a:pt x="16" y="30"/>
                    </a:cubicBezTo>
                    <a:cubicBezTo>
                      <a:pt x="33" y="30"/>
                      <a:pt x="33" y="30"/>
                      <a:pt x="33" y="30"/>
                    </a:cubicBezTo>
                    <a:cubicBezTo>
                      <a:pt x="45" y="30"/>
                      <a:pt x="56" y="29"/>
                      <a:pt x="67" y="29"/>
                    </a:cubicBezTo>
                    <a:cubicBezTo>
                      <a:pt x="74" y="29"/>
                      <a:pt x="81" y="29"/>
                      <a:pt x="87" y="29"/>
                    </a:cubicBezTo>
                    <a:cubicBezTo>
                      <a:pt x="87" y="23"/>
                      <a:pt x="87" y="18"/>
                      <a:pt x="87" y="14"/>
                    </a:cubicBezTo>
                    <a:cubicBezTo>
                      <a:pt x="59" y="14"/>
                      <a:pt x="43" y="15"/>
                      <a:pt x="42" y="15"/>
                    </a:cubicBezTo>
                    <a:cubicBezTo>
                      <a:pt x="33" y="16"/>
                      <a:pt x="23" y="16"/>
                      <a:pt x="14" y="17"/>
                    </a:cubicBezTo>
                    <a:cubicBezTo>
                      <a:pt x="1" y="18"/>
                      <a:pt x="1" y="18"/>
                      <a:pt x="1" y="18"/>
                    </a:cubicBezTo>
                    <a:cubicBezTo>
                      <a:pt x="0" y="18"/>
                      <a:pt x="0" y="18"/>
                      <a:pt x="0" y="18"/>
                    </a:cubicBezTo>
                    <a:cubicBezTo>
                      <a:pt x="0" y="18"/>
                      <a:pt x="0" y="18"/>
                      <a:pt x="0" y="18"/>
                    </a:cubicBezTo>
                    <a:cubicBezTo>
                      <a:pt x="0" y="14"/>
                      <a:pt x="0" y="11"/>
                      <a:pt x="0" y="8"/>
                    </a:cubicBezTo>
                    <a:cubicBezTo>
                      <a:pt x="0" y="6"/>
                      <a:pt x="0" y="5"/>
                      <a:pt x="0" y="5"/>
                    </a:cubicBezTo>
                    <a:moveTo>
                      <a:pt x="0" y="4"/>
                    </a:moveTo>
                    <a:cubicBezTo>
                      <a:pt x="0" y="4"/>
                      <a:pt x="0" y="5"/>
                      <a:pt x="0" y="5"/>
                    </a:cubicBezTo>
                    <a:cubicBezTo>
                      <a:pt x="0" y="5"/>
                      <a:pt x="0" y="5"/>
                      <a:pt x="0" y="5"/>
                    </a:cubicBezTo>
                    <a:cubicBezTo>
                      <a:pt x="0" y="5"/>
                      <a:pt x="0" y="4"/>
                      <a:pt x="0" y="4"/>
                    </a:cubicBezTo>
                    <a:moveTo>
                      <a:pt x="888" y="0"/>
                    </a:moveTo>
                    <a:cubicBezTo>
                      <a:pt x="881" y="1"/>
                      <a:pt x="875" y="1"/>
                      <a:pt x="869" y="2"/>
                    </a:cubicBezTo>
                    <a:cubicBezTo>
                      <a:pt x="866" y="2"/>
                      <a:pt x="864" y="2"/>
                      <a:pt x="861" y="2"/>
                    </a:cubicBezTo>
                    <a:cubicBezTo>
                      <a:pt x="843" y="4"/>
                      <a:pt x="826" y="5"/>
                      <a:pt x="809" y="6"/>
                    </a:cubicBezTo>
                    <a:cubicBezTo>
                      <a:pt x="775" y="7"/>
                      <a:pt x="744" y="8"/>
                      <a:pt x="719" y="9"/>
                    </a:cubicBezTo>
                    <a:cubicBezTo>
                      <a:pt x="667" y="10"/>
                      <a:pt x="635" y="10"/>
                      <a:pt x="635" y="10"/>
                    </a:cubicBezTo>
                    <a:cubicBezTo>
                      <a:pt x="605" y="9"/>
                      <a:pt x="569" y="9"/>
                      <a:pt x="529" y="9"/>
                    </a:cubicBezTo>
                    <a:cubicBezTo>
                      <a:pt x="386" y="9"/>
                      <a:pt x="199" y="11"/>
                      <a:pt x="104" y="13"/>
                    </a:cubicBezTo>
                    <a:cubicBezTo>
                      <a:pt x="114" y="13"/>
                      <a:pt x="123" y="13"/>
                      <a:pt x="132" y="14"/>
                    </a:cubicBezTo>
                    <a:cubicBezTo>
                      <a:pt x="252" y="16"/>
                      <a:pt x="407" y="17"/>
                      <a:pt x="559" y="18"/>
                    </a:cubicBezTo>
                    <a:cubicBezTo>
                      <a:pt x="634" y="18"/>
                      <a:pt x="709" y="19"/>
                      <a:pt x="778" y="20"/>
                    </a:cubicBezTo>
                    <a:cubicBezTo>
                      <a:pt x="779" y="20"/>
                      <a:pt x="781" y="20"/>
                      <a:pt x="782" y="20"/>
                    </a:cubicBezTo>
                    <a:cubicBezTo>
                      <a:pt x="785" y="20"/>
                      <a:pt x="788" y="20"/>
                      <a:pt x="790" y="19"/>
                    </a:cubicBezTo>
                    <a:cubicBezTo>
                      <a:pt x="811" y="18"/>
                      <a:pt x="831" y="17"/>
                      <a:pt x="851" y="15"/>
                    </a:cubicBezTo>
                    <a:cubicBezTo>
                      <a:pt x="861" y="14"/>
                      <a:pt x="872" y="13"/>
                      <a:pt x="882" y="12"/>
                    </a:cubicBezTo>
                    <a:cubicBezTo>
                      <a:pt x="888" y="11"/>
                      <a:pt x="888" y="11"/>
                      <a:pt x="888" y="11"/>
                    </a:cubicBezTo>
                    <a:cubicBezTo>
                      <a:pt x="888" y="8"/>
                      <a:pt x="888" y="4"/>
                      <a:pt x="888" y="0"/>
                    </a:cubicBezTo>
                    <a:moveTo>
                      <a:pt x="889" y="0"/>
                    </a:moveTo>
                    <a:cubicBezTo>
                      <a:pt x="889" y="0"/>
                      <a:pt x="888" y="0"/>
                      <a:pt x="888" y="0"/>
                    </a:cubicBezTo>
                    <a:cubicBezTo>
                      <a:pt x="888" y="4"/>
                      <a:pt x="888" y="8"/>
                      <a:pt x="888" y="11"/>
                    </a:cubicBezTo>
                    <a:cubicBezTo>
                      <a:pt x="889" y="11"/>
                      <a:pt x="889" y="11"/>
                      <a:pt x="889" y="11"/>
                    </a:cubicBezTo>
                    <a:cubicBezTo>
                      <a:pt x="889" y="8"/>
                      <a:pt x="889" y="5"/>
                      <a:pt x="889" y="2"/>
                    </a:cubicBezTo>
                    <a:cubicBezTo>
                      <a:pt x="889" y="2"/>
                      <a:pt x="889" y="1"/>
                      <a:pt x="889" y="0"/>
                    </a:cubicBezTo>
                  </a:path>
                </a:pathLst>
              </a:custGeom>
              <a:solidFill>
                <a:srgbClr val="E3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82" name="Freeform 168"/>
              <p:cNvSpPr>
                <a:spLocks noEditPoints="1"/>
              </p:cNvSpPr>
              <p:nvPr/>
            </p:nvSpPr>
            <p:spPr bwMode="auto">
              <a:xfrm>
                <a:off x="3484681" y="2518380"/>
                <a:ext cx="1796371" cy="273641"/>
              </a:xfrm>
              <a:custGeom>
                <a:avLst/>
                <a:gdLst>
                  <a:gd name="T0" fmla="*/ 207 w 820"/>
                  <a:gd name="T1" fmla="*/ 114 h 125"/>
                  <a:gd name="T2" fmla="*/ 746 w 820"/>
                  <a:gd name="T3" fmla="*/ 111 h 125"/>
                  <a:gd name="T4" fmla="*/ 619 w 820"/>
                  <a:gd name="T5" fmla="*/ 107 h 125"/>
                  <a:gd name="T6" fmla="*/ 327 w 820"/>
                  <a:gd name="T7" fmla="*/ 109 h 125"/>
                  <a:gd name="T8" fmla="*/ 619 w 820"/>
                  <a:gd name="T9" fmla="*/ 106 h 125"/>
                  <a:gd name="T10" fmla="*/ 490 w 820"/>
                  <a:gd name="T11" fmla="*/ 109 h 125"/>
                  <a:gd name="T12" fmla="*/ 619 w 820"/>
                  <a:gd name="T13" fmla="*/ 106 h 125"/>
                  <a:gd name="T14" fmla="*/ 166 w 820"/>
                  <a:gd name="T15" fmla="*/ 103 h 125"/>
                  <a:gd name="T16" fmla="*/ 207 w 820"/>
                  <a:gd name="T17" fmla="*/ 102 h 125"/>
                  <a:gd name="T18" fmla="*/ 1 w 820"/>
                  <a:gd name="T19" fmla="*/ 99 h 125"/>
                  <a:gd name="T20" fmla="*/ 6 w 820"/>
                  <a:gd name="T21" fmla="*/ 107 h 125"/>
                  <a:gd name="T22" fmla="*/ 21 w 820"/>
                  <a:gd name="T23" fmla="*/ 102 h 125"/>
                  <a:gd name="T24" fmla="*/ 154 w 820"/>
                  <a:gd name="T25" fmla="*/ 99 h 125"/>
                  <a:gd name="T26" fmla="*/ 44 w 820"/>
                  <a:gd name="T27" fmla="*/ 99 h 125"/>
                  <a:gd name="T28" fmla="*/ 21 w 820"/>
                  <a:gd name="T29" fmla="*/ 108 h 125"/>
                  <a:gd name="T30" fmla="*/ 1 w 820"/>
                  <a:gd name="T31" fmla="*/ 95 h 125"/>
                  <a:gd name="T32" fmla="*/ 21 w 820"/>
                  <a:gd name="T33" fmla="*/ 95 h 125"/>
                  <a:gd name="T34" fmla="*/ 153 w 820"/>
                  <a:gd name="T35" fmla="*/ 98 h 125"/>
                  <a:gd name="T36" fmla="*/ 259 w 820"/>
                  <a:gd name="T37" fmla="*/ 94 h 125"/>
                  <a:gd name="T38" fmla="*/ 154 w 820"/>
                  <a:gd name="T39" fmla="*/ 95 h 125"/>
                  <a:gd name="T40" fmla="*/ 197 w 820"/>
                  <a:gd name="T41" fmla="*/ 99 h 125"/>
                  <a:gd name="T42" fmla="*/ 615 w 820"/>
                  <a:gd name="T43" fmla="*/ 101 h 125"/>
                  <a:gd name="T44" fmla="*/ 619 w 820"/>
                  <a:gd name="T45" fmla="*/ 87 h 125"/>
                  <a:gd name="T46" fmla="*/ 153 w 820"/>
                  <a:gd name="T47" fmla="*/ 83 h 125"/>
                  <a:gd name="T48" fmla="*/ 745 w 820"/>
                  <a:gd name="T49" fmla="*/ 100 h 125"/>
                  <a:gd name="T50" fmla="*/ 660 w 820"/>
                  <a:gd name="T51" fmla="*/ 86 h 125"/>
                  <a:gd name="T52" fmla="*/ 733 w 820"/>
                  <a:gd name="T53" fmla="*/ 104 h 125"/>
                  <a:gd name="T54" fmla="*/ 745 w 820"/>
                  <a:gd name="T55" fmla="*/ 85 h 125"/>
                  <a:gd name="T56" fmla="*/ 619 w 820"/>
                  <a:gd name="T57" fmla="*/ 87 h 125"/>
                  <a:gd name="T58" fmla="*/ 154 w 820"/>
                  <a:gd name="T59" fmla="*/ 83 h 125"/>
                  <a:gd name="T60" fmla="*/ 619 w 820"/>
                  <a:gd name="T61" fmla="*/ 86 h 125"/>
                  <a:gd name="T62" fmla="*/ 579 w 820"/>
                  <a:gd name="T63" fmla="*/ 87 h 125"/>
                  <a:gd name="T64" fmla="*/ 259 w 820"/>
                  <a:gd name="T65" fmla="*/ 94 h 125"/>
                  <a:gd name="T66" fmla="*/ 332 w 820"/>
                  <a:gd name="T67" fmla="*/ 81 h 125"/>
                  <a:gd name="T68" fmla="*/ 153 w 820"/>
                  <a:gd name="T69" fmla="*/ 80 h 125"/>
                  <a:gd name="T70" fmla="*/ 153 w 820"/>
                  <a:gd name="T71" fmla="*/ 80 h 125"/>
                  <a:gd name="T72" fmla="*/ 1 w 820"/>
                  <a:gd name="T73" fmla="*/ 82 h 125"/>
                  <a:gd name="T74" fmla="*/ 21 w 820"/>
                  <a:gd name="T75" fmla="*/ 75 h 125"/>
                  <a:gd name="T76" fmla="*/ 443 w 820"/>
                  <a:gd name="T77" fmla="*/ 69 h 125"/>
                  <a:gd name="T78" fmla="*/ 619 w 820"/>
                  <a:gd name="T79" fmla="*/ 74 h 125"/>
                  <a:gd name="T80" fmla="*/ 20 w 820"/>
                  <a:gd name="T81" fmla="*/ 59 h 125"/>
                  <a:gd name="T82" fmla="*/ 619 w 820"/>
                  <a:gd name="T83" fmla="*/ 53 h 125"/>
                  <a:gd name="T84" fmla="*/ 443 w 820"/>
                  <a:gd name="T85" fmla="*/ 69 h 125"/>
                  <a:gd name="T86" fmla="*/ 613 w 820"/>
                  <a:gd name="T87" fmla="*/ 65 h 125"/>
                  <a:gd name="T88" fmla="*/ 30 w 820"/>
                  <a:gd name="T89" fmla="*/ 53 h 125"/>
                  <a:gd name="T90" fmla="*/ 20 w 820"/>
                  <a:gd name="T91" fmla="*/ 53 h 125"/>
                  <a:gd name="T92" fmla="*/ 818 w 820"/>
                  <a:gd name="T93" fmla="*/ 28 h 125"/>
                  <a:gd name="T94" fmla="*/ 803 w 820"/>
                  <a:gd name="T95" fmla="*/ 44 h 125"/>
                  <a:gd name="T96" fmla="*/ 818 w 820"/>
                  <a:gd name="T97" fmla="*/ 37 h 125"/>
                  <a:gd name="T98" fmla="*/ 818 w 820"/>
                  <a:gd name="T99" fmla="*/ 78 h 125"/>
                  <a:gd name="T100" fmla="*/ 803 w 820"/>
                  <a:gd name="T101" fmla="*/ 79 h 125"/>
                  <a:gd name="T102" fmla="*/ 816 w 820"/>
                  <a:gd name="T103" fmla="*/ 93 h 125"/>
                  <a:gd name="T104" fmla="*/ 820 w 820"/>
                  <a:gd name="T105" fmla="*/ 94 h 125"/>
                  <a:gd name="T106" fmla="*/ 0 w 820"/>
                  <a:gd name="T107" fmla="*/ 11 h 125"/>
                  <a:gd name="T108" fmla="*/ 1 w 820"/>
                  <a:gd name="T109" fmla="*/ 54 h 125"/>
                  <a:gd name="T110" fmla="*/ 0 w 820"/>
                  <a:gd name="T111" fmla="*/ 7 h 125"/>
                  <a:gd name="T112" fmla="*/ 0 w 820"/>
                  <a:gd name="T113" fmla="*/ 27 h 125"/>
                  <a:gd name="T114" fmla="*/ 183 w 820"/>
                  <a:gd name="T115" fmla="*/ 33 h 125"/>
                  <a:gd name="T116" fmla="*/ 565 w 820"/>
                  <a:gd name="T117" fmla="*/ 47 h 125"/>
                  <a:gd name="T118" fmla="*/ 802 w 820"/>
                  <a:gd name="T119" fmla="*/ 27 h 125"/>
                  <a:gd name="T120" fmla="*/ 691 w 820"/>
                  <a:gd name="T121" fmla="*/ 26 h 125"/>
                  <a:gd name="T122" fmla="*/ 0 w 820"/>
                  <a:gd name="T123" fmla="*/ 1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0" h="125">
                    <a:moveTo>
                      <a:pt x="21" y="116"/>
                    </a:moveTo>
                    <a:cubicBezTo>
                      <a:pt x="21" y="121"/>
                      <a:pt x="21" y="125"/>
                      <a:pt x="21" y="125"/>
                    </a:cubicBezTo>
                    <a:cubicBezTo>
                      <a:pt x="21" y="125"/>
                      <a:pt x="21" y="124"/>
                      <a:pt x="21" y="121"/>
                    </a:cubicBezTo>
                    <a:cubicBezTo>
                      <a:pt x="21" y="122"/>
                      <a:pt x="21" y="122"/>
                      <a:pt x="21" y="122"/>
                    </a:cubicBezTo>
                    <a:cubicBezTo>
                      <a:pt x="21" y="122"/>
                      <a:pt x="21" y="119"/>
                      <a:pt x="21" y="116"/>
                    </a:cubicBezTo>
                    <a:moveTo>
                      <a:pt x="207" y="114"/>
                    </a:moveTo>
                    <a:cubicBezTo>
                      <a:pt x="207" y="114"/>
                      <a:pt x="207" y="114"/>
                      <a:pt x="207" y="114"/>
                    </a:cubicBezTo>
                    <a:cubicBezTo>
                      <a:pt x="207" y="115"/>
                      <a:pt x="207" y="116"/>
                      <a:pt x="207" y="116"/>
                    </a:cubicBezTo>
                    <a:cubicBezTo>
                      <a:pt x="207" y="116"/>
                      <a:pt x="207" y="116"/>
                      <a:pt x="207" y="114"/>
                    </a:cubicBezTo>
                    <a:cubicBezTo>
                      <a:pt x="207" y="114"/>
                      <a:pt x="207" y="114"/>
                      <a:pt x="207" y="114"/>
                    </a:cubicBezTo>
                    <a:cubicBezTo>
                      <a:pt x="207" y="114"/>
                      <a:pt x="207" y="114"/>
                      <a:pt x="207" y="114"/>
                    </a:cubicBezTo>
                    <a:moveTo>
                      <a:pt x="746" y="110"/>
                    </a:moveTo>
                    <a:cubicBezTo>
                      <a:pt x="746" y="110"/>
                      <a:pt x="746" y="110"/>
                      <a:pt x="746" y="110"/>
                    </a:cubicBezTo>
                    <a:cubicBezTo>
                      <a:pt x="746" y="111"/>
                      <a:pt x="746" y="111"/>
                      <a:pt x="746" y="111"/>
                    </a:cubicBezTo>
                    <a:cubicBezTo>
                      <a:pt x="746" y="111"/>
                      <a:pt x="746" y="111"/>
                      <a:pt x="746" y="110"/>
                    </a:cubicBezTo>
                    <a:moveTo>
                      <a:pt x="21" y="109"/>
                    </a:moveTo>
                    <a:cubicBezTo>
                      <a:pt x="21" y="109"/>
                      <a:pt x="21" y="109"/>
                      <a:pt x="21" y="109"/>
                    </a:cubicBezTo>
                    <a:cubicBezTo>
                      <a:pt x="21" y="110"/>
                      <a:pt x="21" y="110"/>
                      <a:pt x="21" y="111"/>
                    </a:cubicBezTo>
                    <a:cubicBezTo>
                      <a:pt x="21" y="111"/>
                      <a:pt x="21" y="111"/>
                      <a:pt x="21" y="111"/>
                    </a:cubicBezTo>
                    <a:cubicBezTo>
                      <a:pt x="21" y="110"/>
                      <a:pt x="21" y="110"/>
                      <a:pt x="21" y="109"/>
                    </a:cubicBezTo>
                    <a:moveTo>
                      <a:pt x="619" y="107"/>
                    </a:moveTo>
                    <a:cubicBezTo>
                      <a:pt x="619" y="107"/>
                      <a:pt x="619" y="107"/>
                      <a:pt x="619" y="107"/>
                    </a:cubicBezTo>
                    <a:cubicBezTo>
                      <a:pt x="619" y="109"/>
                      <a:pt x="619" y="109"/>
                      <a:pt x="619" y="109"/>
                    </a:cubicBezTo>
                    <a:cubicBezTo>
                      <a:pt x="619" y="109"/>
                      <a:pt x="619" y="109"/>
                      <a:pt x="619" y="107"/>
                    </a:cubicBezTo>
                    <a:moveTo>
                      <a:pt x="208" y="107"/>
                    </a:moveTo>
                    <a:cubicBezTo>
                      <a:pt x="207" y="107"/>
                      <a:pt x="207" y="108"/>
                      <a:pt x="207" y="110"/>
                    </a:cubicBezTo>
                    <a:cubicBezTo>
                      <a:pt x="213" y="110"/>
                      <a:pt x="219" y="110"/>
                      <a:pt x="224" y="110"/>
                    </a:cubicBezTo>
                    <a:cubicBezTo>
                      <a:pt x="259" y="110"/>
                      <a:pt x="293" y="110"/>
                      <a:pt x="327" y="109"/>
                    </a:cubicBezTo>
                    <a:cubicBezTo>
                      <a:pt x="310" y="109"/>
                      <a:pt x="292" y="109"/>
                      <a:pt x="275" y="109"/>
                    </a:cubicBezTo>
                    <a:cubicBezTo>
                      <a:pt x="257" y="108"/>
                      <a:pt x="240" y="108"/>
                      <a:pt x="224" y="108"/>
                    </a:cubicBezTo>
                    <a:cubicBezTo>
                      <a:pt x="212" y="107"/>
                      <a:pt x="212" y="107"/>
                      <a:pt x="212" y="107"/>
                    </a:cubicBezTo>
                    <a:cubicBezTo>
                      <a:pt x="211" y="108"/>
                      <a:pt x="211" y="108"/>
                      <a:pt x="211" y="108"/>
                    </a:cubicBezTo>
                    <a:cubicBezTo>
                      <a:pt x="210" y="108"/>
                      <a:pt x="210" y="108"/>
                      <a:pt x="210" y="107"/>
                    </a:cubicBezTo>
                    <a:cubicBezTo>
                      <a:pt x="209" y="107"/>
                      <a:pt x="209" y="107"/>
                      <a:pt x="208" y="107"/>
                    </a:cubicBezTo>
                    <a:moveTo>
                      <a:pt x="619" y="106"/>
                    </a:moveTo>
                    <a:cubicBezTo>
                      <a:pt x="619" y="106"/>
                      <a:pt x="619" y="106"/>
                      <a:pt x="619" y="106"/>
                    </a:cubicBezTo>
                    <a:cubicBezTo>
                      <a:pt x="618" y="106"/>
                      <a:pt x="618" y="106"/>
                      <a:pt x="618" y="106"/>
                    </a:cubicBezTo>
                    <a:cubicBezTo>
                      <a:pt x="614" y="106"/>
                      <a:pt x="614" y="106"/>
                      <a:pt x="614" y="106"/>
                    </a:cubicBezTo>
                    <a:cubicBezTo>
                      <a:pt x="613" y="106"/>
                      <a:pt x="611" y="106"/>
                      <a:pt x="610" y="106"/>
                    </a:cubicBezTo>
                    <a:cubicBezTo>
                      <a:pt x="597" y="106"/>
                      <a:pt x="584" y="106"/>
                      <a:pt x="572" y="106"/>
                    </a:cubicBezTo>
                    <a:cubicBezTo>
                      <a:pt x="559" y="106"/>
                      <a:pt x="547" y="107"/>
                      <a:pt x="535" y="107"/>
                    </a:cubicBezTo>
                    <a:cubicBezTo>
                      <a:pt x="523" y="107"/>
                      <a:pt x="508" y="108"/>
                      <a:pt x="490" y="109"/>
                    </a:cubicBezTo>
                    <a:cubicBezTo>
                      <a:pt x="481" y="109"/>
                      <a:pt x="471" y="110"/>
                      <a:pt x="461" y="110"/>
                    </a:cubicBezTo>
                    <a:cubicBezTo>
                      <a:pt x="492" y="110"/>
                      <a:pt x="522" y="109"/>
                      <a:pt x="555" y="109"/>
                    </a:cubicBezTo>
                    <a:cubicBezTo>
                      <a:pt x="577" y="108"/>
                      <a:pt x="598" y="108"/>
                      <a:pt x="619" y="107"/>
                    </a:cubicBezTo>
                    <a:cubicBezTo>
                      <a:pt x="619" y="107"/>
                      <a:pt x="619" y="107"/>
                      <a:pt x="619" y="106"/>
                    </a:cubicBezTo>
                    <a:moveTo>
                      <a:pt x="619" y="102"/>
                    </a:moveTo>
                    <a:cubicBezTo>
                      <a:pt x="619" y="102"/>
                      <a:pt x="619" y="103"/>
                      <a:pt x="619" y="106"/>
                    </a:cubicBezTo>
                    <a:cubicBezTo>
                      <a:pt x="619" y="106"/>
                      <a:pt x="619" y="106"/>
                      <a:pt x="619" y="106"/>
                    </a:cubicBezTo>
                    <a:cubicBezTo>
                      <a:pt x="619" y="107"/>
                      <a:pt x="619" y="107"/>
                      <a:pt x="619" y="107"/>
                    </a:cubicBezTo>
                    <a:cubicBezTo>
                      <a:pt x="619" y="107"/>
                      <a:pt x="619" y="107"/>
                      <a:pt x="620" y="107"/>
                    </a:cubicBezTo>
                    <a:cubicBezTo>
                      <a:pt x="620" y="107"/>
                      <a:pt x="620" y="107"/>
                      <a:pt x="620" y="106"/>
                    </a:cubicBezTo>
                    <a:cubicBezTo>
                      <a:pt x="619" y="104"/>
                      <a:pt x="619" y="102"/>
                      <a:pt x="619" y="102"/>
                    </a:cubicBezTo>
                    <a:moveTo>
                      <a:pt x="207" y="102"/>
                    </a:moveTo>
                    <a:cubicBezTo>
                      <a:pt x="199" y="102"/>
                      <a:pt x="192" y="102"/>
                      <a:pt x="186" y="103"/>
                    </a:cubicBezTo>
                    <a:cubicBezTo>
                      <a:pt x="166" y="103"/>
                      <a:pt x="166" y="103"/>
                      <a:pt x="166" y="103"/>
                    </a:cubicBezTo>
                    <a:cubicBezTo>
                      <a:pt x="156" y="104"/>
                      <a:pt x="156" y="104"/>
                      <a:pt x="156" y="104"/>
                    </a:cubicBezTo>
                    <a:cubicBezTo>
                      <a:pt x="154" y="104"/>
                      <a:pt x="154" y="104"/>
                      <a:pt x="154" y="104"/>
                    </a:cubicBezTo>
                    <a:cubicBezTo>
                      <a:pt x="154" y="104"/>
                      <a:pt x="154" y="104"/>
                      <a:pt x="154" y="104"/>
                    </a:cubicBezTo>
                    <a:cubicBezTo>
                      <a:pt x="154" y="104"/>
                      <a:pt x="154" y="104"/>
                      <a:pt x="154" y="104"/>
                    </a:cubicBezTo>
                    <a:cubicBezTo>
                      <a:pt x="154" y="107"/>
                      <a:pt x="154" y="109"/>
                      <a:pt x="154" y="110"/>
                    </a:cubicBezTo>
                    <a:cubicBezTo>
                      <a:pt x="171" y="110"/>
                      <a:pt x="189" y="110"/>
                      <a:pt x="207" y="110"/>
                    </a:cubicBezTo>
                    <a:cubicBezTo>
                      <a:pt x="207" y="108"/>
                      <a:pt x="207" y="105"/>
                      <a:pt x="207" y="102"/>
                    </a:cubicBezTo>
                    <a:moveTo>
                      <a:pt x="238" y="102"/>
                    </a:moveTo>
                    <a:cubicBezTo>
                      <a:pt x="235" y="102"/>
                      <a:pt x="231" y="102"/>
                      <a:pt x="228" y="102"/>
                    </a:cubicBezTo>
                    <a:cubicBezTo>
                      <a:pt x="292" y="104"/>
                      <a:pt x="350" y="106"/>
                      <a:pt x="410" y="108"/>
                    </a:cubicBezTo>
                    <a:cubicBezTo>
                      <a:pt x="436" y="108"/>
                      <a:pt x="461" y="107"/>
                      <a:pt x="486" y="106"/>
                    </a:cubicBezTo>
                    <a:cubicBezTo>
                      <a:pt x="405" y="105"/>
                      <a:pt x="324" y="103"/>
                      <a:pt x="241" y="102"/>
                    </a:cubicBezTo>
                    <a:cubicBezTo>
                      <a:pt x="240" y="102"/>
                      <a:pt x="239" y="102"/>
                      <a:pt x="238" y="102"/>
                    </a:cubicBezTo>
                    <a:moveTo>
                      <a:pt x="1" y="99"/>
                    </a:moveTo>
                    <a:cubicBezTo>
                      <a:pt x="1" y="105"/>
                      <a:pt x="1" y="108"/>
                      <a:pt x="1" y="108"/>
                    </a:cubicBezTo>
                    <a:cubicBezTo>
                      <a:pt x="1" y="108"/>
                      <a:pt x="1" y="108"/>
                      <a:pt x="1" y="107"/>
                    </a:cubicBezTo>
                    <a:cubicBezTo>
                      <a:pt x="1" y="107"/>
                      <a:pt x="1" y="107"/>
                      <a:pt x="1" y="107"/>
                    </a:cubicBezTo>
                    <a:cubicBezTo>
                      <a:pt x="1" y="107"/>
                      <a:pt x="1" y="107"/>
                      <a:pt x="1" y="107"/>
                    </a:cubicBezTo>
                    <a:cubicBezTo>
                      <a:pt x="1" y="107"/>
                      <a:pt x="1" y="107"/>
                      <a:pt x="1" y="107"/>
                    </a:cubicBezTo>
                    <a:cubicBezTo>
                      <a:pt x="3" y="107"/>
                      <a:pt x="3" y="107"/>
                      <a:pt x="3" y="107"/>
                    </a:cubicBezTo>
                    <a:cubicBezTo>
                      <a:pt x="6" y="107"/>
                      <a:pt x="6" y="107"/>
                      <a:pt x="6" y="107"/>
                    </a:cubicBezTo>
                    <a:cubicBezTo>
                      <a:pt x="12" y="107"/>
                      <a:pt x="12" y="107"/>
                      <a:pt x="12" y="107"/>
                    </a:cubicBezTo>
                    <a:cubicBezTo>
                      <a:pt x="21" y="107"/>
                      <a:pt x="21" y="107"/>
                      <a:pt x="21" y="107"/>
                    </a:cubicBezTo>
                    <a:cubicBezTo>
                      <a:pt x="21" y="105"/>
                      <a:pt x="21" y="104"/>
                      <a:pt x="21" y="102"/>
                    </a:cubicBezTo>
                    <a:cubicBezTo>
                      <a:pt x="21" y="102"/>
                      <a:pt x="21" y="102"/>
                      <a:pt x="21" y="102"/>
                    </a:cubicBezTo>
                    <a:cubicBezTo>
                      <a:pt x="21" y="102"/>
                      <a:pt x="21" y="102"/>
                      <a:pt x="21" y="102"/>
                    </a:cubicBezTo>
                    <a:cubicBezTo>
                      <a:pt x="21" y="102"/>
                      <a:pt x="21" y="102"/>
                      <a:pt x="21" y="102"/>
                    </a:cubicBezTo>
                    <a:cubicBezTo>
                      <a:pt x="21" y="102"/>
                      <a:pt x="21" y="102"/>
                      <a:pt x="21" y="102"/>
                    </a:cubicBezTo>
                    <a:cubicBezTo>
                      <a:pt x="21" y="101"/>
                      <a:pt x="21" y="100"/>
                      <a:pt x="21" y="99"/>
                    </a:cubicBezTo>
                    <a:cubicBezTo>
                      <a:pt x="15" y="99"/>
                      <a:pt x="9" y="99"/>
                      <a:pt x="3" y="99"/>
                    </a:cubicBezTo>
                    <a:cubicBezTo>
                      <a:pt x="1" y="99"/>
                      <a:pt x="1" y="99"/>
                      <a:pt x="1" y="99"/>
                    </a:cubicBezTo>
                    <a:cubicBezTo>
                      <a:pt x="1" y="99"/>
                      <a:pt x="1" y="99"/>
                      <a:pt x="1" y="99"/>
                    </a:cubicBezTo>
                    <a:cubicBezTo>
                      <a:pt x="1" y="99"/>
                      <a:pt x="1" y="99"/>
                      <a:pt x="1" y="99"/>
                    </a:cubicBezTo>
                    <a:moveTo>
                      <a:pt x="154" y="99"/>
                    </a:moveTo>
                    <a:cubicBezTo>
                      <a:pt x="154" y="99"/>
                      <a:pt x="154" y="99"/>
                      <a:pt x="154" y="99"/>
                    </a:cubicBezTo>
                    <a:cubicBezTo>
                      <a:pt x="154" y="99"/>
                      <a:pt x="154" y="99"/>
                      <a:pt x="154" y="99"/>
                    </a:cubicBezTo>
                    <a:cubicBezTo>
                      <a:pt x="154" y="99"/>
                      <a:pt x="154" y="99"/>
                      <a:pt x="154" y="99"/>
                    </a:cubicBezTo>
                    <a:cubicBezTo>
                      <a:pt x="154" y="100"/>
                      <a:pt x="154" y="100"/>
                      <a:pt x="154" y="100"/>
                    </a:cubicBezTo>
                    <a:cubicBezTo>
                      <a:pt x="154" y="100"/>
                      <a:pt x="154" y="100"/>
                      <a:pt x="154" y="99"/>
                    </a:cubicBezTo>
                    <a:cubicBezTo>
                      <a:pt x="146" y="99"/>
                      <a:pt x="138" y="99"/>
                      <a:pt x="129" y="99"/>
                    </a:cubicBezTo>
                    <a:cubicBezTo>
                      <a:pt x="104" y="99"/>
                      <a:pt x="78" y="99"/>
                      <a:pt x="52" y="99"/>
                    </a:cubicBezTo>
                    <a:cubicBezTo>
                      <a:pt x="50" y="99"/>
                      <a:pt x="47" y="99"/>
                      <a:pt x="44" y="99"/>
                    </a:cubicBezTo>
                    <a:cubicBezTo>
                      <a:pt x="37" y="99"/>
                      <a:pt x="29" y="99"/>
                      <a:pt x="21" y="99"/>
                    </a:cubicBezTo>
                    <a:cubicBezTo>
                      <a:pt x="21" y="110"/>
                      <a:pt x="21" y="116"/>
                      <a:pt x="21" y="118"/>
                    </a:cubicBezTo>
                    <a:cubicBezTo>
                      <a:pt x="21" y="116"/>
                      <a:pt x="21" y="114"/>
                      <a:pt x="21" y="111"/>
                    </a:cubicBezTo>
                    <a:cubicBezTo>
                      <a:pt x="21" y="111"/>
                      <a:pt x="21" y="111"/>
                      <a:pt x="21" y="111"/>
                    </a:cubicBezTo>
                    <a:cubicBezTo>
                      <a:pt x="21" y="111"/>
                      <a:pt x="21" y="110"/>
                      <a:pt x="21" y="109"/>
                    </a:cubicBezTo>
                    <a:cubicBezTo>
                      <a:pt x="21" y="109"/>
                      <a:pt x="21" y="109"/>
                      <a:pt x="21" y="109"/>
                    </a:cubicBezTo>
                    <a:cubicBezTo>
                      <a:pt x="21" y="108"/>
                      <a:pt x="21" y="108"/>
                      <a:pt x="21" y="108"/>
                    </a:cubicBezTo>
                    <a:cubicBezTo>
                      <a:pt x="21" y="108"/>
                      <a:pt x="21" y="108"/>
                      <a:pt x="21" y="109"/>
                    </a:cubicBezTo>
                    <a:cubicBezTo>
                      <a:pt x="22" y="109"/>
                      <a:pt x="22" y="109"/>
                      <a:pt x="22" y="109"/>
                    </a:cubicBezTo>
                    <a:cubicBezTo>
                      <a:pt x="33" y="109"/>
                      <a:pt x="44" y="109"/>
                      <a:pt x="54" y="109"/>
                    </a:cubicBezTo>
                    <a:cubicBezTo>
                      <a:pt x="94" y="109"/>
                      <a:pt x="127" y="110"/>
                      <a:pt x="149" y="110"/>
                    </a:cubicBezTo>
                    <a:cubicBezTo>
                      <a:pt x="150" y="110"/>
                      <a:pt x="152" y="110"/>
                      <a:pt x="154" y="110"/>
                    </a:cubicBezTo>
                    <a:cubicBezTo>
                      <a:pt x="154" y="109"/>
                      <a:pt x="154" y="104"/>
                      <a:pt x="154" y="99"/>
                    </a:cubicBezTo>
                    <a:moveTo>
                      <a:pt x="1" y="95"/>
                    </a:moveTo>
                    <a:cubicBezTo>
                      <a:pt x="1" y="99"/>
                      <a:pt x="1" y="100"/>
                      <a:pt x="1" y="100"/>
                    </a:cubicBezTo>
                    <a:cubicBezTo>
                      <a:pt x="1" y="100"/>
                      <a:pt x="1" y="100"/>
                      <a:pt x="1" y="99"/>
                    </a:cubicBezTo>
                    <a:cubicBezTo>
                      <a:pt x="1" y="99"/>
                      <a:pt x="1" y="99"/>
                      <a:pt x="1" y="99"/>
                    </a:cubicBezTo>
                    <a:cubicBezTo>
                      <a:pt x="1" y="99"/>
                      <a:pt x="1" y="98"/>
                      <a:pt x="1" y="97"/>
                    </a:cubicBezTo>
                    <a:cubicBezTo>
                      <a:pt x="1" y="96"/>
                      <a:pt x="1" y="96"/>
                      <a:pt x="1" y="95"/>
                    </a:cubicBezTo>
                    <a:cubicBezTo>
                      <a:pt x="1" y="95"/>
                      <a:pt x="1" y="95"/>
                      <a:pt x="1" y="95"/>
                    </a:cubicBezTo>
                    <a:moveTo>
                      <a:pt x="21" y="95"/>
                    </a:moveTo>
                    <a:cubicBezTo>
                      <a:pt x="21" y="95"/>
                      <a:pt x="21" y="95"/>
                      <a:pt x="21" y="95"/>
                    </a:cubicBezTo>
                    <a:cubicBezTo>
                      <a:pt x="21" y="97"/>
                      <a:pt x="21" y="98"/>
                      <a:pt x="21" y="99"/>
                    </a:cubicBezTo>
                    <a:cubicBezTo>
                      <a:pt x="21" y="99"/>
                      <a:pt x="21" y="99"/>
                      <a:pt x="21" y="99"/>
                    </a:cubicBezTo>
                    <a:cubicBezTo>
                      <a:pt x="21" y="98"/>
                      <a:pt x="21" y="97"/>
                      <a:pt x="21" y="95"/>
                    </a:cubicBezTo>
                    <a:moveTo>
                      <a:pt x="153" y="95"/>
                    </a:moveTo>
                    <a:cubicBezTo>
                      <a:pt x="153" y="95"/>
                      <a:pt x="153" y="95"/>
                      <a:pt x="153" y="95"/>
                    </a:cubicBezTo>
                    <a:cubicBezTo>
                      <a:pt x="153" y="96"/>
                      <a:pt x="153" y="98"/>
                      <a:pt x="153" y="98"/>
                    </a:cubicBezTo>
                    <a:cubicBezTo>
                      <a:pt x="153" y="98"/>
                      <a:pt x="153" y="97"/>
                      <a:pt x="153" y="95"/>
                    </a:cubicBezTo>
                    <a:cubicBezTo>
                      <a:pt x="153" y="95"/>
                      <a:pt x="153" y="95"/>
                      <a:pt x="153" y="95"/>
                    </a:cubicBezTo>
                    <a:cubicBezTo>
                      <a:pt x="153" y="95"/>
                      <a:pt x="153" y="95"/>
                      <a:pt x="153" y="95"/>
                    </a:cubicBezTo>
                    <a:moveTo>
                      <a:pt x="619" y="87"/>
                    </a:moveTo>
                    <a:cubicBezTo>
                      <a:pt x="437" y="92"/>
                      <a:pt x="294" y="94"/>
                      <a:pt x="269" y="94"/>
                    </a:cubicBezTo>
                    <a:cubicBezTo>
                      <a:pt x="266" y="94"/>
                      <a:pt x="265" y="94"/>
                      <a:pt x="265" y="94"/>
                    </a:cubicBezTo>
                    <a:cubicBezTo>
                      <a:pt x="263" y="94"/>
                      <a:pt x="261" y="94"/>
                      <a:pt x="259" y="94"/>
                    </a:cubicBezTo>
                    <a:cubicBezTo>
                      <a:pt x="246" y="94"/>
                      <a:pt x="222" y="94"/>
                      <a:pt x="194" y="94"/>
                    </a:cubicBezTo>
                    <a:cubicBezTo>
                      <a:pt x="175" y="95"/>
                      <a:pt x="175" y="95"/>
                      <a:pt x="175" y="95"/>
                    </a:cubicBezTo>
                    <a:cubicBezTo>
                      <a:pt x="162" y="95"/>
                      <a:pt x="162" y="95"/>
                      <a:pt x="162" y="95"/>
                    </a:cubicBezTo>
                    <a:cubicBezTo>
                      <a:pt x="156" y="95"/>
                      <a:pt x="156" y="95"/>
                      <a:pt x="156" y="95"/>
                    </a:cubicBezTo>
                    <a:cubicBezTo>
                      <a:pt x="154" y="95"/>
                      <a:pt x="154" y="95"/>
                      <a:pt x="154" y="95"/>
                    </a:cubicBezTo>
                    <a:cubicBezTo>
                      <a:pt x="154" y="95"/>
                      <a:pt x="154" y="95"/>
                      <a:pt x="154" y="95"/>
                    </a:cubicBezTo>
                    <a:cubicBezTo>
                      <a:pt x="154" y="95"/>
                      <a:pt x="154" y="95"/>
                      <a:pt x="154" y="95"/>
                    </a:cubicBezTo>
                    <a:cubicBezTo>
                      <a:pt x="154" y="96"/>
                      <a:pt x="154" y="98"/>
                      <a:pt x="154" y="99"/>
                    </a:cubicBezTo>
                    <a:cubicBezTo>
                      <a:pt x="154" y="99"/>
                      <a:pt x="154" y="99"/>
                      <a:pt x="154" y="99"/>
                    </a:cubicBezTo>
                    <a:cubicBezTo>
                      <a:pt x="154" y="99"/>
                      <a:pt x="154" y="99"/>
                      <a:pt x="154" y="99"/>
                    </a:cubicBezTo>
                    <a:cubicBezTo>
                      <a:pt x="155" y="99"/>
                      <a:pt x="155" y="99"/>
                      <a:pt x="155" y="99"/>
                    </a:cubicBezTo>
                    <a:cubicBezTo>
                      <a:pt x="157" y="99"/>
                      <a:pt x="157" y="99"/>
                      <a:pt x="157" y="99"/>
                    </a:cubicBezTo>
                    <a:cubicBezTo>
                      <a:pt x="176" y="99"/>
                      <a:pt x="176" y="99"/>
                      <a:pt x="176" y="99"/>
                    </a:cubicBezTo>
                    <a:cubicBezTo>
                      <a:pt x="183" y="99"/>
                      <a:pt x="190" y="99"/>
                      <a:pt x="197" y="99"/>
                    </a:cubicBezTo>
                    <a:cubicBezTo>
                      <a:pt x="203" y="99"/>
                      <a:pt x="209" y="99"/>
                      <a:pt x="216" y="99"/>
                    </a:cubicBezTo>
                    <a:cubicBezTo>
                      <a:pt x="259" y="98"/>
                      <a:pt x="304" y="98"/>
                      <a:pt x="344" y="98"/>
                    </a:cubicBezTo>
                    <a:cubicBezTo>
                      <a:pt x="371" y="98"/>
                      <a:pt x="395" y="98"/>
                      <a:pt x="415" y="98"/>
                    </a:cubicBezTo>
                    <a:cubicBezTo>
                      <a:pt x="463" y="100"/>
                      <a:pt x="511" y="101"/>
                      <a:pt x="562" y="101"/>
                    </a:cubicBezTo>
                    <a:cubicBezTo>
                      <a:pt x="563" y="101"/>
                      <a:pt x="564" y="101"/>
                      <a:pt x="565" y="101"/>
                    </a:cubicBezTo>
                    <a:cubicBezTo>
                      <a:pt x="578" y="101"/>
                      <a:pt x="592" y="101"/>
                      <a:pt x="605" y="101"/>
                    </a:cubicBezTo>
                    <a:cubicBezTo>
                      <a:pt x="615" y="101"/>
                      <a:pt x="615" y="101"/>
                      <a:pt x="615" y="101"/>
                    </a:cubicBezTo>
                    <a:cubicBezTo>
                      <a:pt x="618" y="101"/>
                      <a:pt x="618" y="101"/>
                      <a:pt x="618" y="101"/>
                    </a:cubicBezTo>
                    <a:cubicBezTo>
                      <a:pt x="619" y="101"/>
                      <a:pt x="619" y="101"/>
                      <a:pt x="619" y="101"/>
                    </a:cubicBezTo>
                    <a:cubicBezTo>
                      <a:pt x="619" y="101"/>
                      <a:pt x="619" y="101"/>
                      <a:pt x="619" y="101"/>
                    </a:cubicBezTo>
                    <a:cubicBezTo>
                      <a:pt x="619" y="101"/>
                      <a:pt x="619" y="101"/>
                      <a:pt x="619" y="101"/>
                    </a:cubicBezTo>
                    <a:cubicBezTo>
                      <a:pt x="619" y="103"/>
                      <a:pt x="619" y="105"/>
                      <a:pt x="619" y="106"/>
                    </a:cubicBezTo>
                    <a:cubicBezTo>
                      <a:pt x="619" y="106"/>
                      <a:pt x="619" y="106"/>
                      <a:pt x="619" y="106"/>
                    </a:cubicBezTo>
                    <a:cubicBezTo>
                      <a:pt x="619" y="102"/>
                      <a:pt x="619" y="95"/>
                      <a:pt x="619" y="87"/>
                    </a:cubicBezTo>
                    <a:moveTo>
                      <a:pt x="153" y="83"/>
                    </a:moveTo>
                    <a:cubicBezTo>
                      <a:pt x="153" y="83"/>
                      <a:pt x="153" y="83"/>
                      <a:pt x="153" y="84"/>
                    </a:cubicBezTo>
                    <a:cubicBezTo>
                      <a:pt x="153" y="85"/>
                      <a:pt x="153" y="88"/>
                      <a:pt x="153" y="90"/>
                    </a:cubicBezTo>
                    <a:cubicBezTo>
                      <a:pt x="153" y="92"/>
                      <a:pt x="153" y="93"/>
                      <a:pt x="153" y="95"/>
                    </a:cubicBezTo>
                    <a:cubicBezTo>
                      <a:pt x="153" y="95"/>
                      <a:pt x="153" y="95"/>
                      <a:pt x="153" y="95"/>
                    </a:cubicBezTo>
                    <a:cubicBezTo>
                      <a:pt x="153" y="92"/>
                      <a:pt x="153" y="88"/>
                      <a:pt x="153" y="83"/>
                    </a:cubicBezTo>
                    <a:cubicBezTo>
                      <a:pt x="153" y="83"/>
                      <a:pt x="153" y="83"/>
                      <a:pt x="153" y="83"/>
                    </a:cubicBezTo>
                    <a:cubicBezTo>
                      <a:pt x="153" y="83"/>
                      <a:pt x="153" y="83"/>
                      <a:pt x="153" y="83"/>
                    </a:cubicBezTo>
                    <a:moveTo>
                      <a:pt x="634" y="101"/>
                    </a:moveTo>
                    <a:cubicBezTo>
                      <a:pt x="647" y="101"/>
                      <a:pt x="662" y="100"/>
                      <a:pt x="667" y="99"/>
                    </a:cubicBezTo>
                    <a:cubicBezTo>
                      <a:pt x="697" y="98"/>
                      <a:pt x="719" y="97"/>
                      <a:pt x="745" y="96"/>
                    </a:cubicBezTo>
                    <a:cubicBezTo>
                      <a:pt x="745" y="98"/>
                      <a:pt x="745" y="100"/>
                      <a:pt x="745" y="100"/>
                    </a:cubicBezTo>
                    <a:cubicBezTo>
                      <a:pt x="745" y="100"/>
                      <a:pt x="745" y="100"/>
                      <a:pt x="745" y="100"/>
                    </a:cubicBezTo>
                    <a:cubicBezTo>
                      <a:pt x="745" y="100"/>
                      <a:pt x="745" y="100"/>
                      <a:pt x="745" y="100"/>
                    </a:cubicBezTo>
                    <a:cubicBezTo>
                      <a:pt x="737" y="100"/>
                      <a:pt x="729" y="100"/>
                      <a:pt x="722" y="100"/>
                    </a:cubicBezTo>
                    <a:cubicBezTo>
                      <a:pt x="691" y="101"/>
                      <a:pt x="664" y="101"/>
                      <a:pt x="634" y="101"/>
                    </a:cubicBezTo>
                    <a:moveTo>
                      <a:pt x="619" y="82"/>
                    </a:moveTo>
                    <a:cubicBezTo>
                      <a:pt x="619" y="83"/>
                      <a:pt x="619" y="85"/>
                      <a:pt x="619" y="86"/>
                    </a:cubicBezTo>
                    <a:cubicBezTo>
                      <a:pt x="633" y="86"/>
                      <a:pt x="647" y="86"/>
                      <a:pt x="660" y="86"/>
                    </a:cubicBezTo>
                    <a:cubicBezTo>
                      <a:pt x="673" y="86"/>
                      <a:pt x="687" y="86"/>
                      <a:pt x="700" y="85"/>
                    </a:cubicBezTo>
                    <a:cubicBezTo>
                      <a:pt x="687" y="86"/>
                      <a:pt x="673" y="86"/>
                      <a:pt x="660" y="86"/>
                    </a:cubicBezTo>
                    <a:cubicBezTo>
                      <a:pt x="661" y="86"/>
                      <a:pt x="662" y="86"/>
                      <a:pt x="663" y="86"/>
                    </a:cubicBezTo>
                    <a:cubicBezTo>
                      <a:pt x="673" y="86"/>
                      <a:pt x="683" y="87"/>
                      <a:pt x="693" y="87"/>
                    </a:cubicBezTo>
                    <a:cubicBezTo>
                      <a:pt x="668" y="89"/>
                      <a:pt x="643" y="90"/>
                      <a:pt x="619" y="91"/>
                    </a:cubicBezTo>
                    <a:cubicBezTo>
                      <a:pt x="619" y="99"/>
                      <a:pt x="620" y="104"/>
                      <a:pt x="620" y="107"/>
                    </a:cubicBezTo>
                    <a:cubicBezTo>
                      <a:pt x="641" y="107"/>
                      <a:pt x="663" y="106"/>
                      <a:pt x="685" y="106"/>
                    </a:cubicBezTo>
                    <a:cubicBezTo>
                      <a:pt x="717" y="104"/>
                      <a:pt x="717" y="104"/>
                      <a:pt x="717" y="104"/>
                    </a:cubicBezTo>
                    <a:cubicBezTo>
                      <a:pt x="733" y="104"/>
                      <a:pt x="733" y="104"/>
                      <a:pt x="733" y="104"/>
                    </a:cubicBezTo>
                    <a:cubicBezTo>
                      <a:pt x="741" y="103"/>
                      <a:pt x="741" y="103"/>
                      <a:pt x="741" y="103"/>
                    </a:cubicBezTo>
                    <a:cubicBezTo>
                      <a:pt x="745" y="103"/>
                      <a:pt x="745" y="103"/>
                      <a:pt x="745" y="103"/>
                    </a:cubicBezTo>
                    <a:cubicBezTo>
                      <a:pt x="745" y="103"/>
                      <a:pt x="745" y="103"/>
                      <a:pt x="745" y="103"/>
                    </a:cubicBezTo>
                    <a:cubicBezTo>
                      <a:pt x="745" y="87"/>
                      <a:pt x="745" y="83"/>
                      <a:pt x="745" y="83"/>
                    </a:cubicBezTo>
                    <a:cubicBezTo>
                      <a:pt x="745" y="83"/>
                      <a:pt x="745" y="84"/>
                      <a:pt x="745" y="85"/>
                    </a:cubicBezTo>
                    <a:cubicBezTo>
                      <a:pt x="745" y="86"/>
                      <a:pt x="745" y="86"/>
                      <a:pt x="745" y="86"/>
                    </a:cubicBezTo>
                    <a:cubicBezTo>
                      <a:pt x="745" y="86"/>
                      <a:pt x="745" y="86"/>
                      <a:pt x="745" y="85"/>
                    </a:cubicBezTo>
                    <a:cubicBezTo>
                      <a:pt x="745" y="85"/>
                      <a:pt x="745" y="85"/>
                      <a:pt x="745" y="85"/>
                    </a:cubicBezTo>
                    <a:cubicBezTo>
                      <a:pt x="745" y="85"/>
                      <a:pt x="745" y="85"/>
                      <a:pt x="745" y="85"/>
                    </a:cubicBezTo>
                    <a:cubicBezTo>
                      <a:pt x="744" y="85"/>
                      <a:pt x="744" y="85"/>
                      <a:pt x="744" y="85"/>
                    </a:cubicBezTo>
                    <a:cubicBezTo>
                      <a:pt x="742" y="85"/>
                      <a:pt x="742" y="85"/>
                      <a:pt x="742" y="85"/>
                    </a:cubicBezTo>
                    <a:cubicBezTo>
                      <a:pt x="677" y="83"/>
                      <a:pt x="677" y="83"/>
                      <a:pt x="677" y="83"/>
                    </a:cubicBezTo>
                    <a:cubicBezTo>
                      <a:pt x="658" y="82"/>
                      <a:pt x="639" y="82"/>
                      <a:pt x="619" y="82"/>
                    </a:cubicBezTo>
                    <a:moveTo>
                      <a:pt x="619" y="87"/>
                    </a:moveTo>
                    <a:cubicBezTo>
                      <a:pt x="619" y="87"/>
                      <a:pt x="619" y="87"/>
                      <a:pt x="619" y="86"/>
                    </a:cubicBezTo>
                    <a:cubicBezTo>
                      <a:pt x="619" y="86"/>
                      <a:pt x="619" y="86"/>
                      <a:pt x="619" y="86"/>
                    </a:cubicBezTo>
                    <a:cubicBezTo>
                      <a:pt x="619" y="86"/>
                      <a:pt x="619" y="86"/>
                      <a:pt x="619" y="86"/>
                    </a:cubicBezTo>
                    <a:cubicBezTo>
                      <a:pt x="619" y="87"/>
                      <a:pt x="619" y="87"/>
                      <a:pt x="619" y="87"/>
                    </a:cubicBezTo>
                    <a:moveTo>
                      <a:pt x="153" y="80"/>
                    </a:moveTo>
                    <a:cubicBezTo>
                      <a:pt x="153" y="81"/>
                      <a:pt x="153" y="82"/>
                      <a:pt x="154" y="83"/>
                    </a:cubicBezTo>
                    <a:cubicBezTo>
                      <a:pt x="154" y="83"/>
                      <a:pt x="154" y="83"/>
                      <a:pt x="154" y="83"/>
                    </a:cubicBezTo>
                    <a:cubicBezTo>
                      <a:pt x="158" y="83"/>
                      <a:pt x="158" y="83"/>
                      <a:pt x="158" y="83"/>
                    </a:cubicBezTo>
                    <a:cubicBezTo>
                      <a:pt x="175" y="83"/>
                      <a:pt x="193" y="84"/>
                      <a:pt x="212" y="84"/>
                    </a:cubicBezTo>
                    <a:cubicBezTo>
                      <a:pt x="311" y="84"/>
                      <a:pt x="410" y="86"/>
                      <a:pt x="505" y="86"/>
                    </a:cubicBezTo>
                    <a:cubicBezTo>
                      <a:pt x="505" y="86"/>
                      <a:pt x="506" y="86"/>
                      <a:pt x="506" y="86"/>
                    </a:cubicBezTo>
                    <a:cubicBezTo>
                      <a:pt x="517" y="86"/>
                      <a:pt x="528" y="86"/>
                      <a:pt x="538" y="86"/>
                    </a:cubicBezTo>
                    <a:cubicBezTo>
                      <a:pt x="547" y="86"/>
                      <a:pt x="556" y="86"/>
                      <a:pt x="565" y="86"/>
                    </a:cubicBezTo>
                    <a:cubicBezTo>
                      <a:pt x="583" y="86"/>
                      <a:pt x="601" y="86"/>
                      <a:pt x="619" y="86"/>
                    </a:cubicBezTo>
                    <a:cubicBezTo>
                      <a:pt x="619" y="86"/>
                      <a:pt x="619" y="86"/>
                      <a:pt x="619" y="86"/>
                    </a:cubicBezTo>
                    <a:cubicBezTo>
                      <a:pt x="618" y="86"/>
                      <a:pt x="618" y="86"/>
                      <a:pt x="618" y="86"/>
                    </a:cubicBezTo>
                    <a:cubicBezTo>
                      <a:pt x="617" y="86"/>
                      <a:pt x="617" y="86"/>
                      <a:pt x="617" y="86"/>
                    </a:cubicBezTo>
                    <a:cubicBezTo>
                      <a:pt x="614" y="86"/>
                      <a:pt x="614" y="86"/>
                      <a:pt x="614" y="86"/>
                    </a:cubicBezTo>
                    <a:cubicBezTo>
                      <a:pt x="609" y="87"/>
                      <a:pt x="609" y="87"/>
                      <a:pt x="609" y="87"/>
                    </a:cubicBezTo>
                    <a:cubicBezTo>
                      <a:pt x="599" y="87"/>
                      <a:pt x="599" y="87"/>
                      <a:pt x="599" y="87"/>
                    </a:cubicBezTo>
                    <a:cubicBezTo>
                      <a:pt x="579" y="87"/>
                      <a:pt x="579" y="87"/>
                      <a:pt x="579" y="87"/>
                    </a:cubicBezTo>
                    <a:cubicBezTo>
                      <a:pt x="554" y="88"/>
                      <a:pt x="531" y="89"/>
                      <a:pt x="513" y="89"/>
                    </a:cubicBezTo>
                    <a:cubicBezTo>
                      <a:pt x="477" y="90"/>
                      <a:pt x="462" y="90"/>
                      <a:pt x="488" y="90"/>
                    </a:cubicBezTo>
                    <a:cubicBezTo>
                      <a:pt x="480" y="90"/>
                      <a:pt x="472" y="90"/>
                      <a:pt x="465" y="90"/>
                    </a:cubicBezTo>
                    <a:cubicBezTo>
                      <a:pt x="411" y="90"/>
                      <a:pt x="357" y="91"/>
                      <a:pt x="301" y="92"/>
                    </a:cubicBezTo>
                    <a:cubicBezTo>
                      <a:pt x="268" y="92"/>
                      <a:pt x="235" y="93"/>
                      <a:pt x="201" y="94"/>
                    </a:cubicBezTo>
                    <a:cubicBezTo>
                      <a:pt x="194" y="94"/>
                      <a:pt x="194" y="94"/>
                      <a:pt x="194" y="94"/>
                    </a:cubicBezTo>
                    <a:cubicBezTo>
                      <a:pt x="222" y="94"/>
                      <a:pt x="246" y="94"/>
                      <a:pt x="259" y="94"/>
                    </a:cubicBezTo>
                    <a:cubicBezTo>
                      <a:pt x="261" y="94"/>
                      <a:pt x="263" y="94"/>
                      <a:pt x="265" y="94"/>
                    </a:cubicBezTo>
                    <a:cubicBezTo>
                      <a:pt x="265" y="94"/>
                      <a:pt x="266" y="94"/>
                      <a:pt x="269" y="94"/>
                    </a:cubicBezTo>
                    <a:cubicBezTo>
                      <a:pt x="294" y="94"/>
                      <a:pt x="437" y="92"/>
                      <a:pt x="619" y="87"/>
                    </a:cubicBezTo>
                    <a:cubicBezTo>
                      <a:pt x="619" y="87"/>
                      <a:pt x="619" y="87"/>
                      <a:pt x="619" y="87"/>
                    </a:cubicBezTo>
                    <a:cubicBezTo>
                      <a:pt x="619" y="85"/>
                      <a:pt x="619" y="83"/>
                      <a:pt x="619" y="82"/>
                    </a:cubicBezTo>
                    <a:cubicBezTo>
                      <a:pt x="553" y="81"/>
                      <a:pt x="487" y="80"/>
                      <a:pt x="420" y="80"/>
                    </a:cubicBezTo>
                    <a:cubicBezTo>
                      <a:pt x="395" y="81"/>
                      <a:pt x="364" y="81"/>
                      <a:pt x="332" y="81"/>
                    </a:cubicBezTo>
                    <a:cubicBezTo>
                      <a:pt x="277" y="81"/>
                      <a:pt x="217" y="81"/>
                      <a:pt x="168" y="80"/>
                    </a:cubicBezTo>
                    <a:cubicBezTo>
                      <a:pt x="159" y="80"/>
                      <a:pt x="159" y="80"/>
                      <a:pt x="159" y="80"/>
                    </a:cubicBezTo>
                    <a:cubicBezTo>
                      <a:pt x="154" y="80"/>
                      <a:pt x="154" y="80"/>
                      <a:pt x="154" y="80"/>
                    </a:cubicBezTo>
                    <a:cubicBezTo>
                      <a:pt x="154" y="80"/>
                      <a:pt x="154" y="80"/>
                      <a:pt x="154" y="80"/>
                    </a:cubicBezTo>
                    <a:cubicBezTo>
                      <a:pt x="154" y="80"/>
                      <a:pt x="154" y="80"/>
                      <a:pt x="154" y="80"/>
                    </a:cubicBezTo>
                    <a:cubicBezTo>
                      <a:pt x="154" y="80"/>
                      <a:pt x="154" y="80"/>
                      <a:pt x="154" y="80"/>
                    </a:cubicBezTo>
                    <a:cubicBezTo>
                      <a:pt x="153" y="80"/>
                      <a:pt x="153" y="80"/>
                      <a:pt x="153" y="80"/>
                    </a:cubicBezTo>
                    <a:moveTo>
                      <a:pt x="803" y="79"/>
                    </a:moveTo>
                    <a:cubicBezTo>
                      <a:pt x="803" y="79"/>
                      <a:pt x="803" y="79"/>
                      <a:pt x="803" y="79"/>
                    </a:cubicBezTo>
                    <a:cubicBezTo>
                      <a:pt x="804" y="81"/>
                      <a:pt x="804" y="81"/>
                      <a:pt x="804" y="81"/>
                    </a:cubicBezTo>
                    <a:cubicBezTo>
                      <a:pt x="804" y="81"/>
                      <a:pt x="804" y="81"/>
                      <a:pt x="804" y="81"/>
                    </a:cubicBezTo>
                    <a:cubicBezTo>
                      <a:pt x="804" y="81"/>
                      <a:pt x="804" y="81"/>
                      <a:pt x="803" y="79"/>
                    </a:cubicBezTo>
                    <a:moveTo>
                      <a:pt x="153" y="76"/>
                    </a:moveTo>
                    <a:cubicBezTo>
                      <a:pt x="153" y="76"/>
                      <a:pt x="153" y="77"/>
                      <a:pt x="153" y="80"/>
                    </a:cubicBezTo>
                    <a:cubicBezTo>
                      <a:pt x="153" y="80"/>
                      <a:pt x="153" y="80"/>
                      <a:pt x="153" y="80"/>
                    </a:cubicBezTo>
                    <a:cubicBezTo>
                      <a:pt x="153" y="80"/>
                      <a:pt x="153" y="80"/>
                      <a:pt x="153" y="80"/>
                    </a:cubicBezTo>
                    <a:cubicBezTo>
                      <a:pt x="153" y="79"/>
                      <a:pt x="153" y="78"/>
                      <a:pt x="153" y="78"/>
                    </a:cubicBezTo>
                    <a:cubicBezTo>
                      <a:pt x="153" y="77"/>
                      <a:pt x="153" y="76"/>
                      <a:pt x="153" y="76"/>
                    </a:cubicBezTo>
                    <a:moveTo>
                      <a:pt x="1" y="75"/>
                    </a:moveTo>
                    <a:cubicBezTo>
                      <a:pt x="1" y="75"/>
                      <a:pt x="1" y="75"/>
                      <a:pt x="1" y="75"/>
                    </a:cubicBezTo>
                    <a:cubicBezTo>
                      <a:pt x="1" y="78"/>
                      <a:pt x="1" y="80"/>
                      <a:pt x="1" y="82"/>
                    </a:cubicBezTo>
                    <a:cubicBezTo>
                      <a:pt x="1" y="87"/>
                      <a:pt x="1" y="92"/>
                      <a:pt x="1" y="95"/>
                    </a:cubicBezTo>
                    <a:cubicBezTo>
                      <a:pt x="1" y="95"/>
                      <a:pt x="1" y="95"/>
                      <a:pt x="1" y="95"/>
                    </a:cubicBezTo>
                    <a:cubicBezTo>
                      <a:pt x="1" y="95"/>
                      <a:pt x="1" y="95"/>
                      <a:pt x="1" y="95"/>
                    </a:cubicBezTo>
                    <a:cubicBezTo>
                      <a:pt x="1" y="91"/>
                      <a:pt x="1" y="87"/>
                      <a:pt x="1" y="82"/>
                    </a:cubicBezTo>
                    <a:cubicBezTo>
                      <a:pt x="1" y="80"/>
                      <a:pt x="1" y="77"/>
                      <a:pt x="1" y="75"/>
                    </a:cubicBezTo>
                    <a:moveTo>
                      <a:pt x="21" y="75"/>
                    </a:moveTo>
                    <a:cubicBezTo>
                      <a:pt x="21" y="75"/>
                      <a:pt x="21" y="75"/>
                      <a:pt x="21" y="75"/>
                    </a:cubicBezTo>
                    <a:cubicBezTo>
                      <a:pt x="21" y="77"/>
                      <a:pt x="21" y="80"/>
                      <a:pt x="21" y="82"/>
                    </a:cubicBezTo>
                    <a:cubicBezTo>
                      <a:pt x="21" y="86"/>
                      <a:pt x="21" y="90"/>
                      <a:pt x="21" y="95"/>
                    </a:cubicBezTo>
                    <a:cubicBezTo>
                      <a:pt x="21" y="95"/>
                      <a:pt x="21" y="95"/>
                      <a:pt x="21" y="95"/>
                    </a:cubicBezTo>
                    <a:cubicBezTo>
                      <a:pt x="21" y="92"/>
                      <a:pt x="21" y="90"/>
                      <a:pt x="21" y="87"/>
                    </a:cubicBezTo>
                    <a:cubicBezTo>
                      <a:pt x="21" y="83"/>
                      <a:pt x="21" y="79"/>
                      <a:pt x="21" y="75"/>
                    </a:cubicBezTo>
                    <a:moveTo>
                      <a:pt x="524" y="68"/>
                    </a:moveTo>
                    <a:cubicBezTo>
                      <a:pt x="497" y="68"/>
                      <a:pt x="470" y="68"/>
                      <a:pt x="443" y="69"/>
                    </a:cubicBezTo>
                    <a:cubicBezTo>
                      <a:pt x="431" y="70"/>
                      <a:pt x="413" y="72"/>
                      <a:pt x="368" y="73"/>
                    </a:cubicBezTo>
                    <a:cubicBezTo>
                      <a:pt x="358" y="73"/>
                      <a:pt x="364" y="74"/>
                      <a:pt x="362" y="75"/>
                    </a:cubicBezTo>
                    <a:cubicBezTo>
                      <a:pt x="363" y="75"/>
                      <a:pt x="364" y="75"/>
                      <a:pt x="366" y="75"/>
                    </a:cubicBezTo>
                    <a:cubicBezTo>
                      <a:pt x="398" y="75"/>
                      <a:pt x="429" y="75"/>
                      <a:pt x="458" y="75"/>
                    </a:cubicBezTo>
                    <a:cubicBezTo>
                      <a:pt x="492" y="74"/>
                      <a:pt x="523" y="74"/>
                      <a:pt x="557" y="74"/>
                    </a:cubicBezTo>
                    <a:cubicBezTo>
                      <a:pt x="568" y="74"/>
                      <a:pt x="580" y="74"/>
                      <a:pt x="592" y="74"/>
                    </a:cubicBezTo>
                    <a:cubicBezTo>
                      <a:pt x="601" y="74"/>
                      <a:pt x="610" y="74"/>
                      <a:pt x="619" y="74"/>
                    </a:cubicBezTo>
                    <a:cubicBezTo>
                      <a:pt x="619" y="72"/>
                      <a:pt x="619" y="70"/>
                      <a:pt x="619" y="69"/>
                    </a:cubicBezTo>
                    <a:cubicBezTo>
                      <a:pt x="587" y="68"/>
                      <a:pt x="556" y="68"/>
                      <a:pt x="524" y="68"/>
                    </a:cubicBezTo>
                    <a:moveTo>
                      <a:pt x="20" y="55"/>
                    </a:moveTo>
                    <a:cubicBezTo>
                      <a:pt x="20" y="55"/>
                      <a:pt x="20" y="60"/>
                      <a:pt x="21" y="75"/>
                    </a:cubicBezTo>
                    <a:cubicBezTo>
                      <a:pt x="21" y="75"/>
                      <a:pt x="21" y="75"/>
                      <a:pt x="21" y="75"/>
                    </a:cubicBezTo>
                    <a:cubicBezTo>
                      <a:pt x="21" y="69"/>
                      <a:pt x="20" y="63"/>
                      <a:pt x="20" y="59"/>
                    </a:cubicBezTo>
                    <a:cubicBezTo>
                      <a:pt x="20" y="59"/>
                      <a:pt x="20" y="59"/>
                      <a:pt x="20" y="59"/>
                    </a:cubicBezTo>
                    <a:cubicBezTo>
                      <a:pt x="20" y="62"/>
                      <a:pt x="20" y="63"/>
                      <a:pt x="20" y="63"/>
                    </a:cubicBezTo>
                    <a:cubicBezTo>
                      <a:pt x="20" y="63"/>
                      <a:pt x="20" y="61"/>
                      <a:pt x="20" y="59"/>
                    </a:cubicBezTo>
                    <a:cubicBezTo>
                      <a:pt x="20" y="57"/>
                      <a:pt x="20" y="55"/>
                      <a:pt x="20" y="55"/>
                    </a:cubicBezTo>
                    <a:moveTo>
                      <a:pt x="619" y="53"/>
                    </a:moveTo>
                    <a:cubicBezTo>
                      <a:pt x="619" y="53"/>
                      <a:pt x="619" y="55"/>
                      <a:pt x="619" y="60"/>
                    </a:cubicBezTo>
                    <a:cubicBezTo>
                      <a:pt x="619" y="60"/>
                      <a:pt x="619" y="60"/>
                      <a:pt x="619" y="60"/>
                    </a:cubicBezTo>
                    <a:cubicBezTo>
                      <a:pt x="619" y="56"/>
                      <a:pt x="619" y="53"/>
                      <a:pt x="619" y="53"/>
                    </a:cubicBezTo>
                    <a:moveTo>
                      <a:pt x="20" y="53"/>
                    </a:moveTo>
                    <a:cubicBezTo>
                      <a:pt x="20" y="55"/>
                      <a:pt x="20" y="57"/>
                      <a:pt x="20" y="59"/>
                    </a:cubicBezTo>
                    <a:cubicBezTo>
                      <a:pt x="21" y="59"/>
                      <a:pt x="21" y="59"/>
                      <a:pt x="21" y="59"/>
                    </a:cubicBezTo>
                    <a:cubicBezTo>
                      <a:pt x="29" y="60"/>
                      <a:pt x="29" y="60"/>
                      <a:pt x="29" y="60"/>
                    </a:cubicBezTo>
                    <a:cubicBezTo>
                      <a:pt x="60" y="60"/>
                      <a:pt x="60" y="60"/>
                      <a:pt x="60" y="60"/>
                    </a:cubicBezTo>
                    <a:cubicBezTo>
                      <a:pt x="171" y="63"/>
                      <a:pt x="463" y="64"/>
                      <a:pt x="472" y="64"/>
                    </a:cubicBezTo>
                    <a:cubicBezTo>
                      <a:pt x="459" y="66"/>
                      <a:pt x="453" y="67"/>
                      <a:pt x="443" y="69"/>
                    </a:cubicBezTo>
                    <a:cubicBezTo>
                      <a:pt x="470" y="68"/>
                      <a:pt x="497" y="68"/>
                      <a:pt x="524" y="68"/>
                    </a:cubicBezTo>
                    <a:cubicBezTo>
                      <a:pt x="556" y="68"/>
                      <a:pt x="587" y="68"/>
                      <a:pt x="619" y="69"/>
                    </a:cubicBezTo>
                    <a:cubicBezTo>
                      <a:pt x="619" y="66"/>
                      <a:pt x="619" y="65"/>
                      <a:pt x="619" y="65"/>
                    </a:cubicBezTo>
                    <a:cubicBezTo>
                      <a:pt x="619" y="65"/>
                      <a:pt x="619" y="65"/>
                      <a:pt x="619" y="65"/>
                    </a:cubicBezTo>
                    <a:cubicBezTo>
                      <a:pt x="619" y="65"/>
                      <a:pt x="619" y="65"/>
                      <a:pt x="619" y="65"/>
                    </a:cubicBezTo>
                    <a:cubicBezTo>
                      <a:pt x="618" y="65"/>
                      <a:pt x="618" y="65"/>
                      <a:pt x="618" y="65"/>
                    </a:cubicBezTo>
                    <a:cubicBezTo>
                      <a:pt x="613" y="65"/>
                      <a:pt x="613" y="65"/>
                      <a:pt x="613" y="65"/>
                    </a:cubicBezTo>
                    <a:cubicBezTo>
                      <a:pt x="592" y="64"/>
                      <a:pt x="592" y="64"/>
                      <a:pt x="592" y="64"/>
                    </a:cubicBezTo>
                    <a:cubicBezTo>
                      <a:pt x="565" y="63"/>
                      <a:pt x="536" y="62"/>
                      <a:pt x="506" y="61"/>
                    </a:cubicBezTo>
                    <a:cubicBezTo>
                      <a:pt x="458" y="59"/>
                      <a:pt x="331" y="57"/>
                      <a:pt x="203" y="55"/>
                    </a:cubicBezTo>
                    <a:cubicBezTo>
                      <a:pt x="171" y="54"/>
                      <a:pt x="139" y="54"/>
                      <a:pt x="108" y="54"/>
                    </a:cubicBezTo>
                    <a:cubicBezTo>
                      <a:pt x="92" y="53"/>
                      <a:pt x="77" y="53"/>
                      <a:pt x="62" y="53"/>
                    </a:cubicBezTo>
                    <a:cubicBezTo>
                      <a:pt x="41" y="53"/>
                      <a:pt x="41" y="53"/>
                      <a:pt x="41" y="53"/>
                    </a:cubicBezTo>
                    <a:cubicBezTo>
                      <a:pt x="30" y="53"/>
                      <a:pt x="30" y="53"/>
                      <a:pt x="30" y="53"/>
                    </a:cubicBezTo>
                    <a:cubicBezTo>
                      <a:pt x="25" y="53"/>
                      <a:pt x="25" y="53"/>
                      <a:pt x="25" y="53"/>
                    </a:cubicBezTo>
                    <a:cubicBezTo>
                      <a:pt x="22" y="53"/>
                      <a:pt x="22" y="53"/>
                      <a:pt x="22" y="53"/>
                    </a:cubicBezTo>
                    <a:cubicBezTo>
                      <a:pt x="21" y="53"/>
                      <a:pt x="21" y="53"/>
                      <a:pt x="21" y="53"/>
                    </a:cubicBezTo>
                    <a:cubicBezTo>
                      <a:pt x="21" y="53"/>
                      <a:pt x="21" y="53"/>
                      <a:pt x="21" y="53"/>
                    </a:cubicBezTo>
                    <a:cubicBezTo>
                      <a:pt x="20" y="53"/>
                      <a:pt x="20" y="53"/>
                      <a:pt x="20" y="53"/>
                    </a:cubicBezTo>
                    <a:moveTo>
                      <a:pt x="20" y="50"/>
                    </a:moveTo>
                    <a:cubicBezTo>
                      <a:pt x="20" y="50"/>
                      <a:pt x="20" y="51"/>
                      <a:pt x="20" y="53"/>
                    </a:cubicBezTo>
                    <a:cubicBezTo>
                      <a:pt x="20" y="53"/>
                      <a:pt x="20" y="53"/>
                      <a:pt x="20" y="53"/>
                    </a:cubicBezTo>
                    <a:cubicBezTo>
                      <a:pt x="20" y="52"/>
                      <a:pt x="20" y="51"/>
                      <a:pt x="20" y="51"/>
                    </a:cubicBezTo>
                    <a:cubicBezTo>
                      <a:pt x="20" y="51"/>
                      <a:pt x="20" y="51"/>
                      <a:pt x="20" y="51"/>
                    </a:cubicBezTo>
                    <a:cubicBezTo>
                      <a:pt x="20" y="50"/>
                      <a:pt x="20" y="50"/>
                      <a:pt x="20" y="50"/>
                    </a:cubicBezTo>
                    <a:moveTo>
                      <a:pt x="818" y="13"/>
                    </a:moveTo>
                    <a:cubicBezTo>
                      <a:pt x="818" y="13"/>
                      <a:pt x="818" y="17"/>
                      <a:pt x="818" y="28"/>
                    </a:cubicBezTo>
                    <a:cubicBezTo>
                      <a:pt x="818" y="28"/>
                      <a:pt x="818" y="28"/>
                      <a:pt x="818" y="28"/>
                    </a:cubicBezTo>
                    <a:cubicBezTo>
                      <a:pt x="817" y="28"/>
                      <a:pt x="817" y="28"/>
                      <a:pt x="817" y="28"/>
                    </a:cubicBezTo>
                    <a:cubicBezTo>
                      <a:pt x="811" y="28"/>
                      <a:pt x="811" y="28"/>
                      <a:pt x="811" y="28"/>
                    </a:cubicBezTo>
                    <a:cubicBezTo>
                      <a:pt x="804" y="27"/>
                      <a:pt x="804" y="27"/>
                      <a:pt x="804" y="27"/>
                    </a:cubicBezTo>
                    <a:cubicBezTo>
                      <a:pt x="803" y="27"/>
                      <a:pt x="803" y="27"/>
                      <a:pt x="803" y="27"/>
                    </a:cubicBezTo>
                    <a:cubicBezTo>
                      <a:pt x="802" y="27"/>
                      <a:pt x="802" y="27"/>
                      <a:pt x="802" y="27"/>
                    </a:cubicBezTo>
                    <a:cubicBezTo>
                      <a:pt x="802" y="34"/>
                      <a:pt x="802" y="39"/>
                      <a:pt x="802" y="44"/>
                    </a:cubicBezTo>
                    <a:cubicBezTo>
                      <a:pt x="803" y="44"/>
                      <a:pt x="803" y="44"/>
                      <a:pt x="803" y="44"/>
                    </a:cubicBezTo>
                    <a:cubicBezTo>
                      <a:pt x="804" y="44"/>
                      <a:pt x="804" y="44"/>
                      <a:pt x="804" y="44"/>
                    </a:cubicBezTo>
                    <a:cubicBezTo>
                      <a:pt x="804" y="44"/>
                      <a:pt x="804" y="44"/>
                      <a:pt x="804" y="44"/>
                    </a:cubicBezTo>
                    <a:cubicBezTo>
                      <a:pt x="804" y="44"/>
                      <a:pt x="804" y="44"/>
                      <a:pt x="804" y="44"/>
                    </a:cubicBezTo>
                    <a:cubicBezTo>
                      <a:pt x="814" y="44"/>
                      <a:pt x="814" y="44"/>
                      <a:pt x="814" y="44"/>
                    </a:cubicBezTo>
                    <a:cubicBezTo>
                      <a:pt x="817" y="44"/>
                      <a:pt x="817" y="44"/>
                      <a:pt x="817" y="44"/>
                    </a:cubicBezTo>
                    <a:cubicBezTo>
                      <a:pt x="818" y="44"/>
                      <a:pt x="818" y="44"/>
                      <a:pt x="818" y="44"/>
                    </a:cubicBezTo>
                    <a:cubicBezTo>
                      <a:pt x="818" y="40"/>
                      <a:pt x="818" y="38"/>
                      <a:pt x="818" y="37"/>
                    </a:cubicBezTo>
                    <a:cubicBezTo>
                      <a:pt x="818" y="36"/>
                      <a:pt x="818" y="36"/>
                      <a:pt x="818" y="36"/>
                    </a:cubicBezTo>
                    <a:cubicBezTo>
                      <a:pt x="818" y="36"/>
                      <a:pt x="818" y="36"/>
                      <a:pt x="818" y="37"/>
                    </a:cubicBezTo>
                    <a:cubicBezTo>
                      <a:pt x="818" y="40"/>
                      <a:pt x="818" y="48"/>
                      <a:pt x="819" y="57"/>
                    </a:cubicBezTo>
                    <a:cubicBezTo>
                      <a:pt x="819" y="68"/>
                      <a:pt x="819" y="78"/>
                      <a:pt x="819" y="78"/>
                    </a:cubicBezTo>
                    <a:cubicBezTo>
                      <a:pt x="819" y="78"/>
                      <a:pt x="819" y="78"/>
                      <a:pt x="819" y="78"/>
                    </a:cubicBezTo>
                    <a:cubicBezTo>
                      <a:pt x="819" y="78"/>
                      <a:pt x="819" y="78"/>
                      <a:pt x="819" y="78"/>
                    </a:cubicBezTo>
                    <a:cubicBezTo>
                      <a:pt x="818" y="78"/>
                      <a:pt x="818" y="78"/>
                      <a:pt x="818" y="78"/>
                    </a:cubicBezTo>
                    <a:cubicBezTo>
                      <a:pt x="813" y="78"/>
                      <a:pt x="813" y="78"/>
                      <a:pt x="813" y="78"/>
                    </a:cubicBezTo>
                    <a:cubicBezTo>
                      <a:pt x="803" y="79"/>
                      <a:pt x="803" y="79"/>
                      <a:pt x="803" y="79"/>
                    </a:cubicBezTo>
                    <a:cubicBezTo>
                      <a:pt x="804" y="81"/>
                      <a:pt x="804" y="81"/>
                      <a:pt x="804" y="81"/>
                    </a:cubicBezTo>
                    <a:cubicBezTo>
                      <a:pt x="804" y="81"/>
                      <a:pt x="804" y="81"/>
                      <a:pt x="804" y="81"/>
                    </a:cubicBezTo>
                    <a:cubicBezTo>
                      <a:pt x="804" y="81"/>
                      <a:pt x="804" y="81"/>
                      <a:pt x="804" y="81"/>
                    </a:cubicBezTo>
                    <a:cubicBezTo>
                      <a:pt x="804" y="81"/>
                      <a:pt x="804" y="81"/>
                      <a:pt x="804" y="81"/>
                    </a:cubicBezTo>
                    <a:cubicBezTo>
                      <a:pt x="803" y="79"/>
                      <a:pt x="803" y="79"/>
                      <a:pt x="803" y="79"/>
                    </a:cubicBezTo>
                    <a:cubicBezTo>
                      <a:pt x="774" y="81"/>
                      <a:pt x="774" y="81"/>
                      <a:pt x="774" y="81"/>
                    </a:cubicBezTo>
                    <a:cubicBezTo>
                      <a:pt x="764" y="82"/>
                      <a:pt x="755" y="83"/>
                      <a:pt x="746" y="83"/>
                    </a:cubicBezTo>
                    <a:cubicBezTo>
                      <a:pt x="746" y="87"/>
                      <a:pt x="746" y="91"/>
                      <a:pt x="746" y="96"/>
                    </a:cubicBezTo>
                    <a:cubicBezTo>
                      <a:pt x="752" y="96"/>
                      <a:pt x="758" y="96"/>
                      <a:pt x="764" y="95"/>
                    </a:cubicBezTo>
                    <a:cubicBezTo>
                      <a:pt x="777" y="95"/>
                      <a:pt x="791" y="94"/>
                      <a:pt x="805" y="94"/>
                    </a:cubicBezTo>
                    <a:cubicBezTo>
                      <a:pt x="816" y="93"/>
                      <a:pt x="816" y="93"/>
                      <a:pt x="816" y="93"/>
                    </a:cubicBezTo>
                    <a:cubicBezTo>
                      <a:pt x="816" y="93"/>
                      <a:pt x="816" y="93"/>
                      <a:pt x="816" y="93"/>
                    </a:cubicBezTo>
                    <a:cubicBezTo>
                      <a:pt x="818" y="93"/>
                      <a:pt x="818" y="93"/>
                      <a:pt x="818" y="93"/>
                    </a:cubicBezTo>
                    <a:cubicBezTo>
                      <a:pt x="819" y="93"/>
                      <a:pt x="819" y="93"/>
                      <a:pt x="819" y="93"/>
                    </a:cubicBezTo>
                    <a:cubicBezTo>
                      <a:pt x="820" y="93"/>
                      <a:pt x="820" y="93"/>
                      <a:pt x="820" y="93"/>
                    </a:cubicBezTo>
                    <a:cubicBezTo>
                      <a:pt x="820" y="93"/>
                      <a:pt x="820" y="93"/>
                      <a:pt x="820" y="93"/>
                    </a:cubicBezTo>
                    <a:cubicBezTo>
                      <a:pt x="820" y="93"/>
                      <a:pt x="820" y="93"/>
                      <a:pt x="820" y="93"/>
                    </a:cubicBezTo>
                    <a:cubicBezTo>
                      <a:pt x="820" y="93"/>
                      <a:pt x="820" y="93"/>
                      <a:pt x="820" y="93"/>
                    </a:cubicBezTo>
                    <a:cubicBezTo>
                      <a:pt x="820" y="94"/>
                      <a:pt x="820" y="94"/>
                      <a:pt x="820" y="94"/>
                    </a:cubicBezTo>
                    <a:cubicBezTo>
                      <a:pt x="820" y="94"/>
                      <a:pt x="820" y="74"/>
                      <a:pt x="819" y="54"/>
                    </a:cubicBezTo>
                    <a:cubicBezTo>
                      <a:pt x="819" y="47"/>
                      <a:pt x="818" y="40"/>
                      <a:pt x="818" y="34"/>
                    </a:cubicBezTo>
                    <a:cubicBezTo>
                      <a:pt x="818" y="34"/>
                      <a:pt x="818" y="34"/>
                      <a:pt x="818" y="34"/>
                    </a:cubicBezTo>
                    <a:cubicBezTo>
                      <a:pt x="818" y="32"/>
                      <a:pt x="818" y="30"/>
                      <a:pt x="818" y="29"/>
                    </a:cubicBezTo>
                    <a:cubicBezTo>
                      <a:pt x="818" y="20"/>
                      <a:pt x="818" y="13"/>
                      <a:pt x="818" y="13"/>
                    </a:cubicBezTo>
                    <a:moveTo>
                      <a:pt x="0" y="10"/>
                    </a:moveTo>
                    <a:cubicBezTo>
                      <a:pt x="0" y="10"/>
                      <a:pt x="0" y="10"/>
                      <a:pt x="0" y="11"/>
                    </a:cubicBezTo>
                    <a:cubicBezTo>
                      <a:pt x="0" y="11"/>
                      <a:pt x="0" y="15"/>
                      <a:pt x="0" y="20"/>
                    </a:cubicBezTo>
                    <a:cubicBezTo>
                      <a:pt x="0" y="24"/>
                      <a:pt x="0" y="29"/>
                      <a:pt x="0" y="35"/>
                    </a:cubicBezTo>
                    <a:cubicBezTo>
                      <a:pt x="0" y="36"/>
                      <a:pt x="0" y="38"/>
                      <a:pt x="0" y="39"/>
                    </a:cubicBezTo>
                    <a:cubicBezTo>
                      <a:pt x="0" y="44"/>
                      <a:pt x="0" y="50"/>
                      <a:pt x="1" y="55"/>
                    </a:cubicBezTo>
                    <a:cubicBezTo>
                      <a:pt x="1" y="62"/>
                      <a:pt x="1" y="69"/>
                      <a:pt x="1" y="75"/>
                    </a:cubicBezTo>
                    <a:cubicBezTo>
                      <a:pt x="1" y="75"/>
                      <a:pt x="1" y="75"/>
                      <a:pt x="1" y="75"/>
                    </a:cubicBezTo>
                    <a:cubicBezTo>
                      <a:pt x="1" y="68"/>
                      <a:pt x="1" y="61"/>
                      <a:pt x="1" y="54"/>
                    </a:cubicBezTo>
                    <a:cubicBezTo>
                      <a:pt x="1" y="48"/>
                      <a:pt x="0" y="41"/>
                      <a:pt x="0" y="35"/>
                    </a:cubicBezTo>
                    <a:cubicBezTo>
                      <a:pt x="0" y="35"/>
                      <a:pt x="0" y="35"/>
                      <a:pt x="0" y="35"/>
                    </a:cubicBezTo>
                    <a:cubicBezTo>
                      <a:pt x="0" y="32"/>
                      <a:pt x="0" y="28"/>
                      <a:pt x="0" y="26"/>
                    </a:cubicBezTo>
                    <a:cubicBezTo>
                      <a:pt x="0" y="23"/>
                      <a:pt x="0" y="21"/>
                      <a:pt x="0" y="20"/>
                    </a:cubicBezTo>
                    <a:cubicBezTo>
                      <a:pt x="0" y="14"/>
                      <a:pt x="0" y="11"/>
                      <a:pt x="0" y="11"/>
                    </a:cubicBezTo>
                    <a:cubicBezTo>
                      <a:pt x="0" y="10"/>
                      <a:pt x="0" y="10"/>
                      <a:pt x="0" y="10"/>
                    </a:cubicBezTo>
                    <a:moveTo>
                      <a:pt x="0" y="7"/>
                    </a:moveTo>
                    <a:cubicBezTo>
                      <a:pt x="0" y="7"/>
                      <a:pt x="0" y="7"/>
                      <a:pt x="0" y="7"/>
                    </a:cubicBezTo>
                    <a:cubicBezTo>
                      <a:pt x="0" y="8"/>
                      <a:pt x="0" y="9"/>
                      <a:pt x="0" y="10"/>
                    </a:cubicBezTo>
                    <a:cubicBezTo>
                      <a:pt x="0" y="10"/>
                      <a:pt x="0" y="10"/>
                      <a:pt x="0" y="11"/>
                    </a:cubicBezTo>
                    <a:cubicBezTo>
                      <a:pt x="0" y="13"/>
                      <a:pt x="0" y="16"/>
                      <a:pt x="0" y="20"/>
                    </a:cubicBezTo>
                    <a:cubicBezTo>
                      <a:pt x="0" y="21"/>
                      <a:pt x="0" y="24"/>
                      <a:pt x="0" y="26"/>
                    </a:cubicBezTo>
                    <a:cubicBezTo>
                      <a:pt x="0" y="26"/>
                      <a:pt x="0" y="26"/>
                      <a:pt x="0" y="27"/>
                    </a:cubicBezTo>
                    <a:cubicBezTo>
                      <a:pt x="0" y="27"/>
                      <a:pt x="0" y="27"/>
                      <a:pt x="0" y="27"/>
                    </a:cubicBezTo>
                    <a:cubicBezTo>
                      <a:pt x="1" y="27"/>
                      <a:pt x="1" y="27"/>
                      <a:pt x="1" y="27"/>
                    </a:cubicBezTo>
                    <a:cubicBezTo>
                      <a:pt x="1" y="27"/>
                      <a:pt x="1" y="27"/>
                      <a:pt x="1" y="27"/>
                    </a:cubicBezTo>
                    <a:cubicBezTo>
                      <a:pt x="4" y="27"/>
                      <a:pt x="4" y="27"/>
                      <a:pt x="4" y="27"/>
                    </a:cubicBezTo>
                    <a:cubicBezTo>
                      <a:pt x="9" y="27"/>
                      <a:pt x="9" y="27"/>
                      <a:pt x="9" y="27"/>
                    </a:cubicBezTo>
                    <a:cubicBezTo>
                      <a:pt x="19" y="27"/>
                      <a:pt x="19" y="27"/>
                      <a:pt x="19" y="27"/>
                    </a:cubicBezTo>
                    <a:cubicBezTo>
                      <a:pt x="39" y="27"/>
                      <a:pt x="39" y="27"/>
                      <a:pt x="39" y="27"/>
                    </a:cubicBezTo>
                    <a:cubicBezTo>
                      <a:pt x="101" y="27"/>
                      <a:pt x="155" y="30"/>
                      <a:pt x="183" y="33"/>
                    </a:cubicBezTo>
                    <a:cubicBezTo>
                      <a:pt x="185" y="33"/>
                      <a:pt x="184" y="33"/>
                      <a:pt x="182" y="34"/>
                    </a:cubicBezTo>
                    <a:cubicBezTo>
                      <a:pt x="178" y="34"/>
                      <a:pt x="169" y="35"/>
                      <a:pt x="173" y="36"/>
                    </a:cubicBezTo>
                    <a:cubicBezTo>
                      <a:pt x="207" y="39"/>
                      <a:pt x="302" y="41"/>
                      <a:pt x="288" y="45"/>
                    </a:cubicBezTo>
                    <a:cubicBezTo>
                      <a:pt x="278" y="46"/>
                      <a:pt x="306" y="48"/>
                      <a:pt x="342" y="48"/>
                    </a:cubicBezTo>
                    <a:cubicBezTo>
                      <a:pt x="358" y="49"/>
                      <a:pt x="376" y="49"/>
                      <a:pt x="392" y="49"/>
                    </a:cubicBezTo>
                    <a:cubicBezTo>
                      <a:pt x="394" y="49"/>
                      <a:pt x="397" y="49"/>
                      <a:pt x="400" y="49"/>
                    </a:cubicBezTo>
                    <a:cubicBezTo>
                      <a:pt x="427" y="49"/>
                      <a:pt x="488" y="49"/>
                      <a:pt x="565" y="47"/>
                    </a:cubicBezTo>
                    <a:cubicBezTo>
                      <a:pt x="608" y="47"/>
                      <a:pt x="656" y="46"/>
                      <a:pt x="707" y="45"/>
                    </a:cubicBezTo>
                    <a:cubicBezTo>
                      <a:pt x="717" y="45"/>
                      <a:pt x="727" y="45"/>
                      <a:pt x="738" y="45"/>
                    </a:cubicBezTo>
                    <a:cubicBezTo>
                      <a:pt x="738" y="45"/>
                      <a:pt x="738" y="45"/>
                      <a:pt x="739" y="45"/>
                    </a:cubicBezTo>
                    <a:cubicBezTo>
                      <a:pt x="739" y="45"/>
                      <a:pt x="739" y="45"/>
                      <a:pt x="739" y="45"/>
                    </a:cubicBezTo>
                    <a:cubicBezTo>
                      <a:pt x="754" y="45"/>
                      <a:pt x="769" y="44"/>
                      <a:pt x="785" y="44"/>
                    </a:cubicBezTo>
                    <a:cubicBezTo>
                      <a:pt x="802" y="44"/>
                      <a:pt x="802" y="44"/>
                      <a:pt x="802" y="44"/>
                    </a:cubicBezTo>
                    <a:cubicBezTo>
                      <a:pt x="802" y="39"/>
                      <a:pt x="802" y="34"/>
                      <a:pt x="802" y="27"/>
                    </a:cubicBezTo>
                    <a:cubicBezTo>
                      <a:pt x="789" y="27"/>
                      <a:pt x="789" y="27"/>
                      <a:pt x="789" y="27"/>
                    </a:cubicBezTo>
                    <a:cubicBezTo>
                      <a:pt x="773" y="27"/>
                      <a:pt x="756" y="27"/>
                      <a:pt x="739" y="26"/>
                    </a:cubicBezTo>
                    <a:cubicBezTo>
                      <a:pt x="738" y="26"/>
                      <a:pt x="738" y="26"/>
                      <a:pt x="738" y="26"/>
                    </a:cubicBezTo>
                    <a:cubicBezTo>
                      <a:pt x="738" y="26"/>
                      <a:pt x="738" y="26"/>
                      <a:pt x="737" y="26"/>
                    </a:cubicBezTo>
                    <a:cubicBezTo>
                      <a:pt x="737" y="26"/>
                      <a:pt x="737" y="26"/>
                      <a:pt x="737" y="26"/>
                    </a:cubicBezTo>
                    <a:cubicBezTo>
                      <a:pt x="724" y="26"/>
                      <a:pt x="710" y="26"/>
                      <a:pt x="695" y="26"/>
                    </a:cubicBezTo>
                    <a:cubicBezTo>
                      <a:pt x="694" y="26"/>
                      <a:pt x="692" y="26"/>
                      <a:pt x="691" y="26"/>
                    </a:cubicBezTo>
                    <a:cubicBezTo>
                      <a:pt x="622" y="25"/>
                      <a:pt x="547" y="24"/>
                      <a:pt x="472" y="24"/>
                    </a:cubicBezTo>
                    <a:cubicBezTo>
                      <a:pt x="320" y="23"/>
                      <a:pt x="165" y="22"/>
                      <a:pt x="45" y="20"/>
                    </a:cubicBezTo>
                    <a:cubicBezTo>
                      <a:pt x="36" y="19"/>
                      <a:pt x="27" y="19"/>
                      <a:pt x="17" y="19"/>
                    </a:cubicBezTo>
                    <a:cubicBezTo>
                      <a:pt x="12" y="19"/>
                      <a:pt x="7" y="19"/>
                      <a:pt x="1" y="19"/>
                    </a:cubicBezTo>
                    <a:cubicBezTo>
                      <a:pt x="1" y="19"/>
                      <a:pt x="1" y="19"/>
                      <a:pt x="1" y="19"/>
                    </a:cubicBezTo>
                    <a:cubicBezTo>
                      <a:pt x="0" y="19"/>
                      <a:pt x="0" y="19"/>
                      <a:pt x="0" y="19"/>
                    </a:cubicBezTo>
                    <a:cubicBezTo>
                      <a:pt x="0" y="16"/>
                      <a:pt x="0" y="13"/>
                      <a:pt x="0" y="11"/>
                    </a:cubicBezTo>
                    <a:cubicBezTo>
                      <a:pt x="0" y="10"/>
                      <a:pt x="0" y="10"/>
                      <a:pt x="0" y="10"/>
                    </a:cubicBezTo>
                    <a:cubicBezTo>
                      <a:pt x="0" y="9"/>
                      <a:pt x="0" y="8"/>
                      <a:pt x="0" y="7"/>
                    </a:cubicBezTo>
                    <a:moveTo>
                      <a:pt x="0" y="0"/>
                    </a:moveTo>
                    <a:cubicBezTo>
                      <a:pt x="0" y="0"/>
                      <a:pt x="0" y="3"/>
                      <a:pt x="0" y="7"/>
                    </a:cubicBezTo>
                    <a:cubicBezTo>
                      <a:pt x="0" y="7"/>
                      <a:pt x="0" y="7"/>
                      <a:pt x="0" y="7"/>
                    </a:cubicBezTo>
                    <a:cubicBezTo>
                      <a:pt x="0" y="2"/>
                      <a:pt x="0" y="0"/>
                      <a:pt x="0" y="0"/>
                    </a:cubicBezTo>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83" name="Freeform 169"/>
              <p:cNvSpPr>
                <a:spLocks noEditPoints="1"/>
              </p:cNvSpPr>
              <p:nvPr/>
            </p:nvSpPr>
            <p:spPr bwMode="auto">
              <a:xfrm>
                <a:off x="3251282" y="2495845"/>
                <a:ext cx="1994358" cy="249496"/>
              </a:xfrm>
              <a:custGeom>
                <a:avLst/>
                <a:gdLst>
                  <a:gd name="T0" fmla="*/ 20 w 911"/>
                  <a:gd name="T1" fmla="*/ 114 h 114"/>
                  <a:gd name="T2" fmla="*/ 20 w 911"/>
                  <a:gd name="T3" fmla="*/ 114 h 114"/>
                  <a:gd name="T4" fmla="*/ 20 w 911"/>
                  <a:gd name="T5" fmla="*/ 114 h 114"/>
                  <a:gd name="T6" fmla="*/ 128 w 911"/>
                  <a:gd name="T7" fmla="*/ 105 h 114"/>
                  <a:gd name="T8" fmla="*/ 20 w 911"/>
                  <a:gd name="T9" fmla="*/ 99 h 114"/>
                  <a:gd name="T10" fmla="*/ 20 w 911"/>
                  <a:gd name="T11" fmla="*/ 99 h 114"/>
                  <a:gd name="T12" fmla="*/ 20 w 911"/>
                  <a:gd name="T13" fmla="*/ 99 h 114"/>
                  <a:gd name="T14" fmla="*/ 20 w 911"/>
                  <a:gd name="T15" fmla="*/ 98 h 114"/>
                  <a:gd name="T16" fmla="*/ 21 w 911"/>
                  <a:gd name="T17" fmla="*/ 106 h 114"/>
                  <a:gd name="T18" fmla="*/ 84 w 911"/>
                  <a:gd name="T19" fmla="*/ 105 h 114"/>
                  <a:gd name="T20" fmla="*/ 108 w 911"/>
                  <a:gd name="T21" fmla="*/ 105 h 114"/>
                  <a:gd name="T22" fmla="*/ 128 w 911"/>
                  <a:gd name="T23" fmla="*/ 105 h 114"/>
                  <a:gd name="T24" fmla="*/ 108 w 911"/>
                  <a:gd name="T25" fmla="*/ 105 h 114"/>
                  <a:gd name="T26" fmla="*/ 35 w 911"/>
                  <a:gd name="T27" fmla="*/ 106 h 114"/>
                  <a:gd name="T28" fmla="*/ 21 w 911"/>
                  <a:gd name="T29" fmla="*/ 106 h 114"/>
                  <a:gd name="T30" fmla="*/ 726 w 911"/>
                  <a:gd name="T31" fmla="*/ 97 h 114"/>
                  <a:gd name="T32" fmla="*/ 301 w 911"/>
                  <a:gd name="T33" fmla="*/ 104 h 114"/>
                  <a:gd name="T34" fmla="*/ 366 w 911"/>
                  <a:gd name="T35" fmla="*/ 104 h 114"/>
                  <a:gd name="T36" fmla="*/ 726 w 911"/>
                  <a:gd name="T37" fmla="*/ 97 h 114"/>
                  <a:gd name="T38" fmla="*/ 726 w 911"/>
                  <a:gd name="T39" fmla="*/ 97 h 114"/>
                  <a:gd name="T40" fmla="*/ 0 w 911"/>
                  <a:gd name="T41" fmla="*/ 85 h 114"/>
                  <a:gd name="T42" fmla="*/ 909 w 911"/>
                  <a:gd name="T43" fmla="*/ 84 h 114"/>
                  <a:gd name="T44" fmla="*/ 824 w 911"/>
                  <a:gd name="T45" fmla="*/ 81 h 114"/>
                  <a:gd name="T46" fmla="*/ 878 w 911"/>
                  <a:gd name="T47" fmla="*/ 83 h 114"/>
                  <a:gd name="T48" fmla="*/ 726 w 911"/>
                  <a:gd name="T49" fmla="*/ 79 h 114"/>
                  <a:gd name="T50" fmla="*/ 128 w 911"/>
                  <a:gd name="T51" fmla="*/ 85 h 114"/>
                  <a:gd name="T52" fmla="*/ 631 w 911"/>
                  <a:gd name="T53" fmla="*/ 78 h 114"/>
                  <a:gd name="T54" fmla="*/ 910 w 911"/>
                  <a:gd name="T55" fmla="*/ 76 h 114"/>
                  <a:gd name="T56" fmla="*/ 909 w 911"/>
                  <a:gd name="T57" fmla="*/ 84 h 114"/>
                  <a:gd name="T58" fmla="*/ 910 w 911"/>
                  <a:gd name="T59" fmla="*/ 84 h 114"/>
                  <a:gd name="T60" fmla="*/ 910 w 911"/>
                  <a:gd name="T61" fmla="*/ 76 h 114"/>
                  <a:gd name="T62" fmla="*/ 910 w 911"/>
                  <a:gd name="T63" fmla="*/ 76 h 114"/>
                  <a:gd name="T64" fmla="*/ 911 w 911"/>
                  <a:gd name="T65" fmla="*/ 91 h 114"/>
                  <a:gd name="T66" fmla="*/ 910 w 911"/>
                  <a:gd name="T67" fmla="*/ 89 h 114"/>
                  <a:gd name="T68" fmla="*/ 20 w 911"/>
                  <a:gd name="T69" fmla="*/ 25 h 114"/>
                  <a:gd name="T70" fmla="*/ 2 w 911"/>
                  <a:gd name="T71" fmla="*/ 85 h 114"/>
                  <a:gd name="T72" fmla="*/ 20 w 911"/>
                  <a:gd name="T73" fmla="*/ 114 h 114"/>
                  <a:gd name="T74" fmla="*/ 20 w 911"/>
                  <a:gd name="T75" fmla="*/ 111 h 114"/>
                  <a:gd name="T76" fmla="*/ 21 w 911"/>
                  <a:gd name="T77" fmla="*/ 85 h 114"/>
                  <a:gd name="T78" fmla="*/ 128 w 911"/>
                  <a:gd name="T79" fmla="*/ 85 h 114"/>
                  <a:gd name="T80" fmla="*/ 108 w 911"/>
                  <a:gd name="T81" fmla="*/ 85 h 114"/>
                  <a:gd name="T82" fmla="*/ 21 w 911"/>
                  <a:gd name="T83" fmla="*/ 85 h 114"/>
                  <a:gd name="T84" fmla="*/ 20 w 911"/>
                  <a:gd name="T85" fmla="*/ 25 h 114"/>
                  <a:gd name="T86" fmla="*/ 907 w 911"/>
                  <a:gd name="T87" fmla="*/ 0 h 114"/>
                  <a:gd name="T88" fmla="*/ 901 w 911"/>
                  <a:gd name="T89" fmla="*/ 1 h 114"/>
                  <a:gd name="T90" fmla="*/ 870 w 911"/>
                  <a:gd name="T91" fmla="*/ 3 h 114"/>
                  <a:gd name="T92" fmla="*/ 287 w 911"/>
                  <a:gd name="T93" fmla="*/ 15 h 114"/>
                  <a:gd name="T94" fmla="*/ 42 w 911"/>
                  <a:gd name="T95" fmla="*/ 20 h 114"/>
                  <a:gd name="T96" fmla="*/ 20 w 911"/>
                  <a:gd name="T97" fmla="*/ 21 h 114"/>
                  <a:gd name="T98" fmla="*/ 20 w 911"/>
                  <a:gd name="T99" fmla="*/ 21 h 114"/>
                  <a:gd name="T100" fmla="*/ 85 w 911"/>
                  <a:gd name="T101" fmla="*/ 18 h 114"/>
                  <a:gd name="T102" fmla="*/ 551 w 911"/>
                  <a:gd name="T103" fmla="*/ 12 h 114"/>
                  <a:gd name="T104" fmla="*/ 876 w 911"/>
                  <a:gd name="T105" fmla="*/ 3 h 114"/>
                  <a:gd name="T106" fmla="*/ 905 w 911"/>
                  <a:gd name="T107" fmla="*/ 0 h 114"/>
                  <a:gd name="T108" fmla="*/ 907 w 911"/>
                  <a:gd name="T109" fmla="*/ 0 h 114"/>
                  <a:gd name="T110" fmla="*/ 908 w 911"/>
                  <a:gd name="T111" fmla="*/ 16 h 114"/>
                  <a:gd name="T112" fmla="*/ 909 w 911"/>
                  <a:gd name="T113" fmla="*/ 57 h 114"/>
                  <a:gd name="T114" fmla="*/ 911 w 911"/>
                  <a:gd name="T115" fmla="*/ 91 h 114"/>
                  <a:gd name="T116" fmla="*/ 909 w 911"/>
                  <a:gd name="T117" fmla="*/ 54 h 114"/>
                  <a:gd name="T118" fmla="*/ 908 w 911"/>
                  <a:gd name="T119" fmla="*/ 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1" h="114">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60" y="105"/>
                    </a:moveTo>
                    <a:cubicBezTo>
                      <a:pt x="260" y="105"/>
                      <a:pt x="260" y="105"/>
                      <a:pt x="260" y="105"/>
                    </a:cubicBezTo>
                    <a:cubicBezTo>
                      <a:pt x="213" y="105"/>
                      <a:pt x="162" y="105"/>
                      <a:pt x="128" y="105"/>
                    </a:cubicBezTo>
                    <a:cubicBezTo>
                      <a:pt x="128" y="105"/>
                      <a:pt x="128" y="105"/>
                      <a:pt x="128" y="105"/>
                    </a:cubicBezTo>
                    <a:cubicBezTo>
                      <a:pt x="162" y="105"/>
                      <a:pt x="213" y="105"/>
                      <a:pt x="260" y="105"/>
                    </a:cubicBezTo>
                    <a:cubicBezTo>
                      <a:pt x="260" y="105"/>
                      <a:pt x="260" y="105"/>
                      <a:pt x="260" y="105"/>
                    </a:cubicBezTo>
                    <a:cubicBezTo>
                      <a:pt x="260" y="105"/>
                      <a:pt x="260" y="105"/>
                      <a:pt x="260" y="105"/>
                    </a:cubicBezTo>
                    <a:moveTo>
                      <a:pt x="20" y="99"/>
                    </a:moveTo>
                    <a:cubicBezTo>
                      <a:pt x="20" y="99"/>
                      <a:pt x="20" y="100"/>
                      <a:pt x="20" y="101"/>
                    </a:cubicBezTo>
                    <a:cubicBezTo>
                      <a:pt x="20" y="105"/>
                      <a:pt x="20" y="112"/>
                      <a:pt x="20" y="114"/>
                    </a:cubicBezTo>
                    <a:cubicBezTo>
                      <a:pt x="20" y="112"/>
                      <a:pt x="20" y="105"/>
                      <a:pt x="20" y="101"/>
                    </a:cubicBezTo>
                    <a:cubicBezTo>
                      <a:pt x="20" y="100"/>
                      <a:pt x="20" y="99"/>
                      <a:pt x="20" y="99"/>
                    </a:cubicBezTo>
                    <a:moveTo>
                      <a:pt x="20" y="99"/>
                    </a:moveTo>
                    <a:cubicBezTo>
                      <a:pt x="20" y="99"/>
                      <a:pt x="20" y="99"/>
                      <a:pt x="20" y="99"/>
                    </a:cubicBezTo>
                    <a:cubicBezTo>
                      <a:pt x="20" y="99"/>
                      <a:pt x="20" y="99"/>
                      <a:pt x="20" y="99"/>
                    </a:cubicBezTo>
                    <a:cubicBezTo>
                      <a:pt x="20" y="99"/>
                      <a:pt x="20" y="99"/>
                      <a:pt x="20" y="99"/>
                    </a:cubicBezTo>
                    <a:moveTo>
                      <a:pt x="20" y="98"/>
                    </a:moveTo>
                    <a:cubicBezTo>
                      <a:pt x="20" y="99"/>
                      <a:pt x="20" y="99"/>
                      <a:pt x="20" y="99"/>
                    </a:cubicBezTo>
                    <a:cubicBezTo>
                      <a:pt x="20" y="99"/>
                      <a:pt x="20" y="99"/>
                      <a:pt x="20" y="99"/>
                    </a:cubicBezTo>
                    <a:cubicBezTo>
                      <a:pt x="20" y="98"/>
                      <a:pt x="20" y="98"/>
                      <a:pt x="20" y="98"/>
                    </a:cubicBezTo>
                    <a:cubicBezTo>
                      <a:pt x="20" y="98"/>
                      <a:pt x="20" y="100"/>
                      <a:pt x="20" y="106"/>
                    </a:cubicBezTo>
                    <a:cubicBezTo>
                      <a:pt x="20" y="106"/>
                      <a:pt x="20" y="106"/>
                      <a:pt x="20" y="106"/>
                    </a:cubicBezTo>
                    <a:cubicBezTo>
                      <a:pt x="21" y="106"/>
                      <a:pt x="21" y="106"/>
                      <a:pt x="21" y="106"/>
                    </a:cubicBezTo>
                    <a:cubicBezTo>
                      <a:pt x="21" y="106"/>
                      <a:pt x="21" y="106"/>
                      <a:pt x="21" y="106"/>
                    </a:cubicBezTo>
                    <a:cubicBezTo>
                      <a:pt x="22" y="106"/>
                      <a:pt x="22" y="106"/>
                      <a:pt x="22" y="106"/>
                    </a:cubicBezTo>
                    <a:cubicBezTo>
                      <a:pt x="27" y="106"/>
                      <a:pt x="27" y="106"/>
                      <a:pt x="27" y="106"/>
                    </a:cubicBezTo>
                    <a:cubicBezTo>
                      <a:pt x="35" y="106"/>
                      <a:pt x="35" y="106"/>
                      <a:pt x="35" y="106"/>
                    </a:cubicBezTo>
                    <a:cubicBezTo>
                      <a:pt x="56" y="106"/>
                      <a:pt x="73" y="106"/>
                      <a:pt x="84" y="105"/>
                    </a:cubicBezTo>
                    <a:cubicBezTo>
                      <a:pt x="86" y="105"/>
                      <a:pt x="87" y="105"/>
                      <a:pt x="88" y="105"/>
                    </a:cubicBezTo>
                    <a:cubicBezTo>
                      <a:pt x="88" y="105"/>
                      <a:pt x="88" y="105"/>
                      <a:pt x="88" y="105"/>
                    </a:cubicBezTo>
                    <a:cubicBezTo>
                      <a:pt x="89" y="105"/>
                      <a:pt x="96" y="105"/>
                      <a:pt x="108" y="105"/>
                    </a:cubicBezTo>
                    <a:cubicBezTo>
                      <a:pt x="108" y="105"/>
                      <a:pt x="108" y="105"/>
                      <a:pt x="108" y="105"/>
                    </a:cubicBezTo>
                    <a:cubicBezTo>
                      <a:pt x="108" y="105"/>
                      <a:pt x="109" y="105"/>
                      <a:pt x="110" y="105"/>
                    </a:cubicBezTo>
                    <a:cubicBezTo>
                      <a:pt x="115" y="105"/>
                      <a:pt x="121" y="105"/>
                      <a:pt x="128" y="105"/>
                    </a:cubicBezTo>
                    <a:cubicBezTo>
                      <a:pt x="128" y="105"/>
                      <a:pt x="128" y="105"/>
                      <a:pt x="128" y="105"/>
                    </a:cubicBezTo>
                    <a:cubicBezTo>
                      <a:pt x="128" y="105"/>
                      <a:pt x="128" y="105"/>
                      <a:pt x="128" y="105"/>
                    </a:cubicBezTo>
                    <a:cubicBezTo>
                      <a:pt x="128" y="105"/>
                      <a:pt x="128" y="105"/>
                      <a:pt x="128" y="105"/>
                    </a:cubicBezTo>
                    <a:cubicBezTo>
                      <a:pt x="121" y="105"/>
                      <a:pt x="115" y="105"/>
                      <a:pt x="110" y="105"/>
                    </a:cubicBezTo>
                    <a:cubicBezTo>
                      <a:pt x="109" y="105"/>
                      <a:pt x="108" y="105"/>
                      <a:pt x="108" y="105"/>
                    </a:cubicBezTo>
                    <a:cubicBezTo>
                      <a:pt x="108" y="105"/>
                      <a:pt x="108" y="105"/>
                      <a:pt x="108" y="105"/>
                    </a:cubicBezTo>
                    <a:cubicBezTo>
                      <a:pt x="96" y="105"/>
                      <a:pt x="89" y="105"/>
                      <a:pt x="88" y="105"/>
                    </a:cubicBezTo>
                    <a:cubicBezTo>
                      <a:pt x="88" y="105"/>
                      <a:pt x="88" y="105"/>
                      <a:pt x="88" y="105"/>
                    </a:cubicBezTo>
                    <a:cubicBezTo>
                      <a:pt x="87" y="105"/>
                      <a:pt x="86" y="105"/>
                      <a:pt x="84" y="105"/>
                    </a:cubicBezTo>
                    <a:cubicBezTo>
                      <a:pt x="73" y="106"/>
                      <a:pt x="56" y="106"/>
                      <a:pt x="35" y="106"/>
                    </a:cubicBezTo>
                    <a:cubicBezTo>
                      <a:pt x="27" y="106"/>
                      <a:pt x="27" y="106"/>
                      <a:pt x="27" y="106"/>
                    </a:cubicBezTo>
                    <a:cubicBezTo>
                      <a:pt x="22" y="106"/>
                      <a:pt x="22" y="106"/>
                      <a:pt x="22" y="106"/>
                    </a:cubicBezTo>
                    <a:cubicBezTo>
                      <a:pt x="21" y="106"/>
                      <a:pt x="21" y="106"/>
                      <a:pt x="21" y="106"/>
                    </a:cubicBezTo>
                    <a:cubicBezTo>
                      <a:pt x="21" y="106"/>
                      <a:pt x="21" y="106"/>
                      <a:pt x="21" y="106"/>
                    </a:cubicBezTo>
                    <a:cubicBezTo>
                      <a:pt x="20" y="106"/>
                      <a:pt x="20" y="106"/>
                      <a:pt x="20" y="106"/>
                    </a:cubicBezTo>
                    <a:cubicBezTo>
                      <a:pt x="20" y="106"/>
                      <a:pt x="20" y="106"/>
                      <a:pt x="20" y="106"/>
                    </a:cubicBezTo>
                    <a:cubicBezTo>
                      <a:pt x="20" y="100"/>
                      <a:pt x="20" y="98"/>
                      <a:pt x="20" y="98"/>
                    </a:cubicBezTo>
                    <a:moveTo>
                      <a:pt x="726" y="97"/>
                    </a:moveTo>
                    <a:cubicBezTo>
                      <a:pt x="544" y="102"/>
                      <a:pt x="401" y="104"/>
                      <a:pt x="376" y="104"/>
                    </a:cubicBezTo>
                    <a:cubicBezTo>
                      <a:pt x="373" y="104"/>
                      <a:pt x="372" y="104"/>
                      <a:pt x="372" y="104"/>
                    </a:cubicBezTo>
                    <a:cubicBezTo>
                      <a:pt x="370" y="104"/>
                      <a:pt x="368" y="104"/>
                      <a:pt x="366" y="104"/>
                    </a:cubicBezTo>
                    <a:cubicBezTo>
                      <a:pt x="353" y="104"/>
                      <a:pt x="329" y="104"/>
                      <a:pt x="301" y="104"/>
                    </a:cubicBezTo>
                    <a:cubicBezTo>
                      <a:pt x="288" y="104"/>
                      <a:pt x="275" y="104"/>
                      <a:pt x="261" y="104"/>
                    </a:cubicBezTo>
                    <a:cubicBezTo>
                      <a:pt x="261" y="104"/>
                      <a:pt x="261" y="104"/>
                      <a:pt x="261" y="104"/>
                    </a:cubicBezTo>
                    <a:cubicBezTo>
                      <a:pt x="275" y="104"/>
                      <a:pt x="288" y="104"/>
                      <a:pt x="301" y="104"/>
                    </a:cubicBezTo>
                    <a:cubicBezTo>
                      <a:pt x="329" y="104"/>
                      <a:pt x="353" y="104"/>
                      <a:pt x="366" y="104"/>
                    </a:cubicBezTo>
                    <a:cubicBezTo>
                      <a:pt x="368" y="104"/>
                      <a:pt x="370" y="104"/>
                      <a:pt x="372" y="104"/>
                    </a:cubicBezTo>
                    <a:cubicBezTo>
                      <a:pt x="372" y="104"/>
                      <a:pt x="373" y="104"/>
                      <a:pt x="376" y="104"/>
                    </a:cubicBezTo>
                    <a:cubicBezTo>
                      <a:pt x="401" y="104"/>
                      <a:pt x="544" y="102"/>
                      <a:pt x="726" y="97"/>
                    </a:cubicBezTo>
                    <a:cubicBezTo>
                      <a:pt x="726" y="97"/>
                      <a:pt x="726" y="97"/>
                      <a:pt x="726" y="97"/>
                    </a:cubicBezTo>
                    <a:moveTo>
                      <a:pt x="807" y="95"/>
                    </a:moveTo>
                    <a:cubicBezTo>
                      <a:pt x="794" y="96"/>
                      <a:pt x="780" y="96"/>
                      <a:pt x="767" y="96"/>
                    </a:cubicBezTo>
                    <a:cubicBezTo>
                      <a:pt x="753" y="97"/>
                      <a:pt x="740" y="97"/>
                      <a:pt x="726" y="97"/>
                    </a:cubicBezTo>
                    <a:cubicBezTo>
                      <a:pt x="726" y="97"/>
                      <a:pt x="726" y="97"/>
                      <a:pt x="726" y="97"/>
                    </a:cubicBezTo>
                    <a:cubicBezTo>
                      <a:pt x="740" y="97"/>
                      <a:pt x="753" y="97"/>
                      <a:pt x="767" y="96"/>
                    </a:cubicBezTo>
                    <a:cubicBezTo>
                      <a:pt x="780" y="96"/>
                      <a:pt x="794" y="96"/>
                      <a:pt x="807" y="95"/>
                    </a:cubicBezTo>
                    <a:moveTo>
                      <a:pt x="2" y="85"/>
                    </a:moveTo>
                    <a:cubicBezTo>
                      <a:pt x="1" y="85"/>
                      <a:pt x="0" y="85"/>
                      <a:pt x="0" y="85"/>
                    </a:cubicBezTo>
                    <a:cubicBezTo>
                      <a:pt x="0" y="85"/>
                      <a:pt x="1" y="85"/>
                      <a:pt x="2" y="85"/>
                    </a:cubicBezTo>
                    <a:moveTo>
                      <a:pt x="909" y="84"/>
                    </a:moveTo>
                    <a:cubicBezTo>
                      <a:pt x="909" y="84"/>
                      <a:pt x="909" y="84"/>
                      <a:pt x="909" y="84"/>
                    </a:cubicBezTo>
                    <a:cubicBezTo>
                      <a:pt x="909" y="84"/>
                      <a:pt x="909" y="84"/>
                      <a:pt x="909" y="84"/>
                    </a:cubicBezTo>
                    <a:moveTo>
                      <a:pt x="726" y="79"/>
                    </a:moveTo>
                    <a:cubicBezTo>
                      <a:pt x="726" y="79"/>
                      <a:pt x="726" y="79"/>
                      <a:pt x="726" y="79"/>
                    </a:cubicBezTo>
                    <a:cubicBezTo>
                      <a:pt x="742" y="79"/>
                      <a:pt x="757" y="79"/>
                      <a:pt x="773" y="80"/>
                    </a:cubicBezTo>
                    <a:cubicBezTo>
                      <a:pt x="773" y="80"/>
                      <a:pt x="793" y="80"/>
                      <a:pt x="824" y="81"/>
                    </a:cubicBezTo>
                    <a:cubicBezTo>
                      <a:pt x="831" y="81"/>
                      <a:pt x="838" y="81"/>
                      <a:pt x="846" y="82"/>
                    </a:cubicBezTo>
                    <a:cubicBezTo>
                      <a:pt x="856" y="82"/>
                      <a:pt x="867" y="82"/>
                      <a:pt x="878" y="83"/>
                    </a:cubicBezTo>
                    <a:cubicBezTo>
                      <a:pt x="888" y="83"/>
                      <a:pt x="898" y="83"/>
                      <a:pt x="909" y="84"/>
                    </a:cubicBezTo>
                    <a:cubicBezTo>
                      <a:pt x="898" y="83"/>
                      <a:pt x="888" y="83"/>
                      <a:pt x="878" y="83"/>
                    </a:cubicBezTo>
                    <a:cubicBezTo>
                      <a:pt x="867" y="82"/>
                      <a:pt x="856" y="82"/>
                      <a:pt x="846" y="82"/>
                    </a:cubicBezTo>
                    <a:cubicBezTo>
                      <a:pt x="838" y="81"/>
                      <a:pt x="831" y="81"/>
                      <a:pt x="824" y="81"/>
                    </a:cubicBezTo>
                    <a:cubicBezTo>
                      <a:pt x="793" y="80"/>
                      <a:pt x="773" y="80"/>
                      <a:pt x="773" y="80"/>
                    </a:cubicBezTo>
                    <a:cubicBezTo>
                      <a:pt x="757" y="79"/>
                      <a:pt x="742" y="79"/>
                      <a:pt x="726" y="79"/>
                    </a:cubicBezTo>
                    <a:moveTo>
                      <a:pt x="631" y="78"/>
                    </a:moveTo>
                    <a:cubicBezTo>
                      <a:pt x="604" y="78"/>
                      <a:pt x="577" y="78"/>
                      <a:pt x="550" y="79"/>
                    </a:cubicBezTo>
                    <a:cubicBezTo>
                      <a:pt x="437" y="80"/>
                      <a:pt x="331" y="83"/>
                      <a:pt x="243" y="84"/>
                    </a:cubicBezTo>
                    <a:cubicBezTo>
                      <a:pt x="200" y="84"/>
                      <a:pt x="161" y="85"/>
                      <a:pt x="128" y="85"/>
                    </a:cubicBezTo>
                    <a:cubicBezTo>
                      <a:pt x="128" y="85"/>
                      <a:pt x="128" y="85"/>
                      <a:pt x="128" y="85"/>
                    </a:cubicBezTo>
                    <a:cubicBezTo>
                      <a:pt x="161" y="85"/>
                      <a:pt x="200" y="84"/>
                      <a:pt x="243" y="84"/>
                    </a:cubicBezTo>
                    <a:cubicBezTo>
                      <a:pt x="331" y="83"/>
                      <a:pt x="437" y="80"/>
                      <a:pt x="550" y="79"/>
                    </a:cubicBezTo>
                    <a:cubicBezTo>
                      <a:pt x="577" y="78"/>
                      <a:pt x="604" y="78"/>
                      <a:pt x="631" y="78"/>
                    </a:cubicBezTo>
                    <a:cubicBezTo>
                      <a:pt x="663" y="78"/>
                      <a:pt x="694" y="78"/>
                      <a:pt x="726" y="79"/>
                    </a:cubicBezTo>
                    <a:cubicBezTo>
                      <a:pt x="726" y="79"/>
                      <a:pt x="726" y="79"/>
                      <a:pt x="726" y="79"/>
                    </a:cubicBezTo>
                    <a:cubicBezTo>
                      <a:pt x="694" y="78"/>
                      <a:pt x="663" y="78"/>
                      <a:pt x="631" y="78"/>
                    </a:cubicBezTo>
                    <a:moveTo>
                      <a:pt x="910" y="76"/>
                    </a:moveTo>
                    <a:cubicBezTo>
                      <a:pt x="910" y="76"/>
                      <a:pt x="910" y="78"/>
                      <a:pt x="910" y="84"/>
                    </a:cubicBezTo>
                    <a:cubicBezTo>
                      <a:pt x="910" y="84"/>
                      <a:pt x="910" y="84"/>
                      <a:pt x="910" y="84"/>
                    </a:cubicBezTo>
                    <a:cubicBezTo>
                      <a:pt x="909" y="84"/>
                      <a:pt x="909" y="84"/>
                      <a:pt x="909" y="84"/>
                    </a:cubicBezTo>
                    <a:cubicBezTo>
                      <a:pt x="909" y="84"/>
                      <a:pt x="909" y="84"/>
                      <a:pt x="909" y="84"/>
                    </a:cubicBezTo>
                    <a:cubicBezTo>
                      <a:pt x="909" y="84"/>
                      <a:pt x="909" y="84"/>
                      <a:pt x="909" y="84"/>
                    </a:cubicBezTo>
                    <a:cubicBezTo>
                      <a:pt x="910" y="84"/>
                      <a:pt x="910" y="84"/>
                      <a:pt x="910" y="84"/>
                    </a:cubicBezTo>
                    <a:cubicBezTo>
                      <a:pt x="910" y="84"/>
                      <a:pt x="910" y="84"/>
                      <a:pt x="910" y="84"/>
                    </a:cubicBezTo>
                    <a:cubicBezTo>
                      <a:pt x="910" y="84"/>
                      <a:pt x="910" y="84"/>
                      <a:pt x="910" y="84"/>
                    </a:cubicBezTo>
                    <a:cubicBezTo>
                      <a:pt x="910" y="84"/>
                      <a:pt x="910" y="84"/>
                      <a:pt x="910" y="84"/>
                    </a:cubicBezTo>
                    <a:cubicBezTo>
                      <a:pt x="910" y="78"/>
                      <a:pt x="910" y="76"/>
                      <a:pt x="910" y="76"/>
                    </a:cubicBezTo>
                    <a:moveTo>
                      <a:pt x="910" y="76"/>
                    </a:moveTo>
                    <a:cubicBezTo>
                      <a:pt x="910" y="76"/>
                      <a:pt x="910" y="76"/>
                      <a:pt x="910" y="76"/>
                    </a:cubicBezTo>
                    <a:cubicBezTo>
                      <a:pt x="910" y="76"/>
                      <a:pt x="910" y="76"/>
                      <a:pt x="910" y="76"/>
                    </a:cubicBezTo>
                    <a:cubicBezTo>
                      <a:pt x="910" y="76"/>
                      <a:pt x="910" y="76"/>
                      <a:pt x="910" y="76"/>
                    </a:cubicBezTo>
                    <a:moveTo>
                      <a:pt x="910" y="76"/>
                    </a:moveTo>
                    <a:cubicBezTo>
                      <a:pt x="910" y="76"/>
                      <a:pt x="910" y="76"/>
                      <a:pt x="910" y="76"/>
                    </a:cubicBezTo>
                    <a:cubicBezTo>
                      <a:pt x="910" y="76"/>
                      <a:pt x="910" y="76"/>
                      <a:pt x="910" y="76"/>
                    </a:cubicBezTo>
                    <a:cubicBezTo>
                      <a:pt x="910" y="76"/>
                      <a:pt x="910" y="76"/>
                      <a:pt x="910" y="76"/>
                    </a:cubicBezTo>
                    <a:cubicBezTo>
                      <a:pt x="910" y="89"/>
                      <a:pt x="910" y="89"/>
                      <a:pt x="910" y="89"/>
                    </a:cubicBezTo>
                    <a:cubicBezTo>
                      <a:pt x="911" y="91"/>
                      <a:pt x="911" y="91"/>
                      <a:pt x="911" y="91"/>
                    </a:cubicBezTo>
                    <a:cubicBezTo>
                      <a:pt x="911" y="91"/>
                      <a:pt x="911" y="91"/>
                      <a:pt x="911" y="91"/>
                    </a:cubicBezTo>
                    <a:cubicBezTo>
                      <a:pt x="911" y="91"/>
                      <a:pt x="911" y="91"/>
                      <a:pt x="911" y="91"/>
                    </a:cubicBezTo>
                    <a:cubicBezTo>
                      <a:pt x="911" y="91"/>
                      <a:pt x="911" y="91"/>
                      <a:pt x="911" y="91"/>
                    </a:cubicBezTo>
                    <a:cubicBezTo>
                      <a:pt x="910" y="89"/>
                      <a:pt x="910" y="89"/>
                      <a:pt x="910" y="89"/>
                    </a:cubicBezTo>
                    <a:cubicBezTo>
                      <a:pt x="910" y="76"/>
                      <a:pt x="910" y="76"/>
                      <a:pt x="910" y="76"/>
                    </a:cubicBezTo>
                    <a:moveTo>
                      <a:pt x="19" y="21"/>
                    </a:moveTo>
                    <a:cubicBezTo>
                      <a:pt x="19" y="21"/>
                      <a:pt x="19" y="21"/>
                      <a:pt x="19" y="21"/>
                    </a:cubicBezTo>
                    <a:cubicBezTo>
                      <a:pt x="19" y="22"/>
                      <a:pt x="20" y="23"/>
                      <a:pt x="20" y="25"/>
                    </a:cubicBezTo>
                    <a:cubicBezTo>
                      <a:pt x="20" y="41"/>
                      <a:pt x="20" y="54"/>
                      <a:pt x="20" y="65"/>
                    </a:cubicBezTo>
                    <a:cubicBezTo>
                      <a:pt x="20" y="73"/>
                      <a:pt x="20" y="79"/>
                      <a:pt x="20" y="85"/>
                    </a:cubicBezTo>
                    <a:cubicBezTo>
                      <a:pt x="11" y="85"/>
                      <a:pt x="5" y="85"/>
                      <a:pt x="2" y="85"/>
                    </a:cubicBezTo>
                    <a:cubicBezTo>
                      <a:pt x="2" y="85"/>
                      <a:pt x="2" y="85"/>
                      <a:pt x="2" y="85"/>
                    </a:cubicBezTo>
                    <a:cubicBezTo>
                      <a:pt x="2" y="85"/>
                      <a:pt x="2" y="85"/>
                      <a:pt x="2" y="85"/>
                    </a:cubicBezTo>
                    <a:cubicBezTo>
                      <a:pt x="5" y="85"/>
                      <a:pt x="11" y="85"/>
                      <a:pt x="20" y="85"/>
                    </a:cubicBezTo>
                    <a:cubicBezTo>
                      <a:pt x="20" y="99"/>
                      <a:pt x="20" y="107"/>
                      <a:pt x="20" y="111"/>
                    </a:cubicBezTo>
                    <a:cubicBezTo>
                      <a:pt x="20" y="113"/>
                      <a:pt x="20" y="114"/>
                      <a:pt x="20" y="114"/>
                    </a:cubicBezTo>
                    <a:cubicBezTo>
                      <a:pt x="20" y="114"/>
                      <a:pt x="20" y="114"/>
                      <a:pt x="20" y="114"/>
                    </a:cubicBezTo>
                    <a:cubicBezTo>
                      <a:pt x="20" y="114"/>
                      <a:pt x="20" y="114"/>
                      <a:pt x="20" y="114"/>
                    </a:cubicBezTo>
                    <a:cubicBezTo>
                      <a:pt x="20" y="114"/>
                      <a:pt x="20" y="114"/>
                      <a:pt x="20" y="114"/>
                    </a:cubicBezTo>
                    <a:cubicBezTo>
                      <a:pt x="20" y="114"/>
                      <a:pt x="20" y="113"/>
                      <a:pt x="20" y="111"/>
                    </a:cubicBezTo>
                    <a:cubicBezTo>
                      <a:pt x="20" y="107"/>
                      <a:pt x="20" y="99"/>
                      <a:pt x="20" y="85"/>
                    </a:cubicBezTo>
                    <a:cubicBezTo>
                      <a:pt x="20" y="85"/>
                      <a:pt x="20" y="85"/>
                      <a:pt x="20" y="85"/>
                    </a:cubicBezTo>
                    <a:cubicBezTo>
                      <a:pt x="20" y="85"/>
                      <a:pt x="21" y="85"/>
                      <a:pt x="21" y="85"/>
                    </a:cubicBezTo>
                    <a:cubicBezTo>
                      <a:pt x="21" y="85"/>
                      <a:pt x="21" y="85"/>
                      <a:pt x="21" y="85"/>
                    </a:cubicBezTo>
                    <a:cubicBezTo>
                      <a:pt x="36" y="85"/>
                      <a:pt x="57" y="85"/>
                      <a:pt x="85" y="85"/>
                    </a:cubicBezTo>
                    <a:cubicBezTo>
                      <a:pt x="92" y="85"/>
                      <a:pt x="100" y="85"/>
                      <a:pt x="108" y="85"/>
                    </a:cubicBezTo>
                    <a:cubicBezTo>
                      <a:pt x="108" y="85"/>
                      <a:pt x="108" y="85"/>
                      <a:pt x="108" y="85"/>
                    </a:cubicBezTo>
                    <a:cubicBezTo>
                      <a:pt x="114" y="85"/>
                      <a:pt x="121" y="85"/>
                      <a:pt x="128" y="85"/>
                    </a:cubicBezTo>
                    <a:cubicBezTo>
                      <a:pt x="128" y="85"/>
                      <a:pt x="128" y="85"/>
                      <a:pt x="128" y="85"/>
                    </a:cubicBezTo>
                    <a:cubicBezTo>
                      <a:pt x="128" y="85"/>
                      <a:pt x="128" y="85"/>
                      <a:pt x="128" y="85"/>
                    </a:cubicBezTo>
                    <a:cubicBezTo>
                      <a:pt x="128" y="85"/>
                      <a:pt x="128" y="85"/>
                      <a:pt x="128" y="85"/>
                    </a:cubicBezTo>
                    <a:cubicBezTo>
                      <a:pt x="121" y="85"/>
                      <a:pt x="114" y="85"/>
                      <a:pt x="108" y="85"/>
                    </a:cubicBezTo>
                    <a:cubicBezTo>
                      <a:pt x="108" y="85"/>
                      <a:pt x="108" y="85"/>
                      <a:pt x="108" y="85"/>
                    </a:cubicBezTo>
                    <a:cubicBezTo>
                      <a:pt x="100" y="85"/>
                      <a:pt x="92" y="85"/>
                      <a:pt x="85" y="85"/>
                    </a:cubicBezTo>
                    <a:cubicBezTo>
                      <a:pt x="57" y="85"/>
                      <a:pt x="36" y="85"/>
                      <a:pt x="21" y="85"/>
                    </a:cubicBezTo>
                    <a:cubicBezTo>
                      <a:pt x="21" y="85"/>
                      <a:pt x="21" y="85"/>
                      <a:pt x="21" y="85"/>
                    </a:cubicBezTo>
                    <a:cubicBezTo>
                      <a:pt x="21" y="85"/>
                      <a:pt x="20" y="85"/>
                      <a:pt x="20" y="85"/>
                    </a:cubicBezTo>
                    <a:cubicBezTo>
                      <a:pt x="20" y="85"/>
                      <a:pt x="20" y="85"/>
                      <a:pt x="20" y="85"/>
                    </a:cubicBezTo>
                    <a:cubicBezTo>
                      <a:pt x="20" y="79"/>
                      <a:pt x="20" y="73"/>
                      <a:pt x="20" y="65"/>
                    </a:cubicBezTo>
                    <a:cubicBezTo>
                      <a:pt x="20" y="54"/>
                      <a:pt x="20" y="41"/>
                      <a:pt x="20" y="25"/>
                    </a:cubicBezTo>
                    <a:cubicBezTo>
                      <a:pt x="20" y="23"/>
                      <a:pt x="19" y="22"/>
                      <a:pt x="19" y="21"/>
                    </a:cubicBezTo>
                    <a:moveTo>
                      <a:pt x="907" y="0"/>
                    </a:moveTo>
                    <a:cubicBezTo>
                      <a:pt x="907" y="0"/>
                      <a:pt x="907" y="0"/>
                      <a:pt x="907" y="0"/>
                    </a:cubicBezTo>
                    <a:cubicBezTo>
                      <a:pt x="907" y="0"/>
                      <a:pt x="907" y="0"/>
                      <a:pt x="907" y="0"/>
                    </a:cubicBezTo>
                    <a:cubicBezTo>
                      <a:pt x="907" y="0"/>
                      <a:pt x="907" y="0"/>
                      <a:pt x="907" y="0"/>
                    </a:cubicBezTo>
                    <a:cubicBezTo>
                      <a:pt x="906" y="0"/>
                      <a:pt x="906" y="0"/>
                      <a:pt x="906" y="0"/>
                    </a:cubicBezTo>
                    <a:cubicBezTo>
                      <a:pt x="905" y="0"/>
                      <a:pt x="905" y="0"/>
                      <a:pt x="905" y="0"/>
                    </a:cubicBezTo>
                    <a:cubicBezTo>
                      <a:pt x="901" y="1"/>
                      <a:pt x="901" y="1"/>
                      <a:pt x="901" y="1"/>
                    </a:cubicBezTo>
                    <a:cubicBezTo>
                      <a:pt x="893" y="1"/>
                      <a:pt x="893" y="1"/>
                      <a:pt x="893" y="1"/>
                    </a:cubicBezTo>
                    <a:cubicBezTo>
                      <a:pt x="885" y="2"/>
                      <a:pt x="885" y="2"/>
                      <a:pt x="885" y="2"/>
                    </a:cubicBezTo>
                    <a:cubicBezTo>
                      <a:pt x="876" y="3"/>
                      <a:pt x="876" y="3"/>
                      <a:pt x="876" y="3"/>
                    </a:cubicBezTo>
                    <a:cubicBezTo>
                      <a:pt x="874" y="3"/>
                      <a:pt x="872" y="3"/>
                      <a:pt x="870" y="3"/>
                    </a:cubicBezTo>
                    <a:cubicBezTo>
                      <a:pt x="813" y="7"/>
                      <a:pt x="753" y="9"/>
                      <a:pt x="708" y="10"/>
                    </a:cubicBezTo>
                    <a:cubicBezTo>
                      <a:pt x="686" y="11"/>
                      <a:pt x="667" y="11"/>
                      <a:pt x="656" y="12"/>
                    </a:cubicBezTo>
                    <a:cubicBezTo>
                      <a:pt x="621" y="12"/>
                      <a:pt x="586" y="12"/>
                      <a:pt x="551" y="12"/>
                    </a:cubicBezTo>
                    <a:cubicBezTo>
                      <a:pt x="551" y="12"/>
                      <a:pt x="425" y="13"/>
                      <a:pt x="287" y="15"/>
                    </a:cubicBezTo>
                    <a:cubicBezTo>
                      <a:pt x="226" y="15"/>
                      <a:pt x="163" y="16"/>
                      <a:pt x="107" y="17"/>
                    </a:cubicBezTo>
                    <a:cubicBezTo>
                      <a:pt x="107" y="17"/>
                      <a:pt x="107" y="17"/>
                      <a:pt x="107" y="17"/>
                    </a:cubicBezTo>
                    <a:cubicBezTo>
                      <a:pt x="100" y="18"/>
                      <a:pt x="92" y="18"/>
                      <a:pt x="85" y="18"/>
                    </a:cubicBezTo>
                    <a:cubicBezTo>
                      <a:pt x="70" y="19"/>
                      <a:pt x="55" y="19"/>
                      <a:pt x="42" y="20"/>
                    </a:cubicBezTo>
                    <a:cubicBezTo>
                      <a:pt x="35" y="20"/>
                      <a:pt x="28" y="20"/>
                      <a:pt x="22" y="21"/>
                    </a:cubicBezTo>
                    <a:cubicBezTo>
                      <a:pt x="20" y="21"/>
                      <a:pt x="20" y="21"/>
                      <a:pt x="20" y="21"/>
                    </a:cubicBezTo>
                    <a:cubicBezTo>
                      <a:pt x="20" y="21"/>
                      <a:pt x="20" y="21"/>
                      <a:pt x="20" y="21"/>
                    </a:cubicBezTo>
                    <a:cubicBezTo>
                      <a:pt x="20" y="21"/>
                      <a:pt x="20" y="21"/>
                      <a:pt x="20" y="21"/>
                    </a:cubicBezTo>
                    <a:cubicBezTo>
                      <a:pt x="19" y="21"/>
                      <a:pt x="19" y="21"/>
                      <a:pt x="19" y="21"/>
                    </a:cubicBezTo>
                    <a:cubicBezTo>
                      <a:pt x="19" y="21"/>
                      <a:pt x="19" y="21"/>
                      <a:pt x="19" y="21"/>
                    </a:cubicBezTo>
                    <a:cubicBezTo>
                      <a:pt x="20" y="21"/>
                      <a:pt x="20" y="21"/>
                      <a:pt x="20" y="21"/>
                    </a:cubicBezTo>
                    <a:cubicBezTo>
                      <a:pt x="20" y="21"/>
                      <a:pt x="20" y="21"/>
                      <a:pt x="20" y="21"/>
                    </a:cubicBezTo>
                    <a:cubicBezTo>
                      <a:pt x="20" y="21"/>
                      <a:pt x="20" y="21"/>
                      <a:pt x="20" y="21"/>
                    </a:cubicBezTo>
                    <a:cubicBezTo>
                      <a:pt x="22" y="21"/>
                      <a:pt x="22" y="21"/>
                      <a:pt x="22" y="21"/>
                    </a:cubicBezTo>
                    <a:cubicBezTo>
                      <a:pt x="28" y="20"/>
                      <a:pt x="35" y="20"/>
                      <a:pt x="42" y="20"/>
                    </a:cubicBezTo>
                    <a:cubicBezTo>
                      <a:pt x="55" y="19"/>
                      <a:pt x="70" y="19"/>
                      <a:pt x="85" y="18"/>
                    </a:cubicBezTo>
                    <a:cubicBezTo>
                      <a:pt x="92" y="18"/>
                      <a:pt x="100" y="18"/>
                      <a:pt x="107" y="17"/>
                    </a:cubicBezTo>
                    <a:cubicBezTo>
                      <a:pt x="107" y="17"/>
                      <a:pt x="107" y="17"/>
                      <a:pt x="107" y="17"/>
                    </a:cubicBezTo>
                    <a:cubicBezTo>
                      <a:pt x="163" y="16"/>
                      <a:pt x="226" y="15"/>
                      <a:pt x="287" y="15"/>
                    </a:cubicBezTo>
                    <a:cubicBezTo>
                      <a:pt x="425" y="13"/>
                      <a:pt x="551" y="12"/>
                      <a:pt x="551" y="12"/>
                    </a:cubicBezTo>
                    <a:cubicBezTo>
                      <a:pt x="586" y="12"/>
                      <a:pt x="621" y="12"/>
                      <a:pt x="656" y="12"/>
                    </a:cubicBezTo>
                    <a:cubicBezTo>
                      <a:pt x="667" y="11"/>
                      <a:pt x="686" y="11"/>
                      <a:pt x="708" y="10"/>
                    </a:cubicBezTo>
                    <a:cubicBezTo>
                      <a:pt x="753" y="9"/>
                      <a:pt x="813" y="7"/>
                      <a:pt x="870" y="3"/>
                    </a:cubicBezTo>
                    <a:cubicBezTo>
                      <a:pt x="872" y="3"/>
                      <a:pt x="874" y="3"/>
                      <a:pt x="876" y="3"/>
                    </a:cubicBezTo>
                    <a:cubicBezTo>
                      <a:pt x="885" y="2"/>
                      <a:pt x="885" y="2"/>
                      <a:pt x="885" y="2"/>
                    </a:cubicBezTo>
                    <a:cubicBezTo>
                      <a:pt x="893" y="1"/>
                      <a:pt x="893" y="1"/>
                      <a:pt x="893" y="1"/>
                    </a:cubicBezTo>
                    <a:cubicBezTo>
                      <a:pt x="901" y="1"/>
                      <a:pt x="901" y="1"/>
                      <a:pt x="901" y="1"/>
                    </a:cubicBezTo>
                    <a:cubicBezTo>
                      <a:pt x="905" y="0"/>
                      <a:pt x="905" y="0"/>
                      <a:pt x="905" y="0"/>
                    </a:cubicBezTo>
                    <a:cubicBezTo>
                      <a:pt x="906" y="0"/>
                      <a:pt x="906" y="0"/>
                      <a:pt x="906" y="0"/>
                    </a:cubicBezTo>
                    <a:cubicBezTo>
                      <a:pt x="907" y="0"/>
                      <a:pt x="907" y="0"/>
                      <a:pt x="907" y="0"/>
                    </a:cubicBezTo>
                    <a:cubicBezTo>
                      <a:pt x="907" y="0"/>
                      <a:pt x="907" y="0"/>
                      <a:pt x="907" y="0"/>
                    </a:cubicBezTo>
                    <a:cubicBezTo>
                      <a:pt x="907" y="0"/>
                      <a:pt x="907" y="0"/>
                      <a:pt x="907" y="0"/>
                    </a:cubicBezTo>
                    <a:cubicBezTo>
                      <a:pt x="907" y="0"/>
                      <a:pt x="907" y="0"/>
                      <a:pt x="907" y="0"/>
                    </a:cubicBezTo>
                    <a:cubicBezTo>
                      <a:pt x="907" y="5"/>
                      <a:pt x="908" y="9"/>
                      <a:pt x="908" y="13"/>
                    </a:cubicBezTo>
                    <a:cubicBezTo>
                      <a:pt x="908" y="13"/>
                      <a:pt x="908" y="13"/>
                      <a:pt x="908" y="13"/>
                    </a:cubicBezTo>
                    <a:cubicBezTo>
                      <a:pt x="908" y="14"/>
                      <a:pt x="908" y="15"/>
                      <a:pt x="908" y="16"/>
                    </a:cubicBezTo>
                    <a:cubicBezTo>
                      <a:pt x="908" y="20"/>
                      <a:pt x="908" y="24"/>
                      <a:pt x="908" y="27"/>
                    </a:cubicBezTo>
                    <a:cubicBezTo>
                      <a:pt x="908" y="31"/>
                      <a:pt x="908" y="34"/>
                      <a:pt x="909" y="37"/>
                    </a:cubicBezTo>
                    <a:cubicBezTo>
                      <a:pt x="909" y="44"/>
                      <a:pt x="909" y="49"/>
                      <a:pt x="909" y="54"/>
                    </a:cubicBezTo>
                    <a:cubicBezTo>
                      <a:pt x="909" y="55"/>
                      <a:pt x="909" y="56"/>
                      <a:pt x="909" y="57"/>
                    </a:cubicBezTo>
                    <a:cubicBezTo>
                      <a:pt x="909" y="61"/>
                      <a:pt x="910" y="64"/>
                      <a:pt x="910" y="68"/>
                    </a:cubicBezTo>
                    <a:cubicBezTo>
                      <a:pt x="910" y="79"/>
                      <a:pt x="910" y="86"/>
                      <a:pt x="910" y="89"/>
                    </a:cubicBezTo>
                    <a:cubicBezTo>
                      <a:pt x="911" y="91"/>
                      <a:pt x="911" y="91"/>
                      <a:pt x="911" y="91"/>
                    </a:cubicBezTo>
                    <a:cubicBezTo>
                      <a:pt x="911" y="91"/>
                      <a:pt x="911" y="91"/>
                      <a:pt x="911" y="91"/>
                    </a:cubicBezTo>
                    <a:cubicBezTo>
                      <a:pt x="911" y="91"/>
                      <a:pt x="911" y="91"/>
                      <a:pt x="910" y="89"/>
                    </a:cubicBezTo>
                    <a:cubicBezTo>
                      <a:pt x="910" y="86"/>
                      <a:pt x="910" y="79"/>
                      <a:pt x="910" y="68"/>
                    </a:cubicBezTo>
                    <a:cubicBezTo>
                      <a:pt x="910" y="64"/>
                      <a:pt x="909" y="61"/>
                      <a:pt x="909" y="57"/>
                    </a:cubicBezTo>
                    <a:cubicBezTo>
                      <a:pt x="909" y="56"/>
                      <a:pt x="909" y="55"/>
                      <a:pt x="909" y="54"/>
                    </a:cubicBezTo>
                    <a:cubicBezTo>
                      <a:pt x="909" y="49"/>
                      <a:pt x="909" y="44"/>
                      <a:pt x="909" y="37"/>
                    </a:cubicBezTo>
                    <a:cubicBezTo>
                      <a:pt x="908" y="34"/>
                      <a:pt x="908" y="31"/>
                      <a:pt x="908" y="27"/>
                    </a:cubicBezTo>
                    <a:cubicBezTo>
                      <a:pt x="908" y="24"/>
                      <a:pt x="908" y="20"/>
                      <a:pt x="908" y="16"/>
                    </a:cubicBezTo>
                    <a:cubicBezTo>
                      <a:pt x="908" y="15"/>
                      <a:pt x="908" y="14"/>
                      <a:pt x="908" y="13"/>
                    </a:cubicBezTo>
                    <a:cubicBezTo>
                      <a:pt x="908" y="13"/>
                      <a:pt x="908" y="13"/>
                      <a:pt x="908" y="13"/>
                    </a:cubicBezTo>
                    <a:cubicBezTo>
                      <a:pt x="908" y="9"/>
                      <a:pt x="907" y="5"/>
                      <a:pt x="907" y="0"/>
                    </a:cubicBezTo>
                  </a:path>
                </a:pathLst>
              </a:custGeom>
              <a:solidFill>
                <a:srgbClr val="E1E1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84" name="Freeform 170"/>
              <p:cNvSpPr>
                <a:spLocks noEditPoints="1"/>
              </p:cNvSpPr>
              <p:nvPr/>
            </p:nvSpPr>
            <p:spPr bwMode="auto">
              <a:xfrm>
                <a:off x="3529752" y="2623008"/>
                <a:ext cx="1588726" cy="162575"/>
              </a:xfrm>
              <a:custGeom>
                <a:avLst/>
                <a:gdLst>
                  <a:gd name="T0" fmla="*/ 1 w 726"/>
                  <a:gd name="T1" fmla="*/ 72 h 74"/>
                  <a:gd name="T2" fmla="*/ 1 w 726"/>
                  <a:gd name="T3" fmla="*/ 61 h 74"/>
                  <a:gd name="T4" fmla="*/ 599 w 726"/>
                  <a:gd name="T5" fmla="*/ 59 h 74"/>
                  <a:gd name="T6" fmla="*/ 133 w 726"/>
                  <a:gd name="T7" fmla="*/ 32 h 74"/>
                  <a:gd name="T8" fmla="*/ 134 w 726"/>
                  <a:gd name="T9" fmla="*/ 51 h 74"/>
                  <a:gd name="T10" fmla="*/ 134 w 726"/>
                  <a:gd name="T11" fmla="*/ 51 h 74"/>
                  <a:gd name="T12" fmla="*/ 134 w 726"/>
                  <a:gd name="T13" fmla="*/ 47 h 74"/>
                  <a:gd name="T14" fmla="*/ 134 w 726"/>
                  <a:gd name="T15" fmla="*/ 35 h 74"/>
                  <a:gd name="T16" fmla="*/ 1 w 726"/>
                  <a:gd name="T17" fmla="*/ 27 h 74"/>
                  <a:gd name="T18" fmla="*/ 1 w 726"/>
                  <a:gd name="T19" fmla="*/ 51 h 74"/>
                  <a:gd name="T20" fmla="*/ 1 w 726"/>
                  <a:gd name="T21" fmla="*/ 73 h 74"/>
                  <a:gd name="T22" fmla="*/ 1 w 726"/>
                  <a:gd name="T23" fmla="*/ 47 h 74"/>
                  <a:gd name="T24" fmla="*/ 0 w 726"/>
                  <a:gd name="T25" fmla="*/ 5 h 74"/>
                  <a:gd name="T26" fmla="*/ 188 w 726"/>
                  <a:gd name="T27" fmla="*/ 59 h 74"/>
                  <a:gd name="T28" fmla="*/ 255 w 726"/>
                  <a:gd name="T29" fmla="*/ 61 h 74"/>
                  <a:gd name="T30" fmla="*/ 134 w 726"/>
                  <a:gd name="T31" fmla="*/ 56 h 74"/>
                  <a:gd name="T32" fmla="*/ 166 w 726"/>
                  <a:gd name="T33" fmla="*/ 55 h 74"/>
                  <a:gd name="T34" fmla="*/ 218 w 726"/>
                  <a:gd name="T35" fmla="*/ 54 h 74"/>
                  <a:gd name="T36" fmla="*/ 599 w 726"/>
                  <a:gd name="T37" fmla="*/ 38 h 74"/>
                  <a:gd name="T38" fmla="*/ 725 w 726"/>
                  <a:gd name="T39" fmla="*/ 37 h 74"/>
                  <a:gd name="T40" fmla="*/ 725 w 726"/>
                  <a:gd name="T41" fmla="*/ 35 h 74"/>
                  <a:gd name="T42" fmla="*/ 697 w 726"/>
                  <a:gd name="T43" fmla="*/ 56 h 74"/>
                  <a:gd name="T44" fmla="*/ 599 w 726"/>
                  <a:gd name="T45" fmla="*/ 39 h 74"/>
                  <a:gd name="T46" fmla="*/ 1 w 726"/>
                  <a:gd name="T47" fmla="*/ 5 h 74"/>
                  <a:gd name="T48" fmla="*/ 21 w 726"/>
                  <a:gd name="T49" fmla="*/ 5 h 74"/>
                  <a:gd name="T50" fmla="*/ 572 w 726"/>
                  <a:gd name="T51" fmla="*/ 16 h 74"/>
                  <a:gd name="T52" fmla="*/ 599 w 726"/>
                  <a:gd name="T53" fmla="*/ 17 h 74"/>
                  <a:gd name="T54" fmla="*/ 537 w 726"/>
                  <a:gd name="T55" fmla="*/ 26 h 74"/>
                  <a:gd name="T56" fmla="*/ 184 w 726"/>
                  <a:gd name="T57" fmla="*/ 27 h 74"/>
                  <a:gd name="T58" fmla="*/ 134 w 726"/>
                  <a:gd name="T59" fmla="*/ 27 h 74"/>
                  <a:gd name="T60" fmla="*/ 134 w 726"/>
                  <a:gd name="T61" fmla="*/ 32 h 74"/>
                  <a:gd name="T62" fmla="*/ 312 w 726"/>
                  <a:gd name="T63" fmla="*/ 33 h 74"/>
                  <a:gd name="T64" fmla="*/ 599 w 726"/>
                  <a:gd name="T65" fmla="*/ 39 h 74"/>
                  <a:gd name="T66" fmla="*/ 600 w 726"/>
                  <a:gd name="T67" fmla="*/ 59 h 74"/>
                  <a:gd name="T68" fmla="*/ 441 w 726"/>
                  <a:gd name="T69" fmla="*/ 62 h 74"/>
                  <a:gd name="T70" fmla="*/ 594 w 726"/>
                  <a:gd name="T71" fmla="*/ 58 h 74"/>
                  <a:gd name="T72" fmla="*/ 599 w 726"/>
                  <a:gd name="T73" fmla="*/ 53 h 74"/>
                  <a:gd name="T74" fmla="*/ 545 w 726"/>
                  <a:gd name="T75" fmla="*/ 53 h 74"/>
                  <a:gd name="T76" fmla="*/ 177 w 726"/>
                  <a:gd name="T77" fmla="*/ 51 h 74"/>
                  <a:gd name="T78" fmla="*/ 134 w 726"/>
                  <a:gd name="T79" fmla="*/ 51 h 74"/>
                  <a:gd name="T80" fmla="*/ 2 w 726"/>
                  <a:gd name="T81" fmla="*/ 61 h 74"/>
                  <a:gd name="T82" fmla="*/ 2 w 726"/>
                  <a:gd name="T83" fmla="*/ 66 h 74"/>
                  <a:gd name="T84" fmla="*/ 33 w 726"/>
                  <a:gd name="T85" fmla="*/ 65 h 74"/>
                  <a:gd name="T86" fmla="*/ 187 w 726"/>
                  <a:gd name="T87" fmla="*/ 66 h 74"/>
                  <a:gd name="T88" fmla="*/ 187 w 726"/>
                  <a:gd name="T89" fmla="*/ 69 h 74"/>
                  <a:gd name="T90" fmla="*/ 194 w 726"/>
                  <a:gd name="T91" fmla="*/ 70 h 74"/>
                  <a:gd name="T92" fmla="*/ 692 w 726"/>
                  <a:gd name="T93" fmla="*/ 63 h 74"/>
                  <a:gd name="T94" fmla="*/ 726 w 726"/>
                  <a:gd name="T95" fmla="*/ 62 h 74"/>
                  <a:gd name="T96" fmla="*/ 726 w 726"/>
                  <a:gd name="T97" fmla="*/ 48 h 74"/>
                  <a:gd name="T98" fmla="*/ 724 w 726"/>
                  <a:gd name="T99" fmla="*/ 30 h 74"/>
                  <a:gd name="T100" fmla="*/ 599 w 726"/>
                  <a:gd name="T101" fmla="*/ 21 h 74"/>
                  <a:gd name="T102" fmla="*/ 599 w 726"/>
                  <a:gd name="T103" fmla="*/ 12 h 74"/>
                  <a:gd name="T104" fmla="*/ 542 w 726"/>
                  <a:gd name="T105" fmla="*/ 10 h 74"/>
                  <a:gd name="T106" fmla="*/ 4 w 726"/>
                  <a:gd name="T10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6" h="74">
                    <a:moveTo>
                      <a:pt x="1" y="61"/>
                    </a:moveTo>
                    <a:cubicBezTo>
                      <a:pt x="1" y="61"/>
                      <a:pt x="1" y="61"/>
                      <a:pt x="1" y="61"/>
                    </a:cubicBezTo>
                    <a:cubicBezTo>
                      <a:pt x="1" y="62"/>
                      <a:pt x="1" y="63"/>
                      <a:pt x="1" y="63"/>
                    </a:cubicBezTo>
                    <a:cubicBezTo>
                      <a:pt x="1" y="67"/>
                      <a:pt x="1" y="69"/>
                      <a:pt x="1" y="71"/>
                    </a:cubicBezTo>
                    <a:cubicBezTo>
                      <a:pt x="1" y="72"/>
                      <a:pt x="1" y="72"/>
                      <a:pt x="1" y="72"/>
                    </a:cubicBezTo>
                    <a:cubicBezTo>
                      <a:pt x="1" y="72"/>
                      <a:pt x="1" y="69"/>
                      <a:pt x="1" y="66"/>
                    </a:cubicBezTo>
                    <a:cubicBezTo>
                      <a:pt x="1" y="65"/>
                      <a:pt x="1" y="64"/>
                      <a:pt x="1" y="63"/>
                    </a:cubicBezTo>
                    <a:cubicBezTo>
                      <a:pt x="1" y="62"/>
                      <a:pt x="1" y="62"/>
                      <a:pt x="1" y="61"/>
                    </a:cubicBezTo>
                    <a:moveTo>
                      <a:pt x="1" y="60"/>
                    </a:moveTo>
                    <a:cubicBezTo>
                      <a:pt x="1" y="60"/>
                      <a:pt x="1" y="60"/>
                      <a:pt x="1" y="61"/>
                    </a:cubicBezTo>
                    <a:cubicBezTo>
                      <a:pt x="1" y="61"/>
                      <a:pt x="1" y="61"/>
                      <a:pt x="1" y="61"/>
                    </a:cubicBezTo>
                    <a:cubicBezTo>
                      <a:pt x="1" y="60"/>
                      <a:pt x="1" y="60"/>
                      <a:pt x="1" y="60"/>
                    </a:cubicBezTo>
                    <a:moveTo>
                      <a:pt x="599" y="58"/>
                    </a:moveTo>
                    <a:cubicBezTo>
                      <a:pt x="599" y="58"/>
                      <a:pt x="599" y="58"/>
                      <a:pt x="599" y="58"/>
                    </a:cubicBezTo>
                    <a:cubicBezTo>
                      <a:pt x="599" y="59"/>
                      <a:pt x="599" y="59"/>
                      <a:pt x="599" y="59"/>
                    </a:cubicBezTo>
                    <a:cubicBezTo>
                      <a:pt x="599" y="59"/>
                      <a:pt x="599" y="59"/>
                      <a:pt x="599" y="59"/>
                    </a:cubicBezTo>
                    <a:cubicBezTo>
                      <a:pt x="599" y="59"/>
                      <a:pt x="599" y="59"/>
                      <a:pt x="599" y="58"/>
                    </a:cubicBezTo>
                    <a:moveTo>
                      <a:pt x="133" y="32"/>
                    </a:moveTo>
                    <a:cubicBezTo>
                      <a:pt x="133" y="32"/>
                      <a:pt x="133" y="32"/>
                      <a:pt x="133" y="32"/>
                    </a:cubicBezTo>
                    <a:cubicBezTo>
                      <a:pt x="133" y="32"/>
                      <a:pt x="133" y="32"/>
                      <a:pt x="133" y="32"/>
                    </a:cubicBezTo>
                    <a:cubicBezTo>
                      <a:pt x="133" y="33"/>
                      <a:pt x="133" y="34"/>
                      <a:pt x="133" y="35"/>
                    </a:cubicBezTo>
                    <a:cubicBezTo>
                      <a:pt x="133" y="40"/>
                      <a:pt x="133" y="44"/>
                      <a:pt x="133" y="47"/>
                    </a:cubicBezTo>
                    <a:cubicBezTo>
                      <a:pt x="133" y="47"/>
                      <a:pt x="133" y="47"/>
                      <a:pt x="133" y="47"/>
                    </a:cubicBezTo>
                    <a:cubicBezTo>
                      <a:pt x="133" y="47"/>
                      <a:pt x="133" y="47"/>
                      <a:pt x="133" y="47"/>
                    </a:cubicBezTo>
                    <a:cubicBezTo>
                      <a:pt x="133" y="49"/>
                      <a:pt x="133" y="50"/>
                      <a:pt x="134" y="51"/>
                    </a:cubicBezTo>
                    <a:cubicBezTo>
                      <a:pt x="134" y="52"/>
                      <a:pt x="134" y="52"/>
                      <a:pt x="134" y="52"/>
                    </a:cubicBezTo>
                    <a:cubicBezTo>
                      <a:pt x="134" y="52"/>
                      <a:pt x="134" y="52"/>
                      <a:pt x="134" y="51"/>
                    </a:cubicBezTo>
                    <a:cubicBezTo>
                      <a:pt x="134" y="51"/>
                      <a:pt x="134" y="51"/>
                      <a:pt x="134" y="51"/>
                    </a:cubicBezTo>
                    <a:cubicBezTo>
                      <a:pt x="134" y="50"/>
                      <a:pt x="133" y="49"/>
                      <a:pt x="134" y="49"/>
                    </a:cubicBezTo>
                    <a:cubicBezTo>
                      <a:pt x="134" y="49"/>
                      <a:pt x="134" y="49"/>
                      <a:pt x="134" y="51"/>
                    </a:cubicBezTo>
                    <a:cubicBezTo>
                      <a:pt x="134" y="51"/>
                      <a:pt x="134" y="51"/>
                      <a:pt x="134" y="51"/>
                    </a:cubicBezTo>
                    <a:cubicBezTo>
                      <a:pt x="134" y="51"/>
                      <a:pt x="134" y="51"/>
                      <a:pt x="134" y="51"/>
                    </a:cubicBezTo>
                    <a:cubicBezTo>
                      <a:pt x="134" y="51"/>
                      <a:pt x="134" y="51"/>
                      <a:pt x="134" y="51"/>
                    </a:cubicBezTo>
                    <a:cubicBezTo>
                      <a:pt x="134" y="51"/>
                      <a:pt x="134" y="51"/>
                      <a:pt x="134" y="51"/>
                    </a:cubicBezTo>
                    <a:cubicBezTo>
                      <a:pt x="134" y="50"/>
                      <a:pt x="134" y="48"/>
                      <a:pt x="134" y="47"/>
                    </a:cubicBezTo>
                    <a:cubicBezTo>
                      <a:pt x="134" y="47"/>
                      <a:pt x="134" y="47"/>
                      <a:pt x="134" y="46"/>
                    </a:cubicBezTo>
                    <a:cubicBezTo>
                      <a:pt x="134" y="46"/>
                      <a:pt x="134" y="46"/>
                      <a:pt x="134" y="46"/>
                    </a:cubicBezTo>
                    <a:cubicBezTo>
                      <a:pt x="134" y="46"/>
                      <a:pt x="134" y="45"/>
                      <a:pt x="134" y="44"/>
                    </a:cubicBezTo>
                    <a:cubicBezTo>
                      <a:pt x="134" y="41"/>
                      <a:pt x="134" y="39"/>
                      <a:pt x="134" y="36"/>
                    </a:cubicBezTo>
                    <a:cubicBezTo>
                      <a:pt x="134" y="36"/>
                      <a:pt x="134" y="36"/>
                      <a:pt x="134" y="35"/>
                    </a:cubicBezTo>
                    <a:cubicBezTo>
                      <a:pt x="133" y="34"/>
                      <a:pt x="133" y="33"/>
                      <a:pt x="133" y="32"/>
                    </a:cubicBezTo>
                    <a:cubicBezTo>
                      <a:pt x="133" y="32"/>
                      <a:pt x="133" y="32"/>
                      <a:pt x="133" y="32"/>
                    </a:cubicBezTo>
                    <a:moveTo>
                      <a:pt x="0" y="4"/>
                    </a:moveTo>
                    <a:cubicBezTo>
                      <a:pt x="0" y="4"/>
                      <a:pt x="0" y="7"/>
                      <a:pt x="0" y="11"/>
                    </a:cubicBezTo>
                    <a:cubicBezTo>
                      <a:pt x="0" y="15"/>
                      <a:pt x="1" y="21"/>
                      <a:pt x="1" y="27"/>
                    </a:cubicBezTo>
                    <a:cubicBezTo>
                      <a:pt x="1" y="27"/>
                      <a:pt x="1" y="27"/>
                      <a:pt x="1" y="27"/>
                    </a:cubicBezTo>
                    <a:cubicBezTo>
                      <a:pt x="1" y="31"/>
                      <a:pt x="1" y="35"/>
                      <a:pt x="1" y="39"/>
                    </a:cubicBezTo>
                    <a:cubicBezTo>
                      <a:pt x="1" y="42"/>
                      <a:pt x="1" y="44"/>
                      <a:pt x="1" y="47"/>
                    </a:cubicBezTo>
                    <a:cubicBezTo>
                      <a:pt x="1" y="47"/>
                      <a:pt x="1" y="47"/>
                      <a:pt x="1" y="47"/>
                    </a:cubicBezTo>
                    <a:cubicBezTo>
                      <a:pt x="1" y="49"/>
                      <a:pt x="1" y="50"/>
                      <a:pt x="1" y="51"/>
                    </a:cubicBezTo>
                    <a:cubicBezTo>
                      <a:pt x="1" y="52"/>
                      <a:pt x="1" y="53"/>
                      <a:pt x="1" y="54"/>
                    </a:cubicBezTo>
                    <a:cubicBezTo>
                      <a:pt x="1" y="56"/>
                      <a:pt x="1" y="57"/>
                      <a:pt x="1" y="59"/>
                    </a:cubicBezTo>
                    <a:cubicBezTo>
                      <a:pt x="1" y="62"/>
                      <a:pt x="1" y="65"/>
                      <a:pt x="1" y="68"/>
                    </a:cubicBezTo>
                    <a:cubicBezTo>
                      <a:pt x="1" y="71"/>
                      <a:pt x="1" y="74"/>
                      <a:pt x="1" y="74"/>
                    </a:cubicBezTo>
                    <a:cubicBezTo>
                      <a:pt x="1" y="74"/>
                      <a:pt x="1" y="74"/>
                      <a:pt x="1" y="73"/>
                    </a:cubicBezTo>
                    <a:cubicBezTo>
                      <a:pt x="1" y="73"/>
                      <a:pt x="1" y="72"/>
                      <a:pt x="1" y="71"/>
                    </a:cubicBezTo>
                    <a:cubicBezTo>
                      <a:pt x="1" y="71"/>
                      <a:pt x="1" y="71"/>
                      <a:pt x="1" y="70"/>
                    </a:cubicBezTo>
                    <a:cubicBezTo>
                      <a:pt x="1" y="68"/>
                      <a:pt x="1" y="62"/>
                      <a:pt x="1" y="51"/>
                    </a:cubicBezTo>
                    <a:cubicBezTo>
                      <a:pt x="1" y="50"/>
                      <a:pt x="1" y="49"/>
                      <a:pt x="1" y="47"/>
                    </a:cubicBezTo>
                    <a:cubicBezTo>
                      <a:pt x="1" y="47"/>
                      <a:pt x="1" y="47"/>
                      <a:pt x="1" y="47"/>
                    </a:cubicBezTo>
                    <a:cubicBezTo>
                      <a:pt x="1" y="43"/>
                      <a:pt x="1" y="39"/>
                      <a:pt x="1" y="34"/>
                    </a:cubicBezTo>
                    <a:cubicBezTo>
                      <a:pt x="1" y="32"/>
                      <a:pt x="1" y="30"/>
                      <a:pt x="1" y="27"/>
                    </a:cubicBezTo>
                    <a:cubicBezTo>
                      <a:pt x="1" y="27"/>
                      <a:pt x="1" y="27"/>
                      <a:pt x="1" y="27"/>
                    </a:cubicBezTo>
                    <a:cubicBezTo>
                      <a:pt x="1" y="22"/>
                      <a:pt x="1" y="17"/>
                      <a:pt x="0" y="11"/>
                    </a:cubicBezTo>
                    <a:cubicBezTo>
                      <a:pt x="0" y="9"/>
                      <a:pt x="0" y="7"/>
                      <a:pt x="0" y="5"/>
                    </a:cubicBezTo>
                    <a:cubicBezTo>
                      <a:pt x="0" y="5"/>
                      <a:pt x="0" y="5"/>
                      <a:pt x="0" y="5"/>
                    </a:cubicBezTo>
                    <a:cubicBezTo>
                      <a:pt x="0" y="5"/>
                      <a:pt x="0" y="5"/>
                      <a:pt x="0" y="5"/>
                    </a:cubicBezTo>
                    <a:cubicBezTo>
                      <a:pt x="0" y="4"/>
                      <a:pt x="0" y="4"/>
                      <a:pt x="0" y="4"/>
                    </a:cubicBezTo>
                    <a:moveTo>
                      <a:pt x="187" y="62"/>
                    </a:moveTo>
                    <a:cubicBezTo>
                      <a:pt x="187" y="60"/>
                      <a:pt x="187" y="59"/>
                      <a:pt x="188" y="59"/>
                    </a:cubicBezTo>
                    <a:cubicBezTo>
                      <a:pt x="189" y="59"/>
                      <a:pt x="189" y="59"/>
                      <a:pt x="190" y="59"/>
                    </a:cubicBezTo>
                    <a:cubicBezTo>
                      <a:pt x="190" y="60"/>
                      <a:pt x="190" y="60"/>
                      <a:pt x="191" y="60"/>
                    </a:cubicBezTo>
                    <a:cubicBezTo>
                      <a:pt x="191" y="60"/>
                      <a:pt x="191" y="60"/>
                      <a:pt x="192" y="59"/>
                    </a:cubicBezTo>
                    <a:cubicBezTo>
                      <a:pt x="204" y="60"/>
                      <a:pt x="204" y="60"/>
                      <a:pt x="204" y="60"/>
                    </a:cubicBezTo>
                    <a:cubicBezTo>
                      <a:pt x="220" y="60"/>
                      <a:pt x="237" y="60"/>
                      <a:pt x="255" y="61"/>
                    </a:cubicBezTo>
                    <a:cubicBezTo>
                      <a:pt x="272" y="61"/>
                      <a:pt x="290" y="61"/>
                      <a:pt x="307" y="61"/>
                    </a:cubicBezTo>
                    <a:cubicBezTo>
                      <a:pt x="273" y="62"/>
                      <a:pt x="239" y="62"/>
                      <a:pt x="204" y="62"/>
                    </a:cubicBezTo>
                    <a:cubicBezTo>
                      <a:pt x="199" y="62"/>
                      <a:pt x="193" y="62"/>
                      <a:pt x="187" y="62"/>
                    </a:cubicBezTo>
                    <a:moveTo>
                      <a:pt x="134" y="62"/>
                    </a:moveTo>
                    <a:cubicBezTo>
                      <a:pt x="134" y="61"/>
                      <a:pt x="134" y="59"/>
                      <a:pt x="134" y="56"/>
                    </a:cubicBezTo>
                    <a:cubicBezTo>
                      <a:pt x="134" y="56"/>
                      <a:pt x="134" y="56"/>
                      <a:pt x="134" y="56"/>
                    </a:cubicBezTo>
                    <a:cubicBezTo>
                      <a:pt x="134" y="56"/>
                      <a:pt x="134" y="56"/>
                      <a:pt x="134" y="56"/>
                    </a:cubicBezTo>
                    <a:cubicBezTo>
                      <a:pt x="136" y="56"/>
                      <a:pt x="136" y="56"/>
                      <a:pt x="136" y="56"/>
                    </a:cubicBezTo>
                    <a:cubicBezTo>
                      <a:pt x="146" y="55"/>
                      <a:pt x="146" y="55"/>
                      <a:pt x="146" y="55"/>
                    </a:cubicBezTo>
                    <a:cubicBezTo>
                      <a:pt x="166" y="55"/>
                      <a:pt x="166" y="55"/>
                      <a:pt x="166" y="55"/>
                    </a:cubicBezTo>
                    <a:cubicBezTo>
                      <a:pt x="172" y="54"/>
                      <a:pt x="179" y="54"/>
                      <a:pt x="187" y="54"/>
                    </a:cubicBezTo>
                    <a:cubicBezTo>
                      <a:pt x="187" y="57"/>
                      <a:pt x="187" y="60"/>
                      <a:pt x="187" y="62"/>
                    </a:cubicBezTo>
                    <a:cubicBezTo>
                      <a:pt x="169" y="62"/>
                      <a:pt x="151" y="62"/>
                      <a:pt x="134" y="62"/>
                    </a:cubicBezTo>
                    <a:moveTo>
                      <a:pt x="208" y="54"/>
                    </a:moveTo>
                    <a:cubicBezTo>
                      <a:pt x="211" y="54"/>
                      <a:pt x="215" y="54"/>
                      <a:pt x="218" y="54"/>
                    </a:cubicBezTo>
                    <a:cubicBezTo>
                      <a:pt x="219" y="54"/>
                      <a:pt x="220" y="54"/>
                      <a:pt x="221" y="54"/>
                    </a:cubicBezTo>
                    <a:cubicBezTo>
                      <a:pt x="304" y="55"/>
                      <a:pt x="385" y="57"/>
                      <a:pt x="466" y="58"/>
                    </a:cubicBezTo>
                    <a:cubicBezTo>
                      <a:pt x="441" y="59"/>
                      <a:pt x="416" y="60"/>
                      <a:pt x="390" y="60"/>
                    </a:cubicBezTo>
                    <a:cubicBezTo>
                      <a:pt x="330" y="58"/>
                      <a:pt x="272" y="56"/>
                      <a:pt x="208" y="54"/>
                    </a:cubicBezTo>
                    <a:moveTo>
                      <a:pt x="599" y="38"/>
                    </a:moveTo>
                    <a:cubicBezTo>
                      <a:pt x="599" y="37"/>
                      <a:pt x="599" y="35"/>
                      <a:pt x="599" y="34"/>
                    </a:cubicBezTo>
                    <a:cubicBezTo>
                      <a:pt x="619" y="34"/>
                      <a:pt x="638" y="34"/>
                      <a:pt x="657" y="35"/>
                    </a:cubicBezTo>
                    <a:cubicBezTo>
                      <a:pt x="722" y="37"/>
                      <a:pt x="722" y="37"/>
                      <a:pt x="722" y="37"/>
                    </a:cubicBezTo>
                    <a:cubicBezTo>
                      <a:pt x="724" y="37"/>
                      <a:pt x="724" y="37"/>
                      <a:pt x="724" y="37"/>
                    </a:cubicBezTo>
                    <a:cubicBezTo>
                      <a:pt x="725" y="37"/>
                      <a:pt x="725" y="37"/>
                      <a:pt x="725" y="37"/>
                    </a:cubicBezTo>
                    <a:cubicBezTo>
                      <a:pt x="725" y="37"/>
                      <a:pt x="725" y="37"/>
                      <a:pt x="725" y="37"/>
                    </a:cubicBezTo>
                    <a:cubicBezTo>
                      <a:pt x="725" y="37"/>
                      <a:pt x="725" y="37"/>
                      <a:pt x="725" y="37"/>
                    </a:cubicBezTo>
                    <a:cubicBezTo>
                      <a:pt x="725" y="38"/>
                      <a:pt x="725" y="38"/>
                      <a:pt x="725" y="38"/>
                    </a:cubicBezTo>
                    <a:cubicBezTo>
                      <a:pt x="725" y="38"/>
                      <a:pt x="725" y="38"/>
                      <a:pt x="725" y="37"/>
                    </a:cubicBezTo>
                    <a:cubicBezTo>
                      <a:pt x="725" y="36"/>
                      <a:pt x="725" y="35"/>
                      <a:pt x="725" y="35"/>
                    </a:cubicBezTo>
                    <a:cubicBezTo>
                      <a:pt x="725" y="35"/>
                      <a:pt x="725" y="39"/>
                      <a:pt x="725" y="55"/>
                    </a:cubicBezTo>
                    <a:cubicBezTo>
                      <a:pt x="725" y="55"/>
                      <a:pt x="725" y="55"/>
                      <a:pt x="725" y="55"/>
                    </a:cubicBezTo>
                    <a:cubicBezTo>
                      <a:pt x="721" y="55"/>
                      <a:pt x="721" y="55"/>
                      <a:pt x="721" y="55"/>
                    </a:cubicBezTo>
                    <a:cubicBezTo>
                      <a:pt x="713" y="56"/>
                      <a:pt x="713" y="56"/>
                      <a:pt x="713" y="56"/>
                    </a:cubicBezTo>
                    <a:cubicBezTo>
                      <a:pt x="697" y="56"/>
                      <a:pt x="697" y="56"/>
                      <a:pt x="697" y="56"/>
                    </a:cubicBezTo>
                    <a:cubicBezTo>
                      <a:pt x="665" y="58"/>
                      <a:pt x="665" y="58"/>
                      <a:pt x="665" y="58"/>
                    </a:cubicBezTo>
                    <a:cubicBezTo>
                      <a:pt x="643" y="58"/>
                      <a:pt x="621" y="59"/>
                      <a:pt x="600" y="59"/>
                    </a:cubicBezTo>
                    <a:cubicBezTo>
                      <a:pt x="600" y="56"/>
                      <a:pt x="599" y="51"/>
                      <a:pt x="599" y="43"/>
                    </a:cubicBezTo>
                    <a:cubicBezTo>
                      <a:pt x="599" y="42"/>
                      <a:pt x="599" y="41"/>
                      <a:pt x="599" y="39"/>
                    </a:cubicBezTo>
                    <a:cubicBezTo>
                      <a:pt x="599" y="39"/>
                      <a:pt x="599" y="39"/>
                      <a:pt x="599" y="39"/>
                    </a:cubicBezTo>
                    <a:cubicBezTo>
                      <a:pt x="599" y="39"/>
                      <a:pt x="599" y="38"/>
                      <a:pt x="599" y="38"/>
                    </a:cubicBezTo>
                    <a:moveTo>
                      <a:pt x="0" y="0"/>
                    </a:moveTo>
                    <a:cubicBezTo>
                      <a:pt x="0" y="1"/>
                      <a:pt x="0" y="2"/>
                      <a:pt x="0" y="3"/>
                    </a:cubicBezTo>
                    <a:cubicBezTo>
                      <a:pt x="0" y="3"/>
                      <a:pt x="0" y="4"/>
                      <a:pt x="0" y="5"/>
                    </a:cubicBezTo>
                    <a:cubicBezTo>
                      <a:pt x="1" y="5"/>
                      <a:pt x="1" y="5"/>
                      <a:pt x="1" y="5"/>
                    </a:cubicBezTo>
                    <a:cubicBezTo>
                      <a:pt x="1" y="5"/>
                      <a:pt x="1" y="5"/>
                      <a:pt x="1" y="5"/>
                    </a:cubicBezTo>
                    <a:cubicBezTo>
                      <a:pt x="2" y="5"/>
                      <a:pt x="2" y="5"/>
                      <a:pt x="2" y="5"/>
                    </a:cubicBezTo>
                    <a:cubicBezTo>
                      <a:pt x="5" y="5"/>
                      <a:pt x="5" y="5"/>
                      <a:pt x="5" y="5"/>
                    </a:cubicBezTo>
                    <a:cubicBezTo>
                      <a:pt x="10" y="5"/>
                      <a:pt x="10" y="5"/>
                      <a:pt x="10" y="5"/>
                    </a:cubicBezTo>
                    <a:cubicBezTo>
                      <a:pt x="21" y="5"/>
                      <a:pt x="21" y="5"/>
                      <a:pt x="21" y="5"/>
                    </a:cubicBezTo>
                    <a:cubicBezTo>
                      <a:pt x="42" y="5"/>
                      <a:pt x="42" y="5"/>
                      <a:pt x="42" y="5"/>
                    </a:cubicBezTo>
                    <a:cubicBezTo>
                      <a:pt x="57" y="5"/>
                      <a:pt x="72" y="5"/>
                      <a:pt x="88" y="6"/>
                    </a:cubicBezTo>
                    <a:cubicBezTo>
                      <a:pt x="119" y="6"/>
                      <a:pt x="151" y="6"/>
                      <a:pt x="183" y="7"/>
                    </a:cubicBezTo>
                    <a:cubicBezTo>
                      <a:pt x="311" y="9"/>
                      <a:pt x="438" y="11"/>
                      <a:pt x="486" y="13"/>
                    </a:cubicBezTo>
                    <a:cubicBezTo>
                      <a:pt x="516" y="14"/>
                      <a:pt x="545" y="15"/>
                      <a:pt x="572" y="16"/>
                    </a:cubicBezTo>
                    <a:cubicBezTo>
                      <a:pt x="593" y="17"/>
                      <a:pt x="593" y="17"/>
                      <a:pt x="593" y="17"/>
                    </a:cubicBezTo>
                    <a:cubicBezTo>
                      <a:pt x="598" y="17"/>
                      <a:pt x="598" y="17"/>
                      <a:pt x="598" y="17"/>
                    </a:cubicBezTo>
                    <a:cubicBezTo>
                      <a:pt x="599" y="17"/>
                      <a:pt x="599" y="17"/>
                      <a:pt x="599" y="17"/>
                    </a:cubicBezTo>
                    <a:cubicBezTo>
                      <a:pt x="599" y="17"/>
                      <a:pt x="599" y="17"/>
                      <a:pt x="599" y="17"/>
                    </a:cubicBezTo>
                    <a:cubicBezTo>
                      <a:pt x="599" y="17"/>
                      <a:pt x="599" y="17"/>
                      <a:pt x="599" y="17"/>
                    </a:cubicBezTo>
                    <a:cubicBezTo>
                      <a:pt x="599" y="17"/>
                      <a:pt x="599" y="18"/>
                      <a:pt x="599" y="21"/>
                    </a:cubicBezTo>
                    <a:cubicBezTo>
                      <a:pt x="599" y="21"/>
                      <a:pt x="599" y="21"/>
                      <a:pt x="599" y="21"/>
                    </a:cubicBezTo>
                    <a:cubicBezTo>
                      <a:pt x="599" y="22"/>
                      <a:pt x="599" y="24"/>
                      <a:pt x="599" y="26"/>
                    </a:cubicBezTo>
                    <a:cubicBezTo>
                      <a:pt x="590" y="26"/>
                      <a:pt x="581" y="26"/>
                      <a:pt x="572" y="26"/>
                    </a:cubicBezTo>
                    <a:cubicBezTo>
                      <a:pt x="560" y="26"/>
                      <a:pt x="548" y="26"/>
                      <a:pt x="537" y="26"/>
                    </a:cubicBezTo>
                    <a:cubicBezTo>
                      <a:pt x="503" y="26"/>
                      <a:pt x="472" y="26"/>
                      <a:pt x="438" y="27"/>
                    </a:cubicBezTo>
                    <a:cubicBezTo>
                      <a:pt x="409" y="27"/>
                      <a:pt x="378" y="27"/>
                      <a:pt x="346" y="27"/>
                    </a:cubicBezTo>
                    <a:cubicBezTo>
                      <a:pt x="343" y="27"/>
                      <a:pt x="340" y="27"/>
                      <a:pt x="337" y="27"/>
                    </a:cubicBezTo>
                    <a:cubicBezTo>
                      <a:pt x="315" y="27"/>
                      <a:pt x="293" y="27"/>
                      <a:pt x="271" y="27"/>
                    </a:cubicBezTo>
                    <a:cubicBezTo>
                      <a:pt x="242" y="27"/>
                      <a:pt x="213" y="27"/>
                      <a:pt x="184" y="27"/>
                    </a:cubicBezTo>
                    <a:cubicBezTo>
                      <a:pt x="180" y="27"/>
                      <a:pt x="176" y="27"/>
                      <a:pt x="172" y="27"/>
                    </a:cubicBezTo>
                    <a:cubicBezTo>
                      <a:pt x="162" y="27"/>
                      <a:pt x="152" y="27"/>
                      <a:pt x="142" y="27"/>
                    </a:cubicBezTo>
                    <a:cubicBezTo>
                      <a:pt x="136" y="27"/>
                      <a:pt x="136" y="27"/>
                      <a:pt x="136" y="27"/>
                    </a:cubicBezTo>
                    <a:cubicBezTo>
                      <a:pt x="134" y="27"/>
                      <a:pt x="134" y="27"/>
                      <a:pt x="134" y="27"/>
                    </a:cubicBezTo>
                    <a:cubicBezTo>
                      <a:pt x="134" y="27"/>
                      <a:pt x="134" y="27"/>
                      <a:pt x="134" y="27"/>
                    </a:cubicBezTo>
                    <a:cubicBezTo>
                      <a:pt x="133" y="27"/>
                      <a:pt x="133" y="27"/>
                      <a:pt x="133" y="27"/>
                    </a:cubicBezTo>
                    <a:cubicBezTo>
                      <a:pt x="133" y="27"/>
                      <a:pt x="133" y="26"/>
                      <a:pt x="133" y="26"/>
                    </a:cubicBezTo>
                    <a:cubicBezTo>
                      <a:pt x="133" y="26"/>
                      <a:pt x="133" y="28"/>
                      <a:pt x="133" y="30"/>
                    </a:cubicBezTo>
                    <a:cubicBezTo>
                      <a:pt x="133" y="30"/>
                      <a:pt x="133" y="31"/>
                      <a:pt x="133" y="32"/>
                    </a:cubicBezTo>
                    <a:cubicBezTo>
                      <a:pt x="134" y="32"/>
                      <a:pt x="134" y="32"/>
                      <a:pt x="134" y="32"/>
                    </a:cubicBezTo>
                    <a:cubicBezTo>
                      <a:pt x="134" y="32"/>
                      <a:pt x="134" y="32"/>
                      <a:pt x="134" y="32"/>
                    </a:cubicBezTo>
                    <a:cubicBezTo>
                      <a:pt x="134" y="32"/>
                      <a:pt x="134" y="32"/>
                      <a:pt x="134" y="32"/>
                    </a:cubicBezTo>
                    <a:cubicBezTo>
                      <a:pt x="139" y="32"/>
                      <a:pt x="139" y="32"/>
                      <a:pt x="139" y="32"/>
                    </a:cubicBezTo>
                    <a:cubicBezTo>
                      <a:pt x="148" y="32"/>
                      <a:pt x="148" y="32"/>
                      <a:pt x="148" y="32"/>
                    </a:cubicBezTo>
                    <a:cubicBezTo>
                      <a:pt x="197" y="33"/>
                      <a:pt x="257" y="33"/>
                      <a:pt x="312" y="33"/>
                    </a:cubicBezTo>
                    <a:cubicBezTo>
                      <a:pt x="344" y="33"/>
                      <a:pt x="375" y="33"/>
                      <a:pt x="400" y="32"/>
                    </a:cubicBezTo>
                    <a:cubicBezTo>
                      <a:pt x="467" y="32"/>
                      <a:pt x="533" y="33"/>
                      <a:pt x="599" y="34"/>
                    </a:cubicBezTo>
                    <a:cubicBezTo>
                      <a:pt x="599" y="35"/>
                      <a:pt x="599" y="37"/>
                      <a:pt x="599" y="39"/>
                    </a:cubicBezTo>
                    <a:cubicBezTo>
                      <a:pt x="599" y="39"/>
                      <a:pt x="599" y="39"/>
                      <a:pt x="599" y="39"/>
                    </a:cubicBezTo>
                    <a:cubicBezTo>
                      <a:pt x="599" y="39"/>
                      <a:pt x="599" y="39"/>
                      <a:pt x="599" y="39"/>
                    </a:cubicBezTo>
                    <a:cubicBezTo>
                      <a:pt x="599" y="47"/>
                      <a:pt x="599" y="54"/>
                      <a:pt x="599" y="58"/>
                    </a:cubicBezTo>
                    <a:cubicBezTo>
                      <a:pt x="599" y="58"/>
                      <a:pt x="599" y="58"/>
                      <a:pt x="599" y="58"/>
                    </a:cubicBezTo>
                    <a:cubicBezTo>
                      <a:pt x="599" y="55"/>
                      <a:pt x="599" y="54"/>
                      <a:pt x="599" y="54"/>
                    </a:cubicBezTo>
                    <a:cubicBezTo>
                      <a:pt x="599" y="54"/>
                      <a:pt x="599" y="56"/>
                      <a:pt x="600" y="58"/>
                    </a:cubicBezTo>
                    <a:cubicBezTo>
                      <a:pt x="600" y="59"/>
                      <a:pt x="600" y="59"/>
                      <a:pt x="600" y="59"/>
                    </a:cubicBezTo>
                    <a:cubicBezTo>
                      <a:pt x="599" y="59"/>
                      <a:pt x="599" y="59"/>
                      <a:pt x="599" y="59"/>
                    </a:cubicBezTo>
                    <a:cubicBezTo>
                      <a:pt x="599" y="61"/>
                      <a:pt x="599" y="61"/>
                      <a:pt x="599" y="61"/>
                    </a:cubicBezTo>
                    <a:cubicBezTo>
                      <a:pt x="599" y="61"/>
                      <a:pt x="599" y="61"/>
                      <a:pt x="599" y="59"/>
                    </a:cubicBezTo>
                    <a:cubicBezTo>
                      <a:pt x="578" y="60"/>
                      <a:pt x="557" y="60"/>
                      <a:pt x="535" y="61"/>
                    </a:cubicBezTo>
                    <a:cubicBezTo>
                      <a:pt x="502" y="61"/>
                      <a:pt x="472" y="62"/>
                      <a:pt x="441" y="62"/>
                    </a:cubicBezTo>
                    <a:cubicBezTo>
                      <a:pt x="451" y="62"/>
                      <a:pt x="461" y="61"/>
                      <a:pt x="470" y="61"/>
                    </a:cubicBezTo>
                    <a:cubicBezTo>
                      <a:pt x="488" y="60"/>
                      <a:pt x="503" y="59"/>
                      <a:pt x="515" y="59"/>
                    </a:cubicBezTo>
                    <a:cubicBezTo>
                      <a:pt x="527" y="59"/>
                      <a:pt x="539" y="58"/>
                      <a:pt x="552" y="58"/>
                    </a:cubicBezTo>
                    <a:cubicBezTo>
                      <a:pt x="564" y="58"/>
                      <a:pt x="577" y="58"/>
                      <a:pt x="590" y="58"/>
                    </a:cubicBezTo>
                    <a:cubicBezTo>
                      <a:pt x="591" y="58"/>
                      <a:pt x="593" y="58"/>
                      <a:pt x="594" y="58"/>
                    </a:cubicBezTo>
                    <a:cubicBezTo>
                      <a:pt x="598" y="58"/>
                      <a:pt x="598" y="58"/>
                      <a:pt x="598" y="58"/>
                    </a:cubicBezTo>
                    <a:cubicBezTo>
                      <a:pt x="599" y="58"/>
                      <a:pt x="599" y="58"/>
                      <a:pt x="599" y="58"/>
                    </a:cubicBezTo>
                    <a:cubicBezTo>
                      <a:pt x="599" y="58"/>
                      <a:pt x="599" y="58"/>
                      <a:pt x="599" y="58"/>
                    </a:cubicBezTo>
                    <a:cubicBezTo>
                      <a:pt x="599" y="57"/>
                      <a:pt x="599" y="55"/>
                      <a:pt x="599" y="53"/>
                    </a:cubicBezTo>
                    <a:cubicBezTo>
                      <a:pt x="599" y="53"/>
                      <a:pt x="599" y="53"/>
                      <a:pt x="599" y="53"/>
                    </a:cubicBezTo>
                    <a:cubicBezTo>
                      <a:pt x="599" y="53"/>
                      <a:pt x="599" y="53"/>
                      <a:pt x="599" y="53"/>
                    </a:cubicBezTo>
                    <a:cubicBezTo>
                      <a:pt x="598" y="53"/>
                      <a:pt x="598" y="53"/>
                      <a:pt x="598" y="53"/>
                    </a:cubicBezTo>
                    <a:cubicBezTo>
                      <a:pt x="595" y="53"/>
                      <a:pt x="595" y="53"/>
                      <a:pt x="595" y="53"/>
                    </a:cubicBezTo>
                    <a:cubicBezTo>
                      <a:pt x="585" y="53"/>
                      <a:pt x="585" y="53"/>
                      <a:pt x="585" y="53"/>
                    </a:cubicBezTo>
                    <a:cubicBezTo>
                      <a:pt x="572" y="53"/>
                      <a:pt x="558" y="53"/>
                      <a:pt x="545" y="53"/>
                    </a:cubicBezTo>
                    <a:cubicBezTo>
                      <a:pt x="544" y="53"/>
                      <a:pt x="543" y="53"/>
                      <a:pt x="542" y="53"/>
                    </a:cubicBezTo>
                    <a:cubicBezTo>
                      <a:pt x="491" y="53"/>
                      <a:pt x="443" y="52"/>
                      <a:pt x="395" y="50"/>
                    </a:cubicBezTo>
                    <a:cubicBezTo>
                      <a:pt x="375" y="50"/>
                      <a:pt x="351" y="50"/>
                      <a:pt x="324" y="50"/>
                    </a:cubicBezTo>
                    <a:cubicBezTo>
                      <a:pt x="284" y="50"/>
                      <a:pt x="239" y="50"/>
                      <a:pt x="196" y="51"/>
                    </a:cubicBezTo>
                    <a:cubicBezTo>
                      <a:pt x="189" y="51"/>
                      <a:pt x="183" y="51"/>
                      <a:pt x="177" y="51"/>
                    </a:cubicBezTo>
                    <a:cubicBezTo>
                      <a:pt x="170" y="51"/>
                      <a:pt x="163" y="51"/>
                      <a:pt x="156" y="51"/>
                    </a:cubicBezTo>
                    <a:cubicBezTo>
                      <a:pt x="137" y="51"/>
                      <a:pt x="137" y="51"/>
                      <a:pt x="137" y="51"/>
                    </a:cubicBezTo>
                    <a:cubicBezTo>
                      <a:pt x="135" y="51"/>
                      <a:pt x="135" y="51"/>
                      <a:pt x="135" y="51"/>
                    </a:cubicBezTo>
                    <a:cubicBezTo>
                      <a:pt x="134" y="51"/>
                      <a:pt x="134" y="51"/>
                      <a:pt x="134" y="51"/>
                    </a:cubicBezTo>
                    <a:cubicBezTo>
                      <a:pt x="134" y="51"/>
                      <a:pt x="134" y="51"/>
                      <a:pt x="134" y="51"/>
                    </a:cubicBezTo>
                    <a:cubicBezTo>
                      <a:pt x="134" y="51"/>
                      <a:pt x="134" y="51"/>
                      <a:pt x="134" y="51"/>
                    </a:cubicBezTo>
                    <a:cubicBezTo>
                      <a:pt x="134" y="56"/>
                      <a:pt x="134" y="61"/>
                      <a:pt x="134" y="62"/>
                    </a:cubicBezTo>
                    <a:cubicBezTo>
                      <a:pt x="132" y="62"/>
                      <a:pt x="130" y="62"/>
                      <a:pt x="129" y="62"/>
                    </a:cubicBezTo>
                    <a:cubicBezTo>
                      <a:pt x="107" y="62"/>
                      <a:pt x="74" y="61"/>
                      <a:pt x="34" y="61"/>
                    </a:cubicBezTo>
                    <a:cubicBezTo>
                      <a:pt x="24" y="61"/>
                      <a:pt x="13" y="61"/>
                      <a:pt x="2" y="61"/>
                    </a:cubicBezTo>
                    <a:cubicBezTo>
                      <a:pt x="1" y="61"/>
                      <a:pt x="1" y="61"/>
                      <a:pt x="1" y="61"/>
                    </a:cubicBezTo>
                    <a:cubicBezTo>
                      <a:pt x="1" y="62"/>
                      <a:pt x="1" y="62"/>
                      <a:pt x="1" y="63"/>
                    </a:cubicBezTo>
                    <a:cubicBezTo>
                      <a:pt x="1" y="64"/>
                      <a:pt x="1" y="65"/>
                      <a:pt x="1" y="66"/>
                    </a:cubicBezTo>
                    <a:cubicBezTo>
                      <a:pt x="1" y="66"/>
                      <a:pt x="1" y="66"/>
                      <a:pt x="1" y="66"/>
                    </a:cubicBezTo>
                    <a:cubicBezTo>
                      <a:pt x="2" y="66"/>
                      <a:pt x="2" y="66"/>
                      <a:pt x="2" y="66"/>
                    </a:cubicBezTo>
                    <a:cubicBezTo>
                      <a:pt x="2" y="66"/>
                      <a:pt x="2" y="66"/>
                      <a:pt x="2" y="66"/>
                    </a:cubicBezTo>
                    <a:cubicBezTo>
                      <a:pt x="7" y="66"/>
                      <a:pt x="7" y="66"/>
                      <a:pt x="7" y="66"/>
                    </a:cubicBezTo>
                    <a:cubicBezTo>
                      <a:pt x="16" y="66"/>
                      <a:pt x="16" y="66"/>
                      <a:pt x="16" y="66"/>
                    </a:cubicBezTo>
                    <a:cubicBezTo>
                      <a:pt x="21" y="65"/>
                      <a:pt x="26" y="65"/>
                      <a:pt x="30" y="65"/>
                    </a:cubicBezTo>
                    <a:cubicBezTo>
                      <a:pt x="31" y="65"/>
                      <a:pt x="32" y="65"/>
                      <a:pt x="33" y="65"/>
                    </a:cubicBezTo>
                    <a:cubicBezTo>
                      <a:pt x="33" y="65"/>
                      <a:pt x="33" y="65"/>
                      <a:pt x="34" y="65"/>
                    </a:cubicBezTo>
                    <a:cubicBezTo>
                      <a:pt x="44" y="65"/>
                      <a:pt x="55" y="66"/>
                      <a:pt x="64" y="66"/>
                    </a:cubicBezTo>
                    <a:cubicBezTo>
                      <a:pt x="83" y="66"/>
                      <a:pt x="98" y="66"/>
                      <a:pt x="108" y="66"/>
                    </a:cubicBezTo>
                    <a:cubicBezTo>
                      <a:pt x="135" y="66"/>
                      <a:pt x="160" y="66"/>
                      <a:pt x="183" y="66"/>
                    </a:cubicBezTo>
                    <a:cubicBezTo>
                      <a:pt x="185" y="66"/>
                      <a:pt x="186" y="66"/>
                      <a:pt x="187" y="66"/>
                    </a:cubicBezTo>
                    <a:cubicBezTo>
                      <a:pt x="187" y="66"/>
                      <a:pt x="187" y="66"/>
                      <a:pt x="187" y="66"/>
                    </a:cubicBezTo>
                    <a:cubicBezTo>
                      <a:pt x="187" y="66"/>
                      <a:pt x="187" y="66"/>
                      <a:pt x="187" y="66"/>
                    </a:cubicBezTo>
                    <a:cubicBezTo>
                      <a:pt x="187" y="70"/>
                      <a:pt x="187" y="72"/>
                      <a:pt x="187" y="72"/>
                    </a:cubicBezTo>
                    <a:cubicBezTo>
                      <a:pt x="187" y="72"/>
                      <a:pt x="187" y="71"/>
                      <a:pt x="187" y="70"/>
                    </a:cubicBezTo>
                    <a:cubicBezTo>
                      <a:pt x="187" y="69"/>
                      <a:pt x="187" y="69"/>
                      <a:pt x="187" y="69"/>
                    </a:cubicBezTo>
                    <a:cubicBezTo>
                      <a:pt x="187" y="69"/>
                      <a:pt x="187" y="69"/>
                      <a:pt x="187" y="70"/>
                    </a:cubicBezTo>
                    <a:cubicBezTo>
                      <a:pt x="187" y="70"/>
                      <a:pt x="187" y="70"/>
                      <a:pt x="187" y="70"/>
                    </a:cubicBezTo>
                    <a:cubicBezTo>
                      <a:pt x="188" y="70"/>
                      <a:pt x="188" y="70"/>
                      <a:pt x="188" y="70"/>
                    </a:cubicBezTo>
                    <a:cubicBezTo>
                      <a:pt x="189" y="70"/>
                      <a:pt x="189" y="70"/>
                      <a:pt x="189" y="70"/>
                    </a:cubicBezTo>
                    <a:cubicBezTo>
                      <a:pt x="194" y="70"/>
                      <a:pt x="194" y="70"/>
                      <a:pt x="194" y="70"/>
                    </a:cubicBezTo>
                    <a:cubicBezTo>
                      <a:pt x="215" y="70"/>
                      <a:pt x="215" y="70"/>
                      <a:pt x="215" y="70"/>
                    </a:cubicBezTo>
                    <a:cubicBezTo>
                      <a:pt x="256" y="69"/>
                      <a:pt x="256" y="69"/>
                      <a:pt x="256" y="69"/>
                    </a:cubicBezTo>
                    <a:cubicBezTo>
                      <a:pt x="284" y="69"/>
                      <a:pt x="312" y="68"/>
                      <a:pt x="340" y="68"/>
                    </a:cubicBezTo>
                    <a:cubicBezTo>
                      <a:pt x="396" y="68"/>
                      <a:pt x="454" y="68"/>
                      <a:pt x="513" y="67"/>
                    </a:cubicBezTo>
                    <a:cubicBezTo>
                      <a:pt x="571" y="66"/>
                      <a:pt x="631" y="66"/>
                      <a:pt x="692" y="63"/>
                    </a:cubicBezTo>
                    <a:cubicBezTo>
                      <a:pt x="715" y="63"/>
                      <a:pt x="715" y="63"/>
                      <a:pt x="715" y="63"/>
                    </a:cubicBezTo>
                    <a:cubicBezTo>
                      <a:pt x="721" y="62"/>
                      <a:pt x="721" y="62"/>
                      <a:pt x="721" y="62"/>
                    </a:cubicBezTo>
                    <a:cubicBezTo>
                      <a:pt x="724" y="62"/>
                      <a:pt x="724" y="62"/>
                      <a:pt x="724" y="62"/>
                    </a:cubicBezTo>
                    <a:cubicBezTo>
                      <a:pt x="725" y="62"/>
                      <a:pt x="725" y="62"/>
                      <a:pt x="725" y="62"/>
                    </a:cubicBezTo>
                    <a:cubicBezTo>
                      <a:pt x="726" y="62"/>
                      <a:pt x="726" y="62"/>
                      <a:pt x="726" y="62"/>
                    </a:cubicBezTo>
                    <a:cubicBezTo>
                      <a:pt x="726" y="62"/>
                      <a:pt x="726" y="62"/>
                      <a:pt x="726" y="62"/>
                    </a:cubicBezTo>
                    <a:cubicBezTo>
                      <a:pt x="726" y="62"/>
                      <a:pt x="726" y="62"/>
                      <a:pt x="726" y="62"/>
                    </a:cubicBezTo>
                    <a:cubicBezTo>
                      <a:pt x="726" y="67"/>
                      <a:pt x="726" y="69"/>
                      <a:pt x="726" y="69"/>
                    </a:cubicBezTo>
                    <a:cubicBezTo>
                      <a:pt x="726" y="69"/>
                      <a:pt x="726" y="59"/>
                      <a:pt x="726" y="49"/>
                    </a:cubicBezTo>
                    <a:cubicBezTo>
                      <a:pt x="726" y="49"/>
                      <a:pt x="726" y="48"/>
                      <a:pt x="726" y="48"/>
                    </a:cubicBezTo>
                    <a:cubicBezTo>
                      <a:pt x="726" y="43"/>
                      <a:pt x="726" y="39"/>
                      <a:pt x="726" y="35"/>
                    </a:cubicBezTo>
                    <a:cubicBezTo>
                      <a:pt x="725" y="32"/>
                      <a:pt x="725" y="29"/>
                      <a:pt x="725" y="29"/>
                    </a:cubicBezTo>
                    <a:cubicBezTo>
                      <a:pt x="725" y="29"/>
                      <a:pt x="725" y="30"/>
                      <a:pt x="725" y="30"/>
                    </a:cubicBezTo>
                    <a:cubicBezTo>
                      <a:pt x="725" y="30"/>
                      <a:pt x="725" y="30"/>
                      <a:pt x="725" y="30"/>
                    </a:cubicBezTo>
                    <a:cubicBezTo>
                      <a:pt x="724" y="30"/>
                      <a:pt x="724" y="30"/>
                      <a:pt x="724" y="30"/>
                    </a:cubicBezTo>
                    <a:cubicBezTo>
                      <a:pt x="719" y="30"/>
                      <a:pt x="719" y="30"/>
                      <a:pt x="719" y="30"/>
                    </a:cubicBezTo>
                    <a:cubicBezTo>
                      <a:pt x="713" y="29"/>
                      <a:pt x="713" y="29"/>
                      <a:pt x="713" y="29"/>
                    </a:cubicBezTo>
                    <a:cubicBezTo>
                      <a:pt x="666" y="28"/>
                      <a:pt x="666" y="28"/>
                      <a:pt x="666" y="28"/>
                    </a:cubicBezTo>
                    <a:cubicBezTo>
                      <a:pt x="644" y="27"/>
                      <a:pt x="622" y="27"/>
                      <a:pt x="599" y="26"/>
                    </a:cubicBezTo>
                    <a:cubicBezTo>
                      <a:pt x="599" y="25"/>
                      <a:pt x="599" y="23"/>
                      <a:pt x="599" y="21"/>
                    </a:cubicBezTo>
                    <a:cubicBezTo>
                      <a:pt x="599" y="21"/>
                      <a:pt x="599" y="21"/>
                      <a:pt x="599" y="21"/>
                    </a:cubicBezTo>
                    <a:cubicBezTo>
                      <a:pt x="599" y="18"/>
                      <a:pt x="599" y="15"/>
                      <a:pt x="599" y="12"/>
                    </a:cubicBezTo>
                    <a:cubicBezTo>
                      <a:pt x="599" y="12"/>
                      <a:pt x="599" y="12"/>
                      <a:pt x="599" y="12"/>
                    </a:cubicBezTo>
                    <a:cubicBezTo>
                      <a:pt x="599" y="12"/>
                      <a:pt x="599" y="12"/>
                      <a:pt x="599" y="12"/>
                    </a:cubicBezTo>
                    <a:cubicBezTo>
                      <a:pt x="599" y="12"/>
                      <a:pt x="599" y="12"/>
                      <a:pt x="599" y="12"/>
                    </a:cubicBezTo>
                    <a:cubicBezTo>
                      <a:pt x="599" y="12"/>
                      <a:pt x="599" y="12"/>
                      <a:pt x="599" y="12"/>
                    </a:cubicBezTo>
                    <a:cubicBezTo>
                      <a:pt x="597" y="12"/>
                      <a:pt x="597" y="12"/>
                      <a:pt x="597" y="12"/>
                    </a:cubicBezTo>
                    <a:cubicBezTo>
                      <a:pt x="589" y="12"/>
                      <a:pt x="589" y="12"/>
                      <a:pt x="589" y="12"/>
                    </a:cubicBezTo>
                    <a:cubicBezTo>
                      <a:pt x="573" y="11"/>
                      <a:pt x="573" y="11"/>
                      <a:pt x="573" y="11"/>
                    </a:cubicBezTo>
                    <a:cubicBezTo>
                      <a:pt x="542" y="10"/>
                      <a:pt x="542" y="10"/>
                      <a:pt x="542" y="10"/>
                    </a:cubicBezTo>
                    <a:cubicBezTo>
                      <a:pt x="521" y="9"/>
                      <a:pt x="500" y="9"/>
                      <a:pt x="478" y="8"/>
                    </a:cubicBezTo>
                    <a:cubicBezTo>
                      <a:pt x="435" y="6"/>
                      <a:pt x="343" y="4"/>
                      <a:pt x="245" y="3"/>
                    </a:cubicBezTo>
                    <a:cubicBezTo>
                      <a:pt x="245" y="3"/>
                      <a:pt x="245" y="3"/>
                      <a:pt x="245" y="3"/>
                    </a:cubicBezTo>
                    <a:cubicBezTo>
                      <a:pt x="222" y="3"/>
                      <a:pt x="199" y="2"/>
                      <a:pt x="176" y="2"/>
                    </a:cubicBezTo>
                    <a:cubicBezTo>
                      <a:pt x="115" y="1"/>
                      <a:pt x="54" y="1"/>
                      <a:pt x="4" y="0"/>
                    </a:cubicBezTo>
                    <a:cubicBezTo>
                      <a:pt x="2" y="0"/>
                      <a:pt x="2" y="0"/>
                      <a:pt x="2" y="0"/>
                    </a:cubicBezTo>
                    <a:cubicBezTo>
                      <a:pt x="0" y="0"/>
                      <a:pt x="0" y="0"/>
                      <a:pt x="0" y="0"/>
                    </a:cubicBezTo>
                  </a:path>
                </a:pathLst>
              </a:custGeom>
              <a:solidFill>
                <a:srgbClr val="FBFB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85" name="Freeform 346"/>
              <p:cNvSpPr>
                <a:spLocks/>
              </p:cNvSpPr>
              <p:nvPr/>
            </p:nvSpPr>
            <p:spPr bwMode="auto">
              <a:xfrm>
                <a:off x="5385679" y="1591222"/>
                <a:ext cx="9658" cy="4829"/>
              </a:xfrm>
              <a:custGeom>
                <a:avLst/>
                <a:gdLst>
                  <a:gd name="T0" fmla="*/ 4 w 4"/>
                  <a:gd name="T1" fmla="*/ 0 h 2"/>
                  <a:gd name="T2" fmla="*/ 2 w 4"/>
                  <a:gd name="T3" fmla="*/ 0 h 2"/>
                  <a:gd name="T4" fmla="*/ 1 w 4"/>
                  <a:gd name="T5" fmla="*/ 2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2" y="0"/>
                      <a:pt x="2" y="0"/>
                      <a:pt x="2" y="0"/>
                    </a:cubicBezTo>
                    <a:cubicBezTo>
                      <a:pt x="2" y="1"/>
                      <a:pt x="0" y="2"/>
                      <a:pt x="1" y="2"/>
                    </a:cubicBezTo>
                    <a:cubicBezTo>
                      <a:pt x="1" y="2"/>
                      <a:pt x="1" y="2"/>
                      <a:pt x="1"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86" name="Freeform 347"/>
              <p:cNvSpPr>
                <a:spLocks/>
              </p:cNvSpPr>
              <p:nvPr/>
            </p:nvSpPr>
            <p:spPr bwMode="auto">
              <a:xfrm>
                <a:off x="5406605" y="1578345"/>
                <a:ext cx="8048" cy="8048"/>
              </a:xfrm>
              <a:custGeom>
                <a:avLst/>
                <a:gdLst>
                  <a:gd name="T0" fmla="*/ 4 w 4"/>
                  <a:gd name="T1" fmla="*/ 0 h 4"/>
                  <a:gd name="T2" fmla="*/ 0 w 4"/>
                  <a:gd name="T3" fmla="*/ 4 h 4"/>
                  <a:gd name="T4" fmla="*/ 3 w 4"/>
                  <a:gd name="T5" fmla="*/ 3 h 4"/>
                  <a:gd name="T6" fmla="*/ 4 w 4"/>
                  <a:gd name="T7" fmla="*/ 0 h 4"/>
                </a:gdLst>
                <a:ahLst/>
                <a:cxnLst>
                  <a:cxn ang="0">
                    <a:pos x="T0" y="T1"/>
                  </a:cxn>
                  <a:cxn ang="0">
                    <a:pos x="T2" y="T3"/>
                  </a:cxn>
                  <a:cxn ang="0">
                    <a:pos x="T4" y="T5"/>
                  </a:cxn>
                  <a:cxn ang="0">
                    <a:pos x="T6" y="T7"/>
                  </a:cxn>
                </a:cxnLst>
                <a:rect l="0" t="0" r="r" b="b"/>
                <a:pathLst>
                  <a:path w="4" h="4">
                    <a:moveTo>
                      <a:pt x="4" y="0"/>
                    </a:moveTo>
                    <a:cubicBezTo>
                      <a:pt x="1" y="2"/>
                      <a:pt x="3" y="2"/>
                      <a:pt x="0" y="4"/>
                    </a:cubicBezTo>
                    <a:cubicBezTo>
                      <a:pt x="3" y="3"/>
                      <a:pt x="3" y="3"/>
                      <a:pt x="3" y="3"/>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87" name="Freeform 348"/>
              <p:cNvSpPr>
                <a:spLocks/>
              </p:cNvSpPr>
              <p:nvPr/>
            </p:nvSpPr>
            <p:spPr bwMode="auto">
              <a:xfrm>
                <a:off x="5422701" y="1578345"/>
                <a:ext cx="3219"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88" name="Freeform 349"/>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89" name="Freeform 350"/>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90" name="Freeform 351"/>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91" name="Freeform 352"/>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92" name="Freeform 353"/>
              <p:cNvSpPr>
                <a:spLocks/>
              </p:cNvSpPr>
              <p:nvPr/>
            </p:nvSpPr>
            <p:spPr bwMode="auto">
              <a:xfrm>
                <a:off x="5432359" y="1565467"/>
                <a:ext cx="19316" cy="8048"/>
              </a:xfrm>
              <a:custGeom>
                <a:avLst/>
                <a:gdLst>
                  <a:gd name="T0" fmla="*/ 9 w 9"/>
                  <a:gd name="T1" fmla="*/ 0 h 4"/>
                  <a:gd name="T2" fmla="*/ 3 w 9"/>
                  <a:gd name="T3" fmla="*/ 3 h 4"/>
                  <a:gd name="T4" fmla="*/ 4 w 9"/>
                  <a:gd name="T5" fmla="*/ 2 h 4"/>
                  <a:gd name="T6" fmla="*/ 0 w 9"/>
                  <a:gd name="T7" fmla="*/ 4 h 4"/>
                  <a:gd name="T8" fmla="*/ 1 w 9"/>
                  <a:gd name="T9" fmla="*/ 4 h 4"/>
                  <a:gd name="T10" fmla="*/ 6 w 9"/>
                  <a:gd name="T11" fmla="*/ 2 h 4"/>
                  <a:gd name="T12" fmla="*/ 6 w 9"/>
                  <a:gd name="T13" fmla="*/ 2 h 4"/>
                  <a:gd name="T14" fmla="*/ 7 w 9"/>
                  <a:gd name="T15" fmla="*/ 1 h 4"/>
                  <a:gd name="T16" fmla="*/ 7 w 9"/>
                  <a:gd name="T17" fmla="*/ 1 h 4"/>
                  <a:gd name="T18" fmla="*/ 8 w 9"/>
                  <a:gd name="T19" fmla="*/ 1 h 4"/>
                  <a:gd name="T20" fmla="*/ 8 w 9"/>
                  <a:gd name="T21" fmla="*/ 1 h 4"/>
                  <a:gd name="T22" fmla="*/ 8 w 9"/>
                  <a:gd name="T23" fmla="*/ 1 h 4"/>
                  <a:gd name="T24" fmla="*/ 9 w 9"/>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
                    <a:moveTo>
                      <a:pt x="9" y="0"/>
                    </a:moveTo>
                    <a:cubicBezTo>
                      <a:pt x="5" y="1"/>
                      <a:pt x="6" y="2"/>
                      <a:pt x="3" y="3"/>
                    </a:cubicBezTo>
                    <a:cubicBezTo>
                      <a:pt x="4" y="2"/>
                      <a:pt x="5" y="2"/>
                      <a:pt x="4" y="2"/>
                    </a:cubicBezTo>
                    <a:cubicBezTo>
                      <a:pt x="4" y="2"/>
                      <a:pt x="1" y="4"/>
                      <a:pt x="0" y="4"/>
                    </a:cubicBezTo>
                    <a:cubicBezTo>
                      <a:pt x="0" y="4"/>
                      <a:pt x="1" y="4"/>
                      <a:pt x="1" y="4"/>
                    </a:cubicBezTo>
                    <a:cubicBezTo>
                      <a:pt x="2" y="4"/>
                      <a:pt x="4" y="3"/>
                      <a:pt x="6" y="2"/>
                    </a:cubicBezTo>
                    <a:cubicBezTo>
                      <a:pt x="6" y="2"/>
                      <a:pt x="6" y="2"/>
                      <a:pt x="6" y="2"/>
                    </a:cubicBezTo>
                    <a:cubicBezTo>
                      <a:pt x="7" y="1"/>
                      <a:pt x="7" y="1"/>
                      <a:pt x="7" y="1"/>
                    </a:cubicBezTo>
                    <a:cubicBezTo>
                      <a:pt x="7" y="1"/>
                      <a:pt x="7" y="1"/>
                      <a:pt x="7" y="1"/>
                    </a:cubicBezTo>
                    <a:cubicBezTo>
                      <a:pt x="7" y="1"/>
                      <a:pt x="8" y="1"/>
                      <a:pt x="8" y="1"/>
                    </a:cubicBezTo>
                    <a:cubicBezTo>
                      <a:pt x="8" y="1"/>
                      <a:pt x="8" y="1"/>
                      <a:pt x="8" y="1"/>
                    </a:cubicBezTo>
                    <a:cubicBezTo>
                      <a:pt x="8" y="1"/>
                      <a:pt x="8" y="1"/>
                      <a:pt x="8" y="1"/>
                    </a:cubicBezTo>
                    <a:cubicBezTo>
                      <a:pt x="7" y="1"/>
                      <a:pt x="9" y="0"/>
                      <a:pt x="9"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93" name="Freeform 354"/>
              <p:cNvSpPr>
                <a:spLocks/>
              </p:cNvSpPr>
              <p:nvPr/>
            </p:nvSpPr>
            <p:spPr bwMode="auto">
              <a:xfrm>
                <a:off x="5456504" y="1546151"/>
                <a:ext cx="30583" cy="14487"/>
              </a:xfrm>
              <a:custGeom>
                <a:avLst/>
                <a:gdLst>
                  <a:gd name="T0" fmla="*/ 13 w 14"/>
                  <a:gd name="T1" fmla="*/ 0 h 7"/>
                  <a:gd name="T2" fmla="*/ 12 w 14"/>
                  <a:gd name="T3" fmla="*/ 0 h 7"/>
                  <a:gd name="T4" fmla="*/ 10 w 14"/>
                  <a:gd name="T5" fmla="*/ 3 h 7"/>
                  <a:gd name="T6" fmla="*/ 10 w 14"/>
                  <a:gd name="T7" fmla="*/ 3 h 7"/>
                  <a:gd name="T8" fmla="*/ 8 w 14"/>
                  <a:gd name="T9" fmla="*/ 3 h 7"/>
                  <a:gd name="T10" fmla="*/ 6 w 14"/>
                  <a:gd name="T11" fmla="*/ 4 h 7"/>
                  <a:gd name="T12" fmla="*/ 6 w 14"/>
                  <a:gd name="T13" fmla="*/ 4 h 7"/>
                  <a:gd name="T14" fmla="*/ 3 w 14"/>
                  <a:gd name="T15" fmla="*/ 6 h 7"/>
                  <a:gd name="T16" fmla="*/ 0 w 14"/>
                  <a:gd name="T17" fmla="*/ 7 h 7"/>
                  <a:gd name="T18" fmla="*/ 10 w 14"/>
                  <a:gd name="T19" fmla="*/ 3 h 7"/>
                  <a:gd name="T20" fmla="*/ 8 w 14"/>
                  <a:gd name="T21" fmla="*/ 4 h 7"/>
                  <a:gd name="T22" fmla="*/ 12 w 14"/>
                  <a:gd name="T23" fmla="*/ 3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3"/>
                      <a:pt x="10" y="3"/>
                      <a:pt x="10" y="3"/>
                    </a:cubicBezTo>
                    <a:cubicBezTo>
                      <a:pt x="10" y="3"/>
                      <a:pt x="10" y="3"/>
                      <a:pt x="10" y="3"/>
                    </a:cubicBezTo>
                    <a:cubicBezTo>
                      <a:pt x="10" y="3"/>
                      <a:pt x="9" y="3"/>
                      <a:pt x="8" y="3"/>
                    </a:cubicBezTo>
                    <a:cubicBezTo>
                      <a:pt x="7" y="3"/>
                      <a:pt x="7" y="4"/>
                      <a:pt x="6" y="4"/>
                    </a:cubicBezTo>
                    <a:cubicBezTo>
                      <a:pt x="6" y="4"/>
                      <a:pt x="6" y="4"/>
                      <a:pt x="6" y="4"/>
                    </a:cubicBezTo>
                    <a:cubicBezTo>
                      <a:pt x="4" y="4"/>
                      <a:pt x="4" y="5"/>
                      <a:pt x="3" y="6"/>
                    </a:cubicBezTo>
                    <a:cubicBezTo>
                      <a:pt x="2" y="6"/>
                      <a:pt x="1" y="6"/>
                      <a:pt x="0" y="7"/>
                    </a:cubicBezTo>
                    <a:cubicBezTo>
                      <a:pt x="6" y="5"/>
                      <a:pt x="5" y="6"/>
                      <a:pt x="10" y="3"/>
                    </a:cubicBezTo>
                    <a:cubicBezTo>
                      <a:pt x="10" y="4"/>
                      <a:pt x="9" y="4"/>
                      <a:pt x="8" y="4"/>
                    </a:cubicBezTo>
                    <a:cubicBezTo>
                      <a:pt x="12" y="3"/>
                      <a:pt x="12" y="3"/>
                      <a:pt x="12" y="3"/>
                    </a:cubicBezTo>
                    <a:cubicBezTo>
                      <a:pt x="12" y="2"/>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94" name="Freeform 355"/>
              <p:cNvSpPr>
                <a:spLocks/>
              </p:cNvSpPr>
              <p:nvPr/>
            </p:nvSpPr>
            <p:spPr bwMode="auto">
              <a:xfrm>
                <a:off x="5487087" y="1541323"/>
                <a:ext cx="12877" cy="6439"/>
              </a:xfrm>
              <a:custGeom>
                <a:avLst/>
                <a:gdLst>
                  <a:gd name="T0" fmla="*/ 6 w 6"/>
                  <a:gd name="T1" fmla="*/ 0 h 3"/>
                  <a:gd name="T2" fmla="*/ 4 w 6"/>
                  <a:gd name="T3" fmla="*/ 1 h 3"/>
                  <a:gd name="T4" fmla="*/ 3 w 6"/>
                  <a:gd name="T5" fmla="*/ 1 h 3"/>
                  <a:gd name="T6" fmla="*/ 1 w 6"/>
                  <a:gd name="T7" fmla="*/ 3 h 3"/>
                  <a:gd name="T8" fmla="*/ 1 w 6"/>
                  <a:gd name="T9" fmla="*/ 3 h 3"/>
                  <a:gd name="T10" fmla="*/ 6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6" y="0"/>
                    </a:moveTo>
                    <a:cubicBezTo>
                      <a:pt x="5" y="0"/>
                      <a:pt x="4" y="1"/>
                      <a:pt x="4" y="1"/>
                    </a:cubicBezTo>
                    <a:cubicBezTo>
                      <a:pt x="3" y="1"/>
                      <a:pt x="3" y="1"/>
                      <a:pt x="3" y="1"/>
                    </a:cubicBezTo>
                    <a:cubicBezTo>
                      <a:pt x="1" y="2"/>
                      <a:pt x="0" y="3"/>
                      <a:pt x="1" y="3"/>
                    </a:cubicBezTo>
                    <a:cubicBezTo>
                      <a:pt x="1" y="3"/>
                      <a:pt x="1" y="3"/>
                      <a:pt x="1"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95" name="Freeform 356"/>
              <p:cNvSpPr>
                <a:spLocks/>
              </p:cNvSpPr>
              <p:nvPr/>
            </p:nvSpPr>
            <p:spPr bwMode="auto">
              <a:xfrm>
                <a:off x="5501574" y="1534884"/>
                <a:ext cx="11268" cy="3219"/>
              </a:xfrm>
              <a:custGeom>
                <a:avLst/>
                <a:gdLst>
                  <a:gd name="T0" fmla="*/ 5 w 5"/>
                  <a:gd name="T1" fmla="*/ 0 h 2"/>
                  <a:gd name="T2" fmla="*/ 3 w 5"/>
                  <a:gd name="T3" fmla="*/ 1 h 2"/>
                  <a:gd name="T4" fmla="*/ 3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0"/>
                      <a:pt x="3" y="1"/>
                      <a:pt x="3" y="1"/>
                    </a:cubicBezTo>
                    <a:cubicBezTo>
                      <a:pt x="3" y="1"/>
                      <a:pt x="3" y="1"/>
                      <a:pt x="3" y="1"/>
                    </a:cubicBezTo>
                    <a:cubicBezTo>
                      <a:pt x="2" y="1"/>
                      <a:pt x="2" y="1"/>
                      <a:pt x="2" y="1"/>
                    </a:cubicBezTo>
                    <a:cubicBezTo>
                      <a:pt x="2" y="1"/>
                      <a:pt x="1" y="1"/>
                      <a:pt x="0" y="2"/>
                    </a:cubicBezTo>
                    <a:cubicBezTo>
                      <a:pt x="1" y="1"/>
                      <a:pt x="4"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96" name="Freeform 357"/>
              <p:cNvSpPr>
                <a:spLocks/>
              </p:cNvSpPr>
              <p:nvPr/>
            </p:nvSpPr>
            <p:spPr bwMode="auto">
              <a:xfrm>
                <a:off x="5517671" y="1517178"/>
                <a:ext cx="25754" cy="14487"/>
              </a:xfrm>
              <a:custGeom>
                <a:avLst/>
                <a:gdLst>
                  <a:gd name="T0" fmla="*/ 11 w 12"/>
                  <a:gd name="T1" fmla="*/ 0 h 7"/>
                  <a:gd name="T2" fmla="*/ 5 w 12"/>
                  <a:gd name="T3" fmla="*/ 4 h 7"/>
                  <a:gd name="T4" fmla="*/ 0 w 12"/>
                  <a:gd name="T5" fmla="*/ 7 h 7"/>
                  <a:gd name="T6" fmla="*/ 12 w 12"/>
                  <a:gd name="T7" fmla="*/ 1 h 7"/>
                  <a:gd name="T8" fmla="*/ 7 w 12"/>
                  <a:gd name="T9" fmla="*/ 3 h 7"/>
                  <a:gd name="T10" fmla="*/ 11 w 12"/>
                  <a:gd name="T11" fmla="*/ 0 h 7"/>
                </a:gdLst>
                <a:ahLst/>
                <a:cxnLst>
                  <a:cxn ang="0">
                    <a:pos x="T0" y="T1"/>
                  </a:cxn>
                  <a:cxn ang="0">
                    <a:pos x="T2" y="T3"/>
                  </a:cxn>
                  <a:cxn ang="0">
                    <a:pos x="T4" y="T5"/>
                  </a:cxn>
                  <a:cxn ang="0">
                    <a:pos x="T6" y="T7"/>
                  </a:cxn>
                  <a:cxn ang="0">
                    <a:pos x="T8" y="T9"/>
                  </a:cxn>
                  <a:cxn ang="0">
                    <a:pos x="T10" y="T11"/>
                  </a:cxn>
                </a:cxnLst>
                <a:rect l="0" t="0" r="r" b="b"/>
                <a:pathLst>
                  <a:path w="12" h="7">
                    <a:moveTo>
                      <a:pt x="11" y="0"/>
                    </a:moveTo>
                    <a:cubicBezTo>
                      <a:pt x="6" y="2"/>
                      <a:pt x="8" y="2"/>
                      <a:pt x="5" y="4"/>
                    </a:cubicBezTo>
                    <a:cubicBezTo>
                      <a:pt x="3" y="5"/>
                      <a:pt x="2" y="6"/>
                      <a:pt x="0" y="7"/>
                    </a:cubicBezTo>
                    <a:cubicBezTo>
                      <a:pt x="7" y="3"/>
                      <a:pt x="8" y="5"/>
                      <a:pt x="12" y="1"/>
                    </a:cubicBezTo>
                    <a:cubicBezTo>
                      <a:pt x="7" y="3"/>
                      <a:pt x="7" y="3"/>
                      <a:pt x="7" y="3"/>
                    </a:cubicBezTo>
                    <a:cubicBezTo>
                      <a:pt x="5" y="2"/>
                      <a:pt x="9" y="1"/>
                      <a:pt x="1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97" name="Freeform 358"/>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98" name="Freeform 359"/>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99" name="Freeform 363"/>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0" name="Freeform 364"/>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1" name="Freeform 420"/>
              <p:cNvSpPr>
                <a:spLocks/>
              </p:cNvSpPr>
              <p:nvPr/>
            </p:nvSpPr>
            <p:spPr bwMode="auto">
              <a:xfrm>
                <a:off x="5416263" y="1625024"/>
                <a:ext cx="6439" cy="3219"/>
              </a:xfrm>
              <a:custGeom>
                <a:avLst/>
                <a:gdLst>
                  <a:gd name="T0" fmla="*/ 3 w 3"/>
                  <a:gd name="T1" fmla="*/ 0 h 2"/>
                  <a:gd name="T2" fmla="*/ 2 w 3"/>
                  <a:gd name="T3" fmla="*/ 0 h 2"/>
                  <a:gd name="T4" fmla="*/ 0 w 3"/>
                  <a:gd name="T5" fmla="*/ 2 h 2"/>
                  <a:gd name="T6" fmla="*/ 1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2" y="0"/>
                      <a:pt x="2" y="0"/>
                    </a:cubicBezTo>
                    <a:cubicBezTo>
                      <a:pt x="2" y="0"/>
                      <a:pt x="0" y="2"/>
                      <a:pt x="0" y="2"/>
                    </a:cubicBezTo>
                    <a:cubicBezTo>
                      <a:pt x="1" y="2"/>
                      <a:pt x="1" y="2"/>
                      <a:pt x="1"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2" name="Freeform 421"/>
              <p:cNvSpPr>
                <a:spLocks/>
              </p:cNvSpPr>
              <p:nvPr/>
            </p:nvSpPr>
            <p:spPr bwMode="auto">
              <a:xfrm>
                <a:off x="5437188" y="1610537"/>
                <a:ext cx="8048" cy="6439"/>
              </a:xfrm>
              <a:custGeom>
                <a:avLst/>
                <a:gdLst>
                  <a:gd name="T0" fmla="*/ 4 w 4"/>
                  <a:gd name="T1" fmla="*/ 0 h 3"/>
                  <a:gd name="T2" fmla="*/ 0 w 4"/>
                  <a:gd name="T3" fmla="*/ 3 h 3"/>
                  <a:gd name="T4" fmla="*/ 3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1" y="2"/>
                      <a:pt x="3" y="2"/>
                      <a:pt x="0" y="3"/>
                    </a:cubicBezTo>
                    <a:cubicBezTo>
                      <a:pt x="3" y="2"/>
                      <a:pt x="3" y="2"/>
                      <a:pt x="3"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3" name="Freeform 422"/>
              <p:cNvSpPr>
                <a:spLocks/>
              </p:cNvSpPr>
              <p:nvPr/>
            </p:nvSpPr>
            <p:spPr bwMode="auto">
              <a:xfrm>
                <a:off x="5453285" y="1610537"/>
                <a:ext cx="3219"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4" name="Freeform 423"/>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5" name="Freeform 424"/>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6" name="Freeform 425"/>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7" name="Freeform 426"/>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8" name="Freeform 427"/>
              <p:cNvSpPr>
                <a:spLocks/>
              </p:cNvSpPr>
              <p:nvPr/>
            </p:nvSpPr>
            <p:spPr bwMode="auto">
              <a:xfrm>
                <a:off x="5462943" y="1596051"/>
                <a:ext cx="17706" cy="8048"/>
              </a:xfrm>
              <a:custGeom>
                <a:avLst/>
                <a:gdLst>
                  <a:gd name="T0" fmla="*/ 8 w 8"/>
                  <a:gd name="T1" fmla="*/ 0 h 4"/>
                  <a:gd name="T2" fmla="*/ 3 w 8"/>
                  <a:gd name="T3" fmla="*/ 4 h 4"/>
                  <a:gd name="T4" fmla="*/ 4 w 8"/>
                  <a:gd name="T5" fmla="*/ 2 h 4"/>
                  <a:gd name="T6" fmla="*/ 0 w 8"/>
                  <a:gd name="T7" fmla="*/ 4 h 4"/>
                  <a:gd name="T8" fmla="*/ 1 w 8"/>
                  <a:gd name="T9" fmla="*/ 4 h 4"/>
                  <a:gd name="T10" fmla="*/ 6 w 8"/>
                  <a:gd name="T11" fmla="*/ 3 h 4"/>
                  <a:gd name="T12" fmla="*/ 6 w 8"/>
                  <a:gd name="T13" fmla="*/ 2 h 4"/>
                  <a:gd name="T14" fmla="*/ 7 w 8"/>
                  <a:gd name="T15" fmla="*/ 2 h 4"/>
                  <a:gd name="T16" fmla="*/ 7 w 8"/>
                  <a:gd name="T17" fmla="*/ 2 h 4"/>
                  <a:gd name="T18" fmla="*/ 7 w 8"/>
                  <a:gd name="T19" fmla="*/ 2 h 4"/>
                  <a:gd name="T20" fmla="*/ 8 w 8"/>
                  <a:gd name="T21" fmla="*/ 2 h 4"/>
                  <a:gd name="T22" fmla="*/ 8 w 8"/>
                  <a:gd name="T23" fmla="*/ 2 h 4"/>
                  <a:gd name="T24" fmla="*/ 8 w 8"/>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8" y="0"/>
                    </a:moveTo>
                    <a:cubicBezTo>
                      <a:pt x="5" y="1"/>
                      <a:pt x="6" y="3"/>
                      <a:pt x="3" y="4"/>
                    </a:cubicBezTo>
                    <a:cubicBezTo>
                      <a:pt x="4" y="3"/>
                      <a:pt x="4" y="2"/>
                      <a:pt x="4" y="2"/>
                    </a:cubicBezTo>
                    <a:cubicBezTo>
                      <a:pt x="4" y="2"/>
                      <a:pt x="1" y="4"/>
                      <a:pt x="0" y="4"/>
                    </a:cubicBezTo>
                    <a:cubicBezTo>
                      <a:pt x="0" y="4"/>
                      <a:pt x="0" y="4"/>
                      <a:pt x="1" y="4"/>
                    </a:cubicBezTo>
                    <a:cubicBezTo>
                      <a:pt x="2" y="4"/>
                      <a:pt x="4" y="4"/>
                      <a:pt x="6" y="3"/>
                    </a:cubicBezTo>
                    <a:cubicBezTo>
                      <a:pt x="6" y="2"/>
                      <a:pt x="6" y="2"/>
                      <a:pt x="6" y="2"/>
                    </a:cubicBezTo>
                    <a:cubicBezTo>
                      <a:pt x="6" y="2"/>
                      <a:pt x="7" y="2"/>
                      <a:pt x="7" y="2"/>
                    </a:cubicBezTo>
                    <a:cubicBezTo>
                      <a:pt x="7" y="2"/>
                      <a:pt x="7" y="2"/>
                      <a:pt x="7" y="2"/>
                    </a:cubicBezTo>
                    <a:cubicBezTo>
                      <a:pt x="7" y="2"/>
                      <a:pt x="7" y="2"/>
                      <a:pt x="7" y="2"/>
                    </a:cubicBezTo>
                    <a:cubicBezTo>
                      <a:pt x="8" y="2"/>
                      <a:pt x="8" y="2"/>
                      <a:pt x="8" y="2"/>
                    </a:cubicBezTo>
                    <a:cubicBezTo>
                      <a:pt x="8" y="2"/>
                      <a:pt x="8" y="2"/>
                      <a:pt x="8" y="2"/>
                    </a:cubicBezTo>
                    <a:cubicBezTo>
                      <a:pt x="7" y="2"/>
                      <a:pt x="8" y="1"/>
                      <a:pt x="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9" name="Freeform 428"/>
              <p:cNvSpPr>
                <a:spLocks/>
              </p:cNvSpPr>
              <p:nvPr/>
            </p:nvSpPr>
            <p:spPr bwMode="auto">
              <a:xfrm>
                <a:off x="5487088" y="1578344"/>
                <a:ext cx="30583" cy="14487"/>
              </a:xfrm>
              <a:custGeom>
                <a:avLst/>
                <a:gdLst>
                  <a:gd name="T0" fmla="*/ 13 w 14"/>
                  <a:gd name="T1" fmla="*/ 0 h 7"/>
                  <a:gd name="T2" fmla="*/ 12 w 14"/>
                  <a:gd name="T3" fmla="*/ 0 h 7"/>
                  <a:gd name="T4" fmla="*/ 10 w 14"/>
                  <a:gd name="T5" fmla="*/ 2 h 7"/>
                  <a:gd name="T6" fmla="*/ 10 w 14"/>
                  <a:gd name="T7" fmla="*/ 2 h 7"/>
                  <a:gd name="T8" fmla="*/ 8 w 14"/>
                  <a:gd name="T9" fmla="*/ 3 h 7"/>
                  <a:gd name="T10" fmla="*/ 6 w 14"/>
                  <a:gd name="T11" fmla="*/ 3 h 7"/>
                  <a:gd name="T12" fmla="*/ 5 w 14"/>
                  <a:gd name="T13" fmla="*/ 3 h 7"/>
                  <a:gd name="T14" fmla="*/ 3 w 14"/>
                  <a:gd name="T15" fmla="*/ 5 h 7"/>
                  <a:gd name="T16" fmla="*/ 0 w 14"/>
                  <a:gd name="T17" fmla="*/ 7 h 7"/>
                  <a:gd name="T18" fmla="*/ 9 w 14"/>
                  <a:gd name="T19" fmla="*/ 3 h 7"/>
                  <a:gd name="T20" fmla="*/ 8 w 14"/>
                  <a:gd name="T21" fmla="*/ 4 h 7"/>
                  <a:gd name="T22" fmla="*/ 12 w 14"/>
                  <a:gd name="T23" fmla="*/ 2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2"/>
                      <a:pt x="10" y="2"/>
                      <a:pt x="10" y="2"/>
                    </a:cubicBezTo>
                    <a:cubicBezTo>
                      <a:pt x="10" y="2"/>
                      <a:pt x="10" y="2"/>
                      <a:pt x="10" y="2"/>
                    </a:cubicBezTo>
                    <a:cubicBezTo>
                      <a:pt x="10" y="2"/>
                      <a:pt x="9" y="2"/>
                      <a:pt x="8" y="3"/>
                    </a:cubicBezTo>
                    <a:cubicBezTo>
                      <a:pt x="7" y="3"/>
                      <a:pt x="6" y="3"/>
                      <a:pt x="6" y="3"/>
                    </a:cubicBezTo>
                    <a:cubicBezTo>
                      <a:pt x="6" y="3"/>
                      <a:pt x="5" y="3"/>
                      <a:pt x="5" y="3"/>
                    </a:cubicBezTo>
                    <a:cubicBezTo>
                      <a:pt x="4" y="4"/>
                      <a:pt x="4" y="4"/>
                      <a:pt x="3" y="5"/>
                    </a:cubicBezTo>
                    <a:cubicBezTo>
                      <a:pt x="2" y="5"/>
                      <a:pt x="1" y="5"/>
                      <a:pt x="0" y="7"/>
                    </a:cubicBezTo>
                    <a:cubicBezTo>
                      <a:pt x="6" y="4"/>
                      <a:pt x="4" y="5"/>
                      <a:pt x="9" y="3"/>
                    </a:cubicBezTo>
                    <a:cubicBezTo>
                      <a:pt x="9" y="3"/>
                      <a:pt x="9" y="3"/>
                      <a:pt x="8" y="4"/>
                    </a:cubicBezTo>
                    <a:cubicBezTo>
                      <a:pt x="12" y="2"/>
                      <a:pt x="12" y="2"/>
                      <a:pt x="12" y="2"/>
                    </a:cubicBezTo>
                    <a:cubicBezTo>
                      <a:pt x="11" y="1"/>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0" name="Freeform 429"/>
              <p:cNvSpPr>
                <a:spLocks/>
              </p:cNvSpPr>
              <p:nvPr/>
            </p:nvSpPr>
            <p:spPr bwMode="auto">
              <a:xfrm>
                <a:off x="5517671" y="1571906"/>
                <a:ext cx="12877" cy="8048"/>
              </a:xfrm>
              <a:custGeom>
                <a:avLst/>
                <a:gdLst>
                  <a:gd name="T0" fmla="*/ 6 w 6"/>
                  <a:gd name="T1" fmla="*/ 0 h 4"/>
                  <a:gd name="T2" fmla="*/ 3 w 6"/>
                  <a:gd name="T3" fmla="*/ 2 h 4"/>
                  <a:gd name="T4" fmla="*/ 3 w 6"/>
                  <a:gd name="T5" fmla="*/ 1 h 4"/>
                  <a:gd name="T6" fmla="*/ 1 w 6"/>
                  <a:gd name="T7" fmla="*/ 4 h 4"/>
                  <a:gd name="T8" fmla="*/ 1 w 6"/>
                  <a:gd name="T9" fmla="*/ 4 h 4"/>
                  <a:gd name="T10" fmla="*/ 6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6" y="0"/>
                    </a:moveTo>
                    <a:cubicBezTo>
                      <a:pt x="5" y="1"/>
                      <a:pt x="4" y="2"/>
                      <a:pt x="3" y="2"/>
                    </a:cubicBezTo>
                    <a:cubicBezTo>
                      <a:pt x="3" y="2"/>
                      <a:pt x="3" y="1"/>
                      <a:pt x="3" y="1"/>
                    </a:cubicBezTo>
                    <a:cubicBezTo>
                      <a:pt x="1" y="2"/>
                      <a:pt x="0" y="4"/>
                      <a:pt x="1" y="4"/>
                    </a:cubicBezTo>
                    <a:cubicBezTo>
                      <a:pt x="1" y="4"/>
                      <a:pt x="1" y="4"/>
                      <a:pt x="1" y="4"/>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1" name="Freeform 430"/>
              <p:cNvSpPr>
                <a:spLocks/>
              </p:cNvSpPr>
              <p:nvPr/>
            </p:nvSpPr>
            <p:spPr bwMode="auto">
              <a:xfrm>
                <a:off x="5532158" y="1565467"/>
                <a:ext cx="11268" cy="4829"/>
              </a:xfrm>
              <a:custGeom>
                <a:avLst/>
                <a:gdLst>
                  <a:gd name="T0" fmla="*/ 5 w 5"/>
                  <a:gd name="T1" fmla="*/ 0 h 2"/>
                  <a:gd name="T2" fmla="*/ 3 w 5"/>
                  <a:gd name="T3" fmla="*/ 1 h 2"/>
                  <a:gd name="T4" fmla="*/ 2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1"/>
                      <a:pt x="3" y="1"/>
                      <a:pt x="3" y="1"/>
                    </a:cubicBezTo>
                    <a:cubicBezTo>
                      <a:pt x="3" y="1"/>
                      <a:pt x="2" y="1"/>
                      <a:pt x="2" y="1"/>
                    </a:cubicBezTo>
                    <a:cubicBezTo>
                      <a:pt x="2" y="1"/>
                      <a:pt x="2" y="1"/>
                      <a:pt x="2" y="1"/>
                    </a:cubicBezTo>
                    <a:cubicBezTo>
                      <a:pt x="2" y="1"/>
                      <a:pt x="1" y="1"/>
                      <a:pt x="0" y="2"/>
                    </a:cubicBezTo>
                    <a:cubicBezTo>
                      <a:pt x="1" y="2"/>
                      <a:pt x="3"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2" name="Freeform 431"/>
              <p:cNvSpPr>
                <a:spLocks/>
              </p:cNvSpPr>
              <p:nvPr/>
            </p:nvSpPr>
            <p:spPr bwMode="auto">
              <a:xfrm>
                <a:off x="5548254" y="1547761"/>
                <a:ext cx="25754" cy="17706"/>
              </a:xfrm>
              <a:custGeom>
                <a:avLst/>
                <a:gdLst>
                  <a:gd name="T0" fmla="*/ 10 w 12"/>
                  <a:gd name="T1" fmla="*/ 0 h 8"/>
                  <a:gd name="T2" fmla="*/ 5 w 12"/>
                  <a:gd name="T3" fmla="*/ 4 h 8"/>
                  <a:gd name="T4" fmla="*/ 0 w 12"/>
                  <a:gd name="T5" fmla="*/ 8 h 8"/>
                  <a:gd name="T6" fmla="*/ 12 w 12"/>
                  <a:gd name="T7" fmla="*/ 1 h 8"/>
                  <a:gd name="T8" fmla="*/ 7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6" y="2"/>
                      <a:pt x="7" y="2"/>
                      <a:pt x="5" y="4"/>
                    </a:cubicBezTo>
                    <a:cubicBezTo>
                      <a:pt x="3" y="5"/>
                      <a:pt x="2" y="7"/>
                      <a:pt x="0" y="8"/>
                    </a:cubicBezTo>
                    <a:cubicBezTo>
                      <a:pt x="6" y="3"/>
                      <a:pt x="8" y="6"/>
                      <a:pt x="12" y="1"/>
                    </a:cubicBezTo>
                    <a:cubicBezTo>
                      <a:pt x="7" y="3"/>
                      <a:pt x="7" y="3"/>
                      <a:pt x="7" y="3"/>
                    </a:cubicBezTo>
                    <a:cubicBezTo>
                      <a:pt x="5" y="3"/>
                      <a:pt x="9" y="2"/>
                      <a:pt x="1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3" name="Freeform 432"/>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4" name="Freeform 433"/>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5" name="Freeform 1196"/>
              <p:cNvSpPr>
                <a:spLocks/>
              </p:cNvSpPr>
              <p:nvPr/>
            </p:nvSpPr>
            <p:spPr bwMode="auto">
              <a:xfrm>
                <a:off x="3417076" y="527242"/>
                <a:ext cx="661567" cy="352514"/>
              </a:xfrm>
              <a:custGeom>
                <a:avLst/>
                <a:gdLst>
                  <a:gd name="T0" fmla="*/ 5 w 302"/>
                  <a:gd name="T1" fmla="*/ 126 h 161"/>
                  <a:gd name="T2" fmla="*/ 20 w 302"/>
                  <a:gd name="T3" fmla="*/ 106 h 161"/>
                  <a:gd name="T4" fmla="*/ 18 w 302"/>
                  <a:gd name="T5" fmla="*/ 111 h 161"/>
                  <a:gd name="T6" fmla="*/ 29 w 302"/>
                  <a:gd name="T7" fmla="*/ 97 h 161"/>
                  <a:gd name="T8" fmla="*/ 28 w 302"/>
                  <a:gd name="T9" fmla="*/ 101 h 161"/>
                  <a:gd name="T10" fmla="*/ 49 w 302"/>
                  <a:gd name="T11" fmla="*/ 88 h 161"/>
                  <a:gd name="T12" fmla="*/ 125 w 302"/>
                  <a:gd name="T13" fmla="*/ 119 h 161"/>
                  <a:gd name="T14" fmla="*/ 55 w 302"/>
                  <a:gd name="T15" fmla="*/ 76 h 161"/>
                  <a:gd name="T16" fmla="*/ 50 w 302"/>
                  <a:gd name="T17" fmla="*/ 79 h 161"/>
                  <a:gd name="T18" fmla="*/ 140 w 302"/>
                  <a:gd name="T19" fmla="*/ 114 h 161"/>
                  <a:gd name="T20" fmla="*/ 169 w 302"/>
                  <a:gd name="T21" fmla="*/ 110 h 161"/>
                  <a:gd name="T22" fmla="*/ 82 w 302"/>
                  <a:gd name="T23" fmla="*/ 50 h 161"/>
                  <a:gd name="T24" fmla="*/ 185 w 302"/>
                  <a:gd name="T25" fmla="*/ 103 h 161"/>
                  <a:gd name="T26" fmla="*/ 109 w 302"/>
                  <a:gd name="T27" fmla="*/ 57 h 161"/>
                  <a:gd name="T28" fmla="*/ 147 w 302"/>
                  <a:gd name="T29" fmla="*/ 43 h 161"/>
                  <a:gd name="T30" fmla="*/ 144 w 302"/>
                  <a:gd name="T31" fmla="*/ 47 h 161"/>
                  <a:gd name="T32" fmla="*/ 236 w 302"/>
                  <a:gd name="T33" fmla="*/ 78 h 161"/>
                  <a:gd name="T34" fmla="*/ 170 w 302"/>
                  <a:gd name="T35" fmla="*/ 39 h 161"/>
                  <a:gd name="T36" fmla="*/ 238 w 302"/>
                  <a:gd name="T37" fmla="*/ 64 h 161"/>
                  <a:gd name="T38" fmla="*/ 200 w 302"/>
                  <a:gd name="T39" fmla="*/ 29 h 161"/>
                  <a:gd name="T40" fmla="*/ 200 w 302"/>
                  <a:gd name="T41" fmla="*/ 33 h 161"/>
                  <a:gd name="T42" fmla="*/ 218 w 302"/>
                  <a:gd name="T43" fmla="*/ 16 h 161"/>
                  <a:gd name="T44" fmla="*/ 215 w 302"/>
                  <a:gd name="T45" fmla="*/ 19 h 161"/>
                  <a:gd name="T46" fmla="*/ 215 w 302"/>
                  <a:gd name="T47" fmla="*/ 23 h 161"/>
                  <a:gd name="T48" fmla="*/ 234 w 302"/>
                  <a:gd name="T49" fmla="*/ 16 h 161"/>
                  <a:gd name="T50" fmla="*/ 237 w 302"/>
                  <a:gd name="T51" fmla="*/ 18 h 161"/>
                  <a:gd name="T52" fmla="*/ 233 w 302"/>
                  <a:gd name="T53" fmla="*/ 21 h 161"/>
                  <a:gd name="T54" fmla="*/ 254 w 302"/>
                  <a:gd name="T55" fmla="*/ 16 h 161"/>
                  <a:gd name="T56" fmla="*/ 296 w 302"/>
                  <a:gd name="T57" fmla="*/ 29 h 161"/>
                  <a:gd name="T58" fmla="*/ 269 w 302"/>
                  <a:gd name="T59" fmla="*/ 4 h 161"/>
                  <a:gd name="T60" fmla="*/ 266 w 302"/>
                  <a:gd name="T61" fmla="*/ 10 h 161"/>
                  <a:gd name="T62" fmla="*/ 266 w 302"/>
                  <a:gd name="T63" fmla="*/ 6 h 161"/>
                  <a:gd name="T64" fmla="*/ 294 w 302"/>
                  <a:gd name="T65" fmla="*/ 41 h 161"/>
                  <a:gd name="T66" fmla="*/ 288 w 302"/>
                  <a:gd name="T67" fmla="*/ 56 h 161"/>
                  <a:gd name="T68" fmla="*/ 291 w 302"/>
                  <a:gd name="T69" fmla="*/ 57 h 161"/>
                  <a:gd name="T70" fmla="*/ 295 w 302"/>
                  <a:gd name="T71" fmla="*/ 52 h 161"/>
                  <a:gd name="T72" fmla="*/ 285 w 302"/>
                  <a:gd name="T73" fmla="*/ 67 h 161"/>
                  <a:gd name="T74" fmla="*/ 289 w 302"/>
                  <a:gd name="T75" fmla="*/ 68 h 161"/>
                  <a:gd name="T76" fmla="*/ 271 w 302"/>
                  <a:gd name="T77" fmla="*/ 55 h 161"/>
                  <a:gd name="T78" fmla="*/ 271 w 302"/>
                  <a:gd name="T79" fmla="*/ 71 h 161"/>
                  <a:gd name="T80" fmla="*/ 229 w 302"/>
                  <a:gd name="T81" fmla="*/ 68 h 161"/>
                  <a:gd name="T82" fmla="*/ 251 w 302"/>
                  <a:gd name="T83" fmla="*/ 78 h 161"/>
                  <a:gd name="T84" fmla="*/ 163 w 302"/>
                  <a:gd name="T85" fmla="*/ 36 h 161"/>
                  <a:gd name="T86" fmla="*/ 233 w 302"/>
                  <a:gd name="T87" fmla="*/ 78 h 161"/>
                  <a:gd name="T88" fmla="*/ 142 w 302"/>
                  <a:gd name="T89" fmla="*/ 41 h 161"/>
                  <a:gd name="T90" fmla="*/ 212 w 302"/>
                  <a:gd name="T91" fmla="*/ 86 h 161"/>
                  <a:gd name="T92" fmla="*/ 108 w 302"/>
                  <a:gd name="T93" fmla="*/ 56 h 161"/>
                  <a:gd name="T94" fmla="*/ 185 w 302"/>
                  <a:gd name="T95" fmla="*/ 95 h 161"/>
                  <a:gd name="T96" fmla="*/ 170 w 302"/>
                  <a:gd name="T97" fmla="*/ 102 h 161"/>
                  <a:gd name="T98" fmla="*/ 72 w 302"/>
                  <a:gd name="T99" fmla="*/ 58 h 161"/>
                  <a:gd name="T100" fmla="*/ 152 w 302"/>
                  <a:gd name="T101" fmla="*/ 112 h 161"/>
                  <a:gd name="T102" fmla="*/ 134 w 302"/>
                  <a:gd name="T103" fmla="*/ 119 h 161"/>
                  <a:gd name="T104" fmla="*/ 137 w 302"/>
                  <a:gd name="T105" fmla="*/ 116 h 161"/>
                  <a:gd name="T106" fmla="*/ 137 w 302"/>
                  <a:gd name="T107" fmla="*/ 113 h 161"/>
                  <a:gd name="T108" fmla="*/ 67 w 302"/>
                  <a:gd name="T109" fmla="*/ 91 h 161"/>
                  <a:gd name="T110" fmla="*/ 121 w 302"/>
                  <a:gd name="T111" fmla="*/ 119 h 161"/>
                  <a:gd name="T112" fmla="*/ 30 w 302"/>
                  <a:gd name="T113" fmla="*/ 94 h 161"/>
                  <a:gd name="T114" fmla="*/ 88 w 302"/>
                  <a:gd name="T115" fmla="*/ 130 h 161"/>
                  <a:gd name="T116" fmla="*/ 67 w 302"/>
                  <a:gd name="T117" fmla="*/ 144 h 161"/>
                  <a:gd name="T118" fmla="*/ 90 w 302"/>
                  <a:gd name="T119" fmla="*/ 155 h 161"/>
                  <a:gd name="T120" fmla="*/ 94 w 302"/>
                  <a:gd name="T12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2" h="161">
                    <a:moveTo>
                      <a:pt x="20" y="127"/>
                    </a:moveTo>
                    <a:cubicBezTo>
                      <a:pt x="7" y="119"/>
                      <a:pt x="7" y="119"/>
                      <a:pt x="7" y="119"/>
                    </a:cubicBezTo>
                    <a:cubicBezTo>
                      <a:pt x="5" y="122"/>
                      <a:pt x="5" y="122"/>
                      <a:pt x="5" y="122"/>
                    </a:cubicBezTo>
                    <a:cubicBezTo>
                      <a:pt x="8" y="124"/>
                      <a:pt x="8" y="124"/>
                      <a:pt x="8" y="124"/>
                    </a:cubicBezTo>
                    <a:cubicBezTo>
                      <a:pt x="5" y="122"/>
                      <a:pt x="5" y="122"/>
                      <a:pt x="5" y="122"/>
                    </a:cubicBezTo>
                    <a:cubicBezTo>
                      <a:pt x="7" y="125"/>
                      <a:pt x="7" y="125"/>
                      <a:pt x="7" y="125"/>
                    </a:cubicBezTo>
                    <a:cubicBezTo>
                      <a:pt x="8" y="125"/>
                      <a:pt x="8" y="125"/>
                      <a:pt x="8" y="124"/>
                    </a:cubicBezTo>
                    <a:cubicBezTo>
                      <a:pt x="5" y="122"/>
                      <a:pt x="5" y="122"/>
                      <a:pt x="5" y="122"/>
                    </a:cubicBezTo>
                    <a:cubicBezTo>
                      <a:pt x="7" y="125"/>
                      <a:pt x="7" y="125"/>
                      <a:pt x="7" y="125"/>
                    </a:cubicBezTo>
                    <a:cubicBezTo>
                      <a:pt x="5" y="122"/>
                      <a:pt x="5" y="122"/>
                      <a:pt x="5" y="122"/>
                    </a:cubicBezTo>
                    <a:cubicBezTo>
                      <a:pt x="6" y="126"/>
                      <a:pt x="6" y="126"/>
                      <a:pt x="6" y="126"/>
                    </a:cubicBezTo>
                    <a:cubicBezTo>
                      <a:pt x="6" y="126"/>
                      <a:pt x="7" y="126"/>
                      <a:pt x="7" y="125"/>
                    </a:cubicBezTo>
                    <a:cubicBezTo>
                      <a:pt x="5" y="122"/>
                      <a:pt x="5" y="122"/>
                      <a:pt x="5" y="122"/>
                    </a:cubicBezTo>
                    <a:cubicBezTo>
                      <a:pt x="6" y="126"/>
                      <a:pt x="6" y="126"/>
                      <a:pt x="6" y="126"/>
                    </a:cubicBezTo>
                    <a:cubicBezTo>
                      <a:pt x="5" y="123"/>
                      <a:pt x="5" y="123"/>
                      <a:pt x="5" y="123"/>
                    </a:cubicBezTo>
                    <a:cubicBezTo>
                      <a:pt x="5" y="126"/>
                      <a:pt x="5" y="126"/>
                      <a:pt x="5" y="126"/>
                    </a:cubicBezTo>
                    <a:cubicBezTo>
                      <a:pt x="6" y="126"/>
                      <a:pt x="6" y="126"/>
                      <a:pt x="6" y="126"/>
                    </a:cubicBezTo>
                    <a:cubicBezTo>
                      <a:pt x="5" y="123"/>
                      <a:pt x="5" y="123"/>
                      <a:pt x="5" y="123"/>
                    </a:cubicBezTo>
                    <a:cubicBezTo>
                      <a:pt x="5" y="126"/>
                      <a:pt x="5" y="126"/>
                      <a:pt x="5" y="126"/>
                    </a:cubicBezTo>
                    <a:cubicBezTo>
                      <a:pt x="5" y="125"/>
                      <a:pt x="5" y="125"/>
                      <a:pt x="5" y="125"/>
                    </a:cubicBezTo>
                    <a:cubicBezTo>
                      <a:pt x="5" y="126"/>
                      <a:pt x="5" y="126"/>
                      <a:pt x="5" y="126"/>
                    </a:cubicBezTo>
                    <a:cubicBezTo>
                      <a:pt x="5" y="126"/>
                      <a:pt x="5" y="126"/>
                      <a:pt x="5" y="126"/>
                    </a:cubicBezTo>
                    <a:cubicBezTo>
                      <a:pt x="5" y="125"/>
                      <a:pt x="5" y="125"/>
                      <a:pt x="5" y="125"/>
                    </a:cubicBezTo>
                    <a:cubicBezTo>
                      <a:pt x="5" y="126"/>
                      <a:pt x="5" y="126"/>
                      <a:pt x="5" y="126"/>
                    </a:cubicBezTo>
                    <a:cubicBezTo>
                      <a:pt x="5" y="126"/>
                      <a:pt x="5" y="126"/>
                      <a:pt x="5" y="126"/>
                    </a:cubicBezTo>
                    <a:cubicBezTo>
                      <a:pt x="5" y="126"/>
                      <a:pt x="6" y="126"/>
                      <a:pt x="7" y="126"/>
                    </a:cubicBezTo>
                    <a:cubicBezTo>
                      <a:pt x="11" y="127"/>
                      <a:pt x="18" y="130"/>
                      <a:pt x="26" y="134"/>
                    </a:cubicBezTo>
                    <a:cubicBezTo>
                      <a:pt x="39" y="139"/>
                      <a:pt x="55" y="146"/>
                      <a:pt x="67" y="151"/>
                    </a:cubicBezTo>
                    <a:cubicBezTo>
                      <a:pt x="74" y="154"/>
                      <a:pt x="80" y="156"/>
                      <a:pt x="84" y="158"/>
                    </a:cubicBezTo>
                    <a:cubicBezTo>
                      <a:pt x="86" y="159"/>
                      <a:pt x="88" y="160"/>
                      <a:pt x="89" y="160"/>
                    </a:cubicBezTo>
                    <a:cubicBezTo>
                      <a:pt x="90" y="160"/>
                      <a:pt x="91" y="161"/>
                      <a:pt x="91" y="161"/>
                    </a:cubicBezTo>
                    <a:cubicBezTo>
                      <a:pt x="92" y="161"/>
                      <a:pt x="92" y="161"/>
                      <a:pt x="92" y="161"/>
                    </a:cubicBezTo>
                    <a:cubicBezTo>
                      <a:pt x="92" y="161"/>
                      <a:pt x="93" y="161"/>
                      <a:pt x="93" y="161"/>
                    </a:cubicBezTo>
                    <a:cubicBezTo>
                      <a:pt x="93" y="161"/>
                      <a:pt x="94" y="161"/>
                      <a:pt x="94" y="161"/>
                    </a:cubicBezTo>
                    <a:cubicBezTo>
                      <a:pt x="95" y="161"/>
                      <a:pt x="96" y="160"/>
                      <a:pt x="97" y="159"/>
                    </a:cubicBezTo>
                    <a:cubicBezTo>
                      <a:pt x="97" y="159"/>
                      <a:pt x="97" y="159"/>
                      <a:pt x="97" y="159"/>
                    </a:cubicBezTo>
                    <a:cubicBezTo>
                      <a:pt x="97" y="158"/>
                      <a:pt x="97" y="158"/>
                      <a:pt x="97" y="157"/>
                    </a:cubicBezTo>
                    <a:cubicBezTo>
                      <a:pt x="97" y="156"/>
                      <a:pt x="97" y="155"/>
                      <a:pt x="97" y="155"/>
                    </a:cubicBezTo>
                    <a:cubicBezTo>
                      <a:pt x="96" y="154"/>
                      <a:pt x="96" y="154"/>
                      <a:pt x="96" y="153"/>
                    </a:cubicBezTo>
                    <a:cubicBezTo>
                      <a:pt x="95" y="153"/>
                      <a:pt x="94" y="152"/>
                      <a:pt x="93" y="152"/>
                    </a:cubicBezTo>
                    <a:cubicBezTo>
                      <a:pt x="90" y="149"/>
                      <a:pt x="84" y="145"/>
                      <a:pt x="76" y="140"/>
                    </a:cubicBezTo>
                    <a:cubicBezTo>
                      <a:pt x="54" y="126"/>
                      <a:pt x="20" y="106"/>
                      <a:pt x="20" y="106"/>
                    </a:cubicBezTo>
                    <a:cubicBezTo>
                      <a:pt x="18" y="110"/>
                      <a:pt x="18" y="110"/>
                      <a:pt x="18" y="110"/>
                    </a:cubicBezTo>
                    <a:cubicBezTo>
                      <a:pt x="21" y="112"/>
                      <a:pt x="21" y="112"/>
                      <a:pt x="21" y="112"/>
                    </a:cubicBezTo>
                    <a:cubicBezTo>
                      <a:pt x="18" y="110"/>
                      <a:pt x="18" y="110"/>
                      <a:pt x="18" y="110"/>
                    </a:cubicBezTo>
                    <a:cubicBezTo>
                      <a:pt x="20" y="113"/>
                      <a:pt x="20" y="113"/>
                      <a:pt x="20" y="113"/>
                    </a:cubicBezTo>
                    <a:cubicBezTo>
                      <a:pt x="20" y="113"/>
                      <a:pt x="21" y="113"/>
                      <a:pt x="21" y="112"/>
                    </a:cubicBezTo>
                    <a:cubicBezTo>
                      <a:pt x="18" y="110"/>
                      <a:pt x="18" y="110"/>
                      <a:pt x="18" y="110"/>
                    </a:cubicBezTo>
                    <a:cubicBezTo>
                      <a:pt x="20" y="113"/>
                      <a:pt x="20" y="113"/>
                      <a:pt x="20" y="113"/>
                    </a:cubicBezTo>
                    <a:cubicBezTo>
                      <a:pt x="18" y="110"/>
                      <a:pt x="18" y="110"/>
                      <a:pt x="18" y="110"/>
                    </a:cubicBezTo>
                    <a:cubicBezTo>
                      <a:pt x="18" y="114"/>
                      <a:pt x="18" y="114"/>
                      <a:pt x="18" y="114"/>
                    </a:cubicBezTo>
                    <a:cubicBezTo>
                      <a:pt x="19" y="114"/>
                      <a:pt x="19" y="114"/>
                      <a:pt x="20" y="113"/>
                    </a:cubicBezTo>
                    <a:cubicBezTo>
                      <a:pt x="18" y="110"/>
                      <a:pt x="18" y="110"/>
                      <a:pt x="18" y="110"/>
                    </a:cubicBezTo>
                    <a:cubicBezTo>
                      <a:pt x="18" y="114"/>
                      <a:pt x="18" y="114"/>
                      <a:pt x="18" y="114"/>
                    </a:cubicBezTo>
                    <a:cubicBezTo>
                      <a:pt x="18" y="110"/>
                      <a:pt x="18" y="110"/>
                      <a:pt x="18" y="110"/>
                    </a:cubicBezTo>
                    <a:cubicBezTo>
                      <a:pt x="18" y="114"/>
                      <a:pt x="18" y="114"/>
                      <a:pt x="18" y="114"/>
                    </a:cubicBezTo>
                    <a:cubicBezTo>
                      <a:pt x="18" y="114"/>
                      <a:pt x="18" y="114"/>
                      <a:pt x="18" y="114"/>
                    </a:cubicBezTo>
                    <a:cubicBezTo>
                      <a:pt x="18" y="110"/>
                      <a:pt x="18" y="110"/>
                      <a:pt x="18" y="110"/>
                    </a:cubicBezTo>
                    <a:cubicBezTo>
                      <a:pt x="18" y="114"/>
                      <a:pt x="18" y="114"/>
                      <a:pt x="18" y="114"/>
                    </a:cubicBezTo>
                    <a:cubicBezTo>
                      <a:pt x="18" y="111"/>
                      <a:pt x="18" y="111"/>
                      <a:pt x="18" y="111"/>
                    </a:cubicBezTo>
                    <a:cubicBezTo>
                      <a:pt x="17" y="114"/>
                      <a:pt x="17" y="114"/>
                      <a:pt x="17" y="114"/>
                    </a:cubicBezTo>
                    <a:cubicBezTo>
                      <a:pt x="18" y="114"/>
                      <a:pt x="18" y="114"/>
                      <a:pt x="18" y="114"/>
                    </a:cubicBezTo>
                    <a:cubicBezTo>
                      <a:pt x="18" y="111"/>
                      <a:pt x="18" y="111"/>
                      <a:pt x="18" y="111"/>
                    </a:cubicBezTo>
                    <a:cubicBezTo>
                      <a:pt x="17" y="114"/>
                      <a:pt x="17" y="114"/>
                      <a:pt x="17" y="114"/>
                    </a:cubicBezTo>
                    <a:cubicBezTo>
                      <a:pt x="18" y="113"/>
                      <a:pt x="18" y="113"/>
                      <a:pt x="18" y="113"/>
                    </a:cubicBezTo>
                    <a:cubicBezTo>
                      <a:pt x="17" y="114"/>
                      <a:pt x="17" y="114"/>
                      <a:pt x="17" y="114"/>
                    </a:cubicBezTo>
                    <a:cubicBezTo>
                      <a:pt x="17" y="114"/>
                      <a:pt x="17" y="114"/>
                      <a:pt x="17" y="114"/>
                    </a:cubicBezTo>
                    <a:cubicBezTo>
                      <a:pt x="18" y="113"/>
                      <a:pt x="18" y="113"/>
                      <a:pt x="18" y="113"/>
                    </a:cubicBezTo>
                    <a:cubicBezTo>
                      <a:pt x="17" y="114"/>
                      <a:pt x="17" y="114"/>
                      <a:pt x="17" y="114"/>
                    </a:cubicBezTo>
                    <a:cubicBezTo>
                      <a:pt x="18" y="114"/>
                      <a:pt x="18" y="114"/>
                      <a:pt x="19" y="114"/>
                    </a:cubicBezTo>
                    <a:cubicBezTo>
                      <a:pt x="22" y="115"/>
                      <a:pt x="27" y="117"/>
                      <a:pt x="34" y="119"/>
                    </a:cubicBezTo>
                    <a:cubicBezTo>
                      <a:pt x="44" y="123"/>
                      <a:pt x="57" y="128"/>
                      <a:pt x="68" y="131"/>
                    </a:cubicBezTo>
                    <a:cubicBezTo>
                      <a:pt x="73" y="133"/>
                      <a:pt x="77" y="135"/>
                      <a:pt x="81" y="136"/>
                    </a:cubicBezTo>
                    <a:cubicBezTo>
                      <a:pt x="82" y="137"/>
                      <a:pt x="84" y="137"/>
                      <a:pt x="85" y="138"/>
                    </a:cubicBezTo>
                    <a:cubicBezTo>
                      <a:pt x="85" y="138"/>
                      <a:pt x="86" y="138"/>
                      <a:pt x="86" y="138"/>
                    </a:cubicBezTo>
                    <a:cubicBezTo>
                      <a:pt x="87" y="138"/>
                      <a:pt x="87" y="138"/>
                      <a:pt x="87" y="138"/>
                    </a:cubicBezTo>
                    <a:cubicBezTo>
                      <a:pt x="87" y="138"/>
                      <a:pt x="87" y="138"/>
                      <a:pt x="87" y="138"/>
                    </a:cubicBezTo>
                    <a:cubicBezTo>
                      <a:pt x="87" y="138"/>
                      <a:pt x="87" y="138"/>
                      <a:pt x="88" y="138"/>
                    </a:cubicBezTo>
                    <a:cubicBezTo>
                      <a:pt x="88" y="138"/>
                      <a:pt x="88" y="138"/>
                      <a:pt x="89" y="138"/>
                    </a:cubicBezTo>
                    <a:cubicBezTo>
                      <a:pt x="89" y="138"/>
                      <a:pt x="90" y="138"/>
                      <a:pt x="91" y="137"/>
                    </a:cubicBezTo>
                    <a:cubicBezTo>
                      <a:pt x="92" y="136"/>
                      <a:pt x="92" y="135"/>
                      <a:pt x="92" y="134"/>
                    </a:cubicBezTo>
                    <a:cubicBezTo>
                      <a:pt x="92" y="133"/>
                      <a:pt x="91" y="132"/>
                      <a:pt x="90" y="131"/>
                    </a:cubicBezTo>
                    <a:cubicBezTo>
                      <a:pt x="31" y="94"/>
                      <a:pt x="31" y="94"/>
                      <a:pt x="31" y="94"/>
                    </a:cubicBezTo>
                    <a:cubicBezTo>
                      <a:pt x="29" y="97"/>
                      <a:pt x="29" y="97"/>
                      <a:pt x="29" y="97"/>
                    </a:cubicBezTo>
                    <a:cubicBezTo>
                      <a:pt x="32" y="100"/>
                      <a:pt x="32" y="100"/>
                      <a:pt x="32" y="100"/>
                    </a:cubicBezTo>
                    <a:cubicBezTo>
                      <a:pt x="29" y="97"/>
                      <a:pt x="29" y="97"/>
                      <a:pt x="29" y="97"/>
                    </a:cubicBezTo>
                    <a:cubicBezTo>
                      <a:pt x="31" y="101"/>
                      <a:pt x="31" y="101"/>
                      <a:pt x="31" y="101"/>
                    </a:cubicBezTo>
                    <a:cubicBezTo>
                      <a:pt x="31" y="101"/>
                      <a:pt x="32" y="100"/>
                      <a:pt x="32" y="100"/>
                    </a:cubicBezTo>
                    <a:cubicBezTo>
                      <a:pt x="29" y="97"/>
                      <a:pt x="29" y="97"/>
                      <a:pt x="29" y="97"/>
                    </a:cubicBezTo>
                    <a:cubicBezTo>
                      <a:pt x="31" y="101"/>
                      <a:pt x="31" y="101"/>
                      <a:pt x="31" y="101"/>
                    </a:cubicBezTo>
                    <a:cubicBezTo>
                      <a:pt x="29" y="98"/>
                      <a:pt x="29" y="98"/>
                      <a:pt x="29" y="98"/>
                    </a:cubicBezTo>
                    <a:cubicBezTo>
                      <a:pt x="29" y="101"/>
                      <a:pt x="29" y="101"/>
                      <a:pt x="29" y="101"/>
                    </a:cubicBezTo>
                    <a:cubicBezTo>
                      <a:pt x="30" y="101"/>
                      <a:pt x="30" y="101"/>
                      <a:pt x="31" y="101"/>
                    </a:cubicBezTo>
                    <a:cubicBezTo>
                      <a:pt x="29" y="98"/>
                      <a:pt x="29" y="98"/>
                      <a:pt x="29" y="98"/>
                    </a:cubicBezTo>
                    <a:cubicBezTo>
                      <a:pt x="29" y="101"/>
                      <a:pt x="29" y="101"/>
                      <a:pt x="29" y="101"/>
                    </a:cubicBezTo>
                    <a:cubicBezTo>
                      <a:pt x="29" y="98"/>
                      <a:pt x="29" y="98"/>
                      <a:pt x="29" y="98"/>
                    </a:cubicBezTo>
                    <a:cubicBezTo>
                      <a:pt x="29" y="101"/>
                      <a:pt x="29" y="101"/>
                      <a:pt x="29" y="101"/>
                    </a:cubicBezTo>
                    <a:cubicBezTo>
                      <a:pt x="29" y="101"/>
                      <a:pt x="29" y="101"/>
                      <a:pt x="29" y="101"/>
                    </a:cubicBezTo>
                    <a:cubicBezTo>
                      <a:pt x="29" y="98"/>
                      <a:pt x="29" y="98"/>
                      <a:pt x="29" y="98"/>
                    </a:cubicBezTo>
                    <a:cubicBezTo>
                      <a:pt x="29" y="101"/>
                      <a:pt x="29" y="101"/>
                      <a:pt x="29" y="101"/>
                    </a:cubicBezTo>
                    <a:cubicBezTo>
                      <a:pt x="29" y="99"/>
                      <a:pt x="29" y="99"/>
                      <a:pt x="29" y="99"/>
                    </a:cubicBezTo>
                    <a:cubicBezTo>
                      <a:pt x="28" y="101"/>
                      <a:pt x="28" y="101"/>
                      <a:pt x="28" y="101"/>
                    </a:cubicBezTo>
                    <a:cubicBezTo>
                      <a:pt x="29" y="101"/>
                      <a:pt x="29" y="101"/>
                      <a:pt x="29" y="101"/>
                    </a:cubicBezTo>
                    <a:cubicBezTo>
                      <a:pt x="29" y="99"/>
                      <a:pt x="29" y="99"/>
                      <a:pt x="29" y="99"/>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9" y="102"/>
                      <a:pt x="30" y="102"/>
                    </a:cubicBezTo>
                    <a:cubicBezTo>
                      <a:pt x="33" y="103"/>
                      <a:pt x="39" y="105"/>
                      <a:pt x="47" y="108"/>
                    </a:cubicBezTo>
                    <a:cubicBezTo>
                      <a:pt x="58" y="112"/>
                      <a:pt x="72" y="118"/>
                      <a:pt x="83" y="123"/>
                    </a:cubicBezTo>
                    <a:cubicBezTo>
                      <a:pt x="89" y="125"/>
                      <a:pt x="94" y="127"/>
                      <a:pt x="98" y="129"/>
                    </a:cubicBezTo>
                    <a:cubicBezTo>
                      <a:pt x="101" y="130"/>
                      <a:pt x="103" y="131"/>
                      <a:pt x="103" y="131"/>
                    </a:cubicBezTo>
                    <a:cubicBezTo>
                      <a:pt x="105" y="132"/>
                      <a:pt x="108" y="131"/>
                      <a:pt x="108" y="129"/>
                    </a:cubicBezTo>
                    <a:cubicBezTo>
                      <a:pt x="109" y="127"/>
                      <a:pt x="109" y="125"/>
                      <a:pt x="107" y="124"/>
                    </a:cubicBezTo>
                    <a:cubicBezTo>
                      <a:pt x="107" y="124"/>
                      <a:pt x="103" y="122"/>
                      <a:pt x="98" y="118"/>
                    </a:cubicBezTo>
                    <a:cubicBezTo>
                      <a:pt x="89" y="113"/>
                      <a:pt x="77" y="106"/>
                      <a:pt x="67" y="100"/>
                    </a:cubicBezTo>
                    <a:cubicBezTo>
                      <a:pt x="61" y="96"/>
                      <a:pt x="57" y="94"/>
                      <a:pt x="53" y="91"/>
                    </a:cubicBezTo>
                    <a:cubicBezTo>
                      <a:pt x="52" y="90"/>
                      <a:pt x="51" y="89"/>
                      <a:pt x="50" y="89"/>
                    </a:cubicBezTo>
                    <a:cubicBezTo>
                      <a:pt x="49" y="88"/>
                      <a:pt x="49" y="88"/>
                      <a:pt x="49" y="88"/>
                    </a:cubicBezTo>
                    <a:cubicBezTo>
                      <a:pt x="49" y="88"/>
                      <a:pt x="49" y="88"/>
                      <a:pt x="49" y="88"/>
                    </a:cubicBezTo>
                    <a:cubicBezTo>
                      <a:pt x="49" y="88"/>
                      <a:pt x="49" y="88"/>
                      <a:pt x="49" y="88"/>
                    </a:cubicBezTo>
                    <a:cubicBezTo>
                      <a:pt x="49" y="88"/>
                      <a:pt x="49" y="88"/>
                      <a:pt x="49" y="88"/>
                    </a:cubicBezTo>
                    <a:cubicBezTo>
                      <a:pt x="49" y="88"/>
                      <a:pt x="49" y="88"/>
                      <a:pt x="49" y="88"/>
                    </a:cubicBezTo>
                    <a:cubicBezTo>
                      <a:pt x="49" y="88"/>
                      <a:pt x="49" y="88"/>
                      <a:pt x="49" y="88"/>
                    </a:cubicBezTo>
                    <a:cubicBezTo>
                      <a:pt x="47" y="90"/>
                      <a:pt x="47" y="90"/>
                      <a:pt x="47" y="90"/>
                    </a:cubicBezTo>
                    <a:cubicBezTo>
                      <a:pt x="49" y="89"/>
                      <a:pt x="49" y="89"/>
                      <a:pt x="49" y="89"/>
                    </a:cubicBezTo>
                    <a:cubicBezTo>
                      <a:pt x="49" y="88"/>
                      <a:pt x="49" y="88"/>
                      <a:pt x="49" y="88"/>
                    </a:cubicBezTo>
                    <a:cubicBezTo>
                      <a:pt x="47" y="90"/>
                      <a:pt x="47" y="90"/>
                      <a:pt x="47" y="90"/>
                    </a:cubicBezTo>
                    <a:cubicBezTo>
                      <a:pt x="49" y="89"/>
                      <a:pt x="49" y="89"/>
                      <a:pt x="49" y="89"/>
                    </a:cubicBezTo>
                    <a:cubicBezTo>
                      <a:pt x="46" y="90"/>
                      <a:pt x="46" y="90"/>
                      <a:pt x="46" y="90"/>
                    </a:cubicBezTo>
                    <a:cubicBezTo>
                      <a:pt x="50" y="90"/>
                      <a:pt x="50" y="90"/>
                      <a:pt x="50" y="90"/>
                    </a:cubicBezTo>
                    <a:cubicBezTo>
                      <a:pt x="50" y="89"/>
                      <a:pt x="49" y="89"/>
                      <a:pt x="49" y="89"/>
                    </a:cubicBezTo>
                    <a:cubicBezTo>
                      <a:pt x="46" y="90"/>
                      <a:pt x="46" y="90"/>
                      <a:pt x="46" y="90"/>
                    </a:cubicBezTo>
                    <a:cubicBezTo>
                      <a:pt x="50" y="90"/>
                      <a:pt x="50" y="90"/>
                      <a:pt x="50" y="90"/>
                    </a:cubicBezTo>
                    <a:cubicBezTo>
                      <a:pt x="46" y="90"/>
                      <a:pt x="46" y="90"/>
                      <a:pt x="46" y="90"/>
                    </a:cubicBezTo>
                    <a:cubicBezTo>
                      <a:pt x="49" y="92"/>
                      <a:pt x="49" y="92"/>
                      <a:pt x="49" y="92"/>
                    </a:cubicBezTo>
                    <a:cubicBezTo>
                      <a:pt x="50" y="92"/>
                      <a:pt x="50" y="91"/>
                      <a:pt x="50" y="90"/>
                    </a:cubicBezTo>
                    <a:cubicBezTo>
                      <a:pt x="46" y="90"/>
                      <a:pt x="46" y="90"/>
                      <a:pt x="46" y="90"/>
                    </a:cubicBezTo>
                    <a:cubicBezTo>
                      <a:pt x="49" y="92"/>
                      <a:pt x="49" y="92"/>
                      <a:pt x="49" y="92"/>
                    </a:cubicBezTo>
                    <a:cubicBezTo>
                      <a:pt x="46" y="90"/>
                      <a:pt x="46" y="90"/>
                      <a:pt x="46" y="90"/>
                    </a:cubicBezTo>
                    <a:cubicBezTo>
                      <a:pt x="44" y="94"/>
                      <a:pt x="44" y="94"/>
                      <a:pt x="44" y="94"/>
                    </a:cubicBezTo>
                    <a:cubicBezTo>
                      <a:pt x="120" y="123"/>
                      <a:pt x="120" y="123"/>
                      <a:pt x="120" y="123"/>
                    </a:cubicBezTo>
                    <a:cubicBezTo>
                      <a:pt x="121" y="124"/>
                      <a:pt x="124" y="123"/>
                      <a:pt x="125" y="122"/>
                    </a:cubicBezTo>
                    <a:cubicBezTo>
                      <a:pt x="125" y="121"/>
                      <a:pt x="125" y="120"/>
                      <a:pt x="125" y="119"/>
                    </a:cubicBezTo>
                    <a:cubicBezTo>
                      <a:pt x="125" y="118"/>
                      <a:pt x="125" y="118"/>
                      <a:pt x="124" y="117"/>
                    </a:cubicBezTo>
                    <a:cubicBezTo>
                      <a:pt x="124" y="117"/>
                      <a:pt x="124" y="117"/>
                      <a:pt x="124" y="116"/>
                    </a:cubicBezTo>
                    <a:cubicBezTo>
                      <a:pt x="123" y="116"/>
                      <a:pt x="123" y="116"/>
                      <a:pt x="123" y="116"/>
                    </a:cubicBezTo>
                    <a:cubicBezTo>
                      <a:pt x="122" y="115"/>
                      <a:pt x="120" y="114"/>
                      <a:pt x="118" y="112"/>
                    </a:cubicBezTo>
                    <a:cubicBezTo>
                      <a:pt x="109" y="107"/>
                      <a:pt x="93" y="98"/>
                      <a:pt x="79" y="89"/>
                    </a:cubicBezTo>
                    <a:cubicBezTo>
                      <a:pt x="72" y="85"/>
                      <a:pt x="66" y="81"/>
                      <a:pt x="61" y="78"/>
                    </a:cubicBezTo>
                    <a:cubicBezTo>
                      <a:pt x="59" y="76"/>
                      <a:pt x="57" y="75"/>
                      <a:pt x="55" y="74"/>
                    </a:cubicBezTo>
                    <a:cubicBezTo>
                      <a:pt x="55" y="74"/>
                      <a:pt x="54" y="73"/>
                      <a:pt x="54" y="73"/>
                    </a:cubicBezTo>
                    <a:cubicBezTo>
                      <a:pt x="54" y="73"/>
                      <a:pt x="54" y="73"/>
                      <a:pt x="54" y="73"/>
                    </a:cubicBezTo>
                    <a:cubicBezTo>
                      <a:pt x="53" y="75"/>
                      <a:pt x="53" y="75"/>
                      <a:pt x="53" y="75"/>
                    </a:cubicBezTo>
                    <a:cubicBezTo>
                      <a:pt x="54" y="74"/>
                      <a:pt x="54" y="74"/>
                      <a:pt x="54" y="74"/>
                    </a:cubicBezTo>
                    <a:cubicBezTo>
                      <a:pt x="54" y="73"/>
                      <a:pt x="54" y="73"/>
                      <a:pt x="54" y="73"/>
                    </a:cubicBezTo>
                    <a:cubicBezTo>
                      <a:pt x="53" y="75"/>
                      <a:pt x="53" y="75"/>
                      <a:pt x="53" y="75"/>
                    </a:cubicBezTo>
                    <a:cubicBezTo>
                      <a:pt x="54" y="74"/>
                      <a:pt x="54" y="74"/>
                      <a:pt x="54" y="74"/>
                    </a:cubicBezTo>
                    <a:cubicBezTo>
                      <a:pt x="52" y="76"/>
                      <a:pt x="52" y="76"/>
                      <a:pt x="52" y="76"/>
                    </a:cubicBezTo>
                    <a:cubicBezTo>
                      <a:pt x="55" y="74"/>
                      <a:pt x="55" y="74"/>
                      <a:pt x="55" y="74"/>
                    </a:cubicBezTo>
                    <a:cubicBezTo>
                      <a:pt x="54" y="74"/>
                      <a:pt x="54" y="74"/>
                      <a:pt x="54" y="74"/>
                    </a:cubicBezTo>
                    <a:cubicBezTo>
                      <a:pt x="52" y="76"/>
                      <a:pt x="52" y="76"/>
                      <a:pt x="52" y="76"/>
                    </a:cubicBezTo>
                    <a:cubicBezTo>
                      <a:pt x="55" y="74"/>
                      <a:pt x="55" y="74"/>
                      <a:pt x="55" y="74"/>
                    </a:cubicBezTo>
                    <a:cubicBezTo>
                      <a:pt x="51" y="76"/>
                      <a:pt x="51" y="76"/>
                      <a:pt x="51" y="76"/>
                    </a:cubicBezTo>
                    <a:cubicBezTo>
                      <a:pt x="55" y="76"/>
                      <a:pt x="55" y="76"/>
                      <a:pt x="55" y="76"/>
                    </a:cubicBezTo>
                    <a:cubicBezTo>
                      <a:pt x="55" y="75"/>
                      <a:pt x="55" y="74"/>
                      <a:pt x="55" y="74"/>
                    </a:cubicBezTo>
                    <a:cubicBezTo>
                      <a:pt x="51" y="76"/>
                      <a:pt x="51" y="76"/>
                      <a:pt x="51" y="76"/>
                    </a:cubicBezTo>
                    <a:cubicBezTo>
                      <a:pt x="55" y="76"/>
                      <a:pt x="55" y="76"/>
                      <a:pt x="55" y="76"/>
                    </a:cubicBezTo>
                    <a:cubicBezTo>
                      <a:pt x="51" y="76"/>
                      <a:pt x="51" y="76"/>
                      <a:pt x="51" y="76"/>
                    </a:cubicBezTo>
                    <a:cubicBezTo>
                      <a:pt x="54" y="78"/>
                      <a:pt x="54" y="78"/>
                      <a:pt x="54" y="78"/>
                    </a:cubicBezTo>
                    <a:cubicBezTo>
                      <a:pt x="55" y="77"/>
                      <a:pt x="55" y="76"/>
                      <a:pt x="55" y="76"/>
                    </a:cubicBezTo>
                    <a:cubicBezTo>
                      <a:pt x="51" y="76"/>
                      <a:pt x="51" y="76"/>
                      <a:pt x="51" y="76"/>
                    </a:cubicBezTo>
                    <a:cubicBezTo>
                      <a:pt x="54" y="78"/>
                      <a:pt x="54" y="78"/>
                      <a:pt x="54" y="78"/>
                    </a:cubicBezTo>
                    <a:cubicBezTo>
                      <a:pt x="55" y="77"/>
                      <a:pt x="55" y="77"/>
                      <a:pt x="55" y="77"/>
                    </a:cubicBezTo>
                    <a:cubicBezTo>
                      <a:pt x="51" y="76"/>
                      <a:pt x="51" y="76"/>
                      <a:pt x="51" y="76"/>
                    </a:cubicBezTo>
                    <a:cubicBezTo>
                      <a:pt x="51" y="80"/>
                      <a:pt x="51" y="80"/>
                      <a:pt x="51" y="80"/>
                    </a:cubicBezTo>
                    <a:cubicBezTo>
                      <a:pt x="52" y="80"/>
                      <a:pt x="54" y="79"/>
                      <a:pt x="55" y="77"/>
                    </a:cubicBezTo>
                    <a:cubicBezTo>
                      <a:pt x="51" y="76"/>
                      <a:pt x="51" y="76"/>
                      <a:pt x="51" y="76"/>
                    </a:cubicBezTo>
                    <a:cubicBezTo>
                      <a:pt x="51" y="80"/>
                      <a:pt x="51" y="80"/>
                      <a:pt x="51" y="80"/>
                    </a:cubicBezTo>
                    <a:cubicBezTo>
                      <a:pt x="51" y="76"/>
                      <a:pt x="51" y="76"/>
                      <a:pt x="51" y="76"/>
                    </a:cubicBezTo>
                    <a:cubicBezTo>
                      <a:pt x="50" y="80"/>
                      <a:pt x="50" y="80"/>
                      <a:pt x="50" y="80"/>
                    </a:cubicBezTo>
                    <a:cubicBezTo>
                      <a:pt x="50" y="80"/>
                      <a:pt x="51" y="80"/>
                      <a:pt x="51" y="80"/>
                    </a:cubicBezTo>
                    <a:cubicBezTo>
                      <a:pt x="51" y="76"/>
                      <a:pt x="51" y="76"/>
                      <a:pt x="51" y="76"/>
                    </a:cubicBezTo>
                    <a:cubicBezTo>
                      <a:pt x="50" y="80"/>
                      <a:pt x="50" y="80"/>
                      <a:pt x="50" y="80"/>
                    </a:cubicBezTo>
                    <a:cubicBezTo>
                      <a:pt x="51" y="76"/>
                      <a:pt x="51" y="76"/>
                      <a:pt x="51" y="76"/>
                    </a:cubicBezTo>
                    <a:cubicBezTo>
                      <a:pt x="50" y="79"/>
                      <a:pt x="50" y="79"/>
                      <a:pt x="50" y="79"/>
                    </a:cubicBezTo>
                    <a:cubicBezTo>
                      <a:pt x="50" y="79"/>
                      <a:pt x="50" y="80"/>
                      <a:pt x="50" y="80"/>
                    </a:cubicBezTo>
                    <a:cubicBezTo>
                      <a:pt x="51" y="76"/>
                      <a:pt x="51" y="76"/>
                      <a:pt x="51" y="76"/>
                    </a:cubicBezTo>
                    <a:cubicBezTo>
                      <a:pt x="50" y="79"/>
                      <a:pt x="50" y="79"/>
                      <a:pt x="50" y="79"/>
                    </a:cubicBezTo>
                    <a:cubicBezTo>
                      <a:pt x="50" y="77"/>
                      <a:pt x="50" y="77"/>
                      <a:pt x="50" y="77"/>
                    </a:cubicBezTo>
                    <a:cubicBezTo>
                      <a:pt x="50" y="79"/>
                      <a:pt x="50" y="79"/>
                      <a:pt x="50" y="79"/>
                    </a:cubicBezTo>
                    <a:cubicBezTo>
                      <a:pt x="50" y="79"/>
                      <a:pt x="50" y="79"/>
                      <a:pt x="50" y="79"/>
                    </a:cubicBezTo>
                    <a:cubicBezTo>
                      <a:pt x="50" y="77"/>
                      <a:pt x="50" y="77"/>
                      <a:pt x="50" y="77"/>
                    </a:cubicBezTo>
                    <a:cubicBezTo>
                      <a:pt x="50" y="79"/>
                      <a:pt x="50" y="79"/>
                      <a:pt x="50" y="79"/>
                    </a:cubicBezTo>
                    <a:cubicBezTo>
                      <a:pt x="50" y="79"/>
                      <a:pt x="50" y="80"/>
                      <a:pt x="51" y="80"/>
                    </a:cubicBezTo>
                    <a:cubicBezTo>
                      <a:pt x="57" y="83"/>
                      <a:pt x="77" y="93"/>
                      <a:pt x="96" y="102"/>
                    </a:cubicBezTo>
                    <a:cubicBezTo>
                      <a:pt x="106" y="107"/>
                      <a:pt x="115" y="111"/>
                      <a:pt x="122" y="115"/>
                    </a:cubicBezTo>
                    <a:cubicBezTo>
                      <a:pt x="126" y="116"/>
                      <a:pt x="129" y="118"/>
                      <a:pt x="131" y="119"/>
                    </a:cubicBezTo>
                    <a:cubicBezTo>
                      <a:pt x="132" y="119"/>
                      <a:pt x="133" y="120"/>
                      <a:pt x="134" y="120"/>
                    </a:cubicBezTo>
                    <a:cubicBezTo>
                      <a:pt x="134" y="120"/>
                      <a:pt x="135" y="120"/>
                      <a:pt x="135" y="120"/>
                    </a:cubicBezTo>
                    <a:cubicBezTo>
                      <a:pt x="135" y="120"/>
                      <a:pt x="135" y="120"/>
                      <a:pt x="135" y="120"/>
                    </a:cubicBezTo>
                    <a:cubicBezTo>
                      <a:pt x="136" y="120"/>
                      <a:pt x="136" y="120"/>
                      <a:pt x="137" y="120"/>
                    </a:cubicBezTo>
                    <a:cubicBezTo>
                      <a:pt x="137" y="120"/>
                      <a:pt x="137" y="120"/>
                      <a:pt x="138" y="120"/>
                    </a:cubicBezTo>
                    <a:cubicBezTo>
                      <a:pt x="138" y="120"/>
                      <a:pt x="139" y="120"/>
                      <a:pt x="140" y="119"/>
                    </a:cubicBezTo>
                    <a:cubicBezTo>
                      <a:pt x="140" y="119"/>
                      <a:pt x="140" y="119"/>
                      <a:pt x="140" y="119"/>
                    </a:cubicBezTo>
                    <a:cubicBezTo>
                      <a:pt x="140" y="118"/>
                      <a:pt x="141" y="117"/>
                      <a:pt x="141" y="116"/>
                    </a:cubicBezTo>
                    <a:cubicBezTo>
                      <a:pt x="141" y="115"/>
                      <a:pt x="140" y="115"/>
                      <a:pt x="140" y="114"/>
                    </a:cubicBezTo>
                    <a:cubicBezTo>
                      <a:pt x="140" y="114"/>
                      <a:pt x="139" y="114"/>
                      <a:pt x="139" y="113"/>
                    </a:cubicBezTo>
                    <a:cubicBezTo>
                      <a:pt x="138" y="113"/>
                      <a:pt x="138" y="113"/>
                      <a:pt x="138" y="113"/>
                    </a:cubicBezTo>
                    <a:cubicBezTo>
                      <a:pt x="137" y="112"/>
                      <a:pt x="135" y="111"/>
                      <a:pt x="133" y="109"/>
                    </a:cubicBezTo>
                    <a:cubicBezTo>
                      <a:pt x="114" y="97"/>
                      <a:pt x="62" y="65"/>
                      <a:pt x="62" y="65"/>
                    </a:cubicBezTo>
                    <a:cubicBezTo>
                      <a:pt x="59" y="68"/>
                      <a:pt x="59" y="68"/>
                      <a:pt x="59" y="68"/>
                    </a:cubicBezTo>
                    <a:cubicBezTo>
                      <a:pt x="58" y="72"/>
                      <a:pt x="58" y="72"/>
                      <a:pt x="58" y="72"/>
                    </a:cubicBezTo>
                    <a:cubicBezTo>
                      <a:pt x="154" y="114"/>
                      <a:pt x="154" y="114"/>
                      <a:pt x="154" y="114"/>
                    </a:cubicBezTo>
                    <a:cubicBezTo>
                      <a:pt x="156" y="114"/>
                      <a:pt x="158" y="114"/>
                      <a:pt x="159" y="112"/>
                    </a:cubicBezTo>
                    <a:cubicBezTo>
                      <a:pt x="159" y="111"/>
                      <a:pt x="159" y="110"/>
                      <a:pt x="159" y="110"/>
                    </a:cubicBezTo>
                    <a:cubicBezTo>
                      <a:pt x="159" y="108"/>
                      <a:pt x="159" y="108"/>
                      <a:pt x="159" y="108"/>
                    </a:cubicBezTo>
                    <a:cubicBezTo>
                      <a:pt x="158" y="107"/>
                      <a:pt x="158" y="107"/>
                      <a:pt x="158" y="107"/>
                    </a:cubicBezTo>
                    <a:cubicBezTo>
                      <a:pt x="157" y="106"/>
                      <a:pt x="157" y="106"/>
                      <a:pt x="157" y="106"/>
                    </a:cubicBezTo>
                    <a:cubicBezTo>
                      <a:pt x="156" y="105"/>
                      <a:pt x="154" y="104"/>
                      <a:pt x="151" y="102"/>
                    </a:cubicBezTo>
                    <a:cubicBezTo>
                      <a:pt x="132" y="90"/>
                      <a:pt x="78" y="57"/>
                      <a:pt x="78" y="57"/>
                    </a:cubicBezTo>
                    <a:cubicBezTo>
                      <a:pt x="76" y="60"/>
                      <a:pt x="76" y="60"/>
                      <a:pt x="76" y="60"/>
                    </a:cubicBezTo>
                    <a:cubicBezTo>
                      <a:pt x="74" y="64"/>
                      <a:pt x="74" y="64"/>
                      <a:pt x="74" y="64"/>
                    </a:cubicBezTo>
                    <a:cubicBezTo>
                      <a:pt x="74" y="64"/>
                      <a:pt x="97" y="75"/>
                      <a:pt x="120" y="87"/>
                    </a:cubicBezTo>
                    <a:cubicBezTo>
                      <a:pt x="131" y="92"/>
                      <a:pt x="143" y="98"/>
                      <a:pt x="152" y="102"/>
                    </a:cubicBezTo>
                    <a:cubicBezTo>
                      <a:pt x="157" y="105"/>
                      <a:pt x="161" y="106"/>
                      <a:pt x="164" y="108"/>
                    </a:cubicBezTo>
                    <a:cubicBezTo>
                      <a:pt x="166" y="108"/>
                      <a:pt x="167" y="109"/>
                      <a:pt x="168" y="109"/>
                    </a:cubicBezTo>
                    <a:cubicBezTo>
                      <a:pt x="168" y="109"/>
                      <a:pt x="169" y="110"/>
                      <a:pt x="169" y="110"/>
                    </a:cubicBezTo>
                    <a:cubicBezTo>
                      <a:pt x="170" y="110"/>
                      <a:pt x="170" y="110"/>
                      <a:pt x="171" y="110"/>
                    </a:cubicBezTo>
                    <a:cubicBezTo>
                      <a:pt x="171" y="110"/>
                      <a:pt x="172" y="110"/>
                      <a:pt x="172" y="110"/>
                    </a:cubicBezTo>
                    <a:cubicBezTo>
                      <a:pt x="173" y="110"/>
                      <a:pt x="174" y="109"/>
                      <a:pt x="175" y="108"/>
                    </a:cubicBezTo>
                    <a:cubicBezTo>
                      <a:pt x="175" y="107"/>
                      <a:pt x="175" y="106"/>
                      <a:pt x="175" y="105"/>
                    </a:cubicBezTo>
                    <a:cubicBezTo>
                      <a:pt x="175" y="104"/>
                      <a:pt x="174" y="103"/>
                      <a:pt x="173" y="103"/>
                    </a:cubicBezTo>
                    <a:cubicBezTo>
                      <a:pt x="173" y="103"/>
                      <a:pt x="168" y="99"/>
                      <a:pt x="159" y="94"/>
                    </a:cubicBezTo>
                    <a:cubicBezTo>
                      <a:pt x="147" y="86"/>
                      <a:pt x="128" y="75"/>
                      <a:pt x="112" y="65"/>
                    </a:cubicBezTo>
                    <a:cubicBezTo>
                      <a:pt x="104" y="60"/>
                      <a:pt x="97" y="56"/>
                      <a:pt x="92" y="53"/>
                    </a:cubicBezTo>
                    <a:cubicBezTo>
                      <a:pt x="90" y="51"/>
                      <a:pt x="88" y="50"/>
                      <a:pt x="86" y="49"/>
                    </a:cubicBezTo>
                    <a:cubicBezTo>
                      <a:pt x="86" y="48"/>
                      <a:pt x="85" y="48"/>
                      <a:pt x="85" y="48"/>
                    </a:cubicBezTo>
                    <a:cubicBezTo>
                      <a:pt x="85" y="48"/>
                      <a:pt x="85" y="48"/>
                      <a:pt x="85" y="48"/>
                    </a:cubicBezTo>
                    <a:cubicBezTo>
                      <a:pt x="85" y="48"/>
                      <a:pt x="85" y="48"/>
                      <a:pt x="85" y="48"/>
                    </a:cubicBezTo>
                    <a:cubicBezTo>
                      <a:pt x="83" y="49"/>
                      <a:pt x="83" y="49"/>
                      <a:pt x="83" y="49"/>
                    </a:cubicBezTo>
                    <a:cubicBezTo>
                      <a:pt x="85" y="48"/>
                      <a:pt x="85" y="48"/>
                      <a:pt x="85" y="48"/>
                    </a:cubicBezTo>
                    <a:cubicBezTo>
                      <a:pt x="85" y="48"/>
                      <a:pt x="85" y="48"/>
                      <a:pt x="85" y="48"/>
                    </a:cubicBezTo>
                    <a:cubicBezTo>
                      <a:pt x="83" y="49"/>
                      <a:pt x="83" y="49"/>
                      <a:pt x="83" y="49"/>
                    </a:cubicBezTo>
                    <a:cubicBezTo>
                      <a:pt x="85" y="48"/>
                      <a:pt x="85" y="48"/>
                      <a:pt x="85" y="48"/>
                    </a:cubicBezTo>
                    <a:cubicBezTo>
                      <a:pt x="82" y="50"/>
                      <a:pt x="82" y="50"/>
                      <a:pt x="82" y="50"/>
                    </a:cubicBezTo>
                    <a:cubicBezTo>
                      <a:pt x="85" y="48"/>
                      <a:pt x="85" y="48"/>
                      <a:pt x="85" y="48"/>
                    </a:cubicBezTo>
                    <a:cubicBezTo>
                      <a:pt x="85" y="48"/>
                      <a:pt x="85" y="48"/>
                      <a:pt x="85" y="48"/>
                    </a:cubicBezTo>
                    <a:cubicBezTo>
                      <a:pt x="82" y="50"/>
                      <a:pt x="82" y="50"/>
                      <a:pt x="82" y="50"/>
                    </a:cubicBezTo>
                    <a:cubicBezTo>
                      <a:pt x="85" y="48"/>
                      <a:pt x="85" y="48"/>
                      <a:pt x="85" y="48"/>
                    </a:cubicBezTo>
                    <a:cubicBezTo>
                      <a:pt x="82" y="50"/>
                      <a:pt x="82" y="50"/>
                      <a:pt x="82" y="50"/>
                    </a:cubicBezTo>
                    <a:cubicBezTo>
                      <a:pt x="86" y="50"/>
                      <a:pt x="86" y="50"/>
                      <a:pt x="86" y="50"/>
                    </a:cubicBezTo>
                    <a:cubicBezTo>
                      <a:pt x="86" y="49"/>
                      <a:pt x="86" y="49"/>
                      <a:pt x="85" y="48"/>
                    </a:cubicBezTo>
                    <a:cubicBezTo>
                      <a:pt x="82" y="50"/>
                      <a:pt x="82" y="50"/>
                      <a:pt x="82" y="50"/>
                    </a:cubicBezTo>
                    <a:cubicBezTo>
                      <a:pt x="86" y="50"/>
                      <a:pt x="86" y="50"/>
                      <a:pt x="86" y="50"/>
                    </a:cubicBezTo>
                    <a:cubicBezTo>
                      <a:pt x="82" y="50"/>
                      <a:pt x="82" y="50"/>
                      <a:pt x="82" y="50"/>
                    </a:cubicBezTo>
                    <a:cubicBezTo>
                      <a:pt x="85" y="53"/>
                      <a:pt x="85" y="53"/>
                      <a:pt x="85" y="53"/>
                    </a:cubicBezTo>
                    <a:cubicBezTo>
                      <a:pt x="86" y="52"/>
                      <a:pt x="86" y="51"/>
                      <a:pt x="86" y="50"/>
                    </a:cubicBezTo>
                    <a:cubicBezTo>
                      <a:pt x="82" y="50"/>
                      <a:pt x="82" y="50"/>
                      <a:pt x="82" y="50"/>
                    </a:cubicBezTo>
                    <a:cubicBezTo>
                      <a:pt x="85" y="53"/>
                      <a:pt x="85" y="53"/>
                      <a:pt x="85" y="53"/>
                    </a:cubicBezTo>
                    <a:cubicBezTo>
                      <a:pt x="82" y="50"/>
                      <a:pt x="82" y="50"/>
                      <a:pt x="82" y="50"/>
                    </a:cubicBezTo>
                    <a:cubicBezTo>
                      <a:pt x="80" y="54"/>
                      <a:pt x="80" y="54"/>
                      <a:pt x="80" y="54"/>
                    </a:cubicBezTo>
                    <a:cubicBezTo>
                      <a:pt x="80" y="54"/>
                      <a:pt x="105" y="66"/>
                      <a:pt x="130" y="78"/>
                    </a:cubicBezTo>
                    <a:cubicBezTo>
                      <a:pt x="142" y="84"/>
                      <a:pt x="155" y="91"/>
                      <a:pt x="165" y="95"/>
                    </a:cubicBezTo>
                    <a:cubicBezTo>
                      <a:pt x="170" y="98"/>
                      <a:pt x="174" y="99"/>
                      <a:pt x="177" y="101"/>
                    </a:cubicBezTo>
                    <a:cubicBezTo>
                      <a:pt x="179" y="102"/>
                      <a:pt x="180" y="102"/>
                      <a:pt x="181" y="102"/>
                    </a:cubicBezTo>
                    <a:cubicBezTo>
                      <a:pt x="181" y="103"/>
                      <a:pt x="182" y="103"/>
                      <a:pt x="182" y="103"/>
                    </a:cubicBezTo>
                    <a:cubicBezTo>
                      <a:pt x="183" y="103"/>
                      <a:pt x="183" y="103"/>
                      <a:pt x="183" y="103"/>
                    </a:cubicBezTo>
                    <a:cubicBezTo>
                      <a:pt x="183" y="103"/>
                      <a:pt x="184" y="103"/>
                      <a:pt x="184" y="103"/>
                    </a:cubicBezTo>
                    <a:cubicBezTo>
                      <a:pt x="185" y="103"/>
                      <a:pt x="185" y="103"/>
                      <a:pt x="185" y="103"/>
                    </a:cubicBezTo>
                    <a:cubicBezTo>
                      <a:pt x="186" y="103"/>
                      <a:pt x="187" y="102"/>
                      <a:pt x="188" y="101"/>
                    </a:cubicBezTo>
                    <a:cubicBezTo>
                      <a:pt x="188" y="101"/>
                      <a:pt x="188" y="99"/>
                      <a:pt x="188" y="98"/>
                    </a:cubicBezTo>
                    <a:cubicBezTo>
                      <a:pt x="188" y="97"/>
                      <a:pt x="187" y="96"/>
                      <a:pt x="186" y="96"/>
                    </a:cubicBezTo>
                    <a:cubicBezTo>
                      <a:pt x="112" y="49"/>
                      <a:pt x="112" y="49"/>
                      <a:pt x="112" y="49"/>
                    </a:cubicBezTo>
                    <a:cubicBezTo>
                      <a:pt x="110" y="53"/>
                      <a:pt x="110" y="53"/>
                      <a:pt x="110" y="53"/>
                    </a:cubicBezTo>
                    <a:cubicBezTo>
                      <a:pt x="113" y="55"/>
                      <a:pt x="113" y="55"/>
                      <a:pt x="113" y="55"/>
                    </a:cubicBezTo>
                    <a:cubicBezTo>
                      <a:pt x="110" y="53"/>
                      <a:pt x="110" y="53"/>
                      <a:pt x="110" y="53"/>
                    </a:cubicBezTo>
                    <a:cubicBezTo>
                      <a:pt x="111" y="57"/>
                      <a:pt x="111" y="57"/>
                      <a:pt x="111" y="57"/>
                    </a:cubicBezTo>
                    <a:cubicBezTo>
                      <a:pt x="112" y="56"/>
                      <a:pt x="113" y="56"/>
                      <a:pt x="113" y="55"/>
                    </a:cubicBezTo>
                    <a:cubicBezTo>
                      <a:pt x="110" y="53"/>
                      <a:pt x="110" y="53"/>
                      <a:pt x="110" y="53"/>
                    </a:cubicBezTo>
                    <a:cubicBezTo>
                      <a:pt x="111" y="57"/>
                      <a:pt x="111" y="57"/>
                      <a:pt x="111" y="57"/>
                    </a:cubicBezTo>
                    <a:cubicBezTo>
                      <a:pt x="110" y="53"/>
                      <a:pt x="110" y="53"/>
                      <a:pt x="110" y="53"/>
                    </a:cubicBezTo>
                    <a:cubicBezTo>
                      <a:pt x="110" y="57"/>
                      <a:pt x="110" y="57"/>
                      <a:pt x="110" y="57"/>
                    </a:cubicBezTo>
                    <a:cubicBezTo>
                      <a:pt x="110" y="57"/>
                      <a:pt x="111" y="57"/>
                      <a:pt x="111" y="57"/>
                    </a:cubicBezTo>
                    <a:cubicBezTo>
                      <a:pt x="110" y="53"/>
                      <a:pt x="110" y="53"/>
                      <a:pt x="110" y="53"/>
                    </a:cubicBezTo>
                    <a:cubicBezTo>
                      <a:pt x="110" y="57"/>
                      <a:pt x="110" y="57"/>
                      <a:pt x="110" y="57"/>
                    </a:cubicBezTo>
                    <a:cubicBezTo>
                      <a:pt x="110" y="54"/>
                      <a:pt x="110" y="54"/>
                      <a:pt x="110" y="54"/>
                    </a:cubicBezTo>
                    <a:cubicBezTo>
                      <a:pt x="109" y="57"/>
                      <a:pt x="109" y="57"/>
                      <a:pt x="109" y="57"/>
                    </a:cubicBezTo>
                    <a:cubicBezTo>
                      <a:pt x="110" y="57"/>
                      <a:pt x="110" y="57"/>
                      <a:pt x="110" y="57"/>
                    </a:cubicBezTo>
                    <a:cubicBezTo>
                      <a:pt x="110" y="54"/>
                      <a:pt x="110" y="54"/>
                      <a:pt x="110" y="54"/>
                    </a:cubicBezTo>
                    <a:cubicBezTo>
                      <a:pt x="109" y="57"/>
                      <a:pt x="109" y="57"/>
                      <a:pt x="109" y="57"/>
                    </a:cubicBezTo>
                    <a:cubicBezTo>
                      <a:pt x="109" y="57"/>
                      <a:pt x="109" y="57"/>
                      <a:pt x="109" y="57"/>
                    </a:cubicBezTo>
                    <a:cubicBezTo>
                      <a:pt x="110" y="57"/>
                      <a:pt x="110" y="57"/>
                      <a:pt x="111" y="58"/>
                    </a:cubicBezTo>
                    <a:cubicBezTo>
                      <a:pt x="115" y="59"/>
                      <a:pt x="122" y="62"/>
                      <a:pt x="131" y="67"/>
                    </a:cubicBezTo>
                    <a:cubicBezTo>
                      <a:pt x="144" y="73"/>
                      <a:pt x="160" y="81"/>
                      <a:pt x="173" y="88"/>
                    </a:cubicBezTo>
                    <a:cubicBezTo>
                      <a:pt x="180" y="91"/>
                      <a:pt x="186" y="94"/>
                      <a:pt x="190" y="96"/>
                    </a:cubicBezTo>
                    <a:cubicBezTo>
                      <a:pt x="194" y="98"/>
                      <a:pt x="196" y="99"/>
                      <a:pt x="196" y="99"/>
                    </a:cubicBezTo>
                    <a:cubicBezTo>
                      <a:pt x="198" y="100"/>
                      <a:pt x="200" y="99"/>
                      <a:pt x="201" y="97"/>
                    </a:cubicBezTo>
                    <a:cubicBezTo>
                      <a:pt x="203" y="96"/>
                      <a:pt x="202" y="93"/>
                      <a:pt x="200" y="92"/>
                    </a:cubicBezTo>
                    <a:cubicBezTo>
                      <a:pt x="168" y="72"/>
                      <a:pt x="168" y="72"/>
                      <a:pt x="168" y="72"/>
                    </a:cubicBezTo>
                    <a:cubicBezTo>
                      <a:pt x="214" y="91"/>
                      <a:pt x="214" y="91"/>
                      <a:pt x="214" y="91"/>
                    </a:cubicBezTo>
                    <a:cubicBezTo>
                      <a:pt x="216" y="92"/>
                      <a:pt x="218" y="91"/>
                      <a:pt x="219" y="90"/>
                    </a:cubicBezTo>
                    <a:cubicBezTo>
                      <a:pt x="220" y="89"/>
                      <a:pt x="220" y="88"/>
                      <a:pt x="220" y="88"/>
                    </a:cubicBezTo>
                    <a:cubicBezTo>
                      <a:pt x="220" y="86"/>
                      <a:pt x="220" y="86"/>
                      <a:pt x="219" y="85"/>
                    </a:cubicBezTo>
                    <a:cubicBezTo>
                      <a:pt x="219" y="85"/>
                      <a:pt x="219" y="84"/>
                      <a:pt x="218" y="84"/>
                    </a:cubicBezTo>
                    <a:cubicBezTo>
                      <a:pt x="218" y="83"/>
                      <a:pt x="217" y="83"/>
                      <a:pt x="216" y="82"/>
                    </a:cubicBezTo>
                    <a:cubicBezTo>
                      <a:pt x="213" y="80"/>
                      <a:pt x="207" y="77"/>
                      <a:pt x="200" y="72"/>
                    </a:cubicBezTo>
                    <a:cubicBezTo>
                      <a:pt x="189" y="66"/>
                      <a:pt x="176" y="59"/>
                      <a:pt x="166" y="52"/>
                    </a:cubicBezTo>
                    <a:cubicBezTo>
                      <a:pt x="160" y="49"/>
                      <a:pt x="156" y="46"/>
                      <a:pt x="153" y="44"/>
                    </a:cubicBezTo>
                    <a:cubicBezTo>
                      <a:pt x="151" y="43"/>
                      <a:pt x="150" y="42"/>
                      <a:pt x="149" y="42"/>
                    </a:cubicBezTo>
                    <a:cubicBezTo>
                      <a:pt x="149" y="42"/>
                      <a:pt x="148" y="41"/>
                      <a:pt x="148" y="41"/>
                    </a:cubicBezTo>
                    <a:cubicBezTo>
                      <a:pt x="147" y="43"/>
                      <a:pt x="147" y="43"/>
                      <a:pt x="147" y="43"/>
                    </a:cubicBezTo>
                    <a:cubicBezTo>
                      <a:pt x="149" y="42"/>
                      <a:pt x="149" y="42"/>
                      <a:pt x="149" y="42"/>
                    </a:cubicBezTo>
                    <a:cubicBezTo>
                      <a:pt x="148" y="41"/>
                      <a:pt x="148" y="41"/>
                      <a:pt x="148" y="41"/>
                    </a:cubicBezTo>
                    <a:cubicBezTo>
                      <a:pt x="147" y="43"/>
                      <a:pt x="147" y="43"/>
                      <a:pt x="147" y="43"/>
                    </a:cubicBezTo>
                    <a:cubicBezTo>
                      <a:pt x="149" y="42"/>
                      <a:pt x="149" y="42"/>
                      <a:pt x="149" y="42"/>
                    </a:cubicBezTo>
                    <a:cubicBezTo>
                      <a:pt x="146" y="43"/>
                      <a:pt x="146" y="43"/>
                      <a:pt x="146" y="43"/>
                    </a:cubicBezTo>
                    <a:cubicBezTo>
                      <a:pt x="149" y="43"/>
                      <a:pt x="149" y="43"/>
                      <a:pt x="149" y="43"/>
                    </a:cubicBezTo>
                    <a:cubicBezTo>
                      <a:pt x="149" y="42"/>
                      <a:pt x="149" y="42"/>
                      <a:pt x="149" y="42"/>
                    </a:cubicBezTo>
                    <a:cubicBezTo>
                      <a:pt x="146" y="43"/>
                      <a:pt x="146" y="43"/>
                      <a:pt x="146" y="43"/>
                    </a:cubicBezTo>
                    <a:cubicBezTo>
                      <a:pt x="149" y="43"/>
                      <a:pt x="149" y="43"/>
                      <a:pt x="149" y="43"/>
                    </a:cubicBezTo>
                    <a:cubicBezTo>
                      <a:pt x="145" y="43"/>
                      <a:pt x="145" y="43"/>
                      <a:pt x="145" y="43"/>
                    </a:cubicBezTo>
                    <a:cubicBezTo>
                      <a:pt x="148" y="46"/>
                      <a:pt x="148" y="46"/>
                      <a:pt x="148" y="46"/>
                    </a:cubicBezTo>
                    <a:cubicBezTo>
                      <a:pt x="149" y="45"/>
                      <a:pt x="149" y="44"/>
                      <a:pt x="149" y="43"/>
                    </a:cubicBezTo>
                    <a:cubicBezTo>
                      <a:pt x="145" y="43"/>
                      <a:pt x="145" y="43"/>
                      <a:pt x="145" y="43"/>
                    </a:cubicBezTo>
                    <a:cubicBezTo>
                      <a:pt x="148" y="46"/>
                      <a:pt x="148" y="46"/>
                      <a:pt x="148" y="46"/>
                    </a:cubicBezTo>
                    <a:cubicBezTo>
                      <a:pt x="145" y="43"/>
                      <a:pt x="145" y="43"/>
                      <a:pt x="145" y="43"/>
                    </a:cubicBezTo>
                    <a:cubicBezTo>
                      <a:pt x="145" y="47"/>
                      <a:pt x="145" y="47"/>
                      <a:pt x="145" y="47"/>
                    </a:cubicBezTo>
                    <a:cubicBezTo>
                      <a:pt x="145" y="43"/>
                      <a:pt x="145" y="43"/>
                      <a:pt x="145" y="43"/>
                    </a:cubicBezTo>
                    <a:cubicBezTo>
                      <a:pt x="144" y="47"/>
                      <a:pt x="144" y="47"/>
                      <a:pt x="144" y="47"/>
                    </a:cubicBezTo>
                    <a:cubicBezTo>
                      <a:pt x="144" y="47"/>
                      <a:pt x="145" y="47"/>
                      <a:pt x="145" y="47"/>
                    </a:cubicBezTo>
                    <a:cubicBezTo>
                      <a:pt x="145" y="43"/>
                      <a:pt x="145" y="43"/>
                      <a:pt x="145" y="43"/>
                    </a:cubicBezTo>
                    <a:cubicBezTo>
                      <a:pt x="144" y="47"/>
                      <a:pt x="144" y="47"/>
                      <a:pt x="144" y="47"/>
                    </a:cubicBezTo>
                    <a:cubicBezTo>
                      <a:pt x="145" y="43"/>
                      <a:pt x="145" y="43"/>
                      <a:pt x="145" y="43"/>
                    </a:cubicBezTo>
                    <a:cubicBezTo>
                      <a:pt x="144" y="47"/>
                      <a:pt x="144" y="47"/>
                      <a:pt x="144" y="47"/>
                    </a:cubicBezTo>
                    <a:cubicBezTo>
                      <a:pt x="144" y="47"/>
                      <a:pt x="144" y="47"/>
                      <a:pt x="144" y="47"/>
                    </a:cubicBezTo>
                    <a:cubicBezTo>
                      <a:pt x="145" y="43"/>
                      <a:pt x="145" y="43"/>
                      <a:pt x="145" y="43"/>
                    </a:cubicBezTo>
                    <a:cubicBezTo>
                      <a:pt x="144" y="47"/>
                      <a:pt x="144" y="47"/>
                      <a:pt x="144" y="47"/>
                    </a:cubicBezTo>
                    <a:cubicBezTo>
                      <a:pt x="145" y="44"/>
                      <a:pt x="145" y="44"/>
                      <a:pt x="145" y="44"/>
                    </a:cubicBezTo>
                    <a:cubicBezTo>
                      <a:pt x="144" y="47"/>
                      <a:pt x="144" y="47"/>
                      <a:pt x="144" y="47"/>
                    </a:cubicBezTo>
                    <a:cubicBezTo>
                      <a:pt x="144" y="47"/>
                      <a:pt x="144" y="47"/>
                      <a:pt x="144" y="47"/>
                    </a:cubicBezTo>
                    <a:cubicBezTo>
                      <a:pt x="145" y="44"/>
                      <a:pt x="145" y="44"/>
                      <a:pt x="145" y="44"/>
                    </a:cubicBezTo>
                    <a:cubicBezTo>
                      <a:pt x="144" y="47"/>
                      <a:pt x="144" y="47"/>
                      <a:pt x="144" y="47"/>
                    </a:cubicBezTo>
                    <a:cubicBezTo>
                      <a:pt x="144" y="47"/>
                      <a:pt x="144" y="47"/>
                      <a:pt x="145" y="48"/>
                    </a:cubicBezTo>
                    <a:cubicBezTo>
                      <a:pt x="150" y="50"/>
                      <a:pt x="170" y="59"/>
                      <a:pt x="190" y="68"/>
                    </a:cubicBezTo>
                    <a:cubicBezTo>
                      <a:pt x="200" y="73"/>
                      <a:pt x="210" y="77"/>
                      <a:pt x="217" y="80"/>
                    </a:cubicBezTo>
                    <a:cubicBezTo>
                      <a:pt x="221" y="82"/>
                      <a:pt x="225" y="83"/>
                      <a:pt x="227" y="84"/>
                    </a:cubicBezTo>
                    <a:cubicBezTo>
                      <a:pt x="229" y="85"/>
                      <a:pt x="230" y="85"/>
                      <a:pt x="231" y="85"/>
                    </a:cubicBezTo>
                    <a:cubicBezTo>
                      <a:pt x="232" y="86"/>
                      <a:pt x="233" y="86"/>
                      <a:pt x="234" y="86"/>
                    </a:cubicBezTo>
                    <a:cubicBezTo>
                      <a:pt x="234" y="86"/>
                      <a:pt x="235" y="86"/>
                      <a:pt x="235" y="86"/>
                    </a:cubicBezTo>
                    <a:cubicBezTo>
                      <a:pt x="236" y="86"/>
                      <a:pt x="236" y="85"/>
                      <a:pt x="236" y="85"/>
                    </a:cubicBezTo>
                    <a:cubicBezTo>
                      <a:pt x="237" y="85"/>
                      <a:pt x="237" y="84"/>
                      <a:pt x="238" y="84"/>
                    </a:cubicBezTo>
                    <a:cubicBezTo>
                      <a:pt x="238" y="83"/>
                      <a:pt x="238" y="82"/>
                      <a:pt x="238" y="81"/>
                    </a:cubicBezTo>
                    <a:cubicBezTo>
                      <a:pt x="238" y="80"/>
                      <a:pt x="237" y="79"/>
                      <a:pt x="236" y="78"/>
                    </a:cubicBezTo>
                    <a:cubicBezTo>
                      <a:pt x="236" y="78"/>
                      <a:pt x="232" y="76"/>
                      <a:pt x="226" y="72"/>
                    </a:cubicBezTo>
                    <a:cubicBezTo>
                      <a:pt x="216" y="66"/>
                      <a:pt x="202" y="57"/>
                      <a:pt x="190" y="50"/>
                    </a:cubicBezTo>
                    <a:cubicBezTo>
                      <a:pt x="184" y="46"/>
                      <a:pt x="178" y="42"/>
                      <a:pt x="174" y="40"/>
                    </a:cubicBezTo>
                    <a:cubicBezTo>
                      <a:pt x="172" y="39"/>
                      <a:pt x="171" y="38"/>
                      <a:pt x="170" y="37"/>
                    </a:cubicBezTo>
                    <a:cubicBezTo>
                      <a:pt x="169" y="37"/>
                      <a:pt x="169" y="36"/>
                      <a:pt x="169" y="36"/>
                    </a:cubicBezTo>
                    <a:cubicBezTo>
                      <a:pt x="169" y="36"/>
                      <a:pt x="169" y="36"/>
                      <a:pt x="169" y="36"/>
                    </a:cubicBezTo>
                    <a:cubicBezTo>
                      <a:pt x="167" y="38"/>
                      <a:pt x="167" y="38"/>
                      <a:pt x="167" y="38"/>
                    </a:cubicBezTo>
                    <a:cubicBezTo>
                      <a:pt x="169" y="36"/>
                      <a:pt x="169" y="36"/>
                      <a:pt x="169" y="36"/>
                    </a:cubicBezTo>
                    <a:cubicBezTo>
                      <a:pt x="169" y="36"/>
                      <a:pt x="169" y="36"/>
                      <a:pt x="169" y="36"/>
                    </a:cubicBezTo>
                    <a:cubicBezTo>
                      <a:pt x="167" y="38"/>
                      <a:pt x="167" y="38"/>
                      <a:pt x="167" y="38"/>
                    </a:cubicBezTo>
                    <a:cubicBezTo>
                      <a:pt x="169" y="36"/>
                      <a:pt x="169" y="36"/>
                      <a:pt x="169" y="36"/>
                    </a:cubicBezTo>
                    <a:cubicBezTo>
                      <a:pt x="166" y="39"/>
                      <a:pt x="166" y="39"/>
                      <a:pt x="166" y="39"/>
                    </a:cubicBezTo>
                    <a:cubicBezTo>
                      <a:pt x="169" y="37"/>
                      <a:pt x="169" y="37"/>
                      <a:pt x="169" y="37"/>
                    </a:cubicBezTo>
                    <a:cubicBezTo>
                      <a:pt x="169" y="36"/>
                      <a:pt x="169" y="36"/>
                      <a:pt x="169" y="36"/>
                    </a:cubicBezTo>
                    <a:cubicBezTo>
                      <a:pt x="166" y="39"/>
                      <a:pt x="166" y="39"/>
                      <a:pt x="166" y="39"/>
                    </a:cubicBezTo>
                    <a:cubicBezTo>
                      <a:pt x="169" y="37"/>
                      <a:pt x="169" y="37"/>
                      <a:pt x="169" y="37"/>
                    </a:cubicBezTo>
                    <a:cubicBezTo>
                      <a:pt x="166" y="39"/>
                      <a:pt x="166" y="39"/>
                      <a:pt x="166" y="39"/>
                    </a:cubicBezTo>
                    <a:cubicBezTo>
                      <a:pt x="170" y="39"/>
                      <a:pt x="170" y="39"/>
                      <a:pt x="170" y="39"/>
                    </a:cubicBezTo>
                    <a:cubicBezTo>
                      <a:pt x="170" y="38"/>
                      <a:pt x="169" y="37"/>
                      <a:pt x="169" y="37"/>
                    </a:cubicBezTo>
                    <a:cubicBezTo>
                      <a:pt x="166" y="39"/>
                      <a:pt x="166" y="39"/>
                      <a:pt x="166" y="39"/>
                    </a:cubicBezTo>
                    <a:cubicBezTo>
                      <a:pt x="170" y="39"/>
                      <a:pt x="170" y="39"/>
                      <a:pt x="170" y="39"/>
                    </a:cubicBezTo>
                    <a:cubicBezTo>
                      <a:pt x="166" y="39"/>
                      <a:pt x="166" y="39"/>
                      <a:pt x="166" y="39"/>
                    </a:cubicBezTo>
                    <a:cubicBezTo>
                      <a:pt x="169" y="41"/>
                      <a:pt x="169" y="41"/>
                      <a:pt x="169" y="41"/>
                    </a:cubicBezTo>
                    <a:cubicBezTo>
                      <a:pt x="170" y="40"/>
                      <a:pt x="170" y="39"/>
                      <a:pt x="170" y="39"/>
                    </a:cubicBezTo>
                    <a:cubicBezTo>
                      <a:pt x="166" y="39"/>
                      <a:pt x="166" y="39"/>
                      <a:pt x="166" y="39"/>
                    </a:cubicBezTo>
                    <a:cubicBezTo>
                      <a:pt x="169" y="41"/>
                      <a:pt x="169" y="41"/>
                      <a:pt x="169" y="41"/>
                    </a:cubicBezTo>
                    <a:cubicBezTo>
                      <a:pt x="166" y="39"/>
                      <a:pt x="166" y="39"/>
                      <a:pt x="166" y="39"/>
                    </a:cubicBezTo>
                    <a:cubicBezTo>
                      <a:pt x="164" y="42"/>
                      <a:pt x="164" y="42"/>
                      <a:pt x="164" y="42"/>
                    </a:cubicBezTo>
                    <a:cubicBezTo>
                      <a:pt x="164" y="42"/>
                      <a:pt x="185" y="53"/>
                      <a:pt x="206" y="63"/>
                    </a:cubicBezTo>
                    <a:cubicBezTo>
                      <a:pt x="217" y="68"/>
                      <a:pt x="228" y="74"/>
                      <a:pt x="236" y="77"/>
                    </a:cubicBezTo>
                    <a:cubicBezTo>
                      <a:pt x="240" y="79"/>
                      <a:pt x="244" y="81"/>
                      <a:pt x="247" y="82"/>
                    </a:cubicBezTo>
                    <a:cubicBezTo>
                      <a:pt x="248" y="83"/>
                      <a:pt x="250" y="83"/>
                      <a:pt x="251" y="84"/>
                    </a:cubicBezTo>
                    <a:cubicBezTo>
                      <a:pt x="251" y="84"/>
                      <a:pt x="252" y="84"/>
                      <a:pt x="252" y="84"/>
                    </a:cubicBezTo>
                    <a:cubicBezTo>
                      <a:pt x="253" y="84"/>
                      <a:pt x="253" y="84"/>
                      <a:pt x="254" y="84"/>
                    </a:cubicBezTo>
                    <a:cubicBezTo>
                      <a:pt x="254" y="84"/>
                      <a:pt x="255" y="84"/>
                      <a:pt x="255" y="84"/>
                    </a:cubicBezTo>
                    <a:cubicBezTo>
                      <a:pt x="256" y="84"/>
                      <a:pt x="257" y="83"/>
                      <a:pt x="258" y="82"/>
                    </a:cubicBezTo>
                    <a:cubicBezTo>
                      <a:pt x="258" y="82"/>
                      <a:pt x="258" y="82"/>
                      <a:pt x="258" y="82"/>
                    </a:cubicBezTo>
                    <a:cubicBezTo>
                      <a:pt x="258" y="82"/>
                      <a:pt x="258" y="81"/>
                      <a:pt x="258" y="80"/>
                    </a:cubicBezTo>
                    <a:cubicBezTo>
                      <a:pt x="258" y="79"/>
                      <a:pt x="258" y="78"/>
                      <a:pt x="258" y="78"/>
                    </a:cubicBezTo>
                    <a:cubicBezTo>
                      <a:pt x="257" y="77"/>
                      <a:pt x="257" y="77"/>
                      <a:pt x="256" y="77"/>
                    </a:cubicBezTo>
                    <a:cubicBezTo>
                      <a:pt x="256" y="76"/>
                      <a:pt x="255" y="76"/>
                      <a:pt x="254" y="75"/>
                    </a:cubicBezTo>
                    <a:cubicBezTo>
                      <a:pt x="251" y="72"/>
                      <a:pt x="245" y="69"/>
                      <a:pt x="238" y="64"/>
                    </a:cubicBezTo>
                    <a:cubicBezTo>
                      <a:pt x="216" y="50"/>
                      <a:pt x="183" y="31"/>
                      <a:pt x="183" y="31"/>
                    </a:cubicBezTo>
                    <a:cubicBezTo>
                      <a:pt x="181" y="34"/>
                      <a:pt x="181" y="34"/>
                      <a:pt x="181" y="34"/>
                    </a:cubicBezTo>
                    <a:cubicBezTo>
                      <a:pt x="179" y="38"/>
                      <a:pt x="179" y="38"/>
                      <a:pt x="179" y="38"/>
                    </a:cubicBezTo>
                    <a:cubicBezTo>
                      <a:pt x="179" y="38"/>
                      <a:pt x="201" y="48"/>
                      <a:pt x="223" y="58"/>
                    </a:cubicBezTo>
                    <a:cubicBezTo>
                      <a:pt x="234" y="63"/>
                      <a:pt x="246" y="68"/>
                      <a:pt x="255" y="72"/>
                    </a:cubicBezTo>
                    <a:cubicBezTo>
                      <a:pt x="259" y="74"/>
                      <a:pt x="263" y="75"/>
                      <a:pt x="266" y="76"/>
                    </a:cubicBezTo>
                    <a:cubicBezTo>
                      <a:pt x="267" y="77"/>
                      <a:pt x="268" y="77"/>
                      <a:pt x="270" y="78"/>
                    </a:cubicBezTo>
                    <a:cubicBezTo>
                      <a:pt x="270" y="78"/>
                      <a:pt x="271" y="78"/>
                      <a:pt x="271" y="78"/>
                    </a:cubicBezTo>
                    <a:cubicBezTo>
                      <a:pt x="271" y="78"/>
                      <a:pt x="272" y="78"/>
                      <a:pt x="273" y="78"/>
                    </a:cubicBezTo>
                    <a:cubicBezTo>
                      <a:pt x="273" y="78"/>
                      <a:pt x="273" y="78"/>
                      <a:pt x="274" y="78"/>
                    </a:cubicBezTo>
                    <a:cubicBezTo>
                      <a:pt x="274" y="78"/>
                      <a:pt x="275" y="78"/>
                      <a:pt x="275" y="78"/>
                    </a:cubicBezTo>
                    <a:cubicBezTo>
                      <a:pt x="275" y="77"/>
                      <a:pt x="276" y="77"/>
                      <a:pt x="276" y="76"/>
                    </a:cubicBezTo>
                    <a:cubicBezTo>
                      <a:pt x="277" y="75"/>
                      <a:pt x="277" y="74"/>
                      <a:pt x="277" y="73"/>
                    </a:cubicBezTo>
                    <a:cubicBezTo>
                      <a:pt x="277" y="72"/>
                      <a:pt x="276" y="71"/>
                      <a:pt x="275" y="71"/>
                    </a:cubicBezTo>
                    <a:cubicBezTo>
                      <a:pt x="202" y="25"/>
                      <a:pt x="202" y="25"/>
                      <a:pt x="202" y="25"/>
                    </a:cubicBezTo>
                    <a:cubicBezTo>
                      <a:pt x="200" y="29"/>
                      <a:pt x="200" y="29"/>
                      <a:pt x="200" y="29"/>
                    </a:cubicBezTo>
                    <a:cubicBezTo>
                      <a:pt x="203" y="31"/>
                      <a:pt x="203" y="31"/>
                      <a:pt x="203" y="31"/>
                    </a:cubicBezTo>
                    <a:cubicBezTo>
                      <a:pt x="200" y="29"/>
                      <a:pt x="200" y="29"/>
                      <a:pt x="200" y="29"/>
                    </a:cubicBezTo>
                    <a:cubicBezTo>
                      <a:pt x="202" y="32"/>
                      <a:pt x="202" y="32"/>
                      <a:pt x="202" y="32"/>
                    </a:cubicBezTo>
                    <a:cubicBezTo>
                      <a:pt x="203" y="32"/>
                      <a:pt x="203" y="31"/>
                      <a:pt x="203" y="31"/>
                    </a:cubicBezTo>
                    <a:cubicBezTo>
                      <a:pt x="200" y="29"/>
                      <a:pt x="200" y="29"/>
                      <a:pt x="200" y="29"/>
                    </a:cubicBezTo>
                    <a:cubicBezTo>
                      <a:pt x="202" y="32"/>
                      <a:pt x="202" y="32"/>
                      <a:pt x="202" y="32"/>
                    </a:cubicBezTo>
                    <a:cubicBezTo>
                      <a:pt x="200" y="29"/>
                      <a:pt x="200" y="29"/>
                      <a:pt x="200" y="29"/>
                    </a:cubicBezTo>
                    <a:cubicBezTo>
                      <a:pt x="201" y="33"/>
                      <a:pt x="201" y="33"/>
                      <a:pt x="201" y="33"/>
                    </a:cubicBezTo>
                    <a:cubicBezTo>
                      <a:pt x="201" y="33"/>
                      <a:pt x="202" y="32"/>
                      <a:pt x="202" y="32"/>
                    </a:cubicBezTo>
                    <a:cubicBezTo>
                      <a:pt x="200" y="29"/>
                      <a:pt x="200" y="29"/>
                      <a:pt x="200" y="29"/>
                    </a:cubicBezTo>
                    <a:cubicBezTo>
                      <a:pt x="201" y="33"/>
                      <a:pt x="201" y="33"/>
                      <a:pt x="201" y="33"/>
                    </a:cubicBezTo>
                    <a:cubicBezTo>
                      <a:pt x="200" y="29"/>
                      <a:pt x="200" y="29"/>
                      <a:pt x="200" y="29"/>
                    </a:cubicBezTo>
                    <a:cubicBezTo>
                      <a:pt x="200" y="33"/>
                      <a:pt x="200" y="33"/>
                      <a:pt x="200" y="33"/>
                    </a:cubicBezTo>
                    <a:cubicBezTo>
                      <a:pt x="201" y="33"/>
                      <a:pt x="201" y="33"/>
                      <a:pt x="201" y="33"/>
                    </a:cubicBezTo>
                    <a:cubicBezTo>
                      <a:pt x="200" y="29"/>
                      <a:pt x="200" y="29"/>
                      <a:pt x="200" y="29"/>
                    </a:cubicBezTo>
                    <a:cubicBezTo>
                      <a:pt x="200" y="33"/>
                      <a:pt x="200" y="33"/>
                      <a:pt x="200" y="33"/>
                    </a:cubicBezTo>
                    <a:cubicBezTo>
                      <a:pt x="200" y="30"/>
                      <a:pt x="200" y="30"/>
                      <a:pt x="200" y="30"/>
                    </a:cubicBezTo>
                    <a:cubicBezTo>
                      <a:pt x="200" y="33"/>
                      <a:pt x="200" y="33"/>
                      <a:pt x="200" y="33"/>
                    </a:cubicBezTo>
                    <a:cubicBezTo>
                      <a:pt x="200" y="33"/>
                      <a:pt x="200" y="33"/>
                      <a:pt x="200" y="33"/>
                    </a:cubicBezTo>
                    <a:cubicBezTo>
                      <a:pt x="200" y="30"/>
                      <a:pt x="200" y="30"/>
                      <a:pt x="200" y="30"/>
                    </a:cubicBezTo>
                    <a:cubicBezTo>
                      <a:pt x="200" y="33"/>
                      <a:pt x="200" y="33"/>
                      <a:pt x="200" y="33"/>
                    </a:cubicBezTo>
                    <a:cubicBezTo>
                      <a:pt x="200" y="32"/>
                      <a:pt x="200" y="32"/>
                      <a:pt x="200" y="32"/>
                    </a:cubicBezTo>
                    <a:cubicBezTo>
                      <a:pt x="200" y="33"/>
                      <a:pt x="200" y="33"/>
                      <a:pt x="200" y="33"/>
                    </a:cubicBezTo>
                    <a:cubicBezTo>
                      <a:pt x="200" y="33"/>
                      <a:pt x="200" y="33"/>
                      <a:pt x="200" y="33"/>
                    </a:cubicBezTo>
                    <a:cubicBezTo>
                      <a:pt x="200" y="32"/>
                      <a:pt x="200" y="32"/>
                      <a:pt x="200" y="32"/>
                    </a:cubicBezTo>
                    <a:cubicBezTo>
                      <a:pt x="200" y="33"/>
                      <a:pt x="200" y="33"/>
                      <a:pt x="200" y="33"/>
                    </a:cubicBezTo>
                    <a:cubicBezTo>
                      <a:pt x="200" y="33"/>
                      <a:pt x="200" y="33"/>
                      <a:pt x="201" y="33"/>
                    </a:cubicBezTo>
                    <a:cubicBezTo>
                      <a:pt x="205" y="35"/>
                      <a:pt x="212" y="38"/>
                      <a:pt x="220" y="42"/>
                    </a:cubicBezTo>
                    <a:cubicBezTo>
                      <a:pt x="233" y="47"/>
                      <a:pt x="250" y="55"/>
                      <a:pt x="264" y="61"/>
                    </a:cubicBezTo>
                    <a:cubicBezTo>
                      <a:pt x="271" y="64"/>
                      <a:pt x="277" y="67"/>
                      <a:pt x="282" y="69"/>
                    </a:cubicBezTo>
                    <a:cubicBezTo>
                      <a:pt x="285" y="70"/>
                      <a:pt x="287" y="70"/>
                      <a:pt x="288" y="71"/>
                    </a:cubicBezTo>
                    <a:cubicBezTo>
                      <a:pt x="289" y="71"/>
                      <a:pt x="290" y="72"/>
                      <a:pt x="291" y="72"/>
                    </a:cubicBezTo>
                    <a:cubicBezTo>
                      <a:pt x="291" y="72"/>
                      <a:pt x="292" y="72"/>
                      <a:pt x="293" y="72"/>
                    </a:cubicBezTo>
                    <a:cubicBezTo>
                      <a:pt x="293" y="72"/>
                      <a:pt x="294" y="72"/>
                      <a:pt x="294" y="72"/>
                    </a:cubicBezTo>
                    <a:cubicBezTo>
                      <a:pt x="295" y="72"/>
                      <a:pt x="296" y="71"/>
                      <a:pt x="297" y="70"/>
                    </a:cubicBezTo>
                    <a:cubicBezTo>
                      <a:pt x="297" y="70"/>
                      <a:pt x="297" y="70"/>
                      <a:pt x="297" y="70"/>
                    </a:cubicBezTo>
                    <a:cubicBezTo>
                      <a:pt x="297" y="69"/>
                      <a:pt x="297" y="69"/>
                      <a:pt x="297" y="68"/>
                    </a:cubicBezTo>
                    <a:cubicBezTo>
                      <a:pt x="297" y="67"/>
                      <a:pt x="297" y="67"/>
                      <a:pt x="297" y="66"/>
                    </a:cubicBezTo>
                    <a:cubicBezTo>
                      <a:pt x="297" y="66"/>
                      <a:pt x="296" y="65"/>
                      <a:pt x="296" y="65"/>
                    </a:cubicBezTo>
                    <a:cubicBezTo>
                      <a:pt x="296" y="65"/>
                      <a:pt x="295" y="64"/>
                      <a:pt x="295" y="64"/>
                    </a:cubicBezTo>
                    <a:cubicBezTo>
                      <a:pt x="294" y="63"/>
                      <a:pt x="292" y="62"/>
                      <a:pt x="289" y="60"/>
                    </a:cubicBezTo>
                    <a:cubicBezTo>
                      <a:pt x="280" y="54"/>
                      <a:pt x="262" y="43"/>
                      <a:pt x="247" y="34"/>
                    </a:cubicBezTo>
                    <a:cubicBezTo>
                      <a:pt x="239" y="29"/>
                      <a:pt x="231" y="25"/>
                      <a:pt x="226" y="21"/>
                    </a:cubicBezTo>
                    <a:cubicBezTo>
                      <a:pt x="224" y="20"/>
                      <a:pt x="221" y="18"/>
                      <a:pt x="220" y="18"/>
                    </a:cubicBezTo>
                    <a:cubicBezTo>
                      <a:pt x="219" y="17"/>
                      <a:pt x="219" y="17"/>
                      <a:pt x="218" y="17"/>
                    </a:cubicBezTo>
                    <a:cubicBezTo>
                      <a:pt x="218" y="16"/>
                      <a:pt x="218" y="16"/>
                      <a:pt x="218" y="16"/>
                    </a:cubicBezTo>
                    <a:cubicBezTo>
                      <a:pt x="218" y="16"/>
                      <a:pt x="218" y="16"/>
                      <a:pt x="218" y="16"/>
                    </a:cubicBezTo>
                    <a:cubicBezTo>
                      <a:pt x="217" y="18"/>
                      <a:pt x="217" y="18"/>
                      <a:pt x="217" y="18"/>
                    </a:cubicBezTo>
                    <a:cubicBezTo>
                      <a:pt x="218" y="16"/>
                      <a:pt x="218" y="16"/>
                      <a:pt x="218" y="16"/>
                    </a:cubicBezTo>
                    <a:cubicBezTo>
                      <a:pt x="218" y="16"/>
                      <a:pt x="218" y="16"/>
                      <a:pt x="218" y="16"/>
                    </a:cubicBezTo>
                    <a:cubicBezTo>
                      <a:pt x="217" y="18"/>
                      <a:pt x="217" y="18"/>
                      <a:pt x="217" y="18"/>
                    </a:cubicBezTo>
                    <a:cubicBezTo>
                      <a:pt x="218" y="16"/>
                      <a:pt x="218" y="16"/>
                      <a:pt x="218" y="16"/>
                    </a:cubicBezTo>
                    <a:cubicBezTo>
                      <a:pt x="216" y="19"/>
                      <a:pt x="216" y="19"/>
                      <a:pt x="216" y="19"/>
                    </a:cubicBezTo>
                    <a:cubicBezTo>
                      <a:pt x="219" y="17"/>
                      <a:pt x="219" y="17"/>
                      <a:pt x="219" y="17"/>
                    </a:cubicBezTo>
                    <a:cubicBezTo>
                      <a:pt x="218" y="16"/>
                      <a:pt x="218" y="16"/>
                      <a:pt x="218" y="16"/>
                    </a:cubicBezTo>
                    <a:cubicBezTo>
                      <a:pt x="216" y="19"/>
                      <a:pt x="216" y="19"/>
                      <a:pt x="216" y="19"/>
                    </a:cubicBezTo>
                    <a:cubicBezTo>
                      <a:pt x="219" y="17"/>
                      <a:pt x="219" y="17"/>
                      <a:pt x="219" y="17"/>
                    </a:cubicBezTo>
                    <a:cubicBezTo>
                      <a:pt x="216" y="19"/>
                      <a:pt x="216" y="19"/>
                      <a:pt x="216" y="19"/>
                    </a:cubicBezTo>
                    <a:cubicBezTo>
                      <a:pt x="219" y="18"/>
                      <a:pt x="219" y="18"/>
                      <a:pt x="219" y="18"/>
                    </a:cubicBezTo>
                    <a:cubicBezTo>
                      <a:pt x="219" y="17"/>
                      <a:pt x="219" y="17"/>
                      <a:pt x="219" y="17"/>
                    </a:cubicBezTo>
                    <a:cubicBezTo>
                      <a:pt x="216" y="19"/>
                      <a:pt x="216" y="19"/>
                      <a:pt x="216" y="19"/>
                    </a:cubicBezTo>
                    <a:cubicBezTo>
                      <a:pt x="219" y="18"/>
                      <a:pt x="219" y="18"/>
                      <a:pt x="219" y="18"/>
                    </a:cubicBezTo>
                    <a:cubicBezTo>
                      <a:pt x="216" y="19"/>
                      <a:pt x="216" y="19"/>
                      <a:pt x="216" y="19"/>
                    </a:cubicBezTo>
                    <a:cubicBezTo>
                      <a:pt x="219" y="19"/>
                      <a:pt x="219" y="19"/>
                      <a:pt x="219" y="19"/>
                    </a:cubicBezTo>
                    <a:cubicBezTo>
                      <a:pt x="219" y="18"/>
                      <a:pt x="219" y="18"/>
                      <a:pt x="219" y="18"/>
                    </a:cubicBezTo>
                    <a:cubicBezTo>
                      <a:pt x="216" y="19"/>
                      <a:pt x="216" y="19"/>
                      <a:pt x="216" y="19"/>
                    </a:cubicBezTo>
                    <a:cubicBezTo>
                      <a:pt x="219" y="19"/>
                      <a:pt x="219" y="19"/>
                      <a:pt x="219" y="19"/>
                    </a:cubicBezTo>
                    <a:cubicBezTo>
                      <a:pt x="215" y="19"/>
                      <a:pt x="215" y="19"/>
                      <a:pt x="215" y="19"/>
                    </a:cubicBezTo>
                    <a:cubicBezTo>
                      <a:pt x="219" y="21"/>
                      <a:pt x="219" y="21"/>
                      <a:pt x="219" y="21"/>
                    </a:cubicBezTo>
                    <a:cubicBezTo>
                      <a:pt x="216" y="19"/>
                      <a:pt x="216" y="19"/>
                      <a:pt x="216" y="19"/>
                    </a:cubicBezTo>
                    <a:cubicBezTo>
                      <a:pt x="217" y="23"/>
                      <a:pt x="217" y="23"/>
                      <a:pt x="217" y="23"/>
                    </a:cubicBezTo>
                    <a:cubicBezTo>
                      <a:pt x="217" y="23"/>
                      <a:pt x="218" y="23"/>
                      <a:pt x="219" y="21"/>
                    </a:cubicBezTo>
                    <a:cubicBezTo>
                      <a:pt x="216" y="19"/>
                      <a:pt x="216" y="19"/>
                      <a:pt x="216" y="19"/>
                    </a:cubicBezTo>
                    <a:cubicBezTo>
                      <a:pt x="217" y="23"/>
                      <a:pt x="217" y="23"/>
                      <a:pt x="217" y="23"/>
                    </a:cubicBezTo>
                    <a:cubicBezTo>
                      <a:pt x="216" y="19"/>
                      <a:pt x="216" y="19"/>
                      <a:pt x="216" y="19"/>
                    </a:cubicBezTo>
                    <a:cubicBezTo>
                      <a:pt x="216" y="23"/>
                      <a:pt x="216" y="23"/>
                      <a:pt x="216" y="23"/>
                    </a:cubicBezTo>
                    <a:cubicBezTo>
                      <a:pt x="216" y="23"/>
                      <a:pt x="216" y="23"/>
                      <a:pt x="217" y="23"/>
                    </a:cubicBezTo>
                    <a:cubicBezTo>
                      <a:pt x="216" y="19"/>
                      <a:pt x="216" y="19"/>
                      <a:pt x="216" y="19"/>
                    </a:cubicBezTo>
                    <a:cubicBezTo>
                      <a:pt x="216" y="23"/>
                      <a:pt x="216" y="23"/>
                      <a:pt x="216" y="23"/>
                    </a:cubicBezTo>
                    <a:cubicBezTo>
                      <a:pt x="216" y="20"/>
                      <a:pt x="216" y="20"/>
                      <a:pt x="216" y="20"/>
                    </a:cubicBezTo>
                    <a:cubicBezTo>
                      <a:pt x="215" y="23"/>
                      <a:pt x="215" y="23"/>
                      <a:pt x="215" y="23"/>
                    </a:cubicBezTo>
                    <a:cubicBezTo>
                      <a:pt x="215" y="23"/>
                      <a:pt x="215" y="23"/>
                      <a:pt x="216" y="23"/>
                    </a:cubicBezTo>
                    <a:cubicBezTo>
                      <a:pt x="216" y="20"/>
                      <a:pt x="216" y="20"/>
                      <a:pt x="216" y="20"/>
                    </a:cubicBezTo>
                    <a:cubicBezTo>
                      <a:pt x="215" y="23"/>
                      <a:pt x="215" y="23"/>
                      <a:pt x="215" y="23"/>
                    </a:cubicBezTo>
                    <a:cubicBezTo>
                      <a:pt x="215" y="22"/>
                      <a:pt x="215" y="22"/>
                      <a:pt x="215" y="22"/>
                    </a:cubicBezTo>
                    <a:cubicBezTo>
                      <a:pt x="215" y="23"/>
                      <a:pt x="215" y="23"/>
                      <a:pt x="215" y="23"/>
                    </a:cubicBezTo>
                    <a:cubicBezTo>
                      <a:pt x="215" y="23"/>
                      <a:pt x="215" y="23"/>
                      <a:pt x="215" y="23"/>
                    </a:cubicBezTo>
                    <a:cubicBezTo>
                      <a:pt x="215" y="22"/>
                      <a:pt x="215" y="22"/>
                      <a:pt x="215" y="22"/>
                    </a:cubicBezTo>
                    <a:cubicBezTo>
                      <a:pt x="215" y="23"/>
                      <a:pt x="215" y="23"/>
                      <a:pt x="215" y="23"/>
                    </a:cubicBezTo>
                    <a:cubicBezTo>
                      <a:pt x="215" y="23"/>
                      <a:pt x="215" y="23"/>
                      <a:pt x="216" y="24"/>
                    </a:cubicBezTo>
                    <a:cubicBezTo>
                      <a:pt x="219" y="25"/>
                      <a:pt x="225" y="28"/>
                      <a:pt x="232" y="31"/>
                    </a:cubicBezTo>
                    <a:cubicBezTo>
                      <a:pt x="244" y="37"/>
                      <a:pt x="258" y="44"/>
                      <a:pt x="270" y="49"/>
                    </a:cubicBezTo>
                    <a:cubicBezTo>
                      <a:pt x="276" y="52"/>
                      <a:pt x="281" y="55"/>
                      <a:pt x="285" y="57"/>
                    </a:cubicBezTo>
                    <a:cubicBezTo>
                      <a:pt x="287" y="57"/>
                      <a:pt x="289" y="58"/>
                      <a:pt x="290" y="59"/>
                    </a:cubicBezTo>
                    <a:cubicBezTo>
                      <a:pt x="291" y="59"/>
                      <a:pt x="292" y="59"/>
                      <a:pt x="292" y="59"/>
                    </a:cubicBezTo>
                    <a:cubicBezTo>
                      <a:pt x="293" y="60"/>
                      <a:pt x="293" y="60"/>
                      <a:pt x="294" y="60"/>
                    </a:cubicBezTo>
                    <a:cubicBezTo>
                      <a:pt x="295" y="60"/>
                      <a:pt x="295" y="60"/>
                      <a:pt x="296" y="59"/>
                    </a:cubicBezTo>
                    <a:cubicBezTo>
                      <a:pt x="296" y="59"/>
                      <a:pt x="297" y="59"/>
                      <a:pt x="298" y="58"/>
                    </a:cubicBezTo>
                    <a:cubicBezTo>
                      <a:pt x="298" y="57"/>
                      <a:pt x="299" y="56"/>
                      <a:pt x="299" y="56"/>
                    </a:cubicBezTo>
                    <a:cubicBezTo>
                      <a:pt x="299" y="55"/>
                      <a:pt x="298" y="54"/>
                      <a:pt x="298" y="54"/>
                    </a:cubicBezTo>
                    <a:cubicBezTo>
                      <a:pt x="298" y="53"/>
                      <a:pt x="298" y="53"/>
                      <a:pt x="298" y="53"/>
                    </a:cubicBezTo>
                    <a:cubicBezTo>
                      <a:pt x="297" y="52"/>
                      <a:pt x="297" y="52"/>
                      <a:pt x="297" y="52"/>
                    </a:cubicBezTo>
                    <a:cubicBezTo>
                      <a:pt x="297" y="52"/>
                      <a:pt x="296" y="52"/>
                      <a:pt x="296" y="51"/>
                    </a:cubicBezTo>
                    <a:cubicBezTo>
                      <a:pt x="293" y="50"/>
                      <a:pt x="288" y="47"/>
                      <a:pt x="282" y="43"/>
                    </a:cubicBezTo>
                    <a:cubicBezTo>
                      <a:pt x="273" y="37"/>
                      <a:pt x="261" y="30"/>
                      <a:pt x="252" y="24"/>
                    </a:cubicBezTo>
                    <a:cubicBezTo>
                      <a:pt x="247" y="21"/>
                      <a:pt x="243" y="19"/>
                      <a:pt x="240" y="17"/>
                    </a:cubicBezTo>
                    <a:cubicBezTo>
                      <a:pt x="238" y="16"/>
                      <a:pt x="237" y="15"/>
                      <a:pt x="236" y="15"/>
                    </a:cubicBezTo>
                    <a:cubicBezTo>
                      <a:pt x="236" y="14"/>
                      <a:pt x="236" y="14"/>
                      <a:pt x="235" y="14"/>
                    </a:cubicBezTo>
                    <a:cubicBezTo>
                      <a:pt x="235" y="14"/>
                      <a:pt x="235" y="14"/>
                      <a:pt x="235" y="14"/>
                    </a:cubicBezTo>
                    <a:cubicBezTo>
                      <a:pt x="234" y="16"/>
                      <a:pt x="234" y="16"/>
                      <a:pt x="234" y="16"/>
                    </a:cubicBezTo>
                    <a:cubicBezTo>
                      <a:pt x="236" y="14"/>
                      <a:pt x="236" y="14"/>
                      <a:pt x="236" y="14"/>
                    </a:cubicBezTo>
                    <a:cubicBezTo>
                      <a:pt x="235" y="14"/>
                      <a:pt x="235" y="14"/>
                      <a:pt x="235" y="14"/>
                    </a:cubicBezTo>
                    <a:cubicBezTo>
                      <a:pt x="234" y="16"/>
                      <a:pt x="234" y="16"/>
                      <a:pt x="234" y="16"/>
                    </a:cubicBezTo>
                    <a:cubicBezTo>
                      <a:pt x="236" y="14"/>
                      <a:pt x="236" y="14"/>
                      <a:pt x="236" y="14"/>
                    </a:cubicBezTo>
                    <a:cubicBezTo>
                      <a:pt x="233" y="17"/>
                      <a:pt x="233" y="17"/>
                      <a:pt x="233" y="17"/>
                    </a:cubicBezTo>
                    <a:cubicBezTo>
                      <a:pt x="236" y="15"/>
                      <a:pt x="236" y="15"/>
                      <a:pt x="236" y="15"/>
                    </a:cubicBezTo>
                    <a:cubicBezTo>
                      <a:pt x="236" y="14"/>
                      <a:pt x="236" y="14"/>
                      <a:pt x="236" y="14"/>
                    </a:cubicBezTo>
                    <a:cubicBezTo>
                      <a:pt x="233" y="17"/>
                      <a:pt x="233" y="17"/>
                      <a:pt x="233" y="17"/>
                    </a:cubicBezTo>
                    <a:cubicBezTo>
                      <a:pt x="236" y="15"/>
                      <a:pt x="236" y="15"/>
                      <a:pt x="236" y="15"/>
                    </a:cubicBezTo>
                    <a:cubicBezTo>
                      <a:pt x="233" y="17"/>
                      <a:pt x="233" y="17"/>
                      <a:pt x="233" y="17"/>
                    </a:cubicBezTo>
                    <a:cubicBezTo>
                      <a:pt x="236" y="15"/>
                      <a:pt x="236" y="15"/>
                      <a:pt x="236" y="15"/>
                    </a:cubicBezTo>
                    <a:cubicBezTo>
                      <a:pt x="236" y="15"/>
                      <a:pt x="236" y="15"/>
                      <a:pt x="236" y="15"/>
                    </a:cubicBezTo>
                    <a:cubicBezTo>
                      <a:pt x="233" y="17"/>
                      <a:pt x="233" y="17"/>
                      <a:pt x="233" y="17"/>
                    </a:cubicBezTo>
                    <a:cubicBezTo>
                      <a:pt x="236" y="15"/>
                      <a:pt x="236" y="15"/>
                      <a:pt x="236" y="15"/>
                    </a:cubicBezTo>
                    <a:cubicBezTo>
                      <a:pt x="233" y="17"/>
                      <a:pt x="233" y="17"/>
                      <a:pt x="233" y="17"/>
                    </a:cubicBezTo>
                    <a:cubicBezTo>
                      <a:pt x="237" y="17"/>
                      <a:pt x="237" y="17"/>
                      <a:pt x="237" y="17"/>
                    </a:cubicBezTo>
                    <a:cubicBezTo>
                      <a:pt x="237" y="16"/>
                      <a:pt x="237" y="16"/>
                      <a:pt x="236" y="15"/>
                    </a:cubicBezTo>
                    <a:cubicBezTo>
                      <a:pt x="233" y="17"/>
                      <a:pt x="233" y="17"/>
                      <a:pt x="233" y="17"/>
                    </a:cubicBezTo>
                    <a:cubicBezTo>
                      <a:pt x="237" y="17"/>
                      <a:pt x="237" y="17"/>
                      <a:pt x="237" y="17"/>
                    </a:cubicBezTo>
                    <a:cubicBezTo>
                      <a:pt x="233" y="17"/>
                      <a:pt x="233" y="17"/>
                      <a:pt x="233" y="17"/>
                    </a:cubicBezTo>
                    <a:cubicBezTo>
                      <a:pt x="237" y="18"/>
                      <a:pt x="237" y="18"/>
                      <a:pt x="237" y="18"/>
                    </a:cubicBezTo>
                    <a:cubicBezTo>
                      <a:pt x="237" y="18"/>
                      <a:pt x="237" y="17"/>
                      <a:pt x="237" y="17"/>
                    </a:cubicBezTo>
                    <a:cubicBezTo>
                      <a:pt x="233" y="17"/>
                      <a:pt x="233" y="17"/>
                      <a:pt x="233" y="17"/>
                    </a:cubicBezTo>
                    <a:cubicBezTo>
                      <a:pt x="237" y="18"/>
                      <a:pt x="237" y="18"/>
                      <a:pt x="237" y="18"/>
                    </a:cubicBezTo>
                    <a:cubicBezTo>
                      <a:pt x="233" y="17"/>
                      <a:pt x="233" y="17"/>
                      <a:pt x="233" y="17"/>
                    </a:cubicBezTo>
                    <a:cubicBezTo>
                      <a:pt x="235" y="20"/>
                      <a:pt x="235" y="20"/>
                      <a:pt x="235" y="20"/>
                    </a:cubicBezTo>
                    <a:cubicBezTo>
                      <a:pt x="236" y="19"/>
                      <a:pt x="236" y="19"/>
                      <a:pt x="237" y="18"/>
                    </a:cubicBezTo>
                    <a:cubicBezTo>
                      <a:pt x="233" y="17"/>
                      <a:pt x="233" y="17"/>
                      <a:pt x="233" y="17"/>
                    </a:cubicBezTo>
                    <a:cubicBezTo>
                      <a:pt x="235" y="20"/>
                      <a:pt x="235" y="20"/>
                      <a:pt x="235" y="20"/>
                    </a:cubicBezTo>
                    <a:cubicBezTo>
                      <a:pt x="235" y="20"/>
                      <a:pt x="236" y="20"/>
                      <a:pt x="236" y="19"/>
                    </a:cubicBezTo>
                    <a:cubicBezTo>
                      <a:pt x="233" y="17"/>
                      <a:pt x="233" y="17"/>
                      <a:pt x="233" y="17"/>
                    </a:cubicBezTo>
                    <a:cubicBezTo>
                      <a:pt x="235" y="20"/>
                      <a:pt x="235" y="20"/>
                      <a:pt x="235" y="20"/>
                    </a:cubicBezTo>
                    <a:cubicBezTo>
                      <a:pt x="235" y="20"/>
                      <a:pt x="236" y="20"/>
                      <a:pt x="236" y="19"/>
                    </a:cubicBezTo>
                    <a:cubicBezTo>
                      <a:pt x="233" y="17"/>
                      <a:pt x="233" y="17"/>
                      <a:pt x="233" y="17"/>
                    </a:cubicBezTo>
                    <a:cubicBezTo>
                      <a:pt x="235" y="20"/>
                      <a:pt x="235" y="20"/>
                      <a:pt x="235" y="20"/>
                    </a:cubicBezTo>
                    <a:cubicBezTo>
                      <a:pt x="233" y="17"/>
                      <a:pt x="233" y="17"/>
                      <a:pt x="233" y="17"/>
                    </a:cubicBezTo>
                    <a:cubicBezTo>
                      <a:pt x="234" y="21"/>
                      <a:pt x="234" y="21"/>
                      <a:pt x="234" y="21"/>
                    </a:cubicBezTo>
                    <a:cubicBezTo>
                      <a:pt x="234" y="21"/>
                      <a:pt x="234" y="21"/>
                      <a:pt x="235" y="20"/>
                    </a:cubicBezTo>
                    <a:cubicBezTo>
                      <a:pt x="233" y="17"/>
                      <a:pt x="233" y="17"/>
                      <a:pt x="233" y="17"/>
                    </a:cubicBezTo>
                    <a:cubicBezTo>
                      <a:pt x="234" y="21"/>
                      <a:pt x="234" y="21"/>
                      <a:pt x="234" y="21"/>
                    </a:cubicBezTo>
                    <a:cubicBezTo>
                      <a:pt x="233" y="18"/>
                      <a:pt x="233" y="18"/>
                      <a:pt x="233" y="18"/>
                    </a:cubicBezTo>
                    <a:cubicBezTo>
                      <a:pt x="233" y="21"/>
                      <a:pt x="233" y="21"/>
                      <a:pt x="233" y="21"/>
                    </a:cubicBezTo>
                    <a:cubicBezTo>
                      <a:pt x="234" y="21"/>
                      <a:pt x="234" y="21"/>
                      <a:pt x="234" y="21"/>
                    </a:cubicBezTo>
                    <a:cubicBezTo>
                      <a:pt x="233" y="18"/>
                      <a:pt x="233" y="18"/>
                      <a:pt x="233" y="18"/>
                    </a:cubicBezTo>
                    <a:cubicBezTo>
                      <a:pt x="233" y="21"/>
                      <a:pt x="233" y="21"/>
                      <a:pt x="233" y="21"/>
                    </a:cubicBezTo>
                    <a:cubicBezTo>
                      <a:pt x="233" y="19"/>
                      <a:pt x="233" y="19"/>
                      <a:pt x="233" y="19"/>
                    </a:cubicBezTo>
                    <a:cubicBezTo>
                      <a:pt x="233" y="21"/>
                      <a:pt x="233" y="21"/>
                      <a:pt x="233" y="21"/>
                    </a:cubicBezTo>
                    <a:cubicBezTo>
                      <a:pt x="233" y="21"/>
                      <a:pt x="233" y="21"/>
                      <a:pt x="233" y="21"/>
                    </a:cubicBezTo>
                    <a:cubicBezTo>
                      <a:pt x="233" y="19"/>
                      <a:pt x="233" y="19"/>
                      <a:pt x="233" y="19"/>
                    </a:cubicBezTo>
                    <a:cubicBezTo>
                      <a:pt x="233" y="21"/>
                      <a:pt x="233" y="21"/>
                      <a:pt x="233" y="21"/>
                    </a:cubicBezTo>
                    <a:cubicBezTo>
                      <a:pt x="233" y="21"/>
                      <a:pt x="233" y="21"/>
                      <a:pt x="233" y="21"/>
                    </a:cubicBezTo>
                    <a:cubicBezTo>
                      <a:pt x="233" y="21"/>
                      <a:pt x="235" y="21"/>
                      <a:pt x="237" y="22"/>
                    </a:cubicBezTo>
                    <a:cubicBezTo>
                      <a:pt x="244" y="25"/>
                      <a:pt x="258" y="31"/>
                      <a:pt x="270" y="36"/>
                    </a:cubicBezTo>
                    <a:cubicBezTo>
                      <a:pt x="276" y="38"/>
                      <a:pt x="282" y="40"/>
                      <a:pt x="286" y="42"/>
                    </a:cubicBezTo>
                    <a:cubicBezTo>
                      <a:pt x="290" y="44"/>
                      <a:pt x="292" y="45"/>
                      <a:pt x="292" y="45"/>
                    </a:cubicBezTo>
                    <a:cubicBezTo>
                      <a:pt x="294" y="46"/>
                      <a:pt x="297" y="45"/>
                      <a:pt x="298" y="43"/>
                    </a:cubicBezTo>
                    <a:cubicBezTo>
                      <a:pt x="299" y="41"/>
                      <a:pt x="298" y="39"/>
                      <a:pt x="296" y="38"/>
                    </a:cubicBezTo>
                    <a:cubicBezTo>
                      <a:pt x="252" y="11"/>
                      <a:pt x="252" y="11"/>
                      <a:pt x="252" y="11"/>
                    </a:cubicBezTo>
                    <a:cubicBezTo>
                      <a:pt x="250" y="14"/>
                      <a:pt x="250" y="14"/>
                      <a:pt x="250" y="14"/>
                    </a:cubicBezTo>
                    <a:cubicBezTo>
                      <a:pt x="254" y="16"/>
                      <a:pt x="254" y="16"/>
                      <a:pt x="254" y="16"/>
                    </a:cubicBezTo>
                    <a:cubicBezTo>
                      <a:pt x="250" y="14"/>
                      <a:pt x="250" y="14"/>
                      <a:pt x="250" y="14"/>
                    </a:cubicBezTo>
                    <a:cubicBezTo>
                      <a:pt x="252" y="18"/>
                      <a:pt x="252" y="18"/>
                      <a:pt x="252" y="18"/>
                    </a:cubicBezTo>
                    <a:cubicBezTo>
                      <a:pt x="252" y="17"/>
                      <a:pt x="253" y="17"/>
                      <a:pt x="254" y="16"/>
                    </a:cubicBezTo>
                    <a:cubicBezTo>
                      <a:pt x="250" y="14"/>
                      <a:pt x="250" y="14"/>
                      <a:pt x="250" y="14"/>
                    </a:cubicBezTo>
                    <a:cubicBezTo>
                      <a:pt x="252" y="18"/>
                      <a:pt x="252" y="18"/>
                      <a:pt x="252" y="18"/>
                    </a:cubicBezTo>
                    <a:cubicBezTo>
                      <a:pt x="250" y="14"/>
                      <a:pt x="250" y="14"/>
                      <a:pt x="250" y="14"/>
                    </a:cubicBezTo>
                    <a:cubicBezTo>
                      <a:pt x="251" y="18"/>
                      <a:pt x="251" y="18"/>
                      <a:pt x="251" y="18"/>
                    </a:cubicBezTo>
                    <a:cubicBezTo>
                      <a:pt x="251" y="18"/>
                      <a:pt x="251" y="18"/>
                      <a:pt x="252" y="18"/>
                    </a:cubicBezTo>
                    <a:cubicBezTo>
                      <a:pt x="250" y="14"/>
                      <a:pt x="250" y="14"/>
                      <a:pt x="250" y="14"/>
                    </a:cubicBezTo>
                    <a:cubicBezTo>
                      <a:pt x="251" y="18"/>
                      <a:pt x="251" y="18"/>
                      <a:pt x="251" y="18"/>
                    </a:cubicBezTo>
                    <a:cubicBezTo>
                      <a:pt x="250" y="14"/>
                      <a:pt x="250" y="14"/>
                      <a:pt x="250" y="14"/>
                    </a:cubicBezTo>
                    <a:cubicBezTo>
                      <a:pt x="250" y="18"/>
                      <a:pt x="250" y="18"/>
                      <a:pt x="250" y="18"/>
                    </a:cubicBezTo>
                    <a:cubicBezTo>
                      <a:pt x="251" y="18"/>
                      <a:pt x="251" y="18"/>
                      <a:pt x="251" y="18"/>
                    </a:cubicBezTo>
                    <a:cubicBezTo>
                      <a:pt x="250" y="14"/>
                      <a:pt x="250" y="14"/>
                      <a:pt x="250" y="14"/>
                    </a:cubicBezTo>
                    <a:cubicBezTo>
                      <a:pt x="250" y="18"/>
                      <a:pt x="250" y="18"/>
                      <a:pt x="250" y="18"/>
                    </a:cubicBezTo>
                    <a:cubicBezTo>
                      <a:pt x="250" y="15"/>
                      <a:pt x="250" y="15"/>
                      <a:pt x="250" y="15"/>
                    </a:cubicBezTo>
                    <a:cubicBezTo>
                      <a:pt x="250" y="18"/>
                      <a:pt x="250" y="18"/>
                      <a:pt x="250" y="18"/>
                    </a:cubicBezTo>
                    <a:cubicBezTo>
                      <a:pt x="250" y="18"/>
                      <a:pt x="250" y="18"/>
                      <a:pt x="250" y="18"/>
                    </a:cubicBezTo>
                    <a:cubicBezTo>
                      <a:pt x="250" y="15"/>
                      <a:pt x="250" y="15"/>
                      <a:pt x="250" y="15"/>
                    </a:cubicBezTo>
                    <a:cubicBezTo>
                      <a:pt x="250" y="18"/>
                      <a:pt x="250" y="18"/>
                      <a:pt x="250" y="18"/>
                    </a:cubicBezTo>
                    <a:cubicBezTo>
                      <a:pt x="250" y="18"/>
                      <a:pt x="250" y="18"/>
                      <a:pt x="250" y="18"/>
                    </a:cubicBezTo>
                    <a:cubicBezTo>
                      <a:pt x="250" y="18"/>
                      <a:pt x="251" y="18"/>
                      <a:pt x="253" y="19"/>
                    </a:cubicBezTo>
                    <a:cubicBezTo>
                      <a:pt x="258" y="20"/>
                      <a:pt x="269" y="22"/>
                      <a:pt x="279" y="25"/>
                    </a:cubicBezTo>
                    <a:cubicBezTo>
                      <a:pt x="288" y="27"/>
                      <a:pt x="296" y="29"/>
                      <a:pt x="296" y="29"/>
                    </a:cubicBezTo>
                    <a:cubicBezTo>
                      <a:pt x="298" y="30"/>
                      <a:pt x="300" y="29"/>
                      <a:pt x="301" y="27"/>
                    </a:cubicBezTo>
                    <a:cubicBezTo>
                      <a:pt x="302" y="25"/>
                      <a:pt x="301" y="23"/>
                      <a:pt x="299" y="22"/>
                    </a:cubicBezTo>
                    <a:cubicBezTo>
                      <a:pt x="299" y="22"/>
                      <a:pt x="297" y="21"/>
                      <a:pt x="295" y="19"/>
                    </a:cubicBezTo>
                    <a:cubicBezTo>
                      <a:pt x="290" y="16"/>
                      <a:pt x="283" y="12"/>
                      <a:pt x="278" y="9"/>
                    </a:cubicBezTo>
                    <a:cubicBezTo>
                      <a:pt x="275" y="7"/>
                      <a:pt x="273" y="6"/>
                      <a:pt x="271" y="4"/>
                    </a:cubicBezTo>
                    <a:cubicBezTo>
                      <a:pt x="270" y="4"/>
                      <a:pt x="269" y="3"/>
                      <a:pt x="269" y="3"/>
                    </a:cubicBezTo>
                    <a:cubicBezTo>
                      <a:pt x="269" y="3"/>
                      <a:pt x="269" y="3"/>
                      <a:pt x="269" y="3"/>
                    </a:cubicBezTo>
                    <a:cubicBezTo>
                      <a:pt x="269" y="3"/>
                      <a:pt x="269" y="3"/>
                      <a:pt x="269" y="3"/>
                    </a:cubicBezTo>
                    <a:cubicBezTo>
                      <a:pt x="267" y="4"/>
                      <a:pt x="267" y="4"/>
                      <a:pt x="267" y="4"/>
                    </a:cubicBezTo>
                    <a:cubicBezTo>
                      <a:pt x="269" y="3"/>
                      <a:pt x="269" y="3"/>
                      <a:pt x="269" y="3"/>
                    </a:cubicBezTo>
                    <a:cubicBezTo>
                      <a:pt x="269" y="3"/>
                      <a:pt x="269" y="3"/>
                      <a:pt x="269" y="3"/>
                    </a:cubicBezTo>
                    <a:cubicBezTo>
                      <a:pt x="267" y="4"/>
                      <a:pt x="267" y="4"/>
                      <a:pt x="267" y="4"/>
                    </a:cubicBezTo>
                    <a:cubicBezTo>
                      <a:pt x="269" y="3"/>
                      <a:pt x="269" y="3"/>
                      <a:pt x="269" y="3"/>
                    </a:cubicBezTo>
                    <a:cubicBezTo>
                      <a:pt x="266" y="5"/>
                      <a:pt x="266" y="5"/>
                      <a:pt x="266" y="5"/>
                    </a:cubicBezTo>
                    <a:cubicBezTo>
                      <a:pt x="269" y="4"/>
                      <a:pt x="269" y="4"/>
                      <a:pt x="269" y="4"/>
                    </a:cubicBezTo>
                    <a:cubicBezTo>
                      <a:pt x="269" y="3"/>
                      <a:pt x="269" y="3"/>
                      <a:pt x="269" y="3"/>
                    </a:cubicBezTo>
                    <a:cubicBezTo>
                      <a:pt x="266" y="5"/>
                      <a:pt x="266" y="5"/>
                      <a:pt x="266" y="5"/>
                    </a:cubicBezTo>
                    <a:cubicBezTo>
                      <a:pt x="269" y="4"/>
                      <a:pt x="269" y="4"/>
                      <a:pt x="269" y="4"/>
                    </a:cubicBezTo>
                    <a:cubicBezTo>
                      <a:pt x="266" y="6"/>
                      <a:pt x="266" y="6"/>
                      <a:pt x="266" y="6"/>
                    </a:cubicBezTo>
                    <a:cubicBezTo>
                      <a:pt x="270" y="6"/>
                      <a:pt x="270" y="6"/>
                      <a:pt x="270" y="6"/>
                    </a:cubicBezTo>
                    <a:cubicBezTo>
                      <a:pt x="270" y="4"/>
                      <a:pt x="269" y="4"/>
                      <a:pt x="269" y="4"/>
                    </a:cubicBezTo>
                    <a:cubicBezTo>
                      <a:pt x="266" y="6"/>
                      <a:pt x="266" y="6"/>
                      <a:pt x="266" y="6"/>
                    </a:cubicBezTo>
                    <a:cubicBezTo>
                      <a:pt x="270" y="6"/>
                      <a:pt x="270" y="6"/>
                      <a:pt x="270" y="6"/>
                    </a:cubicBezTo>
                    <a:cubicBezTo>
                      <a:pt x="266" y="6"/>
                      <a:pt x="266" y="6"/>
                      <a:pt x="266" y="6"/>
                    </a:cubicBezTo>
                    <a:cubicBezTo>
                      <a:pt x="269" y="8"/>
                      <a:pt x="269" y="8"/>
                      <a:pt x="269" y="8"/>
                    </a:cubicBezTo>
                    <a:cubicBezTo>
                      <a:pt x="270" y="7"/>
                      <a:pt x="270" y="6"/>
                      <a:pt x="270" y="6"/>
                    </a:cubicBezTo>
                    <a:cubicBezTo>
                      <a:pt x="266" y="6"/>
                      <a:pt x="266" y="6"/>
                      <a:pt x="266" y="6"/>
                    </a:cubicBezTo>
                    <a:cubicBezTo>
                      <a:pt x="269" y="8"/>
                      <a:pt x="269" y="8"/>
                      <a:pt x="269" y="8"/>
                    </a:cubicBezTo>
                    <a:cubicBezTo>
                      <a:pt x="269" y="8"/>
                      <a:pt x="269" y="8"/>
                      <a:pt x="269" y="8"/>
                    </a:cubicBezTo>
                    <a:cubicBezTo>
                      <a:pt x="266" y="6"/>
                      <a:pt x="266" y="6"/>
                      <a:pt x="266" y="6"/>
                    </a:cubicBezTo>
                    <a:cubicBezTo>
                      <a:pt x="267" y="9"/>
                      <a:pt x="267" y="9"/>
                      <a:pt x="267" y="9"/>
                    </a:cubicBezTo>
                    <a:cubicBezTo>
                      <a:pt x="268" y="9"/>
                      <a:pt x="268" y="9"/>
                      <a:pt x="269" y="8"/>
                    </a:cubicBezTo>
                    <a:cubicBezTo>
                      <a:pt x="266" y="6"/>
                      <a:pt x="266" y="6"/>
                      <a:pt x="266" y="6"/>
                    </a:cubicBezTo>
                    <a:cubicBezTo>
                      <a:pt x="267" y="9"/>
                      <a:pt x="267" y="9"/>
                      <a:pt x="267" y="9"/>
                    </a:cubicBezTo>
                    <a:cubicBezTo>
                      <a:pt x="266" y="6"/>
                      <a:pt x="266" y="6"/>
                      <a:pt x="266" y="6"/>
                    </a:cubicBezTo>
                    <a:cubicBezTo>
                      <a:pt x="266" y="10"/>
                      <a:pt x="266" y="10"/>
                      <a:pt x="266" y="10"/>
                    </a:cubicBezTo>
                    <a:cubicBezTo>
                      <a:pt x="267" y="9"/>
                      <a:pt x="267" y="9"/>
                      <a:pt x="267" y="9"/>
                    </a:cubicBezTo>
                    <a:cubicBezTo>
                      <a:pt x="266" y="6"/>
                      <a:pt x="266" y="6"/>
                      <a:pt x="266" y="6"/>
                    </a:cubicBezTo>
                    <a:cubicBezTo>
                      <a:pt x="266" y="10"/>
                      <a:pt x="266" y="10"/>
                      <a:pt x="266" y="10"/>
                    </a:cubicBezTo>
                    <a:cubicBezTo>
                      <a:pt x="266" y="8"/>
                      <a:pt x="266" y="8"/>
                      <a:pt x="266" y="8"/>
                    </a:cubicBezTo>
                    <a:cubicBezTo>
                      <a:pt x="266" y="10"/>
                      <a:pt x="266" y="10"/>
                      <a:pt x="266" y="10"/>
                    </a:cubicBezTo>
                    <a:cubicBezTo>
                      <a:pt x="266" y="10"/>
                      <a:pt x="266" y="10"/>
                      <a:pt x="266" y="10"/>
                    </a:cubicBezTo>
                    <a:cubicBezTo>
                      <a:pt x="266" y="8"/>
                      <a:pt x="266" y="8"/>
                      <a:pt x="266" y="8"/>
                    </a:cubicBezTo>
                    <a:cubicBezTo>
                      <a:pt x="266" y="10"/>
                      <a:pt x="266" y="10"/>
                      <a:pt x="266" y="10"/>
                    </a:cubicBezTo>
                    <a:cubicBezTo>
                      <a:pt x="266" y="10"/>
                      <a:pt x="267" y="10"/>
                      <a:pt x="268" y="10"/>
                    </a:cubicBezTo>
                    <a:cubicBezTo>
                      <a:pt x="271" y="10"/>
                      <a:pt x="277" y="11"/>
                      <a:pt x="282" y="12"/>
                    </a:cubicBezTo>
                    <a:cubicBezTo>
                      <a:pt x="287" y="13"/>
                      <a:pt x="292" y="14"/>
                      <a:pt x="292" y="14"/>
                    </a:cubicBezTo>
                    <a:cubicBezTo>
                      <a:pt x="293" y="14"/>
                      <a:pt x="295" y="13"/>
                      <a:pt x="296" y="11"/>
                    </a:cubicBezTo>
                    <a:cubicBezTo>
                      <a:pt x="297" y="9"/>
                      <a:pt x="296" y="7"/>
                      <a:pt x="294" y="6"/>
                    </a:cubicBezTo>
                    <a:cubicBezTo>
                      <a:pt x="286" y="1"/>
                      <a:pt x="286" y="1"/>
                      <a:pt x="286" y="1"/>
                    </a:cubicBezTo>
                    <a:cubicBezTo>
                      <a:pt x="284" y="0"/>
                      <a:pt x="281" y="0"/>
                      <a:pt x="280" y="2"/>
                    </a:cubicBezTo>
                    <a:cubicBezTo>
                      <a:pt x="279" y="4"/>
                      <a:pt x="279" y="6"/>
                      <a:pt x="281" y="8"/>
                    </a:cubicBezTo>
                    <a:cubicBezTo>
                      <a:pt x="290" y="13"/>
                      <a:pt x="290" y="13"/>
                      <a:pt x="290" y="13"/>
                    </a:cubicBezTo>
                    <a:cubicBezTo>
                      <a:pt x="292" y="10"/>
                      <a:pt x="292" y="10"/>
                      <a:pt x="292" y="10"/>
                    </a:cubicBezTo>
                    <a:cubicBezTo>
                      <a:pt x="293" y="6"/>
                      <a:pt x="293" y="6"/>
                      <a:pt x="293" y="6"/>
                    </a:cubicBezTo>
                    <a:cubicBezTo>
                      <a:pt x="293" y="6"/>
                      <a:pt x="287" y="5"/>
                      <a:pt x="281" y="4"/>
                    </a:cubicBezTo>
                    <a:cubicBezTo>
                      <a:pt x="278" y="3"/>
                      <a:pt x="275" y="3"/>
                      <a:pt x="272" y="2"/>
                    </a:cubicBezTo>
                    <a:cubicBezTo>
                      <a:pt x="271" y="2"/>
                      <a:pt x="270" y="2"/>
                      <a:pt x="269" y="2"/>
                    </a:cubicBezTo>
                    <a:cubicBezTo>
                      <a:pt x="268" y="2"/>
                      <a:pt x="267" y="2"/>
                      <a:pt x="266" y="2"/>
                    </a:cubicBezTo>
                    <a:cubicBezTo>
                      <a:pt x="266" y="2"/>
                      <a:pt x="266" y="2"/>
                      <a:pt x="265" y="2"/>
                    </a:cubicBezTo>
                    <a:cubicBezTo>
                      <a:pt x="265" y="2"/>
                      <a:pt x="265" y="2"/>
                      <a:pt x="264" y="2"/>
                    </a:cubicBezTo>
                    <a:cubicBezTo>
                      <a:pt x="264" y="2"/>
                      <a:pt x="263" y="2"/>
                      <a:pt x="262" y="3"/>
                    </a:cubicBezTo>
                    <a:cubicBezTo>
                      <a:pt x="266" y="6"/>
                      <a:pt x="266" y="6"/>
                      <a:pt x="266" y="6"/>
                    </a:cubicBezTo>
                    <a:cubicBezTo>
                      <a:pt x="263" y="3"/>
                      <a:pt x="263" y="3"/>
                      <a:pt x="263" y="3"/>
                    </a:cubicBezTo>
                    <a:cubicBezTo>
                      <a:pt x="262" y="4"/>
                      <a:pt x="262" y="5"/>
                      <a:pt x="262" y="6"/>
                    </a:cubicBezTo>
                    <a:cubicBezTo>
                      <a:pt x="262" y="7"/>
                      <a:pt x="262" y="8"/>
                      <a:pt x="262" y="8"/>
                    </a:cubicBezTo>
                    <a:cubicBezTo>
                      <a:pt x="263" y="8"/>
                      <a:pt x="263" y="9"/>
                      <a:pt x="263" y="9"/>
                    </a:cubicBezTo>
                    <a:cubicBezTo>
                      <a:pt x="264" y="9"/>
                      <a:pt x="264" y="9"/>
                      <a:pt x="264" y="10"/>
                    </a:cubicBezTo>
                    <a:cubicBezTo>
                      <a:pt x="266" y="11"/>
                      <a:pt x="269" y="12"/>
                      <a:pt x="272" y="14"/>
                    </a:cubicBezTo>
                    <a:cubicBezTo>
                      <a:pt x="281" y="20"/>
                      <a:pt x="295" y="29"/>
                      <a:pt x="295" y="29"/>
                    </a:cubicBezTo>
                    <a:cubicBezTo>
                      <a:pt x="297" y="25"/>
                      <a:pt x="297" y="25"/>
                      <a:pt x="297" y="25"/>
                    </a:cubicBezTo>
                    <a:cubicBezTo>
                      <a:pt x="298" y="21"/>
                      <a:pt x="298" y="21"/>
                      <a:pt x="298" y="21"/>
                    </a:cubicBezTo>
                    <a:cubicBezTo>
                      <a:pt x="298" y="21"/>
                      <a:pt x="287" y="19"/>
                      <a:pt x="275" y="16"/>
                    </a:cubicBezTo>
                    <a:cubicBezTo>
                      <a:pt x="270" y="14"/>
                      <a:pt x="264" y="13"/>
                      <a:pt x="259" y="12"/>
                    </a:cubicBezTo>
                    <a:cubicBezTo>
                      <a:pt x="257" y="11"/>
                      <a:pt x="255" y="11"/>
                      <a:pt x="254" y="11"/>
                    </a:cubicBezTo>
                    <a:cubicBezTo>
                      <a:pt x="253" y="10"/>
                      <a:pt x="252" y="10"/>
                      <a:pt x="252" y="10"/>
                    </a:cubicBezTo>
                    <a:cubicBezTo>
                      <a:pt x="251" y="10"/>
                      <a:pt x="251" y="10"/>
                      <a:pt x="251" y="10"/>
                    </a:cubicBezTo>
                    <a:cubicBezTo>
                      <a:pt x="251" y="10"/>
                      <a:pt x="251" y="10"/>
                      <a:pt x="250" y="10"/>
                    </a:cubicBezTo>
                    <a:cubicBezTo>
                      <a:pt x="250" y="10"/>
                      <a:pt x="250" y="10"/>
                      <a:pt x="249" y="10"/>
                    </a:cubicBezTo>
                    <a:cubicBezTo>
                      <a:pt x="249" y="10"/>
                      <a:pt x="249" y="10"/>
                      <a:pt x="248" y="10"/>
                    </a:cubicBezTo>
                    <a:cubicBezTo>
                      <a:pt x="248" y="11"/>
                      <a:pt x="247" y="11"/>
                      <a:pt x="247" y="12"/>
                    </a:cubicBezTo>
                    <a:cubicBezTo>
                      <a:pt x="246" y="14"/>
                      <a:pt x="246" y="16"/>
                      <a:pt x="248" y="17"/>
                    </a:cubicBezTo>
                    <a:cubicBezTo>
                      <a:pt x="292" y="45"/>
                      <a:pt x="292" y="45"/>
                      <a:pt x="292" y="45"/>
                    </a:cubicBezTo>
                    <a:cubicBezTo>
                      <a:pt x="294" y="41"/>
                      <a:pt x="294" y="41"/>
                      <a:pt x="294" y="41"/>
                    </a:cubicBezTo>
                    <a:cubicBezTo>
                      <a:pt x="296" y="38"/>
                      <a:pt x="296" y="38"/>
                      <a:pt x="296" y="38"/>
                    </a:cubicBezTo>
                    <a:cubicBezTo>
                      <a:pt x="296" y="38"/>
                      <a:pt x="281" y="32"/>
                      <a:pt x="267" y="25"/>
                    </a:cubicBezTo>
                    <a:cubicBezTo>
                      <a:pt x="259" y="22"/>
                      <a:pt x="252" y="19"/>
                      <a:pt x="246" y="17"/>
                    </a:cubicBezTo>
                    <a:cubicBezTo>
                      <a:pt x="243" y="16"/>
                      <a:pt x="240" y="15"/>
                      <a:pt x="238" y="14"/>
                    </a:cubicBezTo>
                    <a:cubicBezTo>
                      <a:pt x="237" y="14"/>
                      <a:pt x="236" y="13"/>
                      <a:pt x="236" y="13"/>
                    </a:cubicBezTo>
                    <a:cubicBezTo>
                      <a:pt x="235" y="13"/>
                      <a:pt x="235" y="13"/>
                      <a:pt x="234" y="13"/>
                    </a:cubicBezTo>
                    <a:cubicBezTo>
                      <a:pt x="234" y="13"/>
                      <a:pt x="234" y="13"/>
                      <a:pt x="233" y="13"/>
                    </a:cubicBezTo>
                    <a:cubicBezTo>
                      <a:pt x="233" y="13"/>
                      <a:pt x="232" y="13"/>
                      <a:pt x="232" y="13"/>
                    </a:cubicBezTo>
                    <a:cubicBezTo>
                      <a:pt x="231" y="13"/>
                      <a:pt x="231" y="13"/>
                      <a:pt x="231" y="14"/>
                    </a:cubicBezTo>
                    <a:cubicBezTo>
                      <a:pt x="230" y="14"/>
                      <a:pt x="230" y="14"/>
                      <a:pt x="229" y="15"/>
                    </a:cubicBezTo>
                    <a:cubicBezTo>
                      <a:pt x="233" y="17"/>
                      <a:pt x="233" y="17"/>
                      <a:pt x="233" y="17"/>
                    </a:cubicBezTo>
                    <a:cubicBezTo>
                      <a:pt x="231" y="14"/>
                      <a:pt x="231" y="14"/>
                      <a:pt x="231" y="14"/>
                    </a:cubicBezTo>
                    <a:cubicBezTo>
                      <a:pt x="229" y="14"/>
                      <a:pt x="229" y="15"/>
                      <a:pt x="229" y="16"/>
                    </a:cubicBezTo>
                    <a:cubicBezTo>
                      <a:pt x="229" y="16"/>
                      <a:pt x="229" y="17"/>
                      <a:pt x="229" y="17"/>
                    </a:cubicBezTo>
                    <a:cubicBezTo>
                      <a:pt x="229" y="18"/>
                      <a:pt x="229" y="18"/>
                      <a:pt x="229" y="19"/>
                    </a:cubicBezTo>
                    <a:cubicBezTo>
                      <a:pt x="229" y="19"/>
                      <a:pt x="230" y="19"/>
                      <a:pt x="230" y="20"/>
                    </a:cubicBezTo>
                    <a:cubicBezTo>
                      <a:pt x="230" y="20"/>
                      <a:pt x="230" y="20"/>
                      <a:pt x="230" y="20"/>
                    </a:cubicBezTo>
                    <a:cubicBezTo>
                      <a:pt x="231" y="21"/>
                      <a:pt x="231" y="21"/>
                      <a:pt x="232" y="21"/>
                    </a:cubicBezTo>
                    <a:cubicBezTo>
                      <a:pt x="234" y="23"/>
                      <a:pt x="239" y="26"/>
                      <a:pt x="245" y="30"/>
                    </a:cubicBezTo>
                    <a:cubicBezTo>
                      <a:pt x="254" y="35"/>
                      <a:pt x="266" y="43"/>
                      <a:pt x="276" y="48"/>
                    </a:cubicBezTo>
                    <a:cubicBezTo>
                      <a:pt x="281" y="51"/>
                      <a:pt x="285" y="54"/>
                      <a:pt x="288" y="56"/>
                    </a:cubicBezTo>
                    <a:cubicBezTo>
                      <a:pt x="289" y="57"/>
                      <a:pt x="290" y="57"/>
                      <a:pt x="291" y="58"/>
                    </a:cubicBezTo>
                    <a:cubicBezTo>
                      <a:pt x="292" y="58"/>
                      <a:pt x="292" y="58"/>
                      <a:pt x="292" y="59"/>
                    </a:cubicBezTo>
                    <a:cubicBezTo>
                      <a:pt x="292" y="59"/>
                      <a:pt x="292" y="59"/>
                      <a:pt x="292" y="59"/>
                    </a:cubicBezTo>
                    <a:cubicBezTo>
                      <a:pt x="293" y="57"/>
                      <a:pt x="293" y="57"/>
                      <a:pt x="293" y="57"/>
                    </a:cubicBezTo>
                    <a:cubicBezTo>
                      <a:pt x="292" y="58"/>
                      <a:pt x="292" y="58"/>
                      <a:pt x="292" y="58"/>
                    </a:cubicBezTo>
                    <a:cubicBezTo>
                      <a:pt x="292" y="59"/>
                      <a:pt x="292" y="59"/>
                      <a:pt x="292" y="59"/>
                    </a:cubicBezTo>
                    <a:cubicBezTo>
                      <a:pt x="293" y="57"/>
                      <a:pt x="293" y="57"/>
                      <a:pt x="293" y="57"/>
                    </a:cubicBezTo>
                    <a:cubicBezTo>
                      <a:pt x="292" y="58"/>
                      <a:pt x="292" y="58"/>
                      <a:pt x="292" y="58"/>
                    </a:cubicBezTo>
                    <a:cubicBezTo>
                      <a:pt x="294" y="56"/>
                      <a:pt x="294" y="56"/>
                      <a:pt x="294" y="56"/>
                    </a:cubicBezTo>
                    <a:cubicBezTo>
                      <a:pt x="291" y="58"/>
                      <a:pt x="291" y="58"/>
                      <a:pt x="291" y="58"/>
                    </a:cubicBezTo>
                    <a:cubicBezTo>
                      <a:pt x="292" y="58"/>
                      <a:pt x="292" y="58"/>
                      <a:pt x="292" y="58"/>
                    </a:cubicBezTo>
                    <a:cubicBezTo>
                      <a:pt x="294" y="56"/>
                      <a:pt x="294" y="56"/>
                      <a:pt x="294" y="56"/>
                    </a:cubicBezTo>
                    <a:cubicBezTo>
                      <a:pt x="291" y="58"/>
                      <a:pt x="291" y="58"/>
                      <a:pt x="291" y="58"/>
                    </a:cubicBezTo>
                    <a:cubicBezTo>
                      <a:pt x="295" y="56"/>
                      <a:pt x="295" y="56"/>
                      <a:pt x="295" y="56"/>
                    </a:cubicBezTo>
                    <a:cubicBezTo>
                      <a:pt x="291" y="57"/>
                      <a:pt x="291" y="57"/>
                      <a:pt x="291" y="57"/>
                    </a:cubicBezTo>
                    <a:cubicBezTo>
                      <a:pt x="291" y="58"/>
                      <a:pt x="291" y="58"/>
                      <a:pt x="291" y="58"/>
                    </a:cubicBezTo>
                    <a:cubicBezTo>
                      <a:pt x="295" y="56"/>
                      <a:pt x="295" y="56"/>
                      <a:pt x="295" y="56"/>
                    </a:cubicBezTo>
                    <a:cubicBezTo>
                      <a:pt x="291" y="57"/>
                      <a:pt x="291" y="57"/>
                      <a:pt x="291" y="57"/>
                    </a:cubicBezTo>
                    <a:cubicBezTo>
                      <a:pt x="295" y="56"/>
                      <a:pt x="295" y="56"/>
                      <a:pt x="295" y="56"/>
                    </a:cubicBezTo>
                    <a:cubicBezTo>
                      <a:pt x="291" y="56"/>
                      <a:pt x="291" y="56"/>
                      <a:pt x="291" y="56"/>
                    </a:cubicBezTo>
                    <a:cubicBezTo>
                      <a:pt x="291" y="57"/>
                      <a:pt x="291" y="57"/>
                      <a:pt x="291" y="57"/>
                    </a:cubicBezTo>
                    <a:cubicBezTo>
                      <a:pt x="295" y="56"/>
                      <a:pt x="295" y="56"/>
                      <a:pt x="295" y="56"/>
                    </a:cubicBezTo>
                    <a:cubicBezTo>
                      <a:pt x="291" y="56"/>
                      <a:pt x="291" y="56"/>
                      <a:pt x="291" y="56"/>
                    </a:cubicBezTo>
                    <a:cubicBezTo>
                      <a:pt x="295" y="56"/>
                      <a:pt x="295" y="56"/>
                      <a:pt x="295" y="56"/>
                    </a:cubicBezTo>
                    <a:cubicBezTo>
                      <a:pt x="291" y="53"/>
                      <a:pt x="291" y="53"/>
                      <a:pt x="291" y="53"/>
                    </a:cubicBezTo>
                    <a:cubicBezTo>
                      <a:pt x="295" y="56"/>
                      <a:pt x="295" y="56"/>
                      <a:pt x="295" y="56"/>
                    </a:cubicBezTo>
                    <a:cubicBezTo>
                      <a:pt x="293" y="52"/>
                      <a:pt x="293" y="52"/>
                      <a:pt x="293" y="52"/>
                    </a:cubicBezTo>
                    <a:cubicBezTo>
                      <a:pt x="293" y="52"/>
                      <a:pt x="292" y="52"/>
                      <a:pt x="291" y="53"/>
                    </a:cubicBezTo>
                    <a:cubicBezTo>
                      <a:pt x="295" y="56"/>
                      <a:pt x="295" y="56"/>
                      <a:pt x="295" y="56"/>
                    </a:cubicBezTo>
                    <a:cubicBezTo>
                      <a:pt x="293" y="52"/>
                      <a:pt x="293" y="52"/>
                      <a:pt x="293" y="52"/>
                    </a:cubicBezTo>
                    <a:cubicBezTo>
                      <a:pt x="294" y="55"/>
                      <a:pt x="294" y="55"/>
                      <a:pt x="294" y="55"/>
                    </a:cubicBezTo>
                    <a:cubicBezTo>
                      <a:pt x="294" y="52"/>
                      <a:pt x="294" y="52"/>
                      <a:pt x="294" y="52"/>
                    </a:cubicBezTo>
                    <a:cubicBezTo>
                      <a:pt x="294" y="52"/>
                      <a:pt x="294" y="52"/>
                      <a:pt x="293" y="52"/>
                    </a:cubicBezTo>
                    <a:cubicBezTo>
                      <a:pt x="294" y="55"/>
                      <a:pt x="294" y="55"/>
                      <a:pt x="294" y="55"/>
                    </a:cubicBezTo>
                    <a:cubicBezTo>
                      <a:pt x="294" y="52"/>
                      <a:pt x="294" y="52"/>
                      <a:pt x="294" y="52"/>
                    </a:cubicBezTo>
                    <a:cubicBezTo>
                      <a:pt x="294" y="54"/>
                      <a:pt x="294" y="54"/>
                      <a:pt x="294" y="54"/>
                    </a:cubicBezTo>
                    <a:cubicBezTo>
                      <a:pt x="295" y="52"/>
                      <a:pt x="295" y="52"/>
                      <a:pt x="295" y="52"/>
                    </a:cubicBezTo>
                    <a:cubicBezTo>
                      <a:pt x="294" y="52"/>
                      <a:pt x="294" y="52"/>
                      <a:pt x="294" y="52"/>
                    </a:cubicBezTo>
                    <a:cubicBezTo>
                      <a:pt x="294" y="54"/>
                      <a:pt x="294" y="54"/>
                      <a:pt x="294" y="54"/>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4" y="52"/>
                      <a:pt x="293" y="51"/>
                    </a:cubicBezTo>
                    <a:cubicBezTo>
                      <a:pt x="290" y="50"/>
                      <a:pt x="284" y="47"/>
                      <a:pt x="276" y="44"/>
                    </a:cubicBezTo>
                    <a:cubicBezTo>
                      <a:pt x="265" y="38"/>
                      <a:pt x="251" y="31"/>
                      <a:pt x="239" y="26"/>
                    </a:cubicBezTo>
                    <a:cubicBezTo>
                      <a:pt x="233" y="23"/>
                      <a:pt x="228" y="20"/>
                      <a:pt x="224" y="19"/>
                    </a:cubicBezTo>
                    <a:cubicBezTo>
                      <a:pt x="222" y="18"/>
                      <a:pt x="220" y="17"/>
                      <a:pt x="219" y="16"/>
                    </a:cubicBezTo>
                    <a:cubicBezTo>
                      <a:pt x="219" y="16"/>
                      <a:pt x="218" y="16"/>
                      <a:pt x="218" y="16"/>
                    </a:cubicBezTo>
                    <a:cubicBezTo>
                      <a:pt x="217" y="16"/>
                      <a:pt x="217" y="16"/>
                      <a:pt x="217" y="16"/>
                    </a:cubicBezTo>
                    <a:cubicBezTo>
                      <a:pt x="217" y="15"/>
                      <a:pt x="216" y="15"/>
                      <a:pt x="216" y="15"/>
                    </a:cubicBezTo>
                    <a:cubicBezTo>
                      <a:pt x="215" y="15"/>
                      <a:pt x="215" y="15"/>
                      <a:pt x="214" y="16"/>
                    </a:cubicBezTo>
                    <a:cubicBezTo>
                      <a:pt x="214" y="16"/>
                      <a:pt x="213" y="16"/>
                      <a:pt x="212" y="17"/>
                    </a:cubicBezTo>
                    <a:cubicBezTo>
                      <a:pt x="212" y="18"/>
                      <a:pt x="211" y="19"/>
                      <a:pt x="211" y="19"/>
                    </a:cubicBezTo>
                    <a:cubicBezTo>
                      <a:pt x="212" y="20"/>
                      <a:pt x="212" y="21"/>
                      <a:pt x="212" y="21"/>
                    </a:cubicBezTo>
                    <a:cubicBezTo>
                      <a:pt x="212" y="22"/>
                      <a:pt x="213" y="22"/>
                      <a:pt x="213" y="22"/>
                    </a:cubicBezTo>
                    <a:cubicBezTo>
                      <a:pt x="213" y="23"/>
                      <a:pt x="213" y="23"/>
                      <a:pt x="213" y="23"/>
                    </a:cubicBezTo>
                    <a:cubicBezTo>
                      <a:pt x="214" y="23"/>
                      <a:pt x="214" y="23"/>
                      <a:pt x="215" y="24"/>
                    </a:cubicBezTo>
                    <a:cubicBezTo>
                      <a:pt x="218" y="26"/>
                      <a:pt x="224" y="30"/>
                      <a:pt x="232" y="34"/>
                    </a:cubicBezTo>
                    <a:cubicBezTo>
                      <a:pt x="243" y="41"/>
                      <a:pt x="258" y="50"/>
                      <a:pt x="270" y="57"/>
                    </a:cubicBezTo>
                    <a:cubicBezTo>
                      <a:pt x="276" y="61"/>
                      <a:pt x="281" y="64"/>
                      <a:pt x="285" y="67"/>
                    </a:cubicBezTo>
                    <a:cubicBezTo>
                      <a:pt x="287" y="68"/>
                      <a:pt x="288" y="69"/>
                      <a:pt x="289" y="70"/>
                    </a:cubicBezTo>
                    <a:cubicBezTo>
                      <a:pt x="290" y="70"/>
                      <a:pt x="290" y="70"/>
                      <a:pt x="290" y="70"/>
                    </a:cubicBezTo>
                    <a:cubicBezTo>
                      <a:pt x="290" y="70"/>
                      <a:pt x="290" y="70"/>
                      <a:pt x="290" y="70"/>
                    </a:cubicBezTo>
                    <a:cubicBezTo>
                      <a:pt x="291" y="69"/>
                      <a:pt x="291" y="69"/>
                      <a:pt x="291" y="69"/>
                    </a:cubicBezTo>
                    <a:cubicBezTo>
                      <a:pt x="290" y="70"/>
                      <a:pt x="290" y="70"/>
                      <a:pt x="290" y="70"/>
                    </a:cubicBezTo>
                    <a:cubicBezTo>
                      <a:pt x="290" y="70"/>
                      <a:pt x="290" y="70"/>
                      <a:pt x="290" y="70"/>
                    </a:cubicBezTo>
                    <a:cubicBezTo>
                      <a:pt x="291" y="69"/>
                      <a:pt x="291" y="69"/>
                      <a:pt x="291" y="69"/>
                    </a:cubicBezTo>
                    <a:cubicBezTo>
                      <a:pt x="290" y="70"/>
                      <a:pt x="290" y="70"/>
                      <a:pt x="290" y="70"/>
                    </a:cubicBezTo>
                    <a:cubicBezTo>
                      <a:pt x="293" y="68"/>
                      <a:pt x="293" y="68"/>
                      <a:pt x="293" y="68"/>
                    </a:cubicBezTo>
                    <a:cubicBezTo>
                      <a:pt x="290" y="70"/>
                      <a:pt x="290" y="70"/>
                      <a:pt x="290" y="70"/>
                    </a:cubicBezTo>
                    <a:cubicBezTo>
                      <a:pt x="290" y="70"/>
                      <a:pt x="290" y="70"/>
                      <a:pt x="290" y="70"/>
                    </a:cubicBezTo>
                    <a:cubicBezTo>
                      <a:pt x="293" y="68"/>
                      <a:pt x="293" y="68"/>
                      <a:pt x="293" y="68"/>
                    </a:cubicBezTo>
                    <a:cubicBezTo>
                      <a:pt x="290" y="70"/>
                      <a:pt x="290" y="70"/>
                      <a:pt x="290" y="70"/>
                    </a:cubicBezTo>
                    <a:cubicBezTo>
                      <a:pt x="293" y="68"/>
                      <a:pt x="293" y="68"/>
                      <a:pt x="293" y="68"/>
                    </a:cubicBezTo>
                    <a:cubicBezTo>
                      <a:pt x="289" y="68"/>
                      <a:pt x="289" y="68"/>
                      <a:pt x="289" y="68"/>
                    </a:cubicBezTo>
                    <a:cubicBezTo>
                      <a:pt x="289" y="69"/>
                      <a:pt x="290" y="69"/>
                      <a:pt x="290" y="70"/>
                    </a:cubicBezTo>
                    <a:cubicBezTo>
                      <a:pt x="293" y="68"/>
                      <a:pt x="293" y="68"/>
                      <a:pt x="293" y="68"/>
                    </a:cubicBezTo>
                    <a:cubicBezTo>
                      <a:pt x="289" y="68"/>
                      <a:pt x="289" y="68"/>
                      <a:pt x="289" y="68"/>
                    </a:cubicBezTo>
                    <a:cubicBezTo>
                      <a:pt x="293" y="68"/>
                      <a:pt x="293" y="68"/>
                      <a:pt x="293" y="68"/>
                    </a:cubicBezTo>
                    <a:cubicBezTo>
                      <a:pt x="290" y="66"/>
                      <a:pt x="290" y="66"/>
                      <a:pt x="290" y="66"/>
                    </a:cubicBezTo>
                    <a:cubicBezTo>
                      <a:pt x="289" y="67"/>
                      <a:pt x="289" y="67"/>
                      <a:pt x="289" y="68"/>
                    </a:cubicBezTo>
                    <a:cubicBezTo>
                      <a:pt x="293" y="68"/>
                      <a:pt x="293" y="68"/>
                      <a:pt x="293" y="68"/>
                    </a:cubicBezTo>
                    <a:cubicBezTo>
                      <a:pt x="290" y="66"/>
                      <a:pt x="290" y="66"/>
                      <a:pt x="290" y="66"/>
                    </a:cubicBezTo>
                    <a:cubicBezTo>
                      <a:pt x="293" y="68"/>
                      <a:pt x="293" y="68"/>
                      <a:pt x="293" y="68"/>
                    </a:cubicBezTo>
                    <a:cubicBezTo>
                      <a:pt x="290" y="66"/>
                      <a:pt x="290" y="66"/>
                      <a:pt x="290" y="66"/>
                    </a:cubicBezTo>
                    <a:cubicBezTo>
                      <a:pt x="293" y="68"/>
                      <a:pt x="293" y="68"/>
                      <a:pt x="293" y="68"/>
                    </a:cubicBezTo>
                    <a:cubicBezTo>
                      <a:pt x="292" y="64"/>
                      <a:pt x="292" y="64"/>
                      <a:pt x="292" y="64"/>
                    </a:cubicBezTo>
                    <a:cubicBezTo>
                      <a:pt x="292" y="64"/>
                      <a:pt x="291" y="65"/>
                      <a:pt x="290" y="66"/>
                    </a:cubicBezTo>
                    <a:cubicBezTo>
                      <a:pt x="293" y="68"/>
                      <a:pt x="293" y="68"/>
                      <a:pt x="293" y="68"/>
                    </a:cubicBezTo>
                    <a:cubicBezTo>
                      <a:pt x="292" y="64"/>
                      <a:pt x="292" y="64"/>
                      <a:pt x="292" y="64"/>
                    </a:cubicBezTo>
                    <a:cubicBezTo>
                      <a:pt x="293" y="67"/>
                      <a:pt x="293" y="67"/>
                      <a:pt x="293" y="67"/>
                    </a:cubicBezTo>
                    <a:cubicBezTo>
                      <a:pt x="293" y="64"/>
                      <a:pt x="293" y="64"/>
                      <a:pt x="293" y="64"/>
                    </a:cubicBezTo>
                    <a:cubicBezTo>
                      <a:pt x="293" y="64"/>
                      <a:pt x="292" y="64"/>
                      <a:pt x="292" y="64"/>
                    </a:cubicBezTo>
                    <a:cubicBezTo>
                      <a:pt x="293" y="67"/>
                      <a:pt x="293" y="67"/>
                      <a:pt x="293" y="67"/>
                    </a:cubicBezTo>
                    <a:cubicBezTo>
                      <a:pt x="293" y="64"/>
                      <a:pt x="293" y="64"/>
                      <a:pt x="293" y="64"/>
                    </a:cubicBezTo>
                    <a:cubicBezTo>
                      <a:pt x="293" y="65"/>
                      <a:pt x="293" y="65"/>
                      <a:pt x="293" y="65"/>
                    </a:cubicBezTo>
                    <a:cubicBezTo>
                      <a:pt x="293" y="64"/>
                      <a:pt x="293" y="64"/>
                      <a:pt x="293" y="64"/>
                    </a:cubicBezTo>
                    <a:cubicBezTo>
                      <a:pt x="293" y="64"/>
                      <a:pt x="293" y="64"/>
                      <a:pt x="293" y="64"/>
                    </a:cubicBezTo>
                    <a:cubicBezTo>
                      <a:pt x="293" y="65"/>
                      <a:pt x="293" y="65"/>
                      <a:pt x="293" y="65"/>
                    </a:cubicBezTo>
                    <a:cubicBezTo>
                      <a:pt x="293" y="64"/>
                      <a:pt x="293" y="64"/>
                      <a:pt x="293" y="64"/>
                    </a:cubicBezTo>
                    <a:cubicBezTo>
                      <a:pt x="293" y="64"/>
                      <a:pt x="292" y="64"/>
                      <a:pt x="291" y="64"/>
                    </a:cubicBezTo>
                    <a:cubicBezTo>
                      <a:pt x="288" y="62"/>
                      <a:pt x="280" y="59"/>
                      <a:pt x="271" y="55"/>
                    </a:cubicBezTo>
                    <a:cubicBezTo>
                      <a:pt x="258" y="50"/>
                      <a:pt x="241" y="42"/>
                      <a:pt x="227" y="36"/>
                    </a:cubicBezTo>
                    <a:cubicBezTo>
                      <a:pt x="221" y="33"/>
                      <a:pt x="214" y="30"/>
                      <a:pt x="210" y="28"/>
                    </a:cubicBezTo>
                    <a:cubicBezTo>
                      <a:pt x="208" y="27"/>
                      <a:pt x="206" y="26"/>
                      <a:pt x="204" y="26"/>
                    </a:cubicBezTo>
                    <a:cubicBezTo>
                      <a:pt x="203" y="26"/>
                      <a:pt x="203" y="25"/>
                      <a:pt x="202" y="25"/>
                    </a:cubicBezTo>
                    <a:cubicBezTo>
                      <a:pt x="201" y="25"/>
                      <a:pt x="201" y="25"/>
                      <a:pt x="201" y="25"/>
                    </a:cubicBezTo>
                    <a:cubicBezTo>
                      <a:pt x="201" y="25"/>
                      <a:pt x="201" y="25"/>
                      <a:pt x="200" y="25"/>
                    </a:cubicBezTo>
                    <a:cubicBezTo>
                      <a:pt x="200" y="25"/>
                      <a:pt x="199" y="25"/>
                      <a:pt x="199" y="25"/>
                    </a:cubicBezTo>
                    <a:cubicBezTo>
                      <a:pt x="199" y="25"/>
                      <a:pt x="198" y="25"/>
                      <a:pt x="198" y="25"/>
                    </a:cubicBezTo>
                    <a:cubicBezTo>
                      <a:pt x="197" y="26"/>
                      <a:pt x="197" y="26"/>
                      <a:pt x="197" y="27"/>
                    </a:cubicBezTo>
                    <a:cubicBezTo>
                      <a:pt x="195" y="29"/>
                      <a:pt x="196" y="31"/>
                      <a:pt x="198" y="32"/>
                    </a:cubicBezTo>
                    <a:cubicBezTo>
                      <a:pt x="271" y="78"/>
                      <a:pt x="271" y="78"/>
                      <a:pt x="271" y="78"/>
                    </a:cubicBezTo>
                    <a:cubicBezTo>
                      <a:pt x="273" y="74"/>
                      <a:pt x="273" y="74"/>
                      <a:pt x="273" y="74"/>
                    </a:cubicBezTo>
                    <a:cubicBezTo>
                      <a:pt x="270" y="72"/>
                      <a:pt x="270" y="72"/>
                      <a:pt x="270" y="72"/>
                    </a:cubicBezTo>
                    <a:cubicBezTo>
                      <a:pt x="273" y="74"/>
                      <a:pt x="273" y="74"/>
                      <a:pt x="273" y="74"/>
                    </a:cubicBezTo>
                    <a:cubicBezTo>
                      <a:pt x="271" y="71"/>
                      <a:pt x="271" y="71"/>
                      <a:pt x="271" y="71"/>
                    </a:cubicBezTo>
                    <a:cubicBezTo>
                      <a:pt x="270" y="71"/>
                      <a:pt x="270" y="72"/>
                      <a:pt x="270" y="72"/>
                    </a:cubicBezTo>
                    <a:cubicBezTo>
                      <a:pt x="273" y="74"/>
                      <a:pt x="273" y="74"/>
                      <a:pt x="273" y="74"/>
                    </a:cubicBezTo>
                    <a:cubicBezTo>
                      <a:pt x="271" y="71"/>
                      <a:pt x="271" y="71"/>
                      <a:pt x="271" y="71"/>
                    </a:cubicBezTo>
                    <a:cubicBezTo>
                      <a:pt x="273" y="74"/>
                      <a:pt x="273" y="74"/>
                      <a:pt x="273" y="74"/>
                    </a:cubicBezTo>
                    <a:cubicBezTo>
                      <a:pt x="272" y="70"/>
                      <a:pt x="272" y="70"/>
                      <a:pt x="272" y="70"/>
                    </a:cubicBezTo>
                    <a:cubicBezTo>
                      <a:pt x="272" y="70"/>
                      <a:pt x="271" y="71"/>
                      <a:pt x="271" y="71"/>
                    </a:cubicBezTo>
                    <a:cubicBezTo>
                      <a:pt x="273" y="74"/>
                      <a:pt x="273" y="74"/>
                      <a:pt x="273" y="74"/>
                    </a:cubicBezTo>
                    <a:cubicBezTo>
                      <a:pt x="272" y="70"/>
                      <a:pt x="272" y="70"/>
                      <a:pt x="272" y="70"/>
                    </a:cubicBezTo>
                    <a:cubicBezTo>
                      <a:pt x="273" y="74"/>
                      <a:pt x="273" y="74"/>
                      <a:pt x="273" y="74"/>
                    </a:cubicBezTo>
                    <a:cubicBezTo>
                      <a:pt x="273" y="70"/>
                      <a:pt x="273" y="70"/>
                      <a:pt x="273" y="70"/>
                    </a:cubicBezTo>
                    <a:cubicBezTo>
                      <a:pt x="272" y="70"/>
                      <a:pt x="272" y="70"/>
                      <a:pt x="272" y="70"/>
                    </a:cubicBezTo>
                    <a:cubicBezTo>
                      <a:pt x="273" y="74"/>
                      <a:pt x="273" y="74"/>
                      <a:pt x="273" y="74"/>
                    </a:cubicBezTo>
                    <a:cubicBezTo>
                      <a:pt x="273" y="70"/>
                      <a:pt x="273" y="70"/>
                      <a:pt x="273" y="70"/>
                    </a:cubicBezTo>
                    <a:cubicBezTo>
                      <a:pt x="273" y="72"/>
                      <a:pt x="273" y="72"/>
                      <a:pt x="273" y="72"/>
                    </a:cubicBezTo>
                    <a:cubicBezTo>
                      <a:pt x="273" y="70"/>
                      <a:pt x="273" y="70"/>
                      <a:pt x="273" y="70"/>
                    </a:cubicBezTo>
                    <a:cubicBezTo>
                      <a:pt x="273" y="70"/>
                      <a:pt x="273" y="70"/>
                      <a:pt x="273" y="70"/>
                    </a:cubicBezTo>
                    <a:cubicBezTo>
                      <a:pt x="273" y="72"/>
                      <a:pt x="273" y="72"/>
                      <a:pt x="273" y="72"/>
                    </a:cubicBezTo>
                    <a:cubicBezTo>
                      <a:pt x="273" y="70"/>
                      <a:pt x="273" y="70"/>
                      <a:pt x="273" y="70"/>
                    </a:cubicBezTo>
                    <a:cubicBezTo>
                      <a:pt x="273" y="70"/>
                      <a:pt x="272" y="70"/>
                      <a:pt x="271" y="70"/>
                    </a:cubicBezTo>
                    <a:cubicBezTo>
                      <a:pt x="268" y="69"/>
                      <a:pt x="260" y="66"/>
                      <a:pt x="251" y="62"/>
                    </a:cubicBezTo>
                    <a:cubicBezTo>
                      <a:pt x="238" y="56"/>
                      <a:pt x="220" y="48"/>
                      <a:pt x="207" y="42"/>
                    </a:cubicBezTo>
                    <a:cubicBezTo>
                      <a:pt x="200" y="39"/>
                      <a:pt x="194" y="36"/>
                      <a:pt x="189" y="34"/>
                    </a:cubicBezTo>
                    <a:cubicBezTo>
                      <a:pt x="185" y="32"/>
                      <a:pt x="183" y="31"/>
                      <a:pt x="183" y="31"/>
                    </a:cubicBezTo>
                    <a:cubicBezTo>
                      <a:pt x="181" y="30"/>
                      <a:pt x="178" y="31"/>
                      <a:pt x="177" y="32"/>
                    </a:cubicBezTo>
                    <a:cubicBezTo>
                      <a:pt x="176" y="34"/>
                      <a:pt x="177" y="37"/>
                      <a:pt x="179" y="38"/>
                    </a:cubicBezTo>
                    <a:cubicBezTo>
                      <a:pt x="179" y="38"/>
                      <a:pt x="183" y="40"/>
                      <a:pt x="190" y="45"/>
                    </a:cubicBezTo>
                    <a:cubicBezTo>
                      <a:pt x="201" y="51"/>
                      <a:pt x="216" y="60"/>
                      <a:pt x="229" y="68"/>
                    </a:cubicBezTo>
                    <a:cubicBezTo>
                      <a:pt x="235" y="72"/>
                      <a:pt x="241" y="76"/>
                      <a:pt x="245" y="78"/>
                    </a:cubicBezTo>
                    <a:cubicBezTo>
                      <a:pt x="247" y="80"/>
                      <a:pt x="249" y="81"/>
                      <a:pt x="250" y="82"/>
                    </a:cubicBezTo>
                    <a:cubicBezTo>
                      <a:pt x="251" y="82"/>
                      <a:pt x="251" y="82"/>
                      <a:pt x="251" y="82"/>
                    </a:cubicBezTo>
                    <a:cubicBezTo>
                      <a:pt x="251" y="83"/>
                      <a:pt x="251" y="83"/>
                      <a:pt x="251" y="83"/>
                    </a:cubicBezTo>
                    <a:cubicBezTo>
                      <a:pt x="253" y="81"/>
                      <a:pt x="253" y="81"/>
                      <a:pt x="253" y="81"/>
                    </a:cubicBezTo>
                    <a:cubicBezTo>
                      <a:pt x="251" y="82"/>
                      <a:pt x="251" y="82"/>
                      <a:pt x="251" y="82"/>
                    </a:cubicBezTo>
                    <a:cubicBezTo>
                      <a:pt x="251" y="83"/>
                      <a:pt x="251" y="83"/>
                      <a:pt x="251" y="83"/>
                    </a:cubicBezTo>
                    <a:cubicBezTo>
                      <a:pt x="253" y="81"/>
                      <a:pt x="253" y="81"/>
                      <a:pt x="253" y="81"/>
                    </a:cubicBezTo>
                    <a:cubicBezTo>
                      <a:pt x="251" y="82"/>
                      <a:pt x="251" y="82"/>
                      <a:pt x="251" y="82"/>
                    </a:cubicBezTo>
                    <a:cubicBezTo>
                      <a:pt x="254" y="80"/>
                      <a:pt x="254" y="80"/>
                      <a:pt x="254" y="80"/>
                    </a:cubicBezTo>
                    <a:cubicBezTo>
                      <a:pt x="250" y="80"/>
                      <a:pt x="250" y="80"/>
                      <a:pt x="250" y="80"/>
                    </a:cubicBezTo>
                    <a:cubicBezTo>
                      <a:pt x="250" y="82"/>
                      <a:pt x="251" y="82"/>
                      <a:pt x="251" y="82"/>
                    </a:cubicBezTo>
                    <a:cubicBezTo>
                      <a:pt x="254" y="80"/>
                      <a:pt x="254" y="80"/>
                      <a:pt x="254" y="80"/>
                    </a:cubicBezTo>
                    <a:cubicBezTo>
                      <a:pt x="250" y="80"/>
                      <a:pt x="250" y="80"/>
                      <a:pt x="250" y="80"/>
                    </a:cubicBezTo>
                    <a:cubicBezTo>
                      <a:pt x="254" y="80"/>
                      <a:pt x="254" y="80"/>
                      <a:pt x="254" y="80"/>
                    </a:cubicBezTo>
                    <a:cubicBezTo>
                      <a:pt x="251" y="78"/>
                      <a:pt x="251" y="78"/>
                      <a:pt x="251" y="78"/>
                    </a:cubicBezTo>
                    <a:cubicBezTo>
                      <a:pt x="250" y="79"/>
                      <a:pt x="250" y="80"/>
                      <a:pt x="250" y="80"/>
                    </a:cubicBezTo>
                    <a:cubicBezTo>
                      <a:pt x="254" y="80"/>
                      <a:pt x="254" y="80"/>
                      <a:pt x="254" y="80"/>
                    </a:cubicBezTo>
                    <a:cubicBezTo>
                      <a:pt x="251" y="78"/>
                      <a:pt x="251" y="78"/>
                      <a:pt x="251" y="78"/>
                    </a:cubicBezTo>
                    <a:cubicBezTo>
                      <a:pt x="254" y="80"/>
                      <a:pt x="254" y="80"/>
                      <a:pt x="254" y="80"/>
                    </a:cubicBezTo>
                    <a:cubicBezTo>
                      <a:pt x="251" y="78"/>
                      <a:pt x="251" y="78"/>
                      <a:pt x="251" y="78"/>
                    </a:cubicBezTo>
                    <a:cubicBezTo>
                      <a:pt x="254" y="80"/>
                      <a:pt x="254" y="80"/>
                      <a:pt x="254" y="80"/>
                    </a:cubicBezTo>
                    <a:cubicBezTo>
                      <a:pt x="253" y="76"/>
                      <a:pt x="253" y="76"/>
                      <a:pt x="253" y="76"/>
                    </a:cubicBezTo>
                    <a:cubicBezTo>
                      <a:pt x="252" y="77"/>
                      <a:pt x="252" y="77"/>
                      <a:pt x="251" y="78"/>
                    </a:cubicBezTo>
                    <a:cubicBezTo>
                      <a:pt x="254" y="80"/>
                      <a:pt x="254" y="80"/>
                      <a:pt x="254" y="80"/>
                    </a:cubicBezTo>
                    <a:cubicBezTo>
                      <a:pt x="253" y="76"/>
                      <a:pt x="253" y="76"/>
                      <a:pt x="253" y="76"/>
                    </a:cubicBezTo>
                    <a:cubicBezTo>
                      <a:pt x="254" y="80"/>
                      <a:pt x="254" y="80"/>
                      <a:pt x="254" y="80"/>
                    </a:cubicBezTo>
                    <a:cubicBezTo>
                      <a:pt x="254" y="76"/>
                      <a:pt x="254" y="76"/>
                      <a:pt x="254" y="76"/>
                    </a:cubicBezTo>
                    <a:cubicBezTo>
                      <a:pt x="254" y="76"/>
                      <a:pt x="253" y="76"/>
                      <a:pt x="253" y="76"/>
                    </a:cubicBezTo>
                    <a:cubicBezTo>
                      <a:pt x="254" y="80"/>
                      <a:pt x="254" y="80"/>
                      <a:pt x="254" y="80"/>
                    </a:cubicBezTo>
                    <a:cubicBezTo>
                      <a:pt x="254" y="76"/>
                      <a:pt x="254" y="76"/>
                      <a:pt x="254" y="76"/>
                    </a:cubicBezTo>
                    <a:cubicBezTo>
                      <a:pt x="254" y="78"/>
                      <a:pt x="254" y="78"/>
                      <a:pt x="254" y="78"/>
                    </a:cubicBezTo>
                    <a:cubicBezTo>
                      <a:pt x="254" y="76"/>
                      <a:pt x="254" y="76"/>
                      <a:pt x="254" y="76"/>
                    </a:cubicBezTo>
                    <a:cubicBezTo>
                      <a:pt x="254" y="76"/>
                      <a:pt x="254" y="76"/>
                      <a:pt x="254" y="76"/>
                    </a:cubicBezTo>
                    <a:cubicBezTo>
                      <a:pt x="254" y="78"/>
                      <a:pt x="254" y="78"/>
                      <a:pt x="254" y="78"/>
                    </a:cubicBezTo>
                    <a:cubicBezTo>
                      <a:pt x="254" y="76"/>
                      <a:pt x="254" y="76"/>
                      <a:pt x="254" y="76"/>
                    </a:cubicBezTo>
                    <a:cubicBezTo>
                      <a:pt x="254" y="76"/>
                      <a:pt x="254" y="76"/>
                      <a:pt x="254" y="76"/>
                    </a:cubicBezTo>
                    <a:cubicBezTo>
                      <a:pt x="253" y="76"/>
                      <a:pt x="251" y="75"/>
                      <a:pt x="248" y="74"/>
                    </a:cubicBezTo>
                    <a:cubicBezTo>
                      <a:pt x="238" y="70"/>
                      <a:pt x="217" y="60"/>
                      <a:pt x="200" y="51"/>
                    </a:cubicBezTo>
                    <a:cubicBezTo>
                      <a:pt x="191" y="47"/>
                      <a:pt x="183" y="43"/>
                      <a:pt x="177" y="40"/>
                    </a:cubicBezTo>
                    <a:cubicBezTo>
                      <a:pt x="171" y="37"/>
                      <a:pt x="168" y="35"/>
                      <a:pt x="168" y="35"/>
                    </a:cubicBezTo>
                    <a:cubicBezTo>
                      <a:pt x="166" y="34"/>
                      <a:pt x="164" y="35"/>
                      <a:pt x="163" y="36"/>
                    </a:cubicBezTo>
                    <a:cubicBezTo>
                      <a:pt x="162" y="37"/>
                      <a:pt x="162" y="38"/>
                      <a:pt x="162" y="39"/>
                    </a:cubicBezTo>
                    <a:cubicBezTo>
                      <a:pt x="162" y="40"/>
                      <a:pt x="162" y="40"/>
                      <a:pt x="162" y="41"/>
                    </a:cubicBezTo>
                    <a:cubicBezTo>
                      <a:pt x="163" y="41"/>
                      <a:pt x="163" y="42"/>
                      <a:pt x="163" y="42"/>
                    </a:cubicBezTo>
                    <a:cubicBezTo>
                      <a:pt x="164" y="43"/>
                      <a:pt x="164" y="43"/>
                      <a:pt x="164" y="43"/>
                    </a:cubicBezTo>
                    <a:cubicBezTo>
                      <a:pt x="165" y="43"/>
                      <a:pt x="167" y="45"/>
                      <a:pt x="169" y="46"/>
                    </a:cubicBezTo>
                    <a:cubicBezTo>
                      <a:pt x="185" y="57"/>
                      <a:pt x="232" y="85"/>
                      <a:pt x="232" y="85"/>
                    </a:cubicBezTo>
                    <a:cubicBezTo>
                      <a:pt x="234" y="82"/>
                      <a:pt x="234" y="82"/>
                      <a:pt x="234" y="82"/>
                    </a:cubicBezTo>
                    <a:cubicBezTo>
                      <a:pt x="231" y="80"/>
                      <a:pt x="231" y="80"/>
                      <a:pt x="231" y="80"/>
                    </a:cubicBezTo>
                    <a:cubicBezTo>
                      <a:pt x="234" y="82"/>
                      <a:pt x="234" y="82"/>
                      <a:pt x="234" y="82"/>
                    </a:cubicBezTo>
                    <a:cubicBezTo>
                      <a:pt x="232" y="78"/>
                      <a:pt x="232" y="78"/>
                      <a:pt x="232" y="78"/>
                    </a:cubicBezTo>
                    <a:cubicBezTo>
                      <a:pt x="232" y="79"/>
                      <a:pt x="231" y="79"/>
                      <a:pt x="231" y="80"/>
                    </a:cubicBezTo>
                    <a:cubicBezTo>
                      <a:pt x="234" y="82"/>
                      <a:pt x="234" y="82"/>
                      <a:pt x="234" y="82"/>
                    </a:cubicBezTo>
                    <a:cubicBezTo>
                      <a:pt x="232" y="78"/>
                      <a:pt x="232" y="78"/>
                      <a:pt x="232" y="78"/>
                    </a:cubicBezTo>
                    <a:cubicBezTo>
                      <a:pt x="234" y="81"/>
                      <a:pt x="234" y="81"/>
                      <a:pt x="234" y="81"/>
                    </a:cubicBezTo>
                    <a:cubicBezTo>
                      <a:pt x="233" y="78"/>
                      <a:pt x="233" y="78"/>
                      <a:pt x="233" y="78"/>
                    </a:cubicBezTo>
                    <a:cubicBezTo>
                      <a:pt x="233" y="78"/>
                      <a:pt x="233" y="78"/>
                      <a:pt x="232" y="78"/>
                    </a:cubicBezTo>
                    <a:cubicBezTo>
                      <a:pt x="234" y="81"/>
                      <a:pt x="234" y="81"/>
                      <a:pt x="234" y="81"/>
                    </a:cubicBezTo>
                    <a:cubicBezTo>
                      <a:pt x="233" y="78"/>
                      <a:pt x="233" y="78"/>
                      <a:pt x="233" y="78"/>
                    </a:cubicBezTo>
                    <a:cubicBezTo>
                      <a:pt x="234" y="81"/>
                      <a:pt x="234" y="81"/>
                      <a:pt x="234" y="81"/>
                    </a:cubicBezTo>
                    <a:cubicBezTo>
                      <a:pt x="234" y="78"/>
                      <a:pt x="234" y="78"/>
                      <a:pt x="234" y="78"/>
                    </a:cubicBezTo>
                    <a:cubicBezTo>
                      <a:pt x="233" y="78"/>
                      <a:pt x="233" y="78"/>
                      <a:pt x="233" y="78"/>
                    </a:cubicBezTo>
                    <a:cubicBezTo>
                      <a:pt x="234" y="81"/>
                      <a:pt x="234" y="81"/>
                      <a:pt x="234" y="81"/>
                    </a:cubicBezTo>
                    <a:cubicBezTo>
                      <a:pt x="234" y="78"/>
                      <a:pt x="234" y="78"/>
                      <a:pt x="234" y="78"/>
                    </a:cubicBezTo>
                    <a:cubicBezTo>
                      <a:pt x="234" y="79"/>
                      <a:pt x="234" y="79"/>
                      <a:pt x="234" y="79"/>
                    </a:cubicBezTo>
                    <a:cubicBezTo>
                      <a:pt x="234" y="78"/>
                      <a:pt x="234" y="78"/>
                      <a:pt x="234" y="78"/>
                    </a:cubicBezTo>
                    <a:cubicBezTo>
                      <a:pt x="234" y="78"/>
                      <a:pt x="234" y="78"/>
                      <a:pt x="234" y="78"/>
                    </a:cubicBezTo>
                    <a:cubicBezTo>
                      <a:pt x="234" y="79"/>
                      <a:pt x="234" y="79"/>
                      <a:pt x="234" y="79"/>
                    </a:cubicBezTo>
                    <a:cubicBezTo>
                      <a:pt x="234" y="78"/>
                      <a:pt x="234" y="78"/>
                      <a:pt x="234" y="78"/>
                    </a:cubicBezTo>
                    <a:cubicBezTo>
                      <a:pt x="234" y="78"/>
                      <a:pt x="233" y="78"/>
                      <a:pt x="232" y="77"/>
                    </a:cubicBezTo>
                    <a:cubicBezTo>
                      <a:pt x="228" y="76"/>
                      <a:pt x="221" y="73"/>
                      <a:pt x="212" y="70"/>
                    </a:cubicBezTo>
                    <a:cubicBezTo>
                      <a:pt x="199" y="64"/>
                      <a:pt x="183" y="56"/>
                      <a:pt x="170" y="50"/>
                    </a:cubicBezTo>
                    <a:cubicBezTo>
                      <a:pt x="163" y="47"/>
                      <a:pt x="157" y="45"/>
                      <a:pt x="153" y="43"/>
                    </a:cubicBezTo>
                    <a:cubicBezTo>
                      <a:pt x="151" y="42"/>
                      <a:pt x="150" y="41"/>
                      <a:pt x="149" y="41"/>
                    </a:cubicBezTo>
                    <a:cubicBezTo>
                      <a:pt x="148" y="40"/>
                      <a:pt x="148" y="40"/>
                      <a:pt x="147" y="40"/>
                    </a:cubicBezTo>
                    <a:cubicBezTo>
                      <a:pt x="147" y="40"/>
                      <a:pt x="147" y="40"/>
                      <a:pt x="147" y="40"/>
                    </a:cubicBezTo>
                    <a:cubicBezTo>
                      <a:pt x="147" y="40"/>
                      <a:pt x="147" y="40"/>
                      <a:pt x="147" y="40"/>
                    </a:cubicBezTo>
                    <a:cubicBezTo>
                      <a:pt x="147" y="40"/>
                      <a:pt x="147" y="40"/>
                      <a:pt x="147" y="40"/>
                    </a:cubicBezTo>
                    <a:cubicBezTo>
                      <a:pt x="147" y="40"/>
                      <a:pt x="147" y="40"/>
                      <a:pt x="147" y="40"/>
                    </a:cubicBezTo>
                    <a:cubicBezTo>
                      <a:pt x="146" y="40"/>
                      <a:pt x="146" y="40"/>
                      <a:pt x="146" y="40"/>
                    </a:cubicBezTo>
                    <a:cubicBezTo>
                      <a:pt x="146" y="40"/>
                      <a:pt x="146" y="40"/>
                      <a:pt x="146" y="40"/>
                    </a:cubicBezTo>
                    <a:cubicBezTo>
                      <a:pt x="146" y="39"/>
                      <a:pt x="146" y="39"/>
                      <a:pt x="145" y="39"/>
                    </a:cubicBezTo>
                    <a:cubicBezTo>
                      <a:pt x="144" y="39"/>
                      <a:pt x="142" y="40"/>
                      <a:pt x="142" y="41"/>
                    </a:cubicBezTo>
                    <a:cubicBezTo>
                      <a:pt x="141" y="42"/>
                      <a:pt x="141" y="43"/>
                      <a:pt x="141" y="43"/>
                    </a:cubicBezTo>
                    <a:cubicBezTo>
                      <a:pt x="141" y="44"/>
                      <a:pt x="141" y="45"/>
                      <a:pt x="142" y="45"/>
                    </a:cubicBezTo>
                    <a:cubicBezTo>
                      <a:pt x="142" y="46"/>
                      <a:pt x="142" y="47"/>
                      <a:pt x="143" y="47"/>
                    </a:cubicBezTo>
                    <a:cubicBezTo>
                      <a:pt x="143" y="48"/>
                      <a:pt x="144" y="48"/>
                      <a:pt x="145" y="49"/>
                    </a:cubicBezTo>
                    <a:cubicBezTo>
                      <a:pt x="148" y="51"/>
                      <a:pt x="154" y="55"/>
                      <a:pt x="161" y="59"/>
                    </a:cubicBezTo>
                    <a:cubicBezTo>
                      <a:pt x="172" y="65"/>
                      <a:pt x="185" y="73"/>
                      <a:pt x="195" y="79"/>
                    </a:cubicBezTo>
                    <a:cubicBezTo>
                      <a:pt x="201" y="82"/>
                      <a:pt x="205" y="85"/>
                      <a:pt x="208" y="87"/>
                    </a:cubicBezTo>
                    <a:cubicBezTo>
                      <a:pt x="210" y="88"/>
                      <a:pt x="211" y="89"/>
                      <a:pt x="212" y="89"/>
                    </a:cubicBezTo>
                    <a:cubicBezTo>
                      <a:pt x="212" y="90"/>
                      <a:pt x="213" y="90"/>
                      <a:pt x="213" y="90"/>
                    </a:cubicBezTo>
                    <a:cubicBezTo>
                      <a:pt x="214" y="89"/>
                      <a:pt x="214" y="89"/>
                      <a:pt x="214" y="89"/>
                    </a:cubicBezTo>
                    <a:cubicBezTo>
                      <a:pt x="213" y="90"/>
                      <a:pt x="213" y="90"/>
                      <a:pt x="213" y="90"/>
                    </a:cubicBezTo>
                    <a:cubicBezTo>
                      <a:pt x="213" y="90"/>
                      <a:pt x="213" y="90"/>
                      <a:pt x="213" y="90"/>
                    </a:cubicBezTo>
                    <a:cubicBezTo>
                      <a:pt x="214" y="89"/>
                      <a:pt x="214" y="89"/>
                      <a:pt x="214" y="89"/>
                    </a:cubicBezTo>
                    <a:cubicBezTo>
                      <a:pt x="213" y="90"/>
                      <a:pt x="213" y="90"/>
                      <a:pt x="213" y="90"/>
                    </a:cubicBezTo>
                    <a:cubicBezTo>
                      <a:pt x="215" y="88"/>
                      <a:pt x="215" y="88"/>
                      <a:pt x="215" y="88"/>
                    </a:cubicBezTo>
                    <a:cubicBezTo>
                      <a:pt x="212" y="88"/>
                      <a:pt x="212" y="88"/>
                      <a:pt x="212" y="88"/>
                    </a:cubicBezTo>
                    <a:cubicBezTo>
                      <a:pt x="212" y="89"/>
                      <a:pt x="212" y="89"/>
                      <a:pt x="213" y="90"/>
                    </a:cubicBezTo>
                    <a:cubicBezTo>
                      <a:pt x="215" y="88"/>
                      <a:pt x="215" y="88"/>
                      <a:pt x="215" y="88"/>
                    </a:cubicBezTo>
                    <a:cubicBezTo>
                      <a:pt x="212" y="88"/>
                      <a:pt x="212" y="88"/>
                      <a:pt x="212" y="88"/>
                    </a:cubicBezTo>
                    <a:cubicBezTo>
                      <a:pt x="216" y="88"/>
                      <a:pt x="216" y="88"/>
                      <a:pt x="216" y="88"/>
                    </a:cubicBezTo>
                    <a:cubicBezTo>
                      <a:pt x="212" y="86"/>
                      <a:pt x="212" y="86"/>
                      <a:pt x="212" y="86"/>
                    </a:cubicBezTo>
                    <a:cubicBezTo>
                      <a:pt x="212" y="86"/>
                      <a:pt x="212" y="87"/>
                      <a:pt x="212" y="88"/>
                    </a:cubicBezTo>
                    <a:cubicBezTo>
                      <a:pt x="216" y="88"/>
                      <a:pt x="216" y="88"/>
                      <a:pt x="216" y="88"/>
                    </a:cubicBezTo>
                    <a:cubicBezTo>
                      <a:pt x="212" y="86"/>
                      <a:pt x="212" y="86"/>
                      <a:pt x="212" y="86"/>
                    </a:cubicBezTo>
                    <a:cubicBezTo>
                      <a:pt x="216" y="88"/>
                      <a:pt x="216" y="88"/>
                      <a:pt x="216" y="88"/>
                    </a:cubicBezTo>
                    <a:cubicBezTo>
                      <a:pt x="217" y="84"/>
                      <a:pt x="217" y="84"/>
                      <a:pt x="217" y="84"/>
                    </a:cubicBezTo>
                    <a:cubicBezTo>
                      <a:pt x="126" y="46"/>
                      <a:pt x="126" y="46"/>
                      <a:pt x="126" y="46"/>
                    </a:cubicBezTo>
                    <a:cubicBezTo>
                      <a:pt x="124" y="45"/>
                      <a:pt x="122" y="46"/>
                      <a:pt x="121" y="48"/>
                    </a:cubicBezTo>
                    <a:cubicBezTo>
                      <a:pt x="120" y="50"/>
                      <a:pt x="121" y="52"/>
                      <a:pt x="122" y="53"/>
                    </a:cubicBezTo>
                    <a:cubicBezTo>
                      <a:pt x="196" y="99"/>
                      <a:pt x="196" y="99"/>
                      <a:pt x="196" y="99"/>
                    </a:cubicBezTo>
                    <a:cubicBezTo>
                      <a:pt x="198" y="95"/>
                      <a:pt x="198" y="95"/>
                      <a:pt x="198" y="95"/>
                    </a:cubicBezTo>
                    <a:cubicBezTo>
                      <a:pt x="200" y="92"/>
                      <a:pt x="200" y="92"/>
                      <a:pt x="200" y="92"/>
                    </a:cubicBezTo>
                    <a:cubicBezTo>
                      <a:pt x="200" y="92"/>
                      <a:pt x="179" y="81"/>
                      <a:pt x="157" y="71"/>
                    </a:cubicBezTo>
                    <a:cubicBezTo>
                      <a:pt x="146" y="65"/>
                      <a:pt x="135" y="60"/>
                      <a:pt x="127" y="56"/>
                    </a:cubicBezTo>
                    <a:cubicBezTo>
                      <a:pt x="123" y="54"/>
                      <a:pt x="119" y="52"/>
                      <a:pt x="116" y="51"/>
                    </a:cubicBezTo>
                    <a:cubicBezTo>
                      <a:pt x="115" y="50"/>
                      <a:pt x="114" y="50"/>
                      <a:pt x="113" y="50"/>
                    </a:cubicBezTo>
                    <a:cubicBezTo>
                      <a:pt x="113" y="49"/>
                      <a:pt x="112" y="49"/>
                      <a:pt x="112" y="49"/>
                    </a:cubicBezTo>
                    <a:cubicBezTo>
                      <a:pt x="111" y="49"/>
                      <a:pt x="111" y="49"/>
                      <a:pt x="111" y="49"/>
                    </a:cubicBezTo>
                    <a:cubicBezTo>
                      <a:pt x="111" y="49"/>
                      <a:pt x="111" y="49"/>
                      <a:pt x="110" y="49"/>
                    </a:cubicBezTo>
                    <a:cubicBezTo>
                      <a:pt x="110" y="49"/>
                      <a:pt x="110" y="49"/>
                      <a:pt x="109" y="49"/>
                    </a:cubicBezTo>
                    <a:cubicBezTo>
                      <a:pt x="108" y="49"/>
                      <a:pt x="107" y="50"/>
                      <a:pt x="107" y="51"/>
                    </a:cubicBezTo>
                    <a:cubicBezTo>
                      <a:pt x="106" y="53"/>
                      <a:pt x="106" y="55"/>
                      <a:pt x="108" y="56"/>
                    </a:cubicBezTo>
                    <a:cubicBezTo>
                      <a:pt x="182" y="103"/>
                      <a:pt x="182" y="103"/>
                      <a:pt x="182" y="103"/>
                    </a:cubicBezTo>
                    <a:cubicBezTo>
                      <a:pt x="184" y="99"/>
                      <a:pt x="184" y="99"/>
                      <a:pt x="184" y="99"/>
                    </a:cubicBezTo>
                    <a:cubicBezTo>
                      <a:pt x="181" y="97"/>
                      <a:pt x="181" y="97"/>
                      <a:pt x="181" y="97"/>
                    </a:cubicBezTo>
                    <a:cubicBezTo>
                      <a:pt x="184" y="99"/>
                      <a:pt x="184" y="99"/>
                      <a:pt x="184" y="99"/>
                    </a:cubicBezTo>
                    <a:cubicBezTo>
                      <a:pt x="183" y="95"/>
                      <a:pt x="183" y="95"/>
                      <a:pt x="183" y="95"/>
                    </a:cubicBezTo>
                    <a:cubicBezTo>
                      <a:pt x="183" y="96"/>
                      <a:pt x="182" y="96"/>
                      <a:pt x="181" y="97"/>
                    </a:cubicBezTo>
                    <a:cubicBezTo>
                      <a:pt x="184" y="99"/>
                      <a:pt x="184" y="99"/>
                      <a:pt x="184" y="99"/>
                    </a:cubicBezTo>
                    <a:cubicBezTo>
                      <a:pt x="183" y="95"/>
                      <a:pt x="183" y="95"/>
                      <a:pt x="183" y="95"/>
                    </a:cubicBezTo>
                    <a:cubicBezTo>
                      <a:pt x="184" y="99"/>
                      <a:pt x="184" y="99"/>
                      <a:pt x="184" y="99"/>
                    </a:cubicBezTo>
                    <a:cubicBezTo>
                      <a:pt x="184" y="95"/>
                      <a:pt x="184" y="95"/>
                      <a:pt x="184" y="95"/>
                    </a:cubicBezTo>
                    <a:cubicBezTo>
                      <a:pt x="184" y="95"/>
                      <a:pt x="184" y="95"/>
                      <a:pt x="183" y="95"/>
                    </a:cubicBezTo>
                    <a:cubicBezTo>
                      <a:pt x="184" y="99"/>
                      <a:pt x="184" y="99"/>
                      <a:pt x="184" y="99"/>
                    </a:cubicBezTo>
                    <a:cubicBezTo>
                      <a:pt x="184" y="95"/>
                      <a:pt x="184" y="95"/>
                      <a:pt x="184" y="95"/>
                    </a:cubicBezTo>
                    <a:cubicBezTo>
                      <a:pt x="184" y="98"/>
                      <a:pt x="184" y="98"/>
                      <a:pt x="184" y="98"/>
                    </a:cubicBezTo>
                    <a:cubicBezTo>
                      <a:pt x="185" y="95"/>
                      <a:pt x="185" y="95"/>
                      <a:pt x="185" y="95"/>
                    </a:cubicBezTo>
                    <a:cubicBezTo>
                      <a:pt x="185" y="95"/>
                      <a:pt x="185" y="95"/>
                      <a:pt x="184" y="95"/>
                    </a:cubicBezTo>
                    <a:cubicBezTo>
                      <a:pt x="184" y="98"/>
                      <a:pt x="184" y="98"/>
                      <a:pt x="184" y="98"/>
                    </a:cubicBezTo>
                    <a:cubicBezTo>
                      <a:pt x="185" y="95"/>
                      <a:pt x="185" y="95"/>
                      <a:pt x="185" y="95"/>
                    </a:cubicBezTo>
                    <a:cubicBezTo>
                      <a:pt x="185" y="96"/>
                      <a:pt x="185" y="96"/>
                      <a:pt x="185" y="96"/>
                    </a:cubicBezTo>
                    <a:cubicBezTo>
                      <a:pt x="185" y="95"/>
                      <a:pt x="185" y="95"/>
                      <a:pt x="185" y="95"/>
                    </a:cubicBezTo>
                    <a:cubicBezTo>
                      <a:pt x="185" y="95"/>
                      <a:pt x="185" y="95"/>
                      <a:pt x="185" y="95"/>
                    </a:cubicBezTo>
                    <a:cubicBezTo>
                      <a:pt x="185" y="96"/>
                      <a:pt x="185" y="96"/>
                      <a:pt x="185" y="96"/>
                    </a:cubicBezTo>
                    <a:cubicBezTo>
                      <a:pt x="185" y="95"/>
                      <a:pt x="185" y="95"/>
                      <a:pt x="185" y="95"/>
                    </a:cubicBezTo>
                    <a:cubicBezTo>
                      <a:pt x="185" y="95"/>
                      <a:pt x="184" y="95"/>
                      <a:pt x="183" y="95"/>
                    </a:cubicBezTo>
                    <a:cubicBezTo>
                      <a:pt x="179" y="93"/>
                      <a:pt x="171" y="89"/>
                      <a:pt x="161" y="84"/>
                    </a:cubicBezTo>
                    <a:cubicBezTo>
                      <a:pt x="146" y="77"/>
                      <a:pt x="126" y="68"/>
                      <a:pt x="111" y="60"/>
                    </a:cubicBezTo>
                    <a:cubicBezTo>
                      <a:pt x="103" y="56"/>
                      <a:pt x="96" y="53"/>
                      <a:pt x="91" y="51"/>
                    </a:cubicBezTo>
                    <a:cubicBezTo>
                      <a:pt x="87" y="48"/>
                      <a:pt x="84" y="47"/>
                      <a:pt x="84" y="47"/>
                    </a:cubicBezTo>
                    <a:cubicBezTo>
                      <a:pt x="82" y="46"/>
                      <a:pt x="80" y="46"/>
                      <a:pt x="79" y="48"/>
                    </a:cubicBezTo>
                    <a:cubicBezTo>
                      <a:pt x="78" y="49"/>
                      <a:pt x="78" y="50"/>
                      <a:pt x="78" y="50"/>
                    </a:cubicBezTo>
                    <a:cubicBezTo>
                      <a:pt x="78" y="51"/>
                      <a:pt x="78" y="52"/>
                      <a:pt x="78" y="52"/>
                    </a:cubicBezTo>
                    <a:cubicBezTo>
                      <a:pt x="79" y="53"/>
                      <a:pt x="79" y="53"/>
                      <a:pt x="79" y="53"/>
                    </a:cubicBezTo>
                    <a:cubicBezTo>
                      <a:pt x="80" y="54"/>
                      <a:pt x="80" y="54"/>
                      <a:pt x="80" y="54"/>
                    </a:cubicBezTo>
                    <a:cubicBezTo>
                      <a:pt x="82" y="55"/>
                      <a:pt x="84" y="57"/>
                      <a:pt x="87" y="59"/>
                    </a:cubicBezTo>
                    <a:cubicBezTo>
                      <a:pt x="108" y="72"/>
                      <a:pt x="169" y="109"/>
                      <a:pt x="169" y="109"/>
                    </a:cubicBezTo>
                    <a:cubicBezTo>
                      <a:pt x="171" y="106"/>
                      <a:pt x="171" y="106"/>
                      <a:pt x="171" y="106"/>
                    </a:cubicBezTo>
                    <a:cubicBezTo>
                      <a:pt x="168" y="104"/>
                      <a:pt x="168" y="104"/>
                      <a:pt x="168" y="104"/>
                    </a:cubicBezTo>
                    <a:cubicBezTo>
                      <a:pt x="171" y="106"/>
                      <a:pt x="171" y="106"/>
                      <a:pt x="171" y="106"/>
                    </a:cubicBezTo>
                    <a:cubicBezTo>
                      <a:pt x="170" y="102"/>
                      <a:pt x="170" y="102"/>
                      <a:pt x="170" y="102"/>
                    </a:cubicBezTo>
                    <a:cubicBezTo>
                      <a:pt x="169" y="102"/>
                      <a:pt x="168" y="103"/>
                      <a:pt x="168" y="104"/>
                    </a:cubicBezTo>
                    <a:cubicBezTo>
                      <a:pt x="171" y="106"/>
                      <a:pt x="171" y="106"/>
                      <a:pt x="171" y="106"/>
                    </a:cubicBezTo>
                    <a:cubicBezTo>
                      <a:pt x="170" y="102"/>
                      <a:pt x="170" y="102"/>
                      <a:pt x="170" y="102"/>
                    </a:cubicBezTo>
                    <a:cubicBezTo>
                      <a:pt x="171" y="106"/>
                      <a:pt x="171" y="106"/>
                      <a:pt x="171" y="106"/>
                    </a:cubicBezTo>
                    <a:cubicBezTo>
                      <a:pt x="171" y="102"/>
                      <a:pt x="171" y="102"/>
                      <a:pt x="171" y="102"/>
                    </a:cubicBezTo>
                    <a:cubicBezTo>
                      <a:pt x="171" y="102"/>
                      <a:pt x="170" y="102"/>
                      <a:pt x="170" y="102"/>
                    </a:cubicBezTo>
                    <a:cubicBezTo>
                      <a:pt x="171" y="106"/>
                      <a:pt x="171" y="106"/>
                      <a:pt x="171" y="106"/>
                    </a:cubicBezTo>
                    <a:cubicBezTo>
                      <a:pt x="171" y="102"/>
                      <a:pt x="171" y="102"/>
                      <a:pt x="171" y="102"/>
                    </a:cubicBezTo>
                    <a:cubicBezTo>
                      <a:pt x="171" y="105"/>
                      <a:pt x="171" y="105"/>
                      <a:pt x="171" y="105"/>
                    </a:cubicBezTo>
                    <a:cubicBezTo>
                      <a:pt x="171" y="102"/>
                      <a:pt x="171" y="102"/>
                      <a:pt x="171" y="102"/>
                    </a:cubicBezTo>
                    <a:cubicBezTo>
                      <a:pt x="171" y="102"/>
                      <a:pt x="171" y="102"/>
                      <a:pt x="171" y="102"/>
                    </a:cubicBezTo>
                    <a:cubicBezTo>
                      <a:pt x="171" y="105"/>
                      <a:pt x="171" y="105"/>
                      <a:pt x="171" y="105"/>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0" y="101"/>
                    </a:cubicBezTo>
                    <a:cubicBezTo>
                      <a:pt x="166" y="100"/>
                      <a:pt x="158" y="96"/>
                      <a:pt x="149" y="92"/>
                    </a:cubicBezTo>
                    <a:cubicBezTo>
                      <a:pt x="134" y="85"/>
                      <a:pt x="117" y="76"/>
                      <a:pt x="102" y="69"/>
                    </a:cubicBezTo>
                    <a:cubicBezTo>
                      <a:pt x="95" y="65"/>
                      <a:pt x="89" y="62"/>
                      <a:pt x="85" y="60"/>
                    </a:cubicBezTo>
                    <a:cubicBezTo>
                      <a:pt x="80" y="58"/>
                      <a:pt x="77" y="56"/>
                      <a:pt x="77" y="56"/>
                    </a:cubicBezTo>
                    <a:cubicBezTo>
                      <a:pt x="75" y="56"/>
                      <a:pt x="73" y="56"/>
                      <a:pt x="72" y="58"/>
                    </a:cubicBezTo>
                    <a:cubicBezTo>
                      <a:pt x="71" y="60"/>
                      <a:pt x="72" y="62"/>
                      <a:pt x="74" y="63"/>
                    </a:cubicBezTo>
                    <a:cubicBezTo>
                      <a:pt x="74" y="63"/>
                      <a:pt x="78" y="67"/>
                      <a:pt x="86" y="71"/>
                    </a:cubicBezTo>
                    <a:cubicBezTo>
                      <a:pt x="97" y="78"/>
                      <a:pt x="114" y="88"/>
                      <a:pt x="128" y="97"/>
                    </a:cubicBezTo>
                    <a:cubicBezTo>
                      <a:pt x="135" y="101"/>
                      <a:pt x="141" y="105"/>
                      <a:pt x="146" y="108"/>
                    </a:cubicBezTo>
                    <a:cubicBezTo>
                      <a:pt x="148" y="110"/>
                      <a:pt x="150" y="111"/>
                      <a:pt x="151" y="112"/>
                    </a:cubicBezTo>
                    <a:cubicBezTo>
                      <a:pt x="152" y="112"/>
                      <a:pt x="152" y="112"/>
                      <a:pt x="152" y="113"/>
                    </a:cubicBezTo>
                    <a:cubicBezTo>
                      <a:pt x="153" y="113"/>
                      <a:pt x="153" y="113"/>
                      <a:pt x="153" y="113"/>
                    </a:cubicBezTo>
                    <a:cubicBezTo>
                      <a:pt x="153" y="113"/>
                      <a:pt x="153" y="113"/>
                      <a:pt x="153" y="113"/>
                    </a:cubicBezTo>
                    <a:cubicBezTo>
                      <a:pt x="154" y="111"/>
                      <a:pt x="154" y="111"/>
                      <a:pt x="154" y="111"/>
                    </a:cubicBezTo>
                    <a:cubicBezTo>
                      <a:pt x="152" y="112"/>
                      <a:pt x="152" y="112"/>
                      <a:pt x="152" y="112"/>
                    </a:cubicBezTo>
                    <a:cubicBezTo>
                      <a:pt x="153" y="113"/>
                      <a:pt x="153" y="113"/>
                      <a:pt x="153" y="113"/>
                    </a:cubicBezTo>
                    <a:cubicBezTo>
                      <a:pt x="154" y="111"/>
                      <a:pt x="154" y="111"/>
                      <a:pt x="154" y="111"/>
                    </a:cubicBezTo>
                    <a:cubicBezTo>
                      <a:pt x="152" y="112"/>
                      <a:pt x="152" y="112"/>
                      <a:pt x="152" y="112"/>
                    </a:cubicBezTo>
                    <a:cubicBezTo>
                      <a:pt x="155" y="110"/>
                      <a:pt x="155" y="110"/>
                      <a:pt x="155" y="110"/>
                    </a:cubicBezTo>
                    <a:cubicBezTo>
                      <a:pt x="152" y="112"/>
                      <a:pt x="152" y="112"/>
                      <a:pt x="152" y="112"/>
                    </a:cubicBezTo>
                    <a:cubicBezTo>
                      <a:pt x="152" y="112"/>
                      <a:pt x="152" y="112"/>
                      <a:pt x="152" y="112"/>
                    </a:cubicBezTo>
                    <a:cubicBezTo>
                      <a:pt x="155" y="110"/>
                      <a:pt x="155" y="110"/>
                      <a:pt x="155" y="110"/>
                    </a:cubicBezTo>
                    <a:cubicBezTo>
                      <a:pt x="152" y="112"/>
                      <a:pt x="152" y="112"/>
                      <a:pt x="152" y="112"/>
                    </a:cubicBezTo>
                    <a:cubicBezTo>
                      <a:pt x="155" y="110"/>
                      <a:pt x="155" y="110"/>
                      <a:pt x="155" y="110"/>
                    </a:cubicBezTo>
                    <a:cubicBezTo>
                      <a:pt x="151" y="110"/>
                      <a:pt x="151" y="110"/>
                      <a:pt x="151" y="110"/>
                    </a:cubicBezTo>
                    <a:cubicBezTo>
                      <a:pt x="151" y="111"/>
                      <a:pt x="152" y="112"/>
                      <a:pt x="152" y="112"/>
                    </a:cubicBezTo>
                    <a:cubicBezTo>
                      <a:pt x="155" y="110"/>
                      <a:pt x="155" y="110"/>
                      <a:pt x="155" y="110"/>
                    </a:cubicBezTo>
                    <a:cubicBezTo>
                      <a:pt x="151" y="110"/>
                      <a:pt x="151" y="110"/>
                      <a:pt x="151" y="110"/>
                    </a:cubicBezTo>
                    <a:cubicBezTo>
                      <a:pt x="155" y="110"/>
                      <a:pt x="155" y="110"/>
                      <a:pt x="155" y="110"/>
                    </a:cubicBezTo>
                    <a:cubicBezTo>
                      <a:pt x="152" y="108"/>
                      <a:pt x="152" y="108"/>
                      <a:pt x="152" y="108"/>
                    </a:cubicBezTo>
                    <a:cubicBezTo>
                      <a:pt x="151" y="109"/>
                      <a:pt x="151" y="109"/>
                      <a:pt x="151" y="110"/>
                    </a:cubicBezTo>
                    <a:cubicBezTo>
                      <a:pt x="155" y="110"/>
                      <a:pt x="155" y="110"/>
                      <a:pt x="155" y="110"/>
                    </a:cubicBezTo>
                    <a:cubicBezTo>
                      <a:pt x="152" y="108"/>
                      <a:pt x="152" y="108"/>
                      <a:pt x="152" y="108"/>
                    </a:cubicBezTo>
                    <a:cubicBezTo>
                      <a:pt x="155" y="110"/>
                      <a:pt x="155" y="110"/>
                      <a:pt x="155" y="110"/>
                    </a:cubicBezTo>
                    <a:cubicBezTo>
                      <a:pt x="157" y="106"/>
                      <a:pt x="157" y="106"/>
                      <a:pt x="157" y="106"/>
                    </a:cubicBezTo>
                    <a:cubicBezTo>
                      <a:pt x="61" y="65"/>
                      <a:pt x="61" y="65"/>
                      <a:pt x="61" y="65"/>
                    </a:cubicBezTo>
                    <a:cubicBezTo>
                      <a:pt x="59" y="64"/>
                      <a:pt x="57" y="65"/>
                      <a:pt x="56" y="66"/>
                    </a:cubicBezTo>
                    <a:cubicBezTo>
                      <a:pt x="55" y="68"/>
                      <a:pt x="56" y="71"/>
                      <a:pt x="57" y="72"/>
                    </a:cubicBezTo>
                    <a:cubicBezTo>
                      <a:pt x="57" y="72"/>
                      <a:pt x="62" y="75"/>
                      <a:pt x="69" y="79"/>
                    </a:cubicBezTo>
                    <a:cubicBezTo>
                      <a:pt x="80" y="86"/>
                      <a:pt x="97" y="96"/>
                      <a:pt x="110" y="104"/>
                    </a:cubicBezTo>
                    <a:cubicBezTo>
                      <a:pt x="117" y="108"/>
                      <a:pt x="123" y="112"/>
                      <a:pt x="127" y="115"/>
                    </a:cubicBezTo>
                    <a:cubicBezTo>
                      <a:pt x="130" y="116"/>
                      <a:pt x="131" y="117"/>
                      <a:pt x="132" y="118"/>
                    </a:cubicBezTo>
                    <a:cubicBezTo>
                      <a:pt x="133" y="119"/>
                      <a:pt x="133"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6" y="117"/>
                      <a:pt x="136" y="117"/>
                      <a:pt x="136" y="117"/>
                    </a:cubicBezTo>
                    <a:cubicBezTo>
                      <a:pt x="133" y="119"/>
                      <a:pt x="133" y="119"/>
                      <a:pt x="133" y="119"/>
                    </a:cubicBezTo>
                    <a:cubicBezTo>
                      <a:pt x="134" y="119"/>
                      <a:pt x="134" y="119"/>
                      <a:pt x="134" y="119"/>
                    </a:cubicBezTo>
                    <a:cubicBezTo>
                      <a:pt x="136" y="117"/>
                      <a:pt x="136" y="117"/>
                      <a:pt x="136" y="117"/>
                    </a:cubicBezTo>
                    <a:cubicBezTo>
                      <a:pt x="133" y="119"/>
                      <a:pt x="133" y="119"/>
                      <a:pt x="133" y="119"/>
                    </a:cubicBezTo>
                    <a:cubicBezTo>
                      <a:pt x="136" y="117"/>
                      <a:pt x="136" y="117"/>
                      <a:pt x="136" y="117"/>
                    </a:cubicBezTo>
                    <a:cubicBezTo>
                      <a:pt x="133" y="118"/>
                      <a:pt x="133" y="118"/>
                      <a:pt x="133" y="118"/>
                    </a:cubicBezTo>
                    <a:cubicBezTo>
                      <a:pt x="133" y="119"/>
                      <a:pt x="133" y="119"/>
                      <a:pt x="133" y="119"/>
                    </a:cubicBezTo>
                    <a:cubicBezTo>
                      <a:pt x="136" y="117"/>
                      <a:pt x="136" y="117"/>
                      <a:pt x="136" y="117"/>
                    </a:cubicBezTo>
                    <a:cubicBezTo>
                      <a:pt x="133" y="118"/>
                      <a:pt x="133" y="118"/>
                      <a:pt x="133" y="118"/>
                    </a:cubicBezTo>
                    <a:cubicBezTo>
                      <a:pt x="137" y="116"/>
                      <a:pt x="137" y="116"/>
                      <a:pt x="137" y="116"/>
                    </a:cubicBezTo>
                    <a:cubicBezTo>
                      <a:pt x="133" y="116"/>
                      <a:pt x="133" y="116"/>
                      <a:pt x="133" y="116"/>
                    </a:cubicBezTo>
                    <a:cubicBezTo>
                      <a:pt x="133" y="117"/>
                      <a:pt x="133" y="118"/>
                      <a:pt x="133" y="118"/>
                    </a:cubicBezTo>
                    <a:cubicBezTo>
                      <a:pt x="137" y="116"/>
                      <a:pt x="137" y="116"/>
                      <a:pt x="137" y="116"/>
                    </a:cubicBezTo>
                    <a:cubicBezTo>
                      <a:pt x="133" y="116"/>
                      <a:pt x="133" y="116"/>
                      <a:pt x="133" y="116"/>
                    </a:cubicBezTo>
                    <a:cubicBezTo>
                      <a:pt x="137" y="116"/>
                      <a:pt x="137" y="116"/>
                      <a:pt x="137" y="116"/>
                    </a:cubicBezTo>
                    <a:cubicBezTo>
                      <a:pt x="133" y="114"/>
                      <a:pt x="133" y="114"/>
                      <a:pt x="133" y="114"/>
                    </a:cubicBezTo>
                    <a:cubicBezTo>
                      <a:pt x="133" y="115"/>
                      <a:pt x="133" y="116"/>
                      <a:pt x="133" y="116"/>
                    </a:cubicBezTo>
                    <a:cubicBezTo>
                      <a:pt x="137" y="116"/>
                      <a:pt x="137" y="116"/>
                      <a:pt x="137" y="116"/>
                    </a:cubicBezTo>
                    <a:cubicBezTo>
                      <a:pt x="133" y="114"/>
                      <a:pt x="133" y="114"/>
                      <a:pt x="133" y="114"/>
                    </a:cubicBezTo>
                    <a:cubicBezTo>
                      <a:pt x="137" y="116"/>
                      <a:pt x="137" y="116"/>
                      <a:pt x="137" y="116"/>
                    </a:cubicBezTo>
                    <a:cubicBezTo>
                      <a:pt x="133" y="114"/>
                      <a:pt x="133" y="114"/>
                      <a:pt x="133" y="114"/>
                    </a:cubicBezTo>
                    <a:cubicBezTo>
                      <a:pt x="137" y="116"/>
                      <a:pt x="137" y="116"/>
                      <a:pt x="137" y="116"/>
                    </a:cubicBezTo>
                    <a:cubicBezTo>
                      <a:pt x="135" y="113"/>
                      <a:pt x="135" y="113"/>
                      <a:pt x="135" y="113"/>
                    </a:cubicBezTo>
                    <a:cubicBezTo>
                      <a:pt x="135" y="113"/>
                      <a:pt x="134" y="113"/>
                      <a:pt x="133" y="114"/>
                    </a:cubicBezTo>
                    <a:cubicBezTo>
                      <a:pt x="137" y="116"/>
                      <a:pt x="137" y="116"/>
                      <a:pt x="137" y="116"/>
                    </a:cubicBezTo>
                    <a:cubicBezTo>
                      <a:pt x="135" y="113"/>
                      <a:pt x="135" y="113"/>
                      <a:pt x="135" y="113"/>
                    </a:cubicBezTo>
                    <a:cubicBezTo>
                      <a:pt x="137" y="116"/>
                      <a:pt x="137" y="116"/>
                      <a:pt x="137" y="116"/>
                    </a:cubicBezTo>
                    <a:cubicBezTo>
                      <a:pt x="137" y="112"/>
                      <a:pt x="137" y="112"/>
                      <a:pt x="137" y="112"/>
                    </a:cubicBezTo>
                    <a:cubicBezTo>
                      <a:pt x="136" y="112"/>
                      <a:pt x="136" y="112"/>
                      <a:pt x="135" y="113"/>
                    </a:cubicBezTo>
                    <a:cubicBezTo>
                      <a:pt x="137" y="116"/>
                      <a:pt x="137" y="116"/>
                      <a:pt x="137" y="116"/>
                    </a:cubicBezTo>
                    <a:cubicBezTo>
                      <a:pt x="137" y="112"/>
                      <a:pt x="137" y="112"/>
                      <a:pt x="137" y="112"/>
                    </a:cubicBezTo>
                    <a:cubicBezTo>
                      <a:pt x="137" y="116"/>
                      <a:pt x="137" y="116"/>
                      <a:pt x="137" y="116"/>
                    </a:cubicBezTo>
                    <a:cubicBezTo>
                      <a:pt x="137" y="113"/>
                      <a:pt x="137" y="113"/>
                      <a:pt x="137" y="113"/>
                    </a:cubicBezTo>
                    <a:cubicBezTo>
                      <a:pt x="137" y="113"/>
                      <a:pt x="137" y="112"/>
                      <a:pt x="137" y="112"/>
                    </a:cubicBezTo>
                    <a:cubicBezTo>
                      <a:pt x="137" y="116"/>
                      <a:pt x="137" y="116"/>
                      <a:pt x="137" y="116"/>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6" y="112"/>
                      <a:pt x="136" y="112"/>
                    </a:cubicBezTo>
                    <a:cubicBezTo>
                      <a:pt x="132" y="110"/>
                      <a:pt x="125" y="107"/>
                      <a:pt x="117" y="103"/>
                    </a:cubicBezTo>
                    <a:cubicBezTo>
                      <a:pt x="104" y="97"/>
                      <a:pt x="88" y="89"/>
                      <a:pt x="75" y="83"/>
                    </a:cubicBezTo>
                    <a:cubicBezTo>
                      <a:pt x="69" y="80"/>
                      <a:pt x="63" y="77"/>
                      <a:pt x="59" y="75"/>
                    </a:cubicBezTo>
                    <a:cubicBezTo>
                      <a:pt x="57" y="74"/>
                      <a:pt x="56" y="73"/>
                      <a:pt x="55" y="73"/>
                    </a:cubicBezTo>
                    <a:cubicBezTo>
                      <a:pt x="54" y="73"/>
                      <a:pt x="54" y="72"/>
                      <a:pt x="53" y="72"/>
                    </a:cubicBezTo>
                    <a:cubicBezTo>
                      <a:pt x="53" y="72"/>
                      <a:pt x="53" y="72"/>
                      <a:pt x="53" y="72"/>
                    </a:cubicBezTo>
                    <a:cubicBezTo>
                      <a:pt x="53" y="72"/>
                      <a:pt x="53" y="72"/>
                      <a:pt x="53" y="72"/>
                    </a:cubicBezTo>
                    <a:cubicBezTo>
                      <a:pt x="52" y="72"/>
                      <a:pt x="52" y="72"/>
                      <a:pt x="52" y="72"/>
                    </a:cubicBezTo>
                    <a:cubicBezTo>
                      <a:pt x="52" y="72"/>
                      <a:pt x="52" y="72"/>
                      <a:pt x="52" y="72"/>
                    </a:cubicBezTo>
                    <a:cubicBezTo>
                      <a:pt x="52" y="72"/>
                      <a:pt x="52" y="72"/>
                      <a:pt x="51" y="72"/>
                    </a:cubicBezTo>
                    <a:cubicBezTo>
                      <a:pt x="50" y="72"/>
                      <a:pt x="48" y="72"/>
                      <a:pt x="47" y="74"/>
                    </a:cubicBezTo>
                    <a:cubicBezTo>
                      <a:pt x="51" y="76"/>
                      <a:pt x="51" y="76"/>
                      <a:pt x="51" y="76"/>
                    </a:cubicBezTo>
                    <a:cubicBezTo>
                      <a:pt x="48" y="73"/>
                      <a:pt x="48" y="73"/>
                      <a:pt x="48" y="73"/>
                    </a:cubicBezTo>
                    <a:cubicBezTo>
                      <a:pt x="47" y="74"/>
                      <a:pt x="47" y="75"/>
                      <a:pt x="47" y="76"/>
                    </a:cubicBezTo>
                    <a:cubicBezTo>
                      <a:pt x="47" y="77"/>
                      <a:pt x="48" y="78"/>
                      <a:pt x="48" y="78"/>
                    </a:cubicBezTo>
                    <a:cubicBezTo>
                      <a:pt x="48" y="79"/>
                      <a:pt x="49" y="79"/>
                      <a:pt x="49" y="79"/>
                    </a:cubicBezTo>
                    <a:cubicBezTo>
                      <a:pt x="49" y="80"/>
                      <a:pt x="50" y="80"/>
                      <a:pt x="51" y="81"/>
                    </a:cubicBezTo>
                    <a:cubicBezTo>
                      <a:pt x="54" y="83"/>
                      <a:pt x="60" y="87"/>
                      <a:pt x="67" y="91"/>
                    </a:cubicBezTo>
                    <a:cubicBezTo>
                      <a:pt x="77" y="97"/>
                      <a:pt x="90" y="105"/>
                      <a:pt x="101" y="111"/>
                    </a:cubicBezTo>
                    <a:cubicBezTo>
                      <a:pt x="106" y="115"/>
                      <a:pt x="111" y="117"/>
                      <a:pt x="114" y="119"/>
                    </a:cubicBezTo>
                    <a:cubicBezTo>
                      <a:pt x="115" y="120"/>
                      <a:pt x="117" y="121"/>
                      <a:pt x="118" y="122"/>
                    </a:cubicBezTo>
                    <a:cubicBezTo>
                      <a:pt x="118" y="122"/>
                      <a:pt x="118" y="122"/>
                      <a:pt x="118" y="122"/>
                    </a:cubicBezTo>
                    <a:cubicBezTo>
                      <a:pt x="118" y="122"/>
                      <a:pt x="118" y="122"/>
                      <a:pt x="118" y="122"/>
                    </a:cubicBezTo>
                    <a:cubicBezTo>
                      <a:pt x="120" y="120"/>
                      <a:pt x="120" y="120"/>
                      <a:pt x="120" y="120"/>
                    </a:cubicBezTo>
                    <a:cubicBezTo>
                      <a:pt x="118" y="122"/>
                      <a:pt x="118" y="122"/>
                      <a:pt x="118" y="122"/>
                    </a:cubicBezTo>
                    <a:cubicBezTo>
                      <a:pt x="118" y="122"/>
                      <a:pt x="118" y="122"/>
                      <a:pt x="118" y="122"/>
                    </a:cubicBezTo>
                    <a:cubicBezTo>
                      <a:pt x="120" y="120"/>
                      <a:pt x="120" y="120"/>
                      <a:pt x="120" y="120"/>
                    </a:cubicBezTo>
                    <a:cubicBezTo>
                      <a:pt x="118" y="122"/>
                      <a:pt x="118" y="122"/>
                      <a:pt x="118" y="122"/>
                    </a:cubicBezTo>
                    <a:cubicBezTo>
                      <a:pt x="121" y="120"/>
                      <a:pt x="121" y="120"/>
                      <a:pt x="121" y="120"/>
                    </a:cubicBezTo>
                    <a:cubicBezTo>
                      <a:pt x="118" y="122"/>
                      <a:pt x="118" y="122"/>
                      <a:pt x="118" y="122"/>
                    </a:cubicBezTo>
                    <a:cubicBezTo>
                      <a:pt x="118" y="122"/>
                      <a:pt x="118" y="122"/>
                      <a:pt x="118" y="122"/>
                    </a:cubicBezTo>
                    <a:cubicBezTo>
                      <a:pt x="121" y="120"/>
                      <a:pt x="121" y="120"/>
                      <a:pt x="121" y="120"/>
                    </a:cubicBezTo>
                    <a:cubicBezTo>
                      <a:pt x="118" y="122"/>
                      <a:pt x="118" y="122"/>
                      <a:pt x="118" y="122"/>
                    </a:cubicBezTo>
                    <a:cubicBezTo>
                      <a:pt x="121" y="119"/>
                      <a:pt x="121" y="119"/>
                      <a:pt x="121" y="119"/>
                    </a:cubicBezTo>
                    <a:cubicBezTo>
                      <a:pt x="117" y="119"/>
                      <a:pt x="117" y="119"/>
                      <a:pt x="117" y="119"/>
                    </a:cubicBezTo>
                    <a:cubicBezTo>
                      <a:pt x="117" y="121"/>
                      <a:pt x="118" y="121"/>
                      <a:pt x="118" y="122"/>
                    </a:cubicBezTo>
                    <a:cubicBezTo>
                      <a:pt x="121" y="119"/>
                      <a:pt x="121" y="119"/>
                      <a:pt x="121" y="119"/>
                    </a:cubicBezTo>
                    <a:cubicBezTo>
                      <a:pt x="117" y="119"/>
                      <a:pt x="117" y="119"/>
                      <a:pt x="117" y="119"/>
                    </a:cubicBezTo>
                    <a:cubicBezTo>
                      <a:pt x="121" y="119"/>
                      <a:pt x="121" y="119"/>
                      <a:pt x="121" y="119"/>
                    </a:cubicBezTo>
                    <a:cubicBezTo>
                      <a:pt x="118" y="117"/>
                      <a:pt x="118" y="117"/>
                      <a:pt x="118" y="117"/>
                    </a:cubicBezTo>
                    <a:cubicBezTo>
                      <a:pt x="117" y="118"/>
                      <a:pt x="117" y="119"/>
                      <a:pt x="117" y="119"/>
                    </a:cubicBezTo>
                    <a:cubicBezTo>
                      <a:pt x="121" y="119"/>
                      <a:pt x="121" y="119"/>
                      <a:pt x="121" y="119"/>
                    </a:cubicBezTo>
                    <a:cubicBezTo>
                      <a:pt x="118" y="117"/>
                      <a:pt x="118" y="117"/>
                      <a:pt x="118" y="117"/>
                    </a:cubicBezTo>
                    <a:cubicBezTo>
                      <a:pt x="121" y="119"/>
                      <a:pt x="121" y="119"/>
                      <a:pt x="121" y="119"/>
                    </a:cubicBezTo>
                    <a:cubicBezTo>
                      <a:pt x="123" y="116"/>
                      <a:pt x="123" y="116"/>
                      <a:pt x="123" y="116"/>
                    </a:cubicBezTo>
                    <a:cubicBezTo>
                      <a:pt x="47" y="87"/>
                      <a:pt x="47" y="87"/>
                      <a:pt x="47" y="87"/>
                    </a:cubicBezTo>
                    <a:cubicBezTo>
                      <a:pt x="45" y="86"/>
                      <a:pt x="43" y="87"/>
                      <a:pt x="42" y="88"/>
                    </a:cubicBezTo>
                    <a:cubicBezTo>
                      <a:pt x="42" y="89"/>
                      <a:pt x="42" y="90"/>
                      <a:pt x="42" y="90"/>
                    </a:cubicBezTo>
                    <a:cubicBezTo>
                      <a:pt x="42" y="91"/>
                      <a:pt x="42" y="92"/>
                      <a:pt x="42" y="92"/>
                    </a:cubicBezTo>
                    <a:cubicBezTo>
                      <a:pt x="43" y="93"/>
                      <a:pt x="43" y="93"/>
                      <a:pt x="43" y="94"/>
                    </a:cubicBezTo>
                    <a:cubicBezTo>
                      <a:pt x="44" y="94"/>
                      <a:pt x="44" y="95"/>
                      <a:pt x="45" y="95"/>
                    </a:cubicBezTo>
                    <a:cubicBezTo>
                      <a:pt x="48" y="97"/>
                      <a:pt x="53" y="101"/>
                      <a:pt x="59" y="104"/>
                    </a:cubicBezTo>
                    <a:cubicBezTo>
                      <a:pt x="76" y="115"/>
                      <a:pt x="103" y="131"/>
                      <a:pt x="103" y="131"/>
                    </a:cubicBezTo>
                    <a:cubicBezTo>
                      <a:pt x="105" y="127"/>
                      <a:pt x="105" y="127"/>
                      <a:pt x="105" y="127"/>
                    </a:cubicBezTo>
                    <a:cubicBezTo>
                      <a:pt x="106" y="123"/>
                      <a:pt x="106" y="123"/>
                      <a:pt x="106" y="123"/>
                    </a:cubicBezTo>
                    <a:cubicBezTo>
                      <a:pt x="106" y="123"/>
                      <a:pt x="88" y="116"/>
                      <a:pt x="70" y="109"/>
                    </a:cubicBezTo>
                    <a:cubicBezTo>
                      <a:pt x="60" y="105"/>
                      <a:pt x="51" y="101"/>
                      <a:pt x="44" y="98"/>
                    </a:cubicBezTo>
                    <a:cubicBezTo>
                      <a:pt x="40" y="97"/>
                      <a:pt x="37" y="96"/>
                      <a:pt x="34" y="95"/>
                    </a:cubicBezTo>
                    <a:cubicBezTo>
                      <a:pt x="33" y="94"/>
                      <a:pt x="32" y="94"/>
                      <a:pt x="31" y="94"/>
                    </a:cubicBezTo>
                    <a:cubicBezTo>
                      <a:pt x="31" y="94"/>
                      <a:pt x="31" y="94"/>
                      <a:pt x="30" y="94"/>
                    </a:cubicBezTo>
                    <a:cubicBezTo>
                      <a:pt x="30" y="94"/>
                      <a:pt x="29" y="93"/>
                      <a:pt x="29" y="93"/>
                    </a:cubicBezTo>
                    <a:cubicBezTo>
                      <a:pt x="28" y="93"/>
                      <a:pt x="28" y="93"/>
                      <a:pt x="28" y="94"/>
                    </a:cubicBezTo>
                    <a:cubicBezTo>
                      <a:pt x="27" y="94"/>
                      <a:pt x="27" y="94"/>
                      <a:pt x="26" y="94"/>
                    </a:cubicBezTo>
                    <a:cubicBezTo>
                      <a:pt x="26" y="94"/>
                      <a:pt x="26" y="95"/>
                      <a:pt x="25" y="95"/>
                    </a:cubicBezTo>
                    <a:cubicBezTo>
                      <a:pt x="24" y="97"/>
                      <a:pt x="25" y="100"/>
                      <a:pt x="26" y="101"/>
                    </a:cubicBezTo>
                    <a:cubicBezTo>
                      <a:pt x="86" y="138"/>
                      <a:pt x="86" y="138"/>
                      <a:pt x="86" y="138"/>
                    </a:cubicBezTo>
                    <a:cubicBezTo>
                      <a:pt x="88" y="134"/>
                      <a:pt x="88" y="134"/>
                      <a:pt x="88" y="134"/>
                    </a:cubicBezTo>
                    <a:cubicBezTo>
                      <a:pt x="85" y="132"/>
                      <a:pt x="85" y="132"/>
                      <a:pt x="85" y="132"/>
                    </a:cubicBezTo>
                    <a:cubicBezTo>
                      <a:pt x="88" y="134"/>
                      <a:pt x="88" y="134"/>
                      <a:pt x="88" y="134"/>
                    </a:cubicBezTo>
                    <a:cubicBezTo>
                      <a:pt x="87" y="131"/>
                      <a:pt x="87" y="131"/>
                      <a:pt x="87" y="131"/>
                    </a:cubicBezTo>
                    <a:cubicBezTo>
                      <a:pt x="86" y="131"/>
                      <a:pt x="86" y="131"/>
                      <a:pt x="85" y="132"/>
                    </a:cubicBezTo>
                    <a:cubicBezTo>
                      <a:pt x="88" y="134"/>
                      <a:pt x="88" y="134"/>
                      <a:pt x="88" y="134"/>
                    </a:cubicBezTo>
                    <a:cubicBezTo>
                      <a:pt x="87" y="131"/>
                      <a:pt x="87" y="131"/>
                      <a:pt x="87" y="131"/>
                    </a:cubicBezTo>
                    <a:cubicBezTo>
                      <a:pt x="88" y="134"/>
                      <a:pt x="88" y="134"/>
                      <a:pt x="88" y="134"/>
                    </a:cubicBezTo>
                    <a:cubicBezTo>
                      <a:pt x="88" y="130"/>
                      <a:pt x="88" y="130"/>
                      <a:pt x="88" y="130"/>
                    </a:cubicBezTo>
                    <a:cubicBezTo>
                      <a:pt x="88" y="130"/>
                      <a:pt x="87" y="130"/>
                      <a:pt x="87" y="131"/>
                    </a:cubicBezTo>
                    <a:cubicBezTo>
                      <a:pt x="88" y="134"/>
                      <a:pt x="88" y="134"/>
                      <a:pt x="88" y="134"/>
                    </a:cubicBezTo>
                    <a:cubicBezTo>
                      <a:pt x="88" y="130"/>
                      <a:pt x="88" y="130"/>
                      <a:pt x="88" y="130"/>
                    </a:cubicBezTo>
                    <a:cubicBezTo>
                      <a:pt x="88" y="134"/>
                      <a:pt x="88" y="134"/>
                      <a:pt x="88" y="134"/>
                    </a:cubicBezTo>
                    <a:cubicBezTo>
                      <a:pt x="88" y="130"/>
                      <a:pt x="88" y="130"/>
                      <a:pt x="88" y="130"/>
                    </a:cubicBezTo>
                    <a:cubicBezTo>
                      <a:pt x="88" y="130"/>
                      <a:pt x="88" y="130"/>
                      <a:pt x="88" y="130"/>
                    </a:cubicBezTo>
                    <a:cubicBezTo>
                      <a:pt x="88" y="134"/>
                      <a:pt x="88" y="134"/>
                      <a:pt x="88" y="134"/>
                    </a:cubicBezTo>
                    <a:cubicBezTo>
                      <a:pt x="88" y="130"/>
                      <a:pt x="88" y="130"/>
                      <a:pt x="88" y="130"/>
                    </a:cubicBezTo>
                    <a:cubicBezTo>
                      <a:pt x="88" y="133"/>
                      <a:pt x="88" y="133"/>
                      <a:pt x="88" y="133"/>
                    </a:cubicBezTo>
                    <a:cubicBezTo>
                      <a:pt x="89" y="131"/>
                      <a:pt x="89" y="131"/>
                      <a:pt x="89" y="131"/>
                    </a:cubicBezTo>
                    <a:cubicBezTo>
                      <a:pt x="88" y="130"/>
                      <a:pt x="88" y="130"/>
                      <a:pt x="88" y="130"/>
                    </a:cubicBezTo>
                    <a:cubicBezTo>
                      <a:pt x="88" y="133"/>
                      <a:pt x="88" y="133"/>
                      <a:pt x="88" y="133"/>
                    </a:cubicBezTo>
                    <a:cubicBezTo>
                      <a:pt x="89" y="131"/>
                      <a:pt x="89" y="131"/>
                      <a:pt x="89" y="131"/>
                    </a:cubicBezTo>
                    <a:cubicBezTo>
                      <a:pt x="89" y="131"/>
                      <a:pt x="88" y="130"/>
                      <a:pt x="87" y="130"/>
                    </a:cubicBezTo>
                    <a:cubicBezTo>
                      <a:pt x="82" y="128"/>
                      <a:pt x="66" y="122"/>
                      <a:pt x="51" y="117"/>
                    </a:cubicBezTo>
                    <a:cubicBezTo>
                      <a:pt x="43" y="114"/>
                      <a:pt x="35" y="111"/>
                      <a:pt x="30" y="109"/>
                    </a:cubicBezTo>
                    <a:cubicBezTo>
                      <a:pt x="27" y="108"/>
                      <a:pt x="24" y="108"/>
                      <a:pt x="22" y="107"/>
                    </a:cubicBezTo>
                    <a:cubicBezTo>
                      <a:pt x="22" y="107"/>
                      <a:pt x="21" y="106"/>
                      <a:pt x="20" y="106"/>
                    </a:cubicBezTo>
                    <a:cubicBezTo>
                      <a:pt x="19" y="106"/>
                      <a:pt x="19" y="106"/>
                      <a:pt x="19" y="106"/>
                    </a:cubicBezTo>
                    <a:cubicBezTo>
                      <a:pt x="19" y="106"/>
                      <a:pt x="18" y="106"/>
                      <a:pt x="18" y="106"/>
                    </a:cubicBezTo>
                    <a:cubicBezTo>
                      <a:pt x="18" y="106"/>
                      <a:pt x="17" y="106"/>
                      <a:pt x="17" y="106"/>
                    </a:cubicBezTo>
                    <a:cubicBezTo>
                      <a:pt x="16" y="106"/>
                      <a:pt x="16" y="106"/>
                      <a:pt x="16" y="106"/>
                    </a:cubicBezTo>
                    <a:cubicBezTo>
                      <a:pt x="15" y="107"/>
                      <a:pt x="15" y="107"/>
                      <a:pt x="14" y="108"/>
                    </a:cubicBezTo>
                    <a:cubicBezTo>
                      <a:pt x="14" y="109"/>
                      <a:pt x="14" y="110"/>
                      <a:pt x="14" y="111"/>
                    </a:cubicBezTo>
                    <a:cubicBezTo>
                      <a:pt x="14" y="112"/>
                      <a:pt x="15" y="113"/>
                      <a:pt x="16" y="113"/>
                    </a:cubicBezTo>
                    <a:cubicBezTo>
                      <a:pt x="16" y="113"/>
                      <a:pt x="20" y="116"/>
                      <a:pt x="28" y="120"/>
                    </a:cubicBezTo>
                    <a:cubicBezTo>
                      <a:pt x="38" y="127"/>
                      <a:pt x="54" y="136"/>
                      <a:pt x="67" y="144"/>
                    </a:cubicBezTo>
                    <a:cubicBezTo>
                      <a:pt x="74" y="148"/>
                      <a:pt x="80" y="152"/>
                      <a:pt x="84" y="155"/>
                    </a:cubicBezTo>
                    <a:cubicBezTo>
                      <a:pt x="86" y="156"/>
                      <a:pt x="88" y="157"/>
                      <a:pt x="89" y="158"/>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2" y="158"/>
                      <a:pt x="92" y="158"/>
                      <a:pt x="92" y="158"/>
                    </a:cubicBezTo>
                    <a:cubicBezTo>
                      <a:pt x="90" y="159"/>
                      <a:pt x="90" y="159"/>
                      <a:pt x="90" y="159"/>
                    </a:cubicBezTo>
                    <a:cubicBezTo>
                      <a:pt x="90" y="159"/>
                      <a:pt x="90" y="159"/>
                      <a:pt x="90" y="159"/>
                    </a:cubicBezTo>
                    <a:cubicBezTo>
                      <a:pt x="92" y="158"/>
                      <a:pt x="92" y="158"/>
                      <a:pt x="92" y="158"/>
                    </a:cubicBezTo>
                    <a:cubicBezTo>
                      <a:pt x="90" y="159"/>
                      <a:pt x="90" y="159"/>
                      <a:pt x="90" y="159"/>
                    </a:cubicBezTo>
                    <a:cubicBezTo>
                      <a:pt x="93" y="157"/>
                      <a:pt x="93" y="157"/>
                      <a:pt x="93" y="157"/>
                    </a:cubicBezTo>
                    <a:cubicBezTo>
                      <a:pt x="89" y="157"/>
                      <a:pt x="89" y="157"/>
                      <a:pt x="89" y="157"/>
                    </a:cubicBezTo>
                    <a:cubicBezTo>
                      <a:pt x="89" y="158"/>
                      <a:pt x="90" y="158"/>
                      <a:pt x="90" y="159"/>
                    </a:cubicBezTo>
                    <a:cubicBezTo>
                      <a:pt x="93" y="157"/>
                      <a:pt x="93" y="157"/>
                      <a:pt x="93" y="157"/>
                    </a:cubicBezTo>
                    <a:cubicBezTo>
                      <a:pt x="89" y="157"/>
                      <a:pt x="89" y="157"/>
                      <a:pt x="89" y="157"/>
                    </a:cubicBezTo>
                    <a:cubicBezTo>
                      <a:pt x="93" y="157"/>
                      <a:pt x="93" y="157"/>
                      <a:pt x="93" y="157"/>
                    </a:cubicBezTo>
                    <a:cubicBezTo>
                      <a:pt x="90" y="155"/>
                      <a:pt x="90" y="155"/>
                      <a:pt x="90" y="155"/>
                    </a:cubicBezTo>
                    <a:cubicBezTo>
                      <a:pt x="89" y="156"/>
                      <a:pt x="89" y="156"/>
                      <a:pt x="89" y="157"/>
                    </a:cubicBezTo>
                    <a:cubicBezTo>
                      <a:pt x="93" y="157"/>
                      <a:pt x="93" y="157"/>
                      <a:pt x="93" y="157"/>
                    </a:cubicBezTo>
                    <a:cubicBezTo>
                      <a:pt x="90" y="155"/>
                      <a:pt x="90" y="155"/>
                      <a:pt x="90" y="155"/>
                    </a:cubicBezTo>
                    <a:cubicBezTo>
                      <a:pt x="93" y="157"/>
                      <a:pt x="93" y="157"/>
                      <a:pt x="93" y="157"/>
                    </a:cubicBezTo>
                    <a:cubicBezTo>
                      <a:pt x="90" y="155"/>
                      <a:pt x="90" y="155"/>
                      <a:pt x="90" y="155"/>
                    </a:cubicBezTo>
                    <a:cubicBezTo>
                      <a:pt x="93" y="157"/>
                      <a:pt x="93" y="157"/>
                      <a:pt x="93" y="157"/>
                    </a:cubicBezTo>
                    <a:cubicBezTo>
                      <a:pt x="92" y="153"/>
                      <a:pt x="92" y="153"/>
                      <a:pt x="92" y="153"/>
                    </a:cubicBezTo>
                    <a:cubicBezTo>
                      <a:pt x="92" y="153"/>
                      <a:pt x="91" y="154"/>
                      <a:pt x="90" y="155"/>
                    </a:cubicBezTo>
                    <a:cubicBezTo>
                      <a:pt x="93" y="157"/>
                      <a:pt x="93" y="157"/>
                      <a:pt x="93" y="157"/>
                    </a:cubicBezTo>
                    <a:cubicBezTo>
                      <a:pt x="92" y="153"/>
                      <a:pt x="92" y="153"/>
                      <a:pt x="92" y="153"/>
                    </a:cubicBezTo>
                    <a:cubicBezTo>
                      <a:pt x="93" y="157"/>
                      <a:pt x="93" y="157"/>
                      <a:pt x="93" y="157"/>
                    </a:cubicBezTo>
                    <a:cubicBezTo>
                      <a:pt x="93" y="153"/>
                      <a:pt x="93" y="153"/>
                      <a:pt x="93" y="153"/>
                    </a:cubicBezTo>
                    <a:cubicBezTo>
                      <a:pt x="93" y="153"/>
                      <a:pt x="93" y="153"/>
                      <a:pt x="92" y="153"/>
                    </a:cubicBezTo>
                    <a:cubicBezTo>
                      <a:pt x="93" y="157"/>
                      <a:pt x="93" y="157"/>
                      <a:pt x="93" y="157"/>
                    </a:cubicBezTo>
                    <a:cubicBezTo>
                      <a:pt x="93" y="153"/>
                      <a:pt x="93" y="153"/>
                      <a:pt x="93" y="153"/>
                    </a:cubicBezTo>
                    <a:cubicBezTo>
                      <a:pt x="93" y="156"/>
                      <a:pt x="93" y="156"/>
                      <a:pt x="93" y="156"/>
                    </a:cubicBezTo>
                    <a:cubicBezTo>
                      <a:pt x="94" y="153"/>
                      <a:pt x="94" y="153"/>
                      <a:pt x="94" y="153"/>
                    </a:cubicBezTo>
                    <a:cubicBezTo>
                      <a:pt x="94" y="153"/>
                      <a:pt x="94" y="153"/>
                      <a:pt x="93" y="153"/>
                    </a:cubicBezTo>
                    <a:cubicBezTo>
                      <a:pt x="93" y="156"/>
                      <a:pt x="93" y="156"/>
                      <a:pt x="93" y="156"/>
                    </a:cubicBezTo>
                    <a:cubicBezTo>
                      <a:pt x="94" y="153"/>
                      <a:pt x="94" y="153"/>
                      <a:pt x="94" y="153"/>
                    </a:cubicBezTo>
                    <a:cubicBezTo>
                      <a:pt x="94" y="154"/>
                      <a:pt x="94" y="154"/>
                      <a:pt x="94" y="154"/>
                    </a:cubicBezTo>
                    <a:cubicBezTo>
                      <a:pt x="94" y="153"/>
                      <a:pt x="94" y="153"/>
                      <a:pt x="94" y="153"/>
                    </a:cubicBezTo>
                    <a:cubicBezTo>
                      <a:pt x="94" y="153"/>
                      <a:pt x="94" y="153"/>
                      <a:pt x="94" y="153"/>
                    </a:cubicBezTo>
                    <a:cubicBezTo>
                      <a:pt x="94" y="154"/>
                      <a:pt x="94" y="154"/>
                      <a:pt x="94" y="154"/>
                    </a:cubicBezTo>
                    <a:cubicBezTo>
                      <a:pt x="94" y="153"/>
                      <a:pt x="94" y="153"/>
                      <a:pt x="94" y="153"/>
                    </a:cubicBezTo>
                    <a:cubicBezTo>
                      <a:pt x="94" y="153"/>
                      <a:pt x="93" y="153"/>
                      <a:pt x="92" y="153"/>
                    </a:cubicBezTo>
                    <a:cubicBezTo>
                      <a:pt x="89" y="151"/>
                      <a:pt x="82" y="149"/>
                      <a:pt x="74" y="145"/>
                    </a:cubicBezTo>
                    <a:cubicBezTo>
                      <a:pt x="62" y="140"/>
                      <a:pt x="46" y="133"/>
                      <a:pt x="33" y="128"/>
                    </a:cubicBezTo>
                    <a:cubicBezTo>
                      <a:pt x="27" y="125"/>
                      <a:pt x="21" y="123"/>
                      <a:pt x="16" y="121"/>
                    </a:cubicBezTo>
                    <a:cubicBezTo>
                      <a:pt x="13" y="120"/>
                      <a:pt x="11" y="119"/>
                      <a:pt x="10" y="119"/>
                    </a:cubicBezTo>
                    <a:cubicBezTo>
                      <a:pt x="9" y="119"/>
                      <a:pt x="8" y="118"/>
                      <a:pt x="8" y="118"/>
                    </a:cubicBezTo>
                    <a:cubicBezTo>
                      <a:pt x="7" y="118"/>
                      <a:pt x="6" y="118"/>
                      <a:pt x="5" y="118"/>
                    </a:cubicBezTo>
                    <a:cubicBezTo>
                      <a:pt x="5" y="118"/>
                      <a:pt x="5" y="118"/>
                      <a:pt x="4" y="118"/>
                    </a:cubicBezTo>
                    <a:cubicBezTo>
                      <a:pt x="4" y="118"/>
                      <a:pt x="3" y="118"/>
                      <a:pt x="3" y="119"/>
                    </a:cubicBezTo>
                    <a:cubicBezTo>
                      <a:pt x="2" y="119"/>
                      <a:pt x="2" y="119"/>
                      <a:pt x="1" y="120"/>
                    </a:cubicBezTo>
                    <a:cubicBezTo>
                      <a:pt x="0" y="122"/>
                      <a:pt x="1" y="124"/>
                      <a:pt x="3" y="125"/>
                    </a:cubicBezTo>
                    <a:cubicBezTo>
                      <a:pt x="15" y="133"/>
                      <a:pt x="15" y="133"/>
                      <a:pt x="15" y="133"/>
                    </a:cubicBezTo>
                    <a:cubicBezTo>
                      <a:pt x="17" y="134"/>
                      <a:pt x="20" y="134"/>
                      <a:pt x="21" y="132"/>
                    </a:cubicBezTo>
                    <a:cubicBezTo>
                      <a:pt x="22" y="130"/>
                      <a:pt x="21" y="128"/>
                      <a:pt x="20" y="127"/>
                    </a:cubicBez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6" name="Freeform 1197"/>
              <p:cNvSpPr>
                <a:spLocks/>
              </p:cNvSpPr>
              <p:nvPr/>
            </p:nvSpPr>
            <p:spPr bwMode="auto">
              <a:xfrm>
                <a:off x="4043230" y="195654"/>
                <a:ext cx="188329" cy="188329"/>
              </a:xfrm>
              <a:custGeom>
                <a:avLst/>
                <a:gdLst>
                  <a:gd name="T0" fmla="*/ 45 w 86"/>
                  <a:gd name="T1" fmla="*/ 85 h 86"/>
                  <a:gd name="T2" fmla="*/ 48 w 86"/>
                  <a:gd name="T3" fmla="*/ 71 h 86"/>
                  <a:gd name="T4" fmla="*/ 3 w 86"/>
                  <a:gd name="T5" fmla="*/ 32 h 86"/>
                  <a:gd name="T6" fmla="*/ 3 w 86"/>
                  <a:gd name="T7" fmla="*/ 34 h 86"/>
                  <a:gd name="T8" fmla="*/ 69 w 86"/>
                  <a:gd name="T9" fmla="*/ 73 h 86"/>
                  <a:gd name="T10" fmla="*/ 5 w 86"/>
                  <a:gd name="T11" fmla="*/ 28 h 86"/>
                  <a:gd name="T12" fmla="*/ 4 w 86"/>
                  <a:gd name="T13" fmla="*/ 30 h 86"/>
                  <a:gd name="T14" fmla="*/ 4 w 86"/>
                  <a:gd name="T15" fmla="*/ 31 h 86"/>
                  <a:gd name="T16" fmla="*/ 76 w 86"/>
                  <a:gd name="T17" fmla="*/ 69 h 86"/>
                  <a:gd name="T18" fmla="*/ 8 w 86"/>
                  <a:gd name="T19" fmla="*/ 23 h 86"/>
                  <a:gd name="T20" fmla="*/ 7 w 86"/>
                  <a:gd name="T21" fmla="*/ 24 h 86"/>
                  <a:gd name="T22" fmla="*/ 79 w 86"/>
                  <a:gd name="T23" fmla="*/ 65 h 86"/>
                  <a:gd name="T24" fmla="*/ 35 w 86"/>
                  <a:gd name="T25" fmla="*/ 29 h 86"/>
                  <a:gd name="T26" fmla="*/ 13 w 86"/>
                  <a:gd name="T27" fmla="*/ 16 h 86"/>
                  <a:gd name="T28" fmla="*/ 12 w 86"/>
                  <a:gd name="T29" fmla="*/ 17 h 86"/>
                  <a:gd name="T30" fmla="*/ 52 w 86"/>
                  <a:gd name="T31" fmla="*/ 38 h 86"/>
                  <a:gd name="T32" fmla="*/ 85 w 86"/>
                  <a:gd name="T33" fmla="*/ 52 h 86"/>
                  <a:gd name="T34" fmla="*/ 18 w 86"/>
                  <a:gd name="T35" fmla="*/ 11 h 86"/>
                  <a:gd name="T36" fmla="*/ 82 w 86"/>
                  <a:gd name="T37" fmla="*/ 48 h 86"/>
                  <a:gd name="T38" fmla="*/ 28 w 86"/>
                  <a:gd name="T39" fmla="*/ 6 h 86"/>
                  <a:gd name="T40" fmla="*/ 28 w 86"/>
                  <a:gd name="T41" fmla="*/ 7 h 86"/>
                  <a:gd name="T42" fmla="*/ 85 w 86"/>
                  <a:gd name="T43" fmla="*/ 33 h 86"/>
                  <a:gd name="T44" fmla="*/ 35 w 86"/>
                  <a:gd name="T45" fmla="*/ 3 h 86"/>
                  <a:gd name="T46" fmla="*/ 81 w 86"/>
                  <a:gd name="T47" fmla="*/ 24 h 86"/>
                  <a:gd name="T48" fmla="*/ 42 w 86"/>
                  <a:gd name="T49" fmla="*/ 3 h 86"/>
                  <a:gd name="T50" fmla="*/ 42 w 86"/>
                  <a:gd name="T51" fmla="*/ 3 h 86"/>
                  <a:gd name="T52" fmla="*/ 75 w 86"/>
                  <a:gd name="T53" fmla="*/ 15 h 86"/>
                  <a:gd name="T54" fmla="*/ 53 w 86"/>
                  <a:gd name="T55" fmla="*/ 3 h 86"/>
                  <a:gd name="T56" fmla="*/ 54 w 86"/>
                  <a:gd name="T57" fmla="*/ 4 h 86"/>
                  <a:gd name="T58" fmla="*/ 73 w 86"/>
                  <a:gd name="T59" fmla="*/ 17 h 86"/>
                  <a:gd name="T60" fmla="*/ 74 w 86"/>
                  <a:gd name="T61" fmla="*/ 16 h 86"/>
                  <a:gd name="T62" fmla="*/ 74 w 86"/>
                  <a:gd name="T63" fmla="*/ 15 h 86"/>
                  <a:gd name="T64" fmla="*/ 72 w 86"/>
                  <a:gd name="T65" fmla="*/ 14 h 86"/>
                  <a:gd name="T66" fmla="*/ 35 w 86"/>
                  <a:gd name="T67" fmla="*/ 2 h 86"/>
                  <a:gd name="T68" fmla="*/ 32 w 86"/>
                  <a:gd name="T69" fmla="*/ 6 h 86"/>
                  <a:gd name="T70" fmla="*/ 83 w 86"/>
                  <a:gd name="T71" fmla="*/ 48 h 86"/>
                  <a:gd name="T72" fmla="*/ 84 w 86"/>
                  <a:gd name="T73" fmla="*/ 46 h 86"/>
                  <a:gd name="T74" fmla="*/ 17 w 86"/>
                  <a:gd name="T75" fmla="*/ 10 h 86"/>
                  <a:gd name="T76" fmla="*/ 84 w 86"/>
                  <a:gd name="T77" fmla="*/ 54 h 86"/>
                  <a:gd name="T78" fmla="*/ 83 w 86"/>
                  <a:gd name="T79" fmla="*/ 53 h 86"/>
                  <a:gd name="T80" fmla="*/ 84 w 86"/>
                  <a:gd name="T81" fmla="*/ 53 h 86"/>
                  <a:gd name="T82" fmla="*/ 12 w 86"/>
                  <a:gd name="T83" fmla="*/ 14 h 86"/>
                  <a:gd name="T84" fmla="*/ 83 w 86"/>
                  <a:gd name="T85" fmla="*/ 58 h 86"/>
                  <a:gd name="T86" fmla="*/ 79 w 86"/>
                  <a:gd name="T87" fmla="*/ 63 h 86"/>
                  <a:gd name="T88" fmla="*/ 79 w 86"/>
                  <a:gd name="T89" fmla="*/ 62 h 86"/>
                  <a:gd name="T90" fmla="*/ 72 w 86"/>
                  <a:gd name="T91" fmla="*/ 67 h 86"/>
                  <a:gd name="T92" fmla="*/ 75 w 86"/>
                  <a:gd name="T93" fmla="*/ 68 h 86"/>
                  <a:gd name="T94" fmla="*/ 76 w 86"/>
                  <a:gd name="T95" fmla="*/ 66 h 86"/>
                  <a:gd name="T96" fmla="*/ 73 w 86"/>
                  <a:gd name="T97" fmla="*/ 64 h 86"/>
                  <a:gd name="T98" fmla="*/ 14 w 86"/>
                  <a:gd name="T99" fmla="*/ 37 h 86"/>
                  <a:gd name="T100" fmla="*/ 72 w 86"/>
                  <a:gd name="T101" fmla="*/ 72 h 86"/>
                  <a:gd name="T102" fmla="*/ 72 w 86"/>
                  <a:gd name="T103" fmla="*/ 71 h 86"/>
                  <a:gd name="T104" fmla="*/ 3 w 86"/>
                  <a:gd name="T105" fmla="*/ 32 h 86"/>
                  <a:gd name="T106" fmla="*/ 69 w 86"/>
                  <a:gd name="T107" fmla="*/ 75 h 86"/>
                  <a:gd name="T108" fmla="*/ 70 w 86"/>
                  <a:gd name="T109" fmla="*/ 74 h 86"/>
                  <a:gd name="T110" fmla="*/ 2 w 86"/>
                  <a:gd name="T111" fmla="*/ 52 h 86"/>
                  <a:gd name="T112" fmla="*/ 44 w 86"/>
                  <a:gd name="T113" fmla="*/ 84 h 86"/>
                  <a:gd name="T114" fmla="*/ 44 w 86"/>
                  <a:gd name="T115"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86">
                    <a:moveTo>
                      <a:pt x="29" y="80"/>
                    </a:moveTo>
                    <a:cubicBezTo>
                      <a:pt x="16" y="72"/>
                      <a:pt x="16" y="72"/>
                      <a:pt x="16" y="72"/>
                    </a:cubicBezTo>
                    <a:cubicBezTo>
                      <a:pt x="16" y="73"/>
                      <a:pt x="16" y="73"/>
                      <a:pt x="16" y="73"/>
                    </a:cubicBezTo>
                    <a:cubicBezTo>
                      <a:pt x="15" y="75"/>
                      <a:pt x="15" y="75"/>
                      <a:pt x="15" y="75"/>
                    </a:cubicBezTo>
                    <a:cubicBezTo>
                      <a:pt x="15" y="75"/>
                      <a:pt x="21" y="77"/>
                      <a:pt x="28" y="80"/>
                    </a:cubicBezTo>
                    <a:cubicBezTo>
                      <a:pt x="32" y="81"/>
                      <a:pt x="35" y="83"/>
                      <a:pt x="38" y="84"/>
                    </a:cubicBezTo>
                    <a:cubicBezTo>
                      <a:pt x="39" y="84"/>
                      <a:pt x="40" y="85"/>
                      <a:pt x="41" y="85"/>
                    </a:cubicBezTo>
                    <a:cubicBezTo>
                      <a:pt x="42" y="85"/>
                      <a:pt x="42" y="85"/>
                      <a:pt x="43" y="86"/>
                    </a:cubicBezTo>
                    <a:cubicBezTo>
                      <a:pt x="43" y="86"/>
                      <a:pt x="43" y="86"/>
                      <a:pt x="44" y="86"/>
                    </a:cubicBezTo>
                    <a:cubicBezTo>
                      <a:pt x="44" y="86"/>
                      <a:pt x="44" y="86"/>
                      <a:pt x="44" y="86"/>
                    </a:cubicBezTo>
                    <a:cubicBezTo>
                      <a:pt x="44" y="86"/>
                      <a:pt x="45" y="85"/>
                      <a:pt x="45" y="85"/>
                    </a:cubicBezTo>
                    <a:cubicBezTo>
                      <a:pt x="45" y="85"/>
                      <a:pt x="45" y="84"/>
                      <a:pt x="45" y="84"/>
                    </a:cubicBezTo>
                    <a:cubicBezTo>
                      <a:pt x="45" y="83"/>
                      <a:pt x="45" y="83"/>
                      <a:pt x="45" y="83"/>
                    </a:cubicBezTo>
                    <a:cubicBezTo>
                      <a:pt x="28" y="73"/>
                      <a:pt x="28" y="73"/>
                      <a:pt x="28" y="73"/>
                    </a:cubicBezTo>
                    <a:cubicBezTo>
                      <a:pt x="53" y="84"/>
                      <a:pt x="53" y="84"/>
                      <a:pt x="53" y="84"/>
                    </a:cubicBezTo>
                    <a:cubicBezTo>
                      <a:pt x="54" y="85"/>
                      <a:pt x="55" y="84"/>
                      <a:pt x="55" y="84"/>
                    </a:cubicBezTo>
                    <a:cubicBezTo>
                      <a:pt x="56" y="83"/>
                      <a:pt x="56" y="82"/>
                      <a:pt x="55" y="82"/>
                    </a:cubicBezTo>
                    <a:cubicBezTo>
                      <a:pt x="34" y="69"/>
                      <a:pt x="34" y="69"/>
                      <a:pt x="34" y="69"/>
                    </a:cubicBezTo>
                    <a:cubicBezTo>
                      <a:pt x="60" y="82"/>
                      <a:pt x="60" y="82"/>
                      <a:pt x="60" y="82"/>
                    </a:cubicBezTo>
                    <a:cubicBezTo>
                      <a:pt x="60" y="82"/>
                      <a:pt x="61" y="82"/>
                      <a:pt x="62" y="81"/>
                    </a:cubicBezTo>
                    <a:cubicBezTo>
                      <a:pt x="62" y="81"/>
                      <a:pt x="62" y="80"/>
                      <a:pt x="61" y="79"/>
                    </a:cubicBezTo>
                    <a:cubicBezTo>
                      <a:pt x="48" y="71"/>
                      <a:pt x="48" y="71"/>
                      <a:pt x="48" y="71"/>
                    </a:cubicBezTo>
                    <a:cubicBezTo>
                      <a:pt x="64" y="80"/>
                      <a:pt x="64" y="80"/>
                      <a:pt x="64" y="80"/>
                    </a:cubicBezTo>
                    <a:cubicBezTo>
                      <a:pt x="65" y="81"/>
                      <a:pt x="66" y="80"/>
                      <a:pt x="66" y="80"/>
                    </a:cubicBezTo>
                    <a:cubicBezTo>
                      <a:pt x="67" y="79"/>
                      <a:pt x="67" y="78"/>
                      <a:pt x="66" y="78"/>
                    </a:cubicBezTo>
                    <a:cubicBezTo>
                      <a:pt x="40" y="62"/>
                      <a:pt x="40" y="62"/>
                      <a:pt x="40" y="62"/>
                    </a:cubicBezTo>
                    <a:cubicBezTo>
                      <a:pt x="68" y="77"/>
                      <a:pt x="68" y="77"/>
                      <a:pt x="68" y="77"/>
                    </a:cubicBezTo>
                    <a:cubicBezTo>
                      <a:pt x="69" y="77"/>
                      <a:pt x="70" y="77"/>
                      <a:pt x="70" y="76"/>
                    </a:cubicBezTo>
                    <a:cubicBezTo>
                      <a:pt x="71" y="75"/>
                      <a:pt x="71" y="75"/>
                      <a:pt x="71" y="75"/>
                    </a:cubicBezTo>
                    <a:cubicBezTo>
                      <a:pt x="71" y="74"/>
                      <a:pt x="70" y="74"/>
                      <a:pt x="70" y="74"/>
                    </a:cubicBezTo>
                    <a:cubicBezTo>
                      <a:pt x="70" y="73"/>
                      <a:pt x="69" y="73"/>
                      <a:pt x="68" y="72"/>
                    </a:cubicBezTo>
                    <a:cubicBezTo>
                      <a:pt x="66" y="70"/>
                      <a:pt x="60" y="67"/>
                      <a:pt x="54" y="63"/>
                    </a:cubicBezTo>
                    <a:cubicBezTo>
                      <a:pt x="34" y="50"/>
                      <a:pt x="3" y="32"/>
                      <a:pt x="3" y="32"/>
                    </a:cubicBezTo>
                    <a:cubicBezTo>
                      <a:pt x="3" y="34"/>
                      <a:pt x="3" y="34"/>
                      <a:pt x="3" y="34"/>
                    </a:cubicBezTo>
                    <a:cubicBezTo>
                      <a:pt x="4" y="35"/>
                      <a:pt x="4" y="35"/>
                      <a:pt x="4" y="35"/>
                    </a:cubicBezTo>
                    <a:cubicBezTo>
                      <a:pt x="3" y="34"/>
                      <a:pt x="3" y="34"/>
                      <a:pt x="3" y="34"/>
                    </a:cubicBezTo>
                    <a:cubicBezTo>
                      <a:pt x="3" y="35"/>
                      <a:pt x="3" y="35"/>
                      <a:pt x="3" y="35"/>
                    </a:cubicBezTo>
                    <a:cubicBezTo>
                      <a:pt x="4" y="35"/>
                      <a:pt x="4" y="35"/>
                      <a:pt x="4" y="35"/>
                    </a:cubicBezTo>
                    <a:cubicBezTo>
                      <a:pt x="3" y="34"/>
                      <a:pt x="3" y="34"/>
                      <a:pt x="3" y="34"/>
                    </a:cubicBezTo>
                    <a:cubicBezTo>
                      <a:pt x="3" y="35"/>
                      <a:pt x="3" y="35"/>
                      <a:pt x="3" y="35"/>
                    </a:cubicBezTo>
                    <a:cubicBezTo>
                      <a:pt x="3" y="34"/>
                      <a:pt x="3" y="34"/>
                      <a:pt x="3" y="34"/>
                    </a:cubicBezTo>
                    <a:cubicBezTo>
                      <a:pt x="3" y="35"/>
                      <a:pt x="3" y="35"/>
                      <a:pt x="3" y="35"/>
                    </a:cubicBezTo>
                    <a:cubicBezTo>
                      <a:pt x="3" y="35"/>
                      <a:pt x="3" y="35"/>
                      <a:pt x="3" y="35"/>
                    </a:cubicBezTo>
                    <a:cubicBezTo>
                      <a:pt x="3" y="34"/>
                      <a:pt x="3" y="34"/>
                      <a:pt x="3" y="34"/>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4" y="36"/>
                    </a:cubicBezTo>
                    <a:cubicBezTo>
                      <a:pt x="6" y="37"/>
                      <a:pt x="12" y="40"/>
                      <a:pt x="19" y="43"/>
                    </a:cubicBezTo>
                    <a:cubicBezTo>
                      <a:pt x="29" y="49"/>
                      <a:pt x="42" y="57"/>
                      <a:pt x="52" y="63"/>
                    </a:cubicBezTo>
                    <a:cubicBezTo>
                      <a:pt x="57" y="66"/>
                      <a:pt x="62" y="68"/>
                      <a:pt x="65" y="70"/>
                    </a:cubicBezTo>
                    <a:cubicBezTo>
                      <a:pt x="67" y="71"/>
                      <a:pt x="68" y="72"/>
                      <a:pt x="69" y="73"/>
                    </a:cubicBezTo>
                    <a:cubicBezTo>
                      <a:pt x="70" y="73"/>
                      <a:pt x="70" y="73"/>
                      <a:pt x="71" y="73"/>
                    </a:cubicBezTo>
                    <a:cubicBezTo>
                      <a:pt x="71" y="73"/>
                      <a:pt x="71" y="73"/>
                      <a:pt x="71" y="73"/>
                    </a:cubicBezTo>
                    <a:cubicBezTo>
                      <a:pt x="71" y="74"/>
                      <a:pt x="71" y="74"/>
                      <a:pt x="71" y="74"/>
                    </a:cubicBezTo>
                    <a:cubicBezTo>
                      <a:pt x="72" y="74"/>
                      <a:pt x="72" y="74"/>
                      <a:pt x="72" y="74"/>
                    </a:cubicBezTo>
                    <a:cubicBezTo>
                      <a:pt x="72" y="74"/>
                      <a:pt x="72" y="74"/>
                      <a:pt x="73" y="73"/>
                    </a:cubicBezTo>
                    <a:cubicBezTo>
                      <a:pt x="73" y="73"/>
                      <a:pt x="73" y="73"/>
                      <a:pt x="73" y="73"/>
                    </a:cubicBezTo>
                    <a:cubicBezTo>
                      <a:pt x="73" y="72"/>
                      <a:pt x="73" y="72"/>
                      <a:pt x="73" y="72"/>
                    </a:cubicBezTo>
                    <a:cubicBezTo>
                      <a:pt x="73" y="71"/>
                      <a:pt x="73" y="71"/>
                      <a:pt x="73" y="71"/>
                    </a:cubicBezTo>
                    <a:cubicBezTo>
                      <a:pt x="72" y="70"/>
                      <a:pt x="72" y="70"/>
                      <a:pt x="71" y="69"/>
                    </a:cubicBezTo>
                    <a:cubicBezTo>
                      <a:pt x="68" y="67"/>
                      <a:pt x="63" y="64"/>
                      <a:pt x="56" y="59"/>
                    </a:cubicBezTo>
                    <a:cubicBezTo>
                      <a:pt x="36" y="47"/>
                      <a:pt x="5" y="28"/>
                      <a:pt x="5" y="28"/>
                    </a:cubicBezTo>
                    <a:cubicBezTo>
                      <a:pt x="4" y="30"/>
                      <a:pt x="4" y="30"/>
                      <a:pt x="4" y="30"/>
                    </a:cubicBezTo>
                    <a:cubicBezTo>
                      <a:pt x="5" y="30"/>
                      <a:pt x="5" y="30"/>
                      <a:pt x="5" y="30"/>
                    </a:cubicBezTo>
                    <a:cubicBezTo>
                      <a:pt x="4" y="30"/>
                      <a:pt x="4" y="30"/>
                      <a:pt x="4" y="30"/>
                    </a:cubicBezTo>
                    <a:cubicBezTo>
                      <a:pt x="4" y="31"/>
                      <a:pt x="4" y="31"/>
                      <a:pt x="4" y="31"/>
                    </a:cubicBezTo>
                    <a:cubicBezTo>
                      <a:pt x="5" y="30"/>
                      <a:pt x="5" y="30"/>
                      <a:pt x="5" y="30"/>
                    </a:cubicBezTo>
                    <a:cubicBezTo>
                      <a:pt x="4" y="30"/>
                      <a:pt x="4" y="30"/>
                      <a:pt x="4" y="30"/>
                    </a:cubicBezTo>
                    <a:cubicBezTo>
                      <a:pt x="4" y="31"/>
                      <a:pt x="4" y="31"/>
                      <a:pt x="4" y="31"/>
                    </a:cubicBezTo>
                    <a:cubicBezTo>
                      <a:pt x="4" y="30"/>
                      <a:pt x="4" y="30"/>
                      <a:pt x="4" y="30"/>
                    </a:cubicBezTo>
                    <a:cubicBezTo>
                      <a:pt x="4" y="31"/>
                      <a:pt x="4" y="31"/>
                      <a:pt x="4" y="31"/>
                    </a:cubicBezTo>
                    <a:cubicBezTo>
                      <a:pt x="4" y="31"/>
                      <a:pt x="4" y="31"/>
                      <a:pt x="4" y="31"/>
                    </a:cubicBezTo>
                    <a:cubicBezTo>
                      <a:pt x="4" y="30"/>
                      <a:pt x="4" y="30"/>
                      <a:pt x="4" y="30"/>
                    </a:cubicBezTo>
                    <a:cubicBezTo>
                      <a:pt x="4" y="31"/>
                      <a:pt x="4" y="31"/>
                      <a:pt x="4" y="31"/>
                    </a:cubicBezTo>
                    <a:cubicBezTo>
                      <a:pt x="4" y="30"/>
                      <a:pt x="4" y="30"/>
                      <a:pt x="4" y="30"/>
                    </a:cubicBezTo>
                    <a:cubicBezTo>
                      <a:pt x="4" y="31"/>
                      <a:pt x="4" y="31"/>
                      <a:pt x="4" y="31"/>
                    </a:cubicBezTo>
                    <a:cubicBezTo>
                      <a:pt x="4" y="31"/>
                      <a:pt x="4" y="31"/>
                      <a:pt x="4" y="31"/>
                    </a:cubicBezTo>
                    <a:cubicBezTo>
                      <a:pt x="4" y="30"/>
                      <a:pt x="4" y="30"/>
                      <a:pt x="4" y="30"/>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4" y="31"/>
                      <a:pt x="5" y="31"/>
                      <a:pt x="5" y="32"/>
                    </a:cubicBezTo>
                    <a:cubicBezTo>
                      <a:pt x="11" y="34"/>
                      <a:pt x="28" y="43"/>
                      <a:pt x="44" y="52"/>
                    </a:cubicBezTo>
                    <a:cubicBezTo>
                      <a:pt x="52" y="56"/>
                      <a:pt x="60" y="60"/>
                      <a:pt x="66" y="63"/>
                    </a:cubicBezTo>
                    <a:cubicBezTo>
                      <a:pt x="68" y="65"/>
                      <a:pt x="71" y="66"/>
                      <a:pt x="72" y="67"/>
                    </a:cubicBezTo>
                    <a:cubicBezTo>
                      <a:pt x="73" y="68"/>
                      <a:pt x="74" y="68"/>
                      <a:pt x="74" y="68"/>
                    </a:cubicBezTo>
                    <a:cubicBezTo>
                      <a:pt x="75" y="68"/>
                      <a:pt x="75" y="68"/>
                      <a:pt x="75" y="68"/>
                    </a:cubicBezTo>
                    <a:cubicBezTo>
                      <a:pt x="75" y="68"/>
                      <a:pt x="75" y="68"/>
                      <a:pt x="75" y="68"/>
                    </a:cubicBezTo>
                    <a:cubicBezTo>
                      <a:pt x="75" y="69"/>
                      <a:pt x="75" y="69"/>
                      <a:pt x="75" y="69"/>
                    </a:cubicBezTo>
                    <a:cubicBezTo>
                      <a:pt x="75" y="69"/>
                      <a:pt x="75" y="69"/>
                      <a:pt x="75" y="69"/>
                    </a:cubicBezTo>
                    <a:cubicBezTo>
                      <a:pt x="75" y="69"/>
                      <a:pt x="75" y="69"/>
                      <a:pt x="75" y="69"/>
                    </a:cubicBezTo>
                    <a:cubicBezTo>
                      <a:pt x="75" y="69"/>
                      <a:pt x="75" y="69"/>
                      <a:pt x="76" y="69"/>
                    </a:cubicBezTo>
                    <a:cubicBezTo>
                      <a:pt x="76" y="69"/>
                      <a:pt x="77" y="68"/>
                      <a:pt x="77" y="68"/>
                    </a:cubicBezTo>
                    <a:cubicBezTo>
                      <a:pt x="77" y="68"/>
                      <a:pt x="77" y="67"/>
                      <a:pt x="77" y="66"/>
                    </a:cubicBezTo>
                    <a:cubicBezTo>
                      <a:pt x="77" y="66"/>
                      <a:pt x="77" y="66"/>
                      <a:pt x="77" y="66"/>
                    </a:cubicBezTo>
                    <a:cubicBezTo>
                      <a:pt x="76" y="66"/>
                      <a:pt x="76" y="66"/>
                      <a:pt x="76" y="66"/>
                    </a:cubicBezTo>
                    <a:cubicBezTo>
                      <a:pt x="76" y="66"/>
                      <a:pt x="76" y="66"/>
                      <a:pt x="76" y="65"/>
                    </a:cubicBezTo>
                    <a:cubicBezTo>
                      <a:pt x="71" y="63"/>
                      <a:pt x="55" y="52"/>
                      <a:pt x="39" y="43"/>
                    </a:cubicBezTo>
                    <a:cubicBezTo>
                      <a:pt x="31" y="38"/>
                      <a:pt x="23" y="33"/>
                      <a:pt x="17" y="29"/>
                    </a:cubicBezTo>
                    <a:cubicBezTo>
                      <a:pt x="14" y="27"/>
                      <a:pt x="12" y="26"/>
                      <a:pt x="10" y="25"/>
                    </a:cubicBezTo>
                    <a:cubicBezTo>
                      <a:pt x="10" y="24"/>
                      <a:pt x="9" y="24"/>
                      <a:pt x="9" y="24"/>
                    </a:cubicBezTo>
                    <a:cubicBezTo>
                      <a:pt x="8" y="23"/>
                      <a:pt x="8" y="23"/>
                      <a:pt x="8" y="23"/>
                    </a:cubicBezTo>
                    <a:cubicBezTo>
                      <a:pt x="8" y="23"/>
                      <a:pt x="8" y="23"/>
                      <a:pt x="8" y="23"/>
                    </a:cubicBezTo>
                    <a:cubicBezTo>
                      <a:pt x="8" y="24"/>
                      <a:pt x="8" y="24"/>
                      <a:pt x="8" y="24"/>
                    </a:cubicBezTo>
                    <a:cubicBezTo>
                      <a:pt x="8" y="23"/>
                      <a:pt x="8" y="23"/>
                      <a:pt x="8" y="23"/>
                    </a:cubicBezTo>
                    <a:cubicBezTo>
                      <a:pt x="8" y="23"/>
                      <a:pt x="8" y="23"/>
                      <a:pt x="8" y="23"/>
                    </a:cubicBezTo>
                    <a:cubicBezTo>
                      <a:pt x="8" y="24"/>
                      <a:pt x="8" y="24"/>
                      <a:pt x="8" y="24"/>
                    </a:cubicBezTo>
                    <a:cubicBezTo>
                      <a:pt x="8" y="23"/>
                      <a:pt x="8" y="23"/>
                      <a:pt x="8" y="23"/>
                    </a:cubicBezTo>
                    <a:cubicBezTo>
                      <a:pt x="7" y="24"/>
                      <a:pt x="7" y="24"/>
                      <a:pt x="7" y="24"/>
                    </a:cubicBezTo>
                    <a:cubicBezTo>
                      <a:pt x="8" y="24"/>
                      <a:pt x="8" y="24"/>
                      <a:pt x="8" y="24"/>
                    </a:cubicBezTo>
                    <a:cubicBezTo>
                      <a:pt x="8" y="23"/>
                      <a:pt x="8" y="23"/>
                      <a:pt x="8" y="23"/>
                    </a:cubicBezTo>
                    <a:cubicBezTo>
                      <a:pt x="7" y="24"/>
                      <a:pt x="7" y="24"/>
                      <a:pt x="7" y="24"/>
                    </a:cubicBezTo>
                    <a:cubicBezTo>
                      <a:pt x="8" y="24"/>
                      <a:pt x="8" y="24"/>
                      <a:pt x="8" y="24"/>
                    </a:cubicBezTo>
                    <a:cubicBezTo>
                      <a:pt x="7" y="24"/>
                      <a:pt x="7" y="24"/>
                      <a:pt x="7" y="24"/>
                    </a:cubicBezTo>
                    <a:cubicBezTo>
                      <a:pt x="9" y="24"/>
                      <a:pt x="9" y="24"/>
                      <a:pt x="9" y="24"/>
                    </a:cubicBezTo>
                    <a:cubicBezTo>
                      <a:pt x="8" y="24"/>
                      <a:pt x="8" y="24"/>
                      <a:pt x="8" y="24"/>
                    </a:cubicBezTo>
                    <a:cubicBezTo>
                      <a:pt x="7" y="24"/>
                      <a:pt x="7" y="24"/>
                      <a:pt x="7" y="24"/>
                    </a:cubicBezTo>
                    <a:cubicBezTo>
                      <a:pt x="9" y="24"/>
                      <a:pt x="9" y="24"/>
                      <a:pt x="9" y="24"/>
                    </a:cubicBezTo>
                    <a:cubicBezTo>
                      <a:pt x="7" y="24"/>
                      <a:pt x="7" y="24"/>
                      <a:pt x="7" y="24"/>
                    </a:cubicBezTo>
                    <a:cubicBezTo>
                      <a:pt x="6" y="26"/>
                      <a:pt x="6" y="26"/>
                      <a:pt x="6" y="26"/>
                    </a:cubicBezTo>
                    <a:cubicBezTo>
                      <a:pt x="6" y="26"/>
                      <a:pt x="24" y="36"/>
                      <a:pt x="41" y="45"/>
                    </a:cubicBezTo>
                    <a:cubicBezTo>
                      <a:pt x="50" y="50"/>
                      <a:pt x="59" y="55"/>
                      <a:pt x="66" y="59"/>
                    </a:cubicBezTo>
                    <a:cubicBezTo>
                      <a:pt x="70" y="61"/>
                      <a:pt x="73" y="62"/>
                      <a:pt x="75" y="64"/>
                    </a:cubicBezTo>
                    <a:cubicBezTo>
                      <a:pt x="76" y="64"/>
                      <a:pt x="77" y="65"/>
                      <a:pt x="78" y="65"/>
                    </a:cubicBezTo>
                    <a:cubicBezTo>
                      <a:pt x="78" y="65"/>
                      <a:pt x="79" y="65"/>
                      <a:pt x="79" y="65"/>
                    </a:cubicBezTo>
                    <a:cubicBezTo>
                      <a:pt x="79" y="65"/>
                      <a:pt x="79" y="65"/>
                      <a:pt x="80" y="65"/>
                    </a:cubicBezTo>
                    <a:cubicBezTo>
                      <a:pt x="80" y="65"/>
                      <a:pt x="80" y="65"/>
                      <a:pt x="80" y="65"/>
                    </a:cubicBezTo>
                    <a:cubicBezTo>
                      <a:pt x="81" y="65"/>
                      <a:pt x="81" y="65"/>
                      <a:pt x="81" y="65"/>
                    </a:cubicBezTo>
                    <a:cubicBezTo>
                      <a:pt x="81" y="64"/>
                      <a:pt x="81" y="64"/>
                      <a:pt x="81" y="64"/>
                    </a:cubicBezTo>
                    <a:cubicBezTo>
                      <a:pt x="81" y="63"/>
                      <a:pt x="81" y="63"/>
                      <a:pt x="81" y="63"/>
                    </a:cubicBezTo>
                    <a:cubicBezTo>
                      <a:pt x="49" y="43"/>
                      <a:pt x="49" y="43"/>
                      <a:pt x="49" y="43"/>
                    </a:cubicBezTo>
                    <a:cubicBezTo>
                      <a:pt x="82" y="61"/>
                      <a:pt x="82" y="61"/>
                      <a:pt x="82" y="61"/>
                    </a:cubicBezTo>
                    <a:cubicBezTo>
                      <a:pt x="82" y="61"/>
                      <a:pt x="83" y="61"/>
                      <a:pt x="84" y="60"/>
                    </a:cubicBezTo>
                    <a:cubicBezTo>
                      <a:pt x="84" y="59"/>
                      <a:pt x="84" y="58"/>
                      <a:pt x="83" y="58"/>
                    </a:cubicBezTo>
                    <a:cubicBezTo>
                      <a:pt x="83" y="58"/>
                      <a:pt x="79" y="55"/>
                      <a:pt x="72" y="52"/>
                    </a:cubicBezTo>
                    <a:cubicBezTo>
                      <a:pt x="62" y="46"/>
                      <a:pt x="47" y="37"/>
                      <a:pt x="35" y="29"/>
                    </a:cubicBezTo>
                    <a:cubicBezTo>
                      <a:pt x="29" y="25"/>
                      <a:pt x="23" y="22"/>
                      <a:pt x="19" y="19"/>
                    </a:cubicBezTo>
                    <a:cubicBezTo>
                      <a:pt x="17" y="18"/>
                      <a:pt x="16" y="17"/>
                      <a:pt x="14" y="16"/>
                    </a:cubicBezTo>
                    <a:cubicBezTo>
                      <a:pt x="14" y="15"/>
                      <a:pt x="14" y="15"/>
                      <a:pt x="13" y="15"/>
                    </a:cubicBezTo>
                    <a:cubicBezTo>
                      <a:pt x="13" y="15"/>
                      <a:pt x="13" y="15"/>
                      <a:pt x="13" y="15"/>
                    </a:cubicBezTo>
                    <a:cubicBezTo>
                      <a:pt x="12" y="15"/>
                      <a:pt x="12" y="15"/>
                      <a:pt x="12" y="15"/>
                    </a:cubicBezTo>
                    <a:cubicBezTo>
                      <a:pt x="13" y="15"/>
                      <a:pt x="13" y="15"/>
                      <a:pt x="13" y="15"/>
                    </a:cubicBezTo>
                    <a:cubicBezTo>
                      <a:pt x="13" y="15"/>
                      <a:pt x="13" y="15"/>
                      <a:pt x="13" y="15"/>
                    </a:cubicBezTo>
                    <a:cubicBezTo>
                      <a:pt x="12" y="15"/>
                      <a:pt x="12" y="15"/>
                      <a:pt x="12" y="15"/>
                    </a:cubicBezTo>
                    <a:cubicBezTo>
                      <a:pt x="13" y="15"/>
                      <a:pt x="13" y="15"/>
                      <a:pt x="13" y="15"/>
                    </a:cubicBezTo>
                    <a:cubicBezTo>
                      <a:pt x="12" y="15"/>
                      <a:pt x="12" y="15"/>
                      <a:pt x="12" y="15"/>
                    </a:cubicBezTo>
                    <a:cubicBezTo>
                      <a:pt x="13" y="16"/>
                      <a:pt x="13" y="16"/>
                      <a:pt x="13" y="16"/>
                    </a:cubicBezTo>
                    <a:cubicBezTo>
                      <a:pt x="13" y="15"/>
                      <a:pt x="13" y="15"/>
                      <a:pt x="13" y="15"/>
                    </a:cubicBezTo>
                    <a:cubicBezTo>
                      <a:pt x="12" y="15"/>
                      <a:pt x="12" y="15"/>
                      <a:pt x="12" y="15"/>
                    </a:cubicBezTo>
                    <a:cubicBezTo>
                      <a:pt x="13" y="16"/>
                      <a:pt x="13" y="16"/>
                      <a:pt x="13" y="16"/>
                    </a:cubicBezTo>
                    <a:cubicBezTo>
                      <a:pt x="13" y="16"/>
                      <a:pt x="13" y="16"/>
                      <a:pt x="13" y="16"/>
                    </a:cubicBezTo>
                    <a:cubicBezTo>
                      <a:pt x="12" y="15"/>
                      <a:pt x="12" y="15"/>
                      <a:pt x="12" y="15"/>
                    </a:cubicBezTo>
                    <a:cubicBezTo>
                      <a:pt x="12" y="17"/>
                      <a:pt x="12" y="17"/>
                      <a:pt x="12" y="17"/>
                    </a:cubicBezTo>
                    <a:cubicBezTo>
                      <a:pt x="13" y="16"/>
                      <a:pt x="13" y="16"/>
                      <a:pt x="13" y="16"/>
                    </a:cubicBezTo>
                    <a:cubicBezTo>
                      <a:pt x="12" y="15"/>
                      <a:pt x="12" y="15"/>
                      <a:pt x="12" y="15"/>
                    </a:cubicBezTo>
                    <a:cubicBezTo>
                      <a:pt x="12" y="17"/>
                      <a:pt x="12" y="17"/>
                      <a:pt x="12" y="17"/>
                    </a:cubicBezTo>
                    <a:cubicBezTo>
                      <a:pt x="12" y="15"/>
                      <a:pt x="12" y="15"/>
                      <a:pt x="12" y="15"/>
                    </a:cubicBezTo>
                    <a:cubicBezTo>
                      <a:pt x="12" y="17"/>
                      <a:pt x="12" y="17"/>
                      <a:pt x="12" y="17"/>
                    </a:cubicBezTo>
                    <a:cubicBezTo>
                      <a:pt x="12" y="17"/>
                      <a:pt x="12" y="17"/>
                      <a:pt x="12" y="17"/>
                    </a:cubicBezTo>
                    <a:cubicBezTo>
                      <a:pt x="12" y="15"/>
                      <a:pt x="12" y="15"/>
                      <a:pt x="12" y="15"/>
                    </a:cubicBezTo>
                    <a:cubicBezTo>
                      <a:pt x="12" y="17"/>
                      <a:pt x="12" y="17"/>
                      <a:pt x="12" y="17"/>
                    </a:cubicBezTo>
                    <a:cubicBezTo>
                      <a:pt x="12" y="16"/>
                      <a:pt x="12" y="16"/>
                      <a:pt x="12" y="16"/>
                    </a:cubicBezTo>
                    <a:cubicBezTo>
                      <a:pt x="12" y="17"/>
                      <a:pt x="12" y="17"/>
                      <a:pt x="12" y="17"/>
                    </a:cubicBezTo>
                    <a:cubicBezTo>
                      <a:pt x="12" y="17"/>
                      <a:pt x="12" y="17"/>
                      <a:pt x="12" y="17"/>
                    </a:cubicBezTo>
                    <a:cubicBezTo>
                      <a:pt x="12" y="16"/>
                      <a:pt x="12" y="16"/>
                      <a:pt x="12" y="16"/>
                    </a:cubicBezTo>
                    <a:cubicBezTo>
                      <a:pt x="12" y="17"/>
                      <a:pt x="12" y="17"/>
                      <a:pt x="12" y="17"/>
                    </a:cubicBezTo>
                    <a:cubicBezTo>
                      <a:pt x="12" y="17"/>
                      <a:pt x="12" y="17"/>
                      <a:pt x="12" y="17"/>
                    </a:cubicBezTo>
                    <a:cubicBezTo>
                      <a:pt x="12" y="17"/>
                      <a:pt x="13" y="17"/>
                      <a:pt x="13" y="17"/>
                    </a:cubicBezTo>
                    <a:cubicBezTo>
                      <a:pt x="19" y="20"/>
                      <a:pt x="36" y="29"/>
                      <a:pt x="52" y="38"/>
                    </a:cubicBezTo>
                    <a:cubicBezTo>
                      <a:pt x="60" y="42"/>
                      <a:pt x="67" y="47"/>
                      <a:pt x="73" y="50"/>
                    </a:cubicBezTo>
                    <a:cubicBezTo>
                      <a:pt x="76" y="52"/>
                      <a:pt x="78" y="53"/>
                      <a:pt x="80" y="54"/>
                    </a:cubicBezTo>
                    <a:cubicBezTo>
                      <a:pt x="81" y="54"/>
                      <a:pt x="82" y="55"/>
                      <a:pt x="82" y="55"/>
                    </a:cubicBezTo>
                    <a:cubicBezTo>
                      <a:pt x="83" y="55"/>
                      <a:pt x="83" y="55"/>
                      <a:pt x="83" y="55"/>
                    </a:cubicBezTo>
                    <a:cubicBezTo>
                      <a:pt x="83" y="55"/>
                      <a:pt x="84" y="55"/>
                      <a:pt x="84" y="55"/>
                    </a:cubicBezTo>
                    <a:cubicBezTo>
                      <a:pt x="85" y="55"/>
                      <a:pt x="85" y="55"/>
                      <a:pt x="85" y="55"/>
                    </a:cubicBezTo>
                    <a:cubicBezTo>
                      <a:pt x="85" y="55"/>
                      <a:pt x="85" y="55"/>
                      <a:pt x="85" y="55"/>
                    </a:cubicBezTo>
                    <a:cubicBezTo>
                      <a:pt x="85" y="55"/>
                      <a:pt x="85" y="55"/>
                      <a:pt x="85" y="55"/>
                    </a:cubicBezTo>
                    <a:cubicBezTo>
                      <a:pt x="86" y="54"/>
                      <a:pt x="86" y="54"/>
                      <a:pt x="86" y="54"/>
                    </a:cubicBezTo>
                    <a:cubicBezTo>
                      <a:pt x="86" y="53"/>
                      <a:pt x="85" y="53"/>
                      <a:pt x="85" y="53"/>
                    </a:cubicBezTo>
                    <a:cubicBezTo>
                      <a:pt x="85" y="52"/>
                      <a:pt x="85" y="52"/>
                      <a:pt x="85" y="52"/>
                    </a:cubicBezTo>
                    <a:cubicBezTo>
                      <a:pt x="84" y="51"/>
                      <a:pt x="82" y="50"/>
                      <a:pt x="80" y="49"/>
                    </a:cubicBezTo>
                    <a:cubicBezTo>
                      <a:pt x="72" y="44"/>
                      <a:pt x="56" y="35"/>
                      <a:pt x="42" y="26"/>
                    </a:cubicBezTo>
                    <a:cubicBezTo>
                      <a:pt x="36" y="22"/>
                      <a:pt x="29" y="19"/>
                      <a:pt x="24" y="16"/>
                    </a:cubicBezTo>
                    <a:cubicBezTo>
                      <a:pt x="22" y="14"/>
                      <a:pt x="20" y="13"/>
                      <a:pt x="19" y="12"/>
                    </a:cubicBezTo>
                    <a:cubicBezTo>
                      <a:pt x="18" y="12"/>
                      <a:pt x="18" y="11"/>
                      <a:pt x="18" y="11"/>
                    </a:cubicBezTo>
                    <a:cubicBezTo>
                      <a:pt x="17" y="11"/>
                      <a:pt x="17" y="11"/>
                      <a:pt x="17" y="11"/>
                    </a:cubicBezTo>
                    <a:cubicBezTo>
                      <a:pt x="17" y="11"/>
                      <a:pt x="17" y="11"/>
                      <a:pt x="17" y="11"/>
                    </a:cubicBezTo>
                    <a:cubicBezTo>
                      <a:pt x="18" y="11"/>
                      <a:pt x="18" y="11"/>
                      <a:pt x="18" y="11"/>
                    </a:cubicBezTo>
                    <a:cubicBezTo>
                      <a:pt x="17" y="11"/>
                      <a:pt x="17" y="11"/>
                      <a:pt x="17" y="11"/>
                    </a:cubicBezTo>
                    <a:cubicBezTo>
                      <a:pt x="17" y="11"/>
                      <a:pt x="17" y="11"/>
                      <a:pt x="17" y="11"/>
                    </a:cubicBezTo>
                    <a:cubicBezTo>
                      <a:pt x="18" y="11"/>
                      <a:pt x="18" y="11"/>
                      <a:pt x="18" y="11"/>
                    </a:cubicBezTo>
                    <a:cubicBezTo>
                      <a:pt x="16" y="11"/>
                      <a:pt x="16" y="11"/>
                      <a:pt x="16" y="11"/>
                    </a:cubicBezTo>
                    <a:cubicBezTo>
                      <a:pt x="17" y="12"/>
                      <a:pt x="17" y="12"/>
                      <a:pt x="17" y="12"/>
                    </a:cubicBezTo>
                    <a:cubicBezTo>
                      <a:pt x="18" y="11"/>
                      <a:pt x="18" y="11"/>
                      <a:pt x="18" y="11"/>
                    </a:cubicBezTo>
                    <a:cubicBezTo>
                      <a:pt x="16" y="11"/>
                      <a:pt x="16" y="11"/>
                      <a:pt x="16" y="11"/>
                    </a:cubicBezTo>
                    <a:cubicBezTo>
                      <a:pt x="17" y="12"/>
                      <a:pt x="17" y="12"/>
                      <a:pt x="17" y="12"/>
                    </a:cubicBezTo>
                    <a:cubicBezTo>
                      <a:pt x="16" y="11"/>
                      <a:pt x="16" y="11"/>
                      <a:pt x="16" y="11"/>
                    </a:cubicBezTo>
                    <a:cubicBezTo>
                      <a:pt x="15" y="13"/>
                      <a:pt x="15" y="13"/>
                      <a:pt x="15" y="13"/>
                    </a:cubicBezTo>
                    <a:cubicBezTo>
                      <a:pt x="15" y="13"/>
                      <a:pt x="31" y="21"/>
                      <a:pt x="47" y="30"/>
                    </a:cubicBezTo>
                    <a:cubicBezTo>
                      <a:pt x="56" y="35"/>
                      <a:pt x="64" y="39"/>
                      <a:pt x="70" y="42"/>
                    </a:cubicBezTo>
                    <a:cubicBezTo>
                      <a:pt x="74" y="44"/>
                      <a:pt x="77" y="46"/>
                      <a:pt x="79" y="46"/>
                    </a:cubicBezTo>
                    <a:cubicBezTo>
                      <a:pt x="80" y="47"/>
                      <a:pt x="81" y="47"/>
                      <a:pt x="82" y="48"/>
                    </a:cubicBezTo>
                    <a:cubicBezTo>
                      <a:pt x="82" y="48"/>
                      <a:pt x="83" y="48"/>
                      <a:pt x="84" y="48"/>
                    </a:cubicBezTo>
                    <a:cubicBezTo>
                      <a:pt x="84" y="48"/>
                      <a:pt x="84" y="48"/>
                      <a:pt x="84" y="48"/>
                    </a:cubicBezTo>
                    <a:cubicBezTo>
                      <a:pt x="85" y="48"/>
                      <a:pt x="85" y="48"/>
                      <a:pt x="85" y="47"/>
                    </a:cubicBezTo>
                    <a:cubicBezTo>
                      <a:pt x="85" y="47"/>
                      <a:pt x="85" y="47"/>
                      <a:pt x="85" y="46"/>
                    </a:cubicBezTo>
                    <a:cubicBezTo>
                      <a:pt x="85" y="46"/>
                      <a:pt x="85" y="46"/>
                      <a:pt x="85" y="45"/>
                    </a:cubicBezTo>
                    <a:cubicBezTo>
                      <a:pt x="60" y="30"/>
                      <a:pt x="60" y="30"/>
                      <a:pt x="60" y="30"/>
                    </a:cubicBezTo>
                    <a:cubicBezTo>
                      <a:pt x="83" y="42"/>
                      <a:pt x="83" y="42"/>
                      <a:pt x="83" y="42"/>
                    </a:cubicBezTo>
                    <a:cubicBezTo>
                      <a:pt x="83" y="42"/>
                      <a:pt x="84" y="42"/>
                      <a:pt x="85" y="41"/>
                    </a:cubicBezTo>
                    <a:cubicBezTo>
                      <a:pt x="85" y="41"/>
                      <a:pt x="85" y="40"/>
                      <a:pt x="84" y="39"/>
                    </a:cubicBezTo>
                    <a:cubicBezTo>
                      <a:pt x="28" y="5"/>
                      <a:pt x="28" y="5"/>
                      <a:pt x="28" y="5"/>
                    </a:cubicBezTo>
                    <a:cubicBezTo>
                      <a:pt x="28" y="6"/>
                      <a:pt x="28" y="6"/>
                      <a:pt x="28" y="6"/>
                    </a:cubicBezTo>
                    <a:cubicBezTo>
                      <a:pt x="29" y="7"/>
                      <a:pt x="29" y="7"/>
                      <a:pt x="29" y="7"/>
                    </a:cubicBezTo>
                    <a:cubicBezTo>
                      <a:pt x="28" y="6"/>
                      <a:pt x="28" y="6"/>
                      <a:pt x="28" y="6"/>
                    </a:cubicBezTo>
                    <a:cubicBezTo>
                      <a:pt x="28" y="7"/>
                      <a:pt x="28" y="7"/>
                      <a:pt x="28" y="7"/>
                    </a:cubicBezTo>
                    <a:cubicBezTo>
                      <a:pt x="28" y="7"/>
                      <a:pt x="29" y="7"/>
                      <a:pt x="29" y="7"/>
                    </a:cubicBezTo>
                    <a:cubicBezTo>
                      <a:pt x="28" y="6"/>
                      <a:pt x="28" y="6"/>
                      <a:pt x="28" y="6"/>
                    </a:cubicBezTo>
                    <a:cubicBezTo>
                      <a:pt x="28" y="7"/>
                      <a:pt x="28" y="7"/>
                      <a:pt x="28" y="7"/>
                    </a:cubicBezTo>
                    <a:cubicBezTo>
                      <a:pt x="28" y="6"/>
                      <a:pt x="28" y="6"/>
                      <a:pt x="28" y="6"/>
                    </a:cubicBezTo>
                    <a:cubicBezTo>
                      <a:pt x="28" y="7"/>
                      <a:pt x="28" y="7"/>
                      <a:pt x="28" y="7"/>
                    </a:cubicBezTo>
                    <a:cubicBezTo>
                      <a:pt x="28" y="7"/>
                      <a:pt x="28" y="7"/>
                      <a:pt x="28" y="7"/>
                    </a:cubicBezTo>
                    <a:cubicBezTo>
                      <a:pt x="28" y="6"/>
                      <a:pt x="28" y="6"/>
                      <a:pt x="28" y="6"/>
                    </a:cubicBezTo>
                    <a:cubicBezTo>
                      <a:pt x="28" y="7"/>
                      <a:pt x="28" y="7"/>
                      <a:pt x="28" y="7"/>
                    </a:cubicBezTo>
                    <a:cubicBezTo>
                      <a:pt x="28" y="7"/>
                      <a:pt x="28" y="7"/>
                      <a:pt x="28" y="7"/>
                    </a:cubicBezTo>
                    <a:cubicBezTo>
                      <a:pt x="28" y="7"/>
                      <a:pt x="28" y="7"/>
                      <a:pt x="28" y="7"/>
                    </a:cubicBezTo>
                    <a:cubicBezTo>
                      <a:pt x="28" y="7"/>
                      <a:pt x="28" y="7"/>
                      <a:pt x="28" y="7"/>
                    </a:cubicBezTo>
                    <a:cubicBezTo>
                      <a:pt x="28" y="7"/>
                      <a:pt x="28" y="7"/>
                      <a:pt x="28" y="7"/>
                    </a:cubicBezTo>
                    <a:cubicBezTo>
                      <a:pt x="28" y="7"/>
                      <a:pt x="28" y="7"/>
                      <a:pt x="28" y="7"/>
                    </a:cubicBezTo>
                    <a:cubicBezTo>
                      <a:pt x="28" y="7"/>
                      <a:pt x="29" y="8"/>
                      <a:pt x="31" y="9"/>
                    </a:cubicBezTo>
                    <a:cubicBezTo>
                      <a:pt x="38" y="12"/>
                      <a:pt x="51" y="18"/>
                      <a:pt x="62" y="25"/>
                    </a:cubicBezTo>
                    <a:cubicBezTo>
                      <a:pt x="68" y="28"/>
                      <a:pt x="74" y="30"/>
                      <a:pt x="78" y="33"/>
                    </a:cubicBezTo>
                    <a:cubicBezTo>
                      <a:pt x="81" y="35"/>
                      <a:pt x="84" y="36"/>
                      <a:pt x="84" y="36"/>
                    </a:cubicBezTo>
                    <a:cubicBezTo>
                      <a:pt x="85" y="36"/>
                      <a:pt x="86" y="36"/>
                      <a:pt x="86" y="35"/>
                    </a:cubicBezTo>
                    <a:cubicBezTo>
                      <a:pt x="86" y="35"/>
                      <a:pt x="86" y="34"/>
                      <a:pt x="85" y="33"/>
                    </a:cubicBezTo>
                    <a:cubicBezTo>
                      <a:pt x="85" y="33"/>
                      <a:pt x="82" y="32"/>
                      <a:pt x="78" y="29"/>
                    </a:cubicBezTo>
                    <a:cubicBezTo>
                      <a:pt x="70" y="25"/>
                      <a:pt x="60" y="18"/>
                      <a:pt x="51" y="13"/>
                    </a:cubicBezTo>
                    <a:cubicBezTo>
                      <a:pt x="47" y="10"/>
                      <a:pt x="43" y="7"/>
                      <a:pt x="40" y="6"/>
                    </a:cubicBezTo>
                    <a:cubicBezTo>
                      <a:pt x="38" y="5"/>
                      <a:pt x="37" y="4"/>
                      <a:pt x="36" y="3"/>
                    </a:cubicBezTo>
                    <a:cubicBezTo>
                      <a:pt x="36" y="3"/>
                      <a:pt x="36" y="3"/>
                      <a:pt x="36" y="3"/>
                    </a:cubicBezTo>
                    <a:cubicBezTo>
                      <a:pt x="35" y="2"/>
                      <a:pt x="35" y="2"/>
                      <a:pt x="35" y="2"/>
                    </a:cubicBezTo>
                    <a:cubicBezTo>
                      <a:pt x="35" y="2"/>
                      <a:pt x="35" y="2"/>
                      <a:pt x="35" y="2"/>
                    </a:cubicBezTo>
                    <a:cubicBezTo>
                      <a:pt x="35" y="3"/>
                      <a:pt x="35" y="3"/>
                      <a:pt x="35" y="3"/>
                    </a:cubicBezTo>
                    <a:cubicBezTo>
                      <a:pt x="36" y="3"/>
                      <a:pt x="36" y="3"/>
                      <a:pt x="36" y="3"/>
                    </a:cubicBezTo>
                    <a:cubicBezTo>
                      <a:pt x="36" y="3"/>
                      <a:pt x="35" y="3"/>
                      <a:pt x="35" y="2"/>
                    </a:cubicBezTo>
                    <a:cubicBezTo>
                      <a:pt x="35" y="3"/>
                      <a:pt x="35" y="3"/>
                      <a:pt x="35" y="3"/>
                    </a:cubicBezTo>
                    <a:cubicBezTo>
                      <a:pt x="36" y="3"/>
                      <a:pt x="36" y="3"/>
                      <a:pt x="36" y="3"/>
                    </a:cubicBezTo>
                    <a:cubicBezTo>
                      <a:pt x="34" y="3"/>
                      <a:pt x="34" y="3"/>
                      <a:pt x="34" y="3"/>
                    </a:cubicBezTo>
                    <a:cubicBezTo>
                      <a:pt x="35" y="4"/>
                      <a:pt x="35" y="4"/>
                      <a:pt x="35" y="4"/>
                    </a:cubicBezTo>
                    <a:cubicBezTo>
                      <a:pt x="36" y="3"/>
                      <a:pt x="36" y="3"/>
                      <a:pt x="36" y="3"/>
                    </a:cubicBezTo>
                    <a:cubicBezTo>
                      <a:pt x="34" y="3"/>
                      <a:pt x="34" y="3"/>
                      <a:pt x="34" y="3"/>
                    </a:cubicBezTo>
                    <a:cubicBezTo>
                      <a:pt x="35" y="4"/>
                      <a:pt x="35" y="4"/>
                      <a:pt x="35" y="4"/>
                    </a:cubicBezTo>
                    <a:cubicBezTo>
                      <a:pt x="34" y="3"/>
                      <a:pt x="34" y="3"/>
                      <a:pt x="34" y="3"/>
                    </a:cubicBezTo>
                    <a:cubicBezTo>
                      <a:pt x="34" y="5"/>
                      <a:pt x="34" y="5"/>
                      <a:pt x="34" y="5"/>
                    </a:cubicBezTo>
                    <a:cubicBezTo>
                      <a:pt x="79" y="27"/>
                      <a:pt x="79" y="27"/>
                      <a:pt x="79" y="27"/>
                    </a:cubicBezTo>
                    <a:cubicBezTo>
                      <a:pt x="80" y="27"/>
                      <a:pt x="81" y="27"/>
                      <a:pt x="81" y="26"/>
                    </a:cubicBezTo>
                    <a:cubicBezTo>
                      <a:pt x="81" y="25"/>
                      <a:pt x="81" y="25"/>
                      <a:pt x="81" y="24"/>
                    </a:cubicBezTo>
                    <a:cubicBezTo>
                      <a:pt x="43" y="0"/>
                      <a:pt x="43" y="0"/>
                      <a:pt x="43" y="0"/>
                    </a:cubicBezTo>
                    <a:cubicBezTo>
                      <a:pt x="42" y="2"/>
                      <a:pt x="42" y="2"/>
                      <a:pt x="42" y="2"/>
                    </a:cubicBezTo>
                    <a:cubicBezTo>
                      <a:pt x="43" y="2"/>
                      <a:pt x="43" y="2"/>
                      <a:pt x="43" y="2"/>
                    </a:cubicBezTo>
                    <a:cubicBezTo>
                      <a:pt x="42" y="2"/>
                      <a:pt x="42" y="2"/>
                      <a:pt x="42" y="2"/>
                    </a:cubicBezTo>
                    <a:cubicBezTo>
                      <a:pt x="42" y="3"/>
                      <a:pt x="42" y="3"/>
                      <a:pt x="42" y="3"/>
                    </a:cubicBezTo>
                    <a:cubicBezTo>
                      <a:pt x="42" y="3"/>
                      <a:pt x="43" y="3"/>
                      <a:pt x="43" y="2"/>
                    </a:cubicBezTo>
                    <a:cubicBezTo>
                      <a:pt x="42" y="2"/>
                      <a:pt x="42" y="2"/>
                      <a:pt x="42" y="2"/>
                    </a:cubicBezTo>
                    <a:cubicBezTo>
                      <a:pt x="42" y="3"/>
                      <a:pt x="42" y="3"/>
                      <a:pt x="42" y="3"/>
                    </a:cubicBezTo>
                    <a:cubicBezTo>
                      <a:pt x="42" y="2"/>
                      <a:pt x="42" y="2"/>
                      <a:pt x="42" y="2"/>
                    </a:cubicBezTo>
                    <a:cubicBezTo>
                      <a:pt x="42" y="3"/>
                      <a:pt x="42" y="3"/>
                      <a:pt x="42" y="3"/>
                    </a:cubicBezTo>
                    <a:cubicBezTo>
                      <a:pt x="42" y="3"/>
                      <a:pt x="42" y="3"/>
                      <a:pt x="42" y="3"/>
                    </a:cubicBezTo>
                    <a:cubicBezTo>
                      <a:pt x="42" y="2"/>
                      <a:pt x="42" y="2"/>
                      <a:pt x="42" y="2"/>
                    </a:cubicBezTo>
                    <a:cubicBezTo>
                      <a:pt x="42" y="3"/>
                      <a:pt x="42" y="3"/>
                      <a:pt x="42" y="3"/>
                    </a:cubicBezTo>
                    <a:cubicBezTo>
                      <a:pt x="42" y="2"/>
                      <a:pt x="42" y="2"/>
                      <a:pt x="42" y="2"/>
                    </a:cubicBezTo>
                    <a:cubicBezTo>
                      <a:pt x="42" y="3"/>
                      <a:pt x="42" y="3"/>
                      <a:pt x="42" y="3"/>
                    </a:cubicBezTo>
                    <a:cubicBezTo>
                      <a:pt x="42" y="3"/>
                      <a:pt x="42" y="3"/>
                      <a:pt x="42" y="3"/>
                    </a:cubicBezTo>
                    <a:cubicBezTo>
                      <a:pt x="42" y="2"/>
                      <a:pt x="42" y="2"/>
                      <a:pt x="42" y="2"/>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3" y="4"/>
                    </a:cubicBezTo>
                    <a:cubicBezTo>
                      <a:pt x="47" y="5"/>
                      <a:pt x="54" y="9"/>
                      <a:pt x="60" y="12"/>
                    </a:cubicBezTo>
                    <a:cubicBezTo>
                      <a:pt x="64" y="13"/>
                      <a:pt x="67" y="15"/>
                      <a:pt x="69" y="16"/>
                    </a:cubicBezTo>
                    <a:cubicBezTo>
                      <a:pt x="70" y="16"/>
                      <a:pt x="71" y="17"/>
                      <a:pt x="72" y="17"/>
                    </a:cubicBezTo>
                    <a:cubicBezTo>
                      <a:pt x="73" y="17"/>
                      <a:pt x="73" y="17"/>
                      <a:pt x="73" y="18"/>
                    </a:cubicBezTo>
                    <a:cubicBezTo>
                      <a:pt x="74" y="18"/>
                      <a:pt x="74" y="18"/>
                      <a:pt x="74" y="18"/>
                    </a:cubicBezTo>
                    <a:cubicBezTo>
                      <a:pt x="75" y="18"/>
                      <a:pt x="75" y="18"/>
                      <a:pt x="75" y="18"/>
                    </a:cubicBezTo>
                    <a:cubicBezTo>
                      <a:pt x="75" y="18"/>
                      <a:pt x="75" y="17"/>
                      <a:pt x="76" y="17"/>
                    </a:cubicBezTo>
                    <a:cubicBezTo>
                      <a:pt x="76" y="16"/>
                      <a:pt x="76" y="16"/>
                      <a:pt x="76" y="16"/>
                    </a:cubicBezTo>
                    <a:cubicBezTo>
                      <a:pt x="76" y="16"/>
                      <a:pt x="76" y="15"/>
                      <a:pt x="75" y="15"/>
                    </a:cubicBezTo>
                    <a:cubicBezTo>
                      <a:pt x="75" y="15"/>
                      <a:pt x="75" y="15"/>
                      <a:pt x="75" y="15"/>
                    </a:cubicBezTo>
                    <a:cubicBezTo>
                      <a:pt x="75" y="15"/>
                      <a:pt x="75" y="15"/>
                      <a:pt x="75" y="15"/>
                    </a:cubicBezTo>
                    <a:cubicBezTo>
                      <a:pt x="73" y="14"/>
                      <a:pt x="68" y="11"/>
                      <a:pt x="63" y="8"/>
                    </a:cubicBezTo>
                    <a:cubicBezTo>
                      <a:pt x="61" y="6"/>
                      <a:pt x="58" y="5"/>
                      <a:pt x="56" y="4"/>
                    </a:cubicBezTo>
                    <a:cubicBezTo>
                      <a:pt x="56" y="3"/>
                      <a:pt x="55" y="3"/>
                      <a:pt x="54" y="2"/>
                    </a:cubicBezTo>
                    <a:cubicBezTo>
                      <a:pt x="54" y="2"/>
                      <a:pt x="54" y="2"/>
                      <a:pt x="54" y="2"/>
                    </a:cubicBezTo>
                    <a:cubicBezTo>
                      <a:pt x="54" y="2"/>
                      <a:pt x="54" y="2"/>
                      <a:pt x="54" y="2"/>
                    </a:cubicBezTo>
                    <a:cubicBezTo>
                      <a:pt x="53" y="3"/>
                      <a:pt x="53" y="3"/>
                      <a:pt x="53" y="3"/>
                    </a:cubicBezTo>
                    <a:cubicBezTo>
                      <a:pt x="54" y="2"/>
                      <a:pt x="54" y="2"/>
                      <a:pt x="54" y="2"/>
                    </a:cubicBezTo>
                    <a:cubicBezTo>
                      <a:pt x="54" y="2"/>
                      <a:pt x="54" y="2"/>
                      <a:pt x="54" y="2"/>
                    </a:cubicBezTo>
                    <a:cubicBezTo>
                      <a:pt x="53" y="3"/>
                      <a:pt x="53" y="3"/>
                      <a:pt x="53" y="3"/>
                    </a:cubicBezTo>
                    <a:cubicBezTo>
                      <a:pt x="54" y="2"/>
                      <a:pt x="54" y="2"/>
                      <a:pt x="54" y="2"/>
                    </a:cubicBezTo>
                    <a:cubicBezTo>
                      <a:pt x="53" y="3"/>
                      <a:pt x="53" y="3"/>
                      <a:pt x="53" y="3"/>
                    </a:cubicBezTo>
                    <a:cubicBezTo>
                      <a:pt x="54" y="3"/>
                      <a:pt x="54" y="3"/>
                      <a:pt x="54" y="3"/>
                    </a:cubicBezTo>
                    <a:cubicBezTo>
                      <a:pt x="54" y="2"/>
                      <a:pt x="54" y="2"/>
                      <a:pt x="54" y="2"/>
                    </a:cubicBezTo>
                    <a:cubicBezTo>
                      <a:pt x="53" y="3"/>
                      <a:pt x="53" y="3"/>
                      <a:pt x="53" y="3"/>
                    </a:cubicBezTo>
                    <a:cubicBezTo>
                      <a:pt x="54" y="3"/>
                      <a:pt x="54" y="3"/>
                      <a:pt x="54" y="3"/>
                    </a:cubicBezTo>
                    <a:cubicBezTo>
                      <a:pt x="53" y="3"/>
                      <a:pt x="53" y="3"/>
                      <a:pt x="53" y="3"/>
                    </a:cubicBezTo>
                    <a:cubicBezTo>
                      <a:pt x="54" y="4"/>
                      <a:pt x="54" y="4"/>
                      <a:pt x="54" y="4"/>
                    </a:cubicBezTo>
                    <a:cubicBezTo>
                      <a:pt x="54" y="3"/>
                      <a:pt x="54" y="3"/>
                      <a:pt x="54" y="3"/>
                    </a:cubicBezTo>
                    <a:cubicBezTo>
                      <a:pt x="53" y="3"/>
                      <a:pt x="53" y="3"/>
                      <a:pt x="53" y="3"/>
                    </a:cubicBezTo>
                    <a:cubicBezTo>
                      <a:pt x="54" y="4"/>
                      <a:pt x="54" y="4"/>
                      <a:pt x="54" y="4"/>
                    </a:cubicBezTo>
                    <a:cubicBezTo>
                      <a:pt x="55" y="3"/>
                      <a:pt x="54" y="2"/>
                      <a:pt x="54" y="2"/>
                    </a:cubicBezTo>
                    <a:cubicBezTo>
                      <a:pt x="53" y="1"/>
                      <a:pt x="52" y="1"/>
                      <a:pt x="52" y="2"/>
                    </a:cubicBezTo>
                    <a:cubicBezTo>
                      <a:pt x="51" y="3"/>
                      <a:pt x="51" y="3"/>
                      <a:pt x="51" y="3"/>
                    </a:cubicBezTo>
                    <a:cubicBezTo>
                      <a:pt x="51" y="4"/>
                      <a:pt x="52" y="4"/>
                      <a:pt x="52" y="4"/>
                    </a:cubicBezTo>
                    <a:cubicBezTo>
                      <a:pt x="52" y="5"/>
                      <a:pt x="52" y="5"/>
                      <a:pt x="52" y="5"/>
                    </a:cubicBezTo>
                    <a:cubicBezTo>
                      <a:pt x="53" y="5"/>
                      <a:pt x="55" y="6"/>
                      <a:pt x="57" y="8"/>
                    </a:cubicBezTo>
                    <a:cubicBezTo>
                      <a:pt x="60" y="10"/>
                      <a:pt x="65" y="12"/>
                      <a:pt x="68" y="14"/>
                    </a:cubicBezTo>
                    <a:cubicBezTo>
                      <a:pt x="69" y="15"/>
                      <a:pt x="71" y="16"/>
                      <a:pt x="72" y="16"/>
                    </a:cubicBezTo>
                    <a:cubicBezTo>
                      <a:pt x="72" y="17"/>
                      <a:pt x="73" y="17"/>
                      <a:pt x="73" y="17"/>
                    </a:cubicBezTo>
                    <a:cubicBezTo>
                      <a:pt x="73" y="17"/>
                      <a:pt x="73" y="17"/>
                      <a:pt x="73" y="17"/>
                    </a:cubicBezTo>
                    <a:cubicBezTo>
                      <a:pt x="73" y="17"/>
                      <a:pt x="73" y="17"/>
                      <a:pt x="73" y="17"/>
                    </a:cubicBezTo>
                    <a:cubicBezTo>
                      <a:pt x="74" y="17"/>
                      <a:pt x="74" y="17"/>
                      <a:pt x="74" y="17"/>
                    </a:cubicBezTo>
                    <a:cubicBezTo>
                      <a:pt x="73" y="17"/>
                      <a:pt x="73" y="17"/>
                      <a:pt x="73" y="17"/>
                    </a:cubicBezTo>
                    <a:cubicBezTo>
                      <a:pt x="73" y="17"/>
                      <a:pt x="73" y="17"/>
                      <a:pt x="73" y="17"/>
                    </a:cubicBezTo>
                    <a:cubicBezTo>
                      <a:pt x="74" y="17"/>
                      <a:pt x="74" y="17"/>
                      <a:pt x="74" y="17"/>
                    </a:cubicBezTo>
                    <a:cubicBezTo>
                      <a:pt x="73" y="17"/>
                      <a:pt x="73" y="17"/>
                      <a:pt x="73" y="17"/>
                    </a:cubicBezTo>
                    <a:cubicBezTo>
                      <a:pt x="74" y="16"/>
                      <a:pt x="74" y="16"/>
                      <a:pt x="74" y="16"/>
                    </a:cubicBezTo>
                    <a:cubicBezTo>
                      <a:pt x="73" y="17"/>
                      <a:pt x="73" y="17"/>
                      <a:pt x="73" y="17"/>
                    </a:cubicBezTo>
                    <a:cubicBezTo>
                      <a:pt x="73" y="17"/>
                      <a:pt x="73" y="17"/>
                      <a:pt x="73" y="17"/>
                    </a:cubicBezTo>
                    <a:cubicBezTo>
                      <a:pt x="74" y="16"/>
                      <a:pt x="74" y="16"/>
                      <a:pt x="74" y="16"/>
                    </a:cubicBezTo>
                    <a:cubicBezTo>
                      <a:pt x="73" y="17"/>
                      <a:pt x="73" y="17"/>
                      <a:pt x="73" y="17"/>
                    </a:cubicBezTo>
                    <a:cubicBezTo>
                      <a:pt x="74" y="16"/>
                      <a:pt x="74" y="16"/>
                      <a:pt x="74" y="16"/>
                    </a:cubicBezTo>
                    <a:cubicBezTo>
                      <a:pt x="73" y="16"/>
                      <a:pt x="73" y="16"/>
                      <a:pt x="73" y="16"/>
                    </a:cubicBezTo>
                    <a:cubicBezTo>
                      <a:pt x="73" y="17"/>
                      <a:pt x="73" y="17"/>
                      <a:pt x="73" y="17"/>
                    </a:cubicBezTo>
                    <a:cubicBezTo>
                      <a:pt x="74" y="16"/>
                      <a:pt x="74" y="16"/>
                      <a:pt x="74" y="16"/>
                    </a:cubicBezTo>
                    <a:cubicBezTo>
                      <a:pt x="73" y="16"/>
                      <a:pt x="73" y="16"/>
                      <a:pt x="73" y="16"/>
                    </a:cubicBezTo>
                    <a:cubicBezTo>
                      <a:pt x="74" y="16"/>
                      <a:pt x="74" y="16"/>
                      <a:pt x="74" y="16"/>
                    </a:cubicBezTo>
                    <a:cubicBezTo>
                      <a:pt x="73" y="15"/>
                      <a:pt x="73" y="15"/>
                      <a:pt x="73" y="15"/>
                    </a:cubicBezTo>
                    <a:cubicBezTo>
                      <a:pt x="74" y="16"/>
                      <a:pt x="74" y="16"/>
                      <a:pt x="74" y="16"/>
                    </a:cubicBezTo>
                    <a:cubicBezTo>
                      <a:pt x="74" y="15"/>
                      <a:pt x="74" y="15"/>
                      <a:pt x="74" y="15"/>
                    </a:cubicBezTo>
                    <a:cubicBezTo>
                      <a:pt x="74" y="15"/>
                      <a:pt x="73" y="15"/>
                      <a:pt x="73" y="15"/>
                    </a:cubicBezTo>
                    <a:cubicBezTo>
                      <a:pt x="74" y="16"/>
                      <a:pt x="74" y="16"/>
                      <a:pt x="74" y="16"/>
                    </a:cubicBezTo>
                    <a:cubicBezTo>
                      <a:pt x="74" y="15"/>
                      <a:pt x="74" y="15"/>
                      <a:pt x="74" y="15"/>
                    </a:cubicBezTo>
                    <a:cubicBezTo>
                      <a:pt x="74" y="16"/>
                      <a:pt x="74" y="16"/>
                      <a:pt x="74" y="16"/>
                    </a:cubicBezTo>
                    <a:cubicBezTo>
                      <a:pt x="74" y="15"/>
                      <a:pt x="74" y="15"/>
                      <a:pt x="74" y="15"/>
                    </a:cubicBezTo>
                    <a:cubicBezTo>
                      <a:pt x="74" y="15"/>
                      <a:pt x="74" y="15"/>
                      <a:pt x="74" y="15"/>
                    </a:cubicBezTo>
                    <a:cubicBezTo>
                      <a:pt x="74" y="16"/>
                      <a:pt x="74" y="16"/>
                      <a:pt x="74" y="16"/>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3" y="15"/>
                      <a:pt x="72" y="14"/>
                    </a:cubicBezTo>
                    <a:cubicBezTo>
                      <a:pt x="69" y="13"/>
                      <a:pt x="61" y="9"/>
                      <a:pt x="55" y="6"/>
                    </a:cubicBezTo>
                    <a:cubicBezTo>
                      <a:pt x="52" y="5"/>
                      <a:pt x="49" y="3"/>
                      <a:pt x="46" y="2"/>
                    </a:cubicBezTo>
                    <a:cubicBezTo>
                      <a:pt x="45" y="1"/>
                      <a:pt x="44" y="1"/>
                      <a:pt x="44" y="1"/>
                    </a:cubicBezTo>
                    <a:cubicBezTo>
                      <a:pt x="43" y="1"/>
                      <a:pt x="43" y="0"/>
                      <a:pt x="43" y="0"/>
                    </a:cubicBezTo>
                    <a:cubicBezTo>
                      <a:pt x="42" y="0"/>
                      <a:pt x="42" y="0"/>
                      <a:pt x="42" y="0"/>
                    </a:cubicBezTo>
                    <a:cubicBezTo>
                      <a:pt x="42" y="0"/>
                      <a:pt x="42" y="0"/>
                      <a:pt x="42" y="0"/>
                    </a:cubicBezTo>
                    <a:cubicBezTo>
                      <a:pt x="41" y="0"/>
                      <a:pt x="41" y="0"/>
                      <a:pt x="41" y="0"/>
                    </a:cubicBezTo>
                    <a:cubicBezTo>
                      <a:pt x="41" y="0"/>
                      <a:pt x="41" y="0"/>
                      <a:pt x="40" y="1"/>
                    </a:cubicBezTo>
                    <a:cubicBezTo>
                      <a:pt x="40" y="2"/>
                      <a:pt x="40" y="2"/>
                      <a:pt x="41" y="3"/>
                    </a:cubicBezTo>
                    <a:cubicBezTo>
                      <a:pt x="55" y="12"/>
                      <a:pt x="55" y="12"/>
                      <a:pt x="55" y="12"/>
                    </a:cubicBezTo>
                    <a:cubicBezTo>
                      <a:pt x="35" y="2"/>
                      <a:pt x="35" y="2"/>
                      <a:pt x="35" y="2"/>
                    </a:cubicBezTo>
                    <a:cubicBezTo>
                      <a:pt x="34" y="2"/>
                      <a:pt x="33" y="2"/>
                      <a:pt x="33" y="2"/>
                    </a:cubicBezTo>
                    <a:cubicBezTo>
                      <a:pt x="33" y="3"/>
                      <a:pt x="33" y="3"/>
                      <a:pt x="33" y="3"/>
                    </a:cubicBezTo>
                    <a:cubicBezTo>
                      <a:pt x="33" y="4"/>
                      <a:pt x="33" y="4"/>
                      <a:pt x="33" y="4"/>
                    </a:cubicBezTo>
                    <a:cubicBezTo>
                      <a:pt x="34" y="5"/>
                      <a:pt x="34" y="5"/>
                      <a:pt x="34" y="5"/>
                    </a:cubicBezTo>
                    <a:cubicBezTo>
                      <a:pt x="34" y="5"/>
                      <a:pt x="35" y="6"/>
                      <a:pt x="37" y="7"/>
                    </a:cubicBezTo>
                    <a:cubicBezTo>
                      <a:pt x="49" y="15"/>
                      <a:pt x="84" y="36"/>
                      <a:pt x="84" y="36"/>
                    </a:cubicBezTo>
                    <a:cubicBezTo>
                      <a:pt x="85" y="35"/>
                      <a:pt x="85" y="35"/>
                      <a:pt x="85" y="35"/>
                    </a:cubicBezTo>
                    <a:cubicBezTo>
                      <a:pt x="85" y="33"/>
                      <a:pt x="85" y="33"/>
                      <a:pt x="85" y="33"/>
                    </a:cubicBezTo>
                    <a:cubicBezTo>
                      <a:pt x="85" y="33"/>
                      <a:pt x="72" y="26"/>
                      <a:pt x="58" y="19"/>
                    </a:cubicBezTo>
                    <a:cubicBezTo>
                      <a:pt x="51" y="15"/>
                      <a:pt x="44" y="12"/>
                      <a:pt x="39" y="9"/>
                    </a:cubicBezTo>
                    <a:cubicBezTo>
                      <a:pt x="36" y="8"/>
                      <a:pt x="34" y="6"/>
                      <a:pt x="32" y="6"/>
                    </a:cubicBezTo>
                    <a:cubicBezTo>
                      <a:pt x="31" y="5"/>
                      <a:pt x="30" y="5"/>
                      <a:pt x="29" y="5"/>
                    </a:cubicBezTo>
                    <a:cubicBezTo>
                      <a:pt x="29" y="4"/>
                      <a:pt x="29" y="4"/>
                      <a:pt x="29" y="4"/>
                    </a:cubicBezTo>
                    <a:cubicBezTo>
                      <a:pt x="28" y="4"/>
                      <a:pt x="28" y="4"/>
                      <a:pt x="28" y="4"/>
                    </a:cubicBezTo>
                    <a:cubicBezTo>
                      <a:pt x="27" y="4"/>
                      <a:pt x="27" y="4"/>
                      <a:pt x="27" y="4"/>
                    </a:cubicBezTo>
                    <a:cubicBezTo>
                      <a:pt x="27" y="4"/>
                      <a:pt x="27" y="5"/>
                      <a:pt x="26" y="5"/>
                    </a:cubicBezTo>
                    <a:cubicBezTo>
                      <a:pt x="26" y="6"/>
                      <a:pt x="26" y="7"/>
                      <a:pt x="27" y="7"/>
                    </a:cubicBezTo>
                    <a:cubicBezTo>
                      <a:pt x="47" y="20"/>
                      <a:pt x="47" y="20"/>
                      <a:pt x="47" y="20"/>
                    </a:cubicBezTo>
                    <a:cubicBezTo>
                      <a:pt x="24" y="8"/>
                      <a:pt x="24" y="8"/>
                      <a:pt x="24" y="8"/>
                    </a:cubicBezTo>
                    <a:cubicBezTo>
                      <a:pt x="24" y="7"/>
                      <a:pt x="23" y="7"/>
                      <a:pt x="22" y="8"/>
                    </a:cubicBezTo>
                    <a:cubicBezTo>
                      <a:pt x="22" y="9"/>
                      <a:pt x="22" y="10"/>
                      <a:pt x="23" y="10"/>
                    </a:cubicBezTo>
                    <a:cubicBezTo>
                      <a:pt x="83" y="48"/>
                      <a:pt x="83" y="48"/>
                      <a:pt x="83" y="48"/>
                    </a:cubicBezTo>
                    <a:cubicBezTo>
                      <a:pt x="84" y="47"/>
                      <a:pt x="84" y="47"/>
                      <a:pt x="84" y="47"/>
                    </a:cubicBezTo>
                    <a:cubicBezTo>
                      <a:pt x="83" y="46"/>
                      <a:pt x="83" y="46"/>
                      <a:pt x="83" y="46"/>
                    </a:cubicBezTo>
                    <a:cubicBezTo>
                      <a:pt x="84" y="46"/>
                      <a:pt x="84" y="46"/>
                      <a:pt x="84" y="46"/>
                    </a:cubicBezTo>
                    <a:cubicBezTo>
                      <a:pt x="83" y="45"/>
                      <a:pt x="83" y="45"/>
                      <a:pt x="83" y="45"/>
                    </a:cubicBezTo>
                    <a:cubicBezTo>
                      <a:pt x="83" y="46"/>
                      <a:pt x="83" y="46"/>
                      <a:pt x="83" y="46"/>
                    </a:cubicBezTo>
                    <a:cubicBezTo>
                      <a:pt x="84" y="46"/>
                      <a:pt x="84" y="46"/>
                      <a:pt x="84" y="46"/>
                    </a:cubicBezTo>
                    <a:cubicBezTo>
                      <a:pt x="83" y="45"/>
                      <a:pt x="83" y="45"/>
                      <a:pt x="83" y="45"/>
                    </a:cubicBezTo>
                    <a:cubicBezTo>
                      <a:pt x="84" y="46"/>
                      <a:pt x="84" y="46"/>
                      <a:pt x="84" y="46"/>
                    </a:cubicBezTo>
                    <a:cubicBezTo>
                      <a:pt x="84" y="45"/>
                      <a:pt x="84" y="45"/>
                      <a:pt x="84" y="45"/>
                    </a:cubicBezTo>
                    <a:cubicBezTo>
                      <a:pt x="83" y="45"/>
                      <a:pt x="83" y="45"/>
                      <a:pt x="83" y="45"/>
                    </a:cubicBezTo>
                    <a:cubicBezTo>
                      <a:pt x="84" y="46"/>
                      <a:pt x="84" y="46"/>
                      <a:pt x="84" y="46"/>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3" y="45"/>
                      <a:pt x="82" y="45"/>
                    </a:cubicBezTo>
                    <a:cubicBezTo>
                      <a:pt x="80" y="44"/>
                      <a:pt x="74" y="41"/>
                      <a:pt x="67" y="38"/>
                    </a:cubicBezTo>
                    <a:cubicBezTo>
                      <a:pt x="57" y="32"/>
                      <a:pt x="45" y="25"/>
                      <a:pt x="35" y="20"/>
                    </a:cubicBezTo>
                    <a:cubicBezTo>
                      <a:pt x="30" y="17"/>
                      <a:pt x="25" y="15"/>
                      <a:pt x="22" y="13"/>
                    </a:cubicBezTo>
                    <a:cubicBezTo>
                      <a:pt x="19" y="11"/>
                      <a:pt x="17" y="10"/>
                      <a:pt x="17" y="10"/>
                    </a:cubicBezTo>
                    <a:cubicBezTo>
                      <a:pt x="16" y="10"/>
                      <a:pt x="15" y="10"/>
                      <a:pt x="15" y="10"/>
                    </a:cubicBezTo>
                    <a:cubicBezTo>
                      <a:pt x="15" y="11"/>
                      <a:pt x="15" y="11"/>
                      <a:pt x="15" y="11"/>
                    </a:cubicBezTo>
                    <a:cubicBezTo>
                      <a:pt x="15" y="12"/>
                      <a:pt x="15" y="12"/>
                      <a:pt x="15" y="12"/>
                    </a:cubicBezTo>
                    <a:cubicBezTo>
                      <a:pt x="15" y="13"/>
                      <a:pt x="15" y="13"/>
                      <a:pt x="15" y="13"/>
                    </a:cubicBezTo>
                    <a:cubicBezTo>
                      <a:pt x="16" y="14"/>
                      <a:pt x="18" y="15"/>
                      <a:pt x="20" y="16"/>
                    </a:cubicBezTo>
                    <a:cubicBezTo>
                      <a:pt x="28" y="22"/>
                      <a:pt x="44" y="31"/>
                      <a:pt x="58" y="39"/>
                    </a:cubicBezTo>
                    <a:cubicBezTo>
                      <a:pt x="65" y="43"/>
                      <a:pt x="71" y="47"/>
                      <a:pt x="76" y="50"/>
                    </a:cubicBezTo>
                    <a:cubicBezTo>
                      <a:pt x="78" y="51"/>
                      <a:pt x="80" y="52"/>
                      <a:pt x="81" y="53"/>
                    </a:cubicBezTo>
                    <a:cubicBezTo>
                      <a:pt x="82" y="54"/>
                      <a:pt x="82" y="54"/>
                      <a:pt x="83" y="54"/>
                    </a:cubicBezTo>
                    <a:cubicBezTo>
                      <a:pt x="83" y="54"/>
                      <a:pt x="83" y="54"/>
                      <a:pt x="83" y="54"/>
                    </a:cubicBezTo>
                    <a:cubicBezTo>
                      <a:pt x="84" y="54"/>
                      <a:pt x="84" y="54"/>
                      <a:pt x="84" y="54"/>
                    </a:cubicBezTo>
                    <a:cubicBezTo>
                      <a:pt x="83" y="54"/>
                      <a:pt x="83" y="54"/>
                      <a:pt x="83" y="54"/>
                    </a:cubicBezTo>
                    <a:cubicBezTo>
                      <a:pt x="83" y="54"/>
                      <a:pt x="83" y="54"/>
                      <a:pt x="83" y="54"/>
                    </a:cubicBezTo>
                    <a:cubicBezTo>
                      <a:pt x="84" y="54"/>
                      <a:pt x="84" y="54"/>
                      <a:pt x="84" y="54"/>
                    </a:cubicBezTo>
                    <a:cubicBezTo>
                      <a:pt x="83" y="54"/>
                      <a:pt x="83" y="54"/>
                      <a:pt x="83" y="54"/>
                    </a:cubicBezTo>
                    <a:cubicBezTo>
                      <a:pt x="84" y="54"/>
                      <a:pt x="84" y="54"/>
                      <a:pt x="84" y="54"/>
                    </a:cubicBezTo>
                    <a:cubicBezTo>
                      <a:pt x="83" y="53"/>
                      <a:pt x="83" y="53"/>
                      <a:pt x="83" y="53"/>
                    </a:cubicBezTo>
                    <a:cubicBezTo>
                      <a:pt x="83" y="54"/>
                      <a:pt x="83" y="54"/>
                      <a:pt x="83" y="54"/>
                    </a:cubicBezTo>
                    <a:cubicBezTo>
                      <a:pt x="84" y="54"/>
                      <a:pt x="84" y="54"/>
                      <a:pt x="84" y="54"/>
                    </a:cubicBezTo>
                    <a:cubicBezTo>
                      <a:pt x="83" y="53"/>
                      <a:pt x="83" y="53"/>
                      <a:pt x="83" y="53"/>
                    </a:cubicBezTo>
                    <a:cubicBezTo>
                      <a:pt x="84" y="54"/>
                      <a:pt x="84" y="54"/>
                      <a:pt x="84" y="54"/>
                    </a:cubicBezTo>
                    <a:cubicBezTo>
                      <a:pt x="83" y="53"/>
                      <a:pt x="83" y="53"/>
                      <a:pt x="83" y="53"/>
                    </a:cubicBezTo>
                    <a:cubicBezTo>
                      <a:pt x="84" y="54"/>
                      <a:pt x="84" y="54"/>
                      <a:pt x="84" y="54"/>
                    </a:cubicBezTo>
                    <a:cubicBezTo>
                      <a:pt x="84" y="52"/>
                      <a:pt x="84" y="52"/>
                      <a:pt x="84" y="52"/>
                    </a:cubicBezTo>
                    <a:cubicBezTo>
                      <a:pt x="83" y="53"/>
                      <a:pt x="83" y="53"/>
                      <a:pt x="83" y="53"/>
                    </a:cubicBezTo>
                    <a:cubicBezTo>
                      <a:pt x="84" y="54"/>
                      <a:pt x="84" y="54"/>
                      <a:pt x="84" y="54"/>
                    </a:cubicBezTo>
                    <a:cubicBezTo>
                      <a:pt x="84" y="52"/>
                      <a:pt x="84" y="52"/>
                      <a:pt x="84" y="52"/>
                    </a:cubicBezTo>
                    <a:cubicBezTo>
                      <a:pt x="84" y="54"/>
                      <a:pt x="84" y="54"/>
                      <a:pt x="84" y="54"/>
                    </a:cubicBezTo>
                    <a:cubicBezTo>
                      <a:pt x="84" y="52"/>
                      <a:pt x="84" y="52"/>
                      <a:pt x="84" y="52"/>
                    </a:cubicBezTo>
                    <a:cubicBezTo>
                      <a:pt x="84" y="52"/>
                      <a:pt x="84" y="52"/>
                      <a:pt x="84" y="52"/>
                    </a:cubicBezTo>
                    <a:cubicBezTo>
                      <a:pt x="84" y="54"/>
                      <a:pt x="84" y="54"/>
                      <a:pt x="84" y="54"/>
                    </a:cubicBezTo>
                    <a:cubicBezTo>
                      <a:pt x="84" y="52"/>
                      <a:pt x="84" y="52"/>
                      <a:pt x="84" y="52"/>
                    </a:cubicBezTo>
                    <a:cubicBezTo>
                      <a:pt x="84" y="53"/>
                      <a:pt x="84" y="53"/>
                      <a:pt x="84" y="53"/>
                    </a:cubicBezTo>
                    <a:cubicBezTo>
                      <a:pt x="84" y="52"/>
                      <a:pt x="84" y="52"/>
                      <a:pt x="84" y="52"/>
                    </a:cubicBezTo>
                    <a:cubicBezTo>
                      <a:pt x="84" y="52"/>
                      <a:pt x="84" y="52"/>
                      <a:pt x="84" y="52"/>
                    </a:cubicBezTo>
                    <a:cubicBezTo>
                      <a:pt x="84" y="53"/>
                      <a:pt x="84" y="53"/>
                      <a:pt x="84" y="53"/>
                    </a:cubicBezTo>
                    <a:cubicBezTo>
                      <a:pt x="84" y="52"/>
                      <a:pt x="84" y="52"/>
                      <a:pt x="84" y="52"/>
                    </a:cubicBezTo>
                    <a:cubicBezTo>
                      <a:pt x="84" y="52"/>
                      <a:pt x="84" y="52"/>
                      <a:pt x="83" y="52"/>
                    </a:cubicBezTo>
                    <a:cubicBezTo>
                      <a:pt x="78" y="49"/>
                      <a:pt x="61" y="40"/>
                      <a:pt x="45" y="31"/>
                    </a:cubicBezTo>
                    <a:cubicBezTo>
                      <a:pt x="37" y="26"/>
                      <a:pt x="30" y="22"/>
                      <a:pt x="24" y="19"/>
                    </a:cubicBezTo>
                    <a:cubicBezTo>
                      <a:pt x="21" y="17"/>
                      <a:pt x="18" y="16"/>
                      <a:pt x="16" y="15"/>
                    </a:cubicBezTo>
                    <a:cubicBezTo>
                      <a:pt x="15" y="15"/>
                      <a:pt x="14" y="14"/>
                      <a:pt x="14" y="14"/>
                    </a:cubicBezTo>
                    <a:cubicBezTo>
                      <a:pt x="13" y="14"/>
                      <a:pt x="13" y="14"/>
                      <a:pt x="13" y="14"/>
                    </a:cubicBezTo>
                    <a:cubicBezTo>
                      <a:pt x="13" y="14"/>
                      <a:pt x="12" y="14"/>
                      <a:pt x="12" y="14"/>
                    </a:cubicBezTo>
                    <a:cubicBezTo>
                      <a:pt x="11" y="14"/>
                      <a:pt x="11" y="14"/>
                      <a:pt x="11" y="14"/>
                    </a:cubicBezTo>
                    <a:cubicBezTo>
                      <a:pt x="11" y="14"/>
                      <a:pt x="11" y="14"/>
                      <a:pt x="11" y="14"/>
                    </a:cubicBezTo>
                    <a:cubicBezTo>
                      <a:pt x="12" y="15"/>
                      <a:pt x="12" y="15"/>
                      <a:pt x="12" y="15"/>
                    </a:cubicBezTo>
                    <a:cubicBezTo>
                      <a:pt x="11" y="14"/>
                      <a:pt x="11" y="14"/>
                      <a:pt x="11" y="14"/>
                    </a:cubicBezTo>
                    <a:cubicBezTo>
                      <a:pt x="10" y="15"/>
                      <a:pt x="10" y="15"/>
                      <a:pt x="10" y="15"/>
                    </a:cubicBezTo>
                    <a:cubicBezTo>
                      <a:pt x="10" y="16"/>
                      <a:pt x="11" y="16"/>
                      <a:pt x="11" y="17"/>
                    </a:cubicBezTo>
                    <a:cubicBezTo>
                      <a:pt x="11" y="17"/>
                      <a:pt x="12" y="18"/>
                      <a:pt x="13" y="18"/>
                    </a:cubicBezTo>
                    <a:cubicBezTo>
                      <a:pt x="15" y="20"/>
                      <a:pt x="21" y="24"/>
                      <a:pt x="28" y="28"/>
                    </a:cubicBezTo>
                    <a:cubicBezTo>
                      <a:pt x="49" y="42"/>
                      <a:pt x="82" y="61"/>
                      <a:pt x="82" y="61"/>
                    </a:cubicBezTo>
                    <a:cubicBezTo>
                      <a:pt x="82" y="59"/>
                      <a:pt x="82" y="59"/>
                      <a:pt x="82" y="59"/>
                    </a:cubicBezTo>
                    <a:cubicBezTo>
                      <a:pt x="83" y="58"/>
                      <a:pt x="83" y="58"/>
                      <a:pt x="83" y="58"/>
                    </a:cubicBezTo>
                    <a:cubicBezTo>
                      <a:pt x="10" y="18"/>
                      <a:pt x="10" y="18"/>
                      <a:pt x="10" y="18"/>
                    </a:cubicBezTo>
                    <a:cubicBezTo>
                      <a:pt x="9" y="18"/>
                      <a:pt x="8" y="18"/>
                      <a:pt x="8" y="19"/>
                    </a:cubicBezTo>
                    <a:cubicBezTo>
                      <a:pt x="7" y="20"/>
                      <a:pt x="7" y="20"/>
                      <a:pt x="8" y="21"/>
                    </a:cubicBezTo>
                    <a:cubicBezTo>
                      <a:pt x="79" y="65"/>
                      <a:pt x="79" y="65"/>
                      <a:pt x="79" y="65"/>
                    </a:cubicBezTo>
                    <a:cubicBezTo>
                      <a:pt x="80" y="64"/>
                      <a:pt x="80" y="64"/>
                      <a:pt x="80" y="64"/>
                    </a:cubicBezTo>
                    <a:cubicBezTo>
                      <a:pt x="79" y="63"/>
                      <a:pt x="79" y="63"/>
                      <a:pt x="79" y="63"/>
                    </a:cubicBezTo>
                    <a:cubicBezTo>
                      <a:pt x="80" y="64"/>
                      <a:pt x="80" y="64"/>
                      <a:pt x="80" y="64"/>
                    </a:cubicBezTo>
                    <a:cubicBezTo>
                      <a:pt x="79" y="63"/>
                      <a:pt x="79" y="63"/>
                      <a:pt x="79" y="63"/>
                    </a:cubicBezTo>
                    <a:cubicBezTo>
                      <a:pt x="79" y="63"/>
                      <a:pt x="79" y="63"/>
                      <a:pt x="79" y="63"/>
                    </a:cubicBezTo>
                    <a:cubicBezTo>
                      <a:pt x="80" y="64"/>
                      <a:pt x="80" y="64"/>
                      <a:pt x="80" y="64"/>
                    </a:cubicBezTo>
                    <a:cubicBezTo>
                      <a:pt x="79" y="63"/>
                      <a:pt x="79" y="63"/>
                      <a:pt x="79" y="63"/>
                    </a:cubicBezTo>
                    <a:cubicBezTo>
                      <a:pt x="80" y="64"/>
                      <a:pt x="80" y="64"/>
                      <a:pt x="80" y="64"/>
                    </a:cubicBezTo>
                    <a:cubicBezTo>
                      <a:pt x="80" y="62"/>
                      <a:pt x="80" y="62"/>
                      <a:pt x="80" y="62"/>
                    </a:cubicBezTo>
                    <a:cubicBezTo>
                      <a:pt x="79" y="63"/>
                      <a:pt x="79" y="63"/>
                      <a:pt x="79" y="63"/>
                    </a:cubicBezTo>
                    <a:cubicBezTo>
                      <a:pt x="80" y="64"/>
                      <a:pt x="80" y="64"/>
                      <a:pt x="80" y="64"/>
                    </a:cubicBezTo>
                    <a:cubicBezTo>
                      <a:pt x="80" y="62"/>
                      <a:pt x="80" y="62"/>
                      <a:pt x="80" y="62"/>
                    </a:cubicBezTo>
                    <a:cubicBezTo>
                      <a:pt x="80" y="63"/>
                      <a:pt x="80" y="63"/>
                      <a:pt x="80" y="63"/>
                    </a:cubicBezTo>
                    <a:cubicBezTo>
                      <a:pt x="80" y="62"/>
                      <a:pt x="80" y="62"/>
                      <a:pt x="80" y="62"/>
                    </a:cubicBezTo>
                    <a:cubicBezTo>
                      <a:pt x="80" y="62"/>
                      <a:pt x="80" y="62"/>
                      <a:pt x="80" y="62"/>
                    </a:cubicBezTo>
                    <a:cubicBezTo>
                      <a:pt x="80" y="63"/>
                      <a:pt x="80" y="63"/>
                      <a:pt x="80" y="63"/>
                    </a:cubicBezTo>
                    <a:cubicBezTo>
                      <a:pt x="80" y="62"/>
                      <a:pt x="80" y="62"/>
                      <a:pt x="80" y="62"/>
                    </a:cubicBezTo>
                    <a:cubicBezTo>
                      <a:pt x="80" y="62"/>
                      <a:pt x="79" y="62"/>
                      <a:pt x="79" y="62"/>
                    </a:cubicBezTo>
                    <a:cubicBezTo>
                      <a:pt x="73" y="59"/>
                      <a:pt x="55" y="50"/>
                      <a:pt x="39" y="41"/>
                    </a:cubicBezTo>
                    <a:cubicBezTo>
                      <a:pt x="31" y="36"/>
                      <a:pt x="23" y="32"/>
                      <a:pt x="17" y="28"/>
                    </a:cubicBezTo>
                    <a:cubicBezTo>
                      <a:pt x="11" y="25"/>
                      <a:pt x="8" y="23"/>
                      <a:pt x="8" y="23"/>
                    </a:cubicBezTo>
                    <a:cubicBezTo>
                      <a:pt x="7" y="23"/>
                      <a:pt x="7" y="23"/>
                      <a:pt x="6" y="23"/>
                    </a:cubicBezTo>
                    <a:cubicBezTo>
                      <a:pt x="6" y="23"/>
                      <a:pt x="6" y="24"/>
                      <a:pt x="6" y="24"/>
                    </a:cubicBezTo>
                    <a:cubicBezTo>
                      <a:pt x="6" y="25"/>
                      <a:pt x="6" y="25"/>
                      <a:pt x="6" y="25"/>
                    </a:cubicBezTo>
                    <a:cubicBezTo>
                      <a:pt x="6" y="26"/>
                      <a:pt x="6" y="26"/>
                      <a:pt x="6" y="26"/>
                    </a:cubicBezTo>
                    <a:cubicBezTo>
                      <a:pt x="6" y="26"/>
                      <a:pt x="7" y="26"/>
                      <a:pt x="8" y="27"/>
                    </a:cubicBezTo>
                    <a:cubicBezTo>
                      <a:pt x="12" y="30"/>
                      <a:pt x="29" y="40"/>
                      <a:pt x="45" y="50"/>
                    </a:cubicBezTo>
                    <a:cubicBezTo>
                      <a:pt x="53" y="55"/>
                      <a:pt x="60" y="59"/>
                      <a:pt x="66" y="63"/>
                    </a:cubicBezTo>
                    <a:cubicBezTo>
                      <a:pt x="68" y="65"/>
                      <a:pt x="71" y="66"/>
                      <a:pt x="72" y="67"/>
                    </a:cubicBezTo>
                    <a:cubicBezTo>
                      <a:pt x="73" y="67"/>
                      <a:pt x="74" y="68"/>
                      <a:pt x="74" y="68"/>
                    </a:cubicBezTo>
                    <a:cubicBezTo>
                      <a:pt x="75" y="68"/>
                      <a:pt x="75" y="68"/>
                      <a:pt x="75" y="68"/>
                    </a:cubicBezTo>
                    <a:cubicBezTo>
                      <a:pt x="75" y="68"/>
                      <a:pt x="75" y="68"/>
                      <a:pt x="75" y="68"/>
                    </a:cubicBezTo>
                    <a:cubicBezTo>
                      <a:pt x="75" y="68"/>
                      <a:pt x="75" y="68"/>
                      <a:pt x="75" y="68"/>
                    </a:cubicBezTo>
                    <a:cubicBezTo>
                      <a:pt x="75" y="67"/>
                      <a:pt x="75" y="67"/>
                      <a:pt x="75" y="67"/>
                    </a:cubicBezTo>
                    <a:cubicBezTo>
                      <a:pt x="75" y="68"/>
                      <a:pt x="75" y="68"/>
                      <a:pt x="75" y="68"/>
                    </a:cubicBezTo>
                    <a:cubicBezTo>
                      <a:pt x="75" y="68"/>
                      <a:pt x="75" y="68"/>
                      <a:pt x="75" y="68"/>
                    </a:cubicBezTo>
                    <a:cubicBezTo>
                      <a:pt x="75" y="67"/>
                      <a:pt x="75" y="67"/>
                      <a:pt x="75" y="67"/>
                    </a:cubicBezTo>
                    <a:cubicBezTo>
                      <a:pt x="75" y="68"/>
                      <a:pt x="75" y="68"/>
                      <a:pt x="75" y="68"/>
                    </a:cubicBezTo>
                    <a:cubicBezTo>
                      <a:pt x="76" y="67"/>
                      <a:pt x="76" y="67"/>
                      <a:pt x="76" y="67"/>
                    </a:cubicBezTo>
                    <a:cubicBezTo>
                      <a:pt x="75" y="68"/>
                      <a:pt x="75" y="68"/>
                      <a:pt x="75" y="68"/>
                    </a:cubicBezTo>
                    <a:cubicBezTo>
                      <a:pt x="75" y="68"/>
                      <a:pt x="75" y="68"/>
                      <a:pt x="75" y="68"/>
                    </a:cubicBezTo>
                    <a:cubicBezTo>
                      <a:pt x="76" y="67"/>
                      <a:pt x="76" y="67"/>
                      <a:pt x="76" y="67"/>
                    </a:cubicBezTo>
                    <a:cubicBezTo>
                      <a:pt x="75" y="68"/>
                      <a:pt x="75" y="68"/>
                      <a:pt x="75" y="68"/>
                    </a:cubicBezTo>
                    <a:cubicBezTo>
                      <a:pt x="76" y="67"/>
                      <a:pt x="76" y="67"/>
                      <a:pt x="76" y="67"/>
                    </a:cubicBezTo>
                    <a:cubicBezTo>
                      <a:pt x="75" y="68"/>
                      <a:pt x="75" y="68"/>
                      <a:pt x="75" y="68"/>
                    </a:cubicBezTo>
                    <a:cubicBezTo>
                      <a:pt x="75" y="68"/>
                      <a:pt x="75" y="68"/>
                      <a:pt x="75" y="68"/>
                    </a:cubicBezTo>
                    <a:cubicBezTo>
                      <a:pt x="76" y="67"/>
                      <a:pt x="76" y="67"/>
                      <a:pt x="76" y="67"/>
                    </a:cubicBezTo>
                    <a:cubicBezTo>
                      <a:pt x="75" y="68"/>
                      <a:pt x="75" y="68"/>
                      <a:pt x="75" y="68"/>
                    </a:cubicBezTo>
                    <a:cubicBezTo>
                      <a:pt x="76" y="67"/>
                      <a:pt x="76" y="67"/>
                      <a:pt x="76" y="67"/>
                    </a:cubicBezTo>
                    <a:cubicBezTo>
                      <a:pt x="76" y="67"/>
                      <a:pt x="76" y="67"/>
                      <a:pt x="76" y="67"/>
                    </a:cubicBezTo>
                    <a:cubicBezTo>
                      <a:pt x="76" y="66"/>
                      <a:pt x="76" y="66"/>
                      <a:pt x="76" y="66"/>
                    </a:cubicBezTo>
                    <a:cubicBezTo>
                      <a:pt x="76" y="67"/>
                      <a:pt x="76" y="67"/>
                      <a:pt x="76" y="67"/>
                    </a:cubicBezTo>
                    <a:cubicBezTo>
                      <a:pt x="76" y="66"/>
                      <a:pt x="76" y="66"/>
                      <a:pt x="76" y="66"/>
                    </a:cubicBezTo>
                    <a:cubicBezTo>
                      <a:pt x="76" y="66"/>
                      <a:pt x="76" y="66"/>
                      <a:pt x="76" y="66"/>
                    </a:cubicBezTo>
                    <a:cubicBezTo>
                      <a:pt x="76" y="67"/>
                      <a:pt x="76" y="67"/>
                      <a:pt x="76" y="67"/>
                    </a:cubicBezTo>
                    <a:cubicBezTo>
                      <a:pt x="76" y="66"/>
                      <a:pt x="76" y="66"/>
                      <a:pt x="76" y="66"/>
                    </a:cubicBezTo>
                    <a:cubicBezTo>
                      <a:pt x="76" y="67"/>
                      <a:pt x="76" y="67"/>
                      <a:pt x="76" y="67"/>
                    </a:cubicBezTo>
                    <a:cubicBezTo>
                      <a:pt x="76" y="66"/>
                      <a:pt x="76" y="66"/>
                      <a:pt x="76" y="66"/>
                    </a:cubicBezTo>
                    <a:cubicBezTo>
                      <a:pt x="76" y="66"/>
                      <a:pt x="76" y="66"/>
                      <a:pt x="76" y="66"/>
                    </a:cubicBezTo>
                    <a:cubicBezTo>
                      <a:pt x="76" y="67"/>
                      <a:pt x="76" y="67"/>
                      <a:pt x="76" y="67"/>
                    </a:cubicBezTo>
                    <a:cubicBezTo>
                      <a:pt x="76" y="66"/>
                      <a:pt x="76" y="66"/>
                      <a:pt x="76" y="66"/>
                    </a:cubicBezTo>
                    <a:cubicBezTo>
                      <a:pt x="76" y="66"/>
                      <a:pt x="75" y="65"/>
                      <a:pt x="73" y="64"/>
                    </a:cubicBezTo>
                    <a:cubicBezTo>
                      <a:pt x="66" y="60"/>
                      <a:pt x="50" y="51"/>
                      <a:pt x="35" y="43"/>
                    </a:cubicBezTo>
                    <a:cubicBezTo>
                      <a:pt x="27" y="39"/>
                      <a:pt x="20" y="36"/>
                      <a:pt x="15" y="33"/>
                    </a:cubicBezTo>
                    <a:cubicBezTo>
                      <a:pt x="12" y="31"/>
                      <a:pt x="10" y="30"/>
                      <a:pt x="8" y="30"/>
                    </a:cubicBezTo>
                    <a:cubicBezTo>
                      <a:pt x="7" y="29"/>
                      <a:pt x="6" y="29"/>
                      <a:pt x="6" y="29"/>
                    </a:cubicBezTo>
                    <a:cubicBezTo>
                      <a:pt x="5" y="28"/>
                      <a:pt x="5" y="28"/>
                      <a:pt x="5" y="28"/>
                    </a:cubicBezTo>
                    <a:cubicBezTo>
                      <a:pt x="5" y="28"/>
                      <a:pt x="4" y="28"/>
                      <a:pt x="4" y="28"/>
                    </a:cubicBezTo>
                    <a:cubicBezTo>
                      <a:pt x="3" y="28"/>
                      <a:pt x="3" y="28"/>
                      <a:pt x="3" y="28"/>
                    </a:cubicBezTo>
                    <a:cubicBezTo>
                      <a:pt x="3" y="28"/>
                      <a:pt x="3" y="29"/>
                      <a:pt x="3" y="29"/>
                    </a:cubicBezTo>
                    <a:cubicBezTo>
                      <a:pt x="2" y="29"/>
                      <a:pt x="2" y="30"/>
                      <a:pt x="2" y="30"/>
                    </a:cubicBezTo>
                    <a:cubicBezTo>
                      <a:pt x="3" y="30"/>
                      <a:pt x="3" y="31"/>
                      <a:pt x="3" y="31"/>
                    </a:cubicBezTo>
                    <a:cubicBezTo>
                      <a:pt x="3" y="31"/>
                      <a:pt x="7" y="33"/>
                      <a:pt x="14" y="37"/>
                    </a:cubicBezTo>
                    <a:cubicBezTo>
                      <a:pt x="23" y="43"/>
                      <a:pt x="38" y="51"/>
                      <a:pt x="50" y="59"/>
                    </a:cubicBezTo>
                    <a:cubicBezTo>
                      <a:pt x="55" y="62"/>
                      <a:pt x="61" y="66"/>
                      <a:pt x="65" y="68"/>
                    </a:cubicBezTo>
                    <a:cubicBezTo>
                      <a:pt x="67" y="70"/>
                      <a:pt x="68" y="71"/>
                      <a:pt x="69" y="72"/>
                    </a:cubicBezTo>
                    <a:cubicBezTo>
                      <a:pt x="70" y="72"/>
                      <a:pt x="70" y="72"/>
                      <a:pt x="70" y="72"/>
                    </a:cubicBezTo>
                    <a:cubicBezTo>
                      <a:pt x="70" y="73"/>
                      <a:pt x="70" y="73"/>
                      <a:pt x="70" y="73"/>
                    </a:cubicBezTo>
                    <a:cubicBezTo>
                      <a:pt x="71" y="72"/>
                      <a:pt x="71" y="72"/>
                      <a:pt x="71" y="72"/>
                    </a:cubicBezTo>
                    <a:cubicBezTo>
                      <a:pt x="70" y="72"/>
                      <a:pt x="70" y="72"/>
                      <a:pt x="70" y="72"/>
                    </a:cubicBezTo>
                    <a:cubicBezTo>
                      <a:pt x="70" y="73"/>
                      <a:pt x="70" y="73"/>
                      <a:pt x="70" y="73"/>
                    </a:cubicBezTo>
                    <a:cubicBezTo>
                      <a:pt x="71" y="72"/>
                      <a:pt x="71" y="72"/>
                      <a:pt x="71" y="72"/>
                    </a:cubicBezTo>
                    <a:cubicBezTo>
                      <a:pt x="70" y="72"/>
                      <a:pt x="70" y="72"/>
                      <a:pt x="70" y="72"/>
                    </a:cubicBezTo>
                    <a:cubicBezTo>
                      <a:pt x="72" y="72"/>
                      <a:pt x="72" y="72"/>
                      <a:pt x="72" y="72"/>
                    </a:cubicBezTo>
                    <a:cubicBezTo>
                      <a:pt x="71" y="71"/>
                      <a:pt x="71" y="71"/>
                      <a:pt x="71" y="71"/>
                    </a:cubicBezTo>
                    <a:cubicBezTo>
                      <a:pt x="70" y="72"/>
                      <a:pt x="70" y="72"/>
                      <a:pt x="70" y="72"/>
                    </a:cubicBezTo>
                    <a:cubicBezTo>
                      <a:pt x="72" y="72"/>
                      <a:pt x="72" y="72"/>
                      <a:pt x="72" y="72"/>
                    </a:cubicBezTo>
                    <a:cubicBezTo>
                      <a:pt x="71" y="71"/>
                      <a:pt x="71" y="71"/>
                      <a:pt x="71" y="71"/>
                    </a:cubicBezTo>
                    <a:cubicBezTo>
                      <a:pt x="72" y="72"/>
                      <a:pt x="72" y="72"/>
                      <a:pt x="72" y="72"/>
                    </a:cubicBezTo>
                    <a:cubicBezTo>
                      <a:pt x="71" y="71"/>
                      <a:pt x="71" y="71"/>
                      <a:pt x="71" y="71"/>
                    </a:cubicBezTo>
                    <a:cubicBezTo>
                      <a:pt x="72" y="72"/>
                      <a:pt x="72" y="72"/>
                      <a:pt x="72" y="72"/>
                    </a:cubicBezTo>
                    <a:cubicBezTo>
                      <a:pt x="72" y="71"/>
                      <a:pt x="72" y="71"/>
                      <a:pt x="72" y="71"/>
                    </a:cubicBezTo>
                    <a:cubicBezTo>
                      <a:pt x="72" y="71"/>
                      <a:pt x="71" y="71"/>
                      <a:pt x="71" y="71"/>
                    </a:cubicBezTo>
                    <a:cubicBezTo>
                      <a:pt x="72" y="72"/>
                      <a:pt x="72" y="72"/>
                      <a:pt x="72" y="72"/>
                    </a:cubicBezTo>
                    <a:cubicBezTo>
                      <a:pt x="72" y="71"/>
                      <a:pt x="72" y="71"/>
                      <a:pt x="72" y="71"/>
                    </a:cubicBezTo>
                    <a:cubicBezTo>
                      <a:pt x="72" y="72"/>
                      <a:pt x="72" y="72"/>
                      <a:pt x="72" y="72"/>
                    </a:cubicBezTo>
                    <a:cubicBezTo>
                      <a:pt x="72" y="71"/>
                      <a:pt x="72" y="71"/>
                      <a:pt x="72" y="71"/>
                    </a:cubicBezTo>
                    <a:cubicBezTo>
                      <a:pt x="72" y="71"/>
                      <a:pt x="72" y="71"/>
                      <a:pt x="72" y="71"/>
                    </a:cubicBezTo>
                    <a:cubicBezTo>
                      <a:pt x="72" y="72"/>
                      <a:pt x="72" y="72"/>
                      <a:pt x="72" y="72"/>
                    </a:cubicBezTo>
                    <a:cubicBezTo>
                      <a:pt x="72" y="71"/>
                      <a:pt x="72" y="71"/>
                      <a:pt x="72" y="71"/>
                    </a:cubicBezTo>
                    <a:cubicBezTo>
                      <a:pt x="72" y="71"/>
                      <a:pt x="72" y="71"/>
                      <a:pt x="71" y="70"/>
                    </a:cubicBezTo>
                    <a:cubicBezTo>
                      <a:pt x="66" y="68"/>
                      <a:pt x="50" y="58"/>
                      <a:pt x="35" y="49"/>
                    </a:cubicBezTo>
                    <a:cubicBezTo>
                      <a:pt x="28" y="45"/>
                      <a:pt x="20" y="41"/>
                      <a:pt x="14" y="38"/>
                    </a:cubicBezTo>
                    <a:cubicBezTo>
                      <a:pt x="11" y="36"/>
                      <a:pt x="9" y="35"/>
                      <a:pt x="7" y="34"/>
                    </a:cubicBezTo>
                    <a:cubicBezTo>
                      <a:pt x="6" y="33"/>
                      <a:pt x="5" y="33"/>
                      <a:pt x="5" y="33"/>
                    </a:cubicBezTo>
                    <a:cubicBezTo>
                      <a:pt x="4" y="32"/>
                      <a:pt x="3" y="32"/>
                      <a:pt x="3" y="32"/>
                    </a:cubicBezTo>
                    <a:cubicBezTo>
                      <a:pt x="2" y="32"/>
                      <a:pt x="2" y="32"/>
                      <a:pt x="2" y="32"/>
                    </a:cubicBezTo>
                    <a:cubicBezTo>
                      <a:pt x="2" y="32"/>
                      <a:pt x="2" y="33"/>
                      <a:pt x="1" y="33"/>
                    </a:cubicBezTo>
                    <a:cubicBezTo>
                      <a:pt x="1" y="33"/>
                      <a:pt x="1" y="34"/>
                      <a:pt x="1" y="34"/>
                    </a:cubicBezTo>
                    <a:cubicBezTo>
                      <a:pt x="1" y="35"/>
                      <a:pt x="1" y="35"/>
                      <a:pt x="2" y="35"/>
                    </a:cubicBezTo>
                    <a:cubicBezTo>
                      <a:pt x="2" y="35"/>
                      <a:pt x="6" y="37"/>
                      <a:pt x="12" y="41"/>
                    </a:cubicBezTo>
                    <a:cubicBezTo>
                      <a:pt x="22" y="47"/>
                      <a:pt x="36" y="55"/>
                      <a:pt x="47" y="62"/>
                    </a:cubicBezTo>
                    <a:cubicBezTo>
                      <a:pt x="53" y="66"/>
                      <a:pt x="58" y="69"/>
                      <a:pt x="62" y="72"/>
                    </a:cubicBezTo>
                    <a:cubicBezTo>
                      <a:pt x="64" y="73"/>
                      <a:pt x="66" y="74"/>
                      <a:pt x="67" y="75"/>
                    </a:cubicBezTo>
                    <a:cubicBezTo>
                      <a:pt x="67" y="75"/>
                      <a:pt x="67" y="75"/>
                      <a:pt x="68" y="76"/>
                    </a:cubicBezTo>
                    <a:cubicBezTo>
                      <a:pt x="68" y="76"/>
                      <a:pt x="68" y="76"/>
                      <a:pt x="68" y="76"/>
                    </a:cubicBezTo>
                    <a:cubicBezTo>
                      <a:pt x="69" y="75"/>
                      <a:pt x="69" y="75"/>
                      <a:pt x="69" y="75"/>
                    </a:cubicBezTo>
                    <a:cubicBezTo>
                      <a:pt x="68" y="75"/>
                      <a:pt x="68" y="75"/>
                      <a:pt x="68" y="75"/>
                    </a:cubicBezTo>
                    <a:cubicBezTo>
                      <a:pt x="68" y="76"/>
                      <a:pt x="68" y="76"/>
                      <a:pt x="68" y="76"/>
                    </a:cubicBezTo>
                    <a:cubicBezTo>
                      <a:pt x="69" y="75"/>
                      <a:pt x="69" y="75"/>
                      <a:pt x="69" y="75"/>
                    </a:cubicBezTo>
                    <a:cubicBezTo>
                      <a:pt x="68" y="75"/>
                      <a:pt x="68" y="75"/>
                      <a:pt x="68" y="75"/>
                    </a:cubicBezTo>
                    <a:cubicBezTo>
                      <a:pt x="69" y="75"/>
                      <a:pt x="69" y="75"/>
                      <a:pt x="69" y="75"/>
                    </a:cubicBezTo>
                    <a:cubicBezTo>
                      <a:pt x="68" y="75"/>
                      <a:pt x="68" y="75"/>
                      <a:pt x="68" y="75"/>
                    </a:cubicBezTo>
                    <a:cubicBezTo>
                      <a:pt x="68" y="75"/>
                      <a:pt x="68" y="75"/>
                      <a:pt x="68" y="75"/>
                    </a:cubicBezTo>
                    <a:cubicBezTo>
                      <a:pt x="69" y="75"/>
                      <a:pt x="69" y="75"/>
                      <a:pt x="69" y="75"/>
                    </a:cubicBezTo>
                    <a:cubicBezTo>
                      <a:pt x="68" y="75"/>
                      <a:pt x="68" y="75"/>
                      <a:pt x="68" y="75"/>
                    </a:cubicBezTo>
                    <a:cubicBezTo>
                      <a:pt x="69" y="75"/>
                      <a:pt x="69" y="75"/>
                      <a:pt x="69" y="75"/>
                    </a:cubicBezTo>
                    <a:cubicBezTo>
                      <a:pt x="70" y="74"/>
                      <a:pt x="70" y="74"/>
                      <a:pt x="70" y="74"/>
                    </a:cubicBezTo>
                    <a:cubicBezTo>
                      <a:pt x="4" y="39"/>
                      <a:pt x="4" y="39"/>
                      <a:pt x="4" y="39"/>
                    </a:cubicBezTo>
                    <a:cubicBezTo>
                      <a:pt x="4" y="39"/>
                      <a:pt x="3" y="39"/>
                      <a:pt x="2" y="40"/>
                    </a:cubicBezTo>
                    <a:cubicBezTo>
                      <a:pt x="2" y="41"/>
                      <a:pt x="2" y="41"/>
                      <a:pt x="3" y="42"/>
                    </a:cubicBezTo>
                    <a:cubicBezTo>
                      <a:pt x="19" y="52"/>
                      <a:pt x="19" y="52"/>
                      <a:pt x="19" y="52"/>
                    </a:cubicBezTo>
                    <a:cubicBezTo>
                      <a:pt x="2" y="43"/>
                      <a:pt x="2" y="43"/>
                      <a:pt x="2" y="43"/>
                    </a:cubicBezTo>
                    <a:cubicBezTo>
                      <a:pt x="1" y="42"/>
                      <a:pt x="0" y="42"/>
                      <a:pt x="0" y="43"/>
                    </a:cubicBezTo>
                    <a:cubicBezTo>
                      <a:pt x="0" y="44"/>
                      <a:pt x="0" y="45"/>
                      <a:pt x="1" y="45"/>
                    </a:cubicBezTo>
                    <a:cubicBezTo>
                      <a:pt x="29" y="63"/>
                      <a:pt x="29" y="63"/>
                      <a:pt x="29" y="63"/>
                    </a:cubicBezTo>
                    <a:cubicBezTo>
                      <a:pt x="3" y="50"/>
                      <a:pt x="3" y="50"/>
                      <a:pt x="3" y="50"/>
                    </a:cubicBezTo>
                    <a:cubicBezTo>
                      <a:pt x="3" y="49"/>
                      <a:pt x="2" y="50"/>
                      <a:pt x="1" y="50"/>
                    </a:cubicBezTo>
                    <a:cubicBezTo>
                      <a:pt x="1" y="51"/>
                      <a:pt x="1" y="52"/>
                      <a:pt x="2" y="52"/>
                    </a:cubicBezTo>
                    <a:cubicBezTo>
                      <a:pt x="33" y="72"/>
                      <a:pt x="33" y="72"/>
                      <a:pt x="33" y="72"/>
                    </a:cubicBezTo>
                    <a:cubicBezTo>
                      <a:pt x="8" y="60"/>
                      <a:pt x="8" y="60"/>
                      <a:pt x="8" y="60"/>
                    </a:cubicBezTo>
                    <a:cubicBezTo>
                      <a:pt x="8" y="60"/>
                      <a:pt x="7" y="60"/>
                      <a:pt x="6" y="61"/>
                    </a:cubicBezTo>
                    <a:cubicBezTo>
                      <a:pt x="6" y="62"/>
                      <a:pt x="6" y="62"/>
                      <a:pt x="7" y="63"/>
                    </a:cubicBezTo>
                    <a:cubicBezTo>
                      <a:pt x="43" y="85"/>
                      <a:pt x="43" y="85"/>
                      <a:pt x="43" y="85"/>
                    </a:cubicBezTo>
                    <a:cubicBezTo>
                      <a:pt x="44" y="84"/>
                      <a:pt x="44" y="84"/>
                      <a:pt x="44" y="84"/>
                    </a:cubicBezTo>
                    <a:cubicBezTo>
                      <a:pt x="43" y="83"/>
                      <a:pt x="43" y="83"/>
                      <a:pt x="43" y="83"/>
                    </a:cubicBezTo>
                    <a:cubicBezTo>
                      <a:pt x="44" y="84"/>
                      <a:pt x="44" y="84"/>
                      <a:pt x="44" y="84"/>
                    </a:cubicBezTo>
                    <a:cubicBezTo>
                      <a:pt x="43" y="83"/>
                      <a:pt x="43" y="83"/>
                      <a:pt x="43" y="83"/>
                    </a:cubicBezTo>
                    <a:cubicBezTo>
                      <a:pt x="43" y="83"/>
                      <a:pt x="43" y="83"/>
                      <a:pt x="43" y="83"/>
                    </a:cubicBezTo>
                    <a:cubicBezTo>
                      <a:pt x="44" y="84"/>
                      <a:pt x="44" y="84"/>
                      <a:pt x="44" y="84"/>
                    </a:cubicBezTo>
                    <a:cubicBezTo>
                      <a:pt x="43" y="83"/>
                      <a:pt x="43" y="83"/>
                      <a:pt x="43" y="83"/>
                    </a:cubicBezTo>
                    <a:cubicBezTo>
                      <a:pt x="44" y="84"/>
                      <a:pt x="44" y="84"/>
                      <a:pt x="44" y="84"/>
                    </a:cubicBezTo>
                    <a:cubicBezTo>
                      <a:pt x="44" y="83"/>
                      <a:pt x="44" y="83"/>
                      <a:pt x="44" y="83"/>
                    </a:cubicBezTo>
                    <a:cubicBezTo>
                      <a:pt x="43" y="83"/>
                      <a:pt x="43" y="83"/>
                      <a:pt x="43" y="83"/>
                    </a:cubicBezTo>
                    <a:cubicBezTo>
                      <a:pt x="44" y="84"/>
                      <a:pt x="44" y="84"/>
                      <a:pt x="44" y="84"/>
                    </a:cubicBezTo>
                    <a:cubicBezTo>
                      <a:pt x="44" y="83"/>
                      <a:pt x="44" y="83"/>
                      <a:pt x="44" y="83"/>
                    </a:cubicBezTo>
                    <a:cubicBezTo>
                      <a:pt x="44" y="83"/>
                      <a:pt x="44" y="83"/>
                      <a:pt x="44" y="83"/>
                    </a:cubicBezTo>
                    <a:cubicBezTo>
                      <a:pt x="44" y="83"/>
                      <a:pt x="44" y="83"/>
                      <a:pt x="44" y="83"/>
                    </a:cubicBezTo>
                    <a:cubicBezTo>
                      <a:pt x="44" y="83"/>
                      <a:pt x="44" y="83"/>
                      <a:pt x="44" y="83"/>
                    </a:cubicBezTo>
                    <a:cubicBezTo>
                      <a:pt x="44" y="83"/>
                      <a:pt x="44" y="83"/>
                      <a:pt x="44" y="83"/>
                    </a:cubicBezTo>
                    <a:cubicBezTo>
                      <a:pt x="44" y="83"/>
                      <a:pt x="44" y="83"/>
                      <a:pt x="44" y="83"/>
                    </a:cubicBezTo>
                    <a:cubicBezTo>
                      <a:pt x="43" y="83"/>
                      <a:pt x="41" y="82"/>
                      <a:pt x="38" y="81"/>
                    </a:cubicBezTo>
                    <a:cubicBezTo>
                      <a:pt x="34" y="79"/>
                      <a:pt x="28" y="77"/>
                      <a:pt x="24" y="75"/>
                    </a:cubicBezTo>
                    <a:cubicBezTo>
                      <a:pt x="20" y="73"/>
                      <a:pt x="16" y="72"/>
                      <a:pt x="16" y="72"/>
                    </a:cubicBezTo>
                    <a:cubicBezTo>
                      <a:pt x="15" y="72"/>
                      <a:pt x="15" y="72"/>
                      <a:pt x="14" y="73"/>
                    </a:cubicBezTo>
                    <a:cubicBezTo>
                      <a:pt x="14" y="73"/>
                      <a:pt x="14" y="74"/>
                      <a:pt x="15" y="75"/>
                    </a:cubicBezTo>
                    <a:cubicBezTo>
                      <a:pt x="27" y="82"/>
                      <a:pt x="27" y="82"/>
                      <a:pt x="27" y="82"/>
                    </a:cubicBezTo>
                    <a:cubicBezTo>
                      <a:pt x="28" y="83"/>
                      <a:pt x="29" y="83"/>
                      <a:pt x="29" y="82"/>
                    </a:cubicBezTo>
                    <a:cubicBezTo>
                      <a:pt x="30" y="81"/>
                      <a:pt x="29" y="80"/>
                      <a:pt x="29" y="8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7" name="Freeform 1198"/>
              <p:cNvSpPr>
                <a:spLocks/>
              </p:cNvSpPr>
              <p:nvPr/>
            </p:nvSpPr>
            <p:spPr bwMode="auto">
              <a:xfrm>
                <a:off x="4151077" y="189216"/>
                <a:ext cx="86921" cy="103018"/>
              </a:xfrm>
              <a:custGeom>
                <a:avLst/>
                <a:gdLst>
                  <a:gd name="T0" fmla="*/ 35 w 40"/>
                  <a:gd name="T1" fmla="*/ 44 h 47"/>
                  <a:gd name="T2" fmla="*/ 34 w 40"/>
                  <a:gd name="T3" fmla="*/ 44 h 47"/>
                  <a:gd name="T4" fmla="*/ 33 w 40"/>
                  <a:gd name="T5" fmla="*/ 45 h 47"/>
                  <a:gd name="T6" fmla="*/ 34 w 40"/>
                  <a:gd name="T7" fmla="*/ 47 h 47"/>
                  <a:gd name="T8" fmla="*/ 38 w 40"/>
                  <a:gd name="T9" fmla="*/ 44 h 47"/>
                  <a:gd name="T10" fmla="*/ 39 w 40"/>
                  <a:gd name="T11" fmla="*/ 43 h 47"/>
                  <a:gd name="T12" fmla="*/ 38 w 40"/>
                  <a:gd name="T13" fmla="*/ 42 h 47"/>
                  <a:gd name="T14" fmla="*/ 37 w 40"/>
                  <a:gd name="T15" fmla="*/ 41 h 47"/>
                  <a:gd name="T16" fmla="*/ 39 w 40"/>
                  <a:gd name="T17" fmla="*/ 40 h 47"/>
                  <a:gd name="T18" fmla="*/ 40 w 40"/>
                  <a:gd name="T19" fmla="*/ 39 h 47"/>
                  <a:gd name="T20" fmla="*/ 40 w 40"/>
                  <a:gd name="T21" fmla="*/ 38 h 47"/>
                  <a:gd name="T22" fmla="*/ 34 w 40"/>
                  <a:gd name="T23" fmla="*/ 34 h 47"/>
                  <a:gd name="T24" fmla="*/ 37 w 40"/>
                  <a:gd name="T25" fmla="*/ 30 h 47"/>
                  <a:gd name="T26" fmla="*/ 37 w 40"/>
                  <a:gd name="T27" fmla="*/ 29 h 47"/>
                  <a:gd name="T28" fmla="*/ 37 w 40"/>
                  <a:gd name="T29" fmla="*/ 28 h 47"/>
                  <a:gd name="T30" fmla="*/ 28 w 40"/>
                  <a:gd name="T31" fmla="*/ 23 h 47"/>
                  <a:gd name="T32" fmla="*/ 31 w 40"/>
                  <a:gd name="T33" fmla="*/ 20 h 47"/>
                  <a:gd name="T34" fmla="*/ 31 w 40"/>
                  <a:gd name="T35" fmla="*/ 19 h 47"/>
                  <a:gd name="T36" fmla="*/ 30 w 40"/>
                  <a:gd name="T37" fmla="*/ 18 h 47"/>
                  <a:gd name="T38" fmla="*/ 2 w 40"/>
                  <a:gd name="T39" fmla="*/ 1 h 47"/>
                  <a:gd name="T40" fmla="*/ 0 w 40"/>
                  <a:gd name="T41" fmla="*/ 1 h 47"/>
                  <a:gd name="T42" fmla="*/ 0 w 40"/>
                  <a:gd name="T43" fmla="*/ 3 h 47"/>
                  <a:gd name="T44" fmla="*/ 27 w 40"/>
                  <a:gd name="T45" fmla="*/ 20 h 47"/>
                  <a:gd name="T46" fmla="*/ 25 w 40"/>
                  <a:gd name="T47" fmla="*/ 23 h 47"/>
                  <a:gd name="T48" fmla="*/ 25 w 40"/>
                  <a:gd name="T49" fmla="*/ 24 h 47"/>
                  <a:gd name="T50" fmla="*/ 25 w 40"/>
                  <a:gd name="T51" fmla="*/ 25 h 47"/>
                  <a:gd name="T52" fmla="*/ 34 w 40"/>
                  <a:gd name="T53" fmla="*/ 30 h 47"/>
                  <a:gd name="T54" fmla="*/ 31 w 40"/>
                  <a:gd name="T55" fmla="*/ 34 h 47"/>
                  <a:gd name="T56" fmla="*/ 31 w 40"/>
                  <a:gd name="T57" fmla="*/ 35 h 47"/>
                  <a:gd name="T58" fmla="*/ 31 w 40"/>
                  <a:gd name="T59" fmla="*/ 36 h 47"/>
                  <a:gd name="T60" fmla="*/ 34 w 40"/>
                  <a:gd name="T61" fmla="*/ 38 h 47"/>
                  <a:gd name="T62" fmla="*/ 32 w 40"/>
                  <a:gd name="T63" fmla="*/ 38 h 47"/>
                  <a:gd name="T64" fmla="*/ 31 w 40"/>
                  <a:gd name="T65" fmla="*/ 39 h 47"/>
                  <a:gd name="T66" fmla="*/ 31 w 40"/>
                  <a:gd name="T67" fmla="*/ 41 h 47"/>
                  <a:gd name="T68" fmla="*/ 35 w 40"/>
                  <a:gd name="T69" fmla="*/ 43 h 47"/>
                  <a:gd name="T70" fmla="*/ 33 w 40"/>
                  <a:gd name="T71" fmla="*/ 44 h 47"/>
                  <a:gd name="T72" fmla="*/ 32 w 40"/>
                  <a:gd name="T73" fmla="*/ 45 h 47"/>
                  <a:gd name="T74" fmla="*/ 32 w 40"/>
                  <a:gd name="T75" fmla="*/ 46 h 47"/>
                  <a:gd name="T76" fmla="*/ 33 w 40"/>
                  <a:gd name="T77" fmla="*/ 47 h 47"/>
                  <a:gd name="T78" fmla="*/ 35 w 40"/>
                  <a:gd name="T79" fmla="*/ 46 h 47"/>
                  <a:gd name="T80" fmla="*/ 35 w 40"/>
                  <a:gd name="T81"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7">
                    <a:moveTo>
                      <a:pt x="35" y="44"/>
                    </a:moveTo>
                    <a:cubicBezTo>
                      <a:pt x="34" y="44"/>
                      <a:pt x="34" y="44"/>
                      <a:pt x="34" y="44"/>
                    </a:cubicBezTo>
                    <a:cubicBezTo>
                      <a:pt x="33" y="45"/>
                      <a:pt x="33" y="45"/>
                      <a:pt x="33" y="45"/>
                    </a:cubicBezTo>
                    <a:cubicBezTo>
                      <a:pt x="34" y="47"/>
                      <a:pt x="34" y="47"/>
                      <a:pt x="34" y="47"/>
                    </a:cubicBezTo>
                    <a:cubicBezTo>
                      <a:pt x="38" y="44"/>
                      <a:pt x="38" y="44"/>
                      <a:pt x="38" y="44"/>
                    </a:cubicBezTo>
                    <a:cubicBezTo>
                      <a:pt x="39" y="44"/>
                      <a:pt x="39" y="44"/>
                      <a:pt x="39" y="43"/>
                    </a:cubicBezTo>
                    <a:cubicBezTo>
                      <a:pt x="39" y="43"/>
                      <a:pt x="39" y="42"/>
                      <a:pt x="38" y="42"/>
                    </a:cubicBezTo>
                    <a:cubicBezTo>
                      <a:pt x="37" y="41"/>
                      <a:pt x="37" y="41"/>
                      <a:pt x="37" y="41"/>
                    </a:cubicBezTo>
                    <a:cubicBezTo>
                      <a:pt x="39" y="40"/>
                      <a:pt x="39" y="40"/>
                      <a:pt x="39" y="40"/>
                    </a:cubicBezTo>
                    <a:cubicBezTo>
                      <a:pt x="40" y="40"/>
                      <a:pt x="40" y="40"/>
                      <a:pt x="40" y="39"/>
                    </a:cubicBezTo>
                    <a:cubicBezTo>
                      <a:pt x="40" y="39"/>
                      <a:pt x="40" y="38"/>
                      <a:pt x="40" y="38"/>
                    </a:cubicBezTo>
                    <a:cubicBezTo>
                      <a:pt x="34" y="34"/>
                      <a:pt x="34" y="34"/>
                      <a:pt x="34" y="34"/>
                    </a:cubicBezTo>
                    <a:cubicBezTo>
                      <a:pt x="37" y="30"/>
                      <a:pt x="37" y="30"/>
                      <a:pt x="37" y="30"/>
                    </a:cubicBezTo>
                    <a:cubicBezTo>
                      <a:pt x="37" y="30"/>
                      <a:pt x="37" y="30"/>
                      <a:pt x="37" y="29"/>
                    </a:cubicBezTo>
                    <a:cubicBezTo>
                      <a:pt x="37" y="29"/>
                      <a:pt x="37" y="28"/>
                      <a:pt x="37" y="28"/>
                    </a:cubicBezTo>
                    <a:cubicBezTo>
                      <a:pt x="28" y="23"/>
                      <a:pt x="28" y="23"/>
                      <a:pt x="28" y="23"/>
                    </a:cubicBezTo>
                    <a:cubicBezTo>
                      <a:pt x="31" y="20"/>
                      <a:pt x="31" y="20"/>
                      <a:pt x="31" y="20"/>
                    </a:cubicBezTo>
                    <a:cubicBezTo>
                      <a:pt x="31" y="20"/>
                      <a:pt x="31" y="20"/>
                      <a:pt x="31" y="19"/>
                    </a:cubicBezTo>
                    <a:cubicBezTo>
                      <a:pt x="31" y="19"/>
                      <a:pt x="31" y="18"/>
                      <a:pt x="30" y="18"/>
                    </a:cubicBezTo>
                    <a:cubicBezTo>
                      <a:pt x="2" y="1"/>
                      <a:pt x="2" y="1"/>
                      <a:pt x="2" y="1"/>
                    </a:cubicBezTo>
                    <a:cubicBezTo>
                      <a:pt x="1" y="0"/>
                      <a:pt x="0" y="0"/>
                      <a:pt x="0" y="1"/>
                    </a:cubicBezTo>
                    <a:cubicBezTo>
                      <a:pt x="0" y="2"/>
                      <a:pt x="0" y="3"/>
                      <a:pt x="0" y="3"/>
                    </a:cubicBezTo>
                    <a:cubicBezTo>
                      <a:pt x="27" y="20"/>
                      <a:pt x="27" y="20"/>
                      <a:pt x="27" y="20"/>
                    </a:cubicBezTo>
                    <a:cubicBezTo>
                      <a:pt x="25" y="23"/>
                      <a:pt x="25" y="23"/>
                      <a:pt x="25" y="23"/>
                    </a:cubicBezTo>
                    <a:cubicBezTo>
                      <a:pt x="25" y="23"/>
                      <a:pt x="25" y="23"/>
                      <a:pt x="25" y="24"/>
                    </a:cubicBezTo>
                    <a:cubicBezTo>
                      <a:pt x="25" y="24"/>
                      <a:pt x="25" y="25"/>
                      <a:pt x="25" y="25"/>
                    </a:cubicBezTo>
                    <a:cubicBezTo>
                      <a:pt x="34" y="30"/>
                      <a:pt x="34" y="30"/>
                      <a:pt x="34" y="30"/>
                    </a:cubicBezTo>
                    <a:cubicBezTo>
                      <a:pt x="31" y="34"/>
                      <a:pt x="31" y="34"/>
                      <a:pt x="31" y="34"/>
                    </a:cubicBezTo>
                    <a:cubicBezTo>
                      <a:pt x="31" y="34"/>
                      <a:pt x="30" y="34"/>
                      <a:pt x="31" y="35"/>
                    </a:cubicBezTo>
                    <a:cubicBezTo>
                      <a:pt x="31" y="35"/>
                      <a:pt x="31" y="36"/>
                      <a:pt x="31" y="36"/>
                    </a:cubicBezTo>
                    <a:cubicBezTo>
                      <a:pt x="34" y="38"/>
                      <a:pt x="34" y="38"/>
                      <a:pt x="34" y="38"/>
                    </a:cubicBezTo>
                    <a:cubicBezTo>
                      <a:pt x="32" y="38"/>
                      <a:pt x="32" y="38"/>
                      <a:pt x="32" y="38"/>
                    </a:cubicBezTo>
                    <a:cubicBezTo>
                      <a:pt x="31" y="38"/>
                      <a:pt x="31" y="39"/>
                      <a:pt x="31" y="39"/>
                    </a:cubicBezTo>
                    <a:cubicBezTo>
                      <a:pt x="30" y="40"/>
                      <a:pt x="31" y="40"/>
                      <a:pt x="31" y="41"/>
                    </a:cubicBezTo>
                    <a:cubicBezTo>
                      <a:pt x="35" y="43"/>
                      <a:pt x="35" y="43"/>
                      <a:pt x="35" y="43"/>
                    </a:cubicBezTo>
                    <a:cubicBezTo>
                      <a:pt x="33" y="44"/>
                      <a:pt x="33" y="44"/>
                      <a:pt x="33" y="44"/>
                    </a:cubicBezTo>
                    <a:cubicBezTo>
                      <a:pt x="32" y="44"/>
                      <a:pt x="32" y="45"/>
                      <a:pt x="32" y="45"/>
                    </a:cubicBezTo>
                    <a:cubicBezTo>
                      <a:pt x="32" y="46"/>
                      <a:pt x="32" y="46"/>
                      <a:pt x="32" y="46"/>
                    </a:cubicBezTo>
                    <a:cubicBezTo>
                      <a:pt x="33" y="47"/>
                      <a:pt x="33" y="47"/>
                      <a:pt x="33" y="47"/>
                    </a:cubicBezTo>
                    <a:cubicBezTo>
                      <a:pt x="34" y="47"/>
                      <a:pt x="35" y="47"/>
                      <a:pt x="35" y="46"/>
                    </a:cubicBezTo>
                    <a:cubicBezTo>
                      <a:pt x="36" y="46"/>
                      <a:pt x="35" y="45"/>
                      <a:pt x="35" y="4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8" name="Freeform 1199"/>
              <p:cNvSpPr>
                <a:spLocks/>
              </p:cNvSpPr>
              <p:nvPr/>
            </p:nvSpPr>
            <p:spPr bwMode="auto">
              <a:xfrm>
                <a:off x="4040011" y="189216"/>
                <a:ext cx="135211" cy="169013"/>
              </a:xfrm>
              <a:custGeom>
                <a:avLst/>
                <a:gdLst>
                  <a:gd name="T0" fmla="*/ 12 w 62"/>
                  <a:gd name="T1" fmla="*/ 62 h 77"/>
                  <a:gd name="T2" fmla="*/ 8 w 62"/>
                  <a:gd name="T3" fmla="*/ 56 h 77"/>
                  <a:gd name="T4" fmla="*/ 6 w 62"/>
                  <a:gd name="T5" fmla="*/ 52 h 77"/>
                  <a:gd name="T6" fmla="*/ 8 w 62"/>
                  <a:gd name="T7" fmla="*/ 47 h 77"/>
                  <a:gd name="T8" fmla="*/ 10 w 62"/>
                  <a:gd name="T9" fmla="*/ 42 h 77"/>
                  <a:gd name="T10" fmla="*/ 8 w 62"/>
                  <a:gd name="T11" fmla="*/ 38 h 77"/>
                  <a:gd name="T12" fmla="*/ 6 w 62"/>
                  <a:gd name="T13" fmla="*/ 34 h 77"/>
                  <a:gd name="T14" fmla="*/ 10 w 62"/>
                  <a:gd name="T15" fmla="*/ 31 h 77"/>
                  <a:gd name="T16" fmla="*/ 12 w 62"/>
                  <a:gd name="T17" fmla="*/ 28 h 77"/>
                  <a:gd name="T18" fmla="*/ 15 w 62"/>
                  <a:gd name="T19" fmla="*/ 26 h 77"/>
                  <a:gd name="T20" fmla="*/ 15 w 62"/>
                  <a:gd name="T21" fmla="*/ 23 h 77"/>
                  <a:gd name="T22" fmla="*/ 18 w 62"/>
                  <a:gd name="T23" fmla="*/ 20 h 77"/>
                  <a:gd name="T24" fmla="*/ 21 w 62"/>
                  <a:gd name="T25" fmla="*/ 17 h 77"/>
                  <a:gd name="T26" fmla="*/ 26 w 62"/>
                  <a:gd name="T27" fmla="*/ 15 h 77"/>
                  <a:gd name="T28" fmla="*/ 26 w 62"/>
                  <a:gd name="T29" fmla="*/ 11 h 77"/>
                  <a:gd name="T30" fmla="*/ 33 w 62"/>
                  <a:gd name="T31" fmla="*/ 9 h 77"/>
                  <a:gd name="T32" fmla="*/ 40 w 62"/>
                  <a:gd name="T33" fmla="*/ 9 h 77"/>
                  <a:gd name="T34" fmla="*/ 46 w 62"/>
                  <a:gd name="T35" fmla="*/ 8 h 77"/>
                  <a:gd name="T36" fmla="*/ 40 w 62"/>
                  <a:gd name="T37" fmla="*/ 1 h 77"/>
                  <a:gd name="T38" fmla="*/ 39 w 62"/>
                  <a:gd name="T39" fmla="*/ 3 h 77"/>
                  <a:gd name="T40" fmla="*/ 39 w 62"/>
                  <a:gd name="T41" fmla="*/ 3 h 77"/>
                  <a:gd name="T42" fmla="*/ 39 w 62"/>
                  <a:gd name="T43" fmla="*/ 4 h 77"/>
                  <a:gd name="T44" fmla="*/ 39 w 62"/>
                  <a:gd name="T45" fmla="*/ 4 h 77"/>
                  <a:gd name="T46" fmla="*/ 39 w 62"/>
                  <a:gd name="T47" fmla="*/ 4 h 77"/>
                  <a:gd name="T48" fmla="*/ 40 w 62"/>
                  <a:gd name="T49" fmla="*/ 5 h 77"/>
                  <a:gd name="T50" fmla="*/ 59 w 62"/>
                  <a:gd name="T51" fmla="*/ 12 h 77"/>
                  <a:gd name="T52" fmla="*/ 61 w 62"/>
                  <a:gd name="T53" fmla="*/ 12 h 77"/>
                  <a:gd name="T54" fmla="*/ 61 w 62"/>
                  <a:gd name="T55" fmla="*/ 9 h 77"/>
                  <a:gd name="T56" fmla="*/ 45 w 62"/>
                  <a:gd name="T57" fmla="*/ 3 h 77"/>
                  <a:gd name="T58" fmla="*/ 59 w 62"/>
                  <a:gd name="T59" fmla="*/ 10 h 77"/>
                  <a:gd name="T60" fmla="*/ 59 w 62"/>
                  <a:gd name="T61" fmla="*/ 10 h 77"/>
                  <a:gd name="T62" fmla="*/ 60 w 62"/>
                  <a:gd name="T63" fmla="*/ 10 h 77"/>
                  <a:gd name="T64" fmla="*/ 60 w 62"/>
                  <a:gd name="T65" fmla="*/ 10 h 77"/>
                  <a:gd name="T66" fmla="*/ 60 w 62"/>
                  <a:gd name="T67" fmla="*/ 9 h 77"/>
                  <a:gd name="T68" fmla="*/ 60 w 62"/>
                  <a:gd name="T69" fmla="*/ 9 h 77"/>
                  <a:gd name="T70" fmla="*/ 42 w 62"/>
                  <a:gd name="T71" fmla="*/ 2 h 77"/>
                  <a:gd name="T72" fmla="*/ 39 w 62"/>
                  <a:gd name="T73" fmla="*/ 1 h 77"/>
                  <a:gd name="T74" fmla="*/ 38 w 62"/>
                  <a:gd name="T75" fmla="*/ 4 h 77"/>
                  <a:gd name="T76" fmla="*/ 30 w 62"/>
                  <a:gd name="T77" fmla="*/ 4 h 77"/>
                  <a:gd name="T78" fmla="*/ 26 w 62"/>
                  <a:gd name="T79" fmla="*/ 5 h 77"/>
                  <a:gd name="T80" fmla="*/ 26 w 62"/>
                  <a:gd name="T81" fmla="*/ 8 h 77"/>
                  <a:gd name="T82" fmla="*/ 19 w 62"/>
                  <a:gd name="T83" fmla="*/ 11 h 77"/>
                  <a:gd name="T84" fmla="*/ 14 w 62"/>
                  <a:gd name="T85" fmla="*/ 13 h 77"/>
                  <a:gd name="T86" fmla="*/ 12 w 62"/>
                  <a:gd name="T87" fmla="*/ 17 h 77"/>
                  <a:gd name="T88" fmla="*/ 12 w 62"/>
                  <a:gd name="T89" fmla="*/ 20 h 77"/>
                  <a:gd name="T90" fmla="*/ 9 w 62"/>
                  <a:gd name="T91" fmla="*/ 22 h 77"/>
                  <a:gd name="T92" fmla="*/ 5 w 62"/>
                  <a:gd name="T93" fmla="*/ 26 h 77"/>
                  <a:gd name="T94" fmla="*/ 4 w 62"/>
                  <a:gd name="T95" fmla="*/ 28 h 77"/>
                  <a:gd name="T96" fmla="*/ 5 w 62"/>
                  <a:gd name="T97" fmla="*/ 31 h 77"/>
                  <a:gd name="T98" fmla="*/ 1 w 62"/>
                  <a:gd name="T99" fmla="*/ 35 h 77"/>
                  <a:gd name="T100" fmla="*/ 1 w 62"/>
                  <a:gd name="T101" fmla="*/ 38 h 77"/>
                  <a:gd name="T102" fmla="*/ 2 w 62"/>
                  <a:gd name="T103" fmla="*/ 44 h 77"/>
                  <a:gd name="T104" fmla="*/ 5 w 62"/>
                  <a:gd name="T105" fmla="*/ 48 h 77"/>
                  <a:gd name="T106" fmla="*/ 2 w 62"/>
                  <a:gd name="T107" fmla="*/ 54 h 77"/>
                  <a:gd name="T108" fmla="*/ 0 w 62"/>
                  <a:gd name="T109" fmla="*/ 56 h 77"/>
                  <a:gd name="T110" fmla="*/ 6 w 62"/>
                  <a:gd name="T111" fmla="*/ 66 h 77"/>
                  <a:gd name="T112" fmla="*/ 22 w 62"/>
                  <a:gd name="T113"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 h="77">
                    <a:moveTo>
                      <a:pt x="22" y="74"/>
                    </a:moveTo>
                    <a:cubicBezTo>
                      <a:pt x="10" y="67"/>
                      <a:pt x="10" y="67"/>
                      <a:pt x="10" y="67"/>
                    </a:cubicBezTo>
                    <a:cubicBezTo>
                      <a:pt x="12" y="62"/>
                      <a:pt x="12" y="62"/>
                      <a:pt x="12" y="62"/>
                    </a:cubicBezTo>
                    <a:cubicBezTo>
                      <a:pt x="12" y="62"/>
                      <a:pt x="12" y="61"/>
                      <a:pt x="12" y="60"/>
                    </a:cubicBezTo>
                    <a:cubicBezTo>
                      <a:pt x="6" y="57"/>
                      <a:pt x="6" y="57"/>
                      <a:pt x="6" y="57"/>
                    </a:cubicBezTo>
                    <a:cubicBezTo>
                      <a:pt x="8" y="56"/>
                      <a:pt x="8" y="56"/>
                      <a:pt x="8" y="56"/>
                    </a:cubicBezTo>
                    <a:cubicBezTo>
                      <a:pt x="8" y="56"/>
                      <a:pt x="9" y="56"/>
                      <a:pt x="9" y="55"/>
                    </a:cubicBezTo>
                    <a:cubicBezTo>
                      <a:pt x="9" y="54"/>
                      <a:pt x="8" y="54"/>
                      <a:pt x="8" y="53"/>
                    </a:cubicBezTo>
                    <a:cubicBezTo>
                      <a:pt x="6" y="52"/>
                      <a:pt x="6" y="52"/>
                      <a:pt x="6" y="52"/>
                    </a:cubicBezTo>
                    <a:cubicBezTo>
                      <a:pt x="8" y="49"/>
                      <a:pt x="8" y="49"/>
                      <a:pt x="8" y="49"/>
                    </a:cubicBezTo>
                    <a:cubicBezTo>
                      <a:pt x="9" y="49"/>
                      <a:pt x="9" y="48"/>
                      <a:pt x="9" y="48"/>
                    </a:cubicBezTo>
                    <a:cubicBezTo>
                      <a:pt x="9" y="47"/>
                      <a:pt x="8" y="47"/>
                      <a:pt x="8" y="47"/>
                    </a:cubicBezTo>
                    <a:cubicBezTo>
                      <a:pt x="6" y="45"/>
                      <a:pt x="6" y="45"/>
                      <a:pt x="6" y="45"/>
                    </a:cubicBezTo>
                    <a:cubicBezTo>
                      <a:pt x="9" y="43"/>
                      <a:pt x="9" y="43"/>
                      <a:pt x="9" y="43"/>
                    </a:cubicBezTo>
                    <a:cubicBezTo>
                      <a:pt x="9" y="43"/>
                      <a:pt x="10" y="42"/>
                      <a:pt x="10" y="42"/>
                    </a:cubicBezTo>
                    <a:cubicBezTo>
                      <a:pt x="10" y="41"/>
                      <a:pt x="9" y="41"/>
                      <a:pt x="9" y="40"/>
                    </a:cubicBezTo>
                    <a:cubicBezTo>
                      <a:pt x="6" y="39"/>
                      <a:pt x="6" y="39"/>
                      <a:pt x="6" y="39"/>
                    </a:cubicBezTo>
                    <a:cubicBezTo>
                      <a:pt x="8" y="38"/>
                      <a:pt x="8" y="38"/>
                      <a:pt x="8" y="38"/>
                    </a:cubicBezTo>
                    <a:cubicBezTo>
                      <a:pt x="9" y="38"/>
                      <a:pt x="9" y="38"/>
                      <a:pt x="9" y="37"/>
                    </a:cubicBezTo>
                    <a:cubicBezTo>
                      <a:pt x="9" y="36"/>
                      <a:pt x="9" y="36"/>
                      <a:pt x="9" y="36"/>
                    </a:cubicBezTo>
                    <a:cubicBezTo>
                      <a:pt x="6" y="34"/>
                      <a:pt x="6" y="34"/>
                      <a:pt x="6" y="34"/>
                    </a:cubicBezTo>
                    <a:cubicBezTo>
                      <a:pt x="9" y="34"/>
                      <a:pt x="9" y="34"/>
                      <a:pt x="9" y="34"/>
                    </a:cubicBezTo>
                    <a:cubicBezTo>
                      <a:pt x="10" y="33"/>
                      <a:pt x="10" y="33"/>
                      <a:pt x="10" y="32"/>
                    </a:cubicBezTo>
                    <a:cubicBezTo>
                      <a:pt x="10" y="32"/>
                      <a:pt x="10" y="31"/>
                      <a:pt x="10" y="31"/>
                    </a:cubicBezTo>
                    <a:cubicBezTo>
                      <a:pt x="8" y="30"/>
                      <a:pt x="8" y="30"/>
                      <a:pt x="8" y="30"/>
                    </a:cubicBezTo>
                    <a:cubicBezTo>
                      <a:pt x="10" y="29"/>
                      <a:pt x="10" y="29"/>
                      <a:pt x="10" y="29"/>
                    </a:cubicBezTo>
                    <a:cubicBezTo>
                      <a:pt x="11" y="29"/>
                      <a:pt x="11" y="29"/>
                      <a:pt x="12" y="28"/>
                    </a:cubicBezTo>
                    <a:cubicBezTo>
                      <a:pt x="12" y="28"/>
                      <a:pt x="11" y="27"/>
                      <a:pt x="11" y="27"/>
                    </a:cubicBezTo>
                    <a:cubicBezTo>
                      <a:pt x="11" y="27"/>
                      <a:pt x="11" y="27"/>
                      <a:pt x="11" y="27"/>
                    </a:cubicBezTo>
                    <a:cubicBezTo>
                      <a:pt x="15" y="26"/>
                      <a:pt x="15" y="26"/>
                      <a:pt x="15" y="26"/>
                    </a:cubicBezTo>
                    <a:cubicBezTo>
                      <a:pt x="16" y="26"/>
                      <a:pt x="16" y="25"/>
                      <a:pt x="16" y="25"/>
                    </a:cubicBezTo>
                    <a:cubicBezTo>
                      <a:pt x="16" y="24"/>
                      <a:pt x="16" y="23"/>
                      <a:pt x="16" y="23"/>
                    </a:cubicBezTo>
                    <a:cubicBezTo>
                      <a:pt x="15" y="23"/>
                      <a:pt x="15" y="23"/>
                      <a:pt x="15" y="23"/>
                    </a:cubicBezTo>
                    <a:cubicBezTo>
                      <a:pt x="18" y="23"/>
                      <a:pt x="18" y="23"/>
                      <a:pt x="18" y="23"/>
                    </a:cubicBezTo>
                    <a:cubicBezTo>
                      <a:pt x="18" y="23"/>
                      <a:pt x="19" y="22"/>
                      <a:pt x="19" y="22"/>
                    </a:cubicBezTo>
                    <a:cubicBezTo>
                      <a:pt x="19" y="21"/>
                      <a:pt x="19" y="20"/>
                      <a:pt x="18" y="20"/>
                    </a:cubicBezTo>
                    <a:cubicBezTo>
                      <a:pt x="16" y="19"/>
                      <a:pt x="16" y="19"/>
                      <a:pt x="16" y="19"/>
                    </a:cubicBezTo>
                    <a:cubicBezTo>
                      <a:pt x="20" y="18"/>
                      <a:pt x="20" y="18"/>
                      <a:pt x="20" y="18"/>
                    </a:cubicBezTo>
                    <a:cubicBezTo>
                      <a:pt x="21" y="18"/>
                      <a:pt x="21" y="17"/>
                      <a:pt x="21" y="17"/>
                    </a:cubicBezTo>
                    <a:cubicBezTo>
                      <a:pt x="21" y="16"/>
                      <a:pt x="21" y="15"/>
                      <a:pt x="20" y="15"/>
                    </a:cubicBezTo>
                    <a:cubicBezTo>
                      <a:pt x="20" y="15"/>
                      <a:pt x="20" y="15"/>
                      <a:pt x="20" y="15"/>
                    </a:cubicBezTo>
                    <a:cubicBezTo>
                      <a:pt x="26" y="15"/>
                      <a:pt x="26" y="15"/>
                      <a:pt x="26" y="15"/>
                    </a:cubicBezTo>
                    <a:cubicBezTo>
                      <a:pt x="26" y="15"/>
                      <a:pt x="27" y="14"/>
                      <a:pt x="27" y="14"/>
                    </a:cubicBezTo>
                    <a:cubicBezTo>
                      <a:pt x="27" y="13"/>
                      <a:pt x="27" y="12"/>
                      <a:pt x="27" y="12"/>
                    </a:cubicBezTo>
                    <a:cubicBezTo>
                      <a:pt x="26" y="11"/>
                      <a:pt x="26" y="11"/>
                      <a:pt x="26" y="11"/>
                    </a:cubicBezTo>
                    <a:cubicBezTo>
                      <a:pt x="33" y="12"/>
                      <a:pt x="33" y="12"/>
                      <a:pt x="33" y="12"/>
                    </a:cubicBezTo>
                    <a:cubicBezTo>
                      <a:pt x="33" y="12"/>
                      <a:pt x="34" y="12"/>
                      <a:pt x="34" y="11"/>
                    </a:cubicBezTo>
                    <a:cubicBezTo>
                      <a:pt x="34" y="10"/>
                      <a:pt x="34" y="10"/>
                      <a:pt x="33" y="9"/>
                    </a:cubicBezTo>
                    <a:cubicBezTo>
                      <a:pt x="33" y="9"/>
                      <a:pt x="33" y="9"/>
                      <a:pt x="33" y="9"/>
                    </a:cubicBezTo>
                    <a:cubicBezTo>
                      <a:pt x="39" y="10"/>
                      <a:pt x="39" y="10"/>
                      <a:pt x="39" y="10"/>
                    </a:cubicBezTo>
                    <a:cubicBezTo>
                      <a:pt x="39" y="10"/>
                      <a:pt x="40" y="10"/>
                      <a:pt x="40" y="9"/>
                    </a:cubicBezTo>
                    <a:cubicBezTo>
                      <a:pt x="40" y="9"/>
                      <a:pt x="40" y="8"/>
                      <a:pt x="40" y="7"/>
                    </a:cubicBezTo>
                    <a:cubicBezTo>
                      <a:pt x="39" y="7"/>
                      <a:pt x="39" y="7"/>
                      <a:pt x="39" y="7"/>
                    </a:cubicBezTo>
                    <a:cubicBezTo>
                      <a:pt x="46" y="8"/>
                      <a:pt x="46" y="8"/>
                      <a:pt x="46" y="8"/>
                    </a:cubicBezTo>
                    <a:cubicBezTo>
                      <a:pt x="46" y="8"/>
                      <a:pt x="47" y="8"/>
                      <a:pt x="47" y="7"/>
                    </a:cubicBezTo>
                    <a:cubicBezTo>
                      <a:pt x="47" y="7"/>
                      <a:pt x="47" y="6"/>
                      <a:pt x="47" y="6"/>
                    </a:cubicBezTo>
                    <a:cubicBezTo>
                      <a:pt x="40" y="1"/>
                      <a:pt x="40" y="1"/>
                      <a:pt x="40" y="1"/>
                    </a:cubicBezTo>
                    <a:cubicBezTo>
                      <a:pt x="39" y="3"/>
                      <a:pt x="39" y="3"/>
                      <a:pt x="39" y="3"/>
                    </a:cubicBezTo>
                    <a:cubicBezTo>
                      <a:pt x="40" y="3"/>
                      <a:pt x="40" y="3"/>
                      <a:pt x="40" y="3"/>
                    </a:cubicBezTo>
                    <a:cubicBezTo>
                      <a:pt x="39" y="3"/>
                      <a:pt x="39" y="3"/>
                      <a:pt x="39" y="3"/>
                    </a:cubicBezTo>
                    <a:cubicBezTo>
                      <a:pt x="40" y="4"/>
                      <a:pt x="40" y="4"/>
                      <a:pt x="40" y="4"/>
                    </a:cubicBezTo>
                    <a:cubicBezTo>
                      <a:pt x="40" y="4"/>
                      <a:pt x="40" y="4"/>
                      <a:pt x="40" y="3"/>
                    </a:cubicBezTo>
                    <a:cubicBezTo>
                      <a:pt x="39" y="3"/>
                      <a:pt x="39" y="3"/>
                      <a:pt x="39" y="3"/>
                    </a:cubicBezTo>
                    <a:cubicBezTo>
                      <a:pt x="40" y="4"/>
                      <a:pt x="40" y="4"/>
                      <a:pt x="40" y="4"/>
                    </a:cubicBezTo>
                    <a:cubicBezTo>
                      <a:pt x="39" y="3"/>
                      <a:pt x="39" y="3"/>
                      <a:pt x="39" y="3"/>
                    </a:cubicBezTo>
                    <a:cubicBezTo>
                      <a:pt x="39" y="4"/>
                      <a:pt x="39" y="4"/>
                      <a:pt x="39" y="4"/>
                    </a:cubicBezTo>
                    <a:cubicBezTo>
                      <a:pt x="40" y="4"/>
                      <a:pt x="40" y="4"/>
                      <a:pt x="40" y="4"/>
                    </a:cubicBezTo>
                    <a:cubicBezTo>
                      <a:pt x="39" y="3"/>
                      <a:pt x="39" y="3"/>
                      <a:pt x="39" y="3"/>
                    </a:cubicBezTo>
                    <a:cubicBezTo>
                      <a:pt x="39" y="4"/>
                      <a:pt x="39" y="4"/>
                      <a:pt x="39" y="4"/>
                    </a:cubicBezTo>
                    <a:cubicBezTo>
                      <a:pt x="39" y="3"/>
                      <a:pt x="39" y="3"/>
                      <a:pt x="39" y="3"/>
                    </a:cubicBezTo>
                    <a:cubicBezTo>
                      <a:pt x="39" y="4"/>
                      <a:pt x="39" y="4"/>
                      <a:pt x="39" y="4"/>
                    </a:cubicBezTo>
                    <a:cubicBezTo>
                      <a:pt x="39" y="4"/>
                      <a:pt x="39" y="4"/>
                      <a:pt x="39" y="4"/>
                    </a:cubicBezTo>
                    <a:cubicBezTo>
                      <a:pt x="39" y="3"/>
                      <a:pt x="39" y="3"/>
                      <a:pt x="39" y="3"/>
                    </a:cubicBezTo>
                    <a:cubicBezTo>
                      <a:pt x="39" y="4"/>
                      <a:pt x="39" y="4"/>
                      <a:pt x="39" y="4"/>
                    </a:cubicBezTo>
                    <a:cubicBezTo>
                      <a:pt x="39" y="4"/>
                      <a:pt x="40" y="4"/>
                      <a:pt x="40" y="5"/>
                    </a:cubicBezTo>
                    <a:cubicBezTo>
                      <a:pt x="43" y="5"/>
                      <a:pt x="47" y="7"/>
                      <a:pt x="51" y="9"/>
                    </a:cubicBezTo>
                    <a:cubicBezTo>
                      <a:pt x="53" y="10"/>
                      <a:pt x="55" y="10"/>
                      <a:pt x="57" y="11"/>
                    </a:cubicBezTo>
                    <a:cubicBezTo>
                      <a:pt x="58" y="11"/>
                      <a:pt x="58" y="11"/>
                      <a:pt x="59" y="12"/>
                    </a:cubicBezTo>
                    <a:cubicBezTo>
                      <a:pt x="59" y="12"/>
                      <a:pt x="59" y="12"/>
                      <a:pt x="59" y="12"/>
                    </a:cubicBezTo>
                    <a:cubicBezTo>
                      <a:pt x="60" y="12"/>
                      <a:pt x="60" y="12"/>
                      <a:pt x="60" y="12"/>
                    </a:cubicBezTo>
                    <a:cubicBezTo>
                      <a:pt x="61" y="12"/>
                      <a:pt x="61" y="12"/>
                      <a:pt x="61" y="12"/>
                    </a:cubicBezTo>
                    <a:cubicBezTo>
                      <a:pt x="61" y="12"/>
                      <a:pt x="61" y="12"/>
                      <a:pt x="61" y="11"/>
                    </a:cubicBezTo>
                    <a:cubicBezTo>
                      <a:pt x="62" y="11"/>
                      <a:pt x="62" y="11"/>
                      <a:pt x="62" y="10"/>
                    </a:cubicBezTo>
                    <a:cubicBezTo>
                      <a:pt x="62" y="10"/>
                      <a:pt x="61" y="9"/>
                      <a:pt x="61" y="9"/>
                    </a:cubicBezTo>
                    <a:cubicBezTo>
                      <a:pt x="47" y="0"/>
                      <a:pt x="47" y="0"/>
                      <a:pt x="47" y="0"/>
                    </a:cubicBezTo>
                    <a:cubicBezTo>
                      <a:pt x="46" y="0"/>
                      <a:pt x="45" y="0"/>
                      <a:pt x="45" y="1"/>
                    </a:cubicBezTo>
                    <a:cubicBezTo>
                      <a:pt x="44" y="2"/>
                      <a:pt x="45" y="3"/>
                      <a:pt x="45" y="3"/>
                    </a:cubicBezTo>
                    <a:cubicBezTo>
                      <a:pt x="59" y="12"/>
                      <a:pt x="59" y="12"/>
                      <a:pt x="59" y="12"/>
                    </a:cubicBezTo>
                    <a:cubicBezTo>
                      <a:pt x="60" y="10"/>
                      <a:pt x="60" y="10"/>
                      <a:pt x="60" y="10"/>
                    </a:cubicBezTo>
                    <a:cubicBezTo>
                      <a:pt x="59" y="10"/>
                      <a:pt x="59" y="10"/>
                      <a:pt x="59" y="10"/>
                    </a:cubicBezTo>
                    <a:cubicBezTo>
                      <a:pt x="60" y="10"/>
                      <a:pt x="60" y="10"/>
                      <a:pt x="60" y="10"/>
                    </a:cubicBezTo>
                    <a:cubicBezTo>
                      <a:pt x="60" y="9"/>
                      <a:pt x="60" y="9"/>
                      <a:pt x="60" y="9"/>
                    </a:cubicBezTo>
                    <a:cubicBezTo>
                      <a:pt x="60" y="9"/>
                      <a:pt x="59" y="9"/>
                      <a:pt x="59" y="10"/>
                    </a:cubicBezTo>
                    <a:cubicBezTo>
                      <a:pt x="60" y="10"/>
                      <a:pt x="60" y="10"/>
                      <a:pt x="60" y="10"/>
                    </a:cubicBezTo>
                    <a:cubicBezTo>
                      <a:pt x="60" y="9"/>
                      <a:pt x="60" y="9"/>
                      <a:pt x="60" y="9"/>
                    </a:cubicBezTo>
                    <a:cubicBezTo>
                      <a:pt x="60" y="10"/>
                      <a:pt x="60" y="10"/>
                      <a:pt x="60" y="10"/>
                    </a:cubicBezTo>
                    <a:cubicBezTo>
                      <a:pt x="60" y="9"/>
                      <a:pt x="60" y="9"/>
                      <a:pt x="60" y="9"/>
                    </a:cubicBezTo>
                    <a:cubicBezTo>
                      <a:pt x="60" y="9"/>
                      <a:pt x="60" y="9"/>
                      <a:pt x="60" y="9"/>
                    </a:cubicBezTo>
                    <a:cubicBezTo>
                      <a:pt x="60" y="10"/>
                      <a:pt x="60" y="10"/>
                      <a:pt x="60" y="10"/>
                    </a:cubicBezTo>
                    <a:cubicBezTo>
                      <a:pt x="60" y="9"/>
                      <a:pt x="60" y="9"/>
                      <a:pt x="60" y="9"/>
                    </a:cubicBezTo>
                    <a:cubicBezTo>
                      <a:pt x="60" y="10"/>
                      <a:pt x="60" y="10"/>
                      <a:pt x="60" y="10"/>
                    </a:cubicBezTo>
                    <a:cubicBezTo>
                      <a:pt x="60" y="9"/>
                      <a:pt x="60" y="9"/>
                      <a:pt x="60" y="9"/>
                    </a:cubicBezTo>
                    <a:cubicBezTo>
                      <a:pt x="60" y="9"/>
                      <a:pt x="60" y="9"/>
                      <a:pt x="60" y="9"/>
                    </a:cubicBezTo>
                    <a:cubicBezTo>
                      <a:pt x="60" y="10"/>
                      <a:pt x="60" y="10"/>
                      <a:pt x="60" y="10"/>
                    </a:cubicBezTo>
                    <a:cubicBezTo>
                      <a:pt x="60" y="9"/>
                      <a:pt x="60" y="9"/>
                      <a:pt x="60" y="9"/>
                    </a:cubicBezTo>
                    <a:cubicBezTo>
                      <a:pt x="60" y="9"/>
                      <a:pt x="60" y="9"/>
                      <a:pt x="59" y="9"/>
                    </a:cubicBezTo>
                    <a:cubicBezTo>
                      <a:pt x="57" y="8"/>
                      <a:pt x="52" y="6"/>
                      <a:pt x="48" y="4"/>
                    </a:cubicBezTo>
                    <a:cubicBezTo>
                      <a:pt x="46" y="4"/>
                      <a:pt x="44" y="3"/>
                      <a:pt x="42" y="2"/>
                    </a:cubicBezTo>
                    <a:cubicBezTo>
                      <a:pt x="42" y="2"/>
                      <a:pt x="41" y="2"/>
                      <a:pt x="41" y="2"/>
                    </a:cubicBezTo>
                    <a:cubicBezTo>
                      <a:pt x="40" y="1"/>
                      <a:pt x="40" y="1"/>
                      <a:pt x="40" y="1"/>
                    </a:cubicBezTo>
                    <a:cubicBezTo>
                      <a:pt x="40" y="1"/>
                      <a:pt x="40" y="1"/>
                      <a:pt x="39" y="1"/>
                    </a:cubicBezTo>
                    <a:cubicBezTo>
                      <a:pt x="39" y="1"/>
                      <a:pt x="39" y="1"/>
                      <a:pt x="39" y="1"/>
                    </a:cubicBezTo>
                    <a:cubicBezTo>
                      <a:pt x="39" y="1"/>
                      <a:pt x="38" y="1"/>
                      <a:pt x="38" y="2"/>
                    </a:cubicBezTo>
                    <a:cubicBezTo>
                      <a:pt x="37" y="3"/>
                      <a:pt x="38" y="4"/>
                      <a:pt x="38" y="4"/>
                    </a:cubicBezTo>
                    <a:cubicBezTo>
                      <a:pt x="39" y="4"/>
                      <a:pt x="39" y="4"/>
                      <a:pt x="39" y="4"/>
                    </a:cubicBezTo>
                    <a:cubicBezTo>
                      <a:pt x="32" y="3"/>
                      <a:pt x="32" y="3"/>
                      <a:pt x="32" y="3"/>
                    </a:cubicBezTo>
                    <a:cubicBezTo>
                      <a:pt x="31" y="3"/>
                      <a:pt x="31" y="3"/>
                      <a:pt x="30" y="4"/>
                    </a:cubicBezTo>
                    <a:cubicBezTo>
                      <a:pt x="30" y="4"/>
                      <a:pt x="30" y="5"/>
                      <a:pt x="31" y="6"/>
                    </a:cubicBezTo>
                    <a:cubicBezTo>
                      <a:pt x="31" y="6"/>
                      <a:pt x="31" y="6"/>
                      <a:pt x="31" y="6"/>
                    </a:cubicBezTo>
                    <a:cubicBezTo>
                      <a:pt x="26" y="5"/>
                      <a:pt x="26" y="5"/>
                      <a:pt x="26" y="5"/>
                    </a:cubicBezTo>
                    <a:cubicBezTo>
                      <a:pt x="25" y="5"/>
                      <a:pt x="25" y="5"/>
                      <a:pt x="24" y="6"/>
                    </a:cubicBezTo>
                    <a:cubicBezTo>
                      <a:pt x="24" y="6"/>
                      <a:pt x="24" y="7"/>
                      <a:pt x="25" y="8"/>
                    </a:cubicBezTo>
                    <a:cubicBezTo>
                      <a:pt x="26" y="8"/>
                      <a:pt x="26" y="8"/>
                      <a:pt x="26" y="8"/>
                    </a:cubicBezTo>
                    <a:cubicBezTo>
                      <a:pt x="20" y="8"/>
                      <a:pt x="20" y="8"/>
                      <a:pt x="20" y="8"/>
                    </a:cubicBezTo>
                    <a:cubicBezTo>
                      <a:pt x="19" y="8"/>
                      <a:pt x="18" y="8"/>
                      <a:pt x="18" y="9"/>
                    </a:cubicBezTo>
                    <a:cubicBezTo>
                      <a:pt x="18" y="9"/>
                      <a:pt x="18" y="10"/>
                      <a:pt x="19" y="11"/>
                    </a:cubicBezTo>
                    <a:cubicBezTo>
                      <a:pt x="21" y="12"/>
                      <a:pt x="21" y="12"/>
                      <a:pt x="21" y="12"/>
                    </a:cubicBezTo>
                    <a:cubicBezTo>
                      <a:pt x="15" y="12"/>
                      <a:pt x="15" y="12"/>
                      <a:pt x="15" y="12"/>
                    </a:cubicBezTo>
                    <a:cubicBezTo>
                      <a:pt x="14" y="12"/>
                      <a:pt x="14" y="12"/>
                      <a:pt x="14" y="13"/>
                    </a:cubicBezTo>
                    <a:cubicBezTo>
                      <a:pt x="13" y="14"/>
                      <a:pt x="14" y="14"/>
                      <a:pt x="14" y="15"/>
                    </a:cubicBezTo>
                    <a:cubicBezTo>
                      <a:pt x="16" y="16"/>
                      <a:pt x="16" y="16"/>
                      <a:pt x="16" y="16"/>
                    </a:cubicBezTo>
                    <a:cubicBezTo>
                      <a:pt x="12" y="17"/>
                      <a:pt x="12" y="17"/>
                      <a:pt x="12" y="17"/>
                    </a:cubicBezTo>
                    <a:cubicBezTo>
                      <a:pt x="12" y="17"/>
                      <a:pt x="11" y="17"/>
                      <a:pt x="11" y="18"/>
                    </a:cubicBezTo>
                    <a:cubicBezTo>
                      <a:pt x="11" y="19"/>
                      <a:pt x="11" y="19"/>
                      <a:pt x="12" y="19"/>
                    </a:cubicBezTo>
                    <a:cubicBezTo>
                      <a:pt x="12" y="20"/>
                      <a:pt x="12" y="20"/>
                      <a:pt x="12" y="20"/>
                    </a:cubicBezTo>
                    <a:cubicBezTo>
                      <a:pt x="10" y="20"/>
                      <a:pt x="10" y="20"/>
                      <a:pt x="10" y="20"/>
                    </a:cubicBezTo>
                    <a:cubicBezTo>
                      <a:pt x="9" y="20"/>
                      <a:pt x="8" y="20"/>
                      <a:pt x="8" y="21"/>
                    </a:cubicBezTo>
                    <a:cubicBezTo>
                      <a:pt x="8" y="21"/>
                      <a:pt x="8" y="22"/>
                      <a:pt x="9" y="22"/>
                    </a:cubicBezTo>
                    <a:cubicBezTo>
                      <a:pt x="11" y="24"/>
                      <a:pt x="11" y="24"/>
                      <a:pt x="11" y="24"/>
                    </a:cubicBezTo>
                    <a:cubicBezTo>
                      <a:pt x="6" y="24"/>
                      <a:pt x="6" y="24"/>
                      <a:pt x="6" y="24"/>
                    </a:cubicBezTo>
                    <a:cubicBezTo>
                      <a:pt x="6" y="24"/>
                      <a:pt x="5" y="25"/>
                      <a:pt x="5" y="26"/>
                    </a:cubicBezTo>
                    <a:cubicBezTo>
                      <a:pt x="5" y="26"/>
                      <a:pt x="5" y="27"/>
                      <a:pt x="6" y="27"/>
                    </a:cubicBezTo>
                    <a:cubicBezTo>
                      <a:pt x="6" y="27"/>
                      <a:pt x="6" y="27"/>
                      <a:pt x="6" y="27"/>
                    </a:cubicBezTo>
                    <a:cubicBezTo>
                      <a:pt x="4" y="28"/>
                      <a:pt x="4" y="28"/>
                      <a:pt x="4" y="28"/>
                    </a:cubicBezTo>
                    <a:cubicBezTo>
                      <a:pt x="4" y="28"/>
                      <a:pt x="3" y="29"/>
                      <a:pt x="3" y="29"/>
                    </a:cubicBezTo>
                    <a:cubicBezTo>
                      <a:pt x="3" y="30"/>
                      <a:pt x="3" y="30"/>
                      <a:pt x="4" y="31"/>
                    </a:cubicBezTo>
                    <a:cubicBezTo>
                      <a:pt x="5" y="31"/>
                      <a:pt x="5" y="31"/>
                      <a:pt x="5" y="31"/>
                    </a:cubicBezTo>
                    <a:cubicBezTo>
                      <a:pt x="2" y="32"/>
                      <a:pt x="2" y="32"/>
                      <a:pt x="2" y="32"/>
                    </a:cubicBezTo>
                    <a:cubicBezTo>
                      <a:pt x="1" y="32"/>
                      <a:pt x="1" y="32"/>
                      <a:pt x="1" y="33"/>
                    </a:cubicBezTo>
                    <a:cubicBezTo>
                      <a:pt x="1" y="34"/>
                      <a:pt x="1" y="34"/>
                      <a:pt x="1" y="35"/>
                    </a:cubicBezTo>
                    <a:cubicBezTo>
                      <a:pt x="4" y="36"/>
                      <a:pt x="4" y="36"/>
                      <a:pt x="4" y="36"/>
                    </a:cubicBezTo>
                    <a:cubicBezTo>
                      <a:pt x="2" y="36"/>
                      <a:pt x="2" y="36"/>
                      <a:pt x="2" y="36"/>
                    </a:cubicBezTo>
                    <a:cubicBezTo>
                      <a:pt x="1" y="37"/>
                      <a:pt x="1" y="37"/>
                      <a:pt x="1" y="38"/>
                    </a:cubicBezTo>
                    <a:cubicBezTo>
                      <a:pt x="1" y="38"/>
                      <a:pt x="1" y="39"/>
                      <a:pt x="1" y="39"/>
                    </a:cubicBezTo>
                    <a:cubicBezTo>
                      <a:pt x="5" y="42"/>
                      <a:pt x="5" y="42"/>
                      <a:pt x="5" y="42"/>
                    </a:cubicBezTo>
                    <a:cubicBezTo>
                      <a:pt x="2" y="44"/>
                      <a:pt x="2" y="44"/>
                      <a:pt x="2" y="44"/>
                    </a:cubicBezTo>
                    <a:cubicBezTo>
                      <a:pt x="2" y="44"/>
                      <a:pt x="1" y="45"/>
                      <a:pt x="1" y="45"/>
                    </a:cubicBezTo>
                    <a:cubicBezTo>
                      <a:pt x="1" y="46"/>
                      <a:pt x="2" y="46"/>
                      <a:pt x="2" y="46"/>
                    </a:cubicBezTo>
                    <a:cubicBezTo>
                      <a:pt x="5" y="48"/>
                      <a:pt x="5" y="48"/>
                      <a:pt x="5" y="48"/>
                    </a:cubicBezTo>
                    <a:cubicBezTo>
                      <a:pt x="2" y="51"/>
                      <a:pt x="2" y="51"/>
                      <a:pt x="2" y="51"/>
                    </a:cubicBezTo>
                    <a:cubicBezTo>
                      <a:pt x="2" y="52"/>
                      <a:pt x="2" y="52"/>
                      <a:pt x="2" y="53"/>
                    </a:cubicBezTo>
                    <a:cubicBezTo>
                      <a:pt x="2" y="53"/>
                      <a:pt x="2" y="53"/>
                      <a:pt x="2" y="54"/>
                    </a:cubicBezTo>
                    <a:cubicBezTo>
                      <a:pt x="3" y="54"/>
                      <a:pt x="3" y="54"/>
                      <a:pt x="3" y="54"/>
                    </a:cubicBezTo>
                    <a:cubicBezTo>
                      <a:pt x="1" y="55"/>
                      <a:pt x="1" y="55"/>
                      <a:pt x="1" y="55"/>
                    </a:cubicBezTo>
                    <a:cubicBezTo>
                      <a:pt x="1" y="55"/>
                      <a:pt x="0" y="55"/>
                      <a:pt x="0" y="56"/>
                    </a:cubicBezTo>
                    <a:cubicBezTo>
                      <a:pt x="0" y="56"/>
                      <a:pt x="1" y="57"/>
                      <a:pt x="1" y="57"/>
                    </a:cubicBezTo>
                    <a:cubicBezTo>
                      <a:pt x="9" y="62"/>
                      <a:pt x="9" y="62"/>
                      <a:pt x="9" y="62"/>
                    </a:cubicBezTo>
                    <a:cubicBezTo>
                      <a:pt x="6" y="66"/>
                      <a:pt x="6" y="66"/>
                      <a:pt x="6" y="66"/>
                    </a:cubicBezTo>
                    <a:cubicBezTo>
                      <a:pt x="6" y="67"/>
                      <a:pt x="6" y="68"/>
                      <a:pt x="7" y="68"/>
                    </a:cubicBezTo>
                    <a:cubicBezTo>
                      <a:pt x="20" y="77"/>
                      <a:pt x="20" y="77"/>
                      <a:pt x="20" y="77"/>
                    </a:cubicBezTo>
                    <a:cubicBezTo>
                      <a:pt x="21" y="77"/>
                      <a:pt x="22" y="77"/>
                      <a:pt x="22" y="76"/>
                    </a:cubicBezTo>
                    <a:cubicBezTo>
                      <a:pt x="23" y="76"/>
                      <a:pt x="22" y="75"/>
                      <a:pt x="22" y="7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9" name="Freeform 1200"/>
              <p:cNvSpPr>
                <a:spLocks/>
              </p:cNvSpPr>
              <p:nvPr/>
            </p:nvSpPr>
            <p:spPr bwMode="auto">
              <a:xfrm>
                <a:off x="4070594" y="287404"/>
                <a:ext cx="165794" cy="103018"/>
              </a:xfrm>
              <a:custGeom>
                <a:avLst/>
                <a:gdLst>
                  <a:gd name="T0" fmla="*/ 2 w 76"/>
                  <a:gd name="T1" fmla="*/ 34 h 47"/>
                  <a:gd name="T2" fmla="*/ 25 w 76"/>
                  <a:gd name="T3" fmla="*/ 45 h 47"/>
                  <a:gd name="T4" fmla="*/ 30 w 76"/>
                  <a:gd name="T5" fmla="*/ 47 h 47"/>
                  <a:gd name="T6" fmla="*/ 32 w 76"/>
                  <a:gd name="T7" fmla="*/ 45 h 47"/>
                  <a:gd name="T8" fmla="*/ 41 w 76"/>
                  <a:gd name="T9" fmla="*/ 46 h 47"/>
                  <a:gd name="T10" fmla="*/ 41 w 76"/>
                  <a:gd name="T11" fmla="*/ 42 h 47"/>
                  <a:gd name="T12" fmla="*/ 49 w 76"/>
                  <a:gd name="T13" fmla="*/ 41 h 47"/>
                  <a:gd name="T14" fmla="*/ 41 w 76"/>
                  <a:gd name="T15" fmla="*/ 39 h 47"/>
                  <a:gd name="T16" fmla="*/ 54 w 76"/>
                  <a:gd name="T17" fmla="*/ 39 h 47"/>
                  <a:gd name="T18" fmla="*/ 58 w 76"/>
                  <a:gd name="T19" fmla="*/ 37 h 47"/>
                  <a:gd name="T20" fmla="*/ 60 w 76"/>
                  <a:gd name="T21" fmla="*/ 36 h 47"/>
                  <a:gd name="T22" fmla="*/ 59 w 76"/>
                  <a:gd name="T23" fmla="*/ 32 h 47"/>
                  <a:gd name="T24" fmla="*/ 65 w 76"/>
                  <a:gd name="T25" fmla="*/ 28 h 47"/>
                  <a:gd name="T26" fmla="*/ 61 w 76"/>
                  <a:gd name="T27" fmla="*/ 28 h 47"/>
                  <a:gd name="T28" fmla="*/ 70 w 76"/>
                  <a:gd name="T29" fmla="*/ 25 h 47"/>
                  <a:gd name="T30" fmla="*/ 73 w 76"/>
                  <a:gd name="T31" fmla="*/ 22 h 47"/>
                  <a:gd name="T32" fmla="*/ 74 w 76"/>
                  <a:gd name="T33" fmla="*/ 18 h 47"/>
                  <a:gd name="T34" fmla="*/ 71 w 76"/>
                  <a:gd name="T35" fmla="*/ 13 h 47"/>
                  <a:gd name="T36" fmla="*/ 75 w 76"/>
                  <a:gd name="T37" fmla="*/ 9 h 47"/>
                  <a:gd name="T38" fmla="*/ 76 w 76"/>
                  <a:gd name="T39" fmla="*/ 4 h 47"/>
                  <a:gd name="T40" fmla="*/ 70 w 76"/>
                  <a:gd name="T41" fmla="*/ 1 h 47"/>
                  <a:gd name="T42" fmla="*/ 70 w 76"/>
                  <a:gd name="T43" fmla="*/ 7 h 47"/>
                  <a:gd name="T44" fmla="*/ 71 w 76"/>
                  <a:gd name="T45" fmla="*/ 10 h 47"/>
                  <a:gd name="T46" fmla="*/ 67 w 76"/>
                  <a:gd name="T47" fmla="*/ 14 h 47"/>
                  <a:gd name="T48" fmla="*/ 64 w 76"/>
                  <a:gd name="T49" fmla="*/ 17 h 47"/>
                  <a:gd name="T50" fmla="*/ 63 w 76"/>
                  <a:gd name="T51" fmla="*/ 21 h 47"/>
                  <a:gd name="T52" fmla="*/ 64 w 76"/>
                  <a:gd name="T53" fmla="*/ 25 h 47"/>
                  <a:gd name="T54" fmla="*/ 60 w 76"/>
                  <a:gd name="T55" fmla="*/ 28 h 47"/>
                  <a:gd name="T56" fmla="*/ 53 w 76"/>
                  <a:gd name="T57" fmla="*/ 31 h 47"/>
                  <a:gd name="T58" fmla="*/ 51 w 76"/>
                  <a:gd name="T59" fmla="*/ 32 h 47"/>
                  <a:gd name="T60" fmla="*/ 52 w 76"/>
                  <a:gd name="T61" fmla="*/ 36 h 47"/>
                  <a:gd name="T62" fmla="*/ 47 w 76"/>
                  <a:gd name="T63" fmla="*/ 39 h 47"/>
                  <a:gd name="T64" fmla="*/ 53 w 76"/>
                  <a:gd name="T65" fmla="*/ 39 h 47"/>
                  <a:gd name="T66" fmla="*/ 40 w 76"/>
                  <a:gd name="T67" fmla="*/ 39 h 47"/>
                  <a:gd name="T68" fmla="*/ 32 w 76"/>
                  <a:gd name="T69" fmla="*/ 39 h 47"/>
                  <a:gd name="T70" fmla="*/ 41 w 76"/>
                  <a:gd name="T71" fmla="*/ 44 h 47"/>
                  <a:gd name="T72" fmla="*/ 18 w 76"/>
                  <a:gd name="T73" fmla="*/ 38 h 47"/>
                  <a:gd name="T74" fmla="*/ 31 w 76"/>
                  <a:gd name="T75" fmla="*/ 45 h 47"/>
                  <a:gd name="T76" fmla="*/ 30 w 76"/>
                  <a:gd name="T77" fmla="*/ 44 h 47"/>
                  <a:gd name="T78" fmla="*/ 30 w 76"/>
                  <a:gd name="T79" fmla="*/ 44 h 47"/>
                  <a:gd name="T80" fmla="*/ 30 w 76"/>
                  <a:gd name="T81" fmla="*/ 44 h 47"/>
                  <a:gd name="T82" fmla="*/ 30 w 76"/>
                  <a:gd name="T83" fmla="*/ 44 h 47"/>
                  <a:gd name="T84" fmla="*/ 30 w 76"/>
                  <a:gd name="T85" fmla="*/ 44 h 47"/>
                  <a:gd name="T86" fmla="*/ 11 w 76"/>
                  <a:gd name="T87" fmla="*/ 36 h 47"/>
                  <a:gd name="T88" fmla="*/ 1 w 76"/>
                  <a:gd name="T89" fmla="*/ 35 h 47"/>
                  <a:gd name="T90" fmla="*/ 15 w 76"/>
                  <a:gd name="T9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47">
                    <a:moveTo>
                      <a:pt x="15" y="41"/>
                    </a:moveTo>
                    <a:cubicBezTo>
                      <a:pt x="3" y="33"/>
                      <a:pt x="3" y="33"/>
                      <a:pt x="3" y="33"/>
                    </a:cubicBezTo>
                    <a:cubicBezTo>
                      <a:pt x="2" y="34"/>
                      <a:pt x="2" y="34"/>
                      <a:pt x="2" y="34"/>
                    </a:cubicBezTo>
                    <a:cubicBezTo>
                      <a:pt x="2" y="36"/>
                      <a:pt x="2" y="36"/>
                      <a:pt x="2" y="36"/>
                    </a:cubicBezTo>
                    <a:cubicBezTo>
                      <a:pt x="2" y="36"/>
                      <a:pt x="8" y="38"/>
                      <a:pt x="15" y="41"/>
                    </a:cubicBezTo>
                    <a:cubicBezTo>
                      <a:pt x="18" y="42"/>
                      <a:pt x="22" y="44"/>
                      <a:pt x="25" y="45"/>
                    </a:cubicBezTo>
                    <a:cubicBezTo>
                      <a:pt x="26" y="45"/>
                      <a:pt x="27" y="46"/>
                      <a:pt x="28" y="46"/>
                    </a:cubicBezTo>
                    <a:cubicBezTo>
                      <a:pt x="29" y="46"/>
                      <a:pt x="29" y="46"/>
                      <a:pt x="29" y="47"/>
                    </a:cubicBezTo>
                    <a:cubicBezTo>
                      <a:pt x="30" y="47"/>
                      <a:pt x="30" y="47"/>
                      <a:pt x="30" y="47"/>
                    </a:cubicBezTo>
                    <a:cubicBezTo>
                      <a:pt x="31" y="47"/>
                      <a:pt x="31" y="47"/>
                      <a:pt x="31" y="47"/>
                    </a:cubicBezTo>
                    <a:cubicBezTo>
                      <a:pt x="31" y="47"/>
                      <a:pt x="31" y="46"/>
                      <a:pt x="32" y="46"/>
                    </a:cubicBezTo>
                    <a:cubicBezTo>
                      <a:pt x="32" y="46"/>
                      <a:pt x="32" y="45"/>
                      <a:pt x="32" y="45"/>
                    </a:cubicBezTo>
                    <a:cubicBezTo>
                      <a:pt x="32" y="44"/>
                      <a:pt x="32" y="44"/>
                      <a:pt x="31" y="44"/>
                    </a:cubicBezTo>
                    <a:cubicBezTo>
                      <a:pt x="29" y="42"/>
                      <a:pt x="29" y="42"/>
                      <a:pt x="29" y="42"/>
                    </a:cubicBezTo>
                    <a:cubicBezTo>
                      <a:pt x="41" y="46"/>
                      <a:pt x="41" y="46"/>
                      <a:pt x="41" y="46"/>
                    </a:cubicBezTo>
                    <a:cubicBezTo>
                      <a:pt x="42" y="46"/>
                      <a:pt x="42" y="46"/>
                      <a:pt x="43" y="45"/>
                    </a:cubicBezTo>
                    <a:cubicBezTo>
                      <a:pt x="43" y="44"/>
                      <a:pt x="43" y="43"/>
                      <a:pt x="42" y="43"/>
                    </a:cubicBezTo>
                    <a:cubicBezTo>
                      <a:pt x="41" y="42"/>
                      <a:pt x="41" y="42"/>
                      <a:pt x="41" y="42"/>
                    </a:cubicBezTo>
                    <a:cubicBezTo>
                      <a:pt x="47" y="44"/>
                      <a:pt x="47" y="44"/>
                      <a:pt x="47" y="44"/>
                    </a:cubicBezTo>
                    <a:cubicBezTo>
                      <a:pt x="48" y="44"/>
                      <a:pt x="49" y="43"/>
                      <a:pt x="49" y="43"/>
                    </a:cubicBezTo>
                    <a:cubicBezTo>
                      <a:pt x="49" y="42"/>
                      <a:pt x="49" y="41"/>
                      <a:pt x="49" y="41"/>
                    </a:cubicBezTo>
                    <a:cubicBezTo>
                      <a:pt x="42" y="37"/>
                      <a:pt x="42" y="37"/>
                      <a:pt x="42" y="37"/>
                    </a:cubicBezTo>
                    <a:cubicBezTo>
                      <a:pt x="41" y="38"/>
                      <a:pt x="41" y="38"/>
                      <a:pt x="41" y="38"/>
                    </a:cubicBezTo>
                    <a:cubicBezTo>
                      <a:pt x="41" y="39"/>
                      <a:pt x="41" y="39"/>
                      <a:pt x="41" y="39"/>
                    </a:cubicBezTo>
                    <a:cubicBezTo>
                      <a:pt x="52" y="42"/>
                      <a:pt x="52" y="42"/>
                      <a:pt x="52" y="42"/>
                    </a:cubicBezTo>
                    <a:cubicBezTo>
                      <a:pt x="53" y="42"/>
                      <a:pt x="54" y="42"/>
                      <a:pt x="54" y="41"/>
                    </a:cubicBezTo>
                    <a:cubicBezTo>
                      <a:pt x="54" y="40"/>
                      <a:pt x="54" y="40"/>
                      <a:pt x="54" y="39"/>
                    </a:cubicBezTo>
                    <a:cubicBezTo>
                      <a:pt x="53" y="39"/>
                      <a:pt x="53" y="39"/>
                      <a:pt x="53" y="39"/>
                    </a:cubicBezTo>
                    <a:cubicBezTo>
                      <a:pt x="57" y="39"/>
                      <a:pt x="57" y="39"/>
                      <a:pt x="57" y="39"/>
                    </a:cubicBezTo>
                    <a:cubicBezTo>
                      <a:pt x="58" y="39"/>
                      <a:pt x="58" y="38"/>
                      <a:pt x="58" y="37"/>
                    </a:cubicBezTo>
                    <a:cubicBezTo>
                      <a:pt x="59" y="37"/>
                      <a:pt x="58" y="36"/>
                      <a:pt x="58" y="36"/>
                    </a:cubicBezTo>
                    <a:cubicBezTo>
                      <a:pt x="57" y="35"/>
                      <a:pt x="57" y="35"/>
                      <a:pt x="57" y="35"/>
                    </a:cubicBezTo>
                    <a:cubicBezTo>
                      <a:pt x="60" y="36"/>
                      <a:pt x="60" y="36"/>
                      <a:pt x="60" y="36"/>
                    </a:cubicBezTo>
                    <a:cubicBezTo>
                      <a:pt x="61" y="36"/>
                      <a:pt x="61" y="35"/>
                      <a:pt x="61" y="34"/>
                    </a:cubicBezTo>
                    <a:cubicBezTo>
                      <a:pt x="62" y="34"/>
                      <a:pt x="61" y="33"/>
                      <a:pt x="61" y="33"/>
                    </a:cubicBezTo>
                    <a:cubicBezTo>
                      <a:pt x="59" y="32"/>
                      <a:pt x="59" y="32"/>
                      <a:pt x="59" y="32"/>
                    </a:cubicBezTo>
                    <a:cubicBezTo>
                      <a:pt x="64" y="31"/>
                      <a:pt x="64" y="31"/>
                      <a:pt x="64" y="31"/>
                    </a:cubicBezTo>
                    <a:cubicBezTo>
                      <a:pt x="65" y="31"/>
                      <a:pt x="65" y="30"/>
                      <a:pt x="66" y="30"/>
                    </a:cubicBezTo>
                    <a:cubicBezTo>
                      <a:pt x="66" y="29"/>
                      <a:pt x="65" y="28"/>
                      <a:pt x="65" y="28"/>
                    </a:cubicBezTo>
                    <a:cubicBezTo>
                      <a:pt x="61" y="26"/>
                      <a:pt x="61" y="26"/>
                      <a:pt x="61" y="26"/>
                    </a:cubicBezTo>
                    <a:cubicBezTo>
                      <a:pt x="60" y="27"/>
                      <a:pt x="60" y="27"/>
                      <a:pt x="60" y="27"/>
                    </a:cubicBezTo>
                    <a:cubicBezTo>
                      <a:pt x="61" y="28"/>
                      <a:pt x="61" y="28"/>
                      <a:pt x="61" y="28"/>
                    </a:cubicBezTo>
                    <a:cubicBezTo>
                      <a:pt x="69" y="28"/>
                      <a:pt x="69" y="28"/>
                      <a:pt x="69" y="28"/>
                    </a:cubicBezTo>
                    <a:cubicBezTo>
                      <a:pt x="70" y="28"/>
                      <a:pt x="70" y="27"/>
                      <a:pt x="70" y="27"/>
                    </a:cubicBezTo>
                    <a:cubicBezTo>
                      <a:pt x="70" y="26"/>
                      <a:pt x="70" y="25"/>
                      <a:pt x="70" y="25"/>
                    </a:cubicBezTo>
                    <a:cubicBezTo>
                      <a:pt x="67" y="24"/>
                      <a:pt x="67" y="24"/>
                      <a:pt x="67" y="24"/>
                    </a:cubicBezTo>
                    <a:cubicBezTo>
                      <a:pt x="72" y="23"/>
                      <a:pt x="72" y="23"/>
                      <a:pt x="72" y="23"/>
                    </a:cubicBezTo>
                    <a:cubicBezTo>
                      <a:pt x="72" y="23"/>
                      <a:pt x="73" y="23"/>
                      <a:pt x="73" y="22"/>
                    </a:cubicBezTo>
                    <a:cubicBezTo>
                      <a:pt x="73" y="22"/>
                      <a:pt x="73" y="21"/>
                      <a:pt x="72" y="21"/>
                    </a:cubicBezTo>
                    <a:cubicBezTo>
                      <a:pt x="69" y="19"/>
                      <a:pt x="69" y="19"/>
                      <a:pt x="69" y="19"/>
                    </a:cubicBezTo>
                    <a:cubicBezTo>
                      <a:pt x="74" y="18"/>
                      <a:pt x="74" y="18"/>
                      <a:pt x="74" y="18"/>
                    </a:cubicBezTo>
                    <a:cubicBezTo>
                      <a:pt x="75" y="18"/>
                      <a:pt x="75" y="18"/>
                      <a:pt x="75" y="17"/>
                    </a:cubicBezTo>
                    <a:cubicBezTo>
                      <a:pt x="75" y="16"/>
                      <a:pt x="75" y="16"/>
                      <a:pt x="75" y="15"/>
                    </a:cubicBezTo>
                    <a:cubicBezTo>
                      <a:pt x="71" y="13"/>
                      <a:pt x="71" y="13"/>
                      <a:pt x="71" y="13"/>
                    </a:cubicBezTo>
                    <a:cubicBezTo>
                      <a:pt x="75" y="11"/>
                      <a:pt x="75" y="11"/>
                      <a:pt x="75" y="11"/>
                    </a:cubicBezTo>
                    <a:cubicBezTo>
                      <a:pt x="75" y="11"/>
                      <a:pt x="76" y="11"/>
                      <a:pt x="76" y="10"/>
                    </a:cubicBezTo>
                    <a:cubicBezTo>
                      <a:pt x="76" y="9"/>
                      <a:pt x="76" y="9"/>
                      <a:pt x="75" y="9"/>
                    </a:cubicBezTo>
                    <a:cubicBezTo>
                      <a:pt x="73" y="7"/>
                      <a:pt x="73" y="7"/>
                      <a:pt x="73" y="7"/>
                    </a:cubicBezTo>
                    <a:cubicBezTo>
                      <a:pt x="75" y="5"/>
                      <a:pt x="75" y="5"/>
                      <a:pt x="75" y="5"/>
                    </a:cubicBezTo>
                    <a:cubicBezTo>
                      <a:pt x="76" y="5"/>
                      <a:pt x="76" y="4"/>
                      <a:pt x="76" y="4"/>
                    </a:cubicBezTo>
                    <a:cubicBezTo>
                      <a:pt x="75" y="3"/>
                      <a:pt x="75" y="3"/>
                      <a:pt x="75" y="3"/>
                    </a:cubicBezTo>
                    <a:cubicBezTo>
                      <a:pt x="72" y="1"/>
                      <a:pt x="72" y="1"/>
                      <a:pt x="72" y="1"/>
                    </a:cubicBezTo>
                    <a:cubicBezTo>
                      <a:pt x="71" y="0"/>
                      <a:pt x="70" y="1"/>
                      <a:pt x="70" y="1"/>
                    </a:cubicBezTo>
                    <a:cubicBezTo>
                      <a:pt x="69" y="2"/>
                      <a:pt x="69" y="3"/>
                      <a:pt x="70" y="3"/>
                    </a:cubicBezTo>
                    <a:cubicBezTo>
                      <a:pt x="72" y="4"/>
                      <a:pt x="72" y="4"/>
                      <a:pt x="72" y="4"/>
                    </a:cubicBezTo>
                    <a:cubicBezTo>
                      <a:pt x="70" y="7"/>
                      <a:pt x="70" y="7"/>
                      <a:pt x="70" y="7"/>
                    </a:cubicBezTo>
                    <a:cubicBezTo>
                      <a:pt x="70" y="7"/>
                      <a:pt x="70" y="8"/>
                      <a:pt x="70" y="8"/>
                    </a:cubicBezTo>
                    <a:cubicBezTo>
                      <a:pt x="70" y="9"/>
                      <a:pt x="70" y="9"/>
                      <a:pt x="70" y="9"/>
                    </a:cubicBezTo>
                    <a:cubicBezTo>
                      <a:pt x="71" y="10"/>
                      <a:pt x="71" y="10"/>
                      <a:pt x="71" y="10"/>
                    </a:cubicBezTo>
                    <a:cubicBezTo>
                      <a:pt x="67" y="11"/>
                      <a:pt x="67" y="11"/>
                      <a:pt x="67" y="11"/>
                    </a:cubicBezTo>
                    <a:cubicBezTo>
                      <a:pt x="66" y="12"/>
                      <a:pt x="66" y="12"/>
                      <a:pt x="66" y="13"/>
                    </a:cubicBezTo>
                    <a:cubicBezTo>
                      <a:pt x="66" y="13"/>
                      <a:pt x="66" y="14"/>
                      <a:pt x="67" y="14"/>
                    </a:cubicBezTo>
                    <a:cubicBezTo>
                      <a:pt x="69" y="16"/>
                      <a:pt x="69" y="16"/>
                      <a:pt x="69" y="16"/>
                    </a:cubicBezTo>
                    <a:cubicBezTo>
                      <a:pt x="65" y="16"/>
                      <a:pt x="65" y="16"/>
                      <a:pt x="65" y="16"/>
                    </a:cubicBezTo>
                    <a:cubicBezTo>
                      <a:pt x="64" y="16"/>
                      <a:pt x="64" y="17"/>
                      <a:pt x="64" y="17"/>
                    </a:cubicBezTo>
                    <a:cubicBezTo>
                      <a:pt x="64" y="18"/>
                      <a:pt x="64" y="19"/>
                      <a:pt x="64" y="19"/>
                    </a:cubicBezTo>
                    <a:cubicBezTo>
                      <a:pt x="67" y="21"/>
                      <a:pt x="67" y="21"/>
                      <a:pt x="67" y="21"/>
                    </a:cubicBezTo>
                    <a:cubicBezTo>
                      <a:pt x="63" y="21"/>
                      <a:pt x="63" y="21"/>
                      <a:pt x="63" y="21"/>
                    </a:cubicBezTo>
                    <a:cubicBezTo>
                      <a:pt x="62" y="21"/>
                      <a:pt x="62" y="22"/>
                      <a:pt x="61" y="22"/>
                    </a:cubicBezTo>
                    <a:cubicBezTo>
                      <a:pt x="61" y="23"/>
                      <a:pt x="61" y="23"/>
                      <a:pt x="62" y="24"/>
                    </a:cubicBezTo>
                    <a:cubicBezTo>
                      <a:pt x="64" y="25"/>
                      <a:pt x="64" y="25"/>
                      <a:pt x="64" y="25"/>
                    </a:cubicBezTo>
                    <a:cubicBezTo>
                      <a:pt x="60" y="25"/>
                      <a:pt x="60" y="25"/>
                      <a:pt x="60" y="25"/>
                    </a:cubicBezTo>
                    <a:cubicBezTo>
                      <a:pt x="60" y="25"/>
                      <a:pt x="59" y="26"/>
                      <a:pt x="59" y="27"/>
                    </a:cubicBezTo>
                    <a:cubicBezTo>
                      <a:pt x="59" y="27"/>
                      <a:pt x="59" y="28"/>
                      <a:pt x="60" y="28"/>
                    </a:cubicBezTo>
                    <a:cubicBezTo>
                      <a:pt x="60" y="28"/>
                      <a:pt x="60" y="28"/>
                      <a:pt x="60" y="28"/>
                    </a:cubicBezTo>
                    <a:cubicBezTo>
                      <a:pt x="55" y="29"/>
                      <a:pt x="55" y="29"/>
                      <a:pt x="55" y="29"/>
                    </a:cubicBezTo>
                    <a:cubicBezTo>
                      <a:pt x="54" y="29"/>
                      <a:pt x="53" y="30"/>
                      <a:pt x="53" y="31"/>
                    </a:cubicBezTo>
                    <a:cubicBezTo>
                      <a:pt x="53" y="31"/>
                      <a:pt x="54" y="32"/>
                      <a:pt x="54" y="32"/>
                    </a:cubicBezTo>
                    <a:cubicBezTo>
                      <a:pt x="54" y="32"/>
                      <a:pt x="54" y="32"/>
                      <a:pt x="54" y="32"/>
                    </a:cubicBezTo>
                    <a:cubicBezTo>
                      <a:pt x="51" y="32"/>
                      <a:pt x="51" y="32"/>
                      <a:pt x="51" y="32"/>
                    </a:cubicBezTo>
                    <a:cubicBezTo>
                      <a:pt x="51" y="32"/>
                      <a:pt x="50" y="32"/>
                      <a:pt x="50" y="33"/>
                    </a:cubicBezTo>
                    <a:cubicBezTo>
                      <a:pt x="50" y="34"/>
                      <a:pt x="50" y="34"/>
                      <a:pt x="50" y="35"/>
                    </a:cubicBezTo>
                    <a:cubicBezTo>
                      <a:pt x="52" y="36"/>
                      <a:pt x="52" y="36"/>
                      <a:pt x="52" y="36"/>
                    </a:cubicBezTo>
                    <a:cubicBezTo>
                      <a:pt x="48" y="36"/>
                      <a:pt x="48" y="36"/>
                      <a:pt x="48" y="36"/>
                    </a:cubicBezTo>
                    <a:cubicBezTo>
                      <a:pt x="47" y="36"/>
                      <a:pt x="46" y="36"/>
                      <a:pt x="46" y="37"/>
                    </a:cubicBezTo>
                    <a:cubicBezTo>
                      <a:pt x="46" y="37"/>
                      <a:pt x="46" y="38"/>
                      <a:pt x="47" y="39"/>
                    </a:cubicBezTo>
                    <a:cubicBezTo>
                      <a:pt x="52" y="42"/>
                      <a:pt x="52" y="42"/>
                      <a:pt x="52" y="42"/>
                    </a:cubicBezTo>
                    <a:cubicBezTo>
                      <a:pt x="53" y="41"/>
                      <a:pt x="53" y="41"/>
                      <a:pt x="53" y="41"/>
                    </a:cubicBezTo>
                    <a:cubicBezTo>
                      <a:pt x="53" y="39"/>
                      <a:pt x="53" y="39"/>
                      <a:pt x="53" y="39"/>
                    </a:cubicBezTo>
                    <a:cubicBezTo>
                      <a:pt x="41" y="36"/>
                      <a:pt x="41" y="36"/>
                      <a:pt x="41" y="36"/>
                    </a:cubicBezTo>
                    <a:cubicBezTo>
                      <a:pt x="41" y="36"/>
                      <a:pt x="40" y="37"/>
                      <a:pt x="40" y="37"/>
                    </a:cubicBezTo>
                    <a:cubicBezTo>
                      <a:pt x="39" y="38"/>
                      <a:pt x="40" y="39"/>
                      <a:pt x="40" y="39"/>
                    </a:cubicBezTo>
                    <a:cubicBezTo>
                      <a:pt x="40" y="39"/>
                      <a:pt x="40" y="39"/>
                      <a:pt x="40" y="39"/>
                    </a:cubicBezTo>
                    <a:cubicBezTo>
                      <a:pt x="34" y="38"/>
                      <a:pt x="34" y="38"/>
                      <a:pt x="34" y="38"/>
                    </a:cubicBezTo>
                    <a:cubicBezTo>
                      <a:pt x="33" y="38"/>
                      <a:pt x="32" y="38"/>
                      <a:pt x="32" y="39"/>
                    </a:cubicBezTo>
                    <a:cubicBezTo>
                      <a:pt x="32" y="39"/>
                      <a:pt x="32" y="40"/>
                      <a:pt x="33" y="41"/>
                    </a:cubicBezTo>
                    <a:cubicBezTo>
                      <a:pt x="41" y="46"/>
                      <a:pt x="41" y="46"/>
                      <a:pt x="41" y="46"/>
                    </a:cubicBezTo>
                    <a:cubicBezTo>
                      <a:pt x="41" y="44"/>
                      <a:pt x="41" y="44"/>
                      <a:pt x="41" y="44"/>
                    </a:cubicBezTo>
                    <a:cubicBezTo>
                      <a:pt x="42" y="43"/>
                      <a:pt x="42" y="43"/>
                      <a:pt x="42" y="43"/>
                    </a:cubicBezTo>
                    <a:cubicBezTo>
                      <a:pt x="20" y="37"/>
                      <a:pt x="20" y="37"/>
                      <a:pt x="20" y="37"/>
                    </a:cubicBezTo>
                    <a:cubicBezTo>
                      <a:pt x="19" y="37"/>
                      <a:pt x="18" y="37"/>
                      <a:pt x="18" y="38"/>
                    </a:cubicBezTo>
                    <a:cubicBezTo>
                      <a:pt x="18" y="38"/>
                      <a:pt x="18" y="39"/>
                      <a:pt x="19" y="40"/>
                    </a:cubicBezTo>
                    <a:cubicBezTo>
                      <a:pt x="30" y="46"/>
                      <a:pt x="30" y="46"/>
                      <a:pt x="30" y="46"/>
                    </a:cubicBezTo>
                    <a:cubicBezTo>
                      <a:pt x="31" y="45"/>
                      <a:pt x="31" y="45"/>
                      <a:pt x="31" y="45"/>
                    </a:cubicBezTo>
                    <a:cubicBezTo>
                      <a:pt x="29" y="44"/>
                      <a:pt x="29" y="44"/>
                      <a:pt x="29" y="44"/>
                    </a:cubicBezTo>
                    <a:cubicBezTo>
                      <a:pt x="30" y="45"/>
                      <a:pt x="30" y="45"/>
                      <a:pt x="30" y="45"/>
                    </a:cubicBezTo>
                    <a:cubicBezTo>
                      <a:pt x="30" y="44"/>
                      <a:pt x="30" y="44"/>
                      <a:pt x="30" y="44"/>
                    </a:cubicBezTo>
                    <a:cubicBezTo>
                      <a:pt x="30" y="44"/>
                      <a:pt x="30" y="44"/>
                      <a:pt x="29" y="44"/>
                    </a:cubicBezTo>
                    <a:cubicBezTo>
                      <a:pt x="30" y="45"/>
                      <a:pt x="30" y="45"/>
                      <a:pt x="30" y="45"/>
                    </a:cubicBezTo>
                    <a:cubicBezTo>
                      <a:pt x="30" y="44"/>
                      <a:pt x="30" y="44"/>
                      <a:pt x="30" y="44"/>
                    </a:cubicBezTo>
                    <a:cubicBezTo>
                      <a:pt x="30" y="45"/>
                      <a:pt x="30" y="45"/>
                      <a:pt x="30" y="45"/>
                    </a:cubicBezTo>
                    <a:cubicBezTo>
                      <a:pt x="30" y="44"/>
                      <a:pt x="30" y="44"/>
                      <a:pt x="30" y="44"/>
                    </a:cubicBezTo>
                    <a:cubicBezTo>
                      <a:pt x="30" y="44"/>
                      <a:pt x="30" y="44"/>
                      <a:pt x="30" y="44"/>
                    </a:cubicBezTo>
                    <a:cubicBezTo>
                      <a:pt x="30" y="45"/>
                      <a:pt x="30" y="45"/>
                      <a:pt x="30" y="45"/>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28" y="43"/>
                      <a:pt x="25" y="42"/>
                    </a:cubicBezTo>
                    <a:cubicBezTo>
                      <a:pt x="21" y="40"/>
                      <a:pt x="15" y="38"/>
                      <a:pt x="11" y="36"/>
                    </a:cubicBezTo>
                    <a:cubicBezTo>
                      <a:pt x="6" y="34"/>
                      <a:pt x="3" y="33"/>
                      <a:pt x="3" y="33"/>
                    </a:cubicBezTo>
                    <a:cubicBezTo>
                      <a:pt x="2" y="33"/>
                      <a:pt x="1" y="33"/>
                      <a:pt x="1" y="34"/>
                    </a:cubicBezTo>
                    <a:cubicBezTo>
                      <a:pt x="0" y="34"/>
                      <a:pt x="1" y="35"/>
                      <a:pt x="1" y="35"/>
                    </a:cubicBezTo>
                    <a:cubicBezTo>
                      <a:pt x="14" y="43"/>
                      <a:pt x="14" y="43"/>
                      <a:pt x="14" y="43"/>
                    </a:cubicBezTo>
                    <a:cubicBezTo>
                      <a:pt x="15" y="44"/>
                      <a:pt x="15" y="44"/>
                      <a:pt x="16" y="43"/>
                    </a:cubicBezTo>
                    <a:cubicBezTo>
                      <a:pt x="16" y="42"/>
                      <a:pt x="16" y="41"/>
                      <a:pt x="15" y="4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0" name="Freeform 1201"/>
              <p:cNvSpPr>
                <a:spLocks/>
              </p:cNvSpPr>
              <p:nvPr/>
            </p:nvSpPr>
            <p:spPr bwMode="auto">
              <a:xfrm>
                <a:off x="3426734" y="607725"/>
                <a:ext cx="202816" cy="189939"/>
              </a:xfrm>
              <a:custGeom>
                <a:avLst/>
                <a:gdLst>
                  <a:gd name="T0" fmla="*/ 2 w 93"/>
                  <a:gd name="T1" fmla="*/ 85 h 87"/>
                  <a:gd name="T2" fmla="*/ 10 w 93"/>
                  <a:gd name="T3" fmla="*/ 81 h 87"/>
                  <a:gd name="T4" fmla="*/ 12 w 93"/>
                  <a:gd name="T5" fmla="*/ 77 h 87"/>
                  <a:gd name="T6" fmla="*/ 16 w 93"/>
                  <a:gd name="T7" fmla="*/ 73 h 87"/>
                  <a:gd name="T8" fmla="*/ 19 w 93"/>
                  <a:gd name="T9" fmla="*/ 69 h 87"/>
                  <a:gd name="T10" fmla="*/ 21 w 93"/>
                  <a:gd name="T11" fmla="*/ 65 h 87"/>
                  <a:gd name="T12" fmla="*/ 29 w 93"/>
                  <a:gd name="T13" fmla="*/ 65 h 87"/>
                  <a:gd name="T14" fmla="*/ 32 w 93"/>
                  <a:gd name="T15" fmla="*/ 60 h 87"/>
                  <a:gd name="T16" fmla="*/ 27 w 93"/>
                  <a:gd name="T17" fmla="*/ 59 h 87"/>
                  <a:gd name="T18" fmla="*/ 35 w 93"/>
                  <a:gd name="T19" fmla="*/ 54 h 87"/>
                  <a:gd name="T20" fmla="*/ 41 w 93"/>
                  <a:gd name="T21" fmla="*/ 50 h 87"/>
                  <a:gd name="T22" fmla="*/ 44 w 93"/>
                  <a:gd name="T23" fmla="*/ 44 h 87"/>
                  <a:gd name="T24" fmla="*/ 51 w 93"/>
                  <a:gd name="T25" fmla="*/ 44 h 87"/>
                  <a:gd name="T26" fmla="*/ 53 w 93"/>
                  <a:gd name="T27" fmla="*/ 41 h 87"/>
                  <a:gd name="T28" fmla="*/ 50 w 93"/>
                  <a:gd name="T29" fmla="*/ 41 h 87"/>
                  <a:gd name="T30" fmla="*/ 56 w 93"/>
                  <a:gd name="T31" fmla="*/ 35 h 87"/>
                  <a:gd name="T32" fmla="*/ 61 w 93"/>
                  <a:gd name="T33" fmla="*/ 32 h 87"/>
                  <a:gd name="T34" fmla="*/ 64 w 93"/>
                  <a:gd name="T35" fmla="*/ 27 h 87"/>
                  <a:gd name="T36" fmla="*/ 67 w 93"/>
                  <a:gd name="T37" fmla="*/ 21 h 87"/>
                  <a:gd name="T38" fmla="*/ 75 w 93"/>
                  <a:gd name="T39" fmla="*/ 21 h 87"/>
                  <a:gd name="T40" fmla="*/ 77 w 93"/>
                  <a:gd name="T41" fmla="*/ 17 h 87"/>
                  <a:gd name="T42" fmla="*/ 73 w 93"/>
                  <a:gd name="T43" fmla="*/ 17 h 87"/>
                  <a:gd name="T44" fmla="*/ 82 w 93"/>
                  <a:gd name="T45" fmla="*/ 12 h 87"/>
                  <a:gd name="T46" fmla="*/ 85 w 93"/>
                  <a:gd name="T47" fmla="*/ 8 h 87"/>
                  <a:gd name="T48" fmla="*/ 85 w 93"/>
                  <a:gd name="T49" fmla="*/ 3 h 87"/>
                  <a:gd name="T50" fmla="*/ 93 w 93"/>
                  <a:gd name="T51" fmla="*/ 4 h 87"/>
                  <a:gd name="T52" fmla="*/ 87 w 93"/>
                  <a:gd name="T53" fmla="*/ 3 h 87"/>
                  <a:gd name="T54" fmla="*/ 83 w 93"/>
                  <a:gd name="T55" fmla="*/ 6 h 87"/>
                  <a:gd name="T56" fmla="*/ 81 w 93"/>
                  <a:gd name="T57" fmla="*/ 6 h 87"/>
                  <a:gd name="T58" fmla="*/ 78 w 93"/>
                  <a:gd name="T59" fmla="*/ 10 h 87"/>
                  <a:gd name="T60" fmla="*/ 72 w 93"/>
                  <a:gd name="T61" fmla="*/ 14 h 87"/>
                  <a:gd name="T62" fmla="*/ 70 w 93"/>
                  <a:gd name="T63" fmla="*/ 17 h 87"/>
                  <a:gd name="T64" fmla="*/ 66 w 93"/>
                  <a:gd name="T65" fmla="*/ 21 h 87"/>
                  <a:gd name="T66" fmla="*/ 68 w 93"/>
                  <a:gd name="T67" fmla="*/ 24 h 87"/>
                  <a:gd name="T68" fmla="*/ 61 w 93"/>
                  <a:gd name="T69" fmla="*/ 28 h 87"/>
                  <a:gd name="T70" fmla="*/ 56 w 93"/>
                  <a:gd name="T71" fmla="*/ 32 h 87"/>
                  <a:gd name="T72" fmla="*/ 51 w 93"/>
                  <a:gd name="T73" fmla="*/ 33 h 87"/>
                  <a:gd name="T74" fmla="*/ 49 w 93"/>
                  <a:gd name="T75" fmla="*/ 38 h 87"/>
                  <a:gd name="T76" fmla="*/ 52 w 93"/>
                  <a:gd name="T77" fmla="*/ 40 h 87"/>
                  <a:gd name="T78" fmla="*/ 46 w 93"/>
                  <a:gd name="T79" fmla="*/ 43 h 87"/>
                  <a:gd name="T80" fmla="*/ 42 w 93"/>
                  <a:gd name="T81" fmla="*/ 47 h 87"/>
                  <a:gd name="T82" fmla="*/ 37 w 93"/>
                  <a:gd name="T83" fmla="*/ 48 h 87"/>
                  <a:gd name="T84" fmla="*/ 41 w 93"/>
                  <a:gd name="T85" fmla="*/ 52 h 87"/>
                  <a:gd name="T86" fmla="*/ 30 w 93"/>
                  <a:gd name="T87" fmla="*/ 54 h 87"/>
                  <a:gd name="T88" fmla="*/ 26 w 93"/>
                  <a:gd name="T89" fmla="*/ 59 h 87"/>
                  <a:gd name="T90" fmla="*/ 22 w 93"/>
                  <a:gd name="T91" fmla="*/ 63 h 87"/>
                  <a:gd name="T92" fmla="*/ 20 w 93"/>
                  <a:gd name="T93" fmla="*/ 67 h 87"/>
                  <a:gd name="T94" fmla="*/ 15 w 93"/>
                  <a:gd name="T95" fmla="*/ 67 h 87"/>
                  <a:gd name="T96" fmla="*/ 18 w 93"/>
                  <a:gd name="T97" fmla="*/ 71 h 87"/>
                  <a:gd name="T98" fmla="*/ 11 w 93"/>
                  <a:gd name="T99" fmla="*/ 73 h 87"/>
                  <a:gd name="T100" fmla="*/ 7 w 93"/>
                  <a:gd name="T101" fmla="*/ 78 h 87"/>
                  <a:gd name="T102" fmla="*/ 5 w 93"/>
                  <a:gd name="T103" fmla="*/ 81 h 87"/>
                  <a:gd name="T104" fmla="*/ 1 w 93"/>
                  <a:gd name="T105" fmla="*/ 8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3" h="87">
                    <a:moveTo>
                      <a:pt x="4" y="84"/>
                    </a:moveTo>
                    <a:cubicBezTo>
                      <a:pt x="2" y="83"/>
                      <a:pt x="2" y="83"/>
                      <a:pt x="2" y="83"/>
                    </a:cubicBezTo>
                    <a:cubicBezTo>
                      <a:pt x="1" y="84"/>
                      <a:pt x="1" y="84"/>
                      <a:pt x="1" y="84"/>
                    </a:cubicBezTo>
                    <a:cubicBezTo>
                      <a:pt x="2" y="85"/>
                      <a:pt x="2" y="85"/>
                      <a:pt x="2" y="85"/>
                    </a:cubicBezTo>
                    <a:cubicBezTo>
                      <a:pt x="10" y="84"/>
                      <a:pt x="10" y="84"/>
                      <a:pt x="10" y="84"/>
                    </a:cubicBezTo>
                    <a:cubicBezTo>
                      <a:pt x="10" y="83"/>
                      <a:pt x="11" y="83"/>
                      <a:pt x="11" y="82"/>
                    </a:cubicBezTo>
                    <a:cubicBezTo>
                      <a:pt x="11" y="82"/>
                      <a:pt x="11" y="81"/>
                      <a:pt x="10" y="81"/>
                    </a:cubicBezTo>
                    <a:cubicBezTo>
                      <a:pt x="10" y="81"/>
                      <a:pt x="10" y="81"/>
                      <a:pt x="10" y="81"/>
                    </a:cubicBezTo>
                    <a:cubicBezTo>
                      <a:pt x="12" y="80"/>
                      <a:pt x="12" y="80"/>
                      <a:pt x="12" y="80"/>
                    </a:cubicBezTo>
                    <a:cubicBezTo>
                      <a:pt x="12" y="80"/>
                      <a:pt x="13" y="80"/>
                      <a:pt x="13" y="79"/>
                    </a:cubicBezTo>
                    <a:cubicBezTo>
                      <a:pt x="13" y="79"/>
                      <a:pt x="13" y="78"/>
                      <a:pt x="12" y="78"/>
                    </a:cubicBezTo>
                    <a:cubicBezTo>
                      <a:pt x="12" y="77"/>
                      <a:pt x="12" y="77"/>
                      <a:pt x="12" y="77"/>
                    </a:cubicBezTo>
                    <a:cubicBezTo>
                      <a:pt x="17" y="76"/>
                      <a:pt x="17" y="76"/>
                      <a:pt x="17" y="76"/>
                    </a:cubicBezTo>
                    <a:cubicBezTo>
                      <a:pt x="17" y="76"/>
                      <a:pt x="18" y="75"/>
                      <a:pt x="18" y="75"/>
                    </a:cubicBezTo>
                    <a:cubicBezTo>
                      <a:pt x="18" y="74"/>
                      <a:pt x="18" y="74"/>
                      <a:pt x="17" y="73"/>
                    </a:cubicBezTo>
                    <a:cubicBezTo>
                      <a:pt x="16" y="73"/>
                      <a:pt x="16" y="73"/>
                      <a:pt x="16" y="73"/>
                    </a:cubicBezTo>
                    <a:cubicBezTo>
                      <a:pt x="19" y="72"/>
                      <a:pt x="19" y="72"/>
                      <a:pt x="19" y="72"/>
                    </a:cubicBezTo>
                    <a:cubicBezTo>
                      <a:pt x="19" y="72"/>
                      <a:pt x="20" y="72"/>
                      <a:pt x="20" y="71"/>
                    </a:cubicBezTo>
                    <a:cubicBezTo>
                      <a:pt x="20" y="70"/>
                      <a:pt x="20" y="70"/>
                      <a:pt x="19" y="69"/>
                    </a:cubicBezTo>
                    <a:cubicBezTo>
                      <a:pt x="19" y="69"/>
                      <a:pt x="19" y="69"/>
                      <a:pt x="19" y="69"/>
                    </a:cubicBezTo>
                    <a:cubicBezTo>
                      <a:pt x="22" y="68"/>
                      <a:pt x="22" y="68"/>
                      <a:pt x="22" y="68"/>
                    </a:cubicBezTo>
                    <a:cubicBezTo>
                      <a:pt x="23" y="68"/>
                      <a:pt x="23" y="67"/>
                      <a:pt x="23" y="67"/>
                    </a:cubicBezTo>
                    <a:cubicBezTo>
                      <a:pt x="23" y="66"/>
                      <a:pt x="23" y="66"/>
                      <a:pt x="23" y="65"/>
                    </a:cubicBezTo>
                    <a:cubicBezTo>
                      <a:pt x="21" y="65"/>
                      <a:pt x="21" y="65"/>
                      <a:pt x="21" y="65"/>
                    </a:cubicBezTo>
                    <a:cubicBezTo>
                      <a:pt x="21" y="66"/>
                      <a:pt x="21" y="66"/>
                      <a:pt x="21" y="66"/>
                    </a:cubicBezTo>
                    <a:cubicBezTo>
                      <a:pt x="21" y="67"/>
                      <a:pt x="21" y="67"/>
                      <a:pt x="21" y="67"/>
                    </a:cubicBezTo>
                    <a:cubicBezTo>
                      <a:pt x="28" y="66"/>
                      <a:pt x="28" y="66"/>
                      <a:pt x="28" y="66"/>
                    </a:cubicBezTo>
                    <a:cubicBezTo>
                      <a:pt x="28" y="66"/>
                      <a:pt x="29" y="66"/>
                      <a:pt x="29" y="65"/>
                    </a:cubicBezTo>
                    <a:cubicBezTo>
                      <a:pt x="29" y="65"/>
                      <a:pt x="29" y="64"/>
                      <a:pt x="28" y="64"/>
                    </a:cubicBezTo>
                    <a:cubicBezTo>
                      <a:pt x="26" y="62"/>
                      <a:pt x="26" y="62"/>
                      <a:pt x="26" y="62"/>
                    </a:cubicBezTo>
                    <a:cubicBezTo>
                      <a:pt x="31" y="61"/>
                      <a:pt x="31" y="61"/>
                      <a:pt x="31" y="61"/>
                    </a:cubicBezTo>
                    <a:cubicBezTo>
                      <a:pt x="31" y="61"/>
                      <a:pt x="32" y="61"/>
                      <a:pt x="32" y="60"/>
                    </a:cubicBezTo>
                    <a:cubicBezTo>
                      <a:pt x="32" y="59"/>
                      <a:pt x="32" y="59"/>
                      <a:pt x="31" y="59"/>
                    </a:cubicBezTo>
                    <a:cubicBezTo>
                      <a:pt x="28" y="57"/>
                      <a:pt x="28" y="57"/>
                      <a:pt x="28" y="57"/>
                    </a:cubicBezTo>
                    <a:cubicBezTo>
                      <a:pt x="27" y="58"/>
                      <a:pt x="27" y="58"/>
                      <a:pt x="27" y="58"/>
                    </a:cubicBezTo>
                    <a:cubicBezTo>
                      <a:pt x="27" y="59"/>
                      <a:pt x="27" y="59"/>
                      <a:pt x="27" y="59"/>
                    </a:cubicBezTo>
                    <a:cubicBezTo>
                      <a:pt x="36" y="58"/>
                      <a:pt x="36" y="58"/>
                      <a:pt x="36" y="58"/>
                    </a:cubicBezTo>
                    <a:cubicBezTo>
                      <a:pt x="37" y="58"/>
                      <a:pt x="38" y="57"/>
                      <a:pt x="38" y="57"/>
                    </a:cubicBezTo>
                    <a:cubicBezTo>
                      <a:pt x="38" y="56"/>
                      <a:pt x="38" y="55"/>
                      <a:pt x="37" y="55"/>
                    </a:cubicBezTo>
                    <a:cubicBezTo>
                      <a:pt x="35" y="54"/>
                      <a:pt x="35" y="54"/>
                      <a:pt x="35" y="54"/>
                    </a:cubicBezTo>
                    <a:cubicBezTo>
                      <a:pt x="41" y="53"/>
                      <a:pt x="41" y="53"/>
                      <a:pt x="41" y="53"/>
                    </a:cubicBezTo>
                    <a:cubicBezTo>
                      <a:pt x="42" y="53"/>
                      <a:pt x="42" y="52"/>
                      <a:pt x="42" y="52"/>
                    </a:cubicBezTo>
                    <a:cubicBezTo>
                      <a:pt x="42" y="51"/>
                      <a:pt x="42" y="51"/>
                      <a:pt x="41" y="50"/>
                    </a:cubicBezTo>
                    <a:cubicBezTo>
                      <a:pt x="41" y="50"/>
                      <a:pt x="41" y="50"/>
                      <a:pt x="41" y="50"/>
                    </a:cubicBezTo>
                    <a:cubicBezTo>
                      <a:pt x="45" y="48"/>
                      <a:pt x="45" y="48"/>
                      <a:pt x="45" y="48"/>
                    </a:cubicBezTo>
                    <a:cubicBezTo>
                      <a:pt x="45" y="48"/>
                      <a:pt x="46" y="47"/>
                      <a:pt x="46" y="47"/>
                    </a:cubicBezTo>
                    <a:cubicBezTo>
                      <a:pt x="46" y="46"/>
                      <a:pt x="45" y="46"/>
                      <a:pt x="45" y="45"/>
                    </a:cubicBezTo>
                    <a:cubicBezTo>
                      <a:pt x="44" y="44"/>
                      <a:pt x="44" y="44"/>
                      <a:pt x="44" y="44"/>
                    </a:cubicBezTo>
                    <a:cubicBezTo>
                      <a:pt x="43" y="46"/>
                      <a:pt x="43" y="46"/>
                      <a:pt x="43" y="46"/>
                    </a:cubicBezTo>
                    <a:cubicBezTo>
                      <a:pt x="43" y="47"/>
                      <a:pt x="43" y="47"/>
                      <a:pt x="43" y="47"/>
                    </a:cubicBezTo>
                    <a:cubicBezTo>
                      <a:pt x="50" y="45"/>
                      <a:pt x="50" y="45"/>
                      <a:pt x="50" y="45"/>
                    </a:cubicBezTo>
                    <a:cubicBezTo>
                      <a:pt x="51" y="45"/>
                      <a:pt x="51" y="44"/>
                      <a:pt x="51" y="44"/>
                    </a:cubicBezTo>
                    <a:cubicBezTo>
                      <a:pt x="51" y="43"/>
                      <a:pt x="51" y="43"/>
                      <a:pt x="51" y="42"/>
                    </a:cubicBezTo>
                    <a:cubicBezTo>
                      <a:pt x="50" y="42"/>
                      <a:pt x="50" y="42"/>
                      <a:pt x="50" y="42"/>
                    </a:cubicBezTo>
                    <a:cubicBezTo>
                      <a:pt x="52" y="42"/>
                      <a:pt x="52" y="42"/>
                      <a:pt x="52" y="42"/>
                    </a:cubicBezTo>
                    <a:cubicBezTo>
                      <a:pt x="53" y="42"/>
                      <a:pt x="53" y="41"/>
                      <a:pt x="53" y="41"/>
                    </a:cubicBezTo>
                    <a:cubicBezTo>
                      <a:pt x="53" y="40"/>
                      <a:pt x="53" y="39"/>
                      <a:pt x="53" y="39"/>
                    </a:cubicBezTo>
                    <a:cubicBezTo>
                      <a:pt x="51" y="38"/>
                      <a:pt x="51" y="38"/>
                      <a:pt x="51" y="38"/>
                    </a:cubicBezTo>
                    <a:cubicBezTo>
                      <a:pt x="50" y="39"/>
                      <a:pt x="50" y="39"/>
                      <a:pt x="50" y="39"/>
                    </a:cubicBezTo>
                    <a:cubicBezTo>
                      <a:pt x="50" y="41"/>
                      <a:pt x="50" y="41"/>
                      <a:pt x="50" y="41"/>
                    </a:cubicBezTo>
                    <a:cubicBezTo>
                      <a:pt x="56" y="38"/>
                      <a:pt x="56" y="38"/>
                      <a:pt x="56" y="38"/>
                    </a:cubicBezTo>
                    <a:cubicBezTo>
                      <a:pt x="57" y="38"/>
                      <a:pt x="57" y="38"/>
                      <a:pt x="57" y="37"/>
                    </a:cubicBezTo>
                    <a:cubicBezTo>
                      <a:pt x="57" y="37"/>
                      <a:pt x="57" y="36"/>
                      <a:pt x="57" y="36"/>
                    </a:cubicBezTo>
                    <a:cubicBezTo>
                      <a:pt x="56" y="35"/>
                      <a:pt x="56" y="35"/>
                      <a:pt x="56" y="35"/>
                    </a:cubicBezTo>
                    <a:cubicBezTo>
                      <a:pt x="61" y="35"/>
                      <a:pt x="61" y="35"/>
                      <a:pt x="61" y="35"/>
                    </a:cubicBezTo>
                    <a:cubicBezTo>
                      <a:pt x="61" y="35"/>
                      <a:pt x="62" y="34"/>
                      <a:pt x="62" y="33"/>
                    </a:cubicBezTo>
                    <a:cubicBezTo>
                      <a:pt x="62" y="33"/>
                      <a:pt x="62" y="32"/>
                      <a:pt x="61" y="32"/>
                    </a:cubicBezTo>
                    <a:cubicBezTo>
                      <a:pt x="61" y="32"/>
                      <a:pt x="61" y="32"/>
                      <a:pt x="61" y="32"/>
                    </a:cubicBezTo>
                    <a:cubicBezTo>
                      <a:pt x="65" y="31"/>
                      <a:pt x="65" y="31"/>
                      <a:pt x="65" y="31"/>
                    </a:cubicBezTo>
                    <a:cubicBezTo>
                      <a:pt x="66" y="30"/>
                      <a:pt x="66" y="30"/>
                      <a:pt x="66" y="29"/>
                    </a:cubicBezTo>
                    <a:cubicBezTo>
                      <a:pt x="66" y="29"/>
                      <a:pt x="66" y="28"/>
                      <a:pt x="66" y="28"/>
                    </a:cubicBezTo>
                    <a:cubicBezTo>
                      <a:pt x="64" y="27"/>
                      <a:pt x="64" y="27"/>
                      <a:pt x="64" y="27"/>
                    </a:cubicBezTo>
                    <a:cubicBezTo>
                      <a:pt x="68" y="25"/>
                      <a:pt x="68" y="25"/>
                      <a:pt x="68" y="25"/>
                    </a:cubicBezTo>
                    <a:cubicBezTo>
                      <a:pt x="69" y="25"/>
                      <a:pt x="69" y="24"/>
                      <a:pt x="69" y="24"/>
                    </a:cubicBezTo>
                    <a:cubicBezTo>
                      <a:pt x="69" y="23"/>
                      <a:pt x="69" y="23"/>
                      <a:pt x="68" y="22"/>
                    </a:cubicBezTo>
                    <a:cubicBezTo>
                      <a:pt x="67" y="21"/>
                      <a:pt x="67" y="21"/>
                      <a:pt x="67" y="21"/>
                    </a:cubicBezTo>
                    <a:cubicBezTo>
                      <a:pt x="66" y="23"/>
                      <a:pt x="66" y="23"/>
                      <a:pt x="66" y="23"/>
                    </a:cubicBezTo>
                    <a:cubicBezTo>
                      <a:pt x="66" y="24"/>
                      <a:pt x="66" y="24"/>
                      <a:pt x="66" y="24"/>
                    </a:cubicBezTo>
                    <a:cubicBezTo>
                      <a:pt x="74" y="22"/>
                      <a:pt x="74" y="22"/>
                      <a:pt x="74" y="22"/>
                    </a:cubicBezTo>
                    <a:cubicBezTo>
                      <a:pt x="75" y="22"/>
                      <a:pt x="75" y="22"/>
                      <a:pt x="75" y="21"/>
                    </a:cubicBezTo>
                    <a:cubicBezTo>
                      <a:pt x="75" y="21"/>
                      <a:pt x="75" y="20"/>
                      <a:pt x="75" y="20"/>
                    </a:cubicBezTo>
                    <a:cubicBezTo>
                      <a:pt x="74" y="19"/>
                      <a:pt x="74" y="19"/>
                      <a:pt x="74" y="19"/>
                    </a:cubicBezTo>
                    <a:cubicBezTo>
                      <a:pt x="76" y="18"/>
                      <a:pt x="76" y="18"/>
                      <a:pt x="76" y="18"/>
                    </a:cubicBezTo>
                    <a:cubicBezTo>
                      <a:pt x="76" y="18"/>
                      <a:pt x="76" y="18"/>
                      <a:pt x="77" y="17"/>
                    </a:cubicBezTo>
                    <a:cubicBezTo>
                      <a:pt x="77" y="16"/>
                      <a:pt x="76" y="16"/>
                      <a:pt x="76" y="16"/>
                    </a:cubicBezTo>
                    <a:cubicBezTo>
                      <a:pt x="73" y="14"/>
                      <a:pt x="73" y="14"/>
                      <a:pt x="73" y="14"/>
                    </a:cubicBezTo>
                    <a:cubicBezTo>
                      <a:pt x="72" y="15"/>
                      <a:pt x="72" y="15"/>
                      <a:pt x="72" y="15"/>
                    </a:cubicBezTo>
                    <a:cubicBezTo>
                      <a:pt x="73" y="17"/>
                      <a:pt x="73" y="17"/>
                      <a:pt x="73" y="17"/>
                    </a:cubicBezTo>
                    <a:cubicBezTo>
                      <a:pt x="82" y="15"/>
                      <a:pt x="82" y="15"/>
                      <a:pt x="82" y="15"/>
                    </a:cubicBezTo>
                    <a:cubicBezTo>
                      <a:pt x="82" y="15"/>
                      <a:pt x="83" y="14"/>
                      <a:pt x="83" y="14"/>
                    </a:cubicBezTo>
                    <a:cubicBezTo>
                      <a:pt x="83" y="13"/>
                      <a:pt x="83" y="12"/>
                      <a:pt x="82" y="12"/>
                    </a:cubicBezTo>
                    <a:cubicBezTo>
                      <a:pt x="82" y="12"/>
                      <a:pt x="82" y="12"/>
                      <a:pt x="82" y="12"/>
                    </a:cubicBezTo>
                    <a:cubicBezTo>
                      <a:pt x="85" y="11"/>
                      <a:pt x="85" y="11"/>
                      <a:pt x="85" y="11"/>
                    </a:cubicBezTo>
                    <a:cubicBezTo>
                      <a:pt x="85" y="11"/>
                      <a:pt x="86" y="11"/>
                      <a:pt x="86" y="10"/>
                    </a:cubicBezTo>
                    <a:cubicBezTo>
                      <a:pt x="86" y="9"/>
                      <a:pt x="86" y="9"/>
                      <a:pt x="85" y="9"/>
                    </a:cubicBezTo>
                    <a:cubicBezTo>
                      <a:pt x="85" y="8"/>
                      <a:pt x="85" y="8"/>
                      <a:pt x="85" y="8"/>
                    </a:cubicBezTo>
                    <a:cubicBezTo>
                      <a:pt x="87" y="7"/>
                      <a:pt x="87" y="7"/>
                      <a:pt x="87" y="7"/>
                    </a:cubicBezTo>
                    <a:cubicBezTo>
                      <a:pt x="87" y="7"/>
                      <a:pt x="88" y="7"/>
                      <a:pt x="88" y="6"/>
                    </a:cubicBezTo>
                    <a:cubicBezTo>
                      <a:pt x="88" y="6"/>
                      <a:pt x="88" y="5"/>
                      <a:pt x="87" y="5"/>
                    </a:cubicBezTo>
                    <a:cubicBezTo>
                      <a:pt x="85" y="3"/>
                      <a:pt x="85" y="3"/>
                      <a:pt x="85" y="3"/>
                    </a:cubicBezTo>
                    <a:cubicBezTo>
                      <a:pt x="84" y="5"/>
                      <a:pt x="84" y="5"/>
                      <a:pt x="84" y="5"/>
                    </a:cubicBezTo>
                    <a:cubicBezTo>
                      <a:pt x="84" y="6"/>
                      <a:pt x="84" y="6"/>
                      <a:pt x="84" y="6"/>
                    </a:cubicBezTo>
                    <a:cubicBezTo>
                      <a:pt x="91" y="5"/>
                      <a:pt x="91" y="5"/>
                      <a:pt x="91" y="5"/>
                    </a:cubicBezTo>
                    <a:cubicBezTo>
                      <a:pt x="92" y="5"/>
                      <a:pt x="92" y="5"/>
                      <a:pt x="93" y="4"/>
                    </a:cubicBezTo>
                    <a:cubicBezTo>
                      <a:pt x="93" y="3"/>
                      <a:pt x="92" y="3"/>
                      <a:pt x="92" y="3"/>
                    </a:cubicBezTo>
                    <a:cubicBezTo>
                      <a:pt x="88" y="0"/>
                      <a:pt x="88" y="0"/>
                      <a:pt x="88" y="0"/>
                    </a:cubicBezTo>
                    <a:cubicBezTo>
                      <a:pt x="88" y="0"/>
                      <a:pt x="87" y="0"/>
                      <a:pt x="86" y="1"/>
                    </a:cubicBezTo>
                    <a:cubicBezTo>
                      <a:pt x="86" y="1"/>
                      <a:pt x="86" y="2"/>
                      <a:pt x="87" y="3"/>
                    </a:cubicBezTo>
                    <a:cubicBezTo>
                      <a:pt x="87" y="3"/>
                      <a:pt x="87" y="3"/>
                      <a:pt x="87" y="3"/>
                    </a:cubicBezTo>
                    <a:cubicBezTo>
                      <a:pt x="84" y="3"/>
                      <a:pt x="84" y="3"/>
                      <a:pt x="84" y="3"/>
                    </a:cubicBezTo>
                    <a:cubicBezTo>
                      <a:pt x="83" y="3"/>
                      <a:pt x="83" y="4"/>
                      <a:pt x="83" y="4"/>
                    </a:cubicBezTo>
                    <a:cubicBezTo>
                      <a:pt x="83" y="5"/>
                      <a:pt x="83" y="6"/>
                      <a:pt x="83" y="6"/>
                    </a:cubicBezTo>
                    <a:cubicBezTo>
                      <a:pt x="85" y="7"/>
                      <a:pt x="85" y="7"/>
                      <a:pt x="85" y="7"/>
                    </a:cubicBezTo>
                    <a:cubicBezTo>
                      <a:pt x="86" y="6"/>
                      <a:pt x="86" y="6"/>
                      <a:pt x="86" y="6"/>
                    </a:cubicBezTo>
                    <a:cubicBezTo>
                      <a:pt x="86" y="5"/>
                      <a:pt x="86" y="5"/>
                      <a:pt x="86" y="5"/>
                    </a:cubicBezTo>
                    <a:cubicBezTo>
                      <a:pt x="81" y="6"/>
                      <a:pt x="81" y="6"/>
                      <a:pt x="81" y="6"/>
                    </a:cubicBezTo>
                    <a:cubicBezTo>
                      <a:pt x="80" y="6"/>
                      <a:pt x="80" y="7"/>
                      <a:pt x="79" y="7"/>
                    </a:cubicBezTo>
                    <a:cubicBezTo>
                      <a:pt x="79" y="8"/>
                      <a:pt x="80" y="8"/>
                      <a:pt x="80" y="9"/>
                    </a:cubicBezTo>
                    <a:cubicBezTo>
                      <a:pt x="81" y="9"/>
                      <a:pt x="81" y="9"/>
                      <a:pt x="81" y="9"/>
                    </a:cubicBezTo>
                    <a:cubicBezTo>
                      <a:pt x="78" y="10"/>
                      <a:pt x="78" y="10"/>
                      <a:pt x="78" y="10"/>
                    </a:cubicBezTo>
                    <a:cubicBezTo>
                      <a:pt x="77" y="10"/>
                      <a:pt x="77" y="11"/>
                      <a:pt x="77" y="11"/>
                    </a:cubicBezTo>
                    <a:cubicBezTo>
                      <a:pt x="77" y="12"/>
                      <a:pt x="77" y="12"/>
                      <a:pt x="77" y="13"/>
                    </a:cubicBezTo>
                    <a:cubicBezTo>
                      <a:pt x="77" y="13"/>
                      <a:pt x="77" y="13"/>
                      <a:pt x="77" y="13"/>
                    </a:cubicBezTo>
                    <a:cubicBezTo>
                      <a:pt x="72" y="14"/>
                      <a:pt x="72" y="14"/>
                      <a:pt x="72" y="14"/>
                    </a:cubicBezTo>
                    <a:cubicBezTo>
                      <a:pt x="71" y="14"/>
                      <a:pt x="71" y="14"/>
                      <a:pt x="71" y="15"/>
                    </a:cubicBezTo>
                    <a:cubicBezTo>
                      <a:pt x="71" y="15"/>
                      <a:pt x="71" y="16"/>
                      <a:pt x="72" y="16"/>
                    </a:cubicBezTo>
                    <a:cubicBezTo>
                      <a:pt x="72" y="16"/>
                      <a:pt x="72" y="16"/>
                      <a:pt x="72" y="16"/>
                    </a:cubicBezTo>
                    <a:cubicBezTo>
                      <a:pt x="70" y="17"/>
                      <a:pt x="70" y="17"/>
                      <a:pt x="70" y="17"/>
                    </a:cubicBezTo>
                    <a:cubicBezTo>
                      <a:pt x="69" y="17"/>
                      <a:pt x="69" y="18"/>
                      <a:pt x="69" y="18"/>
                    </a:cubicBezTo>
                    <a:cubicBezTo>
                      <a:pt x="69" y="19"/>
                      <a:pt x="69" y="19"/>
                      <a:pt x="69" y="20"/>
                    </a:cubicBezTo>
                    <a:cubicBezTo>
                      <a:pt x="70" y="20"/>
                      <a:pt x="70" y="20"/>
                      <a:pt x="70" y="20"/>
                    </a:cubicBezTo>
                    <a:cubicBezTo>
                      <a:pt x="66" y="21"/>
                      <a:pt x="66" y="21"/>
                      <a:pt x="66" y="21"/>
                    </a:cubicBezTo>
                    <a:cubicBezTo>
                      <a:pt x="65" y="21"/>
                      <a:pt x="65" y="22"/>
                      <a:pt x="65" y="22"/>
                    </a:cubicBezTo>
                    <a:cubicBezTo>
                      <a:pt x="65" y="23"/>
                      <a:pt x="65" y="24"/>
                      <a:pt x="65" y="24"/>
                    </a:cubicBezTo>
                    <a:cubicBezTo>
                      <a:pt x="67" y="25"/>
                      <a:pt x="67" y="25"/>
                      <a:pt x="67" y="25"/>
                    </a:cubicBezTo>
                    <a:cubicBezTo>
                      <a:pt x="68" y="24"/>
                      <a:pt x="68" y="24"/>
                      <a:pt x="68" y="24"/>
                    </a:cubicBezTo>
                    <a:cubicBezTo>
                      <a:pt x="67" y="22"/>
                      <a:pt x="67" y="22"/>
                      <a:pt x="67" y="22"/>
                    </a:cubicBezTo>
                    <a:cubicBezTo>
                      <a:pt x="61" y="26"/>
                      <a:pt x="61" y="26"/>
                      <a:pt x="61" y="26"/>
                    </a:cubicBezTo>
                    <a:cubicBezTo>
                      <a:pt x="60" y="26"/>
                      <a:pt x="60" y="26"/>
                      <a:pt x="60" y="27"/>
                    </a:cubicBezTo>
                    <a:cubicBezTo>
                      <a:pt x="60" y="27"/>
                      <a:pt x="60" y="28"/>
                      <a:pt x="61" y="28"/>
                    </a:cubicBezTo>
                    <a:cubicBezTo>
                      <a:pt x="61" y="29"/>
                      <a:pt x="61" y="29"/>
                      <a:pt x="61" y="29"/>
                    </a:cubicBezTo>
                    <a:cubicBezTo>
                      <a:pt x="57" y="30"/>
                      <a:pt x="57" y="30"/>
                      <a:pt x="57" y="30"/>
                    </a:cubicBezTo>
                    <a:cubicBezTo>
                      <a:pt x="56" y="30"/>
                      <a:pt x="56" y="30"/>
                      <a:pt x="56" y="31"/>
                    </a:cubicBezTo>
                    <a:cubicBezTo>
                      <a:pt x="56" y="32"/>
                      <a:pt x="56" y="32"/>
                      <a:pt x="56" y="32"/>
                    </a:cubicBezTo>
                    <a:cubicBezTo>
                      <a:pt x="60" y="34"/>
                      <a:pt x="60" y="34"/>
                      <a:pt x="60" y="34"/>
                    </a:cubicBezTo>
                    <a:cubicBezTo>
                      <a:pt x="60" y="33"/>
                      <a:pt x="60" y="33"/>
                      <a:pt x="60" y="33"/>
                    </a:cubicBezTo>
                    <a:cubicBezTo>
                      <a:pt x="60" y="32"/>
                      <a:pt x="60" y="32"/>
                      <a:pt x="60" y="32"/>
                    </a:cubicBezTo>
                    <a:cubicBezTo>
                      <a:pt x="51" y="33"/>
                      <a:pt x="51" y="33"/>
                      <a:pt x="51" y="33"/>
                    </a:cubicBezTo>
                    <a:cubicBezTo>
                      <a:pt x="51" y="33"/>
                      <a:pt x="50" y="33"/>
                      <a:pt x="50" y="34"/>
                    </a:cubicBezTo>
                    <a:cubicBezTo>
                      <a:pt x="50" y="35"/>
                      <a:pt x="50" y="35"/>
                      <a:pt x="51" y="36"/>
                    </a:cubicBezTo>
                    <a:cubicBezTo>
                      <a:pt x="53" y="37"/>
                      <a:pt x="53" y="37"/>
                      <a:pt x="53" y="37"/>
                    </a:cubicBezTo>
                    <a:cubicBezTo>
                      <a:pt x="49" y="38"/>
                      <a:pt x="49" y="38"/>
                      <a:pt x="49" y="38"/>
                    </a:cubicBezTo>
                    <a:cubicBezTo>
                      <a:pt x="49" y="38"/>
                      <a:pt x="49" y="38"/>
                      <a:pt x="48" y="39"/>
                    </a:cubicBezTo>
                    <a:cubicBezTo>
                      <a:pt x="48" y="40"/>
                      <a:pt x="49" y="40"/>
                      <a:pt x="49" y="40"/>
                    </a:cubicBezTo>
                    <a:cubicBezTo>
                      <a:pt x="51" y="42"/>
                      <a:pt x="51" y="42"/>
                      <a:pt x="51" y="42"/>
                    </a:cubicBezTo>
                    <a:cubicBezTo>
                      <a:pt x="52" y="40"/>
                      <a:pt x="52" y="40"/>
                      <a:pt x="52" y="40"/>
                    </a:cubicBezTo>
                    <a:cubicBezTo>
                      <a:pt x="51" y="39"/>
                      <a:pt x="51" y="39"/>
                      <a:pt x="51" y="39"/>
                    </a:cubicBezTo>
                    <a:cubicBezTo>
                      <a:pt x="46" y="40"/>
                      <a:pt x="46" y="40"/>
                      <a:pt x="46" y="40"/>
                    </a:cubicBezTo>
                    <a:cubicBezTo>
                      <a:pt x="45" y="40"/>
                      <a:pt x="45" y="41"/>
                      <a:pt x="45" y="41"/>
                    </a:cubicBezTo>
                    <a:cubicBezTo>
                      <a:pt x="45" y="42"/>
                      <a:pt x="45" y="42"/>
                      <a:pt x="46" y="43"/>
                    </a:cubicBezTo>
                    <a:cubicBezTo>
                      <a:pt x="46" y="43"/>
                      <a:pt x="46" y="43"/>
                      <a:pt x="46" y="43"/>
                    </a:cubicBezTo>
                    <a:cubicBezTo>
                      <a:pt x="43" y="44"/>
                      <a:pt x="43" y="44"/>
                      <a:pt x="43" y="44"/>
                    </a:cubicBezTo>
                    <a:cubicBezTo>
                      <a:pt x="42" y="44"/>
                      <a:pt x="42" y="45"/>
                      <a:pt x="41" y="46"/>
                    </a:cubicBezTo>
                    <a:cubicBezTo>
                      <a:pt x="41" y="46"/>
                      <a:pt x="42" y="47"/>
                      <a:pt x="42" y="47"/>
                    </a:cubicBezTo>
                    <a:cubicBezTo>
                      <a:pt x="43" y="48"/>
                      <a:pt x="43" y="48"/>
                      <a:pt x="43" y="48"/>
                    </a:cubicBezTo>
                    <a:cubicBezTo>
                      <a:pt x="44" y="46"/>
                      <a:pt x="44" y="46"/>
                      <a:pt x="44" y="46"/>
                    </a:cubicBezTo>
                    <a:cubicBezTo>
                      <a:pt x="44" y="45"/>
                      <a:pt x="44" y="45"/>
                      <a:pt x="44" y="45"/>
                    </a:cubicBezTo>
                    <a:cubicBezTo>
                      <a:pt x="37" y="48"/>
                      <a:pt x="37" y="48"/>
                      <a:pt x="37" y="48"/>
                    </a:cubicBezTo>
                    <a:cubicBezTo>
                      <a:pt x="36" y="48"/>
                      <a:pt x="36" y="49"/>
                      <a:pt x="36" y="49"/>
                    </a:cubicBezTo>
                    <a:cubicBezTo>
                      <a:pt x="36" y="50"/>
                      <a:pt x="36" y="51"/>
                      <a:pt x="37" y="51"/>
                    </a:cubicBezTo>
                    <a:cubicBezTo>
                      <a:pt x="40" y="53"/>
                      <a:pt x="40" y="53"/>
                      <a:pt x="40" y="53"/>
                    </a:cubicBezTo>
                    <a:cubicBezTo>
                      <a:pt x="41" y="52"/>
                      <a:pt x="41" y="52"/>
                      <a:pt x="41" y="52"/>
                    </a:cubicBezTo>
                    <a:cubicBezTo>
                      <a:pt x="40" y="50"/>
                      <a:pt x="40" y="50"/>
                      <a:pt x="40" y="50"/>
                    </a:cubicBezTo>
                    <a:cubicBezTo>
                      <a:pt x="31" y="52"/>
                      <a:pt x="31" y="52"/>
                      <a:pt x="31" y="52"/>
                    </a:cubicBezTo>
                    <a:cubicBezTo>
                      <a:pt x="30" y="52"/>
                      <a:pt x="30" y="52"/>
                      <a:pt x="30" y="53"/>
                    </a:cubicBezTo>
                    <a:cubicBezTo>
                      <a:pt x="30" y="54"/>
                      <a:pt x="30" y="54"/>
                      <a:pt x="30" y="54"/>
                    </a:cubicBezTo>
                    <a:cubicBezTo>
                      <a:pt x="32" y="55"/>
                      <a:pt x="32" y="55"/>
                      <a:pt x="32" y="55"/>
                    </a:cubicBezTo>
                    <a:cubicBezTo>
                      <a:pt x="27" y="56"/>
                      <a:pt x="27" y="56"/>
                      <a:pt x="27" y="56"/>
                    </a:cubicBezTo>
                    <a:cubicBezTo>
                      <a:pt x="26" y="56"/>
                      <a:pt x="26" y="57"/>
                      <a:pt x="26" y="57"/>
                    </a:cubicBezTo>
                    <a:cubicBezTo>
                      <a:pt x="26" y="58"/>
                      <a:pt x="26" y="59"/>
                      <a:pt x="26" y="59"/>
                    </a:cubicBezTo>
                    <a:cubicBezTo>
                      <a:pt x="27" y="59"/>
                      <a:pt x="27" y="59"/>
                      <a:pt x="27" y="59"/>
                    </a:cubicBezTo>
                    <a:cubicBezTo>
                      <a:pt x="22" y="60"/>
                      <a:pt x="22" y="60"/>
                      <a:pt x="22" y="60"/>
                    </a:cubicBezTo>
                    <a:cubicBezTo>
                      <a:pt x="22" y="61"/>
                      <a:pt x="21" y="61"/>
                      <a:pt x="21" y="62"/>
                    </a:cubicBezTo>
                    <a:cubicBezTo>
                      <a:pt x="21" y="62"/>
                      <a:pt x="21" y="63"/>
                      <a:pt x="22" y="63"/>
                    </a:cubicBezTo>
                    <a:cubicBezTo>
                      <a:pt x="23" y="64"/>
                      <a:pt x="23" y="64"/>
                      <a:pt x="23" y="64"/>
                    </a:cubicBezTo>
                    <a:cubicBezTo>
                      <a:pt x="20" y="64"/>
                      <a:pt x="20" y="64"/>
                      <a:pt x="20" y="64"/>
                    </a:cubicBezTo>
                    <a:cubicBezTo>
                      <a:pt x="20" y="64"/>
                      <a:pt x="19" y="65"/>
                      <a:pt x="19" y="66"/>
                    </a:cubicBezTo>
                    <a:cubicBezTo>
                      <a:pt x="19" y="66"/>
                      <a:pt x="19" y="67"/>
                      <a:pt x="20" y="67"/>
                    </a:cubicBezTo>
                    <a:cubicBezTo>
                      <a:pt x="21" y="68"/>
                      <a:pt x="21" y="68"/>
                      <a:pt x="21" y="68"/>
                    </a:cubicBezTo>
                    <a:cubicBezTo>
                      <a:pt x="22" y="67"/>
                      <a:pt x="22" y="67"/>
                      <a:pt x="22" y="67"/>
                    </a:cubicBezTo>
                    <a:cubicBezTo>
                      <a:pt x="21" y="65"/>
                      <a:pt x="21" y="65"/>
                      <a:pt x="21" y="65"/>
                    </a:cubicBezTo>
                    <a:cubicBezTo>
                      <a:pt x="15" y="67"/>
                      <a:pt x="15" y="67"/>
                      <a:pt x="15" y="67"/>
                    </a:cubicBezTo>
                    <a:cubicBezTo>
                      <a:pt x="14" y="67"/>
                      <a:pt x="14" y="68"/>
                      <a:pt x="14" y="69"/>
                    </a:cubicBezTo>
                    <a:cubicBezTo>
                      <a:pt x="14" y="69"/>
                      <a:pt x="14" y="70"/>
                      <a:pt x="14" y="70"/>
                    </a:cubicBezTo>
                    <a:cubicBezTo>
                      <a:pt x="18" y="72"/>
                      <a:pt x="18" y="72"/>
                      <a:pt x="18" y="72"/>
                    </a:cubicBezTo>
                    <a:cubicBezTo>
                      <a:pt x="18" y="71"/>
                      <a:pt x="18" y="71"/>
                      <a:pt x="18" y="71"/>
                    </a:cubicBezTo>
                    <a:cubicBezTo>
                      <a:pt x="18" y="69"/>
                      <a:pt x="18" y="69"/>
                      <a:pt x="18" y="69"/>
                    </a:cubicBezTo>
                    <a:cubicBezTo>
                      <a:pt x="12" y="70"/>
                      <a:pt x="12" y="70"/>
                      <a:pt x="12" y="70"/>
                    </a:cubicBezTo>
                    <a:cubicBezTo>
                      <a:pt x="11" y="70"/>
                      <a:pt x="11" y="71"/>
                      <a:pt x="10" y="71"/>
                    </a:cubicBezTo>
                    <a:cubicBezTo>
                      <a:pt x="10" y="72"/>
                      <a:pt x="11" y="73"/>
                      <a:pt x="11" y="73"/>
                    </a:cubicBezTo>
                    <a:cubicBezTo>
                      <a:pt x="13" y="74"/>
                      <a:pt x="13" y="74"/>
                      <a:pt x="13" y="74"/>
                    </a:cubicBezTo>
                    <a:cubicBezTo>
                      <a:pt x="8" y="75"/>
                      <a:pt x="8" y="75"/>
                      <a:pt x="8" y="75"/>
                    </a:cubicBezTo>
                    <a:cubicBezTo>
                      <a:pt x="7" y="75"/>
                      <a:pt x="6" y="76"/>
                      <a:pt x="6" y="76"/>
                    </a:cubicBezTo>
                    <a:cubicBezTo>
                      <a:pt x="6" y="77"/>
                      <a:pt x="7" y="78"/>
                      <a:pt x="7" y="78"/>
                    </a:cubicBezTo>
                    <a:cubicBezTo>
                      <a:pt x="7" y="78"/>
                      <a:pt x="7" y="78"/>
                      <a:pt x="7" y="78"/>
                    </a:cubicBezTo>
                    <a:cubicBezTo>
                      <a:pt x="5" y="78"/>
                      <a:pt x="5" y="78"/>
                      <a:pt x="5" y="78"/>
                    </a:cubicBezTo>
                    <a:cubicBezTo>
                      <a:pt x="5" y="78"/>
                      <a:pt x="4" y="79"/>
                      <a:pt x="4" y="80"/>
                    </a:cubicBezTo>
                    <a:cubicBezTo>
                      <a:pt x="4" y="80"/>
                      <a:pt x="4" y="81"/>
                      <a:pt x="5" y="81"/>
                    </a:cubicBezTo>
                    <a:cubicBezTo>
                      <a:pt x="6" y="82"/>
                      <a:pt x="6" y="82"/>
                      <a:pt x="6" y="82"/>
                    </a:cubicBezTo>
                    <a:cubicBezTo>
                      <a:pt x="1" y="83"/>
                      <a:pt x="1" y="83"/>
                      <a:pt x="1" y="83"/>
                    </a:cubicBezTo>
                    <a:cubicBezTo>
                      <a:pt x="0" y="83"/>
                      <a:pt x="0" y="83"/>
                      <a:pt x="0" y="84"/>
                    </a:cubicBezTo>
                    <a:cubicBezTo>
                      <a:pt x="0" y="84"/>
                      <a:pt x="0" y="85"/>
                      <a:pt x="1" y="85"/>
                    </a:cubicBezTo>
                    <a:cubicBezTo>
                      <a:pt x="2" y="86"/>
                      <a:pt x="2" y="86"/>
                      <a:pt x="2" y="86"/>
                    </a:cubicBezTo>
                    <a:cubicBezTo>
                      <a:pt x="3" y="87"/>
                      <a:pt x="4" y="87"/>
                      <a:pt x="4" y="86"/>
                    </a:cubicBezTo>
                    <a:cubicBezTo>
                      <a:pt x="5" y="85"/>
                      <a:pt x="4" y="84"/>
                      <a:pt x="4" y="8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1" name="Freeform 1202"/>
              <p:cNvSpPr>
                <a:spLocks/>
              </p:cNvSpPr>
              <p:nvPr/>
            </p:nvSpPr>
            <p:spPr bwMode="auto">
              <a:xfrm>
                <a:off x="3616673" y="588409"/>
                <a:ext cx="25754" cy="61167"/>
              </a:xfrm>
              <a:custGeom>
                <a:avLst/>
                <a:gdLst>
                  <a:gd name="T0" fmla="*/ 8 w 12"/>
                  <a:gd name="T1" fmla="*/ 25 h 28"/>
                  <a:gd name="T2" fmla="*/ 6 w 12"/>
                  <a:gd name="T3" fmla="*/ 24 h 28"/>
                  <a:gd name="T4" fmla="*/ 9 w 12"/>
                  <a:gd name="T5" fmla="*/ 22 h 28"/>
                  <a:gd name="T6" fmla="*/ 9 w 12"/>
                  <a:gd name="T7" fmla="*/ 21 h 28"/>
                  <a:gd name="T8" fmla="*/ 9 w 12"/>
                  <a:gd name="T9" fmla="*/ 19 h 28"/>
                  <a:gd name="T10" fmla="*/ 7 w 12"/>
                  <a:gd name="T11" fmla="*/ 18 h 28"/>
                  <a:gd name="T12" fmla="*/ 10 w 12"/>
                  <a:gd name="T13" fmla="*/ 15 h 28"/>
                  <a:gd name="T14" fmla="*/ 11 w 12"/>
                  <a:gd name="T15" fmla="*/ 14 h 28"/>
                  <a:gd name="T16" fmla="*/ 10 w 12"/>
                  <a:gd name="T17" fmla="*/ 13 h 28"/>
                  <a:gd name="T18" fmla="*/ 5 w 12"/>
                  <a:gd name="T19" fmla="*/ 10 h 28"/>
                  <a:gd name="T20" fmla="*/ 10 w 12"/>
                  <a:gd name="T21" fmla="*/ 9 h 28"/>
                  <a:gd name="T22" fmla="*/ 11 w 12"/>
                  <a:gd name="T23" fmla="*/ 7 h 28"/>
                  <a:gd name="T24" fmla="*/ 10 w 12"/>
                  <a:gd name="T25" fmla="*/ 6 h 28"/>
                  <a:gd name="T26" fmla="*/ 8 w 12"/>
                  <a:gd name="T27" fmla="*/ 5 h 28"/>
                  <a:gd name="T28" fmla="*/ 11 w 12"/>
                  <a:gd name="T29" fmla="*/ 4 h 28"/>
                  <a:gd name="T30" fmla="*/ 12 w 12"/>
                  <a:gd name="T31" fmla="*/ 3 h 28"/>
                  <a:gd name="T32" fmla="*/ 11 w 12"/>
                  <a:gd name="T33" fmla="*/ 1 h 28"/>
                  <a:gd name="T34" fmla="*/ 9 w 12"/>
                  <a:gd name="T35" fmla="*/ 0 h 28"/>
                  <a:gd name="T36" fmla="*/ 7 w 12"/>
                  <a:gd name="T37" fmla="*/ 0 h 28"/>
                  <a:gd name="T38" fmla="*/ 7 w 12"/>
                  <a:gd name="T39" fmla="*/ 2 h 28"/>
                  <a:gd name="T40" fmla="*/ 10 w 12"/>
                  <a:gd name="T41" fmla="*/ 4 h 28"/>
                  <a:gd name="T42" fmla="*/ 11 w 12"/>
                  <a:gd name="T43" fmla="*/ 3 h 28"/>
                  <a:gd name="T44" fmla="*/ 10 w 12"/>
                  <a:gd name="T45" fmla="*/ 1 h 28"/>
                  <a:gd name="T46" fmla="*/ 5 w 12"/>
                  <a:gd name="T47" fmla="*/ 3 h 28"/>
                  <a:gd name="T48" fmla="*/ 4 w 12"/>
                  <a:gd name="T49" fmla="*/ 4 h 28"/>
                  <a:gd name="T50" fmla="*/ 4 w 12"/>
                  <a:gd name="T51" fmla="*/ 6 h 28"/>
                  <a:gd name="T52" fmla="*/ 6 w 12"/>
                  <a:gd name="T53" fmla="*/ 7 h 28"/>
                  <a:gd name="T54" fmla="*/ 1 w 12"/>
                  <a:gd name="T55" fmla="*/ 8 h 28"/>
                  <a:gd name="T56" fmla="*/ 0 w 12"/>
                  <a:gd name="T57" fmla="*/ 9 h 28"/>
                  <a:gd name="T58" fmla="*/ 1 w 12"/>
                  <a:gd name="T59" fmla="*/ 11 h 28"/>
                  <a:gd name="T60" fmla="*/ 7 w 12"/>
                  <a:gd name="T61" fmla="*/ 14 h 28"/>
                  <a:gd name="T62" fmla="*/ 3 w 12"/>
                  <a:gd name="T63" fmla="*/ 17 h 28"/>
                  <a:gd name="T64" fmla="*/ 3 w 12"/>
                  <a:gd name="T65" fmla="*/ 19 h 28"/>
                  <a:gd name="T66" fmla="*/ 3 w 12"/>
                  <a:gd name="T67" fmla="*/ 20 h 28"/>
                  <a:gd name="T68" fmla="*/ 5 w 12"/>
                  <a:gd name="T69" fmla="*/ 21 h 28"/>
                  <a:gd name="T70" fmla="*/ 2 w 12"/>
                  <a:gd name="T71" fmla="*/ 22 h 28"/>
                  <a:gd name="T72" fmla="*/ 1 w 12"/>
                  <a:gd name="T73" fmla="*/ 24 h 28"/>
                  <a:gd name="T74" fmla="*/ 2 w 12"/>
                  <a:gd name="T75" fmla="*/ 25 h 28"/>
                  <a:gd name="T76" fmla="*/ 7 w 12"/>
                  <a:gd name="T77" fmla="*/ 28 h 28"/>
                  <a:gd name="T78" fmla="*/ 9 w 12"/>
                  <a:gd name="T79" fmla="*/ 27 h 28"/>
                  <a:gd name="T80" fmla="*/ 8 w 12"/>
                  <a:gd name="T81"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 h="28">
                    <a:moveTo>
                      <a:pt x="8" y="25"/>
                    </a:moveTo>
                    <a:cubicBezTo>
                      <a:pt x="6" y="24"/>
                      <a:pt x="6" y="24"/>
                      <a:pt x="6" y="24"/>
                    </a:cubicBezTo>
                    <a:cubicBezTo>
                      <a:pt x="9" y="22"/>
                      <a:pt x="9" y="22"/>
                      <a:pt x="9" y="22"/>
                    </a:cubicBezTo>
                    <a:cubicBezTo>
                      <a:pt x="9" y="22"/>
                      <a:pt x="9" y="21"/>
                      <a:pt x="9" y="21"/>
                    </a:cubicBezTo>
                    <a:cubicBezTo>
                      <a:pt x="9" y="20"/>
                      <a:pt x="9" y="20"/>
                      <a:pt x="9" y="19"/>
                    </a:cubicBezTo>
                    <a:cubicBezTo>
                      <a:pt x="7" y="18"/>
                      <a:pt x="7" y="18"/>
                      <a:pt x="7" y="18"/>
                    </a:cubicBezTo>
                    <a:cubicBezTo>
                      <a:pt x="10" y="15"/>
                      <a:pt x="10" y="15"/>
                      <a:pt x="10" y="15"/>
                    </a:cubicBezTo>
                    <a:cubicBezTo>
                      <a:pt x="11" y="15"/>
                      <a:pt x="11" y="14"/>
                      <a:pt x="11" y="14"/>
                    </a:cubicBezTo>
                    <a:cubicBezTo>
                      <a:pt x="11" y="14"/>
                      <a:pt x="10" y="13"/>
                      <a:pt x="10" y="13"/>
                    </a:cubicBezTo>
                    <a:cubicBezTo>
                      <a:pt x="5" y="10"/>
                      <a:pt x="5" y="10"/>
                      <a:pt x="5" y="10"/>
                    </a:cubicBezTo>
                    <a:cubicBezTo>
                      <a:pt x="10" y="9"/>
                      <a:pt x="10" y="9"/>
                      <a:pt x="10" y="9"/>
                    </a:cubicBezTo>
                    <a:cubicBezTo>
                      <a:pt x="10" y="8"/>
                      <a:pt x="11" y="8"/>
                      <a:pt x="11" y="7"/>
                    </a:cubicBezTo>
                    <a:cubicBezTo>
                      <a:pt x="11" y="7"/>
                      <a:pt x="10" y="6"/>
                      <a:pt x="10" y="6"/>
                    </a:cubicBezTo>
                    <a:cubicBezTo>
                      <a:pt x="8" y="5"/>
                      <a:pt x="8" y="5"/>
                      <a:pt x="8" y="5"/>
                    </a:cubicBezTo>
                    <a:cubicBezTo>
                      <a:pt x="11" y="4"/>
                      <a:pt x="11" y="4"/>
                      <a:pt x="11" y="4"/>
                    </a:cubicBezTo>
                    <a:cubicBezTo>
                      <a:pt x="12" y="4"/>
                      <a:pt x="12" y="3"/>
                      <a:pt x="12" y="3"/>
                    </a:cubicBezTo>
                    <a:cubicBezTo>
                      <a:pt x="12" y="2"/>
                      <a:pt x="12" y="2"/>
                      <a:pt x="11" y="1"/>
                    </a:cubicBezTo>
                    <a:cubicBezTo>
                      <a:pt x="9" y="0"/>
                      <a:pt x="9" y="0"/>
                      <a:pt x="9" y="0"/>
                    </a:cubicBezTo>
                    <a:cubicBezTo>
                      <a:pt x="8" y="0"/>
                      <a:pt x="7" y="0"/>
                      <a:pt x="7" y="0"/>
                    </a:cubicBezTo>
                    <a:cubicBezTo>
                      <a:pt x="6" y="1"/>
                      <a:pt x="7" y="2"/>
                      <a:pt x="7" y="2"/>
                    </a:cubicBezTo>
                    <a:cubicBezTo>
                      <a:pt x="10" y="4"/>
                      <a:pt x="10" y="4"/>
                      <a:pt x="10" y="4"/>
                    </a:cubicBezTo>
                    <a:cubicBezTo>
                      <a:pt x="11" y="3"/>
                      <a:pt x="11" y="3"/>
                      <a:pt x="11" y="3"/>
                    </a:cubicBezTo>
                    <a:cubicBezTo>
                      <a:pt x="10" y="1"/>
                      <a:pt x="10" y="1"/>
                      <a:pt x="10" y="1"/>
                    </a:cubicBezTo>
                    <a:cubicBezTo>
                      <a:pt x="5" y="3"/>
                      <a:pt x="5" y="3"/>
                      <a:pt x="5" y="3"/>
                    </a:cubicBezTo>
                    <a:cubicBezTo>
                      <a:pt x="4" y="3"/>
                      <a:pt x="4" y="4"/>
                      <a:pt x="4" y="4"/>
                    </a:cubicBezTo>
                    <a:cubicBezTo>
                      <a:pt x="4" y="5"/>
                      <a:pt x="4" y="6"/>
                      <a:pt x="4" y="6"/>
                    </a:cubicBezTo>
                    <a:cubicBezTo>
                      <a:pt x="6" y="7"/>
                      <a:pt x="6" y="7"/>
                      <a:pt x="6" y="7"/>
                    </a:cubicBezTo>
                    <a:cubicBezTo>
                      <a:pt x="1" y="8"/>
                      <a:pt x="1" y="8"/>
                      <a:pt x="1" y="8"/>
                    </a:cubicBezTo>
                    <a:cubicBezTo>
                      <a:pt x="1" y="8"/>
                      <a:pt x="0" y="9"/>
                      <a:pt x="0" y="9"/>
                    </a:cubicBezTo>
                    <a:cubicBezTo>
                      <a:pt x="0" y="10"/>
                      <a:pt x="1" y="10"/>
                      <a:pt x="1" y="11"/>
                    </a:cubicBezTo>
                    <a:cubicBezTo>
                      <a:pt x="7" y="14"/>
                      <a:pt x="7" y="14"/>
                      <a:pt x="7" y="14"/>
                    </a:cubicBezTo>
                    <a:cubicBezTo>
                      <a:pt x="3" y="17"/>
                      <a:pt x="3" y="17"/>
                      <a:pt x="3" y="17"/>
                    </a:cubicBezTo>
                    <a:cubicBezTo>
                      <a:pt x="3" y="18"/>
                      <a:pt x="3" y="18"/>
                      <a:pt x="3" y="19"/>
                    </a:cubicBezTo>
                    <a:cubicBezTo>
                      <a:pt x="3" y="19"/>
                      <a:pt x="3" y="19"/>
                      <a:pt x="3" y="20"/>
                    </a:cubicBezTo>
                    <a:cubicBezTo>
                      <a:pt x="5" y="21"/>
                      <a:pt x="5" y="21"/>
                      <a:pt x="5" y="21"/>
                    </a:cubicBezTo>
                    <a:cubicBezTo>
                      <a:pt x="2" y="22"/>
                      <a:pt x="2" y="22"/>
                      <a:pt x="2" y="22"/>
                    </a:cubicBezTo>
                    <a:cubicBezTo>
                      <a:pt x="2" y="23"/>
                      <a:pt x="1" y="23"/>
                      <a:pt x="1" y="24"/>
                    </a:cubicBezTo>
                    <a:cubicBezTo>
                      <a:pt x="1" y="24"/>
                      <a:pt x="2" y="25"/>
                      <a:pt x="2" y="25"/>
                    </a:cubicBezTo>
                    <a:cubicBezTo>
                      <a:pt x="7" y="28"/>
                      <a:pt x="7" y="28"/>
                      <a:pt x="7" y="28"/>
                    </a:cubicBezTo>
                    <a:cubicBezTo>
                      <a:pt x="8" y="28"/>
                      <a:pt x="8" y="28"/>
                      <a:pt x="9" y="27"/>
                    </a:cubicBezTo>
                    <a:cubicBezTo>
                      <a:pt x="9" y="27"/>
                      <a:pt x="9" y="26"/>
                      <a:pt x="8" y="2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2" name="Freeform 1203"/>
              <p:cNvSpPr>
                <a:spLocks/>
              </p:cNvSpPr>
              <p:nvPr/>
            </p:nvSpPr>
            <p:spPr bwMode="auto">
              <a:xfrm>
                <a:off x="3618282" y="517584"/>
                <a:ext cx="442654" cy="146478"/>
              </a:xfrm>
              <a:custGeom>
                <a:avLst/>
                <a:gdLst>
                  <a:gd name="T0" fmla="*/ 9 w 202"/>
                  <a:gd name="T1" fmla="*/ 63 h 67"/>
                  <a:gd name="T2" fmla="*/ 13 w 202"/>
                  <a:gd name="T3" fmla="*/ 57 h 67"/>
                  <a:gd name="T4" fmla="*/ 18 w 202"/>
                  <a:gd name="T5" fmla="*/ 54 h 67"/>
                  <a:gd name="T6" fmla="*/ 32 w 202"/>
                  <a:gd name="T7" fmla="*/ 56 h 67"/>
                  <a:gd name="T8" fmla="*/ 33 w 202"/>
                  <a:gd name="T9" fmla="*/ 54 h 67"/>
                  <a:gd name="T10" fmla="*/ 52 w 202"/>
                  <a:gd name="T11" fmla="*/ 51 h 67"/>
                  <a:gd name="T12" fmla="*/ 59 w 202"/>
                  <a:gd name="T13" fmla="*/ 49 h 67"/>
                  <a:gd name="T14" fmla="*/ 66 w 202"/>
                  <a:gd name="T15" fmla="*/ 44 h 67"/>
                  <a:gd name="T16" fmla="*/ 70 w 202"/>
                  <a:gd name="T17" fmla="*/ 43 h 67"/>
                  <a:gd name="T18" fmla="*/ 75 w 202"/>
                  <a:gd name="T19" fmla="*/ 40 h 67"/>
                  <a:gd name="T20" fmla="*/ 82 w 202"/>
                  <a:gd name="T21" fmla="*/ 39 h 67"/>
                  <a:gd name="T22" fmla="*/ 99 w 202"/>
                  <a:gd name="T23" fmla="*/ 36 h 67"/>
                  <a:gd name="T24" fmla="*/ 103 w 202"/>
                  <a:gd name="T25" fmla="*/ 30 h 67"/>
                  <a:gd name="T26" fmla="*/ 109 w 202"/>
                  <a:gd name="T27" fmla="*/ 26 h 67"/>
                  <a:gd name="T28" fmla="*/ 116 w 202"/>
                  <a:gd name="T29" fmla="*/ 26 h 67"/>
                  <a:gd name="T30" fmla="*/ 127 w 202"/>
                  <a:gd name="T31" fmla="*/ 26 h 67"/>
                  <a:gd name="T32" fmla="*/ 129 w 202"/>
                  <a:gd name="T33" fmla="*/ 23 h 67"/>
                  <a:gd name="T34" fmla="*/ 137 w 202"/>
                  <a:gd name="T35" fmla="*/ 21 h 67"/>
                  <a:gd name="T36" fmla="*/ 143 w 202"/>
                  <a:gd name="T37" fmla="*/ 20 h 67"/>
                  <a:gd name="T38" fmla="*/ 149 w 202"/>
                  <a:gd name="T39" fmla="*/ 18 h 67"/>
                  <a:gd name="T40" fmla="*/ 156 w 202"/>
                  <a:gd name="T41" fmla="*/ 16 h 67"/>
                  <a:gd name="T42" fmla="*/ 174 w 202"/>
                  <a:gd name="T43" fmla="*/ 13 h 67"/>
                  <a:gd name="T44" fmla="*/ 180 w 202"/>
                  <a:gd name="T45" fmla="*/ 11 h 67"/>
                  <a:gd name="T46" fmla="*/ 186 w 202"/>
                  <a:gd name="T47" fmla="*/ 8 h 67"/>
                  <a:gd name="T48" fmla="*/ 192 w 202"/>
                  <a:gd name="T49" fmla="*/ 6 h 67"/>
                  <a:gd name="T50" fmla="*/ 201 w 202"/>
                  <a:gd name="T51" fmla="*/ 4 h 67"/>
                  <a:gd name="T52" fmla="*/ 200 w 202"/>
                  <a:gd name="T53" fmla="*/ 4 h 67"/>
                  <a:gd name="T54" fmla="*/ 191 w 202"/>
                  <a:gd name="T55" fmla="*/ 6 h 67"/>
                  <a:gd name="T56" fmla="*/ 184 w 202"/>
                  <a:gd name="T57" fmla="*/ 8 h 67"/>
                  <a:gd name="T58" fmla="*/ 179 w 202"/>
                  <a:gd name="T59" fmla="*/ 10 h 67"/>
                  <a:gd name="T60" fmla="*/ 172 w 202"/>
                  <a:gd name="T61" fmla="*/ 12 h 67"/>
                  <a:gd name="T62" fmla="*/ 156 w 202"/>
                  <a:gd name="T63" fmla="*/ 13 h 67"/>
                  <a:gd name="T64" fmla="*/ 149 w 202"/>
                  <a:gd name="T65" fmla="*/ 15 h 67"/>
                  <a:gd name="T66" fmla="*/ 143 w 202"/>
                  <a:gd name="T67" fmla="*/ 17 h 67"/>
                  <a:gd name="T68" fmla="*/ 137 w 202"/>
                  <a:gd name="T69" fmla="*/ 18 h 67"/>
                  <a:gd name="T70" fmla="*/ 129 w 202"/>
                  <a:gd name="T71" fmla="*/ 20 h 67"/>
                  <a:gd name="T72" fmla="*/ 122 w 202"/>
                  <a:gd name="T73" fmla="*/ 24 h 67"/>
                  <a:gd name="T74" fmla="*/ 115 w 202"/>
                  <a:gd name="T75" fmla="*/ 25 h 67"/>
                  <a:gd name="T76" fmla="*/ 109 w 202"/>
                  <a:gd name="T77" fmla="*/ 26 h 67"/>
                  <a:gd name="T78" fmla="*/ 101 w 202"/>
                  <a:gd name="T79" fmla="*/ 32 h 67"/>
                  <a:gd name="T80" fmla="*/ 92 w 202"/>
                  <a:gd name="T81" fmla="*/ 33 h 67"/>
                  <a:gd name="T82" fmla="*/ 92 w 202"/>
                  <a:gd name="T83" fmla="*/ 38 h 67"/>
                  <a:gd name="T84" fmla="*/ 86 w 202"/>
                  <a:gd name="T85" fmla="*/ 40 h 67"/>
                  <a:gd name="T86" fmla="*/ 80 w 202"/>
                  <a:gd name="T87" fmla="*/ 41 h 67"/>
                  <a:gd name="T88" fmla="*/ 73 w 202"/>
                  <a:gd name="T89" fmla="*/ 43 h 67"/>
                  <a:gd name="T90" fmla="*/ 52 w 202"/>
                  <a:gd name="T91" fmla="*/ 44 h 67"/>
                  <a:gd name="T92" fmla="*/ 46 w 202"/>
                  <a:gd name="T93" fmla="*/ 45 h 67"/>
                  <a:gd name="T94" fmla="*/ 40 w 202"/>
                  <a:gd name="T95" fmla="*/ 51 h 67"/>
                  <a:gd name="T96" fmla="*/ 36 w 202"/>
                  <a:gd name="T97" fmla="*/ 54 h 67"/>
                  <a:gd name="T98" fmla="*/ 31 w 202"/>
                  <a:gd name="T99" fmla="*/ 57 h 67"/>
                  <a:gd name="T100" fmla="*/ 13 w 202"/>
                  <a:gd name="T101" fmla="*/ 57 h 67"/>
                  <a:gd name="T102" fmla="*/ 2 w 202"/>
                  <a:gd name="T103" fmla="*/ 58 h 67"/>
                  <a:gd name="T104" fmla="*/ 1 w 202"/>
                  <a:gd name="T105"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67">
                    <a:moveTo>
                      <a:pt x="3" y="64"/>
                    </a:moveTo>
                    <a:cubicBezTo>
                      <a:pt x="3" y="64"/>
                      <a:pt x="3" y="64"/>
                      <a:pt x="3" y="64"/>
                    </a:cubicBezTo>
                    <a:cubicBezTo>
                      <a:pt x="2" y="65"/>
                      <a:pt x="2" y="65"/>
                      <a:pt x="2" y="65"/>
                    </a:cubicBezTo>
                    <a:cubicBezTo>
                      <a:pt x="3" y="66"/>
                      <a:pt x="3" y="66"/>
                      <a:pt x="3" y="66"/>
                    </a:cubicBezTo>
                    <a:cubicBezTo>
                      <a:pt x="8" y="64"/>
                      <a:pt x="8" y="64"/>
                      <a:pt x="8" y="64"/>
                    </a:cubicBezTo>
                    <a:cubicBezTo>
                      <a:pt x="8" y="64"/>
                      <a:pt x="9" y="63"/>
                      <a:pt x="9" y="63"/>
                    </a:cubicBezTo>
                    <a:cubicBezTo>
                      <a:pt x="9" y="62"/>
                      <a:pt x="9" y="62"/>
                      <a:pt x="8" y="61"/>
                    </a:cubicBezTo>
                    <a:cubicBezTo>
                      <a:pt x="8" y="61"/>
                      <a:pt x="8" y="61"/>
                      <a:pt x="8" y="61"/>
                    </a:cubicBezTo>
                    <a:cubicBezTo>
                      <a:pt x="15" y="62"/>
                      <a:pt x="15" y="62"/>
                      <a:pt x="15" y="62"/>
                    </a:cubicBezTo>
                    <a:cubicBezTo>
                      <a:pt x="16" y="62"/>
                      <a:pt x="16" y="61"/>
                      <a:pt x="17" y="61"/>
                    </a:cubicBezTo>
                    <a:cubicBezTo>
                      <a:pt x="17" y="60"/>
                      <a:pt x="17" y="59"/>
                      <a:pt x="16" y="59"/>
                    </a:cubicBezTo>
                    <a:cubicBezTo>
                      <a:pt x="13" y="57"/>
                      <a:pt x="13" y="57"/>
                      <a:pt x="13" y="57"/>
                    </a:cubicBezTo>
                    <a:cubicBezTo>
                      <a:pt x="13" y="59"/>
                      <a:pt x="13" y="59"/>
                      <a:pt x="13" y="59"/>
                    </a:cubicBezTo>
                    <a:cubicBezTo>
                      <a:pt x="13" y="60"/>
                      <a:pt x="13" y="60"/>
                      <a:pt x="13" y="60"/>
                    </a:cubicBezTo>
                    <a:cubicBezTo>
                      <a:pt x="23" y="60"/>
                      <a:pt x="23" y="60"/>
                      <a:pt x="23" y="60"/>
                    </a:cubicBezTo>
                    <a:cubicBezTo>
                      <a:pt x="23" y="60"/>
                      <a:pt x="24" y="60"/>
                      <a:pt x="24" y="59"/>
                    </a:cubicBezTo>
                    <a:cubicBezTo>
                      <a:pt x="24" y="59"/>
                      <a:pt x="24" y="58"/>
                      <a:pt x="23" y="58"/>
                    </a:cubicBezTo>
                    <a:cubicBezTo>
                      <a:pt x="18" y="54"/>
                      <a:pt x="18" y="54"/>
                      <a:pt x="18" y="54"/>
                    </a:cubicBezTo>
                    <a:cubicBezTo>
                      <a:pt x="18" y="56"/>
                      <a:pt x="18" y="56"/>
                      <a:pt x="18" y="56"/>
                    </a:cubicBezTo>
                    <a:cubicBezTo>
                      <a:pt x="18" y="57"/>
                      <a:pt x="18" y="57"/>
                      <a:pt x="18" y="57"/>
                    </a:cubicBezTo>
                    <a:cubicBezTo>
                      <a:pt x="31" y="59"/>
                      <a:pt x="31" y="59"/>
                      <a:pt x="31" y="59"/>
                    </a:cubicBezTo>
                    <a:cubicBezTo>
                      <a:pt x="32" y="59"/>
                      <a:pt x="32" y="58"/>
                      <a:pt x="33" y="58"/>
                    </a:cubicBezTo>
                    <a:cubicBezTo>
                      <a:pt x="33" y="57"/>
                      <a:pt x="33" y="56"/>
                      <a:pt x="32" y="56"/>
                    </a:cubicBezTo>
                    <a:cubicBezTo>
                      <a:pt x="32" y="56"/>
                      <a:pt x="32" y="56"/>
                      <a:pt x="32" y="56"/>
                    </a:cubicBezTo>
                    <a:cubicBezTo>
                      <a:pt x="36" y="55"/>
                      <a:pt x="36" y="55"/>
                      <a:pt x="36" y="55"/>
                    </a:cubicBezTo>
                    <a:cubicBezTo>
                      <a:pt x="36" y="55"/>
                      <a:pt x="37" y="55"/>
                      <a:pt x="37" y="54"/>
                    </a:cubicBezTo>
                    <a:cubicBezTo>
                      <a:pt x="37" y="53"/>
                      <a:pt x="37" y="53"/>
                      <a:pt x="36" y="52"/>
                    </a:cubicBezTo>
                    <a:cubicBezTo>
                      <a:pt x="34" y="51"/>
                      <a:pt x="34" y="51"/>
                      <a:pt x="34" y="51"/>
                    </a:cubicBezTo>
                    <a:cubicBezTo>
                      <a:pt x="33" y="52"/>
                      <a:pt x="33" y="52"/>
                      <a:pt x="33" y="52"/>
                    </a:cubicBezTo>
                    <a:cubicBezTo>
                      <a:pt x="33" y="54"/>
                      <a:pt x="33" y="54"/>
                      <a:pt x="33" y="54"/>
                    </a:cubicBezTo>
                    <a:cubicBezTo>
                      <a:pt x="46" y="54"/>
                      <a:pt x="46" y="54"/>
                      <a:pt x="46" y="54"/>
                    </a:cubicBezTo>
                    <a:cubicBezTo>
                      <a:pt x="46" y="54"/>
                      <a:pt x="47" y="54"/>
                      <a:pt x="47" y="53"/>
                    </a:cubicBezTo>
                    <a:cubicBezTo>
                      <a:pt x="47" y="52"/>
                      <a:pt x="47" y="52"/>
                      <a:pt x="47" y="51"/>
                    </a:cubicBezTo>
                    <a:cubicBezTo>
                      <a:pt x="46" y="51"/>
                      <a:pt x="46" y="51"/>
                      <a:pt x="46" y="51"/>
                    </a:cubicBezTo>
                    <a:cubicBezTo>
                      <a:pt x="50" y="52"/>
                      <a:pt x="50" y="52"/>
                      <a:pt x="50" y="52"/>
                    </a:cubicBezTo>
                    <a:cubicBezTo>
                      <a:pt x="51" y="52"/>
                      <a:pt x="52" y="51"/>
                      <a:pt x="52" y="51"/>
                    </a:cubicBezTo>
                    <a:cubicBezTo>
                      <a:pt x="52" y="50"/>
                      <a:pt x="52" y="49"/>
                      <a:pt x="51" y="49"/>
                    </a:cubicBezTo>
                    <a:cubicBezTo>
                      <a:pt x="46" y="46"/>
                      <a:pt x="46" y="46"/>
                      <a:pt x="46" y="46"/>
                    </a:cubicBezTo>
                    <a:cubicBezTo>
                      <a:pt x="45" y="47"/>
                      <a:pt x="45" y="47"/>
                      <a:pt x="45" y="47"/>
                    </a:cubicBezTo>
                    <a:cubicBezTo>
                      <a:pt x="45" y="48"/>
                      <a:pt x="45" y="48"/>
                      <a:pt x="45" y="48"/>
                    </a:cubicBezTo>
                    <a:cubicBezTo>
                      <a:pt x="57" y="50"/>
                      <a:pt x="57" y="50"/>
                      <a:pt x="57" y="50"/>
                    </a:cubicBezTo>
                    <a:cubicBezTo>
                      <a:pt x="58" y="50"/>
                      <a:pt x="58" y="50"/>
                      <a:pt x="59" y="49"/>
                    </a:cubicBezTo>
                    <a:cubicBezTo>
                      <a:pt x="59" y="48"/>
                      <a:pt x="59" y="48"/>
                      <a:pt x="58" y="47"/>
                    </a:cubicBezTo>
                    <a:cubicBezTo>
                      <a:pt x="57" y="47"/>
                      <a:pt x="57" y="47"/>
                      <a:pt x="57" y="47"/>
                    </a:cubicBezTo>
                    <a:cubicBezTo>
                      <a:pt x="65" y="47"/>
                      <a:pt x="65" y="47"/>
                      <a:pt x="65" y="47"/>
                    </a:cubicBezTo>
                    <a:cubicBezTo>
                      <a:pt x="66" y="47"/>
                      <a:pt x="66" y="47"/>
                      <a:pt x="66" y="46"/>
                    </a:cubicBezTo>
                    <a:cubicBezTo>
                      <a:pt x="67" y="46"/>
                      <a:pt x="66" y="45"/>
                      <a:pt x="66" y="45"/>
                    </a:cubicBezTo>
                    <a:cubicBezTo>
                      <a:pt x="66" y="44"/>
                      <a:pt x="66" y="44"/>
                      <a:pt x="66" y="44"/>
                    </a:cubicBezTo>
                    <a:cubicBezTo>
                      <a:pt x="73" y="45"/>
                      <a:pt x="73" y="45"/>
                      <a:pt x="73" y="45"/>
                    </a:cubicBezTo>
                    <a:cubicBezTo>
                      <a:pt x="73" y="45"/>
                      <a:pt x="74" y="44"/>
                      <a:pt x="74" y="43"/>
                    </a:cubicBezTo>
                    <a:cubicBezTo>
                      <a:pt x="74" y="43"/>
                      <a:pt x="74" y="42"/>
                      <a:pt x="74" y="42"/>
                    </a:cubicBezTo>
                    <a:cubicBezTo>
                      <a:pt x="70" y="40"/>
                      <a:pt x="70" y="40"/>
                      <a:pt x="70" y="40"/>
                    </a:cubicBezTo>
                    <a:cubicBezTo>
                      <a:pt x="70" y="41"/>
                      <a:pt x="70" y="41"/>
                      <a:pt x="70" y="41"/>
                    </a:cubicBezTo>
                    <a:cubicBezTo>
                      <a:pt x="70" y="43"/>
                      <a:pt x="70" y="43"/>
                      <a:pt x="70" y="43"/>
                    </a:cubicBezTo>
                    <a:cubicBezTo>
                      <a:pt x="80" y="42"/>
                      <a:pt x="80" y="42"/>
                      <a:pt x="80" y="42"/>
                    </a:cubicBezTo>
                    <a:cubicBezTo>
                      <a:pt x="80" y="42"/>
                      <a:pt x="81" y="42"/>
                      <a:pt x="81" y="41"/>
                    </a:cubicBezTo>
                    <a:cubicBezTo>
                      <a:pt x="81" y="40"/>
                      <a:pt x="81" y="40"/>
                      <a:pt x="80" y="39"/>
                    </a:cubicBezTo>
                    <a:cubicBezTo>
                      <a:pt x="76" y="37"/>
                      <a:pt x="76" y="37"/>
                      <a:pt x="76" y="37"/>
                    </a:cubicBezTo>
                    <a:cubicBezTo>
                      <a:pt x="76" y="38"/>
                      <a:pt x="76" y="38"/>
                      <a:pt x="76" y="38"/>
                    </a:cubicBezTo>
                    <a:cubicBezTo>
                      <a:pt x="75" y="40"/>
                      <a:pt x="75" y="40"/>
                      <a:pt x="75" y="40"/>
                    </a:cubicBezTo>
                    <a:cubicBezTo>
                      <a:pt x="86" y="41"/>
                      <a:pt x="86" y="41"/>
                      <a:pt x="86" y="41"/>
                    </a:cubicBezTo>
                    <a:cubicBezTo>
                      <a:pt x="87" y="41"/>
                      <a:pt x="88" y="41"/>
                      <a:pt x="88" y="40"/>
                    </a:cubicBezTo>
                    <a:cubicBezTo>
                      <a:pt x="88" y="40"/>
                      <a:pt x="88" y="39"/>
                      <a:pt x="87" y="38"/>
                    </a:cubicBezTo>
                    <a:cubicBezTo>
                      <a:pt x="83" y="36"/>
                      <a:pt x="83" y="36"/>
                      <a:pt x="83" y="36"/>
                    </a:cubicBezTo>
                    <a:cubicBezTo>
                      <a:pt x="82" y="37"/>
                      <a:pt x="82" y="37"/>
                      <a:pt x="82" y="37"/>
                    </a:cubicBezTo>
                    <a:cubicBezTo>
                      <a:pt x="82" y="39"/>
                      <a:pt x="82" y="39"/>
                      <a:pt x="82" y="39"/>
                    </a:cubicBezTo>
                    <a:cubicBezTo>
                      <a:pt x="91" y="40"/>
                      <a:pt x="91" y="40"/>
                      <a:pt x="91" y="40"/>
                    </a:cubicBezTo>
                    <a:cubicBezTo>
                      <a:pt x="92" y="40"/>
                      <a:pt x="93" y="39"/>
                      <a:pt x="93" y="39"/>
                    </a:cubicBezTo>
                    <a:cubicBezTo>
                      <a:pt x="93" y="38"/>
                      <a:pt x="93" y="37"/>
                      <a:pt x="92" y="37"/>
                    </a:cubicBezTo>
                    <a:cubicBezTo>
                      <a:pt x="92" y="37"/>
                      <a:pt x="92" y="37"/>
                      <a:pt x="92" y="37"/>
                    </a:cubicBezTo>
                    <a:cubicBezTo>
                      <a:pt x="98" y="37"/>
                      <a:pt x="98" y="37"/>
                      <a:pt x="98" y="37"/>
                    </a:cubicBezTo>
                    <a:cubicBezTo>
                      <a:pt x="98" y="37"/>
                      <a:pt x="99" y="36"/>
                      <a:pt x="99" y="36"/>
                    </a:cubicBezTo>
                    <a:cubicBezTo>
                      <a:pt x="99" y="35"/>
                      <a:pt x="99" y="35"/>
                      <a:pt x="98" y="34"/>
                    </a:cubicBezTo>
                    <a:cubicBezTo>
                      <a:pt x="98" y="34"/>
                      <a:pt x="98" y="34"/>
                      <a:pt x="98" y="34"/>
                    </a:cubicBezTo>
                    <a:cubicBezTo>
                      <a:pt x="104" y="34"/>
                      <a:pt x="104" y="34"/>
                      <a:pt x="104" y="34"/>
                    </a:cubicBezTo>
                    <a:cubicBezTo>
                      <a:pt x="105" y="34"/>
                      <a:pt x="106" y="33"/>
                      <a:pt x="106" y="33"/>
                    </a:cubicBezTo>
                    <a:cubicBezTo>
                      <a:pt x="106" y="32"/>
                      <a:pt x="106" y="32"/>
                      <a:pt x="105" y="31"/>
                    </a:cubicBezTo>
                    <a:cubicBezTo>
                      <a:pt x="103" y="30"/>
                      <a:pt x="103" y="30"/>
                      <a:pt x="103" y="30"/>
                    </a:cubicBezTo>
                    <a:cubicBezTo>
                      <a:pt x="102" y="31"/>
                      <a:pt x="102" y="31"/>
                      <a:pt x="102" y="31"/>
                    </a:cubicBezTo>
                    <a:cubicBezTo>
                      <a:pt x="102" y="32"/>
                      <a:pt x="102" y="32"/>
                      <a:pt x="102" y="32"/>
                    </a:cubicBezTo>
                    <a:cubicBezTo>
                      <a:pt x="113" y="32"/>
                      <a:pt x="113" y="32"/>
                      <a:pt x="113" y="32"/>
                    </a:cubicBezTo>
                    <a:cubicBezTo>
                      <a:pt x="114" y="32"/>
                      <a:pt x="114" y="31"/>
                      <a:pt x="114" y="30"/>
                    </a:cubicBezTo>
                    <a:cubicBezTo>
                      <a:pt x="114" y="30"/>
                      <a:pt x="114" y="29"/>
                      <a:pt x="114" y="29"/>
                    </a:cubicBezTo>
                    <a:cubicBezTo>
                      <a:pt x="109" y="26"/>
                      <a:pt x="109" y="26"/>
                      <a:pt x="109" y="26"/>
                    </a:cubicBezTo>
                    <a:cubicBezTo>
                      <a:pt x="108" y="27"/>
                      <a:pt x="108" y="27"/>
                      <a:pt x="108" y="27"/>
                    </a:cubicBezTo>
                    <a:cubicBezTo>
                      <a:pt x="108" y="29"/>
                      <a:pt x="108" y="29"/>
                      <a:pt x="108" y="29"/>
                    </a:cubicBezTo>
                    <a:cubicBezTo>
                      <a:pt x="119" y="31"/>
                      <a:pt x="119" y="31"/>
                      <a:pt x="119" y="31"/>
                    </a:cubicBezTo>
                    <a:cubicBezTo>
                      <a:pt x="120" y="31"/>
                      <a:pt x="121" y="31"/>
                      <a:pt x="121" y="30"/>
                    </a:cubicBezTo>
                    <a:cubicBezTo>
                      <a:pt x="121" y="30"/>
                      <a:pt x="121" y="29"/>
                      <a:pt x="121" y="29"/>
                    </a:cubicBezTo>
                    <a:cubicBezTo>
                      <a:pt x="116" y="26"/>
                      <a:pt x="116" y="26"/>
                      <a:pt x="116" y="26"/>
                    </a:cubicBezTo>
                    <a:cubicBezTo>
                      <a:pt x="115" y="27"/>
                      <a:pt x="115" y="27"/>
                      <a:pt x="115" y="27"/>
                    </a:cubicBezTo>
                    <a:cubicBezTo>
                      <a:pt x="115" y="28"/>
                      <a:pt x="115" y="28"/>
                      <a:pt x="115" y="28"/>
                    </a:cubicBezTo>
                    <a:cubicBezTo>
                      <a:pt x="126" y="29"/>
                      <a:pt x="126" y="29"/>
                      <a:pt x="126" y="29"/>
                    </a:cubicBezTo>
                    <a:cubicBezTo>
                      <a:pt x="127" y="29"/>
                      <a:pt x="127" y="29"/>
                      <a:pt x="128" y="28"/>
                    </a:cubicBezTo>
                    <a:cubicBezTo>
                      <a:pt x="128" y="27"/>
                      <a:pt x="127" y="27"/>
                      <a:pt x="127" y="26"/>
                    </a:cubicBezTo>
                    <a:cubicBezTo>
                      <a:pt x="127" y="26"/>
                      <a:pt x="127" y="26"/>
                      <a:pt x="127" y="26"/>
                    </a:cubicBezTo>
                    <a:cubicBezTo>
                      <a:pt x="132" y="25"/>
                      <a:pt x="132" y="25"/>
                      <a:pt x="132" y="25"/>
                    </a:cubicBezTo>
                    <a:cubicBezTo>
                      <a:pt x="133" y="25"/>
                      <a:pt x="134" y="25"/>
                      <a:pt x="134" y="24"/>
                    </a:cubicBezTo>
                    <a:cubicBezTo>
                      <a:pt x="134" y="24"/>
                      <a:pt x="134" y="23"/>
                      <a:pt x="133" y="23"/>
                    </a:cubicBezTo>
                    <a:cubicBezTo>
                      <a:pt x="130" y="21"/>
                      <a:pt x="130" y="21"/>
                      <a:pt x="130" y="21"/>
                    </a:cubicBezTo>
                    <a:cubicBezTo>
                      <a:pt x="129" y="22"/>
                      <a:pt x="129" y="22"/>
                      <a:pt x="129" y="22"/>
                    </a:cubicBezTo>
                    <a:cubicBezTo>
                      <a:pt x="129" y="23"/>
                      <a:pt x="129" y="23"/>
                      <a:pt x="129" y="23"/>
                    </a:cubicBezTo>
                    <a:cubicBezTo>
                      <a:pt x="140" y="23"/>
                      <a:pt x="140" y="23"/>
                      <a:pt x="140" y="23"/>
                    </a:cubicBezTo>
                    <a:cubicBezTo>
                      <a:pt x="141" y="23"/>
                      <a:pt x="142" y="23"/>
                      <a:pt x="142" y="22"/>
                    </a:cubicBezTo>
                    <a:cubicBezTo>
                      <a:pt x="142" y="22"/>
                      <a:pt x="142" y="21"/>
                      <a:pt x="141" y="21"/>
                    </a:cubicBezTo>
                    <a:cubicBezTo>
                      <a:pt x="138" y="19"/>
                      <a:pt x="138" y="19"/>
                      <a:pt x="138" y="19"/>
                    </a:cubicBezTo>
                    <a:cubicBezTo>
                      <a:pt x="137" y="20"/>
                      <a:pt x="137" y="20"/>
                      <a:pt x="137" y="20"/>
                    </a:cubicBezTo>
                    <a:cubicBezTo>
                      <a:pt x="137" y="21"/>
                      <a:pt x="137" y="21"/>
                      <a:pt x="137" y="21"/>
                    </a:cubicBezTo>
                    <a:cubicBezTo>
                      <a:pt x="147" y="22"/>
                      <a:pt x="147" y="22"/>
                      <a:pt x="147" y="22"/>
                    </a:cubicBezTo>
                    <a:cubicBezTo>
                      <a:pt x="148" y="22"/>
                      <a:pt x="148" y="22"/>
                      <a:pt x="148" y="21"/>
                    </a:cubicBezTo>
                    <a:cubicBezTo>
                      <a:pt x="149" y="20"/>
                      <a:pt x="148" y="20"/>
                      <a:pt x="148" y="19"/>
                    </a:cubicBezTo>
                    <a:cubicBezTo>
                      <a:pt x="144" y="17"/>
                      <a:pt x="144" y="17"/>
                      <a:pt x="144" y="17"/>
                    </a:cubicBezTo>
                    <a:cubicBezTo>
                      <a:pt x="143" y="18"/>
                      <a:pt x="143" y="18"/>
                      <a:pt x="143" y="18"/>
                    </a:cubicBezTo>
                    <a:cubicBezTo>
                      <a:pt x="143" y="20"/>
                      <a:pt x="143" y="20"/>
                      <a:pt x="143" y="20"/>
                    </a:cubicBezTo>
                    <a:cubicBezTo>
                      <a:pt x="154" y="21"/>
                      <a:pt x="154" y="21"/>
                      <a:pt x="154" y="21"/>
                    </a:cubicBezTo>
                    <a:cubicBezTo>
                      <a:pt x="154" y="21"/>
                      <a:pt x="155" y="20"/>
                      <a:pt x="155" y="20"/>
                    </a:cubicBezTo>
                    <a:cubicBezTo>
                      <a:pt x="156" y="19"/>
                      <a:pt x="155" y="18"/>
                      <a:pt x="155" y="18"/>
                    </a:cubicBezTo>
                    <a:cubicBezTo>
                      <a:pt x="150" y="15"/>
                      <a:pt x="150" y="15"/>
                      <a:pt x="150" y="15"/>
                    </a:cubicBezTo>
                    <a:cubicBezTo>
                      <a:pt x="149" y="16"/>
                      <a:pt x="149" y="16"/>
                      <a:pt x="149" y="16"/>
                    </a:cubicBezTo>
                    <a:cubicBezTo>
                      <a:pt x="149" y="18"/>
                      <a:pt x="149" y="18"/>
                      <a:pt x="149" y="18"/>
                    </a:cubicBezTo>
                    <a:cubicBezTo>
                      <a:pt x="160" y="18"/>
                      <a:pt x="160" y="18"/>
                      <a:pt x="160" y="18"/>
                    </a:cubicBezTo>
                    <a:cubicBezTo>
                      <a:pt x="161" y="18"/>
                      <a:pt x="161" y="18"/>
                      <a:pt x="161" y="17"/>
                    </a:cubicBezTo>
                    <a:cubicBezTo>
                      <a:pt x="162" y="16"/>
                      <a:pt x="161" y="16"/>
                      <a:pt x="161" y="15"/>
                    </a:cubicBezTo>
                    <a:cubicBezTo>
                      <a:pt x="157" y="13"/>
                      <a:pt x="157" y="13"/>
                      <a:pt x="157" y="13"/>
                    </a:cubicBezTo>
                    <a:cubicBezTo>
                      <a:pt x="156" y="14"/>
                      <a:pt x="156" y="14"/>
                      <a:pt x="156" y="14"/>
                    </a:cubicBezTo>
                    <a:cubicBezTo>
                      <a:pt x="156" y="16"/>
                      <a:pt x="156" y="16"/>
                      <a:pt x="156" y="16"/>
                    </a:cubicBezTo>
                    <a:cubicBezTo>
                      <a:pt x="166" y="16"/>
                      <a:pt x="166" y="16"/>
                      <a:pt x="166" y="16"/>
                    </a:cubicBezTo>
                    <a:cubicBezTo>
                      <a:pt x="166" y="16"/>
                      <a:pt x="167" y="16"/>
                      <a:pt x="167" y="15"/>
                    </a:cubicBezTo>
                    <a:cubicBezTo>
                      <a:pt x="167" y="14"/>
                      <a:pt x="167" y="14"/>
                      <a:pt x="166" y="13"/>
                    </a:cubicBezTo>
                    <a:cubicBezTo>
                      <a:pt x="166" y="13"/>
                      <a:pt x="166" y="13"/>
                      <a:pt x="166" y="13"/>
                    </a:cubicBezTo>
                    <a:cubicBezTo>
                      <a:pt x="172" y="14"/>
                      <a:pt x="172" y="14"/>
                      <a:pt x="172" y="14"/>
                    </a:cubicBezTo>
                    <a:cubicBezTo>
                      <a:pt x="173" y="14"/>
                      <a:pt x="173" y="13"/>
                      <a:pt x="174" y="13"/>
                    </a:cubicBezTo>
                    <a:cubicBezTo>
                      <a:pt x="174" y="12"/>
                      <a:pt x="174" y="11"/>
                      <a:pt x="173" y="11"/>
                    </a:cubicBezTo>
                    <a:cubicBezTo>
                      <a:pt x="170" y="9"/>
                      <a:pt x="170" y="9"/>
                      <a:pt x="170" y="9"/>
                    </a:cubicBezTo>
                    <a:cubicBezTo>
                      <a:pt x="169" y="10"/>
                      <a:pt x="169" y="10"/>
                      <a:pt x="169" y="10"/>
                    </a:cubicBezTo>
                    <a:cubicBezTo>
                      <a:pt x="169" y="12"/>
                      <a:pt x="169" y="12"/>
                      <a:pt x="169" y="12"/>
                    </a:cubicBezTo>
                    <a:cubicBezTo>
                      <a:pt x="179" y="12"/>
                      <a:pt x="179" y="12"/>
                      <a:pt x="179" y="12"/>
                    </a:cubicBezTo>
                    <a:cubicBezTo>
                      <a:pt x="179" y="12"/>
                      <a:pt x="180" y="12"/>
                      <a:pt x="180" y="11"/>
                    </a:cubicBezTo>
                    <a:cubicBezTo>
                      <a:pt x="180" y="10"/>
                      <a:pt x="180" y="10"/>
                      <a:pt x="179" y="9"/>
                    </a:cubicBezTo>
                    <a:cubicBezTo>
                      <a:pt x="175" y="7"/>
                      <a:pt x="175" y="7"/>
                      <a:pt x="175" y="7"/>
                    </a:cubicBezTo>
                    <a:cubicBezTo>
                      <a:pt x="174" y="8"/>
                      <a:pt x="174" y="8"/>
                      <a:pt x="174" y="8"/>
                    </a:cubicBezTo>
                    <a:cubicBezTo>
                      <a:pt x="174" y="9"/>
                      <a:pt x="174" y="9"/>
                      <a:pt x="174" y="9"/>
                    </a:cubicBezTo>
                    <a:cubicBezTo>
                      <a:pt x="184" y="9"/>
                      <a:pt x="184" y="9"/>
                      <a:pt x="184" y="9"/>
                    </a:cubicBezTo>
                    <a:cubicBezTo>
                      <a:pt x="185" y="9"/>
                      <a:pt x="185" y="9"/>
                      <a:pt x="186" y="8"/>
                    </a:cubicBezTo>
                    <a:cubicBezTo>
                      <a:pt x="186" y="7"/>
                      <a:pt x="186" y="7"/>
                      <a:pt x="185" y="6"/>
                    </a:cubicBezTo>
                    <a:cubicBezTo>
                      <a:pt x="181" y="4"/>
                      <a:pt x="181" y="4"/>
                      <a:pt x="181" y="4"/>
                    </a:cubicBezTo>
                    <a:cubicBezTo>
                      <a:pt x="180" y="5"/>
                      <a:pt x="180" y="5"/>
                      <a:pt x="180" y="5"/>
                    </a:cubicBezTo>
                    <a:cubicBezTo>
                      <a:pt x="180" y="7"/>
                      <a:pt x="180" y="7"/>
                      <a:pt x="180" y="7"/>
                    </a:cubicBezTo>
                    <a:cubicBezTo>
                      <a:pt x="191" y="7"/>
                      <a:pt x="191" y="7"/>
                      <a:pt x="191" y="7"/>
                    </a:cubicBezTo>
                    <a:cubicBezTo>
                      <a:pt x="191" y="7"/>
                      <a:pt x="192" y="7"/>
                      <a:pt x="192" y="6"/>
                    </a:cubicBezTo>
                    <a:cubicBezTo>
                      <a:pt x="192" y="5"/>
                      <a:pt x="192" y="5"/>
                      <a:pt x="192" y="4"/>
                    </a:cubicBezTo>
                    <a:cubicBezTo>
                      <a:pt x="189" y="3"/>
                      <a:pt x="189" y="3"/>
                      <a:pt x="189" y="3"/>
                    </a:cubicBezTo>
                    <a:cubicBezTo>
                      <a:pt x="188" y="4"/>
                      <a:pt x="188" y="4"/>
                      <a:pt x="188" y="4"/>
                    </a:cubicBezTo>
                    <a:cubicBezTo>
                      <a:pt x="188" y="6"/>
                      <a:pt x="188" y="6"/>
                      <a:pt x="188" y="6"/>
                    </a:cubicBezTo>
                    <a:cubicBezTo>
                      <a:pt x="200" y="5"/>
                      <a:pt x="200" y="5"/>
                      <a:pt x="200" y="5"/>
                    </a:cubicBezTo>
                    <a:cubicBezTo>
                      <a:pt x="201" y="5"/>
                      <a:pt x="201" y="5"/>
                      <a:pt x="201" y="4"/>
                    </a:cubicBezTo>
                    <a:cubicBezTo>
                      <a:pt x="202" y="4"/>
                      <a:pt x="201" y="3"/>
                      <a:pt x="201" y="3"/>
                    </a:cubicBezTo>
                    <a:cubicBezTo>
                      <a:pt x="198" y="1"/>
                      <a:pt x="198" y="1"/>
                      <a:pt x="198" y="1"/>
                    </a:cubicBezTo>
                    <a:cubicBezTo>
                      <a:pt x="197" y="0"/>
                      <a:pt x="196" y="1"/>
                      <a:pt x="196" y="1"/>
                    </a:cubicBezTo>
                    <a:cubicBezTo>
                      <a:pt x="195" y="2"/>
                      <a:pt x="195" y="3"/>
                      <a:pt x="196" y="3"/>
                    </a:cubicBezTo>
                    <a:cubicBezTo>
                      <a:pt x="199" y="5"/>
                      <a:pt x="199" y="5"/>
                      <a:pt x="199" y="5"/>
                    </a:cubicBezTo>
                    <a:cubicBezTo>
                      <a:pt x="200" y="4"/>
                      <a:pt x="200" y="4"/>
                      <a:pt x="200" y="4"/>
                    </a:cubicBezTo>
                    <a:cubicBezTo>
                      <a:pt x="200" y="2"/>
                      <a:pt x="200" y="2"/>
                      <a:pt x="200" y="2"/>
                    </a:cubicBezTo>
                    <a:cubicBezTo>
                      <a:pt x="188" y="3"/>
                      <a:pt x="188" y="3"/>
                      <a:pt x="188" y="3"/>
                    </a:cubicBezTo>
                    <a:cubicBezTo>
                      <a:pt x="188" y="3"/>
                      <a:pt x="187" y="3"/>
                      <a:pt x="187" y="4"/>
                    </a:cubicBezTo>
                    <a:cubicBezTo>
                      <a:pt x="187" y="4"/>
                      <a:pt x="187" y="5"/>
                      <a:pt x="187" y="5"/>
                    </a:cubicBezTo>
                    <a:cubicBezTo>
                      <a:pt x="190" y="7"/>
                      <a:pt x="190" y="7"/>
                      <a:pt x="190" y="7"/>
                    </a:cubicBezTo>
                    <a:cubicBezTo>
                      <a:pt x="191" y="6"/>
                      <a:pt x="191" y="6"/>
                      <a:pt x="191" y="6"/>
                    </a:cubicBezTo>
                    <a:cubicBezTo>
                      <a:pt x="191" y="4"/>
                      <a:pt x="191" y="4"/>
                      <a:pt x="191" y="4"/>
                    </a:cubicBezTo>
                    <a:cubicBezTo>
                      <a:pt x="180" y="4"/>
                      <a:pt x="180" y="4"/>
                      <a:pt x="180" y="4"/>
                    </a:cubicBezTo>
                    <a:cubicBezTo>
                      <a:pt x="180" y="4"/>
                      <a:pt x="179" y="4"/>
                      <a:pt x="179" y="5"/>
                    </a:cubicBezTo>
                    <a:cubicBezTo>
                      <a:pt x="179" y="5"/>
                      <a:pt x="179" y="6"/>
                      <a:pt x="180" y="6"/>
                    </a:cubicBezTo>
                    <a:cubicBezTo>
                      <a:pt x="183" y="9"/>
                      <a:pt x="183" y="9"/>
                      <a:pt x="183" y="9"/>
                    </a:cubicBezTo>
                    <a:cubicBezTo>
                      <a:pt x="184" y="8"/>
                      <a:pt x="184" y="8"/>
                      <a:pt x="184" y="8"/>
                    </a:cubicBezTo>
                    <a:cubicBezTo>
                      <a:pt x="184" y="6"/>
                      <a:pt x="184" y="6"/>
                      <a:pt x="184" y="6"/>
                    </a:cubicBezTo>
                    <a:cubicBezTo>
                      <a:pt x="174" y="6"/>
                      <a:pt x="174" y="6"/>
                      <a:pt x="174" y="6"/>
                    </a:cubicBezTo>
                    <a:cubicBezTo>
                      <a:pt x="174" y="6"/>
                      <a:pt x="173" y="7"/>
                      <a:pt x="173" y="8"/>
                    </a:cubicBezTo>
                    <a:cubicBezTo>
                      <a:pt x="173" y="8"/>
                      <a:pt x="173" y="9"/>
                      <a:pt x="174" y="9"/>
                    </a:cubicBezTo>
                    <a:cubicBezTo>
                      <a:pt x="178" y="12"/>
                      <a:pt x="178" y="12"/>
                      <a:pt x="178" y="12"/>
                    </a:cubicBezTo>
                    <a:cubicBezTo>
                      <a:pt x="179" y="10"/>
                      <a:pt x="179" y="10"/>
                      <a:pt x="179" y="10"/>
                    </a:cubicBezTo>
                    <a:cubicBezTo>
                      <a:pt x="179" y="9"/>
                      <a:pt x="179" y="9"/>
                      <a:pt x="179" y="9"/>
                    </a:cubicBezTo>
                    <a:cubicBezTo>
                      <a:pt x="169" y="9"/>
                      <a:pt x="169" y="9"/>
                      <a:pt x="169" y="9"/>
                    </a:cubicBezTo>
                    <a:cubicBezTo>
                      <a:pt x="168" y="9"/>
                      <a:pt x="168" y="9"/>
                      <a:pt x="168" y="10"/>
                    </a:cubicBezTo>
                    <a:cubicBezTo>
                      <a:pt x="167" y="10"/>
                      <a:pt x="168" y="11"/>
                      <a:pt x="168" y="11"/>
                    </a:cubicBezTo>
                    <a:cubicBezTo>
                      <a:pt x="171" y="13"/>
                      <a:pt x="171" y="13"/>
                      <a:pt x="171" y="13"/>
                    </a:cubicBezTo>
                    <a:cubicBezTo>
                      <a:pt x="172" y="12"/>
                      <a:pt x="172" y="12"/>
                      <a:pt x="172" y="12"/>
                    </a:cubicBezTo>
                    <a:cubicBezTo>
                      <a:pt x="172" y="11"/>
                      <a:pt x="172" y="11"/>
                      <a:pt x="172" y="11"/>
                    </a:cubicBezTo>
                    <a:cubicBezTo>
                      <a:pt x="161" y="10"/>
                      <a:pt x="161" y="10"/>
                      <a:pt x="161" y="10"/>
                    </a:cubicBezTo>
                    <a:cubicBezTo>
                      <a:pt x="160" y="10"/>
                      <a:pt x="159" y="10"/>
                      <a:pt x="159" y="11"/>
                    </a:cubicBezTo>
                    <a:cubicBezTo>
                      <a:pt x="159" y="12"/>
                      <a:pt x="159" y="12"/>
                      <a:pt x="160" y="13"/>
                    </a:cubicBezTo>
                    <a:cubicBezTo>
                      <a:pt x="160" y="13"/>
                      <a:pt x="160" y="13"/>
                      <a:pt x="160" y="13"/>
                    </a:cubicBezTo>
                    <a:cubicBezTo>
                      <a:pt x="156" y="13"/>
                      <a:pt x="156" y="13"/>
                      <a:pt x="156" y="13"/>
                    </a:cubicBezTo>
                    <a:cubicBezTo>
                      <a:pt x="156" y="13"/>
                      <a:pt x="155" y="13"/>
                      <a:pt x="155" y="14"/>
                    </a:cubicBezTo>
                    <a:cubicBezTo>
                      <a:pt x="155" y="15"/>
                      <a:pt x="155" y="15"/>
                      <a:pt x="155" y="16"/>
                    </a:cubicBezTo>
                    <a:cubicBezTo>
                      <a:pt x="159" y="18"/>
                      <a:pt x="159" y="18"/>
                      <a:pt x="159" y="18"/>
                    </a:cubicBezTo>
                    <a:cubicBezTo>
                      <a:pt x="160" y="17"/>
                      <a:pt x="160" y="17"/>
                      <a:pt x="160" y="17"/>
                    </a:cubicBezTo>
                    <a:cubicBezTo>
                      <a:pt x="160" y="15"/>
                      <a:pt x="160" y="15"/>
                      <a:pt x="160" y="15"/>
                    </a:cubicBezTo>
                    <a:cubicBezTo>
                      <a:pt x="149" y="15"/>
                      <a:pt x="149" y="15"/>
                      <a:pt x="149" y="15"/>
                    </a:cubicBezTo>
                    <a:cubicBezTo>
                      <a:pt x="149" y="15"/>
                      <a:pt x="148" y="15"/>
                      <a:pt x="148" y="16"/>
                    </a:cubicBezTo>
                    <a:cubicBezTo>
                      <a:pt x="148" y="16"/>
                      <a:pt x="148" y="17"/>
                      <a:pt x="148" y="17"/>
                    </a:cubicBezTo>
                    <a:cubicBezTo>
                      <a:pt x="153" y="20"/>
                      <a:pt x="153" y="20"/>
                      <a:pt x="153" y="20"/>
                    </a:cubicBezTo>
                    <a:cubicBezTo>
                      <a:pt x="154" y="19"/>
                      <a:pt x="154" y="19"/>
                      <a:pt x="154" y="19"/>
                    </a:cubicBezTo>
                    <a:cubicBezTo>
                      <a:pt x="154" y="18"/>
                      <a:pt x="154" y="18"/>
                      <a:pt x="154" y="18"/>
                    </a:cubicBezTo>
                    <a:cubicBezTo>
                      <a:pt x="143" y="17"/>
                      <a:pt x="143" y="17"/>
                      <a:pt x="143" y="17"/>
                    </a:cubicBezTo>
                    <a:cubicBezTo>
                      <a:pt x="143" y="17"/>
                      <a:pt x="142" y="17"/>
                      <a:pt x="142" y="18"/>
                    </a:cubicBezTo>
                    <a:cubicBezTo>
                      <a:pt x="142" y="18"/>
                      <a:pt x="142" y="19"/>
                      <a:pt x="143" y="20"/>
                    </a:cubicBezTo>
                    <a:cubicBezTo>
                      <a:pt x="146" y="22"/>
                      <a:pt x="146" y="22"/>
                      <a:pt x="146" y="22"/>
                    </a:cubicBezTo>
                    <a:cubicBezTo>
                      <a:pt x="147" y="21"/>
                      <a:pt x="147" y="21"/>
                      <a:pt x="147" y="21"/>
                    </a:cubicBezTo>
                    <a:cubicBezTo>
                      <a:pt x="147" y="19"/>
                      <a:pt x="147" y="19"/>
                      <a:pt x="147" y="19"/>
                    </a:cubicBezTo>
                    <a:cubicBezTo>
                      <a:pt x="137" y="18"/>
                      <a:pt x="137" y="18"/>
                      <a:pt x="137" y="18"/>
                    </a:cubicBezTo>
                    <a:cubicBezTo>
                      <a:pt x="136" y="18"/>
                      <a:pt x="136" y="19"/>
                      <a:pt x="135" y="19"/>
                    </a:cubicBezTo>
                    <a:cubicBezTo>
                      <a:pt x="135" y="20"/>
                      <a:pt x="136" y="21"/>
                      <a:pt x="136" y="21"/>
                    </a:cubicBezTo>
                    <a:cubicBezTo>
                      <a:pt x="140" y="23"/>
                      <a:pt x="140" y="23"/>
                      <a:pt x="140" y="23"/>
                    </a:cubicBezTo>
                    <a:cubicBezTo>
                      <a:pt x="140" y="22"/>
                      <a:pt x="140" y="22"/>
                      <a:pt x="140" y="22"/>
                    </a:cubicBezTo>
                    <a:cubicBezTo>
                      <a:pt x="140" y="21"/>
                      <a:pt x="140" y="21"/>
                      <a:pt x="140" y="21"/>
                    </a:cubicBezTo>
                    <a:cubicBezTo>
                      <a:pt x="129" y="20"/>
                      <a:pt x="129" y="20"/>
                      <a:pt x="129" y="20"/>
                    </a:cubicBezTo>
                    <a:cubicBezTo>
                      <a:pt x="128" y="20"/>
                      <a:pt x="128" y="21"/>
                      <a:pt x="128" y="22"/>
                    </a:cubicBezTo>
                    <a:cubicBezTo>
                      <a:pt x="127" y="22"/>
                      <a:pt x="128" y="23"/>
                      <a:pt x="128" y="23"/>
                    </a:cubicBezTo>
                    <a:cubicBezTo>
                      <a:pt x="131" y="25"/>
                      <a:pt x="131" y="25"/>
                      <a:pt x="131" y="25"/>
                    </a:cubicBezTo>
                    <a:cubicBezTo>
                      <a:pt x="132" y="24"/>
                      <a:pt x="132" y="24"/>
                      <a:pt x="132" y="24"/>
                    </a:cubicBezTo>
                    <a:cubicBezTo>
                      <a:pt x="132" y="22"/>
                      <a:pt x="132" y="22"/>
                      <a:pt x="132" y="22"/>
                    </a:cubicBezTo>
                    <a:cubicBezTo>
                      <a:pt x="122" y="24"/>
                      <a:pt x="122" y="24"/>
                      <a:pt x="122" y="24"/>
                    </a:cubicBezTo>
                    <a:cubicBezTo>
                      <a:pt x="121" y="24"/>
                      <a:pt x="121" y="24"/>
                      <a:pt x="121" y="25"/>
                    </a:cubicBezTo>
                    <a:cubicBezTo>
                      <a:pt x="121" y="25"/>
                      <a:pt x="121" y="26"/>
                      <a:pt x="121" y="26"/>
                    </a:cubicBezTo>
                    <a:cubicBezTo>
                      <a:pt x="125" y="29"/>
                      <a:pt x="125" y="29"/>
                      <a:pt x="125" y="29"/>
                    </a:cubicBezTo>
                    <a:cubicBezTo>
                      <a:pt x="126" y="28"/>
                      <a:pt x="126" y="28"/>
                      <a:pt x="126" y="28"/>
                    </a:cubicBezTo>
                    <a:cubicBezTo>
                      <a:pt x="126" y="26"/>
                      <a:pt x="126" y="26"/>
                      <a:pt x="126" y="26"/>
                    </a:cubicBezTo>
                    <a:cubicBezTo>
                      <a:pt x="115" y="25"/>
                      <a:pt x="115" y="25"/>
                      <a:pt x="115" y="25"/>
                    </a:cubicBezTo>
                    <a:cubicBezTo>
                      <a:pt x="114" y="25"/>
                      <a:pt x="114" y="26"/>
                      <a:pt x="113" y="26"/>
                    </a:cubicBezTo>
                    <a:cubicBezTo>
                      <a:pt x="113" y="27"/>
                      <a:pt x="113" y="28"/>
                      <a:pt x="114" y="28"/>
                    </a:cubicBezTo>
                    <a:cubicBezTo>
                      <a:pt x="119" y="31"/>
                      <a:pt x="119" y="31"/>
                      <a:pt x="119" y="31"/>
                    </a:cubicBezTo>
                    <a:cubicBezTo>
                      <a:pt x="120" y="30"/>
                      <a:pt x="120" y="30"/>
                      <a:pt x="120" y="30"/>
                    </a:cubicBezTo>
                    <a:cubicBezTo>
                      <a:pt x="120" y="28"/>
                      <a:pt x="120" y="28"/>
                      <a:pt x="120" y="28"/>
                    </a:cubicBezTo>
                    <a:cubicBezTo>
                      <a:pt x="109" y="26"/>
                      <a:pt x="109" y="26"/>
                      <a:pt x="109" y="26"/>
                    </a:cubicBezTo>
                    <a:cubicBezTo>
                      <a:pt x="108" y="26"/>
                      <a:pt x="107" y="26"/>
                      <a:pt x="107" y="27"/>
                    </a:cubicBezTo>
                    <a:cubicBezTo>
                      <a:pt x="107" y="27"/>
                      <a:pt x="107" y="28"/>
                      <a:pt x="108" y="29"/>
                    </a:cubicBezTo>
                    <a:cubicBezTo>
                      <a:pt x="108" y="29"/>
                      <a:pt x="108" y="29"/>
                      <a:pt x="108" y="29"/>
                    </a:cubicBezTo>
                    <a:cubicBezTo>
                      <a:pt x="102" y="30"/>
                      <a:pt x="102" y="30"/>
                      <a:pt x="102" y="30"/>
                    </a:cubicBezTo>
                    <a:cubicBezTo>
                      <a:pt x="101" y="30"/>
                      <a:pt x="101" y="30"/>
                      <a:pt x="101" y="31"/>
                    </a:cubicBezTo>
                    <a:cubicBezTo>
                      <a:pt x="101" y="31"/>
                      <a:pt x="101" y="32"/>
                      <a:pt x="101" y="32"/>
                    </a:cubicBezTo>
                    <a:cubicBezTo>
                      <a:pt x="104" y="34"/>
                      <a:pt x="104" y="34"/>
                      <a:pt x="104" y="34"/>
                    </a:cubicBezTo>
                    <a:cubicBezTo>
                      <a:pt x="104" y="32"/>
                      <a:pt x="104" y="32"/>
                      <a:pt x="104" y="32"/>
                    </a:cubicBezTo>
                    <a:cubicBezTo>
                      <a:pt x="104" y="31"/>
                      <a:pt x="104" y="31"/>
                      <a:pt x="104" y="31"/>
                    </a:cubicBezTo>
                    <a:cubicBezTo>
                      <a:pt x="93" y="31"/>
                      <a:pt x="93" y="31"/>
                      <a:pt x="93" y="31"/>
                    </a:cubicBezTo>
                    <a:cubicBezTo>
                      <a:pt x="92" y="31"/>
                      <a:pt x="91" y="31"/>
                      <a:pt x="91" y="32"/>
                    </a:cubicBezTo>
                    <a:cubicBezTo>
                      <a:pt x="91" y="32"/>
                      <a:pt x="91" y="33"/>
                      <a:pt x="92" y="33"/>
                    </a:cubicBezTo>
                    <a:cubicBezTo>
                      <a:pt x="92" y="34"/>
                      <a:pt x="92" y="34"/>
                      <a:pt x="92" y="34"/>
                    </a:cubicBezTo>
                    <a:cubicBezTo>
                      <a:pt x="86" y="33"/>
                      <a:pt x="86" y="33"/>
                      <a:pt x="86" y="33"/>
                    </a:cubicBezTo>
                    <a:cubicBezTo>
                      <a:pt x="86" y="33"/>
                      <a:pt x="85" y="34"/>
                      <a:pt x="85" y="34"/>
                    </a:cubicBezTo>
                    <a:cubicBezTo>
                      <a:pt x="85" y="35"/>
                      <a:pt x="85" y="36"/>
                      <a:pt x="85" y="36"/>
                    </a:cubicBezTo>
                    <a:cubicBezTo>
                      <a:pt x="91" y="40"/>
                      <a:pt x="91" y="40"/>
                      <a:pt x="91" y="40"/>
                    </a:cubicBezTo>
                    <a:cubicBezTo>
                      <a:pt x="92" y="38"/>
                      <a:pt x="92" y="38"/>
                      <a:pt x="92" y="38"/>
                    </a:cubicBezTo>
                    <a:cubicBezTo>
                      <a:pt x="92" y="37"/>
                      <a:pt x="92" y="37"/>
                      <a:pt x="92" y="37"/>
                    </a:cubicBezTo>
                    <a:cubicBezTo>
                      <a:pt x="82" y="36"/>
                      <a:pt x="82" y="36"/>
                      <a:pt x="82" y="36"/>
                    </a:cubicBezTo>
                    <a:cubicBezTo>
                      <a:pt x="82" y="36"/>
                      <a:pt x="81" y="36"/>
                      <a:pt x="81" y="37"/>
                    </a:cubicBezTo>
                    <a:cubicBezTo>
                      <a:pt x="81" y="37"/>
                      <a:pt x="81" y="38"/>
                      <a:pt x="81" y="38"/>
                    </a:cubicBezTo>
                    <a:cubicBezTo>
                      <a:pt x="86" y="41"/>
                      <a:pt x="86" y="41"/>
                      <a:pt x="86" y="41"/>
                    </a:cubicBezTo>
                    <a:cubicBezTo>
                      <a:pt x="86" y="40"/>
                      <a:pt x="86" y="40"/>
                      <a:pt x="86" y="40"/>
                    </a:cubicBezTo>
                    <a:cubicBezTo>
                      <a:pt x="87" y="38"/>
                      <a:pt x="87" y="38"/>
                      <a:pt x="87" y="38"/>
                    </a:cubicBezTo>
                    <a:cubicBezTo>
                      <a:pt x="76" y="37"/>
                      <a:pt x="76" y="37"/>
                      <a:pt x="76" y="37"/>
                    </a:cubicBezTo>
                    <a:cubicBezTo>
                      <a:pt x="75" y="37"/>
                      <a:pt x="75" y="37"/>
                      <a:pt x="74" y="38"/>
                    </a:cubicBezTo>
                    <a:cubicBezTo>
                      <a:pt x="74" y="38"/>
                      <a:pt x="74" y="39"/>
                      <a:pt x="75" y="40"/>
                    </a:cubicBezTo>
                    <a:cubicBezTo>
                      <a:pt x="79" y="42"/>
                      <a:pt x="79" y="42"/>
                      <a:pt x="79" y="42"/>
                    </a:cubicBezTo>
                    <a:cubicBezTo>
                      <a:pt x="80" y="41"/>
                      <a:pt x="80" y="41"/>
                      <a:pt x="80" y="41"/>
                    </a:cubicBezTo>
                    <a:cubicBezTo>
                      <a:pt x="79" y="39"/>
                      <a:pt x="79" y="39"/>
                      <a:pt x="79" y="39"/>
                    </a:cubicBezTo>
                    <a:cubicBezTo>
                      <a:pt x="70" y="40"/>
                      <a:pt x="70" y="40"/>
                      <a:pt x="70" y="40"/>
                    </a:cubicBezTo>
                    <a:cubicBezTo>
                      <a:pt x="69" y="40"/>
                      <a:pt x="68" y="40"/>
                      <a:pt x="68" y="41"/>
                    </a:cubicBezTo>
                    <a:cubicBezTo>
                      <a:pt x="68" y="41"/>
                      <a:pt x="68" y="42"/>
                      <a:pt x="69" y="42"/>
                    </a:cubicBezTo>
                    <a:cubicBezTo>
                      <a:pt x="72" y="44"/>
                      <a:pt x="72" y="44"/>
                      <a:pt x="72" y="44"/>
                    </a:cubicBezTo>
                    <a:cubicBezTo>
                      <a:pt x="73" y="43"/>
                      <a:pt x="73" y="43"/>
                      <a:pt x="73" y="43"/>
                    </a:cubicBezTo>
                    <a:cubicBezTo>
                      <a:pt x="73" y="42"/>
                      <a:pt x="73" y="42"/>
                      <a:pt x="73" y="42"/>
                    </a:cubicBezTo>
                    <a:cubicBezTo>
                      <a:pt x="60" y="41"/>
                      <a:pt x="60" y="41"/>
                      <a:pt x="60" y="41"/>
                    </a:cubicBezTo>
                    <a:cubicBezTo>
                      <a:pt x="60" y="41"/>
                      <a:pt x="59" y="42"/>
                      <a:pt x="59" y="42"/>
                    </a:cubicBezTo>
                    <a:cubicBezTo>
                      <a:pt x="59" y="43"/>
                      <a:pt x="59" y="44"/>
                      <a:pt x="59" y="44"/>
                    </a:cubicBezTo>
                    <a:cubicBezTo>
                      <a:pt x="59" y="44"/>
                      <a:pt x="59" y="44"/>
                      <a:pt x="59" y="44"/>
                    </a:cubicBezTo>
                    <a:cubicBezTo>
                      <a:pt x="52" y="44"/>
                      <a:pt x="52" y="44"/>
                      <a:pt x="52" y="44"/>
                    </a:cubicBezTo>
                    <a:cubicBezTo>
                      <a:pt x="51" y="44"/>
                      <a:pt x="51" y="44"/>
                      <a:pt x="50" y="45"/>
                    </a:cubicBezTo>
                    <a:cubicBezTo>
                      <a:pt x="50" y="45"/>
                      <a:pt x="51" y="46"/>
                      <a:pt x="51" y="46"/>
                    </a:cubicBezTo>
                    <a:cubicBezTo>
                      <a:pt x="57" y="50"/>
                      <a:pt x="57" y="50"/>
                      <a:pt x="57" y="50"/>
                    </a:cubicBezTo>
                    <a:cubicBezTo>
                      <a:pt x="57" y="49"/>
                      <a:pt x="57" y="49"/>
                      <a:pt x="57" y="49"/>
                    </a:cubicBezTo>
                    <a:cubicBezTo>
                      <a:pt x="58" y="47"/>
                      <a:pt x="58" y="47"/>
                      <a:pt x="58" y="47"/>
                    </a:cubicBezTo>
                    <a:cubicBezTo>
                      <a:pt x="46" y="45"/>
                      <a:pt x="46" y="45"/>
                      <a:pt x="46" y="45"/>
                    </a:cubicBezTo>
                    <a:cubicBezTo>
                      <a:pt x="45" y="45"/>
                      <a:pt x="44" y="46"/>
                      <a:pt x="44" y="46"/>
                    </a:cubicBezTo>
                    <a:cubicBezTo>
                      <a:pt x="44" y="47"/>
                      <a:pt x="44" y="48"/>
                      <a:pt x="45" y="48"/>
                    </a:cubicBezTo>
                    <a:cubicBezTo>
                      <a:pt x="45" y="48"/>
                      <a:pt x="45" y="48"/>
                      <a:pt x="45" y="48"/>
                    </a:cubicBezTo>
                    <a:cubicBezTo>
                      <a:pt x="41" y="48"/>
                      <a:pt x="41" y="48"/>
                      <a:pt x="41" y="48"/>
                    </a:cubicBezTo>
                    <a:cubicBezTo>
                      <a:pt x="40" y="48"/>
                      <a:pt x="39" y="48"/>
                      <a:pt x="39" y="49"/>
                    </a:cubicBezTo>
                    <a:cubicBezTo>
                      <a:pt x="39" y="50"/>
                      <a:pt x="39" y="50"/>
                      <a:pt x="40" y="51"/>
                    </a:cubicBezTo>
                    <a:cubicBezTo>
                      <a:pt x="40" y="51"/>
                      <a:pt x="40" y="51"/>
                      <a:pt x="40" y="51"/>
                    </a:cubicBezTo>
                    <a:cubicBezTo>
                      <a:pt x="34" y="51"/>
                      <a:pt x="34" y="51"/>
                      <a:pt x="34" y="51"/>
                    </a:cubicBezTo>
                    <a:cubicBezTo>
                      <a:pt x="33" y="51"/>
                      <a:pt x="32" y="51"/>
                      <a:pt x="32" y="52"/>
                    </a:cubicBezTo>
                    <a:cubicBezTo>
                      <a:pt x="32" y="53"/>
                      <a:pt x="32" y="53"/>
                      <a:pt x="33" y="54"/>
                    </a:cubicBezTo>
                    <a:cubicBezTo>
                      <a:pt x="35" y="55"/>
                      <a:pt x="35" y="55"/>
                      <a:pt x="35" y="55"/>
                    </a:cubicBezTo>
                    <a:cubicBezTo>
                      <a:pt x="36" y="54"/>
                      <a:pt x="36" y="54"/>
                      <a:pt x="36" y="54"/>
                    </a:cubicBezTo>
                    <a:cubicBezTo>
                      <a:pt x="36" y="52"/>
                      <a:pt x="36" y="52"/>
                      <a:pt x="36" y="52"/>
                    </a:cubicBezTo>
                    <a:cubicBezTo>
                      <a:pt x="27" y="53"/>
                      <a:pt x="27" y="53"/>
                      <a:pt x="27" y="53"/>
                    </a:cubicBezTo>
                    <a:cubicBezTo>
                      <a:pt x="26" y="53"/>
                      <a:pt x="26" y="53"/>
                      <a:pt x="25" y="54"/>
                    </a:cubicBezTo>
                    <a:cubicBezTo>
                      <a:pt x="25" y="55"/>
                      <a:pt x="26" y="55"/>
                      <a:pt x="26" y="56"/>
                    </a:cubicBezTo>
                    <a:cubicBezTo>
                      <a:pt x="30" y="58"/>
                      <a:pt x="30" y="58"/>
                      <a:pt x="30" y="58"/>
                    </a:cubicBezTo>
                    <a:cubicBezTo>
                      <a:pt x="31" y="57"/>
                      <a:pt x="31" y="57"/>
                      <a:pt x="31" y="57"/>
                    </a:cubicBezTo>
                    <a:cubicBezTo>
                      <a:pt x="31" y="56"/>
                      <a:pt x="31" y="56"/>
                      <a:pt x="31" y="56"/>
                    </a:cubicBezTo>
                    <a:cubicBezTo>
                      <a:pt x="18" y="54"/>
                      <a:pt x="18" y="54"/>
                      <a:pt x="18" y="54"/>
                    </a:cubicBezTo>
                    <a:cubicBezTo>
                      <a:pt x="17" y="54"/>
                      <a:pt x="17" y="55"/>
                      <a:pt x="16" y="55"/>
                    </a:cubicBezTo>
                    <a:cubicBezTo>
                      <a:pt x="16" y="56"/>
                      <a:pt x="16" y="57"/>
                      <a:pt x="17" y="57"/>
                    </a:cubicBezTo>
                    <a:cubicBezTo>
                      <a:pt x="17" y="57"/>
                      <a:pt x="17" y="57"/>
                      <a:pt x="17" y="57"/>
                    </a:cubicBezTo>
                    <a:cubicBezTo>
                      <a:pt x="13" y="57"/>
                      <a:pt x="13" y="57"/>
                      <a:pt x="13" y="57"/>
                    </a:cubicBezTo>
                    <a:cubicBezTo>
                      <a:pt x="12" y="57"/>
                      <a:pt x="11" y="58"/>
                      <a:pt x="11" y="58"/>
                    </a:cubicBezTo>
                    <a:cubicBezTo>
                      <a:pt x="11" y="59"/>
                      <a:pt x="11" y="60"/>
                      <a:pt x="12" y="60"/>
                    </a:cubicBezTo>
                    <a:cubicBezTo>
                      <a:pt x="14" y="62"/>
                      <a:pt x="14" y="62"/>
                      <a:pt x="14" y="62"/>
                    </a:cubicBezTo>
                    <a:cubicBezTo>
                      <a:pt x="15" y="60"/>
                      <a:pt x="15" y="60"/>
                      <a:pt x="15" y="60"/>
                    </a:cubicBezTo>
                    <a:cubicBezTo>
                      <a:pt x="15" y="59"/>
                      <a:pt x="15" y="59"/>
                      <a:pt x="15" y="59"/>
                    </a:cubicBezTo>
                    <a:cubicBezTo>
                      <a:pt x="2" y="58"/>
                      <a:pt x="2" y="58"/>
                      <a:pt x="2" y="58"/>
                    </a:cubicBezTo>
                    <a:cubicBezTo>
                      <a:pt x="2" y="58"/>
                      <a:pt x="1" y="58"/>
                      <a:pt x="1" y="59"/>
                    </a:cubicBezTo>
                    <a:cubicBezTo>
                      <a:pt x="0" y="60"/>
                      <a:pt x="1" y="60"/>
                      <a:pt x="1" y="61"/>
                    </a:cubicBezTo>
                    <a:cubicBezTo>
                      <a:pt x="4" y="62"/>
                      <a:pt x="4" y="62"/>
                      <a:pt x="4" y="62"/>
                    </a:cubicBezTo>
                    <a:cubicBezTo>
                      <a:pt x="2" y="64"/>
                      <a:pt x="2" y="64"/>
                      <a:pt x="2" y="64"/>
                    </a:cubicBezTo>
                    <a:cubicBezTo>
                      <a:pt x="1" y="64"/>
                      <a:pt x="1" y="64"/>
                      <a:pt x="1" y="65"/>
                    </a:cubicBezTo>
                    <a:cubicBezTo>
                      <a:pt x="1" y="65"/>
                      <a:pt x="1" y="66"/>
                      <a:pt x="1" y="66"/>
                    </a:cubicBezTo>
                    <a:cubicBezTo>
                      <a:pt x="2" y="66"/>
                      <a:pt x="2" y="66"/>
                      <a:pt x="2" y="66"/>
                    </a:cubicBezTo>
                    <a:cubicBezTo>
                      <a:pt x="2" y="67"/>
                      <a:pt x="3" y="67"/>
                      <a:pt x="4" y="66"/>
                    </a:cubicBezTo>
                    <a:cubicBezTo>
                      <a:pt x="4" y="65"/>
                      <a:pt x="4" y="64"/>
                      <a:pt x="3" y="6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3" name="Freeform 1204"/>
              <p:cNvSpPr>
                <a:spLocks/>
              </p:cNvSpPr>
              <p:nvPr/>
            </p:nvSpPr>
            <p:spPr bwMode="auto">
              <a:xfrm>
                <a:off x="3415466" y="512756"/>
                <a:ext cx="663176" cy="371829"/>
              </a:xfrm>
              <a:custGeom>
                <a:avLst/>
                <a:gdLst>
                  <a:gd name="T0" fmla="*/ 4 w 303"/>
                  <a:gd name="T1" fmla="*/ 128 h 169"/>
                  <a:gd name="T2" fmla="*/ 87 w 303"/>
                  <a:gd name="T3" fmla="*/ 168 h 169"/>
                  <a:gd name="T4" fmla="*/ 76 w 303"/>
                  <a:gd name="T5" fmla="*/ 158 h 169"/>
                  <a:gd name="T6" fmla="*/ 68 w 303"/>
                  <a:gd name="T7" fmla="*/ 154 h 169"/>
                  <a:gd name="T8" fmla="*/ 68 w 303"/>
                  <a:gd name="T9" fmla="*/ 154 h 169"/>
                  <a:gd name="T10" fmla="*/ 68 w 303"/>
                  <a:gd name="T11" fmla="*/ 154 h 169"/>
                  <a:gd name="T12" fmla="*/ 98 w 303"/>
                  <a:gd name="T13" fmla="*/ 166 h 169"/>
                  <a:gd name="T14" fmla="*/ 97 w 303"/>
                  <a:gd name="T15" fmla="*/ 147 h 169"/>
                  <a:gd name="T16" fmla="*/ 95 w 303"/>
                  <a:gd name="T17" fmla="*/ 133 h 169"/>
                  <a:gd name="T18" fmla="*/ 115 w 303"/>
                  <a:gd name="T19" fmla="*/ 133 h 169"/>
                  <a:gd name="T20" fmla="*/ 123 w 303"/>
                  <a:gd name="T21" fmla="*/ 131 h 169"/>
                  <a:gd name="T22" fmla="*/ 133 w 303"/>
                  <a:gd name="T23" fmla="*/ 127 h 169"/>
                  <a:gd name="T24" fmla="*/ 137 w 303"/>
                  <a:gd name="T25" fmla="*/ 122 h 169"/>
                  <a:gd name="T26" fmla="*/ 155 w 303"/>
                  <a:gd name="T27" fmla="*/ 119 h 169"/>
                  <a:gd name="T28" fmla="*/ 170 w 303"/>
                  <a:gd name="T29" fmla="*/ 113 h 169"/>
                  <a:gd name="T30" fmla="*/ 182 w 303"/>
                  <a:gd name="T31" fmla="*/ 112 h 169"/>
                  <a:gd name="T32" fmla="*/ 183 w 303"/>
                  <a:gd name="T33" fmla="*/ 105 h 169"/>
                  <a:gd name="T34" fmla="*/ 204 w 303"/>
                  <a:gd name="T35" fmla="*/ 102 h 169"/>
                  <a:gd name="T36" fmla="*/ 217 w 303"/>
                  <a:gd name="T37" fmla="*/ 101 h 169"/>
                  <a:gd name="T38" fmla="*/ 229 w 303"/>
                  <a:gd name="T39" fmla="*/ 94 h 169"/>
                  <a:gd name="T40" fmla="*/ 243 w 303"/>
                  <a:gd name="T41" fmla="*/ 92 h 169"/>
                  <a:gd name="T42" fmla="*/ 246 w 303"/>
                  <a:gd name="T43" fmla="*/ 86 h 169"/>
                  <a:gd name="T44" fmla="*/ 265 w 303"/>
                  <a:gd name="T45" fmla="*/ 86 h 169"/>
                  <a:gd name="T46" fmla="*/ 267 w 303"/>
                  <a:gd name="T47" fmla="*/ 79 h 169"/>
                  <a:gd name="T48" fmla="*/ 281 w 303"/>
                  <a:gd name="T49" fmla="*/ 75 h 169"/>
                  <a:gd name="T50" fmla="*/ 302 w 303"/>
                  <a:gd name="T51" fmla="*/ 71 h 169"/>
                  <a:gd name="T52" fmla="*/ 300 w 303"/>
                  <a:gd name="T53" fmla="*/ 51 h 169"/>
                  <a:gd name="T54" fmla="*/ 298 w 303"/>
                  <a:gd name="T55" fmla="*/ 37 h 169"/>
                  <a:gd name="T56" fmla="*/ 296 w 303"/>
                  <a:gd name="T57" fmla="*/ 15 h 169"/>
                  <a:gd name="T58" fmla="*/ 293 w 303"/>
                  <a:gd name="T59" fmla="*/ 8 h 169"/>
                  <a:gd name="T60" fmla="*/ 295 w 303"/>
                  <a:gd name="T61" fmla="*/ 32 h 169"/>
                  <a:gd name="T62" fmla="*/ 294 w 303"/>
                  <a:gd name="T63" fmla="*/ 48 h 169"/>
                  <a:gd name="T64" fmla="*/ 299 w 303"/>
                  <a:gd name="T65" fmla="*/ 66 h 169"/>
                  <a:gd name="T66" fmla="*/ 292 w 303"/>
                  <a:gd name="T67" fmla="*/ 76 h 169"/>
                  <a:gd name="T68" fmla="*/ 271 w 303"/>
                  <a:gd name="T69" fmla="*/ 76 h 169"/>
                  <a:gd name="T70" fmla="*/ 271 w 303"/>
                  <a:gd name="T71" fmla="*/ 80 h 169"/>
                  <a:gd name="T72" fmla="*/ 265 w 303"/>
                  <a:gd name="T73" fmla="*/ 84 h 169"/>
                  <a:gd name="T74" fmla="*/ 265 w 303"/>
                  <a:gd name="T75" fmla="*/ 83 h 169"/>
                  <a:gd name="T76" fmla="*/ 246 w 303"/>
                  <a:gd name="T77" fmla="*/ 87 h 169"/>
                  <a:gd name="T78" fmla="*/ 232 w 303"/>
                  <a:gd name="T79" fmla="*/ 90 h 169"/>
                  <a:gd name="T80" fmla="*/ 229 w 303"/>
                  <a:gd name="T81" fmla="*/ 95 h 169"/>
                  <a:gd name="T82" fmla="*/ 210 w 303"/>
                  <a:gd name="T83" fmla="*/ 97 h 169"/>
                  <a:gd name="T84" fmla="*/ 198 w 303"/>
                  <a:gd name="T85" fmla="*/ 102 h 169"/>
                  <a:gd name="T86" fmla="*/ 183 w 303"/>
                  <a:gd name="T87" fmla="*/ 104 h 169"/>
                  <a:gd name="T88" fmla="*/ 170 w 303"/>
                  <a:gd name="T89" fmla="*/ 109 h 169"/>
                  <a:gd name="T90" fmla="*/ 169 w 303"/>
                  <a:gd name="T91" fmla="*/ 115 h 169"/>
                  <a:gd name="T92" fmla="*/ 149 w 303"/>
                  <a:gd name="T93" fmla="*/ 118 h 169"/>
                  <a:gd name="T94" fmla="*/ 136 w 303"/>
                  <a:gd name="T95" fmla="*/ 120 h 169"/>
                  <a:gd name="T96" fmla="*/ 133 w 303"/>
                  <a:gd name="T97" fmla="*/ 125 h 169"/>
                  <a:gd name="T98" fmla="*/ 115 w 303"/>
                  <a:gd name="T99" fmla="*/ 128 h 169"/>
                  <a:gd name="T100" fmla="*/ 121 w 303"/>
                  <a:gd name="T101" fmla="*/ 129 h 169"/>
                  <a:gd name="T102" fmla="*/ 114 w 303"/>
                  <a:gd name="T103" fmla="*/ 128 h 169"/>
                  <a:gd name="T104" fmla="*/ 107 w 303"/>
                  <a:gd name="T105" fmla="*/ 134 h 169"/>
                  <a:gd name="T106" fmla="*/ 89 w 303"/>
                  <a:gd name="T107" fmla="*/ 144 h 169"/>
                  <a:gd name="T108" fmla="*/ 95 w 303"/>
                  <a:gd name="T109" fmla="*/ 158 h 169"/>
                  <a:gd name="T110" fmla="*/ 96 w 303"/>
                  <a:gd name="T111" fmla="*/ 167 h 169"/>
                  <a:gd name="T112" fmla="*/ 97 w 303"/>
                  <a:gd name="T113" fmla="*/ 166 h 169"/>
                  <a:gd name="T114" fmla="*/ 67 w 303"/>
                  <a:gd name="T115" fmla="*/ 155 h 169"/>
                  <a:gd name="T116" fmla="*/ 87 w 303"/>
                  <a:gd name="T117" fmla="*/ 168 h 169"/>
                  <a:gd name="T118" fmla="*/ 87 w 303"/>
                  <a:gd name="T119" fmla="*/ 167 h 169"/>
                  <a:gd name="T120" fmla="*/ 88 w 303"/>
                  <a:gd name="T121" fmla="*/ 166 h 169"/>
                  <a:gd name="T122" fmla="*/ 85 w 303"/>
                  <a:gd name="T123" fmla="*/ 164 h 169"/>
                  <a:gd name="T124" fmla="*/ 3 w 303"/>
                  <a:gd name="T125" fmla="*/ 12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3" h="169">
                    <a:moveTo>
                      <a:pt x="6" y="131"/>
                    </a:moveTo>
                    <a:cubicBezTo>
                      <a:pt x="2" y="128"/>
                      <a:pt x="2" y="128"/>
                      <a:pt x="2" y="128"/>
                    </a:cubicBezTo>
                    <a:cubicBezTo>
                      <a:pt x="1" y="130"/>
                      <a:pt x="1" y="130"/>
                      <a:pt x="1" y="130"/>
                    </a:cubicBezTo>
                    <a:cubicBezTo>
                      <a:pt x="1" y="131"/>
                      <a:pt x="1" y="131"/>
                      <a:pt x="1" y="131"/>
                    </a:cubicBezTo>
                    <a:cubicBezTo>
                      <a:pt x="28" y="144"/>
                      <a:pt x="28" y="144"/>
                      <a:pt x="28" y="144"/>
                    </a:cubicBezTo>
                    <a:cubicBezTo>
                      <a:pt x="29" y="144"/>
                      <a:pt x="30" y="144"/>
                      <a:pt x="30" y="143"/>
                    </a:cubicBezTo>
                    <a:cubicBezTo>
                      <a:pt x="30" y="142"/>
                      <a:pt x="30" y="141"/>
                      <a:pt x="30" y="141"/>
                    </a:cubicBezTo>
                    <a:cubicBezTo>
                      <a:pt x="5" y="126"/>
                      <a:pt x="5" y="126"/>
                      <a:pt x="5" y="126"/>
                    </a:cubicBezTo>
                    <a:cubicBezTo>
                      <a:pt x="5" y="127"/>
                      <a:pt x="5" y="127"/>
                      <a:pt x="5" y="127"/>
                    </a:cubicBezTo>
                    <a:cubicBezTo>
                      <a:pt x="4" y="128"/>
                      <a:pt x="4" y="128"/>
                      <a:pt x="4" y="128"/>
                    </a:cubicBezTo>
                    <a:cubicBezTo>
                      <a:pt x="61" y="157"/>
                      <a:pt x="61" y="157"/>
                      <a:pt x="61" y="157"/>
                    </a:cubicBezTo>
                    <a:cubicBezTo>
                      <a:pt x="62" y="157"/>
                      <a:pt x="63" y="157"/>
                      <a:pt x="63" y="156"/>
                    </a:cubicBezTo>
                    <a:cubicBezTo>
                      <a:pt x="64" y="156"/>
                      <a:pt x="63" y="155"/>
                      <a:pt x="63" y="155"/>
                    </a:cubicBezTo>
                    <a:cubicBezTo>
                      <a:pt x="42" y="141"/>
                      <a:pt x="42" y="141"/>
                      <a:pt x="42" y="141"/>
                    </a:cubicBezTo>
                    <a:cubicBezTo>
                      <a:pt x="41" y="143"/>
                      <a:pt x="41" y="143"/>
                      <a:pt x="41" y="143"/>
                    </a:cubicBezTo>
                    <a:cubicBezTo>
                      <a:pt x="40" y="144"/>
                      <a:pt x="40" y="144"/>
                      <a:pt x="40" y="144"/>
                    </a:cubicBezTo>
                    <a:cubicBezTo>
                      <a:pt x="40" y="144"/>
                      <a:pt x="51" y="150"/>
                      <a:pt x="63" y="156"/>
                    </a:cubicBezTo>
                    <a:cubicBezTo>
                      <a:pt x="68" y="159"/>
                      <a:pt x="74" y="162"/>
                      <a:pt x="79" y="164"/>
                    </a:cubicBezTo>
                    <a:cubicBezTo>
                      <a:pt x="81" y="165"/>
                      <a:pt x="83" y="166"/>
                      <a:pt x="85" y="167"/>
                    </a:cubicBezTo>
                    <a:cubicBezTo>
                      <a:pt x="85" y="167"/>
                      <a:pt x="86" y="168"/>
                      <a:pt x="87" y="168"/>
                    </a:cubicBezTo>
                    <a:cubicBezTo>
                      <a:pt x="87" y="168"/>
                      <a:pt x="87" y="168"/>
                      <a:pt x="87" y="168"/>
                    </a:cubicBezTo>
                    <a:cubicBezTo>
                      <a:pt x="88" y="168"/>
                      <a:pt x="88" y="168"/>
                      <a:pt x="88" y="168"/>
                    </a:cubicBezTo>
                    <a:cubicBezTo>
                      <a:pt x="89" y="168"/>
                      <a:pt x="89" y="168"/>
                      <a:pt x="89" y="168"/>
                    </a:cubicBezTo>
                    <a:cubicBezTo>
                      <a:pt x="89" y="168"/>
                      <a:pt x="89" y="168"/>
                      <a:pt x="89" y="167"/>
                    </a:cubicBezTo>
                    <a:cubicBezTo>
                      <a:pt x="89" y="167"/>
                      <a:pt x="89" y="167"/>
                      <a:pt x="89" y="167"/>
                    </a:cubicBezTo>
                    <a:cubicBezTo>
                      <a:pt x="90" y="167"/>
                      <a:pt x="90" y="167"/>
                      <a:pt x="90" y="167"/>
                    </a:cubicBezTo>
                    <a:cubicBezTo>
                      <a:pt x="90" y="166"/>
                      <a:pt x="89" y="166"/>
                      <a:pt x="89" y="166"/>
                    </a:cubicBezTo>
                    <a:cubicBezTo>
                      <a:pt x="89" y="165"/>
                      <a:pt x="89" y="165"/>
                      <a:pt x="89" y="165"/>
                    </a:cubicBezTo>
                    <a:cubicBezTo>
                      <a:pt x="89" y="165"/>
                      <a:pt x="88" y="165"/>
                      <a:pt x="87" y="164"/>
                    </a:cubicBezTo>
                    <a:cubicBezTo>
                      <a:pt x="85" y="163"/>
                      <a:pt x="80" y="160"/>
                      <a:pt x="76" y="158"/>
                    </a:cubicBezTo>
                    <a:cubicBezTo>
                      <a:pt x="74" y="156"/>
                      <a:pt x="72" y="155"/>
                      <a:pt x="71" y="154"/>
                    </a:cubicBezTo>
                    <a:cubicBezTo>
                      <a:pt x="70" y="154"/>
                      <a:pt x="70" y="154"/>
                      <a:pt x="69" y="153"/>
                    </a:cubicBezTo>
                    <a:cubicBezTo>
                      <a:pt x="69" y="153"/>
                      <a:pt x="69" y="153"/>
                      <a:pt x="69" y="153"/>
                    </a:cubicBezTo>
                    <a:cubicBezTo>
                      <a:pt x="69" y="153"/>
                      <a:pt x="69" y="153"/>
                      <a:pt x="69" y="153"/>
                    </a:cubicBezTo>
                    <a:cubicBezTo>
                      <a:pt x="69" y="154"/>
                      <a:pt x="69" y="154"/>
                      <a:pt x="69" y="154"/>
                    </a:cubicBezTo>
                    <a:cubicBezTo>
                      <a:pt x="69" y="153"/>
                      <a:pt x="69" y="153"/>
                      <a:pt x="69" y="153"/>
                    </a:cubicBezTo>
                    <a:cubicBezTo>
                      <a:pt x="69" y="153"/>
                      <a:pt x="69" y="153"/>
                      <a:pt x="69" y="153"/>
                    </a:cubicBezTo>
                    <a:cubicBezTo>
                      <a:pt x="69" y="154"/>
                      <a:pt x="69" y="154"/>
                      <a:pt x="69" y="154"/>
                    </a:cubicBezTo>
                    <a:cubicBezTo>
                      <a:pt x="69" y="153"/>
                      <a:pt x="69" y="153"/>
                      <a:pt x="69" y="153"/>
                    </a:cubicBezTo>
                    <a:cubicBezTo>
                      <a:pt x="68" y="154"/>
                      <a:pt x="68" y="154"/>
                      <a:pt x="68" y="154"/>
                    </a:cubicBezTo>
                    <a:cubicBezTo>
                      <a:pt x="69" y="153"/>
                      <a:pt x="69" y="153"/>
                      <a:pt x="69" y="153"/>
                    </a:cubicBezTo>
                    <a:cubicBezTo>
                      <a:pt x="69" y="153"/>
                      <a:pt x="69" y="153"/>
                      <a:pt x="69" y="153"/>
                    </a:cubicBezTo>
                    <a:cubicBezTo>
                      <a:pt x="68" y="154"/>
                      <a:pt x="68" y="154"/>
                      <a:pt x="68" y="154"/>
                    </a:cubicBezTo>
                    <a:cubicBezTo>
                      <a:pt x="69" y="153"/>
                      <a:pt x="69" y="153"/>
                      <a:pt x="69" y="153"/>
                    </a:cubicBezTo>
                    <a:cubicBezTo>
                      <a:pt x="68" y="154"/>
                      <a:pt x="68" y="154"/>
                      <a:pt x="68" y="154"/>
                    </a:cubicBezTo>
                    <a:cubicBezTo>
                      <a:pt x="70" y="154"/>
                      <a:pt x="70" y="154"/>
                      <a:pt x="70" y="154"/>
                    </a:cubicBezTo>
                    <a:cubicBezTo>
                      <a:pt x="69" y="154"/>
                      <a:pt x="69" y="153"/>
                      <a:pt x="69" y="153"/>
                    </a:cubicBezTo>
                    <a:cubicBezTo>
                      <a:pt x="68" y="154"/>
                      <a:pt x="68" y="154"/>
                      <a:pt x="68" y="154"/>
                    </a:cubicBezTo>
                    <a:cubicBezTo>
                      <a:pt x="70" y="154"/>
                      <a:pt x="70" y="154"/>
                      <a:pt x="70" y="154"/>
                    </a:cubicBezTo>
                    <a:cubicBezTo>
                      <a:pt x="68" y="154"/>
                      <a:pt x="68" y="154"/>
                      <a:pt x="68" y="154"/>
                    </a:cubicBezTo>
                    <a:cubicBezTo>
                      <a:pt x="69" y="154"/>
                      <a:pt x="69" y="154"/>
                      <a:pt x="69" y="154"/>
                    </a:cubicBezTo>
                    <a:cubicBezTo>
                      <a:pt x="70" y="154"/>
                      <a:pt x="70" y="154"/>
                      <a:pt x="70" y="154"/>
                    </a:cubicBezTo>
                    <a:cubicBezTo>
                      <a:pt x="68" y="154"/>
                      <a:pt x="68" y="154"/>
                      <a:pt x="68" y="154"/>
                    </a:cubicBezTo>
                    <a:cubicBezTo>
                      <a:pt x="69" y="154"/>
                      <a:pt x="69" y="154"/>
                      <a:pt x="69" y="154"/>
                    </a:cubicBezTo>
                    <a:cubicBezTo>
                      <a:pt x="68" y="154"/>
                      <a:pt x="68" y="154"/>
                      <a:pt x="68" y="154"/>
                    </a:cubicBezTo>
                    <a:cubicBezTo>
                      <a:pt x="69" y="155"/>
                      <a:pt x="69" y="155"/>
                      <a:pt x="69" y="155"/>
                    </a:cubicBezTo>
                    <a:cubicBezTo>
                      <a:pt x="69" y="154"/>
                      <a:pt x="69" y="154"/>
                      <a:pt x="69" y="154"/>
                    </a:cubicBezTo>
                    <a:cubicBezTo>
                      <a:pt x="68" y="154"/>
                      <a:pt x="68" y="154"/>
                      <a:pt x="68" y="154"/>
                    </a:cubicBezTo>
                    <a:cubicBezTo>
                      <a:pt x="69" y="155"/>
                      <a:pt x="69" y="155"/>
                      <a:pt x="69" y="155"/>
                    </a:cubicBezTo>
                    <a:cubicBezTo>
                      <a:pt x="68" y="154"/>
                      <a:pt x="68" y="154"/>
                      <a:pt x="68" y="154"/>
                    </a:cubicBezTo>
                    <a:cubicBezTo>
                      <a:pt x="67" y="155"/>
                      <a:pt x="67" y="155"/>
                      <a:pt x="67" y="155"/>
                    </a:cubicBezTo>
                    <a:cubicBezTo>
                      <a:pt x="67" y="155"/>
                      <a:pt x="74" y="159"/>
                      <a:pt x="81" y="162"/>
                    </a:cubicBezTo>
                    <a:cubicBezTo>
                      <a:pt x="85" y="164"/>
                      <a:pt x="88" y="165"/>
                      <a:pt x="91" y="167"/>
                    </a:cubicBezTo>
                    <a:cubicBezTo>
                      <a:pt x="93" y="167"/>
                      <a:pt x="94" y="168"/>
                      <a:pt x="95" y="168"/>
                    </a:cubicBezTo>
                    <a:cubicBezTo>
                      <a:pt x="95" y="168"/>
                      <a:pt x="96" y="169"/>
                      <a:pt x="96" y="169"/>
                    </a:cubicBezTo>
                    <a:cubicBezTo>
                      <a:pt x="96" y="169"/>
                      <a:pt x="97" y="169"/>
                      <a:pt x="97" y="169"/>
                    </a:cubicBezTo>
                    <a:cubicBezTo>
                      <a:pt x="98" y="169"/>
                      <a:pt x="98" y="169"/>
                      <a:pt x="98" y="169"/>
                    </a:cubicBezTo>
                    <a:cubicBezTo>
                      <a:pt x="98" y="169"/>
                      <a:pt x="98" y="169"/>
                      <a:pt x="98" y="168"/>
                    </a:cubicBezTo>
                    <a:cubicBezTo>
                      <a:pt x="99" y="168"/>
                      <a:pt x="99" y="167"/>
                      <a:pt x="99" y="167"/>
                    </a:cubicBezTo>
                    <a:cubicBezTo>
                      <a:pt x="99" y="167"/>
                      <a:pt x="98" y="166"/>
                      <a:pt x="98" y="166"/>
                    </a:cubicBezTo>
                    <a:cubicBezTo>
                      <a:pt x="93" y="163"/>
                      <a:pt x="93" y="163"/>
                      <a:pt x="93" y="163"/>
                    </a:cubicBezTo>
                    <a:cubicBezTo>
                      <a:pt x="96" y="159"/>
                      <a:pt x="96" y="159"/>
                      <a:pt x="96" y="159"/>
                    </a:cubicBezTo>
                    <a:cubicBezTo>
                      <a:pt x="96" y="159"/>
                      <a:pt x="96" y="158"/>
                      <a:pt x="96" y="158"/>
                    </a:cubicBezTo>
                    <a:cubicBezTo>
                      <a:pt x="96" y="158"/>
                      <a:pt x="96" y="157"/>
                      <a:pt x="96" y="157"/>
                    </a:cubicBezTo>
                    <a:cubicBezTo>
                      <a:pt x="96" y="157"/>
                      <a:pt x="96" y="157"/>
                      <a:pt x="96" y="157"/>
                    </a:cubicBezTo>
                    <a:cubicBezTo>
                      <a:pt x="98" y="153"/>
                      <a:pt x="98" y="153"/>
                      <a:pt x="98" y="153"/>
                    </a:cubicBezTo>
                    <a:cubicBezTo>
                      <a:pt x="98" y="153"/>
                      <a:pt x="98" y="152"/>
                      <a:pt x="97" y="151"/>
                    </a:cubicBezTo>
                    <a:cubicBezTo>
                      <a:pt x="94" y="149"/>
                      <a:pt x="94" y="149"/>
                      <a:pt x="94" y="149"/>
                    </a:cubicBezTo>
                    <a:cubicBezTo>
                      <a:pt x="96" y="148"/>
                      <a:pt x="96" y="148"/>
                      <a:pt x="96" y="148"/>
                    </a:cubicBezTo>
                    <a:cubicBezTo>
                      <a:pt x="96" y="148"/>
                      <a:pt x="97" y="147"/>
                      <a:pt x="97" y="147"/>
                    </a:cubicBezTo>
                    <a:cubicBezTo>
                      <a:pt x="97" y="146"/>
                      <a:pt x="96" y="146"/>
                      <a:pt x="96" y="145"/>
                    </a:cubicBezTo>
                    <a:cubicBezTo>
                      <a:pt x="93" y="144"/>
                      <a:pt x="93" y="144"/>
                      <a:pt x="93" y="144"/>
                    </a:cubicBezTo>
                    <a:cubicBezTo>
                      <a:pt x="96" y="143"/>
                      <a:pt x="96" y="143"/>
                      <a:pt x="96" y="143"/>
                    </a:cubicBezTo>
                    <a:cubicBezTo>
                      <a:pt x="96" y="143"/>
                      <a:pt x="96" y="142"/>
                      <a:pt x="97" y="142"/>
                    </a:cubicBezTo>
                    <a:cubicBezTo>
                      <a:pt x="97" y="141"/>
                      <a:pt x="96" y="141"/>
                      <a:pt x="96" y="140"/>
                    </a:cubicBezTo>
                    <a:cubicBezTo>
                      <a:pt x="95" y="140"/>
                      <a:pt x="95" y="140"/>
                      <a:pt x="95" y="140"/>
                    </a:cubicBezTo>
                    <a:cubicBezTo>
                      <a:pt x="98" y="138"/>
                      <a:pt x="98" y="138"/>
                      <a:pt x="98" y="138"/>
                    </a:cubicBezTo>
                    <a:cubicBezTo>
                      <a:pt x="99" y="138"/>
                      <a:pt x="99" y="138"/>
                      <a:pt x="99" y="137"/>
                    </a:cubicBezTo>
                    <a:cubicBezTo>
                      <a:pt x="99" y="137"/>
                      <a:pt x="99" y="136"/>
                      <a:pt x="98" y="136"/>
                    </a:cubicBezTo>
                    <a:cubicBezTo>
                      <a:pt x="95" y="133"/>
                      <a:pt x="95" y="133"/>
                      <a:pt x="95" y="133"/>
                    </a:cubicBezTo>
                    <a:cubicBezTo>
                      <a:pt x="94" y="135"/>
                      <a:pt x="94" y="135"/>
                      <a:pt x="94" y="135"/>
                    </a:cubicBezTo>
                    <a:cubicBezTo>
                      <a:pt x="94" y="136"/>
                      <a:pt x="94" y="136"/>
                      <a:pt x="94" y="136"/>
                    </a:cubicBezTo>
                    <a:cubicBezTo>
                      <a:pt x="107" y="137"/>
                      <a:pt x="107" y="137"/>
                      <a:pt x="107" y="137"/>
                    </a:cubicBezTo>
                    <a:cubicBezTo>
                      <a:pt x="107" y="137"/>
                      <a:pt x="108" y="136"/>
                      <a:pt x="108" y="136"/>
                    </a:cubicBezTo>
                    <a:cubicBezTo>
                      <a:pt x="108" y="135"/>
                      <a:pt x="108" y="134"/>
                      <a:pt x="108" y="134"/>
                    </a:cubicBezTo>
                    <a:cubicBezTo>
                      <a:pt x="103" y="131"/>
                      <a:pt x="103" y="131"/>
                      <a:pt x="103" y="131"/>
                    </a:cubicBezTo>
                    <a:cubicBezTo>
                      <a:pt x="102" y="132"/>
                      <a:pt x="102" y="132"/>
                      <a:pt x="102" y="132"/>
                    </a:cubicBezTo>
                    <a:cubicBezTo>
                      <a:pt x="102" y="134"/>
                      <a:pt x="102" y="134"/>
                      <a:pt x="102" y="134"/>
                    </a:cubicBezTo>
                    <a:cubicBezTo>
                      <a:pt x="114" y="134"/>
                      <a:pt x="114" y="134"/>
                      <a:pt x="114" y="134"/>
                    </a:cubicBezTo>
                    <a:cubicBezTo>
                      <a:pt x="115" y="134"/>
                      <a:pt x="115" y="134"/>
                      <a:pt x="115" y="133"/>
                    </a:cubicBezTo>
                    <a:cubicBezTo>
                      <a:pt x="116" y="133"/>
                      <a:pt x="115" y="132"/>
                      <a:pt x="115" y="132"/>
                    </a:cubicBezTo>
                    <a:cubicBezTo>
                      <a:pt x="109" y="128"/>
                      <a:pt x="109" y="128"/>
                      <a:pt x="109" y="128"/>
                    </a:cubicBezTo>
                    <a:cubicBezTo>
                      <a:pt x="108" y="129"/>
                      <a:pt x="108" y="129"/>
                      <a:pt x="108" y="129"/>
                    </a:cubicBezTo>
                    <a:cubicBezTo>
                      <a:pt x="108" y="131"/>
                      <a:pt x="108" y="131"/>
                      <a:pt x="108" y="131"/>
                    </a:cubicBezTo>
                    <a:cubicBezTo>
                      <a:pt x="108" y="131"/>
                      <a:pt x="111" y="131"/>
                      <a:pt x="113" y="131"/>
                    </a:cubicBezTo>
                    <a:cubicBezTo>
                      <a:pt x="116" y="132"/>
                      <a:pt x="119" y="132"/>
                      <a:pt x="121" y="132"/>
                    </a:cubicBezTo>
                    <a:cubicBezTo>
                      <a:pt x="121" y="132"/>
                      <a:pt x="121" y="132"/>
                      <a:pt x="121" y="132"/>
                    </a:cubicBezTo>
                    <a:cubicBezTo>
                      <a:pt x="122" y="132"/>
                      <a:pt x="122" y="132"/>
                      <a:pt x="122" y="132"/>
                    </a:cubicBezTo>
                    <a:cubicBezTo>
                      <a:pt x="122" y="132"/>
                      <a:pt x="122" y="132"/>
                      <a:pt x="122" y="132"/>
                    </a:cubicBezTo>
                    <a:cubicBezTo>
                      <a:pt x="123" y="131"/>
                      <a:pt x="123" y="131"/>
                      <a:pt x="123" y="131"/>
                    </a:cubicBezTo>
                    <a:cubicBezTo>
                      <a:pt x="123" y="131"/>
                      <a:pt x="123" y="130"/>
                      <a:pt x="123" y="130"/>
                    </a:cubicBezTo>
                    <a:cubicBezTo>
                      <a:pt x="123" y="130"/>
                      <a:pt x="122" y="129"/>
                      <a:pt x="122" y="129"/>
                    </a:cubicBezTo>
                    <a:cubicBezTo>
                      <a:pt x="116" y="125"/>
                      <a:pt x="116" y="125"/>
                      <a:pt x="116" y="125"/>
                    </a:cubicBezTo>
                    <a:cubicBezTo>
                      <a:pt x="116" y="127"/>
                      <a:pt x="116" y="127"/>
                      <a:pt x="116" y="127"/>
                    </a:cubicBezTo>
                    <a:cubicBezTo>
                      <a:pt x="115" y="128"/>
                      <a:pt x="115" y="128"/>
                      <a:pt x="115" y="128"/>
                    </a:cubicBezTo>
                    <a:cubicBezTo>
                      <a:pt x="127" y="130"/>
                      <a:pt x="127" y="130"/>
                      <a:pt x="127" y="130"/>
                    </a:cubicBezTo>
                    <a:cubicBezTo>
                      <a:pt x="128" y="130"/>
                      <a:pt x="129" y="130"/>
                      <a:pt x="129" y="129"/>
                    </a:cubicBezTo>
                    <a:cubicBezTo>
                      <a:pt x="129" y="128"/>
                      <a:pt x="129" y="128"/>
                      <a:pt x="128" y="127"/>
                    </a:cubicBezTo>
                    <a:cubicBezTo>
                      <a:pt x="127" y="127"/>
                      <a:pt x="127" y="127"/>
                      <a:pt x="127" y="127"/>
                    </a:cubicBezTo>
                    <a:cubicBezTo>
                      <a:pt x="133" y="127"/>
                      <a:pt x="133" y="127"/>
                      <a:pt x="133" y="127"/>
                    </a:cubicBezTo>
                    <a:cubicBezTo>
                      <a:pt x="134" y="127"/>
                      <a:pt x="134" y="126"/>
                      <a:pt x="134" y="126"/>
                    </a:cubicBezTo>
                    <a:cubicBezTo>
                      <a:pt x="134" y="125"/>
                      <a:pt x="134" y="124"/>
                      <a:pt x="134" y="124"/>
                    </a:cubicBezTo>
                    <a:cubicBezTo>
                      <a:pt x="131" y="122"/>
                      <a:pt x="131" y="122"/>
                      <a:pt x="131" y="122"/>
                    </a:cubicBezTo>
                    <a:cubicBezTo>
                      <a:pt x="130" y="123"/>
                      <a:pt x="130" y="123"/>
                      <a:pt x="130" y="123"/>
                    </a:cubicBezTo>
                    <a:cubicBezTo>
                      <a:pt x="130" y="125"/>
                      <a:pt x="130" y="125"/>
                      <a:pt x="130" y="125"/>
                    </a:cubicBezTo>
                    <a:cubicBezTo>
                      <a:pt x="139" y="125"/>
                      <a:pt x="139" y="125"/>
                      <a:pt x="139" y="125"/>
                    </a:cubicBezTo>
                    <a:cubicBezTo>
                      <a:pt x="139" y="124"/>
                      <a:pt x="140" y="124"/>
                      <a:pt x="140" y="123"/>
                    </a:cubicBezTo>
                    <a:cubicBezTo>
                      <a:pt x="140" y="123"/>
                      <a:pt x="140" y="122"/>
                      <a:pt x="139" y="122"/>
                    </a:cubicBezTo>
                    <a:cubicBezTo>
                      <a:pt x="137" y="120"/>
                      <a:pt x="137" y="120"/>
                      <a:pt x="137" y="120"/>
                    </a:cubicBezTo>
                    <a:cubicBezTo>
                      <a:pt x="137" y="122"/>
                      <a:pt x="137" y="122"/>
                      <a:pt x="137" y="122"/>
                    </a:cubicBezTo>
                    <a:cubicBezTo>
                      <a:pt x="137" y="123"/>
                      <a:pt x="137" y="123"/>
                      <a:pt x="137" y="123"/>
                    </a:cubicBezTo>
                    <a:cubicBezTo>
                      <a:pt x="145" y="122"/>
                      <a:pt x="145" y="122"/>
                      <a:pt x="145" y="122"/>
                    </a:cubicBezTo>
                    <a:cubicBezTo>
                      <a:pt x="146" y="122"/>
                      <a:pt x="147" y="122"/>
                      <a:pt x="147" y="121"/>
                    </a:cubicBezTo>
                    <a:cubicBezTo>
                      <a:pt x="147" y="121"/>
                      <a:pt x="147" y="120"/>
                      <a:pt x="146" y="120"/>
                    </a:cubicBezTo>
                    <a:cubicBezTo>
                      <a:pt x="144" y="118"/>
                      <a:pt x="144" y="118"/>
                      <a:pt x="144" y="118"/>
                    </a:cubicBezTo>
                    <a:cubicBezTo>
                      <a:pt x="143" y="119"/>
                      <a:pt x="143" y="119"/>
                      <a:pt x="143" y="119"/>
                    </a:cubicBezTo>
                    <a:cubicBezTo>
                      <a:pt x="143" y="121"/>
                      <a:pt x="143" y="121"/>
                      <a:pt x="143" y="121"/>
                    </a:cubicBezTo>
                    <a:cubicBezTo>
                      <a:pt x="154" y="121"/>
                      <a:pt x="154" y="121"/>
                      <a:pt x="154" y="121"/>
                    </a:cubicBezTo>
                    <a:cubicBezTo>
                      <a:pt x="155" y="122"/>
                      <a:pt x="156" y="121"/>
                      <a:pt x="156" y="120"/>
                    </a:cubicBezTo>
                    <a:cubicBezTo>
                      <a:pt x="156" y="120"/>
                      <a:pt x="156" y="119"/>
                      <a:pt x="155" y="119"/>
                    </a:cubicBezTo>
                    <a:cubicBezTo>
                      <a:pt x="154" y="118"/>
                      <a:pt x="154" y="118"/>
                      <a:pt x="154" y="118"/>
                    </a:cubicBezTo>
                    <a:cubicBezTo>
                      <a:pt x="160" y="118"/>
                      <a:pt x="160" y="118"/>
                      <a:pt x="160" y="118"/>
                    </a:cubicBezTo>
                    <a:cubicBezTo>
                      <a:pt x="160" y="118"/>
                      <a:pt x="161" y="117"/>
                      <a:pt x="161" y="117"/>
                    </a:cubicBezTo>
                    <a:cubicBezTo>
                      <a:pt x="161" y="116"/>
                      <a:pt x="161" y="115"/>
                      <a:pt x="161" y="115"/>
                    </a:cubicBezTo>
                    <a:cubicBezTo>
                      <a:pt x="158" y="114"/>
                      <a:pt x="158" y="114"/>
                      <a:pt x="158" y="114"/>
                    </a:cubicBezTo>
                    <a:cubicBezTo>
                      <a:pt x="157" y="115"/>
                      <a:pt x="157" y="115"/>
                      <a:pt x="157" y="115"/>
                    </a:cubicBezTo>
                    <a:cubicBezTo>
                      <a:pt x="157" y="116"/>
                      <a:pt x="157" y="116"/>
                      <a:pt x="157" y="116"/>
                    </a:cubicBezTo>
                    <a:cubicBezTo>
                      <a:pt x="169" y="116"/>
                      <a:pt x="169" y="116"/>
                      <a:pt x="169" y="116"/>
                    </a:cubicBezTo>
                    <a:cubicBezTo>
                      <a:pt x="170" y="116"/>
                      <a:pt x="170" y="116"/>
                      <a:pt x="170" y="115"/>
                    </a:cubicBezTo>
                    <a:cubicBezTo>
                      <a:pt x="171" y="114"/>
                      <a:pt x="170" y="114"/>
                      <a:pt x="170" y="113"/>
                    </a:cubicBezTo>
                    <a:cubicBezTo>
                      <a:pt x="166" y="111"/>
                      <a:pt x="166" y="111"/>
                      <a:pt x="166" y="111"/>
                    </a:cubicBezTo>
                    <a:cubicBezTo>
                      <a:pt x="166" y="112"/>
                      <a:pt x="166" y="112"/>
                      <a:pt x="166" y="112"/>
                    </a:cubicBezTo>
                    <a:cubicBezTo>
                      <a:pt x="165" y="114"/>
                      <a:pt x="165" y="114"/>
                      <a:pt x="165" y="114"/>
                    </a:cubicBezTo>
                    <a:cubicBezTo>
                      <a:pt x="174" y="114"/>
                      <a:pt x="174" y="114"/>
                      <a:pt x="174" y="114"/>
                    </a:cubicBezTo>
                    <a:cubicBezTo>
                      <a:pt x="174" y="115"/>
                      <a:pt x="175" y="114"/>
                      <a:pt x="175" y="113"/>
                    </a:cubicBezTo>
                    <a:cubicBezTo>
                      <a:pt x="176" y="113"/>
                      <a:pt x="175" y="112"/>
                      <a:pt x="175" y="112"/>
                    </a:cubicBezTo>
                    <a:cubicBezTo>
                      <a:pt x="171" y="109"/>
                      <a:pt x="171" y="109"/>
                      <a:pt x="171" y="109"/>
                    </a:cubicBezTo>
                    <a:cubicBezTo>
                      <a:pt x="170" y="111"/>
                      <a:pt x="170" y="111"/>
                      <a:pt x="170" y="111"/>
                    </a:cubicBezTo>
                    <a:cubicBezTo>
                      <a:pt x="170" y="112"/>
                      <a:pt x="170" y="112"/>
                      <a:pt x="170" y="112"/>
                    </a:cubicBezTo>
                    <a:cubicBezTo>
                      <a:pt x="182" y="112"/>
                      <a:pt x="182" y="112"/>
                      <a:pt x="182" y="112"/>
                    </a:cubicBezTo>
                    <a:cubicBezTo>
                      <a:pt x="183" y="112"/>
                      <a:pt x="183" y="112"/>
                      <a:pt x="184" y="111"/>
                    </a:cubicBezTo>
                    <a:cubicBezTo>
                      <a:pt x="184" y="111"/>
                      <a:pt x="184" y="110"/>
                      <a:pt x="183" y="110"/>
                    </a:cubicBezTo>
                    <a:cubicBezTo>
                      <a:pt x="179" y="107"/>
                      <a:pt x="179" y="107"/>
                      <a:pt x="179" y="107"/>
                    </a:cubicBezTo>
                    <a:cubicBezTo>
                      <a:pt x="179" y="109"/>
                      <a:pt x="179" y="109"/>
                      <a:pt x="179" y="109"/>
                    </a:cubicBezTo>
                    <a:cubicBezTo>
                      <a:pt x="179" y="110"/>
                      <a:pt x="179" y="110"/>
                      <a:pt x="179" y="110"/>
                    </a:cubicBezTo>
                    <a:cubicBezTo>
                      <a:pt x="188" y="109"/>
                      <a:pt x="188" y="109"/>
                      <a:pt x="188" y="109"/>
                    </a:cubicBezTo>
                    <a:cubicBezTo>
                      <a:pt x="188" y="109"/>
                      <a:pt x="189" y="109"/>
                      <a:pt x="189" y="108"/>
                    </a:cubicBezTo>
                    <a:cubicBezTo>
                      <a:pt x="189" y="108"/>
                      <a:pt x="189" y="107"/>
                      <a:pt x="188" y="107"/>
                    </a:cubicBezTo>
                    <a:cubicBezTo>
                      <a:pt x="184" y="104"/>
                      <a:pt x="184" y="104"/>
                      <a:pt x="184" y="104"/>
                    </a:cubicBezTo>
                    <a:cubicBezTo>
                      <a:pt x="183" y="105"/>
                      <a:pt x="183" y="105"/>
                      <a:pt x="183" y="105"/>
                    </a:cubicBezTo>
                    <a:cubicBezTo>
                      <a:pt x="183" y="107"/>
                      <a:pt x="183" y="107"/>
                      <a:pt x="183" y="107"/>
                    </a:cubicBezTo>
                    <a:cubicBezTo>
                      <a:pt x="195" y="107"/>
                      <a:pt x="195" y="107"/>
                      <a:pt x="195" y="107"/>
                    </a:cubicBezTo>
                    <a:cubicBezTo>
                      <a:pt x="195" y="107"/>
                      <a:pt x="196" y="106"/>
                      <a:pt x="196" y="106"/>
                    </a:cubicBezTo>
                    <a:cubicBezTo>
                      <a:pt x="196" y="105"/>
                      <a:pt x="196" y="104"/>
                      <a:pt x="195" y="104"/>
                    </a:cubicBezTo>
                    <a:cubicBezTo>
                      <a:pt x="191" y="101"/>
                      <a:pt x="191" y="101"/>
                      <a:pt x="191" y="101"/>
                    </a:cubicBezTo>
                    <a:cubicBezTo>
                      <a:pt x="190" y="103"/>
                      <a:pt x="190" y="103"/>
                      <a:pt x="190" y="103"/>
                    </a:cubicBezTo>
                    <a:cubicBezTo>
                      <a:pt x="190" y="104"/>
                      <a:pt x="190" y="104"/>
                      <a:pt x="190" y="104"/>
                    </a:cubicBezTo>
                    <a:cubicBezTo>
                      <a:pt x="203" y="105"/>
                      <a:pt x="203" y="105"/>
                      <a:pt x="203" y="105"/>
                    </a:cubicBezTo>
                    <a:cubicBezTo>
                      <a:pt x="203" y="105"/>
                      <a:pt x="204" y="104"/>
                      <a:pt x="204" y="104"/>
                    </a:cubicBezTo>
                    <a:cubicBezTo>
                      <a:pt x="204" y="103"/>
                      <a:pt x="204" y="102"/>
                      <a:pt x="204" y="102"/>
                    </a:cubicBezTo>
                    <a:cubicBezTo>
                      <a:pt x="200" y="100"/>
                      <a:pt x="200" y="100"/>
                      <a:pt x="200" y="100"/>
                    </a:cubicBezTo>
                    <a:cubicBezTo>
                      <a:pt x="199" y="101"/>
                      <a:pt x="199" y="101"/>
                      <a:pt x="199" y="101"/>
                    </a:cubicBezTo>
                    <a:cubicBezTo>
                      <a:pt x="199" y="102"/>
                      <a:pt x="199" y="102"/>
                      <a:pt x="199" y="102"/>
                    </a:cubicBezTo>
                    <a:cubicBezTo>
                      <a:pt x="211" y="102"/>
                      <a:pt x="211" y="102"/>
                      <a:pt x="211" y="102"/>
                    </a:cubicBezTo>
                    <a:cubicBezTo>
                      <a:pt x="212" y="102"/>
                      <a:pt x="212" y="102"/>
                      <a:pt x="212" y="101"/>
                    </a:cubicBezTo>
                    <a:cubicBezTo>
                      <a:pt x="212" y="101"/>
                      <a:pt x="212" y="100"/>
                      <a:pt x="212" y="100"/>
                    </a:cubicBezTo>
                    <a:cubicBezTo>
                      <a:pt x="209" y="98"/>
                      <a:pt x="209" y="98"/>
                      <a:pt x="209" y="98"/>
                    </a:cubicBezTo>
                    <a:cubicBezTo>
                      <a:pt x="208" y="99"/>
                      <a:pt x="208" y="99"/>
                      <a:pt x="208" y="99"/>
                    </a:cubicBezTo>
                    <a:cubicBezTo>
                      <a:pt x="208" y="100"/>
                      <a:pt x="208" y="100"/>
                      <a:pt x="208" y="100"/>
                    </a:cubicBezTo>
                    <a:cubicBezTo>
                      <a:pt x="217" y="101"/>
                      <a:pt x="217" y="101"/>
                      <a:pt x="217" y="101"/>
                    </a:cubicBezTo>
                    <a:cubicBezTo>
                      <a:pt x="218" y="102"/>
                      <a:pt x="218" y="101"/>
                      <a:pt x="219" y="100"/>
                    </a:cubicBezTo>
                    <a:cubicBezTo>
                      <a:pt x="219" y="100"/>
                      <a:pt x="219" y="99"/>
                      <a:pt x="218" y="99"/>
                    </a:cubicBezTo>
                    <a:cubicBezTo>
                      <a:pt x="218" y="99"/>
                      <a:pt x="218" y="99"/>
                      <a:pt x="218" y="99"/>
                    </a:cubicBezTo>
                    <a:cubicBezTo>
                      <a:pt x="221" y="99"/>
                      <a:pt x="221" y="99"/>
                      <a:pt x="221" y="99"/>
                    </a:cubicBezTo>
                    <a:cubicBezTo>
                      <a:pt x="222" y="99"/>
                      <a:pt x="223" y="99"/>
                      <a:pt x="223" y="98"/>
                    </a:cubicBezTo>
                    <a:cubicBezTo>
                      <a:pt x="223" y="98"/>
                      <a:pt x="223" y="97"/>
                      <a:pt x="223" y="96"/>
                    </a:cubicBezTo>
                    <a:cubicBezTo>
                      <a:pt x="222" y="96"/>
                      <a:pt x="222" y="96"/>
                      <a:pt x="222" y="96"/>
                    </a:cubicBezTo>
                    <a:cubicBezTo>
                      <a:pt x="229" y="96"/>
                      <a:pt x="229" y="96"/>
                      <a:pt x="229" y="96"/>
                    </a:cubicBezTo>
                    <a:cubicBezTo>
                      <a:pt x="229" y="96"/>
                      <a:pt x="230" y="96"/>
                      <a:pt x="230" y="95"/>
                    </a:cubicBezTo>
                    <a:cubicBezTo>
                      <a:pt x="230" y="95"/>
                      <a:pt x="230" y="94"/>
                      <a:pt x="229" y="94"/>
                    </a:cubicBezTo>
                    <a:cubicBezTo>
                      <a:pt x="226" y="92"/>
                      <a:pt x="226" y="92"/>
                      <a:pt x="226" y="92"/>
                    </a:cubicBezTo>
                    <a:cubicBezTo>
                      <a:pt x="225" y="93"/>
                      <a:pt x="225" y="93"/>
                      <a:pt x="225" y="93"/>
                    </a:cubicBezTo>
                    <a:cubicBezTo>
                      <a:pt x="225" y="94"/>
                      <a:pt x="225" y="94"/>
                      <a:pt x="225" y="94"/>
                    </a:cubicBezTo>
                    <a:cubicBezTo>
                      <a:pt x="235" y="95"/>
                      <a:pt x="235" y="95"/>
                      <a:pt x="235" y="95"/>
                    </a:cubicBezTo>
                    <a:cubicBezTo>
                      <a:pt x="235" y="95"/>
                      <a:pt x="236" y="94"/>
                      <a:pt x="236" y="94"/>
                    </a:cubicBezTo>
                    <a:cubicBezTo>
                      <a:pt x="236" y="93"/>
                      <a:pt x="236" y="92"/>
                      <a:pt x="235" y="92"/>
                    </a:cubicBezTo>
                    <a:cubicBezTo>
                      <a:pt x="232" y="90"/>
                      <a:pt x="232" y="90"/>
                      <a:pt x="232" y="90"/>
                    </a:cubicBezTo>
                    <a:cubicBezTo>
                      <a:pt x="232" y="91"/>
                      <a:pt x="232" y="91"/>
                      <a:pt x="232" y="91"/>
                    </a:cubicBezTo>
                    <a:cubicBezTo>
                      <a:pt x="232" y="93"/>
                      <a:pt x="232" y="93"/>
                      <a:pt x="232" y="93"/>
                    </a:cubicBezTo>
                    <a:cubicBezTo>
                      <a:pt x="243" y="92"/>
                      <a:pt x="243" y="92"/>
                      <a:pt x="243" y="92"/>
                    </a:cubicBezTo>
                    <a:cubicBezTo>
                      <a:pt x="244" y="92"/>
                      <a:pt x="245" y="92"/>
                      <a:pt x="245" y="91"/>
                    </a:cubicBezTo>
                    <a:cubicBezTo>
                      <a:pt x="245" y="91"/>
                      <a:pt x="245" y="90"/>
                      <a:pt x="244" y="90"/>
                    </a:cubicBezTo>
                    <a:cubicBezTo>
                      <a:pt x="240" y="87"/>
                      <a:pt x="240" y="87"/>
                      <a:pt x="240" y="87"/>
                    </a:cubicBezTo>
                    <a:cubicBezTo>
                      <a:pt x="240" y="89"/>
                      <a:pt x="240" y="89"/>
                      <a:pt x="240" y="89"/>
                    </a:cubicBezTo>
                    <a:cubicBezTo>
                      <a:pt x="240" y="90"/>
                      <a:pt x="240" y="90"/>
                      <a:pt x="240" y="90"/>
                    </a:cubicBezTo>
                    <a:cubicBezTo>
                      <a:pt x="250" y="89"/>
                      <a:pt x="250" y="89"/>
                      <a:pt x="250" y="89"/>
                    </a:cubicBezTo>
                    <a:cubicBezTo>
                      <a:pt x="251" y="89"/>
                      <a:pt x="251" y="89"/>
                      <a:pt x="251" y="88"/>
                    </a:cubicBezTo>
                    <a:cubicBezTo>
                      <a:pt x="252" y="88"/>
                      <a:pt x="251" y="87"/>
                      <a:pt x="251" y="87"/>
                    </a:cubicBezTo>
                    <a:cubicBezTo>
                      <a:pt x="247" y="85"/>
                      <a:pt x="247" y="85"/>
                      <a:pt x="247" y="85"/>
                    </a:cubicBezTo>
                    <a:cubicBezTo>
                      <a:pt x="246" y="86"/>
                      <a:pt x="246" y="86"/>
                      <a:pt x="246" y="86"/>
                    </a:cubicBezTo>
                    <a:cubicBezTo>
                      <a:pt x="246" y="87"/>
                      <a:pt x="246" y="87"/>
                      <a:pt x="246" y="87"/>
                    </a:cubicBezTo>
                    <a:cubicBezTo>
                      <a:pt x="257" y="88"/>
                      <a:pt x="257" y="88"/>
                      <a:pt x="257" y="88"/>
                    </a:cubicBezTo>
                    <a:cubicBezTo>
                      <a:pt x="258" y="88"/>
                      <a:pt x="258" y="88"/>
                      <a:pt x="259" y="87"/>
                    </a:cubicBezTo>
                    <a:cubicBezTo>
                      <a:pt x="259" y="87"/>
                      <a:pt x="259" y="86"/>
                      <a:pt x="258" y="86"/>
                    </a:cubicBezTo>
                    <a:cubicBezTo>
                      <a:pt x="252" y="82"/>
                      <a:pt x="252" y="82"/>
                      <a:pt x="252" y="82"/>
                    </a:cubicBezTo>
                    <a:cubicBezTo>
                      <a:pt x="251" y="83"/>
                      <a:pt x="251" y="83"/>
                      <a:pt x="251" y="83"/>
                    </a:cubicBezTo>
                    <a:cubicBezTo>
                      <a:pt x="251" y="85"/>
                      <a:pt x="251" y="85"/>
                      <a:pt x="251" y="85"/>
                    </a:cubicBezTo>
                    <a:cubicBezTo>
                      <a:pt x="251" y="85"/>
                      <a:pt x="254" y="85"/>
                      <a:pt x="257" y="85"/>
                    </a:cubicBezTo>
                    <a:cubicBezTo>
                      <a:pt x="260" y="86"/>
                      <a:pt x="263" y="86"/>
                      <a:pt x="265" y="86"/>
                    </a:cubicBezTo>
                    <a:cubicBezTo>
                      <a:pt x="265" y="86"/>
                      <a:pt x="265" y="86"/>
                      <a:pt x="265" y="86"/>
                    </a:cubicBezTo>
                    <a:cubicBezTo>
                      <a:pt x="266" y="86"/>
                      <a:pt x="266" y="86"/>
                      <a:pt x="266" y="86"/>
                    </a:cubicBezTo>
                    <a:cubicBezTo>
                      <a:pt x="266" y="86"/>
                      <a:pt x="266" y="86"/>
                      <a:pt x="267" y="85"/>
                    </a:cubicBezTo>
                    <a:cubicBezTo>
                      <a:pt x="267" y="85"/>
                      <a:pt x="267" y="84"/>
                      <a:pt x="267" y="84"/>
                    </a:cubicBezTo>
                    <a:cubicBezTo>
                      <a:pt x="267" y="84"/>
                      <a:pt x="266" y="83"/>
                      <a:pt x="266" y="83"/>
                    </a:cubicBezTo>
                    <a:cubicBezTo>
                      <a:pt x="266" y="83"/>
                      <a:pt x="266" y="83"/>
                      <a:pt x="266" y="83"/>
                    </a:cubicBezTo>
                    <a:cubicBezTo>
                      <a:pt x="271" y="83"/>
                      <a:pt x="271" y="83"/>
                      <a:pt x="271" y="83"/>
                    </a:cubicBezTo>
                    <a:cubicBezTo>
                      <a:pt x="272" y="83"/>
                      <a:pt x="273" y="83"/>
                      <a:pt x="273" y="82"/>
                    </a:cubicBezTo>
                    <a:cubicBezTo>
                      <a:pt x="273" y="81"/>
                      <a:pt x="273" y="81"/>
                      <a:pt x="272" y="80"/>
                    </a:cubicBezTo>
                    <a:cubicBezTo>
                      <a:pt x="268" y="78"/>
                      <a:pt x="268" y="78"/>
                      <a:pt x="268" y="78"/>
                    </a:cubicBezTo>
                    <a:cubicBezTo>
                      <a:pt x="267" y="79"/>
                      <a:pt x="267" y="79"/>
                      <a:pt x="267" y="79"/>
                    </a:cubicBezTo>
                    <a:cubicBezTo>
                      <a:pt x="267" y="80"/>
                      <a:pt x="267" y="80"/>
                      <a:pt x="267" y="80"/>
                    </a:cubicBezTo>
                    <a:cubicBezTo>
                      <a:pt x="278" y="81"/>
                      <a:pt x="278" y="81"/>
                      <a:pt x="278" y="81"/>
                    </a:cubicBezTo>
                    <a:cubicBezTo>
                      <a:pt x="278" y="81"/>
                      <a:pt x="279" y="81"/>
                      <a:pt x="279" y="80"/>
                    </a:cubicBezTo>
                    <a:cubicBezTo>
                      <a:pt x="279" y="79"/>
                      <a:pt x="279" y="79"/>
                      <a:pt x="279" y="78"/>
                    </a:cubicBezTo>
                    <a:cubicBezTo>
                      <a:pt x="278" y="78"/>
                      <a:pt x="278" y="78"/>
                      <a:pt x="278" y="78"/>
                    </a:cubicBezTo>
                    <a:cubicBezTo>
                      <a:pt x="285" y="78"/>
                      <a:pt x="285" y="78"/>
                      <a:pt x="285" y="78"/>
                    </a:cubicBezTo>
                    <a:cubicBezTo>
                      <a:pt x="285" y="78"/>
                      <a:pt x="286" y="78"/>
                      <a:pt x="286" y="77"/>
                    </a:cubicBezTo>
                    <a:cubicBezTo>
                      <a:pt x="286" y="77"/>
                      <a:pt x="286" y="76"/>
                      <a:pt x="286" y="76"/>
                    </a:cubicBezTo>
                    <a:cubicBezTo>
                      <a:pt x="282" y="73"/>
                      <a:pt x="282" y="73"/>
                      <a:pt x="282" y="73"/>
                    </a:cubicBezTo>
                    <a:cubicBezTo>
                      <a:pt x="281" y="75"/>
                      <a:pt x="281" y="75"/>
                      <a:pt x="281" y="75"/>
                    </a:cubicBezTo>
                    <a:cubicBezTo>
                      <a:pt x="281" y="76"/>
                      <a:pt x="281" y="76"/>
                      <a:pt x="281" y="76"/>
                    </a:cubicBezTo>
                    <a:cubicBezTo>
                      <a:pt x="293" y="76"/>
                      <a:pt x="293" y="76"/>
                      <a:pt x="293" y="76"/>
                    </a:cubicBezTo>
                    <a:cubicBezTo>
                      <a:pt x="294" y="76"/>
                      <a:pt x="294" y="76"/>
                      <a:pt x="294" y="75"/>
                    </a:cubicBezTo>
                    <a:cubicBezTo>
                      <a:pt x="295" y="74"/>
                      <a:pt x="294" y="74"/>
                      <a:pt x="294" y="73"/>
                    </a:cubicBezTo>
                    <a:cubicBezTo>
                      <a:pt x="291" y="71"/>
                      <a:pt x="291" y="71"/>
                      <a:pt x="291" y="71"/>
                    </a:cubicBezTo>
                    <a:cubicBezTo>
                      <a:pt x="290" y="73"/>
                      <a:pt x="290" y="73"/>
                      <a:pt x="290" y="73"/>
                    </a:cubicBezTo>
                    <a:cubicBezTo>
                      <a:pt x="290" y="74"/>
                      <a:pt x="290" y="74"/>
                      <a:pt x="290" y="74"/>
                    </a:cubicBezTo>
                    <a:cubicBezTo>
                      <a:pt x="301" y="74"/>
                      <a:pt x="301" y="74"/>
                      <a:pt x="301" y="74"/>
                    </a:cubicBezTo>
                    <a:cubicBezTo>
                      <a:pt x="302" y="74"/>
                      <a:pt x="302" y="73"/>
                      <a:pt x="302" y="73"/>
                    </a:cubicBezTo>
                    <a:cubicBezTo>
                      <a:pt x="303" y="72"/>
                      <a:pt x="302" y="71"/>
                      <a:pt x="302" y="71"/>
                    </a:cubicBezTo>
                    <a:cubicBezTo>
                      <a:pt x="300" y="70"/>
                      <a:pt x="300" y="70"/>
                      <a:pt x="300" y="70"/>
                    </a:cubicBezTo>
                    <a:cubicBezTo>
                      <a:pt x="302" y="67"/>
                      <a:pt x="302" y="67"/>
                      <a:pt x="302" y="67"/>
                    </a:cubicBezTo>
                    <a:cubicBezTo>
                      <a:pt x="302" y="67"/>
                      <a:pt x="302" y="66"/>
                      <a:pt x="302" y="66"/>
                    </a:cubicBezTo>
                    <a:cubicBezTo>
                      <a:pt x="302" y="65"/>
                      <a:pt x="302" y="65"/>
                      <a:pt x="302" y="65"/>
                    </a:cubicBezTo>
                    <a:cubicBezTo>
                      <a:pt x="298" y="63"/>
                      <a:pt x="298" y="63"/>
                      <a:pt x="298" y="63"/>
                    </a:cubicBezTo>
                    <a:cubicBezTo>
                      <a:pt x="301" y="60"/>
                      <a:pt x="301" y="60"/>
                      <a:pt x="301" y="60"/>
                    </a:cubicBezTo>
                    <a:cubicBezTo>
                      <a:pt x="302" y="59"/>
                      <a:pt x="302" y="59"/>
                      <a:pt x="302" y="58"/>
                    </a:cubicBezTo>
                    <a:cubicBezTo>
                      <a:pt x="302" y="58"/>
                      <a:pt x="301" y="58"/>
                      <a:pt x="301" y="57"/>
                    </a:cubicBezTo>
                    <a:cubicBezTo>
                      <a:pt x="297" y="55"/>
                      <a:pt x="297" y="55"/>
                      <a:pt x="297" y="55"/>
                    </a:cubicBezTo>
                    <a:cubicBezTo>
                      <a:pt x="300" y="51"/>
                      <a:pt x="300" y="51"/>
                      <a:pt x="300" y="51"/>
                    </a:cubicBezTo>
                    <a:cubicBezTo>
                      <a:pt x="300" y="51"/>
                      <a:pt x="300" y="51"/>
                      <a:pt x="300" y="50"/>
                    </a:cubicBezTo>
                    <a:cubicBezTo>
                      <a:pt x="300" y="50"/>
                      <a:pt x="300" y="49"/>
                      <a:pt x="299" y="49"/>
                    </a:cubicBezTo>
                    <a:cubicBezTo>
                      <a:pt x="298" y="49"/>
                      <a:pt x="298" y="49"/>
                      <a:pt x="298" y="49"/>
                    </a:cubicBezTo>
                    <a:cubicBezTo>
                      <a:pt x="301" y="47"/>
                      <a:pt x="301" y="47"/>
                      <a:pt x="301" y="47"/>
                    </a:cubicBezTo>
                    <a:cubicBezTo>
                      <a:pt x="301" y="47"/>
                      <a:pt x="302" y="47"/>
                      <a:pt x="302" y="46"/>
                    </a:cubicBezTo>
                    <a:cubicBezTo>
                      <a:pt x="302" y="46"/>
                      <a:pt x="301" y="45"/>
                      <a:pt x="301" y="45"/>
                    </a:cubicBezTo>
                    <a:cubicBezTo>
                      <a:pt x="299" y="43"/>
                      <a:pt x="299" y="43"/>
                      <a:pt x="299" y="43"/>
                    </a:cubicBezTo>
                    <a:cubicBezTo>
                      <a:pt x="300" y="39"/>
                      <a:pt x="300" y="39"/>
                      <a:pt x="300" y="39"/>
                    </a:cubicBezTo>
                    <a:cubicBezTo>
                      <a:pt x="300" y="39"/>
                      <a:pt x="299" y="38"/>
                      <a:pt x="299" y="38"/>
                    </a:cubicBezTo>
                    <a:cubicBezTo>
                      <a:pt x="298" y="37"/>
                      <a:pt x="298" y="37"/>
                      <a:pt x="298" y="37"/>
                    </a:cubicBezTo>
                    <a:cubicBezTo>
                      <a:pt x="300" y="34"/>
                      <a:pt x="300" y="34"/>
                      <a:pt x="300" y="34"/>
                    </a:cubicBezTo>
                    <a:cubicBezTo>
                      <a:pt x="300" y="34"/>
                      <a:pt x="301" y="33"/>
                      <a:pt x="300" y="33"/>
                    </a:cubicBezTo>
                    <a:cubicBezTo>
                      <a:pt x="300" y="33"/>
                      <a:pt x="300" y="32"/>
                      <a:pt x="300" y="32"/>
                    </a:cubicBezTo>
                    <a:cubicBezTo>
                      <a:pt x="298" y="31"/>
                      <a:pt x="298" y="31"/>
                      <a:pt x="298" y="31"/>
                    </a:cubicBezTo>
                    <a:cubicBezTo>
                      <a:pt x="300" y="27"/>
                      <a:pt x="300" y="27"/>
                      <a:pt x="300" y="27"/>
                    </a:cubicBezTo>
                    <a:cubicBezTo>
                      <a:pt x="301" y="26"/>
                      <a:pt x="300" y="25"/>
                      <a:pt x="300" y="25"/>
                    </a:cubicBezTo>
                    <a:cubicBezTo>
                      <a:pt x="297" y="23"/>
                      <a:pt x="297" y="23"/>
                      <a:pt x="297" y="23"/>
                    </a:cubicBezTo>
                    <a:cubicBezTo>
                      <a:pt x="299" y="19"/>
                      <a:pt x="299" y="19"/>
                      <a:pt x="299" y="19"/>
                    </a:cubicBezTo>
                    <a:cubicBezTo>
                      <a:pt x="300" y="18"/>
                      <a:pt x="299" y="17"/>
                      <a:pt x="299" y="17"/>
                    </a:cubicBezTo>
                    <a:cubicBezTo>
                      <a:pt x="296" y="15"/>
                      <a:pt x="296" y="15"/>
                      <a:pt x="296" y="15"/>
                    </a:cubicBezTo>
                    <a:cubicBezTo>
                      <a:pt x="298" y="11"/>
                      <a:pt x="298" y="11"/>
                      <a:pt x="298" y="11"/>
                    </a:cubicBezTo>
                    <a:cubicBezTo>
                      <a:pt x="299" y="10"/>
                      <a:pt x="299" y="9"/>
                      <a:pt x="298" y="9"/>
                    </a:cubicBezTo>
                    <a:cubicBezTo>
                      <a:pt x="297" y="8"/>
                      <a:pt x="297" y="8"/>
                      <a:pt x="297" y="8"/>
                    </a:cubicBezTo>
                    <a:cubicBezTo>
                      <a:pt x="299" y="5"/>
                      <a:pt x="299" y="5"/>
                      <a:pt x="299" y="5"/>
                    </a:cubicBezTo>
                    <a:cubicBezTo>
                      <a:pt x="299" y="4"/>
                      <a:pt x="299" y="3"/>
                      <a:pt x="298" y="3"/>
                    </a:cubicBezTo>
                    <a:cubicBezTo>
                      <a:pt x="294" y="0"/>
                      <a:pt x="294" y="0"/>
                      <a:pt x="294" y="0"/>
                    </a:cubicBezTo>
                    <a:cubicBezTo>
                      <a:pt x="294" y="0"/>
                      <a:pt x="293" y="0"/>
                      <a:pt x="292" y="1"/>
                    </a:cubicBezTo>
                    <a:cubicBezTo>
                      <a:pt x="292" y="1"/>
                      <a:pt x="292" y="2"/>
                      <a:pt x="293" y="3"/>
                    </a:cubicBezTo>
                    <a:cubicBezTo>
                      <a:pt x="296" y="4"/>
                      <a:pt x="296" y="4"/>
                      <a:pt x="296" y="4"/>
                    </a:cubicBezTo>
                    <a:cubicBezTo>
                      <a:pt x="293" y="8"/>
                      <a:pt x="293" y="8"/>
                      <a:pt x="293" y="8"/>
                    </a:cubicBezTo>
                    <a:cubicBezTo>
                      <a:pt x="293" y="8"/>
                      <a:pt x="293" y="9"/>
                      <a:pt x="294" y="10"/>
                    </a:cubicBezTo>
                    <a:cubicBezTo>
                      <a:pt x="295" y="11"/>
                      <a:pt x="295" y="11"/>
                      <a:pt x="295" y="11"/>
                    </a:cubicBezTo>
                    <a:cubicBezTo>
                      <a:pt x="293" y="15"/>
                      <a:pt x="293" y="15"/>
                      <a:pt x="293" y="15"/>
                    </a:cubicBezTo>
                    <a:cubicBezTo>
                      <a:pt x="292" y="16"/>
                      <a:pt x="293" y="17"/>
                      <a:pt x="293" y="17"/>
                    </a:cubicBezTo>
                    <a:cubicBezTo>
                      <a:pt x="296" y="19"/>
                      <a:pt x="296" y="19"/>
                      <a:pt x="296" y="19"/>
                    </a:cubicBezTo>
                    <a:cubicBezTo>
                      <a:pt x="294" y="23"/>
                      <a:pt x="294" y="23"/>
                      <a:pt x="294" y="23"/>
                    </a:cubicBezTo>
                    <a:cubicBezTo>
                      <a:pt x="293" y="24"/>
                      <a:pt x="294" y="24"/>
                      <a:pt x="294" y="25"/>
                    </a:cubicBezTo>
                    <a:cubicBezTo>
                      <a:pt x="297" y="27"/>
                      <a:pt x="297" y="27"/>
                      <a:pt x="297" y="27"/>
                    </a:cubicBezTo>
                    <a:cubicBezTo>
                      <a:pt x="295" y="31"/>
                      <a:pt x="295" y="31"/>
                      <a:pt x="295" y="31"/>
                    </a:cubicBezTo>
                    <a:cubicBezTo>
                      <a:pt x="294" y="31"/>
                      <a:pt x="294" y="32"/>
                      <a:pt x="295" y="32"/>
                    </a:cubicBezTo>
                    <a:cubicBezTo>
                      <a:pt x="297" y="33"/>
                      <a:pt x="297" y="33"/>
                      <a:pt x="297" y="33"/>
                    </a:cubicBezTo>
                    <a:cubicBezTo>
                      <a:pt x="294" y="36"/>
                      <a:pt x="294" y="36"/>
                      <a:pt x="294" y="36"/>
                    </a:cubicBezTo>
                    <a:cubicBezTo>
                      <a:pt x="294" y="36"/>
                      <a:pt x="294" y="37"/>
                      <a:pt x="294" y="37"/>
                    </a:cubicBezTo>
                    <a:cubicBezTo>
                      <a:pt x="294" y="38"/>
                      <a:pt x="294" y="38"/>
                      <a:pt x="295" y="38"/>
                    </a:cubicBezTo>
                    <a:cubicBezTo>
                      <a:pt x="296" y="40"/>
                      <a:pt x="296" y="40"/>
                      <a:pt x="296" y="40"/>
                    </a:cubicBezTo>
                    <a:cubicBezTo>
                      <a:pt x="296" y="44"/>
                      <a:pt x="296" y="44"/>
                      <a:pt x="296" y="44"/>
                    </a:cubicBezTo>
                    <a:cubicBezTo>
                      <a:pt x="295" y="44"/>
                      <a:pt x="296" y="45"/>
                      <a:pt x="296" y="45"/>
                    </a:cubicBezTo>
                    <a:cubicBezTo>
                      <a:pt x="297" y="46"/>
                      <a:pt x="297" y="46"/>
                      <a:pt x="297" y="46"/>
                    </a:cubicBezTo>
                    <a:cubicBezTo>
                      <a:pt x="294" y="47"/>
                      <a:pt x="294" y="47"/>
                      <a:pt x="294" y="47"/>
                    </a:cubicBezTo>
                    <a:cubicBezTo>
                      <a:pt x="294" y="47"/>
                      <a:pt x="294" y="48"/>
                      <a:pt x="294" y="48"/>
                    </a:cubicBezTo>
                    <a:cubicBezTo>
                      <a:pt x="294" y="49"/>
                      <a:pt x="294" y="49"/>
                      <a:pt x="294" y="50"/>
                    </a:cubicBezTo>
                    <a:cubicBezTo>
                      <a:pt x="296" y="51"/>
                      <a:pt x="296" y="51"/>
                      <a:pt x="296" y="51"/>
                    </a:cubicBezTo>
                    <a:cubicBezTo>
                      <a:pt x="294" y="55"/>
                      <a:pt x="294" y="55"/>
                      <a:pt x="294" y="55"/>
                    </a:cubicBezTo>
                    <a:cubicBezTo>
                      <a:pt x="294" y="55"/>
                      <a:pt x="294" y="55"/>
                      <a:pt x="294" y="56"/>
                    </a:cubicBezTo>
                    <a:cubicBezTo>
                      <a:pt x="294" y="56"/>
                      <a:pt x="294" y="56"/>
                      <a:pt x="294" y="57"/>
                    </a:cubicBezTo>
                    <a:cubicBezTo>
                      <a:pt x="298" y="59"/>
                      <a:pt x="298" y="59"/>
                      <a:pt x="298" y="59"/>
                    </a:cubicBezTo>
                    <a:cubicBezTo>
                      <a:pt x="295" y="62"/>
                      <a:pt x="295" y="62"/>
                      <a:pt x="295" y="62"/>
                    </a:cubicBezTo>
                    <a:cubicBezTo>
                      <a:pt x="294" y="62"/>
                      <a:pt x="294" y="63"/>
                      <a:pt x="294" y="63"/>
                    </a:cubicBezTo>
                    <a:cubicBezTo>
                      <a:pt x="294" y="63"/>
                      <a:pt x="295" y="64"/>
                      <a:pt x="295" y="64"/>
                    </a:cubicBezTo>
                    <a:cubicBezTo>
                      <a:pt x="299" y="66"/>
                      <a:pt x="299" y="66"/>
                      <a:pt x="299" y="66"/>
                    </a:cubicBezTo>
                    <a:cubicBezTo>
                      <a:pt x="297" y="69"/>
                      <a:pt x="297" y="69"/>
                      <a:pt x="297" y="69"/>
                    </a:cubicBezTo>
                    <a:cubicBezTo>
                      <a:pt x="296" y="70"/>
                      <a:pt x="296" y="70"/>
                      <a:pt x="296" y="71"/>
                    </a:cubicBezTo>
                    <a:cubicBezTo>
                      <a:pt x="296" y="71"/>
                      <a:pt x="297" y="71"/>
                      <a:pt x="297" y="72"/>
                    </a:cubicBezTo>
                    <a:cubicBezTo>
                      <a:pt x="300" y="73"/>
                      <a:pt x="300" y="73"/>
                      <a:pt x="300" y="73"/>
                    </a:cubicBezTo>
                    <a:cubicBezTo>
                      <a:pt x="301" y="72"/>
                      <a:pt x="301" y="72"/>
                      <a:pt x="301" y="72"/>
                    </a:cubicBezTo>
                    <a:cubicBezTo>
                      <a:pt x="301" y="71"/>
                      <a:pt x="301" y="71"/>
                      <a:pt x="301" y="71"/>
                    </a:cubicBezTo>
                    <a:cubicBezTo>
                      <a:pt x="290" y="71"/>
                      <a:pt x="290" y="71"/>
                      <a:pt x="290" y="71"/>
                    </a:cubicBezTo>
                    <a:cubicBezTo>
                      <a:pt x="289" y="71"/>
                      <a:pt x="289" y="72"/>
                      <a:pt x="288" y="72"/>
                    </a:cubicBezTo>
                    <a:cubicBezTo>
                      <a:pt x="288" y="73"/>
                      <a:pt x="289" y="74"/>
                      <a:pt x="289" y="74"/>
                    </a:cubicBezTo>
                    <a:cubicBezTo>
                      <a:pt x="292" y="76"/>
                      <a:pt x="292" y="76"/>
                      <a:pt x="292" y="76"/>
                    </a:cubicBezTo>
                    <a:cubicBezTo>
                      <a:pt x="293" y="75"/>
                      <a:pt x="293" y="75"/>
                      <a:pt x="293" y="75"/>
                    </a:cubicBezTo>
                    <a:cubicBezTo>
                      <a:pt x="293" y="73"/>
                      <a:pt x="293" y="73"/>
                      <a:pt x="293" y="73"/>
                    </a:cubicBezTo>
                    <a:cubicBezTo>
                      <a:pt x="281" y="73"/>
                      <a:pt x="281" y="73"/>
                      <a:pt x="281" y="73"/>
                    </a:cubicBezTo>
                    <a:cubicBezTo>
                      <a:pt x="280" y="73"/>
                      <a:pt x="280" y="73"/>
                      <a:pt x="280" y="74"/>
                    </a:cubicBezTo>
                    <a:cubicBezTo>
                      <a:pt x="279" y="75"/>
                      <a:pt x="280" y="75"/>
                      <a:pt x="280" y="76"/>
                    </a:cubicBezTo>
                    <a:cubicBezTo>
                      <a:pt x="284" y="78"/>
                      <a:pt x="284" y="78"/>
                      <a:pt x="284" y="78"/>
                    </a:cubicBezTo>
                    <a:cubicBezTo>
                      <a:pt x="285" y="77"/>
                      <a:pt x="285" y="77"/>
                      <a:pt x="285" y="77"/>
                    </a:cubicBezTo>
                    <a:cubicBezTo>
                      <a:pt x="285" y="75"/>
                      <a:pt x="285" y="75"/>
                      <a:pt x="285" y="75"/>
                    </a:cubicBezTo>
                    <a:cubicBezTo>
                      <a:pt x="273" y="75"/>
                      <a:pt x="273" y="75"/>
                      <a:pt x="273" y="75"/>
                    </a:cubicBezTo>
                    <a:cubicBezTo>
                      <a:pt x="272" y="75"/>
                      <a:pt x="272" y="75"/>
                      <a:pt x="271" y="76"/>
                    </a:cubicBezTo>
                    <a:cubicBezTo>
                      <a:pt x="271" y="77"/>
                      <a:pt x="271" y="77"/>
                      <a:pt x="272" y="78"/>
                    </a:cubicBezTo>
                    <a:cubicBezTo>
                      <a:pt x="277" y="81"/>
                      <a:pt x="277" y="81"/>
                      <a:pt x="277" y="81"/>
                    </a:cubicBezTo>
                    <a:cubicBezTo>
                      <a:pt x="278" y="80"/>
                      <a:pt x="278" y="80"/>
                      <a:pt x="278" y="80"/>
                    </a:cubicBezTo>
                    <a:cubicBezTo>
                      <a:pt x="278" y="78"/>
                      <a:pt x="278" y="78"/>
                      <a:pt x="278" y="78"/>
                    </a:cubicBezTo>
                    <a:cubicBezTo>
                      <a:pt x="267" y="77"/>
                      <a:pt x="267" y="77"/>
                      <a:pt x="267" y="77"/>
                    </a:cubicBezTo>
                    <a:cubicBezTo>
                      <a:pt x="266" y="77"/>
                      <a:pt x="266" y="78"/>
                      <a:pt x="266" y="78"/>
                    </a:cubicBezTo>
                    <a:cubicBezTo>
                      <a:pt x="265" y="79"/>
                      <a:pt x="266" y="80"/>
                      <a:pt x="266" y="80"/>
                    </a:cubicBezTo>
                    <a:cubicBezTo>
                      <a:pt x="271" y="83"/>
                      <a:pt x="271" y="83"/>
                      <a:pt x="271" y="83"/>
                    </a:cubicBezTo>
                    <a:cubicBezTo>
                      <a:pt x="271" y="82"/>
                      <a:pt x="271" y="82"/>
                      <a:pt x="271" y="82"/>
                    </a:cubicBezTo>
                    <a:cubicBezTo>
                      <a:pt x="271" y="80"/>
                      <a:pt x="271" y="80"/>
                      <a:pt x="271" y="80"/>
                    </a:cubicBezTo>
                    <a:cubicBezTo>
                      <a:pt x="261" y="80"/>
                      <a:pt x="261" y="80"/>
                      <a:pt x="261" y="80"/>
                    </a:cubicBezTo>
                    <a:cubicBezTo>
                      <a:pt x="260" y="80"/>
                      <a:pt x="259" y="80"/>
                      <a:pt x="259" y="81"/>
                    </a:cubicBezTo>
                    <a:cubicBezTo>
                      <a:pt x="259" y="82"/>
                      <a:pt x="259" y="82"/>
                      <a:pt x="260" y="83"/>
                    </a:cubicBezTo>
                    <a:cubicBezTo>
                      <a:pt x="265" y="86"/>
                      <a:pt x="265" y="86"/>
                      <a:pt x="265" y="86"/>
                    </a:cubicBezTo>
                    <a:cubicBezTo>
                      <a:pt x="265" y="84"/>
                      <a:pt x="265" y="84"/>
                      <a:pt x="265" y="84"/>
                    </a:cubicBezTo>
                    <a:cubicBezTo>
                      <a:pt x="264" y="83"/>
                      <a:pt x="264" y="83"/>
                      <a:pt x="264" y="83"/>
                    </a:cubicBezTo>
                    <a:cubicBezTo>
                      <a:pt x="265" y="84"/>
                      <a:pt x="265" y="84"/>
                      <a:pt x="265" y="84"/>
                    </a:cubicBezTo>
                    <a:cubicBezTo>
                      <a:pt x="265" y="83"/>
                      <a:pt x="265" y="83"/>
                      <a:pt x="265" y="83"/>
                    </a:cubicBezTo>
                    <a:cubicBezTo>
                      <a:pt x="265" y="83"/>
                      <a:pt x="264" y="83"/>
                      <a:pt x="264" y="83"/>
                    </a:cubicBezTo>
                    <a:cubicBezTo>
                      <a:pt x="265" y="84"/>
                      <a:pt x="265" y="84"/>
                      <a:pt x="265" y="84"/>
                    </a:cubicBezTo>
                    <a:cubicBezTo>
                      <a:pt x="265" y="83"/>
                      <a:pt x="265" y="83"/>
                      <a:pt x="265" y="83"/>
                    </a:cubicBezTo>
                    <a:cubicBezTo>
                      <a:pt x="265" y="84"/>
                      <a:pt x="265" y="84"/>
                      <a:pt x="265" y="84"/>
                    </a:cubicBezTo>
                    <a:cubicBezTo>
                      <a:pt x="265" y="83"/>
                      <a:pt x="265" y="83"/>
                      <a:pt x="265" y="83"/>
                    </a:cubicBezTo>
                    <a:cubicBezTo>
                      <a:pt x="265" y="83"/>
                      <a:pt x="265" y="83"/>
                      <a:pt x="265" y="83"/>
                    </a:cubicBezTo>
                    <a:cubicBezTo>
                      <a:pt x="265" y="84"/>
                      <a:pt x="265" y="84"/>
                      <a:pt x="265" y="84"/>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4" y="83"/>
                      <a:pt x="260" y="83"/>
                      <a:pt x="257" y="82"/>
                    </a:cubicBezTo>
                    <a:cubicBezTo>
                      <a:pt x="254" y="82"/>
                      <a:pt x="251" y="82"/>
                      <a:pt x="251" y="82"/>
                    </a:cubicBezTo>
                    <a:cubicBezTo>
                      <a:pt x="251" y="82"/>
                      <a:pt x="250" y="82"/>
                      <a:pt x="250" y="83"/>
                    </a:cubicBezTo>
                    <a:cubicBezTo>
                      <a:pt x="250" y="83"/>
                      <a:pt x="250" y="84"/>
                      <a:pt x="250" y="84"/>
                    </a:cubicBezTo>
                    <a:cubicBezTo>
                      <a:pt x="251" y="85"/>
                      <a:pt x="251" y="85"/>
                      <a:pt x="251" y="85"/>
                    </a:cubicBezTo>
                    <a:cubicBezTo>
                      <a:pt x="247" y="84"/>
                      <a:pt x="247" y="84"/>
                      <a:pt x="247" y="84"/>
                    </a:cubicBezTo>
                    <a:cubicBezTo>
                      <a:pt x="246" y="84"/>
                      <a:pt x="245" y="85"/>
                      <a:pt x="245" y="85"/>
                    </a:cubicBezTo>
                    <a:cubicBezTo>
                      <a:pt x="245" y="86"/>
                      <a:pt x="245" y="87"/>
                      <a:pt x="246" y="87"/>
                    </a:cubicBezTo>
                    <a:cubicBezTo>
                      <a:pt x="249" y="89"/>
                      <a:pt x="249" y="89"/>
                      <a:pt x="249" y="89"/>
                    </a:cubicBezTo>
                    <a:cubicBezTo>
                      <a:pt x="250" y="88"/>
                      <a:pt x="250" y="88"/>
                      <a:pt x="250" y="88"/>
                    </a:cubicBezTo>
                    <a:cubicBezTo>
                      <a:pt x="250" y="86"/>
                      <a:pt x="250" y="86"/>
                      <a:pt x="250" y="86"/>
                    </a:cubicBezTo>
                    <a:cubicBezTo>
                      <a:pt x="240" y="87"/>
                      <a:pt x="240" y="87"/>
                      <a:pt x="240" y="87"/>
                    </a:cubicBezTo>
                    <a:cubicBezTo>
                      <a:pt x="239" y="87"/>
                      <a:pt x="238" y="88"/>
                      <a:pt x="238" y="88"/>
                    </a:cubicBezTo>
                    <a:cubicBezTo>
                      <a:pt x="238" y="89"/>
                      <a:pt x="238" y="90"/>
                      <a:pt x="239" y="90"/>
                    </a:cubicBezTo>
                    <a:cubicBezTo>
                      <a:pt x="243" y="92"/>
                      <a:pt x="243" y="92"/>
                      <a:pt x="243" y="92"/>
                    </a:cubicBezTo>
                    <a:cubicBezTo>
                      <a:pt x="243" y="91"/>
                      <a:pt x="243" y="91"/>
                      <a:pt x="243" y="91"/>
                    </a:cubicBezTo>
                    <a:cubicBezTo>
                      <a:pt x="243" y="89"/>
                      <a:pt x="243" y="89"/>
                      <a:pt x="243" y="89"/>
                    </a:cubicBezTo>
                    <a:cubicBezTo>
                      <a:pt x="232" y="90"/>
                      <a:pt x="232" y="90"/>
                      <a:pt x="232" y="90"/>
                    </a:cubicBezTo>
                    <a:cubicBezTo>
                      <a:pt x="231" y="90"/>
                      <a:pt x="230" y="90"/>
                      <a:pt x="230" y="91"/>
                    </a:cubicBezTo>
                    <a:cubicBezTo>
                      <a:pt x="230" y="92"/>
                      <a:pt x="230" y="92"/>
                      <a:pt x="231" y="93"/>
                    </a:cubicBezTo>
                    <a:cubicBezTo>
                      <a:pt x="234" y="94"/>
                      <a:pt x="234" y="94"/>
                      <a:pt x="234" y="94"/>
                    </a:cubicBezTo>
                    <a:cubicBezTo>
                      <a:pt x="235" y="93"/>
                      <a:pt x="235" y="93"/>
                      <a:pt x="235" y="93"/>
                    </a:cubicBezTo>
                    <a:cubicBezTo>
                      <a:pt x="235" y="92"/>
                      <a:pt x="235" y="92"/>
                      <a:pt x="235" y="92"/>
                    </a:cubicBezTo>
                    <a:cubicBezTo>
                      <a:pt x="226" y="91"/>
                      <a:pt x="226" y="91"/>
                      <a:pt x="226" y="91"/>
                    </a:cubicBezTo>
                    <a:cubicBezTo>
                      <a:pt x="225" y="91"/>
                      <a:pt x="224" y="92"/>
                      <a:pt x="224" y="92"/>
                    </a:cubicBezTo>
                    <a:cubicBezTo>
                      <a:pt x="224" y="93"/>
                      <a:pt x="224" y="94"/>
                      <a:pt x="225" y="94"/>
                    </a:cubicBezTo>
                    <a:cubicBezTo>
                      <a:pt x="228" y="96"/>
                      <a:pt x="228" y="96"/>
                      <a:pt x="228" y="96"/>
                    </a:cubicBezTo>
                    <a:cubicBezTo>
                      <a:pt x="229" y="95"/>
                      <a:pt x="229" y="95"/>
                      <a:pt x="229" y="95"/>
                    </a:cubicBezTo>
                    <a:cubicBezTo>
                      <a:pt x="229" y="93"/>
                      <a:pt x="229" y="93"/>
                      <a:pt x="229" y="93"/>
                    </a:cubicBezTo>
                    <a:cubicBezTo>
                      <a:pt x="217" y="93"/>
                      <a:pt x="217" y="93"/>
                      <a:pt x="217" y="93"/>
                    </a:cubicBezTo>
                    <a:cubicBezTo>
                      <a:pt x="216" y="93"/>
                      <a:pt x="216" y="94"/>
                      <a:pt x="216" y="94"/>
                    </a:cubicBezTo>
                    <a:cubicBezTo>
                      <a:pt x="215" y="95"/>
                      <a:pt x="216" y="96"/>
                      <a:pt x="216" y="96"/>
                    </a:cubicBezTo>
                    <a:cubicBezTo>
                      <a:pt x="221" y="99"/>
                      <a:pt x="221" y="99"/>
                      <a:pt x="221" y="99"/>
                    </a:cubicBezTo>
                    <a:cubicBezTo>
                      <a:pt x="222" y="98"/>
                      <a:pt x="222" y="98"/>
                      <a:pt x="222" y="98"/>
                    </a:cubicBezTo>
                    <a:cubicBezTo>
                      <a:pt x="222" y="96"/>
                      <a:pt x="222" y="96"/>
                      <a:pt x="222" y="96"/>
                    </a:cubicBezTo>
                    <a:cubicBezTo>
                      <a:pt x="211" y="95"/>
                      <a:pt x="211" y="95"/>
                      <a:pt x="211" y="95"/>
                    </a:cubicBezTo>
                    <a:cubicBezTo>
                      <a:pt x="210" y="94"/>
                      <a:pt x="210" y="95"/>
                      <a:pt x="209" y="95"/>
                    </a:cubicBezTo>
                    <a:cubicBezTo>
                      <a:pt x="209" y="96"/>
                      <a:pt x="209" y="97"/>
                      <a:pt x="210" y="97"/>
                    </a:cubicBezTo>
                    <a:cubicBezTo>
                      <a:pt x="211" y="98"/>
                      <a:pt x="211" y="98"/>
                      <a:pt x="211" y="98"/>
                    </a:cubicBezTo>
                    <a:cubicBezTo>
                      <a:pt x="208" y="97"/>
                      <a:pt x="208" y="97"/>
                      <a:pt x="208" y="97"/>
                    </a:cubicBezTo>
                    <a:cubicBezTo>
                      <a:pt x="207" y="97"/>
                      <a:pt x="207" y="98"/>
                      <a:pt x="206" y="98"/>
                    </a:cubicBezTo>
                    <a:cubicBezTo>
                      <a:pt x="206" y="99"/>
                      <a:pt x="206" y="100"/>
                      <a:pt x="207" y="100"/>
                    </a:cubicBezTo>
                    <a:cubicBezTo>
                      <a:pt x="210" y="102"/>
                      <a:pt x="210" y="102"/>
                      <a:pt x="210" y="102"/>
                    </a:cubicBezTo>
                    <a:cubicBezTo>
                      <a:pt x="211" y="101"/>
                      <a:pt x="211" y="101"/>
                      <a:pt x="211" y="101"/>
                    </a:cubicBezTo>
                    <a:cubicBezTo>
                      <a:pt x="211" y="99"/>
                      <a:pt x="211" y="99"/>
                      <a:pt x="211" y="99"/>
                    </a:cubicBezTo>
                    <a:cubicBezTo>
                      <a:pt x="199" y="99"/>
                      <a:pt x="199" y="99"/>
                      <a:pt x="199" y="99"/>
                    </a:cubicBezTo>
                    <a:cubicBezTo>
                      <a:pt x="198" y="99"/>
                      <a:pt x="198" y="100"/>
                      <a:pt x="198" y="101"/>
                    </a:cubicBezTo>
                    <a:cubicBezTo>
                      <a:pt x="197" y="101"/>
                      <a:pt x="198" y="102"/>
                      <a:pt x="198" y="102"/>
                    </a:cubicBezTo>
                    <a:cubicBezTo>
                      <a:pt x="202" y="105"/>
                      <a:pt x="202" y="105"/>
                      <a:pt x="202" y="105"/>
                    </a:cubicBezTo>
                    <a:cubicBezTo>
                      <a:pt x="203" y="103"/>
                      <a:pt x="203" y="103"/>
                      <a:pt x="203" y="103"/>
                    </a:cubicBezTo>
                    <a:cubicBezTo>
                      <a:pt x="203" y="102"/>
                      <a:pt x="203" y="102"/>
                      <a:pt x="203" y="102"/>
                    </a:cubicBezTo>
                    <a:cubicBezTo>
                      <a:pt x="190" y="101"/>
                      <a:pt x="190" y="101"/>
                      <a:pt x="190" y="101"/>
                    </a:cubicBezTo>
                    <a:cubicBezTo>
                      <a:pt x="190" y="101"/>
                      <a:pt x="189" y="101"/>
                      <a:pt x="189" y="102"/>
                    </a:cubicBezTo>
                    <a:cubicBezTo>
                      <a:pt x="189" y="103"/>
                      <a:pt x="189" y="103"/>
                      <a:pt x="189" y="104"/>
                    </a:cubicBezTo>
                    <a:cubicBezTo>
                      <a:pt x="194" y="107"/>
                      <a:pt x="194" y="107"/>
                      <a:pt x="194" y="107"/>
                    </a:cubicBezTo>
                    <a:cubicBezTo>
                      <a:pt x="195" y="105"/>
                      <a:pt x="195" y="105"/>
                      <a:pt x="195" y="105"/>
                    </a:cubicBezTo>
                    <a:cubicBezTo>
                      <a:pt x="195" y="104"/>
                      <a:pt x="195" y="104"/>
                      <a:pt x="195" y="104"/>
                    </a:cubicBezTo>
                    <a:cubicBezTo>
                      <a:pt x="183" y="104"/>
                      <a:pt x="183" y="104"/>
                      <a:pt x="183" y="104"/>
                    </a:cubicBezTo>
                    <a:cubicBezTo>
                      <a:pt x="183" y="104"/>
                      <a:pt x="182" y="104"/>
                      <a:pt x="182" y="105"/>
                    </a:cubicBezTo>
                    <a:cubicBezTo>
                      <a:pt x="182" y="106"/>
                      <a:pt x="182" y="106"/>
                      <a:pt x="182" y="107"/>
                    </a:cubicBezTo>
                    <a:cubicBezTo>
                      <a:pt x="183" y="107"/>
                      <a:pt x="183" y="107"/>
                      <a:pt x="183" y="107"/>
                    </a:cubicBezTo>
                    <a:cubicBezTo>
                      <a:pt x="178" y="107"/>
                      <a:pt x="178" y="107"/>
                      <a:pt x="178" y="107"/>
                    </a:cubicBezTo>
                    <a:cubicBezTo>
                      <a:pt x="178" y="107"/>
                      <a:pt x="177" y="108"/>
                      <a:pt x="177" y="108"/>
                    </a:cubicBezTo>
                    <a:cubicBezTo>
                      <a:pt x="177" y="109"/>
                      <a:pt x="177" y="109"/>
                      <a:pt x="178" y="110"/>
                    </a:cubicBezTo>
                    <a:cubicBezTo>
                      <a:pt x="181" y="112"/>
                      <a:pt x="181" y="112"/>
                      <a:pt x="181" y="112"/>
                    </a:cubicBezTo>
                    <a:cubicBezTo>
                      <a:pt x="182" y="111"/>
                      <a:pt x="182" y="111"/>
                      <a:pt x="182" y="111"/>
                    </a:cubicBezTo>
                    <a:cubicBezTo>
                      <a:pt x="182" y="109"/>
                      <a:pt x="182" y="109"/>
                      <a:pt x="182" y="109"/>
                    </a:cubicBezTo>
                    <a:cubicBezTo>
                      <a:pt x="170" y="109"/>
                      <a:pt x="170" y="109"/>
                      <a:pt x="170" y="109"/>
                    </a:cubicBezTo>
                    <a:cubicBezTo>
                      <a:pt x="169" y="109"/>
                      <a:pt x="169" y="109"/>
                      <a:pt x="169" y="110"/>
                    </a:cubicBezTo>
                    <a:cubicBezTo>
                      <a:pt x="168" y="111"/>
                      <a:pt x="169" y="111"/>
                      <a:pt x="169" y="112"/>
                    </a:cubicBezTo>
                    <a:cubicBezTo>
                      <a:pt x="173" y="114"/>
                      <a:pt x="173" y="114"/>
                      <a:pt x="173" y="114"/>
                    </a:cubicBezTo>
                    <a:cubicBezTo>
                      <a:pt x="174" y="113"/>
                      <a:pt x="174" y="113"/>
                      <a:pt x="174" y="113"/>
                    </a:cubicBezTo>
                    <a:cubicBezTo>
                      <a:pt x="174" y="112"/>
                      <a:pt x="174" y="112"/>
                      <a:pt x="174" y="112"/>
                    </a:cubicBezTo>
                    <a:cubicBezTo>
                      <a:pt x="166" y="111"/>
                      <a:pt x="166" y="111"/>
                      <a:pt x="166" y="111"/>
                    </a:cubicBezTo>
                    <a:cubicBezTo>
                      <a:pt x="165" y="111"/>
                      <a:pt x="164" y="111"/>
                      <a:pt x="164" y="112"/>
                    </a:cubicBezTo>
                    <a:cubicBezTo>
                      <a:pt x="164" y="113"/>
                      <a:pt x="164" y="113"/>
                      <a:pt x="165" y="114"/>
                    </a:cubicBezTo>
                    <a:cubicBezTo>
                      <a:pt x="168" y="116"/>
                      <a:pt x="168" y="116"/>
                      <a:pt x="168" y="116"/>
                    </a:cubicBezTo>
                    <a:cubicBezTo>
                      <a:pt x="169" y="115"/>
                      <a:pt x="169" y="115"/>
                      <a:pt x="169" y="115"/>
                    </a:cubicBezTo>
                    <a:cubicBezTo>
                      <a:pt x="169" y="113"/>
                      <a:pt x="169" y="113"/>
                      <a:pt x="169" y="113"/>
                    </a:cubicBezTo>
                    <a:cubicBezTo>
                      <a:pt x="157" y="113"/>
                      <a:pt x="157" y="113"/>
                      <a:pt x="157" y="113"/>
                    </a:cubicBezTo>
                    <a:cubicBezTo>
                      <a:pt x="157" y="113"/>
                      <a:pt x="156" y="114"/>
                      <a:pt x="156" y="114"/>
                    </a:cubicBezTo>
                    <a:cubicBezTo>
                      <a:pt x="156" y="115"/>
                      <a:pt x="156" y="116"/>
                      <a:pt x="156" y="116"/>
                    </a:cubicBezTo>
                    <a:cubicBezTo>
                      <a:pt x="159" y="118"/>
                      <a:pt x="159" y="118"/>
                      <a:pt x="159" y="118"/>
                    </a:cubicBezTo>
                    <a:cubicBezTo>
                      <a:pt x="160" y="116"/>
                      <a:pt x="160" y="116"/>
                      <a:pt x="160" y="116"/>
                    </a:cubicBezTo>
                    <a:cubicBezTo>
                      <a:pt x="160" y="115"/>
                      <a:pt x="160" y="115"/>
                      <a:pt x="160" y="115"/>
                    </a:cubicBezTo>
                    <a:cubicBezTo>
                      <a:pt x="150" y="116"/>
                      <a:pt x="150" y="116"/>
                      <a:pt x="150" y="116"/>
                    </a:cubicBezTo>
                    <a:cubicBezTo>
                      <a:pt x="149" y="116"/>
                      <a:pt x="148" y="116"/>
                      <a:pt x="148" y="117"/>
                    </a:cubicBezTo>
                    <a:cubicBezTo>
                      <a:pt x="148" y="117"/>
                      <a:pt x="148" y="118"/>
                      <a:pt x="149" y="118"/>
                    </a:cubicBezTo>
                    <a:cubicBezTo>
                      <a:pt x="154" y="121"/>
                      <a:pt x="154" y="121"/>
                      <a:pt x="154" y="121"/>
                    </a:cubicBezTo>
                    <a:cubicBezTo>
                      <a:pt x="154" y="120"/>
                      <a:pt x="154" y="120"/>
                      <a:pt x="154" y="120"/>
                    </a:cubicBezTo>
                    <a:cubicBezTo>
                      <a:pt x="154" y="119"/>
                      <a:pt x="154" y="119"/>
                      <a:pt x="154" y="119"/>
                    </a:cubicBezTo>
                    <a:cubicBezTo>
                      <a:pt x="143" y="118"/>
                      <a:pt x="143" y="118"/>
                      <a:pt x="143" y="118"/>
                    </a:cubicBezTo>
                    <a:cubicBezTo>
                      <a:pt x="142" y="118"/>
                      <a:pt x="142" y="118"/>
                      <a:pt x="141" y="119"/>
                    </a:cubicBezTo>
                    <a:cubicBezTo>
                      <a:pt x="141" y="120"/>
                      <a:pt x="141" y="120"/>
                      <a:pt x="142" y="121"/>
                    </a:cubicBezTo>
                    <a:cubicBezTo>
                      <a:pt x="144" y="122"/>
                      <a:pt x="144" y="122"/>
                      <a:pt x="144" y="122"/>
                    </a:cubicBezTo>
                    <a:cubicBezTo>
                      <a:pt x="145" y="121"/>
                      <a:pt x="145" y="121"/>
                      <a:pt x="145" y="121"/>
                    </a:cubicBezTo>
                    <a:cubicBezTo>
                      <a:pt x="145" y="119"/>
                      <a:pt x="145" y="119"/>
                      <a:pt x="145" y="119"/>
                    </a:cubicBezTo>
                    <a:cubicBezTo>
                      <a:pt x="136" y="120"/>
                      <a:pt x="136" y="120"/>
                      <a:pt x="136" y="120"/>
                    </a:cubicBezTo>
                    <a:cubicBezTo>
                      <a:pt x="136" y="120"/>
                      <a:pt x="135" y="121"/>
                      <a:pt x="135" y="121"/>
                    </a:cubicBezTo>
                    <a:cubicBezTo>
                      <a:pt x="135" y="122"/>
                      <a:pt x="135" y="123"/>
                      <a:pt x="136" y="123"/>
                    </a:cubicBezTo>
                    <a:cubicBezTo>
                      <a:pt x="138" y="124"/>
                      <a:pt x="138" y="124"/>
                      <a:pt x="138" y="124"/>
                    </a:cubicBezTo>
                    <a:cubicBezTo>
                      <a:pt x="139" y="123"/>
                      <a:pt x="139" y="123"/>
                      <a:pt x="139" y="123"/>
                    </a:cubicBezTo>
                    <a:cubicBezTo>
                      <a:pt x="139" y="122"/>
                      <a:pt x="139" y="122"/>
                      <a:pt x="139" y="122"/>
                    </a:cubicBezTo>
                    <a:cubicBezTo>
                      <a:pt x="130" y="122"/>
                      <a:pt x="130" y="122"/>
                      <a:pt x="130" y="122"/>
                    </a:cubicBezTo>
                    <a:cubicBezTo>
                      <a:pt x="129" y="122"/>
                      <a:pt x="129" y="122"/>
                      <a:pt x="129" y="123"/>
                    </a:cubicBezTo>
                    <a:cubicBezTo>
                      <a:pt x="129" y="124"/>
                      <a:pt x="129" y="124"/>
                      <a:pt x="129" y="125"/>
                    </a:cubicBezTo>
                    <a:cubicBezTo>
                      <a:pt x="132" y="126"/>
                      <a:pt x="132" y="126"/>
                      <a:pt x="132" y="126"/>
                    </a:cubicBezTo>
                    <a:cubicBezTo>
                      <a:pt x="133" y="125"/>
                      <a:pt x="133" y="125"/>
                      <a:pt x="133" y="125"/>
                    </a:cubicBezTo>
                    <a:cubicBezTo>
                      <a:pt x="133" y="124"/>
                      <a:pt x="133" y="124"/>
                      <a:pt x="133" y="124"/>
                    </a:cubicBezTo>
                    <a:cubicBezTo>
                      <a:pt x="122" y="124"/>
                      <a:pt x="122" y="124"/>
                      <a:pt x="122" y="124"/>
                    </a:cubicBezTo>
                    <a:cubicBezTo>
                      <a:pt x="122" y="124"/>
                      <a:pt x="121" y="124"/>
                      <a:pt x="121" y="125"/>
                    </a:cubicBezTo>
                    <a:cubicBezTo>
                      <a:pt x="121" y="126"/>
                      <a:pt x="121" y="126"/>
                      <a:pt x="122" y="127"/>
                    </a:cubicBezTo>
                    <a:cubicBezTo>
                      <a:pt x="127" y="130"/>
                      <a:pt x="127" y="130"/>
                      <a:pt x="127" y="130"/>
                    </a:cubicBezTo>
                    <a:cubicBezTo>
                      <a:pt x="127" y="128"/>
                      <a:pt x="127" y="128"/>
                      <a:pt x="127" y="128"/>
                    </a:cubicBezTo>
                    <a:cubicBezTo>
                      <a:pt x="128" y="127"/>
                      <a:pt x="128" y="127"/>
                      <a:pt x="128" y="127"/>
                    </a:cubicBezTo>
                    <a:cubicBezTo>
                      <a:pt x="116" y="125"/>
                      <a:pt x="116" y="125"/>
                      <a:pt x="116" y="125"/>
                    </a:cubicBezTo>
                    <a:cubicBezTo>
                      <a:pt x="115" y="125"/>
                      <a:pt x="114" y="126"/>
                      <a:pt x="114" y="126"/>
                    </a:cubicBezTo>
                    <a:cubicBezTo>
                      <a:pt x="114" y="127"/>
                      <a:pt x="114" y="128"/>
                      <a:pt x="115" y="128"/>
                    </a:cubicBezTo>
                    <a:cubicBezTo>
                      <a:pt x="121" y="132"/>
                      <a:pt x="121" y="132"/>
                      <a:pt x="121" y="132"/>
                    </a:cubicBezTo>
                    <a:cubicBezTo>
                      <a:pt x="121" y="130"/>
                      <a:pt x="121" y="130"/>
                      <a:pt x="121" y="130"/>
                    </a:cubicBezTo>
                    <a:cubicBezTo>
                      <a:pt x="120" y="130"/>
                      <a:pt x="120" y="130"/>
                      <a:pt x="120" y="130"/>
                    </a:cubicBezTo>
                    <a:cubicBezTo>
                      <a:pt x="121" y="130"/>
                      <a:pt x="121" y="130"/>
                      <a:pt x="121" y="130"/>
                    </a:cubicBezTo>
                    <a:cubicBezTo>
                      <a:pt x="121" y="129"/>
                      <a:pt x="121" y="129"/>
                      <a:pt x="121" y="129"/>
                    </a:cubicBezTo>
                    <a:cubicBezTo>
                      <a:pt x="120" y="130"/>
                      <a:pt x="120" y="130"/>
                      <a:pt x="120" y="130"/>
                    </a:cubicBezTo>
                    <a:cubicBezTo>
                      <a:pt x="121" y="130"/>
                      <a:pt x="121" y="130"/>
                      <a:pt x="121" y="130"/>
                    </a:cubicBezTo>
                    <a:cubicBezTo>
                      <a:pt x="121" y="129"/>
                      <a:pt x="121" y="129"/>
                      <a:pt x="121" y="129"/>
                    </a:cubicBezTo>
                    <a:cubicBezTo>
                      <a:pt x="121" y="130"/>
                      <a:pt x="121" y="130"/>
                      <a:pt x="121" y="130"/>
                    </a:cubicBezTo>
                    <a:cubicBezTo>
                      <a:pt x="121" y="129"/>
                      <a:pt x="121" y="129"/>
                      <a:pt x="121" y="129"/>
                    </a:cubicBezTo>
                    <a:cubicBezTo>
                      <a:pt x="121" y="129"/>
                      <a:pt x="121" y="129"/>
                      <a:pt x="121" y="129"/>
                    </a:cubicBezTo>
                    <a:cubicBezTo>
                      <a:pt x="121" y="130"/>
                      <a:pt x="121" y="130"/>
                      <a:pt x="121" y="130"/>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0" y="129"/>
                      <a:pt x="117" y="129"/>
                      <a:pt x="114" y="128"/>
                    </a:cubicBezTo>
                    <a:cubicBezTo>
                      <a:pt x="111" y="128"/>
                      <a:pt x="108" y="128"/>
                      <a:pt x="108" y="128"/>
                    </a:cubicBezTo>
                    <a:cubicBezTo>
                      <a:pt x="108" y="128"/>
                      <a:pt x="107" y="128"/>
                      <a:pt x="107" y="129"/>
                    </a:cubicBezTo>
                    <a:cubicBezTo>
                      <a:pt x="107" y="130"/>
                      <a:pt x="107" y="130"/>
                      <a:pt x="107" y="131"/>
                    </a:cubicBezTo>
                    <a:cubicBezTo>
                      <a:pt x="108" y="131"/>
                      <a:pt x="108" y="131"/>
                      <a:pt x="108" y="131"/>
                    </a:cubicBezTo>
                    <a:cubicBezTo>
                      <a:pt x="102" y="131"/>
                      <a:pt x="102" y="131"/>
                      <a:pt x="102" y="131"/>
                    </a:cubicBezTo>
                    <a:cubicBezTo>
                      <a:pt x="102" y="131"/>
                      <a:pt x="101" y="131"/>
                      <a:pt x="101" y="132"/>
                    </a:cubicBezTo>
                    <a:cubicBezTo>
                      <a:pt x="101" y="133"/>
                      <a:pt x="101" y="133"/>
                      <a:pt x="102" y="134"/>
                    </a:cubicBezTo>
                    <a:cubicBezTo>
                      <a:pt x="106" y="136"/>
                      <a:pt x="106" y="136"/>
                      <a:pt x="106" y="136"/>
                    </a:cubicBezTo>
                    <a:cubicBezTo>
                      <a:pt x="107" y="135"/>
                      <a:pt x="107" y="135"/>
                      <a:pt x="107" y="135"/>
                    </a:cubicBezTo>
                    <a:cubicBezTo>
                      <a:pt x="107" y="134"/>
                      <a:pt x="107" y="134"/>
                      <a:pt x="107" y="134"/>
                    </a:cubicBezTo>
                    <a:cubicBezTo>
                      <a:pt x="94" y="133"/>
                      <a:pt x="94" y="133"/>
                      <a:pt x="94" y="133"/>
                    </a:cubicBezTo>
                    <a:cubicBezTo>
                      <a:pt x="93" y="133"/>
                      <a:pt x="93" y="134"/>
                      <a:pt x="92" y="134"/>
                    </a:cubicBezTo>
                    <a:cubicBezTo>
                      <a:pt x="92" y="135"/>
                      <a:pt x="92" y="136"/>
                      <a:pt x="93" y="136"/>
                    </a:cubicBezTo>
                    <a:cubicBezTo>
                      <a:pt x="94" y="137"/>
                      <a:pt x="94" y="137"/>
                      <a:pt x="94" y="137"/>
                    </a:cubicBezTo>
                    <a:cubicBezTo>
                      <a:pt x="91" y="138"/>
                      <a:pt x="91" y="138"/>
                      <a:pt x="91" y="138"/>
                    </a:cubicBezTo>
                    <a:cubicBezTo>
                      <a:pt x="91" y="138"/>
                      <a:pt x="90" y="139"/>
                      <a:pt x="90" y="140"/>
                    </a:cubicBezTo>
                    <a:cubicBezTo>
                      <a:pt x="90" y="140"/>
                      <a:pt x="91" y="141"/>
                      <a:pt x="91" y="141"/>
                    </a:cubicBezTo>
                    <a:cubicBezTo>
                      <a:pt x="92" y="141"/>
                      <a:pt x="92" y="141"/>
                      <a:pt x="92" y="141"/>
                    </a:cubicBezTo>
                    <a:cubicBezTo>
                      <a:pt x="90" y="142"/>
                      <a:pt x="90" y="142"/>
                      <a:pt x="90" y="142"/>
                    </a:cubicBezTo>
                    <a:cubicBezTo>
                      <a:pt x="89" y="142"/>
                      <a:pt x="89" y="143"/>
                      <a:pt x="89" y="144"/>
                    </a:cubicBezTo>
                    <a:cubicBezTo>
                      <a:pt x="89" y="144"/>
                      <a:pt x="89" y="145"/>
                      <a:pt x="89" y="145"/>
                    </a:cubicBezTo>
                    <a:cubicBezTo>
                      <a:pt x="92" y="147"/>
                      <a:pt x="92" y="147"/>
                      <a:pt x="92" y="147"/>
                    </a:cubicBezTo>
                    <a:cubicBezTo>
                      <a:pt x="90" y="148"/>
                      <a:pt x="90" y="148"/>
                      <a:pt x="90" y="148"/>
                    </a:cubicBezTo>
                    <a:cubicBezTo>
                      <a:pt x="90" y="148"/>
                      <a:pt x="90" y="149"/>
                      <a:pt x="90" y="149"/>
                    </a:cubicBezTo>
                    <a:cubicBezTo>
                      <a:pt x="90" y="150"/>
                      <a:pt x="90" y="150"/>
                      <a:pt x="90" y="150"/>
                    </a:cubicBezTo>
                    <a:cubicBezTo>
                      <a:pt x="95" y="153"/>
                      <a:pt x="95" y="153"/>
                      <a:pt x="95" y="153"/>
                    </a:cubicBezTo>
                    <a:cubicBezTo>
                      <a:pt x="92" y="157"/>
                      <a:pt x="92" y="157"/>
                      <a:pt x="92" y="157"/>
                    </a:cubicBezTo>
                    <a:cubicBezTo>
                      <a:pt x="92" y="157"/>
                      <a:pt x="92" y="158"/>
                      <a:pt x="93" y="159"/>
                    </a:cubicBezTo>
                    <a:cubicBezTo>
                      <a:pt x="94" y="160"/>
                      <a:pt x="94" y="160"/>
                      <a:pt x="94" y="160"/>
                    </a:cubicBezTo>
                    <a:cubicBezTo>
                      <a:pt x="95" y="158"/>
                      <a:pt x="95" y="158"/>
                      <a:pt x="95" y="158"/>
                    </a:cubicBezTo>
                    <a:cubicBezTo>
                      <a:pt x="94" y="157"/>
                      <a:pt x="94" y="157"/>
                      <a:pt x="94" y="157"/>
                    </a:cubicBezTo>
                    <a:cubicBezTo>
                      <a:pt x="90" y="163"/>
                      <a:pt x="90" y="163"/>
                      <a:pt x="90" y="163"/>
                    </a:cubicBezTo>
                    <a:cubicBezTo>
                      <a:pt x="90" y="163"/>
                      <a:pt x="89" y="163"/>
                      <a:pt x="90" y="164"/>
                    </a:cubicBezTo>
                    <a:cubicBezTo>
                      <a:pt x="90" y="164"/>
                      <a:pt x="90" y="165"/>
                      <a:pt x="90" y="165"/>
                    </a:cubicBezTo>
                    <a:cubicBezTo>
                      <a:pt x="96" y="169"/>
                      <a:pt x="96" y="169"/>
                      <a:pt x="96" y="169"/>
                    </a:cubicBezTo>
                    <a:cubicBezTo>
                      <a:pt x="97" y="167"/>
                      <a:pt x="97" y="167"/>
                      <a:pt x="97" y="167"/>
                    </a:cubicBezTo>
                    <a:cubicBezTo>
                      <a:pt x="96" y="167"/>
                      <a:pt x="96" y="167"/>
                      <a:pt x="96" y="167"/>
                    </a:cubicBezTo>
                    <a:cubicBezTo>
                      <a:pt x="97" y="167"/>
                      <a:pt x="97" y="167"/>
                      <a:pt x="97" y="167"/>
                    </a:cubicBezTo>
                    <a:cubicBezTo>
                      <a:pt x="97" y="166"/>
                      <a:pt x="97" y="166"/>
                      <a:pt x="97" y="166"/>
                    </a:cubicBezTo>
                    <a:cubicBezTo>
                      <a:pt x="96" y="166"/>
                      <a:pt x="96" y="166"/>
                      <a:pt x="96" y="167"/>
                    </a:cubicBezTo>
                    <a:cubicBezTo>
                      <a:pt x="97" y="167"/>
                      <a:pt x="97" y="167"/>
                      <a:pt x="97" y="167"/>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7"/>
                      <a:pt x="97" y="167"/>
                      <a:pt x="97" y="167"/>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6"/>
                      <a:pt x="96" y="166"/>
                      <a:pt x="95" y="165"/>
                    </a:cubicBezTo>
                    <a:cubicBezTo>
                      <a:pt x="92" y="164"/>
                      <a:pt x="85" y="161"/>
                      <a:pt x="79" y="158"/>
                    </a:cubicBezTo>
                    <a:cubicBezTo>
                      <a:pt x="74" y="155"/>
                      <a:pt x="69" y="153"/>
                      <a:pt x="69" y="153"/>
                    </a:cubicBezTo>
                    <a:cubicBezTo>
                      <a:pt x="68" y="152"/>
                      <a:pt x="68" y="153"/>
                      <a:pt x="67" y="153"/>
                    </a:cubicBezTo>
                    <a:cubicBezTo>
                      <a:pt x="67" y="154"/>
                      <a:pt x="67" y="154"/>
                      <a:pt x="67" y="154"/>
                    </a:cubicBezTo>
                    <a:cubicBezTo>
                      <a:pt x="67" y="154"/>
                      <a:pt x="67" y="154"/>
                      <a:pt x="67" y="154"/>
                    </a:cubicBezTo>
                    <a:cubicBezTo>
                      <a:pt x="67" y="155"/>
                      <a:pt x="67" y="155"/>
                      <a:pt x="67" y="155"/>
                    </a:cubicBezTo>
                    <a:cubicBezTo>
                      <a:pt x="67" y="155"/>
                      <a:pt x="67" y="155"/>
                      <a:pt x="67" y="155"/>
                    </a:cubicBezTo>
                    <a:cubicBezTo>
                      <a:pt x="68" y="156"/>
                      <a:pt x="68" y="156"/>
                      <a:pt x="69" y="156"/>
                    </a:cubicBezTo>
                    <a:cubicBezTo>
                      <a:pt x="71" y="158"/>
                      <a:pt x="76" y="161"/>
                      <a:pt x="80" y="163"/>
                    </a:cubicBezTo>
                    <a:cubicBezTo>
                      <a:pt x="82" y="164"/>
                      <a:pt x="84" y="165"/>
                      <a:pt x="85" y="166"/>
                    </a:cubicBezTo>
                    <a:cubicBezTo>
                      <a:pt x="86" y="167"/>
                      <a:pt x="86" y="167"/>
                      <a:pt x="87" y="167"/>
                    </a:cubicBezTo>
                    <a:cubicBezTo>
                      <a:pt x="87" y="168"/>
                      <a:pt x="87" y="168"/>
                      <a:pt x="87" y="168"/>
                    </a:cubicBezTo>
                    <a:cubicBezTo>
                      <a:pt x="87" y="168"/>
                      <a:pt x="87" y="168"/>
                      <a:pt x="87" y="168"/>
                    </a:cubicBezTo>
                    <a:cubicBezTo>
                      <a:pt x="88" y="167"/>
                      <a:pt x="88" y="167"/>
                      <a:pt x="88" y="167"/>
                    </a:cubicBezTo>
                    <a:cubicBezTo>
                      <a:pt x="87" y="167"/>
                      <a:pt x="87" y="167"/>
                      <a:pt x="87" y="167"/>
                    </a:cubicBezTo>
                    <a:cubicBezTo>
                      <a:pt x="87" y="168"/>
                      <a:pt x="87" y="168"/>
                      <a:pt x="87" y="168"/>
                    </a:cubicBezTo>
                    <a:cubicBezTo>
                      <a:pt x="88" y="167"/>
                      <a:pt x="88" y="167"/>
                      <a:pt x="88" y="167"/>
                    </a:cubicBezTo>
                    <a:cubicBezTo>
                      <a:pt x="87" y="167"/>
                      <a:pt x="87" y="167"/>
                      <a:pt x="87" y="167"/>
                    </a:cubicBezTo>
                    <a:cubicBezTo>
                      <a:pt x="88" y="167"/>
                      <a:pt x="88" y="167"/>
                      <a:pt x="88" y="167"/>
                    </a:cubicBezTo>
                    <a:cubicBezTo>
                      <a:pt x="87" y="167"/>
                      <a:pt x="87" y="167"/>
                      <a:pt x="87" y="167"/>
                    </a:cubicBezTo>
                    <a:cubicBezTo>
                      <a:pt x="87" y="167"/>
                      <a:pt x="87" y="167"/>
                      <a:pt x="87" y="167"/>
                    </a:cubicBezTo>
                    <a:cubicBezTo>
                      <a:pt x="88" y="167"/>
                      <a:pt x="88" y="167"/>
                      <a:pt x="88" y="167"/>
                    </a:cubicBezTo>
                    <a:cubicBezTo>
                      <a:pt x="87" y="167"/>
                      <a:pt x="87" y="167"/>
                      <a:pt x="87" y="167"/>
                    </a:cubicBezTo>
                    <a:cubicBezTo>
                      <a:pt x="88" y="167"/>
                      <a:pt x="88" y="167"/>
                      <a:pt x="88" y="167"/>
                    </a:cubicBezTo>
                    <a:cubicBezTo>
                      <a:pt x="87" y="166"/>
                      <a:pt x="87" y="166"/>
                      <a:pt x="87" y="166"/>
                    </a:cubicBezTo>
                    <a:cubicBezTo>
                      <a:pt x="87" y="167"/>
                      <a:pt x="87" y="167"/>
                      <a:pt x="87" y="167"/>
                    </a:cubicBezTo>
                    <a:cubicBezTo>
                      <a:pt x="88" y="167"/>
                      <a:pt x="88" y="167"/>
                      <a:pt x="88" y="167"/>
                    </a:cubicBezTo>
                    <a:cubicBezTo>
                      <a:pt x="87" y="166"/>
                      <a:pt x="87" y="166"/>
                      <a:pt x="87" y="166"/>
                    </a:cubicBezTo>
                    <a:cubicBezTo>
                      <a:pt x="88" y="167"/>
                      <a:pt x="88" y="167"/>
                      <a:pt x="88" y="167"/>
                    </a:cubicBezTo>
                    <a:cubicBezTo>
                      <a:pt x="87" y="166"/>
                      <a:pt x="87" y="166"/>
                      <a:pt x="87" y="166"/>
                    </a:cubicBezTo>
                    <a:cubicBezTo>
                      <a:pt x="88" y="167"/>
                      <a:pt x="88" y="167"/>
                      <a:pt x="88" y="167"/>
                    </a:cubicBezTo>
                    <a:cubicBezTo>
                      <a:pt x="88" y="165"/>
                      <a:pt x="88" y="165"/>
                      <a:pt x="88" y="165"/>
                    </a:cubicBezTo>
                    <a:cubicBezTo>
                      <a:pt x="87" y="166"/>
                      <a:pt x="87" y="166"/>
                      <a:pt x="87" y="166"/>
                    </a:cubicBezTo>
                    <a:cubicBezTo>
                      <a:pt x="88" y="167"/>
                      <a:pt x="88" y="167"/>
                      <a:pt x="88" y="167"/>
                    </a:cubicBezTo>
                    <a:cubicBezTo>
                      <a:pt x="88" y="165"/>
                      <a:pt x="88" y="165"/>
                      <a:pt x="88" y="165"/>
                    </a:cubicBezTo>
                    <a:cubicBezTo>
                      <a:pt x="88" y="166"/>
                      <a:pt x="88" y="166"/>
                      <a:pt x="88" y="166"/>
                    </a:cubicBezTo>
                    <a:cubicBezTo>
                      <a:pt x="88" y="165"/>
                      <a:pt x="88" y="165"/>
                      <a:pt x="88" y="165"/>
                    </a:cubicBezTo>
                    <a:cubicBezTo>
                      <a:pt x="88" y="165"/>
                      <a:pt x="88" y="165"/>
                      <a:pt x="88" y="165"/>
                    </a:cubicBezTo>
                    <a:cubicBezTo>
                      <a:pt x="88" y="166"/>
                      <a:pt x="88" y="166"/>
                      <a:pt x="88" y="166"/>
                    </a:cubicBezTo>
                    <a:cubicBezTo>
                      <a:pt x="88" y="165"/>
                      <a:pt x="88" y="165"/>
                      <a:pt x="88" y="165"/>
                    </a:cubicBezTo>
                    <a:cubicBezTo>
                      <a:pt x="88" y="166"/>
                      <a:pt x="88" y="166"/>
                      <a:pt x="88" y="166"/>
                    </a:cubicBezTo>
                    <a:cubicBezTo>
                      <a:pt x="88" y="165"/>
                      <a:pt x="88" y="165"/>
                      <a:pt x="88" y="165"/>
                    </a:cubicBezTo>
                    <a:cubicBezTo>
                      <a:pt x="88" y="165"/>
                      <a:pt x="88" y="165"/>
                      <a:pt x="88" y="165"/>
                    </a:cubicBezTo>
                    <a:cubicBezTo>
                      <a:pt x="88" y="166"/>
                      <a:pt x="88" y="166"/>
                      <a:pt x="88" y="166"/>
                    </a:cubicBezTo>
                    <a:cubicBezTo>
                      <a:pt x="88" y="165"/>
                      <a:pt x="88" y="165"/>
                      <a:pt x="88" y="165"/>
                    </a:cubicBezTo>
                    <a:cubicBezTo>
                      <a:pt x="88" y="165"/>
                      <a:pt x="87" y="165"/>
                      <a:pt x="85" y="164"/>
                    </a:cubicBezTo>
                    <a:cubicBezTo>
                      <a:pt x="80" y="162"/>
                      <a:pt x="69" y="156"/>
                      <a:pt x="59" y="151"/>
                    </a:cubicBezTo>
                    <a:cubicBezTo>
                      <a:pt x="55" y="148"/>
                      <a:pt x="50" y="146"/>
                      <a:pt x="47" y="144"/>
                    </a:cubicBezTo>
                    <a:cubicBezTo>
                      <a:pt x="44" y="142"/>
                      <a:pt x="42" y="141"/>
                      <a:pt x="42" y="141"/>
                    </a:cubicBezTo>
                    <a:cubicBezTo>
                      <a:pt x="41" y="141"/>
                      <a:pt x="40" y="141"/>
                      <a:pt x="40" y="142"/>
                    </a:cubicBezTo>
                    <a:cubicBezTo>
                      <a:pt x="39" y="143"/>
                      <a:pt x="39" y="144"/>
                      <a:pt x="40" y="144"/>
                    </a:cubicBezTo>
                    <a:cubicBezTo>
                      <a:pt x="61" y="157"/>
                      <a:pt x="61" y="157"/>
                      <a:pt x="61" y="157"/>
                    </a:cubicBezTo>
                    <a:cubicBezTo>
                      <a:pt x="62" y="156"/>
                      <a:pt x="62" y="156"/>
                      <a:pt x="62" y="156"/>
                    </a:cubicBezTo>
                    <a:cubicBezTo>
                      <a:pt x="63" y="154"/>
                      <a:pt x="63" y="154"/>
                      <a:pt x="63" y="154"/>
                    </a:cubicBezTo>
                    <a:cubicBezTo>
                      <a:pt x="5" y="126"/>
                      <a:pt x="5" y="126"/>
                      <a:pt x="5" y="126"/>
                    </a:cubicBezTo>
                    <a:cubicBezTo>
                      <a:pt x="4" y="125"/>
                      <a:pt x="4" y="126"/>
                      <a:pt x="3" y="126"/>
                    </a:cubicBezTo>
                    <a:cubicBezTo>
                      <a:pt x="3" y="127"/>
                      <a:pt x="3" y="128"/>
                      <a:pt x="4" y="128"/>
                    </a:cubicBezTo>
                    <a:cubicBezTo>
                      <a:pt x="9" y="132"/>
                      <a:pt x="9" y="132"/>
                      <a:pt x="9" y="132"/>
                    </a:cubicBezTo>
                    <a:cubicBezTo>
                      <a:pt x="2" y="128"/>
                      <a:pt x="2" y="128"/>
                      <a:pt x="2" y="128"/>
                    </a:cubicBezTo>
                    <a:cubicBezTo>
                      <a:pt x="1" y="128"/>
                      <a:pt x="0" y="128"/>
                      <a:pt x="0" y="129"/>
                    </a:cubicBezTo>
                    <a:cubicBezTo>
                      <a:pt x="0" y="130"/>
                      <a:pt x="0" y="131"/>
                      <a:pt x="0" y="131"/>
                    </a:cubicBezTo>
                    <a:cubicBezTo>
                      <a:pt x="5" y="134"/>
                      <a:pt x="5" y="134"/>
                      <a:pt x="5" y="134"/>
                    </a:cubicBezTo>
                    <a:cubicBezTo>
                      <a:pt x="5" y="134"/>
                      <a:pt x="6" y="134"/>
                      <a:pt x="7" y="133"/>
                    </a:cubicBezTo>
                    <a:cubicBezTo>
                      <a:pt x="7" y="133"/>
                      <a:pt x="7" y="132"/>
                      <a:pt x="6" y="13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4" name="Freeform 1205"/>
              <p:cNvSpPr>
                <a:spLocks/>
              </p:cNvSpPr>
              <p:nvPr/>
            </p:nvSpPr>
            <p:spPr bwMode="auto">
              <a:xfrm>
                <a:off x="4163954" y="224628"/>
                <a:ext cx="946475" cy="453922"/>
              </a:xfrm>
              <a:custGeom>
                <a:avLst/>
                <a:gdLst>
                  <a:gd name="T0" fmla="*/ 7 w 588"/>
                  <a:gd name="T1" fmla="*/ 156 h 282"/>
                  <a:gd name="T2" fmla="*/ 8 w 588"/>
                  <a:gd name="T3" fmla="*/ 163 h 282"/>
                  <a:gd name="T4" fmla="*/ 355 w 588"/>
                  <a:gd name="T5" fmla="*/ 64 h 282"/>
                  <a:gd name="T6" fmla="*/ 358 w 588"/>
                  <a:gd name="T7" fmla="*/ 16 h 282"/>
                  <a:gd name="T8" fmla="*/ 557 w 588"/>
                  <a:gd name="T9" fmla="*/ 54 h 282"/>
                  <a:gd name="T10" fmla="*/ 376 w 588"/>
                  <a:gd name="T11" fmla="*/ 207 h 282"/>
                  <a:gd name="T12" fmla="*/ 370 w 588"/>
                  <a:gd name="T13" fmla="*/ 166 h 282"/>
                  <a:gd name="T14" fmla="*/ 14 w 588"/>
                  <a:gd name="T15" fmla="*/ 264 h 282"/>
                  <a:gd name="T16" fmla="*/ 14 w 588"/>
                  <a:gd name="T17" fmla="*/ 156 h 282"/>
                  <a:gd name="T18" fmla="*/ 7 w 588"/>
                  <a:gd name="T19" fmla="*/ 156 h 282"/>
                  <a:gd name="T20" fmla="*/ 8 w 588"/>
                  <a:gd name="T21" fmla="*/ 163 h 282"/>
                  <a:gd name="T22" fmla="*/ 7 w 588"/>
                  <a:gd name="T23" fmla="*/ 156 h 282"/>
                  <a:gd name="T24" fmla="*/ 0 w 588"/>
                  <a:gd name="T25" fmla="*/ 156 h 282"/>
                  <a:gd name="T26" fmla="*/ 0 w 588"/>
                  <a:gd name="T27" fmla="*/ 282 h 282"/>
                  <a:gd name="T28" fmla="*/ 358 w 588"/>
                  <a:gd name="T29" fmla="*/ 184 h 282"/>
                  <a:gd name="T30" fmla="*/ 365 w 588"/>
                  <a:gd name="T31" fmla="*/ 233 h 282"/>
                  <a:gd name="T32" fmla="*/ 588 w 588"/>
                  <a:gd name="T33" fmla="*/ 46 h 282"/>
                  <a:gd name="T34" fmla="*/ 346 w 588"/>
                  <a:gd name="T35" fmla="*/ 0 h 282"/>
                  <a:gd name="T36" fmla="*/ 343 w 588"/>
                  <a:gd name="T37" fmla="*/ 53 h 282"/>
                  <a:gd name="T38" fmla="*/ 0 w 588"/>
                  <a:gd name="T39" fmla="*/ 152 h 282"/>
                  <a:gd name="T40" fmla="*/ 0 w 588"/>
                  <a:gd name="T41" fmla="*/ 156 h 282"/>
                  <a:gd name="T42" fmla="*/ 7 w 588"/>
                  <a:gd name="T43" fmla="*/ 15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82">
                    <a:moveTo>
                      <a:pt x="7" y="156"/>
                    </a:moveTo>
                    <a:lnTo>
                      <a:pt x="8" y="163"/>
                    </a:lnTo>
                    <a:lnTo>
                      <a:pt x="355" y="64"/>
                    </a:lnTo>
                    <a:lnTo>
                      <a:pt x="358" y="16"/>
                    </a:lnTo>
                    <a:lnTo>
                      <a:pt x="557" y="54"/>
                    </a:lnTo>
                    <a:lnTo>
                      <a:pt x="376" y="207"/>
                    </a:lnTo>
                    <a:lnTo>
                      <a:pt x="370" y="166"/>
                    </a:lnTo>
                    <a:lnTo>
                      <a:pt x="14" y="264"/>
                    </a:lnTo>
                    <a:lnTo>
                      <a:pt x="14" y="156"/>
                    </a:lnTo>
                    <a:lnTo>
                      <a:pt x="7" y="156"/>
                    </a:lnTo>
                    <a:lnTo>
                      <a:pt x="8" y="163"/>
                    </a:lnTo>
                    <a:lnTo>
                      <a:pt x="7" y="156"/>
                    </a:lnTo>
                    <a:lnTo>
                      <a:pt x="0" y="156"/>
                    </a:lnTo>
                    <a:lnTo>
                      <a:pt x="0" y="282"/>
                    </a:lnTo>
                    <a:lnTo>
                      <a:pt x="358" y="184"/>
                    </a:lnTo>
                    <a:lnTo>
                      <a:pt x="365" y="233"/>
                    </a:lnTo>
                    <a:lnTo>
                      <a:pt x="588" y="46"/>
                    </a:lnTo>
                    <a:lnTo>
                      <a:pt x="346" y="0"/>
                    </a:lnTo>
                    <a:lnTo>
                      <a:pt x="343" y="53"/>
                    </a:lnTo>
                    <a:lnTo>
                      <a:pt x="0" y="152"/>
                    </a:lnTo>
                    <a:lnTo>
                      <a:pt x="0" y="156"/>
                    </a:lnTo>
                    <a:lnTo>
                      <a:pt x="7" y="156"/>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5" name="Freeform 1206"/>
              <p:cNvSpPr>
                <a:spLocks/>
              </p:cNvSpPr>
              <p:nvPr/>
            </p:nvSpPr>
            <p:spPr bwMode="auto">
              <a:xfrm>
                <a:off x="3404199" y="12154"/>
                <a:ext cx="721124" cy="658347"/>
              </a:xfrm>
              <a:custGeom>
                <a:avLst/>
                <a:gdLst>
                  <a:gd name="T0" fmla="*/ 434 w 448"/>
                  <a:gd name="T1" fmla="*/ 283 h 409"/>
                  <a:gd name="T2" fmla="*/ 438 w 448"/>
                  <a:gd name="T3" fmla="*/ 277 h 409"/>
                  <a:gd name="T4" fmla="*/ 199 w 448"/>
                  <a:gd name="T5" fmla="*/ 77 h 409"/>
                  <a:gd name="T6" fmla="*/ 196 w 448"/>
                  <a:gd name="T7" fmla="*/ 32 h 409"/>
                  <a:gd name="T8" fmla="*/ 0 w 448"/>
                  <a:gd name="T9" fmla="*/ 0 h 409"/>
                  <a:gd name="T10" fmla="*/ 178 w 448"/>
                  <a:gd name="T11" fmla="*/ 279 h 409"/>
                  <a:gd name="T12" fmla="*/ 186 w 448"/>
                  <a:gd name="T13" fmla="*/ 227 h 409"/>
                  <a:gd name="T14" fmla="*/ 448 w 448"/>
                  <a:gd name="T15" fmla="*/ 409 h 409"/>
                  <a:gd name="T16" fmla="*/ 441 w 448"/>
                  <a:gd name="T17" fmla="*/ 280 h 409"/>
                  <a:gd name="T18" fmla="*/ 438 w 448"/>
                  <a:gd name="T19" fmla="*/ 277 h 409"/>
                  <a:gd name="T20" fmla="*/ 434 w 448"/>
                  <a:gd name="T21" fmla="*/ 283 h 409"/>
                  <a:gd name="T22" fmla="*/ 427 w 448"/>
                  <a:gd name="T23" fmla="*/ 283 h 409"/>
                  <a:gd name="T24" fmla="*/ 433 w 448"/>
                  <a:gd name="T25" fmla="*/ 382 h 409"/>
                  <a:gd name="T26" fmla="*/ 176 w 448"/>
                  <a:gd name="T27" fmla="*/ 203 h 409"/>
                  <a:gd name="T28" fmla="*/ 170 w 448"/>
                  <a:gd name="T29" fmla="*/ 239 h 409"/>
                  <a:gd name="T30" fmla="*/ 29 w 448"/>
                  <a:gd name="T31" fmla="*/ 19 h 409"/>
                  <a:gd name="T32" fmla="*/ 182 w 448"/>
                  <a:gd name="T33" fmla="*/ 45 h 409"/>
                  <a:gd name="T34" fmla="*/ 186 w 448"/>
                  <a:gd name="T35" fmla="*/ 84 h 409"/>
                  <a:gd name="T36" fmla="*/ 430 w 448"/>
                  <a:gd name="T37" fmla="*/ 288 h 409"/>
                  <a:gd name="T38" fmla="*/ 434 w 448"/>
                  <a:gd name="T39" fmla="*/ 283 h 409"/>
                  <a:gd name="T40" fmla="*/ 427 w 448"/>
                  <a:gd name="T41" fmla="*/ 283 h 409"/>
                  <a:gd name="T42" fmla="*/ 434 w 448"/>
                  <a:gd name="T43" fmla="*/ 28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8" h="409">
                    <a:moveTo>
                      <a:pt x="434" y="283"/>
                    </a:moveTo>
                    <a:lnTo>
                      <a:pt x="438" y="277"/>
                    </a:lnTo>
                    <a:lnTo>
                      <a:pt x="199" y="77"/>
                    </a:lnTo>
                    <a:lnTo>
                      <a:pt x="196" y="32"/>
                    </a:lnTo>
                    <a:lnTo>
                      <a:pt x="0" y="0"/>
                    </a:lnTo>
                    <a:lnTo>
                      <a:pt x="178" y="279"/>
                    </a:lnTo>
                    <a:lnTo>
                      <a:pt x="186" y="227"/>
                    </a:lnTo>
                    <a:lnTo>
                      <a:pt x="448" y="409"/>
                    </a:lnTo>
                    <a:lnTo>
                      <a:pt x="441" y="280"/>
                    </a:lnTo>
                    <a:lnTo>
                      <a:pt x="438" y="277"/>
                    </a:lnTo>
                    <a:lnTo>
                      <a:pt x="434" y="283"/>
                    </a:lnTo>
                    <a:lnTo>
                      <a:pt x="427" y="283"/>
                    </a:lnTo>
                    <a:lnTo>
                      <a:pt x="433" y="382"/>
                    </a:lnTo>
                    <a:lnTo>
                      <a:pt x="176" y="203"/>
                    </a:lnTo>
                    <a:lnTo>
                      <a:pt x="170" y="239"/>
                    </a:lnTo>
                    <a:lnTo>
                      <a:pt x="29" y="19"/>
                    </a:lnTo>
                    <a:lnTo>
                      <a:pt x="182" y="45"/>
                    </a:lnTo>
                    <a:lnTo>
                      <a:pt x="186" y="84"/>
                    </a:lnTo>
                    <a:lnTo>
                      <a:pt x="430" y="288"/>
                    </a:lnTo>
                    <a:lnTo>
                      <a:pt x="434" y="283"/>
                    </a:lnTo>
                    <a:lnTo>
                      <a:pt x="427" y="283"/>
                    </a:lnTo>
                    <a:lnTo>
                      <a:pt x="434" y="283"/>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6" name="Freeform 1207"/>
              <p:cNvSpPr>
                <a:spLocks/>
              </p:cNvSpPr>
              <p:nvPr/>
            </p:nvSpPr>
            <p:spPr bwMode="auto">
              <a:xfrm>
                <a:off x="3421905" y="23422"/>
                <a:ext cx="693760" cy="626154"/>
              </a:xfrm>
              <a:custGeom>
                <a:avLst/>
                <a:gdLst>
                  <a:gd name="T0" fmla="*/ 217 w 317"/>
                  <a:gd name="T1" fmla="*/ 215 h 286"/>
                  <a:gd name="T2" fmla="*/ 298 w 317"/>
                  <a:gd name="T3" fmla="*/ 265 h 286"/>
                  <a:gd name="T4" fmla="*/ 126 w 317"/>
                  <a:gd name="T5" fmla="*/ 153 h 286"/>
                  <a:gd name="T6" fmla="*/ 126 w 317"/>
                  <a:gd name="T7" fmla="*/ 155 h 286"/>
                  <a:gd name="T8" fmla="*/ 78 w 317"/>
                  <a:gd name="T9" fmla="*/ 118 h 286"/>
                  <a:gd name="T10" fmla="*/ 78 w 317"/>
                  <a:gd name="T11" fmla="*/ 112 h 286"/>
                  <a:gd name="T12" fmla="*/ 313 w 317"/>
                  <a:gd name="T13" fmla="*/ 251 h 286"/>
                  <a:gd name="T14" fmla="*/ 64 w 317"/>
                  <a:gd name="T15" fmla="*/ 98 h 286"/>
                  <a:gd name="T16" fmla="*/ 56 w 317"/>
                  <a:gd name="T17" fmla="*/ 85 h 286"/>
                  <a:gd name="T18" fmla="*/ 49 w 317"/>
                  <a:gd name="T19" fmla="*/ 73 h 286"/>
                  <a:gd name="T20" fmla="*/ 304 w 317"/>
                  <a:gd name="T21" fmla="*/ 228 h 286"/>
                  <a:gd name="T22" fmla="*/ 313 w 317"/>
                  <a:gd name="T23" fmla="*/ 217 h 286"/>
                  <a:gd name="T24" fmla="*/ 27 w 317"/>
                  <a:gd name="T25" fmla="*/ 40 h 286"/>
                  <a:gd name="T26" fmla="*/ 311 w 317"/>
                  <a:gd name="T27" fmla="*/ 210 h 286"/>
                  <a:gd name="T28" fmla="*/ 14 w 317"/>
                  <a:gd name="T29" fmla="*/ 20 h 286"/>
                  <a:gd name="T30" fmla="*/ 10 w 317"/>
                  <a:gd name="T31" fmla="*/ 14 h 286"/>
                  <a:gd name="T32" fmla="*/ 275 w 317"/>
                  <a:gd name="T33" fmla="*/ 171 h 286"/>
                  <a:gd name="T34" fmla="*/ 13 w 317"/>
                  <a:gd name="T35" fmla="*/ 3 h 286"/>
                  <a:gd name="T36" fmla="*/ 34 w 317"/>
                  <a:gd name="T37" fmla="*/ 11 h 286"/>
                  <a:gd name="T38" fmla="*/ 190 w 317"/>
                  <a:gd name="T39" fmla="*/ 104 h 286"/>
                  <a:gd name="T40" fmla="*/ 41 w 317"/>
                  <a:gd name="T41" fmla="*/ 9 h 286"/>
                  <a:gd name="T42" fmla="*/ 98 w 317"/>
                  <a:gd name="T43" fmla="*/ 37 h 286"/>
                  <a:gd name="T44" fmla="*/ 55 w 317"/>
                  <a:gd name="T45" fmla="*/ 11 h 286"/>
                  <a:gd name="T46" fmla="*/ 135 w 317"/>
                  <a:gd name="T47" fmla="*/ 54 h 286"/>
                  <a:gd name="T48" fmla="*/ 67 w 317"/>
                  <a:gd name="T49" fmla="*/ 13 h 286"/>
                  <a:gd name="T50" fmla="*/ 80 w 317"/>
                  <a:gd name="T51" fmla="*/ 14 h 286"/>
                  <a:gd name="T52" fmla="*/ 79 w 317"/>
                  <a:gd name="T53" fmla="*/ 16 h 286"/>
                  <a:gd name="T54" fmla="*/ 94 w 317"/>
                  <a:gd name="T55" fmla="*/ 19 h 286"/>
                  <a:gd name="T56" fmla="*/ 133 w 317"/>
                  <a:gd name="T57" fmla="*/ 30 h 286"/>
                  <a:gd name="T58" fmla="*/ 130 w 317"/>
                  <a:gd name="T59" fmla="*/ 26 h 286"/>
                  <a:gd name="T60" fmla="*/ 131 w 317"/>
                  <a:gd name="T61" fmla="*/ 23 h 286"/>
                  <a:gd name="T62" fmla="*/ 130 w 317"/>
                  <a:gd name="T63" fmla="*/ 35 h 286"/>
                  <a:gd name="T64" fmla="*/ 95 w 317"/>
                  <a:gd name="T65" fmla="*/ 16 h 286"/>
                  <a:gd name="T66" fmla="*/ 132 w 317"/>
                  <a:gd name="T67" fmla="*/ 41 h 286"/>
                  <a:gd name="T68" fmla="*/ 133 w 317"/>
                  <a:gd name="T69" fmla="*/ 48 h 286"/>
                  <a:gd name="T70" fmla="*/ 133 w 317"/>
                  <a:gd name="T71" fmla="*/ 48 h 286"/>
                  <a:gd name="T72" fmla="*/ 133 w 317"/>
                  <a:gd name="T73" fmla="*/ 55 h 286"/>
                  <a:gd name="T74" fmla="*/ 134 w 317"/>
                  <a:gd name="T75" fmla="*/ 54 h 286"/>
                  <a:gd name="T76" fmla="*/ 158 w 317"/>
                  <a:gd name="T77" fmla="*/ 74 h 286"/>
                  <a:gd name="T78" fmla="*/ 190 w 317"/>
                  <a:gd name="T79" fmla="*/ 102 h 286"/>
                  <a:gd name="T80" fmla="*/ 24 w 317"/>
                  <a:gd name="T81" fmla="*/ 6 h 286"/>
                  <a:gd name="T82" fmla="*/ 218 w 317"/>
                  <a:gd name="T83" fmla="*/ 127 h 286"/>
                  <a:gd name="T84" fmla="*/ 271 w 317"/>
                  <a:gd name="T85" fmla="*/ 171 h 286"/>
                  <a:gd name="T86" fmla="*/ 273 w 317"/>
                  <a:gd name="T87" fmla="*/ 170 h 286"/>
                  <a:gd name="T88" fmla="*/ 297 w 317"/>
                  <a:gd name="T89" fmla="*/ 191 h 286"/>
                  <a:gd name="T90" fmla="*/ 190 w 317"/>
                  <a:gd name="T91" fmla="*/ 133 h 286"/>
                  <a:gd name="T92" fmla="*/ 310 w 317"/>
                  <a:gd name="T93" fmla="*/ 209 h 286"/>
                  <a:gd name="T94" fmla="*/ 26 w 317"/>
                  <a:gd name="T95" fmla="*/ 39 h 286"/>
                  <a:gd name="T96" fmla="*/ 311 w 317"/>
                  <a:gd name="T97" fmla="*/ 218 h 286"/>
                  <a:gd name="T98" fmla="*/ 313 w 317"/>
                  <a:gd name="T99" fmla="*/ 232 h 286"/>
                  <a:gd name="T100" fmla="*/ 313 w 317"/>
                  <a:gd name="T101" fmla="*/ 232 h 286"/>
                  <a:gd name="T102" fmla="*/ 62 w 317"/>
                  <a:gd name="T103" fmla="*/ 85 h 286"/>
                  <a:gd name="T104" fmla="*/ 312 w 317"/>
                  <a:gd name="T105" fmla="*/ 245 h 286"/>
                  <a:gd name="T106" fmla="*/ 312 w 317"/>
                  <a:gd name="T107" fmla="*/ 244 h 286"/>
                  <a:gd name="T108" fmla="*/ 312 w 317"/>
                  <a:gd name="T109" fmla="*/ 253 h 286"/>
                  <a:gd name="T110" fmla="*/ 307 w 317"/>
                  <a:gd name="T111" fmla="*/ 255 h 286"/>
                  <a:gd name="T112" fmla="*/ 94 w 317"/>
                  <a:gd name="T113" fmla="*/ 132 h 286"/>
                  <a:gd name="T114" fmla="*/ 313 w 317"/>
                  <a:gd name="T115" fmla="*/ 271 h 286"/>
                  <a:gd name="T116" fmla="*/ 314 w 317"/>
                  <a:gd name="T117" fmla="*/ 270 h 286"/>
                  <a:gd name="T118" fmla="*/ 215 w 317"/>
                  <a:gd name="T119" fmla="*/ 218 h 286"/>
                  <a:gd name="T120" fmla="*/ 314 w 317"/>
                  <a:gd name="T121" fmla="*/ 27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7" h="286">
                    <a:moveTo>
                      <a:pt x="314" y="283"/>
                    </a:moveTo>
                    <a:cubicBezTo>
                      <a:pt x="309" y="280"/>
                      <a:pt x="309" y="280"/>
                      <a:pt x="309" y="280"/>
                    </a:cubicBezTo>
                    <a:cubicBezTo>
                      <a:pt x="315" y="280"/>
                      <a:pt x="315" y="280"/>
                      <a:pt x="315" y="280"/>
                    </a:cubicBezTo>
                    <a:cubicBezTo>
                      <a:pt x="316" y="280"/>
                      <a:pt x="317" y="279"/>
                      <a:pt x="317" y="278"/>
                    </a:cubicBezTo>
                    <a:cubicBezTo>
                      <a:pt x="317" y="278"/>
                      <a:pt x="316" y="278"/>
                      <a:pt x="316" y="278"/>
                    </a:cubicBezTo>
                    <a:cubicBezTo>
                      <a:pt x="316" y="277"/>
                      <a:pt x="316" y="277"/>
                      <a:pt x="316" y="277"/>
                    </a:cubicBezTo>
                    <a:cubicBezTo>
                      <a:pt x="316" y="277"/>
                      <a:pt x="316" y="277"/>
                      <a:pt x="316" y="277"/>
                    </a:cubicBezTo>
                    <a:cubicBezTo>
                      <a:pt x="315" y="276"/>
                      <a:pt x="308" y="272"/>
                      <a:pt x="299" y="266"/>
                    </a:cubicBezTo>
                    <a:cubicBezTo>
                      <a:pt x="284" y="257"/>
                      <a:pt x="264" y="245"/>
                      <a:pt x="247" y="234"/>
                    </a:cubicBezTo>
                    <a:cubicBezTo>
                      <a:pt x="238" y="229"/>
                      <a:pt x="231" y="224"/>
                      <a:pt x="225" y="221"/>
                    </a:cubicBezTo>
                    <a:cubicBezTo>
                      <a:pt x="222" y="219"/>
                      <a:pt x="220" y="217"/>
                      <a:pt x="219" y="216"/>
                    </a:cubicBezTo>
                    <a:cubicBezTo>
                      <a:pt x="218" y="216"/>
                      <a:pt x="217" y="216"/>
                      <a:pt x="217" y="215"/>
                    </a:cubicBezTo>
                    <a:cubicBezTo>
                      <a:pt x="216" y="215"/>
                      <a:pt x="216" y="215"/>
                      <a:pt x="216" y="215"/>
                    </a:cubicBezTo>
                    <a:cubicBezTo>
                      <a:pt x="216" y="215"/>
                      <a:pt x="216" y="215"/>
                      <a:pt x="216" y="215"/>
                    </a:cubicBezTo>
                    <a:cubicBezTo>
                      <a:pt x="216" y="216"/>
                      <a:pt x="216" y="216"/>
                      <a:pt x="216" y="216"/>
                    </a:cubicBezTo>
                    <a:cubicBezTo>
                      <a:pt x="217" y="215"/>
                      <a:pt x="217" y="215"/>
                      <a:pt x="217" y="215"/>
                    </a:cubicBezTo>
                    <a:cubicBezTo>
                      <a:pt x="216" y="215"/>
                      <a:pt x="216" y="215"/>
                      <a:pt x="216" y="215"/>
                    </a:cubicBezTo>
                    <a:cubicBezTo>
                      <a:pt x="216" y="216"/>
                      <a:pt x="216" y="216"/>
                      <a:pt x="216" y="216"/>
                    </a:cubicBezTo>
                    <a:cubicBezTo>
                      <a:pt x="217" y="215"/>
                      <a:pt x="217" y="215"/>
                      <a:pt x="217" y="215"/>
                    </a:cubicBezTo>
                    <a:cubicBezTo>
                      <a:pt x="216" y="216"/>
                      <a:pt x="216" y="216"/>
                      <a:pt x="216" y="216"/>
                    </a:cubicBezTo>
                    <a:cubicBezTo>
                      <a:pt x="217" y="215"/>
                      <a:pt x="217" y="215"/>
                      <a:pt x="217" y="215"/>
                    </a:cubicBezTo>
                    <a:cubicBezTo>
                      <a:pt x="217" y="215"/>
                      <a:pt x="217" y="215"/>
                      <a:pt x="217" y="215"/>
                    </a:cubicBezTo>
                    <a:cubicBezTo>
                      <a:pt x="216" y="216"/>
                      <a:pt x="216" y="216"/>
                      <a:pt x="216" y="216"/>
                    </a:cubicBezTo>
                    <a:cubicBezTo>
                      <a:pt x="217" y="215"/>
                      <a:pt x="217" y="215"/>
                      <a:pt x="217" y="215"/>
                    </a:cubicBezTo>
                    <a:cubicBezTo>
                      <a:pt x="215" y="216"/>
                      <a:pt x="215" y="216"/>
                      <a:pt x="215" y="216"/>
                    </a:cubicBezTo>
                    <a:cubicBezTo>
                      <a:pt x="217" y="216"/>
                      <a:pt x="217" y="216"/>
                      <a:pt x="217" y="216"/>
                    </a:cubicBezTo>
                    <a:cubicBezTo>
                      <a:pt x="217" y="216"/>
                      <a:pt x="217" y="215"/>
                      <a:pt x="217" y="215"/>
                    </a:cubicBezTo>
                    <a:cubicBezTo>
                      <a:pt x="215" y="216"/>
                      <a:pt x="215" y="216"/>
                      <a:pt x="215" y="216"/>
                    </a:cubicBezTo>
                    <a:cubicBezTo>
                      <a:pt x="217" y="216"/>
                      <a:pt x="217" y="216"/>
                      <a:pt x="217" y="216"/>
                    </a:cubicBezTo>
                    <a:cubicBezTo>
                      <a:pt x="215" y="216"/>
                      <a:pt x="215" y="216"/>
                      <a:pt x="215" y="216"/>
                    </a:cubicBezTo>
                    <a:cubicBezTo>
                      <a:pt x="215" y="218"/>
                      <a:pt x="215" y="218"/>
                      <a:pt x="215" y="218"/>
                    </a:cubicBezTo>
                    <a:cubicBezTo>
                      <a:pt x="215" y="216"/>
                      <a:pt x="215" y="216"/>
                      <a:pt x="215" y="216"/>
                    </a:cubicBezTo>
                    <a:cubicBezTo>
                      <a:pt x="215" y="217"/>
                      <a:pt x="215" y="217"/>
                      <a:pt x="215" y="217"/>
                    </a:cubicBezTo>
                    <a:cubicBezTo>
                      <a:pt x="215" y="217"/>
                      <a:pt x="215" y="218"/>
                      <a:pt x="215" y="218"/>
                    </a:cubicBezTo>
                    <a:cubicBezTo>
                      <a:pt x="215" y="216"/>
                      <a:pt x="215" y="216"/>
                      <a:pt x="215" y="216"/>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8"/>
                      <a:pt x="216" y="218"/>
                    </a:cubicBezTo>
                    <a:cubicBezTo>
                      <a:pt x="222" y="222"/>
                      <a:pt x="245" y="235"/>
                      <a:pt x="267" y="248"/>
                    </a:cubicBezTo>
                    <a:cubicBezTo>
                      <a:pt x="278" y="255"/>
                      <a:pt x="289" y="261"/>
                      <a:pt x="298" y="265"/>
                    </a:cubicBezTo>
                    <a:cubicBezTo>
                      <a:pt x="302" y="268"/>
                      <a:pt x="306" y="270"/>
                      <a:pt x="308" y="271"/>
                    </a:cubicBezTo>
                    <a:cubicBezTo>
                      <a:pt x="310" y="272"/>
                      <a:pt x="311" y="272"/>
                      <a:pt x="312" y="272"/>
                    </a:cubicBezTo>
                    <a:cubicBezTo>
                      <a:pt x="313" y="273"/>
                      <a:pt x="314" y="273"/>
                      <a:pt x="314" y="273"/>
                    </a:cubicBezTo>
                    <a:cubicBezTo>
                      <a:pt x="315" y="273"/>
                      <a:pt x="315" y="273"/>
                      <a:pt x="315" y="273"/>
                    </a:cubicBezTo>
                    <a:cubicBezTo>
                      <a:pt x="315" y="273"/>
                      <a:pt x="316" y="273"/>
                      <a:pt x="316" y="272"/>
                    </a:cubicBezTo>
                    <a:cubicBezTo>
                      <a:pt x="316" y="272"/>
                      <a:pt x="316" y="272"/>
                      <a:pt x="316" y="272"/>
                    </a:cubicBezTo>
                    <a:cubicBezTo>
                      <a:pt x="316" y="271"/>
                      <a:pt x="316" y="271"/>
                      <a:pt x="316" y="271"/>
                    </a:cubicBezTo>
                    <a:cubicBezTo>
                      <a:pt x="316" y="270"/>
                      <a:pt x="316" y="270"/>
                      <a:pt x="315" y="269"/>
                    </a:cubicBezTo>
                    <a:cubicBezTo>
                      <a:pt x="315" y="268"/>
                      <a:pt x="313" y="267"/>
                      <a:pt x="311" y="266"/>
                    </a:cubicBezTo>
                    <a:cubicBezTo>
                      <a:pt x="304" y="260"/>
                      <a:pt x="289" y="250"/>
                      <a:pt x="270" y="239"/>
                    </a:cubicBezTo>
                    <a:cubicBezTo>
                      <a:pt x="242" y="221"/>
                      <a:pt x="206" y="200"/>
                      <a:pt x="177" y="183"/>
                    </a:cubicBezTo>
                    <a:cubicBezTo>
                      <a:pt x="163" y="175"/>
                      <a:pt x="150" y="167"/>
                      <a:pt x="141" y="161"/>
                    </a:cubicBezTo>
                    <a:cubicBezTo>
                      <a:pt x="137" y="159"/>
                      <a:pt x="133" y="156"/>
                      <a:pt x="130" y="155"/>
                    </a:cubicBezTo>
                    <a:cubicBezTo>
                      <a:pt x="129" y="154"/>
                      <a:pt x="128" y="153"/>
                      <a:pt x="128" y="153"/>
                    </a:cubicBezTo>
                    <a:cubicBezTo>
                      <a:pt x="127" y="153"/>
                      <a:pt x="127" y="153"/>
                      <a:pt x="127" y="153"/>
                    </a:cubicBezTo>
                    <a:cubicBezTo>
                      <a:pt x="127" y="152"/>
                      <a:pt x="127" y="152"/>
                      <a:pt x="127" y="152"/>
                    </a:cubicBezTo>
                    <a:cubicBezTo>
                      <a:pt x="126" y="153"/>
                      <a:pt x="126" y="153"/>
                      <a:pt x="126" y="153"/>
                    </a:cubicBezTo>
                    <a:cubicBezTo>
                      <a:pt x="127" y="153"/>
                      <a:pt x="127" y="153"/>
                      <a:pt x="127" y="153"/>
                    </a:cubicBezTo>
                    <a:cubicBezTo>
                      <a:pt x="127" y="152"/>
                      <a:pt x="127" y="152"/>
                      <a:pt x="127" y="152"/>
                    </a:cubicBezTo>
                    <a:cubicBezTo>
                      <a:pt x="126" y="153"/>
                      <a:pt x="126" y="153"/>
                      <a:pt x="126" y="153"/>
                    </a:cubicBezTo>
                    <a:cubicBezTo>
                      <a:pt x="127" y="153"/>
                      <a:pt x="127" y="153"/>
                      <a:pt x="127" y="153"/>
                    </a:cubicBezTo>
                    <a:cubicBezTo>
                      <a:pt x="126" y="153"/>
                      <a:pt x="126" y="153"/>
                      <a:pt x="126" y="153"/>
                    </a:cubicBezTo>
                    <a:cubicBezTo>
                      <a:pt x="127" y="153"/>
                      <a:pt x="127" y="153"/>
                      <a:pt x="127" y="153"/>
                    </a:cubicBezTo>
                    <a:cubicBezTo>
                      <a:pt x="127" y="153"/>
                      <a:pt x="127" y="153"/>
                      <a:pt x="127" y="153"/>
                    </a:cubicBezTo>
                    <a:cubicBezTo>
                      <a:pt x="126" y="153"/>
                      <a:pt x="126" y="153"/>
                      <a:pt x="126" y="153"/>
                    </a:cubicBezTo>
                    <a:cubicBezTo>
                      <a:pt x="127" y="153"/>
                      <a:pt x="127" y="153"/>
                      <a:pt x="127" y="153"/>
                    </a:cubicBezTo>
                    <a:cubicBezTo>
                      <a:pt x="126" y="153"/>
                      <a:pt x="126" y="153"/>
                      <a:pt x="126" y="153"/>
                    </a:cubicBezTo>
                    <a:cubicBezTo>
                      <a:pt x="127" y="154"/>
                      <a:pt x="127" y="154"/>
                      <a:pt x="127" y="154"/>
                    </a:cubicBezTo>
                    <a:cubicBezTo>
                      <a:pt x="127" y="153"/>
                      <a:pt x="127" y="153"/>
                      <a:pt x="127" y="153"/>
                    </a:cubicBezTo>
                    <a:cubicBezTo>
                      <a:pt x="126" y="153"/>
                      <a:pt x="126" y="153"/>
                      <a:pt x="126" y="153"/>
                    </a:cubicBezTo>
                    <a:cubicBezTo>
                      <a:pt x="127" y="154"/>
                      <a:pt x="127" y="154"/>
                      <a:pt x="127" y="154"/>
                    </a:cubicBezTo>
                    <a:cubicBezTo>
                      <a:pt x="127" y="154"/>
                      <a:pt x="127" y="154"/>
                      <a:pt x="127" y="154"/>
                    </a:cubicBezTo>
                    <a:cubicBezTo>
                      <a:pt x="126" y="153"/>
                      <a:pt x="126" y="153"/>
                      <a:pt x="126" y="153"/>
                    </a:cubicBezTo>
                    <a:cubicBezTo>
                      <a:pt x="126" y="155"/>
                      <a:pt x="126" y="155"/>
                      <a:pt x="126" y="155"/>
                    </a:cubicBezTo>
                    <a:cubicBezTo>
                      <a:pt x="127" y="154"/>
                      <a:pt x="127" y="154"/>
                      <a:pt x="127" y="154"/>
                    </a:cubicBezTo>
                    <a:cubicBezTo>
                      <a:pt x="126" y="153"/>
                      <a:pt x="126" y="153"/>
                      <a:pt x="126" y="153"/>
                    </a:cubicBezTo>
                    <a:cubicBezTo>
                      <a:pt x="126" y="155"/>
                      <a:pt x="126" y="155"/>
                      <a:pt x="126" y="155"/>
                    </a:cubicBezTo>
                    <a:cubicBezTo>
                      <a:pt x="126" y="154"/>
                      <a:pt x="126" y="154"/>
                      <a:pt x="126" y="154"/>
                    </a:cubicBezTo>
                    <a:cubicBezTo>
                      <a:pt x="126" y="155"/>
                      <a:pt x="126" y="155"/>
                      <a:pt x="126" y="155"/>
                    </a:cubicBezTo>
                    <a:cubicBezTo>
                      <a:pt x="126" y="155"/>
                      <a:pt x="126" y="155"/>
                      <a:pt x="126" y="155"/>
                    </a:cubicBezTo>
                    <a:cubicBezTo>
                      <a:pt x="126" y="154"/>
                      <a:pt x="126" y="154"/>
                      <a:pt x="126" y="154"/>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7" y="155"/>
                    </a:cubicBezTo>
                    <a:cubicBezTo>
                      <a:pt x="129" y="156"/>
                      <a:pt x="134" y="158"/>
                      <a:pt x="141" y="162"/>
                    </a:cubicBezTo>
                    <a:cubicBezTo>
                      <a:pt x="163" y="174"/>
                      <a:pt x="206" y="200"/>
                      <a:pt x="244" y="224"/>
                    </a:cubicBezTo>
                    <a:cubicBezTo>
                      <a:pt x="262" y="235"/>
                      <a:pt x="280" y="246"/>
                      <a:pt x="292" y="254"/>
                    </a:cubicBezTo>
                    <a:cubicBezTo>
                      <a:pt x="299" y="258"/>
                      <a:pt x="304" y="261"/>
                      <a:pt x="307" y="263"/>
                    </a:cubicBezTo>
                    <a:cubicBezTo>
                      <a:pt x="311" y="265"/>
                      <a:pt x="313" y="267"/>
                      <a:pt x="313" y="267"/>
                    </a:cubicBezTo>
                    <a:cubicBezTo>
                      <a:pt x="314" y="265"/>
                      <a:pt x="314" y="265"/>
                      <a:pt x="314" y="265"/>
                    </a:cubicBezTo>
                    <a:cubicBezTo>
                      <a:pt x="314" y="264"/>
                      <a:pt x="314" y="264"/>
                      <a:pt x="314" y="264"/>
                    </a:cubicBezTo>
                    <a:cubicBezTo>
                      <a:pt x="314" y="264"/>
                      <a:pt x="311" y="262"/>
                      <a:pt x="304" y="258"/>
                    </a:cubicBezTo>
                    <a:cubicBezTo>
                      <a:pt x="282" y="244"/>
                      <a:pt x="225" y="210"/>
                      <a:pt x="174" y="179"/>
                    </a:cubicBezTo>
                    <a:cubicBezTo>
                      <a:pt x="149" y="163"/>
                      <a:pt x="125" y="148"/>
                      <a:pt x="107" y="137"/>
                    </a:cubicBezTo>
                    <a:cubicBezTo>
                      <a:pt x="98" y="131"/>
                      <a:pt x="91" y="127"/>
                      <a:pt x="86" y="123"/>
                    </a:cubicBezTo>
                    <a:cubicBezTo>
                      <a:pt x="84" y="121"/>
                      <a:pt x="82" y="120"/>
                      <a:pt x="80" y="119"/>
                    </a:cubicBezTo>
                    <a:cubicBezTo>
                      <a:pt x="80" y="118"/>
                      <a:pt x="79" y="118"/>
                      <a:pt x="79" y="118"/>
                    </a:cubicBezTo>
                    <a:cubicBezTo>
                      <a:pt x="79" y="117"/>
                      <a:pt x="79" y="117"/>
                      <a:pt x="79" y="117"/>
                    </a:cubicBezTo>
                    <a:cubicBezTo>
                      <a:pt x="78" y="118"/>
                      <a:pt x="78" y="118"/>
                      <a:pt x="78" y="118"/>
                    </a:cubicBezTo>
                    <a:cubicBezTo>
                      <a:pt x="79" y="118"/>
                      <a:pt x="79" y="118"/>
                      <a:pt x="79" y="118"/>
                    </a:cubicBezTo>
                    <a:cubicBezTo>
                      <a:pt x="79" y="117"/>
                      <a:pt x="79" y="117"/>
                      <a:pt x="79" y="117"/>
                    </a:cubicBezTo>
                    <a:cubicBezTo>
                      <a:pt x="78" y="118"/>
                      <a:pt x="78" y="118"/>
                      <a:pt x="78" y="118"/>
                    </a:cubicBezTo>
                    <a:cubicBezTo>
                      <a:pt x="79" y="118"/>
                      <a:pt x="79" y="118"/>
                      <a:pt x="79" y="118"/>
                    </a:cubicBezTo>
                    <a:cubicBezTo>
                      <a:pt x="78" y="118"/>
                      <a:pt x="78" y="118"/>
                      <a:pt x="78" y="118"/>
                    </a:cubicBezTo>
                    <a:cubicBezTo>
                      <a:pt x="79" y="118"/>
                      <a:pt x="79" y="118"/>
                      <a:pt x="79" y="118"/>
                    </a:cubicBezTo>
                    <a:cubicBezTo>
                      <a:pt x="79" y="118"/>
                      <a:pt x="79" y="118"/>
                      <a:pt x="79" y="118"/>
                    </a:cubicBezTo>
                    <a:cubicBezTo>
                      <a:pt x="78" y="118"/>
                      <a:pt x="78" y="118"/>
                      <a:pt x="78" y="118"/>
                    </a:cubicBezTo>
                    <a:cubicBezTo>
                      <a:pt x="79" y="118"/>
                      <a:pt x="79" y="118"/>
                      <a:pt x="79" y="118"/>
                    </a:cubicBezTo>
                    <a:cubicBezTo>
                      <a:pt x="78" y="118"/>
                      <a:pt x="78" y="118"/>
                      <a:pt x="78" y="118"/>
                    </a:cubicBezTo>
                    <a:cubicBezTo>
                      <a:pt x="79" y="119"/>
                      <a:pt x="79" y="119"/>
                      <a:pt x="79" y="119"/>
                    </a:cubicBezTo>
                    <a:cubicBezTo>
                      <a:pt x="79" y="118"/>
                      <a:pt x="79" y="118"/>
                      <a:pt x="79" y="118"/>
                    </a:cubicBezTo>
                    <a:cubicBezTo>
                      <a:pt x="78" y="118"/>
                      <a:pt x="78" y="118"/>
                      <a:pt x="78" y="118"/>
                    </a:cubicBezTo>
                    <a:cubicBezTo>
                      <a:pt x="79" y="119"/>
                      <a:pt x="79" y="119"/>
                      <a:pt x="79" y="119"/>
                    </a:cubicBezTo>
                    <a:cubicBezTo>
                      <a:pt x="78" y="118"/>
                      <a:pt x="78" y="118"/>
                      <a:pt x="78" y="118"/>
                    </a:cubicBezTo>
                    <a:cubicBezTo>
                      <a:pt x="77" y="119"/>
                      <a:pt x="77" y="119"/>
                      <a:pt x="77" y="119"/>
                    </a:cubicBezTo>
                    <a:cubicBezTo>
                      <a:pt x="312" y="259"/>
                      <a:pt x="312" y="259"/>
                      <a:pt x="312" y="259"/>
                    </a:cubicBezTo>
                    <a:cubicBezTo>
                      <a:pt x="312" y="259"/>
                      <a:pt x="313" y="259"/>
                      <a:pt x="314" y="258"/>
                    </a:cubicBezTo>
                    <a:cubicBezTo>
                      <a:pt x="314" y="258"/>
                      <a:pt x="314" y="258"/>
                      <a:pt x="314" y="258"/>
                    </a:cubicBezTo>
                    <a:cubicBezTo>
                      <a:pt x="314" y="257"/>
                      <a:pt x="314" y="257"/>
                      <a:pt x="314" y="256"/>
                    </a:cubicBezTo>
                    <a:cubicBezTo>
                      <a:pt x="313" y="256"/>
                      <a:pt x="313" y="255"/>
                      <a:pt x="312" y="255"/>
                    </a:cubicBezTo>
                    <a:cubicBezTo>
                      <a:pt x="309" y="253"/>
                      <a:pt x="304" y="249"/>
                      <a:pt x="296" y="244"/>
                    </a:cubicBezTo>
                    <a:cubicBezTo>
                      <a:pt x="267" y="227"/>
                      <a:pt x="211" y="194"/>
                      <a:pt x="162" y="165"/>
                    </a:cubicBezTo>
                    <a:cubicBezTo>
                      <a:pt x="137" y="150"/>
                      <a:pt x="114" y="136"/>
                      <a:pt x="97" y="125"/>
                    </a:cubicBezTo>
                    <a:cubicBezTo>
                      <a:pt x="89" y="120"/>
                      <a:pt x="82" y="115"/>
                      <a:pt x="78" y="112"/>
                    </a:cubicBezTo>
                    <a:cubicBezTo>
                      <a:pt x="75" y="110"/>
                      <a:pt x="73" y="109"/>
                      <a:pt x="72" y="107"/>
                    </a:cubicBezTo>
                    <a:cubicBezTo>
                      <a:pt x="72" y="107"/>
                      <a:pt x="71" y="106"/>
                      <a:pt x="71"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70" y="106"/>
                      <a:pt x="70" y="106"/>
                      <a:pt x="70"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69" y="106"/>
                      <a:pt x="69" y="106"/>
                      <a:pt x="69" y="106"/>
                    </a:cubicBezTo>
                    <a:cubicBezTo>
                      <a:pt x="69" y="107"/>
                      <a:pt x="69" y="107"/>
                      <a:pt x="69" y="107"/>
                    </a:cubicBezTo>
                    <a:cubicBezTo>
                      <a:pt x="312" y="254"/>
                      <a:pt x="312" y="254"/>
                      <a:pt x="312" y="254"/>
                    </a:cubicBezTo>
                    <a:cubicBezTo>
                      <a:pt x="312" y="254"/>
                      <a:pt x="312" y="254"/>
                      <a:pt x="313" y="254"/>
                    </a:cubicBezTo>
                    <a:cubicBezTo>
                      <a:pt x="313" y="254"/>
                      <a:pt x="313" y="254"/>
                      <a:pt x="314" y="253"/>
                    </a:cubicBezTo>
                    <a:cubicBezTo>
                      <a:pt x="314" y="253"/>
                      <a:pt x="314" y="253"/>
                      <a:pt x="314" y="253"/>
                    </a:cubicBezTo>
                    <a:cubicBezTo>
                      <a:pt x="314" y="252"/>
                      <a:pt x="314" y="252"/>
                      <a:pt x="313" y="252"/>
                    </a:cubicBezTo>
                    <a:cubicBezTo>
                      <a:pt x="313" y="251"/>
                      <a:pt x="313" y="251"/>
                      <a:pt x="313" y="251"/>
                    </a:cubicBezTo>
                    <a:cubicBezTo>
                      <a:pt x="312" y="250"/>
                      <a:pt x="311" y="249"/>
                      <a:pt x="308" y="248"/>
                    </a:cubicBezTo>
                    <a:cubicBezTo>
                      <a:pt x="290" y="236"/>
                      <a:pt x="229" y="199"/>
                      <a:pt x="173" y="165"/>
                    </a:cubicBezTo>
                    <a:cubicBezTo>
                      <a:pt x="144" y="148"/>
                      <a:pt x="117" y="131"/>
                      <a:pt x="97" y="118"/>
                    </a:cubicBezTo>
                    <a:cubicBezTo>
                      <a:pt x="87" y="112"/>
                      <a:pt x="79" y="107"/>
                      <a:pt x="73" y="103"/>
                    </a:cubicBezTo>
                    <a:cubicBezTo>
                      <a:pt x="70" y="101"/>
                      <a:pt x="68" y="99"/>
                      <a:pt x="66" y="98"/>
                    </a:cubicBezTo>
                    <a:cubicBezTo>
                      <a:pt x="66" y="97"/>
                      <a:pt x="65" y="97"/>
                      <a:pt x="65" y="97"/>
                    </a:cubicBezTo>
                    <a:cubicBezTo>
                      <a:pt x="64" y="96"/>
                      <a:pt x="64" y="96"/>
                      <a:pt x="64" y="96"/>
                    </a:cubicBezTo>
                    <a:cubicBezTo>
                      <a:pt x="64" y="97"/>
                      <a:pt x="64" y="97"/>
                      <a:pt x="64" y="97"/>
                    </a:cubicBezTo>
                    <a:cubicBezTo>
                      <a:pt x="64" y="96"/>
                      <a:pt x="64" y="96"/>
                      <a:pt x="64" y="96"/>
                    </a:cubicBezTo>
                    <a:cubicBezTo>
                      <a:pt x="64" y="96"/>
                      <a:pt x="64" y="96"/>
                      <a:pt x="64" y="96"/>
                    </a:cubicBezTo>
                    <a:cubicBezTo>
                      <a:pt x="64" y="97"/>
                      <a:pt x="64" y="97"/>
                      <a:pt x="64" y="97"/>
                    </a:cubicBezTo>
                    <a:cubicBezTo>
                      <a:pt x="64" y="96"/>
                      <a:pt x="64" y="96"/>
                      <a:pt x="64" y="96"/>
                    </a:cubicBezTo>
                    <a:cubicBezTo>
                      <a:pt x="63" y="97"/>
                      <a:pt x="63" y="97"/>
                      <a:pt x="63" y="97"/>
                    </a:cubicBezTo>
                    <a:cubicBezTo>
                      <a:pt x="65" y="97"/>
                      <a:pt x="65" y="97"/>
                      <a:pt x="65" y="97"/>
                    </a:cubicBezTo>
                    <a:cubicBezTo>
                      <a:pt x="64" y="96"/>
                      <a:pt x="64" y="96"/>
                      <a:pt x="64" y="96"/>
                    </a:cubicBezTo>
                    <a:cubicBezTo>
                      <a:pt x="63" y="97"/>
                      <a:pt x="63" y="97"/>
                      <a:pt x="63" y="97"/>
                    </a:cubicBezTo>
                    <a:cubicBezTo>
                      <a:pt x="65" y="97"/>
                      <a:pt x="65" y="97"/>
                      <a:pt x="65" y="97"/>
                    </a:cubicBezTo>
                    <a:cubicBezTo>
                      <a:pt x="63" y="97"/>
                      <a:pt x="63" y="97"/>
                      <a:pt x="63" y="97"/>
                    </a:cubicBezTo>
                    <a:cubicBezTo>
                      <a:pt x="64" y="98"/>
                      <a:pt x="64" y="98"/>
                      <a:pt x="64" y="98"/>
                    </a:cubicBezTo>
                    <a:cubicBezTo>
                      <a:pt x="65" y="97"/>
                      <a:pt x="65" y="97"/>
                      <a:pt x="65" y="97"/>
                    </a:cubicBezTo>
                    <a:cubicBezTo>
                      <a:pt x="63" y="97"/>
                      <a:pt x="63" y="97"/>
                      <a:pt x="63" y="97"/>
                    </a:cubicBezTo>
                    <a:cubicBezTo>
                      <a:pt x="64" y="98"/>
                      <a:pt x="64" y="98"/>
                      <a:pt x="64" y="98"/>
                    </a:cubicBezTo>
                    <a:cubicBezTo>
                      <a:pt x="63" y="97"/>
                      <a:pt x="63" y="97"/>
                      <a:pt x="63" y="97"/>
                    </a:cubicBezTo>
                    <a:cubicBezTo>
                      <a:pt x="62" y="98"/>
                      <a:pt x="62" y="98"/>
                      <a:pt x="62" y="98"/>
                    </a:cubicBezTo>
                    <a:cubicBezTo>
                      <a:pt x="62" y="98"/>
                      <a:pt x="122" y="135"/>
                      <a:pt x="184" y="172"/>
                    </a:cubicBezTo>
                    <a:cubicBezTo>
                      <a:pt x="214" y="191"/>
                      <a:pt x="245" y="209"/>
                      <a:pt x="269" y="223"/>
                    </a:cubicBezTo>
                    <a:cubicBezTo>
                      <a:pt x="281" y="230"/>
                      <a:pt x="291" y="236"/>
                      <a:pt x="298" y="240"/>
                    </a:cubicBezTo>
                    <a:cubicBezTo>
                      <a:pt x="302" y="242"/>
                      <a:pt x="305" y="244"/>
                      <a:pt x="307" y="245"/>
                    </a:cubicBezTo>
                    <a:cubicBezTo>
                      <a:pt x="308" y="245"/>
                      <a:pt x="309" y="246"/>
                      <a:pt x="310" y="246"/>
                    </a:cubicBezTo>
                    <a:cubicBezTo>
                      <a:pt x="311" y="246"/>
                      <a:pt x="311" y="247"/>
                      <a:pt x="312" y="247"/>
                    </a:cubicBezTo>
                    <a:cubicBezTo>
                      <a:pt x="313" y="247"/>
                      <a:pt x="313" y="247"/>
                      <a:pt x="313" y="247"/>
                    </a:cubicBezTo>
                    <a:cubicBezTo>
                      <a:pt x="313" y="246"/>
                      <a:pt x="313" y="246"/>
                      <a:pt x="314" y="246"/>
                    </a:cubicBezTo>
                    <a:cubicBezTo>
                      <a:pt x="314" y="246"/>
                      <a:pt x="314" y="246"/>
                      <a:pt x="314" y="246"/>
                    </a:cubicBezTo>
                    <a:cubicBezTo>
                      <a:pt x="314" y="245"/>
                      <a:pt x="314" y="245"/>
                      <a:pt x="314" y="245"/>
                    </a:cubicBezTo>
                    <a:cubicBezTo>
                      <a:pt x="314" y="245"/>
                      <a:pt x="314" y="244"/>
                      <a:pt x="314" y="244"/>
                    </a:cubicBezTo>
                    <a:cubicBezTo>
                      <a:pt x="313" y="244"/>
                      <a:pt x="313" y="243"/>
                      <a:pt x="312" y="243"/>
                    </a:cubicBezTo>
                    <a:cubicBezTo>
                      <a:pt x="310" y="241"/>
                      <a:pt x="304" y="237"/>
                      <a:pt x="296" y="231"/>
                    </a:cubicBezTo>
                    <a:cubicBezTo>
                      <a:pt x="238" y="193"/>
                      <a:pt x="56" y="83"/>
                      <a:pt x="56" y="83"/>
                    </a:cubicBezTo>
                    <a:cubicBezTo>
                      <a:pt x="56" y="85"/>
                      <a:pt x="56" y="85"/>
                      <a:pt x="56" y="85"/>
                    </a:cubicBezTo>
                    <a:cubicBezTo>
                      <a:pt x="57" y="85"/>
                      <a:pt x="57" y="85"/>
                      <a:pt x="57" y="85"/>
                    </a:cubicBezTo>
                    <a:cubicBezTo>
                      <a:pt x="56" y="85"/>
                      <a:pt x="56" y="85"/>
                      <a:pt x="56" y="85"/>
                    </a:cubicBezTo>
                    <a:cubicBezTo>
                      <a:pt x="56" y="86"/>
                      <a:pt x="56" y="86"/>
                      <a:pt x="56" y="86"/>
                    </a:cubicBezTo>
                    <a:cubicBezTo>
                      <a:pt x="57" y="85"/>
                      <a:pt x="57" y="85"/>
                      <a:pt x="57" y="85"/>
                    </a:cubicBezTo>
                    <a:cubicBezTo>
                      <a:pt x="56" y="85"/>
                      <a:pt x="56" y="85"/>
                      <a:pt x="56" y="85"/>
                    </a:cubicBezTo>
                    <a:cubicBezTo>
                      <a:pt x="56" y="86"/>
                      <a:pt x="56" y="86"/>
                      <a:pt x="56" y="86"/>
                    </a:cubicBezTo>
                    <a:cubicBezTo>
                      <a:pt x="56" y="85"/>
                      <a:pt x="56" y="85"/>
                      <a:pt x="56" y="85"/>
                    </a:cubicBezTo>
                    <a:cubicBezTo>
                      <a:pt x="56" y="86"/>
                      <a:pt x="56" y="86"/>
                      <a:pt x="56" y="86"/>
                    </a:cubicBezTo>
                    <a:cubicBezTo>
                      <a:pt x="56" y="86"/>
                      <a:pt x="56" y="86"/>
                      <a:pt x="56" y="86"/>
                    </a:cubicBezTo>
                    <a:cubicBezTo>
                      <a:pt x="56" y="85"/>
                      <a:pt x="56" y="85"/>
                      <a:pt x="56" y="85"/>
                    </a:cubicBezTo>
                    <a:cubicBezTo>
                      <a:pt x="56" y="86"/>
                      <a:pt x="56" y="86"/>
                      <a:pt x="56" y="86"/>
                    </a:cubicBezTo>
                    <a:cubicBezTo>
                      <a:pt x="56" y="86"/>
                      <a:pt x="57" y="86"/>
                      <a:pt x="58" y="86"/>
                    </a:cubicBezTo>
                    <a:cubicBezTo>
                      <a:pt x="61" y="87"/>
                      <a:pt x="67" y="91"/>
                      <a:pt x="76" y="95"/>
                    </a:cubicBezTo>
                    <a:cubicBezTo>
                      <a:pt x="106" y="112"/>
                      <a:pt x="165" y="148"/>
                      <a:pt x="217" y="180"/>
                    </a:cubicBezTo>
                    <a:cubicBezTo>
                      <a:pt x="242" y="196"/>
                      <a:pt x="266" y="210"/>
                      <a:pt x="284" y="221"/>
                    </a:cubicBezTo>
                    <a:cubicBezTo>
                      <a:pt x="292" y="227"/>
                      <a:pt x="299" y="231"/>
                      <a:pt x="304" y="234"/>
                    </a:cubicBezTo>
                    <a:cubicBezTo>
                      <a:pt x="309" y="237"/>
                      <a:pt x="312" y="239"/>
                      <a:pt x="312" y="239"/>
                    </a:cubicBezTo>
                    <a:cubicBezTo>
                      <a:pt x="312" y="239"/>
                      <a:pt x="313" y="239"/>
                      <a:pt x="313" y="239"/>
                    </a:cubicBezTo>
                    <a:cubicBezTo>
                      <a:pt x="313" y="239"/>
                      <a:pt x="314" y="239"/>
                      <a:pt x="314" y="239"/>
                    </a:cubicBezTo>
                    <a:cubicBezTo>
                      <a:pt x="314" y="238"/>
                      <a:pt x="314" y="238"/>
                      <a:pt x="314" y="237"/>
                    </a:cubicBezTo>
                    <a:cubicBezTo>
                      <a:pt x="314" y="237"/>
                      <a:pt x="314" y="237"/>
                      <a:pt x="313" y="237"/>
                    </a:cubicBezTo>
                    <a:cubicBezTo>
                      <a:pt x="48" y="71"/>
                      <a:pt x="48" y="71"/>
                      <a:pt x="48" y="71"/>
                    </a:cubicBezTo>
                    <a:cubicBezTo>
                      <a:pt x="47" y="72"/>
                      <a:pt x="47" y="72"/>
                      <a:pt x="47" y="72"/>
                    </a:cubicBezTo>
                    <a:cubicBezTo>
                      <a:pt x="49" y="73"/>
                      <a:pt x="49" y="73"/>
                      <a:pt x="49" y="73"/>
                    </a:cubicBezTo>
                    <a:cubicBezTo>
                      <a:pt x="47" y="72"/>
                      <a:pt x="47" y="72"/>
                      <a:pt x="47" y="72"/>
                    </a:cubicBezTo>
                    <a:cubicBezTo>
                      <a:pt x="48" y="73"/>
                      <a:pt x="48" y="73"/>
                      <a:pt x="48" y="73"/>
                    </a:cubicBezTo>
                    <a:cubicBezTo>
                      <a:pt x="49" y="73"/>
                      <a:pt x="49" y="73"/>
                      <a:pt x="49" y="73"/>
                    </a:cubicBezTo>
                    <a:cubicBezTo>
                      <a:pt x="47" y="72"/>
                      <a:pt x="47" y="72"/>
                      <a:pt x="47" y="72"/>
                    </a:cubicBezTo>
                    <a:cubicBezTo>
                      <a:pt x="48" y="73"/>
                      <a:pt x="48" y="73"/>
                      <a:pt x="48" y="73"/>
                    </a:cubicBezTo>
                    <a:cubicBezTo>
                      <a:pt x="48" y="72"/>
                      <a:pt x="48" y="72"/>
                      <a:pt x="48" y="72"/>
                    </a:cubicBezTo>
                    <a:cubicBezTo>
                      <a:pt x="48" y="73"/>
                      <a:pt x="48" y="73"/>
                      <a:pt x="48" y="73"/>
                    </a:cubicBezTo>
                    <a:cubicBezTo>
                      <a:pt x="48" y="73"/>
                      <a:pt x="48" y="73"/>
                      <a:pt x="48" y="73"/>
                    </a:cubicBezTo>
                    <a:cubicBezTo>
                      <a:pt x="48" y="72"/>
                      <a:pt x="48" y="72"/>
                      <a:pt x="48" y="72"/>
                    </a:cubicBezTo>
                    <a:cubicBezTo>
                      <a:pt x="48" y="73"/>
                      <a:pt x="48" y="73"/>
                      <a:pt x="48" y="73"/>
                    </a:cubicBezTo>
                    <a:cubicBezTo>
                      <a:pt x="48" y="73"/>
                      <a:pt x="48" y="73"/>
                      <a:pt x="48" y="73"/>
                    </a:cubicBezTo>
                    <a:cubicBezTo>
                      <a:pt x="47" y="73"/>
                      <a:pt x="47" y="73"/>
                      <a:pt x="47" y="73"/>
                    </a:cubicBezTo>
                    <a:cubicBezTo>
                      <a:pt x="48" y="73"/>
                      <a:pt x="48" y="73"/>
                      <a:pt x="48" y="73"/>
                    </a:cubicBezTo>
                    <a:cubicBezTo>
                      <a:pt x="48" y="73"/>
                      <a:pt x="48" y="73"/>
                      <a:pt x="48" y="73"/>
                    </a:cubicBezTo>
                    <a:cubicBezTo>
                      <a:pt x="47" y="73"/>
                      <a:pt x="47" y="73"/>
                      <a:pt x="47" y="73"/>
                    </a:cubicBezTo>
                    <a:cubicBezTo>
                      <a:pt x="47" y="73"/>
                      <a:pt x="47" y="73"/>
                      <a:pt x="47" y="73"/>
                    </a:cubicBezTo>
                    <a:cubicBezTo>
                      <a:pt x="47" y="73"/>
                      <a:pt x="47" y="73"/>
                      <a:pt x="47" y="73"/>
                    </a:cubicBezTo>
                    <a:cubicBezTo>
                      <a:pt x="47" y="73"/>
                      <a:pt x="47" y="73"/>
                      <a:pt x="47" y="73"/>
                    </a:cubicBezTo>
                    <a:cubicBezTo>
                      <a:pt x="47" y="73"/>
                      <a:pt x="47" y="73"/>
                      <a:pt x="47" y="73"/>
                    </a:cubicBezTo>
                    <a:cubicBezTo>
                      <a:pt x="47" y="73"/>
                      <a:pt x="47" y="73"/>
                      <a:pt x="47" y="73"/>
                    </a:cubicBezTo>
                    <a:cubicBezTo>
                      <a:pt x="48" y="74"/>
                      <a:pt x="48" y="74"/>
                      <a:pt x="49" y="74"/>
                    </a:cubicBezTo>
                    <a:cubicBezTo>
                      <a:pt x="52" y="75"/>
                      <a:pt x="58" y="79"/>
                      <a:pt x="67" y="84"/>
                    </a:cubicBezTo>
                    <a:cubicBezTo>
                      <a:pt x="98" y="102"/>
                      <a:pt x="159" y="139"/>
                      <a:pt x="212" y="172"/>
                    </a:cubicBezTo>
                    <a:cubicBezTo>
                      <a:pt x="239" y="189"/>
                      <a:pt x="263" y="204"/>
                      <a:pt x="282" y="215"/>
                    </a:cubicBezTo>
                    <a:cubicBezTo>
                      <a:pt x="291" y="221"/>
                      <a:pt x="298" y="225"/>
                      <a:pt x="304" y="228"/>
                    </a:cubicBezTo>
                    <a:cubicBezTo>
                      <a:pt x="306" y="230"/>
                      <a:pt x="308" y="231"/>
                      <a:pt x="310" y="232"/>
                    </a:cubicBezTo>
                    <a:cubicBezTo>
                      <a:pt x="311" y="233"/>
                      <a:pt x="311" y="233"/>
                      <a:pt x="312" y="233"/>
                    </a:cubicBezTo>
                    <a:cubicBezTo>
                      <a:pt x="312" y="233"/>
                      <a:pt x="312" y="233"/>
                      <a:pt x="312" y="233"/>
                    </a:cubicBezTo>
                    <a:cubicBezTo>
                      <a:pt x="312" y="234"/>
                      <a:pt x="312" y="234"/>
                      <a:pt x="312" y="234"/>
                    </a:cubicBezTo>
                    <a:cubicBezTo>
                      <a:pt x="312" y="234"/>
                      <a:pt x="313" y="234"/>
                      <a:pt x="313" y="234"/>
                    </a:cubicBezTo>
                    <a:cubicBezTo>
                      <a:pt x="313" y="234"/>
                      <a:pt x="313" y="234"/>
                      <a:pt x="313" y="234"/>
                    </a:cubicBezTo>
                    <a:cubicBezTo>
                      <a:pt x="314" y="233"/>
                      <a:pt x="314" y="233"/>
                      <a:pt x="314" y="233"/>
                    </a:cubicBezTo>
                    <a:cubicBezTo>
                      <a:pt x="314" y="232"/>
                      <a:pt x="314" y="232"/>
                      <a:pt x="314" y="232"/>
                    </a:cubicBezTo>
                    <a:cubicBezTo>
                      <a:pt x="314" y="232"/>
                      <a:pt x="314" y="231"/>
                      <a:pt x="314" y="231"/>
                    </a:cubicBezTo>
                    <a:cubicBezTo>
                      <a:pt x="314" y="231"/>
                      <a:pt x="314" y="231"/>
                      <a:pt x="314" y="231"/>
                    </a:cubicBezTo>
                    <a:cubicBezTo>
                      <a:pt x="313" y="231"/>
                      <a:pt x="313" y="231"/>
                      <a:pt x="313" y="231"/>
                    </a:cubicBezTo>
                    <a:cubicBezTo>
                      <a:pt x="312" y="230"/>
                      <a:pt x="307" y="226"/>
                      <a:pt x="299" y="221"/>
                    </a:cubicBezTo>
                    <a:cubicBezTo>
                      <a:pt x="242" y="185"/>
                      <a:pt x="43" y="62"/>
                      <a:pt x="43" y="62"/>
                    </a:cubicBezTo>
                    <a:cubicBezTo>
                      <a:pt x="42" y="63"/>
                      <a:pt x="42" y="63"/>
                      <a:pt x="42" y="63"/>
                    </a:cubicBezTo>
                    <a:cubicBezTo>
                      <a:pt x="41" y="64"/>
                      <a:pt x="41" y="64"/>
                      <a:pt x="41" y="64"/>
                    </a:cubicBezTo>
                    <a:cubicBezTo>
                      <a:pt x="311" y="227"/>
                      <a:pt x="311" y="227"/>
                      <a:pt x="311" y="227"/>
                    </a:cubicBezTo>
                    <a:cubicBezTo>
                      <a:pt x="312" y="227"/>
                      <a:pt x="313" y="227"/>
                      <a:pt x="313" y="226"/>
                    </a:cubicBezTo>
                    <a:cubicBezTo>
                      <a:pt x="313" y="225"/>
                      <a:pt x="313" y="225"/>
                      <a:pt x="312" y="224"/>
                    </a:cubicBezTo>
                    <a:cubicBezTo>
                      <a:pt x="163" y="131"/>
                      <a:pt x="163" y="131"/>
                      <a:pt x="163" y="131"/>
                    </a:cubicBezTo>
                    <a:cubicBezTo>
                      <a:pt x="310" y="219"/>
                      <a:pt x="310" y="219"/>
                      <a:pt x="310" y="219"/>
                    </a:cubicBezTo>
                    <a:cubicBezTo>
                      <a:pt x="311" y="219"/>
                      <a:pt x="312" y="219"/>
                      <a:pt x="312" y="218"/>
                    </a:cubicBezTo>
                    <a:cubicBezTo>
                      <a:pt x="313" y="217"/>
                      <a:pt x="313" y="217"/>
                      <a:pt x="313" y="217"/>
                    </a:cubicBezTo>
                    <a:cubicBezTo>
                      <a:pt x="313" y="217"/>
                      <a:pt x="313" y="216"/>
                      <a:pt x="312" y="216"/>
                    </a:cubicBezTo>
                    <a:cubicBezTo>
                      <a:pt x="312" y="215"/>
                      <a:pt x="310" y="213"/>
                      <a:pt x="307" y="211"/>
                    </a:cubicBezTo>
                    <a:cubicBezTo>
                      <a:pt x="298" y="203"/>
                      <a:pt x="276" y="189"/>
                      <a:pt x="248" y="172"/>
                    </a:cubicBezTo>
                    <a:cubicBezTo>
                      <a:pt x="206" y="146"/>
                      <a:pt x="151" y="114"/>
                      <a:pt x="106" y="87"/>
                    </a:cubicBezTo>
                    <a:cubicBezTo>
                      <a:pt x="84" y="74"/>
                      <a:pt x="64" y="62"/>
                      <a:pt x="50" y="54"/>
                    </a:cubicBezTo>
                    <a:cubicBezTo>
                      <a:pt x="43" y="49"/>
                      <a:pt x="38" y="46"/>
                      <a:pt x="34" y="43"/>
                    </a:cubicBezTo>
                    <a:cubicBezTo>
                      <a:pt x="32" y="42"/>
                      <a:pt x="30" y="41"/>
                      <a:pt x="29" y="40"/>
                    </a:cubicBezTo>
                    <a:cubicBezTo>
                      <a:pt x="29" y="40"/>
                      <a:pt x="28" y="40"/>
                      <a:pt x="28" y="39"/>
                    </a:cubicBezTo>
                    <a:cubicBezTo>
                      <a:pt x="28" y="39"/>
                      <a:pt x="28" y="39"/>
                      <a:pt x="28" y="39"/>
                    </a:cubicBezTo>
                    <a:cubicBezTo>
                      <a:pt x="28" y="39"/>
                      <a:pt x="28" y="39"/>
                      <a:pt x="28" y="39"/>
                    </a:cubicBezTo>
                    <a:cubicBezTo>
                      <a:pt x="27" y="40"/>
                      <a:pt x="27" y="40"/>
                      <a:pt x="27" y="40"/>
                    </a:cubicBezTo>
                    <a:cubicBezTo>
                      <a:pt x="28" y="40"/>
                      <a:pt x="28" y="40"/>
                      <a:pt x="28" y="40"/>
                    </a:cubicBezTo>
                    <a:cubicBezTo>
                      <a:pt x="28" y="39"/>
                      <a:pt x="28" y="39"/>
                      <a:pt x="28" y="39"/>
                    </a:cubicBezTo>
                    <a:cubicBezTo>
                      <a:pt x="27" y="40"/>
                      <a:pt x="27" y="40"/>
                      <a:pt x="27" y="40"/>
                    </a:cubicBezTo>
                    <a:cubicBezTo>
                      <a:pt x="28" y="40"/>
                      <a:pt x="28" y="40"/>
                      <a:pt x="28" y="40"/>
                    </a:cubicBezTo>
                    <a:cubicBezTo>
                      <a:pt x="27" y="40"/>
                      <a:pt x="27" y="40"/>
                      <a:pt x="27" y="40"/>
                    </a:cubicBezTo>
                    <a:cubicBezTo>
                      <a:pt x="28" y="41"/>
                      <a:pt x="28" y="41"/>
                      <a:pt x="28" y="41"/>
                    </a:cubicBezTo>
                    <a:cubicBezTo>
                      <a:pt x="28" y="40"/>
                      <a:pt x="28" y="40"/>
                      <a:pt x="28" y="40"/>
                    </a:cubicBezTo>
                    <a:cubicBezTo>
                      <a:pt x="27" y="40"/>
                      <a:pt x="27" y="40"/>
                      <a:pt x="27" y="40"/>
                    </a:cubicBezTo>
                    <a:cubicBezTo>
                      <a:pt x="28" y="41"/>
                      <a:pt x="28" y="41"/>
                      <a:pt x="28" y="41"/>
                    </a:cubicBezTo>
                    <a:cubicBezTo>
                      <a:pt x="28" y="41"/>
                      <a:pt x="28" y="41"/>
                      <a:pt x="28" y="41"/>
                    </a:cubicBezTo>
                    <a:cubicBezTo>
                      <a:pt x="27" y="40"/>
                      <a:pt x="27" y="40"/>
                      <a:pt x="27" y="40"/>
                    </a:cubicBezTo>
                    <a:cubicBezTo>
                      <a:pt x="28" y="41"/>
                      <a:pt x="28" y="41"/>
                      <a:pt x="28" y="41"/>
                    </a:cubicBezTo>
                    <a:cubicBezTo>
                      <a:pt x="28" y="41"/>
                      <a:pt x="28" y="41"/>
                      <a:pt x="28" y="41"/>
                    </a:cubicBezTo>
                    <a:cubicBezTo>
                      <a:pt x="27" y="40"/>
                      <a:pt x="27" y="40"/>
                      <a:pt x="27" y="40"/>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9" y="41"/>
                      <a:pt x="31" y="42"/>
                      <a:pt x="33" y="43"/>
                    </a:cubicBezTo>
                    <a:cubicBezTo>
                      <a:pt x="44" y="47"/>
                      <a:pt x="67" y="60"/>
                      <a:pt x="94" y="77"/>
                    </a:cubicBezTo>
                    <a:cubicBezTo>
                      <a:pt x="135" y="102"/>
                      <a:pt x="188" y="135"/>
                      <a:pt x="231" y="162"/>
                    </a:cubicBezTo>
                    <a:cubicBezTo>
                      <a:pt x="253" y="176"/>
                      <a:pt x="272" y="188"/>
                      <a:pt x="285" y="196"/>
                    </a:cubicBezTo>
                    <a:cubicBezTo>
                      <a:pt x="292" y="201"/>
                      <a:pt x="298" y="204"/>
                      <a:pt x="302" y="207"/>
                    </a:cubicBezTo>
                    <a:cubicBezTo>
                      <a:pt x="304" y="208"/>
                      <a:pt x="306" y="209"/>
                      <a:pt x="307" y="209"/>
                    </a:cubicBezTo>
                    <a:cubicBezTo>
                      <a:pt x="308" y="210"/>
                      <a:pt x="308" y="210"/>
                      <a:pt x="308" y="210"/>
                    </a:cubicBezTo>
                    <a:cubicBezTo>
                      <a:pt x="309" y="210"/>
                      <a:pt x="309" y="210"/>
                      <a:pt x="309" y="210"/>
                    </a:cubicBezTo>
                    <a:cubicBezTo>
                      <a:pt x="309" y="211"/>
                      <a:pt x="309" y="211"/>
                      <a:pt x="310" y="211"/>
                    </a:cubicBezTo>
                    <a:cubicBezTo>
                      <a:pt x="310" y="210"/>
                      <a:pt x="310" y="210"/>
                      <a:pt x="310" y="210"/>
                    </a:cubicBezTo>
                    <a:cubicBezTo>
                      <a:pt x="311" y="210"/>
                      <a:pt x="311" y="210"/>
                      <a:pt x="311" y="210"/>
                    </a:cubicBezTo>
                    <a:cubicBezTo>
                      <a:pt x="311" y="210"/>
                      <a:pt x="311" y="210"/>
                      <a:pt x="311" y="210"/>
                    </a:cubicBezTo>
                    <a:cubicBezTo>
                      <a:pt x="311" y="209"/>
                      <a:pt x="311" y="209"/>
                      <a:pt x="311" y="209"/>
                    </a:cubicBezTo>
                    <a:cubicBezTo>
                      <a:pt x="311" y="208"/>
                      <a:pt x="311" y="208"/>
                      <a:pt x="311" y="208"/>
                    </a:cubicBezTo>
                    <a:cubicBezTo>
                      <a:pt x="310" y="207"/>
                      <a:pt x="310" y="206"/>
                      <a:pt x="309" y="206"/>
                    </a:cubicBezTo>
                    <a:cubicBezTo>
                      <a:pt x="306" y="203"/>
                      <a:pt x="299" y="198"/>
                      <a:pt x="289" y="192"/>
                    </a:cubicBezTo>
                    <a:cubicBezTo>
                      <a:pt x="222" y="147"/>
                      <a:pt x="19" y="25"/>
                      <a:pt x="19" y="25"/>
                    </a:cubicBezTo>
                    <a:cubicBezTo>
                      <a:pt x="18" y="25"/>
                      <a:pt x="17" y="25"/>
                      <a:pt x="17" y="26"/>
                    </a:cubicBezTo>
                    <a:cubicBezTo>
                      <a:pt x="16" y="27"/>
                      <a:pt x="17" y="28"/>
                      <a:pt x="17" y="28"/>
                    </a:cubicBezTo>
                    <a:cubicBezTo>
                      <a:pt x="309" y="205"/>
                      <a:pt x="309" y="205"/>
                      <a:pt x="309" y="205"/>
                    </a:cubicBezTo>
                    <a:cubicBezTo>
                      <a:pt x="310" y="206"/>
                      <a:pt x="310" y="206"/>
                      <a:pt x="311" y="205"/>
                    </a:cubicBezTo>
                    <a:cubicBezTo>
                      <a:pt x="311" y="204"/>
                      <a:pt x="311" y="203"/>
                      <a:pt x="310" y="203"/>
                    </a:cubicBezTo>
                    <a:cubicBezTo>
                      <a:pt x="14" y="18"/>
                      <a:pt x="14" y="18"/>
                      <a:pt x="14" y="18"/>
                    </a:cubicBezTo>
                    <a:cubicBezTo>
                      <a:pt x="13" y="19"/>
                      <a:pt x="13" y="19"/>
                      <a:pt x="13" y="19"/>
                    </a:cubicBezTo>
                    <a:cubicBezTo>
                      <a:pt x="14" y="20"/>
                      <a:pt x="14" y="20"/>
                      <a:pt x="14" y="20"/>
                    </a:cubicBezTo>
                    <a:cubicBezTo>
                      <a:pt x="14" y="19"/>
                      <a:pt x="14" y="19"/>
                      <a:pt x="14" y="19"/>
                    </a:cubicBezTo>
                    <a:cubicBezTo>
                      <a:pt x="14" y="20"/>
                      <a:pt x="14" y="20"/>
                      <a:pt x="14" y="20"/>
                    </a:cubicBezTo>
                    <a:cubicBezTo>
                      <a:pt x="14" y="20"/>
                      <a:pt x="14" y="20"/>
                      <a:pt x="14" y="20"/>
                    </a:cubicBezTo>
                    <a:cubicBezTo>
                      <a:pt x="14" y="19"/>
                      <a:pt x="14" y="19"/>
                      <a:pt x="14" y="19"/>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5" y="20"/>
                      <a:pt x="16" y="21"/>
                    </a:cubicBezTo>
                    <a:cubicBezTo>
                      <a:pt x="19" y="22"/>
                      <a:pt x="26" y="25"/>
                      <a:pt x="36" y="31"/>
                    </a:cubicBezTo>
                    <a:cubicBezTo>
                      <a:pt x="68" y="50"/>
                      <a:pt x="131" y="90"/>
                      <a:pt x="187" y="126"/>
                    </a:cubicBezTo>
                    <a:cubicBezTo>
                      <a:pt x="214" y="144"/>
                      <a:pt x="240" y="161"/>
                      <a:pt x="260" y="173"/>
                    </a:cubicBezTo>
                    <a:cubicBezTo>
                      <a:pt x="270" y="180"/>
                      <a:pt x="279" y="185"/>
                      <a:pt x="285" y="188"/>
                    </a:cubicBezTo>
                    <a:cubicBezTo>
                      <a:pt x="288" y="190"/>
                      <a:pt x="290" y="191"/>
                      <a:pt x="292" y="192"/>
                    </a:cubicBezTo>
                    <a:cubicBezTo>
                      <a:pt x="294" y="193"/>
                      <a:pt x="294" y="193"/>
                      <a:pt x="295" y="193"/>
                    </a:cubicBezTo>
                    <a:cubicBezTo>
                      <a:pt x="296" y="193"/>
                      <a:pt x="296" y="194"/>
                      <a:pt x="297" y="194"/>
                    </a:cubicBezTo>
                    <a:cubicBezTo>
                      <a:pt x="298" y="194"/>
                      <a:pt x="298" y="194"/>
                      <a:pt x="298" y="194"/>
                    </a:cubicBezTo>
                    <a:cubicBezTo>
                      <a:pt x="298" y="193"/>
                      <a:pt x="299" y="193"/>
                      <a:pt x="299" y="193"/>
                    </a:cubicBezTo>
                    <a:cubicBezTo>
                      <a:pt x="299" y="192"/>
                      <a:pt x="299" y="192"/>
                      <a:pt x="299" y="192"/>
                    </a:cubicBezTo>
                    <a:cubicBezTo>
                      <a:pt x="299" y="191"/>
                      <a:pt x="299" y="191"/>
                      <a:pt x="298" y="191"/>
                    </a:cubicBezTo>
                    <a:cubicBezTo>
                      <a:pt x="10" y="11"/>
                      <a:pt x="10" y="11"/>
                      <a:pt x="10" y="11"/>
                    </a:cubicBezTo>
                    <a:cubicBezTo>
                      <a:pt x="10" y="12"/>
                      <a:pt x="10" y="12"/>
                      <a:pt x="10" y="12"/>
                    </a:cubicBezTo>
                    <a:cubicBezTo>
                      <a:pt x="11" y="13"/>
                      <a:pt x="11" y="13"/>
                      <a:pt x="11" y="13"/>
                    </a:cubicBezTo>
                    <a:cubicBezTo>
                      <a:pt x="10" y="12"/>
                      <a:pt x="10" y="12"/>
                      <a:pt x="10" y="12"/>
                    </a:cubicBezTo>
                    <a:cubicBezTo>
                      <a:pt x="10" y="14"/>
                      <a:pt x="10" y="14"/>
                      <a:pt x="10" y="14"/>
                    </a:cubicBezTo>
                    <a:cubicBezTo>
                      <a:pt x="11" y="13"/>
                      <a:pt x="11" y="13"/>
                      <a:pt x="11" y="13"/>
                    </a:cubicBezTo>
                    <a:cubicBezTo>
                      <a:pt x="10" y="12"/>
                      <a:pt x="10" y="12"/>
                      <a:pt x="10" y="12"/>
                    </a:cubicBezTo>
                    <a:cubicBezTo>
                      <a:pt x="10" y="14"/>
                      <a:pt x="10" y="14"/>
                      <a:pt x="10" y="14"/>
                    </a:cubicBezTo>
                    <a:cubicBezTo>
                      <a:pt x="10" y="12"/>
                      <a:pt x="10" y="12"/>
                      <a:pt x="10" y="12"/>
                    </a:cubicBezTo>
                    <a:cubicBezTo>
                      <a:pt x="10" y="14"/>
                      <a:pt x="10" y="14"/>
                      <a:pt x="10" y="14"/>
                    </a:cubicBezTo>
                    <a:cubicBezTo>
                      <a:pt x="10" y="14"/>
                      <a:pt x="10" y="14"/>
                      <a:pt x="10" y="14"/>
                    </a:cubicBezTo>
                    <a:cubicBezTo>
                      <a:pt x="10" y="12"/>
                      <a:pt x="10" y="12"/>
                      <a:pt x="10" y="12"/>
                    </a:cubicBezTo>
                    <a:cubicBezTo>
                      <a:pt x="10" y="14"/>
                      <a:pt x="10" y="14"/>
                      <a:pt x="10" y="14"/>
                    </a:cubicBezTo>
                    <a:cubicBezTo>
                      <a:pt x="10" y="13"/>
                      <a:pt x="10" y="13"/>
                      <a:pt x="10" y="13"/>
                    </a:cubicBezTo>
                    <a:cubicBezTo>
                      <a:pt x="10" y="14"/>
                      <a:pt x="10" y="14"/>
                      <a:pt x="10" y="14"/>
                    </a:cubicBezTo>
                    <a:cubicBezTo>
                      <a:pt x="10" y="14"/>
                      <a:pt x="10" y="14"/>
                      <a:pt x="10" y="14"/>
                    </a:cubicBezTo>
                    <a:cubicBezTo>
                      <a:pt x="10" y="13"/>
                      <a:pt x="10" y="13"/>
                      <a:pt x="10" y="13"/>
                    </a:cubicBezTo>
                    <a:cubicBezTo>
                      <a:pt x="10" y="14"/>
                      <a:pt x="10" y="14"/>
                      <a:pt x="10" y="14"/>
                    </a:cubicBezTo>
                    <a:cubicBezTo>
                      <a:pt x="10" y="14"/>
                      <a:pt x="10" y="14"/>
                      <a:pt x="11" y="14"/>
                    </a:cubicBezTo>
                    <a:cubicBezTo>
                      <a:pt x="17" y="17"/>
                      <a:pt x="36" y="28"/>
                      <a:pt x="61" y="44"/>
                    </a:cubicBezTo>
                    <a:cubicBezTo>
                      <a:pt x="99" y="67"/>
                      <a:pt x="151" y="99"/>
                      <a:pt x="194" y="125"/>
                    </a:cubicBezTo>
                    <a:cubicBezTo>
                      <a:pt x="216" y="139"/>
                      <a:pt x="235" y="150"/>
                      <a:pt x="249" y="159"/>
                    </a:cubicBezTo>
                    <a:cubicBezTo>
                      <a:pt x="256" y="163"/>
                      <a:pt x="262" y="167"/>
                      <a:pt x="266" y="169"/>
                    </a:cubicBezTo>
                    <a:cubicBezTo>
                      <a:pt x="268" y="170"/>
                      <a:pt x="269" y="171"/>
                      <a:pt x="270" y="172"/>
                    </a:cubicBezTo>
                    <a:cubicBezTo>
                      <a:pt x="271" y="172"/>
                      <a:pt x="271" y="172"/>
                      <a:pt x="272" y="172"/>
                    </a:cubicBezTo>
                    <a:cubicBezTo>
                      <a:pt x="272" y="173"/>
                      <a:pt x="272" y="173"/>
                      <a:pt x="272" y="173"/>
                    </a:cubicBezTo>
                    <a:cubicBezTo>
                      <a:pt x="272" y="173"/>
                      <a:pt x="272" y="173"/>
                      <a:pt x="273" y="173"/>
                    </a:cubicBezTo>
                    <a:cubicBezTo>
                      <a:pt x="273" y="173"/>
                      <a:pt x="274" y="173"/>
                      <a:pt x="274" y="172"/>
                    </a:cubicBezTo>
                    <a:cubicBezTo>
                      <a:pt x="274" y="172"/>
                      <a:pt x="274" y="172"/>
                      <a:pt x="274" y="172"/>
                    </a:cubicBezTo>
                    <a:cubicBezTo>
                      <a:pt x="275" y="171"/>
                      <a:pt x="275" y="171"/>
                      <a:pt x="275" y="171"/>
                    </a:cubicBezTo>
                    <a:cubicBezTo>
                      <a:pt x="275" y="170"/>
                      <a:pt x="274" y="170"/>
                      <a:pt x="274" y="170"/>
                    </a:cubicBezTo>
                    <a:cubicBezTo>
                      <a:pt x="273" y="168"/>
                      <a:pt x="272" y="167"/>
                      <a:pt x="269" y="165"/>
                    </a:cubicBezTo>
                    <a:cubicBezTo>
                      <a:pt x="260" y="158"/>
                      <a:pt x="239" y="144"/>
                      <a:pt x="213" y="127"/>
                    </a:cubicBezTo>
                    <a:cubicBezTo>
                      <a:pt x="133" y="77"/>
                      <a:pt x="3" y="1"/>
                      <a:pt x="3" y="1"/>
                    </a:cubicBezTo>
                    <a:cubicBezTo>
                      <a:pt x="2" y="0"/>
                      <a:pt x="1" y="0"/>
                      <a:pt x="1" y="1"/>
                    </a:cubicBezTo>
                    <a:cubicBezTo>
                      <a:pt x="0" y="2"/>
                      <a:pt x="0" y="3"/>
                      <a:pt x="1" y="3"/>
                    </a:cubicBezTo>
                    <a:cubicBezTo>
                      <a:pt x="246" y="151"/>
                      <a:pt x="246" y="151"/>
                      <a:pt x="246" y="151"/>
                    </a:cubicBezTo>
                    <a:cubicBezTo>
                      <a:pt x="246" y="151"/>
                      <a:pt x="247" y="151"/>
                      <a:pt x="247" y="151"/>
                    </a:cubicBezTo>
                    <a:cubicBezTo>
                      <a:pt x="247" y="151"/>
                      <a:pt x="248" y="151"/>
                      <a:pt x="248" y="150"/>
                    </a:cubicBezTo>
                    <a:cubicBezTo>
                      <a:pt x="248" y="150"/>
                      <a:pt x="248" y="150"/>
                      <a:pt x="248" y="149"/>
                    </a:cubicBezTo>
                    <a:cubicBezTo>
                      <a:pt x="248" y="149"/>
                      <a:pt x="248" y="149"/>
                      <a:pt x="247" y="148"/>
                    </a:cubicBezTo>
                    <a:cubicBezTo>
                      <a:pt x="247" y="148"/>
                      <a:pt x="244" y="146"/>
                      <a:pt x="237" y="142"/>
                    </a:cubicBezTo>
                    <a:cubicBezTo>
                      <a:pt x="215" y="129"/>
                      <a:pt x="159" y="95"/>
                      <a:pt x="108" y="64"/>
                    </a:cubicBezTo>
                    <a:cubicBezTo>
                      <a:pt x="83" y="49"/>
                      <a:pt x="59" y="34"/>
                      <a:pt x="42" y="23"/>
                    </a:cubicBezTo>
                    <a:cubicBezTo>
                      <a:pt x="33" y="17"/>
                      <a:pt x="26" y="12"/>
                      <a:pt x="21" y="9"/>
                    </a:cubicBezTo>
                    <a:cubicBezTo>
                      <a:pt x="18" y="7"/>
                      <a:pt x="17" y="5"/>
                      <a:pt x="15" y="4"/>
                    </a:cubicBezTo>
                    <a:cubicBezTo>
                      <a:pt x="15" y="4"/>
                      <a:pt x="14" y="3"/>
                      <a:pt x="14" y="3"/>
                    </a:cubicBezTo>
                    <a:cubicBezTo>
                      <a:pt x="14" y="3"/>
                      <a:pt x="14" y="3"/>
                      <a:pt x="14" y="3"/>
                    </a:cubicBezTo>
                    <a:cubicBezTo>
                      <a:pt x="13" y="3"/>
                      <a:pt x="13" y="3"/>
                      <a:pt x="13" y="3"/>
                    </a:cubicBezTo>
                    <a:cubicBezTo>
                      <a:pt x="14" y="3"/>
                      <a:pt x="14" y="3"/>
                      <a:pt x="14" y="3"/>
                    </a:cubicBezTo>
                    <a:cubicBezTo>
                      <a:pt x="14" y="3"/>
                      <a:pt x="14" y="3"/>
                      <a:pt x="14" y="3"/>
                    </a:cubicBezTo>
                    <a:cubicBezTo>
                      <a:pt x="13" y="3"/>
                      <a:pt x="13" y="3"/>
                      <a:pt x="13" y="3"/>
                    </a:cubicBezTo>
                    <a:cubicBezTo>
                      <a:pt x="14" y="3"/>
                      <a:pt x="14" y="3"/>
                      <a:pt x="14" y="3"/>
                    </a:cubicBezTo>
                    <a:cubicBezTo>
                      <a:pt x="13" y="3"/>
                      <a:pt x="13" y="3"/>
                      <a:pt x="13" y="3"/>
                    </a:cubicBezTo>
                    <a:cubicBezTo>
                      <a:pt x="14" y="3"/>
                      <a:pt x="14" y="3"/>
                      <a:pt x="14" y="3"/>
                    </a:cubicBezTo>
                    <a:cubicBezTo>
                      <a:pt x="14" y="3"/>
                      <a:pt x="14" y="3"/>
                      <a:pt x="14" y="3"/>
                    </a:cubicBezTo>
                    <a:cubicBezTo>
                      <a:pt x="13" y="3"/>
                      <a:pt x="13" y="3"/>
                      <a:pt x="13" y="3"/>
                    </a:cubicBezTo>
                    <a:cubicBezTo>
                      <a:pt x="14" y="3"/>
                      <a:pt x="14" y="3"/>
                      <a:pt x="14" y="3"/>
                    </a:cubicBezTo>
                    <a:cubicBezTo>
                      <a:pt x="12" y="3"/>
                      <a:pt x="12" y="3"/>
                      <a:pt x="12" y="3"/>
                    </a:cubicBezTo>
                    <a:cubicBezTo>
                      <a:pt x="14" y="4"/>
                      <a:pt x="14" y="4"/>
                      <a:pt x="14" y="4"/>
                    </a:cubicBezTo>
                    <a:cubicBezTo>
                      <a:pt x="14" y="3"/>
                      <a:pt x="14" y="3"/>
                      <a:pt x="14" y="3"/>
                    </a:cubicBezTo>
                    <a:cubicBezTo>
                      <a:pt x="12" y="3"/>
                      <a:pt x="12" y="3"/>
                      <a:pt x="12" y="3"/>
                    </a:cubicBezTo>
                    <a:cubicBezTo>
                      <a:pt x="14" y="4"/>
                      <a:pt x="14" y="4"/>
                      <a:pt x="14" y="4"/>
                    </a:cubicBezTo>
                    <a:cubicBezTo>
                      <a:pt x="12" y="3"/>
                      <a:pt x="12" y="3"/>
                      <a:pt x="12" y="3"/>
                    </a:cubicBezTo>
                    <a:cubicBezTo>
                      <a:pt x="12" y="5"/>
                      <a:pt x="12" y="5"/>
                      <a:pt x="12" y="5"/>
                    </a:cubicBezTo>
                    <a:cubicBezTo>
                      <a:pt x="218" y="127"/>
                      <a:pt x="218" y="127"/>
                      <a:pt x="218" y="127"/>
                    </a:cubicBezTo>
                    <a:cubicBezTo>
                      <a:pt x="219" y="128"/>
                      <a:pt x="219" y="128"/>
                      <a:pt x="220" y="127"/>
                    </a:cubicBezTo>
                    <a:cubicBezTo>
                      <a:pt x="220" y="127"/>
                      <a:pt x="221" y="127"/>
                      <a:pt x="221" y="126"/>
                    </a:cubicBezTo>
                    <a:cubicBezTo>
                      <a:pt x="221" y="125"/>
                      <a:pt x="220" y="125"/>
                      <a:pt x="220" y="125"/>
                    </a:cubicBezTo>
                    <a:cubicBezTo>
                      <a:pt x="220" y="125"/>
                      <a:pt x="220" y="125"/>
                      <a:pt x="220" y="125"/>
                    </a:cubicBezTo>
                    <a:cubicBezTo>
                      <a:pt x="220" y="125"/>
                      <a:pt x="219" y="125"/>
                      <a:pt x="219" y="124"/>
                    </a:cubicBezTo>
                    <a:cubicBezTo>
                      <a:pt x="211" y="119"/>
                      <a:pt x="163" y="91"/>
                      <a:pt x="117" y="63"/>
                    </a:cubicBezTo>
                    <a:cubicBezTo>
                      <a:pt x="94" y="49"/>
                      <a:pt x="71" y="36"/>
                      <a:pt x="54" y="25"/>
                    </a:cubicBezTo>
                    <a:cubicBezTo>
                      <a:pt x="46" y="19"/>
                      <a:pt x="39" y="15"/>
                      <a:pt x="34" y="11"/>
                    </a:cubicBezTo>
                    <a:cubicBezTo>
                      <a:pt x="32" y="9"/>
                      <a:pt x="30" y="8"/>
                      <a:pt x="29" y="7"/>
                    </a:cubicBezTo>
                    <a:cubicBezTo>
                      <a:pt x="28" y="6"/>
                      <a:pt x="28" y="6"/>
                      <a:pt x="27" y="6"/>
                    </a:cubicBezTo>
                    <a:cubicBezTo>
                      <a:pt x="27" y="5"/>
                      <a:pt x="27" y="5"/>
                      <a:pt x="27" y="5"/>
                    </a:cubicBezTo>
                    <a:cubicBezTo>
                      <a:pt x="27" y="5"/>
                      <a:pt x="27" y="5"/>
                      <a:pt x="27" y="5"/>
                    </a:cubicBezTo>
                    <a:cubicBezTo>
                      <a:pt x="27" y="6"/>
                      <a:pt x="27" y="6"/>
                      <a:pt x="27" y="6"/>
                    </a:cubicBezTo>
                    <a:cubicBezTo>
                      <a:pt x="27" y="6"/>
                      <a:pt x="27" y="6"/>
                      <a:pt x="27" y="6"/>
                    </a:cubicBezTo>
                    <a:cubicBezTo>
                      <a:pt x="27" y="5"/>
                      <a:pt x="27" y="5"/>
                      <a:pt x="27" y="5"/>
                    </a:cubicBezTo>
                    <a:cubicBezTo>
                      <a:pt x="27" y="6"/>
                      <a:pt x="27" y="6"/>
                      <a:pt x="27" y="6"/>
                    </a:cubicBezTo>
                    <a:cubicBezTo>
                      <a:pt x="27" y="6"/>
                      <a:pt x="27" y="6"/>
                      <a:pt x="27" y="6"/>
                    </a:cubicBezTo>
                    <a:cubicBezTo>
                      <a:pt x="26" y="6"/>
                      <a:pt x="26" y="6"/>
                      <a:pt x="26" y="6"/>
                    </a:cubicBezTo>
                    <a:cubicBezTo>
                      <a:pt x="27" y="6"/>
                      <a:pt x="27" y="6"/>
                      <a:pt x="27" y="6"/>
                    </a:cubicBezTo>
                    <a:cubicBezTo>
                      <a:pt x="27" y="6"/>
                      <a:pt x="27" y="6"/>
                      <a:pt x="27" y="6"/>
                    </a:cubicBezTo>
                    <a:cubicBezTo>
                      <a:pt x="26" y="6"/>
                      <a:pt x="26" y="6"/>
                      <a:pt x="26" y="6"/>
                    </a:cubicBezTo>
                    <a:cubicBezTo>
                      <a:pt x="27" y="6"/>
                      <a:pt x="27" y="6"/>
                      <a:pt x="27" y="6"/>
                    </a:cubicBezTo>
                    <a:cubicBezTo>
                      <a:pt x="26" y="5"/>
                      <a:pt x="26" y="5"/>
                      <a:pt x="26" y="5"/>
                    </a:cubicBezTo>
                    <a:cubicBezTo>
                      <a:pt x="25" y="7"/>
                      <a:pt x="25" y="7"/>
                      <a:pt x="25" y="7"/>
                    </a:cubicBezTo>
                    <a:cubicBezTo>
                      <a:pt x="25" y="7"/>
                      <a:pt x="66" y="31"/>
                      <a:pt x="107" y="55"/>
                    </a:cubicBezTo>
                    <a:cubicBezTo>
                      <a:pt x="128" y="67"/>
                      <a:pt x="148" y="80"/>
                      <a:pt x="164" y="89"/>
                    </a:cubicBezTo>
                    <a:cubicBezTo>
                      <a:pt x="171" y="93"/>
                      <a:pt x="178" y="97"/>
                      <a:pt x="183" y="100"/>
                    </a:cubicBezTo>
                    <a:cubicBezTo>
                      <a:pt x="185" y="101"/>
                      <a:pt x="187" y="102"/>
                      <a:pt x="188" y="103"/>
                    </a:cubicBezTo>
                    <a:cubicBezTo>
                      <a:pt x="189" y="103"/>
                      <a:pt x="189" y="104"/>
                      <a:pt x="190" y="104"/>
                    </a:cubicBezTo>
                    <a:cubicBezTo>
                      <a:pt x="190" y="104"/>
                      <a:pt x="190" y="104"/>
                      <a:pt x="190" y="104"/>
                    </a:cubicBezTo>
                    <a:cubicBezTo>
                      <a:pt x="191" y="104"/>
                      <a:pt x="191" y="104"/>
                      <a:pt x="191" y="104"/>
                    </a:cubicBezTo>
                    <a:cubicBezTo>
                      <a:pt x="191" y="104"/>
                      <a:pt x="191" y="104"/>
                      <a:pt x="191" y="104"/>
                    </a:cubicBezTo>
                    <a:cubicBezTo>
                      <a:pt x="191" y="104"/>
                      <a:pt x="192" y="104"/>
                      <a:pt x="192" y="104"/>
                    </a:cubicBezTo>
                    <a:cubicBezTo>
                      <a:pt x="193" y="103"/>
                      <a:pt x="193" y="103"/>
                      <a:pt x="193" y="102"/>
                    </a:cubicBezTo>
                    <a:cubicBezTo>
                      <a:pt x="193" y="102"/>
                      <a:pt x="192" y="102"/>
                      <a:pt x="192" y="101"/>
                    </a:cubicBezTo>
                    <a:cubicBezTo>
                      <a:pt x="42" y="8"/>
                      <a:pt x="42" y="8"/>
                      <a:pt x="42" y="8"/>
                    </a:cubicBezTo>
                    <a:cubicBezTo>
                      <a:pt x="41" y="9"/>
                      <a:pt x="41" y="9"/>
                      <a:pt x="41" y="9"/>
                    </a:cubicBezTo>
                    <a:cubicBezTo>
                      <a:pt x="42" y="10"/>
                      <a:pt x="42" y="10"/>
                      <a:pt x="42" y="10"/>
                    </a:cubicBezTo>
                    <a:cubicBezTo>
                      <a:pt x="41" y="9"/>
                      <a:pt x="41" y="9"/>
                      <a:pt x="41" y="9"/>
                    </a:cubicBezTo>
                    <a:cubicBezTo>
                      <a:pt x="42" y="10"/>
                      <a:pt x="42" y="10"/>
                      <a:pt x="42" y="10"/>
                    </a:cubicBezTo>
                    <a:cubicBezTo>
                      <a:pt x="42" y="10"/>
                      <a:pt x="42" y="10"/>
                      <a:pt x="42" y="10"/>
                    </a:cubicBezTo>
                    <a:cubicBezTo>
                      <a:pt x="41" y="9"/>
                      <a:pt x="41" y="9"/>
                      <a:pt x="41" y="9"/>
                    </a:cubicBezTo>
                    <a:cubicBezTo>
                      <a:pt x="42" y="10"/>
                      <a:pt x="42" y="10"/>
                      <a:pt x="42" y="10"/>
                    </a:cubicBezTo>
                    <a:cubicBezTo>
                      <a:pt x="41" y="9"/>
                      <a:pt x="41" y="9"/>
                      <a:pt x="41" y="9"/>
                    </a:cubicBezTo>
                    <a:cubicBezTo>
                      <a:pt x="41" y="11"/>
                      <a:pt x="41" y="11"/>
                      <a:pt x="41" y="11"/>
                    </a:cubicBezTo>
                    <a:cubicBezTo>
                      <a:pt x="42" y="10"/>
                      <a:pt x="42" y="10"/>
                      <a:pt x="42" y="10"/>
                    </a:cubicBezTo>
                    <a:cubicBezTo>
                      <a:pt x="41" y="9"/>
                      <a:pt x="41" y="9"/>
                      <a:pt x="41" y="9"/>
                    </a:cubicBezTo>
                    <a:cubicBezTo>
                      <a:pt x="41" y="11"/>
                      <a:pt x="41" y="11"/>
                      <a:pt x="41" y="11"/>
                    </a:cubicBezTo>
                    <a:cubicBezTo>
                      <a:pt x="41" y="9"/>
                      <a:pt x="41" y="9"/>
                      <a:pt x="41" y="9"/>
                    </a:cubicBezTo>
                    <a:cubicBezTo>
                      <a:pt x="41" y="10"/>
                      <a:pt x="41" y="10"/>
                      <a:pt x="41" y="10"/>
                    </a:cubicBezTo>
                    <a:cubicBezTo>
                      <a:pt x="41" y="11"/>
                      <a:pt x="41" y="11"/>
                      <a:pt x="41" y="11"/>
                    </a:cubicBezTo>
                    <a:cubicBezTo>
                      <a:pt x="41" y="9"/>
                      <a:pt x="41" y="9"/>
                      <a:pt x="41" y="9"/>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2" y="11"/>
                      <a:pt x="43" y="11"/>
                    </a:cubicBezTo>
                    <a:cubicBezTo>
                      <a:pt x="50" y="16"/>
                      <a:pt x="79" y="32"/>
                      <a:pt x="106" y="47"/>
                    </a:cubicBezTo>
                    <a:cubicBezTo>
                      <a:pt x="119" y="55"/>
                      <a:pt x="132" y="62"/>
                      <a:pt x="142" y="68"/>
                    </a:cubicBezTo>
                    <a:cubicBezTo>
                      <a:pt x="146" y="70"/>
                      <a:pt x="150" y="73"/>
                      <a:pt x="153" y="74"/>
                    </a:cubicBezTo>
                    <a:cubicBezTo>
                      <a:pt x="154" y="75"/>
                      <a:pt x="155" y="76"/>
                      <a:pt x="156" y="76"/>
                    </a:cubicBezTo>
                    <a:cubicBezTo>
                      <a:pt x="157" y="76"/>
                      <a:pt x="157" y="76"/>
                      <a:pt x="157" y="76"/>
                    </a:cubicBezTo>
                    <a:cubicBezTo>
                      <a:pt x="157" y="77"/>
                      <a:pt x="157" y="77"/>
                      <a:pt x="157" y="77"/>
                    </a:cubicBezTo>
                    <a:cubicBezTo>
                      <a:pt x="157" y="77"/>
                      <a:pt x="157" y="77"/>
                      <a:pt x="157" y="77"/>
                    </a:cubicBezTo>
                    <a:cubicBezTo>
                      <a:pt x="157" y="77"/>
                      <a:pt x="157" y="77"/>
                      <a:pt x="157" y="77"/>
                    </a:cubicBezTo>
                    <a:cubicBezTo>
                      <a:pt x="157" y="77"/>
                      <a:pt x="157" y="77"/>
                      <a:pt x="157" y="77"/>
                    </a:cubicBezTo>
                    <a:cubicBezTo>
                      <a:pt x="158" y="77"/>
                      <a:pt x="158" y="77"/>
                      <a:pt x="158" y="77"/>
                    </a:cubicBezTo>
                    <a:cubicBezTo>
                      <a:pt x="158" y="77"/>
                      <a:pt x="158" y="77"/>
                      <a:pt x="158" y="77"/>
                    </a:cubicBezTo>
                    <a:cubicBezTo>
                      <a:pt x="159" y="77"/>
                      <a:pt x="159" y="76"/>
                      <a:pt x="159" y="76"/>
                    </a:cubicBezTo>
                    <a:cubicBezTo>
                      <a:pt x="160" y="75"/>
                      <a:pt x="159" y="74"/>
                      <a:pt x="159" y="74"/>
                    </a:cubicBezTo>
                    <a:cubicBezTo>
                      <a:pt x="159" y="74"/>
                      <a:pt x="157" y="73"/>
                      <a:pt x="154" y="71"/>
                    </a:cubicBezTo>
                    <a:cubicBezTo>
                      <a:pt x="145" y="66"/>
                      <a:pt x="120" y="51"/>
                      <a:pt x="98" y="37"/>
                    </a:cubicBezTo>
                    <a:cubicBezTo>
                      <a:pt x="87" y="30"/>
                      <a:pt x="76" y="24"/>
                      <a:pt x="69" y="19"/>
                    </a:cubicBezTo>
                    <a:cubicBezTo>
                      <a:pt x="65" y="16"/>
                      <a:pt x="62" y="14"/>
                      <a:pt x="59" y="13"/>
                    </a:cubicBezTo>
                    <a:cubicBezTo>
                      <a:pt x="58" y="12"/>
                      <a:pt x="57" y="11"/>
                      <a:pt x="57" y="11"/>
                    </a:cubicBezTo>
                    <a:cubicBezTo>
                      <a:pt x="56" y="10"/>
                      <a:pt x="56" y="10"/>
                      <a:pt x="56" y="10"/>
                    </a:cubicBezTo>
                    <a:cubicBezTo>
                      <a:pt x="56" y="10"/>
                      <a:pt x="56" y="10"/>
                      <a:pt x="56" y="10"/>
                    </a:cubicBezTo>
                    <a:cubicBezTo>
                      <a:pt x="55" y="11"/>
                      <a:pt x="55" y="11"/>
                      <a:pt x="55" y="11"/>
                    </a:cubicBezTo>
                    <a:cubicBezTo>
                      <a:pt x="57" y="11"/>
                      <a:pt x="57" y="11"/>
                      <a:pt x="57" y="11"/>
                    </a:cubicBezTo>
                    <a:cubicBezTo>
                      <a:pt x="57" y="11"/>
                      <a:pt x="56" y="10"/>
                      <a:pt x="56" y="10"/>
                    </a:cubicBezTo>
                    <a:cubicBezTo>
                      <a:pt x="55" y="11"/>
                      <a:pt x="55" y="11"/>
                      <a:pt x="55" y="11"/>
                    </a:cubicBezTo>
                    <a:cubicBezTo>
                      <a:pt x="57" y="11"/>
                      <a:pt x="57" y="11"/>
                      <a:pt x="57" y="11"/>
                    </a:cubicBezTo>
                    <a:cubicBezTo>
                      <a:pt x="55" y="11"/>
                      <a:pt x="55" y="11"/>
                      <a:pt x="55" y="11"/>
                    </a:cubicBezTo>
                    <a:cubicBezTo>
                      <a:pt x="56" y="12"/>
                      <a:pt x="56" y="12"/>
                      <a:pt x="56" y="12"/>
                    </a:cubicBezTo>
                    <a:cubicBezTo>
                      <a:pt x="57" y="11"/>
                      <a:pt x="57" y="11"/>
                      <a:pt x="57" y="11"/>
                    </a:cubicBezTo>
                    <a:cubicBezTo>
                      <a:pt x="55" y="11"/>
                      <a:pt x="55" y="11"/>
                      <a:pt x="55" y="11"/>
                    </a:cubicBezTo>
                    <a:cubicBezTo>
                      <a:pt x="56" y="12"/>
                      <a:pt x="56" y="12"/>
                      <a:pt x="56" y="12"/>
                    </a:cubicBezTo>
                    <a:cubicBezTo>
                      <a:pt x="56" y="12"/>
                      <a:pt x="56" y="12"/>
                      <a:pt x="56" y="12"/>
                    </a:cubicBezTo>
                    <a:cubicBezTo>
                      <a:pt x="55" y="11"/>
                      <a:pt x="55" y="11"/>
                      <a:pt x="55" y="11"/>
                    </a:cubicBezTo>
                    <a:cubicBezTo>
                      <a:pt x="56" y="12"/>
                      <a:pt x="56" y="12"/>
                      <a:pt x="56" y="12"/>
                    </a:cubicBezTo>
                    <a:cubicBezTo>
                      <a:pt x="56" y="12"/>
                      <a:pt x="56" y="12"/>
                      <a:pt x="56" y="12"/>
                    </a:cubicBezTo>
                    <a:cubicBezTo>
                      <a:pt x="55" y="11"/>
                      <a:pt x="55" y="11"/>
                      <a:pt x="55" y="11"/>
                    </a:cubicBezTo>
                    <a:cubicBezTo>
                      <a:pt x="56" y="12"/>
                      <a:pt x="56" y="12"/>
                      <a:pt x="56" y="12"/>
                    </a:cubicBezTo>
                    <a:cubicBezTo>
                      <a:pt x="55" y="11"/>
                      <a:pt x="55" y="11"/>
                      <a:pt x="55" y="11"/>
                    </a:cubicBezTo>
                    <a:cubicBezTo>
                      <a:pt x="55" y="12"/>
                      <a:pt x="55" y="12"/>
                      <a:pt x="55" y="12"/>
                    </a:cubicBezTo>
                    <a:cubicBezTo>
                      <a:pt x="56" y="12"/>
                      <a:pt x="56" y="12"/>
                      <a:pt x="56" y="12"/>
                    </a:cubicBezTo>
                    <a:cubicBezTo>
                      <a:pt x="55" y="11"/>
                      <a:pt x="55" y="11"/>
                      <a:pt x="55" y="11"/>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6" y="13"/>
                      <a:pt x="57" y="13"/>
                    </a:cubicBezTo>
                    <a:cubicBezTo>
                      <a:pt x="60" y="14"/>
                      <a:pt x="66" y="18"/>
                      <a:pt x="73" y="22"/>
                    </a:cubicBezTo>
                    <a:cubicBezTo>
                      <a:pt x="85" y="28"/>
                      <a:pt x="100" y="37"/>
                      <a:pt x="111" y="44"/>
                    </a:cubicBezTo>
                    <a:cubicBezTo>
                      <a:pt x="117" y="47"/>
                      <a:pt x="123" y="50"/>
                      <a:pt x="126" y="52"/>
                    </a:cubicBezTo>
                    <a:cubicBezTo>
                      <a:pt x="128" y="53"/>
                      <a:pt x="130" y="54"/>
                      <a:pt x="131" y="55"/>
                    </a:cubicBezTo>
                    <a:cubicBezTo>
                      <a:pt x="131" y="55"/>
                      <a:pt x="132" y="55"/>
                      <a:pt x="132" y="56"/>
                    </a:cubicBezTo>
                    <a:cubicBezTo>
                      <a:pt x="133" y="56"/>
                      <a:pt x="133" y="56"/>
                      <a:pt x="133" y="56"/>
                    </a:cubicBezTo>
                    <a:cubicBezTo>
                      <a:pt x="133" y="56"/>
                      <a:pt x="133" y="56"/>
                      <a:pt x="133" y="56"/>
                    </a:cubicBezTo>
                    <a:cubicBezTo>
                      <a:pt x="133" y="56"/>
                      <a:pt x="133" y="56"/>
                      <a:pt x="133" y="56"/>
                    </a:cubicBezTo>
                    <a:cubicBezTo>
                      <a:pt x="134" y="56"/>
                      <a:pt x="134" y="56"/>
                      <a:pt x="134" y="56"/>
                    </a:cubicBezTo>
                    <a:cubicBezTo>
                      <a:pt x="135" y="55"/>
                      <a:pt x="135" y="55"/>
                      <a:pt x="135" y="55"/>
                    </a:cubicBezTo>
                    <a:cubicBezTo>
                      <a:pt x="135" y="55"/>
                      <a:pt x="135" y="55"/>
                      <a:pt x="135" y="55"/>
                    </a:cubicBezTo>
                    <a:cubicBezTo>
                      <a:pt x="135" y="54"/>
                      <a:pt x="135" y="54"/>
                      <a:pt x="135" y="54"/>
                    </a:cubicBezTo>
                    <a:cubicBezTo>
                      <a:pt x="134" y="53"/>
                      <a:pt x="134" y="53"/>
                      <a:pt x="134" y="53"/>
                    </a:cubicBezTo>
                    <a:cubicBezTo>
                      <a:pt x="133" y="52"/>
                      <a:pt x="132" y="51"/>
                      <a:pt x="129" y="49"/>
                    </a:cubicBezTo>
                    <a:cubicBezTo>
                      <a:pt x="121" y="44"/>
                      <a:pt x="106" y="35"/>
                      <a:pt x="92" y="27"/>
                    </a:cubicBezTo>
                    <a:cubicBezTo>
                      <a:pt x="85" y="23"/>
                      <a:pt x="79" y="19"/>
                      <a:pt x="74" y="16"/>
                    </a:cubicBezTo>
                    <a:cubicBezTo>
                      <a:pt x="72" y="15"/>
                      <a:pt x="70" y="14"/>
                      <a:pt x="69" y="13"/>
                    </a:cubicBezTo>
                    <a:cubicBezTo>
                      <a:pt x="68" y="12"/>
                      <a:pt x="68" y="12"/>
                      <a:pt x="68" y="12"/>
                    </a:cubicBezTo>
                    <a:cubicBezTo>
                      <a:pt x="67" y="12"/>
                      <a:pt x="67" y="12"/>
                      <a:pt x="67" y="12"/>
                    </a:cubicBezTo>
                    <a:cubicBezTo>
                      <a:pt x="67" y="12"/>
                      <a:pt x="67" y="12"/>
                      <a:pt x="67" y="12"/>
                    </a:cubicBezTo>
                    <a:cubicBezTo>
                      <a:pt x="67" y="12"/>
                      <a:pt x="67" y="12"/>
                      <a:pt x="67" y="12"/>
                    </a:cubicBezTo>
                    <a:cubicBezTo>
                      <a:pt x="67" y="12"/>
                      <a:pt x="67" y="12"/>
                      <a:pt x="67" y="12"/>
                    </a:cubicBezTo>
                    <a:cubicBezTo>
                      <a:pt x="67" y="12"/>
                      <a:pt x="67" y="12"/>
                      <a:pt x="67" y="12"/>
                    </a:cubicBezTo>
                    <a:cubicBezTo>
                      <a:pt x="67" y="12"/>
                      <a:pt x="67" y="12"/>
                      <a:pt x="67" y="12"/>
                    </a:cubicBezTo>
                    <a:cubicBezTo>
                      <a:pt x="66" y="13"/>
                      <a:pt x="66" y="13"/>
                      <a:pt x="66" y="13"/>
                    </a:cubicBezTo>
                    <a:cubicBezTo>
                      <a:pt x="68" y="13"/>
                      <a:pt x="68" y="13"/>
                      <a:pt x="68" y="13"/>
                    </a:cubicBezTo>
                    <a:cubicBezTo>
                      <a:pt x="68" y="12"/>
                      <a:pt x="67" y="12"/>
                      <a:pt x="67" y="12"/>
                    </a:cubicBezTo>
                    <a:cubicBezTo>
                      <a:pt x="66" y="13"/>
                      <a:pt x="66" y="13"/>
                      <a:pt x="66" y="13"/>
                    </a:cubicBezTo>
                    <a:cubicBezTo>
                      <a:pt x="68" y="13"/>
                      <a:pt x="68" y="13"/>
                      <a:pt x="68" y="13"/>
                    </a:cubicBezTo>
                    <a:cubicBezTo>
                      <a:pt x="66" y="13"/>
                      <a:pt x="66" y="13"/>
                      <a:pt x="66" y="13"/>
                    </a:cubicBezTo>
                    <a:cubicBezTo>
                      <a:pt x="67" y="13"/>
                      <a:pt x="67" y="13"/>
                      <a:pt x="67" y="13"/>
                    </a:cubicBezTo>
                    <a:cubicBezTo>
                      <a:pt x="68" y="13"/>
                      <a:pt x="68" y="13"/>
                      <a:pt x="68" y="13"/>
                    </a:cubicBezTo>
                    <a:cubicBezTo>
                      <a:pt x="66" y="13"/>
                      <a:pt x="66" y="13"/>
                      <a:pt x="66" y="13"/>
                    </a:cubicBezTo>
                    <a:cubicBezTo>
                      <a:pt x="67" y="13"/>
                      <a:pt x="67" y="13"/>
                      <a:pt x="67" y="13"/>
                    </a:cubicBezTo>
                    <a:cubicBezTo>
                      <a:pt x="66" y="13"/>
                      <a:pt x="66" y="13"/>
                      <a:pt x="66" y="13"/>
                    </a:cubicBezTo>
                    <a:cubicBezTo>
                      <a:pt x="65" y="14"/>
                      <a:pt x="65" y="14"/>
                      <a:pt x="65" y="14"/>
                    </a:cubicBezTo>
                    <a:cubicBezTo>
                      <a:pt x="65" y="14"/>
                      <a:pt x="82" y="23"/>
                      <a:pt x="98" y="32"/>
                    </a:cubicBezTo>
                    <a:cubicBezTo>
                      <a:pt x="107" y="36"/>
                      <a:pt x="115" y="41"/>
                      <a:pt x="121" y="44"/>
                    </a:cubicBezTo>
                    <a:cubicBezTo>
                      <a:pt x="124" y="46"/>
                      <a:pt x="127" y="47"/>
                      <a:pt x="129" y="48"/>
                    </a:cubicBezTo>
                    <a:cubicBezTo>
                      <a:pt x="130" y="49"/>
                      <a:pt x="131" y="49"/>
                      <a:pt x="131" y="49"/>
                    </a:cubicBezTo>
                    <a:cubicBezTo>
                      <a:pt x="132" y="50"/>
                      <a:pt x="132" y="50"/>
                      <a:pt x="132" y="50"/>
                    </a:cubicBezTo>
                    <a:cubicBezTo>
                      <a:pt x="133" y="50"/>
                      <a:pt x="133" y="50"/>
                      <a:pt x="133" y="50"/>
                    </a:cubicBezTo>
                    <a:cubicBezTo>
                      <a:pt x="133" y="50"/>
                      <a:pt x="133" y="50"/>
                      <a:pt x="133" y="50"/>
                    </a:cubicBezTo>
                    <a:cubicBezTo>
                      <a:pt x="134" y="50"/>
                      <a:pt x="134" y="50"/>
                      <a:pt x="134" y="50"/>
                    </a:cubicBezTo>
                    <a:cubicBezTo>
                      <a:pt x="134" y="49"/>
                      <a:pt x="134" y="49"/>
                      <a:pt x="134" y="49"/>
                    </a:cubicBezTo>
                    <a:cubicBezTo>
                      <a:pt x="134" y="49"/>
                      <a:pt x="134" y="49"/>
                      <a:pt x="134" y="49"/>
                    </a:cubicBezTo>
                    <a:cubicBezTo>
                      <a:pt x="135" y="48"/>
                      <a:pt x="135" y="48"/>
                      <a:pt x="135" y="48"/>
                    </a:cubicBezTo>
                    <a:cubicBezTo>
                      <a:pt x="135" y="48"/>
                      <a:pt x="134" y="48"/>
                      <a:pt x="134" y="48"/>
                    </a:cubicBezTo>
                    <a:cubicBezTo>
                      <a:pt x="134" y="47"/>
                      <a:pt x="134" y="47"/>
                      <a:pt x="134" y="47"/>
                    </a:cubicBezTo>
                    <a:cubicBezTo>
                      <a:pt x="133" y="46"/>
                      <a:pt x="132" y="46"/>
                      <a:pt x="130" y="44"/>
                    </a:cubicBezTo>
                    <a:cubicBezTo>
                      <a:pt x="124" y="41"/>
                      <a:pt x="112" y="33"/>
                      <a:pt x="101" y="26"/>
                    </a:cubicBezTo>
                    <a:cubicBezTo>
                      <a:pt x="95" y="23"/>
                      <a:pt x="90" y="20"/>
                      <a:pt x="86" y="17"/>
                    </a:cubicBezTo>
                    <a:cubicBezTo>
                      <a:pt x="84" y="16"/>
                      <a:pt x="83" y="15"/>
                      <a:pt x="82" y="15"/>
                    </a:cubicBezTo>
                    <a:cubicBezTo>
                      <a:pt x="81" y="14"/>
                      <a:pt x="81" y="14"/>
                      <a:pt x="81"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79" y="15"/>
                      <a:pt x="79" y="15"/>
                      <a:pt x="79" y="15"/>
                    </a:cubicBezTo>
                    <a:cubicBezTo>
                      <a:pt x="80" y="14"/>
                      <a:pt x="80" y="14"/>
                      <a:pt x="80" y="14"/>
                    </a:cubicBezTo>
                    <a:cubicBezTo>
                      <a:pt x="80" y="14"/>
                      <a:pt x="80" y="14"/>
                      <a:pt x="80" y="14"/>
                    </a:cubicBezTo>
                    <a:cubicBezTo>
                      <a:pt x="79" y="15"/>
                      <a:pt x="79" y="15"/>
                      <a:pt x="79" y="15"/>
                    </a:cubicBezTo>
                    <a:cubicBezTo>
                      <a:pt x="80" y="14"/>
                      <a:pt x="80" y="14"/>
                      <a:pt x="80" y="14"/>
                    </a:cubicBezTo>
                    <a:cubicBezTo>
                      <a:pt x="79" y="15"/>
                      <a:pt x="79" y="15"/>
                      <a:pt x="79" y="15"/>
                    </a:cubicBezTo>
                    <a:cubicBezTo>
                      <a:pt x="81" y="14"/>
                      <a:pt x="81" y="14"/>
                      <a:pt x="81" y="14"/>
                    </a:cubicBezTo>
                    <a:cubicBezTo>
                      <a:pt x="80" y="14"/>
                      <a:pt x="80" y="14"/>
                      <a:pt x="80" y="14"/>
                    </a:cubicBezTo>
                    <a:cubicBezTo>
                      <a:pt x="79" y="15"/>
                      <a:pt x="79" y="15"/>
                      <a:pt x="79" y="15"/>
                    </a:cubicBezTo>
                    <a:cubicBezTo>
                      <a:pt x="81" y="14"/>
                      <a:pt x="81" y="14"/>
                      <a:pt x="81" y="14"/>
                    </a:cubicBezTo>
                    <a:cubicBezTo>
                      <a:pt x="79" y="15"/>
                      <a:pt x="79" y="15"/>
                      <a:pt x="79" y="15"/>
                    </a:cubicBezTo>
                    <a:cubicBezTo>
                      <a:pt x="81" y="15"/>
                      <a:pt x="81" y="15"/>
                      <a:pt x="81" y="15"/>
                    </a:cubicBezTo>
                    <a:cubicBezTo>
                      <a:pt x="81" y="14"/>
                      <a:pt x="81" y="14"/>
                      <a:pt x="81" y="14"/>
                    </a:cubicBezTo>
                    <a:cubicBezTo>
                      <a:pt x="79" y="15"/>
                      <a:pt x="79" y="15"/>
                      <a:pt x="79" y="15"/>
                    </a:cubicBezTo>
                    <a:cubicBezTo>
                      <a:pt x="81" y="15"/>
                      <a:pt x="81" y="15"/>
                      <a:pt x="81" y="15"/>
                    </a:cubicBezTo>
                    <a:cubicBezTo>
                      <a:pt x="79" y="15"/>
                      <a:pt x="79" y="15"/>
                      <a:pt x="79" y="15"/>
                    </a:cubicBezTo>
                    <a:cubicBezTo>
                      <a:pt x="79" y="16"/>
                      <a:pt x="79" y="16"/>
                      <a:pt x="79" y="16"/>
                    </a:cubicBezTo>
                    <a:cubicBezTo>
                      <a:pt x="79" y="16"/>
                      <a:pt x="91" y="23"/>
                      <a:pt x="105" y="30"/>
                    </a:cubicBezTo>
                    <a:cubicBezTo>
                      <a:pt x="111" y="33"/>
                      <a:pt x="118" y="36"/>
                      <a:pt x="123" y="39"/>
                    </a:cubicBezTo>
                    <a:cubicBezTo>
                      <a:pt x="125" y="40"/>
                      <a:pt x="127" y="41"/>
                      <a:pt x="129" y="42"/>
                    </a:cubicBezTo>
                    <a:cubicBezTo>
                      <a:pt x="130" y="42"/>
                      <a:pt x="130" y="43"/>
                      <a:pt x="131" y="43"/>
                    </a:cubicBezTo>
                    <a:cubicBezTo>
                      <a:pt x="131" y="43"/>
                      <a:pt x="131" y="43"/>
                      <a:pt x="131" y="43"/>
                    </a:cubicBezTo>
                    <a:cubicBezTo>
                      <a:pt x="132" y="43"/>
                      <a:pt x="132" y="43"/>
                      <a:pt x="132" y="43"/>
                    </a:cubicBezTo>
                    <a:cubicBezTo>
                      <a:pt x="132" y="43"/>
                      <a:pt x="132" y="43"/>
                      <a:pt x="132" y="43"/>
                    </a:cubicBezTo>
                    <a:cubicBezTo>
                      <a:pt x="133" y="43"/>
                      <a:pt x="133" y="43"/>
                      <a:pt x="133" y="43"/>
                    </a:cubicBezTo>
                    <a:cubicBezTo>
                      <a:pt x="133" y="43"/>
                      <a:pt x="133" y="43"/>
                      <a:pt x="133" y="43"/>
                    </a:cubicBezTo>
                    <a:cubicBezTo>
                      <a:pt x="134" y="42"/>
                      <a:pt x="134" y="42"/>
                      <a:pt x="134" y="41"/>
                    </a:cubicBezTo>
                    <a:cubicBezTo>
                      <a:pt x="134" y="41"/>
                      <a:pt x="133" y="41"/>
                      <a:pt x="133" y="40"/>
                    </a:cubicBezTo>
                    <a:cubicBezTo>
                      <a:pt x="95" y="16"/>
                      <a:pt x="95" y="16"/>
                      <a:pt x="95" y="16"/>
                    </a:cubicBezTo>
                    <a:cubicBezTo>
                      <a:pt x="94" y="18"/>
                      <a:pt x="94" y="18"/>
                      <a:pt x="94" y="18"/>
                    </a:cubicBezTo>
                    <a:cubicBezTo>
                      <a:pt x="95" y="18"/>
                      <a:pt x="95" y="18"/>
                      <a:pt x="95" y="18"/>
                    </a:cubicBezTo>
                    <a:cubicBezTo>
                      <a:pt x="94" y="18"/>
                      <a:pt x="94" y="18"/>
                      <a:pt x="94" y="18"/>
                    </a:cubicBezTo>
                    <a:cubicBezTo>
                      <a:pt x="94" y="19"/>
                      <a:pt x="94" y="19"/>
                      <a:pt x="94" y="19"/>
                    </a:cubicBezTo>
                    <a:cubicBezTo>
                      <a:pt x="94" y="19"/>
                      <a:pt x="95" y="19"/>
                      <a:pt x="95" y="18"/>
                    </a:cubicBezTo>
                    <a:cubicBezTo>
                      <a:pt x="94" y="18"/>
                      <a:pt x="94" y="18"/>
                      <a:pt x="94" y="18"/>
                    </a:cubicBezTo>
                    <a:cubicBezTo>
                      <a:pt x="94" y="19"/>
                      <a:pt x="94" y="19"/>
                      <a:pt x="94" y="19"/>
                    </a:cubicBezTo>
                    <a:cubicBezTo>
                      <a:pt x="94" y="18"/>
                      <a:pt x="94" y="18"/>
                      <a:pt x="94" y="18"/>
                    </a:cubicBezTo>
                    <a:cubicBezTo>
                      <a:pt x="94" y="19"/>
                      <a:pt x="94" y="19"/>
                      <a:pt x="94" y="19"/>
                    </a:cubicBezTo>
                    <a:cubicBezTo>
                      <a:pt x="94" y="19"/>
                      <a:pt x="94" y="19"/>
                      <a:pt x="94" y="19"/>
                    </a:cubicBezTo>
                    <a:cubicBezTo>
                      <a:pt x="94" y="18"/>
                      <a:pt x="94" y="18"/>
                      <a:pt x="94" y="18"/>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5" y="19"/>
                      <a:pt x="96" y="20"/>
                    </a:cubicBezTo>
                    <a:cubicBezTo>
                      <a:pt x="100" y="22"/>
                      <a:pt x="109" y="26"/>
                      <a:pt x="116" y="29"/>
                    </a:cubicBezTo>
                    <a:cubicBezTo>
                      <a:pt x="120" y="31"/>
                      <a:pt x="123" y="33"/>
                      <a:pt x="125" y="34"/>
                    </a:cubicBezTo>
                    <a:cubicBezTo>
                      <a:pt x="127" y="35"/>
                      <a:pt x="128" y="35"/>
                      <a:pt x="129" y="35"/>
                    </a:cubicBezTo>
                    <a:cubicBezTo>
                      <a:pt x="129" y="36"/>
                      <a:pt x="129" y="36"/>
                      <a:pt x="130" y="36"/>
                    </a:cubicBezTo>
                    <a:cubicBezTo>
                      <a:pt x="130" y="36"/>
                      <a:pt x="130" y="36"/>
                      <a:pt x="130" y="36"/>
                    </a:cubicBezTo>
                    <a:cubicBezTo>
                      <a:pt x="130" y="36"/>
                      <a:pt x="130" y="36"/>
                      <a:pt x="130" y="36"/>
                    </a:cubicBezTo>
                    <a:cubicBezTo>
                      <a:pt x="130" y="36"/>
                      <a:pt x="130" y="36"/>
                      <a:pt x="130" y="36"/>
                    </a:cubicBezTo>
                    <a:cubicBezTo>
                      <a:pt x="131" y="36"/>
                      <a:pt x="131" y="36"/>
                      <a:pt x="131" y="36"/>
                    </a:cubicBezTo>
                    <a:cubicBezTo>
                      <a:pt x="132" y="36"/>
                      <a:pt x="132" y="36"/>
                      <a:pt x="132" y="36"/>
                    </a:cubicBezTo>
                    <a:cubicBezTo>
                      <a:pt x="132" y="35"/>
                      <a:pt x="132" y="35"/>
                      <a:pt x="132" y="34"/>
                    </a:cubicBezTo>
                    <a:cubicBezTo>
                      <a:pt x="132" y="34"/>
                      <a:pt x="132" y="34"/>
                      <a:pt x="131" y="33"/>
                    </a:cubicBezTo>
                    <a:cubicBezTo>
                      <a:pt x="121" y="27"/>
                      <a:pt x="121" y="27"/>
                      <a:pt x="121" y="27"/>
                    </a:cubicBezTo>
                    <a:cubicBezTo>
                      <a:pt x="131" y="31"/>
                      <a:pt x="131" y="31"/>
                      <a:pt x="131" y="31"/>
                    </a:cubicBezTo>
                    <a:cubicBezTo>
                      <a:pt x="132" y="31"/>
                      <a:pt x="133" y="31"/>
                      <a:pt x="133" y="30"/>
                    </a:cubicBezTo>
                    <a:cubicBezTo>
                      <a:pt x="134" y="30"/>
                      <a:pt x="133" y="29"/>
                      <a:pt x="133" y="28"/>
                    </a:cubicBezTo>
                    <a:cubicBezTo>
                      <a:pt x="119" y="20"/>
                      <a:pt x="119" y="20"/>
                      <a:pt x="119" y="20"/>
                    </a:cubicBezTo>
                    <a:cubicBezTo>
                      <a:pt x="119" y="21"/>
                      <a:pt x="119" y="21"/>
                      <a:pt x="119" y="21"/>
                    </a:cubicBezTo>
                    <a:cubicBezTo>
                      <a:pt x="120" y="22"/>
                      <a:pt x="120" y="22"/>
                      <a:pt x="120" y="22"/>
                    </a:cubicBezTo>
                    <a:cubicBezTo>
                      <a:pt x="119" y="21"/>
                      <a:pt x="119" y="21"/>
                      <a:pt x="119" y="21"/>
                    </a:cubicBezTo>
                    <a:cubicBezTo>
                      <a:pt x="119" y="23"/>
                      <a:pt x="119" y="23"/>
                      <a:pt x="119" y="23"/>
                    </a:cubicBezTo>
                    <a:cubicBezTo>
                      <a:pt x="119" y="23"/>
                      <a:pt x="120" y="23"/>
                      <a:pt x="120" y="22"/>
                    </a:cubicBezTo>
                    <a:cubicBezTo>
                      <a:pt x="119" y="21"/>
                      <a:pt x="119" y="21"/>
                      <a:pt x="119" y="21"/>
                    </a:cubicBezTo>
                    <a:cubicBezTo>
                      <a:pt x="119" y="23"/>
                      <a:pt x="119" y="23"/>
                      <a:pt x="119" y="23"/>
                    </a:cubicBezTo>
                    <a:cubicBezTo>
                      <a:pt x="119" y="21"/>
                      <a:pt x="119" y="21"/>
                      <a:pt x="119" y="21"/>
                    </a:cubicBezTo>
                    <a:cubicBezTo>
                      <a:pt x="119" y="23"/>
                      <a:pt x="119" y="23"/>
                      <a:pt x="119" y="23"/>
                    </a:cubicBezTo>
                    <a:cubicBezTo>
                      <a:pt x="119" y="23"/>
                      <a:pt x="119" y="23"/>
                      <a:pt x="119" y="23"/>
                    </a:cubicBezTo>
                    <a:cubicBezTo>
                      <a:pt x="119" y="21"/>
                      <a:pt x="119" y="21"/>
                      <a:pt x="119" y="21"/>
                    </a:cubicBezTo>
                    <a:cubicBezTo>
                      <a:pt x="119" y="23"/>
                      <a:pt x="119" y="23"/>
                      <a:pt x="119" y="23"/>
                    </a:cubicBezTo>
                    <a:cubicBezTo>
                      <a:pt x="119" y="22"/>
                      <a:pt x="119" y="22"/>
                      <a:pt x="119" y="22"/>
                    </a:cubicBezTo>
                    <a:cubicBezTo>
                      <a:pt x="118" y="23"/>
                      <a:pt x="118" y="23"/>
                      <a:pt x="118" y="23"/>
                    </a:cubicBezTo>
                    <a:cubicBezTo>
                      <a:pt x="119" y="23"/>
                      <a:pt x="119" y="23"/>
                      <a:pt x="119" y="23"/>
                    </a:cubicBezTo>
                    <a:cubicBezTo>
                      <a:pt x="119" y="22"/>
                      <a:pt x="119" y="22"/>
                      <a:pt x="119" y="22"/>
                    </a:cubicBezTo>
                    <a:cubicBezTo>
                      <a:pt x="118" y="23"/>
                      <a:pt x="118" y="23"/>
                      <a:pt x="118" y="23"/>
                    </a:cubicBezTo>
                    <a:cubicBezTo>
                      <a:pt x="119" y="23"/>
                      <a:pt x="119" y="23"/>
                      <a:pt x="121" y="23"/>
                    </a:cubicBezTo>
                    <a:cubicBezTo>
                      <a:pt x="122" y="24"/>
                      <a:pt x="125" y="25"/>
                      <a:pt x="127" y="25"/>
                    </a:cubicBezTo>
                    <a:cubicBezTo>
                      <a:pt x="128" y="25"/>
                      <a:pt x="129" y="26"/>
                      <a:pt x="130" y="26"/>
                    </a:cubicBezTo>
                    <a:cubicBezTo>
                      <a:pt x="130" y="26"/>
                      <a:pt x="130" y="26"/>
                      <a:pt x="131" y="26"/>
                    </a:cubicBezTo>
                    <a:cubicBezTo>
                      <a:pt x="131" y="26"/>
                      <a:pt x="131" y="26"/>
                      <a:pt x="131" y="26"/>
                    </a:cubicBezTo>
                    <a:cubicBezTo>
                      <a:pt x="132" y="26"/>
                      <a:pt x="132" y="26"/>
                      <a:pt x="132" y="26"/>
                    </a:cubicBezTo>
                    <a:cubicBezTo>
                      <a:pt x="132" y="26"/>
                      <a:pt x="132" y="26"/>
                      <a:pt x="133" y="25"/>
                    </a:cubicBezTo>
                    <a:cubicBezTo>
                      <a:pt x="133" y="25"/>
                      <a:pt x="133" y="25"/>
                      <a:pt x="133" y="24"/>
                    </a:cubicBezTo>
                    <a:cubicBezTo>
                      <a:pt x="133" y="24"/>
                      <a:pt x="133" y="24"/>
                      <a:pt x="132" y="23"/>
                    </a:cubicBezTo>
                    <a:cubicBezTo>
                      <a:pt x="129" y="22"/>
                      <a:pt x="129" y="22"/>
                      <a:pt x="129" y="22"/>
                    </a:cubicBezTo>
                    <a:cubicBezTo>
                      <a:pt x="129" y="21"/>
                      <a:pt x="128" y="21"/>
                      <a:pt x="127" y="22"/>
                    </a:cubicBezTo>
                    <a:cubicBezTo>
                      <a:pt x="127" y="23"/>
                      <a:pt x="127" y="24"/>
                      <a:pt x="128" y="24"/>
                    </a:cubicBezTo>
                    <a:cubicBezTo>
                      <a:pt x="131" y="26"/>
                      <a:pt x="131" y="26"/>
                      <a:pt x="131" y="26"/>
                    </a:cubicBezTo>
                    <a:cubicBezTo>
                      <a:pt x="132" y="25"/>
                      <a:pt x="132" y="25"/>
                      <a:pt x="132" y="25"/>
                    </a:cubicBezTo>
                    <a:cubicBezTo>
                      <a:pt x="130" y="24"/>
                      <a:pt x="130" y="24"/>
                      <a:pt x="130" y="24"/>
                    </a:cubicBezTo>
                    <a:cubicBezTo>
                      <a:pt x="131" y="25"/>
                      <a:pt x="131" y="25"/>
                      <a:pt x="131" y="25"/>
                    </a:cubicBezTo>
                    <a:cubicBezTo>
                      <a:pt x="131" y="23"/>
                      <a:pt x="131" y="23"/>
                      <a:pt x="131" y="23"/>
                    </a:cubicBezTo>
                    <a:cubicBezTo>
                      <a:pt x="131" y="23"/>
                      <a:pt x="131" y="23"/>
                      <a:pt x="130" y="24"/>
                    </a:cubicBezTo>
                    <a:cubicBezTo>
                      <a:pt x="131" y="25"/>
                      <a:pt x="131" y="25"/>
                      <a:pt x="131" y="25"/>
                    </a:cubicBezTo>
                    <a:cubicBezTo>
                      <a:pt x="131" y="23"/>
                      <a:pt x="131" y="23"/>
                      <a:pt x="131" y="23"/>
                    </a:cubicBezTo>
                    <a:cubicBezTo>
                      <a:pt x="131" y="24"/>
                      <a:pt x="131" y="24"/>
                      <a:pt x="131" y="24"/>
                    </a:cubicBezTo>
                    <a:cubicBezTo>
                      <a:pt x="131" y="23"/>
                      <a:pt x="131" y="23"/>
                      <a:pt x="131" y="23"/>
                    </a:cubicBezTo>
                    <a:cubicBezTo>
                      <a:pt x="131" y="23"/>
                      <a:pt x="131" y="23"/>
                      <a:pt x="131" y="23"/>
                    </a:cubicBezTo>
                    <a:cubicBezTo>
                      <a:pt x="131" y="24"/>
                      <a:pt x="131" y="24"/>
                      <a:pt x="131" y="24"/>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0" y="23"/>
                      <a:pt x="129" y="23"/>
                    </a:cubicBezTo>
                    <a:cubicBezTo>
                      <a:pt x="127" y="22"/>
                      <a:pt x="125" y="22"/>
                      <a:pt x="123" y="21"/>
                    </a:cubicBezTo>
                    <a:cubicBezTo>
                      <a:pt x="122" y="21"/>
                      <a:pt x="121" y="20"/>
                      <a:pt x="120" y="20"/>
                    </a:cubicBezTo>
                    <a:cubicBezTo>
                      <a:pt x="119" y="20"/>
                      <a:pt x="119" y="20"/>
                      <a:pt x="119" y="20"/>
                    </a:cubicBezTo>
                    <a:cubicBezTo>
                      <a:pt x="119" y="20"/>
                      <a:pt x="119" y="20"/>
                      <a:pt x="119" y="20"/>
                    </a:cubicBezTo>
                    <a:cubicBezTo>
                      <a:pt x="119" y="20"/>
                      <a:pt x="119" y="20"/>
                      <a:pt x="119" y="20"/>
                    </a:cubicBezTo>
                    <a:cubicBezTo>
                      <a:pt x="118" y="20"/>
                      <a:pt x="118" y="20"/>
                      <a:pt x="118" y="20"/>
                    </a:cubicBezTo>
                    <a:cubicBezTo>
                      <a:pt x="118" y="20"/>
                      <a:pt x="118" y="20"/>
                      <a:pt x="117" y="21"/>
                    </a:cubicBezTo>
                    <a:cubicBezTo>
                      <a:pt x="117" y="21"/>
                      <a:pt x="117" y="22"/>
                      <a:pt x="118" y="23"/>
                    </a:cubicBezTo>
                    <a:cubicBezTo>
                      <a:pt x="131" y="31"/>
                      <a:pt x="131" y="31"/>
                      <a:pt x="131" y="31"/>
                    </a:cubicBezTo>
                    <a:cubicBezTo>
                      <a:pt x="132" y="30"/>
                      <a:pt x="132" y="30"/>
                      <a:pt x="132" y="30"/>
                    </a:cubicBezTo>
                    <a:cubicBezTo>
                      <a:pt x="133" y="28"/>
                      <a:pt x="133" y="28"/>
                      <a:pt x="133" y="28"/>
                    </a:cubicBezTo>
                    <a:cubicBezTo>
                      <a:pt x="107" y="18"/>
                      <a:pt x="107" y="18"/>
                      <a:pt x="107" y="18"/>
                    </a:cubicBezTo>
                    <a:cubicBezTo>
                      <a:pt x="106" y="18"/>
                      <a:pt x="106" y="18"/>
                      <a:pt x="105" y="19"/>
                    </a:cubicBezTo>
                    <a:cubicBezTo>
                      <a:pt x="105" y="20"/>
                      <a:pt x="105" y="21"/>
                      <a:pt x="106" y="21"/>
                    </a:cubicBezTo>
                    <a:cubicBezTo>
                      <a:pt x="130" y="36"/>
                      <a:pt x="130" y="36"/>
                      <a:pt x="130" y="36"/>
                    </a:cubicBezTo>
                    <a:cubicBezTo>
                      <a:pt x="130" y="35"/>
                      <a:pt x="130" y="35"/>
                      <a:pt x="130" y="35"/>
                    </a:cubicBezTo>
                    <a:cubicBezTo>
                      <a:pt x="129" y="34"/>
                      <a:pt x="129" y="34"/>
                      <a:pt x="129" y="34"/>
                    </a:cubicBezTo>
                    <a:cubicBezTo>
                      <a:pt x="130" y="35"/>
                      <a:pt x="130" y="35"/>
                      <a:pt x="130" y="35"/>
                    </a:cubicBezTo>
                    <a:cubicBezTo>
                      <a:pt x="130" y="33"/>
                      <a:pt x="130" y="33"/>
                      <a:pt x="130" y="33"/>
                    </a:cubicBezTo>
                    <a:cubicBezTo>
                      <a:pt x="129" y="34"/>
                      <a:pt x="129" y="34"/>
                      <a:pt x="129" y="34"/>
                    </a:cubicBezTo>
                    <a:cubicBezTo>
                      <a:pt x="130" y="35"/>
                      <a:pt x="130" y="35"/>
                      <a:pt x="130" y="35"/>
                    </a:cubicBezTo>
                    <a:cubicBezTo>
                      <a:pt x="130" y="33"/>
                      <a:pt x="130" y="33"/>
                      <a:pt x="130" y="33"/>
                    </a:cubicBezTo>
                    <a:cubicBezTo>
                      <a:pt x="130" y="35"/>
                      <a:pt x="130" y="35"/>
                      <a:pt x="130" y="35"/>
                    </a:cubicBezTo>
                    <a:cubicBezTo>
                      <a:pt x="130" y="33"/>
                      <a:pt x="130" y="33"/>
                      <a:pt x="130" y="33"/>
                    </a:cubicBezTo>
                    <a:cubicBezTo>
                      <a:pt x="130" y="33"/>
                      <a:pt x="130" y="33"/>
                      <a:pt x="130" y="33"/>
                    </a:cubicBezTo>
                    <a:cubicBezTo>
                      <a:pt x="130" y="35"/>
                      <a:pt x="130" y="35"/>
                      <a:pt x="130" y="35"/>
                    </a:cubicBezTo>
                    <a:cubicBezTo>
                      <a:pt x="130" y="33"/>
                      <a:pt x="130" y="33"/>
                      <a:pt x="130" y="33"/>
                    </a:cubicBezTo>
                    <a:cubicBezTo>
                      <a:pt x="130" y="35"/>
                      <a:pt x="130" y="35"/>
                      <a:pt x="130" y="35"/>
                    </a:cubicBezTo>
                    <a:cubicBezTo>
                      <a:pt x="131" y="33"/>
                      <a:pt x="131" y="33"/>
                      <a:pt x="131" y="33"/>
                    </a:cubicBezTo>
                    <a:cubicBezTo>
                      <a:pt x="130" y="33"/>
                      <a:pt x="130" y="33"/>
                      <a:pt x="130" y="33"/>
                    </a:cubicBezTo>
                    <a:cubicBezTo>
                      <a:pt x="130" y="35"/>
                      <a:pt x="130" y="35"/>
                      <a:pt x="130" y="35"/>
                    </a:cubicBezTo>
                    <a:cubicBezTo>
                      <a:pt x="131" y="33"/>
                      <a:pt x="131" y="33"/>
                      <a:pt x="131" y="33"/>
                    </a:cubicBezTo>
                    <a:cubicBezTo>
                      <a:pt x="131" y="33"/>
                      <a:pt x="131" y="33"/>
                      <a:pt x="131" y="33"/>
                    </a:cubicBezTo>
                    <a:cubicBezTo>
                      <a:pt x="131" y="33"/>
                      <a:pt x="130" y="33"/>
                      <a:pt x="129" y="32"/>
                    </a:cubicBezTo>
                    <a:cubicBezTo>
                      <a:pt x="125" y="30"/>
                      <a:pt x="117" y="26"/>
                      <a:pt x="110" y="23"/>
                    </a:cubicBezTo>
                    <a:cubicBezTo>
                      <a:pt x="106" y="21"/>
                      <a:pt x="102" y="19"/>
                      <a:pt x="100" y="18"/>
                    </a:cubicBezTo>
                    <a:cubicBezTo>
                      <a:pt x="98" y="18"/>
                      <a:pt x="97" y="17"/>
                      <a:pt x="96" y="17"/>
                    </a:cubicBezTo>
                    <a:cubicBezTo>
                      <a:pt x="96" y="17"/>
                      <a:pt x="95" y="16"/>
                      <a:pt x="95" y="16"/>
                    </a:cubicBezTo>
                    <a:cubicBezTo>
                      <a:pt x="95" y="16"/>
                      <a:pt x="94" y="16"/>
                      <a:pt x="94" y="16"/>
                    </a:cubicBezTo>
                    <a:cubicBezTo>
                      <a:pt x="93" y="16"/>
                      <a:pt x="93" y="16"/>
                      <a:pt x="93" y="16"/>
                    </a:cubicBezTo>
                    <a:cubicBezTo>
                      <a:pt x="93" y="16"/>
                      <a:pt x="93" y="17"/>
                      <a:pt x="92" y="17"/>
                    </a:cubicBezTo>
                    <a:cubicBezTo>
                      <a:pt x="92" y="17"/>
                      <a:pt x="92" y="18"/>
                      <a:pt x="92" y="18"/>
                    </a:cubicBezTo>
                    <a:cubicBezTo>
                      <a:pt x="92" y="18"/>
                      <a:pt x="93" y="19"/>
                      <a:pt x="93" y="19"/>
                    </a:cubicBezTo>
                    <a:cubicBezTo>
                      <a:pt x="131" y="43"/>
                      <a:pt x="131" y="43"/>
                      <a:pt x="131" y="43"/>
                    </a:cubicBezTo>
                    <a:cubicBezTo>
                      <a:pt x="132" y="42"/>
                      <a:pt x="132" y="42"/>
                      <a:pt x="132" y="42"/>
                    </a:cubicBezTo>
                    <a:cubicBezTo>
                      <a:pt x="131" y="41"/>
                      <a:pt x="131" y="41"/>
                      <a:pt x="131" y="41"/>
                    </a:cubicBezTo>
                    <a:cubicBezTo>
                      <a:pt x="132" y="42"/>
                      <a:pt x="132" y="42"/>
                      <a:pt x="132" y="42"/>
                    </a:cubicBezTo>
                    <a:cubicBezTo>
                      <a:pt x="132" y="40"/>
                      <a:pt x="132" y="40"/>
                      <a:pt x="132" y="40"/>
                    </a:cubicBezTo>
                    <a:cubicBezTo>
                      <a:pt x="131" y="41"/>
                      <a:pt x="131" y="41"/>
                      <a:pt x="131" y="41"/>
                    </a:cubicBezTo>
                    <a:cubicBezTo>
                      <a:pt x="132" y="42"/>
                      <a:pt x="132" y="42"/>
                      <a:pt x="132" y="42"/>
                    </a:cubicBezTo>
                    <a:cubicBezTo>
                      <a:pt x="132" y="40"/>
                      <a:pt x="132" y="40"/>
                      <a:pt x="132" y="40"/>
                    </a:cubicBezTo>
                    <a:cubicBezTo>
                      <a:pt x="132" y="42"/>
                      <a:pt x="132" y="42"/>
                      <a:pt x="132" y="42"/>
                    </a:cubicBezTo>
                    <a:cubicBezTo>
                      <a:pt x="132" y="40"/>
                      <a:pt x="132" y="40"/>
                      <a:pt x="132" y="40"/>
                    </a:cubicBezTo>
                    <a:cubicBezTo>
                      <a:pt x="132" y="40"/>
                      <a:pt x="132" y="40"/>
                      <a:pt x="132" y="40"/>
                    </a:cubicBezTo>
                    <a:cubicBezTo>
                      <a:pt x="132" y="42"/>
                      <a:pt x="132" y="42"/>
                      <a:pt x="132" y="42"/>
                    </a:cubicBezTo>
                    <a:cubicBezTo>
                      <a:pt x="132" y="40"/>
                      <a:pt x="132" y="40"/>
                      <a:pt x="132" y="40"/>
                    </a:cubicBezTo>
                    <a:cubicBezTo>
                      <a:pt x="132" y="41"/>
                      <a:pt x="132" y="41"/>
                      <a:pt x="132" y="41"/>
                    </a:cubicBezTo>
                    <a:cubicBezTo>
                      <a:pt x="132" y="40"/>
                      <a:pt x="132" y="40"/>
                      <a:pt x="132" y="40"/>
                    </a:cubicBezTo>
                    <a:cubicBezTo>
                      <a:pt x="132" y="40"/>
                      <a:pt x="132" y="40"/>
                      <a:pt x="132" y="40"/>
                    </a:cubicBezTo>
                    <a:cubicBezTo>
                      <a:pt x="132" y="41"/>
                      <a:pt x="132" y="41"/>
                      <a:pt x="132" y="41"/>
                    </a:cubicBezTo>
                    <a:cubicBezTo>
                      <a:pt x="132" y="40"/>
                      <a:pt x="132" y="40"/>
                      <a:pt x="132" y="40"/>
                    </a:cubicBezTo>
                    <a:cubicBezTo>
                      <a:pt x="132" y="40"/>
                      <a:pt x="132" y="40"/>
                      <a:pt x="132" y="40"/>
                    </a:cubicBezTo>
                    <a:cubicBezTo>
                      <a:pt x="128" y="38"/>
                      <a:pt x="115" y="32"/>
                      <a:pt x="103" y="25"/>
                    </a:cubicBezTo>
                    <a:cubicBezTo>
                      <a:pt x="97" y="22"/>
                      <a:pt x="91" y="19"/>
                      <a:pt x="87" y="17"/>
                    </a:cubicBezTo>
                    <a:cubicBezTo>
                      <a:pt x="83" y="15"/>
                      <a:pt x="80" y="13"/>
                      <a:pt x="80" y="13"/>
                    </a:cubicBezTo>
                    <a:cubicBezTo>
                      <a:pt x="80" y="13"/>
                      <a:pt x="79" y="13"/>
                      <a:pt x="79" y="13"/>
                    </a:cubicBezTo>
                    <a:cubicBezTo>
                      <a:pt x="78" y="14"/>
                      <a:pt x="78" y="14"/>
                      <a:pt x="78" y="15"/>
                    </a:cubicBezTo>
                    <a:cubicBezTo>
                      <a:pt x="78" y="15"/>
                      <a:pt x="78" y="15"/>
                      <a:pt x="78" y="15"/>
                    </a:cubicBezTo>
                    <a:cubicBezTo>
                      <a:pt x="78" y="16"/>
                      <a:pt x="78" y="16"/>
                      <a:pt x="78" y="16"/>
                    </a:cubicBezTo>
                    <a:cubicBezTo>
                      <a:pt x="79" y="16"/>
                      <a:pt x="79" y="16"/>
                      <a:pt x="79" y="16"/>
                    </a:cubicBezTo>
                    <a:cubicBezTo>
                      <a:pt x="79" y="16"/>
                      <a:pt x="80" y="17"/>
                      <a:pt x="82" y="18"/>
                    </a:cubicBezTo>
                    <a:cubicBezTo>
                      <a:pt x="87" y="21"/>
                      <a:pt x="100" y="29"/>
                      <a:pt x="111" y="36"/>
                    </a:cubicBezTo>
                    <a:cubicBezTo>
                      <a:pt x="117" y="40"/>
                      <a:pt x="122" y="43"/>
                      <a:pt x="126" y="45"/>
                    </a:cubicBezTo>
                    <a:cubicBezTo>
                      <a:pt x="128" y="46"/>
                      <a:pt x="129" y="48"/>
                      <a:pt x="131" y="48"/>
                    </a:cubicBezTo>
                    <a:cubicBezTo>
                      <a:pt x="131" y="49"/>
                      <a:pt x="131"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3" y="48"/>
                      <a:pt x="133" y="48"/>
                      <a:pt x="133" y="48"/>
                    </a:cubicBezTo>
                    <a:cubicBezTo>
                      <a:pt x="132" y="48"/>
                      <a:pt x="132" y="48"/>
                      <a:pt x="132" y="48"/>
                    </a:cubicBezTo>
                    <a:cubicBezTo>
                      <a:pt x="132" y="49"/>
                      <a:pt x="132" y="49"/>
                      <a:pt x="132" y="49"/>
                    </a:cubicBezTo>
                    <a:cubicBezTo>
                      <a:pt x="133" y="48"/>
                      <a:pt x="133" y="48"/>
                      <a:pt x="133" y="48"/>
                    </a:cubicBezTo>
                    <a:cubicBezTo>
                      <a:pt x="132" y="48"/>
                      <a:pt x="132" y="48"/>
                      <a:pt x="132" y="48"/>
                    </a:cubicBezTo>
                    <a:cubicBezTo>
                      <a:pt x="133" y="48"/>
                      <a:pt x="133" y="48"/>
                      <a:pt x="133" y="48"/>
                    </a:cubicBezTo>
                    <a:cubicBezTo>
                      <a:pt x="132" y="48"/>
                      <a:pt x="132" y="48"/>
                      <a:pt x="132" y="48"/>
                    </a:cubicBezTo>
                    <a:cubicBezTo>
                      <a:pt x="132" y="48"/>
                      <a:pt x="132" y="48"/>
                      <a:pt x="132" y="48"/>
                    </a:cubicBezTo>
                    <a:cubicBezTo>
                      <a:pt x="133" y="48"/>
                      <a:pt x="133" y="48"/>
                      <a:pt x="133" y="48"/>
                    </a:cubicBezTo>
                    <a:cubicBezTo>
                      <a:pt x="132" y="48"/>
                      <a:pt x="132" y="48"/>
                      <a:pt x="132" y="48"/>
                    </a:cubicBezTo>
                    <a:cubicBezTo>
                      <a:pt x="133" y="48"/>
                      <a:pt x="133" y="48"/>
                      <a:pt x="133" y="48"/>
                    </a:cubicBezTo>
                    <a:cubicBezTo>
                      <a:pt x="132" y="47"/>
                      <a:pt x="132" y="47"/>
                      <a:pt x="132" y="47"/>
                    </a:cubicBezTo>
                    <a:cubicBezTo>
                      <a:pt x="133" y="48"/>
                      <a:pt x="133" y="48"/>
                      <a:pt x="133" y="48"/>
                    </a:cubicBezTo>
                    <a:cubicBezTo>
                      <a:pt x="133" y="47"/>
                      <a:pt x="133" y="47"/>
                      <a:pt x="133" y="47"/>
                    </a:cubicBezTo>
                    <a:cubicBezTo>
                      <a:pt x="132" y="47"/>
                      <a:pt x="132" y="47"/>
                      <a:pt x="132" y="47"/>
                    </a:cubicBezTo>
                    <a:cubicBezTo>
                      <a:pt x="133" y="48"/>
                      <a:pt x="133" y="48"/>
                      <a:pt x="133" y="48"/>
                    </a:cubicBezTo>
                    <a:cubicBezTo>
                      <a:pt x="133" y="47"/>
                      <a:pt x="133" y="47"/>
                      <a:pt x="133" y="47"/>
                    </a:cubicBezTo>
                    <a:cubicBezTo>
                      <a:pt x="133" y="48"/>
                      <a:pt x="133" y="48"/>
                      <a:pt x="133" y="48"/>
                    </a:cubicBezTo>
                    <a:cubicBezTo>
                      <a:pt x="133" y="47"/>
                      <a:pt x="133" y="47"/>
                      <a:pt x="133" y="47"/>
                    </a:cubicBezTo>
                    <a:cubicBezTo>
                      <a:pt x="133" y="47"/>
                      <a:pt x="133" y="47"/>
                      <a:pt x="133" y="47"/>
                    </a:cubicBezTo>
                    <a:cubicBezTo>
                      <a:pt x="133" y="48"/>
                      <a:pt x="133" y="48"/>
                      <a:pt x="133" y="48"/>
                    </a:cubicBezTo>
                    <a:cubicBezTo>
                      <a:pt x="133" y="47"/>
                      <a:pt x="133" y="47"/>
                      <a:pt x="133" y="47"/>
                    </a:cubicBezTo>
                    <a:cubicBezTo>
                      <a:pt x="133" y="48"/>
                      <a:pt x="133" y="48"/>
                      <a:pt x="133" y="48"/>
                    </a:cubicBezTo>
                    <a:cubicBezTo>
                      <a:pt x="133" y="47"/>
                      <a:pt x="133" y="47"/>
                      <a:pt x="133" y="47"/>
                    </a:cubicBezTo>
                    <a:cubicBezTo>
                      <a:pt x="133" y="47"/>
                      <a:pt x="133" y="47"/>
                      <a:pt x="133" y="47"/>
                    </a:cubicBezTo>
                    <a:cubicBezTo>
                      <a:pt x="133" y="48"/>
                      <a:pt x="133" y="48"/>
                      <a:pt x="133" y="48"/>
                    </a:cubicBezTo>
                    <a:cubicBezTo>
                      <a:pt x="133" y="47"/>
                      <a:pt x="133" y="47"/>
                      <a:pt x="133" y="47"/>
                    </a:cubicBezTo>
                    <a:cubicBezTo>
                      <a:pt x="133" y="47"/>
                      <a:pt x="133" y="47"/>
                      <a:pt x="132" y="46"/>
                    </a:cubicBezTo>
                    <a:cubicBezTo>
                      <a:pt x="127" y="44"/>
                      <a:pt x="111" y="35"/>
                      <a:pt x="96" y="27"/>
                    </a:cubicBezTo>
                    <a:cubicBezTo>
                      <a:pt x="88" y="23"/>
                      <a:pt x="81" y="19"/>
                      <a:pt x="76" y="16"/>
                    </a:cubicBezTo>
                    <a:cubicBezTo>
                      <a:pt x="70" y="13"/>
                      <a:pt x="67" y="11"/>
                      <a:pt x="67" y="11"/>
                    </a:cubicBezTo>
                    <a:cubicBezTo>
                      <a:pt x="66" y="11"/>
                      <a:pt x="65" y="11"/>
                      <a:pt x="65" y="12"/>
                    </a:cubicBezTo>
                    <a:cubicBezTo>
                      <a:pt x="65" y="12"/>
                      <a:pt x="65" y="12"/>
                      <a:pt x="65" y="13"/>
                    </a:cubicBezTo>
                    <a:cubicBezTo>
                      <a:pt x="65" y="13"/>
                      <a:pt x="65" y="13"/>
                      <a:pt x="65" y="14"/>
                    </a:cubicBezTo>
                    <a:cubicBezTo>
                      <a:pt x="66" y="14"/>
                      <a:pt x="66" y="14"/>
                      <a:pt x="66" y="14"/>
                    </a:cubicBezTo>
                    <a:cubicBezTo>
                      <a:pt x="66" y="15"/>
                      <a:pt x="68" y="16"/>
                      <a:pt x="70" y="17"/>
                    </a:cubicBezTo>
                    <a:cubicBezTo>
                      <a:pt x="78" y="22"/>
                      <a:pt x="94" y="31"/>
                      <a:pt x="107" y="39"/>
                    </a:cubicBezTo>
                    <a:cubicBezTo>
                      <a:pt x="114" y="43"/>
                      <a:pt x="120" y="47"/>
                      <a:pt x="125" y="50"/>
                    </a:cubicBezTo>
                    <a:cubicBezTo>
                      <a:pt x="127" y="52"/>
                      <a:pt x="129" y="53"/>
                      <a:pt x="130" y="54"/>
                    </a:cubicBezTo>
                    <a:cubicBezTo>
                      <a:pt x="131" y="54"/>
                      <a:pt x="132" y="55"/>
                      <a:pt x="132" y="55"/>
                    </a:cubicBezTo>
                    <a:cubicBezTo>
                      <a:pt x="132" y="55"/>
                      <a:pt x="132" y="55"/>
                      <a:pt x="132" y="55"/>
                    </a:cubicBezTo>
                    <a:cubicBezTo>
                      <a:pt x="133" y="55"/>
                      <a:pt x="133" y="55"/>
                      <a:pt x="133" y="55"/>
                    </a:cubicBezTo>
                    <a:cubicBezTo>
                      <a:pt x="132" y="55"/>
                      <a:pt x="132" y="55"/>
                      <a:pt x="132" y="55"/>
                    </a:cubicBezTo>
                    <a:cubicBezTo>
                      <a:pt x="132" y="55"/>
                      <a:pt x="132" y="55"/>
                      <a:pt x="132" y="55"/>
                    </a:cubicBezTo>
                    <a:cubicBezTo>
                      <a:pt x="133" y="55"/>
                      <a:pt x="133" y="55"/>
                      <a:pt x="133" y="55"/>
                    </a:cubicBezTo>
                    <a:cubicBezTo>
                      <a:pt x="132" y="55"/>
                      <a:pt x="132" y="55"/>
                      <a:pt x="132" y="55"/>
                    </a:cubicBezTo>
                    <a:cubicBezTo>
                      <a:pt x="133" y="55"/>
                      <a:pt x="133" y="55"/>
                      <a:pt x="133" y="55"/>
                    </a:cubicBezTo>
                    <a:cubicBezTo>
                      <a:pt x="132" y="54"/>
                      <a:pt x="132" y="54"/>
                      <a:pt x="132" y="54"/>
                    </a:cubicBezTo>
                    <a:cubicBezTo>
                      <a:pt x="132" y="55"/>
                      <a:pt x="132" y="55"/>
                      <a:pt x="132" y="55"/>
                    </a:cubicBezTo>
                    <a:cubicBezTo>
                      <a:pt x="133" y="55"/>
                      <a:pt x="133" y="55"/>
                      <a:pt x="133" y="55"/>
                    </a:cubicBezTo>
                    <a:cubicBezTo>
                      <a:pt x="132" y="54"/>
                      <a:pt x="132" y="54"/>
                      <a:pt x="132" y="54"/>
                    </a:cubicBezTo>
                    <a:cubicBezTo>
                      <a:pt x="133" y="55"/>
                      <a:pt x="133" y="55"/>
                      <a:pt x="133" y="55"/>
                    </a:cubicBezTo>
                    <a:cubicBezTo>
                      <a:pt x="132" y="53"/>
                      <a:pt x="132" y="53"/>
                      <a:pt x="132" y="53"/>
                    </a:cubicBezTo>
                    <a:cubicBezTo>
                      <a:pt x="133" y="55"/>
                      <a:pt x="133" y="55"/>
                      <a:pt x="133" y="55"/>
                    </a:cubicBezTo>
                    <a:cubicBezTo>
                      <a:pt x="133" y="53"/>
                      <a:pt x="133" y="53"/>
                      <a:pt x="133" y="53"/>
                    </a:cubicBezTo>
                    <a:cubicBezTo>
                      <a:pt x="133" y="53"/>
                      <a:pt x="133" y="53"/>
                      <a:pt x="132" y="53"/>
                    </a:cubicBezTo>
                    <a:cubicBezTo>
                      <a:pt x="133" y="55"/>
                      <a:pt x="133" y="55"/>
                      <a:pt x="133" y="55"/>
                    </a:cubicBezTo>
                    <a:cubicBezTo>
                      <a:pt x="133" y="53"/>
                      <a:pt x="133" y="53"/>
                      <a:pt x="133" y="53"/>
                    </a:cubicBezTo>
                    <a:cubicBezTo>
                      <a:pt x="133" y="54"/>
                      <a:pt x="133" y="54"/>
                      <a:pt x="133" y="54"/>
                    </a:cubicBezTo>
                    <a:cubicBezTo>
                      <a:pt x="134" y="53"/>
                      <a:pt x="134" y="53"/>
                      <a:pt x="134" y="53"/>
                    </a:cubicBezTo>
                    <a:cubicBezTo>
                      <a:pt x="133" y="53"/>
                      <a:pt x="133" y="53"/>
                      <a:pt x="133" y="53"/>
                    </a:cubicBezTo>
                    <a:cubicBezTo>
                      <a:pt x="133" y="54"/>
                      <a:pt x="133" y="54"/>
                      <a:pt x="133" y="54"/>
                    </a:cubicBezTo>
                    <a:cubicBezTo>
                      <a:pt x="134" y="53"/>
                      <a:pt x="134" y="53"/>
                      <a:pt x="134" y="53"/>
                    </a:cubicBezTo>
                    <a:cubicBezTo>
                      <a:pt x="134" y="54"/>
                      <a:pt x="134" y="54"/>
                      <a:pt x="134" y="54"/>
                    </a:cubicBezTo>
                    <a:cubicBezTo>
                      <a:pt x="134" y="53"/>
                      <a:pt x="134" y="53"/>
                      <a:pt x="134" y="53"/>
                    </a:cubicBezTo>
                    <a:cubicBezTo>
                      <a:pt x="134" y="53"/>
                      <a:pt x="134" y="53"/>
                      <a:pt x="134" y="53"/>
                    </a:cubicBezTo>
                    <a:cubicBezTo>
                      <a:pt x="134" y="54"/>
                      <a:pt x="134" y="54"/>
                      <a:pt x="134" y="54"/>
                    </a:cubicBezTo>
                    <a:cubicBezTo>
                      <a:pt x="134" y="53"/>
                      <a:pt x="134" y="53"/>
                      <a:pt x="134" y="53"/>
                    </a:cubicBezTo>
                    <a:cubicBezTo>
                      <a:pt x="134" y="53"/>
                      <a:pt x="133" y="53"/>
                      <a:pt x="133" y="53"/>
                    </a:cubicBezTo>
                    <a:cubicBezTo>
                      <a:pt x="128" y="50"/>
                      <a:pt x="109" y="39"/>
                      <a:pt x="92" y="29"/>
                    </a:cubicBezTo>
                    <a:cubicBezTo>
                      <a:pt x="83" y="24"/>
                      <a:pt x="75" y="19"/>
                      <a:pt x="68" y="16"/>
                    </a:cubicBezTo>
                    <a:cubicBezTo>
                      <a:pt x="65" y="14"/>
                      <a:pt x="62" y="12"/>
                      <a:pt x="60" y="11"/>
                    </a:cubicBezTo>
                    <a:cubicBezTo>
                      <a:pt x="59" y="11"/>
                      <a:pt x="58" y="10"/>
                      <a:pt x="57" y="10"/>
                    </a:cubicBezTo>
                    <a:cubicBezTo>
                      <a:pt x="57" y="10"/>
                      <a:pt x="57" y="10"/>
                      <a:pt x="56" y="10"/>
                    </a:cubicBezTo>
                    <a:cubicBezTo>
                      <a:pt x="56" y="10"/>
                      <a:pt x="56" y="9"/>
                      <a:pt x="55" y="9"/>
                    </a:cubicBezTo>
                    <a:cubicBezTo>
                      <a:pt x="55" y="10"/>
                      <a:pt x="55" y="10"/>
                      <a:pt x="55" y="10"/>
                    </a:cubicBezTo>
                    <a:cubicBezTo>
                      <a:pt x="54" y="10"/>
                      <a:pt x="54" y="10"/>
                      <a:pt x="54" y="10"/>
                    </a:cubicBezTo>
                    <a:cubicBezTo>
                      <a:pt x="55" y="11"/>
                      <a:pt x="55" y="11"/>
                      <a:pt x="55" y="11"/>
                    </a:cubicBezTo>
                    <a:cubicBezTo>
                      <a:pt x="54" y="10"/>
                      <a:pt x="54" y="10"/>
                      <a:pt x="54" y="10"/>
                    </a:cubicBezTo>
                    <a:cubicBezTo>
                      <a:pt x="54" y="11"/>
                      <a:pt x="54" y="11"/>
                      <a:pt x="54" y="11"/>
                    </a:cubicBezTo>
                    <a:cubicBezTo>
                      <a:pt x="54" y="12"/>
                      <a:pt x="54" y="12"/>
                      <a:pt x="54" y="12"/>
                    </a:cubicBezTo>
                    <a:cubicBezTo>
                      <a:pt x="54" y="12"/>
                      <a:pt x="54" y="13"/>
                      <a:pt x="55" y="13"/>
                    </a:cubicBezTo>
                    <a:cubicBezTo>
                      <a:pt x="56" y="14"/>
                      <a:pt x="58" y="16"/>
                      <a:pt x="62" y="18"/>
                    </a:cubicBezTo>
                    <a:cubicBezTo>
                      <a:pt x="86" y="34"/>
                      <a:pt x="157" y="77"/>
                      <a:pt x="157" y="77"/>
                    </a:cubicBezTo>
                    <a:cubicBezTo>
                      <a:pt x="158" y="75"/>
                      <a:pt x="158" y="75"/>
                      <a:pt x="158" y="75"/>
                    </a:cubicBezTo>
                    <a:cubicBezTo>
                      <a:pt x="158" y="74"/>
                      <a:pt x="158" y="74"/>
                      <a:pt x="158" y="74"/>
                    </a:cubicBezTo>
                    <a:cubicBezTo>
                      <a:pt x="158" y="75"/>
                      <a:pt x="158" y="75"/>
                      <a:pt x="158" y="75"/>
                    </a:cubicBezTo>
                    <a:cubicBezTo>
                      <a:pt x="159" y="74"/>
                      <a:pt x="159" y="74"/>
                      <a:pt x="159" y="74"/>
                    </a:cubicBezTo>
                    <a:cubicBezTo>
                      <a:pt x="158" y="74"/>
                      <a:pt x="159" y="74"/>
                      <a:pt x="158" y="74"/>
                    </a:cubicBezTo>
                    <a:cubicBezTo>
                      <a:pt x="158" y="75"/>
                      <a:pt x="158" y="75"/>
                      <a:pt x="158" y="75"/>
                    </a:cubicBezTo>
                    <a:cubicBezTo>
                      <a:pt x="159" y="74"/>
                      <a:pt x="159" y="74"/>
                      <a:pt x="159" y="74"/>
                    </a:cubicBezTo>
                    <a:cubicBezTo>
                      <a:pt x="158" y="75"/>
                      <a:pt x="158" y="75"/>
                      <a:pt x="158" y="75"/>
                    </a:cubicBezTo>
                    <a:cubicBezTo>
                      <a:pt x="159" y="74"/>
                      <a:pt x="159" y="74"/>
                      <a:pt x="159" y="74"/>
                    </a:cubicBezTo>
                    <a:cubicBezTo>
                      <a:pt x="159" y="74"/>
                      <a:pt x="159" y="74"/>
                      <a:pt x="159" y="74"/>
                    </a:cubicBezTo>
                    <a:cubicBezTo>
                      <a:pt x="158" y="75"/>
                      <a:pt x="158" y="75"/>
                      <a:pt x="158" y="75"/>
                    </a:cubicBezTo>
                    <a:cubicBezTo>
                      <a:pt x="159" y="74"/>
                      <a:pt x="159" y="74"/>
                      <a:pt x="159" y="74"/>
                    </a:cubicBezTo>
                    <a:cubicBezTo>
                      <a:pt x="159" y="74"/>
                      <a:pt x="159" y="74"/>
                      <a:pt x="159" y="74"/>
                    </a:cubicBezTo>
                    <a:cubicBezTo>
                      <a:pt x="157" y="73"/>
                      <a:pt x="128" y="57"/>
                      <a:pt x="100" y="40"/>
                    </a:cubicBezTo>
                    <a:cubicBezTo>
                      <a:pt x="85" y="32"/>
                      <a:pt x="71" y="24"/>
                      <a:pt x="60" y="18"/>
                    </a:cubicBezTo>
                    <a:cubicBezTo>
                      <a:pt x="55" y="15"/>
                      <a:pt x="50" y="12"/>
                      <a:pt x="47" y="11"/>
                    </a:cubicBezTo>
                    <a:cubicBezTo>
                      <a:pt x="46" y="10"/>
                      <a:pt x="44" y="9"/>
                      <a:pt x="43" y="8"/>
                    </a:cubicBezTo>
                    <a:cubicBezTo>
                      <a:pt x="43" y="8"/>
                      <a:pt x="43" y="8"/>
                      <a:pt x="42" y="8"/>
                    </a:cubicBezTo>
                    <a:cubicBezTo>
                      <a:pt x="42" y="8"/>
                      <a:pt x="42" y="8"/>
                      <a:pt x="42" y="8"/>
                    </a:cubicBezTo>
                    <a:cubicBezTo>
                      <a:pt x="42" y="8"/>
                      <a:pt x="42" y="8"/>
                      <a:pt x="42" y="8"/>
                    </a:cubicBezTo>
                    <a:cubicBezTo>
                      <a:pt x="41" y="8"/>
                      <a:pt x="41" y="8"/>
                      <a:pt x="41" y="8"/>
                    </a:cubicBezTo>
                    <a:cubicBezTo>
                      <a:pt x="41" y="8"/>
                      <a:pt x="41" y="8"/>
                      <a:pt x="41" y="8"/>
                    </a:cubicBezTo>
                    <a:cubicBezTo>
                      <a:pt x="40" y="8"/>
                      <a:pt x="40" y="8"/>
                      <a:pt x="40" y="8"/>
                    </a:cubicBezTo>
                    <a:cubicBezTo>
                      <a:pt x="39" y="9"/>
                      <a:pt x="40" y="10"/>
                      <a:pt x="40" y="10"/>
                    </a:cubicBezTo>
                    <a:cubicBezTo>
                      <a:pt x="190" y="104"/>
                      <a:pt x="190" y="104"/>
                      <a:pt x="190" y="104"/>
                    </a:cubicBezTo>
                    <a:cubicBezTo>
                      <a:pt x="191" y="103"/>
                      <a:pt x="191" y="103"/>
                      <a:pt x="191" y="103"/>
                    </a:cubicBezTo>
                    <a:cubicBezTo>
                      <a:pt x="190" y="102"/>
                      <a:pt x="190" y="102"/>
                      <a:pt x="190" y="102"/>
                    </a:cubicBezTo>
                    <a:cubicBezTo>
                      <a:pt x="191" y="103"/>
                      <a:pt x="191" y="103"/>
                      <a:pt x="191" y="103"/>
                    </a:cubicBezTo>
                    <a:cubicBezTo>
                      <a:pt x="191" y="101"/>
                      <a:pt x="191" y="101"/>
                      <a:pt x="191" y="101"/>
                    </a:cubicBezTo>
                    <a:cubicBezTo>
                      <a:pt x="191" y="101"/>
                      <a:pt x="190" y="101"/>
                      <a:pt x="190" y="102"/>
                    </a:cubicBezTo>
                    <a:cubicBezTo>
                      <a:pt x="191" y="103"/>
                      <a:pt x="191" y="103"/>
                      <a:pt x="191" y="103"/>
                    </a:cubicBezTo>
                    <a:cubicBezTo>
                      <a:pt x="191" y="101"/>
                      <a:pt x="191" y="101"/>
                      <a:pt x="191" y="101"/>
                    </a:cubicBezTo>
                    <a:cubicBezTo>
                      <a:pt x="191" y="103"/>
                      <a:pt x="191" y="103"/>
                      <a:pt x="191" y="103"/>
                    </a:cubicBezTo>
                    <a:cubicBezTo>
                      <a:pt x="192" y="101"/>
                      <a:pt x="192" y="101"/>
                      <a:pt x="192" y="101"/>
                    </a:cubicBezTo>
                    <a:cubicBezTo>
                      <a:pt x="191" y="101"/>
                      <a:pt x="191" y="101"/>
                      <a:pt x="191" y="101"/>
                    </a:cubicBezTo>
                    <a:cubicBezTo>
                      <a:pt x="191" y="103"/>
                      <a:pt x="191" y="103"/>
                      <a:pt x="191" y="103"/>
                    </a:cubicBezTo>
                    <a:cubicBezTo>
                      <a:pt x="192" y="101"/>
                      <a:pt x="192" y="101"/>
                      <a:pt x="192" y="101"/>
                    </a:cubicBezTo>
                    <a:cubicBezTo>
                      <a:pt x="191" y="102"/>
                      <a:pt x="191" y="102"/>
                      <a:pt x="191" y="102"/>
                    </a:cubicBezTo>
                    <a:cubicBezTo>
                      <a:pt x="192" y="101"/>
                      <a:pt x="192" y="101"/>
                      <a:pt x="192" y="101"/>
                    </a:cubicBezTo>
                    <a:cubicBezTo>
                      <a:pt x="192" y="101"/>
                      <a:pt x="192" y="101"/>
                      <a:pt x="192" y="101"/>
                    </a:cubicBezTo>
                    <a:cubicBezTo>
                      <a:pt x="191" y="102"/>
                      <a:pt x="191" y="102"/>
                      <a:pt x="191" y="102"/>
                    </a:cubicBezTo>
                    <a:cubicBezTo>
                      <a:pt x="192" y="101"/>
                      <a:pt x="192" y="101"/>
                      <a:pt x="192" y="101"/>
                    </a:cubicBezTo>
                    <a:cubicBezTo>
                      <a:pt x="191" y="101"/>
                      <a:pt x="190" y="101"/>
                      <a:pt x="189" y="100"/>
                    </a:cubicBezTo>
                    <a:cubicBezTo>
                      <a:pt x="178" y="94"/>
                      <a:pt x="137" y="70"/>
                      <a:pt x="99" y="47"/>
                    </a:cubicBezTo>
                    <a:cubicBezTo>
                      <a:pt x="81" y="36"/>
                      <a:pt x="62" y="25"/>
                      <a:pt x="49" y="17"/>
                    </a:cubicBezTo>
                    <a:cubicBezTo>
                      <a:pt x="42" y="13"/>
                      <a:pt x="37" y="10"/>
                      <a:pt x="33" y="8"/>
                    </a:cubicBezTo>
                    <a:cubicBezTo>
                      <a:pt x="29" y="5"/>
                      <a:pt x="27" y="4"/>
                      <a:pt x="27" y="4"/>
                    </a:cubicBezTo>
                    <a:cubicBezTo>
                      <a:pt x="26" y="4"/>
                      <a:pt x="25" y="4"/>
                      <a:pt x="25" y="5"/>
                    </a:cubicBezTo>
                    <a:cubicBezTo>
                      <a:pt x="24" y="6"/>
                      <a:pt x="24" y="6"/>
                      <a:pt x="24" y="6"/>
                    </a:cubicBezTo>
                    <a:cubicBezTo>
                      <a:pt x="24" y="7"/>
                      <a:pt x="25" y="7"/>
                      <a:pt x="25" y="7"/>
                    </a:cubicBezTo>
                    <a:cubicBezTo>
                      <a:pt x="26" y="9"/>
                      <a:pt x="27" y="10"/>
                      <a:pt x="29" y="11"/>
                    </a:cubicBezTo>
                    <a:cubicBezTo>
                      <a:pt x="37" y="17"/>
                      <a:pt x="52" y="27"/>
                      <a:pt x="71" y="39"/>
                    </a:cubicBezTo>
                    <a:cubicBezTo>
                      <a:pt x="100" y="57"/>
                      <a:pt x="137" y="79"/>
                      <a:pt x="166" y="96"/>
                    </a:cubicBezTo>
                    <a:cubicBezTo>
                      <a:pt x="181" y="105"/>
                      <a:pt x="194" y="113"/>
                      <a:pt x="203" y="118"/>
                    </a:cubicBezTo>
                    <a:cubicBezTo>
                      <a:pt x="208" y="121"/>
                      <a:pt x="212" y="123"/>
                      <a:pt x="214" y="125"/>
                    </a:cubicBezTo>
                    <a:cubicBezTo>
                      <a:pt x="216" y="126"/>
                      <a:pt x="217" y="126"/>
                      <a:pt x="217" y="127"/>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9" y="126"/>
                      <a:pt x="219" y="126"/>
                      <a:pt x="219" y="126"/>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9" y="126"/>
                      <a:pt x="219" y="126"/>
                      <a:pt x="219" y="126"/>
                    </a:cubicBezTo>
                    <a:cubicBezTo>
                      <a:pt x="218" y="126"/>
                      <a:pt x="218" y="126"/>
                      <a:pt x="218" y="126"/>
                    </a:cubicBezTo>
                    <a:cubicBezTo>
                      <a:pt x="218" y="127"/>
                      <a:pt x="218" y="127"/>
                      <a:pt x="218" y="127"/>
                    </a:cubicBezTo>
                    <a:cubicBezTo>
                      <a:pt x="219" y="126"/>
                      <a:pt x="219" y="126"/>
                      <a:pt x="219" y="126"/>
                    </a:cubicBezTo>
                    <a:cubicBezTo>
                      <a:pt x="218" y="126"/>
                      <a:pt x="218" y="126"/>
                      <a:pt x="218" y="126"/>
                    </a:cubicBezTo>
                    <a:cubicBezTo>
                      <a:pt x="219" y="126"/>
                      <a:pt x="219" y="126"/>
                      <a:pt x="219" y="126"/>
                    </a:cubicBezTo>
                    <a:cubicBezTo>
                      <a:pt x="220" y="125"/>
                      <a:pt x="220" y="125"/>
                      <a:pt x="220" y="125"/>
                    </a:cubicBezTo>
                    <a:cubicBezTo>
                      <a:pt x="13" y="2"/>
                      <a:pt x="13" y="2"/>
                      <a:pt x="13" y="2"/>
                    </a:cubicBezTo>
                    <a:cubicBezTo>
                      <a:pt x="12" y="2"/>
                      <a:pt x="12" y="2"/>
                      <a:pt x="11" y="2"/>
                    </a:cubicBezTo>
                    <a:cubicBezTo>
                      <a:pt x="11" y="3"/>
                      <a:pt x="11" y="3"/>
                      <a:pt x="11" y="3"/>
                    </a:cubicBezTo>
                    <a:cubicBezTo>
                      <a:pt x="11" y="4"/>
                      <a:pt x="11" y="4"/>
                      <a:pt x="11" y="5"/>
                    </a:cubicBezTo>
                    <a:cubicBezTo>
                      <a:pt x="12" y="5"/>
                      <a:pt x="12" y="6"/>
                      <a:pt x="13" y="6"/>
                    </a:cubicBezTo>
                    <a:cubicBezTo>
                      <a:pt x="15" y="8"/>
                      <a:pt x="21" y="12"/>
                      <a:pt x="29" y="17"/>
                    </a:cubicBezTo>
                    <a:cubicBezTo>
                      <a:pt x="83" y="53"/>
                      <a:pt x="246" y="151"/>
                      <a:pt x="246" y="151"/>
                    </a:cubicBezTo>
                    <a:cubicBezTo>
                      <a:pt x="247" y="151"/>
                      <a:pt x="248" y="151"/>
                      <a:pt x="248" y="150"/>
                    </a:cubicBezTo>
                    <a:cubicBezTo>
                      <a:pt x="248" y="150"/>
                      <a:pt x="248" y="149"/>
                      <a:pt x="247" y="148"/>
                    </a:cubicBezTo>
                    <a:cubicBezTo>
                      <a:pt x="3" y="1"/>
                      <a:pt x="3" y="1"/>
                      <a:pt x="3" y="1"/>
                    </a:cubicBezTo>
                    <a:cubicBezTo>
                      <a:pt x="2" y="2"/>
                      <a:pt x="2" y="2"/>
                      <a:pt x="2" y="2"/>
                    </a:cubicBezTo>
                    <a:cubicBezTo>
                      <a:pt x="1" y="3"/>
                      <a:pt x="1" y="3"/>
                      <a:pt x="1" y="3"/>
                    </a:cubicBezTo>
                    <a:cubicBezTo>
                      <a:pt x="1" y="3"/>
                      <a:pt x="5" y="6"/>
                      <a:pt x="13" y="10"/>
                    </a:cubicBezTo>
                    <a:cubicBezTo>
                      <a:pt x="39" y="25"/>
                      <a:pt x="104" y="64"/>
                      <a:pt x="162" y="99"/>
                    </a:cubicBezTo>
                    <a:cubicBezTo>
                      <a:pt x="191" y="117"/>
                      <a:pt x="219" y="134"/>
                      <a:pt x="239" y="148"/>
                    </a:cubicBezTo>
                    <a:cubicBezTo>
                      <a:pt x="249" y="154"/>
                      <a:pt x="257" y="160"/>
                      <a:pt x="263" y="164"/>
                    </a:cubicBezTo>
                    <a:cubicBezTo>
                      <a:pt x="266" y="166"/>
                      <a:pt x="268" y="168"/>
                      <a:pt x="270" y="169"/>
                    </a:cubicBezTo>
                    <a:cubicBezTo>
                      <a:pt x="270" y="170"/>
                      <a:pt x="271" y="170"/>
                      <a:pt x="271"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3" y="171"/>
                      <a:pt x="273" y="171"/>
                      <a:pt x="273" y="171"/>
                    </a:cubicBezTo>
                    <a:cubicBezTo>
                      <a:pt x="272" y="170"/>
                      <a:pt x="272" y="170"/>
                      <a:pt x="272" y="170"/>
                    </a:cubicBezTo>
                    <a:cubicBezTo>
                      <a:pt x="272" y="171"/>
                      <a:pt x="272" y="171"/>
                      <a:pt x="272" y="171"/>
                    </a:cubicBezTo>
                    <a:cubicBezTo>
                      <a:pt x="273" y="171"/>
                      <a:pt x="273" y="171"/>
                      <a:pt x="273" y="171"/>
                    </a:cubicBezTo>
                    <a:cubicBezTo>
                      <a:pt x="272" y="170"/>
                      <a:pt x="272" y="170"/>
                      <a:pt x="272" y="170"/>
                    </a:cubicBezTo>
                    <a:cubicBezTo>
                      <a:pt x="273" y="171"/>
                      <a:pt x="273" y="171"/>
                      <a:pt x="273" y="171"/>
                    </a:cubicBezTo>
                    <a:cubicBezTo>
                      <a:pt x="272" y="170"/>
                      <a:pt x="272" y="170"/>
                      <a:pt x="272" y="170"/>
                    </a:cubicBezTo>
                    <a:cubicBezTo>
                      <a:pt x="273" y="171"/>
                      <a:pt x="273" y="171"/>
                      <a:pt x="273" y="171"/>
                    </a:cubicBezTo>
                    <a:cubicBezTo>
                      <a:pt x="273" y="170"/>
                      <a:pt x="273" y="170"/>
                      <a:pt x="273" y="170"/>
                    </a:cubicBezTo>
                    <a:cubicBezTo>
                      <a:pt x="273" y="170"/>
                      <a:pt x="272" y="170"/>
                      <a:pt x="272" y="170"/>
                    </a:cubicBezTo>
                    <a:cubicBezTo>
                      <a:pt x="273" y="171"/>
                      <a:pt x="273" y="171"/>
                      <a:pt x="273" y="171"/>
                    </a:cubicBezTo>
                    <a:cubicBezTo>
                      <a:pt x="273" y="170"/>
                      <a:pt x="273" y="170"/>
                      <a:pt x="273" y="170"/>
                    </a:cubicBezTo>
                    <a:cubicBezTo>
                      <a:pt x="273" y="171"/>
                      <a:pt x="273" y="171"/>
                      <a:pt x="273" y="171"/>
                    </a:cubicBezTo>
                    <a:cubicBezTo>
                      <a:pt x="273" y="170"/>
                      <a:pt x="273" y="170"/>
                      <a:pt x="273" y="170"/>
                    </a:cubicBezTo>
                    <a:cubicBezTo>
                      <a:pt x="273" y="170"/>
                      <a:pt x="273" y="170"/>
                      <a:pt x="273" y="170"/>
                    </a:cubicBezTo>
                    <a:cubicBezTo>
                      <a:pt x="273" y="171"/>
                      <a:pt x="273" y="171"/>
                      <a:pt x="273" y="171"/>
                    </a:cubicBezTo>
                    <a:cubicBezTo>
                      <a:pt x="273" y="170"/>
                      <a:pt x="273" y="170"/>
                      <a:pt x="273" y="170"/>
                    </a:cubicBezTo>
                    <a:cubicBezTo>
                      <a:pt x="273" y="170"/>
                      <a:pt x="273" y="170"/>
                      <a:pt x="272" y="169"/>
                    </a:cubicBezTo>
                    <a:cubicBezTo>
                      <a:pt x="267" y="166"/>
                      <a:pt x="248" y="155"/>
                      <a:pt x="223" y="140"/>
                    </a:cubicBezTo>
                    <a:cubicBezTo>
                      <a:pt x="186" y="117"/>
                      <a:pt x="134" y="84"/>
                      <a:pt x="90" y="58"/>
                    </a:cubicBezTo>
                    <a:cubicBezTo>
                      <a:pt x="69" y="45"/>
                      <a:pt x="49" y="33"/>
                      <a:pt x="35" y="24"/>
                    </a:cubicBezTo>
                    <a:cubicBezTo>
                      <a:pt x="28" y="20"/>
                      <a:pt x="22" y="17"/>
                      <a:pt x="18" y="14"/>
                    </a:cubicBezTo>
                    <a:cubicBezTo>
                      <a:pt x="16" y="13"/>
                      <a:pt x="14" y="12"/>
                      <a:pt x="13" y="12"/>
                    </a:cubicBezTo>
                    <a:cubicBezTo>
                      <a:pt x="12" y="11"/>
                      <a:pt x="12" y="11"/>
                      <a:pt x="11" y="11"/>
                    </a:cubicBezTo>
                    <a:cubicBezTo>
                      <a:pt x="11" y="11"/>
                      <a:pt x="10" y="11"/>
                      <a:pt x="10" y="11"/>
                    </a:cubicBezTo>
                    <a:cubicBezTo>
                      <a:pt x="9" y="11"/>
                      <a:pt x="9" y="11"/>
                      <a:pt x="9" y="11"/>
                    </a:cubicBezTo>
                    <a:cubicBezTo>
                      <a:pt x="8" y="11"/>
                      <a:pt x="8" y="11"/>
                      <a:pt x="8" y="11"/>
                    </a:cubicBezTo>
                    <a:cubicBezTo>
                      <a:pt x="8" y="12"/>
                      <a:pt x="8" y="13"/>
                      <a:pt x="9" y="13"/>
                    </a:cubicBezTo>
                    <a:cubicBezTo>
                      <a:pt x="297" y="193"/>
                      <a:pt x="297" y="193"/>
                      <a:pt x="297" y="193"/>
                    </a:cubicBezTo>
                    <a:cubicBezTo>
                      <a:pt x="298" y="192"/>
                      <a:pt x="298" y="192"/>
                      <a:pt x="298" y="192"/>
                    </a:cubicBezTo>
                    <a:cubicBezTo>
                      <a:pt x="296" y="191"/>
                      <a:pt x="296" y="191"/>
                      <a:pt x="296" y="191"/>
                    </a:cubicBezTo>
                    <a:cubicBezTo>
                      <a:pt x="297" y="192"/>
                      <a:pt x="297" y="192"/>
                      <a:pt x="297" y="192"/>
                    </a:cubicBezTo>
                    <a:cubicBezTo>
                      <a:pt x="297" y="191"/>
                      <a:pt x="297" y="191"/>
                      <a:pt x="297" y="191"/>
                    </a:cubicBezTo>
                    <a:cubicBezTo>
                      <a:pt x="296" y="191"/>
                      <a:pt x="296" y="191"/>
                      <a:pt x="296" y="191"/>
                    </a:cubicBezTo>
                    <a:cubicBezTo>
                      <a:pt x="297" y="192"/>
                      <a:pt x="297" y="192"/>
                      <a:pt x="297" y="192"/>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6" y="190"/>
                    </a:cubicBezTo>
                    <a:cubicBezTo>
                      <a:pt x="293" y="189"/>
                      <a:pt x="286" y="185"/>
                      <a:pt x="277" y="180"/>
                    </a:cubicBezTo>
                    <a:cubicBezTo>
                      <a:pt x="245" y="161"/>
                      <a:pt x="183" y="120"/>
                      <a:pt x="127" y="85"/>
                    </a:cubicBezTo>
                    <a:cubicBezTo>
                      <a:pt x="99" y="67"/>
                      <a:pt x="73" y="50"/>
                      <a:pt x="53" y="37"/>
                    </a:cubicBezTo>
                    <a:cubicBezTo>
                      <a:pt x="42" y="31"/>
                      <a:pt x="34" y="26"/>
                      <a:pt x="27" y="23"/>
                    </a:cubicBezTo>
                    <a:cubicBezTo>
                      <a:pt x="24" y="21"/>
                      <a:pt x="21" y="20"/>
                      <a:pt x="19" y="19"/>
                    </a:cubicBezTo>
                    <a:cubicBezTo>
                      <a:pt x="17" y="18"/>
                      <a:pt x="15" y="17"/>
                      <a:pt x="14" y="17"/>
                    </a:cubicBezTo>
                    <a:cubicBezTo>
                      <a:pt x="14" y="17"/>
                      <a:pt x="13" y="17"/>
                      <a:pt x="13" y="17"/>
                    </a:cubicBezTo>
                    <a:cubicBezTo>
                      <a:pt x="13" y="17"/>
                      <a:pt x="12" y="18"/>
                      <a:pt x="12" y="18"/>
                    </a:cubicBezTo>
                    <a:cubicBezTo>
                      <a:pt x="11" y="19"/>
                      <a:pt x="12" y="20"/>
                      <a:pt x="12" y="20"/>
                    </a:cubicBezTo>
                    <a:cubicBezTo>
                      <a:pt x="95" y="72"/>
                      <a:pt x="95" y="72"/>
                      <a:pt x="95" y="72"/>
                    </a:cubicBezTo>
                    <a:cubicBezTo>
                      <a:pt x="19" y="25"/>
                      <a:pt x="19" y="25"/>
                      <a:pt x="19" y="25"/>
                    </a:cubicBezTo>
                    <a:cubicBezTo>
                      <a:pt x="19" y="25"/>
                      <a:pt x="18" y="25"/>
                      <a:pt x="18" y="25"/>
                    </a:cubicBezTo>
                    <a:cubicBezTo>
                      <a:pt x="17" y="25"/>
                      <a:pt x="17" y="26"/>
                      <a:pt x="17" y="26"/>
                    </a:cubicBezTo>
                    <a:cubicBezTo>
                      <a:pt x="17" y="26"/>
                      <a:pt x="17" y="27"/>
                      <a:pt x="17" y="27"/>
                    </a:cubicBezTo>
                    <a:cubicBezTo>
                      <a:pt x="17" y="27"/>
                      <a:pt x="17" y="28"/>
                      <a:pt x="17" y="28"/>
                    </a:cubicBezTo>
                    <a:cubicBezTo>
                      <a:pt x="17" y="28"/>
                      <a:pt x="22" y="31"/>
                      <a:pt x="30" y="36"/>
                    </a:cubicBezTo>
                    <a:cubicBezTo>
                      <a:pt x="58" y="52"/>
                      <a:pt x="128" y="94"/>
                      <a:pt x="190" y="133"/>
                    </a:cubicBezTo>
                    <a:cubicBezTo>
                      <a:pt x="222" y="152"/>
                      <a:pt x="252" y="171"/>
                      <a:pt x="273" y="185"/>
                    </a:cubicBezTo>
                    <a:cubicBezTo>
                      <a:pt x="284" y="192"/>
                      <a:pt x="293" y="198"/>
                      <a:pt x="299" y="202"/>
                    </a:cubicBezTo>
                    <a:cubicBezTo>
                      <a:pt x="302" y="204"/>
                      <a:pt x="305" y="206"/>
                      <a:pt x="306" y="207"/>
                    </a:cubicBezTo>
                    <a:cubicBezTo>
                      <a:pt x="307" y="208"/>
                      <a:pt x="308" y="209"/>
                      <a:pt x="308" y="209"/>
                    </a:cubicBezTo>
                    <a:cubicBezTo>
                      <a:pt x="308" y="209"/>
                      <a:pt x="308" y="209"/>
                      <a:pt x="308" y="209"/>
                    </a:cubicBezTo>
                    <a:cubicBezTo>
                      <a:pt x="308" y="209"/>
                      <a:pt x="308" y="209"/>
                      <a:pt x="308" y="209"/>
                    </a:cubicBezTo>
                    <a:cubicBezTo>
                      <a:pt x="309" y="209"/>
                      <a:pt x="309" y="209"/>
                      <a:pt x="309" y="209"/>
                    </a:cubicBezTo>
                    <a:cubicBezTo>
                      <a:pt x="308" y="209"/>
                      <a:pt x="308" y="209"/>
                      <a:pt x="308" y="209"/>
                    </a:cubicBezTo>
                    <a:cubicBezTo>
                      <a:pt x="308" y="209"/>
                      <a:pt x="308" y="209"/>
                      <a:pt x="308" y="209"/>
                    </a:cubicBezTo>
                    <a:cubicBezTo>
                      <a:pt x="309" y="209"/>
                      <a:pt x="309" y="209"/>
                      <a:pt x="309" y="209"/>
                    </a:cubicBezTo>
                    <a:cubicBezTo>
                      <a:pt x="308" y="209"/>
                      <a:pt x="308" y="209"/>
                      <a:pt x="308" y="209"/>
                    </a:cubicBezTo>
                    <a:cubicBezTo>
                      <a:pt x="310" y="209"/>
                      <a:pt x="310" y="209"/>
                      <a:pt x="310" y="209"/>
                    </a:cubicBezTo>
                    <a:cubicBezTo>
                      <a:pt x="309" y="208"/>
                      <a:pt x="309" y="208"/>
                      <a:pt x="309" y="208"/>
                    </a:cubicBezTo>
                    <a:cubicBezTo>
                      <a:pt x="308" y="209"/>
                      <a:pt x="308" y="209"/>
                      <a:pt x="308" y="209"/>
                    </a:cubicBezTo>
                    <a:cubicBezTo>
                      <a:pt x="310" y="209"/>
                      <a:pt x="310" y="209"/>
                      <a:pt x="310" y="209"/>
                    </a:cubicBezTo>
                    <a:cubicBezTo>
                      <a:pt x="309" y="208"/>
                      <a:pt x="309" y="208"/>
                      <a:pt x="309" y="208"/>
                    </a:cubicBezTo>
                    <a:cubicBezTo>
                      <a:pt x="310" y="209"/>
                      <a:pt x="310" y="209"/>
                      <a:pt x="310" y="209"/>
                    </a:cubicBezTo>
                    <a:cubicBezTo>
                      <a:pt x="309" y="208"/>
                      <a:pt x="309" y="208"/>
                      <a:pt x="309" y="208"/>
                    </a:cubicBezTo>
                    <a:cubicBezTo>
                      <a:pt x="310" y="209"/>
                      <a:pt x="310" y="209"/>
                      <a:pt x="310" y="209"/>
                    </a:cubicBezTo>
                    <a:cubicBezTo>
                      <a:pt x="309" y="208"/>
                      <a:pt x="309" y="208"/>
                      <a:pt x="309" y="208"/>
                    </a:cubicBezTo>
                    <a:cubicBezTo>
                      <a:pt x="309" y="208"/>
                      <a:pt x="309" y="208"/>
                      <a:pt x="309" y="208"/>
                    </a:cubicBezTo>
                    <a:cubicBezTo>
                      <a:pt x="310" y="209"/>
                      <a:pt x="310" y="209"/>
                      <a:pt x="310" y="209"/>
                    </a:cubicBezTo>
                    <a:cubicBezTo>
                      <a:pt x="309" y="208"/>
                      <a:pt x="309" y="208"/>
                      <a:pt x="309" y="208"/>
                    </a:cubicBezTo>
                    <a:cubicBezTo>
                      <a:pt x="310" y="209"/>
                      <a:pt x="310" y="209"/>
                      <a:pt x="310" y="209"/>
                    </a:cubicBezTo>
                    <a:cubicBezTo>
                      <a:pt x="310" y="208"/>
                      <a:pt x="310" y="208"/>
                      <a:pt x="310" y="208"/>
                    </a:cubicBezTo>
                    <a:cubicBezTo>
                      <a:pt x="309" y="208"/>
                      <a:pt x="309" y="208"/>
                      <a:pt x="309" y="208"/>
                    </a:cubicBezTo>
                    <a:cubicBezTo>
                      <a:pt x="310" y="209"/>
                      <a:pt x="310" y="209"/>
                      <a:pt x="310" y="209"/>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09" y="207"/>
                      <a:pt x="309" y="207"/>
                    </a:cubicBezTo>
                    <a:cubicBezTo>
                      <a:pt x="303" y="204"/>
                      <a:pt x="284" y="192"/>
                      <a:pt x="258" y="176"/>
                    </a:cubicBezTo>
                    <a:cubicBezTo>
                      <a:pt x="219" y="151"/>
                      <a:pt x="165" y="117"/>
                      <a:pt x="119" y="88"/>
                    </a:cubicBezTo>
                    <a:cubicBezTo>
                      <a:pt x="96" y="74"/>
                      <a:pt x="75" y="62"/>
                      <a:pt x="59" y="53"/>
                    </a:cubicBezTo>
                    <a:cubicBezTo>
                      <a:pt x="51" y="48"/>
                      <a:pt x="44" y="45"/>
                      <a:pt x="39" y="42"/>
                    </a:cubicBezTo>
                    <a:cubicBezTo>
                      <a:pt x="36" y="41"/>
                      <a:pt x="34" y="40"/>
                      <a:pt x="32" y="39"/>
                    </a:cubicBezTo>
                    <a:cubicBezTo>
                      <a:pt x="30" y="38"/>
                      <a:pt x="29" y="38"/>
                      <a:pt x="28" y="38"/>
                    </a:cubicBezTo>
                    <a:cubicBezTo>
                      <a:pt x="27" y="38"/>
                      <a:pt x="27" y="38"/>
                      <a:pt x="27" y="38"/>
                    </a:cubicBezTo>
                    <a:cubicBezTo>
                      <a:pt x="26" y="38"/>
                      <a:pt x="26" y="39"/>
                      <a:pt x="26" y="39"/>
                    </a:cubicBezTo>
                    <a:cubicBezTo>
                      <a:pt x="27" y="40"/>
                      <a:pt x="27" y="40"/>
                      <a:pt x="27" y="40"/>
                    </a:cubicBezTo>
                    <a:cubicBezTo>
                      <a:pt x="26" y="39"/>
                      <a:pt x="26" y="39"/>
                      <a:pt x="26" y="39"/>
                    </a:cubicBezTo>
                    <a:cubicBezTo>
                      <a:pt x="25" y="40"/>
                      <a:pt x="25" y="40"/>
                      <a:pt x="25" y="40"/>
                    </a:cubicBezTo>
                    <a:cubicBezTo>
                      <a:pt x="25" y="40"/>
                      <a:pt x="25" y="41"/>
                      <a:pt x="26" y="41"/>
                    </a:cubicBezTo>
                    <a:cubicBezTo>
                      <a:pt x="26" y="41"/>
                      <a:pt x="26" y="42"/>
                      <a:pt x="27" y="42"/>
                    </a:cubicBezTo>
                    <a:cubicBezTo>
                      <a:pt x="30" y="44"/>
                      <a:pt x="36" y="49"/>
                      <a:pt x="45" y="54"/>
                    </a:cubicBezTo>
                    <a:cubicBezTo>
                      <a:pt x="77" y="74"/>
                      <a:pt x="144" y="113"/>
                      <a:pt x="202" y="148"/>
                    </a:cubicBezTo>
                    <a:cubicBezTo>
                      <a:pt x="231" y="165"/>
                      <a:pt x="258" y="182"/>
                      <a:pt x="278" y="195"/>
                    </a:cubicBezTo>
                    <a:cubicBezTo>
                      <a:pt x="288" y="201"/>
                      <a:pt x="296" y="206"/>
                      <a:pt x="302" y="210"/>
                    </a:cubicBezTo>
                    <a:cubicBezTo>
                      <a:pt x="304" y="212"/>
                      <a:pt x="307" y="214"/>
                      <a:pt x="308" y="215"/>
                    </a:cubicBezTo>
                    <a:cubicBezTo>
                      <a:pt x="309" y="216"/>
                      <a:pt x="309"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1" y="217"/>
                      <a:pt x="311" y="217"/>
                      <a:pt x="311" y="217"/>
                    </a:cubicBezTo>
                    <a:cubicBezTo>
                      <a:pt x="310" y="217"/>
                      <a:pt x="310" y="217"/>
                      <a:pt x="310" y="217"/>
                    </a:cubicBezTo>
                    <a:cubicBezTo>
                      <a:pt x="310" y="217"/>
                      <a:pt x="310" y="217"/>
                      <a:pt x="310" y="217"/>
                    </a:cubicBezTo>
                    <a:cubicBezTo>
                      <a:pt x="311" y="217"/>
                      <a:pt x="311" y="217"/>
                      <a:pt x="311" y="217"/>
                    </a:cubicBezTo>
                    <a:cubicBezTo>
                      <a:pt x="310" y="217"/>
                      <a:pt x="310" y="217"/>
                      <a:pt x="310" y="217"/>
                    </a:cubicBezTo>
                    <a:cubicBezTo>
                      <a:pt x="311" y="218"/>
                      <a:pt x="311" y="218"/>
                      <a:pt x="311" y="218"/>
                    </a:cubicBezTo>
                    <a:cubicBezTo>
                      <a:pt x="312" y="216"/>
                      <a:pt x="312" y="216"/>
                      <a:pt x="312" y="216"/>
                    </a:cubicBezTo>
                    <a:cubicBezTo>
                      <a:pt x="37" y="52"/>
                      <a:pt x="37" y="52"/>
                      <a:pt x="37" y="52"/>
                    </a:cubicBezTo>
                    <a:cubicBezTo>
                      <a:pt x="36" y="51"/>
                      <a:pt x="35" y="52"/>
                      <a:pt x="35" y="52"/>
                    </a:cubicBezTo>
                    <a:cubicBezTo>
                      <a:pt x="34" y="53"/>
                      <a:pt x="34" y="54"/>
                      <a:pt x="35" y="54"/>
                    </a:cubicBezTo>
                    <a:cubicBezTo>
                      <a:pt x="155" y="129"/>
                      <a:pt x="155" y="129"/>
                      <a:pt x="155" y="129"/>
                    </a:cubicBezTo>
                    <a:cubicBezTo>
                      <a:pt x="43" y="62"/>
                      <a:pt x="43" y="62"/>
                      <a:pt x="43" y="62"/>
                    </a:cubicBezTo>
                    <a:cubicBezTo>
                      <a:pt x="42" y="61"/>
                      <a:pt x="41" y="61"/>
                      <a:pt x="41" y="62"/>
                    </a:cubicBezTo>
                    <a:cubicBezTo>
                      <a:pt x="40" y="63"/>
                      <a:pt x="41" y="64"/>
                      <a:pt x="41" y="64"/>
                    </a:cubicBezTo>
                    <a:cubicBezTo>
                      <a:pt x="41" y="64"/>
                      <a:pt x="46" y="67"/>
                      <a:pt x="53" y="71"/>
                    </a:cubicBezTo>
                    <a:cubicBezTo>
                      <a:pt x="79" y="88"/>
                      <a:pt x="144" y="128"/>
                      <a:pt x="202" y="164"/>
                    </a:cubicBezTo>
                    <a:cubicBezTo>
                      <a:pt x="231" y="182"/>
                      <a:pt x="259" y="200"/>
                      <a:pt x="279" y="212"/>
                    </a:cubicBezTo>
                    <a:cubicBezTo>
                      <a:pt x="289" y="219"/>
                      <a:pt x="297" y="224"/>
                      <a:pt x="303" y="227"/>
                    </a:cubicBezTo>
                    <a:cubicBezTo>
                      <a:pt x="306" y="229"/>
                      <a:pt x="308" y="231"/>
                      <a:pt x="310" y="232"/>
                    </a:cubicBezTo>
                    <a:cubicBezTo>
                      <a:pt x="311" y="232"/>
                      <a:pt x="311"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3" y="232"/>
                      <a:pt x="313" y="232"/>
                      <a:pt x="313" y="232"/>
                    </a:cubicBezTo>
                    <a:cubicBezTo>
                      <a:pt x="312" y="233"/>
                      <a:pt x="312" y="233"/>
                      <a:pt x="312" y="233"/>
                    </a:cubicBezTo>
                    <a:cubicBezTo>
                      <a:pt x="312" y="233"/>
                      <a:pt x="312" y="233"/>
                      <a:pt x="312" y="233"/>
                    </a:cubicBezTo>
                    <a:cubicBezTo>
                      <a:pt x="313" y="232"/>
                      <a:pt x="313" y="232"/>
                      <a:pt x="313" y="232"/>
                    </a:cubicBezTo>
                    <a:cubicBezTo>
                      <a:pt x="312" y="233"/>
                      <a:pt x="312" y="233"/>
                      <a:pt x="312" y="233"/>
                    </a:cubicBezTo>
                    <a:cubicBezTo>
                      <a:pt x="313" y="232"/>
                      <a:pt x="313" y="232"/>
                      <a:pt x="313" y="232"/>
                    </a:cubicBezTo>
                    <a:cubicBezTo>
                      <a:pt x="311" y="232"/>
                      <a:pt x="311" y="232"/>
                      <a:pt x="311" y="232"/>
                    </a:cubicBezTo>
                    <a:cubicBezTo>
                      <a:pt x="312" y="233"/>
                      <a:pt x="312" y="233"/>
                      <a:pt x="312" y="233"/>
                    </a:cubicBezTo>
                    <a:cubicBezTo>
                      <a:pt x="313" y="232"/>
                      <a:pt x="313" y="232"/>
                      <a:pt x="313" y="232"/>
                    </a:cubicBezTo>
                    <a:cubicBezTo>
                      <a:pt x="311" y="232"/>
                      <a:pt x="311" y="232"/>
                      <a:pt x="311" y="232"/>
                    </a:cubicBezTo>
                    <a:cubicBezTo>
                      <a:pt x="313" y="232"/>
                      <a:pt x="313" y="232"/>
                      <a:pt x="313" y="232"/>
                    </a:cubicBezTo>
                    <a:cubicBezTo>
                      <a:pt x="312" y="231"/>
                      <a:pt x="312" y="231"/>
                      <a:pt x="312" y="231"/>
                    </a:cubicBezTo>
                    <a:cubicBezTo>
                      <a:pt x="313" y="232"/>
                      <a:pt x="313" y="232"/>
                      <a:pt x="313" y="232"/>
                    </a:cubicBezTo>
                    <a:cubicBezTo>
                      <a:pt x="313" y="231"/>
                      <a:pt x="313" y="231"/>
                      <a:pt x="313" y="231"/>
                    </a:cubicBezTo>
                    <a:cubicBezTo>
                      <a:pt x="312" y="231"/>
                      <a:pt x="312" y="231"/>
                      <a:pt x="312" y="231"/>
                    </a:cubicBezTo>
                    <a:cubicBezTo>
                      <a:pt x="313" y="232"/>
                      <a:pt x="313" y="232"/>
                      <a:pt x="313" y="232"/>
                    </a:cubicBezTo>
                    <a:cubicBezTo>
                      <a:pt x="313" y="231"/>
                      <a:pt x="313" y="231"/>
                      <a:pt x="313" y="231"/>
                    </a:cubicBezTo>
                    <a:cubicBezTo>
                      <a:pt x="313" y="232"/>
                      <a:pt x="313" y="232"/>
                      <a:pt x="313" y="232"/>
                    </a:cubicBezTo>
                    <a:cubicBezTo>
                      <a:pt x="313" y="231"/>
                      <a:pt x="313" y="231"/>
                      <a:pt x="313" y="231"/>
                    </a:cubicBezTo>
                    <a:cubicBezTo>
                      <a:pt x="313" y="231"/>
                      <a:pt x="313" y="231"/>
                      <a:pt x="313" y="231"/>
                    </a:cubicBezTo>
                    <a:cubicBezTo>
                      <a:pt x="313" y="232"/>
                      <a:pt x="313" y="232"/>
                      <a:pt x="313" y="232"/>
                    </a:cubicBezTo>
                    <a:cubicBezTo>
                      <a:pt x="313" y="231"/>
                      <a:pt x="313" y="231"/>
                      <a:pt x="313" y="231"/>
                    </a:cubicBezTo>
                    <a:cubicBezTo>
                      <a:pt x="313" y="232"/>
                      <a:pt x="313" y="232"/>
                      <a:pt x="313" y="232"/>
                    </a:cubicBezTo>
                    <a:cubicBezTo>
                      <a:pt x="313" y="231"/>
                      <a:pt x="313" y="231"/>
                      <a:pt x="313" y="231"/>
                    </a:cubicBezTo>
                    <a:cubicBezTo>
                      <a:pt x="313" y="231"/>
                      <a:pt x="313" y="231"/>
                      <a:pt x="313" y="231"/>
                    </a:cubicBezTo>
                    <a:cubicBezTo>
                      <a:pt x="313" y="232"/>
                      <a:pt x="313" y="232"/>
                      <a:pt x="313" y="232"/>
                    </a:cubicBezTo>
                    <a:cubicBezTo>
                      <a:pt x="313" y="231"/>
                      <a:pt x="313" y="231"/>
                      <a:pt x="313" y="231"/>
                    </a:cubicBezTo>
                    <a:cubicBezTo>
                      <a:pt x="313" y="231"/>
                      <a:pt x="313" y="231"/>
                      <a:pt x="312" y="230"/>
                    </a:cubicBezTo>
                    <a:cubicBezTo>
                      <a:pt x="307" y="227"/>
                      <a:pt x="289" y="216"/>
                      <a:pt x="263" y="200"/>
                    </a:cubicBezTo>
                    <a:cubicBezTo>
                      <a:pt x="226" y="177"/>
                      <a:pt x="173" y="145"/>
                      <a:pt x="130" y="118"/>
                    </a:cubicBezTo>
                    <a:cubicBezTo>
                      <a:pt x="108" y="105"/>
                      <a:pt x="88" y="93"/>
                      <a:pt x="74" y="84"/>
                    </a:cubicBezTo>
                    <a:cubicBezTo>
                      <a:pt x="66" y="80"/>
                      <a:pt x="60" y="77"/>
                      <a:pt x="56" y="74"/>
                    </a:cubicBezTo>
                    <a:cubicBezTo>
                      <a:pt x="54" y="73"/>
                      <a:pt x="52" y="72"/>
                      <a:pt x="51" y="72"/>
                    </a:cubicBezTo>
                    <a:cubicBezTo>
                      <a:pt x="50" y="71"/>
                      <a:pt x="49" y="71"/>
                      <a:pt x="49" y="71"/>
                    </a:cubicBezTo>
                    <a:cubicBezTo>
                      <a:pt x="48" y="71"/>
                      <a:pt x="48" y="71"/>
                      <a:pt x="48" y="71"/>
                    </a:cubicBezTo>
                    <a:cubicBezTo>
                      <a:pt x="47" y="71"/>
                      <a:pt x="47" y="71"/>
                      <a:pt x="47" y="71"/>
                    </a:cubicBezTo>
                    <a:cubicBezTo>
                      <a:pt x="47" y="71"/>
                      <a:pt x="46" y="71"/>
                      <a:pt x="46" y="71"/>
                    </a:cubicBezTo>
                    <a:cubicBezTo>
                      <a:pt x="46" y="72"/>
                      <a:pt x="46" y="73"/>
                      <a:pt x="47" y="73"/>
                    </a:cubicBezTo>
                    <a:cubicBezTo>
                      <a:pt x="312" y="239"/>
                      <a:pt x="312" y="239"/>
                      <a:pt x="312" y="239"/>
                    </a:cubicBezTo>
                    <a:cubicBezTo>
                      <a:pt x="313" y="240"/>
                      <a:pt x="313" y="239"/>
                      <a:pt x="314" y="239"/>
                    </a:cubicBezTo>
                    <a:cubicBezTo>
                      <a:pt x="314" y="238"/>
                      <a:pt x="314" y="237"/>
                      <a:pt x="313" y="237"/>
                    </a:cubicBezTo>
                    <a:cubicBezTo>
                      <a:pt x="313" y="237"/>
                      <a:pt x="253" y="198"/>
                      <a:pt x="190" y="160"/>
                    </a:cubicBezTo>
                    <a:cubicBezTo>
                      <a:pt x="159" y="141"/>
                      <a:pt x="127" y="122"/>
                      <a:pt x="103" y="107"/>
                    </a:cubicBezTo>
                    <a:cubicBezTo>
                      <a:pt x="90" y="100"/>
                      <a:pt x="80" y="94"/>
                      <a:pt x="72" y="90"/>
                    </a:cubicBezTo>
                    <a:cubicBezTo>
                      <a:pt x="68" y="88"/>
                      <a:pt x="64" y="86"/>
                      <a:pt x="62" y="85"/>
                    </a:cubicBezTo>
                    <a:cubicBezTo>
                      <a:pt x="61" y="84"/>
                      <a:pt x="59" y="84"/>
                      <a:pt x="58" y="83"/>
                    </a:cubicBezTo>
                    <a:cubicBezTo>
                      <a:pt x="58" y="83"/>
                      <a:pt x="57" y="83"/>
                      <a:pt x="56" y="83"/>
                    </a:cubicBezTo>
                    <a:cubicBezTo>
                      <a:pt x="55" y="83"/>
                      <a:pt x="55" y="83"/>
                      <a:pt x="55" y="83"/>
                    </a:cubicBezTo>
                    <a:cubicBezTo>
                      <a:pt x="55" y="83"/>
                      <a:pt x="55" y="83"/>
                      <a:pt x="54" y="84"/>
                    </a:cubicBezTo>
                    <a:cubicBezTo>
                      <a:pt x="54" y="84"/>
                      <a:pt x="54" y="85"/>
                      <a:pt x="54" y="85"/>
                    </a:cubicBezTo>
                    <a:cubicBezTo>
                      <a:pt x="54" y="85"/>
                      <a:pt x="54" y="86"/>
                      <a:pt x="55" y="86"/>
                    </a:cubicBezTo>
                    <a:cubicBezTo>
                      <a:pt x="55" y="86"/>
                      <a:pt x="59" y="88"/>
                      <a:pt x="66" y="93"/>
                    </a:cubicBezTo>
                    <a:cubicBezTo>
                      <a:pt x="90" y="108"/>
                      <a:pt x="152" y="145"/>
                      <a:pt x="207" y="179"/>
                    </a:cubicBezTo>
                    <a:cubicBezTo>
                      <a:pt x="235" y="196"/>
                      <a:pt x="261" y="212"/>
                      <a:pt x="280" y="225"/>
                    </a:cubicBezTo>
                    <a:cubicBezTo>
                      <a:pt x="290" y="231"/>
                      <a:pt x="298" y="236"/>
                      <a:pt x="303" y="240"/>
                    </a:cubicBezTo>
                    <a:cubicBezTo>
                      <a:pt x="306" y="242"/>
                      <a:pt x="308" y="243"/>
                      <a:pt x="309" y="244"/>
                    </a:cubicBezTo>
                    <a:cubicBezTo>
                      <a:pt x="310" y="245"/>
                      <a:pt x="311" y="245"/>
                      <a:pt x="311" y="245"/>
                    </a:cubicBezTo>
                    <a:cubicBezTo>
                      <a:pt x="311" y="246"/>
                      <a:pt x="311" y="246"/>
                      <a:pt x="311" y="246"/>
                    </a:cubicBezTo>
                    <a:cubicBezTo>
                      <a:pt x="311" y="245"/>
                      <a:pt x="311" y="245"/>
                      <a:pt x="311" y="245"/>
                    </a:cubicBezTo>
                    <a:cubicBezTo>
                      <a:pt x="311" y="246"/>
                      <a:pt x="311" y="246"/>
                      <a:pt x="311" y="246"/>
                    </a:cubicBezTo>
                    <a:cubicBezTo>
                      <a:pt x="311" y="246"/>
                      <a:pt x="311" y="246"/>
                      <a:pt x="311" y="246"/>
                    </a:cubicBezTo>
                    <a:cubicBezTo>
                      <a:pt x="311" y="245"/>
                      <a:pt x="311" y="245"/>
                      <a:pt x="311" y="245"/>
                    </a:cubicBezTo>
                    <a:cubicBezTo>
                      <a:pt x="311" y="246"/>
                      <a:pt x="311" y="246"/>
                      <a:pt x="311" y="246"/>
                    </a:cubicBezTo>
                    <a:cubicBezTo>
                      <a:pt x="312" y="245"/>
                      <a:pt x="312" y="245"/>
                      <a:pt x="312" y="245"/>
                    </a:cubicBezTo>
                    <a:cubicBezTo>
                      <a:pt x="311" y="245"/>
                      <a:pt x="311" y="245"/>
                      <a:pt x="311" y="245"/>
                    </a:cubicBezTo>
                    <a:cubicBezTo>
                      <a:pt x="311" y="246"/>
                      <a:pt x="311" y="246"/>
                      <a:pt x="311" y="246"/>
                    </a:cubicBezTo>
                    <a:cubicBezTo>
                      <a:pt x="312" y="245"/>
                      <a:pt x="312" y="245"/>
                      <a:pt x="312" y="245"/>
                    </a:cubicBezTo>
                    <a:cubicBezTo>
                      <a:pt x="311" y="245"/>
                      <a:pt x="311" y="245"/>
                      <a:pt x="311" y="245"/>
                    </a:cubicBezTo>
                    <a:cubicBezTo>
                      <a:pt x="312" y="245"/>
                      <a:pt x="312" y="245"/>
                      <a:pt x="312" y="245"/>
                    </a:cubicBezTo>
                    <a:cubicBezTo>
                      <a:pt x="311" y="244"/>
                      <a:pt x="311" y="244"/>
                      <a:pt x="311" y="244"/>
                    </a:cubicBezTo>
                    <a:cubicBezTo>
                      <a:pt x="311" y="245"/>
                      <a:pt x="311" y="245"/>
                      <a:pt x="311" y="245"/>
                    </a:cubicBezTo>
                    <a:cubicBezTo>
                      <a:pt x="312" y="245"/>
                      <a:pt x="312" y="245"/>
                      <a:pt x="312" y="245"/>
                    </a:cubicBezTo>
                    <a:cubicBezTo>
                      <a:pt x="311" y="244"/>
                      <a:pt x="311" y="244"/>
                      <a:pt x="311" y="244"/>
                    </a:cubicBezTo>
                    <a:cubicBezTo>
                      <a:pt x="312" y="245"/>
                      <a:pt x="312" y="245"/>
                      <a:pt x="312" y="245"/>
                    </a:cubicBezTo>
                    <a:cubicBezTo>
                      <a:pt x="311" y="244"/>
                      <a:pt x="311" y="244"/>
                      <a:pt x="311" y="244"/>
                    </a:cubicBezTo>
                    <a:cubicBezTo>
                      <a:pt x="312" y="245"/>
                      <a:pt x="312" y="245"/>
                      <a:pt x="312" y="245"/>
                    </a:cubicBezTo>
                    <a:cubicBezTo>
                      <a:pt x="312" y="244"/>
                      <a:pt x="312" y="244"/>
                      <a:pt x="312" y="244"/>
                    </a:cubicBezTo>
                    <a:cubicBezTo>
                      <a:pt x="311" y="244"/>
                      <a:pt x="311" y="244"/>
                      <a:pt x="311" y="244"/>
                    </a:cubicBezTo>
                    <a:cubicBezTo>
                      <a:pt x="312" y="245"/>
                      <a:pt x="312" y="245"/>
                      <a:pt x="312" y="245"/>
                    </a:cubicBezTo>
                    <a:cubicBezTo>
                      <a:pt x="312" y="244"/>
                      <a:pt x="312" y="244"/>
                      <a:pt x="312" y="244"/>
                    </a:cubicBezTo>
                    <a:cubicBezTo>
                      <a:pt x="312" y="245"/>
                      <a:pt x="312" y="245"/>
                      <a:pt x="312" y="245"/>
                    </a:cubicBezTo>
                    <a:cubicBezTo>
                      <a:pt x="312" y="244"/>
                      <a:pt x="312" y="244"/>
                      <a:pt x="312" y="244"/>
                    </a:cubicBezTo>
                    <a:cubicBezTo>
                      <a:pt x="312" y="244"/>
                      <a:pt x="312" y="244"/>
                      <a:pt x="312" y="244"/>
                    </a:cubicBezTo>
                    <a:cubicBezTo>
                      <a:pt x="312" y="245"/>
                      <a:pt x="312" y="245"/>
                      <a:pt x="312" y="245"/>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1" y="243"/>
                    </a:cubicBezTo>
                    <a:cubicBezTo>
                      <a:pt x="308" y="242"/>
                      <a:pt x="302" y="239"/>
                      <a:pt x="294" y="234"/>
                    </a:cubicBezTo>
                    <a:cubicBezTo>
                      <a:pt x="265" y="218"/>
                      <a:pt x="207" y="183"/>
                      <a:pt x="157" y="153"/>
                    </a:cubicBezTo>
                    <a:cubicBezTo>
                      <a:pt x="132" y="137"/>
                      <a:pt x="109" y="123"/>
                      <a:pt x="92" y="113"/>
                    </a:cubicBezTo>
                    <a:cubicBezTo>
                      <a:pt x="83" y="107"/>
                      <a:pt x="76" y="103"/>
                      <a:pt x="71" y="100"/>
                    </a:cubicBezTo>
                    <a:cubicBezTo>
                      <a:pt x="67" y="97"/>
                      <a:pt x="64" y="96"/>
                      <a:pt x="64" y="96"/>
                    </a:cubicBezTo>
                    <a:cubicBezTo>
                      <a:pt x="63" y="95"/>
                      <a:pt x="62" y="95"/>
                      <a:pt x="62" y="96"/>
                    </a:cubicBezTo>
                    <a:cubicBezTo>
                      <a:pt x="62" y="97"/>
                      <a:pt x="62" y="97"/>
                      <a:pt x="62" y="97"/>
                    </a:cubicBezTo>
                    <a:cubicBezTo>
                      <a:pt x="62" y="97"/>
                      <a:pt x="62" y="98"/>
                      <a:pt x="62" y="98"/>
                    </a:cubicBezTo>
                    <a:cubicBezTo>
                      <a:pt x="62" y="98"/>
                      <a:pt x="63" y="99"/>
                      <a:pt x="63" y="99"/>
                    </a:cubicBezTo>
                    <a:cubicBezTo>
                      <a:pt x="66" y="101"/>
                      <a:pt x="71" y="105"/>
                      <a:pt x="79" y="110"/>
                    </a:cubicBezTo>
                    <a:cubicBezTo>
                      <a:pt x="107" y="128"/>
                      <a:pt x="165" y="164"/>
                      <a:pt x="216" y="195"/>
                    </a:cubicBezTo>
                    <a:cubicBezTo>
                      <a:pt x="242" y="210"/>
                      <a:pt x="266" y="225"/>
                      <a:pt x="283" y="236"/>
                    </a:cubicBezTo>
                    <a:cubicBezTo>
                      <a:pt x="292" y="241"/>
                      <a:pt x="299" y="245"/>
                      <a:pt x="304" y="249"/>
                    </a:cubicBezTo>
                    <a:cubicBezTo>
                      <a:pt x="306" y="250"/>
                      <a:pt x="308" y="251"/>
                      <a:pt x="310" y="252"/>
                    </a:cubicBezTo>
                    <a:cubicBezTo>
                      <a:pt x="310" y="253"/>
                      <a:pt x="311" y="253"/>
                      <a:pt x="311" y="253"/>
                    </a:cubicBezTo>
                    <a:cubicBezTo>
                      <a:pt x="311" y="254"/>
                      <a:pt x="311" y="254"/>
                      <a:pt x="311" y="254"/>
                    </a:cubicBezTo>
                    <a:cubicBezTo>
                      <a:pt x="312" y="253"/>
                      <a:pt x="312" y="253"/>
                      <a:pt x="312" y="253"/>
                    </a:cubicBezTo>
                    <a:cubicBezTo>
                      <a:pt x="311" y="253"/>
                      <a:pt x="311" y="253"/>
                      <a:pt x="311" y="253"/>
                    </a:cubicBezTo>
                    <a:cubicBezTo>
                      <a:pt x="311" y="254"/>
                      <a:pt x="311" y="254"/>
                      <a:pt x="311" y="254"/>
                    </a:cubicBezTo>
                    <a:cubicBezTo>
                      <a:pt x="312" y="253"/>
                      <a:pt x="312" y="253"/>
                      <a:pt x="312" y="253"/>
                    </a:cubicBezTo>
                    <a:cubicBezTo>
                      <a:pt x="311" y="253"/>
                      <a:pt x="311" y="253"/>
                      <a:pt x="311" y="253"/>
                    </a:cubicBezTo>
                    <a:cubicBezTo>
                      <a:pt x="312" y="253"/>
                      <a:pt x="312" y="253"/>
                      <a:pt x="312" y="253"/>
                    </a:cubicBezTo>
                    <a:cubicBezTo>
                      <a:pt x="311" y="253"/>
                      <a:pt x="311" y="253"/>
                      <a:pt x="311" y="253"/>
                    </a:cubicBezTo>
                    <a:cubicBezTo>
                      <a:pt x="311" y="253"/>
                      <a:pt x="311" y="253"/>
                      <a:pt x="311" y="253"/>
                    </a:cubicBezTo>
                    <a:cubicBezTo>
                      <a:pt x="312" y="253"/>
                      <a:pt x="312" y="253"/>
                      <a:pt x="312" y="253"/>
                    </a:cubicBezTo>
                    <a:cubicBezTo>
                      <a:pt x="311" y="253"/>
                      <a:pt x="311" y="253"/>
                      <a:pt x="311" y="253"/>
                    </a:cubicBezTo>
                    <a:cubicBezTo>
                      <a:pt x="312" y="253"/>
                      <a:pt x="312" y="253"/>
                      <a:pt x="312" y="253"/>
                    </a:cubicBezTo>
                    <a:cubicBezTo>
                      <a:pt x="311" y="252"/>
                      <a:pt x="311" y="252"/>
                      <a:pt x="311" y="252"/>
                    </a:cubicBezTo>
                    <a:cubicBezTo>
                      <a:pt x="311" y="253"/>
                      <a:pt x="311" y="253"/>
                      <a:pt x="311" y="253"/>
                    </a:cubicBezTo>
                    <a:cubicBezTo>
                      <a:pt x="312" y="253"/>
                      <a:pt x="312" y="253"/>
                      <a:pt x="312" y="253"/>
                    </a:cubicBezTo>
                    <a:cubicBezTo>
                      <a:pt x="311" y="252"/>
                      <a:pt x="311" y="252"/>
                      <a:pt x="311" y="252"/>
                    </a:cubicBezTo>
                    <a:cubicBezTo>
                      <a:pt x="312" y="253"/>
                      <a:pt x="312" y="253"/>
                      <a:pt x="312" y="253"/>
                    </a:cubicBezTo>
                    <a:cubicBezTo>
                      <a:pt x="313" y="251"/>
                      <a:pt x="313" y="251"/>
                      <a:pt x="313" y="251"/>
                    </a:cubicBezTo>
                    <a:cubicBezTo>
                      <a:pt x="70" y="104"/>
                      <a:pt x="70" y="104"/>
                      <a:pt x="70" y="104"/>
                    </a:cubicBezTo>
                    <a:cubicBezTo>
                      <a:pt x="69" y="104"/>
                      <a:pt x="69" y="104"/>
                      <a:pt x="68" y="105"/>
                    </a:cubicBezTo>
                    <a:cubicBezTo>
                      <a:pt x="68" y="106"/>
                      <a:pt x="68" y="106"/>
                      <a:pt x="68" y="106"/>
                    </a:cubicBezTo>
                    <a:cubicBezTo>
                      <a:pt x="68" y="107"/>
                      <a:pt x="68" y="108"/>
                      <a:pt x="69" y="108"/>
                    </a:cubicBezTo>
                    <a:cubicBezTo>
                      <a:pt x="70" y="109"/>
                      <a:pt x="72" y="111"/>
                      <a:pt x="74" y="113"/>
                    </a:cubicBezTo>
                    <a:cubicBezTo>
                      <a:pt x="84" y="120"/>
                      <a:pt x="103" y="133"/>
                      <a:pt x="127" y="147"/>
                    </a:cubicBezTo>
                    <a:cubicBezTo>
                      <a:pt x="163" y="169"/>
                      <a:pt x="209" y="196"/>
                      <a:pt x="246" y="218"/>
                    </a:cubicBezTo>
                    <a:cubicBezTo>
                      <a:pt x="265" y="229"/>
                      <a:pt x="281" y="239"/>
                      <a:pt x="293" y="246"/>
                    </a:cubicBezTo>
                    <a:cubicBezTo>
                      <a:pt x="299" y="250"/>
                      <a:pt x="304" y="253"/>
                      <a:pt x="307" y="255"/>
                    </a:cubicBezTo>
                    <a:cubicBezTo>
                      <a:pt x="308" y="256"/>
                      <a:pt x="310" y="257"/>
                      <a:pt x="310" y="257"/>
                    </a:cubicBezTo>
                    <a:cubicBezTo>
                      <a:pt x="311" y="258"/>
                      <a:pt x="311" y="258"/>
                      <a:pt x="311" y="258"/>
                    </a:cubicBezTo>
                    <a:cubicBezTo>
                      <a:pt x="311" y="258"/>
                      <a:pt x="311" y="258"/>
                      <a:pt x="311" y="258"/>
                    </a:cubicBezTo>
                    <a:cubicBezTo>
                      <a:pt x="311" y="258"/>
                      <a:pt x="311" y="258"/>
                      <a:pt x="311" y="258"/>
                    </a:cubicBezTo>
                    <a:cubicBezTo>
                      <a:pt x="312" y="258"/>
                      <a:pt x="312" y="258"/>
                      <a:pt x="312" y="258"/>
                    </a:cubicBezTo>
                    <a:cubicBezTo>
                      <a:pt x="311" y="258"/>
                      <a:pt x="311" y="258"/>
                      <a:pt x="311" y="258"/>
                    </a:cubicBezTo>
                    <a:cubicBezTo>
                      <a:pt x="311" y="258"/>
                      <a:pt x="311" y="258"/>
                      <a:pt x="311" y="258"/>
                    </a:cubicBezTo>
                    <a:cubicBezTo>
                      <a:pt x="312" y="258"/>
                      <a:pt x="312" y="258"/>
                      <a:pt x="312" y="258"/>
                    </a:cubicBezTo>
                    <a:cubicBezTo>
                      <a:pt x="311" y="258"/>
                      <a:pt x="311" y="258"/>
                      <a:pt x="311" y="258"/>
                    </a:cubicBezTo>
                    <a:cubicBezTo>
                      <a:pt x="312" y="258"/>
                      <a:pt x="312" y="258"/>
                      <a:pt x="312" y="258"/>
                    </a:cubicBezTo>
                    <a:cubicBezTo>
                      <a:pt x="311" y="257"/>
                      <a:pt x="311" y="257"/>
                      <a:pt x="311" y="257"/>
                    </a:cubicBezTo>
                    <a:cubicBezTo>
                      <a:pt x="311" y="258"/>
                      <a:pt x="311" y="258"/>
                      <a:pt x="311" y="258"/>
                    </a:cubicBezTo>
                    <a:cubicBezTo>
                      <a:pt x="312" y="258"/>
                      <a:pt x="312" y="258"/>
                      <a:pt x="312" y="258"/>
                    </a:cubicBezTo>
                    <a:cubicBezTo>
                      <a:pt x="311" y="257"/>
                      <a:pt x="311" y="257"/>
                      <a:pt x="311" y="257"/>
                    </a:cubicBezTo>
                    <a:cubicBezTo>
                      <a:pt x="313" y="258"/>
                      <a:pt x="313" y="258"/>
                      <a:pt x="313" y="258"/>
                    </a:cubicBezTo>
                    <a:cubicBezTo>
                      <a:pt x="313" y="256"/>
                      <a:pt x="313" y="256"/>
                      <a:pt x="313" y="256"/>
                    </a:cubicBezTo>
                    <a:cubicBezTo>
                      <a:pt x="78" y="117"/>
                      <a:pt x="78" y="117"/>
                      <a:pt x="78" y="117"/>
                    </a:cubicBezTo>
                    <a:cubicBezTo>
                      <a:pt x="78" y="116"/>
                      <a:pt x="77" y="116"/>
                      <a:pt x="76" y="117"/>
                    </a:cubicBezTo>
                    <a:cubicBezTo>
                      <a:pt x="76" y="118"/>
                      <a:pt x="76" y="118"/>
                      <a:pt x="76" y="118"/>
                    </a:cubicBezTo>
                    <a:cubicBezTo>
                      <a:pt x="76" y="119"/>
                      <a:pt x="76" y="119"/>
                      <a:pt x="76" y="119"/>
                    </a:cubicBezTo>
                    <a:cubicBezTo>
                      <a:pt x="77" y="120"/>
                      <a:pt x="77" y="120"/>
                      <a:pt x="78" y="121"/>
                    </a:cubicBezTo>
                    <a:cubicBezTo>
                      <a:pt x="81" y="123"/>
                      <a:pt x="86" y="127"/>
                      <a:pt x="94" y="132"/>
                    </a:cubicBezTo>
                    <a:cubicBezTo>
                      <a:pt x="148" y="168"/>
                      <a:pt x="313" y="267"/>
                      <a:pt x="313" y="267"/>
                    </a:cubicBezTo>
                    <a:cubicBezTo>
                      <a:pt x="314" y="267"/>
                      <a:pt x="314" y="267"/>
                      <a:pt x="315" y="266"/>
                    </a:cubicBezTo>
                    <a:cubicBezTo>
                      <a:pt x="315" y="266"/>
                      <a:pt x="315" y="265"/>
                      <a:pt x="314" y="264"/>
                    </a:cubicBezTo>
                    <a:cubicBezTo>
                      <a:pt x="314" y="264"/>
                      <a:pt x="270" y="236"/>
                      <a:pt x="224" y="208"/>
                    </a:cubicBezTo>
                    <a:cubicBezTo>
                      <a:pt x="201" y="194"/>
                      <a:pt x="178" y="180"/>
                      <a:pt x="160" y="169"/>
                    </a:cubicBezTo>
                    <a:cubicBezTo>
                      <a:pt x="151" y="164"/>
                      <a:pt x="143" y="160"/>
                      <a:pt x="137" y="157"/>
                    </a:cubicBezTo>
                    <a:cubicBezTo>
                      <a:pt x="134" y="155"/>
                      <a:pt x="132" y="154"/>
                      <a:pt x="130" y="153"/>
                    </a:cubicBezTo>
                    <a:cubicBezTo>
                      <a:pt x="129" y="153"/>
                      <a:pt x="129" y="152"/>
                      <a:pt x="128" y="152"/>
                    </a:cubicBezTo>
                    <a:cubicBezTo>
                      <a:pt x="127" y="152"/>
                      <a:pt x="127" y="152"/>
                      <a:pt x="126" y="152"/>
                    </a:cubicBezTo>
                    <a:cubicBezTo>
                      <a:pt x="125" y="152"/>
                      <a:pt x="125" y="152"/>
                      <a:pt x="125" y="152"/>
                    </a:cubicBezTo>
                    <a:cubicBezTo>
                      <a:pt x="125" y="152"/>
                      <a:pt x="125" y="152"/>
                      <a:pt x="124" y="153"/>
                    </a:cubicBezTo>
                    <a:cubicBezTo>
                      <a:pt x="126" y="153"/>
                      <a:pt x="126" y="153"/>
                      <a:pt x="126" y="153"/>
                    </a:cubicBezTo>
                    <a:cubicBezTo>
                      <a:pt x="125" y="152"/>
                      <a:pt x="125" y="152"/>
                      <a:pt x="125" y="152"/>
                    </a:cubicBezTo>
                    <a:cubicBezTo>
                      <a:pt x="124" y="153"/>
                      <a:pt x="124" y="153"/>
                      <a:pt x="124" y="153"/>
                    </a:cubicBezTo>
                    <a:cubicBezTo>
                      <a:pt x="124" y="154"/>
                      <a:pt x="124" y="154"/>
                      <a:pt x="125" y="154"/>
                    </a:cubicBezTo>
                    <a:cubicBezTo>
                      <a:pt x="125" y="155"/>
                      <a:pt x="125" y="155"/>
                      <a:pt x="125" y="155"/>
                    </a:cubicBezTo>
                    <a:cubicBezTo>
                      <a:pt x="126" y="155"/>
                      <a:pt x="127" y="156"/>
                      <a:pt x="129" y="157"/>
                    </a:cubicBezTo>
                    <a:cubicBezTo>
                      <a:pt x="142" y="166"/>
                      <a:pt x="188" y="193"/>
                      <a:pt x="231" y="219"/>
                    </a:cubicBezTo>
                    <a:cubicBezTo>
                      <a:pt x="253" y="232"/>
                      <a:pt x="274" y="244"/>
                      <a:pt x="289" y="254"/>
                    </a:cubicBezTo>
                    <a:cubicBezTo>
                      <a:pt x="296" y="259"/>
                      <a:pt x="303" y="263"/>
                      <a:pt x="307" y="266"/>
                    </a:cubicBezTo>
                    <a:cubicBezTo>
                      <a:pt x="309" y="268"/>
                      <a:pt x="311" y="269"/>
                      <a:pt x="312" y="270"/>
                    </a:cubicBezTo>
                    <a:cubicBezTo>
                      <a:pt x="313" y="271"/>
                      <a:pt x="313" y="271"/>
                      <a:pt x="313" y="271"/>
                    </a:cubicBezTo>
                    <a:cubicBezTo>
                      <a:pt x="313" y="272"/>
                      <a:pt x="313" y="272"/>
                      <a:pt x="313" y="272"/>
                    </a:cubicBezTo>
                    <a:cubicBezTo>
                      <a:pt x="314" y="271"/>
                      <a:pt x="314" y="271"/>
                      <a:pt x="314" y="271"/>
                    </a:cubicBezTo>
                    <a:cubicBezTo>
                      <a:pt x="313" y="271"/>
                      <a:pt x="313" y="271"/>
                      <a:pt x="313" y="271"/>
                    </a:cubicBezTo>
                    <a:cubicBezTo>
                      <a:pt x="313" y="272"/>
                      <a:pt x="313" y="272"/>
                      <a:pt x="313" y="272"/>
                    </a:cubicBezTo>
                    <a:cubicBezTo>
                      <a:pt x="314" y="271"/>
                      <a:pt x="314" y="271"/>
                      <a:pt x="314"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4" y="271"/>
                      <a:pt x="314" y="271"/>
                      <a:pt x="314"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5" y="271"/>
                      <a:pt x="315" y="271"/>
                      <a:pt x="315" y="271"/>
                    </a:cubicBezTo>
                    <a:cubicBezTo>
                      <a:pt x="314" y="270"/>
                      <a:pt x="314" y="270"/>
                      <a:pt x="314" y="270"/>
                    </a:cubicBezTo>
                    <a:cubicBezTo>
                      <a:pt x="313" y="271"/>
                      <a:pt x="313" y="271"/>
                      <a:pt x="313" y="271"/>
                    </a:cubicBezTo>
                    <a:cubicBezTo>
                      <a:pt x="315" y="271"/>
                      <a:pt x="315" y="271"/>
                      <a:pt x="315" y="271"/>
                    </a:cubicBezTo>
                    <a:cubicBezTo>
                      <a:pt x="314" y="270"/>
                      <a:pt x="314" y="270"/>
                      <a:pt x="314" y="270"/>
                    </a:cubicBezTo>
                    <a:cubicBezTo>
                      <a:pt x="314" y="271"/>
                      <a:pt x="314" y="271"/>
                      <a:pt x="314" y="271"/>
                    </a:cubicBezTo>
                    <a:cubicBezTo>
                      <a:pt x="314" y="270"/>
                      <a:pt x="314" y="270"/>
                      <a:pt x="314" y="270"/>
                    </a:cubicBezTo>
                    <a:cubicBezTo>
                      <a:pt x="314" y="270"/>
                      <a:pt x="314" y="270"/>
                      <a:pt x="314" y="270"/>
                    </a:cubicBezTo>
                    <a:cubicBezTo>
                      <a:pt x="314" y="271"/>
                      <a:pt x="314" y="271"/>
                      <a:pt x="314" y="271"/>
                    </a:cubicBezTo>
                    <a:cubicBezTo>
                      <a:pt x="314" y="270"/>
                      <a:pt x="314" y="270"/>
                      <a:pt x="314" y="270"/>
                    </a:cubicBezTo>
                    <a:cubicBezTo>
                      <a:pt x="314" y="270"/>
                      <a:pt x="314" y="270"/>
                      <a:pt x="314" y="270"/>
                    </a:cubicBezTo>
                    <a:cubicBezTo>
                      <a:pt x="314" y="270"/>
                      <a:pt x="313" y="270"/>
                      <a:pt x="312" y="269"/>
                    </a:cubicBezTo>
                    <a:cubicBezTo>
                      <a:pt x="309" y="268"/>
                      <a:pt x="300" y="264"/>
                      <a:pt x="291" y="258"/>
                    </a:cubicBezTo>
                    <a:cubicBezTo>
                      <a:pt x="276" y="250"/>
                      <a:pt x="258" y="239"/>
                      <a:pt x="243" y="230"/>
                    </a:cubicBezTo>
                    <a:cubicBezTo>
                      <a:pt x="235" y="226"/>
                      <a:pt x="229" y="222"/>
                      <a:pt x="224" y="219"/>
                    </a:cubicBezTo>
                    <a:cubicBezTo>
                      <a:pt x="221" y="218"/>
                      <a:pt x="220" y="217"/>
                      <a:pt x="218" y="216"/>
                    </a:cubicBezTo>
                    <a:cubicBezTo>
                      <a:pt x="218" y="216"/>
                      <a:pt x="217" y="215"/>
                      <a:pt x="217" y="215"/>
                    </a:cubicBezTo>
                    <a:cubicBezTo>
                      <a:pt x="216" y="215"/>
                      <a:pt x="216" y="215"/>
                      <a:pt x="216" y="215"/>
                    </a:cubicBezTo>
                    <a:cubicBezTo>
                      <a:pt x="216" y="215"/>
                      <a:pt x="216" y="215"/>
                      <a:pt x="216" y="215"/>
                    </a:cubicBezTo>
                    <a:cubicBezTo>
                      <a:pt x="216" y="215"/>
                      <a:pt x="216" y="215"/>
                      <a:pt x="216" y="215"/>
                    </a:cubicBezTo>
                    <a:cubicBezTo>
                      <a:pt x="216" y="215"/>
                      <a:pt x="216" y="215"/>
                      <a:pt x="216" y="215"/>
                    </a:cubicBezTo>
                    <a:cubicBezTo>
                      <a:pt x="215" y="215"/>
                      <a:pt x="215" y="215"/>
                      <a:pt x="215" y="215"/>
                    </a:cubicBezTo>
                    <a:cubicBezTo>
                      <a:pt x="215" y="215"/>
                      <a:pt x="215" y="215"/>
                      <a:pt x="214" y="215"/>
                    </a:cubicBezTo>
                    <a:cubicBezTo>
                      <a:pt x="214" y="215"/>
                      <a:pt x="214" y="216"/>
                      <a:pt x="214" y="216"/>
                    </a:cubicBezTo>
                    <a:cubicBezTo>
                      <a:pt x="214" y="217"/>
                      <a:pt x="214" y="217"/>
                      <a:pt x="214" y="217"/>
                    </a:cubicBezTo>
                    <a:cubicBezTo>
                      <a:pt x="214" y="217"/>
                      <a:pt x="214" y="217"/>
                      <a:pt x="214" y="217"/>
                    </a:cubicBezTo>
                    <a:cubicBezTo>
                      <a:pt x="215" y="218"/>
                      <a:pt x="215" y="218"/>
                      <a:pt x="215" y="218"/>
                    </a:cubicBezTo>
                    <a:cubicBezTo>
                      <a:pt x="217" y="219"/>
                      <a:pt x="224" y="224"/>
                      <a:pt x="234" y="230"/>
                    </a:cubicBezTo>
                    <a:cubicBezTo>
                      <a:pt x="248" y="239"/>
                      <a:pt x="268" y="251"/>
                      <a:pt x="285" y="261"/>
                    </a:cubicBezTo>
                    <a:cubicBezTo>
                      <a:pt x="293" y="266"/>
                      <a:pt x="301" y="271"/>
                      <a:pt x="306" y="274"/>
                    </a:cubicBezTo>
                    <a:cubicBezTo>
                      <a:pt x="308" y="276"/>
                      <a:pt x="311" y="277"/>
                      <a:pt x="312" y="278"/>
                    </a:cubicBezTo>
                    <a:cubicBezTo>
                      <a:pt x="313" y="279"/>
                      <a:pt x="313" y="279"/>
                      <a:pt x="314" y="279"/>
                    </a:cubicBezTo>
                    <a:cubicBezTo>
                      <a:pt x="314" y="279"/>
                      <a:pt x="314" y="279"/>
                      <a:pt x="314" y="279"/>
                    </a:cubicBezTo>
                    <a:cubicBezTo>
                      <a:pt x="314" y="280"/>
                      <a:pt x="314" y="280"/>
                      <a:pt x="314" y="280"/>
                    </a:cubicBezTo>
                    <a:cubicBezTo>
                      <a:pt x="315" y="279"/>
                      <a:pt x="315" y="279"/>
                      <a:pt x="315" y="279"/>
                    </a:cubicBezTo>
                    <a:cubicBezTo>
                      <a:pt x="314" y="279"/>
                      <a:pt x="314" y="279"/>
                      <a:pt x="314" y="279"/>
                    </a:cubicBezTo>
                    <a:cubicBezTo>
                      <a:pt x="314" y="280"/>
                      <a:pt x="314" y="280"/>
                      <a:pt x="314" y="280"/>
                    </a:cubicBezTo>
                    <a:cubicBezTo>
                      <a:pt x="315" y="279"/>
                      <a:pt x="315" y="279"/>
                      <a:pt x="315" y="279"/>
                    </a:cubicBezTo>
                    <a:cubicBezTo>
                      <a:pt x="314" y="279"/>
                      <a:pt x="314" y="279"/>
                      <a:pt x="314" y="279"/>
                    </a:cubicBezTo>
                    <a:cubicBezTo>
                      <a:pt x="315" y="278"/>
                      <a:pt x="315" y="278"/>
                      <a:pt x="315" y="278"/>
                    </a:cubicBezTo>
                    <a:cubicBezTo>
                      <a:pt x="314" y="279"/>
                      <a:pt x="314" y="279"/>
                      <a:pt x="314" y="279"/>
                    </a:cubicBezTo>
                    <a:cubicBezTo>
                      <a:pt x="314" y="279"/>
                      <a:pt x="314" y="279"/>
                      <a:pt x="314" y="279"/>
                    </a:cubicBezTo>
                    <a:cubicBezTo>
                      <a:pt x="315" y="278"/>
                      <a:pt x="315" y="278"/>
                      <a:pt x="315" y="278"/>
                    </a:cubicBezTo>
                    <a:cubicBezTo>
                      <a:pt x="314" y="279"/>
                      <a:pt x="314" y="279"/>
                      <a:pt x="314" y="279"/>
                    </a:cubicBezTo>
                    <a:cubicBezTo>
                      <a:pt x="315" y="278"/>
                      <a:pt x="315" y="278"/>
                      <a:pt x="315" y="278"/>
                    </a:cubicBezTo>
                    <a:cubicBezTo>
                      <a:pt x="314" y="279"/>
                      <a:pt x="314" y="279"/>
                      <a:pt x="314" y="279"/>
                    </a:cubicBezTo>
                    <a:cubicBezTo>
                      <a:pt x="314" y="279"/>
                      <a:pt x="314" y="279"/>
                      <a:pt x="314" y="279"/>
                    </a:cubicBezTo>
                    <a:cubicBezTo>
                      <a:pt x="315" y="278"/>
                      <a:pt x="315" y="278"/>
                      <a:pt x="315" y="278"/>
                    </a:cubicBezTo>
                    <a:cubicBezTo>
                      <a:pt x="314" y="279"/>
                      <a:pt x="314" y="279"/>
                      <a:pt x="314" y="279"/>
                    </a:cubicBezTo>
                    <a:cubicBezTo>
                      <a:pt x="315" y="278"/>
                      <a:pt x="315" y="278"/>
                      <a:pt x="315" y="278"/>
                    </a:cubicBezTo>
                    <a:cubicBezTo>
                      <a:pt x="314" y="278"/>
                      <a:pt x="314" y="278"/>
                      <a:pt x="314" y="278"/>
                    </a:cubicBezTo>
                    <a:cubicBezTo>
                      <a:pt x="314" y="279"/>
                      <a:pt x="314" y="279"/>
                      <a:pt x="314" y="279"/>
                    </a:cubicBezTo>
                    <a:cubicBezTo>
                      <a:pt x="315" y="278"/>
                      <a:pt x="315" y="278"/>
                      <a:pt x="315" y="278"/>
                    </a:cubicBezTo>
                    <a:cubicBezTo>
                      <a:pt x="314" y="278"/>
                      <a:pt x="314" y="278"/>
                      <a:pt x="314" y="278"/>
                    </a:cubicBezTo>
                    <a:cubicBezTo>
                      <a:pt x="315" y="278"/>
                      <a:pt x="315" y="278"/>
                      <a:pt x="315" y="278"/>
                    </a:cubicBezTo>
                    <a:cubicBezTo>
                      <a:pt x="315" y="277"/>
                      <a:pt x="315" y="277"/>
                      <a:pt x="315" y="277"/>
                    </a:cubicBezTo>
                    <a:cubicBezTo>
                      <a:pt x="304" y="277"/>
                      <a:pt x="304" y="277"/>
                      <a:pt x="304" y="277"/>
                    </a:cubicBezTo>
                    <a:cubicBezTo>
                      <a:pt x="304" y="277"/>
                      <a:pt x="303" y="277"/>
                      <a:pt x="303" y="278"/>
                    </a:cubicBezTo>
                    <a:cubicBezTo>
                      <a:pt x="303" y="279"/>
                      <a:pt x="303" y="279"/>
                      <a:pt x="303" y="280"/>
                    </a:cubicBezTo>
                    <a:cubicBezTo>
                      <a:pt x="313" y="285"/>
                      <a:pt x="313" y="285"/>
                      <a:pt x="313" y="285"/>
                    </a:cubicBezTo>
                    <a:cubicBezTo>
                      <a:pt x="313" y="286"/>
                      <a:pt x="314" y="286"/>
                      <a:pt x="315" y="285"/>
                    </a:cubicBezTo>
                    <a:cubicBezTo>
                      <a:pt x="315" y="284"/>
                      <a:pt x="315" y="283"/>
                      <a:pt x="314" y="283"/>
                    </a:cubicBezTo>
                    <a:close/>
                  </a:path>
                </a:pathLst>
              </a:custGeom>
              <a:solidFill>
                <a:srgbClr val="CCE8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7" name="Freeform 1208"/>
              <p:cNvSpPr>
                <a:spLocks/>
              </p:cNvSpPr>
              <p:nvPr/>
            </p:nvSpPr>
            <p:spPr bwMode="auto">
              <a:xfrm>
                <a:off x="3598966" y="297062"/>
                <a:ext cx="98189" cy="133601"/>
              </a:xfrm>
              <a:custGeom>
                <a:avLst/>
                <a:gdLst>
                  <a:gd name="T0" fmla="*/ 41 w 45"/>
                  <a:gd name="T1" fmla="*/ 54 h 61"/>
                  <a:gd name="T2" fmla="*/ 40 w 45"/>
                  <a:gd name="T3" fmla="*/ 48 h 61"/>
                  <a:gd name="T4" fmla="*/ 36 w 45"/>
                  <a:gd name="T5" fmla="*/ 43 h 61"/>
                  <a:gd name="T6" fmla="*/ 42 w 45"/>
                  <a:gd name="T7" fmla="*/ 43 h 61"/>
                  <a:gd name="T8" fmla="*/ 37 w 45"/>
                  <a:gd name="T9" fmla="*/ 39 h 61"/>
                  <a:gd name="T10" fmla="*/ 20 w 45"/>
                  <a:gd name="T11" fmla="*/ 32 h 61"/>
                  <a:gd name="T12" fmla="*/ 41 w 45"/>
                  <a:gd name="T13" fmla="*/ 37 h 61"/>
                  <a:gd name="T14" fmla="*/ 43 w 45"/>
                  <a:gd name="T15" fmla="*/ 33 h 61"/>
                  <a:gd name="T16" fmla="*/ 7 w 45"/>
                  <a:gd name="T17" fmla="*/ 11 h 61"/>
                  <a:gd name="T18" fmla="*/ 36 w 45"/>
                  <a:gd name="T19" fmla="*/ 27 h 61"/>
                  <a:gd name="T20" fmla="*/ 43 w 45"/>
                  <a:gd name="T21" fmla="*/ 30 h 61"/>
                  <a:gd name="T22" fmla="*/ 44 w 45"/>
                  <a:gd name="T23" fmla="*/ 28 h 61"/>
                  <a:gd name="T24" fmla="*/ 15 w 45"/>
                  <a:gd name="T25" fmla="*/ 9 h 61"/>
                  <a:gd name="T26" fmla="*/ 3 w 45"/>
                  <a:gd name="T27" fmla="*/ 1 h 61"/>
                  <a:gd name="T28" fmla="*/ 2 w 45"/>
                  <a:gd name="T29" fmla="*/ 2 h 61"/>
                  <a:gd name="T30" fmla="*/ 2 w 45"/>
                  <a:gd name="T31" fmla="*/ 2 h 61"/>
                  <a:gd name="T32" fmla="*/ 3 w 45"/>
                  <a:gd name="T33" fmla="*/ 2 h 61"/>
                  <a:gd name="T34" fmla="*/ 3 w 45"/>
                  <a:gd name="T35" fmla="*/ 2 h 61"/>
                  <a:gd name="T36" fmla="*/ 3 w 45"/>
                  <a:gd name="T37" fmla="*/ 2 h 61"/>
                  <a:gd name="T38" fmla="*/ 2 w 45"/>
                  <a:gd name="T39" fmla="*/ 1 h 61"/>
                  <a:gd name="T40" fmla="*/ 0 w 45"/>
                  <a:gd name="T41" fmla="*/ 3 h 61"/>
                  <a:gd name="T42" fmla="*/ 42 w 45"/>
                  <a:gd name="T43" fmla="*/ 29 h 61"/>
                  <a:gd name="T44" fmla="*/ 43 w 45"/>
                  <a:gd name="T45" fmla="*/ 28 h 61"/>
                  <a:gd name="T46" fmla="*/ 43 w 45"/>
                  <a:gd name="T47" fmla="*/ 28 h 61"/>
                  <a:gd name="T48" fmla="*/ 43 w 45"/>
                  <a:gd name="T49" fmla="*/ 27 h 61"/>
                  <a:gd name="T50" fmla="*/ 43 w 45"/>
                  <a:gd name="T51" fmla="*/ 27 h 61"/>
                  <a:gd name="T52" fmla="*/ 43 w 45"/>
                  <a:gd name="T53" fmla="*/ 27 h 61"/>
                  <a:gd name="T54" fmla="*/ 41 w 45"/>
                  <a:gd name="T55" fmla="*/ 26 h 61"/>
                  <a:gd name="T56" fmla="*/ 6 w 45"/>
                  <a:gd name="T57" fmla="*/ 10 h 61"/>
                  <a:gd name="T58" fmla="*/ 16 w 45"/>
                  <a:gd name="T59" fmla="*/ 21 h 61"/>
                  <a:gd name="T60" fmla="*/ 27 w 45"/>
                  <a:gd name="T61" fmla="*/ 31 h 61"/>
                  <a:gd name="T62" fmla="*/ 20 w 45"/>
                  <a:gd name="T63" fmla="*/ 32 h 61"/>
                  <a:gd name="T64" fmla="*/ 39 w 45"/>
                  <a:gd name="T65" fmla="*/ 43 h 61"/>
                  <a:gd name="T66" fmla="*/ 40 w 45"/>
                  <a:gd name="T67" fmla="*/ 43 h 61"/>
                  <a:gd name="T68" fmla="*/ 40 w 45"/>
                  <a:gd name="T69" fmla="*/ 43 h 61"/>
                  <a:gd name="T70" fmla="*/ 39 w 45"/>
                  <a:gd name="T71" fmla="*/ 43 h 61"/>
                  <a:gd name="T72" fmla="*/ 39 w 45"/>
                  <a:gd name="T73" fmla="*/ 43 h 61"/>
                  <a:gd name="T74" fmla="*/ 39 w 45"/>
                  <a:gd name="T75" fmla="*/ 43 h 61"/>
                  <a:gd name="T76" fmla="*/ 41 w 45"/>
                  <a:gd name="T77" fmla="*/ 43 h 61"/>
                  <a:gd name="T78" fmla="*/ 23 w 45"/>
                  <a:gd name="T79" fmla="*/ 37 h 61"/>
                  <a:gd name="T80" fmla="*/ 32 w 45"/>
                  <a:gd name="T81" fmla="*/ 48 h 61"/>
                  <a:gd name="T82" fmla="*/ 38 w 45"/>
                  <a:gd name="T83" fmla="*/ 54 h 61"/>
                  <a:gd name="T84" fmla="*/ 38 w 45"/>
                  <a:gd name="T8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61">
                    <a:moveTo>
                      <a:pt x="40" y="58"/>
                    </a:moveTo>
                    <a:cubicBezTo>
                      <a:pt x="39" y="58"/>
                      <a:pt x="39" y="58"/>
                      <a:pt x="39" y="58"/>
                    </a:cubicBezTo>
                    <a:cubicBezTo>
                      <a:pt x="41" y="54"/>
                      <a:pt x="41" y="54"/>
                      <a:pt x="41" y="54"/>
                    </a:cubicBezTo>
                    <a:cubicBezTo>
                      <a:pt x="41" y="53"/>
                      <a:pt x="41" y="53"/>
                      <a:pt x="40" y="52"/>
                    </a:cubicBezTo>
                    <a:cubicBezTo>
                      <a:pt x="36" y="50"/>
                      <a:pt x="36" y="50"/>
                      <a:pt x="36" y="50"/>
                    </a:cubicBezTo>
                    <a:cubicBezTo>
                      <a:pt x="40" y="48"/>
                      <a:pt x="40" y="48"/>
                      <a:pt x="40" y="48"/>
                    </a:cubicBezTo>
                    <a:cubicBezTo>
                      <a:pt x="41" y="48"/>
                      <a:pt x="41" y="48"/>
                      <a:pt x="41" y="47"/>
                    </a:cubicBezTo>
                    <a:cubicBezTo>
                      <a:pt x="41" y="47"/>
                      <a:pt x="41" y="46"/>
                      <a:pt x="41" y="46"/>
                    </a:cubicBezTo>
                    <a:cubicBezTo>
                      <a:pt x="36" y="43"/>
                      <a:pt x="36" y="43"/>
                      <a:pt x="36" y="43"/>
                    </a:cubicBezTo>
                    <a:cubicBezTo>
                      <a:pt x="40" y="44"/>
                      <a:pt x="40" y="44"/>
                      <a:pt x="40" y="44"/>
                    </a:cubicBezTo>
                    <a:cubicBezTo>
                      <a:pt x="41" y="45"/>
                      <a:pt x="42" y="44"/>
                      <a:pt x="42" y="44"/>
                    </a:cubicBezTo>
                    <a:cubicBezTo>
                      <a:pt x="42" y="43"/>
                      <a:pt x="42" y="43"/>
                      <a:pt x="42" y="43"/>
                    </a:cubicBezTo>
                    <a:cubicBezTo>
                      <a:pt x="42" y="43"/>
                      <a:pt x="42" y="42"/>
                      <a:pt x="42" y="42"/>
                    </a:cubicBezTo>
                    <a:cubicBezTo>
                      <a:pt x="42" y="42"/>
                      <a:pt x="42" y="42"/>
                      <a:pt x="42" y="42"/>
                    </a:cubicBezTo>
                    <a:cubicBezTo>
                      <a:pt x="41" y="41"/>
                      <a:pt x="39" y="40"/>
                      <a:pt x="37" y="39"/>
                    </a:cubicBezTo>
                    <a:cubicBezTo>
                      <a:pt x="31" y="35"/>
                      <a:pt x="22" y="29"/>
                      <a:pt x="22" y="29"/>
                    </a:cubicBezTo>
                    <a:cubicBezTo>
                      <a:pt x="21" y="31"/>
                      <a:pt x="21" y="31"/>
                      <a:pt x="21" y="31"/>
                    </a:cubicBezTo>
                    <a:cubicBezTo>
                      <a:pt x="20" y="32"/>
                      <a:pt x="20" y="32"/>
                      <a:pt x="20" y="32"/>
                    </a:cubicBezTo>
                    <a:cubicBezTo>
                      <a:pt x="40" y="39"/>
                      <a:pt x="40" y="39"/>
                      <a:pt x="40" y="39"/>
                    </a:cubicBezTo>
                    <a:cubicBezTo>
                      <a:pt x="41" y="40"/>
                      <a:pt x="42" y="39"/>
                      <a:pt x="42" y="39"/>
                    </a:cubicBezTo>
                    <a:cubicBezTo>
                      <a:pt x="42" y="38"/>
                      <a:pt x="42" y="37"/>
                      <a:pt x="41" y="37"/>
                    </a:cubicBezTo>
                    <a:cubicBezTo>
                      <a:pt x="30" y="29"/>
                      <a:pt x="30" y="29"/>
                      <a:pt x="30" y="29"/>
                    </a:cubicBezTo>
                    <a:cubicBezTo>
                      <a:pt x="41" y="34"/>
                      <a:pt x="41" y="34"/>
                      <a:pt x="41" y="34"/>
                    </a:cubicBezTo>
                    <a:cubicBezTo>
                      <a:pt x="42" y="34"/>
                      <a:pt x="43" y="34"/>
                      <a:pt x="43" y="33"/>
                    </a:cubicBezTo>
                    <a:cubicBezTo>
                      <a:pt x="44" y="32"/>
                      <a:pt x="43" y="32"/>
                      <a:pt x="43" y="31"/>
                    </a:cubicBezTo>
                    <a:cubicBezTo>
                      <a:pt x="8" y="9"/>
                      <a:pt x="8" y="9"/>
                      <a:pt x="8" y="9"/>
                    </a:cubicBezTo>
                    <a:cubicBezTo>
                      <a:pt x="7" y="11"/>
                      <a:pt x="7" y="11"/>
                      <a:pt x="7" y="11"/>
                    </a:cubicBezTo>
                    <a:cubicBezTo>
                      <a:pt x="6" y="12"/>
                      <a:pt x="6" y="12"/>
                      <a:pt x="6" y="12"/>
                    </a:cubicBezTo>
                    <a:cubicBezTo>
                      <a:pt x="6" y="12"/>
                      <a:pt x="15" y="16"/>
                      <a:pt x="24" y="21"/>
                    </a:cubicBezTo>
                    <a:cubicBezTo>
                      <a:pt x="28" y="23"/>
                      <a:pt x="32" y="25"/>
                      <a:pt x="36" y="27"/>
                    </a:cubicBezTo>
                    <a:cubicBezTo>
                      <a:pt x="37" y="27"/>
                      <a:pt x="39" y="28"/>
                      <a:pt x="40" y="29"/>
                    </a:cubicBezTo>
                    <a:cubicBezTo>
                      <a:pt x="41" y="29"/>
                      <a:pt x="41" y="29"/>
                      <a:pt x="42" y="29"/>
                    </a:cubicBezTo>
                    <a:cubicBezTo>
                      <a:pt x="42" y="29"/>
                      <a:pt x="42" y="30"/>
                      <a:pt x="43" y="30"/>
                    </a:cubicBezTo>
                    <a:cubicBezTo>
                      <a:pt x="43" y="29"/>
                      <a:pt x="43" y="29"/>
                      <a:pt x="43" y="29"/>
                    </a:cubicBezTo>
                    <a:cubicBezTo>
                      <a:pt x="44" y="29"/>
                      <a:pt x="44" y="29"/>
                      <a:pt x="44" y="29"/>
                    </a:cubicBezTo>
                    <a:cubicBezTo>
                      <a:pt x="44" y="28"/>
                      <a:pt x="45" y="28"/>
                      <a:pt x="44" y="28"/>
                    </a:cubicBezTo>
                    <a:cubicBezTo>
                      <a:pt x="44" y="27"/>
                      <a:pt x="44" y="27"/>
                      <a:pt x="44" y="27"/>
                    </a:cubicBezTo>
                    <a:cubicBezTo>
                      <a:pt x="44" y="27"/>
                      <a:pt x="41" y="25"/>
                      <a:pt x="37" y="23"/>
                    </a:cubicBezTo>
                    <a:cubicBezTo>
                      <a:pt x="31" y="19"/>
                      <a:pt x="23" y="14"/>
                      <a:pt x="15" y="9"/>
                    </a:cubicBezTo>
                    <a:cubicBezTo>
                      <a:pt x="12" y="7"/>
                      <a:pt x="8" y="5"/>
                      <a:pt x="6" y="4"/>
                    </a:cubicBezTo>
                    <a:cubicBezTo>
                      <a:pt x="5" y="3"/>
                      <a:pt x="4" y="2"/>
                      <a:pt x="3" y="2"/>
                    </a:cubicBezTo>
                    <a:cubicBezTo>
                      <a:pt x="3" y="1"/>
                      <a:pt x="3" y="1"/>
                      <a:pt x="3" y="1"/>
                    </a:cubicBezTo>
                    <a:cubicBezTo>
                      <a:pt x="3" y="1"/>
                      <a:pt x="3" y="1"/>
                      <a:pt x="3" y="1"/>
                    </a:cubicBezTo>
                    <a:cubicBezTo>
                      <a:pt x="3" y="1"/>
                      <a:pt x="3" y="1"/>
                      <a:pt x="3" y="1"/>
                    </a:cubicBezTo>
                    <a:cubicBezTo>
                      <a:pt x="2" y="2"/>
                      <a:pt x="2" y="2"/>
                      <a:pt x="2" y="2"/>
                    </a:cubicBezTo>
                    <a:cubicBezTo>
                      <a:pt x="3" y="1"/>
                      <a:pt x="3" y="1"/>
                      <a:pt x="3" y="1"/>
                    </a:cubicBezTo>
                    <a:cubicBezTo>
                      <a:pt x="3" y="1"/>
                      <a:pt x="3" y="1"/>
                      <a:pt x="3" y="1"/>
                    </a:cubicBezTo>
                    <a:cubicBezTo>
                      <a:pt x="2" y="2"/>
                      <a:pt x="2" y="2"/>
                      <a:pt x="2" y="2"/>
                    </a:cubicBezTo>
                    <a:cubicBezTo>
                      <a:pt x="3" y="1"/>
                      <a:pt x="3" y="1"/>
                      <a:pt x="3" y="1"/>
                    </a:cubicBezTo>
                    <a:cubicBezTo>
                      <a:pt x="1" y="2"/>
                      <a:pt x="1" y="2"/>
                      <a:pt x="1" y="2"/>
                    </a:cubicBezTo>
                    <a:cubicBezTo>
                      <a:pt x="3" y="2"/>
                      <a:pt x="3" y="2"/>
                      <a:pt x="3" y="2"/>
                    </a:cubicBezTo>
                    <a:cubicBezTo>
                      <a:pt x="3" y="2"/>
                      <a:pt x="3" y="1"/>
                      <a:pt x="3" y="1"/>
                    </a:cubicBezTo>
                    <a:cubicBezTo>
                      <a:pt x="1" y="2"/>
                      <a:pt x="1" y="2"/>
                      <a:pt x="1" y="2"/>
                    </a:cubicBezTo>
                    <a:cubicBezTo>
                      <a:pt x="3" y="2"/>
                      <a:pt x="3" y="2"/>
                      <a:pt x="3" y="2"/>
                    </a:cubicBezTo>
                    <a:cubicBezTo>
                      <a:pt x="1" y="2"/>
                      <a:pt x="1" y="2"/>
                      <a:pt x="1" y="2"/>
                    </a:cubicBezTo>
                    <a:cubicBezTo>
                      <a:pt x="3" y="3"/>
                      <a:pt x="3" y="3"/>
                      <a:pt x="3" y="3"/>
                    </a:cubicBezTo>
                    <a:cubicBezTo>
                      <a:pt x="3" y="2"/>
                      <a:pt x="3" y="2"/>
                      <a:pt x="3" y="2"/>
                    </a:cubicBezTo>
                    <a:cubicBezTo>
                      <a:pt x="1" y="2"/>
                      <a:pt x="1" y="2"/>
                      <a:pt x="1" y="2"/>
                    </a:cubicBezTo>
                    <a:cubicBezTo>
                      <a:pt x="3" y="3"/>
                      <a:pt x="3" y="3"/>
                      <a:pt x="3" y="3"/>
                    </a:cubicBezTo>
                    <a:cubicBezTo>
                      <a:pt x="3" y="2"/>
                      <a:pt x="3" y="1"/>
                      <a:pt x="2" y="1"/>
                    </a:cubicBezTo>
                    <a:cubicBezTo>
                      <a:pt x="2" y="0"/>
                      <a:pt x="1" y="0"/>
                      <a:pt x="0" y="1"/>
                    </a:cubicBezTo>
                    <a:cubicBezTo>
                      <a:pt x="0" y="2"/>
                      <a:pt x="0" y="2"/>
                      <a:pt x="0" y="2"/>
                    </a:cubicBezTo>
                    <a:cubicBezTo>
                      <a:pt x="0" y="3"/>
                      <a:pt x="0" y="3"/>
                      <a:pt x="0" y="3"/>
                    </a:cubicBezTo>
                    <a:cubicBezTo>
                      <a:pt x="1" y="3"/>
                      <a:pt x="1" y="3"/>
                      <a:pt x="1" y="3"/>
                    </a:cubicBezTo>
                    <a:cubicBezTo>
                      <a:pt x="1" y="4"/>
                      <a:pt x="2" y="5"/>
                      <a:pt x="4" y="6"/>
                    </a:cubicBezTo>
                    <a:cubicBezTo>
                      <a:pt x="13" y="12"/>
                      <a:pt x="42" y="29"/>
                      <a:pt x="42" y="29"/>
                    </a:cubicBezTo>
                    <a:cubicBezTo>
                      <a:pt x="43" y="28"/>
                      <a:pt x="43" y="28"/>
                      <a:pt x="43" y="28"/>
                    </a:cubicBezTo>
                    <a:cubicBezTo>
                      <a:pt x="42" y="27"/>
                      <a:pt x="42" y="27"/>
                      <a:pt x="42" y="27"/>
                    </a:cubicBezTo>
                    <a:cubicBezTo>
                      <a:pt x="43" y="28"/>
                      <a:pt x="43" y="28"/>
                      <a:pt x="43" y="28"/>
                    </a:cubicBezTo>
                    <a:cubicBezTo>
                      <a:pt x="43" y="27"/>
                      <a:pt x="43" y="27"/>
                      <a:pt x="43" y="27"/>
                    </a:cubicBezTo>
                    <a:cubicBezTo>
                      <a:pt x="42" y="27"/>
                      <a:pt x="42" y="27"/>
                      <a:pt x="42" y="27"/>
                    </a:cubicBezTo>
                    <a:cubicBezTo>
                      <a:pt x="43" y="28"/>
                      <a:pt x="43" y="28"/>
                      <a:pt x="43" y="28"/>
                    </a:cubicBezTo>
                    <a:cubicBezTo>
                      <a:pt x="43" y="27"/>
                      <a:pt x="43" y="27"/>
                      <a:pt x="43" y="27"/>
                    </a:cubicBezTo>
                    <a:cubicBezTo>
                      <a:pt x="43" y="28"/>
                      <a:pt x="43" y="28"/>
                      <a:pt x="43" y="28"/>
                    </a:cubicBezTo>
                    <a:cubicBezTo>
                      <a:pt x="43" y="27"/>
                      <a:pt x="43" y="27"/>
                      <a:pt x="43" y="27"/>
                    </a:cubicBezTo>
                    <a:cubicBezTo>
                      <a:pt x="43" y="27"/>
                      <a:pt x="43" y="27"/>
                      <a:pt x="43" y="27"/>
                    </a:cubicBezTo>
                    <a:cubicBezTo>
                      <a:pt x="43" y="28"/>
                      <a:pt x="43" y="28"/>
                      <a:pt x="43" y="28"/>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2" y="26"/>
                      <a:pt x="41" y="26"/>
                    </a:cubicBezTo>
                    <a:cubicBezTo>
                      <a:pt x="37" y="24"/>
                      <a:pt x="29" y="20"/>
                      <a:pt x="21" y="16"/>
                    </a:cubicBezTo>
                    <a:cubicBezTo>
                      <a:pt x="14" y="13"/>
                      <a:pt x="8" y="9"/>
                      <a:pt x="8" y="9"/>
                    </a:cubicBezTo>
                    <a:cubicBezTo>
                      <a:pt x="7" y="9"/>
                      <a:pt x="6" y="9"/>
                      <a:pt x="6" y="10"/>
                    </a:cubicBezTo>
                    <a:cubicBezTo>
                      <a:pt x="5" y="11"/>
                      <a:pt x="6" y="12"/>
                      <a:pt x="6" y="12"/>
                    </a:cubicBezTo>
                    <a:cubicBezTo>
                      <a:pt x="28" y="26"/>
                      <a:pt x="28" y="26"/>
                      <a:pt x="28" y="26"/>
                    </a:cubicBezTo>
                    <a:cubicBezTo>
                      <a:pt x="16" y="21"/>
                      <a:pt x="16" y="21"/>
                      <a:pt x="16" y="21"/>
                    </a:cubicBezTo>
                    <a:cubicBezTo>
                      <a:pt x="16" y="21"/>
                      <a:pt x="15" y="21"/>
                      <a:pt x="14" y="22"/>
                    </a:cubicBezTo>
                    <a:cubicBezTo>
                      <a:pt x="14" y="22"/>
                      <a:pt x="14" y="23"/>
                      <a:pt x="15" y="24"/>
                    </a:cubicBezTo>
                    <a:cubicBezTo>
                      <a:pt x="27" y="31"/>
                      <a:pt x="27" y="31"/>
                      <a:pt x="27" y="31"/>
                    </a:cubicBezTo>
                    <a:cubicBezTo>
                      <a:pt x="21" y="29"/>
                      <a:pt x="21" y="29"/>
                      <a:pt x="21" y="29"/>
                    </a:cubicBezTo>
                    <a:cubicBezTo>
                      <a:pt x="21" y="29"/>
                      <a:pt x="20" y="29"/>
                      <a:pt x="19" y="30"/>
                    </a:cubicBezTo>
                    <a:cubicBezTo>
                      <a:pt x="19" y="31"/>
                      <a:pt x="19" y="31"/>
                      <a:pt x="20" y="32"/>
                    </a:cubicBezTo>
                    <a:cubicBezTo>
                      <a:pt x="20" y="32"/>
                      <a:pt x="25" y="35"/>
                      <a:pt x="30" y="38"/>
                    </a:cubicBezTo>
                    <a:cubicBezTo>
                      <a:pt x="33" y="39"/>
                      <a:pt x="35" y="41"/>
                      <a:pt x="37" y="42"/>
                    </a:cubicBezTo>
                    <a:cubicBezTo>
                      <a:pt x="38" y="43"/>
                      <a:pt x="39" y="43"/>
                      <a:pt x="39" y="43"/>
                    </a:cubicBezTo>
                    <a:cubicBezTo>
                      <a:pt x="40" y="44"/>
                      <a:pt x="40" y="44"/>
                      <a:pt x="40" y="44"/>
                    </a:cubicBezTo>
                    <a:cubicBezTo>
                      <a:pt x="40" y="44"/>
                      <a:pt x="40" y="44"/>
                      <a:pt x="40" y="44"/>
                    </a:cubicBezTo>
                    <a:cubicBezTo>
                      <a:pt x="40" y="43"/>
                      <a:pt x="40" y="43"/>
                      <a:pt x="40" y="43"/>
                    </a:cubicBezTo>
                    <a:cubicBezTo>
                      <a:pt x="40" y="44"/>
                      <a:pt x="40" y="44"/>
                      <a:pt x="40" y="44"/>
                    </a:cubicBezTo>
                    <a:cubicBezTo>
                      <a:pt x="40" y="44"/>
                      <a:pt x="40" y="44"/>
                      <a:pt x="40" y="44"/>
                    </a:cubicBezTo>
                    <a:cubicBezTo>
                      <a:pt x="40" y="43"/>
                      <a:pt x="40" y="43"/>
                      <a:pt x="40" y="43"/>
                    </a:cubicBezTo>
                    <a:cubicBezTo>
                      <a:pt x="40" y="44"/>
                      <a:pt x="40" y="44"/>
                      <a:pt x="40" y="44"/>
                    </a:cubicBezTo>
                    <a:cubicBezTo>
                      <a:pt x="41" y="43"/>
                      <a:pt x="41" y="43"/>
                      <a:pt x="41" y="43"/>
                    </a:cubicBezTo>
                    <a:cubicBezTo>
                      <a:pt x="39" y="43"/>
                      <a:pt x="39" y="43"/>
                      <a:pt x="39" y="43"/>
                    </a:cubicBezTo>
                    <a:cubicBezTo>
                      <a:pt x="39" y="44"/>
                      <a:pt x="40" y="44"/>
                      <a:pt x="40" y="44"/>
                    </a:cubicBezTo>
                    <a:cubicBezTo>
                      <a:pt x="41" y="43"/>
                      <a:pt x="41" y="43"/>
                      <a:pt x="41" y="43"/>
                    </a:cubicBezTo>
                    <a:cubicBezTo>
                      <a:pt x="39" y="43"/>
                      <a:pt x="39" y="43"/>
                      <a:pt x="39" y="43"/>
                    </a:cubicBezTo>
                    <a:cubicBezTo>
                      <a:pt x="41" y="43"/>
                      <a:pt x="41" y="43"/>
                      <a:pt x="41" y="43"/>
                    </a:cubicBezTo>
                    <a:cubicBezTo>
                      <a:pt x="40" y="42"/>
                      <a:pt x="40" y="42"/>
                      <a:pt x="40" y="42"/>
                    </a:cubicBezTo>
                    <a:cubicBezTo>
                      <a:pt x="39" y="43"/>
                      <a:pt x="39" y="43"/>
                      <a:pt x="39" y="43"/>
                    </a:cubicBezTo>
                    <a:cubicBezTo>
                      <a:pt x="41" y="43"/>
                      <a:pt x="41" y="43"/>
                      <a:pt x="41" y="43"/>
                    </a:cubicBezTo>
                    <a:cubicBezTo>
                      <a:pt x="40" y="42"/>
                      <a:pt x="40" y="42"/>
                      <a:pt x="40" y="42"/>
                    </a:cubicBezTo>
                    <a:cubicBezTo>
                      <a:pt x="41" y="43"/>
                      <a:pt x="41" y="43"/>
                      <a:pt x="41" y="43"/>
                    </a:cubicBezTo>
                    <a:cubicBezTo>
                      <a:pt x="41" y="42"/>
                      <a:pt x="41" y="42"/>
                      <a:pt x="41" y="42"/>
                    </a:cubicBezTo>
                    <a:cubicBezTo>
                      <a:pt x="25" y="36"/>
                      <a:pt x="25" y="36"/>
                      <a:pt x="25" y="36"/>
                    </a:cubicBezTo>
                    <a:cubicBezTo>
                      <a:pt x="24" y="36"/>
                      <a:pt x="24" y="36"/>
                      <a:pt x="23" y="37"/>
                    </a:cubicBezTo>
                    <a:cubicBezTo>
                      <a:pt x="23" y="38"/>
                      <a:pt x="23" y="38"/>
                      <a:pt x="24" y="39"/>
                    </a:cubicBezTo>
                    <a:cubicBezTo>
                      <a:pt x="36" y="46"/>
                      <a:pt x="36" y="46"/>
                      <a:pt x="36" y="46"/>
                    </a:cubicBezTo>
                    <a:cubicBezTo>
                      <a:pt x="32" y="48"/>
                      <a:pt x="32" y="48"/>
                      <a:pt x="32" y="48"/>
                    </a:cubicBezTo>
                    <a:cubicBezTo>
                      <a:pt x="32" y="48"/>
                      <a:pt x="31" y="48"/>
                      <a:pt x="31" y="49"/>
                    </a:cubicBezTo>
                    <a:cubicBezTo>
                      <a:pt x="31" y="49"/>
                      <a:pt x="31" y="50"/>
                      <a:pt x="32" y="50"/>
                    </a:cubicBezTo>
                    <a:cubicBezTo>
                      <a:pt x="38" y="54"/>
                      <a:pt x="38" y="54"/>
                      <a:pt x="38" y="54"/>
                    </a:cubicBezTo>
                    <a:cubicBezTo>
                      <a:pt x="36" y="58"/>
                      <a:pt x="36" y="58"/>
                      <a:pt x="36" y="58"/>
                    </a:cubicBezTo>
                    <a:cubicBezTo>
                      <a:pt x="36" y="58"/>
                      <a:pt x="36" y="59"/>
                      <a:pt x="37" y="60"/>
                    </a:cubicBezTo>
                    <a:cubicBezTo>
                      <a:pt x="38" y="61"/>
                      <a:pt x="38" y="61"/>
                      <a:pt x="38" y="61"/>
                    </a:cubicBezTo>
                    <a:cubicBezTo>
                      <a:pt x="39" y="61"/>
                      <a:pt x="40" y="61"/>
                      <a:pt x="40" y="60"/>
                    </a:cubicBezTo>
                    <a:cubicBezTo>
                      <a:pt x="41" y="59"/>
                      <a:pt x="41" y="58"/>
                      <a:pt x="40" y="5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8" name="Freeform 1209"/>
              <p:cNvSpPr>
                <a:spLocks/>
              </p:cNvSpPr>
              <p:nvPr/>
            </p:nvSpPr>
            <p:spPr bwMode="auto">
              <a:xfrm>
                <a:off x="4155906" y="554606"/>
                <a:ext cx="275250" cy="191548"/>
              </a:xfrm>
              <a:custGeom>
                <a:avLst/>
                <a:gdLst>
                  <a:gd name="T0" fmla="*/ 43 w 126"/>
                  <a:gd name="T1" fmla="*/ 33 h 87"/>
                  <a:gd name="T2" fmla="*/ 92 w 126"/>
                  <a:gd name="T3" fmla="*/ 58 h 87"/>
                  <a:gd name="T4" fmla="*/ 92 w 126"/>
                  <a:gd name="T5" fmla="*/ 56 h 87"/>
                  <a:gd name="T6" fmla="*/ 70 w 126"/>
                  <a:gd name="T7" fmla="*/ 41 h 87"/>
                  <a:gd name="T8" fmla="*/ 9 w 126"/>
                  <a:gd name="T9" fmla="*/ 4 h 87"/>
                  <a:gd name="T10" fmla="*/ 3 w 126"/>
                  <a:gd name="T11" fmla="*/ 0 h 87"/>
                  <a:gd name="T12" fmla="*/ 2 w 126"/>
                  <a:gd name="T13" fmla="*/ 0 h 87"/>
                  <a:gd name="T14" fmla="*/ 2 w 126"/>
                  <a:gd name="T15" fmla="*/ 0 h 87"/>
                  <a:gd name="T16" fmla="*/ 2 w 126"/>
                  <a:gd name="T17" fmla="*/ 1 h 87"/>
                  <a:gd name="T18" fmla="*/ 1 w 126"/>
                  <a:gd name="T19" fmla="*/ 1 h 87"/>
                  <a:gd name="T20" fmla="*/ 2 w 126"/>
                  <a:gd name="T21" fmla="*/ 0 h 87"/>
                  <a:gd name="T22" fmla="*/ 2 w 126"/>
                  <a:gd name="T23" fmla="*/ 0 h 87"/>
                  <a:gd name="T24" fmla="*/ 3 w 126"/>
                  <a:gd name="T25" fmla="*/ 0 h 87"/>
                  <a:gd name="T26" fmla="*/ 1 w 126"/>
                  <a:gd name="T27" fmla="*/ 1 h 87"/>
                  <a:gd name="T28" fmla="*/ 1 w 126"/>
                  <a:gd name="T29" fmla="*/ 1 h 87"/>
                  <a:gd name="T30" fmla="*/ 3 w 126"/>
                  <a:gd name="T31" fmla="*/ 0 h 87"/>
                  <a:gd name="T32" fmla="*/ 3 w 126"/>
                  <a:gd name="T33" fmla="*/ 1 h 87"/>
                  <a:gd name="T34" fmla="*/ 3 w 126"/>
                  <a:gd name="T35" fmla="*/ 2 h 87"/>
                  <a:gd name="T36" fmla="*/ 2 w 126"/>
                  <a:gd name="T37" fmla="*/ 3 h 87"/>
                  <a:gd name="T38" fmla="*/ 1 w 126"/>
                  <a:gd name="T39" fmla="*/ 1 h 87"/>
                  <a:gd name="T40" fmla="*/ 2 w 126"/>
                  <a:gd name="T41" fmla="*/ 2 h 87"/>
                  <a:gd name="T42" fmla="*/ 2 w 126"/>
                  <a:gd name="T43" fmla="*/ 3 h 87"/>
                  <a:gd name="T44" fmla="*/ 2 w 126"/>
                  <a:gd name="T45" fmla="*/ 3 h 87"/>
                  <a:gd name="T46" fmla="*/ 5 w 126"/>
                  <a:gd name="T47" fmla="*/ 4 h 87"/>
                  <a:gd name="T48" fmla="*/ 51 w 126"/>
                  <a:gd name="T49" fmla="*/ 27 h 87"/>
                  <a:gd name="T50" fmla="*/ 59 w 126"/>
                  <a:gd name="T51" fmla="*/ 30 h 87"/>
                  <a:gd name="T52" fmla="*/ 20 w 126"/>
                  <a:gd name="T53" fmla="*/ 4 h 87"/>
                  <a:gd name="T54" fmla="*/ 18 w 126"/>
                  <a:gd name="T55" fmla="*/ 6 h 87"/>
                  <a:gd name="T56" fmla="*/ 58 w 126"/>
                  <a:gd name="T57" fmla="*/ 29 h 87"/>
                  <a:gd name="T58" fmla="*/ 32 w 126"/>
                  <a:gd name="T59" fmla="*/ 14 h 87"/>
                  <a:gd name="T60" fmla="*/ 6 w 126"/>
                  <a:gd name="T61" fmla="*/ 1 h 87"/>
                  <a:gd name="T62" fmla="*/ 2 w 126"/>
                  <a:gd name="T63" fmla="*/ 0 h 87"/>
                  <a:gd name="T64" fmla="*/ 0 w 126"/>
                  <a:gd name="T65" fmla="*/ 0 h 87"/>
                  <a:gd name="T66" fmla="*/ 0 w 126"/>
                  <a:gd name="T67" fmla="*/ 2 h 87"/>
                  <a:gd name="T68" fmla="*/ 1 w 126"/>
                  <a:gd name="T69" fmla="*/ 3 h 87"/>
                  <a:gd name="T70" fmla="*/ 55 w 126"/>
                  <a:gd name="T71" fmla="*/ 35 h 87"/>
                  <a:gd name="T72" fmla="*/ 87 w 126"/>
                  <a:gd name="T73" fmla="*/ 56 h 87"/>
                  <a:gd name="T74" fmla="*/ 90 w 126"/>
                  <a:gd name="T75" fmla="*/ 58 h 87"/>
                  <a:gd name="T76" fmla="*/ 91 w 126"/>
                  <a:gd name="T77" fmla="*/ 57 h 87"/>
                  <a:gd name="T78" fmla="*/ 90 w 126"/>
                  <a:gd name="T79" fmla="*/ 58 h 87"/>
                  <a:gd name="T80" fmla="*/ 90 w 126"/>
                  <a:gd name="T81" fmla="*/ 57 h 87"/>
                  <a:gd name="T82" fmla="*/ 90 w 126"/>
                  <a:gd name="T83" fmla="*/ 57 h 87"/>
                  <a:gd name="T84" fmla="*/ 91 w 126"/>
                  <a:gd name="T85" fmla="*/ 57 h 87"/>
                  <a:gd name="T86" fmla="*/ 91 w 126"/>
                  <a:gd name="T87" fmla="*/ 57 h 87"/>
                  <a:gd name="T88" fmla="*/ 2 w 126"/>
                  <a:gd name="T89" fmla="*/ 7 h 87"/>
                  <a:gd name="T90" fmla="*/ 1 w 126"/>
                  <a:gd name="T91" fmla="*/ 10 h 87"/>
                  <a:gd name="T92" fmla="*/ 126 w 126"/>
                  <a:gd name="T9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 h="87">
                    <a:moveTo>
                      <a:pt x="125" y="85"/>
                    </a:moveTo>
                    <a:cubicBezTo>
                      <a:pt x="43" y="33"/>
                      <a:pt x="43" y="33"/>
                      <a:pt x="43" y="33"/>
                    </a:cubicBezTo>
                    <a:cubicBezTo>
                      <a:pt x="91" y="59"/>
                      <a:pt x="91" y="59"/>
                      <a:pt x="91" y="59"/>
                    </a:cubicBezTo>
                    <a:cubicBezTo>
                      <a:pt x="91" y="59"/>
                      <a:pt x="92" y="59"/>
                      <a:pt x="92" y="58"/>
                    </a:cubicBezTo>
                    <a:cubicBezTo>
                      <a:pt x="93" y="57"/>
                      <a:pt x="93" y="57"/>
                      <a:pt x="93" y="57"/>
                    </a:cubicBezTo>
                    <a:cubicBezTo>
                      <a:pt x="93" y="57"/>
                      <a:pt x="92" y="56"/>
                      <a:pt x="92" y="56"/>
                    </a:cubicBezTo>
                    <a:cubicBezTo>
                      <a:pt x="92" y="55"/>
                      <a:pt x="91" y="55"/>
                      <a:pt x="90" y="54"/>
                    </a:cubicBezTo>
                    <a:cubicBezTo>
                      <a:pt x="87" y="51"/>
                      <a:pt x="79" y="46"/>
                      <a:pt x="70" y="41"/>
                    </a:cubicBezTo>
                    <a:cubicBezTo>
                      <a:pt x="57" y="33"/>
                      <a:pt x="40" y="22"/>
                      <a:pt x="26" y="14"/>
                    </a:cubicBezTo>
                    <a:cubicBezTo>
                      <a:pt x="19" y="10"/>
                      <a:pt x="13" y="7"/>
                      <a:pt x="9" y="4"/>
                    </a:cubicBezTo>
                    <a:cubicBezTo>
                      <a:pt x="7" y="3"/>
                      <a:pt x="5" y="2"/>
                      <a:pt x="4" y="1"/>
                    </a:cubicBezTo>
                    <a:cubicBezTo>
                      <a:pt x="3" y="1"/>
                      <a:pt x="3" y="0"/>
                      <a:pt x="3" y="0"/>
                    </a:cubicBezTo>
                    <a:cubicBezTo>
                      <a:pt x="2" y="0"/>
                      <a:pt x="2" y="0"/>
                      <a:pt x="2" y="0"/>
                    </a:cubicBezTo>
                    <a:cubicBezTo>
                      <a:pt x="2" y="0"/>
                      <a:pt x="2" y="0"/>
                      <a:pt x="2" y="0"/>
                    </a:cubicBezTo>
                    <a:cubicBezTo>
                      <a:pt x="2" y="1"/>
                      <a:pt x="2" y="1"/>
                      <a:pt x="2" y="1"/>
                    </a:cubicBezTo>
                    <a:cubicBezTo>
                      <a:pt x="2" y="0"/>
                      <a:pt x="2" y="0"/>
                      <a:pt x="2" y="0"/>
                    </a:cubicBezTo>
                    <a:cubicBezTo>
                      <a:pt x="2" y="0"/>
                      <a:pt x="2" y="0"/>
                      <a:pt x="2" y="0"/>
                    </a:cubicBezTo>
                    <a:cubicBezTo>
                      <a:pt x="2" y="1"/>
                      <a:pt x="2" y="1"/>
                      <a:pt x="2" y="1"/>
                    </a:cubicBezTo>
                    <a:cubicBezTo>
                      <a:pt x="2" y="0"/>
                      <a:pt x="2" y="0"/>
                      <a:pt x="2" y="0"/>
                    </a:cubicBezTo>
                    <a:cubicBezTo>
                      <a:pt x="1" y="1"/>
                      <a:pt x="1" y="1"/>
                      <a:pt x="1" y="1"/>
                    </a:cubicBezTo>
                    <a:cubicBezTo>
                      <a:pt x="2" y="0"/>
                      <a:pt x="2" y="0"/>
                      <a:pt x="2" y="0"/>
                    </a:cubicBezTo>
                    <a:cubicBezTo>
                      <a:pt x="2" y="0"/>
                      <a:pt x="2" y="0"/>
                      <a:pt x="2" y="0"/>
                    </a:cubicBezTo>
                    <a:cubicBezTo>
                      <a:pt x="1" y="1"/>
                      <a:pt x="1" y="1"/>
                      <a:pt x="1" y="1"/>
                    </a:cubicBezTo>
                    <a:cubicBezTo>
                      <a:pt x="2" y="0"/>
                      <a:pt x="2" y="0"/>
                      <a:pt x="2" y="0"/>
                    </a:cubicBezTo>
                    <a:cubicBezTo>
                      <a:pt x="1" y="1"/>
                      <a:pt x="1" y="1"/>
                      <a:pt x="1" y="1"/>
                    </a:cubicBezTo>
                    <a:cubicBezTo>
                      <a:pt x="3" y="0"/>
                      <a:pt x="3" y="0"/>
                      <a:pt x="3" y="0"/>
                    </a:cubicBezTo>
                    <a:cubicBezTo>
                      <a:pt x="2" y="0"/>
                      <a:pt x="2" y="0"/>
                      <a:pt x="2" y="0"/>
                    </a:cubicBezTo>
                    <a:cubicBezTo>
                      <a:pt x="1" y="1"/>
                      <a:pt x="1" y="1"/>
                      <a:pt x="1" y="1"/>
                    </a:cubicBezTo>
                    <a:cubicBezTo>
                      <a:pt x="3" y="0"/>
                      <a:pt x="3" y="0"/>
                      <a:pt x="3" y="0"/>
                    </a:cubicBezTo>
                    <a:cubicBezTo>
                      <a:pt x="1" y="1"/>
                      <a:pt x="1" y="1"/>
                      <a:pt x="1" y="1"/>
                    </a:cubicBezTo>
                    <a:cubicBezTo>
                      <a:pt x="3" y="1"/>
                      <a:pt x="3" y="1"/>
                      <a:pt x="3" y="1"/>
                    </a:cubicBezTo>
                    <a:cubicBezTo>
                      <a:pt x="3" y="1"/>
                      <a:pt x="3" y="1"/>
                      <a:pt x="3" y="0"/>
                    </a:cubicBezTo>
                    <a:cubicBezTo>
                      <a:pt x="1" y="1"/>
                      <a:pt x="1" y="1"/>
                      <a:pt x="1" y="1"/>
                    </a:cubicBezTo>
                    <a:cubicBezTo>
                      <a:pt x="3" y="1"/>
                      <a:pt x="3" y="1"/>
                      <a:pt x="3" y="1"/>
                    </a:cubicBezTo>
                    <a:cubicBezTo>
                      <a:pt x="1" y="1"/>
                      <a:pt x="1" y="1"/>
                      <a:pt x="1" y="1"/>
                    </a:cubicBezTo>
                    <a:cubicBezTo>
                      <a:pt x="3" y="2"/>
                      <a:pt x="3" y="2"/>
                      <a:pt x="3" y="2"/>
                    </a:cubicBezTo>
                    <a:cubicBezTo>
                      <a:pt x="1" y="1"/>
                      <a:pt x="1" y="1"/>
                      <a:pt x="1" y="1"/>
                    </a:cubicBezTo>
                    <a:cubicBezTo>
                      <a:pt x="2" y="3"/>
                      <a:pt x="2" y="3"/>
                      <a:pt x="2" y="3"/>
                    </a:cubicBezTo>
                    <a:cubicBezTo>
                      <a:pt x="3" y="2"/>
                      <a:pt x="3" y="2"/>
                      <a:pt x="3" y="2"/>
                    </a:cubicBezTo>
                    <a:cubicBezTo>
                      <a:pt x="1" y="1"/>
                      <a:pt x="1" y="1"/>
                      <a:pt x="1" y="1"/>
                    </a:cubicBezTo>
                    <a:cubicBezTo>
                      <a:pt x="2" y="3"/>
                      <a:pt x="2" y="3"/>
                      <a:pt x="2" y="3"/>
                    </a:cubicBezTo>
                    <a:cubicBezTo>
                      <a:pt x="2" y="2"/>
                      <a:pt x="2" y="2"/>
                      <a:pt x="2" y="2"/>
                    </a:cubicBezTo>
                    <a:cubicBezTo>
                      <a:pt x="2" y="3"/>
                      <a:pt x="2" y="3"/>
                      <a:pt x="2" y="3"/>
                    </a:cubicBezTo>
                    <a:cubicBezTo>
                      <a:pt x="2" y="3"/>
                      <a:pt x="2" y="3"/>
                      <a:pt x="2" y="3"/>
                    </a:cubicBezTo>
                    <a:cubicBezTo>
                      <a:pt x="2" y="2"/>
                      <a:pt x="2" y="2"/>
                      <a:pt x="2" y="2"/>
                    </a:cubicBezTo>
                    <a:cubicBezTo>
                      <a:pt x="2" y="3"/>
                      <a:pt x="2" y="3"/>
                      <a:pt x="2" y="3"/>
                    </a:cubicBezTo>
                    <a:cubicBezTo>
                      <a:pt x="2" y="3"/>
                      <a:pt x="2" y="3"/>
                      <a:pt x="2" y="3"/>
                    </a:cubicBezTo>
                    <a:cubicBezTo>
                      <a:pt x="2" y="3"/>
                      <a:pt x="3" y="3"/>
                      <a:pt x="5" y="4"/>
                    </a:cubicBezTo>
                    <a:cubicBezTo>
                      <a:pt x="12" y="7"/>
                      <a:pt x="25" y="13"/>
                      <a:pt x="36" y="19"/>
                    </a:cubicBezTo>
                    <a:cubicBezTo>
                      <a:pt x="42" y="22"/>
                      <a:pt x="47" y="25"/>
                      <a:pt x="51" y="27"/>
                    </a:cubicBezTo>
                    <a:cubicBezTo>
                      <a:pt x="55" y="29"/>
                      <a:pt x="57" y="31"/>
                      <a:pt x="57" y="31"/>
                    </a:cubicBezTo>
                    <a:cubicBezTo>
                      <a:pt x="58" y="31"/>
                      <a:pt x="59" y="31"/>
                      <a:pt x="59" y="30"/>
                    </a:cubicBezTo>
                    <a:cubicBezTo>
                      <a:pt x="60" y="29"/>
                      <a:pt x="59" y="28"/>
                      <a:pt x="59" y="28"/>
                    </a:cubicBezTo>
                    <a:cubicBezTo>
                      <a:pt x="20" y="4"/>
                      <a:pt x="20" y="4"/>
                      <a:pt x="20" y="4"/>
                    </a:cubicBezTo>
                    <a:cubicBezTo>
                      <a:pt x="19" y="3"/>
                      <a:pt x="18" y="3"/>
                      <a:pt x="18" y="4"/>
                    </a:cubicBezTo>
                    <a:cubicBezTo>
                      <a:pt x="17" y="5"/>
                      <a:pt x="17" y="6"/>
                      <a:pt x="18" y="6"/>
                    </a:cubicBezTo>
                    <a:cubicBezTo>
                      <a:pt x="57" y="30"/>
                      <a:pt x="57" y="30"/>
                      <a:pt x="57" y="30"/>
                    </a:cubicBezTo>
                    <a:cubicBezTo>
                      <a:pt x="58" y="29"/>
                      <a:pt x="58" y="29"/>
                      <a:pt x="58" y="29"/>
                    </a:cubicBezTo>
                    <a:cubicBezTo>
                      <a:pt x="59" y="28"/>
                      <a:pt x="59" y="28"/>
                      <a:pt x="59" y="28"/>
                    </a:cubicBezTo>
                    <a:cubicBezTo>
                      <a:pt x="59" y="28"/>
                      <a:pt x="46" y="21"/>
                      <a:pt x="32" y="14"/>
                    </a:cubicBezTo>
                    <a:cubicBezTo>
                      <a:pt x="25" y="10"/>
                      <a:pt x="18" y="7"/>
                      <a:pt x="13" y="4"/>
                    </a:cubicBezTo>
                    <a:cubicBezTo>
                      <a:pt x="10" y="3"/>
                      <a:pt x="8" y="2"/>
                      <a:pt x="6" y="1"/>
                    </a:cubicBezTo>
                    <a:cubicBezTo>
                      <a:pt x="5" y="1"/>
                      <a:pt x="4" y="0"/>
                      <a:pt x="3" y="0"/>
                    </a:cubicBezTo>
                    <a:cubicBezTo>
                      <a:pt x="3" y="0"/>
                      <a:pt x="2" y="0"/>
                      <a:pt x="2" y="0"/>
                    </a:cubicBezTo>
                    <a:cubicBezTo>
                      <a:pt x="1" y="0"/>
                      <a:pt x="1" y="0"/>
                      <a:pt x="1" y="0"/>
                    </a:cubicBezTo>
                    <a:cubicBezTo>
                      <a:pt x="1" y="0"/>
                      <a:pt x="0" y="0"/>
                      <a:pt x="0" y="0"/>
                    </a:cubicBezTo>
                    <a:cubicBezTo>
                      <a:pt x="0" y="1"/>
                      <a:pt x="0" y="1"/>
                      <a:pt x="0" y="1"/>
                    </a:cubicBezTo>
                    <a:cubicBezTo>
                      <a:pt x="0" y="2"/>
                      <a:pt x="0" y="2"/>
                      <a:pt x="0" y="2"/>
                    </a:cubicBezTo>
                    <a:cubicBezTo>
                      <a:pt x="0" y="2"/>
                      <a:pt x="0" y="2"/>
                      <a:pt x="0" y="2"/>
                    </a:cubicBezTo>
                    <a:cubicBezTo>
                      <a:pt x="1" y="3"/>
                      <a:pt x="1" y="3"/>
                      <a:pt x="1" y="3"/>
                    </a:cubicBezTo>
                    <a:cubicBezTo>
                      <a:pt x="1" y="3"/>
                      <a:pt x="3" y="4"/>
                      <a:pt x="6" y="6"/>
                    </a:cubicBezTo>
                    <a:cubicBezTo>
                      <a:pt x="15" y="11"/>
                      <a:pt x="36" y="24"/>
                      <a:pt x="55" y="35"/>
                    </a:cubicBezTo>
                    <a:cubicBezTo>
                      <a:pt x="65" y="41"/>
                      <a:pt x="73" y="46"/>
                      <a:pt x="80" y="50"/>
                    </a:cubicBezTo>
                    <a:cubicBezTo>
                      <a:pt x="83" y="53"/>
                      <a:pt x="86" y="54"/>
                      <a:pt x="87" y="56"/>
                    </a:cubicBezTo>
                    <a:cubicBezTo>
                      <a:pt x="88" y="56"/>
                      <a:pt x="89" y="57"/>
                      <a:pt x="89" y="57"/>
                    </a:cubicBezTo>
                    <a:cubicBezTo>
                      <a:pt x="90" y="58"/>
                      <a:pt x="90" y="58"/>
                      <a:pt x="90" y="58"/>
                    </a:cubicBezTo>
                    <a:cubicBezTo>
                      <a:pt x="90" y="58"/>
                      <a:pt x="90" y="58"/>
                      <a:pt x="90" y="58"/>
                    </a:cubicBezTo>
                    <a:cubicBezTo>
                      <a:pt x="91" y="57"/>
                      <a:pt x="91" y="57"/>
                      <a:pt x="91" y="57"/>
                    </a:cubicBezTo>
                    <a:cubicBezTo>
                      <a:pt x="90" y="57"/>
                      <a:pt x="90" y="57"/>
                      <a:pt x="90" y="57"/>
                    </a:cubicBezTo>
                    <a:cubicBezTo>
                      <a:pt x="90" y="58"/>
                      <a:pt x="90" y="58"/>
                      <a:pt x="90" y="58"/>
                    </a:cubicBezTo>
                    <a:cubicBezTo>
                      <a:pt x="91" y="57"/>
                      <a:pt x="91" y="57"/>
                      <a:pt x="91" y="57"/>
                    </a:cubicBezTo>
                    <a:cubicBezTo>
                      <a:pt x="90" y="57"/>
                      <a:pt x="90" y="57"/>
                      <a:pt x="90" y="57"/>
                    </a:cubicBezTo>
                    <a:cubicBezTo>
                      <a:pt x="91" y="57"/>
                      <a:pt x="91" y="57"/>
                      <a:pt x="91" y="57"/>
                    </a:cubicBezTo>
                    <a:cubicBezTo>
                      <a:pt x="90" y="57"/>
                      <a:pt x="90" y="57"/>
                      <a:pt x="90" y="57"/>
                    </a:cubicBezTo>
                    <a:cubicBezTo>
                      <a:pt x="90" y="57"/>
                      <a:pt x="90" y="57"/>
                      <a:pt x="90" y="57"/>
                    </a:cubicBezTo>
                    <a:cubicBezTo>
                      <a:pt x="91" y="57"/>
                      <a:pt x="91" y="57"/>
                      <a:pt x="91" y="57"/>
                    </a:cubicBezTo>
                    <a:cubicBezTo>
                      <a:pt x="90" y="57"/>
                      <a:pt x="90" y="57"/>
                      <a:pt x="90" y="57"/>
                    </a:cubicBezTo>
                    <a:cubicBezTo>
                      <a:pt x="91" y="57"/>
                      <a:pt x="91" y="57"/>
                      <a:pt x="91" y="57"/>
                    </a:cubicBezTo>
                    <a:cubicBezTo>
                      <a:pt x="92" y="56"/>
                      <a:pt x="92" y="56"/>
                      <a:pt x="92" y="56"/>
                    </a:cubicBezTo>
                    <a:cubicBezTo>
                      <a:pt x="2" y="7"/>
                      <a:pt x="2" y="7"/>
                      <a:pt x="2" y="7"/>
                    </a:cubicBezTo>
                    <a:cubicBezTo>
                      <a:pt x="1" y="7"/>
                      <a:pt x="0" y="7"/>
                      <a:pt x="0" y="8"/>
                    </a:cubicBezTo>
                    <a:cubicBezTo>
                      <a:pt x="0" y="9"/>
                      <a:pt x="0" y="10"/>
                      <a:pt x="1" y="10"/>
                    </a:cubicBezTo>
                    <a:cubicBezTo>
                      <a:pt x="124" y="87"/>
                      <a:pt x="124" y="87"/>
                      <a:pt x="124" y="87"/>
                    </a:cubicBezTo>
                    <a:cubicBezTo>
                      <a:pt x="125" y="87"/>
                      <a:pt x="125" y="87"/>
                      <a:pt x="126" y="87"/>
                    </a:cubicBezTo>
                    <a:cubicBezTo>
                      <a:pt x="126" y="86"/>
                      <a:pt x="126" y="85"/>
                      <a:pt x="125" y="8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9" name="Freeform 1211"/>
              <p:cNvSpPr>
                <a:spLocks/>
              </p:cNvSpPr>
              <p:nvPr/>
            </p:nvSpPr>
            <p:spPr bwMode="auto">
              <a:xfrm>
                <a:off x="4159125" y="588409"/>
                <a:ext cx="370220" cy="347685"/>
              </a:xfrm>
              <a:custGeom>
                <a:avLst/>
                <a:gdLst>
                  <a:gd name="T0" fmla="*/ 117 w 169"/>
                  <a:gd name="T1" fmla="*/ 150 h 159"/>
                  <a:gd name="T2" fmla="*/ 116 w 169"/>
                  <a:gd name="T3" fmla="*/ 150 h 159"/>
                  <a:gd name="T4" fmla="*/ 128 w 169"/>
                  <a:gd name="T5" fmla="*/ 148 h 159"/>
                  <a:gd name="T6" fmla="*/ 113 w 169"/>
                  <a:gd name="T7" fmla="*/ 131 h 159"/>
                  <a:gd name="T8" fmla="*/ 112 w 169"/>
                  <a:gd name="T9" fmla="*/ 132 h 159"/>
                  <a:gd name="T10" fmla="*/ 72 w 169"/>
                  <a:gd name="T11" fmla="*/ 99 h 159"/>
                  <a:gd name="T12" fmla="*/ 71 w 169"/>
                  <a:gd name="T13" fmla="*/ 100 h 159"/>
                  <a:gd name="T14" fmla="*/ 41 w 169"/>
                  <a:gd name="T15" fmla="*/ 76 h 159"/>
                  <a:gd name="T16" fmla="*/ 42 w 169"/>
                  <a:gd name="T17" fmla="*/ 76 h 159"/>
                  <a:gd name="T18" fmla="*/ 40 w 169"/>
                  <a:gd name="T19" fmla="*/ 76 h 159"/>
                  <a:gd name="T20" fmla="*/ 42 w 169"/>
                  <a:gd name="T21" fmla="*/ 79 h 159"/>
                  <a:gd name="T22" fmla="*/ 27 w 169"/>
                  <a:gd name="T23" fmla="*/ 62 h 159"/>
                  <a:gd name="T24" fmla="*/ 9 w 169"/>
                  <a:gd name="T25" fmla="*/ 49 h 159"/>
                  <a:gd name="T26" fmla="*/ 169 w 169"/>
                  <a:gd name="T27" fmla="*/ 143 h 159"/>
                  <a:gd name="T28" fmla="*/ 7 w 169"/>
                  <a:gd name="T29" fmla="*/ 44 h 159"/>
                  <a:gd name="T30" fmla="*/ 165 w 169"/>
                  <a:gd name="T31" fmla="*/ 137 h 159"/>
                  <a:gd name="T32" fmla="*/ 9 w 169"/>
                  <a:gd name="T33" fmla="*/ 36 h 159"/>
                  <a:gd name="T34" fmla="*/ 8 w 169"/>
                  <a:gd name="T35" fmla="*/ 37 h 159"/>
                  <a:gd name="T36" fmla="*/ 9 w 169"/>
                  <a:gd name="T37" fmla="*/ 38 h 159"/>
                  <a:gd name="T38" fmla="*/ 150 w 169"/>
                  <a:gd name="T39" fmla="*/ 122 h 159"/>
                  <a:gd name="T40" fmla="*/ 6 w 169"/>
                  <a:gd name="T41" fmla="*/ 30 h 159"/>
                  <a:gd name="T42" fmla="*/ 155 w 169"/>
                  <a:gd name="T43" fmla="*/ 119 h 159"/>
                  <a:gd name="T44" fmla="*/ 10 w 169"/>
                  <a:gd name="T45" fmla="*/ 26 h 159"/>
                  <a:gd name="T46" fmla="*/ 5 w 169"/>
                  <a:gd name="T47" fmla="*/ 23 h 159"/>
                  <a:gd name="T48" fmla="*/ 6 w 169"/>
                  <a:gd name="T49" fmla="*/ 18 h 159"/>
                  <a:gd name="T50" fmla="*/ 5 w 169"/>
                  <a:gd name="T51" fmla="*/ 21 h 159"/>
                  <a:gd name="T52" fmla="*/ 153 w 169"/>
                  <a:gd name="T53" fmla="*/ 105 h 159"/>
                  <a:gd name="T54" fmla="*/ 5 w 169"/>
                  <a:gd name="T55" fmla="*/ 14 h 159"/>
                  <a:gd name="T56" fmla="*/ 146 w 169"/>
                  <a:gd name="T57" fmla="*/ 99 h 159"/>
                  <a:gd name="T58" fmla="*/ 4 w 169"/>
                  <a:gd name="T59" fmla="*/ 8 h 159"/>
                  <a:gd name="T60" fmla="*/ 2 w 169"/>
                  <a:gd name="T61" fmla="*/ 8 h 159"/>
                  <a:gd name="T62" fmla="*/ 139 w 169"/>
                  <a:gd name="T63" fmla="*/ 89 h 159"/>
                  <a:gd name="T64" fmla="*/ 137 w 169"/>
                  <a:gd name="T65" fmla="*/ 82 h 159"/>
                  <a:gd name="T66" fmla="*/ 134 w 169"/>
                  <a:gd name="T67" fmla="*/ 63 h 159"/>
                  <a:gd name="T68" fmla="*/ 127 w 169"/>
                  <a:gd name="T69" fmla="*/ 67 h 159"/>
                  <a:gd name="T70" fmla="*/ 139 w 169"/>
                  <a:gd name="T71" fmla="*/ 81 h 159"/>
                  <a:gd name="T72" fmla="*/ 3 w 169"/>
                  <a:gd name="T73" fmla="*/ 1 h 159"/>
                  <a:gd name="T74" fmla="*/ 2 w 169"/>
                  <a:gd name="T75" fmla="*/ 5 h 159"/>
                  <a:gd name="T76" fmla="*/ 148 w 169"/>
                  <a:gd name="T77" fmla="*/ 99 h 159"/>
                  <a:gd name="T78" fmla="*/ 148 w 169"/>
                  <a:gd name="T79" fmla="*/ 98 h 159"/>
                  <a:gd name="T80" fmla="*/ 149 w 169"/>
                  <a:gd name="T81" fmla="*/ 97 h 159"/>
                  <a:gd name="T82" fmla="*/ 5 w 169"/>
                  <a:gd name="T83" fmla="*/ 16 h 159"/>
                  <a:gd name="T84" fmla="*/ 4 w 169"/>
                  <a:gd name="T85" fmla="*/ 18 h 159"/>
                  <a:gd name="T86" fmla="*/ 159 w 169"/>
                  <a:gd name="T87" fmla="*/ 118 h 159"/>
                  <a:gd name="T88" fmla="*/ 78 w 169"/>
                  <a:gd name="T89" fmla="*/ 69 h 159"/>
                  <a:gd name="T90" fmla="*/ 90 w 169"/>
                  <a:gd name="T91" fmla="*/ 81 h 159"/>
                  <a:gd name="T92" fmla="*/ 8 w 169"/>
                  <a:gd name="T93" fmla="*/ 39 h 159"/>
                  <a:gd name="T94" fmla="*/ 165 w 169"/>
                  <a:gd name="T95" fmla="*/ 136 h 159"/>
                  <a:gd name="T96" fmla="*/ 166 w 169"/>
                  <a:gd name="T97" fmla="*/ 136 h 159"/>
                  <a:gd name="T98" fmla="*/ 167 w 169"/>
                  <a:gd name="T99" fmla="*/ 144 h 159"/>
                  <a:gd name="T100" fmla="*/ 167 w 169"/>
                  <a:gd name="T101" fmla="*/ 143 h 159"/>
                  <a:gd name="T102" fmla="*/ 6 w 169"/>
                  <a:gd name="T103" fmla="*/ 49 h 159"/>
                  <a:gd name="T104" fmla="*/ 162 w 169"/>
                  <a:gd name="T105" fmla="*/ 145 h 159"/>
                  <a:gd name="T106" fmla="*/ 41 w 169"/>
                  <a:gd name="T107" fmla="*/ 75 h 159"/>
                  <a:gd name="T108" fmla="*/ 155 w 169"/>
                  <a:gd name="T109" fmla="*/ 146 h 159"/>
                  <a:gd name="T110" fmla="*/ 110 w 169"/>
                  <a:gd name="T111" fmla="*/ 132 h 159"/>
                  <a:gd name="T112" fmla="*/ 142 w 169"/>
                  <a:gd name="T113" fmla="*/ 152 h 159"/>
                  <a:gd name="T114" fmla="*/ 143 w 169"/>
                  <a:gd name="T115" fmla="*/ 150 h 159"/>
                  <a:gd name="T116" fmla="*/ 134 w 169"/>
                  <a:gd name="T117" fmla="*/ 153 h 159"/>
                  <a:gd name="T118" fmla="*/ 122 w 169"/>
                  <a:gd name="T119" fmla="*/ 149 h 159"/>
                  <a:gd name="T120" fmla="*/ 119 w 169"/>
                  <a:gd name="T121" fmla="*/ 15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9" h="159">
                    <a:moveTo>
                      <a:pt x="119" y="156"/>
                    </a:moveTo>
                    <a:cubicBezTo>
                      <a:pt x="117" y="155"/>
                      <a:pt x="117" y="155"/>
                      <a:pt x="117" y="155"/>
                    </a:cubicBezTo>
                    <a:cubicBezTo>
                      <a:pt x="117" y="156"/>
                      <a:pt x="117" y="156"/>
                      <a:pt x="117" y="156"/>
                    </a:cubicBezTo>
                    <a:cubicBezTo>
                      <a:pt x="117" y="157"/>
                      <a:pt x="117" y="157"/>
                      <a:pt x="117" y="157"/>
                    </a:cubicBezTo>
                    <a:cubicBezTo>
                      <a:pt x="124" y="155"/>
                      <a:pt x="124" y="155"/>
                      <a:pt x="124" y="155"/>
                    </a:cubicBezTo>
                    <a:cubicBezTo>
                      <a:pt x="125" y="155"/>
                      <a:pt x="125" y="155"/>
                      <a:pt x="126" y="154"/>
                    </a:cubicBezTo>
                    <a:cubicBezTo>
                      <a:pt x="126" y="154"/>
                      <a:pt x="125" y="153"/>
                      <a:pt x="125" y="153"/>
                    </a:cubicBezTo>
                    <a:cubicBezTo>
                      <a:pt x="117" y="148"/>
                      <a:pt x="117" y="148"/>
                      <a:pt x="117" y="148"/>
                    </a:cubicBezTo>
                    <a:cubicBezTo>
                      <a:pt x="116" y="149"/>
                      <a:pt x="116" y="149"/>
                      <a:pt x="116" y="149"/>
                    </a:cubicBezTo>
                    <a:cubicBezTo>
                      <a:pt x="118" y="150"/>
                      <a:pt x="118" y="150"/>
                      <a:pt x="118" y="150"/>
                    </a:cubicBezTo>
                    <a:cubicBezTo>
                      <a:pt x="116" y="149"/>
                      <a:pt x="116" y="149"/>
                      <a:pt x="116" y="149"/>
                    </a:cubicBezTo>
                    <a:cubicBezTo>
                      <a:pt x="117" y="150"/>
                      <a:pt x="117" y="150"/>
                      <a:pt x="117" y="150"/>
                    </a:cubicBezTo>
                    <a:cubicBezTo>
                      <a:pt x="117" y="150"/>
                      <a:pt x="117" y="150"/>
                      <a:pt x="118" y="150"/>
                    </a:cubicBezTo>
                    <a:cubicBezTo>
                      <a:pt x="116" y="149"/>
                      <a:pt x="116" y="149"/>
                      <a:pt x="116" y="149"/>
                    </a:cubicBezTo>
                    <a:cubicBezTo>
                      <a:pt x="117" y="150"/>
                      <a:pt x="117" y="150"/>
                      <a:pt x="117" y="150"/>
                    </a:cubicBezTo>
                    <a:cubicBezTo>
                      <a:pt x="116" y="149"/>
                      <a:pt x="116" y="149"/>
                      <a:pt x="116" y="149"/>
                    </a:cubicBezTo>
                    <a:cubicBezTo>
                      <a:pt x="116" y="150"/>
                      <a:pt x="116" y="150"/>
                      <a:pt x="116" y="150"/>
                    </a:cubicBezTo>
                    <a:cubicBezTo>
                      <a:pt x="117" y="150"/>
                      <a:pt x="117" y="150"/>
                      <a:pt x="117" y="150"/>
                    </a:cubicBezTo>
                    <a:cubicBezTo>
                      <a:pt x="116" y="149"/>
                      <a:pt x="116" y="149"/>
                      <a:pt x="116" y="149"/>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7" y="150"/>
                      <a:pt x="118" y="151"/>
                      <a:pt x="120" y="151"/>
                    </a:cubicBezTo>
                    <a:cubicBezTo>
                      <a:pt x="122" y="152"/>
                      <a:pt x="126" y="153"/>
                      <a:pt x="128" y="153"/>
                    </a:cubicBezTo>
                    <a:cubicBezTo>
                      <a:pt x="130" y="154"/>
                      <a:pt x="131" y="154"/>
                      <a:pt x="132" y="154"/>
                    </a:cubicBezTo>
                    <a:cubicBezTo>
                      <a:pt x="133" y="154"/>
                      <a:pt x="133" y="154"/>
                      <a:pt x="133" y="154"/>
                    </a:cubicBezTo>
                    <a:cubicBezTo>
                      <a:pt x="134" y="155"/>
                      <a:pt x="134" y="155"/>
                      <a:pt x="134" y="155"/>
                    </a:cubicBezTo>
                    <a:cubicBezTo>
                      <a:pt x="134" y="155"/>
                      <a:pt x="134" y="155"/>
                      <a:pt x="134" y="155"/>
                    </a:cubicBezTo>
                    <a:cubicBezTo>
                      <a:pt x="135" y="155"/>
                      <a:pt x="135" y="155"/>
                      <a:pt x="135" y="155"/>
                    </a:cubicBezTo>
                    <a:cubicBezTo>
                      <a:pt x="135" y="155"/>
                      <a:pt x="135" y="155"/>
                      <a:pt x="136" y="154"/>
                    </a:cubicBezTo>
                    <a:cubicBezTo>
                      <a:pt x="136" y="154"/>
                      <a:pt x="136" y="153"/>
                      <a:pt x="136" y="153"/>
                    </a:cubicBezTo>
                    <a:cubicBezTo>
                      <a:pt x="136" y="152"/>
                      <a:pt x="136" y="152"/>
                      <a:pt x="135" y="152"/>
                    </a:cubicBezTo>
                    <a:cubicBezTo>
                      <a:pt x="128" y="148"/>
                      <a:pt x="128" y="148"/>
                      <a:pt x="128" y="148"/>
                    </a:cubicBezTo>
                    <a:cubicBezTo>
                      <a:pt x="142" y="153"/>
                      <a:pt x="142" y="153"/>
                      <a:pt x="142" y="153"/>
                    </a:cubicBezTo>
                    <a:cubicBezTo>
                      <a:pt x="143" y="153"/>
                      <a:pt x="144" y="153"/>
                      <a:pt x="144" y="152"/>
                    </a:cubicBezTo>
                    <a:cubicBezTo>
                      <a:pt x="144" y="151"/>
                      <a:pt x="144" y="151"/>
                      <a:pt x="144" y="151"/>
                    </a:cubicBezTo>
                    <a:cubicBezTo>
                      <a:pt x="144" y="151"/>
                      <a:pt x="144" y="150"/>
                      <a:pt x="144" y="150"/>
                    </a:cubicBezTo>
                    <a:cubicBezTo>
                      <a:pt x="143" y="149"/>
                      <a:pt x="143" y="149"/>
                      <a:pt x="143" y="149"/>
                    </a:cubicBezTo>
                    <a:cubicBezTo>
                      <a:pt x="142" y="148"/>
                      <a:pt x="139" y="147"/>
                      <a:pt x="136" y="145"/>
                    </a:cubicBezTo>
                    <a:cubicBezTo>
                      <a:pt x="132" y="142"/>
                      <a:pt x="126" y="139"/>
                      <a:pt x="121" y="136"/>
                    </a:cubicBezTo>
                    <a:cubicBezTo>
                      <a:pt x="119" y="135"/>
                      <a:pt x="116" y="134"/>
                      <a:pt x="115" y="133"/>
                    </a:cubicBezTo>
                    <a:cubicBezTo>
                      <a:pt x="114" y="132"/>
                      <a:pt x="114" y="132"/>
                      <a:pt x="113" y="131"/>
                    </a:cubicBezTo>
                    <a:cubicBezTo>
                      <a:pt x="113" y="131"/>
                      <a:pt x="113" y="131"/>
                      <a:pt x="113" y="131"/>
                    </a:cubicBezTo>
                    <a:cubicBezTo>
                      <a:pt x="113" y="132"/>
                      <a:pt x="113" y="132"/>
                      <a:pt x="113" y="132"/>
                    </a:cubicBezTo>
                    <a:cubicBezTo>
                      <a:pt x="113" y="131"/>
                      <a:pt x="113" y="131"/>
                      <a:pt x="113" y="131"/>
                    </a:cubicBezTo>
                    <a:cubicBezTo>
                      <a:pt x="113" y="131"/>
                      <a:pt x="113" y="131"/>
                      <a:pt x="113" y="131"/>
                    </a:cubicBezTo>
                    <a:cubicBezTo>
                      <a:pt x="113" y="132"/>
                      <a:pt x="113" y="132"/>
                      <a:pt x="113" y="132"/>
                    </a:cubicBezTo>
                    <a:cubicBezTo>
                      <a:pt x="113" y="131"/>
                      <a:pt x="113" y="131"/>
                      <a:pt x="113" y="131"/>
                    </a:cubicBezTo>
                    <a:cubicBezTo>
                      <a:pt x="112" y="132"/>
                      <a:pt x="112" y="132"/>
                      <a:pt x="112" y="132"/>
                    </a:cubicBezTo>
                    <a:cubicBezTo>
                      <a:pt x="113" y="132"/>
                      <a:pt x="113" y="132"/>
                      <a:pt x="113" y="132"/>
                    </a:cubicBezTo>
                    <a:cubicBezTo>
                      <a:pt x="113" y="131"/>
                      <a:pt x="113" y="131"/>
                      <a:pt x="113" y="131"/>
                    </a:cubicBezTo>
                    <a:cubicBezTo>
                      <a:pt x="112" y="132"/>
                      <a:pt x="112" y="132"/>
                      <a:pt x="112" y="132"/>
                    </a:cubicBezTo>
                    <a:cubicBezTo>
                      <a:pt x="113" y="132"/>
                      <a:pt x="113" y="132"/>
                      <a:pt x="113" y="132"/>
                    </a:cubicBezTo>
                    <a:cubicBezTo>
                      <a:pt x="112" y="132"/>
                      <a:pt x="112" y="132"/>
                      <a:pt x="112" y="132"/>
                    </a:cubicBezTo>
                    <a:cubicBezTo>
                      <a:pt x="113" y="133"/>
                      <a:pt x="113" y="133"/>
                      <a:pt x="113" y="133"/>
                    </a:cubicBezTo>
                    <a:cubicBezTo>
                      <a:pt x="113" y="132"/>
                      <a:pt x="113" y="132"/>
                      <a:pt x="113" y="132"/>
                    </a:cubicBezTo>
                    <a:cubicBezTo>
                      <a:pt x="112" y="132"/>
                      <a:pt x="112" y="132"/>
                      <a:pt x="112" y="132"/>
                    </a:cubicBezTo>
                    <a:cubicBezTo>
                      <a:pt x="113" y="133"/>
                      <a:pt x="113" y="133"/>
                      <a:pt x="113" y="133"/>
                    </a:cubicBezTo>
                    <a:cubicBezTo>
                      <a:pt x="112" y="132"/>
                      <a:pt x="112" y="132"/>
                      <a:pt x="112" y="132"/>
                    </a:cubicBezTo>
                    <a:cubicBezTo>
                      <a:pt x="111" y="133"/>
                      <a:pt x="111" y="133"/>
                      <a:pt x="111" y="133"/>
                    </a:cubicBezTo>
                    <a:cubicBezTo>
                      <a:pt x="150" y="151"/>
                      <a:pt x="150" y="151"/>
                      <a:pt x="150" y="151"/>
                    </a:cubicBezTo>
                    <a:cubicBezTo>
                      <a:pt x="150" y="151"/>
                      <a:pt x="151" y="151"/>
                      <a:pt x="152" y="150"/>
                    </a:cubicBezTo>
                    <a:cubicBezTo>
                      <a:pt x="152" y="150"/>
                      <a:pt x="152" y="149"/>
                      <a:pt x="151" y="148"/>
                    </a:cubicBezTo>
                    <a:cubicBezTo>
                      <a:pt x="151" y="148"/>
                      <a:pt x="146" y="145"/>
                      <a:pt x="139" y="141"/>
                    </a:cubicBezTo>
                    <a:cubicBezTo>
                      <a:pt x="127" y="134"/>
                      <a:pt x="111" y="123"/>
                      <a:pt x="97" y="115"/>
                    </a:cubicBezTo>
                    <a:cubicBezTo>
                      <a:pt x="90" y="110"/>
                      <a:pt x="84" y="107"/>
                      <a:pt x="79" y="104"/>
                    </a:cubicBezTo>
                    <a:cubicBezTo>
                      <a:pt x="77" y="102"/>
                      <a:pt x="75" y="101"/>
                      <a:pt x="74" y="100"/>
                    </a:cubicBezTo>
                    <a:cubicBezTo>
                      <a:pt x="73" y="100"/>
                      <a:pt x="73" y="99"/>
                      <a:pt x="72" y="99"/>
                    </a:cubicBezTo>
                    <a:cubicBezTo>
                      <a:pt x="72" y="99"/>
                      <a:pt x="72" y="99"/>
                      <a:pt x="72" y="99"/>
                    </a:cubicBezTo>
                    <a:cubicBezTo>
                      <a:pt x="72" y="99"/>
                      <a:pt x="72" y="99"/>
                      <a:pt x="72" y="99"/>
                    </a:cubicBezTo>
                    <a:cubicBezTo>
                      <a:pt x="71" y="100"/>
                      <a:pt x="71" y="100"/>
                      <a:pt x="71" y="100"/>
                    </a:cubicBezTo>
                    <a:cubicBezTo>
                      <a:pt x="72" y="99"/>
                      <a:pt x="72" y="99"/>
                      <a:pt x="72" y="99"/>
                    </a:cubicBezTo>
                    <a:cubicBezTo>
                      <a:pt x="72" y="99"/>
                      <a:pt x="72" y="99"/>
                      <a:pt x="72" y="99"/>
                    </a:cubicBezTo>
                    <a:cubicBezTo>
                      <a:pt x="71" y="100"/>
                      <a:pt x="71" y="100"/>
                      <a:pt x="71" y="100"/>
                    </a:cubicBezTo>
                    <a:cubicBezTo>
                      <a:pt x="72" y="99"/>
                      <a:pt x="72" y="99"/>
                      <a:pt x="72" y="99"/>
                    </a:cubicBezTo>
                    <a:cubicBezTo>
                      <a:pt x="71" y="100"/>
                      <a:pt x="71" y="100"/>
                      <a:pt x="71" y="100"/>
                    </a:cubicBezTo>
                    <a:cubicBezTo>
                      <a:pt x="72" y="100"/>
                      <a:pt x="72" y="100"/>
                      <a:pt x="72" y="100"/>
                    </a:cubicBezTo>
                    <a:cubicBezTo>
                      <a:pt x="72" y="99"/>
                      <a:pt x="72" y="99"/>
                      <a:pt x="72" y="99"/>
                    </a:cubicBezTo>
                    <a:cubicBezTo>
                      <a:pt x="71" y="100"/>
                      <a:pt x="71" y="100"/>
                      <a:pt x="71" y="100"/>
                    </a:cubicBezTo>
                    <a:cubicBezTo>
                      <a:pt x="72" y="100"/>
                      <a:pt x="72" y="100"/>
                      <a:pt x="72" y="100"/>
                    </a:cubicBezTo>
                    <a:cubicBezTo>
                      <a:pt x="71" y="100"/>
                      <a:pt x="71" y="100"/>
                      <a:pt x="71" y="100"/>
                    </a:cubicBezTo>
                    <a:cubicBezTo>
                      <a:pt x="70" y="101"/>
                      <a:pt x="70" y="101"/>
                      <a:pt x="70" y="101"/>
                    </a:cubicBezTo>
                    <a:cubicBezTo>
                      <a:pt x="154" y="149"/>
                      <a:pt x="154" y="149"/>
                      <a:pt x="154" y="149"/>
                    </a:cubicBezTo>
                    <a:cubicBezTo>
                      <a:pt x="155" y="149"/>
                      <a:pt x="156" y="149"/>
                      <a:pt x="156" y="148"/>
                    </a:cubicBezTo>
                    <a:cubicBezTo>
                      <a:pt x="156" y="148"/>
                      <a:pt x="156" y="147"/>
                      <a:pt x="155" y="146"/>
                    </a:cubicBezTo>
                    <a:cubicBezTo>
                      <a:pt x="155" y="146"/>
                      <a:pt x="154" y="145"/>
                      <a:pt x="151" y="143"/>
                    </a:cubicBezTo>
                    <a:cubicBezTo>
                      <a:pt x="140" y="137"/>
                      <a:pt x="112" y="121"/>
                      <a:pt x="88" y="106"/>
                    </a:cubicBezTo>
                    <a:cubicBezTo>
                      <a:pt x="75" y="98"/>
                      <a:pt x="64" y="91"/>
                      <a:pt x="55" y="85"/>
                    </a:cubicBezTo>
                    <a:cubicBezTo>
                      <a:pt x="51" y="83"/>
                      <a:pt x="47" y="80"/>
                      <a:pt x="45" y="78"/>
                    </a:cubicBezTo>
                    <a:cubicBezTo>
                      <a:pt x="44" y="78"/>
                      <a:pt x="43" y="77"/>
                      <a:pt x="42" y="76"/>
                    </a:cubicBezTo>
                    <a:cubicBezTo>
                      <a:pt x="42" y="76"/>
                      <a:pt x="42" y="76"/>
                      <a:pt x="42" y="76"/>
                    </a:cubicBezTo>
                    <a:cubicBezTo>
                      <a:pt x="42" y="76"/>
                      <a:pt x="42" y="76"/>
                      <a:pt x="42" y="76"/>
                    </a:cubicBezTo>
                    <a:cubicBezTo>
                      <a:pt x="41" y="76"/>
                      <a:pt x="41" y="76"/>
                      <a:pt x="41" y="76"/>
                    </a:cubicBezTo>
                    <a:cubicBezTo>
                      <a:pt x="42" y="76"/>
                      <a:pt x="42" y="76"/>
                      <a:pt x="42" y="76"/>
                    </a:cubicBezTo>
                    <a:cubicBezTo>
                      <a:pt x="42" y="76"/>
                      <a:pt x="42" y="76"/>
                      <a:pt x="42" y="76"/>
                    </a:cubicBezTo>
                    <a:cubicBezTo>
                      <a:pt x="41" y="76"/>
                      <a:pt x="41" y="76"/>
                      <a:pt x="41" y="76"/>
                    </a:cubicBezTo>
                    <a:cubicBezTo>
                      <a:pt x="42" y="76"/>
                      <a:pt x="42" y="76"/>
                      <a:pt x="42" y="76"/>
                    </a:cubicBezTo>
                    <a:cubicBezTo>
                      <a:pt x="41" y="76"/>
                      <a:pt x="41" y="76"/>
                      <a:pt x="41" y="76"/>
                    </a:cubicBezTo>
                    <a:cubicBezTo>
                      <a:pt x="42" y="76"/>
                      <a:pt x="42" y="76"/>
                      <a:pt x="42" y="76"/>
                    </a:cubicBezTo>
                    <a:cubicBezTo>
                      <a:pt x="42" y="76"/>
                      <a:pt x="42" y="76"/>
                      <a:pt x="42" y="76"/>
                    </a:cubicBezTo>
                    <a:cubicBezTo>
                      <a:pt x="41" y="76"/>
                      <a:pt x="41" y="76"/>
                      <a:pt x="41" y="76"/>
                    </a:cubicBezTo>
                    <a:cubicBezTo>
                      <a:pt x="42" y="76"/>
                      <a:pt x="42" y="76"/>
                      <a:pt x="42" y="76"/>
                    </a:cubicBezTo>
                    <a:cubicBezTo>
                      <a:pt x="40" y="76"/>
                      <a:pt x="40" y="76"/>
                      <a:pt x="40" y="76"/>
                    </a:cubicBezTo>
                    <a:cubicBezTo>
                      <a:pt x="42" y="77"/>
                      <a:pt x="42" y="77"/>
                      <a:pt x="42" y="77"/>
                    </a:cubicBezTo>
                    <a:cubicBezTo>
                      <a:pt x="42" y="76"/>
                      <a:pt x="42" y="76"/>
                      <a:pt x="42" y="76"/>
                    </a:cubicBezTo>
                    <a:cubicBezTo>
                      <a:pt x="40" y="76"/>
                      <a:pt x="40" y="76"/>
                      <a:pt x="40" y="76"/>
                    </a:cubicBezTo>
                    <a:cubicBezTo>
                      <a:pt x="42" y="77"/>
                      <a:pt x="42" y="77"/>
                      <a:pt x="42" y="77"/>
                    </a:cubicBezTo>
                    <a:cubicBezTo>
                      <a:pt x="42" y="77"/>
                      <a:pt x="42" y="77"/>
                      <a:pt x="42" y="77"/>
                    </a:cubicBezTo>
                    <a:cubicBezTo>
                      <a:pt x="40" y="76"/>
                      <a:pt x="40" y="76"/>
                      <a:pt x="40" y="76"/>
                    </a:cubicBezTo>
                    <a:cubicBezTo>
                      <a:pt x="41" y="78"/>
                      <a:pt x="41" y="78"/>
                      <a:pt x="41" y="78"/>
                    </a:cubicBezTo>
                    <a:cubicBezTo>
                      <a:pt x="42" y="77"/>
                      <a:pt x="42" y="77"/>
                      <a:pt x="42" y="77"/>
                    </a:cubicBezTo>
                    <a:cubicBezTo>
                      <a:pt x="40" y="76"/>
                      <a:pt x="40" y="76"/>
                      <a:pt x="40" y="76"/>
                    </a:cubicBezTo>
                    <a:cubicBezTo>
                      <a:pt x="41" y="78"/>
                      <a:pt x="41" y="78"/>
                      <a:pt x="41" y="78"/>
                    </a:cubicBezTo>
                    <a:cubicBezTo>
                      <a:pt x="40" y="76"/>
                      <a:pt x="40" y="76"/>
                      <a:pt x="40" y="76"/>
                    </a:cubicBezTo>
                    <a:cubicBezTo>
                      <a:pt x="40" y="78"/>
                      <a:pt x="40" y="78"/>
                      <a:pt x="40" y="78"/>
                    </a:cubicBezTo>
                    <a:cubicBezTo>
                      <a:pt x="41" y="78"/>
                      <a:pt x="41" y="78"/>
                      <a:pt x="41" y="78"/>
                    </a:cubicBezTo>
                    <a:cubicBezTo>
                      <a:pt x="40" y="76"/>
                      <a:pt x="40" y="76"/>
                      <a:pt x="40" y="76"/>
                    </a:cubicBezTo>
                    <a:cubicBezTo>
                      <a:pt x="40" y="78"/>
                      <a:pt x="40" y="78"/>
                      <a:pt x="40" y="78"/>
                    </a:cubicBezTo>
                    <a:cubicBezTo>
                      <a:pt x="40" y="76"/>
                      <a:pt x="40" y="76"/>
                      <a:pt x="40" y="76"/>
                    </a:cubicBezTo>
                    <a:cubicBezTo>
                      <a:pt x="40" y="78"/>
                      <a:pt x="40" y="78"/>
                      <a:pt x="40" y="78"/>
                    </a:cubicBezTo>
                    <a:cubicBezTo>
                      <a:pt x="40" y="78"/>
                      <a:pt x="40" y="78"/>
                      <a:pt x="40" y="78"/>
                    </a:cubicBezTo>
                    <a:cubicBezTo>
                      <a:pt x="40" y="76"/>
                      <a:pt x="40" y="76"/>
                      <a:pt x="40" y="76"/>
                    </a:cubicBezTo>
                    <a:cubicBezTo>
                      <a:pt x="40" y="78"/>
                      <a:pt x="40" y="78"/>
                      <a:pt x="40" y="78"/>
                    </a:cubicBezTo>
                    <a:cubicBezTo>
                      <a:pt x="40" y="77"/>
                      <a:pt x="40" y="77"/>
                      <a:pt x="40" y="77"/>
                    </a:cubicBezTo>
                    <a:cubicBezTo>
                      <a:pt x="40" y="78"/>
                      <a:pt x="40" y="78"/>
                      <a:pt x="40" y="78"/>
                    </a:cubicBezTo>
                    <a:cubicBezTo>
                      <a:pt x="40" y="78"/>
                      <a:pt x="40" y="78"/>
                      <a:pt x="40" y="78"/>
                    </a:cubicBezTo>
                    <a:cubicBezTo>
                      <a:pt x="40" y="77"/>
                      <a:pt x="40" y="77"/>
                      <a:pt x="40" y="77"/>
                    </a:cubicBezTo>
                    <a:cubicBezTo>
                      <a:pt x="40" y="78"/>
                      <a:pt x="40" y="78"/>
                      <a:pt x="40" y="78"/>
                    </a:cubicBezTo>
                    <a:cubicBezTo>
                      <a:pt x="40" y="78"/>
                      <a:pt x="41" y="78"/>
                      <a:pt x="42" y="79"/>
                    </a:cubicBezTo>
                    <a:cubicBezTo>
                      <a:pt x="50" y="83"/>
                      <a:pt x="78" y="100"/>
                      <a:pt x="104" y="116"/>
                    </a:cubicBezTo>
                    <a:cubicBezTo>
                      <a:pt x="118" y="124"/>
                      <a:pt x="131" y="132"/>
                      <a:pt x="141" y="138"/>
                    </a:cubicBezTo>
                    <a:cubicBezTo>
                      <a:pt x="146" y="140"/>
                      <a:pt x="151" y="143"/>
                      <a:pt x="154" y="144"/>
                    </a:cubicBezTo>
                    <a:cubicBezTo>
                      <a:pt x="156" y="145"/>
                      <a:pt x="157" y="146"/>
                      <a:pt x="159" y="146"/>
                    </a:cubicBezTo>
                    <a:cubicBezTo>
                      <a:pt x="160" y="147"/>
                      <a:pt x="161" y="147"/>
                      <a:pt x="162" y="147"/>
                    </a:cubicBezTo>
                    <a:cubicBezTo>
                      <a:pt x="162" y="147"/>
                      <a:pt x="162" y="147"/>
                      <a:pt x="162" y="147"/>
                    </a:cubicBezTo>
                    <a:cubicBezTo>
                      <a:pt x="163" y="147"/>
                      <a:pt x="163" y="147"/>
                      <a:pt x="163" y="146"/>
                    </a:cubicBezTo>
                    <a:cubicBezTo>
                      <a:pt x="163" y="146"/>
                      <a:pt x="164" y="146"/>
                      <a:pt x="163" y="145"/>
                    </a:cubicBezTo>
                    <a:cubicBezTo>
                      <a:pt x="163" y="145"/>
                      <a:pt x="163" y="144"/>
                      <a:pt x="163" y="144"/>
                    </a:cubicBezTo>
                    <a:cubicBezTo>
                      <a:pt x="163" y="144"/>
                      <a:pt x="160" y="143"/>
                      <a:pt x="156" y="140"/>
                    </a:cubicBezTo>
                    <a:cubicBezTo>
                      <a:pt x="141" y="132"/>
                      <a:pt x="104" y="110"/>
                      <a:pt x="71" y="90"/>
                    </a:cubicBezTo>
                    <a:cubicBezTo>
                      <a:pt x="54" y="80"/>
                      <a:pt x="39" y="70"/>
                      <a:pt x="27" y="62"/>
                    </a:cubicBezTo>
                    <a:cubicBezTo>
                      <a:pt x="21" y="59"/>
                      <a:pt x="17" y="55"/>
                      <a:pt x="13" y="53"/>
                    </a:cubicBezTo>
                    <a:cubicBezTo>
                      <a:pt x="12" y="52"/>
                      <a:pt x="10" y="51"/>
                      <a:pt x="10" y="50"/>
                    </a:cubicBezTo>
                    <a:cubicBezTo>
                      <a:pt x="9" y="49"/>
                      <a:pt x="9" y="49"/>
                      <a:pt x="9" y="49"/>
                    </a:cubicBezTo>
                    <a:cubicBezTo>
                      <a:pt x="9" y="49"/>
                      <a:pt x="9" y="49"/>
                      <a:pt x="9" y="49"/>
                    </a:cubicBezTo>
                    <a:cubicBezTo>
                      <a:pt x="8" y="49"/>
                      <a:pt x="8" y="49"/>
                      <a:pt x="8" y="49"/>
                    </a:cubicBezTo>
                    <a:cubicBezTo>
                      <a:pt x="9" y="49"/>
                      <a:pt x="9" y="49"/>
                      <a:pt x="9" y="49"/>
                    </a:cubicBezTo>
                    <a:cubicBezTo>
                      <a:pt x="9" y="49"/>
                      <a:pt x="9" y="49"/>
                      <a:pt x="9" y="49"/>
                    </a:cubicBezTo>
                    <a:cubicBezTo>
                      <a:pt x="8" y="49"/>
                      <a:pt x="8" y="49"/>
                      <a:pt x="8" y="49"/>
                    </a:cubicBezTo>
                    <a:cubicBezTo>
                      <a:pt x="9" y="49"/>
                      <a:pt x="9" y="49"/>
                      <a:pt x="9" y="49"/>
                    </a:cubicBezTo>
                    <a:cubicBezTo>
                      <a:pt x="8" y="49"/>
                      <a:pt x="8" y="49"/>
                      <a:pt x="8" y="49"/>
                    </a:cubicBezTo>
                    <a:cubicBezTo>
                      <a:pt x="9" y="50"/>
                      <a:pt x="9" y="50"/>
                      <a:pt x="9" y="50"/>
                    </a:cubicBezTo>
                    <a:cubicBezTo>
                      <a:pt x="9" y="49"/>
                      <a:pt x="9" y="49"/>
                      <a:pt x="9" y="49"/>
                    </a:cubicBezTo>
                    <a:cubicBezTo>
                      <a:pt x="8" y="49"/>
                      <a:pt x="8" y="49"/>
                      <a:pt x="8" y="49"/>
                    </a:cubicBezTo>
                    <a:cubicBezTo>
                      <a:pt x="9" y="50"/>
                      <a:pt x="9" y="50"/>
                      <a:pt x="9" y="50"/>
                    </a:cubicBezTo>
                    <a:cubicBezTo>
                      <a:pt x="7" y="49"/>
                      <a:pt x="7" y="49"/>
                      <a:pt x="7" y="49"/>
                    </a:cubicBezTo>
                    <a:cubicBezTo>
                      <a:pt x="7" y="50"/>
                      <a:pt x="7" y="50"/>
                      <a:pt x="7" y="50"/>
                    </a:cubicBezTo>
                    <a:cubicBezTo>
                      <a:pt x="7" y="50"/>
                      <a:pt x="44" y="74"/>
                      <a:pt x="82" y="98"/>
                    </a:cubicBezTo>
                    <a:cubicBezTo>
                      <a:pt x="102" y="109"/>
                      <a:pt x="121" y="121"/>
                      <a:pt x="137" y="130"/>
                    </a:cubicBezTo>
                    <a:cubicBezTo>
                      <a:pt x="144" y="135"/>
                      <a:pt x="151" y="138"/>
                      <a:pt x="156" y="141"/>
                    </a:cubicBezTo>
                    <a:cubicBezTo>
                      <a:pt x="159" y="142"/>
                      <a:pt x="161" y="143"/>
                      <a:pt x="163" y="144"/>
                    </a:cubicBezTo>
                    <a:cubicBezTo>
                      <a:pt x="164" y="145"/>
                      <a:pt x="166" y="145"/>
                      <a:pt x="167" y="145"/>
                    </a:cubicBezTo>
                    <a:cubicBezTo>
                      <a:pt x="168" y="145"/>
                      <a:pt x="168" y="145"/>
                      <a:pt x="168" y="145"/>
                    </a:cubicBezTo>
                    <a:cubicBezTo>
                      <a:pt x="168" y="145"/>
                      <a:pt x="168" y="145"/>
                      <a:pt x="169" y="144"/>
                    </a:cubicBezTo>
                    <a:cubicBezTo>
                      <a:pt x="169" y="144"/>
                      <a:pt x="169" y="144"/>
                      <a:pt x="169" y="143"/>
                    </a:cubicBezTo>
                    <a:cubicBezTo>
                      <a:pt x="169" y="143"/>
                      <a:pt x="168" y="143"/>
                      <a:pt x="168" y="142"/>
                    </a:cubicBezTo>
                    <a:cubicBezTo>
                      <a:pt x="7" y="42"/>
                      <a:pt x="7" y="42"/>
                      <a:pt x="7" y="42"/>
                    </a:cubicBezTo>
                    <a:cubicBezTo>
                      <a:pt x="7" y="43"/>
                      <a:pt x="7" y="43"/>
                      <a:pt x="7" y="43"/>
                    </a:cubicBezTo>
                    <a:cubicBezTo>
                      <a:pt x="8" y="44"/>
                      <a:pt x="8" y="44"/>
                      <a:pt x="8" y="44"/>
                    </a:cubicBezTo>
                    <a:cubicBezTo>
                      <a:pt x="7" y="43"/>
                      <a:pt x="7" y="43"/>
                      <a:pt x="7" y="43"/>
                    </a:cubicBezTo>
                    <a:cubicBezTo>
                      <a:pt x="7" y="44"/>
                      <a:pt x="7" y="44"/>
                      <a:pt x="7" y="44"/>
                    </a:cubicBezTo>
                    <a:cubicBezTo>
                      <a:pt x="8" y="44"/>
                      <a:pt x="8" y="44"/>
                      <a:pt x="8" y="44"/>
                    </a:cubicBezTo>
                    <a:cubicBezTo>
                      <a:pt x="7" y="43"/>
                      <a:pt x="7" y="43"/>
                      <a:pt x="7" y="43"/>
                    </a:cubicBezTo>
                    <a:cubicBezTo>
                      <a:pt x="7" y="44"/>
                      <a:pt x="7" y="44"/>
                      <a:pt x="7" y="44"/>
                    </a:cubicBezTo>
                    <a:cubicBezTo>
                      <a:pt x="7" y="44"/>
                      <a:pt x="7" y="44"/>
                      <a:pt x="7" y="44"/>
                    </a:cubicBezTo>
                    <a:cubicBezTo>
                      <a:pt x="7" y="45"/>
                      <a:pt x="7" y="45"/>
                      <a:pt x="7" y="45"/>
                    </a:cubicBezTo>
                    <a:cubicBezTo>
                      <a:pt x="7" y="44"/>
                      <a:pt x="7" y="44"/>
                      <a:pt x="7" y="44"/>
                    </a:cubicBezTo>
                    <a:cubicBezTo>
                      <a:pt x="7" y="44"/>
                      <a:pt x="7" y="44"/>
                      <a:pt x="7" y="44"/>
                    </a:cubicBezTo>
                    <a:cubicBezTo>
                      <a:pt x="7" y="45"/>
                      <a:pt x="7" y="45"/>
                      <a:pt x="7" y="45"/>
                    </a:cubicBezTo>
                    <a:cubicBezTo>
                      <a:pt x="7" y="44"/>
                      <a:pt x="7" y="44"/>
                      <a:pt x="7" y="44"/>
                    </a:cubicBezTo>
                    <a:cubicBezTo>
                      <a:pt x="7" y="45"/>
                      <a:pt x="7" y="45"/>
                      <a:pt x="7" y="45"/>
                    </a:cubicBezTo>
                    <a:cubicBezTo>
                      <a:pt x="7" y="45"/>
                      <a:pt x="7" y="45"/>
                      <a:pt x="7" y="45"/>
                    </a:cubicBezTo>
                    <a:cubicBezTo>
                      <a:pt x="7" y="44"/>
                      <a:pt x="7" y="44"/>
                      <a:pt x="7" y="44"/>
                    </a:cubicBezTo>
                    <a:cubicBezTo>
                      <a:pt x="7" y="45"/>
                      <a:pt x="7" y="45"/>
                      <a:pt x="7" y="45"/>
                    </a:cubicBezTo>
                    <a:cubicBezTo>
                      <a:pt x="7" y="44"/>
                      <a:pt x="8" y="45"/>
                      <a:pt x="10" y="46"/>
                    </a:cubicBezTo>
                    <a:cubicBezTo>
                      <a:pt x="16" y="48"/>
                      <a:pt x="29" y="55"/>
                      <a:pt x="44" y="64"/>
                    </a:cubicBezTo>
                    <a:cubicBezTo>
                      <a:pt x="68" y="78"/>
                      <a:pt x="98" y="96"/>
                      <a:pt x="122" y="111"/>
                    </a:cubicBezTo>
                    <a:cubicBezTo>
                      <a:pt x="135" y="118"/>
                      <a:pt x="145" y="125"/>
                      <a:pt x="153" y="129"/>
                    </a:cubicBezTo>
                    <a:cubicBezTo>
                      <a:pt x="161" y="134"/>
                      <a:pt x="165" y="137"/>
                      <a:pt x="165" y="137"/>
                    </a:cubicBezTo>
                    <a:cubicBezTo>
                      <a:pt x="166" y="137"/>
                      <a:pt x="166" y="137"/>
                      <a:pt x="166" y="137"/>
                    </a:cubicBezTo>
                    <a:cubicBezTo>
                      <a:pt x="167" y="137"/>
                      <a:pt x="167" y="137"/>
                      <a:pt x="167" y="136"/>
                    </a:cubicBezTo>
                    <a:cubicBezTo>
                      <a:pt x="167" y="136"/>
                      <a:pt x="167" y="136"/>
                      <a:pt x="167" y="136"/>
                    </a:cubicBezTo>
                    <a:cubicBezTo>
                      <a:pt x="167" y="135"/>
                      <a:pt x="167" y="135"/>
                      <a:pt x="167" y="135"/>
                    </a:cubicBezTo>
                    <a:cubicBezTo>
                      <a:pt x="167" y="134"/>
                      <a:pt x="167" y="134"/>
                      <a:pt x="167" y="134"/>
                    </a:cubicBezTo>
                    <a:cubicBezTo>
                      <a:pt x="166" y="134"/>
                      <a:pt x="165" y="133"/>
                      <a:pt x="164" y="132"/>
                    </a:cubicBezTo>
                    <a:cubicBezTo>
                      <a:pt x="152" y="124"/>
                      <a:pt x="114" y="101"/>
                      <a:pt x="78" y="79"/>
                    </a:cubicBezTo>
                    <a:cubicBezTo>
                      <a:pt x="60" y="68"/>
                      <a:pt x="43" y="58"/>
                      <a:pt x="30" y="50"/>
                    </a:cubicBezTo>
                    <a:cubicBezTo>
                      <a:pt x="24" y="46"/>
                      <a:pt x="18" y="43"/>
                      <a:pt x="15" y="40"/>
                    </a:cubicBezTo>
                    <a:cubicBezTo>
                      <a:pt x="13" y="39"/>
                      <a:pt x="12" y="38"/>
                      <a:pt x="11" y="37"/>
                    </a:cubicBezTo>
                    <a:cubicBezTo>
                      <a:pt x="10" y="37"/>
                      <a:pt x="10" y="37"/>
                      <a:pt x="10" y="36"/>
                    </a:cubicBezTo>
                    <a:cubicBezTo>
                      <a:pt x="9" y="36"/>
                      <a:pt x="9" y="36"/>
                      <a:pt x="9" y="36"/>
                    </a:cubicBezTo>
                    <a:cubicBezTo>
                      <a:pt x="9" y="36"/>
                      <a:pt x="9" y="36"/>
                      <a:pt x="9" y="36"/>
                    </a:cubicBezTo>
                    <a:cubicBezTo>
                      <a:pt x="9" y="37"/>
                      <a:pt x="9" y="37"/>
                      <a:pt x="9" y="37"/>
                    </a:cubicBezTo>
                    <a:cubicBezTo>
                      <a:pt x="10" y="36"/>
                      <a:pt x="10" y="36"/>
                      <a:pt x="10" y="36"/>
                    </a:cubicBezTo>
                    <a:cubicBezTo>
                      <a:pt x="9" y="36"/>
                      <a:pt x="9" y="36"/>
                      <a:pt x="9" y="36"/>
                    </a:cubicBezTo>
                    <a:cubicBezTo>
                      <a:pt x="9" y="37"/>
                      <a:pt x="9" y="37"/>
                      <a:pt x="9" y="37"/>
                    </a:cubicBezTo>
                    <a:cubicBezTo>
                      <a:pt x="10" y="36"/>
                      <a:pt x="10" y="36"/>
                      <a:pt x="10" y="36"/>
                    </a:cubicBezTo>
                    <a:cubicBezTo>
                      <a:pt x="8" y="37"/>
                      <a:pt x="8" y="37"/>
                      <a:pt x="8" y="37"/>
                    </a:cubicBezTo>
                    <a:cubicBezTo>
                      <a:pt x="10" y="37"/>
                      <a:pt x="10" y="37"/>
                      <a:pt x="10" y="37"/>
                    </a:cubicBezTo>
                    <a:cubicBezTo>
                      <a:pt x="10" y="37"/>
                      <a:pt x="10" y="37"/>
                      <a:pt x="10" y="36"/>
                    </a:cubicBezTo>
                    <a:cubicBezTo>
                      <a:pt x="8" y="37"/>
                      <a:pt x="8" y="37"/>
                      <a:pt x="8" y="37"/>
                    </a:cubicBezTo>
                    <a:cubicBezTo>
                      <a:pt x="10" y="37"/>
                      <a:pt x="10" y="37"/>
                      <a:pt x="10" y="37"/>
                    </a:cubicBezTo>
                    <a:cubicBezTo>
                      <a:pt x="8" y="37"/>
                      <a:pt x="8" y="37"/>
                      <a:pt x="8" y="37"/>
                    </a:cubicBezTo>
                    <a:cubicBezTo>
                      <a:pt x="9" y="38"/>
                      <a:pt x="9" y="38"/>
                      <a:pt x="9" y="38"/>
                    </a:cubicBezTo>
                    <a:cubicBezTo>
                      <a:pt x="10" y="37"/>
                      <a:pt x="10" y="37"/>
                      <a:pt x="10" y="37"/>
                    </a:cubicBezTo>
                    <a:cubicBezTo>
                      <a:pt x="8" y="37"/>
                      <a:pt x="8" y="37"/>
                      <a:pt x="8" y="37"/>
                    </a:cubicBezTo>
                    <a:cubicBezTo>
                      <a:pt x="9" y="38"/>
                      <a:pt x="9" y="38"/>
                      <a:pt x="9" y="38"/>
                    </a:cubicBezTo>
                    <a:cubicBezTo>
                      <a:pt x="9" y="38"/>
                      <a:pt x="9" y="38"/>
                      <a:pt x="9" y="38"/>
                    </a:cubicBezTo>
                    <a:cubicBezTo>
                      <a:pt x="8" y="37"/>
                      <a:pt x="8" y="37"/>
                      <a:pt x="8" y="37"/>
                    </a:cubicBezTo>
                    <a:cubicBezTo>
                      <a:pt x="9" y="38"/>
                      <a:pt x="9" y="38"/>
                      <a:pt x="9" y="38"/>
                    </a:cubicBezTo>
                    <a:cubicBezTo>
                      <a:pt x="9" y="38"/>
                      <a:pt x="9" y="38"/>
                      <a:pt x="9" y="38"/>
                    </a:cubicBezTo>
                    <a:cubicBezTo>
                      <a:pt x="8" y="37"/>
                      <a:pt x="8" y="37"/>
                      <a:pt x="8" y="37"/>
                    </a:cubicBezTo>
                    <a:cubicBezTo>
                      <a:pt x="9" y="38"/>
                      <a:pt x="9" y="38"/>
                      <a:pt x="9" y="38"/>
                    </a:cubicBezTo>
                    <a:cubicBezTo>
                      <a:pt x="9" y="37"/>
                      <a:pt x="9" y="37"/>
                      <a:pt x="9" y="37"/>
                    </a:cubicBezTo>
                    <a:cubicBezTo>
                      <a:pt x="9" y="38"/>
                      <a:pt x="9" y="38"/>
                      <a:pt x="9" y="38"/>
                    </a:cubicBezTo>
                    <a:cubicBezTo>
                      <a:pt x="9" y="38"/>
                      <a:pt x="9" y="38"/>
                      <a:pt x="9" y="38"/>
                    </a:cubicBezTo>
                    <a:cubicBezTo>
                      <a:pt x="9" y="37"/>
                      <a:pt x="9" y="37"/>
                      <a:pt x="9" y="37"/>
                    </a:cubicBezTo>
                    <a:cubicBezTo>
                      <a:pt x="9" y="38"/>
                      <a:pt x="9" y="38"/>
                      <a:pt x="9" y="38"/>
                    </a:cubicBezTo>
                    <a:cubicBezTo>
                      <a:pt x="9" y="38"/>
                      <a:pt x="9" y="38"/>
                      <a:pt x="9" y="38"/>
                    </a:cubicBezTo>
                    <a:cubicBezTo>
                      <a:pt x="9" y="38"/>
                      <a:pt x="9" y="38"/>
                      <a:pt x="9" y="38"/>
                    </a:cubicBezTo>
                    <a:cubicBezTo>
                      <a:pt x="9" y="38"/>
                      <a:pt x="9" y="38"/>
                      <a:pt x="9" y="38"/>
                    </a:cubicBezTo>
                    <a:cubicBezTo>
                      <a:pt x="9" y="38"/>
                      <a:pt x="9" y="38"/>
                      <a:pt x="9" y="38"/>
                    </a:cubicBezTo>
                    <a:cubicBezTo>
                      <a:pt x="9" y="38"/>
                      <a:pt x="9" y="38"/>
                      <a:pt x="9" y="38"/>
                    </a:cubicBezTo>
                    <a:cubicBezTo>
                      <a:pt x="9" y="38"/>
                      <a:pt x="10" y="39"/>
                      <a:pt x="11" y="39"/>
                    </a:cubicBezTo>
                    <a:cubicBezTo>
                      <a:pt x="17" y="42"/>
                      <a:pt x="29" y="49"/>
                      <a:pt x="45" y="58"/>
                    </a:cubicBezTo>
                    <a:cubicBezTo>
                      <a:pt x="68" y="71"/>
                      <a:pt x="97" y="89"/>
                      <a:pt x="121" y="104"/>
                    </a:cubicBezTo>
                    <a:cubicBezTo>
                      <a:pt x="132" y="111"/>
                      <a:pt x="143" y="118"/>
                      <a:pt x="150" y="122"/>
                    </a:cubicBezTo>
                    <a:cubicBezTo>
                      <a:pt x="158" y="127"/>
                      <a:pt x="162" y="130"/>
                      <a:pt x="162" y="130"/>
                    </a:cubicBezTo>
                    <a:cubicBezTo>
                      <a:pt x="162" y="130"/>
                      <a:pt x="163" y="130"/>
                      <a:pt x="163" y="130"/>
                    </a:cubicBezTo>
                    <a:cubicBezTo>
                      <a:pt x="164" y="130"/>
                      <a:pt x="164" y="130"/>
                      <a:pt x="164" y="129"/>
                    </a:cubicBezTo>
                    <a:cubicBezTo>
                      <a:pt x="164" y="129"/>
                      <a:pt x="164" y="129"/>
                      <a:pt x="164" y="128"/>
                    </a:cubicBezTo>
                    <a:cubicBezTo>
                      <a:pt x="164" y="128"/>
                      <a:pt x="164" y="127"/>
                      <a:pt x="164" y="127"/>
                    </a:cubicBezTo>
                    <a:cubicBezTo>
                      <a:pt x="6" y="29"/>
                      <a:pt x="6" y="29"/>
                      <a:pt x="6" y="29"/>
                    </a:cubicBezTo>
                    <a:cubicBezTo>
                      <a:pt x="5" y="30"/>
                      <a:pt x="5" y="30"/>
                      <a:pt x="5" y="30"/>
                    </a:cubicBezTo>
                    <a:cubicBezTo>
                      <a:pt x="7" y="31"/>
                      <a:pt x="7" y="31"/>
                      <a:pt x="7" y="31"/>
                    </a:cubicBezTo>
                    <a:cubicBezTo>
                      <a:pt x="6" y="30"/>
                      <a:pt x="6" y="30"/>
                      <a:pt x="6" y="30"/>
                    </a:cubicBezTo>
                    <a:cubicBezTo>
                      <a:pt x="6" y="31"/>
                      <a:pt x="6" y="31"/>
                      <a:pt x="6" y="31"/>
                    </a:cubicBezTo>
                    <a:cubicBezTo>
                      <a:pt x="7" y="31"/>
                      <a:pt x="7" y="31"/>
                      <a:pt x="7" y="31"/>
                    </a:cubicBezTo>
                    <a:cubicBezTo>
                      <a:pt x="6" y="30"/>
                      <a:pt x="6" y="30"/>
                      <a:pt x="6" y="30"/>
                    </a:cubicBezTo>
                    <a:cubicBezTo>
                      <a:pt x="6" y="31"/>
                      <a:pt x="6" y="31"/>
                      <a:pt x="6" y="31"/>
                    </a:cubicBezTo>
                    <a:cubicBezTo>
                      <a:pt x="6" y="31"/>
                      <a:pt x="6" y="31"/>
                      <a:pt x="6" y="31"/>
                    </a:cubicBezTo>
                    <a:cubicBezTo>
                      <a:pt x="6" y="32"/>
                      <a:pt x="6" y="32"/>
                      <a:pt x="6" y="32"/>
                    </a:cubicBezTo>
                    <a:cubicBezTo>
                      <a:pt x="6" y="31"/>
                      <a:pt x="6" y="31"/>
                      <a:pt x="6" y="31"/>
                    </a:cubicBezTo>
                    <a:cubicBezTo>
                      <a:pt x="6" y="31"/>
                      <a:pt x="6" y="31"/>
                      <a:pt x="6" y="31"/>
                    </a:cubicBezTo>
                    <a:cubicBezTo>
                      <a:pt x="6" y="32"/>
                      <a:pt x="6" y="32"/>
                      <a:pt x="6" y="32"/>
                    </a:cubicBezTo>
                    <a:cubicBezTo>
                      <a:pt x="6" y="32"/>
                      <a:pt x="6" y="32"/>
                      <a:pt x="6" y="32"/>
                    </a:cubicBezTo>
                    <a:cubicBezTo>
                      <a:pt x="6" y="32"/>
                      <a:pt x="7" y="32"/>
                      <a:pt x="9" y="33"/>
                    </a:cubicBezTo>
                    <a:cubicBezTo>
                      <a:pt x="15" y="35"/>
                      <a:pt x="27" y="42"/>
                      <a:pt x="42" y="51"/>
                    </a:cubicBezTo>
                    <a:cubicBezTo>
                      <a:pt x="65" y="64"/>
                      <a:pt x="94" y="82"/>
                      <a:pt x="117" y="96"/>
                    </a:cubicBezTo>
                    <a:cubicBezTo>
                      <a:pt x="128" y="103"/>
                      <a:pt x="139" y="109"/>
                      <a:pt x="146" y="114"/>
                    </a:cubicBezTo>
                    <a:cubicBezTo>
                      <a:pt x="150" y="116"/>
                      <a:pt x="153" y="118"/>
                      <a:pt x="155" y="119"/>
                    </a:cubicBezTo>
                    <a:cubicBezTo>
                      <a:pt x="156" y="120"/>
                      <a:pt x="156" y="120"/>
                      <a:pt x="157" y="121"/>
                    </a:cubicBezTo>
                    <a:cubicBezTo>
                      <a:pt x="158" y="121"/>
                      <a:pt x="158" y="121"/>
                      <a:pt x="158" y="121"/>
                    </a:cubicBezTo>
                    <a:cubicBezTo>
                      <a:pt x="158" y="121"/>
                      <a:pt x="158" y="121"/>
                      <a:pt x="158" y="121"/>
                    </a:cubicBezTo>
                    <a:cubicBezTo>
                      <a:pt x="158" y="121"/>
                      <a:pt x="158" y="121"/>
                      <a:pt x="158" y="121"/>
                    </a:cubicBezTo>
                    <a:cubicBezTo>
                      <a:pt x="158" y="121"/>
                      <a:pt x="158" y="121"/>
                      <a:pt x="158" y="121"/>
                    </a:cubicBezTo>
                    <a:cubicBezTo>
                      <a:pt x="158" y="121"/>
                      <a:pt x="158" y="121"/>
                      <a:pt x="159" y="121"/>
                    </a:cubicBezTo>
                    <a:cubicBezTo>
                      <a:pt x="159" y="121"/>
                      <a:pt x="160" y="121"/>
                      <a:pt x="160" y="120"/>
                    </a:cubicBezTo>
                    <a:cubicBezTo>
                      <a:pt x="160" y="120"/>
                      <a:pt x="160" y="119"/>
                      <a:pt x="159" y="119"/>
                    </a:cubicBezTo>
                    <a:cubicBezTo>
                      <a:pt x="159" y="119"/>
                      <a:pt x="157" y="117"/>
                      <a:pt x="153" y="114"/>
                    </a:cubicBezTo>
                    <a:cubicBezTo>
                      <a:pt x="138" y="105"/>
                      <a:pt x="101" y="83"/>
                      <a:pt x="68" y="62"/>
                    </a:cubicBezTo>
                    <a:cubicBezTo>
                      <a:pt x="51" y="52"/>
                      <a:pt x="36" y="42"/>
                      <a:pt x="24" y="34"/>
                    </a:cubicBezTo>
                    <a:cubicBezTo>
                      <a:pt x="18" y="31"/>
                      <a:pt x="14" y="28"/>
                      <a:pt x="10" y="26"/>
                    </a:cubicBezTo>
                    <a:cubicBezTo>
                      <a:pt x="9" y="25"/>
                      <a:pt x="7" y="24"/>
                      <a:pt x="7" y="23"/>
                    </a:cubicBezTo>
                    <a:cubicBezTo>
                      <a:pt x="6" y="23"/>
                      <a:pt x="6" y="23"/>
                      <a:pt x="6" y="23"/>
                    </a:cubicBezTo>
                    <a:cubicBezTo>
                      <a:pt x="5" y="22"/>
                      <a:pt x="5" y="22"/>
                      <a:pt x="5" y="22"/>
                    </a:cubicBezTo>
                    <a:cubicBezTo>
                      <a:pt x="5" y="23"/>
                      <a:pt x="5" y="23"/>
                      <a:pt x="5" y="23"/>
                    </a:cubicBezTo>
                    <a:cubicBezTo>
                      <a:pt x="6" y="22"/>
                      <a:pt x="6" y="22"/>
                      <a:pt x="6" y="22"/>
                    </a:cubicBezTo>
                    <a:cubicBezTo>
                      <a:pt x="5" y="22"/>
                      <a:pt x="5" y="22"/>
                      <a:pt x="5" y="22"/>
                    </a:cubicBezTo>
                    <a:cubicBezTo>
                      <a:pt x="5" y="23"/>
                      <a:pt x="5" y="23"/>
                      <a:pt x="5" y="23"/>
                    </a:cubicBezTo>
                    <a:cubicBezTo>
                      <a:pt x="6" y="22"/>
                      <a:pt x="6" y="22"/>
                      <a:pt x="6" y="22"/>
                    </a:cubicBezTo>
                    <a:cubicBezTo>
                      <a:pt x="5" y="23"/>
                      <a:pt x="5" y="23"/>
                      <a:pt x="5" y="23"/>
                    </a:cubicBezTo>
                    <a:cubicBezTo>
                      <a:pt x="6" y="23"/>
                      <a:pt x="6" y="23"/>
                      <a:pt x="6" y="23"/>
                    </a:cubicBezTo>
                    <a:cubicBezTo>
                      <a:pt x="6" y="22"/>
                      <a:pt x="6" y="22"/>
                      <a:pt x="6" y="22"/>
                    </a:cubicBezTo>
                    <a:cubicBezTo>
                      <a:pt x="5" y="23"/>
                      <a:pt x="5" y="23"/>
                      <a:pt x="5" y="23"/>
                    </a:cubicBezTo>
                    <a:cubicBezTo>
                      <a:pt x="6" y="23"/>
                      <a:pt x="6" y="23"/>
                      <a:pt x="6" y="23"/>
                    </a:cubicBezTo>
                    <a:cubicBezTo>
                      <a:pt x="4" y="23"/>
                      <a:pt x="4" y="23"/>
                      <a:pt x="4" y="23"/>
                    </a:cubicBezTo>
                    <a:cubicBezTo>
                      <a:pt x="6" y="23"/>
                      <a:pt x="6" y="23"/>
                      <a:pt x="6" y="23"/>
                    </a:cubicBezTo>
                    <a:cubicBezTo>
                      <a:pt x="6" y="23"/>
                      <a:pt x="6" y="23"/>
                      <a:pt x="6" y="23"/>
                    </a:cubicBezTo>
                    <a:cubicBezTo>
                      <a:pt x="4" y="23"/>
                      <a:pt x="4" y="23"/>
                      <a:pt x="4" y="23"/>
                    </a:cubicBezTo>
                    <a:cubicBezTo>
                      <a:pt x="6" y="23"/>
                      <a:pt x="6" y="23"/>
                      <a:pt x="6" y="23"/>
                    </a:cubicBezTo>
                    <a:cubicBezTo>
                      <a:pt x="4" y="23"/>
                      <a:pt x="4" y="23"/>
                      <a:pt x="4" y="23"/>
                    </a:cubicBezTo>
                    <a:cubicBezTo>
                      <a:pt x="4" y="25"/>
                      <a:pt x="4" y="25"/>
                      <a:pt x="4" y="25"/>
                    </a:cubicBezTo>
                    <a:cubicBezTo>
                      <a:pt x="155" y="115"/>
                      <a:pt x="155" y="115"/>
                      <a:pt x="155" y="115"/>
                    </a:cubicBezTo>
                    <a:cubicBezTo>
                      <a:pt x="156" y="115"/>
                      <a:pt x="157" y="115"/>
                      <a:pt x="157" y="114"/>
                    </a:cubicBezTo>
                    <a:cubicBezTo>
                      <a:pt x="158" y="113"/>
                      <a:pt x="157" y="113"/>
                      <a:pt x="157" y="112"/>
                    </a:cubicBezTo>
                    <a:cubicBezTo>
                      <a:pt x="6" y="18"/>
                      <a:pt x="6" y="18"/>
                      <a:pt x="6" y="18"/>
                    </a:cubicBezTo>
                    <a:cubicBezTo>
                      <a:pt x="5" y="19"/>
                      <a:pt x="5" y="19"/>
                      <a:pt x="5" y="19"/>
                    </a:cubicBezTo>
                    <a:cubicBezTo>
                      <a:pt x="6" y="20"/>
                      <a:pt x="6" y="20"/>
                      <a:pt x="6" y="20"/>
                    </a:cubicBezTo>
                    <a:cubicBezTo>
                      <a:pt x="5" y="19"/>
                      <a:pt x="5" y="19"/>
                      <a:pt x="5" y="19"/>
                    </a:cubicBezTo>
                    <a:cubicBezTo>
                      <a:pt x="6" y="21"/>
                      <a:pt x="6" y="21"/>
                      <a:pt x="6" y="21"/>
                    </a:cubicBezTo>
                    <a:cubicBezTo>
                      <a:pt x="6" y="20"/>
                      <a:pt x="6" y="20"/>
                      <a:pt x="6" y="20"/>
                    </a:cubicBezTo>
                    <a:cubicBezTo>
                      <a:pt x="5" y="19"/>
                      <a:pt x="5" y="19"/>
                      <a:pt x="5" y="19"/>
                    </a:cubicBezTo>
                    <a:cubicBezTo>
                      <a:pt x="6" y="21"/>
                      <a:pt x="6" y="21"/>
                      <a:pt x="6" y="21"/>
                    </a:cubicBezTo>
                    <a:cubicBezTo>
                      <a:pt x="5" y="19"/>
                      <a:pt x="5" y="19"/>
                      <a:pt x="5" y="19"/>
                    </a:cubicBezTo>
                    <a:cubicBezTo>
                      <a:pt x="5" y="21"/>
                      <a:pt x="5" y="21"/>
                      <a:pt x="5" y="21"/>
                    </a:cubicBezTo>
                    <a:cubicBezTo>
                      <a:pt x="6" y="21"/>
                      <a:pt x="6" y="21"/>
                      <a:pt x="6" y="21"/>
                    </a:cubicBezTo>
                    <a:cubicBezTo>
                      <a:pt x="5" y="19"/>
                      <a:pt x="5" y="19"/>
                      <a:pt x="5" y="19"/>
                    </a:cubicBezTo>
                    <a:cubicBezTo>
                      <a:pt x="5" y="21"/>
                      <a:pt x="5" y="21"/>
                      <a:pt x="5" y="21"/>
                    </a:cubicBezTo>
                    <a:cubicBezTo>
                      <a:pt x="5" y="20"/>
                      <a:pt x="5" y="20"/>
                      <a:pt x="5" y="20"/>
                    </a:cubicBezTo>
                    <a:cubicBezTo>
                      <a:pt x="5" y="21"/>
                      <a:pt x="5" y="21"/>
                      <a:pt x="5" y="21"/>
                    </a:cubicBezTo>
                    <a:cubicBezTo>
                      <a:pt x="5" y="21"/>
                      <a:pt x="5" y="21"/>
                      <a:pt x="5" y="21"/>
                    </a:cubicBezTo>
                    <a:cubicBezTo>
                      <a:pt x="5" y="20"/>
                      <a:pt x="5" y="20"/>
                      <a:pt x="5" y="20"/>
                    </a:cubicBezTo>
                    <a:cubicBezTo>
                      <a:pt x="5" y="21"/>
                      <a:pt x="5" y="21"/>
                      <a:pt x="5" y="21"/>
                    </a:cubicBezTo>
                    <a:cubicBezTo>
                      <a:pt x="5" y="21"/>
                      <a:pt x="6" y="21"/>
                      <a:pt x="8" y="22"/>
                    </a:cubicBezTo>
                    <a:cubicBezTo>
                      <a:pt x="18" y="27"/>
                      <a:pt x="54" y="49"/>
                      <a:pt x="88" y="69"/>
                    </a:cubicBezTo>
                    <a:cubicBezTo>
                      <a:pt x="104" y="79"/>
                      <a:pt x="120" y="89"/>
                      <a:pt x="132" y="96"/>
                    </a:cubicBezTo>
                    <a:cubicBezTo>
                      <a:pt x="138" y="99"/>
                      <a:pt x="143" y="102"/>
                      <a:pt x="147" y="105"/>
                    </a:cubicBezTo>
                    <a:cubicBezTo>
                      <a:pt x="150" y="107"/>
                      <a:pt x="152" y="108"/>
                      <a:pt x="152" y="108"/>
                    </a:cubicBezTo>
                    <a:cubicBezTo>
                      <a:pt x="153" y="107"/>
                      <a:pt x="153" y="107"/>
                      <a:pt x="153" y="107"/>
                    </a:cubicBezTo>
                    <a:cubicBezTo>
                      <a:pt x="153" y="105"/>
                      <a:pt x="153" y="105"/>
                      <a:pt x="153" y="105"/>
                    </a:cubicBezTo>
                    <a:cubicBezTo>
                      <a:pt x="153" y="105"/>
                      <a:pt x="151" y="104"/>
                      <a:pt x="147" y="101"/>
                    </a:cubicBezTo>
                    <a:cubicBezTo>
                      <a:pt x="133" y="93"/>
                      <a:pt x="97" y="72"/>
                      <a:pt x="66" y="52"/>
                    </a:cubicBezTo>
                    <a:cubicBezTo>
                      <a:pt x="50" y="42"/>
                      <a:pt x="35" y="33"/>
                      <a:pt x="24" y="26"/>
                    </a:cubicBezTo>
                    <a:cubicBezTo>
                      <a:pt x="18" y="22"/>
                      <a:pt x="13" y="19"/>
                      <a:pt x="10" y="17"/>
                    </a:cubicBezTo>
                    <a:cubicBezTo>
                      <a:pt x="9" y="16"/>
                      <a:pt x="8" y="15"/>
                      <a:pt x="7" y="14"/>
                    </a:cubicBezTo>
                    <a:cubicBezTo>
                      <a:pt x="6" y="14"/>
                      <a:pt x="6" y="14"/>
                      <a:pt x="6" y="14"/>
                    </a:cubicBezTo>
                    <a:cubicBezTo>
                      <a:pt x="6" y="13"/>
                      <a:pt x="6" y="13"/>
                      <a:pt x="6" y="13"/>
                    </a:cubicBezTo>
                    <a:cubicBezTo>
                      <a:pt x="6" y="13"/>
                      <a:pt x="6" y="13"/>
                      <a:pt x="6" y="13"/>
                    </a:cubicBezTo>
                    <a:cubicBezTo>
                      <a:pt x="5" y="14"/>
                      <a:pt x="5" y="14"/>
                      <a:pt x="5" y="14"/>
                    </a:cubicBezTo>
                    <a:cubicBezTo>
                      <a:pt x="6" y="14"/>
                      <a:pt x="6" y="14"/>
                      <a:pt x="6" y="14"/>
                    </a:cubicBezTo>
                    <a:cubicBezTo>
                      <a:pt x="6" y="13"/>
                      <a:pt x="6" y="13"/>
                      <a:pt x="6" y="13"/>
                    </a:cubicBezTo>
                    <a:cubicBezTo>
                      <a:pt x="5" y="14"/>
                      <a:pt x="5" y="14"/>
                      <a:pt x="5" y="14"/>
                    </a:cubicBezTo>
                    <a:cubicBezTo>
                      <a:pt x="6" y="14"/>
                      <a:pt x="6" y="14"/>
                      <a:pt x="6" y="14"/>
                    </a:cubicBezTo>
                    <a:cubicBezTo>
                      <a:pt x="5" y="14"/>
                      <a:pt x="5" y="14"/>
                      <a:pt x="5" y="14"/>
                    </a:cubicBezTo>
                    <a:cubicBezTo>
                      <a:pt x="6" y="15"/>
                      <a:pt x="6" y="15"/>
                      <a:pt x="6" y="15"/>
                    </a:cubicBezTo>
                    <a:cubicBezTo>
                      <a:pt x="6" y="14"/>
                      <a:pt x="6" y="14"/>
                      <a:pt x="6" y="14"/>
                    </a:cubicBezTo>
                    <a:cubicBezTo>
                      <a:pt x="5" y="14"/>
                      <a:pt x="5" y="14"/>
                      <a:pt x="5" y="14"/>
                    </a:cubicBezTo>
                    <a:cubicBezTo>
                      <a:pt x="6" y="15"/>
                      <a:pt x="6" y="15"/>
                      <a:pt x="6" y="15"/>
                    </a:cubicBezTo>
                    <a:cubicBezTo>
                      <a:pt x="5" y="14"/>
                      <a:pt x="5" y="14"/>
                      <a:pt x="5" y="14"/>
                    </a:cubicBezTo>
                    <a:cubicBezTo>
                      <a:pt x="4" y="15"/>
                      <a:pt x="4" y="15"/>
                      <a:pt x="4" y="15"/>
                    </a:cubicBezTo>
                    <a:cubicBezTo>
                      <a:pt x="4" y="15"/>
                      <a:pt x="38" y="36"/>
                      <a:pt x="74" y="58"/>
                    </a:cubicBezTo>
                    <a:cubicBezTo>
                      <a:pt x="92" y="68"/>
                      <a:pt x="109" y="79"/>
                      <a:pt x="123" y="87"/>
                    </a:cubicBezTo>
                    <a:cubicBezTo>
                      <a:pt x="130" y="91"/>
                      <a:pt x="136" y="94"/>
                      <a:pt x="140" y="96"/>
                    </a:cubicBezTo>
                    <a:cubicBezTo>
                      <a:pt x="143" y="98"/>
                      <a:pt x="144" y="99"/>
                      <a:pt x="146" y="99"/>
                    </a:cubicBezTo>
                    <a:cubicBezTo>
                      <a:pt x="147" y="100"/>
                      <a:pt x="147" y="100"/>
                      <a:pt x="148" y="100"/>
                    </a:cubicBezTo>
                    <a:cubicBezTo>
                      <a:pt x="148" y="100"/>
                      <a:pt x="148" y="100"/>
                      <a:pt x="149" y="100"/>
                    </a:cubicBezTo>
                    <a:cubicBezTo>
                      <a:pt x="150" y="100"/>
                      <a:pt x="150" y="100"/>
                      <a:pt x="150" y="100"/>
                    </a:cubicBezTo>
                    <a:cubicBezTo>
                      <a:pt x="150" y="100"/>
                      <a:pt x="150" y="100"/>
                      <a:pt x="150" y="100"/>
                    </a:cubicBezTo>
                    <a:cubicBezTo>
                      <a:pt x="150" y="100"/>
                      <a:pt x="150" y="100"/>
                      <a:pt x="150" y="100"/>
                    </a:cubicBezTo>
                    <a:cubicBezTo>
                      <a:pt x="151" y="99"/>
                      <a:pt x="151" y="99"/>
                      <a:pt x="151" y="99"/>
                    </a:cubicBezTo>
                    <a:cubicBezTo>
                      <a:pt x="151" y="98"/>
                      <a:pt x="151" y="98"/>
                      <a:pt x="150" y="98"/>
                    </a:cubicBezTo>
                    <a:cubicBezTo>
                      <a:pt x="150" y="97"/>
                      <a:pt x="150" y="97"/>
                      <a:pt x="149" y="96"/>
                    </a:cubicBezTo>
                    <a:cubicBezTo>
                      <a:pt x="148" y="95"/>
                      <a:pt x="144" y="92"/>
                      <a:pt x="139" y="89"/>
                    </a:cubicBezTo>
                    <a:cubicBezTo>
                      <a:pt x="105" y="66"/>
                      <a:pt x="3" y="6"/>
                      <a:pt x="3" y="6"/>
                    </a:cubicBezTo>
                    <a:cubicBezTo>
                      <a:pt x="2" y="7"/>
                      <a:pt x="2" y="7"/>
                      <a:pt x="2" y="7"/>
                    </a:cubicBezTo>
                    <a:cubicBezTo>
                      <a:pt x="4" y="8"/>
                      <a:pt x="4" y="8"/>
                      <a:pt x="4" y="8"/>
                    </a:cubicBezTo>
                    <a:cubicBezTo>
                      <a:pt x="2" y="7"/>
                      <a:pt x="2" y="7"/>
                      <a:pt x="2" y="7"/>
                    </a:cubicBezTo>
                    <a:cubicBezTo>
                      <a:pt x="3" y="8"/>
                      <a:pt x="3" y="8"/>
                      <a:pt x="3" y="8"/>
                    </a:cubicBezTo>
                    <a:cubicBezTo>
                      <a:pt x="4" y="8"/>
                      <a:pt x="4" y="8"/>
                      <a:pt x="4" y="8"/>
                    </a:cubicBezTo>
                    <a:cubicBezTo>
                      <a:pt x="2" y="7"/>
                      <a:pt x="2" y="7"/>
                      <a:pt x="2" y="7"/>
                    </a:cubicBezTo>
                    <a:cubicBezTo>
                      <a:pt x="3" y="8"/>
                      <a:pt x="3" y="8"/>
                      <a:pt x="3" y="8"/>
                    </a:cubicBezTo>
                    <a:cubicBezTo>
                      <a:pt x="2" y="7"/>
                      <a:pt x="2" y="7"/>
                      <a:pt x="2" y="7"/>
                    </a:cubicBezTo>
                    <a:cubicBezTo>
                      <a:pt x="2" y="8"/>
                      <a:pt x="2" y="8"/>
                      <a:pt x="2" y="8"/>
                    </a:cubicBezTo>
                    <a:cubicBezTo>
                      <a:pt x="3" y="8"/>
                      <a:pt x="3" y="8"/>
                      <a:pt x="3" y="8"/>
                    </a:cubicBezTo>
                    <a:cubicBezTo>
                      <a:pt x="2" y="7"/>
                      <a:pt x="2" y="7"/>
                      <a:pt x="2" y="7"/>
                    </a:cubicBezTo>
                    <a:cubicBezTo>
                      <a:pt x="2" y="8"/>
                      <a:pt x="2" y="8"/>
                      <a:pt x="2" y="8"/>
                    </a:cubicBezTo>
                    <a:cubicBezTo>
                      <a:pt x="2" y="7"/>
                      <a:pt x="2" y="7"/>
                      <a:pt x="2" y="7"/>
                    </a:cubicBezTo>
                    <a:cubicBezTo>
                      <a:pt x="2" y="8"/>
                      <a:pt x="2" y="8"/>
                      <a:pt x="2" y="8"/>
                    </a:cubicBezTo>
                    <a:cubicBezTo>
                      <a:pt x="2" y="8"/>
                      <a:pt x="2" y="8"/>
                      <a:pt x="2" y="8"/>
                    </a:cubicBezTo>
                    <a:cubicBezTo>
                      <a:pt x="2" y="7"/>
                      <a:pt x="2" y="7"/>
                      <a:pt x="2" y="7"/>
                    </a:cubicBezTo>
                    <a:cubicBezTo>
                      <a:pt x="2" y="8"/>
                      <a:pt x="2" y="8"/>
                      <a:pt x="2" y="8"/>
                    </a:cubicBezTo>
                    <a:cubicBezTo>
                      <a:pt x="2" y="8"/>
                      <a:pt x="2" y="8"/>
                      <a:pt x="2" y="8"/>
                    </a:cubicBezTo>
                    <a:cubicBezTo>
                      <a:pt x="2" y="8"/>
                      <a:pt x="2" y="8"/>
                      <a:pt x="2" y="8"/>
                    </a:cubicBezTo>
                    <a:cubicBezTo>
                      <a:pt x="2" y="8"/>
                      <a:pt x="2" y="8"/>
                      <a:pt x="2" y="8"/>
                    </a:cubicBezTo>
                    <a:cubicBezTo>
                      <a:pt x="2" y="8"/>
                      <a:pt x="2" y="8"/>
                      <a:pt x="2" y="8"/>
                    </a:cubicBezTo>
                    <a:cubicBezTo>
                      <a:pt x="2" y="8"/>
                      <a:pt x="2" y="8"/>
                      <a:pt x="2" y="8"/>
                    </a:cubicBezTo>
                    <a:cubicBezTo>
                      <a:pt x="2" y="8"/>
                      <a:pt x="3" y="9"/>
                      <a:pt x="5" y="10"/>
                    </a:cubicBezTo>
                    <a:cubicBezTo>
                      <a:pt x="15" y="15"/>
                      <a:pt x="50" y="36"/>
                      <a:pt x="82" y="55"/>
                    </a:cubicBezTo>
                    <a:cubicBezTo>
                      <a:pt x="98" y="65"/>
                      <a:pt x="114" y="74"/>
                      <a:pt x="125" y="81"/>
                    </a:cubicBezTo>
                    <a:cubicBezTo>
                      <a:pt x="131" y="85"/>
                      <a:pt x="136" y="87"/>
                      <a:pt x="139" y="89"/>
                    </a:cubicBezTo>
                    <a:cubicBezTo>
                      <a:pt x="142" y="91"/>
                      <a:pt x="144" y="93"/>
                      <a:pt x="144" y="93"/>
                    </a:cubicBezTo>
                    <a:cubicBezTo>
                      <a:pt x="145" y="93"/>
                      <a:pt x="146" y="93"/>
                      <a:pt x="146" y="92"/>
                    </a:cubicBezTo>
                    <a:cubicBezTo>
                      <a:pt x="147" y="91"/>
                      <a:pt x="147" y="91"/>
                      <a:pt x="146" y="90"/>
                    </a:cubicBezTo>
                    <a:cubicBezTo>
                      <a:pt x="3" y="1"/>
                      <a:pt x="3" y="1"/>
                      <a:pt x="3" y="1"/>
                    </a:cubicBezTo>
                    <a:cubicBezTo>
                      <a:pt x="2" y="1"/>
                      <a:pt x="2" y="0"/>
                      <a:pt x="2" y="1"/>
                    </a:cubicBezTo>
                    <a:cubicBezTo>
                      <a:pt x="1" y="1"/>
                      <a:pt x="1" y="1"/>
                      <a:pt x="1" y="1"/>
                    </a:cubicBezTo>
                    <a:cubicBezTo>
                      <a:pt x="1" y="2"/>
                      <a:pt x="0" y="2"/>
                      <a:pt x="1" y="2"/>
                    </a:cubicBezTo>
                    <a:cubicBezTo>
                      <a:pt x="1" y="3"/>
                      <a:pt x="1" y="3"/>
                      <a:pt x="1" y="3"/>
                    </a:cubicBezTo>
                    <a:cubicBezTo>
                      <a:pt x="1" y="3"/>
                      <a:pt x="34" y="23"/>
                      <a:pt x="67" y="43"/>
                    </a:cubicBezTo>
                    <a:cubicBezTo>
                      <a:pt x="84" y="53"/>
                      <a:pt x="101" y="63"/>
                      <a:pt x="114" y="70"/>
                    </a:cubicBezTo>
                    <a:cubicBezTo>
                      <a:pt x="121" y="74"/>
                      <a:pt x="127" y="77"/>
                      <a:pt x="131" y="80"/>
                    </a:cubicBezTo>
                    <a:cubicBezTo>
                      <a:pt x="133" y="81"/>
                      <a:pt x="135" y="81"/>
                      <a:pt x="137" y="82"/>
                    </a:cubicBezTo>
                    <a:cubicBezTo>
                      <a:pt x="138" y="83"/>
                      <a:pt x="139" y="83"/>
                      <a:pt x="140" y="83"/>
                    </a:cubicBezTo>
                    <a:cubicBezTo>
                      <a:pt x="141" y="83"/>
                      <a:pt x="141" y="83"/>
                      <a:pt x="141" y="83"/>
                    </a:cubicBezTo>
                    <a:cubicBezTo>
                      <a:pt x="141" y="83"/>
                      <a:pt x="142" y="83"/>
                      <a:pt x="142" y="82"/>
                    </a:cubicBezTo>
                    <a:cubicBezTo>
                      <a:pt x="142" y="82"/>
                      <a:pt x="142" y="82"/>
                      <a:pt x="142" y="81"/>
                    </a:cubicBezTo>
                    <a:cubicBezTo>
                      <a:pt x="142" y="81"/>
                      <a:pt x="142" y="80"/>
                      <a:pt x="141" y="80"/>
                    </a:cubicBezTo>
                    <a:cubicBezTo>
                      <a:pt x="133" y="75"/>
                      <a:pt x="133" y="75"/>
                      <a:pt x="133" y="75"/>
                    </a:cubicBezTo>
                    <a:cubicBezTo>
                      <a:pt x="138" y="76"/>
                      <a:pt x="138" y="76"/>
                      <a:pt x="138" y="76"/>
                    </a:cubicBezTo>
                    <a:cubicBezTo>
                      <a:pt x="138" y="76"/>
                      <a:pt x="139" y="76"/>
                      <a:pt x="139" y="75"/>
                    </a:cubicBezTo>
                    <a:cubicBezTo>
                      <a:pt x="139" y="74"/>
                      <a:pt x="139" y="74"/>
                      <a:pt x="139" y="73"/>
                    </a:cubicBezTo>
                    <a:cubicBezTo>
                      <a:pt x="130" y="68"/>
                      <a:pt x="130" y="68"/>
                      <a:pt x="130" y="68"/>
                    </a:cubicBezTo>
                    <a:cubicBezTo>
                      <a:pt x="133" y="64"/>
                      <a:pt x="133" y="64"/>
                      <a:pt x="133" y="64"/>
                    </a:cubicBezTo>
                    <a:cubicBezTo>
                      <a:pt x="133" y="64"/>
                      <a:pt x="134" y="64"/>
                      <a:pt x="134" y="63"/>
                    </a:cubicBezTo>
                    <a:cubicBezTo>
                      <a:pt x="133" y="63"/>
                      <a:pt x="133" y="62"/>
                      <a:pt x="133" y="62"/>
                    </a:cubicBezTo>
                    <a:cubicBezTo>
                      <a:pt x="129" y="60"/>
                      <a:pt x="129" y="60"/>
                      <a:pt x="129" y="60"/>
                    </a:cubicBezTo>
                    <a:cubicBezTo>
                      <a:pt x="129" y="55"/>
                      <a:pt x="129" y="55"/>
                      <a:pt x="129" y="55"/>
                    </a:cubicBezTo>
                    <a:cubicBezTo>
                      <a:pt x="129" y="54"/>
                      <a:pt x="129" y="53"/>
                      <a:pt x="128" y="53"/>
                    </a:cubicBezTo>
                    <a:cubicBezTo>
                      <a:pt x="127" y="53"/>
                      <a:pt x="127" y="53"/>
                      <a:pt x="127" y="53"/>
                    </a:cubicBezTo>
                    <a:cubicBezTo>
                      <a:pt x="127" y="52"/>
                      <a:pt x="126" y="52"/>
                      <a:pt x="125" y="53"/>
                    </a:cubicBezTo>
                    <a:cubicBezTo>
                      <a:pt x="125" y="54"/>
                      <a:pt x="125" y="55"/>
                      <a:pt x="126" y="55"/>
                    </a:cubicBezTo>
                    <a:cubicBezTo>
                      <a:pt x="126" y="55"/>
                      <a:pt x="126" y="55"/>
                      <a:pt x="126" y="55"/>
                    </a:cubicBezTo>
                    <a:cubicBezTo>
                      <a:pt x="126" y="60"/>
                      <a:pt x="126" y="60"/>
                      <a:pt x="126" y="60"/>
                    </a:cubicBezTo>
                    <a:cubicBezTo>
                      <a:pt x="126" y="61"/>
                      <a:pt x="126" y="61"/>
                      <a:pt x="127" y="62"/>
                    </a:cubicBezTo>
                    <a:cubicBezTo>
                      <a:pt x="130" y="64"/>
                      <a:pt x="130" y="64"/>
                      <a:pt x="130" y="64"/>
                    </a:cubicBezTo>
                    <a:cubicBezTo>
                      <a:pt x="127" y="67"/>
                      <a:pt x="127" y="67"/>
                      <a:pt x="127" y="67"/>
                    </a:cubicBezTo>
                    <a:cubicBezTo>
                      <a:pt x="127" y="68"/>
                      <a:pt x="127" y="68"/>
                      <a:pt x="127" y="69"/>
                    </a:cubicBezTo>
                    <a:cubicBezTo>
                      <a:pt x="127" y="69"/>
                      <a:pt x="127" y="69"/>
                      <a:pt x="127" y="70"/>
                    </a:cubicBezTo>
                    <a:cubicBezTo>
                      <a:pt x="131" y="72"/>
                      <a:pt x="131" y="72"/>
                      <a:pt x="131" y="72"/>
                    </a:cubicBezTo>
                    <a:cubicBezTo>
                      <a:pt x="127" y="71"/>
                      <a:pt x="127" y="71"/>
                      <a:pt x="127" y="71"/>
                    </a:cubicBezTo>
                    <a:cubicBezTo>
                      <a:pt x="126" y="71"/>
                      <a:pt x="125" y="72"/>
                      <a:pt x="125" y="72"/>
                    </a:cubicBezTo>
                    <a:cubicBezTo>
                      <a:pt x="125" y="73"/>
                      <a:pt x="125" y="74"/>
                      <a:pt x="126" y="74"/>
                    </a:cubicBezTo>
                    <a:cubicBezTo>
                      <a:pt x="140" y="83"/>
                      <a:pt x="140" y="83"/>
                      <a:pt x="140" y="83"/>
                    </a:cubicBezTo>
                    <a:cubicBezTo>
                      <a:pt x="141" y="81"/>
                      <a:pt x="141" y="81"/>
                      <a:pt x="141" y="81"/>
                    </a:cubicBezTo>
                    <a:cubicBezTo>
                      <a:pt x="139" y="81"/>
                      <a:pt x="139" y="81"/>
                      <a:pt x="139" y="81"/>
                    </a:cubicBezTo>
                    <a:cubicBezTo>
                      <a:pt x="140" y="81"/>
                      <a:pt x="140" y="81"/>
                      <a:pt x="140" y="81"/>
                    </a:cubicBezTo>
                    <a:cubicBezTo>
                      <a:pt x="140" y="80"/>
                      <a:pt x="140" y="80"/>
                      <a:pt x="140" y="80"/>
                    </a:cubicBezTo>
                    <a:cubicBezTo>
                      <a:pt x="139" y="81"/>
                      <a:pt x="139" y="81"/>
                      <a:pt x="139" y="81"/>
                    </a:cubicBezTo>
                    <a:cubicBezTo>
                      <a:pt x="140" y="81"/>
                      <a:pt x="140" y="81"/>
                      <a:pt x="140" y="81"/>
                    </a:cubicBezTo>
                    <a:cubicBezTo>
                      <a:pt x="140" y="80"/>
                      <a:pt x="140" y="80"/>
                      <a:pt x="140" y="80"/>
                    </a:cubicBezTo>
                    <a:cubicBezTo>
                      <a:pt x="140" y="81"/>
                      <a:pt x="140" y="81"/>
                      <a:pt x="140" y="81"/>
                    </a:cubicBezTo>
                    <a:cubicBezTo>
                      <a:pt x="140" y="80"/>
                      <a:pt x="140" y="80"/>
                      <a:pt x="140" y="80"/>
                    </a:cubicBezTo>
                    <a:cubicBezTo>
                      <a:pt x="140" y="80"/>
                      <a:pt x="140" y="80"/>
                      <a:pt x="140" y="80"/>
                    </a:cubicBezTo>
                    <a:cubicBezTo>
                      <a:pt x="140" y="81"/>
                      <a:pt x="140" y="81"/>
                      <a:pt x="140" y="81"/>
                    </a:cubicBezTo>
                    <a:cubicBezTo>
                      <a:pt x="140" y="80"/>
                      <a:pt x="140" y="80"/>
                      <a:pt x="140" y="80"/>
                    </a:cubicBezTo>
                    <a:cubicBezTo>
                      <a:pt x="140" y="80"/>
                      <a:pt x="139" y="80"/>
                      <a:pt x="138" y="79"/>
                    </a:cubicBezTo>
                    <a:cubicBezTo>
                      <a:pt x="133" y="77"/>
                      <a:pt x="121" y="71"/>
                      <a:pt x="108" y="63"/>
                    </a:cubicBezTo>
                    <a:cubicBezTo>
                      <a:pt x="87" y="52"/>
                      <a:pt x="61" y="36"/>
                      <a:pt x="40" y="23"/>
                    </a:cubicBezTo>
                    <a:cubicBezTo>
                      <a:pt x="29" y="17"/>
                      <a:pt x="20" y="11"/>
                      <a:pt x="13" y="7"/>
                    </a:cubicBezTo>
                    <a:cubicBezTo>
                      <a:pt x="7" y="3"/>
                      <a:pt x="3" y="1"/>
                      <a:pt x="3" y="1"/>
                    </a:cubicBezTo>
                    <a:cubicBezTo>
                      <a:pt x="2" y="0"/>
                      <a:pt x="1" y="0"/>
                      <a:pt x="1" y="1"/>
                    </a:cubicBezTo>
                    <a:cubicBezTo>
                      <a:pt x="0" y="2"/>
                      <a:pt x="1" y="3"/>
                      <a:pt x="1" y="3"/>
                    </a:cubicBezTo>
                    <a:cubicBezTo>
                      <a:pt x="144" y="93"/>
                      <a:pt x="144" y="93"/>
                      <a:pt x="144" y="93"/>
                    </a:cubicBezTo>
                    <a:cubicBezTo>
                      <a:pt x="145" y="91"/>
                      <a:pt x="145" y="91"/>
                      <a:pt x="145" y="91"/>
                    </a:cubicBezTo>
                    <a:cubicBezTo>
                      <a:pt x="146" y="90"/>
                      <a:pt x="146" y="90"/>
                      <a:pt x="146" y="90"/>
                    </a:cubicBezTo>
                    <a:cubicBezTo>
                      <a:pt x="146" y="90"/>
                      <a:pt x="111" y="69"/>
                      <a:pt x="76" y="48"/>
                    </a:cubicBezTo>
                    <a:cubicBezTo>
                      <a:pt x="58" y="37"/>
                      <a:pt x="41" y="27"/>
                      <a:pt x="27" y="19"/>
                    </a:cubicBezTo>
                    <a:cubicBezTo>
                      <a:pt x="20" y="15"/>
                      <a:pt x="15" y="12"/>
                      <a:pt x="10" y="9"/>
                    </a:cubicBezTo>
                    <a:cubicBezTo>
                      <a:pt x="8" y="8"/>
                      <a:pt x="7" y="7"/>
                      <a:pt x="5" y="7"/>
                    </a:cubicBezTo>
                    <a:cubicBezTo>
                      <a:pt x="5" y="6"/>
                      <a:pt x="4" y="6"/>
                      <a:pt x="4" y="6"/>
                    </a:cubicBezTo>
                    <a:cubicBezTo>
                      <a:pt x="3" y="6"/>
                      <a:pt x="3" y="6"/>
                      <a:pt x="3" y="6"/>
                    </a:cubicBezTo>
                    <a:cubicBezTo>
                      <a:pt x="3" y="6"/>
                      <a:pt x="3" y="5"/>
                      <a:pt x="2" y="5"/>
                    </a:cubicBezTo>
                    <a:cubicBezTo>
                      <a:pt x="2" y="6"/>
                      <a:pt x="2" y="6"/>
                      <a:pt x="2" y="6"/>
                    </a:cubicBezTo>
                    <a:cubicBezTo>
                      <a:pt x="1" y="6"/>
                      <a:pt x="1" y="6"/>
                      <a:pt x="1" y="6"/>
                    </a:cubicBezTo>
                    <a:cubicBezTo>
                      <a:pt x="1" y="7"/>
                      <a:pt x="1" y="7"/>
                      <a:pt x="1" y="7"/>
                    </a:cubicBezTo>
                    <a:cubicBezTo>
                      <a:pt x="1" y="8"/>
                      <a:pt x="1" y="8"/>
                      <a:pt x="2" y="8"/>
                    </a:cubicBezTo>
                    <a:cubicBezTo>
                      <a:pt x="2" y="8"/>
                      <a:pt x="4" y="10"/>
                      <a:pt x="8" y="12"/>
                    </a:cubicBezTo>
                    <a:cubicBezTo>
                      <a:pt x="22" y="20"/>
                      <a:pt x="57" y="41"/>
                      <a:pt x="89" y="61"/>
                    </a:cubicBezTo>
                    <a:cubicBezTo>
                      <a:pt x="105" y="70"/>
                      <a:pt x="119" y="80"/>
                      <a:pt x="130" y="87"/>
                    </a:cubicBezTo>
                    <a:cubicBezTo>
                      <a:pt x="136" y="90"/>
                      <a:pt x="140" y="93"/>
                      <a:pt x="143" y="96"/>
                    </a:cubicBezTo>
                    <a:cubicBezTo>
                      <a:pt x="145" y="97"/>
                      <a:pt x="146" y="98"/>
                      <a:pt x="147" y="98"/>
                    </a:cubicBezTo>
                    <a:cubicBezTo>
                      <a:pt x="147" y="99"/>
                      <a:pt x="148" y="99"/>
                      <a:pt x="148" y="99"/>
                    </a:cubicBezTo>
                    <a:cubicBezTo>
                      <a:pt x="148" y="99"/>
                      <a:pt x="148" y="99"/>
                      <a:pt x="148" y="99"/>
                    </a:cubicBezTo>
                    <a:cubicBezTo>
                      <a:pt x="148" y="99"/>
                      <a:pt x="148" y="99"/>
                      <a:pt x="148" y="99"/>
                    </a:cubicBezTo>
                    <a:cubicBezTo>
                      <a:pt x="149" y="99"/>
                      <a:pt x="149" y="99"/>
                      <a:pt x="149" y="99"/>
                    </a:cubicBezTo>
                    <a:cubicBezTo>
                      <a:pt x="148" y="99"/>
                      <a:pt x="148" y="99"/>
                      <a:pt x="148" y="99"/>
                    </a:cubicBezTo>
                    <a:cubicBezTo>
                      <a:pt x="148" y="99"/>
                      <a:pt x="148" y="99"/>
                      <a:pt x="148" y="99"/>
                    </a:cubicBezTo>
                    <a:cubicBezTo>
                      <a:pt x="149" y="99"/>
                      <a:pt x="149" y="99"/>
                      <a:pt x="149" y="99"/>
                    </a:cubicBezTo>
                    <a:cubicBezTo>
                      <a:pt x="148" y="99"/>
                      <a:pt x="148" y="99"/>
                      <a:pt x="148" y="99"/>
                    </a:cubicBezTo>
                    <a:cubicBezTo>
                      <a:pt x="149" y="99"/>
                      <a:pt x="149" y="99"/>
                      <a:pt x="149" y="99"/>
                    </a:cubicBezTo>
                    <a:cubicBezTo>
                      <a:pt x="148" y="98"/>
                      <a:pt x="148" y="98"/>
                      <a:pt x="148" y="98"/>
                    </a:cubicBezTo>
                    <a:cubicBezTo>
                      <a:pt x="148" y="99"/>
                      <a:pt x="148" y="99"/>
                      <a:pt x="148" y="99"/>
                    </a:cubicBezTo>
                    <a:cubicBezTo>
                      <a:pt x="149" y="99"/>
                      <a:pt x="149" y="99"/>
                      <a:pt x="149" y="99"/>
                    </a:cubicBezTo>
                    <a:cubicBezTo>
                      <a:pt x="148" y="98"/>
                      <a:pt x="148" y="98"/>
                      <a:pt x="148" y="98"/>
                    </a:cubicBezTo>
                    <a:cubicBezTo>
                      <a:pt x="149" y="99"/>
                      <a:pt x="149" y="99"/>
                      <a:pt x="149" y="99"/>
                    </a:cubicBezTo>
                    <a:cubicBezTo>
                      <a:pt x="148" y="98"/>
                      <a:pt x="148" y="98"/>
                      <a:pt x="148" y="98"/>
                    </a:cubicBezTo>
                    <a:cubicBezTo>
                      <a:pt x="149" y="99"/>
                      <a:pt x="149" y="99"/>
                      <a:pt x="149" y="99"/>
                    </a:cubicBezTo>
                    <a:cubicBezTo>
                      <a:pt x="149" y="97"/>
                      <a:pt x="149" y="97"/>
                      <a:pt x="149" y="97"/>
                    </a:cubicBezTo>
                    <a:cubicBezTo>
                      <a:pt x="148" y="98"/>
                      <a:pt x="148" y="98"/>
                      <a:pt x="148" y="98"/>
                    </a:cubicBezTo>
                    <a:cubicBezTo>
                      <a:pt x="149" y="99"/>
                      <a:pt x="149" y="99"/>
                      <a:pt x="149" y="99"/>
                    </a:cubicBezTo>
                    <a:cubicBezTo>
                      <a:pt x="149" y="97"/>
                      <a:pt x="149" y="97"/>
                      <a:pt x="149" y="97"/>
                    </a:cubicBezTo>
                    <a:cubicBezTo>
                      <a:pt x="149" y="98"/>
                      <a:pt x="149" y="98"/>
                      <a:pt x="149" y="98"/>
                    </a:cubicBezTo>
                    <a:cubicBezTo>
                      <a:pt x="149" y="97"/>
                      <a:pt x="149" y="97"/>
                      <a:pt x="149" y="97"/>
                    </a:cubicBezTo>
                    <a:cubicBezTo>
                      <a:pt x="149" y="97"/>
                      <a:pt x="149" y="97"/>
                      <a:pt x="149" y="97"/>
                    </a:cubicBezTo>
                    <a:cubicBezTo>
                      <a:pt x="149" y="98"/>
                      <a:pt x="149" y="98"/>
                      <a:pt x="149" y="98"/>
                    </a:cubicBezTo>
                    <a:cubicBezTo>
                      <a:pt x="149" y="97"/>
                      <a:pt x="149" y="97"/>
                      <a:pt x="149" y="97"/>
                    </a:cubicBezTo>
                    <a:cubicBezTo>
                      <a:pt x="149" y="98"/>
                      <a:pt x="149" y="98"/>
                      <a:pt x="149" y="98"/>
                    </a:cubicBezTo>
                    <a:cubicBezTo>
                      <a:pt x="149" y="97"/>
                      <a:pt x="149" y="97"/>
                      <a:pt x="149" y="97"/>
                    </a:cubicBezTo>
                    <a:cubicBezTo>
                      <a:pt x="149" y="97"/>
                      <a:pt x="149" y="97"/>
                      <a:pt x="149" y="97"/>
                    </a:cubicBezTo>
                    <a:cubicBezTo>
                      <a:pt x="149" y="98"/>
                      <a:pt x="149" y="98"/>
                      <a:pt x="149" y="98"/>
                    </a:cubicBezTo>
                    <a:cubicBezTo>
                      <a:pt x="149" y="97"/>
                      <a:pt x="149" y="97"/>
                      <a:pt x="149" y="97"/>
                    </a:cubicBezTo>
                    <a:cubicBezTo>
                      <a:pt x="149" y="97"/>
                      <a:pt x="148" y="97"/>
                      <a:pt x="147" y="96"/>
                    </a:cubicBezTo>
                    <a:cubicBezTo>
                      <a:pt x="141" y="94"/>
                      <a:pt x="130" y="87"/>
                      <a:pt x="116" y="79"/>
                    </a:cubicBezTo>
                    <a:cubicBezTo>
                      <a:pt x="94" y="66"/>
                      <a:pt x="67" y="50"/>
                      <a:pt x="44" y="36"/>
                    </a:cubicBezTo>
                    <a:cubicBezTo>
                      <a:pt x="33" y="30"/>
                      <a:pt x="24" y="24"/>
                      <a:pt x="17" y="20"/>
                    </a:cubicBezTo>
                    <a:cubicBezTo>
                      <a:pt x="10" y="15"/>
                      <a:pt x="5" y="13"/>
                      <a:pt x="5" y="13"/>
                    </a:cubicBezTo>
                    <a:cubicBezTo>
                      <a:pt x="5" y="12"/>
                      <a:pt x="4" y="13"/>
                      <a:pt x="3" y="13"/>
                    </a:cubicBezTo>
                    <a:cubicBezTo>
                      <a:pt x="3" y="14"/>
                      <a:pt x="3" y="14"/>
                      <a:pt x="3" y="14"/>
                    </a:cubicBezTo>
                    <a:cubicBezTo>
                      <a:pt x="3" y="15"/>
                      <a:pt x="3" y="15"/>
                      <a:pt x="3" y="15"/>
                    </a:cubicBezTo>
                    <a:cubicBezTo>
                      <a:pt x="4" y="16"/>
                      <a:pt x="4" y="16"/>
                      <a:pt x="5" y="16"/>
                    </a:cubicBezTo>
                    <a:cubicBezTo>
                      <a:pt x="6" y="18"/>
                      <a:pt x="10" y="20"/>
                      <a:pt x="15" y="23"/>
                    </a:cubicBezTo>
                    <a:cubicBezTo>
                      <a:pt x="49" y="46"/>
                      <a:pt x="152" y="108"/>
                      <a:pt x="152" y="108"/>
                    </a:cubicBezTo>
                    <a:cubicBezTo>
                      <a:pt x="153" y="108"/>
                      <a:pt x="153" y="108"/>
                      <a:pt x="154" y="107"/>
                    </a:cubicBezTo>
                    <a:cubicBezTo>
                      <a:pt x="154" y="107"/>
                      <a:pt x="154" y="106"/>
                      <a:pt x="153" y="105"/>
                    </a:cubicBezTo>
                    <a:cubicBezTo>
                      <a:pt x="153" y="105"/>
                      <a:pt x="118" y="83"/>
                      <a:pt x="82" y="62"/>
                    </a:cubicBezTo>
                    <a:cubicBezTo>
                      <a:pt x="64" y="51"/>
                      <a:pt x="45" y="40"/>
                      <a:pt x="31" y="32"/>
                    </a:cubicBezTo>
                    <a:cubicBezTo>
                      <a:pt x="24" y="27"/>
                      <a:pt x="18" y="24"/>
                      <a:pt x="14" y="22"/>
                    </a:cubicBezTo>
                    <a:cubicBezTo>
                      <a:pt x="12" y="20"/>
                      <a:pt x="10" y="19"/>
                      <a:pt x="8" y="19"/>
                    </a:cubicBezTo>
                    <a:cubicBezTo>
                      <a:pt x="8" y="19"/>
                      <a:pt x="7" y="18"/>
                      <a:pt x="7" y="18"/>
                    </a:cubicBezTo>
                    <a:cubicBezTo>
                      <a:pt x="6" y="18"/>
                      <a:pt x="6" y="18"/>
                      <a:pt x="5" y="18"/>
                    </a:cubicBezTo>
                    <a:cubicBezTo>
                      <a:pt x="5" y="18"/>
                      <a:pt x="5" y="18"/>
                      <a:pt x="5" y="18"/>
                    </a:cubicBezTo>
                    <a:cubicBezTo>
                      <a:pt x="5" y="18"/>
                      <a:pt x="4" y="18"/>
                      <a:pt x="4" y="18"/>
                    </a:cubicBezTo>
                    <a:cubicBezTo>
                      <a:pt x="4" y="19"/>
                      <a:pt x="4" y="20"/>
                      <a:pt x="4" y="20"/>
                    </a:cubicBezTo>
                    <a:cubicBezTo>
                      <a:pt x="43" y="45"/>
                      <a:pt x="43" y="45"/>
                      <a:pt x="43" y="45"/>
                    </a:cubicBezTo>
                    <a:cubicBezTo>
                      <a:pt x="5" y="22"/>
                      <a:pt x="5" y="22"/>
                      <a:pt x="5" y="22"/>
                    </a:cubicBezTo>
                    <a:cubicBezTo>
                      <a:pt x="5" y="22"/>
                      <a:pt x="4" y="22"/>
                      <a:pt x="4" y="22"/>
                    </a:cubicBezTo>
                    <a:cubicBezTo>
                      <a:pt x="3" y="22"/>
                      <a:pt x="3" y="23"/>
                      <a:pt x="3" y="23"/>
                    </a:cubicBezTo>
                    <a:cubicBezTo>
                      <a:pt x="3" y="24"/>
                      <a:pt x="3" y="24"/>
                      <a:pt x="3" y="24"/>
                    </a:cubicBezTo>
                    <a:cubicBezTo>
                      <a:pt x="3" y="25"/>
                      <a:pt x="3" y="25"/>
                      <a:pt x="3" y="25"/>
                    </a:cubicBezTo>
                    <a:cubicBezTo>
                      <a:pt x="4" y="25"/>
                      <a:pt x="4" y="25"/>
                      <a:pt x="4" y="25"/>
                    </a:cubicBezTo>
                    <a:cubicBezTo>
                      <a:pt x="7" y="27"/>
                      <a:pt x="18" y="34"/>
                      <a:pt x="33" y="44"/>
                    </a:cubicBezTo>
                    <a:cubicBezTo>
                      <a:pt x="78" y="72"/>
                      <a:pt x="158" y="121"/>
                      <a:pt x="158" y="121"/>
                    </a:cubicBezTo>
                    <a:cubicBezTo>
                      <a:pt x="159" y="120"/>
                      <a:pt x="159" y="120"/>
                      <a:pt x="159" y="120"/>
                    </a:cubicBezTo>
                    <a:cubicBezTo>
                      <a:pt x="159" y="118"/>
                      <a:pt x="159" y="118"/>
                      <a:pt x="159" y="118"/>
                    </a:cubicBezTo>
                    <a:cubicBezTo>
                      <a:pt x="159" y="120"/>
                      <a:pt x="159" y="120"/>
                      <a:pt x="159" y="120"/>
                    </a:cubicBezTo>
                    <a:cubicBezTo>
                      <a:pt x="159" y="118"/>
                      <a:pt x="159" y="118"/>
                      <a:pt x="159" y="118"/>
                    </a:cubicBezTo>
                    <a:cubicBezTo>
                      <a:pt x="159" y="118"/>
                      <a:pt x="159" y="118"/>
                      <a:pt x="159" y="118"/>
                    </a:cubicBezTo>
                    <a:cubicBezTo>
                      <a:pt x="159" y="120"/>
                      <a:pt x="159" y="120"/>
                      <a:pt x="159" y="120"/>
                    </a:cubicBezTo>
                    <a:cubicBezTo>
                      <a:pt x="159" y="118"/>
                      <a:pt x="159" y="118"/>
                      <a:pt x="159" y="118"/>
                    </a:cubicBezTo>
                    <a:cubicBezTo>
                      <a:pt x="159" y="119"/>
                      <a:pt x="159" y="119"/>
                      <a:pt x="159" y="119"/>
                    </a:cubicBezTo>
                    <a:cubicBezTo>
                      <a:pt x="159" y="118"/>
                      <a:pt x="159" y="118"/>
                      <a:pt x="159" y="118"/>
                    </a:cubicBezTo>
                    <a:cubicBezTo>
                      <a:pt x="159" y="118"/>
                      <a:pt x="159" y="118"/>
                      <a:pt x="159" y="118"/>
                    </a:cubicBezTo>
                    <a:cubicBezTo>
                      <a:pt x="159" y="119"/>
                      <a:pt x="159" y="119"/>
                      <a:pt x="159" y="119"/>
                    </a:cubicBezTo>
                    <a:cubicBezTo>
                      <a:pt x="159" y="118"/>
                      <a:pt x="159" y="118"/>
                      <a:pt x="159" y="118"/>
                    </a:cubicBezTo>
                    <a:cubicBezTo>
                      <a:pt x="159" y="118"/>
                      <a:pt x="158" y="118"/>
                      <a:pt x="157" y="117"/>
                    </a:cubicBezTo>
                    <a:cubicBezTo>
                      <a:pt x="148" y="112"/>
                      <a:pt x="112" y="90"/>
                      <a:pt x="78" y="69"/>
                    </a:cubicBezTo>
                    <a:cubicBezTo>
                      <a:pt x="61" y="58"/>
                      <a:pt x="44" y="48"/>
                      <a:pt x="31" y="41"/>
                    </a:cubicBezTo>
                    <a:cubicBezTo>
                      <a:pt x="24" y="37"/>
                      <a:pt x="19" y="34"/>
                      <a:pt x="14" y="32"/>
                    </a:cubicBezTo>
                    <a:cubicBezTo>
                      <a:pt x="12" y="31"/>
                      <a:pt x="11" y="30"/>
                      <a:pt x="9" y="30"/>
                    </a:cubicBezTo>
                    <a:cubicBezTo>
                      <a:pt x="8" y="29"/>
                      <a:pt x="8" y="29"/>
                      <a:pt x="7" y="29"/>
                    </a:cubicBezTo>
                    <a:cubicBezTo>
                      <a:pt x="7" y="29"/>
                      <a:pt x="6" y="29"/>
                      <a:pt x="6" y="29"/>
                    </a:cubicBezTo>
                    <a:cubicBezTo>
                      <a:pt x="5" y="29"/>
                      <a:pt x="5" y="29"/>
                      <a:pt x="5" y="29"/>
                    </a:cubicBezTo>
                    <a:cubicBezTo>
                      <a:pt x="5" y="29"/>
                      <a:pt x="4" y="29"/>
                      <a:pt x="4" y="29"/>
                    </a:cubicBezTo>
                    <a:cubicBezTo>
                      <a:pt x="4" y="30"/>
                      <a:pt x="4" y="31"/>
                      <a:pt x="5" y="31"/>
                    </a:cubicBezTo>
                    <a:cubicBezTo>
                      <a:pt x="162" y="130"/>
                      <a:pt x="162" y="130"/>
                      <a:pt x="162" y="130"/>
                    </a:cubicBezTo>
                    <a:cubicBezTo>
                      <a:pt x="163" y="130"/>
                      <a:pt x="164" y="130"/>
                      <a:pt x="164" y="129"/>
                    </a:cubicBezTo>
                    <a:cubicBezTo>
                      <a:pt x="165" y="129"/>
                      <a:pt x="164" y="128"/>
                      <a:pt x="164" y="127"/>
                    </a:cubicBezTo>
                    <a:cubicBezTo>
                      <a:pt x="164" y="127"/>
                      <a:pt x="127" y="104"/>
                      <a:pt x="90" y="81"/>
                    </a:cubicBezTo>
                    <a:cubicBezTo>
                      <a:pt x="71" y="70"/>
                      <a:pt x="52" y="59"/>
                      <a:pt x="37" y="50"/>
                    </a:cubicBezTo>
                    <a:cubicBezTo>
                      <a:pt x="29" y="46"/>
                      <a:pt x="23" y="42"/>
                      <a:pt x="18" y="40"/>
                    </a:cubicBezTo>
                    <a:cubicBezTo>
                      <a:pt x="16" y="38"/>
                      <a:pt x="14" y="37"/>
                      <a:pt x="12" y="37"/>
                    </a:cubicBezTo>
                    <a:cubicBezTo>
                      <a:pt x="11" y="36"/>
                      <a:pt x="11" y="36"/>
                      <a:pt x="10" y="36"/>
                    </a:cubicBezTo>
                    <a:cubicBezTo>
                      <a:pt x="10" y="36"/>
                      <a:pt x="9" y="35"/>
                      <a:pt x="9" y="35"/>
                    </a:cubicBezTo>
                    <a:cubicBezTo>
                      <a:pt x="8" y="36"/>
                      <a:pt x="8" y="36"/>
                      <a:pt x="8" y="36"/>
                    </a:cubicBezTo>
                    <a:cubicBezTo>
                      <a:pt x="8" y="36"/>
                      <a:pt x="7" y="36"/>
                      <a:pt x="7" y="36"/>
                    </a:cubicBezTo>
                    <a:cubicBezTo>
                      <a:pt x="8" y="37"/>
                      <a:pt x="8" y="37"/>
                      <a:pt x="8" y="37"/>
                    </a:cubicBezTo>
                    <a:cubicBezTo>
                      <a:pt x="7" y="36"/>
                      <a:pt x="7" y="36"/>
                      <a:pt x="7" y="36"/>
                    </a:cubicBezTo>
                    <a:cubicBezTo>
                      <a:pt x="7" y="37"/>
                      <a:pt x="7" y="37"/>
                      <a:pt x="7" y="37"/>
                    </a:cubicBezTo>
                    <a:cubicBezTo>
                      <a:pt x="7" y="37"/>
                      <a:pt x="7" y="38"/>
                      <a:pt x="7" y="38"/>
                    </a:cubicBezTo>
                    <a:cubicBezTo>
                      <a:pt x="7" y="38"/>
                      <a:pt x="8" y="39"/>
                      <a:pt x="8" y="39"/>
                    </a:cubicBezTo>
                    <a:cubicBezTo>
                      <a:pt x="10" y="40"/>
                      <a:pt x="13" y="43"/>
                      <a:pt x="18" y="46"/>
                    </a:cubicBezTo>
                    <a:cubicBezTo>
                      <a:pt x="36" y="57"/>
                      <a:pt x="73" y="79"/>
                      <a:pt x="105" y="99"/>
                    </a:cubicBezTo>
                    <a:cubicBezTo>
                      <a:pt x="121" y="109"/>
                      <a:pt x="136" y="118"/>
                      <a:pt x="147" y="125"/>
                    </a:cubicBezTo>
                    <a:cubicBezTo>
                      <a:pt x="153" y="128"/>
                      <a:pt x="157" y="131"/>
                      <a:pt x="160" y="133"/>
                    </a:cubicBezTo>
                    <a:cubicBezTo>
                      <a:pt x="162" y="134"/>
                      <a:pt x="163" y="135"/>
                      <a:pt x="164" y="136"/>
                    </a:cubicBezTo>
                    <a:cubicBezTo>
                      <a:pt x="164"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6" y="136"/>
                      <a:pt x="166" y="136"/>
                      <a:pt x="166" y="136"/>
                    </a:cubicBezTo>
                    <a:cubicBezTo>
                      <a:pt x="165" y="136"/>
                      <a:pt x="165" y="136"/>
                      <a:pt x="165" y="136"/>
                    </a:cubicBezTo>
                    <a:cubicBezTo>
                      <a:pt x="165" y="136"/>
                      <a:pt x="165" y="136"/>
                      <a:pt x="165" y="136"/>
                    </a:cubicBezTo>
                    <a:cubicBezTo>
                      <a:pt x="166" y="136"/>
                      <a:pt x="166" y="136"/>
                      <a:pt x="166" y="136"/>
                    </a:cubicBezTo>
                    <a:cubicBezTo>
                      <a:pt x="165" y="136"/>
                      <a:pt x="165" y="136"/>
                      <a:pt x="165" y="136"/>
                    </a:cubicBezTo>
                    <a:cubicBezTo>
                      <a:pt x="166" y="136"/>
                      <a:pt x="166" y="136"/>
                      <a:pt x="166" y="136"/>
                    </a:cubicBezTo>
                    <a:cubicBezTo>
                      <a:pt x="165" y="135"/>
                      <a:pt x="165" y="135"/>
                      <a:pt x="165" y="135"/>
                    </a:cubicBezTo>
                    <a:cubicBezTo>
                      <a:pt x="165" y="136"/>
                      <a:pt x="165" y="136"/>
                      <a:pt x="165" y="136"/>
                    </a:cubicBezTo>
                    <a:cubicBezTo>
                      <a:pt x="166" y="136"/>
                      <a:pt x="166" y="136"/>
                      <a:pt x="166" y="136"/>
                    </a:cubicBezTo>
                    <a:cubicBezTo>
                      <a:pt x="165" y="135"/>
                      <a:pt x="165" y="135"/>
                      <a:pt x="165" y="135"/>
                    </a:cubicBezTo>
                    <a:cubicBezTo>
                      <a:pt x="166" y="136"/>
                      <a:pt x="166" y="136"/>
                      <a:pt x="166" y="136"/>
                    </a:cubicBezTo>
                    <a:cubicBezTo>
                      <a:pt x="167" y="134"/>
                      <a:pt x="167" y="134"/>
                      <a:pt x="167" y="134"/>
                    </a:cubicBezTo>
                    <a:cubicBezTo>
                      <a:pt x="167" y="134"/>
                      <a:pt x="129" y="111"/>
                      <a:pt x="90" y="88"/>
                    </a:cubicBezTo>
                    <a:cubicBezTo>
                      <a:pt x="71" y="76"/>
                      <a:pt x="51" y="65"/>
                      <a:pt x="36" y="56"/>
                    </a:cubicBezTo>
                    <a:cubicBezTo>
                      <a:pt x="28" y="52"/>
                      <a:pt x="22" y="48"/>
                      <a:pt x="17" y="46"/>
                    </a:cubicBezTo>
                    <a:cubicBezTo>
                      <a:pt x="14" y="44"/>
                      <a:pt x="12" y="43"/>
                      <a:pt x="11" y="43"/>
                    </a:cubicBezTo>
                    <a:cubicBezTo>
                      <a:pt x="10" y="42"/>
                      <a:pt x="9" y="42"/>
                      <a:pt x="9" y="42"/>
                    </a:cubicBezTo>
                    <a:cubicBezTo>
                      <a:pt x="8" y="42"/>
                      <a:pt x="7" y="42"/>
                      <a:pt x="7" y="42"/>
                    </a:cubicBezTo>
                    <a:cubicBezTo>
                      <a:pt x="6" y="42"/>
                      <a:pt x="6" y="42"/>
                      <a:pt x="6" y="42"/>
                    </a:cubicBezTo>
                    <a:cubicBezTo>
                      <a:pt x="6" y="42"/>
                      <a:pt x="6" y="42"/>
                      <a:pt x="5" y="42"/>
                    </a:cubicBezTo>
                    <a:cubicBezTo>
                      <a:pt x="5" y="43"/>
                      <a:pt x="5" y="44"/>
                      <a:pt x="6" y="44"/>
                    </a:cubicBezTo>
                    <a:cubicBezTo>
                      <a:pt x="167" y="145"/>
                      <a:pt x="167" y="145"/>
                      <a:pt x="167" y="145"/>
                    </a:cubicBezTo>
                    <a:cubicBezTo>
                      <a:pt x="167" y="144"/>
                      <a:pt x="167" y="144"/>
                      <a:pt x="167" y="144"/>
                    </a:cubicBezTo>
                    <a:cubicBezTo>
                      <a:pt x="166" y="143"/>
                      <a:pt x="166" y="143"/>
                      <a:pt x="166" y="143"/>
                    </a:cubicBezTo>
                    <a:cubicBezTo>
                      <a:pt x="167" y="143"/>
                      <a:pt x="167" y="143"/>
                      <a:pt x="167" y="143"/>
                    </a:cubicBezTo>
                    <a:cubicBezTo>
                      <a:pt x="167" y="142"/>
                      <a:pt x="167" y="142"/>
                      <a:pt x="167" y="142"/>
                    </a:cubicBezTo>
                    <a:cubicBezTo>
                      <a:pt x="166" y="143"/>
                      <a:pt x="166" y="143"/>
                      <a:pt x="166" y="143"/>
                    </a:cubicBezTo>
                    <a:cubicBezTo>
                      <a:pt x="167" y="143"/>
                      <a:pt x="167" y="143"/>
                      <a:pt x="167" y="143"/>
                    </a:cubicBezTo>
                    <a:cubicBezTo>
                      <a:pt x="167" y="142"/>
                      <a:pt x="167" y="142"/>
                      <a:pt x="167" y="142"/>
                    </a:cubicBezTo>
                    <a:cubicBezTo>
                      <a:pt x="167" y="143"/>
                      <a:pt x="167" y="143"/>
                      <a:pt x="167" y="143"/>
                    </a:cubicBezTo>
                    <a:cubicBezTo>
                      <a:pt x="167" y="142"/>
                      <a:pt x="167" y="142"/>
                      <a:pt x="167" y="142"/>
                    </a:cubicBezTo>
                    <a:cubicBezTo>
                      <a:pt x="167" y="142"/>
                      <a:pt x="167" y="142"/>
                      <a:pt x="167" y="142"/>
                    </a:cubicBezTo>
                    <a:cubicBezTo>
                      <a:pt x="167" y="143"/>
                      <a:pt x="167" y="143"/>
                      <a:pt x="167" y="143"/>
                    </a:cubicBezTo>
                    <a:cubicBezTo>
                      <a:pt x="167" y="142"/>
                      <a:pt x="167" y="142"/>
                      <a:pt x="167" y="142"/>
                    </a:cubicBezTo>
                    <a:cubicBezTo>
                      <a:pt x="167" y="143"/>
                      <a:pt x="167" y="143"/>
                      <a:pt x="167" y="143"/>
                    </a:cubicBezTo>
                    <a:cubicBezTo>
                      <a:pt x="167" y="142"/>
                      <a:pt x="167" y="142"/>
                      <a:pt x="167" y="142"/>
                    </a:cubicBezTo>
                    <a:cubicBezTo>
                      <a:pt x="167" y="142"/>
                      <a:pt x="167" y="142"/>
                      <a:pt x="167" y="142"/>
                    </a:cubicBezTo>
                    <a:cubicBezTo>
                      <a:pt x="167" y="143"/>
                      <a:pt x="167" y="143"/>
                      <a:pt x="167" y="143"/>
                    </a:cubicBezTo>
                    <a:cubicBezTo>
                      <a:pt x="167" y="142"/>
                      <a:pt x="167" y="142"/>
                      <a:pt x="167" y="142"/>
                    </a:cubicBezTo>
                    <a:cubicBezTo>
                      <a:pt x="167" y="142"/>
                      <a:pt x="165" y="142"/>
                      <a:pt x="164" y="141"/>
                    </a:cubicBezTo>
                    <a:cubicBezTo>
                      <a:pt x="158" y="139"/>
                      <a:pt x="145" y="132"/>
                      <a:pt x="129" y="122"/>
                    </a:cubicBezTo>
                    <a:cubicBezTo>
                      <a:pt x="105" y="108"/>
                      <a:pt x="75" y="90"/>
                      <a:pt x="51" y="75"/>
                    </a:cubicBezTo>
                    <a:cubicBezTo>
                      <a:pt x="39" y="67"/>
                      <a:pt x="28" y="60"/>
                      <a:pt x="20" y="55"/>
                    </a:cubicBezTo>
                    <a:cubicBezTo>
                      <a:pt x="13" y="51"/>
                      <a:pt x="8" y="48"/>
                      <a:pt x="8" y="48"/>
                    </a:cubicBezTo>
                    <a:cubicBezTo>
                      <a:pt x="8" y="47"/>
                      <a:pt x="7" y="47"/>
                      <a:pt x="7" y="47"/>
                    </a:cubicBezTo>
                    <a:cubicBezTo>
                      <a:pt x="7" y="47"/>
                      <a:pt x="6" y="48"/>
                      <a:pt x="6" y="48"/>
                    </a:cubicBezTo>
                    <a:cubicBezTo>
                      <a:pt x="6" y="49"/>
                      <a:pt x="6" y="49"/>
                      <a:pt x="6" y="49"/>
                    </a:cubicBezTo>
                    <a:cubicBezTo>
                      <a:pt x="6" y="50"/>
                      <a:pt x="6" y="50"/>
                      <a:pt x="7" y="51"/>
                    </a:cubicBezTo>
                    <a:cubicBezTo>
                      <a:pt x="7" y="52"/>
                      <a:pt x="8" y="53"/>
                      <a:pt x="10" y="54"/>
                    </a:cubicBezTo>
                    <a:cubicBezTo>
                      <a:pt x="16" y="59"/>
                      <a:pt x="28" y="67"/>
                      <a:pt x="44" y="76"/>
                    </a:cubicBezTo>
                    <a:cubicBezTo>
                      <a:pt x="89" y="105"/>
                      <a:pt x="161" y="147"/>
                      <a:pt x="161" y="147"/>
                    </a:cubicBezTo>
                    <a:cubicBezTo>
                      <a:pt x="162" y="146"/>
                      <a:pt x="162" y="146"/>
                      <a:pt x="162" y="146"/>
                    </a:cubicBezTo>
                    <a:cubicBezTo>
                      <a:pt x="161" y="145"/>
                      <a:pt x="161" y="145"/>
                      <a:pt x="161" y="145"/>
                    </a:cubicBezTo>
                    <a:cubicBezTo>
                      <a:pt x="162" y="145"/>
                      <a:pt x="162" y="145"/>
                      <a:pt x="162" y="145"/>
                    </a:cubicBezTo>
                    <a:cubicBezTo>
                      <a:pt x="161" y="144"/>
                      <a:pt x="161" y="144"/>
                      <a:pt x="161" y="144"/>
                    </a:cubicBezTo>
                    <a:cubicBezTo>
                      <a:pt x="161" y="145"/>
                      <a:pt x="161" y="145"/>
                      <a:pt x="161" y="145"/>
                    </a:cubicBezTo>
                    <a:cubicBezTo>
                      <a:pt x="162" y="145"/>
                      <a:pt x="162" y="145"/>
                      <a:pt x="162" y="145"/>
                    </a:cubicBezTo>
                    <a:cubicBezTo>
                      <a:pt x="161" y="144"/>
                      <a:pt x="161" y="144"/>
                      <a:pt x="161" y="144"/>
                    </a:cubicBezTo>
                    <a:cubicBezTo>
                      <a:pt x="162" y="145"/>
                      <a:pt x="162" y="145"/>
                      <a:pt x="162" y="145"/>
                    </a:cubicBezTo>
                    <a:cubicBezTo>
                      <a:pt x="162" y="144"/>
                      <a:pt x="162" y="144"/>
                      <a:pt x="162" y="144"/>
                    </a:cubicBezTo>
                    <a:cubicBezTo>
                      <a:pt x="161" y="144"/>
                      <a:pt x="161" y="144"/>
                      <a:pt x="161" y="144"/>
                    </a:cubicBezTo>
                    <a:cubicBezTo>
                      <a:pt x="162" y="145"/>
                      <a:pt x="162" y="145"/>
                      <a:pt x="162" y="145"/>
                    </a:cubicBezTo>
                    <a:cubicBezTo>
                      <a:pt x="162" y="144"/>
                      <a:pt x="162" y="144"/>
                      <a:pt x="162" y="144"/>
                    </a:cubicBezTo>
                    <a:cubicBezTo>
                      <a:pt x="161" y="144"/>
                      <a:pt x="161" y="144"/>
                      <a:pt x="159" y="144"/>
                    </a:cubicBezTo>
                    <a:cubicBezTo>
                      <a:pt x="155" y="142"/>
                      <a:pt x="145" y="136"/>
                      <a:pt x="133" y="130"/>
                    </a:cubicBezTo>
                    <a:cubicBezTo>
                      <a:pt x="116" y="119"/>
                      <a:pt x="93" y="106"/>
                      <a:pt x="75" y="95"/>
                    </a:cubicBezTo>
                    <a:cubicBezTo>
                      <a:pt x="65" y="89"/>
                      <a:pt x="57" y="84"/>
                      <a:pt x="51" y="81"/>
                    </a:cubicBezTo>
                    <a:cubicBezTo>
                      <a:pt x="48" y="79"/>
                      <a:pt x="46" y="77"/>
                      <a:pt x="44" y="76"/>
                    </a:cubicBezTo>
                    <a:cubicBezTo>
                      <a:pt x="43" y="76"/>
                      <a:pt x="43" y="76"/>
                      <a:pt x="42" y="75"/>
                    </a:cubicBezTo>
                    <a:cubicBezTo>
                      <a:pt x="41" y="75"/>
                      <a:pt x="41" y="75"/>
                      <a:pt x="41" y="75"/>
                    </a:cubicBezTo>
                    <a:cubicBezTo>
                      <a:pt x="41" y="75"/>
                      <a:pt x="41" y="75"/>
                      <a:pt x="41" y="75"/>
                    </a:cubicBezTo>
                    <a:cubicBezTo>
                      <a:pt x="40" y="75"/>
                      <a:pt x="40" y="75"/>
                      <a:pt x="40" y="75"/>
                    </a:cubicBezTo>
                    <a:cubicBezTo>
                      <a:pt x="40" y="75"/>
                      <a:pt x="40" y="75"/>
                      <a:pt x="40" y="75"/>
                    </a:cubicBezTo>
                    <a:cubicBezTo>
                      <a:pt x="39" y="75"/>
                      <a:pt x="39" y="75"/>
                      <a:pt x="39" y="75"/>
                    </a:cubicBezTo>
                    <a:cubicBezTo>
                      <a:pt x="40" y="76"/>
                      <a:pt x="40" y="76"/>
                      <a:pt x="40" y="76"/>
                    </a:cubicBezTo>
                    <a:cubicBezTo>
                      <a:pt x="39" y="75"/>
                      <a:pt x="39" y="75"/>
                      <a:pt x="39" y="75"/>
                    </a:cubicBezTo>
                    <a:cubicBezTo>
                      <a:pt x="39" y="76"/>
                      <a:pt x="39" y="76"/>
                      <a:pt x="39" y="76"/>
                    </a:cubicBezTo>
                    <a:cubicBezTo>
                      <a:pt x="39" y="77"/>
                      <a:pt x="39" y="77"/>
                      <a:pt x="39" y="77"/>
                    </a:cubicBezTo>
                    <a:cubicBezTo>
                      <a:pt x="39" y="78"/>
                      <a:pt x="40" y="78"/>
                      <a:pt x="40" y="78"/>
                    </a:cubicBezTo>
                    <a:cubicBezTo>
                      <a:pt x="41" y="80"/>
                      <a:pt x="44" y="81"/>
                      <a:pt x="48" y="84"/>
                    </a:cubicBezTo>
                    <a:cubicBezTo>
                      <a:pt x="74" y="102"/>
                      <a:pt x="154" y="149"/>
                      <a:pt x="154" y="149"/>
                    </a:cubicBezTo>
                    <a:cubicBezTo>
                      <a:pt x="155" y="148"/>
                      <a:pt x="155" y="148"/>
                      <a:pt x="155" y="148"/>
                    </a:cubicBezTo>
                    <a:cubicBezTo>
                      <a:pt x="155" y="146"/>
                      <a:pt x="155" y="146"/>
                      <a:pt x="155" y="146"/>
                    </a:cubicBezTo>
                    <a:cubicBezTo>
                      <a:pt x="72" y="99"/>
                      <a:pt x="72" y="99"/>
                      <a:pt x="72" y="99"/>
                    </a:cubicBezTo>
                    <a:cubicBezTo>
                      <a:pt x="71" y="98"/>
                      <a:pt x="71" y="98"/>
                      <a:pt x="70" y="99"/>
                    </a:cubicBezTo>
                    <a:cubicBezTo>
                      <a:pt x="70" y="99"/>
                      <a:pt x="69" y="99"/>
                      <a:pt x="69" y="100"/>
                    </a:cubicBezTo>
                    <a:cubicBezTo>
                      <a:pt x="70" y="101"/>
                      <a:pt x="70" y="101"/>
                      <a:pt x="70" y="101"/>
                    </a:cubicBezTo>
                    <a:cubicBezTo>
                      <a:pt x="70" y="101"/>
                      <a:pt x="70" y="101"/>
                      <a:pt x="70" y="101"/>
                    </a:cubicBezTo>
                    <a:cubicBezTo>
                      <a:pt x="70" y="102"/>
                      <a:pt x="71" y="102"/>
                      <a:pt x="72" y="102"/>
                    </a:cubicBezTo>
                    <a:cubicBezTo>
                      <a:pt x="83" y="110"/>
                      <a:pt x="149" y="151"/>
                      <a:pt x="149" y="151"/>
                    </a:cubicBezTo>
                    <a:cubicBezTo>
                      <a:pt x="150" y="150"/>
                      <a:pt x="150" y="150"/>
                      <a:pt x="150" y="150"/>
                    </a:cubicBezTo>
                    <a:cubicBezTo>
                      <a:pt x="151" y="148"/>
                      <a:pt x="151" y="148"/>
                      <a:pt x="151" y="148"/>
                    </a:cubicBezTo>
                    <a:cubicBezTo>
                      <a:pt x="112" y="131"/>
                      <a:pt x="112" y="131"/>
                      <a:pt x="112" y="131"/>
                    </a:cubicBezTo>
                    <a:cubicBezTo>
                      <a:pt x="112" y="130"/>
                      <a:pt x="111" y="131"/>
                      <a:pt x="111" y="131"/>
                    </a:cubicBezTo>
                    <a:cubicBezTo>
                      <a:pt x="110" y="132"/>
                      <a:pt x="110" y="132"/>
                      <a:pt x="110" y="132"/>
                    </a:cubicBezTo>
                    <a:cubicBezTo>
                      <a:pt x="110" y="132"/>
                      <a:pt x="110" y="133"/>
                      <a:pt x="111" y="133"/>
                    </a:cubicBezTo>
                    <a:cubicBezTo>
                      <a:pt x="111" y="133"/>
                      <a:pt x="111" y="133"/>
                      <a:pt x="111" y="134"/>
                    </a:cubicBezTo>
                    <a:cubicBezTo>
                      <a:pt x="113" y="135"/>
                      <a:pt x="115" y="136"/>
                      <a:pt x="118" y="138"/>
                    </a:cubicBezTo>
                    <a:cubicBezTo>
                      <a:pt x="123" y="141"/>
                      <a:pt x="129" y="144"/>
                      <a:pt x="134" y="147"/>
                    </a:cubicBezTo>
                    <a:cubicBezTo>
                      <a:pt x="136" y="148"/>
                      <a:pt x="138" y="150"/>
                      <a:pt x="140" y="151"/>
                    </a:cubicBezTo>
                    <a:cubicBezTo>
                      <a:pt x="140" y="151"/>
                      <a:pt x="141" y="152"/>
                      <a:pt x="141"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3" y="151"/>
                      <a:pt x="143" y="151"/>
                      <a:pt x="143" y="151"/>
                    </a:cubicBezTo>
                    <a:cubicBezTo>
                      <a:pt x="141" y="151"/>
                      <a:pt x="141" y="151"/>
                      <a:pt x="141" y="151"/>
                    </a:cubicBezTo>
                    <a:cubicBezTo>
                      <a:pt x="141" y="152"/>
                      <a:pt x="142" y="152"/>
                      <a:pt x="142" y="152"/>
                    </a:cubicBezTo>
                    <a:cubicBezTo>
                      <a:pt x="143" y="151"/>
                      <a:pt x="143" y="151"/>
                      <a:pt x="143" y="151"/>
                    </a:cubicBezTo>
                    <a:cubicBezTo>
                      <a:pt x="141" y="151"/>
                      <a:pt x="141" y="151"/>
                      <a:pt x="141" y="151"/>
                    </a:cubicBezTo>
                    <a:cubicBezTo>
                      <a:pt x="143" y="151"/>
                      <a:pt x="143" y="151"/>
                      <a:pt x="143" y="151"/>
                    </a:cubicBezTo>
                    <a:cubicBezTo>
                      <a:pt x="142" y="151"/>
                      <a:pt x="142" y="151"/>
                      <a:pt x="142" y="151"/>
                    </a:cubicBezTo>
                    <a:cubicBezTo>
                      <a:pt x="141" y="151"/>
                      <a:pt x="141" y="151"/>
                      <a:pt x="141" y="151"/>
                    </a:cubicBezTo>
                    <a:cubicBezTo>
                      <a:pt x="143" y="151"/>
                      <a:pt x="143" y="151"/>
                      <a:pt x="143" y="151"/>
                    </a:cubicBezTo>
                    <a:cubicBezTo>
                      <a:pt x="142" y="151"/>
                      <a:pt x="142" y="151"/>
                      <a:pt x="142" y="151"/>
                    </a:cubicBezTo>
                    <a:cubicBezTo>
                      <a:pt x="143" y="151"/>
                      <a:pt x="143" y="151"/>
                      <a:pt x="143" y="151"/>
                    </a:cubicBezTo>
                    <a:cubicBezTo>
                      <a:pt x="143" y="150"/>
                      <a:pt x="143" y="150"/>
                      <a:pt x="143" y="150"/>
                    </a:cubicBezTo>
                    <a:cubicBezTo>
                      <a:pt x="116" y="140"/>
                      <a:pt x="116" y="140"/>
                      <a:pt x="116" y="140"/>
                    </a:cubicBezTo>
                    <a:cubicBezTo>
                      <a:pt x="115" y="140"/>
                      <a:pt x="114" y="140"/>
                      <a:pt x="114" y="141"/>
                    </a:cubicBezTo>
                    <a:cubicBezTo>
                      <a:pt x="114" y="141"/>
                      <a:pt x="114" y="142"/>
                      <a:pt x="114" y="142"/>
                    </a:cubicBezTo>
                    <a:cubicBezTo>
                      <a:pt x="134" y="154"/>
                      <a:pt x="134" y="154"/>
                      <a:pt x="134" y="154"/>
                    </a:cubicBezTo>
                    <a:cubicBezTo>
                      <a:pt x="134" y="153"/>
                      <a:pt x="134" y="153"/>
                      <a:pt x="134" y="153"/>
                    </a:cubicBezTo>
                    <a:cubicBezTo>
                      <a:pt x="133" y="152"/>
                      <a:pt x="133" y="152"/>
                      <a:pt x="133" y="152"/>
                    </a:cubicBezTo>
                    <a:cubicBezTo>
                      <a:pt x="134" y="153"/>
                      <a:pt x="134" y="153"/>
                      <a:pt x="134" y="153"/>
                    </a:cubicBezTo>
                    <a:cubicBezTo>
                      <a:pt x="134" y="152"/>
                      <a:pt x="134" y="152"/>
                      <a:pt x="134" y="152"/>
                    </a:cubicBezTo>
                    <a:cubicBezTo>
                      <a:pt x="134" y="152"/>
                      <a:pt x="134" y="152"/>
                      <a:pt x="133" y="152"/>
                    </a:cubicBezTo>
                    <a:cubicBezTo>
                      <a:pt x="134" y="153"/>
                      <a:pt x="134" y="153"/>
                      <a:pt x="134" y="153"/>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3"/>
                      <a:pt x="134" y="153"/>
                      <a:pt x="134" y="153"/>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2"/>
                      <a:pt x="133" y="151"/>
                      <a:pt x="131" y="151"/>
                    </a:cubicBezTo>
                    <a:cubicBezTo>
                      <a:pt x="129" y="150"/>
                      <a:pt x="125" y="149"/>
                      <a:pt x="122" y="149"/>
                    </a:cubicBezTo>
                    <a:cubicBezTo>
                      <a:pt x="121" y="148"/>
                      <a:pt x="120" y="148"/>
                      <a:pt x="119" y="148"/>
                    </a:cubicBezTo>
                    <a:cubicBezTo>
                      <a:pt x="118" y="148"/>
                      <a:pt x="118" y="148"/>
                      <a:pt x="117" y="148"/>
                    </a:cubicBezTo>
                    <a:cubicBezTo>
                      <a:pt x="117" y="148"/>
                      <a:pt x="117" y="147"/>
                      <a:pt x="116" y="147"/>
                    </a:cubicBezTo>
                    <a:cubicBezTo>
                      <a:pt x="116" y="148"/>
                      <a:pt x="116" y="148"/>
                      <a:pt x="116" y="148"/>
                    </a:cubicBezTo>
                    <a:cubicBezTo>
                      <a:pt x="116" y="148"/>
                      <a:pt x="115" y="148"/>
                      <a:pt x="115" y="148"/>
                    </a:cubicBezTo>
                    <a:cubicBezTo>
                      <a:pt x="115" y="149"/>
                      <a:pt x="115" y="150"/>
                      <a:pt x="115" y="150"/>
                    </a:cubicBezTo>
                    <a:cubicBezTo>
                      <a:pt x="120" y="153"/>
                      <a:pt x="120" y="153"/>
                      <a:pt x="120" y="153"/>
                    </a:cubicBezTo>
                    <a:cubicBezTo>
                      <a:pt x="116" y="155"/>
                      <a:pt x="116" y="155"/>
                      <a:pt x="116" y="155"/>
                    </a:cubicBezTo>
                    <a:cubicBezTo>
                      <a:pt x="116" y="155"/>
                      <a:pt x="115" y="155"/>
                      <a:pt x="115" y="156"/>
                    </a:cubicBezTo>
                    <a:cubicBezTo>
                      <a:pt x="115" y="156"/>
                      <a:pt x="115" y="157"/>
                      <a:pt x="116" y="157"/>
                    </a:cubicBezTo>
                    <a:cubicBezTo>
                      <a:pt x="117" y="158"/>
                      <a:pt x="117" y="158"/>
                      <a:pt x="117" y="158"/>
                    </a:cubicBezTo>
                    <a:cubicBezTo>
                      <a:pt x="118" y="159"/>
                      <a:pt x="119" y="158"/>
                      <a:pt x="119" y="158"/>
                    </a:cubicBezTo>
                    <a:cubicBezTo>
                      <a:pt x="120" y="157"/>
                      <a:pt x="119" y="156"/>
                      <a:pt x="119" y="156"/>
                    </a:cubicBezTo>
                    <a:close/>
                  </a:path>
                </a:pathLst>
              </a:custGeom>
              <a:solidFill>
                <a:srgbClr val="CCE8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0" name="Freeform 1212"/>
              <p:cNvSpPr>
                <a:spLocks/>
              </p:cNvSpPr>
              <p:nvPr/>
            </p:nvSpPr>
            <p:spPr bwMode="auto">
              <a:xfrm>
                <a:off x="4551880" y="235895"/>
                <a:ext cx="529575" cy="346075"/>
              </a:xfrm>
              <a:custGeom>
                <a:avLst/>
                <a:gdLst>
                  <a:gd name="T0" fmla="*/ 92 w 242"/>
                  <a:gd name="T1" fmla="*/ 131 h 158"/>
                  <a:gd name="T2" fmla="*/ 91 w 242"/>
                  <a:gd name="T3" fmla="*/ 125 h 158"/>
                  <a:gd name="T4" fmla="*/ 120 w 242"/>
                  <a:gd name="T5" fmla="*/ 134 h 158"/>
                  <a:gd name="T6" fmla="*/ 125 w 242"/>
                  <a:gd name="T7" fmla="*/ 131 h 158"/>
                  <a:gd name="T8" fmla="*/ 9 w 242"/>
                  <a:gd name="T9" fmla="*/ 61 h 158"/>
                  <a:gd name="T10" fmla="*/ 18 w 242"/>
                  <a:gd name="T11" fmla="*/ 57 h 158"/>
                  <a:gd name="T12" fmla="*/ 140 w 242"/>
                  <a:gd name="T13" fmla="*/ 116 h 158"/>
                  <a:gd name="T14" fmla="*/ 35 w 242"/>
                  <a:gd name="T15" fmla="*/ 53 h 158"/>
                  <a:gd name="T16" fmla="*/ 38 w 242"/>
                  <a:gd name="T17" fmla="*/ 49 h 158"/>
                  <a:gd name="T18" fmla="*/ 50 w 242"/>
                  <a:gd name="T19" fmla="*/ 51 h 158"/>
                  <a:gd name="T20" fmla="*/ 46 w 242"/>
                  <a:gd name="T21" fmla="*/ 50 h 158"/>
                  <a:gd name="T22" fmla="*/ 51 w 242"/>
                  <a:gd name="T23" fmla="*/ 48 h 158"/>
                  <a:gd name="T24" fmla="*/ 59 w 242"/>
                  <a:gd name="T25" fmla="*/ 45 h 158"/>
                  <a:gd name="T26" fmla="*/ 73 w 242"/>
                  <a:gd name="T27" fmla="*/ 49 h 158"/>
                  <a:gd name="T28" fmla="*/ 63 w 242"/>
                  <a:gd name="T29" fmla="*/ 44 h 158"/>
                  <a:gd name="T30" fmla="*/ 71 w 242"/>
                  <a:gd name="T31" fmla="*/ 42 h 158"/>
                  <a:gd name="T32" fmla="*/ 76 w 242"/>
                  <a:gd name="T33" fmla="*/ 39 h 158"/>
                  <a:gd name="T34" fmla="*/ 80 w 242"/>
                  <a:gd name="T35" fmla="*/ 37 h 158"/>
                  <a:gd name="T36" fmla="*/ 172 w 242"/>
                  <a:gd name="T37" fmla="*/ 84 h 158"/>
                  <a:gd name="T38" fmla="*/ 81 w 242"/>
                  <a:gd name="T39" fmla="*/ 24 h 158"/>
                  <a:gd name="T40" fmla="*/ 184 w 242"/>
                  <a:gd name="T41" fmla="*/ 80 h 158"/>
                  <a:gd name="T42" fmla="*/ 167 w 242"/>
                  <a:gd name="T43" fmla="*/ 70 h 158"/>
                  <a:gd name="T44" fmla="*/ 81 w 242"/>
                  <a:gd name="T45" fmla="*/ 12 h 158"/>
                  <a:gd name="T46" fmla="*/ 84 w 242"/>
                  <a:gd name="T47" fmla="*/ 2 h 158"/>
                  <a:gd name="T48" fmla="*/ 108 w 242"/>
                  <a:gd name="T49" fmla="*/ 7 h 158"/>
                  <a:gd name="T50" fmla="*/ 124 w 242"/>
                  <a:gd name="T51" fmla="*/ 9 h 158"/>
                  <a:gd name="T52" fmla="*/ 137 w 242"/>
                  <a:gd name="T53" fmla="*/ 11 h 158"/>
                  <a:gd name="T54" fmla="*/ 152 w 242"/>
                  <a:gd name="T55" fmla="*/ 16 h 158"/>
                  <a:gd name="T56" fmla="*/ 228 w 242"/>
                  <a:gd name="T57" fmla="*/ 43 h 158"/>
                  <a:gd name="T58" fmla="*/ 233 w 242"/>
                  <a:gd name="T59" fmla="*/ 42 h 158"/>
                  <a:gd name="T60" fmla="*/ 234 w 242"/>
                  <a:gd name="T61" fmla="*/ 38 h 158"/>
                  <a:gd name="T62" fmla="*/ 207 w 242"/>
                  <a:gd name="T63" fmla="*/ 25 h 158"/>
                  <a:gd name="T64" fmla="*/ 232 w 242"/>
                  <a:gd name="T65" fmla="*/ 39 h 158"/>
                  <a:gd name="T66" fmla="*/ 174 w 242"/>
                  <a:gd name="T67" fmla="*/ 20 h 158"/>
                  <a:gd name="T68" fmla="*/ 218 w 242"/>
                  <a:gd name="T69" fmla="*/ 53 h 158"/>
                  <a:gd name="T70" fmla="*/ 208 w 242"/>
                  <a:gd name="T71" fmla="*/ 50 h 158"/>
                  <a:gd name="T72" fmla="*/ 215 w 242"/>
                  <a:gd name="T73" fmla="*/ 53 h 158"/>
                  <a:gd name="T74" fmla="*/ 209 w 242"/>
                  <a:gd name="T75" fmla="*/ 58 h 158"/>
                  <a:gd name="T76" fmla="*/ 127 w 242"/>
                  <a:gd name="T77" fmla="*/ 13 h 158"/>
                  <a:gd name="T78" fmla="*/ 202 w 242"/>
                  <a:gd name="T79" fmla="*/ 65 h 158"/>
                  <a:gd name="T80" fmla="*/ 198 w 242"/>
                  <a:gd name="T81" fmla="*/ 68 h 158"/>
                  <a:gd name="T82" fmla="*/ 187 w 242"/>
                  <a:gd name="T83" fmla="*/ 78 h 158"/>
                  <a:gd name="T84" fmla="*/ 183 w 242"/>
                  <a:gd name="T85" fmla="*/ 82 h 158"/>
                  <a:gd name="T86" fmla="*/ 80 w 242"/>
                  <a:gd name="T87" fmla="*/ 22 h 158"/>
                  <a:gd name="T88" fmla="*/ 177 w 242"/>
                  <a:gd name="T89" fmla="*/ 83 h 158"/>
                  <a:gd name="T90" fmla="*/ 152 w 242"/>
                  <a:gd name="T91" fmla="*/ 77 h 158"/>
                  <a:gd name="T92" fmla="*/ 170 w 242"/>
                  <a:gd name="T93" fmla="*/ 92 h 158"/>
                  <a:gd name="T94" fmla="*/ 164 w 242"/>
                  <a:gd name="T95" fmla="*/ 97 h 158"/>
                  <a:gd name="T96" fmla="*/ 162 w 242"/>
                  <a:gd name="T97" fmla="*/ 100 h 158"/>
                  <a:gd name="T98" fmla="*/ 160 w 242"/>
                  <a:gd name="T99" fmla="*/ 102 h 158"/>
                  <a:gd name="T100" fmla="*/ 154 w 242"/>
                  <a:gd name="T101" fmla="*/ 105 h 158"/>
                  <a:gd name="T102" fmla="*/ 150 w 242"/>
                  <a:gd name="T103" fmla="*/ 109 h 158"/>
                  <a:gd name="T104" fmla="*/ 44 w 242"/>
                  <a:gd name="T105" fmla="*/ 49 h 158"/>
                  <a:gd name="T106" fmla="*/ 37 w 242"/>
                  <a:gd name="T107" fmla="*/ 49 h 158"/>
                  <a:gd name="T108" fmla="*/ 26 w 242"/>
                  <a:gd name="T109" fmla="*/ 54 h 158"/>
                  <a:gd name="T110" fmla="*/ 21 w 242"/>
                  <a:gd name="T111" fmla="*/ 55 h 158"/>
                  <a:gd name="T112" fmla="*/ 127 w 242"/>
                  <a:gd name="T113" fmla="*/ 126 h 158"/>
                  <a:gd name="T114" fmla="*/ 123 w 242"/>
                  <a:gd name="T115" fmla="*/ 130 h 158"/>
                  <a:gd name="T116" fmla="*/ 117 w 242"/>
                  <a:gd name="T117" fmla="*/ 136 h 158"/>
                  <a:gd name="T118" fmla="*/ 119 w 242"/>
                  <a:gd name="T119" fmla="*/ 134 h 158"/>
                  <a:gd name="T120" fmla="*/ 103 w 242"/>
                  <a:gd name="T121" fmla="*/ 141 h 158"/>
                  <a:gd name="T122" fmla="*/ 92 w 242"/>
                  <a:gd name="T123" fmla="*/ 13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158">
                    <a:moveTo>
                      <a:pt x="97" y="155"/>
                    </a:moveTo>
                    <a:cubicBezTo>
                      <a:pt x="95" y="154"/>
                      <a:pt x="95" y="154"/>
                      <a:pt x="95" y="154"/>
                    </a:cubicBezTo>
                    <a:cubicBezTo>
                      <a:pt x="94" y="155"/>
                      <a:pt x="94" y="155"/>
                      <a:pt x="94" y="155"/>
                    </a:cubicBezTo>
                    <a:cubicBezTo>
                      <a:pt x="95" y="156"/>
                      <a:pt x="95" y="156"/>
                      <a:pt x="95" y="156"/>
                    </a:cubicBezTo>
                    <a:cubicBezTo>
                      <a:pt x="100" y="154"/>
                      <a:pt x="100" y="154"/>
                      <a:pt x="100" y="154"/>
                    </a:cubicBezTo>
                    <a:cubicBezTo>
                      <a:pt x="101" y="154"/>
                      <a:pt x="101" y="153"/>
                      <a:pt x="101" y="153"/>
                    </a:cubicBezTo>
                    <a:cubicBezTo>
                      <a:pt x="101" y="152"/>
                      <a:pt x="101" y="152"/>
                      <a:pt x="101" y="151"/>
                    </a:cubicBezTo>
                    <a:cubicBezTo>
                      <a:pt x="99" y="150"/>
                      <a:pt x="99" y="150"/>
                      <a:pt x="99" y="150"/>
                    </a:cubicBezTo>
                    <a:cubicBezTo>
                      <a:pt x="101" y="150"/>
                      <a:pt x="101" y="150"/>
                      <a:pt x="101" y="150"/>
                    </a:cubicBezTo>
                    <a:cubicBezTo>
                      <a:pt x="102" y="150"/>
                      <a:pt x="103" y="150"/>
                      <a:pt x="103" y="149"/>
                    </a:cubicBezTo>
                    <a:cubicBezTo>
                      <a:pt x="103" y="149"/>
                      <a:pt x="103" y="148"/>
                      <a:pt x="102" y="148"/>
                    </a:cubicBezTo>
                    <a:cubicBezTo>
                      <a:pt x="101" y="147"/>
                      <a:pt x="101" y="147"/>
                      <a:pt x="101" y="147"/>
                    </a:cubicBezTo>
                    <a:cubicBezTo>
                      <a:pt x="105" y="148"/>
                      <a:pt x="105" y="148"/>
                      <a:pt x="105" y="148"/>
                    </a:cubicBezTo>
                    <a:cubicBezTo>
                      <a:pt x="106" y="148"/>
                      <a:pt x="107" y="147"/>
                      <a:pt x="107" y="147"/>
                    </a:cubicBezTo>
                    <a:cubicBezTo>
                      <a:pt x="107" y="146"/>
                      <a:pt x="107" y="145"/>
                      <a:pt x="106" y="145"/>
                    </a:cubicBezTo>
                    <a:cubicBezTo>
                      <a:pt x="102" y="142"/>
                      <a:pt x="102" y="142"/>
                      <a:pt x="102" y="142"/>
                    </a:cubicBezTo>
                    <a:cubicBezTo>
                      <a:pt x="108" y="144"/>
                      <a:pt x="108" y="144"/>
                      <a:pt x="108" y="144"/>
                    </a:cubicBezTo>
                    <a:cubicBezTo>
                      <a:pt x="109" y="144"/>
                      <a:pt x="110" y="144"/>
                      <a:pt x="110" y="143"/>
                    </a:cubicBezTo>
                    <a:cubicBezTo>
                      <a:pt x="110" y="143"/>
                      <a:pt x="110" y="143"/>
                      <a:pt x="110" y="143"/>
                    </a:cubicBezTo>
                    <a:cubicBezTo>
                      <a:pt x="110" y="142"/>
                      <a:pt x="110" y="142"/>
                      <a:pt x="110" y="142"/>
                    </a:cubicBezTo>
                    <a:cubicBezTo>
                      <a:pt x="110" y="141"/>
                      <a:pt x="110" y="141"/>
                      <a:pt x="110" y="141"/>
                    </a:cubicBezTo>
                    <a:cubicBezTo>
                      <a:pt x="109" y="141"/>
                      <a:pt x="109" y="141"/>
                      <a:pt x="108" y="140"/>
                    </a:cubicBezTo>
                    <a:cubicBezTo>
                      <a:pt x="106" y="139"/>
                      <a:pt x="102" y="137"/>
                      <a:pt x="98" y="134"/>
                    </a:cubicBezTo>
                    <a:cubicBezTo>
                      <a:pt x="97" y="133"/>
                      <a:pt x="95" y="132"/>
                      <a:pt x="94" y="132"/>
                    </a:cubicBezTo>
                    <a:cubicBezTo>
                      <a:pt x="93" y="131"/>
                      <a:pt x="93"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1" y="131"/>
                      <a:pt x="91" y="131"/>
                      <a:pt x="91" y="131"/>
                    </a:cubicBezTo>
                    <a:cubicBezTo>
                      <a:pt x="92" y="131"/>
                      <a:pt x="92" y="131"/>
                      <a:pt x="92" y="131"/>
                    </a:cubicBezTo>
                    <a:cubicBezTo>
                      <a:pt x="92" y="131"/>
                      <a:pt x="92" y="131"/>
                      <a:pt x="92" y="131"/>
                    </a:cubicBezTo>
                    <a:cubicBezTo>
                      <a:pt x="91" y="131"/>
                      <a:pt x="91" y="131"/>
                      <a:pt x="91" y="131"/>
                    </a:cubicBezTo>
                    <a:cubicBezTo>
                      <a:pt x="92" y="131"/>
                      <a:pt x="92" y="131"/>
                      <a:pt x="92" y="131"/>
                    </a:cubicBezTo>
                    <a:cubicBezTo>
                      <a:pt x="91" y="131"/>
                      <a:pt x="91" y="131"/>
                      <a:pt x="91" y="131"/>
                    </a:cubicBezTo>
                    <a:cubicBezTo>
                      <a:pt x="92" y="132"/>
                      <a:pt x="92" y="132"/>
                      <a:pt x="92" y="132"/>
                    </a:cubicBezTo>
                    <a:cubicBezTo>
                      <a:pt x="92" y="131"/>
                      <a:pt x="92" y="131"/>
                      <a:pt x="92" y="131"/>
                    </a:cubicBezTo>
                    <a:cubicBezTo>
                      <a:pt x="91" y="131"/>
                      <a:pt x="91" y="131"/>
                      <a:pt x="91" y="131"/>
                    </a:cubicBezTo>
                    <a:cubicBezTo>
                      <a:pt x="92" y="132"/>
                      <a:pt x="92" y="132"/>
                      <a:pt x="92" y="132"/>
                    </a:cubicBezTo>
                    <a:cubicBezTo>
                      <a:pt x="91" y="131"/>
                      <a:pt x="91" y="131"/>
                      <a:pt x="91" y="131"/>
                    </a:cubicBezTo>
                    <a:cubicBezTo>
                      <a:pt x="90" y="133"/>
                      <a:pt x="90" y="133"/>
                      <a:pt x="90" y="133"/>
                    </a:cubicBezTo>
                    <a:cubicBezTo>
                      <a:pt x="114" y="142"/>
                      <a:pt x="114" y="142"/>
                      <a:pt x="114" y="142"/>
                    </a:cubicBezTo>
                    <a:cubicBezTo>
                      <a:pt x="115" y="142"/>
                      <a:pt x="116" y="142"/>
                      <a:pt x="116" y="141"/>
                    </a:cubicBezTo>
                    <a:cubicBezTo>
                      <a:pt x="117" y="140"/>
                      <a:pt x="116" y="139"/>
                      <a:pt x="116" y="139"/>
                    </a:cubicBezTo>
                    <a:cubicBezTo>
                      <a:pt x="116" y="139"/>
                      <a:pt x="110" y="136"/>
                      <a:pt x="104" y="132"/>
                    </a:cubicBezTo>
                    <a:cubicBezTo>
                      <a:pt x="101" y="130"/>
                      <a:pt x="97" y="128"/>
                      <a:pt x="95" y="127"/>
                    </a:cubicBezTo>
                    <a:cubicBezTo>
                      <a:pt x="94" y="126"/>
                      <a:pt x="93" y="125"/>
                      <a:pt x="93" y="125"/>
                    </a:cubicBezTo>
                    <a:cubicBezTo>
                      <a:pt x="92" y="124"/>
                      <a:pt x="92" y="124"/>
                      <a:pt x="92" y="124"/>
                    </a:cubicBezTo>
                    <a:cubicBezTo>
                      <a:pt x="92" y="124"/>
                      <a:pt x="92" y="124"/>
                      <a:pt x="92" y="124"/>
                    </a:cubicBezTo>
                    <a:cubicBezTo>
                      <a:pt x="91" y="125"/>
                      <a:pt x="91" y="125"/>
                      <a:pt x="91" y="125"/>
                    </a:cubicBezTo>
                    <a:cubicBezTo>
                      <a:pt x="92" y="124"/>
                      <a:pt x="92" y="124"/>
                      <a:pt x="92" y="124"/>
                    </a:cubicBezTo>
                    <a:cubicBezTo>
                      <a:pt x="92" y="124"/>
                      <a:pt x="92" y="124"/>
                      <a:pt x="92" y="124"/>
                    </a:cubicBezTo>
                    <a:cubicBezTo>
                      <a:pt x="91" y="125"/>
                      <a:pt x="91" y="125"/>
                      <a:pt x="91" y="125"/>
                    </a:cubicBezTo>
                    <a:cubicBezTo>
                      <a:pt x="92" y="124"/>
                      <a:pt x="92" y="124"/>
                      <a:pt x="92" y="124"/>
                    </a:cubicBezTo>
                    <a:cubicBezTo>
                      <a:pt x="91" y="125"/>
                      <a:pt x="91" y="125"/>
                      <a:pt x="91" y="125"/>
                    </a:cubicBezTo>
                    <a:cubicBezTo>
                      <a:pt x="92" y="125"/>
                      <a:pt x="92" y="125"/>
                      <a:pt x="92" y="125"/>
                    </a:cubicBezTo>
                    <a:cubicBezTo>
                      <a:pt x="92" y="125"/>
                      <a:pt x="92" y="125"/>
                      <a:pt x="92" y="124"/>
                    </a:cubicBezTo>
                    <a:cubicBezTo>
                      <a:pt x="91" y="125"/>
                      <a:pt x="91" y="125"/>
                      <a:pt x="91" y="125"/>
                    </a:cubicBezTo>
                    <a:cubicBezTo>
                      <a:pt x="92" y="125"/>
                      <a:pt x="92" y="125"/>
                      <a:pt x="92" y="125"/>
                    </a:cubicBezTo>
                    <a:cubicBezTo>
                      <a:pt x="91" y="125"/>
                      <a:pt x="91" y="125"/>
                      <a:pt x="91" y="125"/>
                    </a:cubicBezTo>
                    <a:cubicBezTo>
                      <a:pt x="92" y="126"/>
                      <a:pt x="92" y="126"/>
                      <a:pt x="92" y="126"/>
                    </a:cubicBezTo>
                    <a:cubicBezTo>
                      <a:pt x="92" y="125"/>
                      <a:pt x="92" y="125"/>
                      <a:pt x="92" y="125"/>
                    </a:cubicBezTo>
                    <a:cubicBezTo>
                      <a:pt x="91" y="125"/>
                      <a:pt x="91" y="125"/>
                      <a:pt x="91" y="125"/>
                    </a:cubicBezTo>
                    <a:cubicBezTo>
                      <a:pt x="92" y="126"/>
                      <a:pt x="92" y="126"/>
                      <a:pt x="92" y="126"/>
                    </a:cubicBezTo>
                    <a:cubicBezTo>
                      <a:pt x="91" y="125"/>
                      <a:pt x="91" y="125"/>
                      <a:pt x="91" y="125"/>
                    </a:cubicBezTo>
                    <a:cubicBezTo>
                      <a:pt x="90" y="127"/>
                      <a:pt x="90" y="127"/>
                      <a:pt x="90" y="127"/>
                    </a:cubicBezTo>
                    <a:cubicBezTo>
                      <a:pt x="90" y="127"/>
                      <a:pt x="97" y="129"/>
                      <a:pt x="103" y="132"/>
                    </a:cubicBezTo>
                    <a:cubicBezTo>
                      <a:pt x="107" y="133"/>
                      <a:pt x="110" y="134"/>
                      <a:pt x="113" y="135"/>
                    </a:cubicBezTo>
                    <a:cubicBezTo>
                      <a:pt x="115" y="136"/>
                      <a:pt x="116" y="136"/>
                      <a:pt x="117" y="136"/>
                    </a:cubicBezTo>
                    <a:cubicBezTo>
                      <a:pt x="117" y="137"/>
                      <a:pt x="118" y="137"/>
                      <a:pt x="118" y="137"/>
                    </a:cubicBezTo>
                    <a:cubicBezTo>
                      <a:pt x="118" y="137"/>
                      <a:pt x="119" y="137"/>
                      <a:pt x="119" y="137"/>
                    </a:cubicBezTo>
                    <a:cubicBezTo>
                      <a:pt x="120" y="137"/>
                      <a:pt x="120" y="137"/>
                      <a:pt x="120" y="137"/>
                    </a:cubicBezTo>
                    <a:cubicBezTo>
                      <a:pt x="120" y="137"/>
                      <a:pt x="120" y="137"/>
                      <a:pt x="121" y="136"/>
                    </a:cubicBezTo>
                    <a:cubicBezTo>
                      <a:pt x="121" y="136"/>
                      <a:pt x="121" y="136"/>
                      <a:pt x="121" y="136"/>
                    </a:cubicBezTo>
                    <a:cubicBezTo>
                      <a:pt x="121" y="135"/>
                      <a:pt x="121" y="135"/>
                      <a:pt x="121" y="135"/>
                    </a:cubicBezTo>
                    <a:cubicBezTo>
                      <a:pt x="121" y="135"/>
                      <a:pt x="121" y="135"/>
                      <a:pt x="120" y="134"/>
                    </a:cubicBezTo>
                    <a:cubicBezTo>
                      <a:pt x="120" y="134"/>
                      <a:pt x="120" y="134"/>
                      <a:pt x="120" y="133"/>
                    </a:cubicBezTo>
                    <a:cubicBezTo>
                      <a:pt x="118" y="132"/>
                      <a:pt x="115" y="130"/>
                      <a:pt x="111" y="128"/>
                    </a:cubicBezTo>
                    <a:cubicBezTo>
                      <a:pt x="84" y="110"/>
                      <a:pt x="2" y="60"/>
                      <a:pt x="2" y="60"/>
                    </a:cubicBezTo>
                    <a:cubicBezTo>
                      <a:pt x="1" y="62"/>
                      <a:pt x="1" y="62"/>
                      <a:pt x="1" y="62"/>
                    </a:cubicBezTo>
                    <a:cubicBezTo>
                      <a:pt x="2" y="62"/>
                      <a:pt x="2" y="62"/>
                      <a:pt x="2" y="62"/>
                    </a:cubicBezTo>
                    <a:cubicBezTo>
                      <a:pt x="1" y="62"/>
                      <a:pt x="1" y="62"/>
                      <a:pt x="1" y="62"/>
                    </a:cubicBezTo>
                    <a:cubicBezTo>
                      <a:pt x="2" y="63"/>
                      <a:pt x="2" y="63"/>
                      <a:pt x="2" y="63"/>
                    </a:cubicBezTo>
                    <a:cubicBezTo>
                      <a:pt x="2" y="62"/>
                      <a:pt x="2" y="62"/>
                      <a:pt x="2" y="62"/>
                    </a:cubicBezTo>
                    <a:cubicBezTo>
                      <a:pt x="1" y="62"/>
                      <a:pt x="1" y="62"/>
                      <a:pt x="1" y="62"/>
                    </a:cubicBezTo>
                    <a:cubicBezTo>
                      <a:pt x="2" y="63"/>
                      <a:pt x="2" y="63"/>
                      <a:pt x="2" y="63"/>
                    </a:cubicBezTo>
                    <a:cubicBezTo>
                      <a:pt x="2" y="62"/>
                      <a:pt x="2" y="62"/>
                      <a:pt x="2" y="62"/>
                    </a:cubicBezTo>
                    <a:cubicBezTo>
                      <a:pt x="2" y="63"/>
                      <a:pt x="2" y="63"/>
                      <a:pt x="2" y="63"/>
                    </a:cubicBezTo>
                    <a:cubicBezTo>
                      <a:pt x="2" y="63"/>
                      <a:pt x="2" y="63"/>
                      <a:pt x="2" y="63"/>
                    </a:cubicBezTo>
                    <a:cubicBezTo>
                      <a:pt x="2" y="62"/>
                      <a:pt x="2" y="62"/>
                      <a:pt x="2" y="62"/>
                    </a:cubicBezTo>
                    <a:cubicBezTo>
                      <a:pt x="2" y="63"/>
                      <a:pt x="2" y="63"/>
                      <a:pt x="2" y="63"/>
                    </a:cubicBezTo>
                    <a:cubicBezTo>
                      <a:pt x="2" y="63"/>
                      <a:pt x="2" y="63"/>
                      <a:pt x="4" y="64"/>
                    </a:cubicBezTo>
                    <a:cubicBezTo>
                      <a:pt x="8" y="65"/>
                      <a:pt x="18" y="71"/>
                      <a:pt x="29" y="78"/>
                    </a:cubicBezTo>
                    <a:cubicBezTo>
                      <a:pt x="47" y="88"/>
                      <a:pt x="70" y="102"/>
                      <a:pt x="88" y="113"/>
                    </a:cubicBezTo>
                    <a:cubicBezTo>
                      <a:pt x="98" y="118"/>
                      <a:pt x="106" y="123"/>
                      <a:pt x="112" y="127"/>
                    </a:cubicBezTo>
                    <a:cubicBezTo>
                      <a:pt x="115" y="129"/>
                      <a:pt x="118" y="130"/>
                      <a:pt x="119" y="131"/>
                    </a:cubicBezTo>
                    <a:cubicBezTo>
                      <a:pt x="120" y="132"/>
                      <a:pt x="121" y="132"/>
                      <a:pt x="122" y="132"/>
                    </a:cubicBezTo>
                    <a:cubicBezTo>
                      <a:pt x="122" y="133"/>
                      <a:pt x="122" y="133"/>
                      <a:pt x="122" y="133"/>
                    </a:cubicBezTo>
                    <a:cubicBezTo>
                      <a:pt x="123" y="133"/>
                      <a:pt x="123" y="133"/>
                      <a:pt x="123" y="133"/>
                    </a:cubicBezTo>
                    <a:cubicBezTo>
                      <a:pt x="124" y="133"/>
                      <a:pt x="124" y="133"/>
                      <a:pt x="124" y="133"/>
                    </a:cubicBezTo>
                    <a:cubicBezTo>
                      <a:pt x="125" y="132"/>
                      <a:pt x="125" y="132"/>
                      <a:pt x="125" y="132"/>
                    </a:cubicBezTo>
                    <a:cubicBezTo>
                      <a:pt x="125" y="132"/>
                      <a:pt x="125" y="131"/>
                      <a:pt x="125" y="131"/>
                    </a:cubicBezTo>
                    <a:cubicBezTo>
                      <a:pt x="125" y="131"/>
                      <a:pt x="125" y="130"/>
                      <a:pt x="124" y="130"/>
                    </a:cubicBezTo>
                    <a:cubicBezTo>
                      <a:pt x="124" y="130"/>
                      <a:pt x="122" y="129"/>
                      <a:pt x="119" y="127"/>
                    </a:cubicBezTo>
                    <a:cubicBezTo>
                      <a:pt x="108" y="121"/>
                      <a:pt x="81" y="104"/>
                      <a:pt x="56" y="89"/>
                    </a:cubicBezTo>
                    <a:cubicBezTo>
                      <a:pt x="44" y="82"/>
                      <a:pt x="32" y="74"/>
                      <a:pt x="24" y="69"/>
                    </a:cubicBezTo>
                    <a:cubicBezTo>
                      <a:pt x="19" y="66"/>
                      <a:pt x="16" y="64"/>
                      <a:pt x="13" y="62"/>
                    </a:cubicBezTo>
                    <a:cubicBezTo>
                      <a:pt x="12" y="61"/>
                      <a:pt x="11" y="60"/>
                      <a:pt x="11" y="60"/>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9" y="60"/>
                      <a:pt x="9" y="60"/>
                      <a:pt x="9" y="60"/>
                    </a:cubicBezTo>
                    <a:cubicBezTo>
                      <a:pt x="10" y="60"/>
                      <a:pt x="10" y="60"/>
                      <a:pt x="10" y="60"/>
                    </a:cubicBezTo>
                    <a:cubicBezTo>
                      <a:pt x="10" y="59"/>
                      <a:pt x="10" y="59"/>
                      <a:pt x="10" y="59"/>
                    </a:cubicBezTo>
                    <a:cubicBezTo>
                      <a:pt x="9" y="60"/>
                      <a:pt x="9" y="60"/>
                      <a:pt x="9" y="60"/>
                    </a:cubicBezTo>
                    <a:cubicBezTo>
                      <a:pt x="10" y="60"/>
                      <a:pt x="10" y="60"/>
                      <a:pt x="10" y="60"/>
                    </a:cubicBezTo>
                    <a:cubicBezTo>
                      <a:pt x="9" y="60"/>
                      <a:pt x="9" y="60"/>
                      <a:pt x="9" y="60"/>
                    </a:cubicBezTo>
                    <a:cubicBezTo>
                      <a:pt x="10" y="60"/>
                      <a:pt x="10" y="60"/>
                      <a:pt x="10" y="60"/>
                    </a:cubicBezTo>
                    <a:cubicBezTo>
                      <a:pt x="10" y="60"/>
                      <a:pt x="10" y="60"/>
                      <a:pt x="10" y="60"/>
                    </a:cubicBezTo>
                    <a:cubicBezTo>
                      <a:pt x="9" y="60"/>
                      <a:pt x="9" y="60"/>
                      <a:pt x="9" y="60"/>
                    </a:cubicBezTo>
                    <a:cubicBezTo>
                      <a:pt x="10" y="60"/>
                      <a:pt x="10" y="60"/>
                      <a:pt x="10" y="60"/>
                    </a:cubicBezTo>
                    <a:cubicBezTo>
                      <a:pt x="10" y="60"/>
                      <a:pt x="10" y="60"/>
                      <a:pt x="10" y="60"/>
                    </a:cubicBezTo>
                    <a:cubicBezTo>
                      <a:pt x="9" y="60"/>
                      <a:pt x="9" y="60"/>
                      <a:pt x="9" y="60"/>
                    </a:cubicBezTo>
                    <a:cubicBezTo>
                      <a:pt x="9" y="61"/>
                      <a:pt x="9" y="61"/>
                      <a:pt x="9" y="61"/>
                    </a:cubicBezTo>
                    <a:cubicBezTo>
                      <a:pt x="10" y="60"/>
                      <a:pt x="10" y="60"/>
                      <a:pt x="10" y="60"/>
                    </a:cubicBezTo>
                    <a:cubicBezTo>
                      <a:pt x="9" y="60"/>
                      <a:pt x="9" y="60"/>
                      <a:pt x="9" y="60"/>
                    </a:cubicBezTo>
                    <a:cubicBezTo>
                      <a:pt x="9" y="61"/>
                      <a:pt x="9" y="61"/>
                      <a:pt x="9" y="61"/>
                    </a:cubicBezTo>
                    <a:cubicBezTo>
                      <a:pt x="9" y="60"/>
                      <a:pt x="9" y="60"/>
                      <a:pt x="9" y="60"/>
                    </a:cubicBezTo>
                    <a:cubicBezTo>
                      <a:pt x="9" y="61"/>
                      <a:pt x="9" y="61"/>
                      <a:pt x="9" y="61"/>
                    </a:cubicBezTo>
                    <a:cubicBezTo>
                      <a:pt x="9" y="61"/>
                      <a:pt x="9" y="61"/>
                      <a:pt x="9" y="61"/>
                    </a:cubicBezTo>
                    <a:cubicBezTo>
                      <a:pt x="9" y="60"/>
                      <a:pt x="9" y="60"/>
                      <a:pt x="9" y="60"/>
                    </a:cubicBezTo>
                    <a:cubicBezTo>
                      <a:pt x="9" y="61"/>
                      <a:pt x="9" y="61"/>
                      <a:pt x="9" y="61"/>
                    </a:cubicBezTo>
                    <a:cubicBezTo>
                      <a:pt x="9" y="61"/>
                      <a:pt x="10" y="61"/>
                      <a:pt x="11" y="62"/>
                    </a:cubicBezTo>
                    <a:cubicBezTo>
                      <a:pt x="16" y="63"/>
                      <a:pt x="26" y="68"/>
                      <a:pt x="37" y="75"/>
                    </a:cubicBezTo>
                    <a:cubicBezTo>
                      <a:pt x="55" y="85"/>
                      <a:pt x="78" y="98"/>
                      <a:pt x="96" y="109"/>
                    </a:cubicBezTo>
                    <a:cubicBezTo>
                      <a:pt x="105" y="115"/>
                      <a:pt x="113" y="119"/>
                      <a:pt x="119" y="123"/>
                    </a:cubicBezTo>
                    <a:cubicBezTo>
                      <a:pt x="124" y="126"/>
                      <a:pt x="128" y="128"/>
                      <a:pt x="128" y="128"/>
                    </a:cubicBezTo>
                    <a:cubicBezTo>
                      <a:pt x="128" y="129"/>
                      <a:pt x="129" y="129"/>
                      <a:pt x="130" y="128"/>
                    </a:cubicBezTo>
                    <a:cubicBezTo>
                      <a:pt x="130" y="127"/>
                      <a:pt x="130" y="127"/>
                      <a:pt x="130" y="127"/>
                    </a:cubicBezTo>
                    <a:cubicBezTo>
                      <a:pt x="130" y="126"/>
                      <a:pt x="130" y="126"/>
                      <a:pt x="130" y="126"/>
                    </a:cubicBezTo>
                    <a:cubicBezTo>
                      <a:pt x="129" y="125"/>
                      <a:pt x="129" y="125"/>
                      <a:pt x="129" y="125"/>
                    </a:cubicBezTo>
                    <a:cubicBezTo>
                      <a:pt x="127" y="124"/>
                      <a:pt x="125" y="122"/>
                      <a:pt x="121" y="120"/>
                    </a:cubicBezTo>
                    <a:cubicBezTo>
                      <a:pt x="108" y="112"/>
                      <a:pt x="82" y="96"/>
                      <a:pt x="60" y="83"/>
                    </a:cubicBezTo>
                    <a:cubicBezTo>
                      <a:pt x="48" y="76"/>
                      <a:pt x="38" y="70"/>
                      <a:pt x="30" y="65"/>
                    </a:cubicBezTo>
                    <a:cubicBezTo>
                      <a:pt x="26" y="62"/>
                      <a:pt x="23" y="60"/>
                      <a:pt x="21" y="59"/>
                    </a:cubicBezTo>
                    <a:cubicBezTo>
                      <a:pt x="20" y="58"/>
                      <a:pt x="19" y="57"/>
                      <a:pt x="18" y="57"/>
                    </a:cubicBezTo>
                    <a:cubicBezTo>
                      <a:pt x="18" y="57"/>
                      <a:pt x="18" y="57"/>
                      <a:pt x="18" y="57"/>
                    </a:cubicBezTo>
                    <a:cubicBezTo>
                      <a:pt x="18" y="57"/>
                      <a:pt x="18" y="57"/>
                      <a:pt x="18" y="57"/>
                    </a:cubicBezTo>
                    <a:cubicBezTo>
                      <a:pt x="17" y="57"/>
                      <a:pt x="17" y="57"/>
                      <a:pt x="17" y="57"/>
                    </a:cubicBezTo>
                    <a:cubicBezTo>
                      <a:pt x="18" y="57"/>
                      <a:pt x="18" y="57"/>
                      <a:pt x="18" y="57"/>
                    </a:cubicBezTo>
                    <a:cubicBezTo>
                      <a:pt x="18" y="57"/>
                      <a:pt x="18" y="57"/>
                      <a:pt x="18" y="57"/>
                    </a:cubicBezTo>
                    <a:cubicBezTo>
                      <a:pt x="17" y="57"/>
                      <a:pt x="17" y="57"/>
                      <a:pt x="17" y="57"/>
                    </a:cubicBezTo>
                    <a:cubicBezTo>
                      <a:pt x="18" y="57"/>
                      <a:pt x="18" y="57"/>
                      <a:pt x="18" y="57"/>
                    </a:cubicBezTo>
                    <a:cubicBezTo>
                      <a:pt x="17" y="57"/>
                      <a:pt x="17" y="57"/>
                      <a:pt x="17" y="57"/>
                    </a:cubicBezTo>
                    <a:cubicBezTo>
                      <a:pt x="18" y="58"/>
                      <a:pt x="18" y="58"/>
                      <a:pt x="18" y="58"/>
                    </a:cubicBezTo>
                    <a:cubicBezTo>
                      <a:pt x="18" y="57"/>
                      <a:pt x="18" y="57"/>
                      <a:pt x="18" y="57"/>
                    </a:cubicBezTo>
                    <a:cubicBezTo>
                      <a:pt x="17" y="57"/>
                      <a:pt x="17" y="57"/>
                      <a:pt x="17" y="57"/>
                    </a:cubicBezTo>
                    <a:cubicBezTo>
                      <a:pt x="18" y="58"/>
                      <a:pt x="18" y="58"/>
                      <a:pt x="18" y="58"/>
                    </a:cubicBezTo>
                    <a:cubicBezTo>
                      <a:pt x="17" y="57"/>
                      <a:pt x="17" y="57"/>
                      <a:pt x="17" y="57"/>
                    </a:cubicBezTo>
                    <a:cubicBezTo>
                      <a:pt x="16" y="58"/>
                      <a:pt x="16" y="58"/>
                      <a:pt x="16" y="58"/>
                    </a:cubicBezTo>
                    <a:cubicBezTo>
                      <a:pt x="133" y="126"/>
                      <a:pt x="133" y="126"/>
                      <a:pt x="133" y="126"/>
                    </a:cubicBezTo>
                    <a:cubicBezTo>
                      <a:pt x="133" y="126"/>
                      <a:pt x="134" y="126"/>
                      <a:pt x="135" y="126"/>
                    </a:cubicBezTo>
                    <a:cubicBezTo>
                      <a:pt x="135" y="125"/>
                      <a:pt x="135" y="124"/>
                      <a:pt x="134" y="124"/>
                    </a:cubicBezTo>
                    <a:cubicBezTo>
                      <a:pt x="108" y="107"/>
                      <a:pt x="108" y="107"/>
                      <a:pt x="108" y="107"/>
                    </a:cubicBezTo>
                    <a:cubicBezTo>
                      <a:pt x="136" y="123"/>
                      <a:pt x="136" y="123"/>
                      <a:pt x="136" y="123"/>
                    </a:cubicBezTo>
                    <a:cubicBezTo>
                      <a:pt x="136" y="124"/>
                      <a:pt x="137" y="123"/>
                      <a:pt x="138" y="123"/>
                    </a:cubicBezTo>
                    <a:cubicBezTo>
                      <a:pt x="138" y="122"/>
                      <a:pt x="138" y="122"/>
                      <a:pt x="138" y="122"/>
                    </a:cubicBezTo>
                    <a:cubicBezTo>
                      <a:pt x="138" y="121"/>
                      <a:pt x="138" y="121"/>
                      <a:pt x="138" y="121"/>
                    </a:cubicBezTo>
                    <a:cubicBezTo>
                      <a:pt x="137" y="121"/>
                      <a:pt x="137" y="120"/>
                      <a:pt x="137" y="120"/>
                    </a:cubicBezTo>
                    <a:cubicBezTo>
                      <a:pt x="135" y="119"/>
                      <a:pt x="133" y="117"/>
                      <a:pt x="129" y="114"/>
                    </a:cubicBezTo>
                    <a:cubicBezTo>
                      <a:pt x="104" y="97"/>
                      <a:pt x="27" y="52"/>
                      <a:pt x="27" y="52"/>
                    </a:cubicBezTo>
                    <a:cubicBezTo>
                      <a:pt x="26" y="53"/>
                      <a:pt x="26" y="53"/>
                      <a:pt x="26" y="53"/>
                    </a:cubicBezTo>
                    <a:cubicBezTo>
                      <a:pt x="26" y="54"/>
                      <a:pt x="26" y="54"/>
                      <a:pt x="26" y="54"/>
                    </a:cubicBezTo>
                    <a:cubicBezTo>
                      <a:pt x="138" y="119"/>
                      <a:pt x="138" y="119"/>
                      <a:pt x="138" y="119"/>
                    </a:cubicBezTo>
                    <a:cubicBezTo>
                      <a:pt x="139" y="119"/>
                      <a:pt x="140" y="119"/>
                      <a:pt x="140" y="118"/>
                    </a:cubicBezTo>
                    <a:cubicBezTo>
                      <a:pt x="141" y="118"/>
                      <a:pt x="141" y="117"/>
                      <a:pt x="140" y="116"/>
                    </a:cubicBezTo>
                    <a:cubicBezTo>
                      <a:pt x="140" y="116"/>
                      <a:pt x="138" y="115"/>
                      <a:pt x="135" y="114"/>
                    </a:cubicBezTo>
                    <a:cubicBezTo>
                      <a:pt x="125" y="107"/>
                      <a:pt x="100" y="92"/>
                      <a:pt x="78" y="78"/>
                    </a:cubicBezTo>
                    <a:cubicBezTo>
                      <a:pt x="66" y="71"/>
                      <a:pt x="56" y="65"/>
                      <a:pt x="48" y="60"/>
                    </a:cubicBezTo>
                    <a:cubicBezTo>
                      <a:pt x="44" y="57"/>
                      <a:pt x="41" y="55"/>
                      <a:pt x="38" y="53"/>
                    </a:cubicBezTo>
                    <a:cubicBezTo>
                      <a:pt x="37" y="53"/>
                      <a:pt x="36" y="52"/>
                      <a:pt x="36" y="52"/>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4" y="52"/>
                      <a:pt x="34" y="52"/>
                      <a:pt x="34" y="52"/>
                    </a:cubicBezTo>
                    <a:cubicBezTo>
                      <a:pt x="36" y="52"/>
                      <a:pt x="36" y="52"/>
                      <a:pt x="36" y="52"/>
                    </a:cubicBezTo>
                    <a:cubicBezTo>
                      <a:pt x="36" y="51"/>
                      <a:pt x="35" y="51"/>
                      <a:pt x="35" y="51"/>
                    </a:cubicBezTo>
                    <a:cubicBezTo>
                      <a:pt x="34" y="52"/>
                      <a:pt x="34" y="52"/>
                      <a:pt x="34" y="52"/>
                    </a:cubicBezTo>
                    <a:cubicBezTo>
                      <a:pt x="36" y="52"/>
                      <a:pt x="36" y="52"/>
                      <a:pt x="36" y="52"/>
                    </a:cubicBezTo>
                    <a:cubicBezTo>
                      <a:pt x="34" y="52"/>
                      <a:pt x="34" y="52"/>
                      <a:pt x="34" y="52"/>
                    </a:cubicBezTo>
                    <a:cubicBezTo>
                      <a:pt x="35" y="53"/>
                      <a:pt x="35" y="53"/>
                      <a:pt x="35" y="53"/>
                    </a:cubicBezTo>
                    <a:cubicBezTo>
                      <a:pt x="36" y="52"/>
                      <a:pt x="36" y="52"/>
                      <a:pt x="36" y="52"/>
                    </a:cubicBezTo>
                    <a:cubicBezTo>
                      <a:pt x="34" y="52"/>
                      <a:pt x="34" y="52"/>
                      <a:pt x="34" y="52"/>
                    </a:cubicBezTo>
                    <a:cubicBezTo>
                      <a:pt x="35" y="53"/>
                      <a:pt x="35" y="53"/>
                      <a:pt x="35" y="53"/>
                    </a:cubicBezTo>
                    <a:cubicBezTo>
                      <a:pt x="35" y="53"/>
                      <a:pt x="35" y="53"/>
                      <a:pt x="35" y="53"/>
                    </a:cubicBezTo>
                    <a:cubicBezTo>
                      <a:pt x="34" y="52"/>
                      <a:pt x="34" y="52"/>
                      <a:pt x="34" y="52"/>
                    </a:cubicBezTo>
                    <a:cubicBezTo>
                      <a:pt x="35" y="53"/>
                      <a:pt x="35" y="53"/>
                      <a:pt x="35" y="53"/>
                    </a:cubicBezTo>
                    <a:cubicBezTo>
                      <a:pt x="35" y="53"/>
                      <a:pt x="35" y="53"/>
                      <a:pt x="35" y="53"/>
                    </a:cubicBezTo>
                    <a:cubicBezTo>
                      <a:pt x="34" y="52"/>
                      <a:pt x="34" y="52"/>
                      <a:pt x="34" y="52"/>
                    </a:cubicBezTo>
                    <a:cubicBezTo>
                      <a:pt x="35" y="53"/>
                      <a:pt x="35" y="53"/>
                      <a:pt x="35" y="53"/>
                    </a:cubicBezTo>
                    <a:cubicBezTo>
                      <a:pt x="34" y="52"/>
                      <a:pt x="34" y="52"/>
                      <a:pt x="34" y="52"/>
                    </a:cubicBezTo>
                    <a:cubicBezTo>
                      <a:pt x="34" y="53"/>
                      <a:pt x="34" y="53"/>
                      <a:pt x="34" y="53"/>
                    </a:cubicBezTo>
                    <a:cubicBezTo>
                      <a:pt x="35" y="53"/>
                      <a:pt x="35" y="53"/>
                      <a:pt x="35" y="53"/>
                    </a:cubicBezTo>
                    <a:cubicBezTo>
                      <a:pt x="34" y="52"/>
                      <a:pt x="34" y="52"/>
                      <a:pt x="34" y="52"/>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5" y="53"/>
                      <a:pt x="36" y="54"/>
                    </a:cubicBezTo>
                    <a:cubicBezTo>
                      <a:pt x="41" y="56"/>
                      <a:pt x="49" y="61"/>
                      <a:pt x="60" y="67"/>
                    </a:cubicBezTo>
                    <a:cubicBezTo>
                      <a:pt x="76" y="76"/>
                      <a:pt x="96" y="88"/>
                      <a:pt x="113" y="98"/>
                    </a:cubicBezTo>
                    <a:cubicBezTo>
                      <a:pt x="121" y="103"/>
                      <a:pt x="128" y="108"/>
                      <a:pt x="133" y="111"/>
                    </a:cubicBezTo>
                    <a:cubicBezTo>
                      <a:pt x="138" y="114"/>
                      <a:pt x="141" y="116"/>
                      <a:pt x="141" y="116"/>
                    </a:cubicBezTo>
                    <a:cubicBezTo>
                      <a:pt x="142" y="116"/>
                      <a:pt x="143" y="116"/>
                      <a:pt x="144" y="115"/>
                    </a:cubicBezTo>
                    <a:cubicBezTo>
                      <a:pt x="144" y="115"/>
                      <a:pt x="144" y="114"/>
                      <a:pt x="143" y="113"/>
                    </a:cubicBezTo>
                    <a:cubicBezTo>
                      <a:pt x="39" y="48"/>
                      <a:pt x="39" y="48"/>
                      <a:pt x="39" y="48"/>
                    </a:cubicBezTo>
                    <a:cubicBezTo>
                      <a:pt x="38" y="49"/>
                      <a:pt x="38" y="49"/>
                      <a:pt x="38" y="49"/>
                    </a:cubicBezTo>
                    <a:cubicBezTo>
                      <a:pt x="39" y="50"/>
                      <a:pt x="39" y="50"/>
                      <a:pt x="39" y="50"/>
                    </a:cubicBezTo>
                    <a:cubicBezTo>
                      <a:pt x="38" y="49"/>
                      <a:pt x="38" y="49"/>
                      <a:pt x="38" y="49"/>
                    </a:cubicBezTo>
                    <a:cubicBezTo>
                      <a:pt x="39" y="51"/>
                      <a:pt x="39" y="51"/>
                      <a:pt x="39" y="51"/>
                    </a:cubicBezTo>
                    <a:cubicBezTo>
                      <a:pt x="39" y="50"/>
                      <a:pt x="39" y="50"/>
                      <a:pt x="39" y="50"/>
                    </a:cubicBezTo>
                    <a:cubicBezTo>
                      <a:pt x="38" y="49"/>
                      <a:pt x="38" y="49"/>
                      <a:pt x="38" y="49"/>
                    </a:cubicBezTo>
                    <a:cubicBezTo>
                      <a:pt x="39" y="51"/>
                      <a:pt x="39" y="51"/>
                      <a:pt x="39" y="51"/>
                    </a:cubicBezTo>
                    <a:cubicBezTo>
                      <a:pt x="38" y="50"/>
                      <a:pt x="38" y="50"/>
                      <a:pt x="38" y="50"/>
                    </a:cubicBezTo>
                    <a:cubicBezTo>
                      <a:pt x="38" y="51"/>
                      <a:pt x="38" y="51"/>
                      <a:pt x="38" y="51"/>
                    </a:cubicBezTo>
                    <a:cubicBezTo>
                      <a:pt x="39" y="51"/>
                      <a:pt x="39" y="51"/>
                      <a:pt x="39" y="51"/>
                    </a:cubicBezTo>
                    <a:cubicBezTo>
                      <a:pt x="38" y="50"/>
                      <a:pt x="38" y="50"/>
                      <a:pt x="38" y="50"/>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9" y="51"/>
                      <a:pt x="40" y="51"/>
                    </a:cubicBezTo>
                    <a:cubicBezTo>
                      <a:pt x="44" y="53"/>
                      <a:pt x="53" y="58"/>
                      <a:pt x="63" y="64"/>
                    </a:cubicBezTo>
                    <a:cubicBezTo>
                      <a:pt x="78" y="73"/>
                      <a:pt x="97" y="86"/>
                      <a:pt x="113" y="95"/>
                    </a:cubicBezTo>
                    <a:cubicBezTo>
                      <a:pt x="121" y="100"/>
                      <a:pt x="129" y="105"/>
                      <a:pt x="134" y="108"/>
                    </a:cubicBezTo>
                    <a:cubicBezTo>
                      <a:pt x="137" y="110"/>
                      <a:pt x="139" y="111"/>
                      <a:pt x="141" y="112"/>
                    </a:cubicBezTo>
                    <a:cubicBezTo>
                      <a:pt x="142" y="112"/>
                      <a:pt x="143" y="112"/>
                      <a:pt x="144" y="113"/>
                    </a:cubicBezTo>
                    <a:cubicBezTo>
                      <a:pt x="144" y="113"/>
                      <a:pt x="145" y="113"/>
                      <a:pt x="146" y="113"/>
                    </a:cubicBezTo>
                    <a:cubicBezTo>
                      <a:pt x="146" y="113"/>
                      <a:pt x="146" y="113"/>
                      <a:pt x="146" y="113"/>
                    </a:cubicBezTo>
                    <a:cubicBezTo>
                      <a:pt x="147" y="113"/>
                      <a:pt x="147" y="113"/>
                      <a:pt x="147" y="112"/>
                    </a:cubicBezTo>
                    <a:cubicBezTo>
                      <a:pt x="147" y="112"/>
                      <a:pt x="148" y="112"/>
                      <a:pt x="147" y="111"/>
                    </a:cubicBezTo>
                    <a:cubicBezTo>
                      <a:pt x="147" y="111"/>
                      <a:pt x="147" y="110"/>
                      <a:pt x="147" y="110"/>
                    </a:cubicBezTo>
                    <a:cubicBezTo>
                      <a:pt x="147" y="110"/>
                      <a:pt x="145" y="109"/>
                      <a:pt x="142" y="108"/>
                    </a:cubicBezTo>
                    <a:cubicBezTo>
                      <a:pt x="133" y="102"/>
                      <a:pt x="109" y="88"/>
                      <a:pt x="87" y="75"/>
                    </a:cubicBezTo>
                    <a:cubicBezTo>
                      <a:pt x="76" y="68"/>
                      <a:pt x="66" y="62"/>
                      <a:pt x="59" y="57"/>
                    </a:cubicBezTo>
                    <a:cubicBezTo>
                      <a:pt x="55" y="54"/>
                      <a:pt x="52" y="52"/>
                      <a:pt x="50" y="51"/>
                    </a:cubicBezTo>
                    <a:cubicBezTo>
                      <a:pt x="49" y="50"/>
                      <a:pt x="48" y="49"/>
                      <a:pt x="48" y="49"/>
                    </a:cubicBezTo>
                    <a:cubicBezTo>
                      <a:pt x="47" y="48"/>
                      <a:pt x="47" y="48"/>
                      <a:pt x="47" y="48"/>
                    </a:cubicBezTo>
                    <a:cubicBezTo>
                      <a:pt x="47" y="48"/>
                      <a:pt x="47" y="48"/>
                      <a:pt x="47" y="48"/>
                    </a:cubicBezTo>
                    <a:cubicBezTo>
                      <a:pt x="46" y="49"/>
                      <a:pt x="46" y="49"/>
                      <a:pt x="46" y="49"/>
                    </a:cubicBezTo>
                    <a:cubicBezTo>
                      <a:pt x="47" y="49"/>
                      <a:pt x="47" y="49"/>
                      <a:pt x="47" y="49"/>
                    </a:cubicBezTo>
                    <a:cubicBezTo>
                      <a:pt x="47" y="48"/>
                      <a:pt x="47" y="48"/>
                      <a:pt x="47" y="48"/>
                    </a:cubicBezTo>
                    <a:cubicBezTo>
                      <a:pt x="46" y="49"/>
                      <a:pt x="46" y="49"/>
                      <a:pt x="46" y="49"/>
                    </a:cubicBezTo>
                    <a:cubicBezTo>
                      <a:pt x="47" y="49"/>
                      <a:pt x="47" y="49"/>
                      <a:pt x="47" y="49"/>
                    </a:cubicBezTo>
                    <a:cubicBezTo>
                      <a:pt x="46" y="49"/>
                      <a:pt x="46" y="49"/>
                      <a:pt x="46" y="49"/>
                    </a:cubicBezTo>
                    <a:cubicBezTo>
                      <a:pt x="47" y="50"/>
                      <a:pt x="47" y="50"/>
                      <a:pt x="47" y="50"/>
                    </a:cubicBezTo>
                    <a:cubicBezTo>
                      <a:pt x="47" y="49"/>
                      <a:pt x="47" y="49"/>
                      <a:pt x="47" y="49"/>
                    </a:cubicBezTo>
                    <a:cubicBezTo>
                      <a:pt x="46" y="49"/>
                      <a:pt x="46" y="49"/>
                      <a:pt x="46" y="49"/>
                    </a:cubicBezTo>
                    <a:cubicBezTo>
                      <a:pt x="47" y="50"/>
                      <a:pt x="47" y="50"/>
                      <a:pt x="47" y="50"/>
                    </a:cubicBezTo>
                    <a:cubicBezTo>
                      <a:pt x="47" y="50"/>
                      <a:pt x="47" y="50"/>
                      <a:pt x="47" y="50"/>
                    </a:cubicBezTo>
                    <a:cubicBezTo>
                      <a:pt x="46" y="49"/>
                      <a:pt x="46" y="49"/>
                      <a:pt x="46" y="49"/>
                    </a:cubicBezTo>
                    <a:cubicBezTo>
                      <a:pt x="46" y="50"/>
                      <a:pt x="46" y="50"/>
                      <a:pt x="46" y="50"/>
                    </a:cubicBezTo>
                    <a:cubicBezTo>
                      <a:pt x="47" y="50"/>
                      <a:pt x="47" y="50"/>
                      <a:pt x="47" y="50"/>
                    </a:cubicBezTo>
                    <a:cubicBezTo>
                      <a:pt x="46" y="49"/>
                      <a:pt x="46" y="49"/>
                      <a:pt x="46" y="49"/>
                    </a:cubicBezTo>
                    <a:cubicBezTo>
                      <a:pt x="46" y="50"/>
                      <a:pt x="46" y="50"/>
                      <a:pt x="46" y="50"/>
                    </a:cubicBezTo>
                    <a:cubicBezTo>
                      <a:pt x="46" y="49"/>
                      <a:pt x="46" y="49"/>
                      <a:pt x="46" y="49"/>
                    </a:cubicBezTo>
                    <a:cubicBezTo>
                      <a:pt x="46" y="50"/>
                      <a:pt x="46" y="50"/>
                      <a:pt x="46" y="50"/>
                    </a:cubicBezTo>
                    <a:cubicBezTo>
                      <a:pt x="46" y="50"/>
                      <a:pt x="46" y="50"/>
                      <a:pt x="46" y="50"/>
                    </a:cubicBezTo>
                    <a:cubicBezTo>
                      <a:pt x="46" y="49"/>
                      <a:pt x="46" y="49"/>
                      <a:pt x="46" y="49"/>
                    </a:cubicBezTo>
                    <a:cubicBezTo>
                      <a:pt x="46" y="50"/>
                      <a:pt x="46" y="50"/>
                      <a:pt x="46" y="50"/>
                    </a:cubicBezTo>
                    <a:cubicBezTo>
                      <a:pt x="46" y="49"/>
                      <a:pt x="46" y="49"/>
                      <a:pt x="46" y="49"/>
                    </a:cubicBezTo>
                    <a:cubicBezTo>
                      <a:pt x="46" y="50"/>
                      <a:pt x="46" y="50"/>
                      <a:pt x="46" y="50"/>
                    </a:cubicBezTo>
                    <a:cubicBezTo>
                      <a:pt x="46" y="50"/>
                      <a:pt x="46" y="50"/>
                      <a:pt x="46" y="50"/>
                    </a:cubicBezTo>
                    <a:cubicBezTo>
                      <a:pt x="46" y="49"/>
                      <a:pt x="46" y="49"/>
                      <a:pt x="46" y="49"/>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7" y="51"/>
                      <a:pt x="48" y="51"/>
                    </a:cubicBezTo>
                    <a:cubicBezTo>
                      <a:pt x="55" y="55"/>
                      <a:pt x="80" y="70"/>
                      <a:pt x="103" y="84"/>
                    </a:cubicBezTo>
                    <a:cubicBezTo>
                      <a:pt x="114" y="91"/>
                      <a:pt x="126" y="97"/>
                      <a:pt x="134" y="102"/>
                    </a:cubicBezTo>
                    <a:cubicBezTo>
                      <a:pt x="138" y="105"/>
                      <a:pt x="142" y="107"/>
                      <a:pt x="144" y="108"/>
                    </a:cubicBezTo>
                    <a:cubicBezTo>
                      <a:pt x="146" y="109"/>
                      <a:pt x="147" y="109"/>
                      <a:pt x="148" y="110"/>
                    </a:cubicBezTo>
                    <a:cubicBezTo>
                      <a:pt x="148" y="110"/>
                      <a:pt x="148" y="110"/>
                      <a:pt x="149" y="110"/>
                    </a:cubicBezTo>
                    <a:cubicBezTo>
                      <a:pt x="149" y="110"/>
                      <a:pt x="149" y="110"/>
                      <a:pt x="149" y="110"/>
                    </a:cubicBezTo>
                    <a:cubicBezTo>
                      <a:pt x="150" y="111"/>
                      <a:pt x="150" y="111"/>
                      <a:pt x="150" y="111"/>
                    </a:cubicBezTo>
                    <a:cubicBezTo>
                      <a:pt x="150" y="110"/>
                      <a:pt x="150" y="110"/>
                      <a:pt x="150" y="110"/>
                    </a:cubicBezTo>
                    <a:cubicBezTo>
                      <a:pt x="151" y="110"/>
                      <a:pt x="151" y="110"/>
                      <a:pt x="151" y="110"/>
                    </a:cubicBezTo>
                    <a:cubicBezTo>
                      <a:pt x="151" y="109"/>
                      <a:pt x="151" y="109"/>
                      <a:pt x="151" y="109"/>
                    </a:cubicBezTo>
                    <a:cubicBezTo>
                      <a:pt x="151" y="108"/>
                      <a:pt x="151" y="108"/>
                      <a:pt x="150" y="108"/>
                    </a:cubicBezTo>
                    <a:cubicBezTo>
                      <a:pt x="51" y="45"/>
                      <a:pt x="51" y="45"/>
                      <a:pt x="51" y="45"/>
                    </a:cubicBezTo>
                    <a:cubicBezTo>
                      <a:pt x="50" y="47"/>
                      <a:pt x="50" y="47"/>
                      <a:pt x="50" y="47"/>
                    </a:cubicBezTo>
                    <a:cubicBezTo>
                      <a:pt x="51" y="48"/>
                      <a:pt x="51" y="48"/>
                      <a:pt x="51" y="48"/>
                    </a:cubicBezTo>
                    <a:cubicBezTo>
                      <a:pt x="50" y="47"/>
                      <a:pt x="50" y="47"/>
                      <a:pt x="50" y="47"/>
                    </a:cubicBezTo>
                    <a:cubicBezTo>
                      <a:pt x="51" y="48"/>
                      <a:pt x="51" y="48"/>
                      <a:pt x="51" y="48"/>
                    </a:cubicBezTo>
                    <a:cubicBezTo>
                      <a:pt x="51" y="48"/>
                      <a:pt x="51" y="48"/>
                      <a:pt x="51" y="48"/>
                    </a:cubicBezTo>
                    <a:cubicBezTo>
                      <a:pt x="50" y="47"/>
                      <a:pt x="50" y="47"/>
                      <a:pt x="50" y="47"/>
                    </a:cubicBezTo>
                    <a:cubicBezTo>
                      <a:pt x="51" y="48"/>
                      <a:pt x="51" y="48"/>
                      <a:pt x="51" y="48"/>
                    </a:cubicBezTo>
                    <a:cubicBezTo>
                      <a:pt x="50" y="47"/>
                      <a:pt x="50" y="47"/>
                      <a:pt x="50" y="47"/>
                    </a:cubicBezTo>
                    <a:cubicBezTo>
                      <a:pt x="50" y="48"/>
                      <a:pt x="50" y="48"/>
                      <a:pt x="50" y="48"/>
                    </a:cubicBezTo>
                    <a:cubicBezTo>
                      <a:pt x="51" y="48"/>
                      <a:pt x="51" y="48"/>
                      <a:pt x="51" y="48"/>
                    </a:cubicBezTo>
                    <a:cubicBezTo>
                      <a:pt x="50" y="47"/>
                      <a:pt x="50" y="47"/>
                      <a:pt x="50" y="47"/>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1" y="48"/>
                      <a:pt x="52" y="49"/>
                    </a:cubicBezTo>
                    <a:cubicBezTo>
                      <a:pt x="56" y="51"/>
                      <a:pt x="64" y="55"/>
                      <a:pt x="74" y="61"/>
                    </a:cubicBezTo>
                    <a:cubicBezTo>
                      <a:pt x="90" y="69"/>
                      <a:pt x="110" y="81"/>
                      <a:pt x="126" y="90"/>
                    </a:cubicBezTo>
                    <a:cubicBezTo>
                      <a:pt x="134" y="94"/>
                      <a:pt x="141" y="98"/>
                      <a:pt x="146" y="101"/>
                    </a:cubicBezTo>
                    <a:cubicBezTo>
                      <a:pt x="151" y="104"/>
                      <a:pt x="154" y="106"/>
                      <a:pt x="154" y="106"/>
                    </a:cubicBezTo>
                    <a:cubicBezTo>
                      <a:pt x="154" y="106"/>
                      <a:pt x="154" y="106"/>
                      <a:pt x="155" y="106"/>
                    </a:cubicBezTo>
                    <a:cubicBezTo>
                      <a:pt x="155" y="106"/>
                      <a:pt x="155" y="106"/>
                      <a:pt x="156" y="106"/>
                    </a:cubicBezTo>
                    <a:cubicBezTo>
                      <a:pt x="156" y="105"/>
                      <a:pt x="156" y="105"/>
                      <a:pt x="156" y="105"/>
                    </a:cubicBezTo>
                    <a:cubicBezTo>
                      <a:pt x="156" y="104"/>
                      <a:pt x="156" y="104"/>
                      <a:pt x="156" y="104"/>
                    </a:cubicBezTo>
                    <a:cubicBezTo>
                      <a:pt x="155" y="104"/>
                      <a:pt x="155" y="104"/>
                      <a:pt x="155" y="104"/>
                    </a:cubicBezTo>
                    <a:cubicBezTo>
                      <a:pt x="155" y="103"/>
                      <a:pt x="154" y="103"/>
                      <a:pt x="153" y="102"/>
                    </a:cubicBezTo>
                    <a:cubicBezTo>
                      <a:pt x="147" y="97"/>
                      <a:pt x="123" y="83"/>
                      <a:pt x="102" y="70"/>
                    </a:cubicBezTo>
                    <a:cubicBezTo>
                      <a:pt x="80" y="56"/>
                      <a:pt x="60" y="44"/>
                      <a:pt x="60" y="44"/>
                    </a:cubicBezTo>
                    <a:cubicBezTo>
                      <a:pt x="59" y="45"/>
                      <a:pt x="59" y="45"/>
                      <a:pt x="59" y="45"/>
                    </a:cubicBezTo>
                    <a:cubicBezTo>
                      <a:pt x="61" y="46"/>
                      <a:pt x="61" y="46"/>
                      <a:pt x="61" y="46"/>
                    </a:cubicBezTo>
                    <a:cubicBezTo>
                      <a:pt x="59" y="45"/>
                      <a:pt x="59" y="45"/>
                      <a:pt x="59" y="45"/>
                    </a:cubicBezTo>
                    <a:cubicBezTo>
                      <a:pt x="60" y="47"/>
                      <a:pt x="60" y="47"/>
                      <a:pt x="60" y="47"/>
                    </a:cubicBezTo>
                    <a:cubicBezTo>
                      <a:pt x="61" y="46"/>
                      <a:pt x="61" y="46"/>
                      <a:pt x="61" y="46"/>
                    </a:cubicBezTo>
                    <a:cubicBezTo>
                      <a:pt x="59" y="45"/>
                      <a:pt x="59" y="45"/>
                      <a:pt x="59" y="45"/>
                    </a:cubicBezTo>
                    <a:cubicBezTo>
                      <a:pt x="60" y="47"/>
                      <a:pt x="60" y="47"/>
                      <a:pt x="60" y="47"/>
                    </a:cubicBezTo>
                    <a:cubicBezTo>
                      <a:pt x="59" y="46"/>
                      <a:pt x="59" y="46"/>
                      <a:pt x="59" y="46"/>
                    </a:cubicBezTo>
                    <a:cubicBezTo>
                      <a:pt x="59" y="47"/>
                      <a:pt x="59" y="47"/>
                      <a:pt x="59" y="47"/>
                    </a:cubicBezTo>
                    <a:cubicBezTo>
                      <a:pt x="60" y="47"/>
                      <a:pt x="60" y="47"/>
                      <a:pt x="60" y="47"/>
                    </a:cubicBezTo>
                    <a:cubicBezTo>
                      <a:pt x="59" y="46"/>
                      <a:pt x="59" y="46"/>
                      <a:pt x="59" y="46"/>
                    </a:cubicBezTo>
                    <a:cubicBezTo>
                      <a:pt x="59" y="47"/>
                      <a:pt x="59" y="47"/>
                      <a:pt x="59" y="47"/>
                    </a:cubicBezTo>
                    <a:cubicBezTo>
                      <a:pt x="59" y="46"/>
                      <a:pt x="59" y="46"/>
                      <a:pt x="59" y="46"/>
                    </a:cubicBezTo>
                    <a:cubicBezTo>
                      <a:pt x="59" y="47"/>
                      <a:pt x="59" y="47"/>
                      <a:pt x="59" y="47"/>
                    </a:cubicBezTo>
                    <a:cubicBezTo>
                      <a:pt x="59" y="47"/>
                      <a:pt x="59" y="47"/>
                      <a:pt x="59" y="47"/>
                    </a:cubicBezTo>
                    <a:cubicBezTo>
                      <a:pt x="59" y="46"/>
                      <a:pt x="59" y="46"/>
                      <a:pt x="59" y="46"/>
                    </a:cubicBezTo>
                    <a:cubicBezTo>
                      <a:pt x="59" y="47"/>
                      <a:pt x="59" y="47"/>
                      <a:pt x="59" y="47"/>
                    </a:cubicBezTo>
                    <a:cubicBezTo>
                      <a:pt x="59" y="47"/>
                      <a:pt x="59" y="47"/>
                      <a:pt x="59" y="47"/>
                    </a:cubicBezTo>
                    <a:cubicBezTo>
                      <a:pt x="60" y="47"/>
                      <a:pt x="63" y="48"/>
                      <a:pt x="66" y="50"/>
                    </a:cubicBezTo>
                    <a:cubicBezTo>
                      <a:pt x="77" y="56"/>
                      <a:pt x="100" y="70"/>
                      <a:pt x="121" y="82"/>
                    </a:cubicBezTo>
                    <a:cubicBezTo>
                      <a:pt x="131" y="88"/>
                      <a:pt x="140" y="93"/>
                      <a:pt x="147" y="98"/>
                    </a:cubicBezTo>
                    <a:cubicBezTo>
                      <a:pt x="154" y="102"/>
                      <a:pt x="158" y="104"/>
                      <a:pt x="158" y="104"/>
                    </a:cubicBezTo>
                    <a:cubicBezTo>
                      <a:pt x="159" y="103"/>
                      <a:pt x="159" y="103"/>
                      <a:pt x="159" y="103"/>
                    </a:cubicBezTo>
                    <a:cubicBezTo>
                      <a:pt x="160" y="102"/>
                      <a:pt x="160" y="102"/>
                      <a:pt x="160" y="102"/>
                    </a:cubicBezTo>
                    <a:cubicBezTo>
                      <a:pt x="160" y="102"/>
                      <a:pt x="154" y="98"/>
                      <a:pt x="145" y="93"/>
                    </a:cubicBezTo>
                    <a:cubicBezTo>
                      <a:pt x="131" y="85"/>
                      <a:pt x="111" y="73"/>
                      <a:pt x="94" y="62"/>
                    </a:cubicBezTo>
                    <a:cubicBezTo>
                      <a:pt x="86" y="57"/>
                      <a:pt x="78" y="52"/>
                      <a:pt x="73" y="49"/>
                    </a:cubicBezTo>
                    <a:cubicBezTo>
                      <a:pt x="70" y="47"/>
                      <a:pt x="68" y="45"/>
                      <a:pt x="66" y="44"/>
                    </a:cubicBezTo>
                    <a:cubicBezTo>
                      <a:pt x="65" y="44"/>
                      <a:pt x="65" y="43"/>
                      <a:pt x="65" y="43"/>
                    </a:cubicBezTo>
                    <a:cubicBezTo>
                      <a:pt x="64" y="43"/>
                      <a:pt x="64" y="43"/>
                      <a:pt x="64" y="43"/>
                    </a:cubicBezTo>
                    <a:cubicBezTo>
                      <a:pt x="64" y="43"/>
                      <a:pt x="64" y="43"/>
                      <a:pt x="64" y="43"/>
                    </a:cubicBezTo>
                    <a:cubicBezTo>
                      <a:pt x="64" y="43"/>
                      <a:pt x="64" y="43"/>
                      <a:pt x="64" y="43"/>
                    </a:cubicBezTo>
                    <a:cubicBezTo>
                      <a:pt x="64" y="43"/>
                      <a:pt x="64" y="43"/>
                      <a:pt x="64" y="43"/>
                    </a:cubicBezTo>
                    <a:cubicBezTo>
                      <a:pt x="64" y="43"/>
                      <a:pt x="64" y="43"/>
                      <a:pt x="64" y="43"/>
                    </a:cubicBezTo>
                    <a:cubicBezTo>
                      <a:pt x="64" y="43"/>
                      <a:pt x="64" y="43"/>
                      <a:pt x="64" y="43"/>
                    </a:cubicBezTo>
                    <a:cubicBezTo>
                      <a:pt x="63" y="43"/>
                      <a:pt x="63" y="43"/>
                      <a:pt x="63" y="43"/>
                    </a:cubicBezTo>
                    <a:cubicBezTo>
                      <a:pt x="64" y="43"/>
                      <a:pt x="64" y="43"/>
                      <a:pt x="64" y="43"/>
                    </a:cubicBezTo>
                    <a:cubicBezTo>
                      <a:pt x="64" y="43"/>
                      <a:pt x="64" y="43"/>
                      <a:pt x="64" y="43"/>
                    </a:cubicBezTo>
                    <a:cubicBezTo>
                      <a:pt x="63" y="43"/>
                      <a:pt x="63" y="43"/>
                      <a:pt x="63" y="43"/>
                    </a:cubicBezTo>
                    <a:cubicBezTo>
                      <a:pt x="64" y="43"/>
                      <a:pt x="64" y="43"/>
                      <a:pt x="64" y="43"/>
                    </a:cubicBezTo>
                    <a:cubicBezTo>
                      <a:pt x="63" y="43"/>
                      <a:pt x="63" y="43"/>
                      <a:pt x="63" y="43"/>
                    </a:cubicBezTo>
                    <a:cubicBezTo>
                      <a:pt x="64" y="44"/>
                      <a:pt x="64" y="44"/>
                      <a:pt x="64" y="44"/>
                    </a:cubicBezTo>
                    <a:cubicBezTo>
                      <a:pt x="64" y="43"/>
                      <a:pt x="64" y="43"/>
                      <a:pt x="64" y="43"/>
                    </a:cubicBezTo>
                    <a:cubicBezTo>
                      <a:pt x="63" y="43"/>
                      <a:pt x="63" y="43"/>
                      <a:pt x="63" y="43"/>
                    </a:cubicBezTo>
                    <a:cubicBezTo>
                      <a:pt x="64" y="44"/>
                      <a:pt x="64" y="44"/>
                      <a:pt x="64" y="44"/>
                    </a:cubicBezTo>
                    <a:cubicBezTo>
                      <a:pt x="64" y="44"/>
                      <a:pt x="64" y="44"/>
                      <a:pt x="64" y="44"/>
                    </a:cubicBezTo>
                    <a:cubicBezTo>
                      <a:pt x="63" y="43"/>
                      <a:pt x="63" y="43"/>
                      <a:pt x="63" y="43"/>
                    </a:cubicBezTo>
                    <a:cubicBezTo>
                      <a:pt x="63" y="44"/>
                      <a:pt x="63" y="44"/>
                      <a:pt x="63" y="44"/>
                    </a:cubicBezTo>
                    <a:cubicBezTo>
                      <a:pt x="64" y="44"/>
                      <a:pt x="64" y="44"/>
                      <a:pt x="64" y="44"/>
                    </a:cubicBezTo>
                    <a:cubicBezTo>
                      <a:pt x="63" y="43"/>
                      <a:pt x="63" y="43"/>
                      <a:pt x="63" y="43"/>
                    </a:cubicBezTo>
                    <a:cubicBezTo>
                      <a:pt x="63" y="44"/>
                      <a:pt x="63" y="44"/>
                      <a:pt x="63" y="44"/>
                    </a:cubicBezTo>
                    <a:cubicBezTo>
                      <a:pt x="63" y="43"/>
                      <a:pt x="63" y="43"/>
                      <a:pt x="63" y="43"/>
                    </a:cubicBezTo>
                    <a:cubicBezTo>
                      <a:pt x="63" y="44"/>
                      <a:pt x="63" y="44"/>
                      <a:pt x="63" y="44"/>
                    </a:cubicBezTo>
                    <a:cubicBezTo>
                      <a:pt x="63" y="44"/>
                      <a:pt x="63" y="44"/>
                      <a:pt x="63" y="44"/>
                    </a:cubicBezTo>
                    <a:cubicBezTo>
                      <a:pt x="63" y="43"/>
                      <a:pt x="63" y="43"/>
                      <a:pt x="63" y="43"/>
                    </a:cubicBezTo>
                    <a:cubicBezTo>
                      <a:pt x="63" y="44"/>
                      <a:pt x="63" y="44"/>
                      <a:pt x="63" y="44"/>
                    </a:cubicBezTo>
                    <a:cubicBezTo>
                      <a:pt x="63" y="43"/>
                      <a:pt x="63" y="43"/>
                      <a:pt x="63" y="43"/>
                    </a:cubicBezTo>
                    <a:cubicBezTo>
                      <a:pt x="63" y="44"/>
                      <a:pt x="63" y="44"/>
                      <a:pt x="63" y="44"/>
                    </a:cubicBezTo>
                    <a:cubicBezTo>
                      <a:pt x="63" y="44"/>
                      <a:pt x="63" y="44"/>
                      <a:pt x="63" y="44"/>
                    </a:cubicBezTo>
                    <a:cubicBezTo>
                      <a:pt x="63" y="43"/>
                      <a:pt x="63" y="43"/>
                      <a:pt x="63" y="43"/>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4" y="45"/>
                      <a:pt x="65" y="45"/>
                    </a:cubicBezTo>
                    <a:cubicBezTo>
                      <a:pt x="72" y="49"/>
                      <a:pt x="96" y="63"/>
                      <a:pt x="119" y="76"/>
                    </a:cubicBezTo>
                    <a:cubicBezTo>
                      <a:pt x="130" y="83"/>
                      <a:pt x="141" y="89"/>
                      <a:pt x="149" y="94"/>
                    </a:cubicBezTo>
                    <a:cubicBezTo>
                      <a:pt x="157" y="99"/>
                      <a:pt x="162" y="102"/>
                      <a:pt x="162" y="102"/>
                    </a:cubicBezTo>
                    <a:cubicBezTo>
                      <a:pt x="162" y="102"/>
                      <a:pt x="163" y="102"/>
                      <a:pt x="163" y="102"/>
                    </a:cubicBezTo>
                    <a:cubicBezTo>
                      <a:pt x="164" y="101"/>
                      <a:pt x="164" y="101"/>
                      <a:pt x="164" y="100"/>
                    </a:cubicBezTo>
                    <a:cubicBezTo>
                      <a:pt x="164" y="100"/>
                      <a:pt x="164" y="100"/>
                      <a:pt x="164" y="99"/>
                    </a:cubicBezTo>
                    <a:cubicBezTo>
                      <a:pt x="163" y="99"/>
                      <a:pt x="163" y="99"/>
                      <a:pt x="163" y="99"/>
                    </a:cubicBezTo>
                    <a:cubicBezTo>
                      <a:pt x="163" y="99"/>
                      <a:pt x="163" y="99"/>
                      <a:pt x="163" y="99"/>
                    </a:cubicBezTo>
                    <a:cubicBezTo>
                      <a:pt x="161" y="97"/>
                      <a:pt x="154" y="93"/>
                      <a:pt x="145" y="88"/>
                    </a:cubicBezTo>
                    <a:cubicBezTo>
                      <a:pt x="131" y="79"/>
                      <a:pt x="112" y="68"/>
                      <a:pt x="97" y="58"/>
                    </a:cubicBezTo>
                    <a:cubicBezTo>
                      <a:pt x="89" y="53"/>
                      <a:pt x="82" y="49"/>
                      <a:pt x="77" y="46"/>
                    </a:cubicBezTo>
                    <a:cubicBezTo>
                      <a:pt x="74" y="44"/>
                      <a:pt x="72" y="43"/>
                      <a:pt x="71" y="42"/>
                    </a:cubicBezTo>
                    <a:cubicBezTo>
                      <a:pt x="70" y="41"/>
                      <a:pt x="70"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8" y="41"/>
                      <a:pt x="68" y="41"/>
                      <a:pt x="68" y="41"/>
                    </a:cubicBezTo>
                    <a:cubicBezTo>
                      <a:pt x="69" y="41"/>
                      <a:pt x="69" y="41"/>
                      <a:pt x="69" y="41"/>
                    </a:cubicBezTo>
                    <a:cubicBezTo>
                      <a:pt x="69" y="41"/>
                      <a:pt x="69" y="41"/>
                      <a:pt x="69" y="41"/>
                    </a:cubicBezTo>
                    <a:cubicBezTo>
                      <a:pt x="68" y="41"/>
                      <a:pt x="68" y="41"/>
                      <a:pt x="68" y="41"/>
                    </a:cubicBezTo>
                    <a:cubicBezTo>
                      <a:pt x="69" y="41"/>
                      <a:pt x="69" y="41"/>
                      <a:pt x="69" y="41"/>
                    </a:cubicBezTo>
                    <a:cubicBezTo>
                      <a:pt x="68" y="41"/>
                      <a:pt x="68" y="41"/>
                      <a:pt x="68" y="41"/>
                    </a:cubicBezTo>
                    <a:cubicBezTo>
                      <a:pt x="69" y="42"/>
                      <a:pt x="69" y="42"/>
                      <a:pt x="69" y="42"/>
                    </a:cubicBezTo>
                    <a:cubicBezTo>
                      <a:pt x="69" y="41"/>
                      <a:pt x="69" y="41"/>
                      <a:pt x="69" y="41"/>
                    </a:cubicBezTo>
                    <a:cubicBezTo>
                      <a:pt x="68" y="41"/>
                      <a:pt x="68" y="41"/>
                      <a:pt x="68" y="41"/>
                    </a:cubicBezTo>
                    <a:cubicBezTo>
                      <a:pt x="69" y="42"/>
                      <a:pt x="69" y="42"/>
                      <a:pt x="69" y="42"/>
                    </a:cubicBezTo>
                    <a:cubicBezTo>
                      <a:pt x="68" y="41"/>
                      <a:pt x="68" y="41"/>
                      <a:pt x="68" y="41"/>
                    </a:cubicBezTo>
                    <a:cubicBezTo>
                      <a:pt x="67" y="42"/>
                      <a:pt x="67" y="42"/>
                      <a:pt x="67" y="42"/>
                    </a:cubicBezTo>
                    <a:cubicBezTo>
                      <a:pt x="165" y="98"/>
                      <a:pt x="165" y="98"/>
                      <a:pt x="165" y="98"/>
                    </a:cubicBezTo>
                    <a:cubicBezTo>
                      <a:pt x="166" y="99"/>
                      <a:pt x="167" y="99"/>
                      <a:pt x="167" y="98"/>
                    </a:cubicBezTo>
                    <a:cubicBezTo>
                      <a:pt x="167" y="97"/>
                      <a:pt x="167" y="97"/>
                      <a:pt x="167" y="97"/>
                    </a:cubicBezTo>
                    <a:cubicBezTo>
                      <a:pt x="167" y="96"/>
                      <a:pt x="167" y="96"/>
                      <a:pt x="167" y="96"/>
                    </a:cubicBezTo>
                    <a:cubicBezTo>
                      <a:pt x="166" y="95"/>
                      <a:pt x="166" y="95"/>
                      <a:pt x="166" y="95"/>
                    </a:cubicBezTo>
                    <a:cubicBezTo>
                      <a:pt x="165" y="94"/>
                      <a:pt x="163" y="93"/>
                      <a:pt x="160" y="91"/>
                    </a:cubicBezTo>
                    <a:cubicBezTo>
                      <a:pt x="139" y="77"/>
                      <a:pt x="76" y="39"/>
                      <a:pt x="76" y="39"/>
                    </a:cubicBezTo>
                    <a:cubicBezTo>
                      <a:pt x="76" y="39"/>
                      <a:pt x="76" y="39"/>
                      <a:pt x="75" y="39"/>
                    </a:cubicBezTo>
                    <a:cubicBezTo>
                      <a:pt x="75" y="39"/>
                      <a:pt x="74" y="39"/>
                      <a:pt x="74" y="40"/>
                    </a:cubicBezTo>
                    <a:cubicBezTo>
                      <a:pt x="74" y="40"/>
                      <a:pt x="74" y="41"/>
                      <a:pt x="74" y="41"/>
                    </a:cubicBezTo>
                    <a:cubicBezTo>
                      <a:pt x="74" y="41"/>
                      <a:pt x="74" y="42"/>
                      <a:pt x="75" y="42"/>
                    </a:cubicBezTo>
                    <a:cubicBezTo>
                      <a:pt x="75" y="42"/>
                      <a:pt x="97" y="55"/>
                      <a:pt x="121" y="68"/>
                    </a:cubicBezTo>
                    <a:cubicBezTo>
                      <a:pt x="132" y="75"/>
                      <a:pt x="144" y="82"/>
                      <a:pt x="153" y="87"/>
                    </a:cubicBezTo>
                    <a:cubicBezTo>
                      <a:pt x="158" y="89"/>
                      <a:pt x="162" y="91"/>
                      <a:pt x="164" y="93"/>
                    </a:cubicBezTo>
                    <a:cubicBezTo>
                      <a:pt x="166" y="93"/>
                      <a:pt x="167" y="94"/>
                      <a:pt x="168" y="94"/>
                    </a:cubicBezTo>
                    <a:cubicBezTo>
                      <a:pt x="168" y="95"/>
                      <a:pt x="169" y="95"/>
                      <a:pt x="169" y="95"/>
                    </a:cubicBezTo>
                    <a:cubicBezTo>
                      <a:pt x="170" y="95"/>
                      <a:pt x="170" y="95"/>
                      <a:pt x="170" y="95"/>
                    </a:cubicBezTo>
                    <a:cubicBezTo>
                      <a:pt x="171" y="95"/>
                      <a:pt x="171" y="95"/>
                      <a:pt x="171" y="95"/>
                    </a:cubicBezTo>
                    <a:cubicBezTo>
                      <a:pt x="171" y="95"/>
                      <a:pt x="171" y="95"/>
                      <a:pt x="172" y="94"/>
                    </a:cubicBezTo>
                    <a:cubicBezTo>
                      <a:pt x="172" y="94"/>
                      <a:pt x="172" y="94"/>
                      <a:pt x="172" y="93"/>
                    </a:cubicBezTo>
                    <a:cubicBezTo>
                      <a:pt x="172" y="93"/>
                      <a:pt x="172" y="93"/>
                      <a:pt x="171" y="92"/>
                    </a:cubicBezTo>
                    <a:cubicBezTo>
                      <a:pt x="171" y="92"/>
                      <a:pt x="165" y="89"/>
                      <a:pt x="157" y="84"/>
                    </a:cubicBezTo>
                    <a:cubicBezTo>
                      <a:pt x="144" y="77"/>
                      <a:pt x="125" y="65"/>
                      <a:pt x="109" y="55"/>
                    </a:cubicBezTo>
                    <a:cubicBezTo>
                      <a:pt x="101" y="51"/>
                      <a:pt x="94" y="46"/>
                      <a:pt x="89" y="43"/>
                    </a:cubicBezTo>
                    <a:cubicBezTo>
                      <a:pt x="86" y="41"/>
                      <a:pt x="84" y="39"/>
                      <a:pt x="83" y="38"/>
                    </a:cubicBezTo>
                    <a:cubicBezTo>
                      <a:pt x="82" y="38"/>
                      <a:pt x="82"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0" y="37"/>
                      <a:pt x="80" y="37"/>
                      <a:pt x="80" y="37"/>
                    </a:cubicBezTo>
                    <a:cubicBezTo>
                      <a:pt x="81" y="37"/>
                      <a:pt x="81" y="37"/>
                      <a:pt x="81" y="37"/>
                    </a:cubicBezTo>
                    <a:cubicBezTo>
                      <a:pt x="81" y="37"/>
                      <a:pt x="81" y="37"/>
                      <a:pt x="81" y="37"/>
                    </a:cubicBezTo>
                    <a:cubicBezTo>
                      <a:pt x="80" y="37"/>
                      <a:pt x="80" y="37"/>
                      <a:pt x="80" y="37"/>
                    </a:cubicBezTo>
                    <a:cubicBezTo>
                      <a:pt x="81" y="37"/>
                      <a:pt x="81" y="37"/>
                      <a:pt x="81" y="37"/>
                    </a:cubicBezTo>
                    <a:cubicBezTo>
                      <a:pt x="80" y="37"/>
                      <a:pt x="80" y="37"/>
                      <a:pt x="80" y="37"/>
                    </a:cubicBezTo>
                    <a:cubicBezTo>
                      <a:pt x="81" y="38"/>
                      <a:pt x="81" y="38"/>
                      <a:pt x="81" y="38"/>
                    </a:cubicBezTo>
                    <a:cubicBezTo>
                      <a:pt x="81" y="37"/>
                      <a:pt x="81" y="37"/>
                      <a:pt x="81" y="37"/>
                    </a:cubicBezTo>
                    <a:cubicBezTo>
                      <a:pt x="80" y="37"/>
                      <a:pt x="80" y="37"/>
                      <a:pt x="80" y="37"/>
                    </a:cubicBezTo>
                    <a:cubicBezTo>
                      <a:pt x="81" y="38"/>
                      <a:pt x="81" y="38"/>
                      <a:pt x="81" y="38"/>
                    </a:cubicBezTo>
                    <a:cubicBezTo>
                      <a:pt x="80" y="37"/>
                      <a:pt x="80" y="37"/>
                      <a:pt x="80" y="37"/>
                    </a:cubicBezTo>
                    <a:cubicBezTo>
                      <a:pt x="79" y="38"/>
                      <a:pt x="79" y="38"/>
                      <a:pt x="79" y="38"/>
                    </a:cubicBezTo>
                    <a:cubicBezTo>
                      <a:pt x="79" y="38"/>
                      <a:pt x="101" y="51"/>
                      <a:pt x="124" y="65"/>
                    </a:cubicBezTo>
                    <a:cubicBezTo>
                      <a:pt x="135" y="71"/>
                      <a:pt x="147" y="78"/>
                      <a:pt x="156" y="83"/>
                    </a:cubicBezTo>
                    <a:cubicBezTo>
                      <a:pt x="161" y="85"/>
                      <a:pt x="165" y="87"/>
                      <a:pt x="168" y="89"/>
                    </a:cubicBezTo>
                    <a:cubicBezTo>
                      <a:pt x="170" y="90"/>
                      <a:pt x="171" y="90"/>
                      <a:pt x="172" y="91"/>
                    </a:cubicBezTo>
                    <a:cubicBezTo>
                      <a:pt x="173" y="91"/>
                      <a:pt x="174" y="91"/>
                      <a:pt x="174" y="91"/>
                    </a:cubicBezTo>
                    <a:cubicBezTo>
                      <a:pt x="175" y="91"/>
                      <a:pt x="175" y="91"/>
                      <a:pt x="175" y="91"/>
                    </a:cubicBezTo>
                    <a:cubicBezTo>
                      <a:pt x="175" y="91"/>
                      <a:pt x="176" y="91"/>
                      <a:pt x="176" y="91"/>
                    </a:cubicBezTo>
                    <a:cubicBezTo>
                      <a:pt x="176" y="90"/>
                      <a:pt x="176" y="90"/>
                      <a:pt x="176" y="89"/>
                    </a:cubicBezTo>
                    <a:cubicBezTo>
                      <a:pt x="176" y="89"/>
                      <a:pt x="176" y="89"/>
                      <a:pt x="176" y="88"/>
                    </a:cubicBezTo>
                    <a:cubicBezTo>
                      <a:pt x="80" y="29"/>
                      <a:pt x="80" y="29"/>
                      <a:pt x="80" y="29"/>
                    </a:cubicBezTo>
                    <a:cubicBezTo>
                      <a:pt x="79" y="30"/>
                      <a:pt x="79" y="30"/>
                      <a:pt x="79" y="30"/>
                    </a:cubicBezTo>
                    <a:cubicBezTo>
                      <a:pt x="79" y="31"/>
                      <a:pt x="79" y="31"/>
                      <a:pt x="79" y="31"/>
                    </a:cubicBezTo>
                    <a:cubicBezTo>
                      <a:pt x="79" y="31"/>
                      <a:pt x="102" y="45"/>
                      <a:pt x="126" y="59"/>
                    </a:cubicBezTo>
                    <a:cubicBezTo>
                      <a:pt x="138" y="66"/>
                      <a:pt x="151" y="73"/>
                      <a:pt x="160" y="78"/>
                    </a:cubicBezTo>
                    <a:cubicBezTo>
                      <a:pt x="165" y="81"/>
                      <a:pt x="169" y="83"/>
                      <a:pt x="172" y="84"/>
                    </a:cubicBezTo>
                    <a:cubicBezTo>
                      <a:pt x="174" y="85"/>
                      <a:pt x="175" y="86"/>
                      <a:pt x="176" y="86"/>
                    </a:cubicBezTo>
                    <a:cubicBezTo>
                      <a:pt x="176" y="86"/>
                      <a:pt x="177" y="86"/>
                      <a:pt x="177" y="87"/>
                    </a:cubicBezTo>
                    <a:cubicBezTo>
                      <a:pt x="178" y="87"/>
                      <a:pt x="178" y="87"/>
                      <a:pt x="178" y="87"/>
                    </a:cubicBezTo>
                    <a:cubicBezTo>
                      <a:pt x="179" y="87"/>
                      <a:pt x="179" y="87"/>
                      <a:pt x="179" y="87"/>
                    </a:cubicBezTo>
                    <a:cubicBezTo>
                      <a:pt x="179" y="87"/>
                      <a:pt x="180" y="86"/>
                      <a:pt x="180" y="86"/>
                    </a:cubicBezTo>
                    <a:cubicBezTo>
                      <a:pt x="180" y="86"/>
                      <a:pt x="180" y="85"/>
                      <a:pt x="180" y="85"/>
                    </a:cubicBezTo>
                    <a:cubicBezTo>
                      <a:pt x="180" y="85"/>
                      <a:pt x="180" y="84"/>
                      <a:pt x="179" y="84"/>
                    </a:cubicBezTo>
                    <a:cubicBezTo>
                      <a:pt x="179" y="84"/>
                      <a:pt x="173" y="80"/>
                      <a:pt x="164" y="75"/>
                    </a:cubicBezTo>
                    <a:cubicBezTo>
                      <a:pt x="150" y="66"/>
                      <a:pt x="129" y="53"/>
                      <a:pt x="112" y="42"/>
                    </a:cubicBezTo>
                    <a:cubicBezTo>
                      <a:pt x="103" y="37"/>
                      <a:pt x="95" y="32"/>
                      <a:pt x="89" y="28"/>
                    </a:cubicBezTo>
                    <a:cubicBezTo>
                      <a:pt x="87" y="27"/>
                      <a:pt x="84" y="25"/>
                      <a:pt x="83" y="24"/>
                    </a:cubicBezTo>
                    <a:cubicBezTo>
                      <a:pt x="82" y="24"/>
                      <a:pt x="81" y="23"/>
                      <a:pt x="81" y="23"/>
                    </a:cubicBezTo>
                    <a:cubicBezTo>
                      <a:pt x="81" y="23"/>
                      <a:pt x="81" y="23"/>
                      <a:pt x="81" y="23"/>
                    </a:cubicBezTo>
                    <a:cubicBezTo>
                      <a:pt x="81" y="23"/>
                      <a:pt x="81" y="23"/>
                      <a:pt x="81" y="23"/>
                    </a:cubicBezTo>
                    <a:cubicBezTo>
                      <a:pt x="80" y="23"/>
                      <a:pt x="80" y="23"/>
                      <a:pt x="80" y="23"/>
                    </a:cubicBezTo>
                    <a:cubicBezTo>
                      <a:pt x="81" y="23"/>
                      <a:pt x="81" y="23"/>
                      <a:pt x="81" y="23"/>
                    </a:cubicBezTo>
                    <a:cubicBezTo>
                      <a:pt x="81" y="23"/>
                      <a:pt x="81" y="23"/>
                      <a:pt x="81" y="23"/>
                    </a:cubicBezTo>
                    <a:cubicBezTo>
                      <a:pt x="80" y="23"/>
                      <a:pt x="80" y="23"/>
                      <a:pt x="80" y="23"/>
                    </a:cubicBezTo>
                    <a:cubicBezTo>
                      <a:pt x="81" y="23"/>
                      <a:pt x="81" y="23"/>
                      <a:pt x="81" y="23"/>
                    </a:cubicBezTo>
                    <a:cubicBezTo>
                      <a:pt x="80" y="23"/>
                      <a:pt x="80" y="23"/>
                      <a:pt x="80" y="23"/>
                    </a:cubicBezTo>
                    <a:cubicBezTo>
                      <a:pt x="81" y="23"/>
                      <a:pt x="81" y="23"/>
                      <a:pt x="81" y="23"/>
                    </a:cubicBezTo>
                    <a:cubicBezTo>
                      <a:pt x="81" y="23"/>
                      <a:pt x="81" y="23"/>
                      <a:pt x="81" y="23"/>
                    </a:cubicBezTo>
                    <a:cubicBezTo>
                      <a:pt x="80" y="23"/>
                      <a:pt x="80" y="23"/>
                      <a:pt x="80" y="23"/>
                    </a:cubicBezTo>
                    <a:cubicBezTo>
                      <a:pt x="81" y="23"/>
                      <a:pt x="81" y="23"/>
                      <a:pt x="81" y="23"/>
                    </a:cubicBezTo>
                    <a:cubicBezTo>
                      <a:pt x="80" y="23"/>
                      <a:pt x="80" y="23"/>
                      <a:pt x="80" y="23"/>
                    </a:cubicBezTo>
                    <a:cubicBezTo>
                      <a:pt x="81" y="24"/>
                      <a:pt x="81" y="24"/>
                      <a:pt x="81" y="24"/>
                    </a:cubicBezTo>
                    <a:cubicBezTo>
                      <a:pt x="81" y="23"/>
                      <a:pt x="81" y="23"/>
                      <a:pt x="81" y="23"/>
                    </a:cubicBezTo>
                    <a:cubicBezTo>
                      <a:pt x="80" y="23"/>
                      <a:pt x="80" y="23"/>
                      <a:pt x="80" y="23"/>
                    </a:cubicBezTo>
                    <a:cubicBezTo>
                      <a:pt x="81" y="24"/>
                      <a:pt x="81" y="24"/>
                      <a:pt x="81" y="24"/>
                    </a:cubicBezTo>
                    <a:cubicBezTo>
                      <a:pt x="80" y="23"/>
                      <a:pt x="80" y="23"/>
                      <a:pt x="80" y="23"/>
                    </a:cubicBezTo>
                    <a:cubicBezTo>
                      <a:pt x="80" y="25"/>
                      <a:pt x="80" y="25"/>
                      <a:pt x="80" y="25"/>
                    </a:cubicBezTo>
                    <a:cubicBezTo>
                      <a:pt x="80" y="23"/>
                      <a:pt x="80" y="23"/>
                      <a:pt x="80" y="23"/>
                    </a:cubicBezTo>
                    <a:cubicBezTo>
                      <a:pt x="79" y="25"/>
                      <a:pt x="79" y="25"/>
                      <a:pt x="79" y="25"/>
                    </a:cubicBezTo>
                    <a:cubicBezTo>
                      <a:pt x="79" y="25"/>
                      <a:pt x="79" y="25"/>
                      <a:pt x="80" y="25"/>
                    </a:cubicBezTo>
                    <a:cubicBezTo>
                      <a:pt x="80" y="23"/>
                      <a:pt x="80" y="23"/>
                      <a:pt x="80" y="23"/>
                    </a:cubicBezTo>
                    <a:cubicBezTo>
                      <a:pt x="79" y="25"/>
                      <a:pt x="79" y="25"/>
                      <a:pt x="79" y="25"/>
                    </a:cubicBezTo>
                    <a:cubicBezTo>
                      <a:pt x="79" y="24"/>
                      <a:pt x="79" y="24"/>
                      <a:pt x="79" y="24"/>
                    </a:cubicBezTo>
                    <a:cubicBezTo>
                      <a:pt x="79" y="25"/>
                      <a:pt x="79" y="25"/>
                      <a:pt x="79" y="25"/>
                    </a:cubicBezTo>
                    <a:cubicBezTo>
                      <a:pt x="79" y="25"/>
                      <a:pt x="79" y="25"/>
                      <a:pt x="79" y="25"/>
                    </a:cubicBezTo>
                    <a:cubicBezTo>
                      <a:pt x="79" y="24"/>
                      <a:pt x="79" y="24"/>
                      <a:pt x="79" y="24"/>
                    </a:cubicBezTo>
                    <a:cubicBezTo>
                      <a:pt x="79" y="25"/>
                      <a:pt x="79" y="25"/>
                      <a:pt x="79" y="25"/>
                    </a:cubicBezTo>
                    <a:cubicBezTo>
                      <a:pt x="79" y="25"/>
                      <a:pt x="81" y="26"/>
                      <a:pt x="84" y="27"/>
                    </a:cubicBezTo>
                    <a:cubicBezTo>
                      <a:pt x="94" y="33"/>
                      <a:pt x="118" y="47"/>
                      <a:pt x="139" y="60"/>
                    </a:cubicBezTo>
                    <a:cubicBezTo>
                      <a:pt x="150" y="66"/>
                      <a:pt x="161" y="72"/>
                      <a:pt x="169" y="76"/>
                    </a:cubicBezTo>
                    <a:cubicBezTo>
                      <a:pt x="172" y="78"/>
                      <a:pt x="176" y="80"/>
                      <a:pt x="178" y="81"/>
                    </a:cubicBezTo>
                    <a:cubicBezTo>
                      <a:pt x="179" y="82"/>
                      <a:pt x="180" y="82"/>
                      <a:pt x="181" y="83"/>
                    </a:cubicBezTo>
                    <a:cubicBezTo>
                      <a:pt x="181" y="83"/>
                      <a:pt x="182" y="83"/>
                      <a:pt x="182" y="83"/>
                    </a:cubicBezTo>
                    <a:cubicBezTo>
                      <a:pt x="182" y="83"/>
                      <a:pt x="182" y="83"/>
                      <a:pt x="183" y="83"/>
                    </a:cubicBezTo>
                    <a:cubicBezTo>
                      <a:pt x="184" y="83"/>
                      <a:pt x="184" y="83"/>
                      <a:pt x="184" y="83"/>
                    </a:cubicBezTo>
                    <a:cubicBezTo>
                      <a:pt x="184" y="83"/>
                      <a:pt x="184" y="83"/>
                      <a:pt x="184" y="83"/>
                    </a:cubicBezTo>
                    <a:cubicBezTo>
                      <a:pt x="185" y="82"/>
                      <a:pt x="185" y="82"/>
                      <a:pt x="185" y="81"/>
                    </a:cubicBezTo>
                    <a:cubicBezTo>
                      <a:pt x="184" y="81"/>
                      <a:pt x="184" y="81"/>
                      <a:pt x="184" y="80"/>
                    </a:cubicBezTo>
                    <a:cubicBezTo>
                      <a:pt x="184" y="80"/>
                      <a:pt x="182" y="80"/>
                      <a:pt x="179" y="78"/>
                    </a:cubicBezTo>
                    <a:cubicBezTo>
                      <a:pt x="170" y="72"/>
                      <a:pt x="145" y="58"/>
                      <a:pt x="123" y="45"/>
                    </a:cubicBezTo>
                    <a:cubicBezTo>
                      <a:pt x="113" y="38"/>
                      <a:pt x="102" y="32"/>
                      <a:pt x="95" y="27"/>
                    </a:cubicBezTo>
                    <a:cubicBezTo>
                      <a:pt x="91" y="24"/>
                      <a:pt x="88" y="22"/>
                      <a:pt x="86" y="20"/>
                    </a:cubicBezTo>
                    <a:cubicBezTo>
                      <a:pt x="85" y="20"/>
                      <a:pt x="84" y="19"/>
                      <a:pt x="83" y="18"/>
                    </a:cubicBezTo>
                    <a:cubicBezTo>
                      <a:pt x="83" y="18"/>
                      <a:pt x="83" y="18"/>
                      <a:pt x="83" y="18"/>
                    </a:cubicBezTo>
                    <a:cubicBezTo>
                      <a:pt x="83" y="18"/>
                      <a:pt x="83" y="18"/>
                      <a:pt x="83" y="18"/>
                    </a:cubicBezTo>
                    <a:cubicBezTo>
                      <a:pt x="82" y="18"/>
                      <a:pt x="82" y="18"/>
                      <a:pt x="82" y="18"/>
                    </a:cubicBezTo>
                    <a:cubicBezTo>
                      <a:pt x="83" y="18"/>
                      <a:pt x="83" y="18"/>
                      <a:pt x="83" y="18"/>
                    </a:cubicBezTo>
                    <a:cubicBezTo>
                      <a:pt x="83" y="18"/>
                      <a:pt x="83" y="18"/>
                      <a:pt x="83" y="18"/>
                    </a:cubicBezTo>
                    <a:cubicBezTo>
                      <a:pt x="82" y="18"/>
                      <a:pt x="82" y="18"/>
                      <a:pt x="82" y="18"/>
                    </a:cubicBezTo>
                    <a:cubicBezTo>
                      <a:pt x="83" y="18"/>
                      <a:pt x="83" y="18"/>
                      <a:pt x="83" y="18"/>
                    </a:cubicBezTo>
                    <a:cubicBezTo>
                      <a:pt x="82" y="18"/>
                      <a:pt x="82" y="18"/>
                      <a:pt x="82" y="18"/>
                    </a:cubicBezTo>
                    <a:cubicBezTo>
                      <a:pt x="83" y="18"/>
                      <a:pt x="83" y="18"/>
                      <a:pt x="83" y="18"/>
                    </a:cubicBezTo>
                    <a:cubicBezTo>
                      <a:pt x="83" y="18"/>
                      <a:pt x="83" y="18"/>
                      <a:pt x="83" y="18"/>
                    </a:cubicBezTo>
                    <a:cubicBezTo>
                      <a:pt x="82" y="18"/>
                      <a:pt x="82" y="18"/>
                      <a:pt x="82" y="18"/>
                    </a:cubicBezTo>
                    <a:cubicBezTo>
                      <a:pt x="83" y="18"/>
                      <a:pt x="83" y="18"/>
                      <a:pt x="83" y="18"/>
                    </a:cubicBezTo>
                    <a:cubicBezTo>
                      <a:pt x="82" y="18"/>
                      <a:pt x="82" y="18"/>
                      <a:pt x="82" y="18"/>
                    </a:cubicBezTo>
                    <a:cubicBezTo>
                      <a:pt x="83" y="19"/>
                      <a:pt x="83" y="19"/>
                      <a:pt x="83" y="19"/>
                    </a:cubicBezTo>
                    <a:cubicBezTo>
                      <a:pt x="83" y="18"/>
                      <a:pt x="83" y="18"/>
                      <a:pt x="83" y="18"/>
                    </a:cubicBezTo>
                    <a:cubicBezTo>
                      <a:pt x="82" y="18"/>
                      <a:pt x="82" y="18"/>
                      <a:pt x="82" y="18"/>
                    </a:cubicBezTo>
                    <a:cubicBezTo>
                      <a:pt x="83" y="19"/>
                      <a:pt x="83" y="19"/>
                      <a:pt x="83" y="19"/>
                    </a:cubicBezTo>
                    <a:cubicBezTo>
                      <a:pt x="81" y="18"/>
                      <a:pt x="81" y="18"/>
                      <a:pt x="81" y="18"/>
                    </a:cubicBezTo>
                    <a:cubicBezTo>
                      <a:pt x="81" y="19"/>
                      <a:pt x="81" y="19"/>
                      <a:pt x="81" y="19"/>
                    </a:cubicBezTo>
                    <a:cubicBezTo>
                      <a:pt x="81" y="19"/>
                      <a:pt x="105" y="34"/>
                      <a:pt x="131" y="49"/>
                    </a:cubicBezTo>
                    <a:cubicBezTo>
                      <a:pt x="143" y="57"/>
                      <a:pt x="156" y="64"/>
                      <a:pt x="167" y="70"/>
                    </a:cubicBezTo>
                    <a:cubicBezTo>
                      <a:pt x="172" y="73"/>
                      <a:pt x="176" y="75"/>
                      <a:pt x="180" y="77"/>
                    </a:cubicBezTo>
                    <a:cubicBezTo>
                      <a:pt x="181" y="78"/>
                      <a:pt x="183" y="78"/>
                      <a:pt x="184" y="79"/>
                    </a:cubicBezTo>
                    <a:cubicBezTo>
                      <a:pt x="185" y="79"/>
                      <a:pt x="186" y="79"/>
                      <a:pt x="187" y="80"/>
                    </a:cubicBezTo>
                    <a:cubicBezTo>
                      <a:pt x="188" y="79"/>
                      <a:pt x="188" y="79"/>
                      <a:pt x="188" y="79"/>
                    </a:cubicBezTo>
                    <a:cubicBezTo>
                      <a:pt x="188" y="79"/>
                      <a:pt x="188" y="79"/>
                      <a:pt x="189" y="79"/>
                    </a:cubicBezTo>
                    <a:cubicBezTo>
                      <a:pt x="189" y="78"/>
                      <a:pt x="189" y="78"/>
                      <a:pt x="189" y="78"/>
                    </a:cubicBezTo>
                    <a:cubicBezTo>
                      <a:pt x="189" y="77"/>
                      <a:pt x="188" y="77"/>
                      <a:pt x="188" y="77"/>
                    </a:cubicBezTo>
                    <a:cubicBezTo>
                      <a:pt x="188" y="77"/>
                      <a:pt x="186" y="76"/>
                      <a:pt x="184" y="74"/>
                    </a:cubicBezTo>
                    <a:cubicBezTo>
                      <a:pt x="173" y="68"/>
                      <a:pt x="148" y="52"/>
                      <a:pt x="125" y="38"/>
                    </a:cubicBezTo>
                    <a:cubicBezTo>
                      <a:pt x="114" y="31"/>
                      <a:pt x="103" y="24"/>
                      <a:pt x="95" y="19"/>
                    </a:cubicBezTo>
                    <a:cubicBezTo>
                      <a:pt x="91" y="16"/>
                      <a:pt x="88" y="14"/>
                      <a:pt x="86" y="13"/>
                    </a:cubicBezTo>
                    <a:cubicBezTo>
                      <a:pt x="84" y="12"/>
                      <a:pt x="84" y="12"/>
                      <a:pt x="83"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1" y="12"/>
                      <a:pt x="81" y="12"/>
                      <a:pt x="81" y="12"/>
                    </a:cubicBezTo>
                    <a:cubicBezTo>
                      <a:pt x="83" y="12"/>
                      <a:pt x="83" y="12"/>
                      <a:pt x="83" y="12"/>
                    </a:cubicBezTo>
                    <a:cubicBezTo>
                      <a:pt x="83" y="11"/>
                      <a:pt x="82" y="11"/>
                      <a:pt x="82" y="11"/>
                    </a:cubicBezTo>
                    <a:cubicBezTo>
                      <a:pt x="81" y="12"/>
                      <a:pt x="81" y="12"/>
                      <a:pt x="81" y="12"/>
                    </a:cubicBezTo>
                    <a:cubicBezTo>
                      <a:pt x="83" y="12"/>
                      <a:pt x="83" y="12"/>
                      <a:pt x="83" y="12"/>
                    </a:cubicBezTo>
                    <a:cubicBezTo>
                      <a:pt x="81" y="12"/>
                      <a:pt x="81" y="12"/>
                      <a:pt x="81" y="12"/>
                    </a:cubicBezTo>
                    <a:cubicBezTo>
                      <a:pt x="80" y="13"/>
                      <a:pt x="80" y="13"/>
                      <a:pt x="80" y="13"/>
                    </a:cubicBezTo>
                    <a:cubicBezTo>
                      <a:pt x="191" y="75"/>
                      <a:pt x="191" y="75"/>
                      <a:pt x="191" y="75"/>
                    </a:cubicBezTo>
                    <a:cubicBezTo>
                      <a:pt x="192" y="76"/>
                      <a:pt x="192" y="75"/>
                      <a:pt x="193" y="75"/>
                    </a:cubicBezTo>
                    <a:cubicBezTo>
                      <a:pt x="193" y="74"/>
                      <a:pt x="193" y="73"/>
                      <a:pt x="192" y="73"/>
                    </a:cubicBezTo>
                    <a:cubicBezTo>
                      <a:pt x="167" y="57"/>
                      <a:pt x="167" y="57"/>
                      <a:pt x="167" y="57"/>
                    </a:cubicBezTo>
                    <a:cubicBezTo>
                      <a:pt x="195" y="73"/>
                      <a:pt x="195" y="73"/>
                      <a:pt x="195" y="73"/>
                    </a:cubicBezTo>
                    <a:cubicBezTo>
                      <a:pt x="196" y="74"/>
                      <a:pt x="197" y="73"/>
                      <a:pt x="197" y="73"/>
                    </a:cubicBezTo>
                    <a:cubicBezTo>
                      <a:pt x="198" y="72"/>
                      <a:pt x="197" y="71"/>
                      <a:pt x="197" y="71"/>
                    </a:cubicBezTo>
                    <a:cubicBezTo>
                      <a:pt x="197" y="71"/>
                      <a:pt x="195" y="70"/>
                      <a:pt x="192" y="68"/>
                    </a:cubicBezTo>
                    <a:cubicBezTo>
                      <a:pt x="181" y="61"/>
                      <a:pt x="154" y="46"/>
                      <a:pt x="130" y="31"/>
                    </a:cubicBezTo>
                    <a:cubicBezTo>
                      <a:pt x="118" y="23"/>
                      <a:pt x="107" y="16"/>
                      <a:pt x="98" y="11"/>
                    </a:cubicBezTo>
                    <a:cubicBezTo>
                      <a:pt x="94" y="8"/>
                      <a:pt x="91" y="6"/>
                      <a:pt x="88" y="4"/>
                    </a:cubicBezTo>
                    <a:cubicBezTo>
                      <a:pt x="87" y="3"/>
                      <a:pt x="86" y="3"/>
                      <a:pt x="86" y="2"/>
                    </a:cubicBezTo>
                    <a:cubicBezTo>
                      <a:pt x="85" y="1"/>
                      <a:pt x="85" y="1"/>
                      <a:pt x="85" y="1"/>
                    </a:cubicBezTo>
                    <a:cubicBezTo>
                      <a:pt x="85" y="1"/>
                      <a:pt x="85" y="1"/>
                      <a:pt x="85" y="1"/>
                    </a:cubicBezTo>
                    <a:cubicBezTo>
                      <a:pt x="85" y="2"/>
                      <a:pt x="85" y="2"/>
                      <a:pt x="85" y="2"/>
                    </a:cubicBezTo>
                    <a:cubicBezTo>
                      <a:pt x="85" y="1"/>
                      <a:pt x="85" y="1"/>
                      <a:pt x="85" y="1"/>
                    </a:cubicBezTo>
                    <a:cubicBezTo>
                      <a:pt x="85" y="1"/>
                      <a:pt x="85" y="1"/>
                      <a:pt x="85" y="1"/>
                    </a:cubicBezTo>
                    <a:cubicBezTo>
                      <a:pt x="85" y="2"/>
                      <a:pt x="85" y="2"/>
                      <a:pt x="85" y="2"/>
                    </a:cubicBezTo>
                    <a:cubicBezTo>
                      <a:pt x="85" y="1"/>
                      <a:pt x="85" y="1"/>
                      <a:pt x="85" y="1"/>
                    </a:cubicBezTo>
                    <a:cubicBezTo>
                      <a:pt x="84" y="2"/>
                      <a:pt x="84" y="2"/>
                      <a:pt x="84" y="2"/>
                    </a:cubicBezTo>
                    <a:cubicBezTo>
                      <a:pt x="85" y="2"/>
                      <a:pt x="85" y="2"/>
                      <a:pt x="85" y="2"/>
                    </a:cubicBezTo>
                    <a:cubicBezTo>
                      <a:pt x="85" y="1"/>
                      <a:pt x="85" y="1"/>
                      <a:pt x="85" y="1"/>
                    </a:cubicBezTo>
                    <a:cubicBezTo>
                      <a:pt x="84" y="2"/>
                      <a:pt x="84" y="2"/>
                      <a:pt x="84" y="2"/>
                    </a:cubicBezTo>
                    <a:cubicBezTo>
                      <a:pt x="85" y="2"/>
                      <a:pt x="85" y="2"/>
                      <a:pt x="85" y="2"/>
                    </a:cubicBezTo>
                    <a:cubicBezTo>
                      <a:pt x="84" y="2"/>
                      <a:pt x="84" y="2"/>
                      <a:pt x="84" y="2"/>
                    </a:cubicBezTo>
                    <a:cubicBezTo>
                      <a:pt x="85" y="3"/>
                      <a:pt x="85" y="3"/>
                      <a:pt x="85" y="3"/>
                    </a:cubicBezTo>
                    <a:cubicBezTo>
                      <a:pt x="85" y="2"/>
                      <a:pt x="85" y="2"/>
                      <a:pt x="85" y="2"/>
                    </a:cubicBezTo>
                    <a:cubicBezTo>
                      <a:pt x="84" y="2"/>
                      <a:pt x="84" y="2"/>
                      <a:pt x="84" y="2"/>
                    </a:cubicBezTo>
                    <a:cubicBezTo>
                      <a:pt x="85" y="3"/>
                      <a:pt x="85" y="3"/>
                      <a:pt x="85" y="3"/>
                    </a:cubicBezTo>
                    <a:cubicBezTo>
                      <a:pt x="84" y="2"/>
                      <a:pt x="84" y="2"/>
                      <a:pt x="84" y="2"/>
                    </a:cubicBezTo>
                    <a:cubicBezTo>
                      <a:pt x="83" y="3"/>
                      <a:pt x="83" y="3"/>
                      <a:pt x="83" y="3"/>
                    </a:cubicBezTo>
                    <a:cubicBezTo>
                      <a:pt x="197" y="69"/>
                      <a:pt x="197" y="69"/>
                      <a:pt x="197" y="69"/>
                    </a:cubicBezTo>
                    <a:cubicBezTo>
                      <a:pt x="198" y="70"/>
                      <a:pt x="198" y="69"/>
                      <a:pt x="199" y="69"/>
                    </a:cubicBezTo>
                    <a:cubicBezTo>
                      <a:pt x="199" y="68"/>
                      <a:pt x="199" y="68"/>
                      <a:pt x="199" y="68"/>
                    </a:cubicBezTo>
                    <a:cubicBezTo>
                      <a:pt x="199" y="67"/>
                      <a:pt x="199" y="67"/>
                      <a:pt x="199" y="67"/>
                    </a:cubicBezTo>
                    <a:cubicBezTo>
                      <a:pt x="198" y="66"/>
                      <a:pt x="198" y="66"/>
                      <a:pt x="198" y="66"/>
                    </a:cubicBezTo>
                    <a:cubicBezTo>
                      <a:pt x="197" y="65"/>
                      <a:pt x="194" y="63"/>
                      <a:pt x="191" y="61"/>
                    </a:cubicBezTo>
                    <a:cubicBezTo>
                      <a:pt x="167" y="45"/>
                      <a:pt x="96" y="3"/>
                      <a:pt x="96" y="3"/>
                    </a:cubicBezTo>
                    <a:cubicBezTo>
                      <a:pt x="95" y="4"/>
                      <a:pt x="95" y="4"/>
                      <a:pt x="95" y="4"/>
                    </a:cubicBezTo>
                    <a:cubicBezTo>
                      <a:pt x="95" y="5"/>
                      <a:pt x="95" y="5"/>
                      <a:pt x="95" y="5"/>
                    </a:cubicBezTo>
                    <a:cubicBezTo>
                      <a:pt x="203" y="67"/>
                      <a:pt x="203" y="67"/>
                      <a:pt x="203" y="67"/>
                    </a:cubicBezTo>
                    <a:cubicBezTo>
                      <a:pt x="203" y="68"/>
                      <a:pt x="204" y="67"/>
                      <a:pt x="205" y="67"/>
                    </a:cubicBezTo>
                    <a:cubicBezTo>
                      <a:pt x="205" y="66"/>
                      <a:pt x="205" y="66"/>
                      <a:pt x="205" y="66"/>
                    </a:cubicBezTo>
                    <a:cubicBezTo>
                      <a:pt x="205" y="65"/>
                      <a:pt x="205" y="65"/>
                      <a:pt x="204" y="65"/>
                    </a:cubicBezTo>
                    <a:cubicBezTo>
                      <a:pt x="204" y="64"/>
                      <a:pt x="204" y="64"/>
                      <a:pt x="204" y="64"/>
                    </a:cubicBezTo>
                    <a:cubicBezTo>
                      <a:pt x="203" y="63"/>
                      <a:pt x="200" y="62"/>
                      <a:pt x="197" y="60"/>
                    </a:cubicBezTo>
                    <a:cubicBezTo>
                      <a:pt x="175" y="45"/>
                      <a:pt x="108" y="5"/>
                      <a:pt x="108" y="5"/>
                    </a:cubicBezTo>
                    <a:cubicBezTo>
                      <a:pt x="107" y="6"/>
                      <a:pt x="107" y="6"/>
                      <a:pt x="107" y="6"/>
                    </a:cubicBezTo>
                    <a:cubicBezTo>
                      <a:pt x="109" y="7"/>
                      <a:pt x="109" y="7"/>
                      <a:pt x="109" y="7"/>
                    </a:cubicBezTo>
                    <a:cubicBezTo>
                      <a:pt x="108" y="6"/>
                      <a:pt x="108" y="6"/>
                      <a:pt x="108" y="6"/>
                    </a:cubicBezTo>
                    <a:cubicBezTo>
                      <a:pt x="108" y="7"/>
                      <a:pt x="108" y="7"/>
                      <a:pt x="108" y="7"/>
                    </a:cubicBezTo>
                    <a:cubicBezTo>
                      <a:pt x="109" y="7"/>
                      <a:pt x="109" y="7"/>
                      <a:pt x="109" y="7"/>
                    </a:cubicBezTo>
                    <a:cubicBezTo>
                      <a:pt x="108" y="6"/>
                      <a:pt x="108" y="6"/>
                      <a:pt x="108" y="6"/>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9" y="7"/>
                      <a:pt x="111" y="9"/>
                      <a:pt x="114" y="10"/>
                    </a:cubicBezTo>
                    <a:cubicBezTo>
                      <a:pt x="126" y="16"/>
                      <a:pt x="149" y="29"/>
                      <a:pt x="170" y="41"/>
                    </a:cubicBezTo>
                    <a:cubicBezTo>
                      <a:pt x="180" y="47"/>
                      <a:pt x="189" y="52"/>
                      <a:pt x="196" y="56"/>
                    </a:cubicBezTo>
                    <a:cubicBezTo>
                      <a:pt x="203" y="60"/>
                      <a:pt x="207" y="63"/>
                      <a:pt x="207" y="63"/>
                    </a:cubicBezTo>
                    <a:cubicBezTo>
                      <a:pt x="208" y="63"/>
                      <a:pt x="209" y="63"/>
                      <a:pt x="209" y="63"/>
                    </a:cubicBezTo>
                    <a:cubicBezTo>
                      <a:pt x="210" y="62"/>
                      <a:pt x="209" y="61"/>
                      <a:pt x="209" y="61"/>
                    </a:cubicBezTo>
                    <a:cubicBezTo>
                      <a:pt x="209" y="61"/>
                      <a:pt x="203" y="57"/>
                      <a:pt x="195" y="52"/>
                    </a:cubicBezTo>
                    <a:cubicBezTo>
                      <a:pt x="184" y="45"/>
                      <a:pt x="166" y="34"/>
                      <a:pt x="151" y="25"/>
                    </a:cubicBezTo>
                    <a:cubicBezTo>
                      <a:pt x="144" y="20"/>
                      <a:pt x="137" y="16"/>
                      <a:pt x="132" y="13"/>
                    </a:cubicBezTo>
                    <a:cubicBezTo>
                      <a:pt x="130" y="12"/>
                      <a:pt x="128" y="10"/>
                      <a:pt x="126" y="9"/>
                    </a:cubicBezTo>
                    <a:cubicBezTo>
                      <a:pt x="126" y="9"/>
                      <a:pt x="125" y="9"/>
                      <a:pt x="125" y="8"/>
                    </a:cubicBezTo>
                    <a:cubicBezTo>
                      <a:pt x="125" y="8"/>
                      <a:pt x="125" y="8"/>
                      <a:pt x="125" y="8"/>
                    </a:cubicBezTo>
                    <a:cubicBezTo>
                      <a:pt x="125" y="8"/>
                      <a:pt x="125" y="8"/>
                      <a:pt x="125" y="8"/>
                    </a:cubicBezTo>
                    <a:cubicBezTo>
                      <a:pt x="124" y="9"/>
                      <a:pt x="124" y="9"/>
                      <a:pt x="124" y="9"/>
                    </a:cubicBezTo>
                    <a:cubicBezTo>
                      <a:pt x="125" y="8"/>
                      <a:pt x="125" y="8"/>
                      <a:pt x="125" y="8"/>
                    </a:cubicBezTo>
                    <a:cubicBezTo>
                      <a:pt x="125" y="8"/>
                      <a:pt x="125" y="8"/>
                      <a:pt x="125" y="8"/>
                    </a:cubicBezTo>
                    <a:cubicBezTo>
                      <a:pt x="124" y="9"/>
                      <a:pt x="124" y="9"/>
                      <a:pt x="124" y="9"/>
                    </a:cubicBezTo>
                    <a:cubicBezTo>
                      <a:pt x="125" y="8"/>
                      <a:pt x="125" y="8"/>
                      <a:pt x="125" y="8"/>
                    </a:cubicBezTo>
                    <a:cubicBezTo>
                      <a:pt x="124" y="9"/>
                      <a:pt x="124" y="9"/>
                      <a:pt x="124" y="9"/>
                    </a:cubicBezTo>
                    <a:cubicBezTo>
                      <a:pt x="125" y="9"/>
                      <a:pt x="125" y="9"/>
                      <a:pt x="125" y="9"/>
                    </a:cubicBezTo>
                    <a:cubicBezTo>
                      <a:pt x="125" y="8"/>
                      <a:pt x="125" y="8"/>
                      <a:pt x="125" y="8"/>
                    </a:cubicBezTo>
                    <a:cubicBezTo>
                      <a:pt x="124" y="9"/>
                      <a:pt x="124" y="9"/>
                      <a:pt x="124" y="9"/>
                    </a:cubicBezTo>
                    <a:cubicBezTo>
                      <a:pt x="125" y="9"/>
                      <a:pt x="125" y="9"/>
                      <a:pt x="125" y="9"/>
                    </a:cubicBezTo>
                    <a:cubicBezTo>
                      <a:pt x="124" y="9"/>
                      <a:pt x="124" y="9"/>
                      <a:pt x="124" y="9"/>
                    </a:cubicBezTo>
                    <a:cubicBezTo>
                      <a:pt x="123" y="10"/>
                      <a:pt x="123" y="10"/>
                      <a:pt x="123" y="10"/>
                    </a:cubicBezTo>
                    <a:cubicBezTo>
                      <a:pt x="210" y="59"/>
                      <a:pt x="210" y="59"/>
                      <a:pt x="210" y="59"/>
                    </a:cubicBezTo>
                    <a:cubicBezTo>
                      <a:pt x="210" y="59"/>
                      <a:pt x="211" y="59"/>
                      <a:pt x="212" y="58"/>
                    </a:cubicBezTo>
                    <a:cubicBezTo>
                      <a:pt x="212" y="57"/>
                      <a:pt x="212" y="57"/>
                      <a:pt x="212" y="57"/>
                    </a:cubicBezTo>
                    <a:cubicBezTo>
                      <a:pt x="212" y="57"/>
                      <a:pt x="212" y="56"/>
                      <a:pt x="211" y="56"/>
                    </a:cubicBezTo>
                    <a:cubicBezTo>
                      <a:pt x="211" y="56"/>
                      <a:pt x="211" y="56"/>
                      <a:pt x="211" y="56"/>
                    </a:cubicBezTo>
                    <a:cubicBezTo>
                      <a:pt x="210" y="55"/>
                      <a:pt x="208" y="54"/>
                      <a:pt x="206" y="52"/>
                    </a:cubicBezTo>
                    <a:cubicBezTo>
                      <a:pt x="189" y="41"/>
                      <a:pt x="137" y="10"/>
                      <a:pt x="137" y="10"/>
                    </a:cubicBezTo>
                    <a:cubicBezTo>
                      <a:pt x="136" y="11"/>
                      <a:pt x="136" y="11"/>
                      <a:pt x="136" y="11"/>
                    </a:cubicBezTo>
                    <a:cubicBezTo>
                      <a:pt x="138" y="12"/>
                      <a:pt x="138" y="12"/>
                      <a:pt x="138" y="12"/>
                    </a:cubicBezTo>
                    <a:cubicBezTo>
                      <a:pt x="136" y="11"/>
                      <a:pt x="136" y="11"/>
                      <a:pt x="136" y="11"/>
                    </a:cubicBezTo>
                    <a:cubicBezTo>
                      <a:pt x="137" y="12"/>
                      <a:pt x="137" y="12"/>
                      <a:pt x="137" y="12"/>
                    </a:cubicBezTo>
                    <a:cubicBezTo>
                      <a:pt x="138" y="12"/>
                      <a:pt x="138" y="12"/>
                      <a:pt x="138" y="12"/>
                    </a:cubicBezTo>
                    <a:cubicBezTo>
                      <a:pt x="136" y="11"/>
                      <a:pt x="136" y="11"/>
                      <a:pt x="136" y="11"/>
                    </a:cubicBezTo>
                    <a:cubicBezTo>
                      <a:pt x="137" y="12"/>
                      <a:pt x="137" y="12"/>
                      <a:pt x="137" y="12"/>
                    </a:cubicBezTo>
                    <a:cubicBezTo>
                      <a:pt x="137" y="11"/>
                      <a:pt x="137" y="11"/>
                      <a:pt x="137" y="11"/>
                    </a:cubicBezTo>
                    <a:cubicBezTo>
                      <a:pt x="137" y="13"/>
                      <a:pt x="137" y="13"/>
                      <a:pt x="137" y="13"/>
                    </a:cubicBezTo>
                    <a:cubicBezTo>
                      <a:pt x="137" y="12"/>
                      <a:pt x="137" y="12"/>
                      <a:pt x="137" y="12"/>
                    </a:cubicBezTo>
                    <a:cubicBezTo>
                      <a:pt x="137" y="11"/>
                      <a:pt x="137" y="11"/>
                      <a:pt x="137" y="11"/>
                    </a:cubicBezTo>
                    <a:cubicBezTo>
                      <a:pt x="137" y="13"/>
                      <a:pt x="137" y="13"/>
                      <a:pt x="137" y="13"/>
                    </a:cubicBezTo>
                    <a:cubicBezTo>
                      <a:pt x="137" y="12"/>
                      <a:pt x="137" y="12"/>
                      <a:pt x="137" y="12"/>
                    </a:cubicBezTo>
                    <a:cubicBezTo>
                      <a:pt x="136" y="13"/>
                      <a:pt x="136" y="13"/>
                      <a:pt x="136" y="13"/>
                    </a:cubicBezTo>
                    <a:cubicBezTo>
                      <a:pt x="137" y="13"/>
                      <a:pt x="137" y="13"/>
                      <a:pt x="137" y="13"/>
                    </a:cubicBezTo>
                    <a:cubicBezTo>
                      <a:pt x="137" y="12"/>
                      <a:pt x="137" y="12"/>
                      <a:pt x="137" y="12"/>
                    </a:cubicBezTo>
                    <a:cubicBezTo>
                      <a:pt x="136" y="13"/>
                      <a:pt x="136" y="13"/>
                      <a:pt x="136" y="13"/>
                    </a:cubicBezTo>
                    <a:cubicBezTo>
                      <a:pt x="136" y="13"/>
                      <a:pt x="136" y="13"/>
                      <a:pt x="136" y="13"/>
                    </a:cubicBezTo>
                    <a:cubicBezTo>
                      <a:pt x="137" y="13"/>
                      <a:pt x="137" y="13"/>
                      <a:pt x="138" y="13"/>
                    </a:cubicBezTo>
                    <a:cubicBezTo>
                      <a:pt x="144" y="16"/>
                      <a:pt x="163" y="26"/>
                      <a:pt x="180" y="36"/>
                    </a:cubicBezTo>
                    <a:cubicBezTo>
                      <a:pt x="189" y="41"/>
                      <a:pt x="197" y="46"/>
                      <a:pt x="203" y="49"/>
                    </a:cubicBezTo>
                    <a:cubicBezTo>
                      <a:pt x="206" y="51"/>
                      <a:pt x="209" y="53"/>
                      <a:pt x="211" y="54"/>
                    </a:cubicBezTo>
                    <a:cubicBezTo>
                      <a:pt x="212" y="54"/>
                      <a:pt x="212" y="54"/>
                      <a:pt x="213" y="55"/>
                    </a:cubicBezTo>
                    <a:cubicBezTo>
                      <a:pt x="214" y="55"/>
                      <a:pt x="214" y="55"/>
                      <a:pt x="214" y="55"/>
                    </a:cubicBezTo>
                    <a:cubicBezTo>
                      <a:pt x="214" y="55"/>
                      <a:pt x="214" y="55"/>
                      <a:pt x="214" y="55"/>
                    </a:cubicBezTo>
                    <a:cubicBezTo>
                      <a:pt x="214" y="55"/>
                      <a:pt x="214" y="55"/>
                      <a:pt x="215" y="55"/>
                    </a:cubicBezTo>
                    <a:cubicBezTo>
                      <a:pt x="215" y="55"/>
                      <a:pt x="215" y="55"/>
                      <a:pt x="216" y="55"/>
                    </a:cubicBezTo>
                    <a:cubicBezTo>
                      <a:pt x="216" y="55"/>
                      <a:pt x="216" y="55"/>
                      <a:pt x="216" y="55"/>
                    </a:cubicBezTo>
                    <a:cubicBezTo>
                      <a:pt x="216" y="54"/>
                      <a:pt x="216" y="54"/>
                      <a:pt x="216" y="54"/>
                    </a:cubicBezTo>
                    <a:cubicBezTo>
                      <a:pt x="216" y="53"/>
                      <a:pt x="216" y="53"/>
                      <a:pt x="216" y="52"/>
                    </a:cubicBezTo>
                    <a:cubicBezTo>
                      <a:pt x="215" y="52"/>
                      <a:pt x="215" y="52"/>
                      <a:pt x="214" y="51"/>
                    </a:cubicBezTo>
                    <a:cubicBezTo>
                      <a:pt x="212" y="49"/>
                      <a:pt x="207" y="46"/>
                      <a:pt x="201" y="42"/>
                    </a:cubicBezTo>
                    <a:cubicBezTo>
                      <a:pt x="182" y="31"/>
                      <a:pt x="153" y="14"/>
                      <a:pt x="153" y="14"/>
                    </a:cubicBezTo>
                    <a:cubicBezTo>
                      <a:pt x="153" y="14"/>
                      <a:pt x="153" y="14"/>
                      <a:pt x="152" y="14"/>
                    </a:cubicBezTo>
                    <a:cubicBezTo>
                      <a:pt x="152" y="14"/>
                      <a:pt x="152" y="14"/>
                      <a:pt x="151" y="14"/>
                    </a:cubicBezTo>
                    <a:cubicBezTo>
                      <a:pt x="151" y="15"/>
                      <a:pt x="151" y="15"/>
                      <a:pt x="151" y="15"/>
                    </a:cubicBezTo>
                    <a:cubicBezTo>
                      <a:pt x="151" y="16"/>
                      <a:pt x="152" y="16"/>
                      <a:pt x="152" y="16"/>
                    </a:cubicBezTo>
                    <a:cubicBezTo>
                      <a:pt x="152" y="16"/>
                      <a:pt x="168" y="26"/>
                      <a:pt x="184" y="35"/>
                    </a:cubicBezTo>
                    <a:cubicBezTo>
                      <a:pt x="192" y="39"/>
                      <a:pt x="200" y="44"/>
                      <a:pt x="206" y="47"/>
                    </a:cubicBezTo>
                    <a:cubicBezTo>
                      <a:pt x="210" y="49"/>
                      <a:pt x="212" y="50"/>
                      <a:pt x="214" y="51"/>
                    </a:cubicBezTo>
                    <a:cubicBezTo>
                      <a:pt x="215" y="52"/>
                      <a:pt x="216" y="52"/>
                      <a:pt x="217" y="53"/>
                    </a:cubicBezTo>
                    <a:cubicBezTo>
                      <a:pt x="218" y="53"/>
                      <a:pt x="218" y="53"/>
                      <a:pt x="218" y="53"/>
                    </a:cubicBezTo>
                    <a:cubicBezTo>
                      <a:pt x="218" y="53"/>
                      <a:pt x="218" y="53"/>
                      <a:pt x="219" y="53"/>
                    </a:cubicBezTo>
                    <a:cubicBezTo>
                      <a:pt x="219" y="53"/>
                      <a:pt x="219" y="53"/>
                      <a:pt x="219" y="53"/>
                    </a:cubicBezTo>
                    <a:cubicBezTo>
                      <a:pt x="220" y="52"/>
                      <a:pt x="220" y="52"/>
                      <a:pt x="220" y="52"/>
                    </a:cubicBezTo>
                    <a:cubicBezTo>
                      <a:pt x="220" y="52"/>
                      <a:pt x="220" y="52"/>
                      <a:pt x="220" y="51"/>
                    </a:cubicBezTo>
                    <a:cubicBezTo>
                      <a:pt x="220" y="51"/>
                      <a:pt x="220" y="51"/>
                      <a:pt x="219" y="50"/>
                    </a:cubicBezTo>
                    <a:cubicBezTo>
                      <a:pt x="163" y="15"/>
                      <a:pt x="163" y="15"/>
                      <a:pt x="163" y="15"/>
                    </a:cubicBezTo>
                    <a:cubicBezTo>
                      <a:pt x="162" y="16"/>
                      <a:pt x="162" y="16"/>
                      <a:pt x="162" y="16"/>
                    </a:cubicBezTo>
                    <a:cubicBezTo>
                      <a:pt x="161" y="17"/>
                      <a:pt x="161" y="17"/>
                      <a:pt x="161" y="17"/>
                    </a:cubicBezTo>
                    <a:cubicBezTo>
                      <a:pt x="161" y="17"/>
                      <a:pt x="175" y="26"/>
                      <a:pt x="190" y="34"/>
                    </a:cubicBezTo>
                    <a:cubicBezTo>
                      <a:pt x="198" y="38"/>
                      <a:pt x="205" y="42"/>
                      <a:pt x="211" y="45"/>
                    </a:cubicBezTo>
                    <a:cubicBezTo>
                      <a:pt x="214" y="47"/>
                      <a:pt x="217" y="48"/>
                      <a:pt x="219" y="49"/>
                    </a:cubicBezTo>
                    <a:cubicBezTo>
                      <a:pt x="220" y="50"/>
                      <a:pt x="221" y="50"/>
                      <a:pt x="221" y="50"/>
                    </a:cubicBezTo>
                    <a:cubicBezTo>
                      <a:pt x="222" y="51"/>
                      <a:pt x="223" y="51"/>
                      <a:pt x="223" y="51"/>
                    </a:cubicBezTo>
                    <a:cubicBezTo>
                      <a:pt x="224" y="51"/>
                      <a:pt x="224" y="51"/>
                      <a:pt x="224" y="51"/>
                    </a:cubicBezTo>
                    <a:cubicBezTo>
                      <a:pt x="224" y="51"/>
                      <a:pt x="224" y="50"/>
                      <a:pt x="225" y="50"/>
                    </a:cubicBezTo>
                    <a:cubicBezTo>
                      <a:pt x="225" y="50"/>
                      <a:pt x="225" y="49"/>
                      <a:pt x="225" y="49"/>
                    </a:cubicBezTo>
                    <a:cubicBezTo>
                      <a:pt x="225" y="48"/>
                      <a:pt x="225" y="48"/>
                      <a:pt x="224" y="48"/>
                    </a:cubicBezTo>
                    <a:cubicBezTo>
                      <a:pt x="199" y="32"/>
                      <a:pt x="199" y="32"/>
                      <a:pt x="199" y="32"/>
                    </a:cubicBezTo>
                    <a:cubicBezTo>
                      <a:pt x="226" y="45"/>
                      <a:pt x="226" y="45"/>
                      <a:pt x="226" y="45"/>
                    </a:cubicBezTo>
                    <a:cubicBezTo>
                      <a:pt x="227" y="46"/>
                      <a:pt x="228" y="45"/>
                      <a:pt x="228" y="45"/>
                    </a:cubicBezTo>
                    <a:cubicBezTo>
                      <a:pt x="229" y="44"/>
                      <a:pt x="228" y="43"/>
                      <a:pt x="228" y="43"/>
                    </a:cubicBezTo>
                    <a:cubicBezTo>
                      <a:pt x="192" y="20"/>
                      <a:pt x="192" y="20"/>
                      <a:pt x="192" y="20"/>
                    </a:cubicBezTo>
                    <a:cubicBezTo>
                      <a:pt x="191" y="22"/>
                      <a:pt x="191" y="22"/>
                      <a:pt x="191" y="22"/>
                    </a:cubicBezTo>
                    <a:cubicBezTo>
                      <a:pt x="192" y="22"/>
                      <a:pt x="192" y="22"/>
                      <a:pt x="192" y="22"/>
                    </a:cubicBezTo>
                    <a:cubicBezTo>
                      <a:pt x="191" y="22"/>
                      <a:pt x="191" y="22"/>
                      <a:pt x="191" y="22"/>
                    </a:cubicBezTo>
                    <a:cubicBezTo>
                      <a:pt x="191" y="23"/>
                      <a:pt x="191" y="23"/>
                      <a:pt x="191" y="23"/>
                    </a:cubicBezTo>
                    <a:cubicBezTo>
                      <a:pt x="192" y="23"/>
                      <a:pt x="192" y="23"/>
                      <a:pt x="192" y="22"/>
                    </a:cubicBezTo>
                    <a:cubicBezTo>
                      <a:pt x="191" y="22"/>
                      <a:pt x="191" y="22"/>
                      <a:pt x="191" y="22"/>
                    </a:cubicBezTo>
                    <a:cubicBezTo>
                      <a:pt x="191" y="23"/>
                      <a:pt x="191" y="23"/>
                      <a:pt x="191" y="23"/>
                    </a:cubicBezTo>
                    <a:cubicBezTo>
                      <a:pt x="191" y="22"/>
                      <a:pt x="191" y="22"/>
                      <a:pt x="191" y="22"/>
                    </a:cubicBezTo>
                    <a:cubicBezTo>
                      <a:pt x="191" y="23"/>
                      <a:pt x="191" y="23"/>
                      <a:pt x="191" y="23"/>
                    </a:cubicBezTo>
                    <a:cubicBezTo>
                      <a:pt x="191" y="23"/>
                      <a:pt x="191" y="23"/>
                      <a:pt x="191" y="23"/>
                    </a:cubicBezTo>
                    <a:cubicBezTo>
                      <a:pt x="191" y="22"/>
                      <a:pt x="191" y="22"/>
                      <a:pt x="191" y="22"/>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2" y="23"/>
                      <a:pt x="194" y="24"/>
                    </a:cubicBezTo>
                    <a:cubicBezTo>
                      <a:pt x="198" y="26"/>
                      <a:pt x="208" y="30"/>
                      <a:pt x="216" y="34"/>
                    </a:cubicBezTo>
                    <a:cubicBezTo>
                      <a:pt x="220" y="36"/>
                      <a:pt x="224" y="38"/>
                      <a:pt x="227" y="39"/>
                    </a:cubicBezTo>
                    <a:cubicBezTo>
                      <a:pt x="228" y="40"/>
                      <a:pt x="229" y="41"/>
                      <a:pt x="230" y="41"/>
                    </a:cubicBezTo>
                    <a:cubicBezTo>
                      <a:pt x="231" y="41"/>
                      <a:pt x="231" y="41"/>
                      <a:pt x="231" y="42"/>
                    </a:cubicBezTo>
                    <a:cubicBezTo>
                      <a:pt x="232" y="42"/>
                      <a:pt x="232" y="42"/>
                      <a:pt x="232" y="42"/>
                    </a:cubicBezTo>
                    <a:cubicBezTo>
                      <a:pt x="232" y="42"/>
                      <a:pt x="232" y="42"/>
                      <a:pt x="232" y="42"/>
                    </a:cubicBezTo>
                    <a:cubicBezTo>
                      <a:pt x="233" y="42"/>
                      <a:pt x="233" y="42"/>
                      <a:pt x="233" y="42"/>
                    </a:cubicBezTo>
                    <a:cubicBezTo>
                      <a:pt x="234" y="41"/>
                      <a:pt x="234" y="41"/>
                      <a:pt x="234" y="41"/>
                    </a:cubicBezTo>
                    <a:cubicBezTo>
                      <a:pt x="234" y="40"/>
                      <a:pt x="234" y="40"/>
                      <a:pt x="234" y="40"/>
                    </a:cubicBezTo>
                    <a:cubicBezTo>
                      <a:pt x="234" y="40"/>
                      <a:pt x="234" y="40"/>
                      <a:pt x="234" y="39"/>
                    </a:cubicBezTo>
                    <a:cubicBezTo>
                      <a:pt x="233" y="39"/>
                      <a:pt x="233" y="39"/>
                      <a:pt x="233" y="39"/>
                    </a:cubicBezTo>
                    <a:cubicBezTo>
                      <a:pt x="233" y="39"/>
                      <a:pt x="232" y="38"/>
                      <a:pt x="231" y="38"/>
                    </a:cubicBezTo>
                    <a:cubicBezTo>
                      <a:pt x="226" y="34"/>
                      <a:pt x="209" y="24"/>
                      <a:pt x="209" y="24"/>
                    </a:cubicBezTo>
                    <a:cubicBezTo>
                      <a:pt x="208" y="25"/>
                      <a:pt x="208" y="25"/>
                      <a:pt x="208" y="25"/>
                    </a:cubicBezTo>
                    <a:cubicBezTo>
                      <a:pt x="209" y="26"/>
                      <a:pt x="209" y="26"/>
                      <a:pt x="209" y="26"/>
                    </a:cubicBezTo>
                    <a:cubicBezTo>
                      <a:pt x="208" y="25"/>
                      <a:pt x="208" y="25"/>
                      <a:pt x="208" y="25"/>
                    </a:cubicBezTo>
                    <a:cubicBezTo>
                      <a:pt x="209" y="27"/>
                      <a:pt x="209" y="27"/>
                      <a:pt x="209" y="27"/>
                    </a:cubicBezTo>
                    <a:cubicBezTo>
                      <a:pt x="209" y="26"/>
                      <a:pt x="209" y="26"/>
                      <a:pt x="209" y="26"/>
                    </a:cubicBezTo>
                    <a:cubicBezTo>
                      <a:pt x="208" y="25"/>
                      <a:pt x="208" y="25"/>
                      <a:pt x="208" y="25"/>
                    </a:cubicBezTo>
                    <a:cubicBezTo>
                      <a:pt x="209" y="27"/>
                      <a:pt x="209" y="27"/>
                      <a:pt x="209" y="27"/>
                    </a:cubicBezTo>
                    <a:cubicBezTo>
                      <a:pt x="208" y="25"/>
                      <a:pt x="208" y="25"/>
                      <a:pt x="208" y="25"/>
                    </a:cubicBezTo>
                    <a:cubicBezTo>
                      <a:pt x="208" y="27"/>
                      <a:pt x="208" y="27"/>
                      <a:pt x="208" y="27"/>
                    </a:cubicBezTo>
                    <a:cubicBezTo>
                      <a:pt x="209" y="27"/>
                      <a:pt x="209" y="27"/>
                      <a:pt x="209" y="27"/>
                    </a:cubicBezTo>
                    <a:cubicBezTo>
                      <a:pt x="208" y="25"/>
                      <a:pt x="208" y="25"/>
                      <a:pt x="208" y="25"/>
                    </a:cubicBezTo>
                    <a:cubicBezTo>
                      <a:pt x="208" y="27"/>
                      <a:pt x="208" y="27"/>
                      <a:pt x="208" y="27"/>
                    </a:cubicBezTo>
                    <a:cubicBezTo>
                      <a:pt x="208" y="26"/>
                      <a:pt x="208" y="26"/>
                      <a:pt x="208" y="26"/>
                    </a:cubicBezTo>
                    <a:cubicBezTo>
                      <a:pt x="208" y="27"/>
                      <a:pt x="208" y="27"/>
                      <a:pt x="208" y="27"/>
                    </a:cubicBezTo>
                    <a:cubicBezTo>
                      <a:pt x="208" y="27"/>
                      <a:pt x="208" y="27"/>
                      <a:pt x="208" y="27"/>
                    </a:cubicBezTo>
                    <a:cubicBezTo>
                      <a:pt x="208" y="26"/>
                      <a:pt x="208" y="26"/>
                      <a:pt x="208" y="26"/>
                    </a:cubicBezTo>
                    <a:cubicBezTo>
                      <a:pt x="208" y="27"/>
                      <a:pt x="208" y="27"/>
                      <a:pt x="208" y="27"/>
                    </a:cubicBezTo>
                    <a:cubicBezTo>
                      <a:pt x="208" y="27"/>
                      <a:pt x="209" y="27"/>
                      <a:pt x="210" y="27"/>
                    </a:cubicBezTo>
                    <a:cubicBezTo>
                      <a:pt x="213" y="28"/>
                      <a:pt x="219" y="31"/>
                      <a:pt x="224" y="33"/>
                    </a:cubicBezTo>
                    <a:cubicBezTo>
                      <a:pt x="230" y="36"/>
                      <a:pt x="234" y="38"/>
                      <a:pt x="234" y="38"/>
                    </a:cubicBezTo>
                    <a:cubicBezTo>
                      <a:pt x="235" y="38"/>
                      <a:pt x="236" y="38"/>
                      <a:pt x="236" y="37"/>
                    </a:cubicBezTo>
                    <a:cubicBezTo>
                      <a:pt x="237" y="36"/>
                      <a:pt x="237" y="35"/>
                      <a:pt x="236" y="35"/>
                    </a:cubicBezTo>
                    <a:cubicBezTo>
                      <a:pt x="232" y="33"/>
                      <a:pt x="232" y="33"/>
                      <a:pt x="232" y="33"/>
                    </a:cubicBezTo>
                    <a:cubicBezTo>
                      <a:pt x="240" y="35"/>
                      <a:pt x="240" y="35"/>
                      <a:pt x="240" y="35"/>
                    </a:cubicBezTo>
                    <a:cubicBezTo>
                      <a:pt x="241" y="36"/>
                      <a:pt x="242" y="35"/>
                      <a:pt x="242" y="35"/>
                    </a:cubicBezTo>
                    <a:cubicBezTo>
                      <a:pt x="242" y="34"/>
                      <a:pt x="242" y="33"/>
                      <a:pt x="241" y="33"/>
                    </a:cubicBezTo>
                    <a:cubicBezTo>
                      <a:pt x="236" y="29"/>
                      <a:pt x="236" y="29"/>
                      <a:pt x="236" y="29"/>
                    </a:cubicBezTo>
                    <a:cubicBezTo>
                      <a:pt x="235" y="29"/>
                      <a:pt x="234" y="29"/>
                      <a:pt x="234" y="30"/>
                    </a:cubicBezTo>
                    <a:cubicBezTo>
                      <a:pt x="233" y="30"/>
                      <a:pt x="234" y="31"/>
                      <a:pt x="234" y="32"/>
                    </a:cubicBezTo>
                    <a:cubicBezTo>
                      <a:pt x="240" y="35"/>
                      <a:pt x="240" y="35"/>
                      <a:pt x="240" y="35"/>
                    </a:cubicBezTo>
                    <a:cubicBezTo>
                      <a:pt x="241" y="34"/>
                      <a:pt x="241" y="34"/>
                      <a:pt x="241" y="34"/>
                    </a:cubicBezTo>
                    <a:cubicBezTo>
                      <a:pt x="241" y="33"/>
                      <a:pt x="241" y="33"/>
                      <a:pt x="241" y="33"/>
                    </a:cubicBezTo>
                    <a:cubicBezTo>
                      <a:pt x="222" y="26"/>
                      <a:pt x="222" y="26"/>
                      <a:pt x="222" y="26"/>
                    </a:cubicBezTo>
                    <a:cubicBezTo>
                      <a:pt x="221" y="26"/>
                      <a:pt x="220" y="26"/>
                      <a:pt x="220" y="27"/>
                    </a:cubicBezTo>
                    <a:cubicBezTo>
                      <a:pt x="219" y="28"/>
                      <a:pt x="220" y="28"/>
                      <a:pt x="220" y="29"/>
                    </a:cubicBezTo>
                    <a:cubicBezTo>
                      <a:pt x="234" y="38"/>
                      <a:pt x="234" y="38"/>
                      <a:pt x="234" y="38"/>
                    </a:cubicBezTo>
                    <a:cubicBezTo>
                      <a:pt x="235" y="36"/>
                      <a:pt x="235" y="36"/>
                      <a:pt x="235" y="36"/>
                    </a:cubicBezTo>
                    <a:cubicBezTo>
                      <a:pt x="236" y="35"/>
                      <a:pt x="236" y="35"/>
                      <a:pt x="236" y="35"/>
                    </a:cubicBezTo>
                    <a:cubicBezTo>
                      <a:pt x="236" y="35"/>
                      <a:pt x="229" y="32"/>
                      <a:pt x="223" y="29"/>
                    </a:cubicBezTo>
                    <a:cubicBezTo>
                      <a:pt x="220" y="28"/>
                      <a:pt x="216" y="27"/>
                      <a:pt x="214" y="25"/>
                    </a:cubicBezTo>
                    <a:cubicBezTo>
                      <a:pt x="212" y="25"/>
                      <a:pt x="211" y="25"/>
                      <a:pt x="210" y="24"/>
                    </a:cubicBezTo>
                    <a:cubicBezTo>
                      <a:pt x="210" y="24"/>
                      <a:pt x="209" y="24"/>
                      <a:pt x="209" y="24"/>
                    </a:cubicBezTo>
                    <a:cubicBezTo>
                      <a:pt x="209" y="24"/>
                      <a:pt x="209" y="24"/>
                      <a:pt x="208" y="24"/>
                    </a:cubicBezTo>
                    <a:cubicBezTo>
                      <a:pt x="208" y="24"/>
                      <a:pt x="208" y="24"/>
                      <a:pt x="208" y="24"/>
                    </a:cubicBezTo>
                    <a:cubicBezTo>
                      <a:pt x="207" y="24"/>
                      <a:pt x="207" y="24"/>
                      <a:pt x="207" y="24"/>
                    </a:cubicBezTo>
                    <a:cubicBezTo>
                      <a:pt x="207" y="25"/>
                      <a:pt x="207" y="25"/>
                      <a:pt x="207" y="25"/>
                    </a:cubicBezTo>
                    <a:cubicBezTo>
                      <a:pt x="207" y="26"/>
                      <a:pt x="207" y="26"/>
                      <a:pt x="207" y="26"/>
                    </a:cubicBezTo>
                    <a:cubicBezTo>
                      <a:pt x="207" y="26"/>
                      <a:pt x="213" y="30"/>
                      <a:pt x="219" y="34"/>
                    </a:cubicBezTo>
                    <a:cubicBezTo>
                      <a:pt x="223" y="36"/>
                      <a:pt x="226" y="38"/>
                      <a:pt x="228" y="39"/>
                    </a:cubicBezTo>
                    <a:cubicBezTo>
                      <a:pt x="229" y="40"/>
                      <a:pt x="230" y="40"/>
                      <a:pt x="231" y="41"/>
                    </a:cubicBezTo>
                    <a:cubicBezTo>
                      <a:pt x="231" y="41"/>
                      <a:pt x="231" y="41"/>
                      <a:pt x="231" y="41"/>
                    </a:cubicBezTo>
                    <a:cubicBezTo>
                      <a:pt x="231" y="41"/>
                      <a:pt x="231" y="41"/>
                      <a:pt x="231" y="41"/>
                    </a:cubicBezTo>
                    <a:cubicBezTo>
                      <a:pt x="231" y="41"/>
                      <a:pt x="231" y="41"/>
                      <a:pt x="231" y="41"/>
                    </a:cubicBezTo>
                    <a:cubicBezTo>
                      <a:pt x="232" y="41"/>
                      <a:pt x="232" y="41"/>
                      <a:pt x="232" y="41"/>
                    </a:cubicBezTo>
                    <a:cubicBezTo>
                      <a:pt x="231" y="41"/>
                      <a:pt x="231" y="41"/>
                      <a:pt x="231" y="41"/>
                    </a:cubicBezTo>
                    <a:cubicBezTo>
                      <a:pt x="231" y="41"/>
                      <a:pt x="231" y="41"/>
                      <a:pt x="231" y="41"/>
                    </a:cubicBezTo>
                    <a:cubicBezTo>
                      <a:pt x="232" y="41"/>
                      <a:pt x="232" y="41"/>
                      <a:pt x="232" y="41"/>
                    </a:cubicBezTo>
                    <a:cubicBezTo>
                      <a:pt x="231" y="41"/>
                      <a:pt x="231" y="41"/>
                      <a:pt x="231" y="41"/>
                    </a:cubicBezTo>
                    <a:cubicBezTo>
                      <a:pt x="232" y="40"/>
                      <a:pt x="232" y="40"/>
                      <a:pt x="232" y="40"/>
                    </a:cubicBezTo>
                    <a:cubicBezTo>
                      <a:pt x="231" y="40"/>
                      <a:pt x="231" y="40"/>
                      <a:pt x="231" y="40"/>
                    </a:cubicBezTo>
                    <a:cubicBezTo>
                      <a:pt x="231" y="41"/>
                      <a:pt x="231" y="41"/>
                      <a:pt x="231" y="41"/>
                    </a:cubicBezTo>
                    <a:cubicBezTo>
                      <a:pt x="232" y="40"/>
                      <a:pt x="232" y="40"/>
                      <a:pt x="232" y="40"/>
                    </a:cubicBezTo>
                    <a:cubicBezTo>
                      <a:pt x="231" y="40"/>
                      <a:pt x="231" y="40"/>
                      <a:pt x="231" y="40"/>
                    </a:cubicBezTo>
                    <a:cubicBezTo>
                      <a:pt x="232" y="40"/>
                      <a:pt x="232" y="40"/>
                      <a:pt x="232" y="40"/>
                    </a:cubicBezTo>
                    <a:cubicBezTo>
                      <a:pt x="231" y="39"/>
                      <a:pt x="231" y="39"/>
                      <a:pt x="231" y="39"/>
                    </a:cubicBezTo>
                    <a:cubicBezTo>
                      <a:pt x="232" y="40"/>
                      <a:pt x="232" y="40"/>
                      <a:pt x="232" y="40"/>
                    </a:cubicBezTo>
                    <a:cubicBezTo>
                      <a:pt x="232" y="39"/>
                      <a:pt x="232" y="39"/>
                      <a:pt x="232" y="39"/>
                    </a:cubicBezTo>
                    <a:cubicBezTo>
                      <a:pt x="231" y="39"/>
                      <a:pt x="231" y="39"/>
                      <a:pt x="231" y="39"/>
                    </a:cubicBezTo>
                    <a:cubicBezTo>
                      <a:pt x="232" y="40"/>
                      <a:pt x="232" y="40"/>
                      <a:pt x="232" y="40"/>
                    </a:cubicBezTo>
                    <a:cubicBezTo>
                      <a:pt x="232" y="39"/>
                      <a:pt x="232" y="39"/>
                      <a:pt x="232" y="39"/>
                    </a:cubicBezTo>
                    <a:cubicBezTo>
                      <a:pt x="232" y="40"/>
                      <a:pt x="232" y="40"/>
                      <a:pt x="232" y="40"/>
                    </a:cubicBezTo>
                    <a:cubicBezTo>
                      <a:pt x="232" y="39"/>
                      <a:pt x="232" y="39"/>
                      <a:pt x="232" y="39"/>
                    </a:cubicBezTo>
                    <a:cubicBezTo>
                      <a:pt x="232" y="39"/>
                      <a:pt x="232" y="39"/>
                      <a:pt x="232" y="39"/>
                    </a:cubicBezTo>
                    <a:cubicBezTo>
                      <a:pt x="232" y="40"/>
                      <a:pt x="232" y="40"/>
                      <a:pt x="232" y="40"/>
                    </a:cubicBezTo>
                    <a:cubicBezTo>
                      <a:pt x="232" y="39"/>
                      <a:pt x="232" y="39"/>
                      <a:pt x="232" y="39"/>
                    </a:cubicBezTo>
                    <a:cubicBezTo>
                      <a:pt x="232" y="40"/>
                      <a:pt x="232" y="40"/>
                      <a:pt x="232" y="40"/>
                    </a:cubicBezTo>
                    <a:cubicBezTo>
                      <a:pt x="233" y="39"/>
                      <a:pt x="233" y="39"/>
                      <a:pt x="233" y="39"/>
                    </a:cubicBezTo>
                    <a:cubicBezTo>
                      <a:pt x="232" y="39"/>
                      <a:pt x="232" y="39"/>
                      <a:pt x="232" y="39"/>
                    </a:cubicBezTo>
                    <a:cubicBezTo>
                      <a:pt x="232" y="40"/>
                      <a:pt x="232" y="40"/>
                      <a:pt x="232" y="40"/>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2" y="38"/>
                      <a:pt x="230" y="38"/>
                    </a:cubicBezTo>
                    <a:cubicBezTo>
                      <a:pt x="226" y="36"/>
                      <a:pt x="217" y="31"/>
                      <a:pt x="209" y="28"/>
                    </a:cubicBezTo>
                    <a:cubicBezTo>
                      <a:pt x="205" y="26"/>
                      <a:pt x="201" y="24"/>
                      <a:pt x="198" y="22"/>
                    </a:cubicBezTo>
                    <a:cubicBezTo>
                      <a:pt x="196" y="22"/>
                      <a:pt x="195" y="21"/>
                      <a:pt x="194" y="21"/>
                    </a:cubicBezTo>
                    <a:cubicBezTo>
                      <a:pt x="193" y="21"/>
                      <a:pt x="193" y="20"/>
                      <a:pt x="192" y="20"/>
                    </a:cubicBezTo>
                    <a:cubicBezTo>
                      <a:pt x="192" y="20"/>
                      <a:pt x="192" y="20"/>
                      <a:pt x="191" y="20"/>
                    </a:cubicBezTo>
                    <a:cubicBezTo>
                      <a:pt x="190" y="20"/>
                      <a:pt x="190" y="20"/>
                      <a:pt x="190" y="20"/>
                    </a:cubicBezTo>
                    <a:cubicBezTo>
                      <a:pt x="190" y="20"/>
                      <a:pt x="190" y="20"/>
                      <a:pt x="190" y="21"/>
                    </a:cubicBezTo>
                    <a:cubicBezTo>
                      <a:pt x="189" y="21"/>
                      <a:pt x="189" y="22"/>
                      <a:pt x="190" y="23"/>
                    </a:cubicBezTo>
                    <a:cubicBezTo>
                      <a:pt x="202" y="31"/>
                      <a:pt x="202" y="31"/>
                      <a:pt x="202" y="31"/>
                    </a:cubicBezTo>
                    <a:cubicBezTo>
                      <a:pt x="176" y="18"/>
                      <a:pt x="176" y="18"/>
                      <a:pt x="176" y="18"/>
                    </a:cubicBezTo>
                    <a:cubicBezTo>
                      <a:pt x="175" y="17"/>
                      <a:pt x="174" y="17"/>
                      <a:pt x="174" y="18"/>
                    </a:cubicBezTo>
                    <a:cubicBezTo>
                      <a:pt x="173" y="19"/>
                      <a:pt x="173" y="20"/>
                      <a:pt x="174" y="20"/>
                    </a:cubicBezTo>
                    <a:cubicBezTo>
                      <a:pt x="223" y="50"/>
                      <a:pt x="223" y="50"/>
                      <a:pt x="223" y="50"/>
                    </a:cubicBezTo>
                    <a:cubicBezTo>
                      <a:pt x="223" y="49"/>
                      <a:pt x="223" y="49"/>
                      <a:pt x="223" y="49"/>
                    </a:cubicBezTo>
                    <a:cubicBezTo>
                      <a:pt x="222" y="48"/>
                      <a:pt x="222" y="48"/>
                      <a:pt x="222" y="48"/>
                    </a:cubicBezTo>
                    <a:cubicBezTo>
                      <a:pt x="223" y="49"/>
                      <a:pt x="223" y="49"/>
                      <a:pt x="223" y="49"/>
                    </a:cubicBezTo>
                    <a:cubicBezTo>
                      <a:pt x="223" y="48"/>
                      <a:pt x="223" y="48"/>
                      <a:pt x="223" y="48"/>
                    </a:cubicBezTo>
                    <a:cubicBezTo>
                      <a:pt x="222" y="48"/>
                      <a:pt x="222" y="48"/>
                      <a:pt x="222" y="48"/>
                    </a:cubicBezTo>
                    <a:cubicBezTo>
                      <a:pt x="223" y="49"/>
                      <a:pt x="223" y="49"/>
                      <a:pt x="223" y="49"/>
                    </a:cubicBezTo>
                    <a:cubicBezTo>
                      <a:pt x="223" y="48"/>
                      <a:pt x="223" y="48"/>
                      <a:pt x="223" y="48"/>
                    </a:cubicBezTo>
                    <a:cubicBezTo>
                      <a:pt x="223" y="49"/>
                      <a:pt x="223" y="49"/>
                      <a:pt x="223" y="49"/>
                    </a:cubicBezTo>
                    <a:cubicBezTo>
                      <a:pt x="223" y="48"/>
                      <a:pt x="223" y="48"/>
                      <a:pt x="223" y="48"/>
                    </a:cubicBezTo>
                    <a:cubicBezTo>
                      <a:pt x="223" y="48"/>
                      <a:pt x="223" y="48"/>
                      <a:pt x="223" y="48"/>
                    </a:cubicBezTo>
                    <a:cubicBezTo>
                      <a:pt x="223" y="49"/>
                      <a:pt x="223" y="49"/>
                      <a:pt x="223" y="49"/>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2" y="47"/>
                    </a:cubicBezTo>
                    <a:cubicBezTo>
                      <a:pt x="220" y="46"/>
                      <a:pt x="215" y="44"/>
                      <a:pt x="209" y="41"/>
                    </a:cubicBezTo>
                    <a:cubicBezTo>
                      <a:pt x="200" y="36"/>
                      <a:pt x="188" y="29"/>
                      <a:pt x="179" y="24"/>
                    </a:cubicBezTo>
                    <a:cubicBezTo>
                      <a:pt x="174" y="21"/>
                      <a:pt x="170" y="19"/>
                      <a:pt x="167" y="17"/>
                    </a:cubicBezTo>
                    <a:cubicBezTo>
                      <a:pt x="164" y="16"/>
                      <a:pt x="163" y="15"/>
                      <a:pt x="163" y="15"/>
                    </a:cubicBezTo>
                    <a:cubicBezTo>
                      <a:pt x="162" y="14"/>
                      <a:pt x="161" y="15"/>
                      <a:pt x="160" y="15"/>
                    </a:cubicBezTo>
                    <a:cubicBezTo>
                      <a:pt x="160" y="16"/>
                      <a:pt x="160" y="17"/>
                      <a:pt x="161" y="17"/>
                    </a:cubicBezTo>
                    <a:cubicBezTo>
                      <a:pt x="218" y="53"/>
                      <a:pt x="218" y="53"/>
                      <a:pt x="218" y="53"/>
                    </a:cubicBezTo>
                    <a:cubicBezTo>
                      <a:pt x="219" y="52"/>
                      <a:pt x="219" y="52"/>
                      <a:pt x="219" y="52"/>
                    </a:cubicBezTo>
                    <a:cubicBezTo>
                      <a:pt x="217" y="51"/>
                      <a:pt x="217" y="51"/>
                      <a:pt x="217" y="51"/>
                    </a:cubicBezTo>
                    <a:cubicBezTo>
                      <a:pt x="219" y="52"/>
                      <a:pt x="219" y="52"/>
                      <a:pt x="219" y="52"/>
                    </a:cubicBezTo>
                    <a:cubicBezTo>
                      <a:pt x="218" y="50"/>
                      <a:pt x="218" y="50"/>
                      <a:pt x="218" y="50"/>
                    </a:cubicBezTo>
                    <a:cubicBezTo>
                      <a:pt x="217" y="51"/>
                      <a:pt x="217" y="51"/>
                      <a:pt x="217" y="51"/>
                    </a:cubicBezTo>
                    <a:cubicBezTo>
                      <a:pt x="219" y="52"/>
                      <a:pt x="219" y="52"/>
                      <a:pt x="219" y="52"/>
                    </a:cubicBezTo>
                    <a:cubicBezTo>
                      <a:pt x="218" y="50"/>
                      <a:pt x="218" y="50"/>
                      <a:pt x="218" y="50"/>
                    </a:cubicBezTo>
                    <a:cubicBezTo>
                      <a:pt x="219" y="51"/>
                      <a:pt x="219" y="51"/>
                      <a:pt x="219" y="51"/>
                    </a:cubicBezTo>
                    <a:cubicBezTo>
                      <a:pt x="219" y="50"/>
                      <a:pt x="219" y="50"/>
                      <a:pt x="219" y="50"/>
                    </a:cubicBezTo>
                    <a:cubicBezTo>
                      <a:pt x="218" y="50"/>
                      <a:pt x="218" y="50"/>
                      <a:pt x="218" y="50"/>
                    </a:cubicBezTo>
                    <a:cubicBezTo>
                      <a:pt x="219" y="51"/>
                      <a:pt x="219" y="51"/>
                      <a:pt x="219" y="51"/>
                    </a:cubicBezTo>
                    <a:cubicBezTo>
                      <a:pt x="219" y="50"/>
                      <a:pt x="219" y="50"/>
                      <a:pt x="219" y="50"/>
                    </a:cubicBezTo>
                    <a:cubicBezTo>
                      <a:pt x="219" y="51"/>
                      <a:pt x="219" y="51"/>
                      <a:pt x="219" y="51"/>
                    </a:cubicBezTo>
                    <a:cubicBezTo>
                      <a:pt x="219" y="50"/>
                      <a:pt x="219" y="50"/>
                      <a:pt x="219" y="50"/>
                    </a:cubicBezTo>
                    <a:cubicBezTo>
                      <a:pt x="219" y="50"/>
                      <a:pt x="219" y="50"/>
                      <a:pt x="219" y="50"/>
                    </a:cubicBezTo>
                    <a:cubicBezTo>
                      <a:pt x="219" y="51"/>
                      <a:pt x="219" y="51"/>
                      <a:pt x="219" y="51"/>
                    </a:cubicBezTo>
                    <a:cubicBezTo>
                      <a:pt x="219" y="50"/>
                      <a:pt x="219" y="50"/>
                      <a:pt x="219" y="50"/>
                    </a:cubicBezTo>
                    <a:cubicBezTo>
                      <a:pt x="219" y="50"/>
                      <a:pt x="218" y="50"/>
                      <a:pt x="217" y="50"/>
                    </a:cubicBezTo>
                    <a:cubicBezTo>
                      <a:pt x="212" y="47"/>
                      <a:pt x="196" y="38"/>
                      <a:pt x="182" y="30"/>
                    </a:cubicBezTo>
                    <a:cubicBezTo>
                      <a:pt x="174" y="26"/>
                      <a:pt x="167" y="22"/>
                      <a:pt x="162" y="19"/>
                    </a:cubicBezTo>
                    <a:cubicBezTo>
                      <a:pt x="157" y="16"/>
                      <a:pt x="153" y="14"/>
                      <a:pt x="153" y="14"/>
                    </a:cubicBezTo>
                    <a:cubicBezTo>
                      <a:pt x="153" y="13"/>
                      <a:pt x="152" y="14"/>
                      <a:pt x="151" y="14"/>
                    </a:cubicBezTo>
                    <a:cubicBezTo>
                      <a:pt x="151" y="15"/>
                      <a:pt x="151" y="16"/>
                      <a:pt x="152" y="16"/>
                    </a:cubicBezTo>
                    <a:cubicBezTo>
                      <a:pt x="152" y="16"/>
                      <a:pt x="156" y="19"/>
                      <a:pt x="162" y="22"/>
                    </a:cubicBezTo>
                    <a:cubicBezTo>
                      <a:pt x="170" y="27"/>
                      <a:pt x="183" y="35"/>
                      <a:pt x="194" y="42"/>
                    </a:cubicBezTo>
                    <a:cubicBezTo>
                      <a:pt x="200" y="45"/>
                      <a:pt x="205" y="48"/>
                      <a:pt x="208" y="50"/>
                    </a:cubicBezTo>
                    <a:cubicBezTo>
                      <a:pt x="210" y="52"/>
                      <a:pt x="211" y="53"/>
                      <a:pt x="212" y="53"/>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4" y="54"/>
                      <a:pt x="214" y="54"/>
                      <a:pt x="214" y="54"/>
                    </a:cubicBezTo>
                    <a:cubicBezTo>
                      <a:pt x="213" y="54"/>
                      <a:pt x="213" y="54"/>
                      <a:pt x="213" y="54"/>
                    </a:cubicBezTo>
                    <a:cubicBezTo>
                      <a:pt x="213" y="54"/>
                      <a:pt x="213" y="54"/>
                      <a:pt x="213" y="54"/>
                    </a:cubicBezTo>
                    <a:cubicBezTo>
                      <a:pt x="214" y="54"/>
                      <a:pt x="214" y="54"/>
                      <a:pt x="214" y="54"/>
                    </a:cubicBezTo>
                    <a:cubicBezTo>
                      <a:pt x="213" y="54"/>
                      <a:pt x="213" y="54"/>
                      <a:pt x="213" y="54"/>
                    </a:cubicBezTo>
                    <a:cubicBezTo>
                      <a:pt x="215" y="54"/>
                      <a:pt x="215" y="54"/>
                      <a:pt x="215" y="54"/>
                    </a:cubicBezTo>
                    <a:cubicBezTo>
                      <a:pt x="213" y="53"/>
                      <a:pt x="213" y="53"/>
                      <a:pt x="213" y="53"/>
                    </a:cubicBezTo>
                    <a:cubicBezTo>
                      <a:pt x="213" y="54"/>
                      <a:pt x="213" y="54"/>
                      <a:pt x="213" y="54"/>
                    </a:cubicBezTo>
                    <a:cubicBezTo>
                      <a:pt x="215" y="54"/>
                      <a:pt x="215" y="54"/>
                      <a:pt x="215" y="54"/>
                    </a:cubicBezTo>
                    <a:cubicBezTo>
                      <a:pt x="213" y="53"/>
                      <a:pt x="213" y="53"/>
                      <a:pt x="213" y="53"/>
                    </a:cubicBezTo>
                    <a:cubicBezTo>
                      <a:pt x="215" y="54"/>
                      <a:pt x="215" y="54"/>
                      <a:pt x="215" y="54"/>
                    </a:cubicBezTo>
                    <a:cubicBezTo>
                      <a:pt x="214" y="53"/>
                      <a:pt x="214" y="53"/>
                      <a:pt x="214" y="53"/>
                    </a:cubicBezTo>
                    <a:cubicBezTo>
                      <a:pt x="215" y="54"/>
                      <a:pt x="215" y="54"/>
                      <a:pt x="215" y="54"/>
                    </a:cubicBezTo>
                    <a:cubicBezTo>
                      <a:pt x="215" y="52"/>
                      <a:pt x="215" y="52"/>
                      <a:pt x="215" y="52"/>
                    </a:cubicBezTo>
                    <a:cubicBezTo>
                      <a:pt x="214" y="52"/>
                      <a:pt x="214" y="52"/>
                      <a:pt x="214" y="53"/>
                    </a:cubicBezTo>
                    <a:cubicBezTo>
                      <a:pt x="215" y="54"/>
                      <a:pt x="215" y="54"/>
                      <a:pt x="215" y="54"/>
                    </a:cubicBezTo>
                    <a:cubicBezTo>
                      <a:pt x="215" y="52"/>
                      <a:pt x="215" y="52"/>
                      <a:pt x="215" y="52"/>
                    </a:cubicBezTo>
                    <a:cubicBezTo>
                      <a:pt x="215" y="53"/>
                      <a:pt x="215" y="53"/>
                      <a:pt x="215" y="53"/>
                    </a:cubicBezTo>
                    <a:cubicBezTo>
                      <a:pt x="215" y="52"/>
                      <a:pt x="215" y="52"/>
                      <a:pt x="215" y="52"/>
                    </a:cubicBezTo>
                    <a:cubicBezTo>
                      <a:pt x="215" y="52"/>
                      <a:pt x="215" y="52"/>
                      <a:pt x="215" y="52"/>
                    </a:cubicBezTo>
                    <a:cubicBezTo>
                      <a:pt x="215" y="53"/>
                      <a:pt x="215" y="53"/>
                      <a:pt x="215" y="53"/>
                    </a:cubicBezTo>
                    <a:cubicBezTo>
                      <a:pt x="215" y="52"/>
                      <a:pt x="215" y="52"/>
                      <a:pt x="215" y="52"/>
                    </a:cubicBezTo>
                    <a:cubicBezTo>
                      <a:pt x="215" y="52"/>
                      <a:pt x="214" y="52"/>
                      <a:pt x="214" y="52"/>
                    </a:cubicBezTo>
                    <a:cubicBezTo>
                      <a:pt x="209" y="49"/>
                      <a:pt x="190" y="38"/>
                      <a:pt x="173" y="29"/>
                    </a:cubicBezTo>
                    <a:cubicBezTo>
                      <a:pt x="164" y="24"/>
                      <a:pt x="156" y="19"/>
                      <a:pt x="149" y="16"/>
                    </a:cubicBezTo>
                    <a:cubicBezTo>
                      <a:pt x="146" y="14"/>
                      <a:pt x="143" y="12"/>
                      <a:pt x="141" y="11"/>
                    </a:cubicBezTo>
                    <a:cubicBezTo>
                      <a:pt x="140" y="11"/>
                      <a:pt x="139" y="10"/>
                      <a:pt x="138" y="10"/>
                    </a:cubicBezTo>
                    <a:cubicBezTo>
                      <a:pt x="137" y="10"/>
                      <a:pt x="137" y="10"/>
                      <a:pt x="137" y="10"/>
                    </a:cubicBezTo>
                    <a:cubicBezTo>
                      <a:pt x="137" y="10"/>
                      <a:pt x="137" y="10"/>
                      <a:pt x="137" y="10"/>
                    </a:cubicBezTo>
                    <a:cubicBezTo>
                      <a:pt x="136" y="10"/>
                      <a:pt x="136" y="10"/>
                      <a:pt x="136" y="10"/>
                    </a:cubicBezTo>
                    <a:cubicBezTo>
                      <a:pt x="136" y="10"/>
                      <a:pt x="135" y="10"/>
                      <a:pt x="135" y="10"/>
                    </a:cubicBezTo>
                    <a:cubicBezTo>
                      <a:pt x="135" y="11"/>
                      <a:pt x="135" y="11"/>
                      <a:pt x="135" y="11"/>
                    </a:cubicBezTo>
                    <a:cubicBezTo>
                      <a:pt x="135" y="12"/>
                      <a:pt x="135" y="12"/>
                      <a:pt x="136" y="12"/>
                    </a:cubicBezTo>
                    <a:cubicBezTo>
                      <a:pt x="136" y="12"/>
                      <a:pt x="140" y="15"/>
                      <a:pt x="147" y="19"/>
                    </a:cubicBezTo>
                    <a:cubicBezTo>
                      <a:pt x="158" y="26"/>
                      <a:pt x="173" y="35"/>
                      <a:pt x="186" y="43"/>
                    </a:cubicBezTo>
                    <a:cubicBezTo>
                      <a:pt x="193" y="47"/>
                      <a:pt x="198" y="51"/>
                      <a:pt x="203" y="54"/>
                    </a:cubicBezTo>
                    <a:cubicBezTo>
                      <a:pt x="205" y="55"/>
                      <a:pt x="206" y="56"/>
                      <a:pt x="208" y="57"/>
                    </a:cubicBezTo>
                    <a:cubicBezTo>
                      <a:pt x="208" y="57"/>
                      <a:pt x="209" y="58"/>
                      <a:pt x="209" y="58"/>
                    </a:cubicBezTo>
                    <a:cubicBezTo>
                      <a:pt x="209" y="58"/>
                      <a:pt x="209" y="58"/>
                      <a:pt x="209" y="58"/>
                    </a:cubicBezTo>
                    <a:cubicBezTo>
                      <a:pt x="210" y="58"/>
                      <a:pt x="210" y="58"/>
                      <a:pt x="210" y="58"/>
                    </a:cubicBezTo>
                    <a:cubicBezTo>
                      <a:pt x="209" y="58"/>
                      <a:pt x="209" y="58"/>
                      <a:pt x="209" y="58"/>
                    </a:cubicBezTo>
                    <a:cubicBezTo>
                      <a:pt x="209" y="58"/>
                      <a:pt x="209" y="58"/>
                      <a:pt x="209" y="58"/>
                    </a:cubicBezTo>
                    <a:cubicBezTo>
                      <a:pt x="210" y="58"/>
                      <a:pt x="210" y="58"/>
                      <a:pt x="210" y="58"/>
                    </a:cubicBezTo>
                    <a:cubicBezTo>
                      <a:pt x="209" y="58"/>
                      <a:pt x="209" y="58"/>
                      <a:pt x="209" y="58"/>
                    </a:cubicBezTo>
                    <a:cubicBezTo>
                      <a:pt x="210" y="57"/>
                      <a:pt x="210" y="57"/>
                      <a:pt x="210" y="57"/>
                    </a:cubicBezTo>
                    <a:cubicBezTo>
                      <a:pt x="209" y="57"/>
                      <a:pt x="209" y="57"/>
                      <a:pt x="209" y="57"/>
                    </a:cubicBezTo>
                    <a:cubicBezTo>
                      <a:pt x="209" y="58"/>
                      <a:pt x="209" y="58"/>
                      <a:pt x="209" y="58"/>
                    </a:cubicBezTo>
                    <a:cubicBezTo>
                      <a:pt x="210" y="57"/>
                      <a:pt x="210" y="57"/>
                      <a:pt x="210" y="57"/>
                    </a:cubicBezTo>
                    <a:cubicBezTo>
                      <a:pt x="209" y="57"/>
                      <a:pt x="209" y="57"/>
                      <a:pt x="209" y="57"/>
                    </a:cubicBezTo>
                    <a:cubicBezTo>
                      <a:pt x="210" y="57"/>
                      <a:pt x="210" y="57"/>
                      <a:pt x="210" y="57"/>
                    </a:cubicBezTo>
                    <a:cubicBezTo>
                      <a:pt x="209" y="57"/>
                      <a:pt x="209" y="57"/>
                      <a:pt x="209" y="57"/>
                    </a:cubicBezTo>
                    <a:cubicBezTo>
                      <a:pt x="209" y="57"/>
                      <a:pt x="209" y="57"/>
                      <a:pt x="209" y="57"/>
                    </a:cubicBezTo>
                    <a:cubicBezTo>
                      <a:pt x="210" y="57"/>
                      <a:pt x="210" y="57"/>
                      <a:pt x="210" y="57"/>
                    </a:cubicBezTo>
                    <a:cubicBezTo>
                      <a:pt x="209" y="57"/>
                      <a:pt x="209" y="57"/>
                      <a:pt x="209" y="57"/>
                    </a:cubicBezTo>
                    <a:cubicBezTo>
                      <a:pt x="210" y="57"/>
                      <a:pt x="210" y="57"/>
                      <a:pt x="210" y="57"/>
                    </a:cubicBezTo>
                    <a:cubicBezTo>
                      <a:pt x="211" y="56"/>
                      <a:pt x="211" y="56"/>
                      <a:pt x="211" y="56"/>
                    </a:cubicBezTo>
                    <a:cubicBezTo>
                      <a:pt x="124" y="8"/>
                      <a:pt x="124" y="8"/>
                      <a:pt x="124" y="8"/>
                    </a:cubicBezTo>
                    <a:cubicBezTo>
                      <a:pt x="124" y="8"/>
                      <a:pt x="123" y="8"/>
                      <a:pt x="123" y="8"/>
                    </a:cubicBezTo>
                    <a:cubicBezTo>
                      <a:pt x="122" y="8"/>
                      <a:pt x="122" y="9"/>
                      <a:pt x="122" y="9"/>
                    </a:cubicBezTo>
                    <a:cubicBezTo>
                      <a:pt x="122" y="10"/>
                      <a:pt x="122" y="10"/>
                      <a:pt x="122" y="10"/>
                    </a:cubicBezTo>
                    <a:cubicBezTo>
                      <a:pt x="123" y="10"/>
                      <a:pt x="123" y="10"/>
                      <a:pt x="123" y="10"/>
                    </a:cubicBezTo>
                    <a:cubicBezTo>
                      <a:pt x="123" y="11"/>
                      <a:pt x="124" y="11"/>
                      <a:pt x="124" y="12"/>
                    </a:cubicBezTo>
                    <a:cubicBezTo>
                      <a:pt x="130" y="16"/>
                      <a:pt x="151" y="29"/>
                      <a:pt x="170" y="40"/>
                    </a:cubicBezTo>
                    <a:cubicBezTo>
                      <a:pt x="189" y="52"/>
                      <a:pt x="207" y="63"/>
                      <a:pt x="207" y="63"/>
                    </a:cubicBezTo>
                    <a:cubicBezTo>
                      <a:pt x="207" y="63"/>
                      <a:pt x="208" y="63"/>
                      <a:pt x="208" y="63"/>
                    </a:cubicBezTo>
                    <a:cubicBezTo>
                      <a:pt x="209" y="63"/>
                      <a:pt x="209" y="63"/>
                      <a:pt x="209" y="63"/>
                    </a:cubicBezTo>
                    <a:cubicBezTo>
                      <a:pt x="209" y="62"/>
                      <a:pt x="209" y="62"/>
                      <a:pt x="209" y="61"/>
                    </a:cubicBezTo>
                    <a:cubicBezTo>
                      <a:pt x="209" y="61"/>
                      <a:pt x="209" y="61"/>
                      <a:pt x="209" y="61"/>
                    </a:cubicBezTo>
                    <a:cubicBezTo>
                      <a:pt x="209" y="61"/>
                      <a:pt x="185" y="47"/>
                      <a:pt x="161" y="33"/>
                    </a:cubicBezTo>
                    <a:cubicBezTo>
                      <a:pt x="149" y="26"/>
                      <a:pt x="137" y="19"/>
                      <a:pt x="127" y="13"/>
                    </a:cubicBezTo>
                    <a:cubicBezTo>
                      <a:pt x="122" y="11"/>
                      <a:pt x="118" y="8"/>
                      <a:pt x="115" y="7"/>
                    </a:cubicBezTo>
                    <a:cubicBezTo>
                      <a:pt x="113" y="6"/>
                      <a:pt x="112" y="6"/>
                      <a:pt x="111" y="5"/>
                    </a:cubicBezTo>
                    <a:cubicBezTo>
                      <a:pt x="109" y="5"/>
                      <a:pt x="109" y="4"/>
                      <a:pt x="108" y="4"/>
                    </a:cubicBezTo>
                    <a:cubicBezTo>
                      <a:pt x="107" y="5"/>
                      <a:pt x="107" y="5"/>
                      <a:pt x="107" y="5"/>
                    </a:cubicBezTo>
                    <a:cubicBezTo>
                      <a:pt x="107" y="5"/>
                      <a:pt x="106" y="5"/>
                      <a:pt x="106" y="5"/>
                    </a:cubicBezTo>
                    <a:cubicBezTo>
                      <a:pt x="106" y="6"/>
                      <a:pt x="106" y="6"/>
                      <a:pt x="106" y="6"/>
                    </a:cubicBezTo>
                    <a:cubicBezTo>
                      <a:pt x="106" y="7"/>
                      <a:pt x="106" y="7"/>
                      <a:pt x="107" y="7"/>
                    </a:cubicBezTo>
                    <a:cubicBezTo>
                      <a:pt x="107" y="7"/>
                      <a:pt x="113" y="11"/>
                      <a:pt x="122" y="16"/>
                    </a:cubicBezTo>
                    <a:cubicBezTo>
                      <a:pt x="135" y="25"/>
                      <a:pt x="155" y="37"/>
                      <a:pt x="172" y="47"/>
                    </a:cubicBezTo>
                    <a:cubicBezTo>
                      <a:pt x="181" y="53"/>
                      <a:pt x="188" y="57"/>
                      <a:pt x="194" y="61"/>
                    </a:cubicBezTo>
                    <a:cubicBezTo>
                      <a:pt x="196" y="63"/>
                      <a:pt x="199" y="64"/>
                      <a:pt x="200" y="65"/>
                    </a:cubicBezTo>
                    <a:cubicBezTo>
                      <a:pt x="201" y="66"/>
                      <a:pt x="201" y="66"/>
                      <a:pt x="202" y="66"/>
                    </a:cubicBezTo>
                    <a:cubicBezTo>
                      <a:pt x="202" y="67"/>
                      <a:pt x="202" y="67"/>
                      <a:pt x="202" y="67"/>
                    </a:cubicBezTo>
                    <a:cubicBezTo>
                      <a:pt x="202" y="67"/>
                      <a:pt x="202" y="67"/>
                      <a:pt x="202" y="67"/>
                    </a:cubicBezTo>
                    <a:cubicBezTo>
                      <a:pt x="203" y="66"/>
                      <a:pt x="203" y="66"/>
                      <a:pt x="203" y="66"/>
                    </a:cubicBezTo>
                    <a:cubicBezTo>
                      <a:pt x="202" y="67"/>
                      <a:pt x="202" y="67"/>
                      <a:pt x="202" y="67"/>
                    </a:cubicBezTo>
                    <a:cubicBezTo>
                      <a:pt x="202" y="67"/>
                      <a:pt x="202" y="67"/>
                      <a:pt x="202" y="67"/>
                    </a:cubicBezTo>
                    <a:cubicBezTo>
                      <a:pt x="203" y="66"/>
                      <a:pt x="203" y="66"/>
                      <a:pt x="203" y="66"/>
                    </a:cubicBezTo>
                    <a:cubicBezTo>
                      <a:pt x="202" y="67"/>
                      <a:pt x="202" y="67"/>
                      <a:pt x="202" y="67"/>
                    </a:cubicBezTo>
                    <a:cubicBezTo>
                      <a:pt x="203" y="66"/>
                      <a:pt x="203" y="66"/>
                      <a:pt x="203" y="66"/>
                    </a:cubicBezTo>
                    <a:cubicBezTo>
                      <a:pt x="202" y="66"/>
                      <a:pt x="202" y="66"/>
                      <a:pt x="202" y="66"/>
                    </a:cubicBezTo>
                    <a:cubicBezTo>
                      <a:pt x="202" y="66"/>
                      <a:pt x="202" y="66"/>
                      <a:pt x="202" y="67"/>
                    </a:cubicBezTo>
                    <a:cubicBezTo>
                      <a:pt x="203" y="66"/>
                      <a:pt x="203" y="66"/>
                      <a:pt x="203" y="66"/>
                    </a:cubicBezTo>
                    <a:cubicBezTo>
                      <a:pt x="202" y="66"/>
                      <a:pt x="202" y="66"/>
                      <a:pt x="202" y="66"/>
                    </a:cubicBezTo>
                    <a:cubicBezTo>
                      <a:pt x="203" y="66"/>
                      <a:pt x="203" y="66"/>
                      <a:pt x="203" y="66"/>
                    </a:cubicBezTo>
                    <a:cubicBezTo>
                      <a:pt x="202" y="65"/>
                      <a:pt x="202" y="65"/>
                      <a:pt x="202" y="65"/>
                    </a:cubicBezTo>
                    <a:cubicBezTo>
                      <a:pt x="202" y="66"/>
                      <a:pt x="202" y="66"/>
                      <a:pt x="202" y="66"/>
                    </a:cubicBezTo>
                    <a:cubicBezTo>
                      <a:pt x="203" y="66"/>
                      <a:pt x="203" y="66"/>
                      <a:pt x="203" y="66"/>
                    </a:cubicBezTo>
                    <a:cubicBezTo>
                      <a:pt x="202" y="65"/>
                      <a:pt x="202" y="65"/>
                      <a:pt x="202" y="65"/>
                    </a:cubicBezTo>
                    <a:cubicBezTo>
                      <a:pt x="203" y="66"/>
                      <a:pt x="203" y="66"/>
                      <a:pt x="203" y="66"/>
                    </a:cubicBezTo>
                    <a:cubicBezTo>
                      <a:pt x="204" y="65"/>
                      <a:pt x="204" y="65"/>
                      <a:pt x="204" y="65"/>
                    </a:cubicBezTo>
                    <a:cubicBezTo>
                      <a:pt x="96" y="3"/>
                      <a:pt x="96" y="3"/>
                      <a:pt x="96" y="3"/>
                    </a:cubicBezTo>
                    <a:cubicBezTo>
                      <a:pt x="95" y="2"/>
                      <a:pt x="94" y="3"/>
                      <a:pt x="94" y="3"/>
                    </a:cubicBezTo>
                    <a:cubicBezTo>
                      <a:pt x="94" y="4"/>
                      <a:pt x="94" y="5"/>
                      <a:pt x="95" y="5"/>
                    </a:cubicBezTo>
                    <a:cubicBezTo>
                      <a:pt x="95" y="5"/>
                      <a:pt x="96" y="6"/>
                      <a:pt x="99" y="8"/>
                    </a:cubicBezTo>
                    <a:cubicBezTo>
                      <a:pt x="109" y="14"/>
                      <a:pt x="133" y="29"/>
                      <a:pt x="155" y="42"/>
                    </a:cubicBezTo>
                    <a:cubicBezTo>
                      <a:pt x="166" y="49"/>
                      <a:pt x="177" y="55"/>
                      <a:pt x="184" y="60"/>
                    </a:cubicBezTo>
                    <a:cubicBezTo>
                      <a:pt x="188" y="63"/>
                      <a:pt x="191" y="65"/>
                      <a:pt x="193" y="66"/>
                    </a:cubicBezTo>
                    <a:cubicBezTo>
                      <a:pt x="194" y="67"/>
                      <a:pt x="195" y="68"/>
                      <a:pt x="196" y="68"/>
                    </a:cubicBezTo>
                    <a:cubicBezTo>
                      <a:pt x="196" y="69"/>
                      <a:pt x="196" y="69"/>
                      <a:pt x="196" y="69"/>
                    </a:cubicBezTo>
                    <a:cubicBezTo>
                      <a:pt x="196" y="69"/>
                      <a:pt x="196" y="69"/>
                      <a:pt x="196" y="69"/>
                    </a:cubicBezTo>
                    <a:cubicBezTo>
                      <a:pt x="197" y="68"/>
                      <a:pt x="197" y="68"/>
                      <a:pt x="197" y="68"/>
                    </a:cubicBezTo>
                    <a:cubicBezTo>
                      <a:pt x="196" y="68"/>
                      <a:pt x="196" y="68"/>
                      <a:pt x="196" y="68"/>
                    </a:cubicBezTo>
                    <a:cubicBezTo>
                      <a:pt x="196" y="68"/>
                      <a:pt x="196" y="68"/>
                      <a:pt x="196" y="69"/>
                    </a:cubicBezTo>
                    <a:cubicBezTo>
                      <a:pt x="197" y="68"/>
                      <a:pt x="197" y="68"/>
                      <a:pt x="197" y="68"/>
                    </a:cubicBezTo>
                    <a:cubicBezTo>
                      <a:pt x="196" y="68"/>
                      <a:pt x="196" y="68"/>
                      <a:pt x="196" y="68"/>
                    </a:cubicBezTo>
                    <a:cubicBezTo>
                      <a:pt x="198" y="68"/>
                      <a:pt x="198" y="68"/>
                      <a:pt x="198" y="68"/>
                    </a:cubicBezTo>
                    <a:cubicBezTo>
                      <a:pt x="196" y="67"/>
                      <a:pt x="196" y="67"/>
                      <a:pt x="196" y="67"/>
                    </a:cubicBezTo>
                    <a:cubicBezTo>
                      <a:pt x="196" y="68"/>
                      <a:pt x="196" y="68"/>
                      <a:pt x="196" y="68"/>
                    </a:cubicBezTo>
                    <a:cubicBezTo>
                      <a:pt x="198" y="68"/>
                      <a:pt x="198" y="68"/>
                      <a:pt x="198" y="68"/>
                    </a:cubicBezTo>
                    <a:cubicBezTo>
                      <a:pt x="196" y="67"/>
                      <a:pt x="196" y="67"/>
                      <a:pt x="196" y="67"/>
                    </a:cubicBezTo>
                    <a:cubicBezTo>
                      <a:pt x="198" y="68"/>
                      <a:pt x="198" y="68"/>
                      <a:pt x="198" y="68"/>
                    </a:cubicBezTo>
                    <a:cubicBezTo>
                      <a:pt x="198" y="67"/>
                      <a:pt x="198" y="67"/>
                      <a:pt x="198" y="67"/>
                    </a:cubicBezTo>
                    <a:cubicBezTo>
                      <a:pt x="84" y="1"/>
                      <a:pt x="84" y="1"/>
                      <a:pt x="84" y="1"/>
                    </a:cubicBezTo>
                    <a:cubicBezTo>
                      <a:pt x="84" y="0"/>
                      <a:pt x="83" y="0"/>
                      <a:pt x="82" y="1"/>
                    </a:cubicBezTo>
                    <a:cubicBezTo>
                      <a:pt x="82" y="2"/>
                      <a:pt x="82" y="2"/>
                      <a:pt x="82" y="2"/>
                    </a:cubicBezTo>
                    <a:cubicBezTo>
                      <a:pt x="82" y="2"/>
                      <a:pt x="82" y="3"/>
                      <a:pt x="83" y="3"/>
                    </a:cubicBezTo>
                    <a:cubicBezTo>
                      <a:pt x="83" y="3"/>
                      <a:pt x="83" y="4"/>
                      <a:pt x="83" y="4"/>
                    </a:cubicBezTo>
                    <a:cubicBezTo>
                      <a:pt x="85" y="5"/>
                      <a:pt x="87" y="7"/>
                      <a:pt x="91" y="10"/>
                    </a:cubicBezTo>
                    <a:cubicBezTo>
                      <a:pt x="117" y="27"/>
                      <a:pt x="195" y="73"/>
                      <a:pt x="195" y="73"/>
                    </a:cubicBezTo>
                    <a:cubicBezTo>
                      <a:pt x="195" y="73"/>
                      <a:pt x="196" y="73"/>
                      <a:pt x="196" y="73"/>
                    </a:cubicBezTo>
                    <a:cubicBezTo>
                      <a:pt x="197" y="73"/>
                      <a:pt x="197" y="73"/>
                      <a:pt x="197" y="73"/>
                    </a:cubicBezTo>
                    <a:cubicBezTo>
                      <a:pt x="197" y="72"/>
                      <a:pt x="197" y="72"/>
                      <a:pt x="197" y="72"/>
                    </a:cubicBezTo>
                    <a:cubicBezTo>
                      <a:pt x="197" y="71"/>
                      <a:pt x="197" y="71"/>
                      <a:pt x="197" y="71"/>
                    </a:cubicBezTo>
                    <a:cubicBezTo>
                      <a:pt x="83" y="5"/>
                      <a:pt x="83" y="5"/>
                      <a:pt x="83" y="5"/>
                    </a:cubicBezTo>
                    <a:cubicBezTo>
                      <a:pt x="83" y="4"/>
                      <a:pt x="82" y="4"/>
                      <a:pt x="81" y="5"/>
                    </a:cubicBezTo>
                    <a:cubicBezTo>
                      <a:pt x="81" y="6"/>
                      <a:pt x="81" y="7"/>
                      <a:pt x="82" y="7"/>
                    </a:cubicBezTo>
                    <a:cubicBezTo>
                      <a:pt x="134" y="40"/>
                      <a:pt x="134" y="40"/>
                      <a:pt x="134" y="40"/>
                    </a:cubicBezTo>
                    <a:cubicBezTo>
                      <a:pt x="82" y="10"/>
                      <a:pt x="82" y="10"/>
                      <a:pt x="82" y="10"/>
                    </a:cubicBezTo>
                    <a:cubicBezTo>
                      <a:pt x="81" y="10"/>
                      <a:pt x="81" y="10"/>
                      <a:pt x="80" y="10"/>
                    </a:cubicBezTo>
                    <a:cubicBezTo>
                      <a:pt x="80" y="11"/>
                      <a:pt x="80" y="11"/>
                      <a:pt x="80" y="12"/>
                    </a:cubicBezTo>
                    <a:cubicBezTo>
                      <a:pt x="80" y="12"/>
                      <a:pt x="80" y="12"/>
                      <a:pt x="80" y="13"/>
                    </a:cubicBezTo>
                    <a:cubicBezTo>
                      <a:pt x="80" y="13"/>
                      <a:pt x="80" y="13"/>
                      <a:pt x="80" y="13"/>
                    </a:cubicBezTo>
                    <a:cubicBezTo>
                      <a:pt x="81" y="13"/>
                      <a:pt x="81" y="14"/>
                      <a:pt x="83" y="14"/>
                    </a:cubicBezTo>
                    <a:cubicBezTo>
                      <a:pt x="98" y="25"/>
                      <a:pt x="187" y="79"/>
                      <a:pt x="187" y="79"/>
                    </a:cubicBezTo>
                    <a:cubicBezTo>
                      <a:pt x="187" y="78"/>
                      <a:pt x="187" y="78"/>
                      <a:pt x="187" y="78"/>
                    </a:cubicBezTo>
                    <a:cubicBezTo>
                      <a:pt x="186" y="77"/>
                      <a:pt x="186" y="77"/>
                      <a:pt x="186" y="77"/>
                    </a:cubicBezTo>
                    <a:cubicBezTo>
                      <a:pt x="187" y="78"/>
                      <a:pt x="187" y="78"/>
                      <a:pt x="187" y="78"/>
                    </a:cubicBezTo>
                    <a:cubicBezTo>
                      <a:pt x="187" y="77"/>
                      <a:pt x="187" y="77"/>
                      <a:pt x="187" y="77"/>
                    </a:cubicBezTo>
                    <a:cubicBezTo>
                      <a:pt x="186" y="77"/>
                      <a:pt x="186" y="77"/>
                      <a:pt x="186" y="77"/>
                    </a:cubicBezTo>
                    <a:cubicBezTo>
                      <a:pt x="187" y="78"/>
                      <a:pt x="187" y="78"/>
                      <a:pt x="187" y="78"/>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6" y="76"/>
                      <a:pt x="185" y="76"/>
                    </a:cubicBezTo>
                    <a:cubicBezTo>
                      <a:pt x="181" y="74"/>
                      <a:pt x="172" y="70"/>
                      <a:pt x="162" y="64"/>
                    </a:cubicBezTo>
                    <a:cubicBezTo>
                      <a:pt x="146" y="55"/>
                      <a:pt x="126" y="43"/>
                      <a:pt x="110" y="34"/>
                    </a:cubicBezTo>
                    <a:cubicBezTo>
                      <a:pt x="102" y="29"/>
                      <a:pt x="95" y="25"/>
                      <a:pt x="90" y="22"/>
                    </a:cubicBezTo>
                    <a:cubicBezTo>
                      <a:pt x="85" y="19"/>
                      <a:pt x="82" y="17"/>
                      <a:pt x="82" y="17"/>
                    </a:cubicBezTo>
                    <a:cubicBezTo>
                      <a:pt x="81" y="17"/>
                      <a:pt x="81" y="17"/>
                      <a:pt x="80" y="17"/>
                    </a:cubicBezTo>
                    <a:cubicBezTo>
                      <a:pt x="80" y="18"/>
                      <a:pt x="80" y="18"/>
                      <a:pt x="80" y="18"/>
                    </a:cubicBezTo>
                    <a:cubicBezTo>
                      <a:pt x="80" y="19"/>
                      <a:pt x="80" y="19"/>
                      <a:pt x="80" y="20"/>
                    </a:cubicBezTo>
                    <a:cubicBezTo>
                      <a:pt x="81" y="20"/>
                      <a:pt x="82" y="21"/>
                      <a:pt x="83" y="22"/>
                    </a:cubicBezTo>
                    <a:cubicBezTo>
                      <a:pt x="87" y="25"/>
                      <a:pt x="95" y="31"/>
                      <a:pt x="105" y="37"/>
                    </a:cubicBezTo>
                    <a:cubicBezTo>
                      <a:pt x="135" y="56"/>
                      <a:pt x="182" y="83"/>
                      <a:pt x="182" y="83"/>
                    </a:cubicBezTo>
                    <a:cubicBezTo>
                      <a:pt x="183" y="82"/>
                      <a:pt x="183" y="82"/>
                      <a:pt x="183" y="82"/>
                    </a:cubicBezTo>
                    <a:cubicBezTo>
                      <a:pt x="182" y="81"/>
                      <a:pt x="182" y="81"/>
                      <a:pt x="182" y="81"/>
                    </a:cubicBezTo>
                    <a:cubicBezTo>
                      <a:pt x="183" y="82"/>
                      <a:pt x="183" y="82"/>
                      <a:pt x="183" y="82"/>
                    </a:cubicBezTo>
                    <a:cubicBezTo>
                      <a:pt x="183" y="80"/>
                      <a:pt x="183" y="80"/>
                      <a:pt x="183" y="80"/>
                    </a:cubicBezTo>
                    <a:cubicBezTo>
                      <a:pt x="182" y="81"/>
                      <a:pt x="182" y="81"/>
                      <a:pt x="182" y="81"/>
                    </a:cubicBezTo>
                    <a:cubicBezTo>
                      <a:pt x="183" y="82"/>
                      <a:pt x="183" y="82"/>
                      <a:pt x="183" y="82"/>
                    </a:cubicBezTo>
                    <a:cubicBezTo>
                      <a:pt x="183" y="80"/>
                      <a:pt x="183" y="80"/>
                      <a:pt x="183" y="80"/>
                    </a:cubicBezTo>
                    <a:cubicBezTo>
                      <a:pt x="183" y="82"/>
                      <a:pt x="183" y="82"/>
                      <a:pt x="183" y="82"/>
                    </a:cubicBezTo>
                    <a:cubicBezTo>
                      <a:pt x="183" y="80"/>
                      <a:pt x="183" y="80"/>
                      <a:pt x="183" y="80"/>
                    </a:cubicBezTo>
                    <a:cubicBezTo>
                      <a:pt x="183" y="80"/>
                      <a:pt x="183" y="80"/>
                      <a:pt x="183" y="80"/>
                    </a:cubicBezTo>
                    <a:cubicBezTo>
                      <a:pt x="183" y="82"/>
                      <a:pt x="183" y="82"/>
                      <a:pt x="183" y="82"/>
                    </a:cubicBezTo>
                    <a:cubicBezTo>
                      <a:pt x="183" y="80"/>
                      <a:pt x="183" y="80"/>
                      <a:pt x="183" y="80"/>
                    </a:cubicBezTo>
                    <a:cubicBezTo>
                      <a:pt x="183" y="81"/>
                      <a:pt x="183" y="81"/>
                      <a:pt x="183" y="81"/>
                    </a:cubicBezTo>
                    <a:cubicBezTo>
                      <a:pt x="183" y="80"/>
                      <a:pt x="183" y="80"/>
                      <a:pt x="183" y="80"/>
                    </a:cubicBezTo>
                    <a:cubicBezTo>
                      <a:pt x="183" y="80"/>
                      <a:pt x="183" y="80"/>
                      <a:pt x="183" y="80"/>
                    </a:cubicBezTo>
                    <a:cubicBezTo>
                      <a:pt x="183" y="81"/>
                      <a:pt x="183" y="81"/>
                      <a:pt x="183" y="81"/>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2" y="80"/>
                      <a:pt x="181" y="79"/>
                    </a:cubicBezTo>
                    <a:cubicBezTo>
                      <a:pt x="173" y="76"/>
                      <a:pt x="148" y="61"/>
                      <a:pt x="125" y="48"/>
                    </a:cubicBezTo>
                    <a:cubicBezTo>
                      <a:pt x="113" y="41"/>
                      <a:pt x="102" y="35"/>
                      <a:pt x="94" y="30"/>
                    </a:cubicBezTo>
                    <a:cubicBezTo>
                      <a:pt x="90" y="28"/>
                      <a:pt x="86" y="26"/>
                      <a:pt x="84" y="24"/>
                    </a:cubicBezTo>
                    <a:cubicBezTo>
                      <a:pt x="83" y="24"/>
                      <a:pt x="82" y="23"/>
                      <a:pt x="81" y="23"/>
                    </a:cubicBezTo>
                    <a:cubicBezTo>
                      <a:pt x="81" y="22"/>
                      <a:pt x="81" y="22"/>
                      <a:pt x="81" y="22"/>
                    </a:cubicBezTo>
                    <a:cubicBezTo>
                      <a:pt x="80" y="22"/>
                      <a:pt x="80" y="22"/>
                      <a:pt x="80" y="22"/>
                    </a:cubicBezTo>
                    <a:cubicBezTo>
                      <a:pt x="80" y="22"/>
                      <a:pt x="80" y="22"/>
                      <a:pt x="80" y="22"/>
                    </a:cubicBezTo>
                    <a:cubicBezTo>
                      <a:pt x="80" y="22"/>
                      <a:pt x="80" y="22"/>
                      <a:pt x="80" y="22"/>
                    </a:cubicBezTo>
                    <a:cubicBezTo>
                      <a:pt x="80" y="22"/>
                      <a:pt x="80" y="22"/>
                      <a:pt x="80" y="22"/>
                    </a:cubicBezTo>
                    <a:cubicBezTo>
                      <a:pt x="80" y="22"/>
                      <a:pt x="80" y="22"/>
                      <a:pt x="80" y="22"/>
                    </a:cubicBezTo>
                    <a:cubicBezTo>
                      <a:pt x="79" y="22"/>
                      <a:pt x="79" y="22"/>
                      <a:pt x="78" y="22"/>
                    </a:cubicBezTo>
                    <a:cubicBezTo>
                      <a:pt x="78" y="23"/>
                      <a:pt x="78" y="23"/>
                      <a:pt x="78" y="23"/>
                    </a:cubicBezTo>
                    <a:cubicBezTo>
                      <a:pt x="78" y="24"/>
                      <a:pt x="78" y="24"/>
                      <a:pt x="78" y="24"/>
                    </a:cubicBezTo>
                    <a:cubicBezTo>
                      <a:pt x="79" y="25"/>
                      <a:pt x="79" y="25"/>
                      <a:pt x="79" y="25"/>
                    </a:cubicBezTo>
                    <a:cubicBezTo>
                      <a:pt x="79" y="25"/>
                      <a:pt x="80" y="26"/>
                      <a:pt x="81" y="26"/>
                    </a:cubicBezTo>
                    <a:cubicBezTo>
                      <a:pt x="88" y="31"/>
                      <a:pt x="112" y="46"/>
                      <a:pt x="135" y="60"/>
                    </a:cubicBezTo>
                    <a:cubicBezTo>
                      <a:pt x="157" y="74"/>
                      <a:pt x="178" y="87"/>
                      <a:pt x="178" y="87"/>
                    </a:cubicBezTo>
                    <a:cubicBezTo>
                      <a:pt x="179" y="85"/>
                      <a:pt x="179" y="85"/>
                      <a:pt x="179" y="85"/>
                    </a:cubicBezTo>
                    <a:cubicBezTo>
                      <a:pt x="177" y="84"/>
                      <a:pt x="177" y="84"/>
                      <a:pt x="177" y="84"/>
                    </a:cubicBezTo>
                    <a:cubicBezTo>
                      <a:pt x="179" y="85"/>
                      <a:pt x="179" y="85"/>
                      <a:pt x="179" y="85"/>
                    </a:cubicBezTo>
                    <a:cubicBezTo>
                      <a:pt x="178" y="84"/>
                      <a:pt x="178" y="84"/>
                      <a:pt x="178" y="84"/>
                    </a:cubicBezTo>
                    <a:cubicBezTo>
                      <a:pt x="177" y="84"/>
                      <a:pt x="177" y="84"/>
                      <a:pt x="177" y="84"/>
                    </a:cubicBezTo>
                    <a:cubicBezTo>
                      <a:pt x="179" y="85"/>
                      <a:pt x="179" y="85"/>
                      <a:pt x="179" y="85"/>
                    </a:cubicBezTo>
                    <a:cubicBezTo>
                      <a:pt x="178" y="84"/>
                      <a:pt x="178" y="84"/>
                      <a:pt x="178" y="84"/>
                    </a:cubicBezTo>
                    <a:cubicBezTo>
                      <a:pt x="178" y="85"/>
                      <a:pt x="178" y="85"/>
                      <a:pt x="178" y="85"/>
                    </a:cubicBezTo>
                    <a:cubicBezTo>
                      <a:pt x="178" y="84"/>
                      <a:pt x="178" y="84"/>
                      <a:pt x="178" y="84"/>
                    </a:cubicBezTo>
                    <a:cubicBezTo>
                      <a:pt x="178" y="84"/>
                      <a:pt x="178" y="84"/>
                      <a:pt x="178" y="84"/>
                    </a:cubicBezTo>
                    <a:cubicBezTo>
                      <a:pt x="178" y="85"/>
                      <a:pt x="178" y="85"/>
                      <a:pt x="178" y="85"/>
                    </a:cubicBezTo>
                    <a:cubicBezTo>
                      <a:pt x="178" y="84"/>
                      <a:pt x="178" y="84"/>
                      <a:pt x="178" y="84"/>
                    </a:cubicBezTo>
                    <a:cubicBezTo>
                      <a:pt x="178" y="84"/>
                      <a:pt x="178" y="84"/>
                      <a:pt x="178" y="84"/>
                    </a:cubicBezTo>
                    <a:cubicBezTo>
                      <a:pt x="179" y="84"/>
                      <a:pt x="179" y="84"/>
                      <a:pt x="179" y="84"/>
                    </a:cubicBezTo>
                    <a:cubicBezTo>
                      <a:pt x="178" y="84"/>
                      <a:pt x="178" y="84"/>
                      <a:pt x="178" y="84"/>
                    </a:cubicBezTo>
                    <a:cubicBezTo>
                      <a:pt x="178" y="84"/>
                      <a:pt x="178" y="84"/>
                      <a:pt x="178" y="84"/>
                    </a:cubicBezTo>
                    <a:cubicBezTo>
                      <a:pt x="179" y="84"/>
                      <a:pt x="179" y="84"/>
                      <a:pt x="179" y="84"/>
                    </a:cubicBezTo>
                    <a:cubicBezTo>
                      <a:pt x="178" y="84"/>
                      <a:pt x="178" y="84"/>
                      <a:pt x="177" y="83"/>
                    </a:cubicBezTo>
                    <a:cubicBezTo>
                      <a:pt x="173" y="82"/>
                      <a:pt x="165" y="77"/>
                      <a:pt x="155" y="72"/>
                    </a:cubicBezTo>
                    <a:cubicBezTo>
                      <a:pt x="141" y="64"/>
                      <a:pt x="122" y="53"/>
                      <a:pt x="107" y="44"/>
                    </a:cubicBezTo>
                    <a:cubicBezTo>
                      <a:pt x="99" y="40"/>
                      <a:pt x="93" y="36"/>
                      <a:pt x="88" y="33"/>
                    </a:cubicBezTo>
                    <a:cubicBezTo>
                      <a:pt x="83" y="31"/>
                      <a:pt x="80" y="29"/>
                      <a:pt x="80" y="29"/>
                    </a:cubicBezTo>
                    <a:cubicBezTo>
                      <a:pt x="80" y="28"/>
                      <a:pt x="79" y="29"/>
                      <a:pt x="78" y="29"/>
                    </a:cubicBezTo>
                    <a:cubicBezTo>
                      <a:pt x="78" y="30"/>
                      <a:pt x="78" y="31"/>
                      <a:pt x="79" y="31"/>
                    </a:cubicBezTo>
                    <a:cubicBezTo>
                      <a:pt x="174" y="91"/>
                      <a:pt x="174" y="91"/>
                      <a:pt x="174" y="91"/>
                    </a:cubicBezTo>
                    <a:cubicBezTo>
                      <a:pt x="175" y="90"/>
                      <a:pt x="175" y="90"/>
                      <a:pt x="175" y="90"/>
                    </a:cubicBezTo>
                    <a:cubicBezTo>
                      <a:pt x="174" y="89"/>
                      <a:pt x="174" y="89"/>
                      <a:pt x="174" y="89"/>
                    </a:cubicBezTo>
                    <a:cubicBezTo>
                      <a:pt x="175" y="90"/>
                      <a:pt x="175" y="90"/>
                      <a:pt x="175" y="90"/>
                    </a:cubicBezTo>
                    <a:cubicBezTo>
                      <a:pt x="174" y="88"/>
                      <a:pt x="174" y="88"/>
                      <a:pt x="174" y="88"/>
                    </a:cubicBezTo>
                    <a:cubicBezTo>
                      <a:pt x="174" y="89"/>
                      <a:pt x="174" y="89"/>
                      <a:pt x="174" y="89"/>
                    </a:cubicBezTo>
                    <a:cubicBezTo>
                      <a:pt x="175" y="90"/>
                      <a:pt x="175" y="90"/>
                      <a:pt x="175" y="90"/>
                    </a:cubicBezTo>
                    <a:cubicBezTo>
                      <a:pt x="174" y="88"/>
                      <a:pt x="174" y="88"/>
                      <a:pt x="174" y="88"/>
                    </a:cubicBezTo>
                    <a:cubicBezTo>
                      <a:pt x="174" y="89"/>
                      <a:pt x="174" y="89"/>
                      <a:pt x="174" y="89"/>
                    </a:cubicBezTo>
                    <a:cubicBezTo>
                      <a:pt x="174" y="88"/>
                      <a:pt x="174" y="88"/>
                      <a:pt x="174" y="88"/>
                    </a:cubicBezTo>
                    <a:cubicBezTo>
                      <a:pt x="174" y="88"/>
                      <a:pt x="174" y="88"/>
                      <a:pt x="174" y="88"/>
                    </a:cubicBezTo>
                    <a:cubicBezTo>
                      <a:pt x="174" y="89"/>
                      <a:pt x="174" y="89"/>
                      <a:pt x="174" y="89"/>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3" y="88"/>
                    </a:cubicBezTo>
                    <a:cubicBezTo>
                      <a:pt x="169" y="86"/>
                      <a:pt x="161" y="82"/>
                      <a:pt x="152" y="77"/>
                    </a:cubicBezTo>
                    <a:cubicBezTo>
                      <a:pt x="138" y="69"/>
                      <a:pt x="120" y="59"/>
                      <a:pt x="105" y="50"/>
                    </a:cubicBezTo>
                    <a:cubicBezTo>
                      <a:pt x="98" y="46"/>
                      <a:pt x="92" y="43"/>
                      <a:pt x="88" y="40"/>
                    </a:cubicBezTo>
                    <a:cubicBezTo>
                      <a:pt x="83" y="37"/>
                      <a:pt x="80" y="36"/>
                      <a:pt x="80" y="36"/>
                    </a:cubicBezTo>
                    <a:cubicBezTo>
                      <a:pt x="80" y="35"/>
                      <a:pt x="79" y="35"/>
                      <a:pt x="78" y="36"/>
                    </a:cubicBezTo>
                    <a:cubicBezTo>
                      <a:pt x="78" y="37"/>
                      <a:pt x="78" y="37"/>
                      <a:pt x="78" y="37"/>
                    </a:cubicBezTo>
                    <a:cubicBezTo>
                      <a:pt x="78" y="38"/>
                      <a:pt x="78" y="38"/>
                      <a:pt x="79" y="38"/>
                    </a:cubicBezTo>
                    <a:cubicBezTo>
                      <a:pt x="79" y="39"/>
                      <a:pt x="80" y="40"/>
                      <a:pt x="81" y="40"/>
                    </a:cubicBezTo>
                    <a:cubicBezTo>
                      <a:pt x="84" y="43"/>
                      <a:pt x="92" y="48"/>
                      <a:pt x="101" y="54"/>
                    </a:cubicBezTo>
                    <a:cubicBezTo>
                      <a:pt x="128" y="71"/>
                      <a:pt x="170" y="95"/>
                      <a:pt x="170" y="95"/>
                    </a:cubicBezTo>
                    <a:cubicBezTo>
                      <a:pt x="170" y="94"/>
                      <a:pt x="170" y="94"/>
                      <a:pt x="170" y="94"/>
                    </a:cubicBezTo>
                    <a:cubicBezTo>
                      <a:pt x="169" y="93"/>
                      <a:pt x="169" y="93"/>
                      <a:pt x="169" y="93"/>
                    </a:cubicBezTo>
                    <a:cubicBezTo>
                      <a:pt x="170" y="94"/>
                      <a:pt x="170" y="94"/>
                      <a:pt x="170" y="94"/>
                    </a:cubicBezTo>
                    <a:cubicBezTo>
                      <a:pt x="170" y="92"/>
                      <a:pt x="170" y="92"/>
                      <a:pt x="170" y="92"/>
                    </a:cubicBezTo>
                    <a:cubicBezTo>
                      <a:pt x="169" y="93"/>
                      <a:pt x="169" y="93"/>
                      <a:pt x="169" y="93"/>
                    </a:cubicBezTo>
                    <a:cubicBezTo>
                      <a:pt x="170" y="94"/>
                      <a:pt x="170" y="94"/>
                      <a:pt x="170" y="94"/>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3"/>
                      <a:pt x="170" y="93"/>
                      <a:pt x="170" y="93"/>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2"/>
                      <a:pt x="170" y="92"/>
                      <a:pt x="169" y="91"/>
                    </a:cubicBezTo>
                    <a:cubicBezTo>
                      <a:pt x="161" y="88"/>
                      <a:pt x="138" y="75"/>
                      <a:pt x="117" y="63"/>
                    </a:cubicBezTo>
                    <a:cubicBezTo>
                      <a:pt x="106" y="57"/>
                      <a:pt x="96" y="51"/>
                      <a:pt x="89" y="46"/>
                    </a:cubicBezTo>
                    <a:cubicBezTo>
                      <a:pt x="81" y="42"/>
                      <a:pt x="76" y="39"/>
                      <a:pt x="76" y="39"/>
                    </a:cubicBezTo>
                    <a:cubicBezTo>
                      <a:pt x="76" y="39"/>
                      <a:pt x="75" y="39"/>
                      <a:pt x="74" y="40"/>
                    </a:cubicBezTo>
                    <a:cubicBezTo>
                      <a:pt x="74" y="41"/>
                      <a:pt x="74" y="41"/>
                      <a:pt x="75" y="42"/>
                    </a:cubicBezTo>
                    <a:cubicBezTo>
                      <a:pt x="75" y="42"/>
                      <a:pt x="80" y="45"/>
                      <a:pt x="89" y="50"/>
                    </a:cubicBezTo>
                    <a:cubicBezTo>
                      <a:pt x="102" y="58"/>
                      <a:pt x="121" y="69"/>
                      <a:pt x="137" y="79"/>
                    </a:cubicBezTo>
                    <a:cubicBezTo>
                      <a:pt x="144" y="84"/>
                      <a:pt x="152" y="89"/>
                      <a:pt x="157" y="92"/>
                    </a:cubicBezTo>
                    <a:cubicBezTo>
                      <a:pt x="159" y="94"/>
                      <a:pt x="161" y="95"/>
                      <a:pt x="163" y="96"/>
                    </a:cubicBezTo>
                    <a:cubicBezTo>
                      <a:pt x="164" y="97"/>
                      <a:pt x="164" y="97"/>
                      <a:pt x="164" y="97"/>
                    </a:cubicBezTo>
                    <a:cubicBezTo>
                      <a:pt x="165" y="98"/>
                      <a:pt x="165" y="98"/>
                      <a:pt x="165" y="98"/>
                    </a:cubicBezTo>
                    <a:cubicBezTo>
                      <a:pt x="165" y="97"/>
                      <a:pt x="165" y="97"/>
                      <a:pt x="165" y="97"/>
                    </a:cubicBezTo>
                    <a:cubicBezTo>
                      <a:pt x="165" y="98"/>
                      <a:pt x="165" y="98"/>
                      <a:pt x="165" y="98"/>
                    </a:cubicBezTo>
                    <a:cubicBezTo>
                      <a:pt x="165" y="98"/>
                      <a:pt x="165" y="98"/>
                      <a:pt x="165" y="98"/>
                    </a:cubicBezTo>
                    <a:cubicBezTo>
                      <a:pt x="165" y="97"/>
                      <a:pt x="165" y="97"/>
                      <a:pt x="165" y="97"/>
                    </a:cubicBezTo>
                    <a:cubicBezTo>
                      <a:pt x="165" y="98"/>
                      <a:pt x="165" y="98"/>
                      <a:pt x="165" y="98"/>
                    </a:cubicBezTo>
                    <a:cubicBezTo>
                      <a:pt x="166" y="97"/>
                      <a:pt x="166" y="97"/>
                      <a:pt x="166" y="97"/>
                    </a:cubicBezTo>
                    <a:cubicBezTo>
                      <a:pt x="164" y="97"/>
                      <a:pt x="164" y="97"/>
                      <a:pt x="164" y="97"/>
                    </a:cubicBezTo>
                    <a:cubicBezTo>
                      <a:pt x="165" y="98"/>
                      <a:pt x="165" y="98"/>
                      <a:pt x="165" y="98"/>
                    </a:cubicBezTo>
                    <a:cubicBezTo>
                      <a:pt x="166" y="97"/>
                      <a:pt x="166" y="97"/>
                      <a:pt x="166" y="97"/>
                    </a:cubicBezTo>
                    <a:cubicBezTo>
                      <a:pt x="164" y="97"/>
                      <a:pt x="164" y="97"/>
                      <a:pt x="164" y="97"/>
                    </a:cubicBezTo>
                    <a:cubicBezTo>
                      <a:pt x="166" y="97"/>
                      <a:pt x="166" y="97"/>
                      <a:pt x="166" y="97"/>
                    </a:cubicBezTo>
                    <a:cubicBezTo>
                      <a:pt x="165" y="96"/>
                      <a:pt x="165" y="96"/>
                      <a:pt x="165" y="96"/>
                    </a:cubicBezTo>
                    <a:cubicBezTo>
                      <a:pt x="164" y="97"/>
                      <a:pt x="164" y="97"/>
                      <a:pt x="164" y="97"/>
                    </a:cubicBezTo>
                    <a:cubicBezTo>
                      <a:pt x="166" y="97"/>
                      <a:pt x="166" y="97"/>
                      <a:pt x="166" y="97"/>
                    </a:cubicBezTo>
                    <a:cubicBezTo>
                      <a:pt x="165" y="96"/>
                      <a:pt x="165" y="96"/>
                      <a:pt x="165" y="96"/>
                    </a:cubicBezTo>
                    <a:cubicBezTo>
                      <a:pt x="166" y="97"/>
                      <a:pt x="166" y="97"/>
                      <a:pt x="166" y="97"/>
                    </a:cubicBezTo>
                    <a:cubicBezTo>
                      <a:pt x="167" y="96"/>
                      <a:pt x="167" y="96"/>
                      <a:pt x="167" y="96"/>
                    </a:cubicBezTo>
                    <a:cubicBezTo>
                      <a:pt x="69" y="40"/>
                      <a:pt x="69" y="40"/>
                      <a:pt x="69" y="40"/>
                    </a:cubicBezTo>
                    <a:cubicBezTo>
                      <a:pt x="68" y="40"/>
                      <a:pt x="67" y="40"/>
                      <a:pt x="67" y="40"/>
                    </a:cubicBezTo>
                    <a:cubicBezTo>
                      <a:pt x="66" y="41"/>
                      <a:pt x="66" y="41"/>
                      <a:pt x="66" y="41"/>
                    </a:cubicBezTo>
                    <a:cubicBezTo>
                      <a:pt x="66" y="42"/>
                      <a:pt x="67" y="42"/>
                      <a:pt x="67" y="42"/>
                    </a:cubicBezTo>
                    <a:cubicBezTo>
                      <a:pt x="68" y="43"/>
                      <a:pt x="68" y="43"/>
                      <a:pt x="68" y="43"/>
                    </a:cubicBezTo>
                    <a:cubicBezTo>
                      <a:pt x="69" y="44"/>
                      <a:pt x="71" y="46"/>
                      <a:pt x="74" y="48"/>
                    </a:cubicBezTo>
                    <a:cubicBezTo>
                      <a:pt x="85" y="55"/>
                      <a:pt x="107" y="68"/>
                      <a:pt x="126" y="80"/>
                    </a:cubicBezTo>
                    <a:cubicBezTo>
                      <a:pt x="136" y="86"/>
                      <a:pt x="145" y="91"/>
                      <a:pt x="151" y="95"/>
                    </a:cubicBezTo>
                    <a:cubicBezTo>
                      <a:pt x="154" y="97"/>
                      <a:pt x="157" y="99"/>
                      <a:pt x="159" y="100"/>
                    </a:cubicBezTo>
                    <a:cubicBezTo>
                      <a:pt x="160" y="100"/>
                      <a:pt x="161" y="101"/>
                      <a:pt x="161" y="101"/>
                    </a:cubicBezTo>
                    <a:cubicBezTo>
                      <a:pt x="162" y="101"/>
                      <a:pt x="162" y="101"/>
                      <a:pt x="162" y="101"/>
                    </a:cubicBezTo>
                    <a:cubicBezTo>
                      <a:pt x="162" y="101"/>
                      <a:pt x="162" y="101"/>
                      <a:pt x="162" y="101"/>
                    </a:cubicBezTo>
                    <a:cubicBezTo>
                      <a:pt x="162" y="101"/>
                      <a:pt x="162" y="101"/>
                      <a:pt x="162" y="101"/>
                    </a:cubicBezTo>
                    <a:cubicBezTo>
                      <a:pt x="162" y="101"/>
                      <a:pt x="162" y="101"/>
                      <a:pt x="162" y="101"/>
                    </a:cubicBezTo>
                    <a:cubicBezTo>
                      <a:pt x="161" y="101"/>
                      <a:pt x="161" y="101"/>
                      <a:pt x="161" y="101"/>
                    </a:cubicBezTo>
                    <a:cubicBezTo>
                      <a:pt x="162" y="101"/>
                      <a:pt x="162" y="101"/>
                      <a:pt x="162" y="101"/>
                    </a:cubicBezTo>
                    <a:cubicBezTo>
                      <a:pt x="162" y="101"/>
                      <a:pt x="162" y="101"/>
                      <a:pt x="162" y="101"/>
                    </a:cubicBezTo>
                    <a:cubicBezTo>
                      <a:pt x="161" y="101"/>
                      <a:pt x="161" y="101"/>
                      <a:pt x="161" y="101"/>
                    </a:cubicBezTo>
                    <a:cubicBezTo>
                      <a:pt x="162" y="100"/>
                      <a:pt x="162" y="100"/>
                      <a:pt x="162" y="100"/>
                    </a:cubicBezTo>
                    <a:cubicBezTo>
                      <a:pt x="161" y="101"/>
                      <a:pt x="161" y="101"/>
                      <a:pt x="161" y="101"/>
                    </a:cubicBezTo>
                    <a:cubicBezTo>
                      <a:pt x="161" y="101"/>
                      <a:pt x="161" y="101"/>
                      <a:pt x="161" y="101"/>
                    </a:cubicBezTo>
                    <a:cubicBezTo>
                      <a:pt x="162" y="100"/>
                      <a:pt x="162" y="100"/>
                      <a:pt x="162" y="100"/>
                    </a:cubicBezTo>
                    <a:cubicBezTo>
                      <a:pt x="161" y="101"/>
                      <a:pt x="161" y="101"/>
                      <a:pt x="161" y="101"/>
                    </a:cubicBezTo>
                    <a:cubicBezTo>
                      <a:pt x="163" y="100"/>
                      <a:pt x="163" y="100"/>
                      <a:pt x="163" y="100"/>
                    </a:cubicBezTo>
                    <a:cubicBezTo>
                      <a:pt x="161" y="100"/>
                      <a:pt x="161" y="100"/>
                      <a:pt x="161" y="100"/>
                    </a:cubicBezTo>
                    <a:cubicBezTo>
                      <a:pt x="161" y="101"/>
                      <a:pt x="161" y="101"/>
                      <a:pt x="161" y="101"/>
                    </a:cubicBezTo>
                    <a:cubicBezTo>
                      <a:pt x="163" y="100"/>
                      <a:pt x="163" y="100"/>
                      <a:pt x="163" y="100"/>
                    </a:cubicBezTo>
                    <a:cubicBezTo>
                      <a:pt x="161" y="100"/>
                      <a:pt x="161" y="100"/>
                      <a:pt x="161" y="100"/>
                    </a:cubicBezTo>
                    <a:cubicBezTo>
                      <a:pt x="163" y="100"/>
                      <a:pt x="163" y="100"/>
                      <a:pt x="163" y="100"/>
                    </a:cubicBezTo>
                    <a:cubicBezTo>
                      <a:pt x="163" y="99"/>
                      <a:pt x="163" y="99"/>
                      <a:pt x="163" y="99"/>
                    </a:cubicBezTo>
                    <a:cubicBezTo>
                      <a:pt x="163" y="99"/>
                      <a:pt x="139" y="85"/>
                      <a:pt x="115" y="70"/>
                    </a:cubicBezTo>
                    <a:cubicBezTo>
                      <a:pt x="102" y="63"/>
                      <a:pt x="90" y="56"/>
                      <a:pt x="80" y="51"/>
                    </a:cubicBezTo>
                    <a:cubicBezTo>
                      <a:pt x="76" y="48"/>
                      <a:pt x="72" y="46"/>
                      <a:pt x="69" y="44"/>
                    </a:cubicBezTo>
                    <a:cubicBezTo>
                      <a:pt x="67" y="43"/>
                      <a:pt x="66" y="43"/>
                      <a:pt x="65" y="42"/>
                    </a:cubicBezTo>
                    <a:cubicBezTo>
                      <a:pt x="65" y="42"/>
                      <a:pt x="64" y="42"/>
                      <a:pt x="64" y="42"/>
                    </a:cubicBezTo>
                    <a:cubicBezTo>
                      <a:pt x="64" y="42"/>
                      <a:pt x="64" y="42"/>
                      <a:pt x="64" y="42"/>
                    </a:cubicBezTo>
                    <a:cubicBezTo>
                      <a:pt x="63" y="42"/>
                      <a:pt x="63" y="42"/>
                      <a:pt x="63" y="42"/>
                    </a:cubicBezTo>
                    <a:cubicBezTo>
                      <a:pt x="62" y="42"/>
                      <a:pt x="62" y="42"/>
                      <a:pt x="62" y="42"/>
                    </a:cubicBezTo>
                    <a:cubicBezTo>
                      <a:pt x="62" y="42"/>
                      <a:pt x="62" y="42"/>
                      <a:pt x="62" y="42"/>
                    </a:cubicBezTo>
                    <a:cubicBezTo>
                      <a:pt x="63" y="43"/>
                      <a:pt x="63" y="43"/>
                      <a:pt x="63" y="43"/>
                    </a:cubicBezTo>
                    <a:cubicBezTo>
                      <a:pt x="62" y="42"/>
                      <a:pt x="62" y="42"/>
                      <a:pt x="62" y="42"/>
                    </a:cubicBezTo>
                    <a:cubicBezTo>
                      <a:pt x="61" y="43"/>
                      <a:pt x="61" y="43"/>
                      <a:pt x="61" y="43"/>
                    </a:cubicBezTo>
                    <a:cubicBezTo>
                      <a:pt x="61" y="44"/>
                      <a:pt x="62" y="44"/>
                      <a:pt x="62" y="44"/>
                    </a:cubicBezTo>
                    <a:cubicBezTo>
                      <a:pt x="62" y="45"/>
                      <a:pt x="63" y="45"/>
                      <a:pt x="64" y="46"/>
                    </a:cubicBezTo>
                    <a:cubicBezTo>
                      <a:pt x="67" y="49"/>
                      <a:pt x="74" y="54"/>
                      <a:pt x="84" y="60"/>
                    </a:cubicBezTo>
                    <a:cubicBezTo>
                      <a:pt x="112" y="77"/>
                      <a:pt x="158" y="104"/>
                      <a:pt x="158" y="104"/>
                    </a:cubicBezTo>
                    <a:cubicBezTo>
                      <a:pt x="159" y="105"/>
                      <a:pt x="160" y="104"/>
                      <a:pt x="160" y="104"/>
                    </a:cubicBezTo>
                    <a:cubicBezTo>
                      <a:pt x="161" y="103"/>
                      <a:pt x="160" y="102"/>
                      <a:pt x="160" y="102"/>
                    </a:cubicBezTo>
                    <a:cubicBezTo>
                      <a:pt x="160" y="102"/>
                      <a:pt x="136" y="87"/>
                      <a:pt x="112" y="73"/>
                    </a:cubicBezTo>
                    <a:cubicBezTo>
                      <a:pt x="99" y="66"/>
                      <a:pt x="87" y="58"/>
                      <a:pt x="78" y="53"/>
                    </a:cubicBezTo>
                    <a:cubicBezTo>
                      <a:pt x="73" y="50"/>
                      <a:pt x="69" y="48"/>
                      <a:pt x="66" y="46"/>
                    </a:cubicBezTo>
                    <a:cubicBezTo>
                      <a:pt x="64" y="46"/>
                      <a:pt x="63" y="45"/>
                      <a:pt x="62" y="45"/>
                    </a:cubicBezTo>
                    <a:cubicBezTo>
                      <a:pt x="61" y="44"/>
                      <a:pt x="61" y="44"/>
                      <a:pt x="61" y="44"/>
                    </a:cubicBezTo>
                    <a:cubicBezTo>
                      <a:pt x="60" y="44"/>
                      <a:pt x="60" y="44"/>
                      <a:pt x="59" y="44"/>
                    </a:cubicBezTo>
                    <a:cubicBezTo>
                      <a:pt x="59" y="44"/>
                      <a:pt x="59" y="44"/>
                      <a:pt x="59" y="44"/>
                    </a:cubicBezTo>
                    <a:cubicBezTo>
                      <a:pt x="59" y="44"/>
                      <a:pt x="58" y="44"/>
                      <a:pt x="58" y="45"/>
                    </a:cubicBezTo>
                    <a:cubicBezTo>
                      <a:pt x="58" y="45"/>
                      <a:pt x="58" y="45"/>
                      <a:pt x="58" y="46"/>
                    </a:cubicBezTo>
                    <a:cubicBezTo>
                      <a:pt x="58" y="46"/>
                      <a:pt x="58" y="46"/>
                      <a:pt x="59" y="47"/>
                    </a:cubicBezTo>
                    <a:cubicBezTo>
                      <a:pt x="59" y="47"/>
                      <a:pt x="64" y="50"/>
                      <a:pt x="73" y="56"/>
                    </a:cubicBezTo>
                    <a:cubicBezTo>
                      <a:pt x="87" y="64"/>
                      <a:pt x="107" y="76"/>
                      <a:pt x="124" y="87"/>
                    </a:cubicBezTo>
                    <a:cubicBezTo>
                      <a:pt x="132" y="92"/>
                      <a:pt x="139" y="97"/>
                      <a:pt x="145" y="100"/>
                    </a:cubicBezTo>
                    <a:cubicBezTo>
                      <a:pt x="148" y="102"/>
                      <a:pt x="150" y="103"/>
                      <a:pt x="151" y="104"/>
                    </a:cubicBezTo>
                    <a:cubicBezTo>
                      <a:pt x="152" y="105"/>
                      <a:pt x="153" y="105"/>
                      <a:pt x="153" y="105"/>
                    </a:cubicBezTo>
                    <a:cubicBezTo>
                      <a:pt x="153" y="106"/>
                      <a:pt x="153" y="106"/>
                      <a:pt x="153" y="106"/>
                    </a:cubicBezTo>
                    <a:cubicBezTo>
                      <a:pt x="153" y="106"/>
                      <a:pt x="153" y="106"/>
                      <a:pt x="153" y="106"/>
                    </a:cubicBezTo>
                    <a:cubicBezTo>
                      <a:pt x="154" y="105"/>
                      <a:pt x="154" y="105"/>
                      <a:pt x="154" y="105"/>
                    </a:cubicBezTo>
                    <a:cubicBezTo>
                      <a:pt x="153" y="106"/>
                      <a:pt x="153" y="106"/>
                      <a:pt x="153" y="106"/>
                    </a:cubicBezTo>
                    <a:cubicBezTo>
                      <a:pt x="153" y="106"/>
                      <a:pt x="153" y="106"/>
                      <a:pt x="153" y="106"/>
                    </a:cubicBezTo>
                    <a:cubicBezTo>
                      <a:pt x="154" y="105"/>
                      <a:pt x="154" y="105"/>
                      <a:pt x="154" y="105"/>
                    </a:cubicBezTo>
                    <a:cubicBezTo>
                      <a:pt x="153" y="106"/>
                      <a:pt x="153" y="106"/>
                      <a:pt x="153" y="106"/>
                    </a:cubicBezTo>
                    <a:cubicBezTo>
                      <a:pt x="154" y="105"/>
                      <a:pt x="154" y="105"/>
                      <a:pt x="154" y="105"/>
                    </a:cubicBezTo>
                    <a:cubicBezTo>
                      <a:pt x="153" y="105"/>
                      <a:pt x="153" y="105"/>
                      <a:pt x="153" y="105"/>
                    </a:cubicBezTo>
                    <a:cubicBezTo>
                      <a:pt x="153" y="105"/>
                      <a:pt x="153" y="105"/>
                      <a:pt x="153" y="106"/>
                    </a:cubicBezTo>
                    <a:cubicBezTo>
                      <a:pt x="154" y="105"/>
                      <a:pt x="154" y="105"/>
                      <a:pt x="154" y="105"/>
                    </a:cubicBezTo>
                    <a:cubicBezTo>
                      <a:pt x="153" y="105"/>
                      <a:pt x="153" y="105"/>
                      <a:pt x="153" y="105"/>
                    </a:cubicBezTo>
                    <a:cubicBezTo>
                      <a:pt x="154" y="105"/>
                      <a:pt x="154" y="105"/>
                      <a:pt x="154" y="105"/>
                    </a:cubicBezTo>
                    <a:cubicBezTo>
                      <a:pt x="153" y="104"/>
                      <a:pt x="153" y="104"/>
                      <a:pt x="153" y="104"/>
                    </a:cubicBezTo>
                    <a:cubicBezTo>
                      <a:pt x="153" y="105"/>
                      <a:pt x="153" y="105"/>
                      <a:pt x="153" y="105"/>
                    </a:cubicBezTo>
                    <a:cubicBezTo>
                      <a:pt x="154" y="105"/>
                      <a:pt x="154" y="105"/>
                      <a:pt x="154" y="105"/>
                    </a:cubicBezTo>
                    <a:cubicBezTo>
                      <a:pt x="153" y="104"/>
                      <a:pt x="153" y="104"/>
                      <a:pt x="153" y="104"/>
                    </a:cubicBezTo>
                    <a:cubicBezTo>
                      <a:pt x="154" y="105"/>
                      <a:pt x="154" y="105"/>
                      <a:pt x="154" y="105"/>
                    </a:cubicBezTo>
                    <a:cubicBezTo>
                      <a:pt x="155" y="104"/>
                      <a:pt x="155" y="104"/>
                      <a:pt x="155" y="104"/>
                    </a:cubicBezTo>
                    <a:cubicBezTo>
                      <a:pt x="155" y="104"/>
                      <a:pt x="130" y="89"/>
                      <a:pt x="105" y="74"/>
                    </a:cubicBezTo>
                    <a:cubicBezTo>
                      <a:pt x="92" y="67"/>
                      <a:pt x="79" y="60"/>
                      <a:pt x="69" y="54"/>
                    </a:cubicBezTo>
                    <a:cubicBezTo>
                      <a:pt x="64" y="52"/>
                      <a:pt x="60" y="49"/>
                      <a:pt x="57" y="48"/>
                    </a:cubicBezTo>
                    <a:cubicBezTo>
                      <a:pt x="55" y="47"/>
                      <a:pt x="54" y="46"/>
                      <a:pt x="53" y="46"/>
                    </a:cubicBezTo>
                    <a:cubicBezTo>
                      <a:pt x="52" y="46"/>
                      <a:pt x="52" y="46"/>
                      <a:pt x="51" y="45"/>
                    </a:cubicBezTo>
                    <a:cubicBezTo>
                      <a:pt x="51" y="45"/>
                      <a:pt x="51" y="45"/>
                      <a:pt x="50" y="45"/>
                    </a:cubicBezTo>
                    <a:cubicBezTo>
                      <a:pt x="50" y="45"/>
                      <a:pt x="50" y="45"/>
                      <a:pt x="50" y="45"/>
                    </a:cubicBezTo>
                    <a:cubicBezTo>
                      <a:pt x="49" y="45"/>
                      <a:pt x="49" y="46"/>
                      <a:pt x="49" y="46"/>
                    </a:cubicBezTo>
                    <a:cubicBezTo>
                      <a:pt x="48" y="47"/>
                      <a:pt x="49" y="48"/>
                      <a:pt x="49" y="48"/>
                    </a:cubicBezTo>
                    <a:cubicBezTo>
                      <a:pt x="149" y="110"/>
                      <a:pt x="149" y="110"/>
                      <a:pt x="149" y="110"/>
                    </a:cubicBezTo>
                    <a:cubicBezTo>
                      <a:pt x="150" y="109"/>
                      <a:pt x="150" y="109"/>
                      <a:pt x="150" y="109"/>
                    </a:cubicBezTo>
                    <a:cubicBezTo>
                      <a:pt x="148" y="108"/>
                      <a:pt x="148" y="108"/>
                      <a:pt x="148" y="108"/>
                    </a:cubicBezTo>
                    <a:cubicBezTo>
                      <a:pt x="150" y="109"/>
                      <a:pt x="150" y="109"/>
                      <a:pt x="150" y="109"/>
                    </a:cubicBezTo>
                    <a:cubicBezTo>
                      <a:pt x="149" y="108"/>
                      <a:pt x="149" y="108"/>
                      <a:pt x="149" y="108"/>
                    </a:cubicBezTo>
                    <a:cubicBezTo>
                      <a:pt x="148" y="108"/>
                      <a:pt x="148" y="108"/>
                      <a:pt x="148" y="108"/>
                    </a:cubicBezTo>
                    <a:cubicBezTo>
                      <a:pt x="150" y="109"/>
                      <a:pt x="150" y="109"/>
                      <a:pt x="150" y="109"/>
                    </a:cubicBezTo>
                    <a:cubicBezTo>
                      <a:pt x="149" y="108"/>
                      <a:pt x="149" y="108"/>
                      <a:pt x="149" y="108"/>
                    </a:cubicBezTo>
                    <a:cubicBezTo>
                      <a:pt x="150" y="109"/>
                      <a:pt x="150" y="109"/>
                      <a:pt x="150" y="109"/>
                    </a:cubicBezTo>
                    <a:cubicBezTo>
                      <a:pt x="150" y="108"/>
                      <a:pt x="150" y="108"/>
                      <a:pt x="150" y="108"/>
                    </a:cubicBezTo>
                    <a:cubicBezTo>
                      <a:pt x="149" y="108"/>
                      <a:pt x="149" y="108"/>
                      <a:pt x="149" y="108"/>
                    </a:cubicBezTo>
                    <a:cubicBezTo>
                      <a:pt x="150" y="109"/>
                      <a:pt x="150" y="109"/>
                      <a:pt x="150" y="109"/>
                    </a:cubicBezTo>
                    <a:cubicBezTo>
                      <a:pt x="150" y="108"/>
                      <a:pt x="150" y="108"/>
                      <a:pt x="150" y="108"/>
                    </a:cubicBezTo>
                    <a:cubicBezTo>
                      <a:pt x="150" y="109"/>
                      <a:pt x="150" y="109"/>
                      <a:pt x="150" y="109"/>
                    </a:cubicBezTo>
                    <a:cubicBezTo>
                      <a:pt x="150" y="108"/>
                      <a:pt x="150" y="108"/>
                      <a:pt x="150" y="108"/>
                    </a:cubicBezTo>
                    <a:cubicBezTo>
                      <a:pt x="150" y="108"/>
                      <a:pt x="150" y="108"/>
                      <a:pt x="150" y="108"/>
                    </a:cubicBezTo>
                    <a:cubicBezTo>
                      <a:pt x="150" y="109"/>
                      <a:pt x="150" y="109"/>
                      <a:pt x="150" y="109"/>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49" y="107"/>
                      <a:pt x="148" y="107"/>
                    </a:cubicBezTo>
                    <a:cubicBezTo>
                      <a:pt x="141" y="103"/>
                      <a:pt x="116" y="88"/>
                      <a:pt x="93" y="74"/>
                    </a:cubicBezTo>
                    <a:cubicBezTo>
                      <a:pt x="81" y="67"/>
                      <a:pt x="70" y="61"/>
                      <a:pt x="62" y="56"/>
                    </a:cubicBezTo>
                    <a:cubicBezTo>
                      <a:pt x="57" y="53"/>
                      <a:pt x="54" y="51"/>
                      <a:pt x="51" y="50"/>
                    </a:cubicBezTo>
                    <a:cubicBezTo>
                      <a:pt x="50" y="49"/>
                      <a:pt x="49" y="48"/>
                      <a:pt x="48" y="48"/>
                    </a:cubicBezTo>
                    <a:cubicBezTo>
                      <a:pt x="48" y="48"/>
                      <a:pt x="47" y="48"/>
                      <a:pt x="47" y="48"/>
                    </a:cubicBezTo>
                    <a:cubicBezTo>
                      <a:pt x="47" y="48"/>
                      <a:pt x="46" y="47"/>
                      <a:pt x="46" y="47"/>
                    </a:cubicBezTo>
                    <a:cubicBezTo>
                      <a:pt x="45" y="47"/>
                      <a:pt x="45" y="47"/>
                      <a:pt x="45" y="47"/>
                    </a:cubicBezTo>
                    <a:cubicBezTo>
                      <a:pt x="44" y="48"/>
                      <a:pt x="44" y="48"/>
                      <a:pt x="44" y="48"/>
                    </a:cubicBezTo>
                    <a:cubicBezTo>
                      <a:pt x="46" y="49"/>
                      <a:pt x="46" y="49"/>
                      <a:pt x="46" y="49"/>
                    </a:cubicBezTo>
                    <a:cubicBezTo>
                      <a:pt x="44" y="48"/>
                      <a:pt x="44" y="48"/>
                      <a:pt x="44" y="48"/>
                    </a:cubicBezTo>
                    <a:cubicBezTo>
                      <a:pt x="44" y="49"/>
                      <a:pt x="44" y="49"/>
                      <a:pt x="44" y="49"/>
                    </a:cubicBezTo>
                    <a:cubicBezTo>
                      <a:pt x="44" y="49"/>
                      <a:pt x="44" y="50"/>
                      <a:pt x="44" y="50"/>
                    </a:cubicBezTo>
                    <a:cubicBezTo>
                      <a:pt x="45" y="51"/>
                      <a:pt x="46" y="51"/>
                      <a:pt x="46" y="52"/>
                    </a:cubicBezTo>
                    <a:cubicBezTo>
                      <a:pt x="50" y="55"/>
                      <a:pt x="58" y="60"/>
                      <a:pt x="68" y="66"/>
                    </a:cubicBezTo>
                    <a:cubicBezTo>
                      <a:pt x="97" y="85"/>
                      <a:pt x="145" y="113"/>
                      <a:pt x="145" y="113"/>
                    </a:cubicBezTo>
                    <a:cubicBezTo>
                      <a:pt x="146" y="112"/>
                      <a:pt x="146" y="112"/>
                      <a:pt x="146" y="112"/>
                    </a:cubicBezTo>
                    <a:cubicBezTo>
                      <a:pt x="145" y="111"/>
                      <a:pt x="145" y="111"/>
                      <a:pt x="145" y="111"/>
                    </a:cubicBezTo>
                    <a:cubicBezTo>
                      <a:pt x="146" y="111"/>
                      <a:pt x="146" y="111"/>
                      <a:pt x="146" y="111"/>
                    </a:cubicBezTo>
                    <a:cubicBezTo>
                      <a:pt x="145" y="110"/>
                      <a:pt x="145" y="110"/>
                      <a:pt x="145" y="110"/>
                    </a:cubicBezTo>
                    <a:cubicBezTo>
                      <a:pt x="145" y="111"/>
                      <a:pt x="145" y="111"/>
                      <a:pt x="145" y="111"/>
                    </a:cubicBezTo>
                    <a:cubicBezTo>
                      <a:pt x="146" y="111"/>
                      <a:pt x="146" y="111"/>
                      <a:pt x="146" y="111"/>
                    </a:cubicBezTo>
                    <a:cubicBezTo>
                      <a:pt x="145" y="110"/>
                      <a:pt x="145" y="110"/>
                      <a:pt x="145" y="110"/>
                    </a:cubicBezTo>
                    <a:cubicBezTo>
                      <a:pt x="146" y="111"/>
                      <a:pt x="146" y="111"/>
                      <a:pt x="146" y="111"/>
                    </a:cubicBezTo>
                    <a:cubicBezTo>
                      <a:pt x="146" y="110"/>
                      <a:pt x="146" y="110"/>
                      <a:pt x="146" y="110"/>
                    </a:cubicBezTo>
                    <a:cubicBezTo>
                      <a:pt x="145" y="110"/>
                      <a:pt x="145" y="110"/>
                      <a:pt x="145" y="110"/>
                    </a:cubicBezTo>
                    <a:cubicBezTo>
                      <a:pt x="146" y="111"/>
                      <a:pt x="146" y="111"/>
                      <a:pt x="146" y="111"/>
                    </a:cubicBezTo>
                    <a:cubicBezTo>
                      <a:pt x="146" y="110"/>
                      <a:pt x="146" y="110"/>
                      <a:pt x="146" y="110"/>
                    </a:cubicBezTo>
                    <a:cubicBezTo>
                      <a:pt x="146" y="110"/>
                      <a:pt x="146" y="110"/>
                      <a:pt x="146" y="110"/>
                    </a:cubicBezTo>
                    <a:cubicBezTo>
                      <a:pt x="145" y="110"/>
                      <a:pt x="145" y="110"/>
                      <a:pt x="144" y="109"/>
                    </a:cubicBezTo>
                    <a:cubicBezTo>
                      <a:pt x="140" y="108"/>
                      <a:pt x="131" y="103"/>
                      <a:pt x="121" y="97"/>
                    </a:cubicBezTo>
                    <a:cubicBezTo>
                      <a:pt x="106" y="88"/>
                      <a:pt x="87" y="75"/>
                      <a:pt x="70" y="65"/>
                    </a:cubicBezTo>
                    <a:cubicBezTo>
                      <a:pt x="62" y="60"/>
                      <a:pt x="55" y="56"/>
                      <a:pt x="49" y="53"/>
                    </a:cubicBezTo>
                    <a:cubicBezTo>
                      <a:pt x="47" y="51"/>
                      <a:pt x="44" y="50"/>
                      <a:pt x="43" y="49"/>
                    </a:cubicBezTo>
                    <a:cubicBezTo>
                      <a:pt x="42" y="49"/>
                      <a:pt x="41" y="48"/>
                      <a:pt x="40" y="48"/>
                    </a:cubicBezTo>
                    <a:cubicBezTo>
                      <a:pt x="39" y="48"/>
                      <a:pt x="39" y="48"/>
                      <a:pt x="38" y="48"/>
                    </a:cubicBezTo>
                    <a:cubicBezTo>
                      <a:pt x="38" y="48"/>
                      <a:pt x="38" y="48"/>
                      <a:pt x="38" y="48"/>
                    </a:cubicBezTo>
                    <a:cubicBezTo>
                      <a:pt x="37" y="48"/>
                      <a:pt x="37" y="48"/>
                      <a:pt x="37" y="49"/>
                    </a:cubicBezTo>
                    <a:cubicBezTo>
                      <a:pt x="36" y="49"/>
                      <a:pt x="37" y="50"/>
                      <a:pt x="37" y="51"/>
                    </a:cubicBezTo>
                    <a:cubicBezTo>
                      <a:pt x="141" y="116"/>
                      <a:pt x="141" y="116"/>
                      <a:pt x="141" y="116"/>
                    </a:cubicBezTo>
                    <a:cubicBezTo>
                      <a:pt x="142" y="116"/>
                      <a:pt x="142" y="116"/>
                      <a:pt x="143" y="116"/>
                    </a:cubicBezTo>
                    <a:cubicBezTo>
                      <a:pt x="143" y="116"/>
                      <a:pt x="143" y="116"/>
                      <a:pt x="144" y="115"/>
                    </a:cubicBezTo>
                    <a:cubicBezTo>
                      <a:pt x="144" y="115"/>
                      <a:pt x="144" y="115"/>
                      <a:pt x="144" y="114"/>
                    </a:cubicBezTo>
                    <a:cubicBezTo>
                      <a:pt x="144" y="114"/>
                      <a:pt x="143" y="113"/>
                      <a:pt x="143" y="113"/>
                    </a:cubicBezTo>
                    <a:cubicBezTo>
                      <a:pt x="143" y="113"/>
                      <a:pt x="118" y="98"/>
                      <a:pt x="91" y="82"/>
                    </a:cubicBezTo>
                    <a:cubicBezTo>
                      <a:pt x="78" y="74"/>
                      <a:pt x="65" y="66"/>
                      <a:pt x="55" y="60"/>
                    </a:cubicBezTo>
                    <a:cubicBezTo>
                      <a:pt x="49" y="57"/>
                      <a:pt x="45" y="55"/>
                      <a:pt x="42" y="53"/>
                    </a:cubicBezTo>
                    <a:cubicBezTo>
                      <a:pt x="40" y="52"/>
                      <a:pt x="38" y="52"/>
                      <a:pt x="37" y="51"/>
                    </a:cubicBezTo>
                    <a:cubicBezTo>
                      <a:pt x="37" y="51"/>
                      <a:pt x="36" y="51"/>
                      <a:pt x="36" y="50"/>
                    </a:cubicBezTo>
                    <a:cubicBezTo>
                      <a:pt x="35" y="50"/>
                      <a:pt x="35" y="50"/>
                      <a:pt x="34" y="50"/>
                    </a:cubicBezTo>
                    <a:cubicBezTo>
                      <a:pt x="34" y="50"/>
                      <a:pt x="34" y="50"/>
                      <a:pt x="34" y="50"/>
                    </a:cubicBezTo>
                    <a:cubicBezTo>
                      <a:pt x="33" y="50"/>
                      <a:pt x="33" y="51"/>
                      <a:pt x="33" y="51"/>
                    </a:cubicBezTo>
                    <a:cubicBezTo>
                      <a:pt x="34" y="52"/>
                      <a:pt x="34" y="52"/>
                      <a:pt x="34" y="52"/>
                    </a:cubicBezTo>
                    <a:cubicBezTo>
                      <a:pt x="33" y="51"/>
                      <a:pt x="33" y="51"/>
                      <a:pt x="33" y="51"/>
                    </a:cubicBezTo>
                    <a:cubicBezTo>
                      <a:pt x="33" y="52"/>
                      <a:pt x="33" y="52"/>
                      <a:pt x="33" y="52"/>
                    </a:cubicBezTo>
                    <a:cubicBezTo>
                      <a:pt x="33" y="53"/>
                      <a:pt x="33" y="53"/>
                      <a:pt x="33" y="53"/>
                    </a:cubicBezTo>
                    <a:cubicBezTo>
                      <a:pt x="34" y="54"/>
                      <a:pt x="34" y="54"/>
                      <a:pt x="34" y="54"/>
                    </a:cubicBezTo>
                    <a:cubicBezTo>
                      <a:pt x="35" y="55"/>
                      <a:pt x="37" y="56"/>
                      <a:pt x="41" y="59"/>
                    </a:cubicBezTo>
                    <a:cubicBezTo>
                      <a:pt x="65" y="75"/>
                      <a:pt x="138" y="119"/>
                      <a:pt x="138" y="119"/>
                    </a:cubicBezTo>
                    <a:cubicBezTo>
                      <a:pt x="139" y="118"/>
                      <a:pt x="139" y="118"/>
                      <a:pt x="139" y="118"/>
                    </a:cubicBezTo>
                    <a:cubicBezTo>
                      <a:pt x="140" y="116"/>
                      <a:pt x="140" y="116"/>
                      <a:pt x="140" y="116"/>
                    </a:cubicBezTo>
                    <a:cubicBezTo>
                      <a:pt x="27" y="52"/>
                      <a:pt x="27" y="52"/>
                      <a:pt x="27" y="52"/>
                    </a:cubicBezTo>
                    <a:cubicBezTo>
                      <a:pt x="26" y="51"/>
                      <a:pt x="25" y="52"/>
                      <a:pt x="25" y="52"/>
                    </a:cubicBezTo>
                    <a:cubicBezTo>
                      <a:pt x="25" y="53"/>
                      <a:pt x="25" y="54"/>
                      <a:pt x="26" y="54"/>
                    </a:cubicBezTo>
                    <a:cubicBezTo>
                      <a:pt x="26" y="54"/>
                      <a:pt x="27" y="55"/>
                      <a:pt x="30" y="57"/>
                    </a:cubicBezTo>
                    <a:cubicBezTo>
                      <a:pt x="41" y="64"/>
                      <a:pt x="67" y="79"/>
                      <a:pt x="91" y="94"/>
                    </a:cubicBezTo>
                    <a:cubicBezTo>
                      <a:pt x="103" y="101"/>
                      <a:pt x="114" y="108"/>
                      <a:pt x="122" y="113"/>
                    </a:cubicBezTo>
                    <a:cubicBezTo>
                      <a:pt x="126" y="116"/>
                      <a:pt x="130" y="118"/>
                      <a:pt x="132" y="120"/>
                    </a:cubicBezTo>
                    <a:cubicBezTo>
                      <a:pt x="133" y="121"/>
                      <a:pt x="134" y="121"/>
                      <a:pt x="135" y="122"/>
                    </a:cubicBezTo>
                    <a:cubicBezTo>
                      <a:pt x="135" y="122"/>
                      <a:pt x="135" y="122"/>
                      <a:pt x="135" y="122"/>
                    </a:cubicBezTo>
                    <a:cubicBezTo>
                      <a:pt x="135" y="123"/>
                      <a:pt x="135" y="123"/>
                      <a:pt x="135" y="123"/>
                    </a:cubicBezTo>
                    <a:cubicBezTo>
                      <a:pt x="136" y="122"/>
                      <a:pt x="136" y="122"/>
                      <a:pt x="136" y="122"/>
                    </a:cubicBezTo>
                    <a:cubicBezTo>
                      <a:pt x="135" y="122"/>
                      <a:pt x="135" y="122"/>
                      <a:pt x="135" y="122"/>
                    </a:cubicBezTo>
                    <a:cubicBezTo>
                      <a:pt x="135" y="123"/>
                      <a:pt x="135" y="123"/>
                      <a:pt x="135" y="123"/>
                    </a:cubicBezTo>
                    <a:cubicBezTo>
                      <a:pt x="136" y="122"/>
                      <a:pt x="136" y="122"/>
                      <a:pt x="136" y="122"/>
                    </a:cubicBezTo>
                    <a:cubicBezTo>
                      <a:pt x="135" y="122"/>
                      <a:pt x="135" y="122"/>
                      <a:pt x="135" y="122"/>
                    </a:cubicBezTo>
                    <a:cubicBezTo>
                      <a:pt x="136" y="122"/>
                      <a:pt x="136" y="122"/>
                      <a:pt x="136" y="122"/>
                    </a:cubicBezTo>
                    <a:cubicBezTo>
                      <a:pt x="135" y="122"/>
                      <a:pt x="135" y="122"/>
                      <a:pt x="135" y="122"/>
                    </a:cubicBezTo>
                    <a:cubicBezTo>
                      <a:pt x="135" y="122"/>
                      <a:pt x="135" y="122"/>
                      <a:pt x="135" y="122"/>
                    </a:cubicBezTo>
                    <a:cubicBezTo>
                      <a:pt x="136" y="122"/>
                      <a:pt x="136" y="122"/>
                      <a:pt x="136" y="122"/>
                    </a:cubicBezTo>
                    <a:cubicBezTo>
                      <a:pt x="135" y="122"/>
                      <a:pt x="135" y="122"/>
                      <a:pt x="135" y="122"/>
                    </a:cubicBezTo>
                    <a:cubicBezTo>
                      <a:pt x="136" y="122"/>
                      <a:pt x="136" y="122"/>
                      <a:pt x="136" y="122"/>
                    </a:cubicBezTo>
                    <a:cubicBezTo>
                      <a:pt x="135" y="121"/>
                      <a:pt x="135" y="121"/>
                      <a:pt x="135" y="121"/>
                    </a:cubicBezTo>
                    <a:cubicBezTo>
                      <a:pt x="135" y="122"/>
                      <a:pt x="135" y="122"/>
                      <a:pt x="135" y="122"/>
                    </a:cubicBezTo>
                    <a:cubicBezTo>
                      <a:pt x="136" y="122"/>
                      <a:pt x="136" y="122"/>
                      <a:pt x="136" y="122"/>
                    </a:cubicBezTo>
                    <a:cubicBezTo>
                      <a:pt x="135" y="121"/>
                      <a:pt x="135" y="121"/>
                      <a:pt x="135" y="121"/>
                    </a:cubicBezTo>
                    <a:cubicBezTo>
                      <a:pt x="136" y="122"/>
                      <a:pt x="136" y="122"/>
                      <a:pt x="136" y="122"/>
                    </a:cubicBezTo>
                    <a:cubicBezTo>
                      <a:pt x="137" y="121"/>
                      <a:pt x="137" y="121"/>
                      <a:pt x="137" y="121"/>
                    </a:cubicBezTo>
                    <a:cubicBezTo>
                      <a:pt x="23" y="54"/>
                      <a:pt x="23" y="54"/>
                      <a:pt x="23" y="54"/>
                    </a:cubicBezTo>
                    <a:cubicBezTo>
                      <a:pt x="23" y="54"/>
                      <a:pt x="22" y="54"/>
                      <a:pt x="21" y="55"/>
                    </a:cubicBezTo>
                    <a:cubicBezTo>
                      <a:pt x="21" y="55"/>
                      <a:pt x="21" y="56"/>
                      <a:pt x="22" y="57"/>
                    </a:cubicBezTo>
                    <a:cubicBezTo>
                      <a:pt x="58" y="79"/>
                      <a:pt x="58" y="79"/>
                      <a:pt x="58" y="79"/>
                    </a:cubicBezTo>
                    <a:cubicBezTo>
                      <a:pt x="17" y="56"/>
                      <a:pt x="17" y="56"/>
                      <a:pt x="17" y="56"/>
                    </a:cubicBezTo>
                    <a:cubicBezTo>
                      <a:pt x="17" y="55"/>
                      <a:pt x="16" y="56"/>
                      <a:pt x="15" y="56"/>
                    </a:cubicBezTo>
                    <a:cubicBezTo>
                      <a:pt x="15" y="57"/>
                      <a:pt x="15" y="57"/>
                      <a:pt x="15" y="57"/>
                    </a:cubicBezTo>
                    <a:cubicBezTo>
                      <a:pt x="15" y="58"/>
                      <a:pt x="15" y="58"/>
                      <a:pt x="15" y="58"/>
                    </a:cubicBezTo>
                    <a:cubicBezTo>
                      <a:pt x="16" y="59"/>
                      <a:pt x="16" y="59"/>
                      <a:pt x="16" y="59"/>
                    </a:cubicBezTo>
                    <a:cubicBezTo>
                      <a:pt x="18" y="60"/>
                      <a:pt x="20" y="62"/>
                      <a:pt x="24" y="64"/>
                    </a:cubicBezTo>
                    <a:cubicBezTo>
                      <a:pt x="37" y="73"/>
                      <a:pt x="63" y="88"/>
                      <a:pt x="86" y="102"/>
                    </a:cubicBezTo>
                    <a:cubicBezTo>
                      <a:pt x="97" y="109"/>
                      <a:pt x="107" y="115"/>
                      <a:pt x="115" y="120"/>
                    </a:cubicBezTo>
                    <a:cubicBezTo>
                      <a:pt x="119" y="122"/>
                      <a:pt x="122" y="124"/>
                      <a:pt x="124" y="126"/>
                    </a:cubicBezTo>
                    <a:cubicBezTo>
                      <a:pt x="125" y="126"/>
                      <a:pt x="126" y="127"/>
                      <a:pt x="127" y="127"/>
                    </a:cubicBezTo>
                    <a:cubicBezTo>
                      <a:pt x="127" y="128"/>
                      <a:pt x="127" y="128"/>
                      <a:pt x="127" y="128"/>
                    </a:cubicBezTo>
                    <a:cubicBezTo>
                      <a:pt x="127" y="128"/>
                      <a:pt x="127" y="128"/>
                      <a:pt x="127" y="128"/>
                    </a:cubicBezTo>
                    <a:cubicBezTo>
                      <a:pt x="128" y="127"/>
                      <a:pt x="128" y="127"/>
                      <a:pt x="128" y="127"/>
                    </a:cubicBezTo>
                    <a:cubicBezTo>
                      <a:pt x="127" y="128"/>
                      <a:pt x="127" y="128"/>
                      <a:pt x="127" y="128"/>
                    </a:cubicBezTo>
                    <a:cubicBezTo>
                      <a:pt x="127" y="128"/>
                      <a:pt x="127" y="128"/>
                      <a:pt x="127" y="128"/>
                    </a:cubicBezTo>
                    <a:cubicBezTo>
                      <a:pt x="128" y="127"/>
                      <a:pt x="128" y="127"/>
                      <a:pt x="128" y="127"/>
                    </a:cubicBezTo>
                    <a:cubicBezTo>
                      <a:pt x="127" y="128"/>
                      <a:pt x="127" y="128"/>
                      <a:pt x="127" y="128"/>
                    </a:cubicBezTo>
                    <a:cubicBezTo>
                      <a:pt x="128" y="127"/>
                      <a:pt x="128" y="127"/>
                      <a:pt x="128" y="127"/>
                    </a:cubicBezTo>
                    <a:cubicBezTo>
                      <a:pt x="127" y="127"/>
                      <a:pt x="127" y="127"/>
                      <a:pt x="127" y="127"/>
                    </a:cubicBezTo>
                    <a:cubicBezTo>
                      <a:pt x="127" y="127"/>
                      <a:pt x="127" y="128"/>
                      <a:pt x="127" y="128"/>
                    </a:cubicBezTo>
                    <a:cubicBezTo>
                      <a:pt x="128" y="127"/>
                      <a:pt x="128" y="127"/>
                      <a:pt x="128" y="127"/>
                    </a:cubicBezTo>
                    <a:cubicBezTo>
                      <a:pt x="127" y="127"/>
                      <a:pt x="127" y="127"/>
                      <a:pt x="127" y="127"/>
                    </a:cubicBezTo>
                    <a:cubicBezTo>
                      <a:pt x="128" y="127"/>
                      <a:pt x="128" y="127"/>
                      <a:pt x="128" y="127"/>
                    </a:cubicBezTo>
                    <a:cubicBezTo>
                      <a:pt x="127" y="126"/>
                      <a:pt x="127" y="126"/>
                      <a:pt x="127" y="126"/>
                    </a:cubicBezTo>
                    <a:cubicBezTo>
                      <a:pt x="127" y="127"/>
                      <a:pt x="127" y="127"/>
                      <a:pt x="127" y="127"/>
                    </a:cubicBezTo>
                    <a:cubicBezTo>
                      <a:pt x="128" y="127"/>
                      <a:pt x="128" y="127"/>
                      <a:pt x="128" y="127"/>
                    </a:cubicBezTo>
                    <a:cubicBezTo>
                      <a:pt x="127" y="126"/>
                      <a:pt x="127" y="126"/>
                      <a:pt x="127" y="126"/>
                    </a:cubicBezTo>
                    <a:cubicBezTo>
                      <a:pt x="129" y="127"/>
                      <a:pt x="129" y="127"/>
                      <a:pt x="129" y="127"/>
                    </a:cubicBezTo>
                    <a:cubicBezTo>
                      <a:pt x="129" y="126"/>
                      <a:pt x="129" y="126"/>
                      <a:pt x="129" y="126"/>
                    </a:cubicBezTo>
                    <a:cubicBezTo>
                      <a:pt x="129" y="126"/>
                      <a:pt x="102" y="109"/>
                      <a:pt x="73" y="92"/>
                    </a:cubicBezTo>
                    <a:cubicBezTo>
                      <a:pt x="58" y="84"/>
                      <a:pt x="44" y="75"/>
                      <a:pt x="32" y="69"/>
                    </a:cubicBezTo>
                    <a:cubicBezTo>
                      <a:pt x="26" y="66"/>
                      <a:pt x="21" y="63"/>
                      <a:pt x="17" y="61"/>
                    </a:cubicBezTo>
                    <a:cubicBezTo>
                      <a:pt x="15" y="60"/>
                      <a:pt x="14" y="59"/>
                      <a:pt x="12" y="59"/>
                    </a:cubicBezTo>
                    <a:cubicBezTo>
                      <a:pt x="11" y="58"/>
                      <a:pt x="10" y="58"/>
                      <a:pt x="9" y="58"/>
                    </a:cubicBezTo>
                    <a:cubicBezTo>
                      <a:pt x="8" y="58"/>
                      <a:pt x="8" y="58"/>
                      <a:pt x="8" y="58"/>
                    </a:cubicBezTo>
                    <a:cubicBezTo>
                      <a:pt x="8" y="58"/>
                      <a:pt x="8" y="58"/>
                      <a:pt x="7" y="59"/>
                    </a:cubicBezTo>
                    <a:cubicBezTo>
                      <a:pt x="9" y="60"/>
                      <a:pt x="9" y="60"/>
                      <a:pt x="9" y="60"/>
                    </a:cubicBezTo>
                    <a:cubicBezTo>
                      <a:pt x="7" y="59"/>
                      <a:pt x="7" y="59"/>
                      <a:pt x="7" y="59"/>
                    </a:cubicBezTo>
                    <a:cubicBezTo>
                      <a:pt x="7" y="60"/>
                      <a:pt x="7" y="60"/>
                      <a:pt x="7" y="60"/>
                    </a:cubicBezTo>
                    <a:cubicBezTo>
                      <a:pt x="7" y="60"/>
                      <a:pt x="7" y="60"/>
                      <a:pt x="7" y="61"/>
                    </a:cubicBezTo>
                    <a:cubicBezTo>
                      <a:pt x="8" y="61"/>
                      <a:pt x="8" y="61"/>
                      <a:pt x="8" y="62"/>
                    </a:cubicBezTo>
                    <a:cubicBezTo>
                      <a:pt x="10" y="63"/>
                      <a:pt x="12" y="65"/>
                      <a:pt x="16" y="68"/>
                    </a:cubicBezTo>
                    <a:cubicBezTo>
                      <a:pt x="43" y="85"/>
                      <a:pt x="123" y="133"/>
                      <a:pt x="123" y="133"/>
                    </a:cubicBezTo>
                    <a:cubicBezTo>
                      <a:pt x="123" y="131"/>
                      <a:pt x="123" y="131"/>
                      <a:pt x="123" y="131"/>
                    </a:cubicBezTo>
                    <a:cubicBezTo>
                      <a:pt x="122" y="131"/>
                      <a:pt x="122" y="131"/>
                      <a:pt x="122" y="131"/>
                    </a:cubicBezTo>
                    <a:cubicBezTo>
                      <a:pt x="123" y="131"/>
                      <a:pt x="123" y="131"/>
                      <a:pt x="123" y="131"/>
                    </a:cubicBezTo>
                    <a:cubicBezTo>
                      <a:pt x="123" y="130"/>
                      <a:pt x="123" y="130"/>
                      <a:pt x="123" y="130"/>
                    </a:cubicBezTo>
                    <a:cubicBezTo>
                      <a:pt x="122" y="131"/>
                      <a:pt x="122" y="131"/>
                      <a:pt x="122" y="131"/>
                    </a:cubicBezTo>
                    <a:cubicBezTo>
                      <a:pt x="123" y="131"/>
                      <a:pt x="123" y="131"/>
                      <a:pt x="123" y="131"/>
                    </a:cubicBezTo>
                    <a:cubicBezTo>
                      <a:pt x="123" y="130"/>
                      <a:pt x="123" y="130"/>
                      <a:pt x="123" y="130"/>
                    </a:cubicBezTo>
                    <a:cubicBezTo>
                      <a:pt x="123" y="131"/>
                      <a:pt x="123" y="131"/>
                      <a:pt x="123" y="131"/>
                    </a:cubicBezTo>
                    <a:cubicBezTo>
                      <a:pt x="123" y="130"/>
                      <a:pt x="123" y="130"/>
                      <a:pt x="123" y="130"/>
                    </a:cubicBezTo>
                    <a:cubicBezTo>
                      <a:pt x="123" y="130"/>
                      <a:pt x="123" y="130"/>
                      <a:pt x="123" y="130"/>
                    </a:cubicBezTo>
                    <a:cubicBezTo>
                      <a:pt x="123" y="131"/>
                      <a:pt x="123" y="131"/>
                      <a:pt x="123" y="131"/>
                    </a:cubicBezTo>
                    <a:cubicBezTo>
                      <a:pt x="123" y="130"/>
                      <a:pt x="123" y="130"/>
                      <a:pt x="123" y="130"/>
                    </a:cubicBezTo>
                    <a:cubicBezTo>
                      <a:pt x="123" y="131"/>
                      <a:pt x="123" y="131"/>
                      <a:pt x="123" y="131"/>
                    </a:cubicBezTo>
                    <a:cubicBezTo>
                      <a:pt x="124" y="130"/>
                      <a:pt x="124" y="130"/>
                      <a:pt x="124" y="130"/>
                    </a:cubicBezTo>
                    <a:cubicBezTo>
                      <a:pt x="123" y="130"/>
                      <a:pt x="123" y="130"/>
                      <a:pt x="123" y="130"/>
                    </a:cubicBezTo>
                    <a:cubicBezTo>
                      <a:pt x="123" y="131"/>
                      <a:pt x="123" y="131"/>
                      <a:pt x="123" y="131"/>
                    </a:cubicBezTo>
                    <a:cubicBezTo>
                      <a:pt x="124" y="130"/>
                      <a:pt x="124" y="130"/>
                      <a:pt x="124" y="130"/>
                    </a:cubicBezTo>
                    <a:cubicBezTo>
                      <a:pt x="124" y="130"/>
                      <a:pt x="124" y="130"/>
                      <a:pt x="124" y="130"/>
                    </a:cubicBezTo>
                    <a:cubicBezTo>
                      <a:pt x="123" y="130"/>
                      <a:pt x="123" y="129"/>
                      <a:pt x="121" y="129"/>
                    </a:cubicBezTo>
                    <a:cubicBezTo>
                      <a:pt x="113" y="124"/>
                      <a:pt x="85" y="107"/>
                      <a:pt x="58" y="91"/>
                    </a:cubicBezTo>
                    <a:cubicBezTo>
                      <a:pt x="45" y="83"/>
                      <a:pt x="32" y="75"/>
                      <a:pt x="22" y="70"/>
                    </a:cubicBezTo>
                    <a:cubicBezTo>
                      <a:pt x="16" y="67"/>
                      <a:pt x="12" y="64"/>
                      <a:pt x="9" y="63"/>
                    </a:cubicBezTo>
                    <a:cubicBezTo>
                      <a:pt x="7" y="62"/>
                      <a:pt x="6" y="61"/>
                      <a:pt x="4" y="61"/>
                    </a:cubicBezTo>
                    <a:cubicBezTo>
                      <a:pt x="3" y="60"/>
                      <a:pt x="2" y="60"/>
                      <a:pt x="2" y="60"/>
                    </a:cubicBezTo>
                    <a:cubicBezTo>
                      <a:pt x="1" y="60"/>
                      <a:pt x="1" y="60"/>
                      <a:pt x="1" y="60"/>
                    </a:cubicBezTo>
                    <a:cubicBezTo>
                      <a:pt x="0" y="60"/>
                      <a:pt x="0" y="60"/>
                      <a:pt x="0" y="61"/>
                    </a:cubicBezTo>
                    <a:cubicBezTo>
                      <a:pt x="0" y="61"/>
                      <a:pt x="0" y="62"/>
                      <a:pt x="0" y="62"/>
                    </a:cubicBezTo>
                    <a:cubicBezTo>
                      <a:pt x="0" y="62"/>
                      <a:pt x="0" y="63"/>
                      <a:pt x="0" y="63"/>
                    </a:cubicBezTo>
                    <a:cubicBezTo>
                      <a:pt x="0" y="63"/>
                      <a:pt x="2" y="64"/>
                      <a:pt x="5" y="66"/>
                    </a:cubicBezTo>
                    <a:cubicBezTo>
                      <a:pt x="17" y="73"/>
                      <a:pt x="45" y="90"/>
                      <a:pt x="70" y="105"/>
                    </a:cubicBezTo>
                    <a:cubicBezTo>
                      <a:pt x="83" y="113"/>
                      <a:pt x="95" y="121"/>
                      <a:pt x="104" y="126"/>
                    </a:cubicBezTo>
                    <a:cubicBezTo>
                      <a:pt x="108" y="129"/>
                      <a:pt x="112" y="132"/>
                      <a:pt x="114" y="133"/>
                    </a:cubicBezTo>
                    <a:cubicBezTo>
                      <a:pt x="116" y="134"/>
                      <a:pt x="117" y="135"/>
                      <a:pt x="117"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9" y="135"/>
                      <a:pt x="119" y="135"/>
                      <a:pt x="119" y="135"/>
                    </a:cubicBezTo>
                    <a:cubicBezTo>
                      <a:pt x="118" y="135"/>
                      <a:pt x="118" y="135"/>
                      <a:pt x="118" y="135"/>
                    </a:cubicBezTo>
                    <a:cubicBezTo>
                      <a:pt x="118" y="136"/>
                      <a:pt x="118" y="136"/>
                      <a:pt x="118" y="136"/>
                    </a:cubicBezTo>
                    <a:cubicBezTo>
                      <a:pt x="119" y="135"/>
                      <a:pt x="119" y="135"/>
                      <a:pt x="119" y="135"/>
                    </a:cubicBezTo>
                    <a:cubicBezTo>
                      <a:pt x="118" y="135"/>
                      <a:pt x="118" y="135"/>
                      <a:pt x="118" y="135"/>
                    </a:cubicBezTo>
                    <a:cubicBezTo>
                      <a:pt x="119" y="135"/>
                      <a:pt x="119" y="135"/>
                      <a:pt x="119" y="135"/>
                    </a:cubicBezTo>
                    <a:cubicBezTo>
                      <a:pt x="118" y="135"/>
                      <a:pt x="118" y="135"/>
                      <a:pt x="118" y="135"/>
                    </a:cubicBezTo>
                    <a:cubicBezTo>
                      <a:pt x="118" y="135"/>
                      <a:pt x="118" y="135"/>
                      <a:pt x="118" y="135"/>
                    </a:cubicBezTo>
                    <a:cubicBezTo>
                      <a:pt x="119" y="135"/>
                      <a:pt x="119" y="135"/>
                      <a:pt x="119" y="135"/>
                    </a:cubicBezTo>
                    <a:cubicBezTo>
                      <a:pt x="118" y="135"/>
                      <a:pt x="118" y="135"/>
                      <a:pt x="118" y="135"/>
                    </a:cubicBezTo>
                    <a:cubicBezTo>
                      <a:pt x="119" y="135"/>
                      <a:pt x="119" y="135"/>
                      <a:pt x="119" y="135"/>
                    </a:cubicBezTo>
                    <a:cubicBezTo>
                      <a:pt x="118" y="135"/>
                      <a:pt x="118" y="135"/>
                      <a:pt x="118" y="135"/>
                    </a:cubicBezTo>
                    <a:cubicBezTo>
                      <a:pt x="119" y="135"/>
                      <a:pt x="119" y="135"/>
                      <a:pt x="119" y="135"/>
                    </a:cubicBezTo>
                    <a:cubicBezTo>
                      <a:pt x="119" y="134"/>
                      <a:pt x="119" y="134"/>
                      <a:pt x="119" y="134"/>
                    </a:cubicBezTo>
                    <a:cubicBezTo>
                      <a:pt x="119" y="134"/>
                      <a:pt x="118" y="134"/>
                      <a:pt x="118" y="135"/>
                    </a:cubicBezTo>
                    <a:cubicBezTo>
                      <a:pt x="119" y="135"/>
                      <a:pt x="119" y="135"/>
                      <a:pt x="119" y="135"/>
                    </a:cubicBezTo>
                    <a:cubicBezTo>
                      <a:pt x="119" y="134"/>
                      <a:pt x="119" y="134"/>
                      <a:pt x="119" y="134"/>
                    </a:cubicBezTo>
                    <a:cubicBezTo>
                      <a:pt x="119" y="135"/>
                      <a:pt x="119" y="135"/>
                      <a:pt x="119" y="135"/>
                    </a:cubicBezTo>
                    <a:cubicBezTo>
                      <a:pt x="119" y="134"/>
                      <a:pt x="119" y="134"/>
                      <a:pt x="119" y="134"/>
                    </a:cubicBezTo>
                    <a:cubicBezTo>
                      <a:pt x="119" y="134"/>
                      <a:pt x="119" y="134"/>
                      <a:pt x="119" y="134"/>
                    </a:cubicBezTo>
                    <a:cubicBezTo>
                      <a:pt x="119" y="135"/>
                      <a:pt x="119" y="135"/>
                      <a:pt x="119" y="135"/>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8" y="134"/>
                      <a:pt x="117" y="134"/>
                    </a:cubicBezTo>
                    <a:cubicBezTo>
                      <a:pt x="114" y="133"/>
                      <a:pt x="107" y="130"/>
                      <a:pt x="102" y="128"/>
                    </a:cubicBezTo>
                    <a:cubicBezTo>
                      <a:pt x="96" y="126"/>
                      <a:pt x="91" y="124"/>
                      <a:pt x="91" y="124"/>
                    </a:cubicBezTo>
                    <a:cubicBezTo>
                      <a:pt x="91" y="124"/>
                      <a:pt x="90" y="124"/>
                      <a:pt x="89" y="124"/>
                    </a:cubicBezTo>
                    <a:cubicBezTo>
                      <a:pt x="89" y="125"/>
                      <a:pt x="89" y="125"/>
                      <a:pt x="89" y="125"/>
                    </a:cubicBezTo>
                    <a:cubicBezTo>
                      <a:pt x="89" y="126"/>
                      <a:pt x="89" y="126"/>
                      <a:pt x="90" y="126"/>
                    </a:cubicBezTo>
                    <a:cubicBezTo>
                      <a:pt x="90" y="127"/>
                      <a:pt x="90" y="127"/>
                      <a:pt x="90" y="127"/>
                    </a:cubicBezTo>
                    <a:cubicBezTo>
                      <a:pt x="91" y="128"/>
                      <a:pt x="93" y="129"/>
                      <a:pt x="96" y="131"/>
                    </a:cubicBezTo>
                    <a:cubicBezTo>
                      <a:pt x="103" y="135"/>
                      <a:pt x="114" y="142"/>
                      <a:pt x="114" y="142"/>
                    </a:cubicBezTo>
                    <a:cubicBezTo>
                      <a:pt x="115" y="140"/>
                      <a:pt x="115" y="140"/>
                      <a:pt x="115" y="140"/>
                    </a:cubicBezTo>
                    <a:cubicBezTo>
                      <a:pt x="115" y="139"/>
                      <a:pt x="115" y="139"/>
                      <a:pt x="115" y="139"/>
                    </a:cubicBezTo>
                    <a:cubicBezTo>
                      <a:pt x="91" y="130"/>
                      <a:pt x="91" y="130"/>
                      <a:pt x="91" y="130"/>
                    </a:cubicBezTo>
                    <a:cubicBezTo>
                      <a:pt x="91" y="130"/>
                      <a:pt x="90" y="130"/>
                      <a:pt x="90" y="131"/>
                    </a:cubicBezTo>
                    <a:cubicBezTo>
                      <a:pt x="89" y="131"/>
                      <a:pt x="89" y="131"/>
                      <a:pt x="89" y="131"/>
                    </a:cubicBezTo>
                    <a:cubicBezTo>
                      <a:pt x="90" y="132"/>
                      <a:pt x="90" y="132"/>
                      <a:pt x="90" y="132"/>
                    </a:cubicBezTo>
                    <a:cubicBezTo>
                      <a:pt x="90" y="133"/>
                      <a:pt x="90" y="133"/>
                      <a:pt x="90" y="133"/>
                    </a:cubicBezTo>
                    <a:cubicBezTo>
                      <a:pt x="91" y="134"/>
                      <a:pt x="93" y="134"/>
                      <a:pt x="94" y="136"/>
                    </a:cubicBezTo>
                    <a:cubicBezTo>
                      <a:pt x="97" y="137"/>
                      <a:pt x="100" y="139"/>
                      <a:pt x="103" y="141"/>
                    </a:cubicBezTo>
                    <a:cubicBezTo>
                      <a:pt x="105" y="142"/>
                      <a:pt x="106" y="142"/>
                      <a:pt x="107" y="143"/>
                    </a:cubicBezTo>
                    <a:cubicBezTo>
                      <a:pt x="107" y="143"/>
                      <a:pt x="107"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7" y="143"/>
                      <a:pt x="107" y="143"/>
                      <a:pt x="107" y="143"/>
                    </a:cubicBezTo>
                    <a:cubicBezTo>
                      <a:pt x="108" y="143"/>
                      <a:pt x="108" y="143"/>
                      <a:pt x="108" y="143"/>
                    </a:cubicBezTo>
                    <a:cubicBezTo>
                      <a:pt x="108" y="143"/>
                      <a:pt x="108" y="143"/>
                      <a:pt x="108" y="143"/>
                    </a:cubicBezTo>
                    <a:cubicBezTo>
                      <a:pt x="107" y="143"/>
                      <a:pt x="107" y="143"/>
                      <a:pt x="107" y="143"/>
                    </a:cubicBezTo>
                    <a:cubicBezTo>
                      <a:pt x="109" y="143"/>
                      <a:pt x="109" y="143"/>
                      <a:pt x="109" y="143"/>
                    </a:cubicBezTo>
                    <a:cubicBezTo>
                      <a:pt x="107" y="143"/>
                      <a:pt x="107" y="143"/>
                      <a:pt x="107" y="143"/>
                    </a:cubicBezTo>
                    <a:cubicBezTo>
                      <a:pt x="107" y="143"/>
                      <a:pt x="107" y="143"/>
                      <a:pt x="107" y="143"/>
                    </a:cubicBezTo>
                    <a:cubicBezTo>
                      <a:pt x="109" y="143"/>
                      <a:pt x="109" y="143"/>
                      <a:pt x="109" y="143"/>
                    </a:cubicBezTo>
                    <a:cubicBezTo>
                      <a:pt x="107" y="143"/>
                      <a:pt x="107" y="143"/>
                      <a:pt x="107" y="143"/>
                    </a:cubicBezTo>
                    <a:cubicBezTo>
                      <a:pt x="109" y="143"/>
                      <a:pt x="109" y="143"/>
                      <a:pt x="109" y="143"/>
                    </a:cubicBezTo>
                    <a:cubicBezTo>
                      <a:pt x="107" y="142"/>
                      <a:pt x="107" y="142"/>
                      <a:pt x="107" y="142"/>
                    </a:cubicBezTo>
                    <a:cubicBezTo>
                      <a:pt x="107" y="143"/>
                      <a:pt x="107" y="143"/>
                      <a:pt x="107" y="143"/>
                    </a:cubicBezTo>
                    <a:cubicBezTo>
                      <a:pt x="109" y="143"/>
                      <a:pt x="109" y="143"/>
                      <a:pt x="109" y="143"/>
                    </a:cubicBezTo>
                    <a:cubicBezTo>
                      <a:pt x="107" y="142"/>
                      <a:pt x="107" y="142"/>
                      <a:pt x="107" y="142"/>
                    </a:cubicBezTo>
                    <a:cubicBezTo>
                      <a:pt x="109" y="143"/>
                      <a:pt x="109" y="143"/>
                      <a:pt x="109" y="143"/>
                    </a:cubicBezTo>
                    <a:cubicBezTo>
                      <a:pt x="109" y="141"/>
                      <a:pt x="109" y="141"/>
                      <a:pt x="109" y="141"/>
                    </a:cubicBezTo>
                    <a:cubicBezTo>
                      <a:pt x="92" y="136"/>
                      <a:pt x="92" y="136"/>
                      <a:pt x="92" y="136"/>
                    </a:cubicBezTo>
                    <a:cubicBezTo>
                      <a:pt x="92" y="136"/>
                      <a:pt x="91" y="136"/>
                      <a:pt x="91" y="137"/>
                    </a:cubicBezTo>
                    <a:cubicBezTo>
                      <a:pt x="90" y="138"/>
                      <a:pt x="90" y="139"/>
                      <a:pt x="91" y="139"/>
                    </a:cubicBezTo>
                    <a:cubicBezTo>
                      <a:pt x="98" y="143"/>
                      <a:pt x="98" y="143"/>
                      <a:pt x="98" y="143"/>
                    </a:cubicBezTo>
                    <a:cubicBezTo>
                      <a:pt x="94" y="143"/>
                      <a:pt x="94" y="143"/>
                      <a:pt x="94" y="143"/>
                    </a:cubicBezTo>
                    <a:cubicBezTo>
                      <a:pt x="93" y="143"/>
                      <a:pt x="93" y="143"/>
                      <a:pt x="93" y="144"/>
                    </a:cubicBezTo>
                    <a:cubicBezTo>
                      <a:pt x="92" y="144"/>
                      <a:pt x="93" y="145"/>
                      <a:pt x="93" y="145"/>
                    </a:cubicBezTo>
                    <a:cubicBezTo>
                      <a:pt x="96" y="147"/>
                      <a:pt x="96" y="147"/>
                      <a:pt x="96" y="147"/>
                    </a:cubicBezTo>
                    <a:cubicBezTo>
                      <a:pt x="94" y="147"/>
                      <a:pt x="94" y="147"/>
                      <a:pt x="94" y="147"/>
                    </a:cubicBezTo>
                    <a:cubicBezTo>
                      <a:pt x="93" y="147"/>
                      <a:pt x="92" y="148"/>
                      <a:pt x="92" y="148"/>
                    </a:cubicBezTo>
                    <a:cubicBezTo>
                      <a:pt x="92" y="149"/>
                      <a:pt x="92" y="150"/>
                      <a:pt x="93" y="150"/>
                    </a:cubicBezTo>
                    <a:cubicBezTo>
                      <a:pt x="97" y="152"/>
                      <a:pt x="97" y="152"/>
                      <a:pt x="97" y="152"/>
                    </a:cubicBezTo>
                    <a:cubicBezTo>
                      <a:pt x="94" y="154"/>
                      <a:pt x="94" y="154"/>
                      <a:pt x="94" y="154"/>
                    </a:cubicBezTo>
                    <a:cubicBezTo>
                      <a:pt x="93" y="154"/>
                      <a:pt x="93" y="154"/>
                      <a:pt x="93" y="155"/>
                    </a:cubicBezTo>
                    <a:cubicBezTo>
                      <a:pt x="93" y="155"/>
                      <a:pt x="93" y="156"/>
                      <a:pt x="94" y="156"/>
                    </a:cubicBezTo>
                    <a:cubicBezTo>
                      <a:pt x="95" y="157"/>
                      <a:pt x="95" y="157"/>
                      <a:pt x="95" y="157"/>
                    </a:cubicBezTo>
                    <a:cubicBezTo>
                      <a:pt x="96" y="158"/>
                      <a:pt x="97" y="157"/>
                      <a:pt x="97" y="157"/>
                    </a:cubicBezTo>
                    <a:cubicBezTo>
                      <a:pt x="98" y="156"/>
                      <a:pt x="97" y="155"/>
                      <a:pt x="97" y="155"/>
                    </a:cubicBez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1" name="Freeform 1213"/>
              <p:cNvSpPr>
                <a:spLocks/>
              </p:cNvSpPr>
              <p:nvPr/>
            </p:nvSpPr>
            <p:spPr bwMode="auto">
              <a:xfrm>
                <a:off x="4170393" y="371106"/>
                <a:ext cx="576255" cy="296176"/>
              </a:xfrm>
              <a:custGeom>
                <a:avLst/>
                <a:gdLst>
                  <a:gd name="T0" fmla="*/ 2 w 263"/>
                  <a:gd name="T1" fmla="*/ 118 h 135"/>
                  <a:gd name="T2" fmla="*/ 4 w 263"/>
                  <a:gd name="T3" fmla="*/ 105 h 135"/>
                  <a:gd name="T4" fmla="*/ 4 w 263"/>
                  <a:gd name="T5" fmla="*/ 91 h 135"/>
                  <a:gd name="T6" fmla="*/ 2 w 263"/>
                  <a:gd name="T7" fmla="*/ 83 h 135"/>
                  <a:gd name="T8" fmla="*/ 1 w 263"/>
                  <a:gd name="T9" fmla="*/ 77 h 135"/>
                  <a:gd name="T10" fmla="*/ 2 w 263"/>
                  <a:gd name="T11" fmla="*/ 74 h 135"/>
                  <a:gd name="T12" fmla="*/ 10 w 263"/>
                  <a:gd name="T13" fmla="*/ 64 h 135"/>
                  <a:gd name="T14" fmla="*/ 2 w 263"/>
                  <a:gd name="T15" fmla="*/ 60 h 135"/>
                  <a:gd name="T16" fmla="*/ 86 w 263"/>
                  <a:gd name="T17" fmla="*/ 104 h 135"/>
                  <a:gd name="T18" fmla="*/ 1 w 263"/>
                  <a:gd name="T19" fmla="*/ 49 h 135"/>
                  <a:gd name="T20" fmla="*/ 8 w 263"/>
                  <a:gd name="T21" fmla="*/ 48 h 135"/>
                  <a:gd name="T22" fmla="*/ 15 w 263"/>
                  <a:gd name="T23" fmla="*/ 46 h 135"/>
                  <a:gd name="T24" fmla="*/ 24 w 263"/>
                  <a:gd name="T25" fmla="*/ 42 h 135"/>
                  <a:gd name="T26" fmla="*/ 31 w 263"/>
                  <a:gd name="T27" fmla="*/ 41 h 135"/>
                  <a:gd name="T28" fmla="*/ 38 w 263"/>
                  <a:gd name="T29" fmla="*/ 40 h 135"/>
                  <a:gd name="T30" fmla="*/ 147 w 263"/>
                  <a:gd name="T31" fmla="*/ 93 h 135"/>
                  <a:gd name="T32" fmla="*/ 153 w 263"/>
                  <a:gd name="T33" fmla="*/ 91 h 135"/>
                  <a:gd name="T34" fmla="*/ 160 w 263"/>
                  <a:gd name="T35" fmla="*/ 90 h 135"/>
                  <a:gd name="T36" fmla="*/ 109 w 263"/>
                  <a:gd name="T37" fmla="*/ 50 h 135"/>
                  <a:gd name="T38" fmla="*/ 72 w 263"/>
                  <a:gd name="T39" fmla="*/ 30 h 135"/>
                  <a:gd name="T40" fmla="*/ 137 w 263"/>
                  <a:gd name="T41" fmla="*/ 47 h 135"/>
                  <a:gd name="T42" fmla="*/ 101 w 263"/>
                  <a:gd name="T43" fmla="*/ 20 h 135"/>
                  <a:gd name="T44" fmla="*/ 108 w 263"/>
                  <a:gd name="T45" fmla="*/ 21 h 135"/>
                  <a:gd name="T46" fmla="*/ 113 w 263"/>
                  <a:gd name="T47" fmla="*/ 19 h 135"/>
                  <a:gd name="T48" fmla="*/ 120 w 263"/>
                  <a:gd name="T49" fmla="*/ 15 h 135"/>
                  <a:gd name="T50" fmla="*/ 147 w 263"/>
                  <a:gd name="T51" fmla="*/ 18 h 135"/>
                  <a:gd name="T52" fmla="*/ 140 w 263"/>
                  <a:gd name="T53" fmla="*/ 7 h 135"/>
                  <a:gd name="T54" fmla="*/ 243 w 263"/>
                  <a:gd name="T55" fmla="*/ 67 h 135"/>
                  <a:gd name="T56" fmla="*/ 249 w 263"/>
                  <a:gd name="T57" fmla="*/ 66 h 135"/>
                  <a:gd name="T58" fmla="*/ 256 w 263"/>
                  <a:gd name="T59" fmla="*/ 62 h 135"/>
                  <a:gd name="T60" fmla="*/ 180 w 263"/>
                  <a:gd name="T61" fmla="*/ 9 h 135"/>
                  <a:gd name="T62" fmla="*/ 261 w 263"/>
                  <a:gd name="T63" fmla="*/ 61 h 135"/>
                  <a:gd name="T64" fmla="*/ 255 w 263"/>
                  <a:gd name="T65" fmla="*/ 63 h 135"/>
                  <a:gd name="T66" fmla="*/ 152 w 263"/>
                  <a:gd name="T67" fmla="*/ 6 h 135"/>
                  <a:gd name="T68" fmla="*/ 145 w 263"/>
                  <a:gd name="T69" fmla="*/ 9 h 135"/>
                  <a:gd name="T70" fmla="*/ 241 w 263"/>
                  <a:gd name="T71" fmla="*/ 66 h 135"/>
                  <a:gd name="T72" fmla="*/ 236 w 263"/>
                  <a:gd name="T73" fmla="*/ 69 h 135"/>
                  <a:gd name="T74" fmla="*/ 231 w 263"/>
                  <a:gd name="T75" fmla="*/ 71 h 135"/>
                  <a:gd name="T76" fmla="*/ 221 w 263"/>
                  <a:gd name="T77" fmla="*/ 71 h 135"/>
                  <a:gd name="T78" fmla="*/ 213 w 263"/>
                  <a:gd name="T79" fmla="*/ 74 h 135"/>
                  <a:gd name="T80" fmla="*/ 208 w 263"/>
                  <a:gd name="T81" fmla="*/ 75 h 135"/>
                  <a:gd name="T82" fmla="*/ 202 w 263"/>
                  <a:gd name="T83" fmla="*/ 76 h 135"/>
                  <a:gd name="T84" fmla="*/ 189 w 263"/>
                  <a:gd name="T85" fmla="*/ 82 h 135"/>
                  <a:gd name="T86" fmla="*/ 180 w 263"/>
                  <a:gd name="T87" fmla="*/ 85 h 135"/>
                  <a:gd name="T88" fmla="*/ 102 w 263"/>
                  <a:gd name="T89" fmla="*/ 43 h 135"/>
                  <a:gd name="T90" fmla="*/ 167 w 263"/>
                  <a:gd name="T91" fmla="*/ 86 h 135"/>
                  <a:gd name="T92" fmla="*/ 57 w 263"/>
                  <a:gd name="T93" fmla="*/ 33 h 135"/>
                  <a:gd name="T94" fmla="*/ 146 w 263"/>
                  <a:gd name="T95" fmla="*/ 93 h 135"/>
                  <a:gd name="T96" fmla="*/ 139 w 263"/>
                  <a:gd name="T97" fmla="*/ 93 h 135"/>
                  <a:gd name="T98" fmla="*/ 130 w 263"/>
                  <a:gd name="T99" fmla="*/ 95 h 135"/>
                  <a:gd name="T100" fmla="*/ 14 w 263"/>
                  <a:gd name="T101" fmla="*/ 43 h 135"/>
                  <a:gd name="T102" fmla="*/ 110 w 263"/>
                  <a:gd name="T103" fmla="*/ 103 h 135"/>
                  <a:gd name="T104" fmla="*/ 0 w 263"/>
                  <a:gd name="T105" fmla="*/ 47 h 135"/>
                  <a:gd name="T106" fmla="*/ 95 w 263"/>
                  <a:gd name="T107" fmla="*/ 105 h 135"/>
                  <a:gd name="T108" fmla="*/ 90 w 263"/>
                  <a:gd name="T109" fmla="*/ 107 h 135"/>
                  <a:gd name="T110" fmla="*/ 70 w 263"/>
                  <a:gd name="T111" fmla="*/ 110 h 135"/>
                  <a:gd name="T112" fmla="*/ 77 w 263"/>
                  <a:gd name="T113" fmla="*/ 112 h 135"/>
                  <a:gd name="T114" fmla="*/ 64 w 263"/>
                  <a:gd name="T115" fmla="*/ 115 h 135"/>
                  <a:gd name="T116" fmla="*/ 54 w 263"/>
                  <a:gd name="T117" fmla="*/ 118 h 135"/>
                  <a:gd name="T118" fmla="*/ 47 w 263"/>
                  <a:gd name="T119" fmla="*/ 121 h 135"/>
                  <a:gd name="T120" fmla="*/ 25 w 263"/>
                  <a:gd name="T121" fmla="*/ 128 h 135"/>
                  <a:gd name="T122" fmla="*/ 17 w 263"/>
                  <a:gd name="T123"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 h="135">
                    <a:moveTo>
                      <a:pt x="3" y="132"/>
                    </a:moveTo>
                    <a:cubicBezTo>
                      <a:pt x="3" y="132"/>
                      <a:pt x="3" y="132"/>
                      <a:pt x="3" y="132"/>
                    </a:cubicBezTo>
                    <a:cubicBezTo>
                      <a:pt x="2" y="133"/>
                      <a:pt x="2" y="133"/>
                      <a:pt x="2" y="133"/>
                    </a:cubicBezTo>
                    <a:cubicBezTo>
                      <a:pt x="2" y="134"/>
                      <a:pt x="2" y="134"/>
                      <a:pt x="2" y="134"/>
                    </a:cubicBezTo>
                    <a:cubicBezTo>
                      <a:pt x="8" y="133"/>
                      <a:pt x="8" y="133"/>
                      <a:pt x="8" y="133"/>
                    </a:cubicBezTo>
                    <a:cubicBezTo>
                      <a:pt x="9" y="133"/>
                      <a:pt x="9" y="132"/>
                      <a:pt x="9" y="132"/>
                    </a:cubicBezTo>
                    <a:cubicBezTo>
                      <a:pt x="9" y="131"/>
                      <a:pt x="9" y="131"/>
                      <a:pt x="9" y="130"/>
                    </a:cubicBezTo>
                    <a:cubicBezTo>
                      <a:pt x="2" y="126"/>
                      <a:pt x="2" y="126"/>
                      <a:pt x="2" y="126"/>
                    </a:cubicBezTo>
                    <a:cubicBezTo>
                      <a:pt x="1" y="127"/>
                      <a:pt x="1" y="127"/>
                      <a:pt x="1" y="127"/>
                    </a:cubicBezTo>
                    <a:cubicBezTo>
                      <a:pt x="1" y="129"/>
                      <a:pt x="1" y="129"/>
                      <a:pt x="1" y="129"/>
                    </a:cubicBezTo>
                    <a:cubicBezTo>
                      <a:pt x="13" y="132"/>
                      <a:pt x="13" y="132"/>
                      <a:pt x="13" y="132"/>
                    </a:cubicBezTo>
                    <a:cubicBezTo>
                      <a:pt x="13" y="132"/>
                      <a:pt x="14" y="131"/>
                      <a:pt x="14" y="131"/>
                    </a:cubicBezTo>
                    <a:cubicBezTo>
                      <a:pt x="15" y="130"/>
                      <a:pt x="14" y="129"/>
                      <a:pt x="14" y="129"/>
                    </a:cubicBezTo>
                    <a:cubicBezTo>
                      <a:pt x="13" y="129"/>
                      <a:pt x="13" y="129"/>
                      <a:pt x="13" y="129"/>
                    </a:cubicBezTo>
                    <a:cubicBezTo>
                      <a:pt x="17" y="130"/>
                      <a:pt x="17" y="130"/>
                      <a:pt x="17" y="130"/>
                    </a:cubicBezTo>
                    <a:cubicBezTo>
                      <a:pt x="18" y="130"/>
                      <a:pt x="18" y="130"/>
                      <a:pt x="19" y="130"/>
                    </a:cubicBezTo>
                    <a:cubicBezTo>
                      <a:pt x="19" y="129"/>
                      <a:pt x="19" y="129"/>
                      <a:pt x="19" y="128"/>
                    </a:cubicBezTo>
                    <a:cubicBezTo>
                      <a:pt x="19" y="128"/>
                      <a:pt x="19" y="128"/>
                      <a:pt x="19" y="128"/>
                    </a:cubicBezTo>
                    <a:cubicBezTo>
                      <a:pt x="19" y="127"/>
                      <a:pt x="19" y="127"/>
                      <a:pt x="19" y="127"/>
                    </a:cubicBezTo>
                    <a:cubicBezTo>
                      <a:pt x="18" y="127"/>
                      <a:pt x="18" y="127"/>
                      <a:pt x="18" y="127"/>
                    </a:cubicBezTo>
                    <a:cubicBezTo>
                      <a:pt x="17" y="126"/>
                      <a:pt x="13" y="124"/>
                      <a:pt x="9" y="122"/>
                    </a:cubicBezTo>
                    <a:cubicBezTo>
                      <a:pt x="7" y="121"/>
                      <a:pt x="6" y="120"/>
                      <a:pt x="4" y="119"/>
                    </a:cubicBezTo>
                    <a:cubicBezTo>
                      <a:pt x="4" y="118"/>
                      <a:pt x="3" y="118"/>
                      <a:pt x="3" y="118"/>
                    </a:cubicBezTo>
                    <a:cubicBezTo>
                      <a:pt x="3" y="117"/>
                      <a:pt x="3" y="117"/>
                      <a:pt x="3" y="117"/>
                    </a:cubicBezTo>
                    <a:cubicBezTo>
                      <a:pt x="2" y="118"/>
                      <a:pt x="2" y="118"/>
                      <a:pt x="2" y="118"/>
                    </a:cubicBezTo>
                    <a:cubicBezTo>
                      <a:pt x="3" y="118"/>
                      <a:pt x="3" y="118"/>
                      <a:pt x="3" y="118"/>
                    </a:cubicBezTo>
                    <a:cubicBezTo>
                      <a:pt x="3" y="117"/>
                      <a:pt x="3" y="117"/>
                      <a:pt x="3" y="117"/>
                    </a:cubicBezTo>
                    <a:cubicBezTo>
                      <a:pt x="2" y="118"/>
                      <a:pt x="2" y="118"/>
                      <a:pt x="2" y="118"/>
                    </a:cubicBezTo>
                    <a:cubicBezTo>
                      <a:pt x="3" y="118"/>
                      <a:pt x="3" y="118"/>
                      <a:pt x="3" y="118"/>
                    </a:cubicBezTo>
                    <a:cubicBezTo>
                      <a:pt x="2" y="118"/>
                      <a:pt x="2" y="118"/>
                      <a:pt x="2" y="118"/>
                    </a:cubicBezTo>
                    <a:cubicBezTo>
                      <a:pt x="3" y="118"/>
                      <a:pt x="3" y="118"/>
                      <a:pt x="3" y="118"/>
                    </a:cubicBezTo>
                    <a:cubicBezTo>
                      <a:pt x="3" y="118"/>
                      <a:pt x="3" y="118"/>
                      <a:pt x="3" y="118"/>
                    </a:cubicBezTo>
                    <a:cubicBezTo>
                      <a:pt x="2" y="118"/>
                      <a:pt x="2" y="118"/>
                      <a:pt x="2" y="118"/>
                    </a:cubicBezTo>
                    <a:cubicBezTo>
                      <a:pt x="3" y="118"/>
                      <a:pt x="3" y="118"/>
                      <a:pt x="3" y="118"/>
                    </a:cubicBezTo>
                    <a:cubicBezTo>
                      <a:pt x="2" y="118"/>
                      <a:pt x="2" y="118"/>
                      <a:pt x="2" y="118"/>
                    </a:cubicBezTo>
                    <a:cubicBezTo>
                      <a:pt x="3" y="119"/>
                      <a:pt x="3" y="119"/>
                      <a:pt x="3" y="119"/>
                    </a:cubicBezTo>
                    <a:cubicBezTo>
                      <a:pt x="3" y="118"/>
                      <a:pt x="3" y="118"/>
                      <a:pt x="3" y="118"/>
                    </a:cubicBezTo>
                    <a:cubicBezTo>
                      <a:pt x="2" y="118"/>
                      <a:pt x="2" y="118"/>
                      <a:pt x="2" y="118"/>
                    </a:cubicBezTo>
                    <a:cubicBezTo>
                      <a:pt x="3" y="119"/>
                      <a:pt x="3" y="119"/>
                      <a:pt x="3" y="119"/>
                    </a:cubicBezTo>
                    <a:cubicBezTo>
                      <a:pt x="2" y="118"/>
                      <a:pt x="2" y="118"/>
                      <a:pt x="2" y="118"/>
                    </a:cubicBezTo>
                    <a:cubicBezTo>
                      <a:pt x="1" y="120"/>
                      <a:pt x="1" y="120"/>
                      <a:pt x="1" y="120"/>
                    </a:cubicBezTo>
                    <a:cubicBezTo>
                      <a:pt x="26" y="129"/>
                      <a:pt x="26" y="129"/>
                      <a:pt x="26" y="129"/>
                    </a:cubicBezTo>
                    <a:cubicBezTo>
                      <a:pt x="27" y="129"/>
                      <a:pt x="28" y="129"/>
                      <a:pt x="28" y="128"/>
                    </a:cubicBezTo>
                    <a:cubicBezTo>
                      <a:pt x="28" y="128"/>
                      <a:pt x="28" y="128"/>
                      <a:pt x="28" y="128"/>
                    </a:cubicBezTo>
                    <a:cubicBezTo>
                      <a:pt x="28" y="127"/>
                      <a:pt x="28" y="127"/>
                      <a:pt x="28" y="127"/>
                    </a:cubicBezTo>
                    <a:cubicBezTo>
                      <a:pt x="28" y="126"/>
                      <a:pt x="28" y="126"/>
                      <a:pt x="28" y="126"/>
                    </a:cubicBezTo>
                    <a:cubicBezTo>
                      <a:pt x="27" y="126"/>
                      <a:pt x="27" y="125"/>
                      <a:pt x="26" y="125"/>
                    </a:cubicBezTo>
                    <a:cubicBezTo>
                      <a:pt x="20" y="121"/>
                      <a:pt x="3" y="111"/>
                      <a:pt x="3" y="111"/>
                    </a:cubicBezTo>
                    <a:cubicBezTo>
                      <a:pt x="2" y="112"/>
                      <a:pt x="2" y="112"/>
                      <a:pt x="2" y="112"/>
                    </a:cubicBezTo>
                    <a:cubicBezTo>
                      <a:pt x="2" y="114"/>
                      <a:pt x="2" y="114"/>
                      <a:pt x="2" y="114"/>
                    </a:cubicBezTo>
                    <a:cubicBezTo>
                      <a:pt x="35" y="127"/>
                      <a:pt x="35" y="127"/>
                      <a:pt x="35" y="127"/>
                    </a:cubicBezTo>
                    <a:cubicBezTo>
                      <a:pt x="35" y="127"/>
                      <a:pt x="36" y="127"/>
                      <a:pt x="37" y="126"/>
                    </a:cubicBezTo>
                    <a:cubicBezTo>
                      <a:pt x="37" y="125"/>
                      <a:pt x="37" y="124"/>
                      <a:pt x="36" y="124"/>
                    </a:cubicBezTo>
                    <a:cubicBezTo>
                      <a:pt x="36" y="124"/>
                      <a:pt x="34" y="123"/>
                      <a:pt x="31" y="121"/>
                    </a:cubicBezTo>
                    <a:cubicBezTo>
                      <a:pt x="26" y="118"/>
                      <a:pt x="19" y="114"/>
                      <a:pt x="13" y="110"/>
                    </a:cubicBezTo>
                    <a:cubicBezTo>
                      <a:pt x="10" y="108"/>
                      <a:pt x="8" y="107"/>
                      <a:pt x="6" y="106"/>
                    </a:cubicBezTo>
                    <a:cubicBezTo>
                      <a:pt x="5" y="105"/>
                      <a:pt x="4" y="104"/>
                      <a:pt x="4"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2" y="105"/>
                      <a:pt x="2" y="105"/>
                      <a:pt x="2" y="105"/>
                    </a:cubicBezTo>
                    <a:cubicBezTo>
                      <a:pt x="4" y="105"/>
                      <a:pt x="4" y="105"/>
                      <a:pt x="4" y="105"/>
                    </a:cubicBezTo>
                    <a:cubicBezTo>
                      <a:pt x="4" y="104"/>
                      <a:pt x="3" y="104"/>
                      <a:pt x="3" y="104"/>
                    </a:cubicBezTo>
                    <a:cubicBezTo>
                      <a:pt x="2" y="105"/>
                      <a:pt x="2" y="105"/>
                      <a:pt x="2" y="105"/>
                    </a:cubicBezTo>
                    <a:cubicBezTo>
                      <a:pt x="4" y="105"/>
                      <a:pt x="4" y="105"/>
                      <a:pt x="4" y="105"/>
                    </a:cubicBezTo>
                    <a:cubicBezTo>
                      <a:pt x="2" y="105"/>
                      <a:pt x="2" y="105"/>
                      <a:pt x="2" y="105"/>
                    </a:cubicBezTo>
                    <a:cubicBezTo>
                      <a:pt x="3" y="105"/>
                      <a:pt x="3" y="105"/>
                      <a:pt x="3" y="105"/>
                    </a:cubicBezTo>
                    <a:cubicBezTo>
                      <a:pt x="4" y="105"/>
                      <a:pt x="4" y="105"/>
                      <a:pt x="4" y="105"/>
                    </a:cubicBezTo>
                    <a:cubicBezTo>
                      <a:pt x="2" y="105"/>
                      <a:pt x="2" y="105"/>
                      <a:pt x="2" y="105"/>
                    </a:cubicBezTo>
                    <a:cubicBezTo>
                      <a:pt x="3" y="105"/>
                      <a:pt x="3" y="105"/>
                      <a:pt x="3" y="105"/>
                    </a:cubicBezTo>
                    <a:cubicBezTo>
                      <a:pt x="2" y="105"/>
                      <a:pt x="2" y="105"/>
                      <a:pt x="2" y="105"/>
                    </a:cubicBezTo>
                    <a:cubicBezTo>
                      <a:pt x="1" y="106"/>
                      <a:pt x="1" y="106"/>
                      <a:pt x="1" y="106"/>
                    </a:cubicBezTo>
                    <a:cubicBezTo>
                      <a:pt x="42" y="124"/>
                      <a:pt x="42" y="124"/>
                      <a:pt x="42" y="124"/>
                    </a:cubicBezTo>
                    <a:cubicBezTo>
                      <a:pt x="42" y="124"/>
                      <a:pt x="43" y="124"/>
                      <a:pt x="43" y="123"/>
                    </a:cubicBezTo>
                    <a:cubicBezTo>
                      <a:pt x="44" y="122"/>
                      <a:pt x="44" y="122"/>
                      <a:pt x="43" y="121"/>
                    </a:cubicBezTo>
                    <a:cubicBezTo>
                      <a:pt x="28" y="112"/>
                      <a:pt x="28" y="112"/>
                      <a:pt x="28" y="112"/>
                    </a:cubicBezTo>
                    <a:cubicBezTo>
                      <a:pt x="48" y="122"/>
                      <a:pt x="48" y="122"/>
                      <a:pt x="48" y="122"/>
                    </a:cubicBezTo>
                    <a:cubicBezTo>
                      <a:pt x="49" y="122"/>
                      <a:pt x="49" y="122"/>
                      <a:pt x="50" y="121"/>
                    </a:cubicBezTo>
                    <a:cubicBezTo>
                      <a:pt x="50" y="120"/>
                      <a:pt x="50" y="120"/>
                      <a:pt x="50" y="120"/>
                    </a:cubicBezTo>
                    <a:cubicBezTo>
                      <a:pt x="50" y="120"/>
                      <a:pt x="50" y="120"/>
                      <a:pt x="50" y="119"/>
                    </a:cubicBezTo>
                    <a:cubicBezTo>
                      <a:pt x="49" y="119"/>
                      <a:pt x="49" y="119"/>
                      <a:pt x="49" y="119"/>
                    </a:cubicBezTo>
                    <a:cubicBezTo>
                      <a:pt x="49" y="118"/>
                      <a:pt x="48" y="118"/>
                      <a:pt x="46" y="117"/>
                    </a:cubicBezTo>
                    <a:cubicBezTo>
                      <a:pt x="41" y="113"/>
                      <a:pt x="30" y="107"/>
                      <a:pt x="21" y="101"/>
                    </a:cubicBezTo>
                    <a:cubicBezTo>
                      <a:pt x="16" y="99"/>
                      <a:pt x="12" y="96"/>
                      <a:pt x="9" y="94"/>
                    </a:cubicBezTo>
                    <a:cubicBezTo>
                      <a:pt x="7" y="93"/>
                      <a:pt x="6" y="92"/>
                      <a:pt x="5" y="92"/>
                    </a:cubicBezTo>
                    <a:cubicBezTo>
                      <a:pt x="5" y="91"/>
                      <a:pt x="4" y="91"/>
                      <a:pt x="4" y="91"/>
                    </a:cubicBezTo>
                    <a:cubicBezTo>
                      <a:pt x="4" y="91"/>
                      <a:pt x="4" y="91"/>
                      <a:pt x="4" y="91"/>
                    </a:cubicBezTo>
                    <a:cubicBezTo>
                      <a:pt x="3" y="91"/>
                      <a:pt x="3" y="91"/>
                      <a:pt x="3" y="91"/>
                    </a:cubicBezTo>
                    <a:cubicBezTo>
                      <a:pt x="4" y="91"/>
                      <a:pt x="4" y="91"/>
                      <a:pt x="4" y="91"/>
                    </a:cubicBezTo>
                    <a:cubicBezTo>
                      <a:pt x="4" y="91"/>
                      <a:pt x="4" y="91"/>
                      <a:pt x="4" y="91"/>
                    </a:cubicBezTo>
                    <a:cubicBezTo>
                      <a:pt x="3" y="91"/>
                      <a:pt x="3" y="91"/>
                      <a:pt x="3" y="91"/>
                    </a:cubicBezTo>
                    <a:cubicBezTo>
                      <a:pt x="4" y="91"/>
                      <a:pt x="4" y="91"/>
                      <a:pt x="4" y="91"/>
                    </a:cubicBezTo>
                    <a:cubicBezTo>
                      <a:pt x="3" y="92"/>
                      <a:pt x="3" y="92"/>
                      <a:pt x="3" y="92"/>
                    </a:cubicBezTo>
                    <a:cubicBezTo>
                      <a:pt x="4" y="92"/>
                      <a:pt x="4" y="92"/>
                      <a:pt x="4" y="92"/>
                    </a:cubicBezTo>
                    <a:cubicBezTo>
                      <a:pt x="4" y="91"/>
                      <a:pt x="4" y="91"/>
                      <a:pt x="4" y="91"/>
                    </a:cubicBezTo>
                    <a:cubicBezTo>
                      <a:pt x="3" y="92"/>
                      <a:pt x="3" y="92"/>
                      <a:pt x="3" y="92"/>
                    </a:cubicBezTo>
                    <a:cubicBezTo>
                      <a:pt x="4" y="92"/>
                      <a:pt x="4" y="92"/>
                      <a:pt x="4" y="92"/>
                    </a:cubicBezTo>
                    <a:cubicBezTo>
                      <a:pt x="3" y="92"/>
                      <a:pt x="3" y="92"/>
                      <a:pt x="3" y="92"/>
                    </a:cubicBezTo>
                    <a:cubicBezTo>
                      <a:pt x="4" y="93"/>
                      <a:pt x="4" y="93"/>
                      <a:pt x="4" y="93"/>
                    </a:cubicBezTo>
                    <a:cubicBezTo>
                      <a:pt x="4" y="92"/>
                      <a:pt x="4" y="92"/>
                      <a:pt x="4" y="92"/>
                    </a:cubicBezTo>
                    <a:cubicBezTo>
                      <a:pt x="3" y="92"/>
                      <a:pt x="3" y="92"/>
                      <a:pt x="3" y="92"/>
                    </a:cubicBezTo>
                    <a:cubicBezTo>
                      <a:pt x="4" y="93"/>
                      <a:pt x="4" y="93"/>
                      <a:pt x="4" y="93"/>
                    </a:cubicBezTo>
                    <a:cubicBezTo>
                      <a:pt x="4" y="93"/>
                      <a:pt x="4" y="93"/>
                      <a:pt x="4" y="93"/>
                    </a:cubicBezTo>
                    <a:cubicBezTo>
                      <a:pt x="3" y="92"/>
                      <a:pt x="3" y="92"/>
                      <a:pt x="3" y="92"/>
                    </a:cubicBezTo>
                    <a:cubicBezTo>
                      <a:pt x="3" y="93"/>
                      <a:pt x="3" y="93"/>
                      <a:pt x="3" y="93"/>
                    </a:cubicBezTo>
                    <a:cubicBezTo>
                      <a:pt x="3" y="93"/>
                      <a:pt x="4" y="93"/>
                      <a:pt x="4" y="93"/>
                    </a:cubicBezTo>
                    <a:cubicBezTo>
                      <a:pt x="3" y="92"/>
                      <a:pt x="3" y="92"/>
                      <a:pt x="3" y="92"/>
                    </a:cubicBezTo>
                    <a:cubicBezTo>
                      <a:pt x="3" y="93"/>
                      <a:pt x="3" y="93"/>
                      <a:pt x="3" y="93"/>
                    </a:cubicBezTo>
                    <a:cubicBezTo>
                      <a:pt x="3" y="92"/>
                      <a:pt x="3" y="92"/>
                      <a:pt x="3" y="92"/>
                    </a:cubicBezTo>
                    <a:cubicBezTo>
                      <a:pt x="3" y="93"/>
                      <a:pt x="3" y="93"/>
                      <a:pt x="3" y="93"/>
                    </a:cubicBezTo>
                    <a:cubicBezTo>
                      <a:pt x="3" y="93"/>
                      <a:pt x="3" y="93"/>
                      <a:pt x="3" y="93"/>
                    </a:cubicBezTo>
                    <a:cubicBezTo>
                      <a:pt x="3" y="92"/>
                      <a:pt x="3" y="92"/>
                      <a:pt x="3" y="92"/>
                    </a:cubicBezTo>
                    <a:cubicBezTo>
                      <a:pt x="3" y="93"/>
                      <a:pt x="3" y="93"/>
                      <a:pt x="3" y="93"/>
                    </a:cubicBezTo>
                    <a:cubicBezTo>
                      <a:pt x="3" y="92"/>
                      <a:pt x="3" y="92"/>
                      <a:pt x="3" y="92"/>
                    </a:cubicBezTo>
                    <a:cubicBezTo>
                      <a:pt x="3" y="93"/>
                      <a:pt x="3" y="93"/>
                      <a:pt x="3" y="93"/>
                    </a:cubicBezTo>
                    <a:cubicBezTo>
                      <a:pt x="3" y="93"/>
                      <a:pt x="3" y="93"/>
                      <a:pt x="3" y="93"/>
                    </a:cubicBezTo>
                    <a:cubicBezTo>
                      <a:pt x="3" y="92"/>
                      <a:pt x="3" y="92"/>
                      <a:pt x="3" y="92"/>
                    </a:cubicBezTo>
                    <a:cubicBezTo>
                      <a:pt x="3" y="93"/>
                      <a:pt x="3" y="93"/>
                      <a:pt x="3" y="93"/>
                    </a:cubicBezTo>
                    <a:cubicBezTo>
                      <a:pt x="3" y="93"/>
                      <a:pt x="3" y="93"/>
                      <a:pt x="4" y="94"/>
                    </a:cubicBezTo>
                    <a:cubicBezTo>
                      <a:pt x="8" y="95"/>
                      <a:pt x="21" y="102"/>
                      <a:pt x="32" y="108"/>
                    </a:cubicBezTo>
                    <a:cubicBezTo>
                      <a:pt x="38" y="111"/>
                      <a:pt x="44" y="114"/>
                      <a:pt x="48" y="116"/>
                    </a:cubicBezTo>
                    <a:cubicBezTo>
                      <a:pt x="52" y="118"/>
                      <a:pt x="55" y="119"/>
                      <a:pt x="55" y="119"/>
                    </a:cubicBezTo>
                    <a:cubicBezTo>
                      <a:pt x="56" y="120"/>
                      <a:pt x="57" y="120"/>
                      <a:pt x="57" y="119"/>
                    </a:cubicBezTo>
                    <a:cubicBezTo>
                      <a:pt x="57" y="118"/>
                      <a:pt x="57" y="118"/>
                      <a:pt x="57" y="118"/>
                    </a:cubicBezTo>
                    <a:cubicBezTo>
                      <a:pt x="57" y="118"/>
                      <a:pt x="57" y="117"/>
                      <a:pt x="57" y="117"/>
                    </a:cubicBezTo>
                    <a:cubicBezTo>
                      <a:pt x="56" y="117"/>
                      <a:pt x="56" y="117"/>
                      <a:pt x="56" y="117"/>
                    </a:cubicBezTo>
                    <a:cubicBezTo>
                      <a:pt x="56" y="116"/>
                      <a:pt x="54" y="115"/>
                      <a:pt x="53" y="114"/>
                    </a:cubicBezTo>
                    <a:cubicBezTo>
                      <a:pt x="40" y="105"/>
                      <a:pt x="2" y="83"/>
                      <a:pt x="2" y="83"/>
                    </a:cubicBezTo>
                    <a:cubicBezTo>
                      <a:pt x="2" y="84"/>
                      <a:pt x="2" y="84"/>
                      <a:pt x="2" y="84"/>
                    </a:cubicBezTo>
                    <a:cubicBezTo>
                      <a:pt x="1" y="86"/>
                      <a:pt x="1" y="86"/>
                      <a:pt x="1" y="86"/>
                    </a:cubicBezTo>
                    <a:cubicBezTo>
                      <a:pt x="1" y="86"/>
                      <a:pt x="16" y="94"/>
                      <a:pt x="32" y="102"/>
                    </a:cubicBezTo>
                    <a:cubicBezTo>
                      <a:pt x="40" y="106"/>
                      <a:pt x="48" y="110"/>
                      <a:pt x="54" y="113"/>
                    </a:cubicBezTo>
                    <a:cubicBezTo>
                      <a:pt x="57" y="115"/>
                      <a:pt x="59" y="116"/>
                      <a:pt x="61" y="117"/>
                    </a:cubicBezTo>
                    <a:cubicBezTo>
                      <a:pt x="62" y="117"/>
                      <a:pt x="63" y="118"/>
                      <a:pt x="63" y="118"/>
                    </a:cubicBezTo>
                    <a:cubicBezTo>
                      <a:pt x="64" y="118"/>
                      <a:pt x="64" y="118"/>
                      <a:pt x="64" y="118"/>
                    </a:cubicBezTo>
                    <a:cubicBezTo>
                      <a:pt x="64" y="118"/>
                      <a:pt x="64" y="118"/>
                      <a:pt x="64" y="118"/>
                    </a:cubicBezTo>
                    <a:cubicBezTo>
                      <a:pt x="64" y="118"/>
                      <a:pt x="64" y="118"/>
                      <a:pt x="65" y="118"/>
                    </a:cubicBezTo>
                    <a:cubicBezTo>
                      <a:pt x="65" y="118"/>
                      <a:pt x="65" y="118"/>
                      <a:pt x="65" y="118"/>
                    </a:cubicBezTo>
                    <a:cubicBezTo>
                      <a:pt x="66" y="118"/>
                      <a:pt x="66" y="118"/>
                      <a:pt x="66" y="118"/>
                    </a:cubicBezTo>
                    <a:cubicBezTo>
                      <a:pt x="66" y="117"/>
                      <a:pt x="66" y="117"/>
                      <a:pt x="66" y="116"/>
                    </a:cubicBezTo>
                    <a:cubicBezTo>
                      <a:pt x="66" y="116"/>
                      <a:pt x="66" y="116"/>
                      <a:pt x="66" y="116"/>
                    </a:cubicBezTo>
                    <a:cubicBezTo>
                      <a:pt x="66" y="116"/>
                      <a:pt x="62" y="113"/>
                      <a:pt x="56" y="109"/>
                    </a:cubicBezTo>
                    <a:cubicBezTo>
                      <a:pt x="47" y="104"/>
                      <a:pt x="33" y="96"/>
                      <a:pt x="22" y="89"/>
                    </a:cubicBezTo>
                    <a:cubicBezTo>
                      <a:pt x="16" y="85"/>
                      <a:pt x="11" y="82"/>
                      <a:pt x="8" y="80"/>
                    </a:cubicBezTo>
                    <a:cubicBezTo>
                      <a:pt x="6" y="79"/>
                      <a:pt x="4" y="78"/>
                      <a:pt x="3" y="77"/>
                    </a:cubicBezTo>
                    <a:cubicBezTo>
                      <a:pt x="3" y="77"/>
                      <a:pt x="3" y="76"/>
                      <a:pt x="2" y="76"/>
                    </a:cubicBezTo>
                    <a:cubicBezTo>
                      <a:pt x="2" y="76"/>
                      <a:pt x="2" y="76"/>
                      <a:pt x="2" y="76"/>
                    </a:cubicBezTo>
                    <a:cubicBezTo>
                      <a:pt x="2" y="76"/>
                      <a:pt x="2" y="76"/>
                      <a:pt x="2" y="76"/>
                    </a:cubicBezTo>
                    <a:cubicBezTo>
                      <a:pt x="2" y="76"/>
                      <a:pt x="2" y="76"/>
                      <a:pt x="2" y="76"/>
                    </a:cubicBezTo>
                    <a:cubicBezTo>
                      <a:pt x="2" y="76"/>
                      <a:pt x="2" y="76"/>
                      <a:pt x="2" y="76"/>
                    </a:cubicBezTo>
                    <a:cubicBezTo>
                      <a:pt x="2" y="76"/>
                      <a:pt x="2" y="76"/>
                      <a:pt x="2" y="76"/>
                    </a:cubicBezTo>
                    <a:cubicBezTo>
                      <a:pt x="2" y="76"/>
                      <a:pt x="2" y="76"/>
                      <a:pt x="2" y="76"/>
                    </a:cubicBezTo>
                    <a:cubicBezTo>
                      <a:pt x="1" y="77"/>
                      <a:pt x="1" y="77"/>
                      <a:pt x="1" y="77"/>
                    </a:cubicBezTo>
                    <a:cubicBezTo>
                      <a:pt x="2" y="76"/>
                      <a:pt x="2" y="76"/>
                      <a:pt x="2" y="76"/>
                    </a:cubicBezTo>
                    <a:cubicBezTo>
                      <a:pt x="2" y="76"/>
                      <a:pt x="2" y="76"/>
                      <a:pt x="2" y="76"/>
                    </a:cubicBezTo>
                    <a:cubicBezTo>
                      <a:pt x="1" y="77"/>
                      <a:pt x="1" y="77"/>
                      <a:pt x="1" y="77"/>
                    </a:cubicBezTo>
                    <a:cubicBezTo>
                      <a:pt x="2" y="76"/>
                      <a:pt x="2" y="76"/>
                      <a:pt x="2" y="76"/>
                    </a:cubicBezTo>
                    <a:cubicBezTo>
                      <a:pt x="1" y="77"/>
                      <a:pt x="1" y="77"/>
                      <a:pt x="1" y="77"/>
                    </a:cubicBezTo>
                    <a:cubicBezTo>
                      <a:pt x="3" y="77"/>
                      <a:pt x="3" y="77"/>
                      <a:pt x="3" y="77"/>
                    </a:cubicBezTo>
                    <a:cubicBezTo>
                      <a:pt x="3" y="76"/>
                      <a:pt x="2" y="76"/>
                      <a:pt x="2" y="76"/>
                    </a:cubicBezTo>
                    <a:cubicBezTo>
                      <a:pt x="1" y="77"/>
                      <a:pt x="1" y="77"/>
                      <a:pt x="1" y="77"/>
                    </a:cubicBezTo>
                    <a:cubicBezTo>
                      <a:pt x="3" y="77"/>
                      <a:pt x="3" y="77"/>
                      <a:pt x="3" y="77"/>
                    </a:cubicBezTo>
                    <a:cubicBezTo>
                      <a:pt x="1" y="77"/>
                      <a:pt x="1" y="77"/>
                      <a:pt x="1" y="77"/>
                    </a:cubicBezTo>
                    <a:cubicBezTo>
                      <a:pt x="2" y="78"/>
                      <a:pt x="2" y="78"/>
                      <a:pt x="2" y="78"/>
                    </a:cubicBezTo>
                    <a:cubicBezTo>
                      <a:pt x="1" y="77"/>
                      <a:pt x="1" y="77"/>
                      <a:pt x="1" y="77"/>
                    </a:cubicBezTo>
                    <a:cubicBezTo>
                      <a:pt x="2" y="78"/>
                      <a:pt x="2" y="78"/>
                      <a:pt x="2" y="78"/>
                    </a:cubicBezTo>
                    <a:cubicBezTo>
                      <a:pt x="2" y="78"/>
                      <a:pt x="2" y="78"/>
                      <a:pt x="2" y="78"/>
                    </a:cubicBezTo>
                    <a:cubicBezTo>
                      <a:pt x="1" y="77"/>
                      <a:pt x="1" y="77"/>
                      <a:pt x="1" y="77"/>
                    </a:cubicBezTo>
                    <a:cubicBezTo>
                      <a:pt x="2" y="78"/>
                      <a:pt x="2" y="78"/>
                      <a:pt x="2" y="78"/>
                    </a:cubicBezTo>
                    <a:cubicBezTo>
                      <a:pt x="1" y="77"/>
                      <a:pt x="1" y="77"/>
                      <a:pt x="1" y="77"/>
                    </a:cubicBezTo>
                    <a:cubicBezTo>
                      <a:pt x="1" y="78"/>
                      <a:pt x="1" y="78"/>
                      <a:pt x="1" y="78"/>
                    </a:cubicBezTo>
                    <a:cubicBezTo>
                      <a:pt x="2" y="78"/>
                      <a:pt x="2" y="78"/>
                      <a:pt x="2" y="78"/>
                    </a:cubicBezTo>
                    <a:cubicBezTo>
                      <a:pt x="1" y="77"/>
                      <a:pt x="1" y="77"/>
                      <a:pt x="1" y="77"/>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2" y="79"/>
                      <a:pt x="2" y="79"/>
                    </a:cubicBezTo>
                    <a:cubicBezTo>
                      <a:pt x="8" y="81"/>
                      <a:pt x="25" y="91"/>
                      <a:pt x="40" y="99"/>
                    </a:cubicBezTo>
                    <a:cubicBezTo>
                      <a:pt x="47" y="104"/>
                      <a:pt x="54" y="108"/>
                      <a:pt x="60" y="111"/>
                    </a:cubicBezTo>
                    <a:cubicBezTo>
                      <a:pt x="65" y="114"/>
                      <a:pt x="68" y="116"/>
                      <a:pt x="68" y="116"/>
                    </a:cubicBezTo>
                    <a:cubicBezTo>
                      <a:pt x="69" y="116"/>
                      <a:pt x="70" y="116"/>
                      <a:pt x="70" y="115"/>
                    </a:cubicBezTo>
                    <a:cubicBezTo>
                      <a:pt x="71" y="115"/>
                      <a:pt x="70" y="114"/>
                      <a:pt x="70" y="113"/>
                    </a:cubicBezTo>
                    <a:cubicBezTo>
                      <a:pt x="2" y="71"/>
                      <a:pt x="2" y="71"/>
                      <a:pt x="2" y="71"/>
                    </a:cubicBezTo>
                    <a:cubicBezTo>
                      <a:pt x="1" y="72"/>
                      <a:pt x="1" y="72"/>
                      <a:pt x="1" y="72"/>
                    </a:cubicBezTo>
                    <a:cubicBezTo>
                      <a:pt x="2" y="73"/>
                      <a:pt x="2" y="73"/>
                      <a:pt x="2" y="73"/>
                    </a:cubicBezTo>
                    <a:cubicBezTo>
                      <a:pt x="1" y="72"/>
                      <a:pt x="1" y="72"/>
                      <a:pt x="1" y="72"/>
                    </a:cubicBezTo>
                    <a:cubicBezTo>
                      <a:pt x="2" y="74"/>
                      <a:pt x="2" y="74"/>
                      <a:pt x="2" y="74"/>
                    </a:cubicBezTo>
                    <a:cubicBezTo>
                      <a:pt x="2" y="73"/>
                      <a:pt x="2" y="73"/>
                      <a:pt x="2" y="73"/>
                    </a:cubicBezTo>
                    <a:cubicBezTo>
                      <a:pt x="1" y="72"/>
                      <a:pt x="1" y="72"/>
                      <a:pt x="1" y="72"/>
                    </a:cubicBezTo>
                    <a:cubicBezTo>
                      <a:pt x="2" y="74"/>
                      <a:pt x="2" y="74"/>
                      <a:pt x="2" y="74"/>
                    </a:cubicBezTo>
                    <a:cubicBezTo>
                      <a:pt x="1" y="72"/>
                      <a:pt x="1" y="72"/>
                      <a:pt x="1" y="72"/>
                    </a:cubicBezTo>
                    <a:cubicBezTo>
                      <a:pt x="1" y="74"/>
                      <a:pt x="1" y="74"/>
                      <a:pt x="1" y="74"/>
                    </a:cubicBezTo>
                    <a:cubicBezTo>
                      <a:pt x="2" y="74"/>
                      <a:pt x="2" y="74"/>
                      <a:pt x="2" y="74"/>
                    </a:cubicBezTo>
                    <a:cubicBezTo>
                      <a:pt x="1" y="72"/>
                      <a:pt x="1" y="72"/>
                      <a:pt x="1" y="72"/>
                    </a:cubicBezTo>
                    <a:cubicBezTo>
                      <a:pt x="1" y="74"/>
                      <a:pt x="1" y="74"/>
                      <a:pt x="1" y="74"/>
                    </a:cubicBezTo>
                    <a:cubicBezTo>
                      <a:pt x="1" y="73"/>
                      <a:pt x="1" y="73"/>
                      <a:pt x="1" y="73"/>
                    </a:cubicBezTo>
                    <a:cubicBezTo>
                      <a:pt x="1" y="74"/>
                      <a:pt x="1" y="74"/>
                      <a:pt x="1" y="74"/>
                    </a:cubicBezTo>
                    <a:cubicBezTo>
                      <a:pt x="1" y="74"/>
                      <a:pt x="1" y="74"/>
                      <a:pt x="1" y="74"/>
                    </a:cubicBezTo>
                    <a:cubicBezTo>
                      <a:pt x="1" y="73"/>
                      <a:pt x="1" y="73"/>
                      <a:pt x="1" y="73"/>
                    </a:cubicBezTo>
                    <a:cubicBezTo>
                      <a:pt x="1" y="74"/>
                      <a:pt x="1" y="74"/>
                      <a:pt x="1" y="74"/>
                    </a:cubicBezTo>
                    <a:cubicBezTo>
                      <a:pt x="1" y="74"/>
                      <a:pt x="2" y="74"/>
                      <a:pt x="2" y="74"/>
                    </a:cubicBezTo>
                    <a:cubicBezTo>
                      <a:pt x="8" y="77"/>
                      <a:pt x="26" y="87"/>
                      <a:pt x="42" y="97"/>
                    </a:cubicBezTo>
                    <a:cubicBezTo>
                      <a:pt x="51" y="101"/>
                      <a:pt x="59" y="106"/>
                      <a:pt x="65" y="109"/>
                    </a:cubicBezTo>
                    <a:cubicBezTo>
                      <a:pt x="68" y="111"/>
                      <a:pt x="71" y="112"/>
                      <a:pt x="73" y="113"/>
                    </a:cubicBezTo>
                    <a:cubicBezTo>
                      <a:pt x="74" y="114"/>
                      <a:pt x="75" y="114"/>
                      <a:pt x="75" y="115"/>
                    </a:cubicBezTo>
                    <a:cubicBezTo>
                      <a:pt x="76" y="115"/>
                      <a:pt x="76" y="115"/>
                      <a:pt x="76" y="115"/>
                    </a:cubicBezTo>
                    <a:cubicBezTo>
                      <a:pt x="77" y="115"/>
                      <a:pt x="77" y="115"/>
                      <a:pt x="77" y="115"/>
                    </a:cubicBezTo>
                    <a:cubicBezTo>
                      <a:pt x="78" y="115"/>
                      <a:pt x="78" y="115"/>
                      <a:pt x="78" y="115"/>
                    </a:cubicBezTo>
                    <a:cubicBezTo>
                      <a:pt x="78" y="115"/>
                      <a:pt x="78" y="115"/>
                      <a:pt x="79" y="114"/>
                    </a:cubicBezTo>
                    <a:cubicBezTo>
                      <a:pt x="79" y="114"/>
                      <a:pt x="79" y="114"/>
                      <a:pt x="79" y="114"/>
                    </a:cubicBezTo>
                    <a:cubicBezTo>
                      <a:pt x="79" y="113"/>
                      <a:pt x="79" y="113"/>
                      <a:pt x="79" y="113"/>
                    </a:cubicBezTo>
                    <a:cubicBezTo>
                      <a:pt x="79" y="113"/>
                      <a:pt x="79" y="113"/>
                      <a:pt x="78" y="112"/>
                    </a:cubicBezTo>
                    <a:cubicBezTo>
                      <a:pt x="78" y="112"/>
                      <a:pt x="78" y="112"/>
                      <a:pt x="78" y="112"/>
                    </a:cubicBezTo>
                    <a:cubicBezTo>
                      <a:pt x="77" y="111"/>
                      <a:pt x="75" y="110"/>
                      <a:pt x="73" y="108"/>
                    </a:cubicBezTo>
                    <a:cubicBezTo>
                      <a:pt x="55" y="97"/>
                      <a:pt x="3" y="65"/>
                      <a:pt x="3" y="65"/>
                    </a:cubicBezTo>
                    <a:cubicBezTo>
                      <a:pt x="2" y="66"/>
                      <a:pt x="2" y="66"/>
                      <a:pt x="2" y="66"/>
                    </a:cubicBezTo>
                    <a:cubicBezTo>
                      <a:pt x="1" y="68"/>
                      <a:pt x="1" y="68"/>
                      <a:pt x="1" y="68"/>
                    </a:cubicBezTo>
                    <a:cubicBezTo>
                      <a:pt x="83" y="112"/>
                      <a:pt x="83" y="112"/>
                      <a:pt x="83" y="112"/>
                    </a:cubicBezTo>
                    <a:cubicBezTo>
                      <a:pt x="83" y="112"/>
                      <a:pt x="84" y="112"/>
                      <a:pt x="84" y="111"/>
                    </a:cubicBezTo>
                    <a:cubicBezTo>
                      <a:pt x="85" y="110"/>
                      <a:pt x="85" y="109"/>
                      <a:pt x="84" y="109"/>
                    </a:cubicBezTo>
                    <a:cubicBezTo>
                      <a:pt x="84" y="109"/>
                      <a:pt x="79" y="106"/>
                      <a:pt x="71" y="101"/>
                    </a:cubicBezTo>
                    <a:cubicBezTo>
                      <a:pt x="60" y="94"/>
                      <a:pt x="43" y="84"/>
                      <a:pt x="28" y="75"/>
                    </a:cubicBezTo>
                    <a:cubicBezTo>
                      <a:pt x="21" y="71"/>
                      <a:pt x="15" y="67"/>
                      <a:pt x="10" y="64"/>
                    </a:cubicBezTo>
                    <a:cubicBezTo>
                      <a:pt x="8" y="62"/>
                      <a:pt x="6" y="61"/>
                      <a:pt x="5" y="60"/>
                    </a:cubicBezTo>
                    <a:cubicBezTo>
                      <a:pt x="4" y="60"/>
                      <a:pt x="4"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2" y="59"/>
                      <a:pt x="2" y="59"/>
                      <a:pt x="2" y="59"/>
                    </a:cubicBezTo>
                    <a:cubicBezTo>
                      <a:pt x="3" y="59"/>
                      <a:pt x="3" y="59"/>
                      <a:pt x="3" y="59"/>
                    </a:cubicBezTo>
                    <a:cubicBezTo>
                      <a:pt x="3" y="59"/>
                      <a:pt x="3" y="59"/>
                      <a:pt x="3" y="59"/>
                    </a:cubicBezTo>
                    <a:cubicBezTo>
                      <a:pt x="2" y="59"/>
                      <a:pt x="2" y="59"/>
                      <a:pt x="2" y="59"/>
                    </a:cubicBezTo>
                    <a:cubicBezTo>
                      <a:pt x="3" y="59"/>
                      <a:pt x="3" y="59"/>
                      <a:pt x="3" y="59"/>
                    </a:cubicBezTo>
                    <a:cubicBezTo>
                      <a:pt x="2" y="59"/>
                      <a:pt x="2" y="59"/>
                      <a:pt x="2" y="59"/>
                    </a:cubicBezTo>
                    <a:cubicBezTo>
                      <a:pt x="3" y="60"/>
                      <a:pt x="3" y="60"/>
                      <a:pt x="3" y="60"/>
                    </a:cubicBezTo>
                    <a:cubicBezTo>
                      <a:pt x="3" y="59"/>
                      <a:pt x="3" y="59"/>
                      <a:pt x="3" y="59"/>
                    </a:cubicBezTo>
                    <a:cubicBezTo>
                      <a:pt x="2" y="59"/>
                      <a:pt x="2" y="59"/>
                      <a:pt x="2" y="59"/>
                    </a:cubicBezTo>
                    <a:cubicBezTo>
                      <a:pt x="3" y="60"/>
                      <a:pt x="3" y="60"/>
                      <a:pt x="3" y="60"/>
                    </a:cubicBezTo>
                    <a:cubicBezTo>
                      <a:pt x="3" y="60"/>
                      <a:pt x="3" y="60"/>
                      <a:pt x="3" y="60"/>
                    </a:cubicBezTo>
                    <a:cubicBezTo>
                      <a:pt x="2" y="59"/>
                      <a:pt x="2" y="59"/>
                      <a:pt x="2" y="59"/>
                    </a:cubicBezTo>
                    <a:cubicBezTo>
                      <a:pt x="2" y="61"/>
                      <a:pt x="2" y="61"/>
                      <a:pt x="2" y="61"/>
                    </a:cubicBezTo>
                    <a:cubicBezTo>
                      <a:pt x="3" y="60"/>
                      <a:pt x="3" y="60"/>
                      <a:pt x="3" y="60"/>
                    </a:cubicBezTo>
                    <a:cubicBezTo>
                      <a:pt x="2" y="59"/>
                      <a:pt x="2" y="59"/>
                      <a:pt x="2" y="59"/>
                    </a:cubicBezTo>
                    <a:cubicBezTo>
                      <a:pt x="2" y="61"/>
                      <a:pt x="2" y="61"/>
                      <a:pt x="2" y="61"/>
                    </a:cubicBezTo>
                    <a:cubicBezTo>
                      <a:pt x="2" y="60"/>
                      <a:pt x="2" y="60"/>
                      <a:pt x="2" y="60"/>
                    </a:cubicBezTo>
                    <a:cubicBezTo>
                      <a:pt x="2" y="61"/>
                      <a:pt x="2" y="61"/>
                      <a:pt x="2" y="61"/>
                    </a:cubicBezTo>
                    <a:cubicBezTo>
                      <a:pt x="2" y="61"/>
                      <a:pt x="2" y="61"/>
                      <a:pt x="2" y="61"/>
                    </a:cubicBezTo>
                    <a:cubicBezTo>
                      <a:pt x="2" y="60"/>
                      <a:pt x="2" y="60"/>
                      <a:pt x="2" y="60"/>
                    </a:cubicBezTo>
                    <a:cubicBezTo>
                      <a:pt x="2" y="61"/>
                      <a:pt x="2" y="61"/>
                      <a:pt x="2" y="61"/>
                    </a:cubicBezTo>
                    <a:cubicBezTo>
                      <a:pt x="2" y="60"/>
                      <a:pt x="2" y="60"/>
                      <a:pt x="2" y="60"/>
                    </a:cubicBezTo>
                    <a:cubicBezTo>
                      <a:pt x="2" y="61"/>
                      <a:pt x="2" y="61"/>
                      <a:pt x="2" y="61"/>
                    </a:cubicBezTo>
                    <a:cubicBezTo>
                      <a:pt x="2" y="61"/>
                      <a:pt x="2" y="61"/>
                      <a:pt x="2" y="61"/>
                    </a:cubicBezTo>
                    <a:cubicBezTo>
                      <a:pt x="2" y="60"/>
                      <a:pt x="2" y="60"/>
                      <a:pt x="2" y="60"/>
                    </a:cubicBezTo>
                    <a:cubicBezTo>
                      <a:pt x="2" y="61"/>
                      <a:pt x="2" y="61"/>
                      <a:pt x="2" y="61"/>
                    </a:cubicBezTo>
                    <a:cubicBezTo>
                      <a:pt x="2" y="61"/>
                      <a:pt x="2" y="61"/>
                      <a:pt x="3" y="62"/>
                    </a:cubicBezTo>
                    <a:cubicBezTo>
                      <a:pt x="9" y="65"/>
                      <a:pt x="29" y="77"/>
                      <a:pt x="49" y="88"/>
                    </a:cubicBezTo>
                    <a:cubicBezTo>
                      <a:pt x="58" y="94"/>
                      <a:pt x="68" y="99"/>
                      <a:pt x="75" y="103"/>
                    </a:cubicBezTo>
                    <a:cubicBezTo>
                      <a:pt x="79" y="105"/>
                      <a:pt x="82" y="107"/>
                      <a:pt x="84" y="108"/>
                    </a:cubicBezTo>
                    <a:cubicBezTo>
                      <a:pt x="86" y="109"/>
                      <a:pt x="87" y="109"/>
                      <a:pt x="88" y="109"/>
                    </a:cubicBezTo>
                    <a:cubicBezTo>
                      <a:pt x="88" y="110"/>
                      <a:pt x="89" y="110"/>
                      <a:pt x="90" y="110"/>
                    </a:cubicBezTo>
                    <a:cubicBezTo>
                      <a:pt x="91" y="110"/>
                      <a:pt x="91" y="110"/>
                      <a:pt x="91" y="110"/>
                    </a:cubicBezTo>
                    <a:cubicBezTo>
                      <a:pt x="91" y="110"/>
                      <a:pt x="91" y="110"/>
                      <a:pt x="91" y="109"/>
                    </a:cubicBezTo>
                    <a:cubicBezTo>
                      <a:pt x="92" y="109"/>
                      <a:pt x="92" y="108"/>
                      <a:pt x="92" y="108"/>
                    </a:cubicBezTo>
                    <a:cubicBezTo>
                      <a:pt x="92" y="108"/>
                      <a:pt x="91" y="107"/>
                      <a:pt x="91" y="107"/>
                    </a:cubicBezTo>
                    <a:cubicBezTo>
                      <a:pt x="4" y="53"/>
                      <a:pt x="4" y="53"/>
                      <a:pt x="4" y="53"/>
                    </a:cubicBezTo>
                    <a:cubicBezTo>
                      <a:pt x="3" y="54"/>
                      <a:pt x="3" y="54"/>
                      <a:pt x="3" y="54"/>
                    </a:cubicBezTo>
                    <a:cubicBezTo>
                      <a:pt x="4" y="55"/>
                      <a:pt x="4" y="55"/>
                      <a:pt x="4" y="55"/>
                    </a:cubicBezTo>
                    <a:cubicBezTo>
                      <a:pt x="3" y="54"/>
                      <a:pt x="3" y="54"/>
                      <a:pt x="3" y="54"/>
                    </a:cubicBezTo>
                    <a:cubicBezTo>
                      <a:pt x="4" y="55"/>
                      <a:pt x="4" y="55"/>
                      <a:pt x="4" y="55"/>
                    </a:cubicBezTo>
                    <a:cubicBezTo>
                      <a:pt x="4" y="55"/>
                      <a:pt x="4" y="55"/>
                      <a:pt x="4" y="55"/>
                    </a:cubicBezTo>
                    <a:cubicBezTo>
                      <a:pt x="3" y="54"/>
                      <a:pt x="3" y="54"/>
                      <a:pt x="3" y="54"/>
                    </a:cubicBezTo>
                    <a:cubicBezTo>
                      <a:pt x="4" y="55"/>
                      <a:pt x="4" y="55"/>
                      <a:pt x="4" y="55"/>
                    </a:cubicBezTo>
                    <a:cubicBezTo>
                      <a:pt x="3" y="54"/>
                      <a:pt x="3" y="54"/>
                      <a:pt x="3" y="54"/>
                    </a:cubicBezTo>
                    <a:cubicBezTo>
                      <a:pt x="3" y="55"/>
                      <a:pt x="3" y="55"/>
                      <a:pt x="3" y="55"/>
                    </a:cubicBezTo>
                    <a:cubicBezTo>
                      <a:pt x="4" y="55"/>
                      <a:pt x="4" y="55"/>
                      <a:pt x="4" y="55"/>
                    </a:cubicBezTo>
                    <a:cubicBezTo>
                      <a:pt x="3" y="54"/>
                      <a:pt x="3" y="54"/>
                      <a:pt x="3" y="54"/>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4" y="56"/>
                      <a:pt x="5" y="56"/>
                    </a:cubicBezTo>
                    <a:cubicBezTo>
                      <a:pt x="8" y="57"/>
                      <a:pt x="15" y="62"/>
                      <a:pt x="24" y="67"/>
                    </a:cubicBezTo>
                    <a:cubicBezTo>
                      <a:pt x="38" y="75"/>
                      <a:pt x="55" y="85"/>
                      <a:pt x="69" y="93"/>
                    </a:cubicBezTo>
                    <a:cubicBezTo>
                      <a:pt x="76" y="97"/>
                      <a:pt x="82" y="101"/>
                      <a:pt x="86" y="104"/>
                    </a:cubicBezTo>
                    <a:cubicBezTo>
                      <a:pt x="89" y="105"/>
                      <a:pt x="91" y="106"/>
                      <a:pt x="92" y="107"/>
                    </a:cubicBezTo>
                    <a:cubicBezTo>
                      <a:pt x="93" y="107"/>
                      <a:pt x="93" y="108"/>
                      <a:pt x="94" y="108"/>
                    </a:cubicBezTo>
                    <a:cubicBezTo>
                      <a:pt x="94" y="108"/>
                      <a:pt x="94" y="108"/>
                      <a:pt x="94" y="108"/>
                    </a:cubicBezTo>
                    <a:cubicBezTo>
                      <a:pt x="95" y="108"/>
                      <a:pt x="95" y="108"/>
                      <a:pt x="95" y="108"/>
                    </a:cubicBezTo>
                    <a:cubicBezTo>
                      <a:pt x="96" y="108"/>
                      <a:pt x="96" y="108"/>
                      <a:pt x="96" y="108"/>
                    </a:cubicBezTo>
                    <a:cubicBezTo>
                      <a:pt x="97" y="108"/>
                      <a:pt x="97" y="108"/>
                      <a:pt x="97" y="108"/>
                    </a:cubicBezTo>
                    <a:cubicBezTo>
                      <a:pt x="97" y="107"/>
                      <a:pt x="97" y="107"/>
                      <a:pt x="97" y="107"/>
                    </a:cubicBezTo>
                    <a:cubicBezTo>
                      <a:pt x="97" y="106"/>
                      <a:pt x="97" y="106"/>
                      <a:pt x="96" y="106"/>
                    </a:cubicBezTo>
                    <a:cubicBezTo>
                      <a:pt x="96" y="106"/>
                      <a:pt x="96" y="106"/>
                      <a:pt x="96" y="106"/>
                    </a:cubicBezTo>
                    <a:cubicBezTo>
                      <a:pt x="96" y="105"/>
                      <a:pt x="96" y="105"/>
                      <a:pt x="96" y="105"/>
                    </a:cubicBezTo>
                    <a:cubicBezTo>
                      <a:pt x="92" y="103"/>
                      <a:pt x="69" y="88"/>
                      <a:pt x="46" y="74"/>
                    </a:cubicBezTo>
                    <a:cubicBezTo>
                      <a:pt x="24" y="60"/>
                      <a:pt x="2" y="47"/>
                      <a:pt x="2" y="47"/>
                    </a:cubicBezTo>
                    <a:cubicBezTo>
                      <a:pt x="1" y="48"/>
                      <a:pt x="1" y="48"/>
                      <a:pt x="1" y="48"/>
                    </a:cubicBezTo>
                    <a:cubicBezTo>
                      <a:pt x="3" y="49"/>
                      <a:pt x="3" y="49"/>
                      <a:pt x="3" y="49"/>
                    </a:cubicBezTo>
                    <a:cubicBezTo>
                      <a:pt x="1" y="48"/>
                      <a:pt x="1" y="48"/>
                      <a:pt x="1" y="48"/>
                    </a:cubicBezTo>
                    <a:cubicBezTo>
                      <a:pt x="2" y="49"/>
                      <a:pt x="2" y="49"/>
                      <a:pt x="2" y="49"/>
                    </a:cubicBezTo>
                    <a:cubicBezTo>
                      <a:pt x="3" y="49"/>
                      <a:pt x="3" y="49"/>
                      <a:pt x="3" y="49"/>
                    </a:cubicBezTo>
                    <a:cubicBezTo>
                      <a:pt x="1" y="48"/>
                      <a:pt x="1" y="48"/>
                      <a:pt x="1" y="48"/>
                    </a:cubicBezTo>
                    <a:cubicBezTo>
                      <a:pt x="2" y="49"/>
                      <a:pt x="2" y="49"/>
                      <a:pt x="2" y="49"/>
                    </a:cubicBezTo>
                    <a:cubicBezTo>
                      <a:pt x="1" y="48"/>
                      <a:pt x="1" y="48"/>
                      <a:pt x="1" y="48"/>
                    </a:cubicBezTo>
                    <a:cubicBezTo>
                      <a:pt x="1" y="49"/>
                      <a:pt x="1" y="49"/>
                      <a:pt x="1" y="49"/>
                    </a:cubicBezTo>
                    <a:cubicBezTo>
                      <a:pt x="2" y="49"/>
                      <a:pt x="2" y="49"/>
                      <a:pt x="2" y="49"/>
                    </a:cubicBezTo>
                    <a:cubicBezTo>
                      <a:pt x="1" y="48"/>
                      <a:pt x="1" y="48"/>
                      <a:pt x="1" y="48"/>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50"/>
                      <a:pt x="2" y="50"/>
                      <a:pt x="3" y="50"/>
                    </a:cubicBezTo>
                    <a:cubicBezTo>
                      <a:pt x="11" y="54"/>
                      <a:pt x="35" y="68"/>
                      <a:pt x="58" y="81"/>
                    </a:cubicBezTo>
                    <a:cubicBezTo>
                      <a:pt x="69" y="88"/>
                      <a:pt x="80" y="94"/>
                      <a:pt x="88" y="99"/>
                    </a:cubicBezTo>
                    <a:cubicBezTo>
                      <a:pt x="96" y="104"/>
                      <a:pt x="101" y="107"/>
                      <a:pt x="101" y="107"/>
                    </a:cubicBezTo>
                    <a:cubicBezTo>
                      <a:pt x="102" y="107"/>
                      <a:pt x="103" y="107"/>
                      <a:pt x="103" y="106"/>
                    </a:cubicBezTo>
                    <a:cubicBezTo>
                      <a:pt x="104" y="105"/>
                      <a:pt x="104" y="104"/>
                      <a:pt x="103" y="104"/>
                    </a:cubicBezTo>
                    <a:cubicBezTo>
                      <a:pt x="103" y="104"/>
                      <a:pt x="97" y="100"/>
                      <a:pt x="88" y="95"/>
                    </a:cubicBezTo>
                    <a:cubicBezTo>
                      <a:pt x="75" y="87"/>
                      <a:pt x="55" y="74"/>
                      <a:pt x="38" y="64"/>
                    </a:cubicBezTo>
                    <a:cubicBezTo>
                      <a:pt x="30" y="59"/>
                      <a:pt x="22" y="54"/>
                      <a:pt x="17" y="51"/>
                    </a:cubicBezTo>
                    <a:cubicBezTo>
                      <a:pt x="14" y="49"/>
                      <a:pt x="12" y="48"/>
                      <a:pt x="11" y="47"/>
                    </a:cubicBezTo>
                    <a:cubicBezTo>
                      <a:pt x="10" y="46"/>
                      <a:pt x="9" y="46"/>
                      <a:pt x="9" y="45"/>
                    </a:cubicBezTo>
                    <a:cubicBezTo>
                      <a:pt x="9" y="45"/>
                      <a:pt x="9" y="45"/>
                      <a:pt x="9" y="45"/>
                    </a:cubicBezTo>
                    <a:cubicBezTo>
                      <a:pt x="9" y="45"/>
                      <a:pt x="9" y="45"/>
                      <a:pt x="9" y="45"/>
                    </a:cubicBezTo>
                    <a:cubicBezTo>
                      <a:pt x="8" y="46"/>
                      <a:pt x="8" y="46"/>
                      <a:pt x="8" y="46"/>
                    </a:cubicBezTo>
                    <a:cubicBezTo>
                      <a:pt x="9" y="45"/>
                      <a:pt x="9" y="45"/>
                      <a:pt x="9" y="45"/>
                    </a:cubicBezTo>
                    <a:cubicBezTo>
                      <a:pt x="9" y="45"/>
                      <a:pt x="9" y="45"/>
                      <a:pt x="9" y="45"/>
                    </a:cubicBezTo>
                    <a:cubicBezTo>
                      <a:pt x="8" y="46"/>
                      <a:pt x="8" y="46"/>
                      <a:pt x="8" y="46"/>
                    </a:cubicBezTo>
                    <a:cubicBezTo>
                      <a:pt x="9" y="45"/>
                      <a:pt x="9" y="45"/>
                      <a:pt x="9" y="45"/>
                    </a:cubicBezTo>
                    <a:cubicBezTo>
                      <a:pt x="7" y="46"/>
                      <a:pt x="7" y="46"/>
                      <a:pt x="7" y="46"/>
                    </a:cubicBezTo>
                    <a:cubicBezTo>
                      <a:pt x="9" y="46"/>
                      <a:pt x="9" y="46"/>
                      <a:pt x="9" y="46"/>
                    </a:cubicBezTo>
                    <a:cubicBezTo>
                      <a:pt x="9" y="45"/>
                      <a:pt x="9" y="45"/>
                      <a:pt x="9" y="45"/>
                    </a:cubicBezTo>
                    <a:cubicBezTo>
                      <a:pt x="7" y="46"/>
                      <a:pt x="7" y="46"/>
                      <a:pt x="7" y="46"/>
                    </a:cubicBezTo>
                    <a:cubicBezTo>
                      <a:pt x="9" y="46"/>
                      <a:pt x="9" y="46"/>
                      <a:pt x="9" y="46"/>
                    </a:cubicBezTo>
                    <a:cubicBezTo>
                      <a:pt x="7" y="46"/>
                      <a:pt x="7" y="46"/>
                      <a:pt x="7" y="46"/>
                    </a:cubicBezTo>
                    <a:cubicBezTo>
                      <a:pt x="9" y="47"/>
                      <a:pt x="9" y="47"/>
                      <a:pt x="9" y="47"/>
                    </a:cubicBezTo>
                    <a:cubicBezTo>
                      <a:pt x="8" y="46"/>
                      <a:pt x="8" y="46"/>
                      <a:pt x="8" y="46"/>
                    </a:cubicBezTo>
                    <a:cubicBezTo>
                      <a:pt x="8" y="47"/>
                      <a:pt x="8" y="47"/>
                      <a:pt x="8" y="47"/>
                    </a:cubicBezTo>
                    <a:cubicBezTo>
                      <a:pt x="9" y="47"/>
                      <a:pt x="9" y="47"/>
                      <a:pt x="9" y="47"/>
                    </a:cubicBezTo>
                    <a:cubicBezTo>
                      <a:pt x="8" y="46"/>
                      <a:pt x="8" y="46"/>
                      <a:pt x="8" y="46"/>
                    </a:cubicBezTo>
                    <a:cubicBezTo>
                      <a:pt x="8" y="47"/>
                      <a:pt x="8" y="47"/>
                      <a:pt x="8" y="47"/>
                    </a:cubicBezTo>
                    <a:cubicBezTo>
                      <a:pt x="8" y="47"/>
                      <a:pt x="8" y="47"/>
                      <a:pt x="8" y="47"/>
                    </a:cubicBezTo>
                    <a:cubicBezTo>
                      <a:pt x="8" y="48"/>
                      <a:pt x="8" y="48"/>
                      <a:pt x="8" y="48"/>
                    </a:cubicBezTo>
                    <a:cubicBezTo>
                      <a:pt x="8" y="47"/>
                      <a:pt x="8" y="47"/>
                      <a:pt x="8" y="47"/>
                    </a:cubicBezTo>
                    <a:cubicBezTo>
                      <a:pt x="8" y="47"/>
                      <a:pt x="8" y="47"/>
                      <a:pt x="8" y="47"/>
                    </a:cubicBezTo>
                    <a:cubicBezTo>
                      <a:pt x="8" y="48"/>
                      <a:pt x="8" y="48"/>
                      <a:pt x="8" y="48"/>
                    </a:cubicBezTo>
                    <a:cubicBezTo>
                      <a:pt x="8" y="47"/>
                      <a:pt x="8" y="47"/>
                      <a:pt x="8" y="47"/>
                    </a:cubicBezTo>
                    <a:cubicBezTo>
                      <a:pt x="8" y="48"/>
                      <a:pt x="8" y="48"/>
                      <a:pt x="8" y="48"/>
                    </a:cubicBezTo>
                    <a:cubicBezTo>
                      <a:pt x="8" y="48"/>
                      <a:pt x="8" y="48"/>
                      <a:pt x="8" y="48"/>
                    </a:cubicBezTo>
                    <a:cubicBezTo>
                      <a:pt x="8" y="47"/>
                      <a:pt x="8" y="47"/>
                      <a:pt x="8" y="47"/>
                    </a:cubicBezTo>
                    <a:cubicBezTo>
                      <a:pt x="8" y="48"/>
                      <a:pt x="8" y="48"/>
                      <a:pt x="8" y="48"/>
                    </a:cubicBezTo>
                    <a:cubicBezTo>
                      <a:pt x="8" y="48"/>
                      <a:pt x="9" y="48"/>
                      <a:pt x="10" y="48"/>
                    </a:cubicBezTo>
                    <a:cubicBezTo>
                      <a:pt x="14" y="50"/>
                      <a:pt x="22" y="54"/>
                      <a:pt x="32" y="60"/>
                    </a:cubicBezTo>
                    <a:cubicBezTo>
                      <a:pt x="46" y="69"/>
                      <a:pt x="65" y="80"/>
                      <a:pt x="81" y="89"/>
                    </a:cubicBezTo>
                    <a:cubicBezTo>
                      <a:pt x="88" y="94"/>
                      <a:pt x="95" y="98"/>
                      <a:pt x="100" y="101"/>
                    </a:cubicBezTo>
                    <a:cubicBezTo>
                      <a:pt x="103" y="102"/>
                      <a:pt x="105" y="103"/>
                      <a:pt x="107" y="104"/>
                    </a:cubicBezTo>
                    <a:cubicBezTo>
                      <a:pt x="108" y="105"/>
                      <a:pt x="108" y="105"/>
                      <a:pt x="109" y="105"/>
                    </a:cubicBezTo>
                    <a:cubicBezTo>
                      <a:pt x="110" y="105"/>
                      <a:pt x="110" y="105"/>
                      <a:pt x="110" y="105"/>
                    </a:cubicBezTo>
                    <a:cubicBezTo>
                      <a:pt x="110" y="106"/>
                      <a:pt x="110" y="106"/>
                      <a:pt x="110" y="106"/>
                    </a:cubicBezTo>
                    <a:cubicBezTo>
                      <a:pt x="111" y="106"/>
                      <a:pt x="111" y="106"/>
                      <a:pt x="111" y="106"/>
                    </a:cubicBezTo>
                    <a:cubicBezTo>
                      <a:pt x="112" y="105"/>
                      <a:pt x="112" y="105"/>
                      <a:pt x="112" y="105"/>
                    </a:cubicBezTo>
                    <a:cubicBezTo>
                      <a:pt x="112" y="105"/>
                      <a:pt x="112" y="105"/>
                      <a:pt x="112" y="105"/>
                    </a:cubicBezTo>
                    <a:cubicBezTo>
                      <a:pt x="112" y="104"/>
                      <a:pt x="112" y="104"/>
                      <a:pt x="112" y="104"/>
                    </a:cubicBezTo>
                    <a:cubicBezTo>
                      <a:pt x="112" y="104"/>
                      <a:pt x="112" y="103"/>
                      <a:pt x="112" y="103"/>
                    </a:cubicBezTo>
                    <a:cubicBezTo>
                      <a:pt x="111" y="102"/>
                      <a:pt x="111" y="102"/>
                      <a:pt x="110" y="101"/>
                    </a:cubicBezTo>
                    <a:cubicBezTo>
                      <a:pt x="107" y="98"/>
                      <a:pt x="99" y="93"/>
                      <a:pt x="90" y="88"/>
                    </a:cubicBezTo>
                    <a:cubicBezTo>
                      <a:pt x="61" y="70"/>
                      <a:pt x="15" y="43"/>
                      <a:pt x="15" y="43"/>
                    </a:cubicBezTo>
                    <a:cubicBezTo>
                      <a:pt x="15" y="44"/>
                      <a:pt x="15" y="44"/>
                      <a:pt x="15" y="44"/>
                    </a:cubicBezTo>
                    <a:cubicBezTo>
                      <a:pt x="16" y="45"/>
                      <a:pt x="16" y="45"/>
                      <a:pt x="16" y="45"/>
                    </a:cubicBezTo>
                    <a:cubicBezTo>
                      <a:pt x="15" y="44"/>
                      <a:pt x="15" y="44"/>
                      <a:pt x="15" y="44"/>
                    </a:cubicBezTo>
                    <a:cubicBezTo>
                      <a:pt x="15" y="45"/>
                      <a:pt x="15" y="45"/>
                      <a:pt x="15" y="45"/>
                    </a:cubicBezTo>
                    <a:cubicBezTo>
                      <a:pt x="16" y="45"/>
                      <a:pt x="16" y="45"/>
                      <a:pt x="16" y="45"/>
                    </a:cubicBezTo>
                    <a:cubicBezTo>
                      <a:pt x="15" y="44"/>
                      <a:pt x="15" y="44"/>
                      <a:pt x="15" y="44"/>
                    </a:cubicBezTo>
                    <a:cubicBezTo>
                      <a:pt x="15" y="45"/>
                      <a:pt x="15" y="45"/>
                      <a:pt x="15" y="45"/>
                    </a:cubicBezTo>
                    <a:cubicBezTo>
                      <a:pt x="15" y="45"/>
                      <a:pt x="15" y="45"/>
                      <a:pt x="15" y="45"/>
                    </a:cubicBezTo>
                    <a:cubicBezTo>
                      <a:pt x="15" y="46"/>
                      <a:pt x="15" y="46"/>
                      <a:pt x="15" y="46"/>
                    </a:cubicBezTo>
                    <a:cubicBezTo>
                      <a:pt x="15" y="45"/>
                      <a:pt x="15" y="45"/>
                      <a:pt x="15" y="45"/>
                    </a:cubicBezTo>
                    <a:cubicBezTo>
                      <a:pt x="15" y="45"/>
                      <a:pt x="15" y="45"/>
                      <a:pt x="15" y="45"/>
                    </a:cubicBezTo>
                    <a:cubicBezTo>
                      <a:pt x="15" y="46"/>
                      <a:pt x="15" y="46"/>
                      <a:pt x="15" y="46"/>
                    </a:cubicBezTo>
                    <a:cubicBezTo>
                      <a:pt x="15" y="46"/>
                      <a:pt x="15" y="46"/>
                      <a:pt x="15" y="46"/>
                    </a:cubicBezTo>
                    <a:cubicBezTo>
                      <a:pt x="15" y="46"/>
                      <a:pt x="16" y="46"/>
                      <a:pt x="17" y="46"/>
                    </a:cubicBezTo>
                    <a:cubicBezTo>
                      <a:pt x="21" y="48"/>
                      <a:pt x="30" y="52"/>
                      <a:pt x="40" y="58"/>
                    </a:cubicBezTo>
                    <a:cubicBezTo>
                      <a:pt x="55" y="67"/>
                      <a:pt x="75" y="78"/>
                      <a:pt x="90" y="87"/>
                    </a:cubicBezTo>
                    <a:cubicBezTo>
                      <a:pt x="98" y="92"/>
                      <a:pt x="105" y="96"/>
                      <a:pt x="110" y="99"/>
                    </a:cubicBezTo>
                    <a:cubicBezTo>
                      <a:pt x="115" y="102"/>
                      <a:pt x="118" y="103"/>
                      <a:pt x="118" y="103"/>
                    </a:cubicBezTo>
                    <a:cubicBezTo>
                      <a:pt x="118" y="104"/>
                      <a:pt x="119" y="104"/>
                      <a:pt x="120" y="103"/>
                    </a:cubicBezTo>
                    <a:cubicBezTo>
                      <a:pt x="120" y="102"/>
                      <a:pt x="120" y="101"/>
                      <a:pt x="119" y="101"/>
                    </a:cubicBezTo>
                    <a:cubicBezTo>
                      <a:pt x="119" y="101"/>
                      <a:pt x="113" y="97"/>
                      <a:pt x="104" y="92"/>
                    </a:cubicBezTo>
                    <a:cubicBezTo>
                      <a:pt x="91" y="83"/>
                      <a:pt x="71" y="71"/>
                      <a:pt x="54" y="60"/>
                    </a:cubicBezTo>
                    <a:cubicBezTo>
                      <a:pt x="45" y="55"/>
                      <a:pt x="38" y="50"/>
                      <a:pt x="32" y="47"/>
                    </a:cubicBezTo>
                    <a:cubicBezTo>
                      <a:pt x="30" y="45"/>
                      <a:pt x="27" y="44"/>
                      <a:pt x="26" y="43"/>
                    </a:cubicBezTo>
                    <a:cubicBezTo>
                      <a:pt x="25" y="42"/>
                      <a:pt x="25" y="42"/>
                      <a:pt x="24" y="42"/>
                    </a:cubicBezTo>
                    <a:cubicBezTo>
                      <a:pt x="24" y="41"/>
                      <a:pt x="24" y="41"/>
                      <a:pt x="24" y="41"/>
                    </a:cubicBezTo>
                    <a:cubicBezTo>
                      <a:pt x="24" y="41"/>
                      <a:pt x="24" y="41"/>
                      <a:pt x="24" y="41"/>
                    </a:cubicBezTo>
                    <a:cubicBezTo>
                      <a:pt x="23" y="42"/>
                      <a:pt x="23" y="42"/>
                      <a:pt x="23" y="42"/>
                    </a:cubicBezTo>
                    <a:cubicBezTo>
                      <a:pt x="24" y="41"/>
                      <a:pt x="24" y="41"/>
                      <a:pt x="24" y="41"/>
                    </a:cubicBezTo>
                    <a:cubicBezTo>
                      <a:pt x="24" y="41"/>
                      <a:pt x="24" y="41"/>
                      <a:pt x="24" y="41"/>
                    </a:cubicBezTo>
                    <a:cubicBezTo>
                      <a:pt x="23" y="42"/>
                      <a:pt x="23" y="42"/>
                      <a:pt x="23" y="42"/>
                    </a:cubicBezTo>
                    <a:cubicBezTo>
                      <a:pt x="24" y="41"/>
                      <a:pt x="24" y="41"/>
                      <a:pt x="24" y="41"/>
                    </a:cubicBezTo>
                    <a:cubicBezTo>
                      <a:pt x="23" y="42"/>
                      <a:pt x="23" y="42"/>
                      <a:pt x="23" y="42"/>
                    </a:cubicBezTo>
                    <a:cubicBezTo>
                      <a:pt x="24" y="42"/>
                      <a:pt x="24" y="42"/>
                      <a:pt x="24" y="42"/>
                    </a:cubicBezTo>
                    <a:cubicBezTo>
                      <a:pt x="24" y="41"/>
                      <a:pt x="24" y="41"/>
                      <a:pt x="24" y="41"/>
                    </a:cubicBezTo>
                    <a:cubicBezTo>
                      <a:pt x="23" y="42"/>
                      <a:pt x="23" y="42"/>
                      <a:pt x="23" y="42"/>
                    </a:cubicBezTo>
                    <a:cubicBezTo>
                      <a:pt x="24" y="42"/>
                      <a:pt x="24" y="42"/>
                      <a:pt x="24" y="42"/>
                    </a:cubicBezTo>
                    <a:cubicBezTo>
                      <a:pt x="23" y="42"/>
                      <a:pt x="23" y="42"/>
                      <a:pt x="23" y="42"/>
                    </a:cubicBezTo>
                    <a:cubicBezTo>
                      <a:pt x="24" y="42"/>
                      <a:pt x="24" y="42"/>
                      <a:pt x="24" y="42"/>
                    </a:cubicBezTo>
                    <a:cubicBezTo>
                      <a:pt x="24" y="42"/>
                      <a:pt x="24" y="42"/>
                      <a:pt x="24" y="42"/>
                    </a:cubicBezTo>
                    <a:cubicBezTo>
                      <a:pt x="23" y="42"/>
                      <a:pt x="23" y="42"/>
                      <a:pt x="23" y="42"/>
                    </a:cubicBezTo>
                    <a:cubicBezTo>
                      <a:pt x="24" y="42"/>
                      <a:pt x="24" y="42"/>
                      <a:pt x="24" y="42"/>
                    </a:cubicBezTo>
                    <a:cubicBezTo>
                      <a:pt x="23" y="42"/>
                      <a:pt x="23" y="42"/>
                      <a:pt x="23" y="42"/>
                    </a:cubicBezTo>
                    <a:cubicBezTo>
                      <a:pt x="24" y="43"/>
                      <a:pt x="24" y="43"/>
                      <a:pt x="24" y="43"/>
                    </a:cubicBezTo>
                    <a:cubicBezTo>
                      <a:pt x="23" y="42"/>
                      <a:pt x="23" y="42"/>
                      <a:pt x="23" y="42"/>
                    </a:cubicBezTo>
                    <a:cubicBezTo>
                      <a:pt x="23" y="44"/>
                      <a:pt x="23" y="44"/>
                      <a:pt x="23" y="44"/>
                    </a:cubicBezTo>
                    <a:cubicBezTo>
                      <a:pt x="24" y="43"/>
                      <a:pt x="24" y="43"/>
                      <a:pt x="24" y="43"/>
                    </a:cubicBezTo>
                    <a:cubicBezTo>
                      <a:pt x="23" y="42"/>
                      <a:pt x="23" y="42"/>
                      <a:pt x="23" y="42"/>
                    </a:cubicBezTo>
                    <a:cubicBezTo>
                      <a:pt x="23" y="44"/>
                      <a:pt x="23" y="44"/>
                      <a:pt x="23" y="44"/>
                    </a:cubicBezTo>
                    <a:cubicBezTo>
                      <a:pt x="23" y="42"/>
                      <a:pt x="23" y="42"/>
                      <a:pt x="23" y="42"/>
                    </a:cubicBezTo>
                    <a:cubicBezTo>
                      <a:pt x="23" y="44"/>
                      <a:pt x="23" y="44"/>
                      <a:pt x="23" y="44"/>
                    </a:cubicBezTo>
                    <a:cubicBezTo>
                      <a:pt x="23" y="44"/>
                      <a:pt x="23" y="44"/>
                      <a:pt x="23" y="44"/>
                    </a:cubicBezTo>
                    <a:cubicBezTo>
                      <a:pt x="23" y="42"/>
                      <a:pt x="23" y="42"/>
                      <a:pt x="23" y="42"/>
                    </a:cubicBezTo>
                    <a:cubicBezTo>
                      <a:pt x="23" y="44"/>
                      <a:pt x="23" y="44"/>
                      <a:pt x="23" y="44"/>
                    </a:cubicBezTo>
                    <a:cubicBezTo>
                      <a:pt x="23" y="43"/>
                      <a:pt x="23" y="43"/>
                      <a:pt x="23" y="43"/>
                    </a:cubicBezTo>
                    <a:cubicBezTo>
                      <a:pt x="23" y="44"/>
                      <a:pt x="23" y="44"/>
                      <a:pt x="23" y="44"/>
                    </a:cubicBezTo>
                    <a:cubicBezTo>
                      <a:pt x="23" y="44"/>
                      <a:pt x="23" y="44"/>
                      <a:pt x="23" y="44"/>
                    </a:cubicBezTo>
                    <a:cubicBezTo>
                      <a:pt x="23" y="43"/>
                      <a:pt x="23" y="43"/>
                      <a:pt x="23" y="43"/>
                    </a:cubicBezTo>
                    <a:cubicBezTo>
                      <a:pt x="23" y="44"/>
                      <a:pt x="23" y="44"/>
                      <a:pt x="23" y="44"/>
                    </a:cubicBezTo>
                    <a:cubicBezTo>
                      <a:pt x="23" y="44"/>
                      <a:pt x="24" y="44"/>
                      <a:pt x="25" y="44"/>
                    </a:cubicBezTo>
                    <a:cubicBezTo>
                      <a:pt x="28" y="46"/>
                      <a:pt x="36" y="50"/>
                      <a:pt x="46" y="56"/>
                    </a:cubicBezTo>
                    <a:cubicBezTo>
                      <a:pt x="61" y="64"/>
                      <a:pt x="80" y="75"/>
                      <a:pt x="95" y="84"/>
                    </a:cubicBezTo>
                    <a:cubicBezTo>
                      <a:pt x="103" y="89"/>
                      <a:pt x="110" y="93"/>
                      <a:pt x="115" y="96"/>
                    </a:cubicBezTo>
                    <a:cubicBezTo>
                      <a:pt x="120" y="99"/>
                      <a:pt x="122" y="100"/>
                      <a:pt x="123" y="100"/>
                    </a:cubicBezTo>
                    <a:cubicBezTo>
                      <a:pt x="123" y="101"/>
                      <a:pt x="124" y="100"/>
                      <a:pt x="125" y="100"/>
                    </a:cubicBezTo>
                    <a:cubicBezTo>
                      <a:pt x="125" y="99"/>
                      <a:pt x="125" y="98"/>
                      <a:pt x="124" y="98"/>
                    </a:cubicBezTo>
                    <a:cubicBezTo>
                      <a:pt x="31" y="40"/>
                      <a:pt x="31" y="40"/>
                      <a:pt x="31" y="40"/>
                    </a:cubicBezTo>
                    <a:cubicBezTo>
                      <a:pt x="31" y="41"/>
                      <a:pt x="31" y="41"/>
                      <a:pt x="31" y="41"/>
                    </a:cubicBezTo>
                    <a:cubicBezTo>
                      <a:pt x="32" y="42"/>
                      <a:pt x="32" y="42"/>
                      <a:pt x="32" y="42"/>
                    </a:cubicBezTo>
                    <a:cubicBezTo>
                      <a:pt x="31" y="41"/>
                      <a:pt x="31" y="41"/>
                      <a:pt x="31" y="41"/>
                    </a:cubicBezTo>
                    <a:cubicBezTo>
                      <a:pt x="31" y="42"/>
                      <a:pt x="31" y="42"/>
                      <a:pt x="31" y="42"/>
                    </a:cubicBezTo>
                    <a:cubicBezTo>
                      <a:pt x="32" y="42"/>
                      <a:pt x="32" y="42"/>
                      <a:pt x="32" y="42"/>
                    </a:cubicBezTo>
                    <a:cubicBezTo>
                      <a:pt x="31" y="41"/>
                      <a:pt x="31" y="41"/>
                      <a:pt x="31" y="41"/>
                    </a:cubicBezTo>
                    <a:cubicBezTo>
                      <a:pt x="31" y="42"/>
                      <a:pt x="31" y="42"/>
                      <a:pt x="31" y="42"/>
                    </a:cubicBezTo>
                    <a:cubicBezTo>
                      <a:pt x="31" y="41"/>
                      <a:pt x="31" y="41"/>
                      <a:pt x="31" y="41"/>
                    </a:cubicBezTo>
                    <a:cubicBezTo>
                      <a:pt x="31" y="42"/>
                      <a:pt x="31" y="42"/>
                      <a:pt x="31" y="42"/>
                    </a:cubicBezTo>
                    <a:cubicBezTo>
                      <a:pt x="31" y="42"/>
                      <a:pt x="31" y="42"/>
                      <a:pt x="31" y="42"/>
                    </a:cubicBezTo>
                    <a:cubicBezTo>
                      <a:pt x="31" y="41"/>
                      <a:pt x="31" y="41"/>
                      <a:pt x="31" y="41"/>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3"/>
                      <a:pt x="31" y="43"/>
                      <a:pt x="32" y="43"/>
                    </a:cubicBezTo>
                    <a:cubicBezTo>
                      <a:pt x="40" y="47"/>
                      <a:pt x="64" y="61"/>
                      <a:pt x="87" y="74"/>
                    </a:cubicBezTo>
                    <a:cubicBezTo>
                      <a:pt x="98" y="80"/>
                      <a:pt x="109" y="87"/>
                      <a:pt x="117" y="91"/>
                    </a:cubicBezTo>
                    <a:cubicBezTo>
                      <a:pt x="121" y="94"/>
                      <a:pt x="124" y="96"/>
                      <a:pt x="127" y="97"/>
                    </a:cubicBezTo>
                    <a:cubicBezTo>
                      <a:pt x="128" y="98"/>
                      <a:pt x="129" y="98"/>
                      <a:pt x="129" y="98"/>
                    </a:cubicBezTo>
                    <a:cubicBezTo>
                      <a:pt x="130" y="99"/>
                      <a:pt x="130" y="99"/>
                      <a:pt x="130" y="99"/>
                    </a:cubicBezTo>
                    <a:cubicBezTo>
                      <a:pt x="130" y="99"/>
                      <a:pt x="130" y="99"/>
                      <a:pt x="130" y="99"/>
                    </a:cubicBezTo>
                    <a:cubicBezTo>
                      <a:pt x="131" y="99"/>
                      <a:pt x="131" y="99"/>
                      <a:pt x="131" y="99"/>
                    </a:cubicBezTo>
                    <a:cubicBezTo>
                      <a:pt x="131" y="99"/>
                      <a:pt x="131" y="99"/>
                      <a:pt x="131" y="99"/>
                    </a:cubicBezTo>
                    <a:cubicBezTo>
                      <a:pt x="131" y="99"/>
                      <a:pt x="132" y="99"/>
                      <a:pt x="132" y="99"/>
                    </a:cubicBezTo>
                    <a:cubicBezTo>
                      <a:pt x="133" y="98"/>
                      <a:pt x="133" y="98"/>
                      <a:pt x="133" y="97"/>
                    </a:cubicBezTo>
                    <a:cubicBezTo>
                      <a:pt x="133" y="97"/>
                      <a:pt x="132" y="97"/>
                      <a:pt x="132" y="96"/>
                    </a:cubicBezTo>
                    <a:cubicBezTo>
                      <a:pt x="38" y="38"/>
                      <a:pt x="38" y="38"/>
                      <a:pt x="38" y="38"/>
                    </a:cubicBezTo>
                    <a:cubicBezTo>
                      <a:pt x="37" y="39"/>
                      <a:pt x="37" y="39"/>
                      <a:pt x="37" y="39"/>
                    </a:cubicBezTo>
                    <a:cubicBezTo>
                      <a:pt x="39" y="40"/>
                      <a:pt x="39" y="40"/>
                      <a:pt x="39" y="40"/>
                    </a:cubicBezTo>
                    <a:cubicBezTo>
                      <a:pt x="38" y="39"/>
                      <a:pt x="38" y="39"/>
                      <a:pt x="38" y="39"/>
                    </a:cubicBezTo>
                    <a:cubicBezTo>
                      <a:pt x="38" y="40"/>
                      <a:pt x="38" y="40"/>
                      <a:pt x="38" y="40"/>
                    </a:cubicBezTo>
                    <a:cubicBezTo>
                      <a:pt x="39" y="40"/>
                      <a:pt x="39" y="40"/>
                      <a:pt x="39" y="40"/>
                    </a:cubicBezTo>
                    <a:cubicBezTo>
                      <a:pt x="38" y="39"/>
                      <a:pt x="38" y="39"/>
                      <a:pt x="38" y="39"/>
                    </a:cubicBezTo>
                    <a:cubicBezTo>
                      <a:pt x="38" y="40"/>
                      <a:pt x="38" y="40"/>
                      <a:pt x="38" y="40"/>
                    </a:cubicBezTo>
                    <a:cubicBezTo>
                      <a:pt x="38" y="40"/>
                      <a:pt x="38" y="40"/>
                      <a:pt x="38" y="40"/>
                    </a:cubicBezTo>
                    <a:cubicBezTo>
                      <a:pt x="38" y="41"/>
                      <a:pt x="38" y="41"/>
                      <a:pt x="38" y="41"/>
                    </a:cubicBezTo>
                    <a:cubicBezTo>
                      <a:pt x="38" y="40"/>
                      <a:pt x="38" y="40"/>
                      <a:pt x="38" y="40"/>
                    </a:cubicBezTo>
                    <a:cubicBezTo>
                      <a:pt x="38" y="40"/>
                      <a:pt x="38" y="40"/>
                      <a:pt x="38" y="40"/>
                    </a:cubicBezTo>
                    <a:cubicBezTo>
                      <a:pt x="38" y="41"/>
                      <a:pt x="38" y="41"/>
                      <a:pt x="38" y="41"/>
                    </a:cubicBezTo>
                    <a:cubicBezTo>
                      <a:pt x="38" y="40"/>
                      <a:pt x="38" y="40"/>
                      <a:pt x="38" y="40"/>
                    </a:cubicBezTo>
                    <a:cubicBezTo>
                      <a:pt x="38" y="41"/>
                      <a:pt x="38" y="41"/>
                      <a:pt x="38" y="41"/>
                    </a:cubicBezTo>
                    <a:cubicBezTo>
                      <a:pt x="38" y="41"/>
                      <a:pt x="38" y="41"/>
                      <a:pt x="38" y="41"/>
                    </a:cubicBezTo>
                    <a:cubicBezTo>
                      <a:pt x="38" y="40"/>
                      <a:pt x="38" y="40"/>
                      <a:pt x="38" y="40"/>
                    </a:cubicBezTo>
                    <a:cubicBezTo>
                      <a:pt x="38" y="41"/>
                      <a:pt x="38" y="41"/>
                      <a:pt x="38" y="41"/>
                    </a:cubicBezTo>
                    <a:cubicBezTo>
                      <a:pt x="38" y="41"/>
                      <a:pt x="39" y="41"/>
                      <a:pt x="40" y="41"/>
                    </a:cubicBezTo>
                    <a:cubicBezTo>
                      <a:pt x="43" y="43"/>
                      <a:pt x="52" y="47"/>
                      <a:pt x="61" y="53"/>
                    </a:cubicBezTo>
                    <a:cubicBezTo>
                      <a:pt x="76" y="61"/>
                      <a:pt x="95" y="72"/>
                      <a:pt x="110" y="80"/>
                    </a:cubicBezTo>
                    <a:cubicBezTo>
                      <a:pt x="118" y="85"/>
                      <a:pt x="124" y="89"/>
                      <a:pt x="129" y="92"/>
                    </a:cubicBezTo>
                    <a:cubicBezTo>
                      <a:pt x="132" y="93"/>
                      <a:pt x="134" y="94"/>
                      <a:pt x="135" y="95"/>
                    </a:cubicBezTo>
                    <a:cubicBezTo>
                      <a:pt x="136" y="95"/>
                      <a:pt x="137" y="96"/>
                      <a:pt x="137" y="96"/>
                    </a:cubicBezTo>
                    <a:cubicBezTo>
                      <a:pt x="138" y="96"/>
                      <a:pt x="138" y="96"/>
                      <a:pt x="138" y="96"/>
                    </a:cubicBezTo>
                    <a:cubicBezTo>
                      <a:pt x="138" y="96"/>
                      <a:pt x="138" y="96"/>
                      <a:pt x="138" y="96"/>
                    </a:cubicBezTo>
                    <a:cubicBezTo>
                      <a:pt x="139" y="96"/>
                      <a:pt x="139" y="96"/>
                      <a:pt x="139" y="96"/>
                    </a:cubicBezTo>
                    <a:cubicBezTo>
                      <a:pt x="139" y="96"/>
                      <a:pt x="139" y="96"/>
                      <a:pt x="139" y="96"/>
                    </a:cubicBezTo>
                    <a:cubicBezTo>
                      <a:pt x="140" y="96"/>
                      <a:pt x="140" y="96"/>
                      <a:pt x="140" y="96"/>
                    </a:cubicBezTo>
                    <a:cubicBezTo>
                      <a:pt x="140" y="95"/>
                      <a:pt x="140" y="95"/>
                      <a:pt x="140" y="95"/>
                    </a:cubicBezTo>
                    <a:cubicBezTo>
                      <a:pt x="140" y="94"/>
                      <a:pt x="140" y="94"/>
                      <a:pt x="139" y="94"/>
                    </a:cubicBezTo>
                    <a:cubicBezTo>
                      <a:pt x="45" y="35"/>
                      <a:pt x="45" y="35"/>
                      <a:pt x="45" y="35"/>
                    </a:cubicBezTo>
                    <a:cubicBezTo>
                      <a:pt x="44" y="36"/>
                      <a:pt x="44" y="36"/>
                      <a:pt x="44" y="36"/>
                    </a:cubicBezTo>
                    <a:cubicBezTo>
                      <a:pt x="44" y="37"/>
                      <a:pt x="44" y="37"/>
                      <a:pt x="44" y="37"/>
                    </a:cubicBezTo>
                    <a:cubicBezTo>
                      <a:pt x="44" y="37"/>
                      <a:pt x="68" y="52"/>
                      <a:pt x="93" y="66"/>
                    </a:cubicBezTo>
                    <a:cubicBezTo>
                      <a:pt x="105" y="74"/>
                      <a:pt x="118" y="81"/>
                      <a:pt x="128" y="86"/>
                    </a:cubicBezTo>
                    <a:cubicBezTo>
                      <a:pt x="133" y="89"/>
                      <a:pt x="137" y="91"/>
                      <a:pt x="140" y="93"/>
                    </a:cubicBezTo>
                    <a:cubicBezTo>
                      <a:pt x="141" y="94"/>
                      <a:pt x="143" y="94"/>
                      <a:pt x="144" y="95"/>
                    </a:cubicBezTo>
                    <a:cubicBezTo>
                      <a:pt x="144" y="95"/>
                      <a:pt x="145" y="95"/>
                      <a:pt x="145" y="95"/>
                    </a:cubicBezTo>
                    <a:cubicBezTo>
                      <a:pt x="145" y="95"/>
                      <a:pt x="146" y="96"/>
                      <a:pt x="146" y="96"/>
                    </a:cubicBezTo>
                    <a:cubicBezTo>
                      <a:pt x="147" y="95"/>
                      <a:pt x="147" y="95"/>
                      <a:pt x="147" y="95"/>
                    </a:cubicBezTo>
                    <a:cubicBezTo>
                      <a:pt x="147" y="95"/>
                      <a:pt x="147" y="95"/>
                      <a:pt x="147" y="95"/>
                    </a:cubicBezTo>
                    <a:cubicBezTo>
                      <a:pt x="148" y="95"/>
                      <a:pt x="148" y="94"/>
                      <a:pt x="148" y="94"/>
                    </a:cubicBezTo>
                    <a:cubicBezTo>
                      <a:pt x="148" y="93"/>
                      <a:pt x="147" y="93"/>
                      <a:pt x="147" y="93"/>
                    </a:cubicBezTo>
                    <a:cubicBezTo>
                      <a:pt x="147" y="93"/>
                      <a:pt x="141" y="89"/>
                      <a:pt x="132" y="84"/>
                    </a:cubicBezTo>
                    <a:cubicBezTo>
                      <a:pt x="119" y="75"/>
                      <a:pt x="98" y="63"/>
                      <a:pt x="81" y="52"/>
                    </a:cubicBezTo>
                    <a:cubicBezTo>
                      <a:pt x="73" y="47"/>
                      <a:pt x="66" y="42"/>
                      <a:pt x="60" y="39"/>
                    </a:cubicBezTo>
                    <a:cubicBezTo>
                      <a:pt x="57" y="37"/>
                      <a:pt x="55" y="36"/>
                      <a:pt x="54" y="35"/>
                    </a:cubicBezTo>
                    <a:cubicBezTo>
                      <a:pt x="53" y="34"/>
                      <a:pt x="52" y="34"/>
                      <a:pt x="52" y="33"/>
                    </a:cubicBezTo>
                    <a:cubicBezTo>
                      <a:pt x="52" y="33"/>
                      <a:pt x="52" y="33"/>
                      <a:pt x="52" y="33"/>
                    </a:cubicBezTo>
                    <a:cubicBezTo>
                      <a:pt x="51" y="33"/>
                      <a:pt x="51" y="33"/>
                      <a:pt x="51" y="33"/>
                    </a:cubicBezTo>
                    <a:cubicBezTo>
                      <a:pt x="51" y="34"/>
                      <a:pt x="51" y="34"/>
                      <a:pt x="51" y="34"/>
                    </a:cubicBezTo>
                    <a:cubicBezTo>
                      <a:pt x="52" y="33"/>
                      <a:pt x="52" y="33"/>
                      <a:pt x="52" y="33"/>
                    </a:cubicBezTo>
                    <a:cubicBezTo>
                      <a:pt x="51" y="33"/>
                      <a:pt x="51" y="33"/>
                      <a:pt x="51" y="33"/>
                    </a:cubicBezTo>
                    <a:cubicBezTo>
                      <a:pt x="51" y="34"/>
                      <a:pt x="51" y="34"/>
                      <a:pt x="51" y="34"/>
                    </a:cubicBezTo>
                    <a:cubicBezTo>
                      <a:pt x="52" y="33"/>
                      <a:pt x="52" y="33"/>
                      <a:pt x="52" y="33"/>
                    </a:cubicBezTo>
                    <a:cubicBezTo>
                      <a:pt x="51" y="34"/>
                      <a:pt x="51" y="34"/>
                      <a:pt x="51" y="34"/>
                    </a:cubicBezTo>
                    <a:cubicBezTo>
                      <a:pt x="52" y="33"/>
                      <a:pt x="52" y="33"/>
                      <a:pt x="52" y="33"/>
                    </a:cubicBezTo>
                    <a:cubicBezTo>
                      <a:pt x="52" y="33"/>
                      <a:pt x="52" y="33"/>
                      <a:pt x="52" y="33"/>
                    </a:cubicBezTo>
                    <a:cubicBezTo>
                      <a:pt x="51" y="34"/>
                      <a:pt x="51" y="34"/>
                      <a:pt x="51" y="34"/>
                    </a:cubicBezTo>
                    <a:cubicBezTo>
                      <a:pt x="52" y="33"/>
                      <a:pt x="52" y="33"/>
                      <a:pt x="52" y="33"/>
                    </a:cubicBezTo>
                    <a:cubicBezTo>
                      <a:pt x="50" y="34"/>
                      <a:pt x="50" y="34"/>
                      <a:pt x="50" y="34"/>
                    </a:cubicBezTo>
                    <a:cubicBezTo>
                      <a:pt x="52" y="34"/>
                      <a:pt x="52" y="34"/>
                      <a:pt x="52" y="34"/>
                    </a:cubicBezTo>
                    <a:cubicBezTo>
                      <a:pt x="52" y="34"/>
                      <a:pt x="52" y="34"/>
                      <a:pt x="52" y="33"/>
                    </a:cubicBezTo>
                    <a:cubicBezTo>
                      <a:pt x="50" y="34"/>
                      <a:pt x="50" y="34"/>
                      <a:pt x="50" y="34"/>
                    </a:cubicBezTo>
                    <a:cubicBezTo>
                      <a:pt x="52" y="34"/>
                      <a:pt x="52" y="34"/>
                      <a:pt x="52" y="34"/>
                    </a:cubicBezTo>
                    <a:cubicBezTo>
                      <a:pt x="50" y="34"/>
                      <a:pt x="50" y="34"/>
                      <a:pt x="50" y="34"/>
                    </a:cubicBezTo>
                    <a:cubicBezTo>
                      <a:pt x="50" y="35"/>
                      <a:pt x="50" y="35"/>
                      <a:pt x="50" y="35"/>
                    </a:cubicBezTo>
                    <a:cubicBezTo>
                      <a:pt x="50" y="35"/>
                      <a:pt x="74" y="50"/>
                      <a:pt x="99" y="64"/>
                    </a:cubicBezTo>
                    <a:cubicBezTo>
                      <a:pt x="111" y="71"/>
                      <a:pt x="124" y="78"/>
                      <a:pt x="134" y="83"/>
                    </a:cubicBezTo>
                    <a:cubicBezTo>
                      <a:pt x="139" y="86"/>
                      <a:pt x="143" y="88"/>
                      <a:pt x="146" y="90"/>
                    </a:cubicBezTo>
                    <a:cubicBezTo>
                      <a:pt x="147" y="91"/>
                      <a:pt x="148" y="91"/>
                      <a:pt x="149" y="92"/>
                    </a:cubicBezTo>
                    <a:cubicBezTo>
                      <a:pt x="150" y="92"/>
                      <a:pt x="150" y="92"/>
                      <a:pt x="151" y="92"/>
                    </a:cubicBezTo>
                    <a:cubicBezTo>
                      <a:pt x="151" y="92"/>
                      <a:pt x="151" y="92"/>
                      <a:pt x="152" y="93"/>
                    </a:cubicBezTo>
                    <a:cubicBezTo>
                      <a:pt x="152" y="92"/>
                      <a:pt x="152" y="92"/>
                      <a:pt x="152" y="92"/>
                    </a:cubicBezTo>
                    <a:cubicBezTo>
                      <a:pt x="153" y="92"/>
                      <a:pt x="153" y="92"/>
                      <a:pt x="153" y="92"/>
                    </a:cubicBezTo>
                    <a:cubicBezTo>
                      <a:pt x="153" y="91"/>
                      <a:pt x="153" y="91"/>
                      <a:pt x="153" y="91"/>
                    </a:cubicBezTo>
                    <a:cubicBezTo>
                      <a:pt x="153" y="90"/>
                      <a:pt x="153" y="90"/>
                      <a:pt x="153" y="90"/>
                    </a:cubicBezTo>
                    <a:cubicBezTo>
                      <a:pt x="59" y="31"/>
                      <a:pt x="59" y="31"/>
                      <a:pt x="59" y="31"/>
                    </a:cubicBezTo>
                    <a:cubicBezTo>
                      <a:pt x="58" y="32"/>
                      <a:pt x="58" y="32"/>
                      <a:pt x="58" y="32"/>
                    </a:cubicBezTo>
                    <a:cubicBezTo>
                      <a:pt x="59" y="33"/>
                      <a:pt x="59" y="33"/>
                      <a:pt x="59" y="33"/>
                    </a:cubicBezTo>
                    <a:cubicBezTo>
                      <a:pt x="58" y="32"/>
                      <a:pt x="58" y="32"/>
                      <a:pt x="58" y="32"/>
                    </a:cubicBezTo>
                    <a:cubicBezTo>
                      <a:pt x="58" y="34"/>
                      <a:pt x="58" y="34"/>
                      <a:pt x="58" y="34"/>
                    </a:cubicBezTo>
                    <a:cubicBezTo>
                      <a:pt x="58" y="33"/>
                      <a:pt x="59" y="33"/>
                      <a:pt x="59" y="33"/>
                    </a:cubicBezTo>
                    <a:cubicBezTo>
                      <a:pt x="58" y="32"/>
                      <a:pt x="58" y="32"/>
                      <a:pt x="58" y="32"/>
                    </a:cubicBezTo>
                    <a:cubicBezTo>
                      <a:pt x="58" y="34"/>
                      <a:pt x="58" y="34"/>
                      <a:pt x="58" y="34"/>
                    </a:cubicBezTo>
                    <a:cubicBezTo>
                      <a:pt x="58" y="32"/>
                      <a:pt x="58" y="32"/>
                      <a:pt x="58" y="32"/>
                    </a:cubicBezTo>
                    <a:cubicBezTo>
                      <a:pt x="58" y="34"/>
                      <a:pt x="58" y="34"/>
                      <a:pt x="58" y="34"/>
                    </a:cubicBezTo>
                    <a:cubicBezTo>
                      <a:pt x="58" y="34"/>
                      <a:pt x="58" y="34"/>
                      <a:pt x="58" y="34"/>
                    </a:cubicBezTo>
                    <a:cubicBezTo>
                      <a:pt x="58" y="32"/>
                      <a:pt x="58" y="32"/>
                      <a:pt x="58" y="32"/>
                    </a:cubicBezTo>
                    <a:cubicBezTo>
                      <a:pt x="58" y="34"/>
                      <a:pt x="58" y="34"/>
                      <a:pt x="58" y="34"/>
                    </a:cubicBezTo>
                    <a:cubicBezTo>
                      <a:pt x="58" y="32"/>
                      <a:pt x="58" y="32"/>
                      <a:pt x="58" y="32"/>
                    </a:cubicBezTo>
                    <a:cubicBezTo>
                      <a:pt x="57" y="34"/>
                      <a:pt x="57" y="34"/>
                      <a:pt x="57" y="34"/>
                    </a:cubicBezTo>
                    <a:cubicBezTo>
                      <a:pt x="58" y="34"/>
                      <a:pt x="58" y="34"/>
                      <a:pt x="58" y="34"/>
                    </a:cubicBezTo>
                    <a:cubicBezTo>
                      <a:pt x="58" y="32"/>
                      <a:pt x="58" y="32"/>
                      <a:pt x="58" y="32"/>
                    </a:cubicBezTo>
                    <a:cubicBezTo>
                      <a:pt x="57" y="34"/>
                      <a:pt x="57" y="34"/>
                      <a:pt x="57" y="34"/>
                    </a:cubicBezTo>
                    <a:cubicBezTo>
                      <a:pt x="57" y="33"/>
                      <a:pt x="57" y="33"/>
                      <a:pt x="57" y="33"/>
                    </a:cubicBezTo>
                    <a:cubicBezTo>
                      <a:pt x="57" y="34"/>
                      <a:pt x="57" y="34"/>
                      <a:pt x="57" y="34"/>
                    </a:cubicBezTo>
                    <a:cubicBezTo>
                      <a:pt x="57" y="34"/>
                      <a:pt x="57" y="34"/>
                      <a:pt x="57" y="34"/>
                    </a:cubicBezTo>
                    <a:cubicBezTo>
                      <a:pt x="57" y="33"/>
                      <a:pt x="57" y="33"/>
                      <a:pt x="57" y="33"/>
                    </a:cubicBezTo>
                    <a:cubicBezTo>
                      <a:pt x="57" y="34"/>
                      <a:pt x="57" y="34"/>
                      <a:pt x="57" y="34"/>
                    </a:cubicBezTo>
                    <a:cubicBezTo>
                      <a:pt x="57" y="34"/>
                      <a:pt x="58" y="34"/>
                      <a:pt x="59" y="34"/>
                    </a:cubicBezTo>
                    <a:cubicBezTo>
                      <a:pt x="66" y="38"/>
                      <a:pt x="91" y="52"/>
                      <a:pt x="114" y="65"/>
                    </a:cubicBezTo>
                    <a:cubicBezTo>
                      <a:pt x="126" y="71"/>
                      <a:pt x="137" y="78"/>
                      <a:pt x="146" y="82"/>
                    </a:cubicBezTo>
                    <a:cubicBezTo>
                      <a:pt x="150" y="85"/>
                      <a:pt x="153" y="87"/>
                      <a:pt x="156" y="88"/>
                    </a:cubicBezTo>
                    <a:cubicBezTo>
                      <a:pt x="157" y="89"/>
                      <a:pt x="158" y="89"/>
                      <a:pt x="158" y="89"/>
                    </a:cubicBezTo>
                    <a:cubicBezTo>
                      <a:pt x="159" y="90"/>
                      <a:pt x="159" y="90"/>
                      <a:pt x="159" y="90"/>
                    </a:cubicBezTo>
                    <a:cubicBezTo>
                      <a:pt x="159" y="90"/>
                      <a:pt x="159" y="90"/>
                      <a:pt x="159" y="90"/>
                    </a:cubicBezTo>
                    <a:cubicBezTo>
                      <a:pt x="159" y="90"/>
                      <a:pt x="159" y="90"/>
                      <a:pt x="159" y="90"/>
                    </a:cubicBezTo>
                    <a:cubicBezTo>
                      <a:pt x="160" y="90"/>
                      <a:pt x="160" y="90"/>
                      <a:pt x="160" y="90"/>
                    </a:cubicBezTo>
                    <a:cubicBezTo>
                      <a:pt x="160" y="90"/>
                      <a:pt x="160" y="90"/>
                      <a:pt x="160" y="90"/>
                    </a:cubicBezTo>
                    <a:cubicBezTo>
                      <a:pt x="160" y="90"/>
                      <a:pt x="160" y="90"/>
                      <a:pt x="160" y="90"/>
                    </a:cubicBezTo>
                    <a:cubicBezTo>
                      <a:pt x="161" y="90"/>
                      <a:pt x="161" y="90"/>
                      <a:pt x="162" y="89"/>
                    </a:cubicBezTo>
                    <a:cubicBezTo>
                      <a:pt x="162" y="88"/>
                      <a:pt x="161" y="88"/>
                      <a:pt x="161" y="87"/>
                    </a:cubicBezTo>
                    <a:cubicBezTo>
                      <a:pt x="68" y="29"/>
                      <a:pt x="68" y="29"/>
                      <a:pt x="68" y="29"/>
                    </a:cubicBezTo>
                    <a:cubicBezTo>
                      <a:pt x="67" y="30"/>
                      <a:pt x="67" y="30"/>
                      <a:pt x="67" y="30"/>
                    </a:cubicBezTo>
                    <a:cubicBezTo>
                      <a:pt x="68" y="31"/>
                      <a:pt x="68" y="31"/>
                      <a:pt x="68" y="31"/>
                    </a:cubicBezTo>
                    <a:cubicBezTo>
                      <a:pt x="67" y="31"/>
                      <a:pt x="67" y="31"/>
                      <a:pt x="67" y="31"/>
                    </a:cubicBezTo>
                    <a:cubicBezTo>
                      <a:pt x="67" y="32"/>
                      <a:pt x="67" y="32"/>
                      <a:pt x="67" y="32"/>
                    </a:cubicBezTo>
                    <a:cubicBezTo>
                      <a:pt x="68" y="31"/>
                      <a:pt x="68" y="31"/>
                      <a:pt x="68" y="31"/>
                    </a:cubicBezTo>
                    <a:cubicBezTo>
                      <a:pt x="67" y="31"/>
                      <a:pt x="67" y="31"/>
                      <a:pt x="67" y="31"/>
                    </a:cubicBezTo>
                    <a:cubicBezTo>
                      <a:pt x="67" y="32"/>
                      <a:pt x="67" y="32"/>
                      <a:pt x="67" y="32"/>
                    </a:cubicBezTo>
                    <a:cubicBezTo>
                      <a:pt x="67" y="31"/>
                      <a:pt x="67" y="31"/>
                      <a:pt x="67" y="31"/>
                    </a:cubicBezTo>
                    <a:cubicBezTo>
                      <a:pt x="67" y="32"/>
                      <a:pt x="67" y="32"/>
                      <a:pt x="67" y="32"/>
                    </a:cubicBezTo>
                    <a:cubicBezTo>
                      <a:pt x="67" y="32"/>
                      <a:pt x="67" y="32"/>
                      <a:pt x="67" y="32"/>
                    </a:cubicBezTo>
                    <a:cubicBezTo>
                      <a:pt x="67" y="31"/>
                      <a:pt x="67" y="31"/>
                      <a:pt x="67" y="31"/>
                    </a:cubicBezTo>
                    <a:cubicBezTo>
                      <a:pt x="67" y="32"/>
                      <a:pt x="67" y="32"/>
                      <a:pt x="67" y="32"/>
                    </a:cubicBezTo>
                    <a:cubicBezTo>
                      <a:pt x="67" y="31"/>
                      <a:pt x="67" y="31"/>
                      <a:pt x="67" y="31"/>
                    </a:cubicBezTo>
                    <a:cubicBezTo>
                      <a:pt x="67" y="32"/>
                      <a:pt x="67" y="32"/>
                      <a:pt x="67" y="32"/>
                    </a:cubicBezTo>
                    <a:cubicBezTo>
                      <a:pt x="67" y="32"/>
                      <a:pt x="67" y="32"/>
                      <a:pt x="67" y="32"/>
                    </a:cubicBezTo>
                    <a:cubicBezTo>
                      <a:pt x="67" y="31"/>
                      <a:pt x="67" y="31"/>
                      <a:pt x="67" y="31"/>
                    </a:cubicBezTo>
                    <a:cubicBezTo>
                      <a:pt x="67" y="32"/>
                      <a:pt x="67" y="32"/>
                      <a:pt x="67" y="32"/>
                    </a:cubicBezTo>
                    <a:cubicBezTo>
                      <a:pt x="67" y="32"/>
                      <a:pt x="67" y="32"/>
                      <a:pt x="67" y="32"/>
                    </a:cubicBezTo>
                    <a:cubicBezTo>
                      <a:pt x="67" y="32"/>
                      <a:pt x="68" y="32"/>
                      <a:pt x="69" y="33"/>
                    </a:cubicBezTo>
                    <a:cubicBezTo>
                      <a:pt x="77" y="36"/>
                      <a:pt x="101" y="51"/>
                      <a:pt x="123" y="64"/>
                    </a:cubicBezTo>
                    <a:cubicBezTo>
                      <a:pt x="134" y="70"/>
                      <a:pt x="145" y="77"/>
                      <a:pt x="153" y="81"/>
                    </a:cubicBezTo>
                    <a:cubicBezTo>
                      <a:pt x="161" y="86"/>
                      <a:pt x="166" y="89"/>
                      <a:pt x="166" y="89"/>
                    </a:cubicBezTo>
                    <a:cubicBezTo>
                      <a:pt x="166" y="89"/>
                      <a:pt x="167" y="89"/>
                      <a:pt x="168" y="88"/>
                    </a:cubicBezTo>
                    <a:cubicBezTo>
                      <a:pt x="168" y="88"/>
                      <a:pt x="168" y="88"/>
                      <a:pt x="168" y="88"/>
                    </a:cubicBezTo>
                    <a:cubicBezTo>
                      <a:pt x="168" y="87"/>
                      <a:pt x="168" y="87"/>
                      <a:pt x="168" y="87"/>
                    </a:cubicBezTo>
                    <a:cubicBezTo>
                      <a:pt x="167" y="86"/>
                      <a:pt x="167" y="86"/>
                      <a:pt x="167" y="86"/>
                    </a:cubicBezTo>
                    <a:cubicBezTo>
                      <a:pt x="166" y="85"/>
                      <a:pt x="164" y="84"/>
                      <a:pt x="161" y="82"/>
                    </a:cubicBezTo>
                    <a:cubicBezTo>
                      <a:pt x="150" y="75"/>
                      <a:pt x="128" y="61"/>
                      <a:pt x="109" y="50"/>
                    </a:cubicBezTo>
                    <a:cubicBezTo>
                      <a:pt x="99" y="44"/>
                      <a:pt x="90" y="38"/>
                      <a:pt x="83" y="34"/>
                    </a:cubicBezTo>
                    <a:cubicBezTo>
                      <a:pt x="80" y="32"/>
                      <a:pt x="77" y="30"/>
                      <a:pt x="75" y="29"/>
                    </a:cubicBezTo>
                    <a:cubicBezTo>
                      <a:pt x="74" y="29"/>
                      <a:pt x="74" y="28"/>
                      <a:pt x="73" y="28"/>
                    </a:cubicBezTo>
                    <a:cubicBezTo>
                      <a:pt x="73" y="27"/>
                      <a:pt x="73" y="27"/>
                      <a:pt x="73" y="27"/>
                    </a:cubicBezTo>
                    <a:cubicBezTo>
                      <a:pt x="73" y="27"/>
                      <a:pt x="73" y="27"/>
                      <a:pt x="73" y="27"/>
                    </a:cubicBezTo>
                    <a:cubicBezTo>
                      <a:pt x="73" y="27"/>
                      <a:pt x="73" y="27"/>
                      <a:pt x="73" y="27"/>
                    </a:cubicBezTo>
                    <a:cubicBezTo>
                      <a:pt x="72" y="28"/>
                      <a:pt x="72" y="28"/>
                      <a:pt x="72" y="28"/>
                    </a:cubicBezTo>
                    <a:cubicBezTo>
                      <a:pt x="73" y="27"/>
                      <a:pt x="73" y="27"/>
                      <a:pt x="73" y="27"/>
                    </a:cubicBezTo>
                    <a:cubicBezTo>
                      <a:pt x="73" y="27"/>
                      <a:pt x="73" y="27"/>
                      <a:pt x="73" y="27"/>
                    </a:cubicBezTo>
                    <a:cubicBezTo>
                      <a:pt x="72" y="28"/>
                      <a:pt x="72" y="28"/>
                      <a:pt x="72" y="28"/>
                    </a:cubicBezTo>
                    <a:cubicBezTo>
                      <a:pt x="73" y="27"/>
                      <a:pt x="73" y="27"/>
                      <a:pt x="73" y="27"/>
                    </a:cubicBezTo>
                    <a:cubicBezTo>
                      <a:pt x="72" y="28"/>
                      <a:pt x="72" y="28"/>
                      <a:pt x="72" y="28"/>
                    </a:cubicBezTo>
                    <a:cubicBezTo>
                      <a:pt x="73" y="28"/>
                      <a:pt x="73" y="28"/>
                      <a:pt x="73" y="28"/>
                    </a:cubicBezTo>
                    <a:cubicBezTo>
                      <a:pt x="73" y="27"/>
                      <a:pt x="73" y="27"/>
                      <a:pt x="73" y="27"/>
                    </a:cubicBezTo>
                    <a:cubicBezTo>
                      <a:pt x="72" y="28"/>
                      <a:pt x="72" y="28"/>
                      <a:pt x="72" y="28"/>
                    </a:cubicBezTo>
                    <a:cubicBezTo>
                      <a:pt x="73" y="28"/>
                      <a:pt x="73" y="28"/>
                      <a:pt x="73" y="28"/>
                    </a:cubicBezTo>
                    <a:cubicBezTo>
                      <a:pt x="72" y="28"/>
                      <a:pt x="72" y="28"/>
                      <a:pt x="72" y="28"/>
                    </a:cubicBezTo>
                    <a:cubicBezTo>
                      <a:pt x="73" y="28"/>
                      <a:pt x="73" y="28"/>
                      <a:pt x="73" y="28"/>
                    </a:cubicBezTo>
                    <a:cubicBezTo>
                      <a:pt x="73" y="28"/>
                      <a:pt x="73" y="28"/>
                      <a:pt x="73" y="28"/>
                    </a:cubicBezTo>
                    <a:cubicBezTo>
                      <a:pt x="72" y="28"/>
                      <a:pt x="72" y="28"/>
                      <a:pt x="72" y="28"/>
                    </a:cubicBezTo>
                    <a:cubicBezTo>
                      <a:pt x="73" y="28"/>
                      <a:pt x="73" y="28"/>
                      <a:pt x="73" y="28"/>
                    </a:cubicBezTo>
                    <a:cubicBezTo>
                      <a:pt x="72" y="28"/>
                      <a:pt x="72" y="28"/>
                      <a:pt x="72" y="28"/>
                    </a:cubicBezTo>
                    <a:cubicBezTo>
                      <a:pt x="73" y="29"/>
                      <a:pt x="73" y="29"/>
                      <a:pt x="73" y="29"/>
                    </a:cubicBezTo>
                    <a:cubicBezTo>
                      <a:pt x="72" y="28"/>
                      <a:pt x="72" y="28"/>
                      <a:pt x="72" y="28"/>
                    </a:cubicBezTo>
                    <a:cubicBezTo>
                      <a:pt x="72" y="30"/>
                      <a:pt x="72" y="30"/>
                      <a:pt x="72" y="30"/>
                    </a:cubicBezTo>
                    <a:cubicBezTo>
                      <a:pt x="73" y="29"/>
                      <a:pt x="73" y="29"/>
                      <a:pt x="73" y="29"/>
                    </a:cubicBezTo>
                    <a:cubicBezTo>
                      <a:pt x="72" y="28"/>
                      <a:pt x="72" y="28"/>
                      <a:pt x="72" y="28"/>
                    </a:cubicBezTo>
                    <a:cubicBezTo>
                      <a:pt x="72" y="30"/>
                      <a:pt x="72" y="30"/>
                      <a:pt x="72" y="30"/>
                    </a:cubicBezTo>
                    <a:cubicBezTo>
                      <a:pt x="72" y="29"/>
                      <a:pt x="72" y="29"/>
                      <a:pt x="72" y="29"/>
                    </a:cubicBezTo>
                    <a:cubicBezTo>
                      <a:pt x="72" y="30"/>
                      <a:pt x="72" y="30"/>
                      <a:pt x="72" y="30"/>
                    </a:cubicBezTo>
                    <a:cubicBezTo>
                      <a:pt x="72" y="30"/>
                      <a:pt x="72" y="30"/>
                      <a:pt x="72" y="30"/>
                    </a:cubicBezTo>
                    <a:cubicBezTo>
                      <a:pt x="72" y="29"/>
                      <a:pt x="72" y="29"/>
                      <a:pt x="72" y="29"/>
                    </a:cubicBezTo>
                    <a:cubicBezTo>
                      <a:pt x="72" y="30"/>
                      <a:pt x="72" y="30"/>
                      <a:pt x="72" y="30"/>
                    </a:cubicBezTo>
                    <a:cubicBezTo>
                      <a:pt x="72" y="29"/>
                      <a:pt x="72" y="29"/>
                      <a:pt x="72" y="29"/>
                    </a:cubicBezTo>
                    <a:cubicBezTo>
                      <a:pt x="72" y="30"/>
                      <a:pt x="72" y="30"/>
                      <a:pt x="72" y="30"/>
                    </a:cubicBezTo>
                    <a:cubicBezTo>
                      <a:pt x="72" y="30"/>
                      <a:pt x="72" y="30"/>
                      <a:pt x="72" y="30"/>
                    </a:cubicBezTo>
                    <a:cubicBezTo>
                      <a:pt x="72" y="29"/>
                      <a:pt x="72" y="29"/>
                      <a:pt x="72" y="29"/>
                    </a:cubicBezTo>
                    <a:cubicBezTo>
                      <a:pt x="72" y="30"/>
                      <a:pt x="72" y="30"/>
                      <a:pt x="72" y="30"/>
                    </a:cubicBezTo>
                    <a:cubicBezTo>
                      <a:pt x="72" y="30"/>
                      <a:pt x="72" y="30"/>
                      <a:pt x="73" y="30"/>
                    </a:cubicBezTo>
                    <a:cubicBezTo>
                      <a:pt x="77" y="32"/>
                      <a:pt x="85" y="37"/>
                      <a:pt x="95" y="42"/>
                    </a:cubicBezTo>
                    <a:cubicBezTo>
                      <a:pt x="109" y="51"/>
                      <a:pt x="128" y="63"/>
                      <a:pt x="144" y="72"/>
                    </a:cubicBezTo>
                    <a:cubicBezTo>
                      <a:pt x="152" y="76"/>
                      <a:pt x="158" y="81"/>
                      <a:pt x="164" y="84"/>
                    </a:cubicBezTo>
                    <a:cubicBezTo>
                      <a:pt x="166" y="85"/>
                      <a:pt x="169" y="86"/>
                      <a:pt x="170" y="87"/>
                    </a:cubicBezTo>
                    <a:cubicBezTo>
                      <a:pt x="171" y="87"/>
                      <a:pt x="172" y="88"/>
                      <a:pt x="172" y="88"/>
                    </a:cubicBezTo>
                    <a:cubicBezTo>
                      <a:pt x="173" y="88"/>
                      <a:pt x="173" y="88"/>
                      <a:pt x="174" y="88"/>
                    </a:cubicBezTo>
                    <a:cubicBezTo>
                      <a:pt x="175" y="88"/>
                      <a:pt x="175" y="88"/>
                      <a:pt x="175" y="88"/>
                    </a:cubicBezTo>
                    <a:cubicBezTo>
                      <a:pt x="175" y="88"/>
                      <a:pt x="175" y="88"/>
                      <a:pt x="175" y="88"/>
                    </a:cubicBezTo>
                    <a:cubicBezTo>
                      <a:pt x="176" y="87"/>
                      <a:pt x="176" y="87"/>
                      <a:pt x="176" y="87"/>
                    </a:cubicBezTo>
                    <a:cubicBezTo>
                      <a:pt x="176" y="86"/>
                      <a:pt x="175" y="86"/>
                      <a:pt x="175" y="86"/>
                    </a:cubicBezTo>
                    <a:cubicBezTo>
                      <a:pt x="126" y="55"/>
                      <a:pt x="126" y="55"/>
                      <a:pt x="126" y="55"/>
                    </a:cubicBezTo>
                    <a:cubicBezTo>
                      <a:pt x="181" y="85"/>
                      <a:pt x="181" y="85"/>
                      <a:pt x="181" y="85"/>
                    </a:cubicBezTo>
                    <a:cubicBezTo>
                      <a:pt x="182" y="86"/>
                      <a:pt x="182" y="86"/>
                      <a:pt x="183" y="85"/>
                    </a:cubicBezTo>
                    <a:cubicBezTo>
                      <a:pt x="183" y="84"/>
                      <a:pt x="183" y="84"/>
                      <a:pt x="183" y="84"/>
                    </a:cubicBezTo>
                    <a:cubicBezTo>
                      <a:pt x="183" y="83"/>
                      <a:pt x="183" y="83"/>
                      <a:pt x="183" y="83"/>
                    </a:cubicBezTo>
                    <a:cubicBezTo>
                      <a:pt x="182" y="82"/>
                      <a:pt x="182" y="82"/>
                      <a:pt x="182" y="82"/>
                    </a:cubicBezTo>
                    <a:cubicBezTo>
                      <a:pt x="181" y="81"/>
                      <a:pt x="179" y="80"/>
                      <a:pt x="175" y="78"/>
                    </a:cubicBezTo>
                    <a:cubicBezTo>
                      <a:pt x="153" y="63"/>
                      <a:pt x="86" y="23"/>
                      <a:pt x="86" y="23"/>
                    </a:cubicBezTo>
                    <a:cubicBezTo>
                      <a:pt x="86" y="24"/>
                      <a:pt x="86" y="24"/>
                      <a:pt x="86" y="24"/>
                    </a:cubicBezTo>
                    <a:cubicBezTo>
                      <a:pt x="85" y="25"/>
                      <a:pt x="85" y="25"/>
                      <a:pt x="85" y="25"/>
                    </a:cubicBezTo>
                    <a:cubicBezTo>
                      <a:pt x="189" y="83"/>
                      <a:pt x="189" y="83"/>
                      <a:pt x="189" y="83"/>
                    </a:cubicBezTo>
                    <a:cubicBezTo>
                      <a:pt x="189" y="83"/>
                      <a:pt x="190" y="83"/>
                      <a:pt x="190" y="83"/>
                    </a:cubicBezTo>
                    <a:cubicBezTo>
                      <a:pt x="191" y="83"/>
                      <a:pt x="191" y="82"/>
                      <a:pt x="191" y="82"/>
                    </a:cubicBezTo>
                    <a:cubicBezTo>
                      <a:pt x="191" y="81"/>
                      <a:pt x="191" y="81"/>
                      <a:pt x="191" y="81"/>
                    </a:cubicBezTo>
                    <a:cubicBezTo>
                      <a:pt x="190" y="80"/>
                      <a:pt x="190" y="80"/>
                      <a:pt x="190" y="80"/>
                    </a:cubicBezTo>
                    <a:cubicBezTo>
                      <a:pt x="190" y="80"/>
                      <a:pt x="189" y="80"/>
                      <a:pt x="188" y="79"/>
                    </a:cubicBezTo>
                    <a:cubicBezTo>
                      <a:pt x="182" y="75"/>
                      <a:pt x="159" y="61"/>
                      <a:pt x="137" y="47"/>
                    </a:cubicBezTo>
                    <a:cubicBezTo>
                      <a:pt x="126" y="41"/>
                      <a:pt x="116" y="34"/>
                      <a:pt x="108" y="30"/>
                    </a:cubicBezTo>
                    <a:cubicBezTo>
                      <a:pt x="104" y="27"/>
                      <a:pt x="101" y="25"/>
                      <a:pt x="99" y="24"/>
                    </a:cubicBezTo>
                    <a:cubicBezTo>
                      <a:pt x="98" y="23"/>
                      <a:pt x="97" y="22"/>
                      <a:pt x="97"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5" y="22"/>
                      <a:pt x="95" y="22"/>
                      <a:pt x="95" y="22"/>
                    </a:cubicBezTo>
                    <a:cubicBezTo>
                      <a:pt x="96" y="22"/>
                      <a:pt x="96" y="22"/>
                      <a:pt x="96" y="22"/>
                    </a:cubicBezTo>
                    <a:cubicBezTo>
                      <a:pt x="96" y="22"/>
                      <a:pt x="96" y="22"/>
                      <a:pt x="96" y="22"/>
                    </a:cubicBezTo>
                    <a:cubicBezTo>
                      <a:pt x="95" y="22"/>
                      <a:pt x="95" y="22"/>
                      <a:pt x="95" y="22"/>
                    </a:cubicBezTo>
                    <a:cubicBezTo>
                      <a:pt x="96" y="22"/>
                      <a:pt x="96" y="22"/>
                      <a:pt x="96" y="22"/>
                    </a:cubicBezTo>
                    <a:cubicBezTo>
                      <a:pt x="95" y="22"/>
                      <a:pt x="95" y="22"/>
                      <a:pt x="95" y="22"/>
                    </a:cubicBezTo>
                    <a:cubicBezTo>
                      <a:pt x="96" y="23"/>
                      <a:pt x="96" y="23"/>
                      <a:pt x="96" y="23"/>
                    </a:cubicBezTo>
                    <a:cubicBezTo>
                      <a:pt x="96" y="22"/>
                      <a:pt x="96" y="22"/>
                      <a:pt x="96" y="22"/>
                    </a:cubicBezTo>
                    <a:cubicBezTo>
                      <a:pt x="95" y="22"/>
                      <a:pt x="95" y="22"/>
                      <a:pt x="95" y="22"/>
                    </a:cubicBezTo>
                    <a:cubicBezTo>
                      <a:pt x="96" y="23"/>
                      <a:pt x="96" y="23"/>
                      <a:pt x="96" y="23"/>
                    </a:cubicBezTo>
                    <a:cubicBezTo>
                      <a:pt x="95" y="22"/>
                      <a:pt x="95" y="22"/>
                      <a:pt x="95" y="22"/>
                    </a:cubicBezTo>
                    <a:cubicBezTo>
                      <a:pt x="94" y="24"/>
                      <a:pt x="94" y="24"/>
                      <a:pt x="94" y="24"/>
                    </a:cubicBezTo>
                    <a:cubicBezTo>
                      <a:pt x="193" y="81"/>
                      <a:pt x="193" y="81"/>
                      <a:pt x="193" y="81"/>
                    </a:cubicBezTo>
                    <a:cubicBezTo>
                      <a:pt x="194" y="81"/>
                      <a:pt x="195" y="81"/>
                      <a:pt x="195" y="80"/>
                    </a:cubicBezTo>
                    <a:cubicBezTo>
                      <a:pt x="196" y="80"/>
                      <a:pt x="196" y="79"/>
                      <a:pt x="195" y="78"/>
                    </a:cubicBezTo>
                    <a:cubicBezTo>
                      <a:pt x="195" y="78"/>
                      <a:pt x="189" y="75"/>
                      <a:pt x="180" y="69"/>
                    </a:cubicBezTo>
                    <a:cubicBezTo>
                      <a:pt x="167" y="62"/>
                      <a:pt x="147" y="50"/>
                      <a:pt x="130" y="39"/>
                    </a:cubicBezTo>
                    <a:cubicBezTo>
                      <a:pt x="122" y="34"/>
                      <a:pt x="115" y="29"/>
                      <a:pt x="109" y="26"/>
                    </a:cubicBezTo>
                    <a:cubicBezTo>
                      <a:pt x="107" y="24"/>
                      <a:pt x="104" y="23"/>
                      <a:pt x="103" y="22"/>
                    </a:cubicBezTo>
                    <a:cubicBezTo>
                      <a:pt x="102" y="21"/>
                      <a:pt x="102" y="21"/>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0" y="21"/>
                      <a:pt x="100" y="21"/>
                      <a:pt x="100" y="21"/>
                    </a:cubicBezTo>
                    <a:cubicBezTo>
                      <a:pt x="101" y="21"/>
                      <a:pt x="101" y="21"/>
                      <a:pt x="101" y="21"/>
                    </a:cubicBezTo>
                    <a:cubicBezTo>
                      <a:pt x="101" y="20"/>
                      <a:pt x="101" y="20"/>
                      <a:pt x="101" y="20"/>
                    </a:cubicBezTo>
                    <a:cubicBezTo>
                      <a:pt x="100" y="21"/>
                      <a:pt x="100" y="21"/>
                      <a:pt x="100" y="21"/>
                    </a:cubicBezTo>
                    <a:cubicBezTo>
                      <a:pt x="101" y="21"/>
                      <a:pt x="101" y="21"/>
                      <a:pt x="101" y="21"/>
                    </a:cubicBezTo>
                    <a:cubicBezTo>
                      <a:pt x="100" y="21"/>
                      <a:pt x="100" y="21"/>
                      <a:pt x="100" y="21"/>
                    </a:cubicBezTo>
                    <a:cubicBezTo>
                      <a:pt x="101" y="22"/>
                      <a:pt x="101" y="22"/>
                      <a:pt x="101" y="22"/>
                    </a:cubicBezTo>
                    <a:cubicBezTo>
                      <a:pt x="101" y="21"/>
                      <a:pt x="101" y="21"/>
                      <a:pt x="101" y="21"/>
                    </a:cubicBezTo>
                    <a:cubicBezTo>
                      <a:pt x="100" y="21"/>
                      <a:pt x="100" y="21"/>
                      <a:pt x="100" y="21"/>
                    </a:cubicBezTo>
                    <a:cubicBezTo>
                      <a:pt x="101" y="22"/>
                      <a:pt x="101" y="22"/>
                      <a:pt x="101" y="22"/>
                    </a:cubicBezTo>
                    <a:cubicBezTo>
                      <a:pt x="100" y="21"/>
                      <a:pt x="100" y="21"/>
                      <a:pt x="100" y="21"/>
                    </a:cubicBezTo>
                    <a:cubicBezTo>
                      <a:pt x="99" y="22"/>
                      <a:pt x="99" y="22"/>
                      <a:pt x="99" y="22"/>
                    </a:cubicBezTo>
                    <a:cubicBezTo>
                      <a:pt x="99" y="22"/>
                      <a:pt x="124" y="36"/>
                      <a:pt x="149" y="50"/>
                    </a:cubicBezTo>
                    <a:cubicBezTo>
                      <a:pt x="162" y="57"/>
                      <a:pt x="175" y="64"/>
                      <a:pt x="184" y="70"/>
                    </a:cubicBezTo>
                    <a:cubicBezTo>
                      <a:pt x="189" y="72"/>
                      <a:pt x="193" y="75"/>
                      <a:pt x="196" y="76"/>
                    </a:cubicBezTo>
                    <a:cubicBezTo>
                      <a:pt x="198" y="77"/>
                      <a:pt x="199" y="78"/>
                      <a:pt x="200" y="78"/>
                    </a:cubicBezTo>
                    <a:cubicBezTo>
                      <a:pt x="200" y="78"/>
                      <a:pt x="200" y="78"/>
                      <a:pt x="201" y="79"/>
                    </a:cubicBezTo>
                    <a:cubicBezTo>
                      <a:pt x="201" y="79"/>
                      <a:pt x="201" y="79"/>
                      <a:pt x="201" y="79"/>
                    </a:cubicBezTo>
                    <a:cubicBezTo>
                      <a:pt x="201" y="79"/>
                      <a:pt x="201" y="79"/>
                      <a:pt x="202" y="79"/>
                    </a:cubicBezTo>
                    <a:cubicBezTo>
                      <a:pt x="202" y="79"/>
                      <a:pt x="202" y="79"/>
                      <a:pt x="203" y="78"/>
                    </a:cubicBezTo>
                    <a:cubicBezTo>
                      <a:pt x="203" y="78"/>
                      <a:pt x="203" y="78"/>
                      <a:pt x="203" y="78"/>
                    </a:cubicBezTo>
                    <a:cubicBezTo>
                      <a:pt x="203" y="77"/>
                      <a:pt x="203" y="77"/>
                      <a:pt x="203" y="77"/>
                    </a:cubicBezTo>
                    <a:cubicBezTo>
                      <a:pt x="203" y="76"/>
                      <a:pt x="203" y="76"/>
                      <a:pt x="203" y="76"/>
                    </a:cubicBezTo>
                    <a:cubicBezTo>
                      <a:pt x="202" y="75"/>
                      <a:pt x="201" y="75"/>
                      <a:pt x="200" y="74"/>
                    </a:cubicBezTo>
                    <a:cubicBezTo>
                      <a:pt x="197" y="71"/>
                      <a:pt x="189" y="66"/>
                      <a:pt x="180" y="60"/>
                    </a:cubicBezTo>
                    <a:cubicBezTo>
                      <a:pt x="153" y="43"/>
                      <a:pt x="109" y="18"/>
                      <a:pt x="109" y="18"/>
                    </a:cubicBezTo>
                    <a:cubicBezTo>
                      <a:pt x="109" y="18"/>
                      <a:pt x="109" y="18"/>
                      <a:pt x="108" y="18"/>
                    </a:cubicBezTo>
                    <a:cubicBezTo>
                      <a:pt x="108" y="18"/>
                      <a:pt x="108" y="18"/>
                      <a:pt x="107" y="18"/>
                    </a:cubicBezTo>
                    <a:cubicBezTo>
                      <a:pt x="107" y="19"/>
                      <a:pt x="107" y="19"/>
                      <a:pt x="107" y="20"/>
                    </a:cubicBezTo>
                    <a:cubicBezTo>
                      <a:pt x="107" y="20"/>
                      <a:pt x="108" y="20"/>
                      <a:pt x="108" y="21"/>
                    </a:cubicBezTo>
                    <a:cubicBezTo>
                      <a:pt x="207" y="78"/>
                      <a:pt x="207" y="78"/>
                      <a:pt x="207" y="78"/>
                    </a:cubicBezTo>
                    <a:cubicBezTo>
                      <a:pt x="207" y="78"/>
                      <a:pt x="208" y="78"/>
                      <a:pt x="209" y="77"/>
                    </a:cubicBezTo>
                    <a:cubicBezTo>
                      <a:pt x="209" y="76"/>
                      <a:pt x="209" y="76"/>
                      <a:pt x="209" y="76"/>
                    </a:cubicBezTo>
                    <a:cubicBezTo>
                      <a:pt x="209" y="76"/>
                      <a:pt x="209" y="76"/>
                      <a:pt x="209" y="75"/>
                    </a:cubicBezTo>
                    <a:cubicBezTo>
                      <a:pt x="208" y="75"/>
                      <a:pt x="208" y="75"/>
                      <a:pt x="208" y="75"/>
                    </a:cubicBezTo>
                    <a:cubicBezTo>
                      <a:pt x="207" y="74"/>
                      <a:pt x="205" y="72"/>
                      <a:pt x="201" y="70"/>
                    </a:cubicBezTo>
                    <a:cubicBezTo>
                      <a:pt x="190" y="63"/>
                      <a:pt x="168" y="51"/>
                      <a:pt x="149" y="39"/>
                    </a:cubicBezTo>
                    <a:cubicBezTo>
                      <a:pt x="140" y="34"/>
                      <a:pt x="131" y="28"/>
                      <a:pt x="124" y="24"/>
                    </a:cubicBezTo>
                    <a:cubicBezTo>
                      <a:pt x="121" y="22"/>
                      <a:pt x="118" y="20"/>
                      <a:pt x="116" y="19"/>
                    </a:cubicBezTo>
                    <a:cubicBezTo>
                      <a:pt x="116" y="18"/>
                      <a:pt x="115" y="18"/>
                      <a:pt x="114" y="17"/>
                    </a:cubicBezTo>
                    <a:cubicBezTo>
                      <a:pt x="114" y="17"/>
                      <a:pt x="114" y="17"/>
                      <a:pt x="114" y="17"/>
                    </a:cubicBezTo>
                    <a:cubicBezTo>
                      <a:pt x="114" y="17"/>
                      <a:pt x="114" y="17"/>
                      <a:pt x="114" y="17"/>
                    </a:cubicBezTo>
                    <a:cubicBezTo>
                      <a:pt x="113" y="17"/>
                      <a:pt x="113" y="17"/>
                      <a:pt x="113" y="17"/>
                    </a:cubicBezTo>
                    <a:cubicBezTo>
                      <a:pt x="114" y="17"/>
                      <a:pt x="114" y="17"/>
                      <a:pt x="114" y="17"/>
                    </a:cubicBezTo>
                    <a:cubicBezTo>
                      <a:pt x="114" y="17"/>
                      <a:pt x="114" y="17"/>
                      <a:pt x="114" y="17"/>
                    </a:cubicBezTo>
                    <a:cubicBezTo>
                      <a:pt x="113" y="17"/>
                      <a:pt x="113" y="17"/>
                      <a:pt x="113" y="17"/>
                    </a:cubicBezTo>
                    <a:cubicBezTo>
                      <a:pt x="114" y="17"/>
                      <a:pt x="114" y="17"/>
                      <a:pt x="114" y="17"/>
                    </a:cubicBezTo>
                    <a:cubicBezTo>
                      <a:pt x="113" y="17"/>
                      <a:pt x="113" y="17"/>
                      <a:pt x="113" y="17"/>
                    </a:cubicBezTo>
                    <a:cubicBezTo>
                      <a:pt x="114" y="18"/>
                      <a:pt x="114" y="18"/>
                      <a:pt x="114" y="18"/>
                    </a:cubicBezTo>
                    <a:cubicBezTo>
                      <a:pt x="114" y="17"/>
                      <a:pt x="114" y="17"/>
                      <a:pt x="114" y="17"/>
                    </a:cubicBezTo>
                    <a:cubicBezTo>
                      <a:pt x="113" y="17"/>
                      <a:pt x="113" y="17"/>
                      <a:pt x="113" y="17"/>
                    </a:cubicBezTo>
                    <a:cubicBezTo>
                      <a:pt x="114" y="18"/>
                      <a:pt x="114" y="18"/>
                      <a:pt x="114" y="18"/>
                    </a:cubicBezTo>
                    <a:cubicBezTo>
                      <a:pt x="114" y="18"/>
                      <a:pt x="114" y="18"/>
                      <a:pt x="114" y="18"/>
                    </a:cubicBezTo>
                    <a:cubicBezTo>
                      <a:pt x="113" y="17"/>
                      <a:pt x="113" y="17"/>
                      <a:pt x="113" y="17"/>
                    </a:cubicBezTo>
                    <a:cubicBezTo>
                      <a:pt x="113" y="19"/>
                      <a:pt x="113" y="19"/>
                      <a:pt x="113" y="19"/>
                    </a:cubicBezTo>
                    <a:cubicBezTo>
                      <a:pt x="114" y="18"/>
                      <a:pt x="114" y="18"/>
                      <a:pt x="114" y="18"/>
                    </a:cubicBezTo>
                    <a:cubicBezTo>
                      <a:pt x="113" y="17"/>
                      <a:pt x="113" y="17"/>
                      <a:pt x="113" y="17"/>
                    </a:cubicBezTo>
                    <a:cubicBezTo>
                      <a:pt x="113" y="19"/>
                      <a:pt x="113" y="19"/>
                      <a:pt x="113" y="19"/>
                    </a:cubicBezTo>
                    <a:cubicBezTo>
                      <a:pt x="113" y="17"/>
                      <a:pt x="113" y="17"/>
                      <a:pt x="113" y="17"/>
                    </a:cubicBezTo>
                    <a:cubicBezTo>
                      <a:pt x="113" y="19"/>
                      <a:pt x="113" y="19"/>
                      <a:pt x="113" y="19"/>
                    </a:cubicBezTo>
                    <a:cubicBezTo>
                      <a:pt x="113" y="19"/>
                      <a:pt x="113" y="19"/>
                      <a:pt x="113" y="19"/>
                    </a:cubicBezTo>
                    <a:cubicBezTo>
                      <a:pt x="113" y="17"/>
                      <a:pt x="113" y="17"/>
                      <a:pt x="113" y="17"/>
                    </a:cubicBezTo>
                    <a:cubicBezTo>
                      <a:pt x="113" y="19"/>
                      <a:pt x="113" y="19"/>
                      <a:pt x="113" y="19"/>
                    </a:cubicBezTo>
                    <a:cubicBezTo>
                      <a:pt x="113" y="17"/>
                      <a:pt x="113" y="17"/>
                      <a:pt x="113" y="17"/>
                    </a:cubicBezTo>
                    <a:cubicBezTo>
                      <a:pt x="112" y="19"/>
                      <a:pt x="112" y="19"/>
                      <a:pt x="112" y="19"/>
                    </a:cubicBezTo>
                    <a:cubicBezTo>
                      <a:pt x="113" y="19"/>
                      <a:pt x="113" y="19"/>
                      <a:pt x="113" y="19"/>
                    </a:cubicBezTo>
                    <a:cubicBezTo>
                      <a:pt x="113" y="17"/>
                      <a:pt x="113" y="17"/>
                      <a:pt x="113" y="17"/>
                    </a:cubicBezTo>
                    <a:cubicBezTo>
                      <a:pt x="112" y="19"/>
                      <a:pt x="112" y="19"/>
                      <a:pt x="112" y="19"/>
                    </a:cubicBezTo>
                    <a:cubicBezTo>
                      <a:pt x="113" y="18"/>
                      <a:pt x="113" y="18"/>
                      <a:pt x="113" y="18"/>
                    </a:cubicBezTo>
                    <a:cubicBezTo>
                      <a:pt x="112" y="19"/>
                      <a:pt x="112" y="19"/>
                      <a:pt x="112" y="19"/>
                    </a:cubicBezTo>
                    <a:cubicBezTo>
                      <a:pt x="112" y="19"/>
                      <a:pt x="112" y="19"/>
                      <a:pt x="112" y="19"/>
                    </a:cubicBezTo>
                    <a:cubicBezTo>
                      <a:pt x="113" y="18"/>
                      <a:pt x="113" y="18"/>
                      <a:pt x="113" y="18"/>
                    </a:cubicBezTo>
                    <a:cubicBezTo>
                      <a:pt x="112" y="19"/>
                      <a:pt x="112" y="19"/>
                      <a:pt x="112" y="19"/>
                    </a:cubicBezTo>
                    <a:cubicBezTo>
                      <a:pt x="113" y="19"/>
                      <a:pt x="113" y="19"/>
                      <a:pt x="114" y="19"/>
                    </a:cubicBezTo>
                    <a:cubicBezTo>
                      <a:pt x="121" y="23"/>
                      <a:pt x="146" y="37"/>
                      <a:pt x="169" y="50"/>
                    </a:cubicBezTo>
                    <a:cubicBezTo>
                      <a:pt x="180" y="57"/>
                      <a:pt x="191" y="63"/>
                      <a:pt x="199" y="68"/>
                    </a:cubicBezTo>
                    <a:cubicBezTo>
                      <a:pt x="207" y="72"/>
                      <a:pt x="212" y="75"/>
                      <a:pt x="212" y="75"/>
                    </a:cubicBezTo>
                    <a:cubicBezTo>
                      <a:pt x="213" y="76"/>
                      <a:pt x="214" y="76"/>
                      <a:pt x="214" y="75"/>
                    </a:cubicBezTo>
                    <a:cubicBezTo>
                      <a:pt x="215" y="74"/>
                      <a:pt x="215" y="74"/>
                      <a:pt x="215" y="74"/>
                    </a:cubicBezTo>
                    <a:cubicBezTo>
                      <a:pt x="215" y="73"/>
                      <a:pt x="214" y="73"/>
                      <a:pt x="214" y="73"/>
                    </a:cubicBezTo>
                    <a:cubicBezTo>
                      <a:pt x="214" y="72"/>
                      <a:pt x="213" y="71"/>
                      <a:pt x="212" y="71"/>
                    </a:cubicBezTo>
                    <a:cubicBezTo>
                      <a:pt x="208" y="68"/>
                      <a:pt x="201" y="63"/>
                      <a:pt x="191" y="57"/>
                    </a:cubicBezTo>
                    <a:cubicBezTo>
                      <a:pt x="177" y="48"/>
                      <a:pt x="160" y="38"/>
                      <a:pt x="145" y="29"/>
                    </a:cubicBezTo>
                    <a:cubicBezTo>
                      <a:pt x="138" y="25"/>
                      <a:pt x="132" y="21"/>
                      <a:pt x="127" y="19"/>
                    </a:cubicBezTo>
                    <a:cubicBezTo>
                      <a:pt x="125" y="17"/>
                      <a:pt x="123" y="16"/>
                      <a:pt x="122" y="15"/>
                    </a:cubicBezTo>
                    <a:cubicBezTo>
                      <a:pt x="121" y="15"/>
                      <a:pt x="121" y="15"/>
                      <a:pt x="121" y="15"/>
                    </a:cubicBezTo>
                    <a:cubicBezTo>
                      <a:pt x="120" y="14"/>
                      <a:pt x="120" y="14"/>
                      <a:pt x="120" y="14"/>
                    </a:cubicBezTo>
                    <a:cubicBezTo>
                      <a:pt x="120" y="14"/>
                      <a:pt x="120" y="14"/>
                      <a:pt x="120" y="14"/>
                    </a:cubicBezTo>
                    <a:cubicBezTo>
                      <a:pt x="119" y="15"/>
                      <a:pt x="119" y="15"/>
                      <a:pt x="119" y="15"/>
                    </a:cubicBezTo>
                    <a:cubicBezTo>
                      <a:pt x="120" y="15"/>
                      <a:pt x="120" y="15"/>
                      <a:pt x="120" y="15"/>
                    </a:cubicBezTo>
                    <a:cubicBezTo>
                      <a:pt x="120" y="14"/>
                      <a:pt x="120" y="14"/>
                      <a:pt x="120" y="14"/>
                    </a:cubicBezTo>
                    <a:cubicBezTo>
                      <a:pt x="119" y="15"/>
                      <a:pt x="119" y="15"/>
                      <a:pt x="119" y="15"/>
                    </a:cubicBezTo>
                    <a:cubicBezTo>
                      <a:pt x="120" y="15"/>
                      <a:pt x="120" y="15"/>
                      <a:pt x="120" y="15"/>
                    </a:cubicBezTo>
                    <a:cubicBezTo>
                      <a:pt x="119" y="16"/>
                      <a:pt x="119" y="16"/>
                      <a:pt x="119" y="16"/>
                    </a:cubicBezTo>
                    <a:cubicBezTo>
                      <a:pt x="121" y="15"/>
                      <a:pt x="121" y="15"/>
                      <a:pt x="121" y="15"/>
                    </a:cubicBezTo>
                    <a:cubicBezTo>
                      <a:pt x="120" y="15"/>
                      <a:pt x="120" y="15"/>
                      <a:pt x="120" y="15"/>
                    </a:cubicBezTo>
                    <a:cubicBezTo>
                      <a:pt x="119" y="16"/>
                      <a:pt x="119" y="16"/>
                      <a:pt x="119" y="16"/>
                    </a:cubicBezTo>
                    <a:cubicBezTo>
                      <a:pt x="121" y="15"/>
                      <a:pt x="121" y="15"/>
                      <a:pt x="121" y="15"/>
                    </a:cubicBezTo>
                    <a:cubicBezTo>
                      <a:pt x="119" y="16"/>
                      <a:pt x="119" y="16"/>
                      <a:pt x="119" y="16"/>
                    </a:cubicBezTo>
                    <a:cubicBezTo>
                      <a:pt x="121" y="16"/>
                      <a:pt x="121" y="16"/>
                      <a:pt x="121" y="16"/>
                    </a:cubicBezTo>
                    <a:cubicBezTo>
                      <a:pt x="121" y="15"/>
                      <a:pt x="121" y="15"/>
                      <a:pt x="121" y="15"/>
                    </a:cubicBezTo>
                    <a:cubicBezTo>
                      <a:pt x="119" y="16"/>
                      <a:pt x="119" y="16"/>
                      <a:pt x="119" y="16"/>
                    </a:cubicBezTo>
                    <a:cubicBezTo>
                      <a:pt x="121" y="16"/>
                      <a:pt x="121" y="16"/>
                      <a:pt x="121" y="16"/>
                    </a:cubicBezTo>
                    <a:cubicBezTo>
                      <a:pt x="119" y="16"/>
                      <a:pt x="119" y="16"/>
                      <a:pt x="119" y="16"/>
                    </a:cubicBezTo>
                    <a:cubicBezTo>
                      <a:pt x="119" y="17"/>
                      <a:pt x="119" y="17"/>
                      <a:pt x="119" y="17"/>
                    </a:cubicBezTo>
                    <a:cubicBezTo>
                      <a:pt x="221" y="74"/>
                      <a:pt x="221" y="74"/>
                      <a:pt x="221" y="74"/>
                    </a:cubicBezTo>
                    <a:cubicBezTo>
                      <a:pt x="222" y="74"/>
                      <a:pt x="223" y="74"/>
                      <a:pt x="223" y="73"/>
                    </a:cubicBezTo>
                    <a:cubicBezTo>
                      <a:pt x="223" y="72"/>
                      <a:pt x="223" y="72"/>
                      <a:pt x="223" y="72"/>
                    </a:cubicBezTo>
                    <a:cubicBezTo>
                      <a:pt x="223" y="72"/>
                      <a:pt x="223" y="71"/>
                      <a:pt x="223" y="71"/>
                    </a:cubicBezTo>
                    <a:cubicBezTo>
                      <a:pt x="223" y="71"/>
                      <a:pt x="223" y="71"/>
                      <a:pt x="222" y="70"/>
                    </a:cubicBezTo>
                    <a:cubicBezTo>
                      <a:pt x="221" y="69"/>
                      <a:pt x="219" y="68"/>
                      <a:pt x="216" y="66"/>
                    </a:cubicBezTo>
                    <a:cubicBezTo>
                      <a:pt x="194" y="51"/>
                      <a:pt x="127" y="11"/>
                      <a:pt x="127" y="11"/>
                    </a:cubicBezTo>
                    <a:cubicBezTo>
                      <a:pt x="127" y="11"/>
                      <a:pt x="126" y="11"/>
                      <a:pt x="125" y="12"/>
                    </a:cubicBezTo>
                    <a:cubicBezTo>
                      <a:pt x="125" y="13"/>
                      <a:pt x="125" y="14"/>
                      <a:pt x="126" y="14"/>
                    </a:cubicBezTo>
                    <a:cubicBezTo>
                      <a:pt x="126" y="14"/>
                      <a:pt x="151" y="29"/>
                      <a:pt x="176" y="43"/>
                    </a:cubicBezTo>
                    <a:cubicBezTo>
                      <a:pt x="189" y="51"/>
                      <a:pt x="202" y="58"/>
                      <a:pt x="212" y="63"/>
                    </a:cubicBezTo>
                    <a:cubicBezTo>
                      <a:pt x="217" y="66"/>
                      <a:pt x="221" y="69"/>
                      <a:pt x="225" y="70"/>
                    </a:cubicBezTo>
                    <a:cubicBezTo>
                      <a:pt x="226" y="71"/>
                      <a:pt x="228" y="72"/>
                      <a:pt x="229" y="72"/>
                    </a:cubicBezTo>
                    <a:cubicBezTo>
                      <a:pt x="229" y="72"/>
                      <a:pt x="230" y="72"/>
                      <a:pt x="230" y="73"/>
                    </a:cubicBezTo>
                    <a:cubicBezTo>
                      <a:pt x="231" y="73"/>
                      <a:pt x="231" y="73"/>
                      <a:pt x="231" y="73"/>
                    </a:cubicBezTo>
                    <a:cubicBezTo>
                      <a:pt x="232" y="73"/>
                      <a:pt x="232" y="73"/>
                      <a:pt x="232" y="73"/>
                    </a:cubicBezTo>
                    <a:cubicBezTo>
                      <a:pt x="232" y="73"/>
                      <a:pt x="233" y="72"/>
                      <a:pt x="233" y="72"/>
                    </a:cubicBezTo>
                    <a:cubicBezTo>
                      <a:pt x="233" y="72"/>
                      <a:pt x="233" y="72"/>
                      <a:pt x="233" y="72"/>
                    </a:cubicBezTo>
                    <a:cubicBezTo>
                      <a:pt x="233" y="71"/>
                      <a:pt x="233" y="71"/>
                      <a:pt x="233" y="71"/>
                    </a:cubicBezTo>
                    <a:cubicBezTo>
                      <a:pt x="233" y="71"/>
                      <a:pt x="233" y="70"/>
                      <a:pt x="233" y="70"/>
                    </a:cubicBezTo>
                    <a:cubicBezTo>
                      <a:pt x="232" y="69"/>
                      <a:pt x="232" y="69"/>
                      <a:pt x="232" y="69"/>
                    </a:cubicBezTo>
                    <a:cubicBezTo>
                      <a:pt x="231" y="68"/>
                      <a:pt x="229" y="67"/>
                      <a:pt x="225" y="65"/>
                    </a:cubicBezTo>
                    <a:cubicBezTo>
                      <a:pt x="214" y="58"/>
                      <a:pt x="192" y="45"/>
                      <a:pt x="172" y="33"/>
                    </a:cubicBezTo>
                    <a:cubicBezTo>
                      <a:pt x="162" y="28"/>
                      <a:pt x="153" y="22"/>
                      <a:pt x="147" y="18"/>
                    </a:cubicBezTo>
                    <a:cubicBezTo>
                      <a:pt x="143" y="16"/>
                      <a:pt x="141" y="14"/>
                      <a:pt x="139" y="13"/>
                    </a:cubicBezTo>
                    <a:cubicBezTo>
                      <a:pt x="138" y="12"/>
                      <a:pt x="137" y="11"/>
                      <a:pt x="137"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5" y="11"/>
                      <a:pt x="135" y="11"/>
                      <a:pt x="135" y="11"/>
                    </a:cubicBezTo>
                    <a:cubicBezTo>
                      <a:pt x="136" y="12"/>
                      <a:pt x="136" y="12"/>
                      <a:pt x="136" y="12"/>
                    </a:cubicBezTo>
                    <a:cubicBezTo>
                      <a:pt x="136" y="11"/>
                      <a:pt x="136" y="11"/>
                      <a:pt x="136" y="11"/>
                    </a:cubicBezTo>
                    <a:cubicBezTo>
                      <a:pt x="135" y="11"/>
                      <a:pt x="135" y="11"/>
                      <a:pt x="135" y="11"/>
                    </a:cubicBezTo>
                    <a:cubicBezTo>
                      <a:pt x="136" y="12"/>
                      <a:pt x="136" y="12"/>
                      <a:pt x="136" y="12"/>
                    </a:cubicBezTo>
                    <a:cubicBezTo>
                      <a:pt x="135" y="11"/>
                      <a:pt x="135" y="11"/>
                      <a:pt x="135" y="11"/>
                    </a:cubicBezTo>
                    <a:cubicBezTo>
                      <a:pt x="134" y="12"/>
                      <a:pt x="134" y="12"/>
                      <a:pt x="134" y="12"/>
                    </a:cubicBezTo>
                    <a:cubicBezTo>
                      <a:pt x="236" y="70"/>
                      <a:pt x="236" y="70"/>
                      <a:pt x="236" y="70"/>
                    </a:cubicBezTo>
                    <a:cubicBezTo>
                      <a:pt x="236" y="71"/>
                      <a:pt x="237" y="71"/>
                      <a:pt x="238" y="70"/>
                    </a:cubicBezTo>
                    <a:cubicBezTo>
                      <a:pt x="238" y="69"/>
                      <a:pt x="238" y="69"/>
                      <a:pt x="238" y="69"/>
                    </a:cubicBezTo>
                    <a:cubicBezTo>
                      <a:pt x="238" y="69"/>
                      <a:pt x="238" y="68"/>
                      <a:pt x="237" y="68"/>
                    </a:cubicBezTo>
                    <a:cubicBezTo>
                      <a:pt x="237" y="67"/>
                      <a:pt x="237" y="67"/>
                      <a:pt x="237" y="67"/>
                    </a:cubicBezTo>
                    <a:cubicBezTo>
                      <a:pt x="236" y="66"/>
                      <a:pt x="233" y="65"/>
                      <a:pt x="230" y="62"/>
                    </a:cubicBezTo>
                    <a:cubicBezTo>
                      <a:pt x="219" y="55"/>
                      <a:pt x="196" y="41"/>
                      <a:pt x="176" y="29"/>
                    </a:cubicBezTo>
                    <a:cubicBezTo>
                      <a:pt x="166" y="23"/>
                      <a:pt x="157" y="18"/>
                      <a:pt x="151" y="14"/>
                    </a:cubicBezTo>
                    <a:cubicBezTo>
                      <a:pt x="147" y="12"/>
                      <a:pt x="144" y="10"/>
                      <a:pt x="143" y="9"/>
                    </a:cubicBezTo>
                    <a:cubicBezTo>
                      <a:pt x="142" y="8"/>
                      <a:pt x="141" y="8"/>
                      <a:pt x="140" y="7"/>
                    </a:cubicBezTo>
                    <a:cubicBezTo>
                      <a:pt x="140" y="7"/>
                      <a:pt x="140" y="7"/>
                      <a:pt x="140" y="7"/>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8"/>
                      <a:pt x="140" y="8"/>
                      <a:pt x="140" y="8"/>
                    </a:cubicBezTo>
                    <a:cubicBezTo>
                      <a:pt x="140" y="7"/>
                      <a:pt x="140" y="7"/>
                      <a:pt x="140" y="7"/>
                    </a:cubicBezTo>
                    <a:cubicBezTo>
                      <a:pt x="139" y="8"/>
                      <a:pt x="139" y="8"/>
                      <a:pt x="139" y="8"/>
                    </a:cubicBezTo>
                    <a:cubicBezTo>
                      <a:pt x="140" y="8"/>
                      <a:pt x="140" y="8"/>
                      <a:pt x="140" y="8"/>
                    </a:cubicBezTo>
                    <a:cubicBezTo>
                      <a:pt x="139" y="8"/>
                      <a:pt x="139" y="8"/>
                      <a:pt x="139" y="8"/>
                    </a:cubicBezTo>
                    <a:cubicBezTo>
                      <a:pt x="140" y="8"/>
                      <a:pt x="140" y="8"/>
                      <a:pt x="140" y="8"/>
                    </a:cubicBezTo>
                    <a:cubicBezTo>
                      <a:pt x="140" y="8"/>
                      <a:pt x="140" y="8"/>
                      <a:pt x="140" y="8"/>
                    </a:cubicBezTo>
                    <a:cubicBezTo>
                      <a:pt x="139" y="8"/>
                      <a:pt x="139" y="8"/>
                      <a:pt x="139" y="8"/>
                    </a:cubicBezTo>
                    <a:cubicBezTo>
                      <a:pt x="140" y="8"/>
                      <a:pt x="140" y="8"/>
                      <a:pt x="140" y="8"/>
                    </a:cubicBezTo>
                    <a:cubicBezTo>
                      <a:pt x="139" y="8"/>
                      <a:pt x="139" y="8"/>
                      <a:pt x="139" y="8"/>
                    </a:cubicBezTo>
                    <a:cubicBezTo>
                      <a:pt x="138" y="10"/>
                      <a:pt x="138" y="10"/>
                      <a:pt x="138" y="10"/>
                    </a:cubicBezTo>
                    <a:cubicBezTo>
                      <a:pt x="138" y="10"/>
                      <a:pt x="163" y="24"/>
                      <a:pt x="188" y="39"/>
                    </a:cubicBezTo>
                    <a:cubicBezTo>
                      <a:pt x="200" y="47"/>
                      <a:pt x="213" y="54"/>
                      <a:pt x="223" y="60"/>
                    </a:cubicBezTo>
                    <a:cubicBezTo>
                      <a:pt x="228" y="62"/>
                      <a:pt x="232" y="65"/>
                      <a:pt x="235" y="66"/>
                    </a:cubicBezTo>
                    <a:cubicBezTo>
                      <a:pt x="237" y="67"/>
                      <a:pt x="238" y="68"/>
                      <a:pt x="239" y="68"/>
                    </a:cubicBezTo>
                    <a:cubicBezTo>
                      <a:pt x="239" y="69"/>
                      <a:pt x="240" y="69"/>
                      <a:pt x="240" y="69"/>
                    </a:cubicBezTo>
                    <a:cubicBezTo>
                      <a:pt x="241" y="69"/>
                      <a:pt x="241" y="69"/>
                      <a:pt x="241" y="69"/>
                    </a:cubicBezTo>
                    <a:cubicBezTo>
                      <a:pt x="242" y="69"/>
                      <a:pt x="242" y="69"/>
                      <a:pt x="242" y="69"/>
                    </a:cubicBezTo>
                    <a:cubicBezTo>
                      <a:pt x="242" y="69"/>
                      <a:pt x="243" y="69"/>
                      <a:pt x="243" y="68"/>
                    </a:cubicBezTo>
                    <a:cubicBezTo>
                      <a:pt x="243" y="68"/>
                      <a:pt x="243" y="68"/>
                      <a:pt x="243" y="68"/>
                    </a:cubicBezTo>
                    <a:cubicBezTo>
                      <a:pt x="243" y="68"/>
                      <a:pt x="243" y="68"/>
                      <a:pt x="243" y="68"/>
                    </a:cubicBezTo>
                    <a:cubicBezTo>
                      <a:pt x="243" y="67"/>
                      <a:pt x="243" y="67"/>
                      <a:pt x="243" y="67"/>
                    </a:cubicBezTo>
                    <a:cubicBezTo>
                      <a:pt x="243" y="66"/>
                      <a:pt x="242" y="66"/>
                      <a:pt x="242" y="66"/>
                    </a:cubicBezTo>
                    <a:cubicBezTo>
                      <a:pt x="241" y="65"/>
                      <a:pt x="239" y="63"/>
                      <a:pt x="235" y="61"/>
                    </a:cubicBezTo>
                    <a:cubicBezTo>
                      <a:pt x="213" y="46"/>
                      <a:pt x="146" y="6"/>
                      <a:pt x="146" y="6"/>
                    </a:cubicBezTo>
                    <a:cubicBezTo>
                      <a:pt x="146" y="8"/>
                      <a:pt x="146" y="8"/>
                      <a:pt x="146" y="8"/>
                    </a:cubicBezTo>
                    <a:cubicBezTo>
                      <a:pt x="147" y="8"/>
                      <a:pt x="147" y="8"/>
                      <a:pt x="147" y="8"/>
                    </a:cubicBezTo>
                    <a:cubicBezTo>
                      <a:pt x="146" y="8"/>
                      <a:pt x="146" y="8"/>
                      <a:pt x="146" y="8"/>
                    </a:cubicBezTo>
                    <a:cubicBezTo>
                      <a:pt x="146" y="9"/>
                      <a:pt x="146" y="9"/>
                      <a:pt x="146" y="9"/>
                    </a:cubicBezTo>
                    <a:cubicBezTo>
                      <a:pt x="147" y="8"/>
                      <a:pt x="147" y="8"/>
                      <a:pt x="147" y="8"/>
                    </a:cubicBezTo>
                    <a:cubicBezTo>
                      <a:pt x="146" y="8"/>
                      <a:pt x="146" y="8"/>
                      <a:pt x="146" y="8"/>
                    </a:cubicBezTo>
                    <a:cubicBezTo>
                      <a:pt x="146" y="9"/>
                      <a:pt x="146" y="9"/>
                      <a:pt x="146" y="9"/>
                    </a:cubicBezTo>
                    <a:cubicBezTo>
                      <a:pt x="146" y="8"/>
                      <a:pt x="146" y="8"/>
                      <a:pt x="146" y="8"/>
                    </a:cubicBezTo>
                    <a:cubicBezTo>
                      <a:pt x="146" y="9"/>
                      <a:pt x="146" y="9"/>
                      <a:pt x="146" y="9"/>
                    </a:cubicBezTo>
                    <a:cubicBezTo>
                      <a:pt x="146" y="9"/>
                      <a:pt x="146" y="9"/>
                      <a:pt x="146" y="9"/>
                    </a:cubicBezTo>
                    <a:cubicBezTo>
                      <a:pt x="146" y="8"/>
                      <a:pt x="146" y="8"/>
                      <a:pt x="146" y="8"/>
                    </a:cubicBezTo>
                    <a:cubicBezTo>
                      <a:pt x="146" y="9"/>
                      <a:pt x="146" y="9"/>
                      <a:pt x="146" y="9"/>
                    </a:cubicBezTo>
                    <a:cubicBezTo>
                      <a:pt x="146" y="8"/>
                      <a:pt x="146" y="8"/>
                      <a:pt x="146" y="8"/>
                    </a:cubicBezTo>
                    <a:cubicBezTo>
                      <a:pt x="145" y="9"/>
                      <a:pt x="145" y="9"/>
                      <a:pt x="145" y="9"/>
                    </a:cubicBezTo>
                    <a:cubicBezTo>
                      <a:pt x="146" y="9"/>
                      <a:pt x="146" y="9"/>
                      <a:pt x="146" y="9"/>
                    </a:cubicBezTo>
                    <a:cubicBezTo>
                      <a:pt x="146" y="8"/>
                      <a:pt x="146" y="8"/>
                      <a:pt x="146" y="8"/>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6" y="9"/>
                      <a:pt x="147" y="10"/>
                    </a:cubicBezTo>
                    <a:cubicBezTo>
                      <a:pt x="154" y="14"/>
                      <a:pt x="178" y="28"/>
                      <a:pt x="201" y="41"/>
                    </a:cubicBezTo>
                    <a:cubicBezTo>
                      <a:pt x="212" y="47"/>
                      <a:pt x="224" y="54"/>
                      <a:pt x="232" y="59"/>
                    </a:cubicBezTo>
                    <a:cubicBezTo>
                      <a:pt x="237" y="61"/>
                      <a:pt x="240" y="63"/>
                      <a:pt x="243" y="64"/>
                    </a:cubicBezTo>
                    <a:cubicBezTo>
                      <a:pt x="244" y="65"/>
                      <a:pt x="246" y="65"/>
                      <a:pt x="246" y="66"/>
                    </a:cubicBezTo>
                    <a:cubicBezTo>
                      <a:pt x="247" y="66"/>
                      <a:pt x="247" y="66"/>
                      <a:pt x="248" y="66"/>
                    </a:cubicBezTo>
                    <a:cubicBezTo>
                      <a:pt x="248" y="66"/>
                      <a:pt x="248" y="66"/>
                      <a:pt x="249" y="66"/>
                    </a:cubicBezTo>
                    <a:cubicBezTo>
                      <a:pt x="249" y="66"/>
                      <a:pt x="249" y="66"/>
                      <a:pt x="249" y="66"/>
                    </a:cubicBezTo>
                    <a:cubicBezTo>
                      <a:pt x="250" y="66"/>
                      <a:pt x="250" y="66"/>
                      <a:pt x="250" y="66"/>
                    </a:cubicBezTo>
                    <a:cubicBezTo>
                      <a:pt x="250" y="65"/>
                      <a:pt x="250" y="65"/>
                      <a:pt x="250" y="65"/>
                    </a:cubicBezTo>
                    <a:cubicBezTo>
                      <a:pt x="250" y="64"/>
                      <a:pt x="250" y="64"/>
                      <a:pt x="250" y="64"/>
                    </a:cubicBezTo>
                    <a:cubicBezTo>
                      <a:pt x="250" y="64"/>
                      <a:pt x="244" y="60"/>
                      <a:pt x="235" y="54"/>
                    </a:cubicBezTo>
                    <a:cubicBezTo>
                      <a:pt x="221" y="46"/>
                      <a:pt x="201" y="34"/>
                      <a:pt x="184" y="23"/>
                    </a:cubicBezTo>
                    <a:cubicBezTo>
                      <a:pt x="176" y="18"/>
                      <a:pt x="168" y="13"/>
                      <a:pt x="162" y="10"/>
                    </a:cubicBezTo>
                    <a:cubicBezTo>
                      <a:pt x="160" y="8"/>
                      <a:pt x="158" y="6"/>
                      <a:pt x="156" y="5"/>
                    </a:cubicBezTo>
                    <a:cubicBezTo>
                      <a:pt x="155" y="5"/>
                      <a:pt x="155" y="4"/>
                      <a:pt x="154" y="4"/>
                    </a:cubicBezTo>
                    <a:cubicBezTo>
                      <a:pt x="154" y="4"/>
                      <a:pt x="154" y="4"/>
                      <a:pt x="154" y="4"/>
                    </a:cubicBezTo>
                    <a:cubicBezTo>
                      <a:pt x="154" y="4"/>
                      <a:pt x="154" y="4"/>
                      <a:pt x="154" y="4"/>
                    </a:cubicBezTo>
                    <a:cubicBezTo>
                      <a:pt x="153" y="4"/>
                      <a:pt x="153" y="4"/>
                      <a:pt x="153" y="4"/>
                    </a:cubicBezTo>
                    <a:cubicBezTo>
                      <a:pt x="154" y="4"/>
                      <a:pt x="154" y="4"/>
                      <a:pt x="154" y="4"/>
                    </a:cubicBezTo>
                    <a:cubicBezTo>
                      <a:pt x="154" y="4"/>
                      <a:pt x="154" y="4"/>
                      <a:pt x="154" y="4"/>
                    </a:cubicBezTo>
                    <a:cubicBezTo>
                      <a:pt x="153" y="4"/>
                      <a:pt x="153" y="4"/>
                      <a:pt x="153" y="4"/>
                    </a:cubicBezTo>
                    <a:cubicBezTo>
                      <a:pt x="154" y="4"/>
                      <a:pt x="154" y="4"/>
                      <a:pt x="154" y="4"/>
                    </a:cubicBezTo>
                    <a:cubicBezTo>
                      <a:pt x="153" y="5"/>
                      <a:pt x="153" y="5"/>
                      <a:pt x="153" y="5"/>
                    </a:cubicBezTo>
                    <a:cubicBezTo>
                      <a:pt x="154" y="5"/>
                      <a:pt x="154" y="5"/>
                      <a:pt x="154" y="5"/>
                    </a:cubicBezTo>
                    <a:cubicBezTo>
                      <a:pt x="154" y="4"/>
                      <a:pt x="154" y="4"/>
                      <a:pt x="154" y="4"/>
                    </a:cubicBezTo>
                    <a:cubicBezTo>
                      <a:pt x="153" y="5"/>
                      <a:pt x="153" y="5"/>
                      <a:pt x="153" y="5"/>
                    </a:cubicBezTo>
                    <a:cubicBezTo>
                      <a:pt x="154" y="5"/>
                      <a:pt x="154" y="5"/>
                      <a:pt x="154" y="5"/>
                    </a:cubicBezTo>
                    <a:cubicBezTo>
                      <a:pt x="153" y="5"/>
                      <a:pt x="153" y="5"/>
                      <a:pt x="153" y="5"/>
                    </a:cubicBezTo>
                    <a:cubicBezTo>
                      <a:pt x="152" y="6"/>
                      <a:pt x="152" y="6"/>
                      <a:pt x="152" y="6"/>
                    </a:cubicBezTo>
                    <a:cubicBezTo>
                      <a:pt x="152" y="6"/>
                      <a:pt x="177" y="21"/>
                      <a:pt x="203" y="35"/>
                    </a:cubicBezTo>
                    <a:cubicBezTo>
                      <a:pt x="215" y="42"/>
                      <a:pt x="228" y="50"/>
                      <a:pt x="238" y="55"/>
                    </a:cubicBezTo>
                    <a:cubicBezTo>
                      <a:pt x="242" y="58"/>
                      <a:pt x="246" y="60"/>
                      <a:pt x="249" y="62"/>
                    </a:cubicBezTo>
                    <a:cubicBezTo>
                      <a:pt x="251" y="62"/>
                      <a:pt x="252" y="63"/>
                      <a:pt x="253" y="64"/>
                    </a:cubicBezTo>
                    <a:cubicBezTo>
                      <a:pt x="253" y="64"/>
                      <a:pt x="254" y="64"/>
                      <a:pt x="254" y="64"/>
                    </a:cubicBezTo>
                    <a:cubicBezTo>
                      <a:pt x="254" y="64"/>
                      <a:pt x="254" y="64"/>
                      <a:pt x="254" y="64"/>
                    </a:cubicBezTo>
                    <a:cubicBezTo>
                      <a:pt x="254" y="64"/>
                      <a:pt x="254" y="64"/>
                      <a:pt x="254" y="64"/>
                    </a:cubicBezTo>
                    <a:cubicBezTo>
                      <a:pt x="255" y="64"/>
                      <a:pt x="255" y="64"/>
                      <a:pt x="255" y="64"/>
                    </a:cubicBezTo>
                    <a:cubicBezTo>
                      <a:pt x="255" y="64"/>
                      <a:pt x="256" y="64"/>
                      <a:pt x="256" y="64"/>
                    </a:cubicBezTo>
                    <a:cubicBezTo>
                      <a:pt x="256" y="63"/>
                      <a:pt x="256" y="63"/>
                      <a:pt x="256" y="63"/>
                    </a:cubicBezTo>
                    <a:cubicBezTo>
                      <a:pt x="256" y="62"/>
                      <a:pt x="256" y="62"/>
                      <a:pt x="256" y="62"/>
                    </a:cubicBezTo>
                    <a:cubicBezTo>
                      <a:pt x="256" y="62"/>
                      <a:pt x="256" y="62"/>
                      <a:pt x="256" y="62"/>
                    </a:cubicBezTo>
                    <a:cubicBezTo>
                      <a:pt x="255" y="61"/>
                      <a:pt x="255" y="61"/>
                      <a:pt x="255" y="61"/>
                    </a:cubicBezTo>
                    <a:cubicBezTo>
                      <a:pt x="253" y="60"/>
                      <a:pt x="247" y="56"/>
                      <a:pt x="237" y="50"/>
                    </a:cubicBezTo>
                    <a:cubicBezTo>
                      <a:pt x="210" y="33"/>
                      <a:pt x="161" y="3"/>
                      <a:pt x="161" y="3"/>
                    </a:cubicBezTo>
                    <a:cubicBezTo>
                      <a:pt x="161" y="4"/>
                      <a:pt x="161" y="4"/>
                      <a:pt x="161" y="4"/>
                    </a:cubicBezTo>
                    <a:cubicBezTo>
                      <a:pt x="162" y="5"/>
                      <a:pt x="162" y="5"/>
                      <a:pt x="162" y="5"/>
                    </a:cubicBezTo>
                    <a:cubicBezTo>
                      <a:pt x="161" y="4"/>
                      <a:pt x="161" y="4"/>
                      <a:pt x="161" y="4"/>
                    </a:cubicBezTo>
                    <a:cubicBezTo>
                      <a:pt x="161" y="5"/>
                      <a:pt x="161" y="5"/>
                      <a:pt x="161" y="5"/>
                    </a:cubicBezTo>
                    <a:cubicBezTo>
                      <a:pt x="162" y="5"/>
                      <a:pt x="162" y="5"/>
                      <a:pt x="162" y="5"/>
                    </a:cubicBezTo>
                    <a:cubicBezTo>
                      <a:pt x="161" y="4"/>
                      <a:pt x="161" y="4"/>
                      <a:pt x="161" y="4"/>
                    </a:cubicBezTo>
                    <a:cubicBezTo>
                      <a:pt x="161" y="5"/>
                      <a:pt x="161" y="5"/>
                      <a:pt x="161" y="5"/>
                    </a:cubicBezTo>
                    <a:cubicBezTo>
                      <a:pt x="161" y="4"/>
                      <a:pt x="161" y="4"/>
                      <a:pt x="161" y="4"/>
                    </a:cubicBezTo>
                    <a:cubicBezTo>
                      <a:pt x="161" y="5"/>
                      <a:pt x="161" y="5"/>
                      <a:pt x="161" y="5"/>
                    </a:cubicBezTo>
                    <a:cubicBezTo>
                      <a:pt x="161" y="5"/>
                      <a:pt x="161" y="5"/>
                      <a:pt x="161" y="5"/>
                    </a:cubicBezTo>
                    <a:cubicBezTo>
                      <a:pt x="161" y="4"/>
                      <a:pt x="161" y="4"/>
                      <a:pt x="161" y="4"/>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2" y="6"/>
                      <a:pt x="163" y="6"/>
                    </a:cubicBezTo>
                    <a:cubicBezTo>
                      <a:pt x="167" y="8"/>
                      <a:pt x="175" y="12"/>
                      <a:pt x="185" y="18"/>
                    </a:cubicBezTo>
                    <a:cubicBezTo>
                      <a:pt x="200" y="26"/>
                      <a:pt x="219" y="37"/>
                      <a:pt x="234" y="46"/>
                    </a:cubicBezTo>
                    <a:cubicBezTo>
                      <a:pt x="242" y="51"/>
                      <a:pt x="249" y="55"/>
                      <a:pt x="254" y="58"/>
                    </a:cubicBezTo>
                    <a:cubicBezTo>
                      <a:pt x="258" y="60"/>
                      <a:pt x="261" y="62"/>
                      <a:pt x="261" y="62"/>
                    </a:cubicBezTo>
                    <a:cubicBezTo>
                      <a:pt x="262" y="63"/>
                      <a:pt x="263" y="62"/>
                      <a:pt x="263" y="62"/>
                    </a:cubicBezTo>
                    <a:cubicBezTo>
                      <a:pt x="263" y="61"/>
                      <a:pt x="263" y="61"/>
                      <a:pt x="263" y="61"/>
                    </a:cubicBezTo>
                    <a:cubicBezTo>
                      <a:pt x="263" y="60"/>
                      <a:pt x="263" y="60"/>
                      <a:pt x="263" y="60"/>
                    </a:cubicBezTo>
                    <a:cubicBezTo>
                      <a:pt x="263" y="60"/>
                      <a:pt x="263" y="60"/>
                      <a:pt x="263" y="60"/>
                    </a:cubicBezTo>
                    <a:cubicBezTo>
                      <a:pt x="262" y="59"/>
                      <a:pt x="262" y="59"/>
                      <a:pt x="261" y="58"/>
                    </a:cubicBezTo>
                    <a:cubicBezTo>
                      <a:pt x="254" y="54"/>
                      <a:pt x="231" y="40"/>
                      <a:pt x="209" y="27"/>
                    </a:cubicBezTo>
                    <a:cubicBezTo>
                      <a:pt x="199" y="20"/>
                      <a:pt x="188" y="14"/>
                      <a:pt x="180" y="9"/>
                    </a:cubicBezTo>
                    <a:cubicBezTo>
                      <a:pt x="177" y="7"/>
                      <a:pt x="174" y="4"/>
                      <a:pt x="171" y="3"/>
                    </a:cubicBezTo>
                    <a:cubicBezTo>
                      <a:pt x="170" y="2"/>
                      <a:pt x="169" y="2"/>
                      <a:pt x="169" y="1"/>
                    </a:cubicBezTo>
                    <a:cubicBezTo>
                      <a:pt x="168" y="1"/>
                      <a:pt x="168" y="1"/>
                      <a:pt x="168" y="1"/>
                    </a:cubicBezTo>
                    <a:cubicBezTo>
                      <a:pt x="168" y="1"/>
                      <a:pt x="168" y="1"/>
                      <a:pt x="168" y="1"/>
                    </a:cubicBezTo>
                    <a:cubicBezTo>
                      <a:pt x="167" y="2"/>
                      <a:pt x="167" y="2"/>
                      <a:pt x="167" y="2"/>
                    </a:cubicBezTo>
                    <a:cubicBezTo>
                      <a:pt x="169" y="2"/>
                      <a:pt x="169" y="2"/>
                      <a:pt x="169" y="2"/>
                    </a:cubicBezTo>
                    <a:cubicBezTo>
                      <a:pt x="169" y="1"/>
                      <a:pt x="168" y="1"/>
                      <a:pt x="168" y="1"/>
                    </a:cubicBezTo>
                    <a:cubicBezTo>
                      <a:pt x="167" y="2"/>
                      <a:pt x="167" y="2"/>
                      <a:pt x="167" y="2"/>
                    </a:cubicBezTo>
                    <a:cubicBezTo>
                      <a:pt x="169" y="2"/>
                      <a:pt x="169" y="2"/>
                      <a:pt x="169" y="2"/>
                    </a:cubicBezTo>
                    <a:cubicBezTo>
                      <a:pt x="167" y="2"/>
                      <a:pt x="167" y="2"/>
                      <a:pt x="167" y="2"/>
                    </a:cubicBezTo>
                    <a:cubicBezTo>
                      <a:pt x="168" y="2"/>
                      <a:pt x="168" y="2"/>
                      <a:pt x="168" y="2"/>
                    </a:cubicBezTo>
                    <a:cubicBezTo>
                      <a:pt x="169" y="2"/>
                      <a:pt x="169" y="2"/>
                      <a:pt x="169" y="2"/>
                    </a:cubicBezTo>
                    <a:cubicBezTo>
                      <a:pt x="167" y="2"/>
                      <a:pt x="167" y="2"/>
                      <a:pt x="167" y="2"/>
                    </a:cubicBezTo>
                    <a:cubicBezTo>
                      <a:pt x="168" y="2"/>
                      <a:pt x="168" y="2"/>
                      <a:pt x="168" y="2"/>
                    </a:cubicBezTo>
                    <a:cubicBezTo>
                      <a:pt x="169" y="2"/>
                      <a:pt x="169" y="1"/>
                      <a:pt x="168" y="0"/>
                    </a:cubicBezTo>
                    <a:cubicBezTo>
                      <a:pt x="167" y="0"/>
                      <a:pt x="166" y="0"/>
                      <a:pt x="166" y="1"/>
                    </a:cubicBezTo>
                    <a:cubicBezTo>
                      <a:pt x="166" y="2"/>
                      <a:pt x="166" y="2"/>
                      <a:pt x="166" y="2"/>
                    </a:cubicBezTo>
                    <a:cubicBezTo>
                      <a:pt x="166" y="2"/>
                      <a:pt x="166" y="2"/>
                      <a:pt x="166" y="3"/>
                    </a:cubicBezTo>
                    <a:cubicBezTo>
                      <a:pt x="167" y="3"/>
                      <a:pt x="167" y="3"/>
                      <a:pt x="167" y="3"/>
                    </a:cubicBezTo>
                    <a:cubicBezTo>
                      <a:pt x="168" y="4"/>
                      <a:pt x="170" y="6"/>
                      <a:pt x="173" y="8"/>
                    </a:cubicBezTo>
                    <a:cubicBezTo>
                      <a:pt x="184" y="15"/>
                      <a:pt x="206" y="28"/>
                      <a:pt x="225" y="40"/>
                    </a:cubicBezTo>
                    <a:cubicBezTo>
                      <a:pt x="235" y="46"/>
                      <a:pt x="244" y="51"/>
                      <a:pt x="251" y="55"/>
                    </a:cubicBezTo>
                    <a:cubicBezTo>
                      <a:pt x="254" y="57"/>
                      <a:pt x="256" y="59"/>
                      <a:pt x="258" y="60"/>
                    </a:cubicBezTo>
                    <a:cubicBezTo>
                      <a:pt x="259" y="61"/>
                      <a:pt x="260" y="61"/>
                      <a:pt x="260" y="61"/>
                    </a:cubicBezTo>
                    <a:cubicBezTo>
                      <a:pt x="261" y="62"/>
                      <a:pt x="261" y="62"/>
                      <a:pt x="261" y="62"/>
                    </a:cubicBezTo>
                    <a:cubicBezTo>
                      <a:pt x="261" y="62"/>
                      <a:pt x="261" y="62"/>
                      <a:pt x="261" y="62"/>
                    </a:cubicBezTo>
                    <a:cubicBezTo>
                      <a:pt x="261" y="61"/>
                      <a:pt x="261" y="61"/>
                      <a:pt x="261" y="61"/>
                    </a:cubicBezTo>
                    <a:cubicBezTo>
                      <a:pt x="261" y="62"/>
                      <a:pt x="261" y="62"/>
                      <a:pt x="261" y="62"/>
                    </a:cubicBezTo>
                    <a:cubicBezTo>
                      <a:pt x="261" y="62"/>
                      <a:pt x="261" y="62"/>
                      <a:pt x="261" y="62"/>
                    </a:cubicBezTo>
                    <a:cubicBezTo>
                      <a:pt x="261" y="61"/>
                      <a:pt x="261" y="61"/>
                      <a:pt x="261" y="61"/>
                    </a:cubicBezTo>
                    <a:cubicBezTo>
                      <a:pt x="261" y="62"/>
                      <a:pt x="261" y="62"/>
                      <a:pt x="261" y="62"/>
                    </a:cubicBezTo>
                    <a:cubicBezTo>
                      <a:pt x="262" y="61"/>
                      <a:pt x="262" y="61"/>
                      <a:pt x="262" y="61"/>
                    </a:cubicBezTo>
                    <a:cubicBezTo>
                      <a:pt x="261" y="61"/>
                      <a:pt x="261" y="61"/>
                      <a:pt x="261" y="61"/>
                    </a:cubicBezTo>
                    <a:cubicBezTo>
                      <a:pt x="261" y="62"/>
                      <a:pt x="261" y="62"/>
                      <a:pt x="261" y="62"/>
                    </a:cubicBezTo>
                    <a:cubicBezTo>
                      <a:pt x="262" y="61"/>
                      <a:pt x="262" y="61"/>
                      <a:pt x="262" y="61"/>
                    </a:cubicBezTo>
                    <a:cubicBezTo>
                      <a:pt x="261" y="61"/>
                      <a:pt x="261" y="61"/>
                      <a:pt x="261" y="61"/>
                    </a:cubicBezTo>
                    <a:cubicBezTo>
                      <a:pt x="262" y="61"/>
                      <a:pt x="262" y="61"/>
                      <a:pt x="262" y="61"/>
                    </a:cubicBezTo>
                    <a:cubicBezTo>
                      <a:pt x="261" y="60"/>
                      <a:pt x="261" y="60"/>
                      <a:pt x="261" y="60"/>
                    </a:cubicBezTo>
                    <a:cubicBezTo>
                      <a:pt x="261" y="61"/>
                      <a:pt x="261" y="61"/>
                      <a:pt x="261" y="61"/>
                    </a:cubicBezTo>
                    <a:cubicBezTo>
                      <a:pt x="262" y="61"/>
                      <a:pt x="262" y="61"/>
                      <a:pt x="262" y="61"/>
                    </a:cubicBezTo>
                    <a:cubicBezTo>
                      <a:pt x="261" y="60"/>
                      <a:pt x="261" y="60"/>
                      <a:pt x="261" y="60"/>
                    </a:cubicBezTo>
                    <a:cubicBezTo>
                      <a:pt x="262" y="61"/>
                      <a:pt x="262" y="61"/>
                      <a:pt x="262" y="61"/>
                    </a:cubicBezTo>
                    <a:cubicBezTo>
                      <a:pt x="263" y="60"/>
                      <a:pt x="263" y="60"/>
                      <a:pt x="263" y="60"/>
                    </a:cubicBezTo>
                    <a:cubicBezTo>
                      <a:pt x="263" y="60"/>
                      <a:pt x="239" y="45"/>
                      <a:pt x="214" y="31"/>
                    </a:cubicBezTo>
                    <a:cubicBezTo>
                      <a:pt x="202" y="24"/>
                      <a:pt x="190" y="17"/>
                      <a:pt x="180" y="11"/>
                    </a:cubicBezTo>
                    <a:cubicBezTo>
                      <a:pt x="175" y="9"/>
                      <a:pt x="171" y="7"/>
                      <a:pt x="168" y="5"/>
                    </a:cubicBezTo>
                    <a:cubicBezTo>
                      <a:pt x="166" y="4"/>
                      <a:pt x="165" y="4"/>
                      <a:pt x="164" y="3"/>
                    </a:cubicBezTo>
                    <a:cubicBezTo>
                      <a:pt x="163" y="3"/>
                      <a:pt x="163" y="3"/>
                      <a:pt x="162" y="3"/>
                    </a:cubicBezTo>
                    <a:cubicBezTo>
                      <a:pt x="162" y="2"/>
                      <a:pt x="161" y="2"/>
                      <a:pt x="161" y="2"/>
                    </a:cubicBezTo>
                    <a:cubicBezTo>
                      <a:pt x="160" y="2"/>
                      <a:pt x="160" y="2"/>
                      <a:pt x="160" y="2"/>
                    </a:cubicBezTo>
                    <a:cubicBezTo>
                      <a:pt x="160" y="3"/>
                      <a:pt x="160" y="3"/>
                      <a:pt x="159" y="3"/>
                    </a:cubicBezTo>
                    <a:cubicBezTo>
                      <a:pt x="159" y="3"/>
                      <a:pt x="159" y="4"/>
                      <a:pt x="159" y="4"/>
                    </a:cubicBezTo>
                    <a:cubicBezTo>
                      <a:pt x="159" y="5"/>
                      <a:pt x="159" y="5"/>
                      <a:pt x="160" y="5"/>
                    </a:cubicBezTo>
                    <a:cubicBezTo>
                      <a:pt x="160" y="5"/>
                      <a:pt x="166" y="9"/>
                      <a:pt x="175" y="14"/>
                    </a:cubicBezTo>
                    <a:cubicBezTo>
                      <a:pt x="188" y="23"/>
                      <a:pt x="208" y="35"/>
                      <a:pt x="224" y="45"/>
                    </a:cubicBezTo>
                    <a:cubicBezTo>
                      <a:pt x="233" y="50"/>
                      <a:pt x="240" y="55"/>
                      <a:pt x="245" y="58"/>
                    </a:cubicBezTo>
                    <a:cubicBezTo>
                      <a:pt x="248" y="60"/>
                      <a:pt x="250" y="62"/>
                      <a:pt x="252" y="62"/>
                    </a:cubicBezTo>
                    <a:cubicBezTo>
                      <a:pt x="253" y="63"/>
                      <a:pt x="253" y="63"/>
                      <a:pt x="253" y="64"/>
                    </a:cubicBezTo>
                    <a:cubicBezTo>
                      <a:pt x="254" y="64"/>
                      <a:pt x="254" y="64"/>
                      <a:pt x="254" y="64"/>
                    </a:cubicBezTo>
                    <a:cubicBezTo>
                      <a:pt x="254" y="64"/>
                      <a:pt x="254" y="64"/>
                      <a:pt x="254" y="64"/>
                    </a:cubicBezTo>
                    <a:cubicBezTo>
                      <a:pt x="254" y="63"/>
                      <a:pt x="254" y="63"/>
                      <a:pt x="254" y="63"/>
                    </a:cubicBezTo>
                    <a:cubicBezTo>
                      <a:pt x="254" y="64"/>
                      <a:pt x="254" y="64"/>
                      <a:pt x="254" y="64"/>
                    </a:cubicBezTo>
                    <a:cubicBezTo>
                      <a:pt x="254" y="64"/>
                      <a:pt x="254" y="64"/>
                      <a:pt x="254" y="64"/>
                    </a:cubicBezTo>
                    <a:cubicBezTo>
                      <a:pt x="254" y="63"/>
                      <a:pt x="254" y="63"/>
                      <a:pt x="254" y="63"/>
                    </a:cubicBezTo>
                    <a:cubicBezTo>
                      <a:pt x="254" y="64"/>
                      <a:pt x="254" y="64"/>
                      <a:pt x="254" y="64"/>
                    </a:cubicBezTo>
                    <a:cubicBezTo>
                      <a:pt x="255" y="63"/>
                      <a:pt x="255" y="63"/>
                      <a:pt x="255" y="63"/>
                    </a:cubicBezTo>
                    <a:cubicBezTo>
                      <a:pt x="254" y="64"/>
                      <a:pt x="254" y="64"/>
                      <a:pt x="254" y="64"/>
                    </a:cubicBezTo>
                    <a:cubicBezTo>
                      <a:pt x="254" y="64"/>
                      <a:pt x="254" y="64"/>
                      <a:pt x="254" y="64"/>
                    </a:cubicBezTo>
                    <a:cubicBezTo>
                      <a:pt x="255" y="63"/>
                      <a:pt x="255" y="63"/>
                      <a:pt x="255" y="63"/>
                    </a:cubicBezTo>
                    <a:cubicBezTo>
                      <a:pt x="254" y="64"/>
                      <a:pt x="254" y="64"/>
                      <a:pt x="254" y="64"/>
                    </a:cubicBezTo>
                    <a:cubicBezTo>
                      <a:pt x="255" y="63"/>
                      <a:pt x="255" y="63"/>
                      <a:pt x="255" y="63"/>
                    </a:cubicBezTo>
                    <a:cubicBezTo>
                      <a:pt x="253" y="63"/>
                      <a:pt x="253" y="63"/>
                      <a:pt x="253" y="63"/>
                    </a:cubicBezTo>
                    <a:cubicBezTo>
                      <a:pt x="253" y="63"/>
                      <a:pt x="254" y="64"/>
                      <a:pt x="254" y="64"/>
                    </a:cubicBezTo>
                    <a:cubicBezTo>
                      <a:pt x="255" y="63"/>
                      <a:pt x="255" y="63"/>
                      <a:pt x="255" y="63"/>
                    </a:cubicBezTo>
                    <a:cubicBezTo>
                      <a:pt x="253" y="63"/>
                      <a:pt x="253" y="63"/>
                      <a:pt x="253" y="63"/>
                    </a:cubicBezTo>
                    <a:cubicBezTo>
                      <a:pt x="255" y="63"/>
                      <a:pt x="255" y="63"/>
                      <a:pt x="255" y="63"/>
                    </a:cubicBezTo>
                    <a:cubicBezTo>
                      <a:pt x="254" y="62"/>
                      <a:pt x="254" y="62"/>
                      <a:pt x="254" y="62"/>
                    </a:cubicBezTo>
                    <a:cubicBezTo>
                      <a:pt x="255" y="63"/>
                      <a:pt x="255" y="63"/>
                      <a:pt x="255" y="63"/>
                    </a:cubicBezTo>
                    <a:cubicBezTo>
                      <a:pt x="255" y="61"/>
                      <a:pt x="255" y="61"/>
                      <a:pt x="255" y="61"/>
                    </a:cubicBezTo>
                    <a:cubicBezTo>
                      <a:pt x="255" y="61"/>
                      <a:pt x="254" y="61"/>
                      <a:pt x="254" y="62"/>
                    </a:cubicBezTo>
                    <a:cubicBezTo>
                      <a:pt x="255" y="63"/>
                      <a:pt x="255" y="63"/>
                      <a:pt x="255" y="63"/>
                    </a:cubicBezTo>
                    <a:cubicBezTo>
                      <a:pt x="255" y="61"/>
                      <a:pt x="255" y="61"/>
                      <a:pt x="255" y="61"/>
                    </a:cubicBezTo>
                    <a:cubicBezTo>
                      <a:pt x="255" y="63"/>
                      <a:pt x="255" y="63"/>
                      <a:pt x="255" y="63"/>
                    </a:cubicBezTo>
                    <a:cubicBezTo>
                      <a:pt x="255" y="61"/>
                      <a:pt x="255" y="61"/>
                      <a:pt x="255" y="61"/>
                    </a:cubicBezTo>
                    <a:cubicBezTo>
                      <a:pt x="255" y="61"/>
                      <a:pt x="255" y="61"/>
                      <a:pt x="255" y="61"/>
                    </a:cubicBezTo>
                    <a:cubicBezTo>
                      <a:pt x="255" y="63"/>
                      <a:pt x="255" y="63"/>
                      <a:pt x="255" y="63"/>
                    </a:cubicBezTo>
                    <a:cubicBezTo>
                      <a:pt x="255" y="61"/>
                      <a:pt x="255" y="61"/>
                      <a:pt x="255" y="61"/>
                    </a:cubicBezTo>
                    <a:cubicBezTo>
                      <a:pt x="255" y="62"/>
                      <a:pt x="255" y="62"/>
                      <a:pt x="255" y="62"/>
                    </a:cubicBezTo>
                    <a:cubicBezTo>
                      <a:pt x="255" y="61"/>
                      <a:pt x="255" y="61"/>
                      <a:pt x="255" y="61"/>
                    </a:cubicBezTo>
                    <a:cubicBezTo>
                      <a:pt x="255" y="61"/>
                      <a:pt x="255" y="61"/>
                      <a:pt x="255" y="61"/>
                    </a:cubicBezTo>
                    <a:cubicBezTo>
                      <a:pt x="255" y="62"/>
                      <a:pt x="255" y="62"/>
                      <a:pt x="255" y="62"/>
                    </a:cubicBezTo>
                    <a:cubicBezTo>
                      <a:pt x="255" y="61"/>
                      <a:pt x="255" y="61"/>
                      <a:pt x="255" y="61"/>
                    </a:cubicBezTo>
                    <a:cubicBezTo>
                      <a:pt x="255" y="61"/>
                      <a:pt x="254" y="61"/>
                      <a:pt x="254" y="61"/>
                    </a:cubicBezTo>
                    <a:cubicBezTo>
                      <a:pt x="246" y="57"/>
                      <a:pt x="221" y="43"/>
                      <a:pt x="198" y="29"/>
                    </a:cubicBezTo>
                    <a:cubicBezTo>
                      <a:pt x="187" y="23"/>
                      <a:pt x="175" y="16"/>
                      <a:pt x="167" y="11"/>
                    </a:cubicBezTo>
                    <a:cubicBezTo>
                      <a:pt x="159" y="7"/>
                      <a:pt x="154" y="4"/>
                      <a:pt x="154" y="4"/>
                    </a:cubicBezTo>
                    <a:cubicBezTo>
                      <a:pt x="153" y="3"/>
                      <a:pt x="153" y="3"/>
                      <a:pt x="152" y="4"/>
                    </a:cubicBezTo>
                    <a:cubicBezTo>
                      <a:pt x="152" y="4"/>
                      <a:pt x="151" y="4"/>
                      <a:pt x="151" y="5"/>
                    </a:cubicBezTo>
                    <a:cubicBezTo>
                      <a:pt x="151" y="5"/>
                      <a:pt x="152" y="6"/>
                      <a:pt x="152" y="6"/>
                    </a:cubicBezTo>
                    <a:cubicBezTo>
                      <a:pt x="152" y="6"/>
                      <a:pt x="152" y="6"/>
                      <a:pt x="152" y="6"/>
                    </a:cubicBezTo>
                    <a:cubicBezTo>
                      <a:pt x="152" y="6"/>
                      <a:pt x="153" y="7"/>
                      <a:pt x="154" y="8"/>
                    </a:cubicBezTo>
                    <a:cubicBezTo>
                      <a:pt x="168" y="17"/>
                      <a:pt x="248" y="66"/>
                      <a:pt x="248" y="66"/>
                    </a:cubicBezTo>
                    <a:cubicBezTo>
                      <a:pt x="249" y="65"/>
                      <a:pt x="249" y="65"/>
                      <a:pt x="249" y="65"/>
                    </a:cubicBezTo>
                    <a:cubicBezTo>
                      <a:pt x="248" y="64"/>
                      <a:pt x="248" y="64"/>
                      <a:pt x="248" y="64"/>
                    </a:cubicBezTo>
                    <a:cubicBezTo>
                      <a:pt x="249" y="65"/>
                      <a:pt x="249" y="65"/>
                      <a:pt x="249" y="65"/>
                    </a:cubicBezTo>
                    <a:cubicBezTo>
                      <a:pt x="248" y="64"/>
                      <a:pt x="248" y="64"/>
                      <a:pt x="248" y="64"/>
                    </a:cubicBezTo>
                    <a:cubicBezTo>
                      <a:pt x="248" y="64"/>
                      <a:pt x="248" y="64"/>
                      <a:pt x="248" y="64"/>
                    </a:cubicBezTo>
                    <a:cubicBezTo>
                      <a:pt x="249" y="65"/>
                      <a:pt x="249" y="65"/>
                      <a:pt x="249" y="65"/>
                    </a:cubicBezTo>
                    <a:cubicBezTo>
                      <a:pt x="248" y="64"/>
                      <a:pt x="248" y="64"/>
                      <a:pt x="248" y="64"/>
                    </a:cubicBezTo>
                    <a:cubicBezTo>
                      <a:pt x="249" y="65"/>
                      <a:pt x="249" y="65"/>
                      <a:pt x="249" y="65"/>
                    </a:cubicBezTo>
                    <a:cubicBezTo>
                      <a:pt x="249" y="63"/>
                      <a:pt x="249" y="63"/>
                      <a:pt x="249" y="63"/>
                    </a:cubicBezTo>
                    <a:cubicBezTo>
                      <a:pt x="248" y="64"/>
                      <a:pt x="248" y="64"/>
                      <a:pt x="248" y="64"/>
                    </a:cubicBezTo>
                    <a:cubicBezTo>
                      <a:pt x="249" y="65"/>
                      <a:pt x="249" y="65"/>
                      <a:pt x="249" y="65"/>
                    </a:cubicBezTo>
                    <a:cubicBezTo>
                      <a:pt x="249" y="63"/>
                      <a:pt x="249" y="63"/>
                      <a:pt x="249" y="63"/>
                    </a:cubicBezTo>
                    <a:cubicBezTo>
                      <a:pt x="249" y="64"/>
                      <a:pt x="249" y="64"/>
                      <a:pt x="249" y="64"/>
                    </a:cubicBezTo>
                    <a:cubicBezTo>
                      <a:pt x="249" y="63"/>
                      <a:pt x="249" y="63"/>
                      <a:pt x="249" y="63"/>
                    </a:cubicBezTo>
                    <a:cubicBezTo>
                      <a:pt x="249" y="63"/>
                      <a:pt x="249" y="63"/>
                      <a:pt x="249" y="63"/>
                    </a:cubicBezTo>
                    <a:cubicBezTo>
                      <a:pt x="249" y="64"/>
                      <a:pt x="249" y="64"/>
                      <a:pt x="249" y="64"/>
                    </a:cubicBezTo>
                    <a:cubicBezTo>
                      <a:pt x="249" y="63"/>
                      <a:pt x="249" y="63"/>
                      <a:pt x="249" y="63"/>
                    </a:cubicBezTo>
                    <a:cubicBezTo>
                      <a:pt x="249" y="63"/>
                      <a:pt x="248" y="63"/>
                      <a:pt x="247" y="63"/>
                    </a:cubicBezTo>
                    <a:cubicBezTo>
                      <a:pt x="243" y="61"/>
                      <a:pt x="235" y="57"/>
                      <a:pt x="225" y="51"/>
                    </a:cubicBezTo>
                    <a:cubicBezTo>
                      <a:pt x="210" y="43"/>
                      <a:pt x="190" y="31"/>
                      <a:pt x="175" y="22"/>
                    </a:cubicBezTo>
                    <a:cubicBezTo>
                      <a:pt x="167" y="18"/>
                      <a:pt x="160" y="14"/>
                      <a:pt x="155" y="11"/>
                    </a:cubicBezTo>
                    <a:cubicBezTo>
                      <a:pt x="152" y="9"/>
                      <a:pt x="150" y="8"/>
                      <a:pt x="149" y="7"/>
                    </a:cubicBezTo>
                    <a:cubicBezTo>
                      <a:pt x="148" y="7"/>
                      <a:pt x="147" y="7"/>
                      <a:pt x="147" y="7"/>
                    </a:cubicBezTo>
                    <a:cubicBezTo>
                      <a:pt x="146" y="6"/>
                      <a:pt x="146" y="6"/>
                      <a:pt x="146" y="6"/>
                    </a:cubicBezTo>
                    <a:cubicBezTo>
                      <a:pt x="146" y="6"/>
                      <a:pt x="146" y="6"/>
                      <a:pt x="146" y="6"/>
                    </a:cubicBezTo>
                    <a:cubicBezTo>
                      <a:pt x="146" y="6"/>
                      <a:pt x="146" y="6"/>
                      <a:pt x="146" y="6"/>
                    </a:cubicBezTo>
                    <a:cubicBezTo>
                      <a:pt x="145" y="6"/>
                      <a:pt x="145" y="6"/>
                      <a:pt x="145" y="6"/>
                    </a:cubicBezTo>
                    <a:cubicBezTo>
                      <a:pt x="144" y="7"/>
                      <a:pt x="144" y="7"/>
                      <a:pt x="144" y="7"/>
                    </a:cubicBezTo>
                    <a:cubicBezTo>
                      <a:pt x="144" y="7"/>
                      <a:pt x="144" y="8"/>
                      <a:pt x="144" y="8"/>
                    </a:cubicBezTo>
                    <a:cubicBezTo>
                      <a:pt x="144" y="8"/>
                      <a:pt x="144" y="9"/>
                      <a:pt x="145" y="9"/>
                    </a:cubicBezTo>
                    <a:cubicBezTo>
                      <a:pt x="145" y="9"/>
                      <a:pt x="151" y="12"/>
                      <a:pt x="160" y="18"/>
                    </a:cubicBezTo>
                    <a:cubicBezTo>
                      <a:pt x="173" y="26"/>
                      <a:pt x="194" y="38"/>
                      <a:pt x="210" y="48"/>
                    </a:cubicBezTo>
                    <a:cubicBezTo>
                      <a:pt x="219" y="54"/>
                      <a:pt x="226" y="58"/>
                      <a:pt x="232" y="62"/>
                    </a:cubicBezTo>
                    <a:cubicBezTo>
                      <a:pt x="235" y="64"/>
                      <a:pt x="237" y="65"/>
                      <a:pt x="238" y="67"/>
                    </a:cubicBezTo>
                    <a:cubicBezTo>
                      <a:pt x="239" y="67"/>
                      <a:pt x="240" y="68"/>
                      <a:pt x="240" y="68"/>
                    </a:cubicBezTo>
                    <a:cubicBezTo>
                      <a:pt x="240" y="68"/>
                      <a:pt x="240" y="68"/>
                      <a:pt x="240" y="68"/>
                    </a:cubicBezTo>
                    <a:cubicBezTo>
                      <a:pt x="241" y="68"/>
                      <a:pt x="241" y="68"/>
                      <a:pt x="241" y="68"/>
                    </a:cubicBezTo>
                    <a:cubicBezTo>
                      <a:pt x="240" y="68"/>
                      <a:pt x="240" y="68"/>
                      <a:pt x="240" y="68"/>
                    </a:cubicBezTo>
                    <a:cubicBezTo>
                      <a:pt x="240" y="68"/>
                      <a:pt x="240" y="68"/>
                      <a:pt x="240" y="68"/>
                    </a:cubicBezTo>
                    <a:cubicBezTo>
                      <a:pt x="241" y="68"/>
                      <a:pt x="241" y="68"/>
                      <a:pt x="241" y="68"/>
                    </a:cubicBezTo>
                    <a:cubicBezTo>
                      <a:pt x="240" y="68"/>
                      <a:pt x="240" y="68"/>
                      <a:pt x="240" y="68"/>
                    </a:cubicBezTo>
                    <a:cubicBezTo>
                      <a:pt x="241" y="68"/>
                      <a:pt x="241" y="68"/>
                      <a:pt x="241" y="68"/>
                    </a:cubicBezTo>
                    <a:cubicBezTo>
                      <a:pt x="240" y="68"/>
                      <a:pt x="240" y="68"/>
                      <a:pt x="240" y="68"/>
                    </a:cubicBezTo>
                    <a:cubicBezTo>
                      <a:pt x="240" y="68"/>
                      <a:pt x="240" y="68"/>
                      <a:pt x="240" y="68"/>
                    </a:cubicBezTo>
                    <a:cubicBezTo>
                      <a:pt x="241" y="68"/>
                      <a:pt x="241" y="68"/>
                      <a:pt x="241" y="68"/>
                    </a:cubicBezTo>
                    <a:cubicBezTo>
                      <a:pt x="240" y="68"/>
                      <a:pt x="240" y="68"/>
                      <a:pt x="240" y="68"/>
                    </a:cubicBezTo>
                    <a:cubicBezTo>
                      <a:pt x="242" y="68"/>
                      <a:pt x="242" y="68"/>
                      <a:pt x="242" y="68"/>
                    </a:cubicBezTo>
                    <a:cubicBezTo>
                      <a:pt x="240" y="67"/>
                      <a:pt x="240" y="67"/>
                      <a:pt x="240" y="67"/>
                    </a:cubicBezTo>
                    <a:cubicBezTo>
                      <a:pt x="240" y="68"/>
                      <a:pt x="240" y="68"/>
                      <a:pt x="240" y="68"/>
                    </a:cubicBezTo>
                    <a:cubicBezTo>
                      <a:pt x="242" y="68"/>
                      <a:pt x="242" y="68"/>
                      <a:pt x="242" y="68"/>
                    </a:cubicBezTo>
                    <a:cubicBezTo>
                      <a:pt x="240" y="67"/>
                      <a:pt x="240" y="67"/>
                      <a:pt x="240" y="67"/>
                    </a:cubicBezTo>
                    <a:cubicBezTo>
                      <a:pt x="242" y="68"/>
                      <a:pt x="242" y="68"/>
                      <a:pt x="242" y="68"/>
                    </a:cubicBezTo>
                    <a:cubicBezTo>
                      <a:pt x="240" y="67"/>
                      <a:pt x="240" y="67"/>
                      <a:pt x="240" y="67"/>
                    </a:cubicBezTo>
                    <a:cubicBezTo>
                      <a:pt x="242" y="68"/>
                      <a:pt x="242" y="68"/>
                      <a:pt x="242" y="68"/>
                    </a:cubicBezTo>
                    <a:cubicBezTo>
                      <a:pt x="241" y="66"/>
                      <a:pt x="241" y="66"/>
                      <a:pt x="241" y="66"/>
                    </a:cubicBezTo>
                    <a:cubicBezTo>
                      <a:pt x="240" y="67"/>
                      <a:pt x="240" y="67"/>
                      <a:pt x="240" y="67"/>
                    </a:cubicBezTo>
                    <a:cubicBezTo>
                      <a:pt x="242" y="68"/>
                      <a:pt x="242" y="68"/>
                      <a:pt x="242" y="68"/>
                    </a:cubicBezTo>
                    <a:cubicBezTo>
                      <a:pt x="241" y="66"/>
                      <a:pt x="241" y="66"/>
                      <a:pt x="241" y="66"/>
                    </a:cubicBezTo>
                    <a:cubicBezTo>
                      <a:pt x="241" y="67"/>
                      <a:pt x="241" y="67"/>
                      <a:pt x="241" y="67"/>
                    </a:cubicBezTo>
                    <a:cubicBezTo>
                      <a:pt x="241" y="66"/>
                      <a:pt x="241" y="66"/>
                      <a:pt x="241" y="66"/>
                    </a:cubicBezTo>
                    <a:cubicBezTo>
                      <a:pt x="241" y="66"/>
                      <a:pt x="241" y="66"/>
                      <a:pt x="241" y="66"/>
                    </a:cubicBezTo>
                    <a:cubicBezTo>
                      <a:pt x="241" y="67"/>
                      <a:pt x="241" y="67"/>
                      <a:pt x="241" y="67"/>
                    </a:cubicBezTo>
                    <a:cubicBezTo>
                      <a:pt x="241" y="66"/>
                      <a:pt x="241" y="66"/>
                      <a:pt x="241" y="66"/>
                    </a:cubicBezTo>
                    <a:cubicBezTo>
                      <a:pt x="241" y="67"/>
                      <a:pt x="241" y="67"/>
                      <a:pt x="241" y="67"/>
                    </a:cubicBezTo>
                    <a:cubicBezTo>
                      <a:pt x="242" y="66"/>
                      <a:pt x="242" y="66"/>
                      <a:pt x="242" y="66"/>
                    </a:cubicBezTo>
                    <a:cubicBezTo>
                      <a:pt x="241" y="66"/>
                      <a:pt x="241" y="66"/>
                      <a:pt x="241" y="66"/>
                    </a:cubicBezTo>
                    <a:cubicBezTo>
                      <a:pt x="241" y="67"/>
                      <a:pt x="241" y="67"/>
                      <a:pt x="241" y="67"/>
                    </a:cubicBezTo>
                    <a:cubicBezTo>
                      <a:pt x="242" y="66"/>
                      <a:pt x="242" y="66"/>
                      <a:pt x="242" y="66"/>
                    </a:cubicBezTo>
                    <a:cubicBezTo>
                      <a:pt x="241" y="66"/>
                      <a:pt x="241" y="66"/>
                      <a:pt x="240" y="65"/>
                    </a:cubicBezTo>
                    <a:cubicBezTo>
                      <a:pt x="236" y="64"/>
                      <a:pt x="228" y="59"/>
                      <a:pt x="218" y="53"/>
                    </a:cubicBezTo>
                    <a:cubicBezTo>
                      <a:pt x="202" y="45"/>
                      <a:pt x="183" y="33"/>
                      <a:pt x="167" y="24"/>
                    </a:cubicBezTo>
                    <a:cubicBezTo>
                      <a:pt x="159" y="19"/>
                      <a:pt x="152" y="15"/>
                      <a:pt x="148" y="12"/>
                    </a:cubicBezTo>
                    <a:cubicBezTo>
                      <a:pt x="143" y="9"/>
                      <a:pt x="140" y="7"/>
                      <a:pt x="140" y="7"/>
                    </a:cubicBezTo>
                    <a:cubicBezTo>
                      <a:pt x="139" y="7"/>
                      <a:pt x="139" y="7"/>
                      <a:pt x="138" y="7"/>
                    </a:cubicBezTo>
                    <a:cubicBezTo>
                      <a:pt x="138" y="7"/>
                      <a:pt x="137" y="8"/>
                      <a:pt x="137" y="8"/>
                    </a:cubicBezTo>
                    <a:cubicBezTo>
                      <a:pt x="137" y="9"/>
                      <a:pt x="138" y="9"/>
                      <a:pt x="138" y="9"/>
                    </a:cubicBezTo>
                    <a:cubicBezTo>
                      <a:pt x="138" y="9"/>
                      <a:pt x="138" y="9"/>
                      <a:pt x="138" y="9"/>
                    </a:cubicBezTo>
                    <a:cubicBezTo>
                      <a:pt x="138" y="10"/>
                      <a:pt x="138" y="10"/>
                      <a:pt x="138" y="10"/>
                    </a:cubicBezTo>
                    <a:cubicBezTo>
                      <a:pt x="138" y="10"/>
                      <a:pt x="139" y="10"/>
                      <a:pt x="140" y="10"/>
                    </a:cubicBezTo>
                    <a:cubicBezTo>
                      <a:pt x="146" y="14"/>
                      <a:pt x="170" y="28"/>
                      <a:pt x="192" y="42"/>
                    </a:cubicBezTo>
                    <a:cubicBezTo>
                      <a:pt x="203" y="49"/>
                      <a:pt x="214" y="56"/>
                      <a:pt x="222" y="61"/>
                    </a:cubicBezTo>
                    <a:cubicBezTo>
                      <a:pt x="226" y="64"/>
                      <a:pt x="230" y="66"/>
                      <a:pt x="232" y="67"/>
                    </a:cubicBezTo>
                    <a:cubicBezTo>
                      <a:pt x="233" y="68"/>
                      <a:pt x="234" y="69"/>
                      <a:pt x="234" y="69"/>
                    </a:cubicBezTo>
                    <a:cubicBezTo>
                      <a:pt x="235" y="70"/>
                      <a:pt x="235" y="70"/>
                      <a:pt x="235" y="70"/>
                    </a:cubicBezTo>
                    <a:cubicBezTo>
                      <a:pt x="235" y="70"/>
                      <a:pt x="235" y="70"/>
                      <a:pt x="235" y="70"/>
                    </a:cubicBezTo>
                    <a:cubicBezTo>
                      <a:pt x="236" y="69"/>
                      <a:pt x="236" y="69"/>
                      <a:pt x="236" y="69"/>
                    </a:cubicBezTo>
                    <a:cubicBezTo>
                      <a:pt x="235" y="69"/>
                      <a:pt x="235" y="69"/>
                      <a:pt x="235" y="69"/>
                    </a:cubicBezTo>
                    <a:cubicBezTo>
                      <a:pt x="235" y="70"/>
                      <a:pt x="235" y="70"/>
                      <a:pt x="235" y="70"/>
                    </a:cubicBezTo>
                    <a:cubicBezTo>
                      <a:pt x="236" y="69"/>
                      <a:pt x="236" y="69"/>
                      <a:pt x="236" y="69"/>
                    </a:cubicBezTo>
                    <a:cubicBezTo>
                      <a:pt x="235" y="69"/>
                      <a:pt x="235" y="69"/>
                      <a:pt x="235" y="69"/>
                    </a:cubicBezTo>
                    <a:cubicBezTo>
                      <a:pt x="236" y="69"/>
                      <a:pt x="236" y="69"/>
                      <a:pt x="236" y="69"/>
                    </a:cubicBezTo>
                    <a:cubicBezTo>
                      <a:pt x="235" y="68"/>
                      <a:pt x="235" y="68"/>
                      <a:pt x="235" y="68"/>
                    </a:cubicBezTo>
                    <a:cubicBezTo>
                      <a:pt x="235" y="69"/>
                      <a:pt x="235" y="69"/>
                      <a:pt x="235" y="69"/>
                    </a:cubicBezTo>
                    <a:cubicBezTo>
                      <a:pt x="236" y="69"/>
                      <a:pt x="236" y="69"/>
                      <a:pt x="236" y="69"/>
                    </a:cubicBezTo>
                    <a:cubicBezTo>
                      <a:pt x="235" y="68"/>
                      <a:pt x="235" y="68"/>
                      <a:pt x="235" y="68"/>
                    </a:cubicBezTo>
                    <a:cubicBezTo>
                      <a:pt x="236" y="69"/>
                      <a:pt x="236" y="69"/>
                      <a:pt x="236" y="69"/>
                    </a:cubicBezTo>
                    <a:cubicBezTo>
                      <a:pt x="237" y="68"/>
                      <a:pt x="237" y="68"/>
                      <a:pt x="237" y="68"/>
                    </a:cubicBezTo>
                    <a:cubicBezTo>
                      <a:pt x="136" y="10"/>
                      <a:pt x="136" y="10"/>
                      <a:pt x="136" y="10"/>
                    </a:cubicBezTo>
                    <a:cubicBezTo>
                      <a:pt x="135" y="9"/>
                      <a:pt x="134" y="9"/>
                      <a:pt x="134" y="10"/>
                    </a:cubicBezTo>
                    <a:cubicBezTo>
                      <a:pt x="134" y="11"/>
                      <a:pt x="134" y="11"/>
                      <a:pt x="134" y="11"/>
                    </a:cubicBezTo>
                    <a:cubicBezTo>
                      <a:pt x="134" y="12"/>
                      <a:pt x="134" y="12"/>
                      <a:pt x="134" y="12"/>
                    </a:cubicBezTo>
                    <a:cubicBezTo>
                      <a:pt x="135" y="13"/>
                      <a:pt x="135" y="14"/>
                      <a:pt x="136" y="14"/>
                    </a:cubicBezTo>
                    <a:cubicBezTo>
                      <a:pt x="140" y="17"/>
                      <a:pt x="148" y="22"/>
                      <a:pt x="157" y="28"/>
                    </a:cubicBezTo>
                    <a:cubicBezTo>
                      <a:pt x="172" y="37"/>
                      <a:pt x="190" y="47"/>
                      <a:pt x="205" y="56"/>
                    </a:cubicBezTo>
                    <a:cubicBezTo>
                      <a:pt x="212" y="60"/>
                      <a:pt x="219" y="64"/>
                      <a:pt x="223" y="67"/>
                    </a:cubicBezTo>
                    <a:cubicBezTo>
                      <a:pt x="226" y="69"/>
                      <a:pt x="228" y="70"/>
                      <a:pt x="229" y="71"/>
                    </a:cubicBezTo>
                    <a:cubicBezTo>
                      <a:pt x="229" y="71"/>
                      <a:pt x="230" y="71"/>
                      <a:pt x="230" y="72"/>
                    </a:cubicBezTo>
                    <a:cubicBezTo>
                      <a:pt x="230" y="72"/>
                      <a:pt x="230" y="72"/>
                      <a:pt x="230" y="72"/>
                    </a:cubicBezTo>
                    <a:cubicBezTo>
                      <a:pt x="231" y="71"/>
                      <a:pt x="231" y="71"/>
                      <a:pt x="231" y="71"/>
                    </a:cubicBezTo>
                    <a:cubicBezTo>
                      <a:pt x="230" y="71"/>
                      <a:pt x="230" y="71"/>
                      <a:pt x="230" y="71"/>
                    </a:cubicBezTo>
                    <a:cubicBezTo>
                      <a:pt x="230" y="72"/>
                      <a:pt x="230" y="72"/>
                      <a:pt x="230" y="72"/>
                    </a:cubicBezTo>
                    <a:cubicBezTo>
                      <a:pt x="231" y="71"/>
                      <a:pt x="231" y="71"/>
                      <a:pt x="231" y="71"/>
                    </a:cubicBezTo>
                    <a:cubicBezTo>
                      <a:pt x="230" y="71"/>
                      <a:pt x="230" y="71"/>
                      <a:pt x="230" y="71"/>
                    </a:cubicBezTo>
                    <a:cubicBezTo>
                      <a:pt x="232" y="71"/>
                      <a:pt x="232" y="71"/>
                      <a:pt x="232" y="71"/>
                    </a:cubicBezTo>
                    <a:cubicBezTo>
                      <a:pt x="230" y="70"/>
                      <a:pt x="230" y="70"/>
                      <a:pt x="230" y="70"/>
                    </a:cubicBezTo>
                    <a:cubicBezTo>
                      <a:pt x="230" y="71"/>
                      <a:pt x="230" y="71"/>
                      <a:pt x="230" y="71"/>
                    </a:cubicBezTo>
                    <a:cubicBezTo>
                      <a:pt x="232" y="71"/>
                      <a:pt x="232" y="71"/>
                      <a:pt x="232" y="71"/>
                    </a:cubicBezTo>
                    <a:cubicBezTo>
                      <a:pt x="230" y="70"/>
                      <a:pt x="230" y="70"/>
                      <a:pt x="230" y="70"/>
                    </a:cubicBezTo>
                    <a:cubicBezTo>
                      <a:pt x="232" y="71"/>
                      <a:pt x="232" y="71"/>
                      <a:pt x="232" y="71"/>
                    </a:cubicBezTo>
                    <a:cubicBezTo>
                      <a:pt x="230" y="70"/>
                      <a:pt x="230" y="70"/>
                      <a:pt x="230" y="70"/>
                    </a:cubicBezTo>
                    <a:cubicBezTo>
                      <a:pt x="231" y="71"/>
                      <a:pt x="231" y="71"/>
                      <a:pt x="231" y="71"/>
                    </a:cubicBezTo>
                    <a:cubicBezTo>
                      <a:pt x="231" y="70"/>
                      <a:pt x="231" y="70"/>
                      <a:pt x="231" y="70"/>
                    </a:cubicBezTo>
                    <a:cubicBezTo>
                      <a:pt x="230" y="70"/>
                      <a:pt x="230" y="70"/>
                      <a:pt x="230" y="70"/>
                    </a:cubicBezTo>
                    <a:cubicBezTo>
                      <a:pt x="231" y="71"/>
                      <a:pt x="231" y="71"/>
                      <a:pt x="231" y="71"/>
                    </a:cubicBezTo>
                    <a:cubicBezTo>
                      <a:pt x="231" y="70"/>
                      <a:pt x="231" y="70"/>
                      <a:pt x="231" y="70"/>
                    </a:cubicBezTo>
                    <a:cubicBezTo>
                      <a:pt x="231" y="71"/>
                      <a:pt x="231" y="71"/>
                      <a:pt x="231" y="71"/>
                    </a:cubicBezTo>
                    <a:cubicBezTo>
                      <a:pt x="231" y="70"/>
                      <a:pt x="231" y="70"/>
                      <a:pt x="231" y="70"/>
                    </a:cubicBezTo>
                    <a:cubicBezTo>
                      <a:pt x="231" y="70"/>
                      <a:pt x="231" y="70"/>
                      <a:pt x="231" y="70"/>
                    </a:cubicBezTo>
                    <a:cubicBezTo>
                      <a:pt x="231" y="71"/>
                      <a:pt x="231" y="71"/>
                      <a:pt x="231" y="71"/>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0" y="70"/>
                      <a:pt x="229" y="69"/>
                    </a:cubicBezTo>
                    <a:cubicBezTo>
                      <a:pt x="225" y="67"/>
                      <a:pt x="217" y="63"/>
                      <a:pt x="207" y="57"/>
                    </a:cubicBezTo>
                    <a:cubicBezTo>
                      <a:pt x="191" y="49"/>
                      <a:pt x="171" y="37"/>
                      <a:pt x="155" y="28"/>
                    </a:cubicBezTo>
                    <a:cubicBezTo>
                      <a:pt x="147" y="23"/>
                      <a:pt x="140" y="19"/>
                      <a:pt x="135" y="16"/>
                    </a:cubicBezTo>
                    <a:cubicBezTo>
                      <a:pt x="130" y="13"/>
                      <a:pt x="127" y="11"/>
                      <a:pt x="127" y="11"/>
                    </a:cubicBezTo>
                    <a:cubicBezTo>
                      <a:pt x="127" y="11"/>
                      <a:pt x="127" y="11"/>
                      <a:pt x="126" y="11"/>
                    </a:cubicBezTo>
                    <a:cubicBezTo>
                      <a:pt x="126" y="11"/>
                      <a:pt x="126" y="12"/>
                      <a:pt x="125" y="12"/>
                    </a:cubicBezTo>
                    <a:cubicBezTo>
                      <a:pt x="125" y="12"/>
                      <a:pt x="125" y="13"/>
                      <a:pt x="125" y="13"/>
                    </a:cubicBezTo>
                    <a:cubicBezTo>
                      <a:pt x="125" y="13"/>
                      <a:pt x="126" y="14"/>
                      <a:pt x="126" y="14"/>
                    </a:cubicBezTo>
                    <a:cubicBezTo>
                      <a:pt x="126" y="14"/>
                      <a:pt x="132" y="18"/>
                      <a:pt x="141" y="23"/>
                    </a:cubicBezTo>
                    <a:cubicBezTo>
                      <a:pt x="154" y="31"/>
                      <a:pt x="174" y="43"/>
                      <a:pt x="191" y="53"/>
                    </a:cubicBezTo>
                    <a:cubicBezTo>
                      <a:pt x="199" y="58"/>
                      <a:pt x="207" y="63"/>
                      <a:pt x="212" y="67"/>
                    </a:cubicBezTo>
                    <a:cubicBezTo>
                      <a:pt x="215" y="69"/>
                      <a:pt x="217" y="70"/>
                      <a:pt x="219" y="71"/>
                    </a:cubicBezTo>
                    <a:cubicBezTo>
                      <a:pt x="219" y="72"/>
                      <a:pt x="220" y="72"/>
                      <a:pt x="220"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2" y="72"/>
                      <a:pt x="222" y="72"/>
                      <a:pt x="222" y="72"/>
                    </a:cubicBezTo>
                    <a:cubicBezTo>
                      <a:pt x="220" y="72"/>
                      <a:pt x="220" y="72"/>
                      <a:pt x="220" y="72"/>
                    </a:cubicBezTo>
                    <a:cubicBezTo>
                      <a:pt x="221" y="73"/>
                      <a:pt x="221" y="73"/>
                      <a:pt x="221" y="73"/>
                    </a:cubicBezTo>
                    <a:cubicBezTo>
                      <a:pt x="222" y="72"/>
                      <a:pt x="222" y="72"/>
                      <a:pt x="222" y="72"/>
                    </a:cubicBezTo>
                    <a:cubicBezTo>
                      <a:pt x="220" y="72"/>
                      <a:pt x="220" y="72"/>
                      <a:pt x="220" y="72"/>
                    </a:cubicBezTo>
                    <a:cubicBezTo>
                      <a:pt x="222" y="72"/>
                      <a:pt x="222" y="72"/>
                      <a:pt x="222" y="72"/>
                    </a:cubicBezTo>
                    <a:cubicBezTo>
                      <a:pt x="221" y="71"/>
                      <a:pt x="221" y="71"/>
                      <a:pt x="221" y="71"/>
                    </a:cubicBezTo>
                    <a:cubicBezTo>
                      <a:pt x="220" y="72"/>
                      <a:pt x="220" y="72"/>
                      <a:pt x="220" y="72"/>
                    </a:cubicBezTo>
                    <a:cubicBezTo>
                      <a:pt x="222" y="72"/>
                      <a:pt x="222" y="72"/>
                      <a:pt x="222" y="72"/>
                    </a:cubicBezTo>
                    <a:cubicBezTo>
                      <a:pt x="221" y="71"/>
                      <a:pt x="221" y="71"/>
                      <a:pt x="221" y="71"/>
                    </a:cubicBezTo>
                    <a:cubicBezTo>
                      <a:pt x="222" y="72"/>
                      <a:pt x="222" y="72"/>
                      <a:pt x="222" y="72"/>
                    </a:cubicBezTo>
                    <a:cubicBezTo>
                      <a:pt x="223" y="71"/>
                      <a:pt x="223" y="71"/>
                      <a:pt x="223" y="71"/>
                    </a:cubicBezTo>
                    <a:cubicBezTo>
                      <a:pt x="120" y="14"/>
                      <a:pt x="120" y="14"/>
                      <a:pt x="120" y="14"/>
                    </a:cubicBezTo>
                    <a:cubicBezTo>
                      <a:pt x="120" y="14"/>
                      <a:pt x="119" y="14"/>
                      <a:pt x="119" y="14"/>
                    </a:cubicBezTo>
                    <a:cubicBezTo>
                      <a:pt x="118" y="15"/>
                      <a:pt x="118" y="15"/>
                      <a:pt x="118" y="16"/>
                    </a:cubicBezTo>
                    <a:cubicBezTo>
                      <a:pt x="118" y="16"/>
                      <a:pt x="118" y="16"/>
                      <a:pt x="118" y="16"/>
                    </a:cubicBezTo>
                    <a:cubicBezTo>
                      <a:pt x="118" y="17"/>
                      <a:pt x="118" y="17"/>
                      <a:pt x="118" y="17"/>
                    </a:cubicBezTo>
                    <a:cubicBezTo>
                      <a:pt x="119" y="17"/>
                      <a:pt x="119" y="17"/>
                      <a:pt x="119" y="17"/>
                    </a:cubicBezTo>
                    <a:cubicBezTo>
                      <a:pt x="123" y="19"/>
                      <a:pt x="146" y="33"/>
                      <a:pt x="168" y="46"/>
                    </a:cubicBezTo>
                    <a:cubicBezTo>
                      <a:pt x="180" y="53"/>
                      <a:pt x="191" y="60"/>
                      <a:pt x="199" y="65"/>
                    </a:cubicBezTo>
                    <a:cubicBezTo>
                      <a:pt x="203" y="68"/>
                      <a:pt x="206" y="70"/>
                      <a:pt x="209" y="72"/>
                    </a:cubicBezTo>
                    <a:cubicBezTo>
                      <a:pt x="210" y="73"/>
                      <a:pt x="211" y="73"/>
                      <a:pt x="211"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3" y="74"/>
                      <a:pt x="213" y="74"/>
                      <a:pt x="213" y="74"/>
                    </a:cubicBezTo>
                    <a:cubicBezTo>
                      <a:pt x="212" y="74"/>
                      <a:pt x="212" y="74"/>
                      <a:pt x="212" y="74"/>
                    </a:cubicBezTo>
                    <a:cubicBezTo>
                      <a:pt x="212" y="74"/>
                      <a:pt x="212" y="74"/>
                      <a:pt x="212" y="74"/>
                    </a:cubicBezTo>
                    <a:cubicBezTo>
                      <a:pt x="213" y="74"/>
                      <a:pt x="213" y="74"/>
                      <a:pt x="213" y="74"/>
                    </a:cubicBezTo>
                    <a:cubicBezTo>
                      <a:pt x="212" y="74"/>
                      <a:pt x="212" y="74"/>
                      <a:pt x="212" y="74"/>
                    </a:cubicBezTo>
                    <a:cubicBezTo>
                      <a:pt x="213" y="74"/>
                      <a:pt x="213" y="74"/>
                      <a:pt x="213" y="74"/>
                    </a:cubicBezTo>
                    <a:cubicBezTo>
                      <a:pt x="212" y="73"/>
                      <a:pt x="212" y="73"/>
                      <a:pt x="212" y="73"/>
                    </a:cubicBezTo>
                    <a:cubicBezTo>
                      <a:pt x="212" y="74"/>
                      <a:pt x="212" y="74"/>
                      <a:pt x="212" y="74"/>
                    </a:cubicBezTo>
                    <a:cubicBezTo>
                      <a:pt x="213" y="74"/>
                      <a:pt x="213" y="74"/>
                      <a:pt x="213" y="74"/>
                    </a:cubicBezTo>
                    <a:cubicBezTo>
                      <a:pt x="212" y="73"/>
                      <a:pt x="212" y="73"/>
                      <a:pt x="212" y="73"/>
                    </a:cubicBezTo>
                    <a:cubicBezTo>
                      <a:pt x="213" y="74"/>
                      <a:pt x="213" y="74"/>
                      <a:pt x="213" y="74"/>
                    </a:cubicBezTo>
                    <a:cubicBezTo>
                      <a:pt x="214" y="73"/>
                      <a:pt x="214" y="73"/>
                      <a:pt x="214" y="73"/>
                    </a:cubicBezTo>
                    <a:cubicBezTo>
                      <a:pt x="214" y="73"/>
                      <a:pt x="189" y="59"/>
                      <a:pt x="164" y="44"/>
                    </a:cubicBezTo>
                    <a:cubicBezTo>
                      <a:pt x="152" y="37"/>
                      <a:pt x="140" y="30"/>
                      <a:pt x="130" y="25"/>
                    </a:cubicBezTo>
                    <a:cubicBezTo>
                      <a:pt x="125" y="22"/>
                      <a:pt x="121" y="20"/>
                      <a:pt x="118" y="18"/>
                    </a:cubicBezTo>
                    <a:cubicBezTo>
                      <a:pt x="117" y="18"/>
                      <a:pt x="116" y="17"/>
                      <a:pt x="115" y="16"/>
                    </a:cubicBezTo>
                    <a:cubicBezTo>
                      <a:pt x="114" y="16"/>
                      <a:pt x="114" y="16"/>
                      <a:pt x="114" y="16"/>
                    </a:cubicBezTo>
                    <a:cubicBezTo>
                      <a:pt x="113" y="16"/>
                      <a:pt x="113" y="16"/>
                      <a:pt x="113" y="16"/>
                    </a:cubicBezTo>
                    <a:cubicBezTo>
                      <a:pt x="113" y="16"/>
                      <a:pt x="113" y="16"/>
                      <a:pt x="113" y="16"/>
                    </a:cubicBezTo>
                    <a:cubicBezTo>
                      <a:pt x="112" y="16"/>
                      <a:pt x="112" y="16"/>
                      <a:pt x="112" y="16"/>
                    </a:cubicBezTo>
                    <a:cubicBezTo>
                      <a:pt x="111" y="16"/>
                      <a:pt x="111" y="16"/>
                      <a:pt x="111" y="16"/>
                    </a:cubicBezTo>
                    <a:cubicBezTo>
                      <a:pt x="113" y="17"/>
                      <a:pt x="113" y="17"/>
                      <a:pt x="113" y="17"/>
                    </a:cubicBezTo>
                    <a:cubicBezTo>
                      <a:pt x="111" y="16"/>
                      <a:pt x="111" y="16"/>
                      <a:pt x="111" y="16"/>
                    </a:cubicBezTo>
                    <a:cubicBezTo>
                      <a:pt x="111" y="17"/>
                      <a:pt x="111" y="17"/>
                      <a:pt x="111" y="17"/>
                    </a:cubicBezTo>
                    <a:cubicBezTo>
                      <a:pt x="111" y="18"/>
                      <a:pt x="112" y="18"/>
                      <a:pt x="112" y="19"/>
                    </a:cubicBezTo>
                    <a:cubicBezTo>
                      <a:pt x="112" y="19"/>
                      <a:pt x="113" y="20"/>
                      <a:pt x="114" y="21"/>
                    </a:cubicBezTo>
                    <a:cubicBezTo>
                      <a:pt x="118" y="24"/>
                      <a:pt x="125" y="28"/>
                      <a:pt x="135" y="34"/>
                    </a:cubicBezTo>
                    <a:cubicBezTo>
                      <a:pt x="149" y="43"/>
                      <a:pt x="167" y="53"/>
                      <a:pt x="181" y="61"/>
                    </a:cubicBezTo>
                    <a:cubicBezTo>
                      <a:pt x="189" y="66"/>
                      <a:pt x="195" y="70"/>
                      <a:pt x="199" y="72"/>
                    </a:cubicBezTo>
                    <a:cubicBezTo>
                      <a:pt x="202" y="74"/>
                      <a:pt x="204" y="75"/>
                      <a:pt x="205" y="76"/>
                    </a:cubicBezTo>
                    <a:cubicBezTo>
                      <a:pt x="205" y="76"/>
                      <a:pt x="206" y="77"/>
                      <a:pt x="206" y="77"/>
                    </a:cubicBezTo>
                    <a:cubicBezTo>
                      <a:pt x="206" y="77"/>
                      <a:pt x="206" y="77"/>
                      <a:pt x="206" y="77"/>
                    </a:cubicBezTo>
                    <a:cubicBezTo>
                      <a:pt x="207" y="76"/>
                      <a:pt x="207" y="76"/>
                      <a:pt x="207" y="76"/>
                    </a:cubicBezTo>
                    <a:cubicBezTo>
                      <a:pt x="206" y="76"/>
                      <a:pt x="206" y="76"/>
                      <a:pt x="206" y="76"/>
                    </a:cubicBezTo>
                    <a:cubicBezTo>
                      <a:pt x="206" y="77"/>
                      <a:pt x="206" y="77"/>
                      <a:pt x="206" y="77"/>
                    </a:cubicBezTo>
                    <a:cubicBezTo>
                      <a:pt x="207" y="76"/>
                      <a:pt x="207" y="76"/>
                      <a:pt x="207" y="76"/>
                    </a:cubicBezTo>
                    <a:cubicBezTo>
                      <a:pt x="206" y="76"/>
                      <a:pt x="206" y="76"/>
                      <a:pt x="206" y="76"/>
                    </a:cubicBezTo>
                    <a:cubicBezTo>
                      <a:pt x="207" y="76"/>
                      <a:pt x="207" y="76"/>
                      <a:pt x="207" y="76"/>
                    </a:cubicBezTo>
                    <a:cubicBezTo>
                      <a:pt x="206" y="76"/>
                      <a:pt x="206" y="76"/>
                      <a:pt x="206" y="76"/>
                    </a:cubicBezTo>
                    <a:cubicBezTo>
                      <a:pt x="206" y="76"/>
                      <a:pt x="206" y="76"/>
                      <a:pt x="206" y="76"/>
                    </a:cubicBezTo>
                    <a:cubicBezTo>
                      <a:pt x="207" y="76"/>
                      <a:pt x="207" y="76"/>
                      <a:pt x="207" y="76"/>
                    </a:cubicBezTo>
                    <a:cubicBezTo>
                      <a:pt x="206" y="76"/>
                      <a:pt x="206" y="76"/>
                      <a:pt x="206" y="76"/>
                    </a:cubicBezTo>
                    <a:cubicBezTo>
                      <a:pt x="208" y="76"/>
                      <a:pt x="208" y="76"/>
                      <a:pt x="208" y="76"/>
                    </a:cubicBezTo>
                    <a:cubicBezTo>
                      <a:pt x="208" y="75"/>
                      <a:pt x="208" y="75"/>
                      <a:pt x="208" y="75"/>
                    </a:cubicBezTo>
                    <a:cubicBezTo>
                      <a:pt x="109" y="18"/>
                      <a:pt x="109" y="18"/>
                      <a:pt x="109" y="18"/>
                    </a:cubicBezTo>
                    <a:cubicBezTo>
                      <a:pt x="109" y="18"/>
                      <a:pt x="108" y="18"/>
                      <a:pt x="107" y="18"/>
                    </a:cubicBezTo>
                    <a:cubicBezTo>
                      <a:pt x="107" y="19"/>
                      <a:pt x="107" y="20"/>
                      <a:pt x="108" y="21"/>
                    </a:cubicBezTo>
                    <a:cubicBezTo>
                      <a:pt x="108" y="21"/>
                      <a:pt x="114" y="24"/>
                      <a:pt x="122" y="29"/>
                    </a:cubicBezTo>
                    <a:cubicBezTo>
                      <a:pt x="136" y="37"/>
                      <a:pt x="155" y="48"/>
                      <a:pt x="171" y="58"/>
                    </a:cubicBezTo>
                    <a:cubicBezTo>
                      <a:pt x="180" y="64"/>
                      <a:pt x="187" y="68"/>
                      <a:pt x="192" y="72"/>
                    </a:cubicBezTo>
                    <a:cubicBezTo>
                      <a:pt x="195" y="73"/>
                      <a:pt x="197" y="75"/>
                      <a:pt x="198" y="76"/>
                    </a:cubicBezTo>
                    <a:cubicBezTo>
                      <a:pt x="199" y="77"/>
                      <a:pt x="200" y="77"/>
                      <a:pt x="200" y="77"/>
                    </a:cubicBezTo>
                    <a:cubicBezTo>
                      <a:pt x="200" y="78"/>
                      <a:pt x="200" y="78"/>
                      <a:pt x="200" y="78"/>
                    </a:cubicBezTo>
                    <a:cubicBezTo>
                      <a:pt x="201" y="78"/>
                      <a:pt x="201" y="78"/>
                      <a:pt x="201" y="78"/>
                    </a:cubicBezTo>
                    <a:cubicBezTo>
                      <a:pt x="200" y="78"/>
                      <a:pt x="200" y="78"/>
                      <a:pt x="200" y="78"/>
                    </a:cubicBezTo>
                    <a:cubicBezTo>
                      <a:pt x="200" y="78"/>
                      <a:pt x="200" y="78"/>
                      <a:pt x="200" y="78"/>
                    </a:cubicBezTo>
                    <a:cubicBezTo>
                      <a:pt x="201" y="78"/>
                      <a:pt x="201" y="78"/>
                      <a:pt x="201" y="78"/>
                    </a:cubicBezTo>
                    <a:cubicBezTo>
                      <a:pt x="200" y="78"/>
                      <a:pt x="200" y="78"/>
                      <a:pt x="200" y="78"/>
                    </a:cubicBezTo>
                    <a:cubicBezTo>
                      <a:pt x="201" y="77"/>
                      <a:pt x="201" y="77"/>
                      <a:pt x="201" y="77"/>
                    </a:cubicBezTo>
                    <a:cubicBezTo>
                      <a:pt x="200" y="77"/>
                      <a:pt x="200" y="77"/>
                      <a:pt x="200" y="77"/>
                    </a:cubicBezTo>
                    <a:cubicBezTo>
                      <a:pt x="200" y="78"/>
                      <a:pt x="200" y="78"/>
                      <a:pt x="200" y="78"/>
                    </a:cubicBezTo>
                    <a:cubicBezTo>
                      <a:pt x="201" y="77"/>
                      <a:pt x="201" y="77"/>
                      <a:pt x="201" y="77"/>
                    </a:cubicBezTo>
                    <a:cubicBezTo>
                      <a:pt x="200" y="77"/>
                      <a:pt x="200" y="77"/>
                      <a:pt x="200" y="77"/>
                    </a:cubicBezTo>
                    <a:cubicBezTo>
                      <a:pt x="202" y="77"/>
                      <a:pt x="202" y="77"/>
                      <a:pt x="202" y="77"/>
                    </a:cubicBezTo>
                    <a:cubicBezTo>
                      <a:pt x="200" y="77"/>
                      <a:pt x="200" y="77"/>
                      <a:pt x="200" y="77"/>
                    </a:cubicBezTo>
                    <a:cubicBezTo>
                      <a:pt x="200" y="77"/>
                      <a:pt x="200" y="77"/>
                      <a:pt x="200" y="77"/>
                    </a:cubicBezTo>
                    <a:cubicBezTo>
                      <a:pt x="202" y="77"/>
                      <a:pt x="202" y="77"/>
                      <a:pt x="202" y="77"/>
                    </a:cubicBezTo>
                    <a:cubicBezTo>
                      <a:pt x="200" y="77"/>
                      <a:pt x="200" y="77"/>
                      <a:pt x="200" y="77"/>
                    </a:cubicBezTo>
                    <a:cubicBezTo>
                      <a:pt x="202" y="77"/>
                      <a:pt x="202" y="77"/>
                      <a:pt x="202" y="77"/>
                    </a:cubicBezTo>
                    <a:cubicBezTo>
                      <a:pt x="201" y="76"/>
                      <a:pt x="201" y="76"/>
                      <a:pt x="201" y="76"/>
                    </a:cubicBezTo>
                    <a:cubicBezTo>
                      <a:pt x="202" y="77"/>
                      <a:pt x="202" y="77"/>
                      <a:pt x="202" y="77"/>
                    </a:cubicBezTo>
                    <a:cubicBezTo>
                      <a:pt x="202" y="76"/>
                      <a:pt x="202" y="76"/>
                      <a:pt x="202" y="76"/>
                    </a:cubicBezTo>
                    <a:cubicBezTo>
                      <a:pt x="201" y="76"/>
                      <a:pt x="201" y="76"/>
                      <a:pt x="201" y="76"/>
                    </a:cubicBezTo>
                    <a:cubicBezTo>
                      <a:pt x="202" y="77"/>
                      <a:pt x="202" y="77"/>
                      <a:pt x="202" y="77"/>
                    </a:cubicBezTo>
                    <a:cubicBezTo>
                      <a:pt x="202" y="76"/>
                      <a:pt x="202" y="76"/>
                      <a:pt x="202" y="76"/>
                    </a:cubicBezTo>
                    <a:cubicBezTo>
                      <a:pt x="202" y="77"/>
                      <a:pt x="202" y="77"/>
                      <a:pt x="202" y="77"/>
                    </a:cubicBezTo>
                    <a:cubicBezTo>
                      <a:pt x="202" y="76"/>
                      <a:pt x="202" y="76"/>
                      <a:pt x="202" y="76"/>
                    </a:cubicBezTo>
                    <a:cubicBezTo>
                      <a:pt x="202" y="76"/>
                      <a:pt x="202" y="76"/>
                      <a:pt x="202" y="76"/>
                    </a:cubicBezTo>
                    <a:cubicBezTo>
                      <a:pt x="202" y="77"/>
                      <a:pt x="202" y="77"/>
                      <a:pt x="202" y="77"/>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1" y="76"/>
                      <a:pt x="200" y="75"/>
                    </a:cubicBezTo>
                    <a:cubicBezTo>
                      <a:pt x="193" y="71"/>
                      <a:pt x="168" y="57"/>
                      <a:pt x="145" y="44"/>
                    </a:cubicBezTo>
                    <a:cubicBezTo>
                      <a:pt x="133" y="38"/>
                      <a:pt x="122" y="32"/>
                      <a:pt x="114" y="27"/>
                    </a:cubicBezTo>
                    <a:cubicBezTo>
                      <a:pt x="106" y="22"/>
                      <a:pt x="101" y="19"/>
                      <a:pt x="101" y="19"/>
                    </a:cubicBezTo>
                    <a:cubicBezTo>
                      <a:pt x="100" y="19"/>
                      <a:pt x="99" y="19"/>
                      <a:pt x="99" y="20"/>
                    </a:cubicBezTo>
                    <a:cubicBezTo>
                      <a:pt x="98" y="21"/>
                      <a:pt x="98" y="21"/>
                      <a:pt x="98" y="21"/>
                    </a:cubicBezTo>
                    <a:cubicBezTo>
                      <a:pt x="98" y="21"/>
                      <a:pt x="99" y="22"/>
                      <a:pt x="99" y="22"/>
                    </a:cubicBezTo>
                    <a:cubicBezTo>
                      <a:pt x="99" y="23"/>
                      <a:pt x="99" y="23"/>
                      <a:pt x="99" y="23"/>
                    </a:cubicBezTo>
                    <a:cubicBezTo>
                      <a:pt x="101" y="24"/>
                      <a:pt x="103" y="25"/>
                      <a:pt x="106" y="27"/>
                    </a:cubicBezTo>
                    <a:cubicBezTo>
                      <a:pt x="128" y="42"/>
                      <a:pt x="193" y="81"/>
                      <a:pt x="193" y="81"/>
                    </a:cubicBezTo>
                    <a:cubicBezTo>
                      <a:pt x="194" y="80"/>
                      <a:pt x="194" y="80"/>
                      <a:pt x="194" y="80"/>
                    </a:cubicBezTo>
                    <a:cubicBezTo>
                      <a:pt x="195" y="78"/>
                      <a:pt x="195" y="78"/>
                      <a:pt x="195" y="78"/>
                    </a:cubicBezTo>
                    <a:cubicBezTo>
                      <a:pt x="96" y="21"/>
                      <a:pt x="96" y="21"/>
                      <a:pt x="96" y="21"/>
                    </a:cubicBezTo>
                    <a:cubicBezTo>
                      <a:pt x="95" y="21"/>
                      <a:pt x="94" y="21"/>
                      <a:pt x="94" y="21"/>
                    </a:cubicBezTo>
                    <a:cubicBezTo>
                      <a:pt x="93" y="22"/>
                      <a:pt x="93" y="22"/>
                      <a:pt x="93" y="22"/>
                    </a:cubicBezTo>
                    <a:cubicBezTo>
                      <a:pt x="93" y="23"/>
                      <a:pt x="93" y="23"/>
                      <a:pt x="93" y="23"/>
                    </a:cubicBezTo>
                    <a:cubicBezTo>
                      <a:pt x="94" y="24"/>
                      <a:pt x="94" y="24"/>
                      <a:pt x="94" y="24"/>
                    </a:cubicBezTo>
                    <a:cubicBezTo>
                      <a:pt x="95" y="25"/>
                      <a:pt x="97" y="26"/>
                      <a:pt x="100" y="28"/>
                    </a:cubicBezTo>
                    <a:cubicBezTo>
                      <a:pt x="111" y="35"/>
                      <a:pt x="133" y="49"/>
                      <a:pt x="153" y="60"/>
                    </a:cubicBezTo>
                    <a:cubicBezTo>
                      <a:pt x="162" y="66"/>
                      <a:pt x="171" y="72"/>
                      <a:pt x="178" y="76"/>
                    </a:cubicBezTo>
                    <a:cubicBezTo>
                      <a:pt x="181" y="78"/>
                      <a:pt x="184" y="80"/>
                      <a:pt x="186" y="81"/>
                    </a:cubicBezTo>
                    <a:cubicBezTo>
                      <a:pt x="187" y="81"/>
                      <a:pt x="188" y="82"/>
                      <a:pt x="188" y="82"/>
                    </a:cubicBezTo>
                    <a:cubicBezTo>
                      <a:pt x="188" y="83"/>
                      <a:pt x="188" y="83"/>
                      <a:pt x="188" y="83"/>
                    </a:cubicBezTo>
                    <a:cubicBezTo>
                      <a:pt x="189" y="83"/>
                      <a:pt x="189" y="83"/>
                      <a:pt x="189" y="83"/>
                    </a:cubicBezTo>
                    <a:cubicBezTo>
                      <a:pt x="189" y="82"/>
                      <a:pt x="189" y="82"/>
                      <a:pt x="189" y="82"/>
                    </a:cubicBezTo>
                    <a:cubicBezTo>
                      <a:pt x="188" y="83"/>
                      <a:pt x="188" y="83"/>
                      <a:pt x="188" y="83"/>
                    </a:cubicBezTo>
                    <a:cubicBezTo>
                      <a:pt x="189" y="83"/>
                      <a:pt x="189" y="83"/>
                      <a:pt x="189" y="83"/>
                    </a:cubicBezTo>
                    <a:cubicBezTo>
                      <a:pt x="189" y="82"/>
                      <a:pt x="189" y="82"/>
                      <a:pt x="189" y="82"/>
                    </a:cubicBezTo>
                    <a:cubicBezTo>
                      <a:pt x="188" y="83"/>
                      <a:pt x="188" y="83"/>
                      <a:pt x="188" y="83"/>
                    </a:cubicBezTo>
                    <a:cubicBezTo>
                      <a:pt x="189" y="82"/>
                      <a:pt x="189" y="82"/>
                      <a:pt x="189" y="82"/>
                    </a:cubicBezTo>
                    <a:cubicBezTo>
                      <a:pt x="188" y="82"/>
                      <a:pt x="188" y="82"/>
                      <a:pt x="188" y="82"/>
                    </a:cubicBezTo>
                    <a:cubicBezTo>
                      <a:pt x="188" y="83"/>
                      <a:pt x="188" y="83"/>
                      <a:pt x="188" y="83"/>
                    </a:cubicBezTo>
                    <a:cubicBezTo>
                      <a:pt x="189" y="82"/>
                      <a:pt x="189" y="82"/>
                      <a:pt x="189" y="82"/>
                    </a:cubicBezTo>
                    <a:cubicBezTo>
                      <a:pt x="188" y="82"/>
                      <a:pt x="188" y="82"/>
                      <a:pt x="188" y="82"/>
                    </a:cubicBezTo>
                    <a:cubicBezTo>
                      <a:pt x="190" y="82"/>
                      <a:pt x="190" y="82"/>
                      <a:pt x="190" y="82"/>
                    </a:cubicBezTo>
                    <a:cubicBezTo>
                      <a:pt x="188" y="82"/>
                      <a:pt x="188" y="82"/>
                      <a:pt x="188" y="82"/>
                    </a:cubicBezTo>
                    <a:cubicBezTo>
                      <a:pt x="188" y="82"/>
                      <a:pt x="188" y="82"/>
                      <a:pt x="188" y="82"/>
                    </a:cubicBezTo>
                    <a:cubicBezTo>
                      <a:pt x="190" y="82"/>
                      <a:pt x="190" y="82"/>
                      <a:pt x="190" y="82"/>
                    </a:cubicBezTo>
                    <a:cubicBezTo>
                      <a:pt x="188" y="82"/>
                      <a:pt x="188" y="82"/>
                      <a:pt x="188" y="82"/>
                    </a:cubicBezTo>
                    <a:cubicBezTo>
                      <a:pt x="190" y="82"/>
                      <a:pt x="190" y="82"/>
                      <a:pt x="190" y="82"/>
                    </a:cubicBezTo>
                    <a:cubicBezTo>
                      <a:pt x="190" y="80"/>
                      <a:pt x="190" y="80"/>
                      <a:pt x="190" y="80"/>
                    </a:cubicBezTo>
                    <a:cubicBezTo>
                      <a:pt x="86" y="23"/>
                      <a:pt x="86" y="23"/>
                      <a:pt x="86" y="23"/>
                    </a:cubicBezTo>
                    <a:cubicBezTo>
                      <a:pt x="86" y="22"/>
                      <a:pt x="85" y="23"/>
                      <a:pt x="84" y="23"/>
                    </a:cubicBezTo>
                    <a:cubicBezTo>
                      <a:pt x="84" y="24"/>
                      <a:pt x="84" y="25"/>
                      <a:pt x="85" y="25"/>
                    </a:cubicBezTo>
                    <a:cubicBezTo>
                      <a:pt x="85" y="25"/>
                      <a:pt x="91" y="29"/>
                      <a:pt x="100" y="34"/>
                    </a:cubicBezTo>
                    <a:cubicBezTo>
                      <a:pt x="113" y="42"/>
                      <a:pt x="134" y="55"/>
                      <a:pt x="150" y="65"/>
                    </a:cubicBezTo>
                    <a:cubicBezTo>
                      <a:pt x="159" y="70"/>
                      <a:pt x="166" y="75"/>
                      <a:pt x="172" y="79"/>
                    </a:cubicBezTo>
                    <a:cubicBezTo>
                      <a:pt x="175" y="81"/>
                      <a:pt x="177" y="82"/>
                      <a:pt x="178" y="83"/>
                    </a:cubicBezTo>
                    <a:cubicBezTo>
                      <a:pt x="179" y="84"/>
                      <a:pt x="180" y="84"/>
                      <a:pt x="180" y="84"/>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1" y="84"/>
                      <a:pt x="181" y="84"/>
                      <a:pt x="181" y="84"/>
                    </a:cubicBezTo>
                    <a:cubicBezTo>
                      <a:pt x="180" y="84"/>
                      <a:pt x="180" y="84"/>
                      <a:pt x="180" y="84"/>
                    </a:cubicBezTo>
                    <a:cubicBezTo>
                      <a:pt x="180" y="85"/>
                      <a:pt x="180" y="85"/>
                      <a:pt x="180" y="85"/>
                    </a:cubicBezTo>
                    <a:cubicBezTo>
                      <a:pt x="181" y="84"/>
                      <a:pt x="181" y="84"/>
                      <a:pt x="181" y="84"/>
                    </a:cubicBezTo>
                    <a:cubicBezTo>
                      <a:pt x="180" y="84"/>
                      <a:pt x="180" y="84"/>
                      <a:pt x="180" y="84"/>
                    </a:cubicBezTo>
                    <a:cubicBezTo>
                      <a:pt x="182" y="84"/>
                      <a:pt x="182" y="84"/>
                      <a:pt x="182" y="84"/>
                    </a:cubicBezTo>
                    <a:cubicBezTo>
                      <a:pt x="180" y="83"/>
                      <a:pt x="180" y="83"/>
                      <a:pt x="180" y="83"/>
                    </a:cubicBezTo>
                    <a:cubicBezTo>
                      <a:pt x="180" y="84"/>
                      <a:pt x="180" y="84"/>
                      <a:pt x="180" y="84"/>
                    </a:cubicBezTo>
                    <a:cubicBezTo>
                      <a:pt x="182" y="84"/>
                      <a:pt x="182" y="84"/>
                      <a:pt x="182" y="84"/>
                    </a:cubicBezTo>
                    <a:cubicBezTo>
                      <a:pt x="180" y="83"/>
                      <a:pt x="180" y="83"/>
                      <a:pt x="180" y="83"/>
                    </a:cubicBezTo>
                    <a:cubicBezTo>
                      <a:pt x="182" y="84"/>
                      <a:pt x="182" y="84"/>
                      <a:pt x="182" y="84"/>
                    </a:cubicBezTo>
                    <a:cubicBezTo>
                      <a:pt x="182" y="83"/>
                      <a:pt x="182" y="83"/>
                      <a:pt x="182" y="83"/>
                    </a:cubicBezTo>
                    <a:cubicBezTo>
                      <a:pt x="80" y="26"/>
                      <a:pt x="80" y="26"/>
                      <a:pt x="80" y="26"/>
                    </a:cubicBezTo>
                    <a:cubicBezTo>
                      <a:pt x="79" y="26"/>
                      <a:pt x="78" y="26"/>
                      <a:pt x="78" y="27"/>
                    </a:cubicBezTo>
                    <a:cubicBezTo>
                      <a:pt x="77" y="27"/>
                      <a:pt x="78" y="28"/>
                      <a:pt x="78" y="29"/>
                    </a:cubicBezTo>
                    <a:cubicBezTo>
                      <a:pt x="173" y="88"/>
                      <a:pt x="173" y="88"/>
                      <a:pt x="173" y="88"/>
                    </a:cubicBezTo>
                    <a:cubicBezTo>
                      <a:pt x="174" y="87"/>
                      <a:pt x="174" y="87"/>
                      <a:pt x="174" y="87"/>
                    </a:cubicBezTo>
                    <a:cubicBezTo>
                      <a:pt x="173" y="86"/>
                      <a:pt x="173" y="86"/>
                      <a:pt x="173" y="86"/>
                    </a:cubicBezTo>
                    <a:cubicBezTo>
                      <a:pt x="174" y="87"/>
                      <a:pt x="174" y="87"/>
                      <a:pt x="174" y="87"/>
                    </a:cubicBezTo>
                    <a:cubicBezTo>
                      <a:pt x="174" y="86"/>
                      <a:pt x="174" y="86"/>
                      <a:pt x="174" y="86"/>
                    </a:cubicBezTo>
                    <a:cubicBezTo>
                      <a:pt x="173" y="86"/>
                      <a:pt x="173" y="86"/>
                      <a:pt x="173" y="86"/>
                    </a:cubicBezTo>
                    <a:cubicBezTo>
                      <a:pt x="174" y="87"/>
                      <a:pt x="174" y="87"/>
                      <a:pt x="174" y="87"/>
                    </a:cubicBezTo>
                    <a:cubicBezTo>
                      <a:pt x="174" y="86"/>
                      <a:pt x="174" y="86"/>
                      <a:pt x="174" y="86"/>
                    </a:cubicBezTo>
                    <a:cubicBezTo>
                      <a:pt x="174" y="87"/>
                      <a:pt x="174" y="87"/>
                      <a:pt x="174" y="87"/>
                    </a:cubicBezTo>
                    <a:cubicBezTo>
                      <a:pt x="174" y="86"/>
                      <a:pt x="174" y="86"/>
                      <a:pt x="174" y="86"/>
                    </a:cubicBezTo>
                    <a:cubicBezTo>
                      <a:pt x="174" y="86"/>
                      <a:pt x="174" y="86"/>
                      <a:pt x="174" y="86"/>
                    </a:cubicBezTo>
                    <a:cubicBezTo>
                      <a:pt x="174" y="87"/>
                      <a:pt x="174" y="87"/>
                      <a:pt x="174" y="87"/>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3" y="85"/>
                      <a:pt x="172" y="85"/>
                    </a:cubicBezTo>
                    <a:cubicBezTo>
                      <a:pt x="169" y="83"/>
                      <a:pt x="161" y="79"/>
                      <a:pt x="151" y="73"/>
                    </a:cubicBezTo>
                    <a:cubicBezTo>
                      <a:pt x="137" y="64"/>
                      <a:pt x="118" y="53"/>
                      <a:pt x="102" y="43"/>
                    </a:cubicBezTo>
                    <a:cubicBezTo>
                      <a:pt x="95" y="39"/>
                      <a:pt x="88" y="35"/>
                      <a:pt x="82" y="32"/>
                    </a:cubicBezTo>
                    <a:cubicBezTo>
                      <a:pt x="80" y="30"/>
                      <a:pt x="77" y="29"/>
                      <a:pt x="76" y="28"/>
                    </a:cubicBezTo>
                    <a:cubicBezTo>
                      <a:pt x="75" y="28"/>
                      <a:pt x="74" y="28"/>
                      <a:pt x="73" y="27"/>
                    </a:cubicBezTo>
                    <a:cubicBezTo>
                      <a:pt x="73" y="27"/>
                      <a:pt x="72" y="27"/>
                      <a:pt x="72" y="27"/>
                    </a:cubicBezTo>
                    <a:cubicBezTo>
                      <a:pt x="71" y="27"/>
                      <a:pt x="71" y="27"/>
                      <a:pt x="71" y="27"/>
                    </a:cubicBezTo>
                    <a:cubicBezTo>
                      <a:pt x="71" y="27"/>
                      <a:pt x="70" y="27"/>
                      <a:pt x="70" y="28"/>
                    </a:cubicBezTo>
                    <a:cubicBezTo>
                      <a:pt x="70" y="28"/>
                      <a:pt x="70" y="28"/>
                      <a:pt x="70" y="28"/>
                    </a:cubicBezTo>
                    <a:cubicBezTo>
                      <a:pt x="70" y="29"/>
                      <a:pt x="70" y="29"/>
                      <a:pt x="70" y="29"/>
                    </a:cubicBezTo>
                    <a:cubicBezTo>
                      <a:pt x="71" y="30"/>
                      <a:pt x="71" y="30"/>
                      <a:pt x="71" y="30"/>
                    </a:cubicBezTo>
                    <a:cubicBezTo>
                      <a:pt x="71" y="30"/>
                      <a:pt x="71" y="30"/>
                      <a:pt x="71" y="30"/>
                    </a:cubicBezTo>
                    <a:cubicBezTo>
                      <a:pt x="73" y="31"/>
                      <a:pt x="80" y="36"/>
                      <a:pt x="89" y="41"/>
                    </a:cubicBezTo>
                    <a:cubicBezTo>
                      <a:pt x="103" y="50"/>
                      <a:pt x="122" y="61"/>
                      <a:pt x="138" y="71"/>
                    </a:cubicBezTo>
                    <a:cubicBezTo>
                      <a:pt x="146" y="76"/>
                      <a:pt x="153" y="80"/>
                      <a:pt x="158" y="83"/>
                    </a:cubicBezTo>
                    <a:cubicBezTo>
                      <a:pt x="160" y="85"/>
                      <a:pt x="162" y="86"/>
                      <a:pt x="163" y="87"/>
                    </a:cubicBezTo>
                    <a:cubicBezTo>
                      <a:pt x="164" y="88"/>
                      <a:pt x="165" y="88"/>
                      <a:pt x="165" y="88"/>
                    </a:cubicBezTo>
                    <a:cubicBezTo>
                      <a:pt x="165" y="89"/>
                      <a:pt x="165" y="89"/>
                      <a:pt x="165" y="89"/>
                    </a:cubicBezTo>
                    <a:cubicBezTo>
                      <a:pt x="166" y="88"/>
                      <a:pt x="166" y="88"/>
                      <a:pt x="166" y="88"/>
                    </a:cubicBezTo>
                    <a:cubicBezTo>
                      <a:pt x="165" y="88"/>
                      <a:pt x="165" y="88"/>
                      <a:pt x="165" y="88"/>
                    </a:cubicBezTo>
                    <a:cubicBezTo>
                      <a:pt x="165" y="89"/>
                      <a:pt x="165" y="89"/>
                      <a:pt x="165" y="89"/>
                    </a:cubicBezTo>
                    <a:cubicBezTo>
                      <a:pt x="166" y="88"/>
                      <a:pt x="166" y="88"/>
                      <a:pt x="166" y="88"/>
                    </a:cubicBezTo>
                    <a:cubicBezTo>
                      <a:pt x="165" y="88"/>
                      <a:pt x="165" y="88"/>
                      <a:pt x="165" y="88"/>
                    </a:cubicBezTo>
                    <a:cubicBezTo>
                      <a:pt x="166" y="88"/>
                      <a:pt x="166" y="88"/>
                      <a:pt x="166" y="88"/>
                    </a:cubicBezTo>
                    <a:cubicBezTo>
                      <a:pt x="165" y="88"/>
                      <a:pt x="165" y="88"/>
                      <a:pt x="165" y="88"/>
                    </a:cubicBezTo>
                    <a:cubicBezTo>
                      <a:pt x="165" y="88"/>
                      <a:pt x="165" y="88"/>
                      <a:pt x="165" y="88"/>
                    </a:cubicBezTo>
                    <a:cubicBezTo>
                      <a:pt x="166" y="88"/>
                      <a:pt x="166" y="88"/>
                      <a:pt x="166" y="88"/>
                    </a:cubicBezTo>
                    <a:cubicBezTo>
                      <a:pt x="165" y="88"/>
                      <a:pt x="165" y="88"/>
                      <a:pt x="165" y="88"/>
                    </a:cubicBezTo>
                    <a:cubicBezTo>
                      <a:pt x="166" y="88"/>
                      <a:pt x="166" y="88"/>
                      <a:pt x="166" y="88"/>
                    </a:cubicBezTo>
                    <a:cubicBezTo>
                      <a:pt x="165" y="87"/>
                      <a:pt x="165" y="87"/>
                      <a:pt x="165" y="87"/>
                    </a:cubicBezTo>
                    <a:cubicBezTo>
                      <a:pt x="165" y="88"/>
                      <a:pt x="165" y="88"/>
                      <a:pt x="165" y="88"/>
                    </a:cubicBezTo>
                    <a:cubicBezTo>
                      <a:pt x="166" y="88"/>
                      <a:pt x="166" y="88"/>
                      <a:pt x="166" y="88"/>
                    </a:cubicBezTo>
                    <a:cubicBezTo>
                      <a:pt x="165" y="87"/>
                      <a:pt x="165" y="87"/>
                      <a:pt x="165" y="87"/>
                    </a:cubicBezTo>
                    <a:cubicBezTo>
                      <a:pt x="166" y="88"/>
                      <a:pt x="166" y="88"/>
                      <a:pt x="166" y="88"/>
                    </a:cubicBezTo>
                    <a:cubicBezTo>
                      <a:pt x="167" y="86"/>
                      <a:pt x="167" y="86"/>
                      <a:pt x="167" y="86"/>
                    </a:cubicBezTo>
                    <a:cubicBezTo>
                      <a:pt x="167" y="86"/>
                      <a:pt x="143" y="72"/>
                      <a:pt x="119" y="58"/>
                    </a:cubicBezTo>
                    <a:cubicBezTo>
                      <a:pt x="107" y="51"/>
                      <a:pt x="95" y="43"/>
                      <a:pt x="85" y="38"/>
                    </a:cubicBezTo>
                    <a:cubicBezTo>
                      <a:pt x="80" y="35"/>
                      <a:pt x="76" y="33"/>
                      <a:pt x="73" y="32"/>
                    </a:cubicBezTo>
                    <a:cubicBezTo>
                      <a:pt x="72" y="31"/>
                      <a:pt x="70" y="30"/>
                      <a:pt x="69" y="30"/>
                    </a:cubicBezTo>
                    <a:cubicBezTo>
                      <a:pt x="69" y="30"/>
                      <a:pt x="69" y="29"/>
                      <a:pt x="68" y="29"/>
                    </a:cubicBezTo>
                    <a:cubicBezTo>
                      <a:pt x="68" y="29"/>
                      <a:pt x="68" y="29"/>
                      <a:pt x="67" y="29"/>
                    </a:cubicBezTo>
                    <a:cubicBezTo>
                      <a:pt x="66" y="29"/>
                      <a:pt x="66" y="29"/>
                      <a:pt x="66" y="29"/>
                    </a:cubicBezTo>
                    <a:cubicBezTo>
                      <a:pt x="66" y="29"/>
                      <a:pt x="66" y="29"/>
                      <a:pt x="66" y="30"/>
                    </a:cubicBezTo>
                    <a:cubicBezTo>
                      <a:pt x="65" y="30"/>
                      <a:pt x="65" y="31"/>
                      <a:pt x="66" y="32"/>
                    </a:cubicBezTo>
                    <a:cubicBezTo>
                      <a:pt x="159" y="90"/>
                      <a:pt x="159" y="90"/>
                      <a:pt x="159" y="90"/>
                    </a:cubicBezTo>
                    <a:cubicBezTo>
                      <a:pt x="160" y="89"/>
                      <a:pt x="160" y="89"/>
                      <a:pt x="160" y="89"/>
                    </a:cubicBezTo>
                    <a:cubicBezTo>
                      <a:pt x="160" y="87"/>
                      <a:pt x="160" y="87"/>
                      <a:pt x="160" y="87"/>
                    </a:cubicBezTo>
                    <a:cubicBezTo>
                      <a:pt x="160" y="89"/>
                      <a:pt x="160" y="89"/>
                      <a:pt x="160" y="89"/>
                    </a:cubicBezTo>
                    <a:cubicBezTo>
                      <a:pt x="161" y="87"/>
                      <a:pt x="161" y="87"/>
                      <a:pt x="161" y="87"/>
                    </a:cubicBezTo>
                    <a:cubicBezTo>
                      <a:pt x="160" y="87"/>
                      <a:pt x="160" y="87"/>
                      <a:pt x="160" y="87"/>
                    </a:cubicBezTo>
                    <a:cubicBezTo>
                      <a:pt x="160" y="89"/>
                      <a:pt x="160" y="89"/>
                      <a:pt x="160" y="89"/>
                    </a:cubicBezTo>
                    <a:cubicBezTo>
                      <a:pt x="161" y="87"/>
                      <a:pt x="161" y="87"/>
                      <a:pt x="161" y="87"/>
                    </a:cubicBezTo>
                    <a:cubicBezTo>
                      <a:pt x="160" y="88"/>
                      <a:pt x="160" y="88"/>
                      <a:pt x="160" y="88"/>
                    </a:cubicBezTo>
                    <a:cubicBezTo>
                      <a:pt x="161" y="87"/>
                      <a:pt x="161" y="87"/>
                      <a:pt x="161" y="87"/>
                    </a:cubicBezTo>
                    <a:cubicBezTo>
                      <a:pt x="161" y="87"/>
                      <a:pt x="161" y="87"/>
                      <a:pt x="161" y="87"/>
                    </a:cubicBezTo>
                    <a:cubicBezTo>
                      <a:pt x="160" y="88"/>
                      <a:pt x="160" y="88"/>
                      <a:pt x="160" y="88"/>
                    </a:cubicBezTo>
                    <a:cubicBezTo>
                      <a:pt x="161" y="87"/>
                      <a:pt x="161" y="87"/>
                      <a:pt x="161" y="87"/>
                    </a:cubicBezTo>
                    <a:cubicBezTo>
                      <a:pt x="161" y="87"/>
                      <a:pt x="160" y="87"/>
                      <a:pt x="159" y="87"/>
                    </a:cubicBezTo>
                    <a:cubicBezTo>
                      <a:pt x="153" y="83"/>
                      <a:pt x="128" y="69"/>
                      <a:pt x="105" y="56"/>
                    </a:cubicBezTo>
                    <a:cubicBezTo>
                      <a:pt x="93" y="50"/>
                      <a:pt x="82" y="43"/>
                      <a:pt x="73" y="39"/>
                    </a:cubicBezTo>
                    <a:cubicBezTo>
                      <a:pt x="69" y="36"/>
                      <a:pt x="65" y="34"/>
                      <a:pt x="63" y="33"/>
                    </a:cubicBezTo>
                    <a:cubicBezTo>
                      <a:pt x="61" y="32"/>
                      <a:pt x="60" y="32"/>
                      <a:pt x="60" y="31"/>
                    </a:cubicBezTo>
                    <a:cubicBezTo>
                      <a:pt x="59" y="31"/>
                      <a:pt x="59" y="31"/>
                      <a:pt x="59" y="31"/>
                    </a:cubicBezTo>
                    <a:cubicBezTo>
                      <a:pt x="58" y="31"/>
                      <a:pt x="58" y="31"/>
                      <a:pt x="58" y="31"/>
                    </a:cubicBezTo>
                    <a:cubicBezTo>
                      <a:pt x="58" y="31"/>
                      <a:pt x="58" y="31"/>
                      <a:pt x="58" y="31"/>
                    </a:cubicBezTo>
                    <a:cubicBezTo>
                      <a:pt x="57" y="31"/>
                      <a:pt x="57" y="31"/>
                      <a:pt x="57" y="31"/>
                    </a:cubicBezTo>
                    <a:cubicBezTo>
                      <a:pt x="57" y="31"/>
                      <a:pt x="57" y="31"/>
                      <a:pt x="56" y="31"/>
                    </a:cubicBezTo>
                    <a:cubicBezTo>
                      <a:pt x="56" y="32"/>
                      <a:pt x="56" y="33"/>
                      <a:pt x="57" y="33"/>
                    </a:cubicBezTo>
                    <a:cubicBezTo>
                      <a:pt x="151" y="92"/>
                      <a:pt x="151" y="92"/>
                      <a:pt x="151" y="92"/>
                    </a:cubicBezTo>
                    <a:cubicBezTo>
                      <a:pt x="152" y="91"/>
                      <a:pt x="152" y="91"/>
                      <a:pt x="152" y="91"/>
                    </a:cubicBezTo>
                    <a:cubicBezTo>
                      <a:pt x="151" y="90"/>
                      <a:pt x="151" y="90"/>
                      <a:pt x="151" y="90"/>
                    </a:cubicBezTo>
                    <a:cubicBezTo>
                      <a:pt x="152" y="91"/>
                      <a:pt x="152" y="91"/>
                      <a:pt x="152" y="91"/>
                    </a:cubicBezTo>
                    <a:cubicBezTo>
                      <a:pt x="151" y="90"/>
                      <a:pt x="151" y="90"/>
                      <a:pt x="151" y="90"/>
                    </a:cubicBezTo>
                    <a:cubicBezTo>
                      <a:pt x="151" y="90"/>
                      <a:pt x="151" y="90"/>
                      <a:pt x="151" y="90"/>
                    </a:cubicBezTo>
                    <a:cubicBezTo>
                      <a:pt x="152" y="91"/>
                      <a:pt x="152" y="91"/>
                      <a:pt x="152" y="91"/>
                    </a:cubicBezTo>
                    <a:cubicBezTo>
                      <a:pt x="151" y="90"/>
                      <a:pt x="151" y="90"/>
                      <a:pt x="151" y="90"/>
                    </a:cubicBezTo>
                    <a:cubicBezTo>
                      <a:pt x="152" y="91"/>
                      <a:pt x="152" y="91"/>
                      <a:pt x="152" y="91"/>
                    </a:cubicBezTo>
                    <a:cubicBezTo>
                      <a:pt x="152" y="90"/>
                      <a:pt x="152" y="90"/>
                      <a:pt x="152" y="90"/>
                    </a:cubicBezTo>
                    <a:cubicBezTo>
                      <a:pt x="151" y="90"/>
                      <a:pt x="151" y="90"/>
                      <a:pt x="151" y="90"/>
                    </a:cubicBezTo>
                    <a:cubicBezTo>
                      <a:pt x="152" y="91"/>
                      <a:pt x="152" y="91"/>
                      <a:pt x="152" y="91"/>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1" y="89"/>
                      <a:pt x="150" y="89"/>
                    </a:cubicBezTo>
                    <a:cubicBezTo>
                      <a:pt x="142" y="85"/>
                      <a:pt x="117" y="71"/>
                      <a:pt x="95" y="58"/>
                    </a:cubicBezTo>
                    <a:cubicBezTo>
                      <a:pt x="83" y="52"/>
                      <a:pt x="72" y="45"/>
                      <a:pt x="64" y="41"/>
                    </a:cubicBezTo>
                    <a:cubicBezTo>
                      <a:pt x="56" y="36"/>
                      <a:pt x="51" y="33"/>
                      <a:pt x="51" y="33"/>
                    </a:cubicBezTo>
                    <a:cubicBezTo>
                      <a:pt x="51" y="33"/>
                      <a:pt x="50" y="33"/>
                      <a:pt x="50" y="33"/>
                    </a:cubicBezTo>
                    <a:cubicBezTo>
                      <a:pt x="49" y="33"/>
                      <a:pt x="49" y="34"/>
                      <a:pt x="49" y="34"/>
                    </a:cubicBezTo>
                    <a:cubicBezTo>
                      <a:pt x="49" y="35"/>
                      <a:pt x="49" y="35"/>
                      <a:pt x="49" y="35"/>
                    </a:cubicBezTo>
                    <a:cubicBezTo>
                      <a:pt x="50" y="35"/>
                      <a:pt x="50" y="35"/>
                      <a:pt x="50" y="35"/>
                    </a:cubicBezTo>
                    <a:cubicBezTo>
                      <a:pt x="50" y="36"/>
                      <a:pt x="51" y="36"/>
                      <a:pt x="52" y="37"/>
                    </a:cubicBezTo>
                    <a:cubicBezTo>
                      <a:pt x="65" y="46"/>
                      <a:pt x="145" y="95"/>
                      <a:pt x="145" y="95"/>
                    </a:cubicBezTo>
                    <a:cubicBezTo>
                      <a:pt x="146" y="94"/>
                      <a:pt x="146" y="94"/>
                      <a:pt x="146" y="94"/>
                    </a:cubicBezTo>
                    <a:cubicBezTo>
                      <a:pt x="145" y="93"/>
                      <a:pt x="145" y="93"/>
                      <a:pt x="145" y="93"/>
                    </a:cubicBezTo>
                    <a:cubicBezTo>
                      <a:pt x="146" y="94"/>
                      <a:pt x="146" y="94"/>
                      <a:pt x="146" y="94"/>
                    </a:cubicBezTo>
                    <a:cubicBezTo>
                      <a:pt x="146" y="93"/>
                      <a:pt x="146" y="93"/>
                      <a:pt x="146" y="93"/>
                    </a:cubicBezTo>
                    <a:cubicBezTo>
                      <a:pt x="145" y="93"/>
                      <a:pt x="145" y="93"/>
                      <a:pt x="145" y="93"/>
                    </a:cubicBezTo>
                    <a:cubicBezTo>
                      <a:pt x="146" y="94"/>
                      <a:pt x="146" y="94"/>
                      <a:pt x="146" y="94"/>
                    </a:cubicBezTo>
                    <a:cubicBezTo>
                      <a:pt x="146" y="93"/>
                      <a:pt x="146" y="93"/>
                      <a:pt x="146" y="93"/>
                    </a:cubicBezTo>
                    <a:cubicBezTo>
                      <a:pt x="146" y="94"/>
                      <a:pt x="146" y="94"/>
                      <a:pt x="146" y="94"/>
                    </a:cubicBezTo>
                    <a:cubicBezTo>
                      <a:pt x="146" y="93"/>
                      <a:pt x="146" y="93"/>
                      <a:pt x="146" y="93"/>
                    </a:cubicBezTo>
                    <a:cubicBezTo>
                      <a:pt x="146" y="93"/>
                      <a:pt x="146" y="93"/>
                      <a:pt x="146" y="93"/>
                    </a:cubicBezTo>
                    <a:cubicBezTo>
                      <a:pt x="146" y="94"/>
                      <a:pt x="146" y="94"/>
                      <a:pt x="146" y="94"/>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5" y="92"/>
                      <a:pt x="143" y="91"/>
                      <a:pt x="140" y="89"/>
                    </a:cubicBezTo>
                    <a:cubicBezTo>
                      <a:pt x="128" y="83"/>
                      <a:pt x="104" y="70"/>
                      <a:pt x="84" y="57"/>
                    </a:cubicBezTo>
                    <a:cubicBezTo>
                      <a:pt x="73" y="51"/>
                      <a:pt x="64" y="46"/>
                      <a:pt x="57" y="42"/>
                    </a:cubicBezTo>
                    <a:cubicBezTo>
                      <a:pt x="50" y="37"/>
                      <a:pt x="45" y="35"/>
                      <a:pt x="45" y="35"/>
                    </a:cubicBezTo>
                    <a:cubicBezTo>
                      <a:pt x="44" y="34"/>
                      <a:pt x="44" y="35"/>
                      <a:pt x="43" y="35"/>
                    </a:cubicBezTo>
                    <a:cubicBezTo>
                      <a:pt x="43" y="36"/>
                      <a:pt x="43" y="37"/>
                      <a:pt x="44" y="37"/>
                    </a:cubicBezTo>
                    <a:cubicBezTo>
                      <a:pt x="138" y="96"/>
                      <a:pt x="138" y="96"/>
                      <a:pt x="138" y="96"/>
                    </a:cubicBezTo>
                    <a:cubicBezTo>
                      <a:pt x="139" y="95"/>
                      <a:pt x="139" y="95"/>
                      <a:pt x="139" y="95"/>
                    </a:cubicBezTo>
                    <a:cubicBezTo>
                      <a:pt x="137" y="94"/>
                      <a:pt x="137" y="94"/>
                      <a:pt x="137" y="94"/>
                    </a:cubicBezTo>
                    <a:cubicBezTo>
                      <a:pt x="139" y="95"/>
                      <a:pt x="139" y="95"/>
                      <a:pt x="139" y="95"/>
                    </a:cubicBezTo>
                    <a:cubicBezTo>
                      <a:pt x="138" y="93"/>
                      <a:pt x="138" y="93"/>
                      <a:pt x="138" y="93"/>
                    </a:cubicBezTo>
                    <a:cubicBezTo>
                      <a:pt x="137" y="94"/>
                      <a:pt x="137" y="94"/>
                      <a:pt x="137" y="94"/>
                    </a:cubicBezTo>
                    <a:cubicBezTo>
                      <a:pt x="139" y="95"/>
                      <a:pt x="139" y="95"/>
                      <a:pt x="139" y="95"/>
                    </a:cubicBezTo>
                    <a:cubicBezTo>
                      <a:pt x="138" y="93"/>
                      <a:pt x="138" y="93"/>
                      <a:pt x="138" y="93"/>
                    </a:cubicBezTo>
                    <a:cubicBezTo>
                      <a:pt x="139" y="95"/>
                      <a:pt x="139" y="95"/>
                      <a:pt x="139" y="95"/>
                    </a:cubicBezTo>
                    <a:cubicBezTo>
                      <a:pt x="139" y="93"/>
                      <a:pt x="139" y="93"/>
                      <a:pt x="139" y="93"/>
                    </a:cubicBezTo>
                    <a:cubicBezTo>
                      <a:pt x="138" y="93"/>
                      <a:pt x="138" y="93"/>
                      <a:pt x="138" y="93"/>
                    </a:cubicBezTo>
                    <a:cubicBezTo>
                      <a:pt x="139" y="95"/>
                      <a:pt x="139" y="95"/>
                      <a:pt x="139" y="95"/>
                    </a:cubicBezTo>
                    <a:cubicBezTo>
                      <a:pt x="139" y="93"/>
                      <a:pt x="139" y="93"/>
                      <a:pt x="139" y="93"/>
                    </a:cubicBezTo>
                    <a:cubicBezTo>
                      <a:pt x="139" y="94"/>
                      <a:pt x="139" y="94"/>
                      <a:pt x="139" y="94"/>
                    </a:cubicBezTo>
                    <a:cubicBezTo>
                      <a:pt x="139" y="93"/>
                      <a:pt x="139" y="93"/>
                      <a:pt x="139" y="93"/>
                    </a:cubicBezTo>
                    <a:cubicBezTo>
                      <a:pt x="139" y="93"/>
                      <a:pt x="139" y="93"/>
                      <a:pt x="139" y="93"/>
                    </a:cubicBezTo>
                    <a:cubicBezTo>
                      <a:pt x="139" y="94"/>
                      <a:pt x="139" y="94"/>
                      <a:pt x="139" y="94"/>
                    </a:cubicBezTo>
                    <a:cubicBezTo>
                      <a:pt x="139" y="93"/>
                      <a:pt x="139" y="93"/>
                      <a:pt x="139" y="93"/>
                    </a:cubicBezTo>
                    <a:cubicBezTo>
                      <a:pt x="139" y="93"/>
                      <a:pt x="138" y="93"/>
                      <a:pt x="137" y="93"/>
                    </a:cubicBezTo>
                    <a:cubicBezTo>
                      <a:pt x="130" y="89"/>
                      <a:pt x="107" y="75"/>
                      <a:pt x="85" y="62"/>
                    </a:cubicBezTo>
                    <a:cubicBezTo>
                      <a:pt x="74" y="56"/>
                      <a:pt x="63" y="50"/>
                      <a:pt x="54" y="45"/>
                    </a:cubicBezTo>
                    <a:cubicBezTo>
                      <a:pt x="50" y="43"/>
                      <a:pt x="46" y="41"/>
                      <a:pt x="44" y="40"/>
                    </a:cubicBezTo>
                    <a:cubicBezTo>
                      <a:pt x="42" y="39"/>
                      <a:pt x="41" y="39"/>
                      <a:pt x="40" y="38"/>
                    </a:cubicBezTo>
                    <a:cubicBezTo>
                      <a:pt x="39" y="38"/>
                      <a:pt x="39" y="38"/>
                      <a:pt x="38" y="38"/>
                    </a:cubicBezTo>
                    <a:cubicBezTo>
                      <a:pt x="37" y="38"/>
                      <a:pt x="37" y="38"/>
                      <a:pt x="37" y="38"/>
                    </a:cubicBezTo>
                    <a:cubicBezTo>
                      <a:pt x="37" y="38"/>
                      <a:pt x="36" y="38"/>
                      <a:pt x="36" y="38"/>
                    </a:cubicBezTo>
                    <a:cubicBezTo>
                      <a:pt x="36" y="39"/>
                      <a:pt x="36" y="40"/>
                      <a:pt x="37" y="40"/>
                    </a:cubicBezTo>
                    <a:cubicBezTo>
                      <a:pt x="130" y="99"/>
                      <a:pt x="130" y="99"/>
                      <a:pt x="130" y="99"/>
                    </a:cubicBezTo>
                    <a:cubicBezTo>
                      <a:pt x="131" y="98"/>
                      <a:pt x="131" y="98"/>
                      <a:pt x="131" y="98"/>
                    </a:cubicBezTo>
                    <a:cubicBezTo>
                      <a:pt x="130" y="97"/>
                      <a:pt x="130" y="97"/>
                      <a:pt x="130" y="97"/>
                    </a:cubicBezTo>
                    <a:cubicBezTo>
                      <a:pt x="131" y="98"/>
                      <a:pt x="131" y="98"/>
                      <a:pt x="131" y="98"/>
                    </a:cubicBezTo>
                    <a:cubicBezTo>
                      <a:pt x="131" y="96"/>
                      <a:pt x="131" y="96"/>
                      <a:pt x="131" y="96"/>
                    </a:cubicBezTo>
                    <a:cubicBezTo>
                      <a:pt x="131" y="96"/>
                      <a:pt x="131" y="96"/>
                      <a:pt x="130" y="97"/>
                    </a:cubicBezTo>
                    <a:cubicBezTo>
                      <a:pt x="131" y="98"/>
                      <a:pt x="131" y="98"/>
                      <a:pt x="131" y="98"/>
                    </a:cubicBezTo>
                    <a:cubicBezTo>
                      <a:pt x="131" y="96"/>
                      <a:pt x="131" y="96"/>
                      <a:pt x="131" y="96"/>
                    </a:cubicBezTo>
                    <a:cubicBezTo>
                      <a:pt x="131" y="98"/>
                      <a:pt x="131" y="98"/>
                      <a:pt x="131" y="98"/>
                    </a:cubicBezTo>
                    <a:cubicBezTo>
                      <a:pt x="132" y="96"/>
                      <a:pt x="132" y="96"/>
                      <a:pt x="132" y="96"/>
                    </a:cubicBezTo>
                    <a:cubicBezTo>
                      <a:pt x="131" y="96"/>
                      <a:pt x="131" y="96"/>
                      <a:pt x="131" y="96"/>
                    </a:cubicBezTo>
                    <a:cubicBezTo>
                      <a:pt x="131" y="98"/>
                      <a:pt x="131" y="98"/>
                      <a:pt x="131" y="98"/>
                    </a:cubicBezTo>
                    <a:cubicBezTo>
                      <a:pt x="132" y="96"/>
                      <a:pt x="132" y="96"/>
                      <a:pt x="132" y="96"/>
                    </a:cubicBezTo>
                    <a:cubicBezTo>
                      <a:pt x="131" y="97"/>
                      <a:pt x="131" y="97"/>
                      <a:pt x="131" y="97"/>
                    </a:cubicBezTo>
                    <a:cubicBezTo>
                      <a:pt x="132" y="96"/>
                      <a:pt x="132" y="96"/>
                      <a:pt x="132" y="96"/>
                    </a:cubicBezTo>
                    <a:cubicBezTo>
                      <a:pt x="132" y="96"/>
                      <a:pt x="132" y="96"/>
                      <a:pt x="132" y="96"/>
                    </a:cubicBezTo>
                    <a:cubicBezTo>
                      <a:pt x="131" y="97"/>
                      <a:pt x="131" y="97"/>
                      <a:pt x="131" y="97"/>
                    </a:cubicBezTo>
                    <a:cubicBezTo>
                      <a:pt x="132" y="96"/>
                      <a:pt x="132" y="96"/>
                      <a:pt x="132" y="96"/>
                    </a:cubicBezTo>
                    <a:cubicBezTo>
                      <a:pt x="131" y="96"/>
                      <a:pt x="131" y="96"/>
                      <a:pt x="130" y="95"/>
                    </a:cubicBezTo>
                    <a:cubicBezTo>
                      <a:pt x="123" y="92"/>
                      <a:pt x="100" y="78"/>
                      <a:pt x="77" y="65"/>
                    </a:cubicBezTo>
                    <a:cubicBezTo>
                      <a:pt x="66" y="58"/>
                      <a:pt x="55" y="52"/>
                      <a:pt x="46" y="47"/>
                    </a:cubicBezTo>
                    <a:cubicBezTo>
                      <a:pt x="42" y="45"/>
                      <a:pt x="39" y="43"/>
                      <a:pt x="36" y="42"/>
                    </a:cubicBezTo>
                    <a:cubicBezTo>
                      <a:pt x="35" y="41"/>
                      <a:pt x="34" y="41"/>
                      <a:pt x="33" y="40"/>
                    </a:cubicBezTo>
                    <a:cubicBezTo>
                      <a:pt x="32" y="40"/>
                      <a:pt x="32" y="40"/>
                      <a:pt x="32" y="40"/>
                    </a:cubicBezTo>
                    <a:cubicBezTo>
                      <a:pt x="31" y="40"/>
                      <a:pt x="31" y="40"/>
                      <a:pt x="31" y="40"/>
                    </a:cubicBezTo>
                    <a:cubicBezTo>
                      <a:pt x="30" y="40"/>
                      <a:pt x="30" y="40"/>
                      <a:pt x="30" y="40"/>
                    </a:cubicBezTo>
                    <a:cubicBezTo>
                      <a:pt x="30" y="40"/>
                      <a:pt x="30" y="40"/>
                      <a:pt x="29" y="40"/>
                    </a:cubicBezTo>
                    <a:cubicBezTo>
                      <a:pt x="29" y="41"/>
                      <a:pt x="29" y="42"/>
                      <a:pt x="30" y="42"/>
                    </a:cubicBezTo>
                    <a:cubicBezTo>
                      <a:pt x="122" y="100"/>
                      <a:pt x="122" y="100"/>
                      <a:pt x="122" y="100"/>
                    </a:cubicBezTo>
                    <a:cubicBezTo>
                      <a:pt x="123" y="99"/>
                      <a:pt x="123" y="99"/>
                      <a:pt x="123" y="99"/>
                    </a:cubicBezTo>
                    <a:cubicBezTo>
                      <a:pt x="124" y="98"/>
                      <a:pt x="124" y="98"/>
                      <a:pt x="124" y="98"/>
                    </a:cubicBezTo>
                    <a:cubicBezTo>
                      <a:pt x="124" y="98"/>
                      <a:pt x="100" y="83"/>
                      <a:pt x="76" y="69"/>
                    </a:cubicBezTo>
                    <a:cubicBezTo>
                      <a:pt x="63" y="62"/>
                      <a:pt x="51" y="55"/>
                      <a:pt x="41" y="50"/>
                    </a:cubicBezTo>
                    <a:cubicBezTo>
                      <a:pt x="36" y="47"/>
                      <a:pt x="32" y="45"/>
                      <a:pt x="29" y="43"/>
                    </a:cubicBezTo>
                    <a:cubicBezTo>
                      <a:pt x="28" y="43"/>
                      <a:pt x="26" y="42"/>
                      <a:pt x="25" y="41"/>
                    </a:cubicBezTo>
                    <a:cubicBezTo>
                      <a:pt x="25" y="41"/>
                      <a:pt x="24" y="41"/>
                      <a:pt x="24" y="41"/>
                    </a:cubicBezTo>
                    <a:cubicBezTo>
                      <a:pt x="24" y="41"/>
                      <a:pt x="23" y="41"/>
                      <a:pt x="23" y="41"/>
                    </a:cubicBezTo>
                    <a:cubicBezTo>
                      <a:pt x="22" y="41"/>
                      <a:pt x="22" y="41"/>
                      <a:pt x="22" y="41"/>
                    </a:cubicBezTo>
                    <a:cubicBezTo>
                      <a:pt x="22" y="41"/>
                      <a:pt x="22" y="41"/>
                      <a:pt x="22" y="41"/>
                    </a:cubicBezTo>
                    <a:cubicBezTo>
                      <a:pt x="21" y="42"/>
                      <a:pt x="21" y="42"/>
                      <a:pt x="21" y="42"/>
                    </a:cubicBezTo>
                    <a:cubicBezTo>
                      <a:pt x="21" y="43"/>
                      <a:pt x="22" y="43"/>
                      <a:pt x="22" y="43"/>
                    </a:cubicBezTo>
                    <a:cubicBezTo>
                      <a:pt x="22" y="44"/>
                      <a:pt x="22" y="44"/>
                      <a:pt x="22" y="44"/>
                    </a:cubicBezTo>
                    <a:cubicBezTo>
                      <a:pt x="22" y="44"/>
                      <a:pt x="23" y="44"/>
                      <a:pt x="24" y="45"/>
                    </a:cubicBezTo>
                    <a:cubicBezTo>
                      <a:pt x="37" y="54"/>
                      <a:pt x="118" y="103"/>
                      <a:pt x="118" y="103"/>
                    </a:cubicBezTo>
                    <a:cubicBezTo>
                      <a:pt x="119" y="102"/>
                      <a:pt x="119" y="102"/>
                      <a:pt x="119" y="102"/>
                    </a:cubicBezTo>
                    <a:cubicBezTo>
                      <a:pt x="119" y="101"/>
                      <a:pt x="119" y="101"/>
                      <a:pt x="119" y="101"/>
                    </a:cubicBezTo>
                    <a:cubicBezTo>
                      <a:pt x="119" y="101"/>
                      <a:pt x="95" y="86"/>
                      <a:pt x="70" y="72"/>
                    </a:cubicBezTo>
                    <a:cubicBezTo>
                      <a:pt x="57" y="65"/>
                      <a:pt x="45" y="57"/>
                      <a:pt x="35" y="52"/>
                    </a:cubicBezTo>
                    <a:cubicBezTo>
                      <a:pt x="30" y="49"/>
                      <a:pt x="25" y="47"/>
                      <a:pt x="22" y="45"/>
                    </a:cubicBezTo>
                    <a:cubicBezTo>
                      <a:pt x="20" y="44"/>
                      <a:pt x="19" y="44"/>
                      <a:pt x="18" y="43"/>
                    </a:cubicBezTo>
                    <a:cubicBezTo>
                      <a:pt x="17" y="43"/>
                      <a:pt x="16" y="43"/>
                      <a:pt x="15" y="43"/>
                    </a:cubicBezTo>
                    <a:cubicBezTo>
                      <a:pt x="14" y="43"/>
                      <a:pt x="14" y="43"/>
                      <a:pt x="14" y="43"/>
                    </a:cubicBezTo>
                    <a:cubicBezTo>
                      <a:pt x="14" y="43"/>
                      <a:pt x="14" y="43"/>
                      <a:pt x="13" y="43"/>
                    </a:cubicBezTo>
                    <a:cubicBezTo>
                      <a:pt x="13" y="44"/>
                      <a:pt x="13" y="44"/>
                      <a:pt x="13" y="45"/>
                    </a:cubicBezTo>
                    <a:cubicBezTo>
                      <a:pt x="13" y="45"/>
                      <a:pt x="13" y="45"/>
                      <a:pt x="14" y="45"/>
                    </a:cubicBezTo>
                    <a:cubicBezTo>
                      <a:pt x="14" y="45"/>
                      <a:pt x="15" y="46"/>
                      <a:pt x="18" y="48"/>
                    </a:cubicBezTo>
                    <a:cubicBezTo>
                      <a:pt x="27" y="53"/>
                      <a:pt x="50" y="67"/>
                      <a:pt x="71" y="79"/>
                    </a:cubicBezTo>
                    <a:cubicBezTo>
                      <a:pt x="81" y="86"/>
                      <a:pt x="91" y="92"/>
                      <a:pt x="98" y="96"/>
                    </a:cubicBezTo>
                    <a:cubicBezTo>
                      <a:pt x="102" y="99"/>
                      <a:pt x="104" y="101"/>
                      <a:pt x="106" y="102"/>
                    </a:cubicBezTo>
                    <a:cubicBezTo>
                      <a:pt x="107" y="103"/>
                      <a:pt x="108"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10" y="104"/>
                      <a:pt x="110" y="104"/>
                      <a:pt x="110" y="104"/>
                    </a:cubicBezTo>
                    <a:cubicBezTo>
                      <a:pt x="109" y="104"/>
                      <a:pt x="109" y="104"/>
                      <a:pt x="109" y="104"/>
                    </a:cubicBezTo>
                    <a:cubicBezTo>
                      <a:pt x="109" y="104"/>
                      <a:pt x="109" y="104"/>
                      <a:pt x="109" y="104"/>
                    </a:cubicBezTo>
                    <a:cubicBezTo>
                      <a:pt x="110" y="104"/>
                      <a:pt x="110" y="104"/>
                      <a:pt x="110" y="104"/>
                    </a:cubicBezTo>
                    <a:cubicBezTo>
                      <a:pt x="109" y="104"/>
                      <a:pt x="109" y="104"/>
                      <a:pt x="109" y="104"/>
                    </a:cubicBezTo>
                    <a:cubicBezTo>
                      <a:pt x="110" y="104"/>
                      <a:pt x="110" y="104"/>
                      <a:pt x="110" y="104"/>
                    </a:cubicBezTo>
                    <a:cubicBezTo>
                      <a:pt x="109" y="103"/>
                      <a:pt x="109" y="103"/>
                      <a:pt x="109" y="103"/>
                    </a:cubicBezTo>
                    <a:cubicBezTo>
                      <a:pt x="109" y="104"/>
                      <a:pt x="109" y="104"/>
                      <a:pt x="109" y="104"/>
                    </a:cubicBezTo>
                    <a:cubicBezTo>
                      <a:pt x="110" y="104"/>
                      <a:pt x="110" y="104"/>
                      <a:pt x="110" y="104"/>
                    </a:cubicBezTo>
                    <a:cubicBezTo>
                      <a:pt x="109" y="103"/>
                      <a:pt x="109" y="103"/>
                      <a:pt x="109" y="103"/>
                    </a:cubicBezTo>
                    <a:cubicBezTo>
                      <a:pt x="111" y="104"/>
                      <a:pt x="111" y="104"/>
                      <a:pt x="111" y="104"/>
                    </a:cubicBezTo>
                    <a:cubicBezTo>
                      <a:pt x="109" y="103"/>
                      <a:pt x="109" y="103"/>
                      <a:pt x="109" y="103"/>
                    </a:cubicBezTo>
                    <a:cubicBezTo>
                      <a:pt x="110" y="104"/>
                      <a:pt x="110" y="104"/>
                      <a:pt x="110" y="104"/>
                    </a:cubicBezTo>
                    <a:cubicBezTo>
                      <a:pt x="110" y="103"/>
                      <a:pt x="110" y="103"/>
                      <a:pt x="110" y="103"/>
                    </a:cubicBezTo>
                    <a:cubicBezTo>
                      <a:pt x="109" y="103"/>
                      <a:pt x="109" y="103"/>
                      <a:pt x="109" y="103"/>
                    </a:cubicBezTo>
                    <a:cubicBezTo>
                      <a:pt x="110" y="104"/>
                      <a:pt x="110" y="104"/>
                      <a:pt x="110" y="104"/>
                    </a:cubicBezTo>
                    <a:cubicBezTo>
                      <a:pt x="110" y="103"/>
                      <a:pt x="110" y="103"/>
                      <a:pt x="110" y="103"/>
                    </a:cubicBezTo>
                    <a:cubicBezTo>
                      <a:pt x="110" y="104"/>
                      <a:pt x="110" y="104"/>
                      <a:pt x="110" y="104"/>
                    </a:cubicBezTo>
                    <a:cubicBezTo>
                      <a:pt x="110" y="103"/>
                      <a:pt x="110" y="103"/>
                      <a:pt x="110" y="103"/>
                    </a:cubicBezTo>
                    <a:cubicBezTo>
                      <a:pt x="110" y="103"/>
                      <a:pt x="110" y="103"/>
                      <a:pt x="110" y="103"/>
                    </a:cubicBezTo>
                    <a:cubicBezTo>
                      <a:pt x="110" y="104"/>
                      <a:pt x="110" y="104"/>
                      <a:pt x="110" y="104"/>
                    </a:cubicBezTo>
                    <a:cubicBezTo>
                      <a:pt x="110" y="103"/>
                      <a:pt x="110" y="103"/>
                      <a:pt x="110" y="103"/>
                    </a:cubicBezTo>
                    <a:cubicBezTo>
                      <a:pt x="110" y="103"/>
                      <a:pt x="110" y="103"/>
                      <a:pt x="110" y="103"/>
                    </a:cubicBezTo>
                    <a:cubicBezTo>
                      <a:pt x="111" y="103"/>
                      <a:pt x="111" y="103"/>
                      <a:pt x="111" y="103"/>
                    </a:cubicBezTo>
                    <a:cubicBezTo>
                      <a:pt x="110" y="103"/>
                      <a:pt x="110" y="103"/>
                      <a:pt x="110" y="103"/>
                    </a:cubicBezTo>
                    <a:cubicBezTo>
                      <a:pt x="110" y="103"/>
                      <a:pt x="110" y="103"/>
                      <a:pt x="110" y="103"/>
                    </a:cubicBezTo>
                    <a:cubicBezTo>
                      <a:pt x="111" y="103"/>
                      <a:pt x="111" y="103"/>
                      <a:pt x="111" y="103"/>
                    </a:cubicBezTo>
                    <a:cubicBezTo>
                      <a:pt x="111" y="103"/>
                      <a:pt x="111" y="103"/>
                      <a:pt x="111" y="103"/>
                    </a:cubicBezTo>
                    <a:cubicBezTo>
                      <a:pt x="110" y="103"/>
                      <a:pt x="110" y="102"/>
                      <a:pt x="109" y="102"/>
                    </a:cubicBezTo>
                    <a:cubicBezTo>
                      <a:pt x="101" y="98"/>
                      <a:pt x="77" y="84"/>
                      <a:pt x="55" y="70"/>
                    </a:cubicBezTo>
                    <a:cubicBezTo>
                      <a:pt x="44" y="64"/>
                      <a:pt x="33" y="57"/>
                      <a:pt x="24" y="53"/>
                    </a:cubicBezTo>
                    <a:cubicBezTo>
                      <a:pt x="20" y="50"/>
                      <a:pt x="17" y="48"/>
                      <a:pt x="14" y="47"/>
                    </a:cubicBezTo>
                    <a:cubicBezTo>
                      <a:pt x="12" y="46"/>
                      <a:pt x="11" y="46"/>
                      <a:pt x="10" y="45"/>
                    </a:cubicBezTo>
                    <a:cubicBezTo>
                      <a:pt x="9" y="45"/>
                      <a:pt x="9" y="45"/>
                      <a:pt x="8" y="45"/>
                    </a:cubicBezTo>
                    <a:cubicBezTo>
                      <a:pt x="7" y="45"/>
                      <a:pt x="7" y="45"/>
                      <a:pt x="7" y="45"/>
                    </a:cubicBezTo>
                    <a:cubicBezTo>
                      <a:pt x="7" y="45"/>
                      <a:pt x="6" y="45"/>
                      <a:pt x="6" y="45"/>
                    </a:cubicBezTo>
                    <a:cubicBezTo>
                      <a:pt x="6" y="46"/>
                      <a:pt x="6" y="46"/>
                      <a:pt x="6" y="46"/>
                    </a:cubicBezTo>
                    <a:cubicBezTo>
                      <a:pt x="6" y="47"/>
                      <a:pt x="6" y="47"/>
                      <a:pt x="6" y="47"/>
                    </a:cubicBezTo>
                    <a:cubicBezTo>
                      <a:pt x="6" y="47"/>
                      <a:pt x="6" y="47"/>
                      <a:pt x="6" y="47"/>
                    </a:cubicBezTo>
                    <a:cubicBezTo>
                      <a:pt x="7" y="48"/>
                      <a:pt x="7" y="48"/>
                      <a:pt x="7" y="48"/>
                    </a:cubicBezTo>
                    <a:cubicBezTo>
                      <a:pt x="9" y="49"/>
                      <a:pt x="16" y="53"/>
                      <a:pt x="25" y="59"/>
                    </a:cubicBezTo>
                    <a:cubicBezTo>
                      <a:pt x="53" y="76"/>
                      <a:pt x="101" y="107"/>
                      <a:pt x="101" y="107"/>
                    </a:cubicBezTo>
                    <a:cubicBezTo>
                      <a:pt x="102" y="105"/>
                      <a:pt x="102" y="105"/>
                      <a:pt x="102" y="105"/>
                    </a:cubicBezTo>
                    <a:cubicBezTo>
                      <a:pt x="103" y="104"/>
                      <a:pt x="103" y="104"/>
                      <a:pt x="103" y="104"/>
                    </a:cubicBezTo>
                    <a:cubicBezTo>
                      <a:pt x="103" y="104"/>
                      <a:pt x="79" y="90"/>
                      <a:pt x="54" y="75"/>
                    </a:cubicBezTo>
                    <a:cubicBezTo>
                      <a:pt x="41" y="68"/>
                      <a:pt x="29" y="61"/>
                      <a:pt x="19" y="56"/>
                    </a:cubicBezTo>
                    <a:cubicBezTo>
                      <a:pt x="15" y="53"/>
                      <a:pt x="10" y="51"/>
                      <a:pt x="7" y="49"/>
                    </a:cubicBezTo>
                    <a:cubicBezTo>
                      <a:pt x="6" y="48"/>
                      <a:pt x="5" y="48"/>
                      <a:pt x="4" y="47"/>
                    </a:cubicBezTo>
                    <a:cubicBezTo>
                      <a:pt x="3" y="47"/>
                      <a:pt x="3" y="47"/>
                      <a:pt x="3" y="47"/>
                    </a:cubicBezTo>
                    <a:cubicBezTo>
                      <a:pt x="2" y="47"/>
                      <a:pt x="2" y="47"/>
                      <a:pt x="1" y="47"/>
                    </a:cubicBezTo>
                    <a:cubicBezTo>
                      <a:pt x="1" y="47"/>
                      <a:pt x="1" y="47"/>
                      <a:pt x="1" y="47"/>
                    </a:cubicBezTo>
                    <a:cubicBezTo>
                      <a:pt x="1" y="47"/>
                      <a:pt x="0" y="47"/>
                      <a:pt x="0" y="47"/>
                    </a:cubicBezTo>
                    <a:cubicBezTo>
                      <a:pt x="0" y="48"/>
                      <a:pt x="0" y="48"/>
                      <a:pt x="0" y="48"/>
                    </a:cubicBezTo>
                    <a:cubicBezTo>
                      <a:pt x="0" y="49"/>
                      <a:pt x="0" y="49"/>
                      <a:pt x="1" y="49"/>
                    </a:cubicBezTo>
                    <a:cubicBezTo>
                      <a:pt x="1" y="49"/>
                      <a:pt x="6" y="53"/>
                      <a:pt x="15" y="58"/>
                    </a:cubicBezTo>
                    <a:cubicBezTo>
                      <a:pt x="28" y="67"/>
                      <a:pt x="48" y="79"/>
                      <a:pt x="65" y="89"/>
                    </a:cubicBezTo>
                    <a:cubicBezTo>
                      <a:pt x="73" y="94"/>
                      <a:pt x="80" y="99"/>
                      <a:pt x="86" y="102"/>
                    </a:cubicBezTo>
                    <a:cubicBezTo>
                      <a:pt x="89" y="104"/>
                      <a:pt x="91" y="105"/>
                      <a:pt x="92" y="106"/>
                    </a:cubicBezTo>
                    <a:cubicBezTo>
                      <a:pt x="93" y="107"/>
                      <a:pt x="93" y="107"/>
                      <a:pt x="94" y="108"/>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5" y="107"/>
                      <a:pt x="95" y="107"/>
                      <a:pt x="95" y="107"/>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5" y="107"/>
                      <a:pt x="95" y="107"/>
                      <a:pt x="95" y="107"/>
                    </a:cubicBezTo>
                    <a:cubicBezTo>
                      <a:pt x="94" y="107"/>
                      <a:pt x="94" y="107"/>
                      <a:pt x="94" y="107"/>
                    </a:cubicBezTo>
                    <a:cubicBezTo>
                      <a:pt x="94" y="108"/>
                      <a:pt x="94" y="108"/>
                      <a:pt x="94" y="108"/>
                    </a:cubicBezTo>
                    <a:cubicBezTo>
                      <a:pt x="95" y="107"/>
                      <a:pt x="95" y="107"/>
                      <a:pt x="95" y="107"/>
                    </a:cubicBezTo>
                    <a:cubicBezTo>
                      <a:pt x="94" y="107"/>
                      <a:pt x="94" y="107"/>
                      <a:pt x="94" y="107"/>
                    </a:cubicBezTo>
                    <a:cubicBezTo>
                      <a:pt x="95" y="107"/>
                      <a:pt x="95" y="107"/>
                      <a:pt x="95" y="107"/>
                    </a:cubicBezTo>
                    <a:cubicBezTo>
                      <a:pt x="94" y="107"/>
                      <a:pt x="94" y="107"/>
                      <a:pt x="94" y="107"/>
                    </a:cubicBezTo>
                    <a:cubicBezTo>
                      <a:pt x="94" y="107"/>
                      <a:pt x="94" y="107"/>
                      <a:pt x="94" y="107"/>
                    </a:cubicBezTo>
                    <a:cubicBezTo>
                      <a:pt x="95" y="107"/>
                      <a:pt x="95" y="107"/>
                      <a:pt x="95" y="107"/>
                    </a:cubicBezTo>
                    <a:cubicBezTo>
                      <a:pt x="94" y="107"/>
                      <a:pt x="94" y="107"/>
                      <a:pt x="94" y="107"/>
                    </a:cubicBezTo>
                    <a:cubicBezTo>
                      <a:pt x="95" y="107"/>
                      <a:pt x="95" y="107"/>
                      <a:pt x="95" y="107"/>
                    </a:cubicBezTo>
                    <a:cubicBezTo>
                      <a:pt x="94" y="106"/>
                      <a:pt x="94" y="106"/>
                      <a:pt x="94" y="106"/>
                    </a:cubicBezTo>
                    <a:cubicBezTo>
                      <a:pt x="95" y="107"/>
                      <a:pt x="95" y="107"/>
                      <a:pt x="95" y="107"/>
                    </a:cubicBezTo>
                    <a:cubicBezTo>
                      <a:pt x="95" y="105"/>
                      <a:pt x="95" y="105"/>
                      <a:pt x="95" y="105"/>
                    </a:cubicBezTo>
                    <a:cubicBezTo>
                      <a:pt x="94" y="106"/>
                      <a:pt x="94" y="106"/>
                      <a:pt x="94" y="106"/>
                    </a:cubicBezTo>
                    <a:cubicBezTo>
                      <a:pt x="95" y="107"/>
                      <a:pt x="95" y="107"/>
                      <a:pt x="95" y="107"/>
                    </a:cubicBezTo>
                    <a:cubicBezTo>
                      <a:pt x="95" y="105"/>
                      <a:pt x="95" y="105"/>
                      <a:pt x="95" y="105"/>
                    </a:cubicBezTo>
                    <a:cubicBezTo>
                      <a:pt x="95" y="107"/>
                      <a:pt x="95" y="107"/>
                      <a:pt x="95" y="107"/>
                    </a:cubicBezTo>
                    <a:cubicBezTo>
                      <a:pt x="95" y="105"/>
                      <a:pt x="95" y="105"/>
                      <a:pt x="95" y="105"/>
                    </a:cubicBezTo>
                    <a:cubicBezTo>
                      <a:pt x="95" y="105"/>
                      <a:pt x="95" y="105"/>
                      <a:pt x="95" y="105"/>
                    </a:cubicBezTo>
                    <a:cubicBezTo>
                      <a:pt x="95" y="107"/>
                      <a:pt x="95" y="107"/>
                      <a:pt x="95" y="107"/>
                    </a:cubicBezTo>
                    <a:cubicBezTo>
                      <a:pt x="95" y="105"/>
                      <a:pt x="95" y="105"/>
                      <a:pt x="95" y="105"/>
                    </a:cubicBezTo>
                    <a:cubicBezTo>
                      <a:pt x="95" y="106"/>
                      <a:pt x="95" y="106"/>
                      <a:pt x="95" y="106"/>
                    </a:cubicBezTo>
                    <a:cubicBezTo>
                      <a:pt x="95" y="105"/>
                      <a:pt x="95" y="105"/>
                      <a:pt x="95" y="105"/>
                    </a:cubicBezTo>
                    <a:cubicBezTo>
                      <a:pt x="95" y="105"/>
                      <a:pt x="95" y="105"/>
                      <a:pt x="95" y="105"/>
                    </a:cubicBezTo>
                    <a:cubicBezTo>
                      <a:pt x="95" y="106"/>
                      <a:pt x="95" y="106"/>
                      <a:pt x="95" y="106"/>
                    </a:cubicBezTo>
                    <a:cubicBezTo>
                      <a:pt x="95" y="105"/>
                      <a:pt x="95" y="105"/>
                      <a:pt x="95" y="105"/>
                    </a:cubicBezTo>
                    <a:cubicBezTo>
                      <a:pt x="95" y="105"/>
                      <a:pt x="95" y="105"/>
                      <a:pt x="94" y="105"/>
                    </a:cubicBezTo>
                    <a:cubicBezTo>
                      <a:pt x="87" y="101"/>
                      <a:pt x="66" y="88"/>
                      <a:pt x="46" y="76"/>
                    </a:cubicBezTo>
                    <a:cubicBezTo>
                      <a:pt x="35" y="70"/>
                      <a:pt x="26" y="64"/>
                      <a:pt x="18" y="60"/>
                    </a:cubicBezTo>
                    <a:cubicBezTo>
                      <a:pt x="14" y="58"/>
                      <a:pt x="11" y="56"/>
                      <a:pt x="8" y="54"/>
                    </a:cubicBezTo>
                    <a:cubicBezTo>
                      <a:pt x="7" y="54"/>
                      <a:pt x="6" y="53"/>
                      <a:pt x="5" y="53"/>
                    </a:cubicBezTo>
                    <a:cubicBezTo>
                      <a:pt x="5" y="53"/>
                      <a:pt x="5" y="53"/>
                      <a:pt x="4" y="53"/>
                    </a:cubicBezTo>
                    <a:cubicBezTo>
                      <a:pt x="4" y="52"/>
                      <a:pt x="4" y="52"/>
                      <a:pt x="3" y="52"/>
                    </a:cubicBezTo>
                    <a:cubicBezTo>
                      <a:pt x="3" y="52"/>
                      <a:pt x="3" y="52"/>
                      <a:pt x="3" y="52"/>
                    </a:cubicBezTo>
                    <a:cubicBezTo>
                      <a:pt x="2" y="53"/>
                      <a:pt x="2" y="53"/>
                      <a:pt x="2" y="53"/>
                    </a:cubicBezTo>
                    <a:cubicBezTo>
                      <a:pt x="1" y="54"/>
                      <a:pt x="1" y="55"/>
                      <a:pt x="2" y="55"/>
                    </a:cubicBezTo>
                    <a:cubicBezTo>
                      <a:pt x="89" y="110"/>
                      <a:pt x="89" y="110"/>
                      <a:pt x="89" y="110"/>
                    </a:cubicBezTo>
                    <a:cubicBezTo>
                      <a:pt x="90" y="108"/>
                      <a:pt x="90" y="108"/>
                      <a:pt x="90" y="108"/>
                    </a:cubicBezTo>
                    <a:cubicBezTo>
                      <a:pt x="89" y="108"/>
                      <a:pt x="89" y="108"/>
                      <a:pt x="89" y="108"/>
                    </a:cubicBezTo>
                    <a:cubicBezTo>
                      <a:pt x="90" y="108"/>
                      <a:pt x="90" y="108"/>
                      <a:pt x="90" y="108"/>
                    </a:cubicBezTo>
                    <a:cubicBezTo>
                      <a:pt x="90" y="107"/>
                      <a:pt x="90" y="107"/>
                      <a:pt x="90" y="107"/>
                    </a:cubicBezTo>
                    <a:cubicBezTo>
                      <a:pt x="89" y="108"/>
                      <a:pt x="89" y="108"/>
                      <a:pt x="89" y="108"/>
                    </a:cubicBezTo>
                    <a:cubicBezTo>
                      <a:pt x="90" y="108"/>
                      <a:pt x="90" y="108"/>
                      <a:pt x="90" y="108"/>
                    </a:cubicBezTo>
                    <a:cubicBezTo>
                      <a:pt x="90" y="107"/>
                      <a:pt x="90" y="107"/>
                      <a:pt x="90" y="107"/>
                    </a:cubicBezTo>
                    <a:cubicBezTo>
                      <a:pt x="90" y="108"/>
                      <a:pt x="90" y="108"/>
                      <a:pt x="90" y="108"/>
                    </a:cubicBezTo>
                    <a:cubicBezTo>
                      <a:pt x="90" y="107"/>
                      <a:pt x="90" y="107"/>
                      <a:pt x="90" y="107"/>
                    </a:cubicBezTo>
                    <a:cubicBezTo>
                      <a:pt x="90" y="107"/>
                      <a:pt x="90" y="107"/>
                      <a:pt x="90" y="107"/>
                    </a:cubicBezTo>
                    <a:cubicBezTo>
                      <a:pt x="90" y="108"/>
                      <a:pt x="90" y="108"/>
                      <a:pt x="90" y="108"/>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89" y="107"/>
                      <a:pt x="88" y="106"/>
                    </a:cubicBezTo>
                    <a:cubicBezTo>
                      <a:pt x="85" y="105"/>
                      <a:pt x="78" y="101"/>
                      <a:pt x="69" y="96"/>
                    </a:cubicBezTo>
                    <a:cubicBezTo>
                      <a:pt x="56" y="89"/>
                      <a:pt x="40" y="80"/>
                      <a:pt x="27" y="72"/>
                    </a:cubicBezTo>
                    <a:cubicBezTo>
                      <a:pt x="20" y="68"/>
                      <a:pt x="15" y="65"/>
                      <a:pt x="10" y="62"/>
                    </a:cubicBezTo>
                    <a:cubicBezTo>
                      <a:pt x="8" y="61"/>
                      <a:pt x="6" y="60"/>
                      <a:pt x="5" y="59"/>
                    </a:cubicBezTo>
                    <a:cubicBezTo>
                      <a:pt x="4" y="59"/>
                      <a:pt x="4" y="59"/>
                      <a:pt x="3" y="58"/>
                    </a:cubicBezTo>
                    <a:cubicBezTo>
                      <a:pt x="3" y="58"/>
                      <a:pt x="3" y="58"/>
                      <a:pt x="3" y="58"/>
                    </a:cubicBezTo>
                    <a:cubicBezTo>
                      <a:pt x="2" y="58"/>
                      <a:pt x="2" y="58"/>
                      <a:pt x="2" y="58"/>
                    </a:cubicBezTo>
                    <a:cubicBezTo>
                      <a:pt x="1" y="58"/>
                      <a:pt x="1" y="58"/>
                      <a:pt x="1" y="58"/>
                    </a:cubicBezTo>
                    <a:cubicBezTo>
                      <a:pt x="1" y="59"/>
                      <a:pt x="1" y="59"/>
                      <a:pt x="1" y="59"/>
                    </a:cubicBezTo>
                    <a:cubicBezTo>
                      <a:pt x="2" y="59"/>
                      <a:pt x="2" y="59"/>
                      <a:pt x="2" y="59"/>
                    </a:cubicBezTo>
                    <a:cubicBezTo>
                      <a:pt x="1" y="59"/>
                      <a:pt x="1" y="59"/>
                      <a:pt x="1" y="59"/>
                    </a:cubicBezTo>
                    <a:cubicBezTo>
                      <a:pt x="0" y="59"/>
                      <a:pt x="0" y="59"/>
                      <a:pt x="0" y="59"/>
                    </a:cubicBezTo>
                    <a:cubicBezTo>
                      <a:pt x="0" y="60"/>
                      <a:pt x="1" y="60"/>
                      <a:pt x="1" y="60"/>
                    </a:cubicBezTo>
                    <a:cubicBezTo>
                      <a:pt x="1" y="61"/>
                      <a:pt x="1" y="61"/>
                      <a:pt x="1" y="61"/>
                    </a:cubicBezTo>
                    <a:cubicBezTo>
                      <a:pt x="2" y="62"/>
                      <a:pt x="4" y="63"/>
                      <a:pt x="7" y="65"/>
                    </a:cubicBezTo>
                    <a:cubicBezTo>
                      <a:pt x="26" y="78"/>
                      <a:pt x="82" y="112"/>
                      <a:pt x="82" y="112"/>
                    </a:cubicBezTo>
                    <a:cubicBezTo>
                      <a:pt x="83" y="110"/>
                      <a:pt x="83" y="110"/>
                      <a:pt x="83" y="110"/>
                    </a:cubicBezTo>
                    <a:cubicBezTo>
                      <a:pt x="84" y="109"/>
                      <a:pt x="84" y="109"/>
                      <a:pt x="84" y="109"/>
                    </a:cubicBezTo>
                    <a:cubicBezTo>
                      <a:pt x="3" y="65"/>
                      <a:pt x="3" y="65"/>
                      <a:pt x="3" y="65"/>
                    </a:cubicBezTo>
                    <a:cubicBezTo>
                      <a:pt x="2" y="65"/>
                      <a:pt x="1" y="65"/>
                      <a:pt x="1" y="66"/>
                    </a:cubicBezTo>
                    <a:cubicBezTo>
                      <a:pt x="0" y="66"/>
                      <a:pt x="0" y="67"/>
                      <a:pt x="1" y="68"/>
                    </a:cubicBezTo>
                    <a:cubicBezTo>
                      <a:pt x="1" y="68"/>
                      <a:pt x="6" y="70"/>
                      <a:pt x="13" y="75"/>
                    </a:cubicBezTo>
                    <a:cubicBezTo>
                      <a:pt x="24" y="81"/>
                      <a:pt x="39" y="91"/>
                      <a:pt x="53" y="99"/>
                    </a:cubicBezTo>
                    <a:cubicBezTo>
                      <a:pt x="59" y="103"/>
                      <a:pt x="65" y="107"/>
                      <a:pt x="70" y="110"/>
                    </a:cubicBezTo>
                    <a:cubicBezTo>
                      <a:pt x="72" y="111"/>
                      <a:pt x="73" y="112"/>
                      <a:pt x="75" y="113"/>
                    </a:cubicBezTo>
                    <a:cubicBezTo>
                      <a:pt x="75" y="114"/>
                      <a:pt x="76" y="114"/>
                      <a:pt x="76" y="114"/>
                    </a:cubicBezTo>
                    <a:cubicBezTo>
                      <a:pt x="76" y="114"/>
                      <a:pt x="76" y="114"/>
                      <a:pt x="76" y="114"/>
                    </a:cubicBezTo>
                    <a:cubicBezTo>
                      <a:pt x="77" y="114"/>
                      <a:pt x="77" y="114"/>
                      <a:pt x="77" y="114"/>
                    </a:cubicBezTo>
                    <a:cubicBezTo>
                      <a:pt x="76" y="114"/>
                      <a:pt x="76" y="114"/>
                      <a:pt x="76" y="114"/>
                    </a:cubicBezTo>
                    <a:cubicBezTo>
                      <a:pt x="76" y="114"/>
                      <a:pt x="76" y="114"/>
                      <a:pt x="76" y="114"/>
                    </a:cubicBezTo>
                    <a:cubicBezTo>
                      <a:pt x="77" y="114"/>
                      <a:pt x="77" y="114"/>
                      <a:pt x="77" y="114"/>
                    </a:cubicBezTo>
                    <a:cubicBezTo>
                      <a:pt x="76" y="114"/>
                      <a:pt x="76" y="114"/>
                      <a:pt x="76" y="114"/>
                    </a:cubicBezTo>
                    <a:cubicBezTo>
                      <a:pt x="77" y="113"/>
                      <a:pt x="77" y="113"/>
                      <a:pt x="77" y="113"/>
                    </a:cubicBezTo>
                    <a:cubicBezTo>
                      <a:pt x="76" y="113"/>
                      <a:pt x="76" y="113"/>
                      <a:pt x="76" y="113"/>
                    </a:cubicBezTo>
                    <a:cubicBezTo>
                      <a:pt x="76" y="114"/>
                      <a:pt x="76" y="114"/>
                      <a:pt x="76" y="114"/>
                    </a:cubicBezTo>
                    <a:cubicBezTo>
                      <a:pt x="77" y="113"/>
                      <a:pt x="77" y="113"/>
                      <a:pt x="77" y="113"/>
                    </a:cubicBezTo>
                    <a:cubicBezTo>
                      <a:pt x="76" y="113"/>
                      <a:pt x="76" y="113"/>
                      <a:pt x="76" y="113"/>
                    </a:cubicBezTo>
                    <a:cubicBezTo>
                      <a:pt x="77" y="113"/>
                      <a:pt x="77" y="113"/>
                      <a:pt x="77" y="113"/>
                    </a:cubicBezTo>
                    <a:cubicBezTo>
                      <a:pt x="76" y="113"/>
                      <a:pt x="76" y="113"/>
                      <a:pt x="76" y="113"/>
                    </a:cubicBezTo>
                    <a:cubicBezTo>
                      <a:pt x="76" y="113"/>
                      <a:pt x="76" y="113"/>
                      <a:pt x="76" y="113"/>
                    </a:cubicBezTo>
                    <a:cubicBezTo>
                      <a:pt x="77" y="113"/>
                      <a:pt x="77" y="113"/>
                      <a:pt x="77" y="113"/>
                    </a:cubicBezTo>
                    <a:cubicBezTo>
                      <a:pt x="76" y="113"/>
                      <a:pt x="76" y="113"/>
                      <a:pt x="76" y="113"/>
                    </a:cubicBezTo>
                    <a:cubicBezTo>
                      <a:pt x="77" y="114"/>
                      <a:pt x="77" y="114"/>
                      <a:pt x="77" y="114"/>
                    </a:cubicBezTo>
                    <a:cubicBezTo>
                      <a:pt x="76" y="113"/>
                      <a:pt x="76" y="113"/>
                      <a:pt x="76" y="113"/>
                    </a:cubicBezTo>
                    <a:cubicBezTo>
                      <a:pt x="77" y="113"/>
                      <a:pt x="77" y="113"/>
                      <a:pt x="77" y="113"/>
                    </a:cubicBezTo>
                    <a:cubicBezTo>
                      <a:pt x="77" y="112"/>
                      <a:pt x="77" y="112"/>
                      <a:pt x="77" y="112"/>
                    </a:cubicBezTo>
                    <a:cubicBezTo>
                      <a:pt x="76" y="113"/>
                      <a:pt x="76" y="113"/>
                      <a:pt x="76" y="113"/>
                    </a:cubicBezTo>
                    <a:cubicBezTo>
                      <a:pt x="77" y="113"/>
                      <a:pt x="77" y="113"/>
                      <a:pt x="77" y="113"/>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3"/>
                      <a:pt x="77" y="113"/>
                      <a:pt x="77" y="113"/>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2"/>
                      <a:pt x="77" y="112"/>
                      <a:pt x="76" y="112"/>
                    </a:cubicBezTo>
                    <a:cubicBezTo>
                      <a:pt x="70" y="109"/>
                      <a:pt x="52" y="99"/>
                      <a:pt x="35" y="89"/>
                    </a:cubicBezTo>
                    <a:cubicBezTo>
                      <a:pt x="27" y="84"/>
                      <a:pt x="19" y="80"/>
                      <a:pt x="13" y="77"/>
                    </a:cubicBezTo>
                    <a:cubicBezTo>
                      <a:pt x="10" y="75"/>
                      <a:pt x="7" y="73"/>
                      <a:pt x="5" y="72"/>
                    </a:cubicBezTo>
                    <a:cubicBezTo>
                      <a:pt x="4" y="72"/>
                      <a:pt x="4" y="72"/>
                      <a:pt x="3" y="71"/>
                    </a:cubicBezTo>
                    <a:cubicBezTo>
                      <a:pt x="2" y="71"/>
                      <a:pt x="2" y="71"/>
                      <a:pt x="2" y="71"/>
                    </a:cubicBezTo>
                    <a:cubicBezTo>
                      <a:pt x="2" y="71"/>
                      <a:pt x="2" y="71"/>
                      <a:pt x="1" y="71"/>
                    </a:cubicBezTo>
                    <a:cubicBezTo>
                      <a:pt x="1" y="71"/>
                      <a:pt x="1" y="71"/>
                      <a:pt x="1" y="71"/>
                    </a:cubicBezTo>
                    <a:cubicBezTo>
                      <a:pt x="1" y="71"/>
                      <a:pt x="0" y="71"/>
                      <a:pt x="0" y="71"/>
                    </a:cubicBezTo>
                    <a:cubicBezTo>
                      <a:pt x="0" y="72"/>
                      <a:pt x="0" y="73"/>
                      <a:pt x="0" y="74"/>
                    </a:cubicBezTo>
                    <a:cubicBezTo>
                      <a:pt x="68" y="116"/>
                      <a:pt x="68" y="116"/>
                      <a:pt x="68" y="116"/>
                    </a:cubicBezTo>
                    <a:cubicBezTo>
                      <a:pt x="69" y="115"/>
                      <a:pt x="69" y="115"/>
                      <a:pt x="69" y="115"/>
                    </a:cubicBezTo>
                    <a:cubicBezTo>
                      <a:pt x="70" y="113"/>
                      <a:pt x="70" y="113"/>
                      <a:pt x="70" y="113"/>
                    </a:cubicBezTo>
                    <a:cubicBezTo>
                      <a:pt x="70" y="113"/>
                      <a:pt x="54" y="104"/>
                      <a:pt x="37" y="94"/>
                    </a:cubicBezTo>
                    <a:cubicBezTo>
                      <a:pt x="29" y="90"/>
                      <a:pt x="21" y="85"/>
                      <a:pt x="14" y="82"/>
                    </a:cubicBezTo>
                    <a:cubicBezTo>
                      <a:pt x="11" y="80"/>
                      <a:pt x="8" y="78"/>
                      <a:pt x="6" y="77"/>
                    </a:cubicBezTo>
                    <a:cubicBezTo>
                      <a:pt x="5" y="77"/>
                      <a:pt x="4" y="76"/>
                      <a:pt x="3" y="76"/>
                    </a:cubicBezTo>
                    <a:cubicBezTo>
                      <a:pt x="3" y="76"/>
                      <a:pt x="2" y="76"/>
                      <a:pt x="2" y="76"/>
                    </a:cubicBezTo>
                    <a:cubicBezTo>
                      <a:pt x="2" y="76"/>
                      <a:pt x="2" y="75"/>
                      <a:pt x="1" y="75"/>
                    </a:cubicBezTo>
                    <a:cubicBezTo>
                      <a:pt x="1" y="76"/>
                      <a:pt x="1" y="76"/>
                      <a:pt x="1" y="76"/>
                    </a:cubicBezTo>
                    <a:cubicBezTo>
                      <a:pt x="0" y="76"/>
                      <a:pt x="0" y="76"/>
                      <a:pt x="0" y="76"/>
                    </a:cubicBezTo>
                    <a:cubicBezTo>
                      <a:pt x="0" y="77"/>
                      <a:pt x="0" y="77"/>
                      <a:pt x="0" y="77"/>
                    </a:cubicBezTo>
                    <a:cubicBezTo>
                      <a:pt x="0" y="78"/>
                      <a:pt x="0" y="78"/>
                      <a:pt x="0" y="78"/>
                    </a:cubicBezTo>
                    <a:cubicBezTo>
                      <a:pt x="0" y="78"/>
                      <a:pt x="0" y="78"/>
                      <a:pt x="0" y="78"/>
                    </a:cubicBezTo>
                    <a:cubicBezTo>
                      <a:pt x="1" y="78"/>
                      <a:pt x="1" y="79"/>
                      <a:pt x="2" y="79"/>
                    </a:cubicBezTo>
                    <a:cubicBezTo>
                      <a:pt x="11" y="85"/>
                      <a:pt x="64" y="118"/>
                      <a:pt x="64" y="118"/>
                    </a:cubicBezTo>
                    <a:cubicBezTo>
                      <a:pt x="65" y="117"/>
                      <a:pt x="65" y="117"/>
                      <a:pt x="65" y="117"/>
                    </a:cubicBezTo>
                    <a:cubicBezTo>
                      <a:pt x="64" y="116"/>
                      <a:pt x="64" y="116"/>
                      <a:pt x="64" y="116"/>
                    </a:cubicBezTo>
                    <a:cubicBezTo>
                      <a:pt x="65" y="117"/>
                      <a:pt x="65" y="117"/>
                      <a:pt x="65" y="117"/>
                    </a:cubicBezTo>
                    <a:cubicBezTo>
                      <a:pt x="64" y="115"/>
                      <a:pt x="64" y="115"/>
                      <a:pt x="64" y="115"/>
                    </a:cubicBezTo>
                    <a:cubicBezTo>
                      <a:pt x="64" y="116"/>
                      <a:pt x="64" y="116"/>
                      <a:pt x="64" y="116"/>
                    </a:cubicBezTo>
                    <a:cubicBezTo>
                      <a:pt x="65" y="117"/>
                      <a:pt x="65" y="117"/>
                      <a:pt x="65" y="117"/>
                    </a:cubicBezTo>
                    <a:cubicBezTo>
                      <a:pt x="64" y="115"/>
                      <a:pt x="64" y="115"/>
                      <a:pt x="64" y="115"/>
                    </a:cubicBezTo>
                    <a:cubicBezTo>
                      <a:pt x="65" y="117"/>
                      <a:pt x="65" y="117"/>
                      <a:pt x="65" y="117"/>
                    </a:cubicBezTo>
                    <a:cubicBezTo>
                      <a:pt x="65" y="115"/>
                      <a:pt x="65" y="115"/>
                      <a:pt x="65" y="115"/>
                    </a:cubicBezTo>
                    <a:cubicBezTo>
                      <a:pt x="64" y="115"/>
                      <a:pt x="64" y="115"/>
                      <a:pt x="64" y="115"/>
                    </a:cubicBezTo>
                    <a:cubicBezTo>
                      <a:pt x="65" y="117"/>
                      <a:pt x="65" y="117"/>
                      <a:pt x="65" y="117"/>
                    </a:cubicBezTo>
                    <a:cubicBezTo>
                      <a:pt x="65" y="115"/>
                      <a:pt x="65" y="115"/>
                      <a:pt x="65" y="115"/>
                    </a:cubicBezTo>
                    <a:cubicBezTo>
                      <a:pt x="65" y="116"/>
                      <a:pt x="65" y="116"/>
                      <a:pt x="65" y="116"/>
                    </a:cubicBezTo>
                    <a:cubicBezTo>
                      <a:pt x="65" y="115"/>
                      <a:pt x="65" y="115"/>
                      <a:pt x="65" y="115"/>
                    </a:cubicBezTo>
                    <a:cubicBezTo>
                      <a:pt x="65" y="115"/>
                      <a:pt x="65" y="115"/>
                      <a:pt x="65" y="115"/>
                    </a:cubicBezTo>
                    <a:cubicBezTo>
                      <a:pt x="65" y="116"/>
                      <a:pt x="65" y="116"/>
                      <a:pt x="65" y="116"/>
                    </a:cubicBezTo>
                    <a:cubicBezTo>
                      <a:pt x="65" y="115"/>
                      <a:pt x="65" y="115"/>
                      <a:pt x="65" y="115"/>
                    </a:cubicBezTo>
                    <a:cubicBezTo>
                      <a:pt x="65" y="115"/>
                      <a:pt x="65" y="115"/>
                      <a:pt x="64" y="115"/>
                    </a:cubicBezTo>
                    <a:cubicBezTo>
                      <a:pt x="60" y="113"/>
                      <a:pt x="44" y="105"/>
                      <a:pt x="30" y="97"/>
                    </a:cubicBezTo>
                    <a:cubicBezTo>
                      <a:pt x="23" y="94"/>
                      <a:pt x="16" y="90"/>
                      <a:pt x="11" y="87"/>
                    </a:cubicBezTo>
                    <a:cubicBezTo>
                      <a:pt x="6" y="85"/>
                      <a:pt x="2" y="83"/>
                      <a:pt x="2" y="83"/>
                    </a:cubicBezTo>
                    <a:cubicBezTo>
                      <a:pt x="2" y="83"/>
                      <a:pt x="1" y="83"/>
                      <a:pt x="0" y="84"/>
                    </a:cubicBezTo>
                    <a:cubicBezTo>
                      <a:pt x="0" y="84"/>
                      <a:pt x="0" y="85"/>
                      <a:pt x="1" y="86"/>
                    </a:cubicBezTo>
                    <a:cubicBezTo>
                      <a:pt x="1" y="86"/>
                      <a:pt x="4" y="88"/>
                      <a:pt x="9" y="91"/>
                    </a:cubicBezTo>
                    <a:cubicBezTo>
                      <a:pt x="17" y="95"/>
                      <a:pt x="28" y="102"/>
                      <a:pt x="38" y="108"/>
                    </a:cubicBezTo>
                    <a:cubicBezTo>
                      <a:pt x="43" y="111"/>
                      <a:pt x="47" y="113"/>
                      <a:pt x="50" y="116"/>
                    </a:cubicBezTo>
                    <a:cubicBezTo>
                      <a:pt x="51" y="117"/>
                      <a:pt x="53" y="117"/>
                      <a:pt x="54" y="118"/>
                    </a:cubicBezTo>
                    <a:cubicBezTo>
                      <a:pt x="54" y="118"/>
                      <a:pt x="54" y="119"/>
                      <a:pt x="54" y="119"/>
                    </a:cubicBezTo>
                    <a:cubicBezTo>
                      <a:pt x="54" y="119"/>
                      <a:pt x="54" y="119"/>
                      <a:pt x="54" y="119"/>
                    </a:cubicBezTo>
                    <a:cubicBezTo>
                      <a:pt x="55" y="119"/>
                      <a:pt x="55" y="119"/>
                      <a:pt x="55" y="119"/>
                    </a:cubicBezTo>
                    <a:cubicBezTo>
                      <a:pt x="55" y="118"/>
                      <a:pt x="55" y="118"/>
                      <a:pt x="55" y="118"/>
                    </a:cubicBezTo>
                    <a:cubicBezTo>
                      <a:pt x="54" y="119"/>
                      <a:pt x="54" y="119"/>
                      <a:pt x="54" y="119"/>
                    </a:cubicBezTo>
                    <a:cubicBezTo>
                      <a:pt x="55" y="119"/>
                      <a:pt x="55" y="119"/>
                      <a:pt x="55" y="119"/>
                    </a:cubicBezTo>
                    <a:cubicBezTo>
                      <a:pt x="55" y="118"/>
                      <a:pt x="55" y="118"/>
                      <a:pt x="55" y="118"/>
                    </a:cubicBezTo>
                    <a:cubicBezTo>
                      <a:pt x="54" y="119"/>
                      <a:pt x="54" y="119"/>
                      <a:pt x="54" y="119"/>
                    </a:cubicBezTo>
                    <a:cubicBezTo>
                      <a:pt x="56" y="118"/>
                      <a:pt x="56" y="118"/>
                      <a:pt x="56" y="118"/>
                    </a:cubicBezTo>
                    <a:cubicBezTo>
                      <a:pt x="54" y="118"/>
                      <a:pt x="54" y="118"/>
                      <a:pt x="54" y="118"/>
                    </a:cubicBezTo>
                    <a:cubicBezTo>
                      <a:pt x="54" y="118"/>
                      <a:pt x="54" y="119"/>
                      <a:pt x="54" y="119"/>
                    </a:cubicBezTo>
                    <a:cubicBezTo>
                      <a:pt x="56" y="118"/>
                      <a:pt x="56" y="118"/>
                      <a:pt x="56" y="118"/>
                    </a:cubicBezTo>
                    <a:cubicBezTo>
                      <a:pt x="54" y="118"/>
                      <a:pt x="54" y="118"/>
                      <a:pt x="54" y="118"/>
                    </a:cubicBezTo>
                    <a:cubicBezTo>
                      <a:pt x="56" y="118"/>
                      <a:pt x="56" y="118"/>
                      <a:pt x="56" y="118"/>
                    </a:cubicBezTo>
                    <a:cubicBezTo>
                      <a:pt x="54" y="117"/>
                      <a:pt x="54" y="117"/>
                      <a:pt x="54" y="117"/>
                    </a:cubicBezTo>
                    <a:cubicBezTo>
                      <a:pt x="54" y="118"/>
                      <a:pt x="54" y="118"/>
                      <a:pt x="54" y="118"/>
                    </a:cubicBezTo>
                    <a:cubicBezTo>
                      <a:pt x="56" y="118"/>
                      <a:pt x="56" y="118"/>
                      <a:pt x="56" y="118"/>
                    </a:cubicBezTo>
                    <a:cubicBezTo>
                      <a:pt x="54" y="117"/>
                      <a:pt x="54" y="117"/>
                      <a:pt x="54" y="117"/>
                    </a:cubicBezTo>
                    <a:cubicBezTo>
                      <a:pt x="56" y="118"/>
                      <a:pt x="56" y="118"/>
                      <a:pt x="56" y="118"/>
                    </a:cubicBezTo>
                    <a:cubicBezTo>
                      <a:pt x="56" y="117"/>
                      <a:pt x="56" y="117"/>
                      <a:pt x="56" y="117"/>
                    </a:cubicBezTo>
                    <a:cubicBezTo>
                      <a:pt x="56" y="117"/>
                      <a:pt x="44" y="110"/>
                      <a:pt x="31" y="104"/>
                    </a:cubicBezTo>
                    <a:cubicBezTo>
                      <a:pt x="24" y="100"/>
                      <a:pt x="18" y="97"/>
                      <a:pt x="13" y="95"/>
                    </a:cubicBezTo>
                    <a:cubicBezTo>
                      <a:pt x="10" y="93"/>
                      <a:pt x="8" y="92"/>
                      <a:pt x="6" y="92"/>
                    </a:cubicBezTo>
                    <a:cubicBezTo>
                      <a:pt x="6" y="91"/>
                      <a:pt x="5" y="91"/>
                      <a:pt x="4" y="91"/>
                    </a:cubicBezTo>
                    <a:cubicBezTo>
                      <a:pt x="4" y="90"/>
                      <a:pt x="4" y="90"/>
                      <a:pt x="4" y="90"/>
                    </a:cubicBezTo>
                    <a:cubicBezTo>
                      <a:pt x="3" y="90"/>
                      <a:pt x="3" y="90"/>
                      <a:pt x="3" y="90"/>
                    </a:cubicBezTo>
                    <a:cubicBezTo>
                      <a:pt x="2" y="90"/>
                      <a:pt x="2" y="90"/>
                      <a:pt x="2" y="90"/>
                    </a:cubicBezTo>
                    <a:cubicBezTo>
                      <a:pt x="2" y="90"/>
                      <a:pt x="2" y="91"/>
                      <a:pt x="1" y="91"/>
                    </a:cubicBezTo>
                    <a:cubicBezTo>
                      <a:pt x="3" y="92"/>
                      <a:pt x="3" y="92"/>
                      <a:pt x="3" y="92"/>
                    </a:cubicBezTo>
                    <a:cubicBezTo>
                      <a:pt x="2" y="91"/>
                      <a:pt x="2" y="91"/>
                      <a:pt x="2" y="91"/>
                    </a:cubicBezTo>
                    <a:cubicBezTo>
                      <a:pt x="1" y="91"/>
                      <a:pt x="1" y="92"/>
                      <a:pt x="1" y="92"/>
                    </a:cubicBezTo>
                    <a:cubicBezTo>
                      <a:pt x="1" y="93"/>
                      <a:pt x="2" y="93"/>
                      <a:pt x="2" y="93"/>
                    </a:cubicBezTo>
                    <a:cubicBezTo>
                      <a:pt x="2" y="93"/>
                      <a:pt x="2" y="93"/>
                      <a:pt x="2" y="93"/>
                    </a:cubicBezTo>
                    <a:cubicBezTo>
                      <a:pt x="3" y="94"/>
                      <a:pt x="4" y="94"/>
                      <a:pt x="5" y="95"/>
                    </a:cubicBezTo>
                    <a:cubicBezTo>
                      <a:pt x="11" y="99"/>
                      <a:pt x="21" y="105"/>
                      <a:pt x="31" y="111"/>
                    </a:cubicBezTo>
                    <a:cubicBezTo>
                      <a:pt x="35" y="113"/>
                      <a:pt x="39" y="116"/>
                      <a:pt x="43" y="118"/>
                    </a:cubicBezTo>
                    <a:cubicBezTo>
                      <a:pt x="44" y="119"/>
                      <a:pt x="45" y="120"/>
                      <a:pt x="46" y="120"/>
                    </a:cubicBezTo>
                    <a:cubicBezTo>
                      <a:pt x="47" y="121"/>
                      <a:pt x="47" y="121"/>
                      <a:pt x="47" y="121"/>
                    </a:cubicBezTo>
                    <a:cubicBezTo>
                      <a:pt x="47" y="121"/>
                      <a:pt x="47" y="121"/>
                      <a:pt x="47" y="121"/>
                    </a:cubicBezTo>
                    <a:cubicBezTo>
                      <a:pt x="47" y="121"/>
                      <a:pt x="47" y="121"/>
                      <a:pt x="47" y="121"/>
                    </a:cubicBezTo>
                    <a:cubicBezTo>
                      <a:pt x="48" y="121"/>
                      <a:pt x="48" y="121"/>
                      <a:pt x="48" y="121"/>
                    </a:cubicBezTo>
                    <a:cubicBezTo>
                      <a:pt x="47" y="121"/>
                      <a:pt x="47" y="121"/>
                      <a:pt x="47" y="121"/>
                    </a:cubicBezTo>
                    <a:cubicBezTo>
                      <a:pt x="47" y="121"/>
                      <a:pt x="47" y="121"/>
                      <a:pt x="47" y="121"/>
                    </a:cubicBezTo>
                    <a:cubicBezTo>
                      <a:pt x="48" y="121"/>
                      <a:pt x="48" y="121"/>
                      <a:pt x="48" y="121"/>
                    </a:cubicBezTo>
                    <a:cubicBezTo>
                      <a:pt x="47" y="121"/>
                      <a:pt x="47" y="121"/>
                      <a:pt x="47" y="121"/>
                    </a:cubicBezTo>
                    <a:cubicBezTo>
                      <a:pt x="48" y="120"/>
                      <a:pt x="48" y="120"/>
                      <a:pt x="48" y="120"/>
                    </a:cubicBezTo>
                    <a:cubicBezTo>
                      <a:pt x="47" y="120"/>
                      <a:pt x="47" y="120"/>
                      <a:pt x="47" y="120"/>
                    </a:cubicBezTo>
                    <a:cubicBezTo>
                      <a:pt x="47" y="121"/>
                      <a:pt x="47" y="121"/>
                      <a:pt x="47" y="121"/>
                    </a:cubicBezTo>
                    <a:cubicBezTo>
                      <a:pt x="48" y="120"/>
                      <a:pt x="48" y="120"/>
                      <a:pt x="48" y="120"/>
                    </a:cubicBezTo>
                    <a:cubicBezTo>
                      <a:pt x="47" y="120"/>
                      <a:pt x="47" y="120"/>
                      <a:pt x="47" y="120"/>
                    </a:cubicBezTo>
                    <a:cubicBezTo>
                      <a:pt x="49" y="120"/>
                      <a:pt x="49" y="120"/>
                      <a:pt x="49" y="120"/>
                    </a:cubicBezTo>
                    <a:cubicBezTo>
                      <a:pt x="47" y="120"/>
                      <a:pt x="47" y="120"/>
                      <a:pt x="47" y="120"/>
                    </a:cubicBezTo>
                    <a:cubicBezTo>
                      <a:pt x="47" y="120"/>
                      <a:pt x="47" y="120"/>
                      <a:pt x="47" y="120"/>
                    </a:cubicBezTo>
                    <a:cubicBezTo>
                      <a:pt x="49" y="120"/>
                      <a:pt x="49" y="120"/>
                      <a:pt x="49" y="120"/>
                    </a:cubicBezTo>
                    <a:cubicBezTo>
                      <a:pt x="47" y="120"/>
                      <a:pt x="47" y="120"/>
                      <a:pt x="47" y="120"/>
                    </a:cubicBezTo>
                    <a:cubicBezTo>
                      <a:pt x="49" y="120"/>
                      <a:pt x="49" y="120"/>
                      <a:pt x="49" y="120"/>
                    </a:cubicBezTo>
                    <a:cubicBezTo>
                      <a:pt x="49" y="119"/>
                      <a:pt x="49" y="119"/>
                      <a:pt x="49" y="119"/>
                    </a:cubicBezTo>
                    <a:cubicBezTo>
                      <a:pt x="3" y="96"/>
                      <a:pt x="3" y="96"/>
                      <a:pt x="3" y="96"/>
                    </a:cubicBezTo>
                    <a:cubicBezTo>
                      <a:pt x="2" y="96"/>
                      <a:pt x="1" y="96"/>
                      <a:pt x="1" y="97"/>
                    </a:cubicBezTo>
                    <a:cubicBezTo>
                      <a:pt x="0" y="97"/>
                      <a:pt x="1" y="98"/>
                      <a:pt x="1" y="99"/>
                    </a:cubicBezTo>
                    <a:cubicBezTo>
                      <a:pt x="23" y="112"/>
                      <a:pt x="23" y="112"/>
                      <a:pt x="23" y="112"/>
                    </a:cubicBezTo>
                    <a:cubicBezTo>
                      <a:pt x="3" y="103"/>
                      <a:pt x="3" y="103"/>
                      <a:pt x="3" y="103"/>
                    </a:cubicBezTo>
                    <a:cubicBezTo>
                      <a:pt x="2" y="103"/>
                      <a:pt x="1" y="103"/>
                      <a:pt x="1" y="104"/>
                    </a:cubicBezTo>
                    <a:cubicBezTo>
                      <a:pt x="1" y="105"/>
                      <a:pt x="1" y="105"/>
                      <a:pt x="1" y="105"/>
                    </a:cubicBezTo>
                    <a:cubicBezTo>
                      <a:pt x="1" y="105"/>
                      <a:pt x="1" y="105"/>
                      <a:pt x="1" y="105"/>
                    </a:cubicBezTo>
                    <a:cubicBezTo>
                      <a:pt x="1" y="106"/>
                      <a:pt x="1" y="106"/>
                      <a:pt x="1" y="106"/>
                    </a:cubicBezTo>
                    <a:cubicBezTo>
                      <a:pt x="2" y="106"/>
                      <a:pt x="3" y="107"/>
                      <a:pt x="4" y="108"/>
                    </a:cubicBezTo>
                    <a:cubicBezTo>
                      <a:pt x="11" y="113"/>
                      <a:pt x="34" y="126"/>
                      <a:pt x="34" y="126"/>
                    </a:cubicBezTo>
                    <a:cubicBezTo>
                      <a:pt x="35" y="125"/>
                      <a:pt x="35" y="125"/>
                      <a:pt x="35" y="125"/>
                    </a:cubicBezTo>
                    <a:cubicBezTo>
                      <a:pt x="36" y="124"/>
                      <a:pt x="36" y="124"/>
                      <a:pt x="36" y="124"/>
                    </a:cubicBezTo>
                    <a:cubicBezTo>
                      <a:pt x="3" y="111"/>
                      <a:pt x="3" y="111"/>
                      <a:pt x="3" y="111"/>
                    </a:cubicBezTo>
                    <a:cubicBezTo>
                      <a:pt x="2" y="110"/>
                      <a:pt x="1" y="111"/>
                      <a:pt x="1" y="111"/>
                    </a:cubicBezTo>
                    <a:cubicBezTo>
                      <a:pt x="1" y="112"/>
                      <a:pt x="1" y="113"/>
                      <a:pt x="1" y="113"/>
                    </a:cubicBezTo>
                    <a:cubicBezTo>
                      <a:pt x="1" y="113"/>
                      <a:pt x="8" y="117"/>
                      <a:pt x="14" y="121"/>
                    </a:cubicBezTo>
                    <a:cubicBezTo>
                      <a:pt x="17" y="123"/>
                      <a:pt x="20" y="125"/>
                      <a:pt x="22" y="126"/>
                    </a:cubicBezTo>
                    <a:cubicBezTo>
                      <a:pt x="23" y="127"/>
                      <a:pt x="24" y="127"/>
                      <a:pt x="25"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7" y="128"/>
                      <a:pt x="27" y="128"/>
                      <a:pt x="27" y="128"/>
                    </a:cubicBezTo>
                    <a:cubicBezTo>
                      <a:pt x="25" y="128"/>
                      <a:pt x="25" y="128"/>
                      <a:pt x="25" y="128"/>
                    </a:cubicBezTo>
                    <a:cubicBezTo>
                      <a:pt x="25" y="128"/>
                      <a:pt x="26" y="128"/>
                      <a:pt x="26" y="128"/>
                    </a:cubicBezTo>
                    <a:cubicBezTo>
                      <a:pt x="27" y="128"/>
                      <a:pt x="27" y="128"/>
                      <a:pt x="27" y="128"/>
                    </a:cubicBezTo>
                    <a:cubicBezTo>
                      <a:pt x="25" y="128"/>
                      <a:pt x="25" y="128"/>
                      <a:pt x="25" y="128"/>
                    </a:cubicBezTo>
                    <a:cubicBezTo>
                      <a:pt x="27" y="128"/>
                      <a:pt x="27" y="128"/>
                      <a:pt x="27" y="128"/>
                    </a:cubicBezTo>
                    <a:cubicBezTo>
                      <a:pt x="26" y="127"/>
                      <a:pt x="26" y="127"/>
                      <a:pt x="26" y="127"/>
                    </a:cubicBezTo>
                    <a:cubicBezTo>
                      <a:pt x="25" y="128"/>
                      <a:pt x="25" y="128"/>
                      <a:pt x="25" y="128"/>
                    </a:cubicBezTo>
                    <a:cubicBezTo>
                      <a:pt x="27" y="128"/>
                      <a:pt x="27" y="128"/>
                      <a:pt x="27" y="128"/>
                    </a:cubicBezTo>
                    <a:cubicBezTo>
                      <a:pt x="26" y="127"/>
                      <a:pt x="26" y="127"/>
                      <a:pt x="26" y="127"/>
                    </a:cubicBezTo>
                    <a:cubicBezTo>
                      <a:pt x="27" y="128"/>
                      <a:pt x="27" y="128"/>
                      <a:pt x="27" y="128"/>
                    </a:cubicBezTo>
                    <a:cubicBezTo>
                      <a:pt x="27" y="126"/>
                      <a:pt x="27" y="126"/>
                      <a:pt x="27" y="126"/>
                    </a:cubicBezTo>
                    <a:cubicBezTo>
                      <a:pt x="2" y="117"/>
                      <a:pt x="2" y="117"/>
                      <a:pt x="2" y="117"/>
                    </a:cubicBezTo>
                    <a:cubicBezTo>
                      <a:pt x="1" y="117"/>
                      <a:pt x="1" y="117"/>
                      <a:pt x="0" y="117"/>
                    </a:cubicBezTo>
                    <a:cubicBezTo>
                      <a:pt x="0" y="118"/>
                      <a:pt x="0" y="118"/>
                      <a:pt x="0" y="118"/>
                    </a:cubicBezTo>
                    <a:cubicBezTo>
                      <a:pt x="0" y="119"/>
                      <a:pt x="0" y="119"/>
                      <a:pt x="0" y="119"/>
                    </a:cubicBezTo>
                    <a:cubicBezTo>
                      <a:pt x="1" y="120"/>
                      <a:pt x="1" y="120"/>
                      <a:pt x="1" y="120"/>
                    </a:cubicBezTo>
                    <a:cubicBezTo>
                      <a:pt x="2" y="120"/>
                      <a:pt x="3" y="121"/>
                      <a:pt x="5" y="122"/>
                    </a:cubicBezTo>
                    <a:cubicBezTo>
                      <a:pt x="7" y="124"/>
                      <a:pt x="10" y="126"/>
                      <a:pt x="13" y="127"/>
                    </a:cubicBezTo>
                    <a:cubicBezTo>
                      <a:pt x="14" y="128"/>
                      <a:pt x="15" y="128"/>
                      <a:pt x="16" y="129"/>
                    </a:cubicBezTo>
                    <a:cubicBezTo>
                      <a:pt x="16" y="129"/>
                      <a:pt x="16" y="129"/>
                      <a:pt x="16"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8" y="128"/>
                      <a:pt x="18" y="128"/>
                      <a:pt x="18" y="128"/>
                    </a:cubicBezTo>
                    <a:cubicBezTo>
                      <a:pt x="16" y="129"/>
                      <a:pt x="16" y="129"/>
                      <a:pt x="16" y="129"/>
                    </a:cubicBezTo>
                    <a:cubicBezTo>
                      <a:pt x="17" y="129"/>
                      <a:pt x="17" y="129"/>
                      <a:pt x="17" y="129"/>
                    </a:cubicBezTo>
                    <a:cubicBezTo>
                      <a:pt x="18" y="128"/>
                      <a:pt x="18" y="128"/>
                      <a:pt x="18" y="128"/>
                    </a:cubicBezTo>
                    <a:cubicBezTo>
                      <a:pt x="16" y="129"/>
                      <a:pt x="16" y="129"/>
                      <a:pt x="16" y="129"/>
                    </a:cubicBezTo>
                    <a:cubicBezTo>
                      <a:pt x="18" y="128"/>
                      <a:pt x="18" y="128"/>
                      <a:pt x="18" y="128"/>
                    </a:cubicBezTo>
                    <a:cubicBezTo>
                      <a:pt x="16" y="128"/>
                      <a:pt x="16" y="128"/>
                      <a:pt x="16" y="128"/>
                    </a:cubicBezTo>
                    <a:cubicBezTo>
                      <a:pt x="16" y="129"/>
                      <a:pt x="16" y="129"/>
                      <a:pt x="16" y="129"/>
                    </a:cubicBezTo>
                    <a:cubicBezTo>
                      <a:pt x="18" y="128"/>
                      <a:pt x="18" y="128"/>
                      <a:pt x="18" y="128"/>
                    </a:cubicBezTo>
                    <a:cubicBezTo>
                      <a:pt x="16" y="128"/>
                      <a:pt x="16" y="128"/>
                      <a:pt x="16" y="128"/>
                    </a:cubicBezTo>
                    <a:cubicBezTo>
                      <a:pt x="18" y="128"/>
                      <a:pt x="18" y="128"/>
                      <a:pt x="18" y="128"/>
                    </a:cubicBezTo>
                    <a:cubicBezTo>
                      <a:pt x="18" y="127"/>
                      <a:pt x="18" y="127"/>
                      <a:pt x="18" y="127"/>
                    </a:cubicBezTo>
                    <a:cubicBezTo>
                      <a:pt x="4" y="123"/>
                      <a:pt x="4" y="123"/>
                      <a:pt x="4" y="123"/>
                    </a:cubicBezTo>
                    <a:cubicBezTo>
                      <a:pt x="3" y="122"/>
                      <a:pt x="2" y="123"/>
                      <a:pt x="2" y="123"/>
                    </a:cubicBezTo>
                    <a:cubicBezTo>
                      <a:pt x="2" y="124"/>
                      <a:pt x="2" y="125"/>
                      <a:pt x="2" y="125"/>
                    </a:cubicBezTo>
                    <a:cubicBezTo>
                      <a:pt x="5" y="127"/>
                      <a:pt x="5" y="127"/>
                      <a:pt x="5" y="127"/>
                    </a:cubicBezTo>
                    <a:cubicBezTo>
                      <a:pt x="2" y="126"/>
                      <a:pt x="2" y="126"/>
                      <a:pt x="2" y="126"/>
                    </a:cubicBezTo>
                    <a:cubicBezTo>
                      <a:pt x="1" y="126"/>
                      <a:pt x="0" y="126"/>
                      <a:pt x="0" y="127"/>
                    </a:cubicBezTo>
                    <a:cubicBezTo>
                      <a:pt x="0" y="128"/>
                      <a:pt x="0" y="128"/>
                      <a:pt x="1" y="129"/>
                    </a:cubicBezTo>
                    <a:cubicBezTo>
                      <a:pt x="4" y="131"/>
                      <a:pt x="4" y="131"/>
                      <a:pt x="4" y="131"/>
                    </a:cubicBezTo>
                    <a:cubicBezTo>
                      <a:pt x="2" y="132"/>
                      <a:pt x="2" y="132"/>
                      <a:pt x="2" y="132"/>
                    </a:cubicBezTo>
                    <a:cubicBezTo>
                      <a:pt x="1" y="132"/>
                      <a:pt x="1" y="132"/>
                      <a:pt x="1" y="133"/>
                    </a:cubicBezTo>
                    <a:cubicBezTo>
                      <a:pt x="0" y="133"/>
                      <a:pt x="1" y="134"/>
                      <a:pt x="1" y="134"/>
                    </a:cubicBezTo>
                    <a:cubicBezTo>
                      <a:pt x="2" y="134"/>
                      <a:pt x="2" y="134"/>
                      <a:pt x="2" y="134"/>
                    </a:cubicBezTo>
                    <a:cubicBezTo>
                      <a:pt x="2" y="135"/>
                      <a:pt x="3" y="135"/>
                      <a:pt x="4" y="134"/>
                    </a:cubicBezTo>
                    <a:cubicBezTo>
                      <a:pt x="4" y="133"/>
                      <a:pt x="4" y="132"/>
                      <a:pt x="3" y="132"/>
                    </a:cubicBez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2" name="Freeform 1214"/>
              <p:cNvSpPr>
                <a:spLocks/>
              </p:cNvSpPr>
              <p:nvPr/>
            </p:nvSpPr>
            <p:spPr bwMode="auto">
              <a:xfrm>
                <a:off x="4085081" y="322816"/>
                <a:ext cx="103018" cy="2288924"/>
              </a:xfrm>
              <a:custGeom>
                <a:avLst/>
                <a:gdLst>
                  <a:gd name="T0" fmla="*/ 42 w 47"/>
                  <a:gd name="T1" fmla="*/ 1029 h 1045"/>
                  <a:gd name="T2" fmla="*/ 3 w 47"/>
                  <a:gd name="T3" fmla="*/ 955 h 1045"/>
                  <a:gd name="T4" fmla="*/ 4 w 47"/>
                  <a:gd name="T5" fmla="*/ 928 h 1045"/>
                  <a:gd name="T6" fmla="*/ 16 w 47"/>
                  <a:gd name="T7" fmla="*/ 902 h 1045"/>
                  <a:gd name="T8" fmla="*/ 5 w 47"/>
                  <a:gd name="T9" fmla="*/ 872 h 1045"/>
                  <a:gd name="T10" fmla="*/ 3 w 47"/>
                  <a:gd name="T11" fmla="*/ 836 h 1045"/>
                  <a:gd name="T12" fmla="*/ 43 w 47"/>
                  <a:gd name="T13" fmla="*/ 836 h 1045"/>
                  <a:gd name="T14" fmla="*/ 43 w 47"/>
                  <a:gd name="T15" fmla="*/ 803 h 1045"/>
                  <a:gd name="T16" fmla="*/ 3 w 47"/>
                  <a:gd name="T17" fmla="*/ 738 h 1045"/>
                  <a:gd name="T18" fmla="*/ 5 w 47"/>
                  <a:gd name="T19" fmla="*/ 709 h 1045"/>
                  <a:gd name="T20" fmla="*/ 4 w 47"/>
                  <a:gd name="T21" fmla="*/ 671 h 1045"/>
                  <a:gd name="T22" fmla="*/ 28 w 47"/>
                  <a:gd name="T23" fmla="*/ 666 h 1045"/>
                  <a:gd name="T24" fmla="*/ 26 w 47"/>
                  <a:gd name="T25" fmla="*/ 631 h 1045"/>
                  <a:gd name="T26" fmla="*/ 4 w 47"/>
                  <a:gd name="T27" fmla="*/ 579 h 1045"/>
                  <a:gd name="T28" fmla="*/ 46 w 47"/>
                  <a:gd name="T29" fmla="*/ 573 h 1045"/>
                  <a:gd name="T30" fmla="*/ 4 w 47"/>
                  <a:gd name="T31" fmla="*/ 511 h 1045"/>
                  <a:gd name="T32" fmla="*/ 4 w 47"/>
                  <a:gd name="T33" fmla="*/ 496 h 1045"/>
                  <a:gd name="T34" fmla="*/ 3 w 47"/>
                  <a:gd name="T35" fmla="*/ 476 h 1045"/>
                  <a:gd name="T36" fmla="*/ 45 w 47"/>
                  <a:gd name="T37" fmla="*/ 449 h 1045"/>
                  <a:gd name="T38" fmla="*/ 7 w 47"/>
                  <a:gd name="T39" fmla="*/ 401 h 1045"/>
                  <a:gd name="T40" fmla="*/ 3 w 47"/>
                  <a:gd name="T41" fmla="*/ 377 h 1045"/>
                  <a:gd name="T42" fmla="*/ 45 w 47"/>
                  <a:gd name="T43" fmla="*/ 346 h 1045"/>
                  <a:gd name="T44" fmla="*/ 4 w 47"/>
                  <a:gd name="T45" fmla="*/ 297 h 1045"/>
                  <a:gd name="T46" fmla="*/ 2 w 47"/>
                  <a:gd name="T47" fmla="*/ 251 h 1045"/>
                  <a:gd name="T48" fmla="*/ 44 w 47"/>
                  <a:gd name="T49" fmla="*/ 232 h 1045"/>
                  <a:gd name="T50" fmla="*/ 2 w 47"/>
                  <a:gd name="T51" fmla="*/ 180 h 1045"/>
                  <a:gd name="T52" fmla="*/ 4 w 47"/>
                  <a:gd name="T53" fmla="*/ 156 h 1045"/>
                  <a:gd name="T54" fmla="*/ 44 w 47"/>
                  <a:gd name="T55" fmla="*/ 154 h 1045"/>
                  <a:gd name="T56" fmla="*/ 2 w 47"/>
                  <a:gd name="T57" fmla="*/ 94 h 1045"/>
                  <a:gd name="T58" fmla="*/ 45 w 47"/>
                  <a:gd name="T59" fmla="*/ 93 h 1045"/>
                  <a:gd name="T60" fmla="*/ 2 w 47"/>
                  <a:gd name="T61" fmla="*/ 42 h 1045"/>
                  <a:gd name="T62" fmla="*/ 3 w 47"/>
                  <a:gd name="T63" fmla="*/ 22 h 1045"/>
                  <a:gd name="T64" fmla="*/ 8 w 47"/>
                  <a:gd name="T65" fmla="*/ 9 h 1045"/>
                  <a:gd name="T66" fmla="*/ 43 w 47"/>
                  <a:gd name="T67" fmla="*/ 61 h 1045"/>
                  <a:gd name="T68" fmla="*/ 45 w 47"/>
                  <a:gd name="T69" fmla="*/ 84 h 1045"/>
                  <a:gd name="T70" fmla="*/ 44 w 47"/>
                  <a:gd name="T71" fmla="*/ 129 h 1045"/>
                  <a:gd name="T72" fmla="*/ 6 w 47"/>
                  <a:gd name="T73" fmla="*/ 132 h 1045"/>
                  <a:gd name="T74" fmla="*/ 3 w 47"/>
                  <a:gd name="T75" fmla="*/ 161 h 1045"/>
                  <a:gd name="T76" fmla="*/ 44 w 47"/>
                  <a:gd name="T77" fmla="*/ 206 h 1045"/>
                  <a:gd name="T78" fmla="*/ 2 w 47"/>
                  <a:gd name="T79" fmla="*/ 221 h 1045"/>
                  <a:gd name="T80" fmla="*/ 42 w 47"/>
                  <a:gd name="T81" fmla="*/ 284 h 1045"/>
                  <a:gd name="T82" fmla="*/ 1 w 47"/>
                  <a:gd name="T83" fmla="*/ 283 h 1045"/>
                  <a:gd name="T84" fmla="*/ 42 w 47"/>
                  <a:gd name="T85" fmla="*/ 345 h 1045"/>
                  <a:gd name="T86" fmla="*/ 43 w 47"/>
                  <a:gd name="T87" fmla="*/ 390 h 1045"/>
                  <a:gd name="T88" fmla="*/ 44 w 47"/>
                  <a:gd name="T89" fmla="*/ 420 h 1045"/>
                  <a:gd name="T90" fmla="*/ 44 w 47"/>
                  <a:gd name="T91" fmla="*/ 437 h 1045"/>
                  <a:gd name="T92" fmla="*/ 45 w 47"/>
                  <a:gd name="T93" fmla="*/ 484 h 1045"/>
                  <a:gd name="T94" fmla="*/ 44 w 47"/>
                  <a:gd name="T95" fmla="*/ 523 h 1045"/>
                  <a:gd name="T96" fmla="*/ 1 w 47"/>
                  <a:gd name="T97" fmla="*/ 531 h 1045"/>
                  <a:gd name="T98" fmla="*/ 4 w 47"/>
                  <a:gd name="T99" fmla="*/ 565 h 1045"/>
                  <a:gd name="T100" fmla="*/ 44 w 47"/>
                  <a:gd name="T101" fmla="*/ 611 h 1045"/>
                  <a:gd name="T102" fmla="*/ 2 w 47"/>
                  <a:gd name="T103" fmla="*/ 635 h 1045"/>
                  <a:gd name="T104" fmla="*/ 45 w 47"/>
                  <a:gd name="T105" fmla="*/ 677 h 1045"/>
                  <a:gd name="T106" fmla="*/ 4 w 47"/>
                  <a:gd name="T107" fmla="*/ 701 h 1045"/>
                  <a:gd name="T108" fmla="*/ 20 w 47"/>
                  <a:gd name="T109" fmla="*/ 744 h 1045"/>
                  <a:gd name="T110" fmla="*/ 45 w 47"/>
                  <a:gd name="T111" fmla="*/ 797 h 1045"/>
                  <a:gd name="T112" fmla="*/ 44 w 47"/>
                  <a:gd name="T113" fmla="*/ 827 h 1045"/>
                  <a:gd name="T114" fmla="*/ 45 w 47"/>
                  <a:gd name="T115" fmla="*/ 864 h 1045"/>
                  <a:gd name="T116" fmla="*/ 3 w 47"/>
                  <a:gd name="T117" fmla="*/ 876 h 1045"/>
                  <a:gd name="T118" fmla="*/ 44 w 47"/>
                  <a:gd name="T119" fmla="*/ 930 h 1045"/>
                  <a:gd name="T120" fmla="*/ 45 w 47"/>
                  <a:gd name="T121" fmla="*/ 971 h 1045"/>
                  <a:gd name="T122" fmla="*/ 45 w 47"/>
                  <a:gd name="T123" fmla="*/ 1002 h 1045"/>
                  <a:gd name="T124" fmla="*/ 35 w 47"/>
                  <a:gd name="T125" fmla="*/ 1038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 h="1045">
                    <a:moveTo>
                      <a:pt x="19" y="1042"/>
                    </a:moveTo>
                    <a:cubicBezTo>
                      <a:pt x="10" y="1037"/>
                      <a:pt x="10" y="1037"/>
                      <a:pt x="10" y="1037"/>
                    </a:cubicBezTo>
                    <a:cubicBezTo>
                      <a:pt x="10" y="1038"/>
                      <a:pt x="10" y="1038"/>
                      <a:pt x="10" y="1038"/>
                    </a:cubicBezTo>
                    <a:cubicBezTo>
                      <a:pt x="9" y="1039"/>
                      <a:pt x="9" y="1039"/>
                      <a:pt x="9" y="1039"/>
                    </a:cubicBezTo>
                    <a:cubicBezTo>
                      <a:pt x="26" y="1045"/>
                      <a:pt x="26" y="1045"/>
                      <a:pt x="26" y="1045"/>
                    </a:cubicBezTo>
                    <a:cubicBezTo>
                      <a:pt x="27" y="1045"/>
                      <a:pt x="28" y="1045"/>
                      <a:pt x="28" y="1044"/>
                    </a:cubicBezTo>
                    <a:cubicBezTo>
                      <a:pt x="28" y="1043"/>
                      <a:pt x="28" y="1042"/>
                      <a:pt x="27" y="1042"/>
                    </a:cubicBezTo>
                    <a:cubicBezTo>
                      <a:pt x="5" y="1028"/>
                      <a:pt x="5" y="1028"/>
                      <a:pt x="5" y="1028"/>
                    </a:cubicBezTo>
                    <a:cubicBezTo>
                      <a:pt x="4" y="1029"/>
                      <a:pt x="4" y="1029"/>
                      <a:pt x="4" y="1029"/>
                    </a:cubicBezTo>
                    <a:cubicBezTo>
                      <a:pt x="4" y="1031"/>
                      <a:pt x="4" y="1031"/>
                      <a:pt x="4" y="1031"/>
                    </a:cubicBezTo>
                    <a:cubicBezTo>
                      <a:pt x="4" y="1029"/>
                      <a:pt x="4" y="1029"/>
                      <a:pt x="4" y="1029"/>
                    </a:cubicBezTo>
                    <a:cubicBezTo>
                      <a:pt x="3" y="1031"/>
                      <a:pt x="3" y="1031"/>
                      <a:pt x="3" y="1031"/>
                    </a:cubicBezTo>
                    <a:cubicBezTo>
                      <a:pt x="4" y="1031"/>
                      <a:pt x="4" y="1031"/>
                      <a:pt x="4" y="1031"/>
                    </a:cubicBezTo>
                    <a:cubicBezTo>
                      <a:pt x="4" y="1029"/>
                      <a:pt x="4" y="1029"/>
                      <a:pt x="4" y="1029"/>
                    </a:cubicBezTo>
                    <a:cubicBezTo>
                      <a:pt x="3" y="1031"/>
                      <a:pt x="3" y="1031"/>
                      <a:pt x="3" y="1031"/>
                    </a:cubicBezTo>
                    <a:cubicBezTo>
                      <a:pt x="4" y="1029"/>
                      <a:pt x="4" y="1029"/>
                      <a:pt x="4" y="1029"/>
                    </a:cubicBezTo>
                    <a:cubicBezTo>
                      <a:pt x="3" y="1030"/>
                      <a:pt x="3" y="1030"/>
                      <a:pt x="3" y="1030"/>
                    </a:cubicBezTo>
                    <a:cubicBezTo>
                      <a:pt x="3" y="1031"/>
                      <a:pt x="3" y="1031"/>
                      <a:pt x="3" y="1031"/>
                    </a:cubicBezTo>
                    <a:cubicBezTo>
                      <a:pt x="4" y="1029"/>
                      <a:pt x="4" y="1029"/>
                      <a:pt x="4" y="1029"/>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4" y="1031"/>
                      <a:pt x="10" y="1034"/>
                      <a:pt x="17" y="1037"/>
                    </a:cubicBezTo>
                    <a:cubicBezTo>
                      <a:pt x="21" y="1038"/>
                      <a:pt x="24" y="1040"/>
                      <a:pt x="27" y="1041"/>
                    </a:cubicBezTo>
                    <a:cubicBezTo>
                      <a:pt x="28" y="1042"/>
                      <a:pt x="29" y="1042"/>
                      <a:pt x="30" y="1043"/>
                    </a:cubicBezTo>
                    <a:cubicBezTo>
                      <a:pt x="31" y="1043"/>
                      <a:pt x="31" y="1043"/>
                      <a:pt x="31" y="1043"/>
                    </a:cubicBezTo>
                    <a:cubicBezTo>
                      <a:pt x="32" y="1043"/>
                      <a:pt x="32" y="1043"/>
                      <a:pt x="33" y="1043"/>
                    </a:cubicBezTo>
                    <a:cubicBezTo>
                      <a:pt x="33" y="1043"/>
                      <a:pt x="33" y="1043"/>
                      <a:pt x="33" y="1043"/>
                    </a:cubicBezTo>
                    <a:cubicBezTo>
                      <a:pt x="33" y="1043"/>
                      <a:pt x="34" y="1043"/>
                      <a:pt x="34" y="1042"/>
                    </a:cubicBezTo>
                    <a:cubicBezTo>
                      <a:pt x="34" y="1042"/>
                      <a:pt x="34" y="1042"/>
                      <a:pt x="34" y="1042"/>
                    </a:cubicBezTo>
                    <a:cubicBezTo>
                      <a:pt x="34" y="1042"/>
                      <a:pt x="34" y="1042"/>
                      <a:pt x="34" y="1042"/>
                    </a:cubicBezTo>
                    <a:cubicBezTo>
                      <a:pt x="34" y="1041"/>
                      <a:pt x="34" y="1041"/>
                      <a:pt x="34" y="1041"/>
                    </a:cubicBezTo>
                    <a:cubicBezTo>
                      <a:pt x="33" y="1040"/>
                      <a:pt x="33" y="1040"/>
                      <a:pt x="33" y="1040"/>
                    </a:cubicBezTo>
                    <a:cubicBezTo>
                      <a:pt x="32" y="1039"/>
                      <a:pt x="29" y="1037"/>
                      <a:pt x="26" y="1035"/>
                    </a:cubicBezTo>
                    <a:cubicBezTo>
                      <a:pt x="21" y="1033"/>
                      <a:pt x="16" y="1029"/>
                      <a:pt x="11" y="1026"/>
                    </a:cubicBezTo>
                    <a:cubicBezTo>
                      <a:pt x="9" y="1025"/>
                      <a:pt x="7" y="1024"/>
                      <a:pt x="5" y="1023"/>
                    </a:cubicBezTo>
                    <a:cubicBezTo>
                      <a:pt x="4" y="1022"/>
                      <a:pt x="4" y="1022"/>
                      <a:pt x="3" y="1022"/>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2" y="1022"/>
                      <a:pt x="2" y="1022"/>
                      <a:pt x="2" y="1022"/>
                    </a:cubicBezTo>
                    <a:cubicBezTo>
                      <a:pt x="3" y="1022"/>
                      <a:pt x="3" y="1022"/>
                      <a:pt x="3" y="1022"/>
                    </a:cubicBezTo>
                    <a:cubicBezTo>
                      <a:pt x="3" y="1021"/>
                      <a:pt x="3" y="1021"/>
                      <a:pt x="3" y="1021"/>
                    </a:cubicBezTo>
                    <a:cubicBezTo>
                      <a:pt x="2" y="1022"/>
                      <a:pt x="2" y="1022"/>
                      <a:pt x="2" y="1022"/>
                    </a:cubicBezTo>
                    <a:cubicBezTo>
                      <a:pt x="3" y="1022"/>
                      <a:pt x="3" y="1022"/>
                      <a:pt x="3" y="1022"/>
                    </a:cubicBezTo>
                    <a:cubicBezTo>
                      <a:pt x="2" y="1022"/>
                      <a:pt x="2" y="1022"/>
                      <a:pt x="2" y="1022"/>
                    </a:cubicBezTo>
                    <a:cubicBezTo>
                      <a:pt x="3" y="1022"/>
                      <a:pt x="3" y="1022"/>
                      <a:pt x="3" y="1022"/>
                    </a:cubicBezTo>
                    <a:cubicBezTo>
                      <a:pt x="3" y="1022"/>
                      <a:pt x="3" y="1022"/>
                      <a:pt x="3" y="1022"/>
                    </a:cubicBezTo>
                    <a:cubicBezTo>
                      <a:pt x="2" y="1022"/>
                      <a:pt x="2" y="1022"/>
                      <a:pt x="2" y="1022"/>
                    </a:cubicBezTo>
                    <a:cubicBezTo>
                      <a:pt x="3" y="1022"/>
                      <a:pt x="3" y="1022"/>
                      <a:pt x="3" y="1022"/>
                    </a:cubicBezTo>
                    <a:cubicBezTo>
                      <a:pt x="2" y="1022"/>
                      <a:pt x="2" y="1022"/>
                      <a:pt x="2" y="1022"/>
                    </a:cubicBezTo>
                    <a:cubicBezTo>
                      <a:pt x="1" y="1024"/>
                      <a:pt x="1" y="1024"/>
                      <a:pt x="1" y="1024"/>
                    </a:cubicBezTo>
                    <a:cubicBezTo>
                      <a:pt x="1" y="1024"/>
                      <a:pt x="10" y="1028"/>
                      <a:pt x="18" y="1032"/>
                    </a:cubicBezTo>
                    <a:cubicBezTo>
                      <a:pt x="22" y="1034"/>
                      <a:pt x="27" y="1036"/>
                      <a:pt x="30" y="1037"/>
                    </a:cubicBezTo>
                    <a:cubicBezTo>
                      <a:pt x="31" y="1038"/>
                      <a:pt x="33" y="1038"/>
                      <a:pt x="34" y="1039"/>
                    </a:cubicBezTo>
                    <a:cubicBezTo>
                      <a:pt x="34" y="1039"/>
                      <a:pt x="35" y="1039"/>
                      <a:pt x="35" y="1039"/>
                    </a:cubicBezTo>
                    <a:cubicBezTo>
                      <a:pt x="36" y="1039"/>
                      <a:pt x="36" y="1039"/>
                      <a:pt x="36" y="1039"/>
                    </a:cubicBezTo>
                    <a:cubicBezTo>
                      <a:pt x="36" y="1039"/>
                      <a:pt x="36" y="1040"/>
                      <a:pt x="36" y="1040"/>
                    </a:cubicBezTo>
                    <a:cubicBezTo>
                      <a:pt x="37" y="1039"/>
                      <a:pt x="37" y="1039"/>
                      <a:pt x="37" y="1039"/>
                    </a:cubicBezTo>
                    <a:cubicBezTo>
                      <a:pt x="37" y="1039"/>
                      <a:pt x="37" y="1039"/>
                      <a:pt x="38" y="1039"/>
                    </a:cubicBezTo>
                    <a:cubicBezTo>
                      <a:pt x="38" y="1039"/>
                      <a:pt x="38" y="1039"/>
                      <a:pt x="38" y="1039"/>
                    </a:cubicBezTo>
                    <a:cubicBezTo>
                      <a:pt x="38" y="1038"/>
                      <a:pt x="38" y="1038"/>
                      <a:pt x="38" y="1038"/>
                    </a:cubicBezTo>
                    <a:cubicBezTo>
                      <a:pt x="38" y="1037"/>
                      <a:pt x="38" y="1037"/>
                      <a:pt x="37" y="1037"/>
                    </a:cubicBezTo>
                    <a:cubicBezTo>
                      <a:pt x="37" y="1037"/>
                      <a:pt x="37" y="1036"/>
                      <a:pt x="36" y="1036"/>
                    </a:cubicBezTo>
                    <a:cubicBezTo>
                      <a:pt x="35" y="1035"/>
                      <a:pt x="32" y="1033"/>
                      <a:pt x="29" y="1031"/>
                    </a:cubicBezTo>
                    <a:cubicBezTo>
                      <a:pt x="19" y="1024"/>
                      <a:pt x="3" y="1015"/>
                      <a:pt x="3" y="1015"/>
                    </a:cubicBezTo>
                    <a:cubicBezTo>
                      <a:pt x="2" y="1017"/>
                      <a:pt x="2" y="1017"/>
                      <a:pt x="2" y="1017"/>
                    </a:cubicBezTo>
                    <a:cubicBezTo>
                      <a:pt x="3" y="1017"/>
                      <a:pt x="3" y="1017"/>
                      <a:pt x="3" y="1017"/>
                    </a:cubicBezTo>
                    <a:cubicBezTo>
                      <a:pt x="2" y="1017"/>
                      <a:pt x="2" y="1017"/>
                      <a:pt x="2" y="1017"/>
                    </a:cubicBezTo>
                    <a:cubicBezTo>
                      <a:pt x="2" y="1018"/>
                      <a:pt x="2" y="1018"/>
                      <a:pt x="2" y="1018"/>
                    </a:cubicBezTo>
                    <a:cubicBezTo>
                      <a:pt x="3" y="1018"/>
                      <a:pt x="3" y="1018"/>
                      <a:pt x="3" y="1017"/>
                    </a:cubicBezTo>
                    <a:cubicBezTo>
                      <a:pt x="2" y="1017"/>
                      <a:pt x="2" y="1017"/>
                      <a:pt x="2" y="1017"/>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7"/>
                      <a:pt x="2" y="1017"/>
                      <a:pt x="2" y="1017"/>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3" y="1018"/>
                      <a:pt x="4" y="1019"/>
                    </a:cubicBezTo>
                    <a:cubicBezTo>
                      <a:pt x="8" y="1021"/>
                      <a:pt x="16" y="1025"/>
                      <a:pt x="24" y="1028"/>
                    </a:cubicBezTo>
                    <a:cubicBezTo>
                      <a:pt x="27" y="1030"/>
                      <a:pt x="31" y="1031"/>
                      <a:pt x="34" y="1033"/>
                    </a:cubicBezTo>
                    <a:cubicBezTo>
                      <a:pt x="35" y="1033"/>
                      <a:pt x="37" y="1034"/>
                      <a:pt x="38" y="1034"/>
                    </a:cubicBezTo>
                    <a:cubicBezTo>
                      <a:pt x="38" y="1034"/>
                      <a:pt x="38" y="1034"/>
                      <a:pt x="39" y="1035"/>
                    </a:cubicBezTo>
                    <a:cubicBezTo>
                      <a:pt x="39" y="1035"/>
                      <a:pt x="39" y="1035"/>
                      <a:pt x="40" y="1035"/>
                    </a:cubicBezTo>
                    <a:cubicBezTo>
                      <a:pt x="40" y="1035"/>
                      <a:pt x="40" y="1035"/>
                      <a:pt x="40" y="1035"/>
                    </a:cubicBezTo>
                    <a:cubicBezTo>
                      <a:pt x="41" y="1035"/>
                      <a:pt x="41" y="1034"/>
                      <a:pt x="41" y="1034"/>
                    </a:cubicBezTo>
                    <a:cubicBezTo>
                      <a:pt x="41" y="1034"/>
                      <a:pt x="42" y="1033"/>
                      <a:pt x="41" y="1033"/>
                    </a:cubicBezTo>
                    <a:cubicBezTo>
                      <a:pt x="41" y="1032"/>
                      <a:pt x="41" y="1032"/>
                      <a:pt x="41" y="1032"/>
                    </a:cubicBezTo>
                    <a:cubicBezTo>
                      <a:pt x="4" y="1009"/>
                      <a:pt x="4" y="1009"/>
                      <a:pt x="4" y="1009"/>
                    </a:cubicBezTo>
                    <a:cubicBezTo>
                      <a:pt x="4" y="1010"/>
                      <a:pt x="4" y="1010"/>
                      <a:pt x="4" y="1010"/>
                    </a:cubicBezTo>
                    <a:cubicBezTo>
                      <a:pt x="5" y="1011"/>
                      <a:pt x="5" y="1011"/>
                      <a:pt x="5" y="1011"/>
                    </a:cubicBezTo>
                    <a:cubicBezTo>
                      <a:pt x="4" y="1010"/>
                      <a:pt x="4" y="1010"/>
                      <a:pt x="4" y="1010"/>
                    </a:cubicBezTo>
                    <a:cubicBezTo>
                      <a:pt x="4" y="1012"/>
                      <a:pt x="4" y="1012"/>
                      <a:pt x="4" y="1012"/>
                    </a:cubicBezTo>
                    <a:cubicBezTo>
                      <a:pt x="4" y="1012"/>
                      <a:pt x="5" y="1012"/>
                      <a:pt x="5" y="1011"/>
                    </a:cubicBezTo>
                    <a:cubicBezTo>
                      <a:pt x="4" y="1010"/>
                      <a:pt x="4" y="1010"/>
                      <a:pt x="4" y="1010"/>
                    </a:cubicBezTo>
                    <a:cubicBezTo>
                      <a:pt x="4" y="1012"/>
                      <a:pt x="4" y="1012"/>
                      <a:pt x="4" y="1012"/>
                    </a:cubicBezTo>
                    <a:cubicBezTo>
                      <a:pt x="4" y="1010"/>
                      <a:pt x="4" y="1010"/>
                      <a:pt x="4" y="1010"/>
                    </a:cubicBezTo>
                    <a:cubicBezTo>
                      <a:pt x="4" y="1012"/>
                      <a:pt x="4" y="1012"/>
                      <a:pt x="4" y="1012"/>
                    </a:cubicBezTo>
                    <a:cubicBezTo>
                      <a:pt x="4" y="1012"/>
                      <a:pt x="4" y="1012"/>
                      <a:pt x="4" y="1012"/>
                    </a:cubicBezTo>
                    <a:cubicBezTo>
                      <a:pt x="4" y="1010"/>
                      <a:pt x="4" y="1010"/>
                      <a:pt x="4" y="1010"/>
                    </a:cubicBezTo>
                    <a:cubicBezTo>
                      <a:pt x="4" y="1012"/>
                      <a:pt x="4" y="1012"/>
                      <a:pt x="4" y="1012"/>
                    </a:cubicBezTo>
                    <a:cubicBezTo>
                      <a:pt x="4" y="1011"/>
                      <a:pt x="4" y="1011"/>
                      <a:pt x="4" y="1011"/>
                    </a:cubicBezTo>
                    <a:cubicBezTo>
                      <a:pt x="3" y="1012"/>
                      <a:pt x="3" y="1012"/>
                      <a:pt x="3" y="1012"/>
                    </a:cubicBezTo>
                    <a:cubicBezTo>
                      <a:pt x="3" y="1012"/>
                      <a:pt x="3" y="1012"/>
                      <a:pt x="4" y="1012"/>
                    </a:cubicBezTo>
                    <a:cubicBezTo>
                      <a:pt x="4" y="1011"/>
                      <a:pt x="4" y="1011"/>
                      <a:pt x="4" y="1011"/>
                    </a:cubicBezTo>
                    <a:cubicBezTo>
                      <a:pt x="3" y="1012"/>
                      <a:pt x="3" y="1012"/>
                      <a:pt x="3" y="1012"/>
                    </a:cubicBezTo>
                    <a:cubicBezTo>
                      <a:pt x="3" y="1012"/>
                      <a:pt x="3" y="1012"/>
                      <a:pt x="3" y="1012"/>
                    </a:cubicBezTo>
                    <a:cubicBezTo>
                      <a:pt x="4" y="1012"/>
                      <a:pt x="6" y="1013"/>
                      <a:pt x="10" y="1015"/>
                    </a:cubicBezTo>
                    <a:cubicBezTo>
                      <a:pt x="16" y="1017"/>
                      <a:pt x="23" y="1021"/>
                      <a:pt x="30" y="1024"/>
                    </a:cubicBezTo>
                    <a:cubicBezTo>
                      <a:pt x="33" y="1025"/>
                      <a:pt x="36" y="1026"/>
                      <a:pt x="38" y="1027"/>
                    </a:cubicBezTo>
                    <a:cubicBezTo>
                      <a:pt x="39" y="1028"/>
                      <a:pt x="40" y="1028"/>
                      <a:pt x="41" y="1028"/>
                    </a:cubicBezTo>
                    <a:cubicBezTo>
                      <a:pt x="42" y="1029"/>
                      <a:pt x="42" y="1029"/>
                      <a:pt x="42" y="1029"/>
                    </a:cubicBezTo>
                    <a:cubicBezTo>
                      <a:pt x="42" y="1029"/>
                      <a:pt x="42" y="1029"/>
                      <a:pt x="42" y="1029"/>
                    </a:cubicBezTo>
                    <a:cubicBezTo>
                      <a:pt x="42" y="1029"/>
                      <a:pt x="42" y="1029"/>
                      <a:pt x="42" y="1029"/>
                    </a:cubicBezTo>
                    <a:cubicBezTo>
                      <a:pt x="43" y="1029"/>
                      <a:pt x="43" y="1029"/>
                      <a:pt x="43" y="1029"/>
                    </a:cubicBezTo>
                    <a:cubicBezTo>
                      <a:pt x="43" y="1029"/>
                      <a:pt x="43" y="1029"/>
                      <a:pt x="44" y="1028"/>
                    </a:cubicBezTo>
                    <a:cubicBezTo>
                      <a:pt x="44" y="1028"/>
                      <a:pt x="44" y="1028"/>
                      <a:pt x="44" y="1027"/>
                    </a:cubicBezTo>
                    <a:cubicBezTo>
                      <a:pt x="44" y="1027"/>
                      <a:pt x="44" y="1026"/>
                      <a:pt x="43" y="1026"/>
                    </a:cubicBezTo>
                    <a:cubicBezTo>
                      <a:pt x="22" y="1013"/>
                      <a:pt x="22" y="1013"/>
                      <a:pt x="22" y="1013"/>
                    </a:cubicBezTo>
                    <a:cubicBezTo>
                      <a:pt x="45" y="1023"/>
                      <a:pt x="45" y="1023"/>
                      <a:pt x="45" y="1023"/>
                    </a:cubicBezTo>
                    <a:cubicBezTo>
                      <a:pt x="45" y="1023"/>
                      <a:pt x="46" y="1023"/>
                      <a:pt x="47" y="1022"/>
                    </a:cubicBezTo>
                    <a:cubicBezTo>
                      <a:pt x="47" y="1022"/>
                      <a:pt x="47" y="1021"/>
                      <a:pt x="46" y="1020"/>
                    </a:cubicBezTo>
                    <a:cubicBezTo>
                      <a:pt x="46" y="1020"/>
                      <a:pt x="43" y="1019"/>
                      <a:pt x="39" y="1016"/>
                    </a:cubicBezTo>
                    <a:cubicBezTo>
                      <a:pt x="33" y="1013"/>
                      <a:pt x="24" y="1007"/>
                      <a:pt x="17" y="1002"/>
                    </a:cubicBezTo>
                    <a:cubicBezTo>
                      <a:pt x="13" y="1000"/>
                      <a:pt x="10" y="998"/>
                      <a:pt x="7" y="996"/>
                    </a:cubicBezTo>
                    <a:cubicBezTo>
                      <a:pt x="6" y="996"/>
                      <a:pt x="5" y="995"/>
                      <a:pt x="5" y="995"/>
                    </a:cubicBezTo>
                    <a:cubicBezTo>
                      <a:pt x="4" y="994"/>
                      <a:pt x="4" y="994"/>
                      <a:pt x="4" y="994"/>
                    </a:cubicBezTo>
                    <a:cubicBezTo>
                      <a:pt x="4" y="994"/>
                      <a:pt x="4" y="994"/>
                      <a:pt x="4" y="994"/>
                    </a:cubicBezTo>
                    <a:cubicBezTo>
                      <a:pt x="3" y="995"/>
                      <a:pt x="3" y="995"/>
                      <a:pt x="3" y="995"/>
                    </a:cubicBezTo>
                    <a:cubicBezTo>
                      <a:pt x="4" y="994"/>
                      <a:pt x="4" y="994"/>
                      <a:pt x="4" y="994"/>
                    </a:cubicBezTo>
                    <a:cubicBezTo>
                      <a:pt x="4" y="994"/>
                      <a:pt x="4" y="994"/>
                      <a:pt x="4" y="994"/>
                    </a:cubicBezTo>
                    <a:cubicBezTo>
                      <a:pt x="3" y="995"/>
                      <a:pt x="3" y="995"/>
                      <a:pt x="3" y="995"/>
                    </a:cubicBezTo>
                    <a:cubicBezTo>
                      <a:pt x="4" y="994"/>
                      <a:pt x="4" y="994"/>
                      <a:pt x="4" y="994"/>
                    </a:cubicBezTo>
                    <a:cubicBezTo>
                      <a:pt x="3" y="995"/>
                      <a:pt x="3" y="995"/>
                      <a:pt x="3" y="995"/>
                    </a:cubicBezTo>
                    <a:cubicBezTo>
                      <a:pt x="4" y="994"/>
                      <a:pt x="4" y="994"/>
                      <a:pt x="4" y="994"/>
                    </a:cubicBezTo>
                    <a:cubicBezTo>
                      <a:pt x="4" y="994"/>
                      <a:pt x="4" y="994"/>
                      <a:pt x="4" y="994"/>
                    </a:cubicBezTo>
                    <a:cubicBezTo>
                      <a:pt x="3" y="995"/>
                      <a:pt x="3" y="995"/>
                      <a:pt x="3" y="995"/>
                    </a:cubicBezTo>
                    <a:cubicBezTo>
                      <a:pt x="4" y="994"/>
                      <a:pt x="4" y="994"/>
                      <a:pt x="4" y="994"/>
                    </a:cubicBezTo>
                    <a:cubicBezTo>
                      <a:pt x="3" y="995"/>
                      <a:pt x="3" y="995"/>
                      <a:pt x="3" y="995"/>
                    </a:cubicBezTo>
                    <a:cubicBezTo>
                      <a:pt x="4" y="995"/>
                      <a:pt x="4" y="995"/>
                      <a:pt x="4" y="995"/>
                    </a:cubicBezTo>
                    <a:cubicBezTo>
                      <a:pt x="4" y="995"/>
                      <a:pt x="4" y="994"/>
                      <a:pt x="4" y="994"/>
                    </a:cubicBezTo>
                    <a:cubicBezTo>
                      <a:pt x="3" y="995"/>
                      <a:pt x="3" y="995"/>
                      <a:pt x="3" y="995"/>
                    </a:cubicBezTo>
                    <a:cubicBezTo>
                      <a:pt x="4" y="995"/>
                      <a:pt x="4" y="995"/>
                      <a:pt x="4" y="995"/>
                    </a:cubicBezTo>
                    <a:cubicBezTo>
                      <a:pt x="3" y="995"/>
                      <a:pt x="3" y="995"/>
                      <a:pt x="3" y="995"/>
                    </a:cubicBezTo>
                    <a:cubicBezTo>
                      <a:pt x="4" y="996"/>
                      <a:pt x="4" y="996"/>
                      <a:pt x="4" y="996"/>
                    </a:cubicBezTo>
                    <a:cubicBezTo>
                      <a:pt x="3" y="995"/>
                      <a:pt x="3" y="995"/>
                      <a:pt x="3" y="995"/>
                    </a:cubicBezTo>
                    <a:cubicBezTo>
                      <a:pt x="3" y="996"/>
                      <a:pt x="3" y="996"/>
                      <a:pt x="3" y="996"/>
                    </a:cubicBezTo>
                    <a:cubicBezTo>
                      <a:pt x="3" y="996"/>
                      <a:pt x="4" y="996"/>
                      <a:pt x="4" y="996"/>
                    </a:cubicBezTo>
                    <a:cubicBezTo>
                      <a:pt x="3" y="995"/>
                      <a:pt x="3" y="995"/>
                      <a:pt x="3" y="995"/>
                    </a:cubicBezTo>
                    <a:cubicBezTo>
                      <a:pt x="3" y="996"/>
                      <a:pt x="3" y="996"/>
                      <a:pt x="3" y="996"/>
                    </a:cubicBezTo>
                    <a:cubicBezTo>
                      <a:pt x="3" y="995"/>
                      <a:pt x="3" y="995"/>
                      <a:pt x="3" y="995"/>
                    </a:cubicBezTo>
                    <a:cubicBezTo>
                      <a:pt x="3" y="996"/>
                      <a:pt x="3" y="996"/>
                      <a:pt x="3" y="996"/>
                    </a:cubicBezTo>
                    <a:cubicBezTo>
                      <a:pt x="3" y="996"/>
                      <a:pt x="3" y="996"/>
                      <a:pt x="3" y="996"/>
                    </a:cubicBezTo>
                    <a:cubicBezTo>
                      <a:pt x="3" y="995"/>
                      <a:pt x="3" y="995"/>
                      <a:pt x="3" y="995"/>
                    </a:cubicBezTo>
                    <a:cubicBezTo>
                      <a:pt x="3" y="996"/>
                      <a:pt x="3" y="996"/>
                      <a:pt x="3" y="996"/>
                    </a:cubicBezTo>
                    <a:cubicBezTo>
                      <a:pt x="3" y="995"/>
                      <a:pt x="3" y="995"/>
                      <a:pt x="3" y="995"/>
                    </a:cubicBezTo>
                    <a:cubicBezTo>
                      <a:pt x="2" y="996"/>
                      <a:pt x="2" y="996"/>
                      <a:pt x="2" y="996"/>
                    </a:cubicBezTo>
                    <a:cubicBezTo>
                      <a:pt x="3" y="996"/>
                      <a:pt x="3" y="996"/>
                      <a:pt x="3" y="996"/>
                    </a:cubicBezTo>
                    <a:cubicBezTo>
                      <a:pt x="3" y="995"/>
                      <a:pt x="3" y="995"/>
                      <a:pt x="3" y="995"/>
                    </a:cubicBezTo>
                    <a:cubicBezTo>
                      <a:pt x="2" y="996"/>
                      <a:pt x="2" y="996"/>
                      <a:pt x="2" y="996"/>
                    </a:cubicBezTo>
                    <a:cubicBezTo>
                      <a:pt x="2" y="996"/>
                      <a:pt x="2" y="996"/>
                      <a:pt x="2" y="996"/>
                    </a:cubicBezTo>
                    <a:cubicBezTo>
                      <a:pt x="3" y="997"/>
                      <a:pt x="4" y="997"/>
                      <a:pt x="5" y="998"/>
                    </a:cubicBezTo>
                    <a:cubicBezTo>
                      <a:pt x="10" y="1000"/>
                      <a:pt x="19" y="1004"/>
                      <a:pt x="28" y="1008"/>
                    </a:cubicBezTo>
                    <a:cubicBezTo>
                      <a:pt x="36" y="1012"/>
                      <a:pt x="43" y="1015"/>
                      <a:pt x="43" y="1015"/>
                    </a:cubicBezTo>
                    <a:cubicBezTo>
                      <a:pt x="44" y="1016"/>
                      <a:pt x="45" y="1016"/>
                      <a:pt x="45" y="1015"/>
                    </a:cubicBezTo>
                    <a:cubicBezTo>
                      <a:pt x="45" y="1014"/>
                      <a:pt x="45" y="1013"/>
                      <a:pt x="44" y="1013"/>
                    </a:cubicBezTo>
                    <a:cubicBezTo>
                      <a:pt x="44" y="1013"/>
                      <a:pt x="42" y="1011"/>
                      <a:pt x="38" y="1009"/>
                    </a:cubicBezTo>
                    <a:cubicBezTo>
                      <a:pt x="32" y="1006"/>
                      <a:pt x="23" y="1000"/>
                      <a:pt x="16" y="996"/>
                    </a:cubicBezTo>
                    <a:cubicBezTo>
                      <a:pt x="13" y="994"/>
                      <a:pt x="9" y="992"/>
                      <a:pt x="7" y="990"/>
                    </a:cubicBezTo>
                    <a:cubicBezTo>
                      <a:pt x="6" y="989"/>
                      <a:pt x="5" y="989"/>
                      <a:pt x="4" y="988"/>
                    </a:cubicBezTo>
                    <a:cubicBezTo>
                      <a:pt x="4" y="988"/>
                      <a:pt x="4" y="988"/>
                      <a:pt x="4" y="988"/>
                    </a:cubicBezTo>
                    <a:cubicBezTo>
                      <a:pt x="4" y="988"/>
                      <a:pt x="4" y="988"/>
                      <a:pt x="4" y="988"/>
                    </a:cubicBezTo>
                    <a:cubicBezTo>
                      <a:pt x="3" y="988"/>
                      <a:pt x="3" y="988"/>
                      <a:pt x="3" y="988"/>
                    </a:cubicBezTo>
                    <a:cubicBezTo>
                      <a:pt x="4" y="988"/>
                      <a:pt x="4" y="988"/>
                      <a:pt x="4" y="988"/>
                    </a:cubicBezTo>
                    <a:cubicBezTo>
                      <a:pt x="4" y="988"/>
                      <a:pt x="4" y="988"/>
                      <a:pt x="4" y="988"/>
                    </a:cubicBezTo>
                    <a:cubicBezTo>
                      <a:pt x="3" y="988"/>
                      <a:pt x="3" y="988"/>
                      <a:pt x="3" y="988"/>
                    </a:cubicBezTo>
                    <a:cubicBezTo>
                      <a:pt x="4" y="988"/>
                      <a:pt x="4" y="988"/>
                      <a:pt x="4" y="988"/>
                    </a:cubicBezTo>
                    <a:cubicBezTo>
                      <a:pt x="2" y="988"/>
                      <a:pt x="2" y="988"/>
                      <a:pt x="2" y="988"/>
                    </a:cubicBezTo>
                    <a:cubicBezTo>
                      <a:pt x="4" y="988"/>
                      <a:pt x="4" y="988"/>
                      <a:pt x="4" y="988"/>
                    </a:cubicBezTo>
                    <a:cubicBezTo>
                      <a:pt x="4" y="988"/>
                      <a:pt x="4" y="988"/>
                      <a:pt x="4" y="988"/>
                    </a:cubicBezTo>
                    <a:cubicBezTo>
                      <a:pt x="2" y="988"/>
                      <a:pt x="2" y="988"/>
                      <a:pt x="2" y="988"/>
                    </a:cubicBezTo>
                    <a:cubicBezTo>
                      <a:pt x="4" y="988"/>
                      <a:pt x="4" y="988"/>
                      <a:pt x="4" y="988"/>
                    </a:cubicBezTo>
                    <a:cubicBezTo>
                      <a:pt x="2" y="988"/>
                      <a:pt x="2" y="988"/>
                      <a:pt x="2" y="988"/>
                    </a:cubicBezTo>
                    <a:cubicBezTo>
                      <a:pt x="4" y="989"/>
                      <a:pt x="4" y="989"/>
                      <a:pt x="4" y="989"/>
                    </a:cubicBezTo>
                    <a:cubicBezTo>
                      <a:pt x="4" y="988"/>
                      <a:pt x="4" y="988"/>
                      <a:pt x="4" y="988"/>
                    </a:cubicBezTo>
                    <a:cubicBezTo>
                      <a:pt x="2" y="988"/>
                      <a:pt x="2" y="988"/>
                      <a:pt x="2" y="988"/>
                    </a:cubicBezTo>
                    <a:cubicBezTo>
                      <a:pt x="4" y="989"/>
                      <a:pt x="4" y="989"/>
                      <a:pt x="4" y="989"/>
                    </a:cubicBezTo>
                    <a:cubicBezTo>
                      <a:pt x="2" y="988"/>
                      <a:pt x="2" y="988"/>
                      <a:pt x="2" y="988"/>
                    </a:cubicBezTo>
                    <a:cubicBezTo>
                      <a:pt x="2" y="990"/>
                      <a:pt x="2" y="990"/>
                      <a:pt x="2" y="990"/>
                    </a:cubicBezTo>
                    <a:cubicBezTo>
                      <a:pt x="2" y="990"/>
                      <a:pt x="11" y="995"/>
                      <a:pt x="22" y="1000"/>
                    </a:cubicBezTo>
                    <a:cubicBezTo>
                      <a:pt x="27" y="1002"/>
                      <a:pt x="32" y="1004"/>
                      <a:pt x="36" y="1006"/>
                    </a:cubicBezTo>
                    <a:cubicBezTo>
                      <a:pt x="38" y="1007"/>
                      <a:pt x="40" y="1008"/>
                      <a:pt x="41" y="1009"/>
                    </a:cubicBezTo>
                    <a:cubicBezTo>
                      <a:pt x="42" y="1009"/>
                      <a:pt x="42" y="1009"/>
                      <a:pt x="43" y="1009"/>
                    </a:cubicBezTo>
                    <a:cubicBezTo>
                      <a:pt x="43" y="1009"/>
                      <a:pt x="44" y="1010"/>
                      <a:pt x="44" y="1010"/>
                    </a:cubicBezTo>
                    <a:cubicBezTo>
                      <a:pt x="45" y="1010"/>
                      <a:pt x="45" y="1010"/>
                      <a:pt x="45" y="1010"/>
                    </a:cubicBezTo>
                    <a:cubicBezTo>
                      <a:pt x="45" y="1009"/>
                      <a:pt x="45" y="1009"/>
                      <a:pt x="46" y="1009"/>
                    </a:cubicBezTo>
                    <a:cubicBezTo>
                      <a:pt x="46" y="1009"/>
                      <a:pt x="46" y="1008"/>
                      <a:pt x="46" y="1008"/>
                    </a:cubicBezTo>
                    <a:cubicBezTo>
                      <a:pt x="46" y="1007"/>
                      <a:pt x="45" y="1007"/>
                      <a:pt x="45" y="1007"/>
                    </a:cubicBezTo>
                    <a:cubicBezTo>
                      <a:pt x="3" y="980"/>
                      <a:pt x="3" y="980"/>
                      <a:pt x="3" y="980"/>
                    </a:cubicBezTo>
                    <a:cubicBezTo>
                      <a:pt x="2" y="982"/>
                      <a:pt x="2" y="982"/>
                      <a:pt x="2" y="982"/>
                    </a:cubicBezTo>
                    <a:cubicBezTo>
                      <a:pt x="1" y="983"/>
                      <a:pt x="1" y="983"/>
                      <a:pt x="1" y="983"/>
                    </a:cubicBezTo>
                    <a:cubicBezTo>
                      <a:pt x="1" y="983"/>
                      <a:pt x="12" y="988"/>
                      <a:pt x="22" y="994"/>
                    </a:cubicBezTo>
                    <a:cubicBezTo>
                      <a:pt x="28" y="997"/>
                      <a:pt x="33" y="999"/>
                      <a:pt x="37" y="1001"/>
                    </a:cubicBezTo>
                    <a:cubicBezTo>
                      <a:pt x="39" y="1003"/>
                      <a:pt x="41" y="1003"/>
                      <a:pt x="42" y="1004"/>
                    </a:cubicBezTo>
                    <a:cubicBezTo>
                      <a:pt x="43" y="1004"/>
                      <a:pt x="43" y="1005"/>
                      <a:pt x="44" y="1005"/>
                    </a:cubicBezTo>
                    <a:cubicBezTo>
                      <a:pt x="44" y="1005"/>
                      <a:pt x="44" y="1005"/>
                      <a:pt x="44" y="1005"/>
                    </a:cubicBezTo>
                    <a:cubicBezTo>
                      <a:pt x="45" y="1005"/>
                      <a:pt x="45" y="1005"/>
                      <a:pt x="45" y="1005"/>
                    </a:cubicBezTo>
                    <a:cubicBezTo>
                      <a:pt x="46" y="1005"/>
                      <a:pt x="46" y="1005"/>
                      <a:pt x="46" y="1005"/>
                    </a:cubicBezTo>
                    <a:cubicBezTo>
                      <a:pt x="46" y="1005"/>
                      <a:pt x="46" y="1005"/>
                      <a:pt x="46" y="1004"/>
                    </a:cubicBezTo>
                    <a:cubicBezTo>
                      <a:pt x="46" y="1004"/>
                      <a:pt x="46" y="1004"/>
                      <a:pt x="46" y="1004"/>
                    </a:cubicBezTo>
                    <a:cubicBezTo>
                      <a:pt x="47" y="1004"/>
                      <a:pt x="47" y="1004"/>
                      <a:pt x="47" y="1004"/>
                    </a:cubicBezTo>
                    <a:cubicBezTo>
                      <a:pt x="47" y="1003"/>
                      <a:pt x="46" y="1003"/>
                      <a:pt x="46" y="1003"/>
                    </a:cubicBezTo>
                    <a:cubicBezTo>
                      <a:pt x="46" y="1002"/>
                      <a:pt x="46" y="1002"/>
                      <a:pt x="46" y="1002"/>
                    </a:cubicBezTo>
                    <a:cubicBezTo>
                      <a:pt x="45" y="1002"/>
                      <a:pt x="44" y="1001"/>
                      <a:pt x="43" y="1000"/>
                    </a:cubicBezTo>
                    <a:cubicBezTo>
                      <a:pt x="33" y="993"/>
                      <a:pt x="2" y="975"/>
                      <a:pt x="2" y="975"/>
                    </a:cubicBezTo>
                    <a:cubicBezTo>
                      <a:pt x="2" y="976"/>
                      <a:pt x="2" y="976"/>
                      <a:pt x="2" y="976"/>
                    </a:cubicBezTo>
                    <a:cubicBezTo>
                      <a:pt x="1" y="978"/>
                      <a:pt x="1" y="978"/>
                      <a:pt x="1" y="978"/>
                    </a:cubicBezTo>
                    <a:cubicBezTo>
                      <a:pt x="44" y="997"/>
                      <a:pt x="44" y="997"/>
                      <a:pt x="44" y="997"/>
                    </a:cubicBezTo>
                    <a:cubicBezTo>
                      <a:pt x="45" y="997"/>
                      <a:pt x="45" y="997"/>
                      <a:pt x="46" y="996"/>
                    </a:cubicBezTo>
                    <a:cubicBezTo>
                      <a:pt x="46" y="996"/>
                      <a:pt x="46" y="995"/>
                      <a:pt x="45" y="994"/>
                    </a:cubicBezTo>
                    <a:cubicBezTo>
                      <a:pt x="25" y="982"/>
                      <a:pt x="25" y="982"/>
                      <a:pt x="25" y="982"/>
                    </a:cubicBezTo>
                    <a:cubicBezTo>
                      <a:pt x="43" y="990"/>
                      <a:pt x="43" y="990"/>
                      <a:pt x="43" y="990"/>
                    </a:cubicBezTo>
                    <a:cubicBezTo>
                      <a:pt x="44" y="990"/>
                      <a:pt x="45" y="990"/>
                      <a:pt x="45" y="990"/>
                    </a:cubicBezTo>
                    <a:cubicBezTo>
                      <a:pt x="45" y="989"/>
                      <a:pt x="45" y="989"/>
                      <a:pt x="45" y="989"/>
                    </a:cubicBezTo>
                    <a:cubicBezTo>
                      <a:pt x="45" y="988"/>
                      <a:pt x="45" y="988"/>
                      <a:pt x="45" y="988"/>
                    </a:cubicBezTo>
                    <a:cubicBezTo>
                      <a:pt x="45" y="987"/>
                      <a:pt x="44" y="987"/>
                      <a:pt x="44" y="987"/>
                    </a:cubicBezTo>
                    <a:cubicBezTo>
                      <a:pt x="42" y="986"/>
                      <a:pt x="39" y="984"/>
                      <a:pt x="35" y="981"/>
                    </a:cubicBezTo>
                    <a:cubicBezTo>
                      <a:pt x="23" y="973"/>
                      <a:pt x="3" y="962"/>
                      <a:pt x="3" y="962"/>
                    </a:cubicBezTo>
                    <a:cubicBezTo>
                      <a:pt x="2" y="963"/>
                      <a:pt x="2" y="963"/>
                      <a:pt x="2" y="963"/>
                    </a:cubicBezTo>
                    <a:cubicBezTo>
                      <a:pt x="2" y="964"/>
                      <a:pt x="2" y="964"/>
                      <a:pt x="2" y="964"/>
                    </a:cubicBezTo>
                    <a:cubicBezTo>
                      <a:pt x="43" y="984"/>
                      <a:pt x="43" y="984"/>
                      <a:pt x="43" y="984"/>
                    </a:cubicBezTo>
                    <a:cubicBezTo>
                      <a:pt x="43" y="984"/>
                      <a:pt x="44" y="984"/>
                      <a:pt x="44" y="984"/>
                    </a:cubicBezTo>
                    <a:cubicBezTo>
                      <a:pt x="45" y="984"/>
                      <a:pt x="45" y="983"/>
                      <a:pt x="45" y="983"/>
                    </a:cubicBezTo>
                    <a:cubicBezTo>
                      <a:pt x="45" y="982"/>
                      <a:pt x="45" y="982"/>
                      <a:pt x="45" y="982"/>
                    </a:cubicBezTo>
                    <a:cubicBezTo>
                      <a:pt x="45" y="981"/>
                      <a:pt x="45" y="981"/>
                      <a:pt x="45" y="981"/>
                    </a:cubicBezTo>
                    <a:cubicBezTo>
                      <a:pt x="44" y="981"/>
                      <a:pt x="44" y="981"/>
                      <a:pt x="44" y="981"/>
                    </a:cubicBezTo>
                    <a:cubicBezTo>
                      <a:pt x="41" y="979"/>
                      <a:pt x="30" y="972"/>
                      <a:pt x="21" y="967"/>
                    </a:cubicBezTo>
                    <a:cubicBezTo>
                      <a:pt x="16" y="964"/>
                      <a:pt x="11" y="961"/>
                      <a:pt x="8" y="959"/>
                    </a:cubicBezTo>
                    <a:cubicBezTo>
                      <a:pt x="6" y="958"/>
                      <a:pt x="5" y="957"/>
                      <a:pt x="4" y="956"/>
                    </a:cubicBezTo>
                    <a:cubicBezTo>
                      <a:pt x="4" y="956"/>
                      <a:pt x="3" y="956"/>
                      <a:pt x="3" y="955"/>
                    </a:cubicBezTo>
                    <a:cubicBezTo>
                      <a:pt x="3" y="955"/>
                      <a:pt x="3" y="955"/>
                      <a:pt x="3" y="955"/>
                    </a:cubicBezTo>
                    <a:cubicBezTo>
                      <a:pt x="3" y="955"/>
                      <a:pt x="3" y="955"/>
                      <a:pt x="3" y="955"/>
                    </a:cubicBezTo>
                    <a:cubicBezTo>
                      <a:pt x="2" y="956"/>
                      <a:pt x="2" y="956"/>
                      <a:pt x="2" y="956"/>
                    </a:cubicBezTo>
                    <a:cubicBezTo>
                      <a:pt x="3" y="955"/>
                      <a:pt x="3" y="955"/>
                      <a:pt x="3" y="955"/>
                    </a:cubicBezTo>
                    <a:cubicBezTo>
                      <a:pt x="3" y="955"/>
                      <a:pt x="3" y="955"/>
                      <a:pt x="3" y="955"/>
                    </a:cubicBezTo>
                    <a:cubicBezTo>
                      <a:pt x="2" y="956"/>
                      <a:pt x="2" y="956"/>
                      <a:pt x="2" y="956"/>
                    </a:cubicBezTo>
                    <a:cubicBezTo>
                      <a:pt x="3" y="955"/>
                      <a:pt x="3" y="955"/>
                      <a:pt x="3" y="955"/>
                    </a:cubicBezTo>
                    <a:cubicBezTo>
                      <a:pt x="2" y="956"/>
                      <a:pt x="2" y="956"/>
                      <a:pt x="2" y="956"/>
                    </a:cubicBezTo>
                    <a:cubicBezTo>
                      <a:pt x="3" y="956"/>
                      <a:pt x="3" y="956"/>
                      <a:pt x="3" y="956"/>
                    </a:cubicBezTo>
                    <a:cubicBezTo>
                      <a:pt x="3" y="955"/>
                      <a:pt x="3" y="955"/>
                      <a:pt x="3" y="955"/>
                    </a:cubicBezTo>
                    <a:cubicBezTo>
                      <a:pt x="2" y="956"/>
                      <a:pt x="2" y="956"/>
                      <a:pt x="2" y="956"/>
                    </a:cubicBezTo>
                    <a:cubicBezTo>
                      <a:pt x="3" y="956"/>
                      <a:pt x="3" y="956"/>
                      <a:pt x="3" y="956"/>
                    </a:cubicBezTo>
                    <a:cubicBezTo>
                      <a:pt x="2" y="956"/>
                      <a:pt x="2" y="956"/>
                      <a:pt x="2" y="956"/>
                    </a:cubicBezTo>
                    <a:cubicBezTo>
                      <a:pt x="3" y="956"/>
                      <a:pt x="3" y="956"/>
                      <a:pt x="3" y="956"/>
                    </a:cubicBezTo>
                    <a:cubicBezTo>
                      <a:pt x="3" y="956"/>
                      <a:pt x="3" y="956"/>
                      <a:pt x="3" y="956"/>
                    </a:cubicBezTo>
                    <a:cubicBezTo>
                      <a:pt x="2" y="956"/>
                      <a:pt x="2" y="956"/>
                      <a:pt x="2" y="956"/>
                    </a:cubicBezTo>
                    <a:cubicBezTo>
                      <a:pt x="3" y="956"/>
                      <a:pt x="3" y="956"/>
                      <a:pt x="3" y="956"/>
                    </a:cubicBezTo>
                    <a:cubicBezTo>
                      <a:pt x="2" y="956"/>
                      <a:pt x="2" y="956"/>
                      <a:pt x="2" y="956"/>
                    </a:cubicBezTo>
                    <a:cubicBezTo>
                      <a:pt x="3" y="957"/>
                      <a:pt x="3" y="957"/>
                      <a:pt x="3" y="957"/>
                    </a:cubicBezTo>
                    <a:cubicBezTo>
                      <a:pt x="2" y="956"/>
                      <a:pt x="2" y="956"/>
                      <a:pt x="2" y="956"/>
                    </a:cubicBezTo>
                    <a:cubicBezTo>
                      <a:pt x="2" y="958"/>
                      <a:pt x="2" y="958"/>
                      <a:pt x="2" y="958"/>
                    </a:cubicBezTo>
                    <a:cubicBezTo>
                      <a:pt x="2" y="958"/>
                      <a:pt x="3" y="958"/>
                      <a:pt x="3" y="957"/>
                    </a:cubicBezTo>
                    <a:cubicBezTo>
                      <a:pt x="2" y="956"/>
                      <a:pt x="2" y="956"/>
                      <a:pt x="2" y="956"/>
                    </a:cubicBezTo>
                    <a:cubicBezTo>
                      <a:pt x="2" y="958"/>
                      <a:pt x="2" y="958"/>
                      <a:pt x="2" y="958"/>
                    </a:cubicBezTo>
                    <a:cubicBezTo>
                      <a:pt x="2" y="956"/>
                      <a:pt x="2" y="956"/>
                      <a:pt x="2" y="956"/>
                    </a:cubicBezTo>
                    <a:cubicBezTo>
                      <a:pt x="2" y="958"/>
                      <a:pt x="2" y="958"/>
                      <a:pt x="2" y="958"/>
                    </a:cubicBezTo>
                    <a:cubicBezTo>
                      <a:pt x="2" y="958"/>
                      <a:pt x="2" y="958"/>
                      <a:pt x="2" y="958"/>
                    </a:cubicBezTo>
                    <a:cubicBezTo>
                      <a:pt x="2" y="956"/>
                      <a:pt x="2" y="956"/>
                      <a:pt x="2" y="956"/>
                    </a:cubicBezTo>
                    <a:cubicBezTo>
                      <a:pt x="2" y="958"/>
                      <a:pt x="2" y="958"/>
                      <a:pt x="2" y="958"/>
                    </a:cubicBezTo>
                    <a:cubicBezTo>
                      <a:pt x="2" y="957"/>
                      <a:pt x="2" y="957"/>
                      <a:pt x="2" y="957"/>
                    </a:cubicBezTo>
                    <a:cubicBezTo>
                      <a:pt x="1" y="958"/>
                      <a:pt x="1" y="958"/>
                      <a:pt x="1" y="958"/>
                    </a:cubicBezTo>
                    <a:cubicBezTo>
                      <a:pt x="2" y="958"/>
                      <a:pt x="2" y="958"/>
                      <a:pt x="2" y="958"/>
                    </a:cubicBezTo>
                    <a:cubicBezTo>
                      <a:pt x="2" y="957"/>
                      <a:pt x="2" y="957"/>
                      <a:pt x="2" y="957"/>
                    </a:cubicBezTo>
                    <a:cubicBezTo>
                      <a:pt x="1" y="958"/>
                      <a:pt x="1" y="958"/>
                      <a:pt x="1" y="958"/>
                    </a:cubicBezTo>
                    <a:cubicBezTo>
                      <a:pt x="1" y="958"/>
                      <a:pt x="1" y="958"/>
                      <a:pt x="1" y="958"/>
                    </a:cubicBezTo>
                    <a:cubicBezTo>
                      <a:pt x="1" y="958"/>
                      <a:pt x="1" y="958"/>
                      <a:pt x="1" y="958"/>
                    </a:cubicBezTo>
                    <a:cubicBezTo>
                      <a:pt x="1" y="958"/>
                      <a:pt x="1" y="958"/>
                      <a:pt x="1" y="958"/>
                    </a:cubicBezTo>
                    <a:cubicBezTo>
                      <a:pt x="1" y="958"/>
                      <a:pt x="1" y="958"/>
                      <a:pt x="1" y="958"/>
                    </a:cubicBezTo>
                    <a:cubicBezTo>
                      <a:pt x="1" y="958"/>
                      <a:pt x="1" y="958"/>
                      <a:pt x="1" y="958"/>
                    </a:cubicBezTo>
                    <a:cubicBezTo>
                      <a:pt x="2" y="958"/>
                      <a:pt x="2" y="958"/>
                      <a:pt x="4" y="959"/>
                    </a:cubicBezTo>
                    <a:cubicBezTo>
                      <a:pt x="8" y="961"/>
                      <a:pt x="18" y="966"/>
                      <a:pt x="27" y="971"/>
                    </a:cubicBezTo>
                    <a:cubicBezTo>
                      <a:pt x="31" y="973"/>
                      <a:pt x="36" y="976"/>
                      <a:pt x="39" y="977"/>
                    </a:cubicBezTo>
                    <a:cubicBezTo>
                      <a:pt x="40" y="978"/>
                      <a:pt x="42" y="979"/>
                      <a:pt x="43" y="979"/>
                    </a:cubicBezTo>
                    <a:cubicBezTo>
                      <a:pt x="43" y="979"/>
                      <a:pt x="44" y="979"/>
                      <a:pt x="44" y="980"/>
                    </a:cubicBezTo>
                    <a:cubicBezTo>
                      <a:pt x="45" y="980"/>
                      <a:pt x="45" y="980"/>
                      <a:pt x="45" y="980"/>
                    </a:cubicBezTo>
                    <a:cubicBezTo>
                      <a:pt x="46" y="980"/>
                      <a:pt x="46" y="980"/>
                      <a:pt x="46" y="980"/>
                    </a:cubicBezTo>
                    <a:cubicBezTo>
                      <a:pt x="46" y="980"/>
                      <a:pt x="47" y="979"/>
                      <a:pt x="47" y="979"/>
                    </a:cubicBezTo>
                    <a:cubicBezTo>
                      <a:pt x="47" y="979"/>
                      <a:pt x="47" y="978"/>
                      <a:pt x="47" y="978"/>
                    </a:cubicBezTo>
                    <a:cubicBezTo>
                      <a:pt x="47" y="978"/>
                      <a:pt x="47" y="977"/>
                      <a:pt x="46" y="977"/>
                    </a:cubicBezTo>
                    <a:cubicBezTo>
                      <a:pt x="4" y="951"/>
                      <a:pt x="4" y="951"/>
                      <a:pt x="4" y="951"/>
                    </a:cubicBezTo>
                    <a:cubicBezTo>
                      <a:pt x="3" y="952"/>
                      <a:pt x="3" y="952"/>
                      <a:pt x="3" y="952"/>
                    </a:cubicBezTo>
                    <a:cubicBezTo>
                      <a:pt x="4" y="953"/>
                      <a:pt x="4" y="953"/>
                      <a:pt x="4" y="953"/>
                    </a:cubicBezTo>
                    <a:cubicBezTo>
                      <a:pt x="3" y="952"/>
                      <a:pt x="3" y="952"/>
                      <a:pt x="3" y="952"/>
                    </a:cubicBezTo>
                    <a:cubicBezTo>
                      <a:pt x="4" y="953"/>
                      <a:pt x="4" y="953"/>
                      <a:pt x="4" y="953"/>
                    </a:cubicBezTo>
                    <a:cubicBezTo>
                      <a:pt x="4" y="953"/>
                      <a:pt x="4" y="953"/>
                      <a:pt x="4" y="953"/>
                    </a:cubicBezTo>
                    <a:cubicBezTo>
                      <a:pt x="3" y="952"/>
                      <a:pt x="3" y="952"/>
                      <a:pt x="3" y="952"/>
                    </a:cubicBezTo>
                    <a:cubicBezTo>
                      <a:pt x="4" y="953"/>
                      <a:pt x="4" y="953"/>
                      <a:pt x="4" y="953"/>
                    </a:cubicBezTo>
                    <a:cubicBezTo>
                      <a:pt x="3" y="952"/>
                      <a:pt x="3" y="952"/>
                      <a:pt x="3" y="952"/>
                    </a:cubicBezTo>
                    <a:cubicBezTo>
                      <a:pt x="3" y="953"/>
                      <a:pt x="3" y="953"/>
                      <a:pt x="3" y="953"/>
                    </a:cubicBezTo>
                    <a:cubicBezTo>
                      <a:pt x="4" y="953"/>
                      <a:pt x="4" y="953"/>
                      <a:pt x="4" y="953"/>
                    </a:cubicBezTo>
                    <a:cubicBezTo>
                      <a:pt x="3" y="952"/>
                      <a:pt x="3" y="952"/>
                      <a:pt x="3" y="952"/>
                    </a:cubicBezTo>
                    <a:cubicBezTo>
                      <a:pt x="3" y="953"/>
                      <a:pt x="3" y="953"/>
                      <a:pt x="3" y="953"/>
                    </a:cubicBezTo>
                    <a:cubicBezTo>
                      <a:pt x="3" y="952"/>
                      <a:pt x="3" y="952"/>
                      <a:pt x="3" y="952"/>
                    </a:cubicBezTo>
                    <a:cubicBezTo>
                      <a:pt x="3" y="953"/>
                      <a:pt x="3" y="953"/>
                      <a:pt x="3" y="953"/>
                    </a:cubicBezTo>
                    <a:cubicBezTo>
                      <a:pt x="3" y="953"/>
                      <a:pt x="3" y="953"/>
                      <a:pt x="3" y="953"/>
                    </a:cubicBezTo>
                    <a:cubicBezTo>
                      <a:pt x="3" y="952"/>
                      <a:pt x="3" y="952"/>
                      <a:pt x="3" y="952"/>
                    </a:cubicBezTo>
                    <a:cubicBezTo>
                      <a:pt x="3" y="953"/>
                      <a:pt x="3" y="953"/>
                      <a:pt x="3" y="953"/>
                    </a:cubicBezTo>
                    <a:cubicBezTo>
                      <a:pt x="3" y="953"/>
                      <a:pt x="3" y="953"/>
                      <a:pt x="3" y="953"/>
                    </a:cubicBezTo>
                    <a:cubicBezTo>
                      <a:pt x="3" y="953"/>
                      <a:pt x="4" y="954"/>
                      <a:pt x="6" y="954"/>
                    </a:cubicBezTo>
                    <a:cubicBezTo>
                      <a:pt x="10" y="957"/>
                      <a:pt x="20" y="961"/>
                      <a:pt x="28" y="965"/>
                    </a:cubicBezTo>
                    <a:cubicBezTo>
                      <a:pt x="32" y="967"/>
                      <a:pt x="36" y="969"/>
                      <a:pt x="39" y="971"/>
                    </a:cubicBezTo>
                    <a:cubicBezTo>
                      <a:pt x="40" y="971"/>
                      <a:pt x="42" y="972"/>
                      <a:pt x="42" y="972"/>
                    </a:cubicBezTo>
                    <a:cubicBezTo>
                      <a:pt x="43" y="972"/>
                      <a:pt x="43" y="973"/>
                      <a:pt x="43" y="973"/>
                    </a:cubicBezTo>
                    <a:cubicBezTo>
                      <a:pt x="44" y="973"/>
                      <a:pt x="44" y="973"/>
                      <a:pt x="44" y="973"/>
                    </a:cubicBezTo>
                    <a:cubicBezTo>
                      <a:pt x="44" y="973"/>
                      <a:pt x="44" y="973"/>
                      <a:pt x="44" y="973"/>
                    </a:cubicBezTo>
                    <a:cubicBezTo>
                      <a:pt x="44" y="973"/>
                      <a:pt x="44" y="973"/>
                      <a:pt x="44" y="973"/>
                    </a:cubicBezTo>
                    <a:cubicBezTo>
                      <a:pt x="45" y="973"/>
                      <a:pt x="45" y="973"/>
                      <a:pt x="45" y="973"/>
                    </a:cubicBezTo>
                    <a:cubicBezTo>
                      <a:pt x="46" y="972"/>
                      <a:pt x="46" y="972"/>
                      <a:pt x="46" y="972"/>
                    </a:cubicBezTo>
                    <a:cubicBezTo>
                      <a:pt x="46" y="972"/>
                      <a:pt x="46" y="972"/>
                      <a:pt x="46" y="971"/>
                    </a:cubicBezTo>
                    <a:cubicBezTo>
                      <a:pt x="46" y="971"/>
                      <a:pt x="46" y="970"/>
                      <a:pt x="45" y="970"/>
                    </a:cubicBezTo>
                    <a:cubicBezTo>
                      <a:pt x="45" y="970"/>
                      <a:pt x="43" y="969"/>
                      <a:pt x="39" y="966"/>
                    </a:cubicBezTo>
                    <a:cubicBezTo>
                      <a:pt x="33" y="963"/>
                      <a:pt x="24" y="958"/>
                      <a:pt x="17" y="954"/>
                    </a:cubicBezTo>
                    <a:cubicBezTo>
                      <a:pt x="14" y="951"/>
                      <a:pt x="10" y="949"/>
                      <a:pt x="8" y="948"/>
                    </a:cubicBezTo>
                    <a:cubicBezTo>
                      <a:pt x="7" y="947"/>
                      <a:pt x="6" y="946"/>
                      <a:pt x="5" y="946"/>
                    </a:cubicBezTo>
                    <a:cubicBezTo>
                      <a:pt x="5" y="945"/>
                      <a:pt x="5" y="945"/>
                      <a:pt x="5" y="945"/>
                    </a:cubicBezTo>
                    <a:cubicBezTo>
                      <a:pt x="5" y="945"/>
                      <a:pt x="5" y="945"/>
                      <a:pt x="5" y="945"/>
                    </a:cubicBezTo>
                    <a:cubicBezTo>
                      <a:pt x="4" y="946"/>
                      <a:pt x="4" y="946"/>
                      <a:pt x="4" y="946"/>
                    </a:cubicBezTo>
                    <a:cubicBezTo>
                      <a:pt x="5" y="945"/>
                      <a:pt x="5" y="945"/>
                      <a:pt x="5" y="945"/>
                    </a:cubicBezTo>
                    <a:cubicBezTo>
                      <a:pt x="5" y="945"/>
                      <a:pt x="5" y="945"/>
                      <a:pt x="5" y="945"/>
                    </a:cubicBezTo>
                    <a:cubicBezTo>
                      <a:pt x="4" y="946"/>
                      <a:pt x="4" y="946"/>
                      <a:pt x="4" y="946"/>
                    </a:cubicBezTo>
                    <a:cubicBezTo>
                      <a:pt x="5" y="945"/>
                      <a:pt x="5" y="945"/>
                      <a:pt x="5" y="945"/>
                    </a:cubicBezTo>
                    <a:cubicBezTo>
                      <a:pt x="4" y="946"/>
                      <a:pt x="4" y="946"/>
                      <a:pt x="4" y="946"/>
                    </a:cubicBezTo>
                    <a:cubicBezTo>
                      <a:pt x="5" y="946"/>
                      <a:pt x="5" y="946"/>
                      <a:pt x="5" y="946"/>
                    </a:cubicBezTo>
                    <a:cubicBezTo>
                      <a:pt x="5" y="945"/>
                      <a:pt x="5" y="945"/>
                      <a:pt x="5" y="945"/>
                    </a:cubicBezTo>
                    <a:cubicBezTo>
                      <a:pt x="4" y="946"/>
                      <a:pt x="4" y="946"/>
                      <a:pt x="4" y="946"/>
                    </a:cubicBezTo>
                    <a:cubicBezTo>
                      <a:pt x="5" y="946"/>
                      <a:pt x="5" y="946"/>
                      <a:pt x="5" y="946"/>
                    </a:cubicBezTo>
                    <a:cubicBezTo>
                      <a:pt x="4" y="946"/>
                      <a:pt x="4" y="946"/>
                      <a:pt x="4" y="946"/>
                    </a:cubicBezTo>
                    <a:cubicBezTo>
                      <a:pt x="5" y="947"/>
                      <a:pt x="5" y="947"/>
                      <a:pt x="5" y="947"/>
                    </a:cubicBezTo>
                    <a:cubicBezTo>
                      <a:pt x="5" y="946"/>
                      <a:pt x="5" y="946"/>
                      <a:pt x="5" y="946"/>
                    </a:cubicBezTo>
                    <a:cubicBezTo>
                      <a:pt x="4" y="946"/>
                      <a:pt x="4" y="946"/>
                      <a:pt x="4" y="946"/>
                    </a:cubicBezTo>
                    <a:cubicBezTo>
                      <a:pt x="5" y="947"/>
                      <a:pt x="5" y="947"/>
                      <a:pt x="5" y="947"/>
                    </a:cubicBezTo>
                    <a:cubicBezTo>
                      <a:pt x="3" y="946"/>
                      <a:pt x="3" y="946"/>
                      <a:pt x="3" y="946"/>
                    </a:cubicBezTo>
                    <a:cubicBezTo>
                      <a:pt x="3" y="947"/>
                      <a:pt x="3" y="947"/>
                      <a:pt x="3" y="947"/>
                    </a:cubicBezTo>
                    <a:cubicBezTo>
                      <a:pt x="45" y="968"/>
                      <a:pt x="45" y="968"/>
                      <a:pt x="45" y="968"/>
                    </a:cubicBezTo>
                    <a:cubicBezTo>
                      <a:pt x="45" y="968"/>
                      <a:pt x="46" y="968"/>
                      <a:pt x="47" y="967"/>
                    </a:cubicBezTo>
                    <a:cubicBezTo>
                      <a:pt x="47" y="967"/>
                      <a:pt x="47" y="966"/>
                      <a:pt x="46" y="965"/>
                    </a:cubicBezTo>
                    <a:cubicBezTo>
                      <a:pt x="23" y="951"/>
                      <a:pt x="23" y="951"/>
                      <a:pt x="23" y="951"/>
                    </a:cubicBezTo>
                    <a:cubicBezTo>
                      <a:pt x="43" y="960"/>
                      <a:pt x="43" y="960"/>
                      <a:pt x="43" y="960"/>
                    </a:cubicBezTo>
                    <a:cubicBezTo>
                      <a:pt x="43" y="961"/>
                      <a:pt x="44" y="960"/>
                      <a:pt x="44" y="960"/>
                    </a:cubicBezTo>
                    <a:cubicBezTo>
                      <a:pt x="45" y="959"/>
                      <a:pt x="45" y="959"/>
                      <a:pt x="45" y="959"/>
                    </a:cubicBezTo>
                    <a:cubicBezTo>
                      <a:pt x="45" y="958"/>
                      <a:pt x="44" y="958"/>
                      <a:pt x="44" y="958"/>
                    </a:cubicBezTo>
                    <a:cubicBezTo>
                      <a:pt x="44" y="957"/>
                      <a:pt x="44" y="957"/>
                      <a:pt x="44" y="957"/>
                    </a:cubicBezTo>
                    <a:cubicBezTo>
                      <a:pt x="43" y="957"/>
                      <a:pt x="42" y="956"/>
                      <a:pt x="41" y="955"/>
                    </a:cubicBezTo>
                    <a:cubicBezTo>
                      <a:pt x="32" y="949"/>
                      <a:pt x="4" y="932"/>
                      <a:pt x="4" y="932"/>
                    </a:cubicBezTo>
                    <a:cubicBezTo>
                      <a:pt x="3" y="934"/>
                      <a:pt x="3" y="934"/>
                      <a:pt x="3" y="934"/>
                    </a:cubicBezTo>
                    <a:cubicBezTo>
                      <a:pt x="2" y="935"/>
                      <a:pt x="2" y="935"/>
                      <a:pt x="2" y="935"/>
                    </a:cubicBezTo>
                    <a:cubicBezTo>
                      <a:pt x="43" y="956"/>
                      <a:pt x="43" y="956"/>
                      <a:pt x="43" y="956"/>
                    </a:cubicBezTo>
                    <a:cubicBezTo>
                      <a:pt x="44" y="956"/>
                      <a:pt x="45" y="956"/>
                      <a:pt x="45" y="955"/>
                    </a:cubicBezTo>
                    <a:cubicBezTo>
                      <a:pt x="46" y="955"/>
                      <a:pt x="46" y="954"/>
                      <a:pt x="45" y="953"/>
                    </a:cubicBezTo>
                    <a:cubicBezTo>
                      <a:pt x="45" y="953"/>
                      <a:pt x="42" y="952"/>
                      <a:pt x="38" y="949"/>
                    </a:cubicBezTo>
                    <a:cubicBezTo>
                      <a:pt x="32" y="946"/>
                      <a:pt x="24" y="941"/>
                      <a:pt x="16" y="936"/>
                    </a:cubicBezTo>
                    <a:cubicBezTo>
                      <a:pt x="13" y="934"/>
                      <a:pt x="9" y="932"/>
                      <a:pt x="7" y="930"/>
                    </a:cubicBezTo>
                    <a:cubicBezTo>
                      <a:pt x="6" y="929"/>
                      <a:pt x="5" y="929"/>
                      <a:pt x="4" y="928"/>
                    </a:cubicBezTo>
                    <a:cubicBezTo>
                      <a:pt x="3" y="928"/>
                      <a:pt x="3" y="928"/>
                      <a:pt x="3" y="928"/>
                    </a:cubicBezTo>
                    <a:cubicBezTo>
                      <a:pt x="3" y="928"/>
                      <a:pt x="3" y="928"/>
                      <a:pt x="3" y="928"/>
                    </a:cubicBezTo>
                    <a:cubicBezTo>
                      <a:pt x="3" y="928"/>
                      <a:pt x="3" y="928"/>
                      <a:pt x="3" y="928"/>
                    </a:cubicBezTo>
                    <a:cubicBezTo>
                      <a:pt x="3" y="928"/>
                      <a:pt x="3" y="928"/>
                      <a:pt x="3" y="928"/>
                    </a:cubicBezTo>
                    <a:cubicBezTo>
                      <a:pt x="4" y="928"/>
                      <a:pt x="4" y="928"/>
                      <a:pt x="4" y="928"/>
                    </a:cubicBezTo>
                    <a:cubicBezTo>
                      <a:pt x="3" y="928"/>
                      <a:pt x="3" y="928"/>
                      <a:pt x="3" y="928"/>
                    </a:cubicBezTo>
                    <a:cubicBezTo>
                      <a:pt x="3" y="928"/>
                      <a:pt x="3" y="928"/>
                      <a:pt x="3" y="928"/>
                    </a:cubicBezTo>
                    <a:cubicBezTo>
                      <a:pt x="4" y="928"/>
                      <a:pt x="4" y="928"/>
                      <a:pt x="4" y="928"/>
                    </a:cubicBezTo>
                    <a:cubicBezTo>
                      <a:pt x="2" y="929"/>
                      <a:pt x="2" y="929"/>
                      <a:pt x="2" y="929"/>
                    </a:cubicBezTo>
                    <a:cubicBezTo>
                      <a:pt x="4" y="929"/>
                      <a:pt x="4" y="929"/>
                      <a:pt x="4" y="929"/>
                    </a:cubicBezTo>
                    <a:cubicBezTo>
                      <a:pt x="4" y="928"/>
                      <a:pt x="4" y="928"/>
                      <a:pt x="4" y="928"/>
                    </a:cubicBezTo>
                    <a:cubicBezTo>
                      <a:pt x="2" y="929"/>
                      <a:pt x="2" y="929"/>
                      <a:pt x="2" y="929"/>
                    </a:cubicBezTo>
                    <a:cubicBezTo>
                      <a:pt x="4" y="929"/>
                      <a:pt x="4" y="929"/>
                      <a:pt x="4" y="929"/>
                    </a:cubicBezTo>
                    <a:cubicBezTo>
                      <a:pt x="2" y="929"/>
                      <a:pt x="2" y="929"/>
                      <a:pt x="2" y="929"/>
                    </a:cubicBezTo>
                    <a:cubicBezTo>
                      <a:pt x="3" y="929"/>
                      <a:pt x="3" y="929"/>
                      <a:pt x="3" y="929"/>
                    </a:cubicBezTo>
                    <a:cubicBezTo>
                      <a:pt x="4" y="929"/>
                      <a:pt x="4" y="929"/>
                      <a:pt x="4" y="929"/>
                    </a:cubicBezTo>
                    <a:cubicBezTo>
                      <a:pt x="2" y="929"/>
                      <a:pt x="2" y="929"/>
                      <a:pt x="2" y="929"/>
                    </a:cubicBezTo>
                    <a:cubicBezTo>
                      <a:pt x="3" y="929"/>
                      <a:pt x="3" y="929"/>
                      <a:pt x="3" y="929"/>
                    </a:cubicBezTo>
                    <a:cubicBezTo>
                      <a:pt x="2" y="929"/>
                      <a:pt x="2" y="929"/>
                      <a:pt x="2" y="929"/>
                    </a:cubicBezTo>
                    <a:cubicBezTo>
                      <a:pt x="2" y="930"/>
                      <a:pt x="2" y="930"/>
                      <a:pt x="2" y="930"/>
                    </a:cubicBezTo>
                    <a:cubicBezTo>
                      <a:pt x="2" y="930"/>
                      <a:pt x="12" y="935"/>
                      <a:pt x="22" y="939"/>
                    </a:cubicBezTo>
                    <a:cubicBezTo>
                      <a:pt x="27" y="942"/>
                      <a:pt x="32" y="944"/>
                      <a:pt x="36" y="946"/>
                    </a:cubicBezTo>
                    <a:cubicBezTo>
                      <a:pt x="38" y="947"/>
                      <a:pt x="40" y="948"/>
                      <a:pt x="41" y="948"/>
                    </a:cubicBezTo>
                    <a:cubicBezTo>
                      <a:pt x="42" y="948"/>
                      <a:pt x="42" y="949"/>
                      <a:pt x="43" y="949"/>
                    </a:cubicBezTo>
                    <a:cubicBezTo>
                      <a:pt x="43" y="949"/>
                      <a:pt x="43" y="949"/>
                      <a:pt x="43" y="949"/>
                    </a:cubicBezTo>
                    <a:cubicBezTo>
                      <a:pt x="43" y="949"/>
                      <a:pt x="43" y="949"/>
                      <a:pt x="44" y="949"/>
                    </a:cubicBezTo>
                    <a:cubicBezTo>
                      <a:pt x="44" y="949"/>
                      <a:pt x="44" y="949"/>
                      <a:pt x="44" y="949"/>
                    </a:cubicBezTo>
                    <a:cubicBezTo>
                      <a:pt x="45" y="949"/>
                      <a:pt x="45" y="949"/>
                      <a:pt x="45" y="948"/>
                    </a:cubicBezTo>
                    <a:cubicBezTo>
                      <a:pt x="45" y="948"/>
                      <a:pt x="45" y="948"/>
                      <a:pt x="45" y="947"/>
                    </a:cubicBezTo>
                    <a:cubicBezTo>
                      <a:pt x="45" y="947"/>
                      <a:pt x="45" y="947"/>
                      <a:pt x="45" y="946"/>
                    </a:cubicBezTo>
                    <a:cubicBezTo>
                      <a:pt x="45" y="946"/>
                      <a:pt x="42" y="945"/>
                      <a:pt x="38" y="942"/>
                    </a:cubicBezTo>
                    <a:cubicBezTo>
                      <a:pt x="32" y="939"/>
                      <a:pt x="23" y="933"/>
                      <a:pt x="16" y="929"/>
                    </a:cubicBezTo>
                    <a:cubicBezTo>
                      <a:pt x="12" y="926"/>
                      <a:pt x="9" y="924"/>
                      <a:pt x="6" y="923"/>
                    </a:cubicBezTo>
                    <a:cubicBezTo>
                      <a:pt x="5" y="922"/>
                      <a:pt x="4" y="921"/>
                      <a:pt x="4" y="921"/>
                    </a:cubicBezTo>
                    <a:cubicBezTo>
                      <a:pt x="3" y="920"/>
                      <a:pt x="3" y="920"/>
                      <a:pt x="3" y="920"/>
                    </a:cubicBezTo>
                    <a:cubicBezTo>
                      <a:pt x="3" y="920"/>
                      <a:pt x="3" y="920"/>
                      <a:pt x="3" y="920"/>
                    </a:cubicBezTo>
                    <a:cubicBezTo>
                      <a:pt x="2" y="921"/>
                      <a:pt x="2" y="921"/>
                      <a:pt x="2" y="921"/>
                    </a:cubicBezTo>
                    <a:cubicBezTo>
                      <a:pt x="3" y="920"/>
                      <a:pt x="3" y="920"/>
                      <a:pt x="3" y="920"/>
                    </a:cubicBezTo>
                    <a:cubicBezTo>
                      <a:pt x="3" y="920"/>
                      <a:pt x="3" y="920"/>
                      <a:pt x="3" y="920"/>
                    </a:cubicBezTo>
                    <a:cubicBezTo>
                      <a:pt x="2" y="921"/>
                      <a:pt x="2" y="921"/>
                      <a:pt x="2" y="921"/>
                    </a:cubicBezTo>
                    <a:cubicBezTo>
                      <a:pt x="3" y="920"/>
                      <a:pt x="3" y="920"/>
                      <a:pt x="3" y="920"/>
                    </a:cubicBezTo>
                    <a:cubicBezTo>
                      <a:pt x="2" y="921"/>
                      <a:pt x="2" y="921"/>
                      <a:pt x="2" y="921"/>
                    </a:cubicBezTo>
                    <a:cubicBezTo>
                      <a:pt x="3" y="921"/>
                      <a:pt x="3" y="921"/>
                      <a:pt x="3" y="921"/>
                    </a:cubicBezTo>
                    <a:cubicBezTo>
                      <a:pt x="3" y="920"/>
                      <a:pt x="3" y="920"/>
                      <a:pt x="3" y="920"/>
                    </a:cubicBezTo>
                    <a:cubicBezTo>
                      <a:pt x="2" y="921"/>
                      <a:pt x="2" y="921"/>
                      <a:pt x="2" y="921"/>
                    </a:cubicBezTo>
                    <a:cubicBezTo>
                      <a:pt x="3" y="921"/>
                      <a:pt x="3" y="921"/>
                      <a:pt x="3" y="921"/>
                    </a:cubicBezTo>
                    <a:cubicBezTo>
                      <a:pt x="2" y="921"/>
                      <a:pt x="2" y="921"/>
                      <a:pt x="2" y="921"/>
                    </a:cubicBezTo>
                    <a:cubicBezTo>
                      <a:pt x="3" y="921"/>
                      <a:pt x="3" y="921"/>
                      <a:pt x="3" y="921"/>
                    </a:cubicBezTo>
                    <a:cubicBezTo>
                      <a:pt x="3" y="921"/>
                      <a:pt x="3" y="921"/>
                      <a:pt x="3" y="921"/>
                    </a:cubicBezTo>
                    <a:cubicBezTo>
                      <a:pt x="2" y="921"/>
                      <a:pt x="2" y="921"/>
                      <a:pt x="2" y="921"/>
                    </a:cubicBezTo>
                    <a:cubicBezTo>
                      <a:pt x="3" y="921"/>
                      <a:pt x="3" y="921"/>
                      <a:pt x="3" y="921"/>
                    </a:cubicBezTo>
                    <a:cubicBezTo>
                      <a:pt x="2" y="921"/>
                      <a:pt x="2" y="921"/>
                      <a:pt x="2" y="921"/>
                    </a:cubicBezTo>
                    <a:cubicBezTo>
                      <a:pt x="1" y="923"/>
                      <a:pt x="1" y="923"/>
                      <a:pt x="1" y="923"/>
                    </a:cubicBezTo>
                    <a:cubicBezTo>
                      <a:pt x="44" y="942"/>
                      <a:pt x="44" y="942"/>
                      <a:pt x="44" y="942"/>
                    </a:cubicBezTo>
                    <a:cubicBezTo>
                      <a:pt x="45" y="943"/>
                      <a:pt x="45" y="942"/>
                      <a:pt x="46" y="942"/>
                    </a:cubicBezTo>
                    <a:cubicBezTo>
                      <a:pt x="46" y="941"/>
                      <a:pt x="46" y="940"/>
                      <a:pt x="45" y="940"/>
                    </a:cubicBezTo>
                    <a:cubicBezTo>
                      <a:pt x="23" y="926"/>
                      <a:pt x="23" y="926"/>
                      <a:pt x="23" y="926"/>
                    </a:cubicBezTo>
                    <a:cubicBezTo>
                      <a:pt x="44" y="936"/>
                      <a:pt x="44" y="936"/>
                      <a:pt x="44" y="936"/>
                    </a:cubicBezTo>
                    <a:cubicBezTo>
                      <a:pt x="45" y="936"/>
                      <a:pt x="46" y="936"/>
                      <a:pt x="46" y="935"/>
                    </a:cubicBezTo>
                    <a:cubicBezTo>
                      <a:pt x="47" y="934"/>
                      <a:pt x="46" y="933"/>
                      <a:pt x="46" y="933"/>
                    </a:cubicBezTo>
                    <a:cubicBezTo>
                      <a:pt x="46" y="933"/>
                      <a:pt x="43" y="931"/>
                      <a:pt x="39" y="929"/>
                    </a:cubicBezTo>
                    <a:cubicBezTo>
                      <a:pt x="33" y="925"/>
                      <a:pt x="24" y="920"/>
                      <a:pt x="16" y="915"/>
                    </a:cubicBezTo>
                    <a:cubicBezTo>
                      <a:pt x="13" y="913"/>
                      <a:pt x="9" y="911"/>
                      <a:pt x="7" y="909"/>
                    </a:cubicBezTo>
                    <a:cubicBezTo>
                      <a:pt x="6" y="908"/>
                      <a:pt x="5" y="908"/>
                      <a:pt x="4"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2" y="908"/>
                      <a:pt x="2" y="908"/>
                      <a:pt x="2" y="908"/>
                    </a:cubicBezTo>
                    <a:cubicBezTo>
                      <a:pt x="4" y="908"/>
                      <a:pt x="4" y="908"/>
                      <a:pt x="4" y="908"/>
                    </a:cubicBezTo>
                    <a:cubicBezTo>
                      <a:pt x="4" y="907"/>
                      <a:pt x="3" y="907"/>
                      <a:pt x="3" y="907"/>
                    </a:cubicBezTo>
                    <a:cubicBezTo>
                      <a:pt x="2" y="908"/>
                      <a:pt x="2" y="908"/>
                      <a:pt x="2" y="908"/>
                    </a:cubicBezTo>
                    <a:cubicBezTo>
                      <a:pt x="4" y="908"/>
                      <a:pt x="4" y="908"/>
                      <a:pt x="4" y="908"/>
                    </a:cubicBezTo>
                    <a:cubicBezTo>
                      <a:pt x="2" y="908"/>
                      <a:pt x="2" y="908"/>
                      <a:pt x="2" y="908"/>
                    </a:cubicBezTo>
                    <a:cubicBezTo>
                      <a:pt x="3" y="908"/>
                      <a:pt x="3" y="908"/>
                      <a:pt x="3" y="908"/>
                    </a:cubicBezTo>
                    <a:cubicBezTo>
                      <a:pt x="4" y="908"/>
                      <a:pt x="4" y="908"/>
                      <a:pt x="4" y="908"/>
                    </a:cubicBezTo>
                    <a:cubicBezTo>
                      <a:pt x="2" y="908"/>
                      <a:pt x="2" y="908"/>
                      <a:pt x="2" y="908"/>
                    </a:cubicBezTo>
                    <a:cubicBezTo>
                      <a:pt x="3" y="908"/>
                      <a:pt x="3" y="908"/>
                      <a:pt x="3" y="908"/>
                    </a:cubicBezTo>
                    <a:cubicBezTo>
                      <a:pt x="3" y="908"/>
                      <a:pt x="3" y="908"/>
                      <a:pt x="3" y="908"/>
                    </a:cubicBezTo>
                    <a:cubicBezTo>
                      <a:pt x="2" y="908"/>
                      <a:pt x="2" y="908"/>
                      <a:pt x="2" y="908"/>
                    </a:cubicBezTo>
                    <a:cubicBezTo>
                      <a:pt x="3" y="909"/>
                      <a:pt x="3" y="909"/>
                      <a:pt x="3" y="909"/>
                    </a:cubicBezTo>
                    <a:cubicBezTo>
                      <a:pt x="3" y="909"/>
                      <a:pt x="3" y="909"/>
                      <a:pt x="3" y="908"/>
                    </a:cubicBezTo>
                    <a:cubicBezTo>
                      <a:pt x="2" y="908"/>
                      <a:pt x="2" y="908"/>
                      <a:pt x="2" y="908"/>
                    </a:cubicBezTo>
                    <a:cubicBezTo>
                      <a:pt x="3" y="909"/>
                      <a:pt x="3" y="909"/>
                      <a:pt x="3" y="909"/>
                    </a:cubicBezTo>
                    <a:cubicBezTo>
                      <a:pt x="2" y="908"/>
                      <a:pt x="2" y="908"/>
                      <a:pt x="2" y="908"/>
                    </a:cubicBezTo>
                    <a:cubicBezTo>
                      <a:pt x="2" y="909"/>
                      <a:pt x="2" y="909"/>
                      <a:pt x="2" y="909"/>
                    </a:cubicBezTo>
                    <a:cubicBezTo>
                      <a:pt x="3" y="909"/>
                      <a:pt x="3" y="909"/>
                      <a:pt x="3" y="909"/>
                    </a:cubicBezTo>
                    <a:cubicBezTo>
                      <a:pt x="2" y="908"/>
                      <a:pt x="2" y="908"/>
                      <a:pt x="2" y="908"/>
                    </a:cubicBezTo>
                    <a:cubicBezTo>
                      <a:pt x="2" y="909"/>
                      <a:pt x="2" y="909"/>
                      <a:pt x="2" y="909"/>
                    </a:cubicBezTo>
                    <a:cubicBezTo>
                      <a:pt x="2" y="908"/>
                      <a:pt x="2" y="908"/>
                      <a:pt x="2" y="908"/>
                    </a:cubicBezTo>
                    <a:cubicBezTo>
                      <a:pt x="2" y="909"/>
                      <a:pt x="2" y="909"/>
                      <a:pt x="2" y="909"/>
                    </a:cubicBezTo>
                    <a:cubicBezTo>
                      <a:pt x="2" y="909"/>
                      <a:pt x="2" y="909"/>
                      <a:pt x="2" y="909"/>
                    </a:cubicBezTo>
                    <a:cubicBezTo>
                      <a:pt x="2" y="908"/>
                      <a:pt x="2" y="908"/>
                      <a:pt x="2" y="908"/>
                    </a:cubicBezTo>
                    <a:cubicBezTo>
                      <a:pt x="2" y="909"/>
                      <a:pt x="2" y="909"/>
                      <a:pt x="2" y="909"/>
                    </a:cubicBezTo>
                    <a:cubicBezTo>
                      <a:pt x="2" y="909"/>
                      <a:pt x="3" y="909"/>
                      <a:pt x="5" y="910"/>
                    </a:cubicBezTo>
                    <a:cubicBezTo>
                      <a:pt x="10" y="912"/>
                      <a:pt x="20" y="917"/>
                      <a:pt x="28" y="922"/>
                    </a:cubicBezTo>
                    <a:cubicBezTo>
                      <a:pt x="33" y="924"/>
                      <a:pt x="37" y="926"/>
                      <a:pt x="39" y="928"/>
                    </a:cubicBezTo>
                    <a:cubicBezTo>
                      <a:pt x="42" y="929"/>
                      <a:pt x="44" y="930"/>
                      <a:pt x="44" y="930"/>
                    </a:cubicBezTo>
                    <a:cubicBezTo>
                      <a:pt x="45" y="931"/>
                      <a:pt x="46" y="930"/>
                      <a:pt x="46" y="930"/>
                    </a:cubicBezTo>
                    <a:cubicBezTo>
                      <a:pt x="46" y="929"/>
                      <a:pt x="46" y="929"/>
                      <a:pt x="46" y="929"/>
                    </a:cubicBezTo>
                    <a:cubicBezTo>
                      <a:pt x="46" y="928"/>
                      <a:pt x="46" y="928"/>
                      <a:pt x="46" y="928"/>
                    </a:cubicBezTo>
                    <a:cubicBezTo>
                      <a:pt x="46" y="927"/>
                      <a:pt x="45" y="927"/>
                      <a:pt x="45" y="927"/>
                    </a:cubicBezTo>
                    <a:cubicBezTo>
                      <a:pt x="43" y="925"/>
                      <a:pt x="40" y="923"/>
                      <a:pt x="36" y="921"/>
                    </a:cubicBezTo>
                    <a:cubicBezTo>
                      <a:pt x="23" y="913"/>
                      <a:pt x="4" y="902"/>
                      <a:pt x="4" y="902"/>
                    </a:cubicBezTo>
                    <a:cubicBezTo>
                      <a:pt x="3" y="903"/>
                      <a:pt x="3" y="903"/>
                      <a:pt x="3" y="903"/>
                    </a:cubicBezTo>
                    <a:cubicBezTo>
                      <a:pt x="5" y="904"/>
                      <a:pt x="5" y="904"/>
                      <a:pt x="5" y="904"/>
                    </a:cubicBezTo>
                    <a:cubicBezTo>
                      <a:pt x="3" y="903"/>
                      <a:pt x="3" y="903"/>
                      <a:pt x="3" y="903"/>
                    </a:cubicBezTo>
                    <a:cubicBezTo>
                      <a:pt x="4" y="904"/>
                      <a:pt x="4" y="904"/>
                      <a:pt x="4" y="904"/>
                    </a:cubicBezTo>
                    <a:cubicBezTo>
                      <a:pt x="4" y="904"/>
                      <a:pt x="4" y="904"/>
                      <a:pt x="5" y="904"/>
                    </a:cubicBezTo>
                    <a:cubicBezTo>
                      <a:pt x="3" y="903"/>
                      <a:pt x="3" y="903"/>
                      <a:pt x="3" y="903"/>
                    </a:cubicBezTo>
                    <a:cubicBezTo>
                      <a:pt x="4" y="904"/>
                      <a:pt x="4" y="904"/>
                      <a:pt x="4" y="904"/>
                    </a:cubicBezTo>
                    <a:cubicBezTo>
                      <a:pt x="3" y="903"/>
                      <a:pt x="3" y="903"/>
                      <a:pt x="3" y="903"/>
                    </a:cubicBezTo>
                    <a:cubicBezTo>
                      <a:pt x="3" y="904"/>
                      <a:pt x="3" y="904"/>
                      <a:pt x="3" y="904"/>
                    </a:cubicBezTo>
                    <a:cubicBezTo>
                      <a:pt x="4" y="904"/>
                      <a:pt x="4" y="904"/>
                      <a:pt x="4" y="904"/>
                    </a:cubicBezTo>
                    <a:cubicBezTo>
                      <a:pt x="3" y="903"/>
                      <a:pt x="3" y="903"/>
                      <a:pt x="3" y="903"/>
                    </a:cubicBezTo>
                    <a:cubicBezTo>
                      <a:pt x="3" y="904"/>
                      <a:pt x="3" y="904"/>
                      <a:pt x="3" y="904"/>
                    </a:cubicBezTo>
                    <a:cubicBezTo>
                      <a:pt x="3" y="903"/>
                      <a:pt x="3" y="903"/>
                      <a:pt x="3" y="903"/>
                    </a:cubicBezTo>
                    <a:cubicBezTo>
                      <a:pt x="3" y="904"/>
                      <a:pt x="3" y="904"/>
                      <a:pt x="3" y="904"/>
                    </a:cubicBezTo>
                    <a:cubicBezTo>
                      <a:pt x="3" y="904"/>
                      <a:pt x="3" y="904"/>
                      <a:pt x="3" y="904"/>
                    </a:cubicBezTo>
                    <a:cubicBezTo>
                      <a:pt x="3" y="903"/>
                      <a:pt x="3" y="903"/>
                      <a:pt x="3" y="903"/>
                    </a:cubicBezTo>
                    <a:cubicBezTo>
                      <a:pt x="3" y="904"/>
                      <a:pt x="3" y="904"/>
                      <a:pt x="3" y="904"/>
                    </a:cubicBezTo>
                    <a:cubicBezTo>
                      <a:pt x="3" y="904"/>
                      <a:pt x="3" y="904"/>
                      <a:pt x="3" y="904"/>
                    </a:cubicBezTo>
                    <a:cubicBezTo>
                      <a:pt x="4" y="905"/>
                      <a:pt x="7" y="906"/>
                      <a:pt x="10" y="908"/>
                    </a:cubicBezTo>
                    <a:cubicBezTo>
                      <a:pt x="16" y="910"/>
                      <a:pt x="25" y="914"/>
                      <a:pt x="32" y="917"/>
                    </a:cubicBezTo>
                    <a:cubicBezTo>
                      <a:pt x="35" y="919"/>
                      <a:pt x="38" y="920"/>
                      <a:pt x="40" y="921"/>
                    </a:cubicBezTo>
                    <a:cubicBezTo>
                      <a:pt x="42" y="922"/>
                      <a:pt x="43" y="922"/>
                      <a:pt x="43" y="923"/>
                    </a:cubicBezTo>
                    <a:cubicBezTo>
                      <a:pt x="44" y="923"/>
                      <a:pt x="44" y="923"/>
                      <a:pt x="44" y="923"/>
                    </a:cubicBezTo>
                    <a:cubicBezTo>
                      <a:pt x="44" y="923"/>
                      <a:pt x="44" y="923"/>
                      <a:pt x="44" y="923"/>
                    </a:cubicBezTo>
                    <a:cubicBezTo>
                      <a:pt x="45" y="923"/>
                      <a:pt x="45" y="923"/>
                      <a:pt x="45" y="923"/>
                    </a:cubicBezTo>
                    <a:cubicBezTo>
                      <a:pt x="45" y="923"/>
                      <a:pt x="45" y="923"/>
                      <a:pt x="45" y="923"/>
                    </a:cubicBezTo>
                    <a:cubicBezTo>
                      <a:pt x="46" y="923"/>
                      <a:pt x="46" y="923"/>
                      <a:pt x="46" y="923"/>
                    </a:cubicBezTo>
                    <a:cubicBezTo>
                      <a:pt x="46" y="922"/>
                      <a:pt x="46" y="922"/>
                      <a:pt x="46" y="922"/>
                    </a:cubicBezTo>
                    <a:cubicBezTo>
                      <a:pt x="47" y="922"/>
                      <a:pt x="47" y="922"/>
                      <a:pt x="47" y="922"/>
                    </a:cubicBezTo>
                    <a:cubicBezTo>
                      <a:pt x="46" y="921"/>
                      <a:pt x="46" y="921"/>
                      <a:pt x="46" y="921"/>
                    </a:cubicBezTo>
                    <a:cubicBezTo>
                      <a:pt x="46" y="920"/>
                      <a:pt x="46" y="920"/>
                      <a:pt x="45" y="920"/>
                    </a:cubicBezTo>
                    <a:cubicBezTo>
                      <a:pt x="44" y="919"/>
                      <a:pt x="41" y="916"/>
                      <a:pt x="36" y="914"/>
                    </a:cubicBezTo>
                    <a:cubicBezTo>
                      <a:pt x="30" y="910"/>
                      <a:pt x="22" y="905"/>
                      <a:pt x="16" y="902"/>
                    </a:cubicBezTo>
                    <a:cubicBezTo>
                      <a:pt x="13" y="900"/>
                      <a:pt x="10" y="898"/>
                      <a:pt x="8" y="897"/>
                    </a:cubicBezTo>
                    <a:cubicBezTo>
                      <a:pt x="7" y="896"/>
                      <a:pt x="6" y="896"/>
                      <a:pt x="5" y="895"/>
                    </a:cubicBezTo>
                    <a:cubicBezTo>
                      <a:pt x="5" y="895"/>
                      <a:pt x="5" y="895"/>
                      <a:pt x="5" y="895"/>
                    </a:cubicBezTo>
                    <a:cubicBezTo>
                      <a:pt x="5" y="895"/>
                      <a:pt x="5" y="895"/>
                      <a:pt x="5" y="895"/>
                    </a:cubicBezTo>
                    <a:cubicBezTo>
                      <a:pt x="4" y="896"/>
                      <a:pt x="4" y="896"/>
                      <a:pt x="4" y="896"/>
                    </a:cubicBezTo>
                    <a:cubicBezTo>
                      <a:pt x="5" y="895"/>
                      <a:pt x="5" y="895"/>
                      <a:pt x="5" y="895"/>
                    </a:cubicBezTo>
                    <a:cubicBezTo>
                      <a:pt x="5" y="895"/>
                      <a:pt x="5" y="895"/>
                      <a:pt x="5" y="895"/>
                    </a:cubicBezTo>
                    <a:cubicBezTo>
                      <a:pt x="4" y="896"/>
                      <a:pt x="4" y="896"/>
                      <a:pt x="4" y="896"/>
                    </a:cubicBezTo>
                    <a:cubicBezTo>
                      <a:pt x="5" y="895"/>
                      <a:pt x="5" y="895"/>
                      <a:pt x="5" y="895"/>
                    </a:cubicBezTo>
                    <a:cubicBezTo>
                      <a:pt x="4" y="896"/>
                      <a:pt x="4" y="896"/>
                      <a:pt x="4" y="896"/>
                    </a:cubicBezTo>
                    <a:cubicBezTo>
                      <a:pt x="5" y="895"/>
                      <a:pt x="5" y="895"/>
                      <a:pt x="5" y="895"/>
                    </a:cubicBezTo>
                    <a:cubicBezTo>
                      <a:pt x="5" y="895"/>
                      <a:pt x="5" y="895"/>
                      <a:pt x="5" y="895"/>
                    </a:cubicBezTo>
                    <a:cubicBezTo>
                      <a:pt x="4" y="896"/>
                      <a:pt x="4" y="896"/>
                      <a:pt x="4" y="896"/>
                    </a:cubicBezTo>
                    <a:cubicBezTo>
                      <a:pt x="5" y="895"/>
                      <a:pt x="5" y="895"/>
                      <a:pt x="5" y="895"/>
                    </a:cubicBezTo>
                    <a:cubicBezTo>
                      <a:pt x="4" y="896"/>
                      <a:pt x="4" y="896"/>
                      <a:pt x="4" y="896"/>
                    </a:cubicBezTo>
                    <a:cubicBezTo>
                      <a:pt x="5" y="896"/>
                      <a:pt x="5" y="896"/>
                      <a:pt x="5" y="896"/>
                    </a:cubicBezTo>
                    <a:cubicBezTo>
                      <a:pt x="5" y="895"/>
                      <a:pt x="5" y="895"/>
                      <a:pt x="5" y="895"/>
                    </a:cubicBezTo>
                    <a:cubicBezTo>
                      <a:pt x="4" y="896"/>
                      <a:pt x="4" y="896"/>
                      <a:pt x="4" y="896"/>
                    </a:cubicBezTo>
                    <a:cubicBezTo>
                      <a:pt x="5" y="896"/>
                      <a:pt x="5" y="896"/>
                      <a:pt x="5" y="896"/>
                    </a:cubicBezTo>
                    <a:cubicBezTo>
                      <a:pt x="4" y="896"/>
                      <a:pt x="4" y="896"/>
                      <a:pt x="4" y="896"/>
                    </a:cubicBezTo>
                    <a:cubicBezTo>
                      <a:pt x="3" y="897"/>
                      <a:pt x="3" y="897"/>
                      <a:pt x="3" y="897"/>
                    </a:cubicBezTo>
                    <a:cubicBezTo>
                      <a:pt x="43" y="916"/>
                      <a:pt x="43" y="916"/>
                      <a:pt x="43" y="916"/>
                    </a:cubicBezTo>
                    <a:cubicBezTo>
                      <a:pt x="44" y="916"/>
                      <a:pt x="45" y="916"/>
                      <a:pt x="45" y="915"/>
                    </a:cubicBezTo>
                    <a:cubicBezTo>
                      <a:pt x="45" y="915"/>
                      <a:pt x="45" y="914"/>
                      <a:pt x="44" y="914"/>
                    </a:cubicBezTo>
                    <a:cubicBezTo>
                      <a:pt x="3" y="888"/>
                      <a:pt x="3" y="888"/>
                      <a:pt x="3" y="888"/>
                    </a:cubicBezTo>
                    <a:cubicBezTo>
                      <a:pt x="2" y="889"/>
                      <a:pt x="2" y="889"/>
                      <a:pt x="2" y="889"/>
                    </a:cubicBezTo>
                    <a:cubicBezTo>
                      <a:pt x="3" y="890"/>
                      <a:pt x="3" y="890"/>
                      <a:pt x="3" y="890"/>
                    </a:cubicBezTo>
                    <a:cubicBezTo>
                      <a:pt x="2" y="889"/>
                      <a:pt x="2" y="889"/>
                      <a:pt x="2" y="889"/>
                    </a:cubicBezTo>
                    <a:cubicBezTo>
                      <a:pt x="3" y="890"/>
                      <a:pt x="3" y="890"/>
                      <a:pt x="3" y="890"/>
                    </a:cubicBezTo>
                    <a:cubicBezTo>
                      <a:pt x="3" y="890"/>
                      <a:pt x="3" y="890"/>
                      <a:pt x="3" y="890"/>
                    </a:cubicBezTo>
                    <a:cubicBezTo>
                      <a:pt x="2" y="889"/>
                      <a:pt x="2" y="889"/>
                      <a:pt x="2" y="889"/>
                    </a:cubicBezTo>
                    <a:cubicBezTo>
                      <a:pt x="3" y="890"/>
                      <a:pt x="3" y="890"/>
                      <a:pt x="3" y="890"/>
                    </a:cubicBezTo>
                    <a:cubicBezTo>
                      <a:pt x="2" y="889"/>
                      <a:pt x="2" y="889"/>
                      <a:pt x="2" y="889"/>
                    </a:cubicBezTo>
                    <a:cubicBezTo>
                      <a:pt x="2" y="890"/>
                      <a:pt x="2" y="890"/>
                      <a:pt x="2" y="890"/>
                    </a:cubicBezTo>
                    <a:cubicBezTo>
                      <a:pt x="3" y="890"/>
                      <a:pt x="3" y="890"/>
                      <a:pt x="3" y="890"/>
                    </a:cubicBezTo>
                    <a:cubicBezTo>
                      <a:pt x="2" y="889"/>
                      <a:pt x="2" y="889"/>
                      <a:pt x="2" y="889"/>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3" y="891"/>
                      <a:pt x="5" y="891"/>
                    </a:cubicBezTo>
                    <a:cubicBezTo>
                      <a:pt x="9" y="893"/>
                      <a:pt x="19" y="899"/>
                      <a:pt x="28" y="903"/>
                    </a:cubicBezTo>
                    <a:cubicBezTo>
                      <a:pt x="32" y="906"/>
                      <a:pt x="36" y="908"/>
                      <a:pt x="39" y="909"/>
                    </a:cubicBezTo>
                    <a:cubicBezTo>
                      <a:pt x="41" y="910"/>
                      <a:pt x="42" y="911"/>
                      <a:pt x="43" y="911"/>
                    </a:cubicBezTo>
                    <a:cubicBezTo>
                      <a:pt x="43" y="912"/>
                      <a:pt x="44" y="912"/>
                      <a:pt x="44" y="912"/>
                    </a:cubicBezTo>
                    <a:cubicBezTo>
                      <a:pt x="45" y="912"/>
                      <a:pt x="45" y="912"/>
                      <a:pt x="45" y="912"/>
                    </a:cubicBezTo>
                    <a:cubicBezTo>
                      <a:pt x="45" y="912"/>
                      <a:pt x="45" y="912"/>
                      <a:pt x="45" y="912"/>
                    </a:cubicBezTo>
                    <a:cubicBezTo>
                      <a:pt x="46" y="912"/>
                      <a:pt x="46" y="912"/>
                      <a:pt x="46" y="912"/>
                    </a:cubicBezTo>
                    <a:cubicBezTo>
                      <a:pt x="47" y="911"/>
                      <a:pt x="47" y="911"/>
                      <a:pt x="47" y="911"/>
                    </a:cubicBezTo>
                    <a:cubicBezTo>
                      <a:pt x="47" y="911"/>
                      <a:pt x="47" y="911"/>
                      <a:pt x="47" y="910"/>
                    </a:cubicBezTo>
                    <a:cubicBezTo>
                      <a:pt x="47" y="910"/>
                      <a:pt x="47" y="910"/>
                      <a:pt x="46" y="909"/>
                    </a:cubicBezTo>
                    <a:cubicBezTo>
                      <a:pt x="46" y="909"/>
                      <a:pt x="44" y="908"/>
                      <a:pt x="39" y="905"/>
                    </a:cubicBezTo>
                    <a:cubicBezTo>
                      <a:pt x="33" y="902"/>
                      <a:pt x="24" y="896"/>
                      <a:pt x="16" y="892"/>
                    </a:cubicBezTo>
                    <a:cubicBezTo>
                      <a:pt x="13" y="889"/>
                      <a:pt x="9" y="887"/>
                      <a:pt x="7" y="885"/>
                    </a:cubicBezTo>
                    <a:cubicBezTo>
                      <a:pt x="6" y="885"/>
                      <a:pt x="5" y="884"/>
                      <a:pt x="4"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2" y="883"/>
                      <a:pt x="2" y="883"/>
                      <a:pt x="2" y="883"/>
                    </a:cubicBezTo>
                    <a:cubicBezTo>
                      <a:pt x="3" y="883"/>
                      <a:pt x="3" y="883"/>
                      <a:pt x="3" y="883"/>
                    </a:cubicBezTo>
                    <a:cubicBezTo>
                      <a:pt x="3" y="883"/>
                      <a:pt x="3" y="883"/>
                      <a:pt x="3" y="883"/>
                    </a:cubicBezTo>
                    <a:cubicBezTo>
                      <a:pt x="2" y="883"/>
                      <a:pt x="2" y="883"/>
                      <a:pt x="2" y="883"/>
                    </a:cubicBezTo>
                    <a:cubicBezTo>
                      <a:pt x="3" y="883"/>
                      <a:pt x="3" y="883"/>
                      <a:pt x="3" y="883"/>
                    </a:cubicBezTo>
                    <a:cubicBezTo>
                      <a:pt x="2" y="883"/>
                      <a:pt x="2" y="883"/>
                      <a:pt x="2" y="883"/>
                    </a:cubicBezTo>
                    <a:cubicBezTo>
                      <a:pt x="3" y="884"/>
                      <a:pt x="3" y="884"/>
                      <a:pt x="3" y="884"/>
                    </a:cubicBezTo>
                    <a:cubicBezTo>
                      <a:pt x="3" y="883"/>
                      <a:pt x="3" y="883"/>
                      <a:pt x="3" y="883"/>
                    </a:cubicBezTo>
                    <a:cubicBezTo>
                      <a:pt x="2" y="883"/>
                      <a:pt x="2" y="883"/>
                      <a:pt x="2" y="883"/>
                    </a:cubicBezTo>
                    <a:cubicBezTo>
                      <a:pt x="3" y="884"/>
                      <a:pt x="3" y="884"/>
                      <a:pt x="3" y="884"/>
                    </a:cubicBezTo>
                    <a:cubicBezTo>
                      <a:pt x="3" y="884"/>
                      <a:pt x="3" y="884"/>
                      <a:pt x="3" y="884"/>
                    </a:cubicBezTo>
                    <a:cubicBezTo>
                      <a:pt x="2" y="883"/>
                      <a:pt x="2" y="883"/>
                      <a:pt x="2" y="883"/>
                    </a:cubicBezTo>
                    <a:cubicBezTo>
                      <a:pt x="2" y="885"/>
                      <a:pt x="2" y="885"/>
                      <a:pt x="2" y="885"/>
                    </a:cubicBezTo>
                    <a:cubicBezTo>
                      <a:pt x="3" y="884"/>
                      <a:pt x="3" y="884"/>
                      <a:pt x="3" y="884"/>
                    </a:cubicBezTo>
                    <a:cubicBezTo>
                      <a:pt x="2" y="883"/>
                      <a:pt x="2" y="883"/>
                      <a:pt x="2" y="883"/>
                    </a:cubicBezTo>
                    <a:cubicBezTo>
                      <a:pt x="2" y="885"/>
                      <a:pt x="2" y="885"/>
                      <a:pt x="2" y="885"/>
                    </a:cubicBezTo>
                    <a:cubicBezTo>
                      <a:pt x="2" y="884"/>
                      <a:pt x="2" y="884"/>
                      <a:pt x="2" y="884"/>
                    </a:cubicBezTo>
                    <a:cubicBezTo>
                      <a:pt x="2" y="885"/>
                      <a:pt x="2" y="885"/>
                      <a:pt x="2" y="885"/>
                    </a:cubicBezTo>
                    <a:cubicBezTo>
                      <a:pt x="2" y="885"/>
                      <a:pt x="2" y="885"/>
                      <a:pt x="2" y="885"/>
                    </a:cubicBezTo>
                    <a:cubicBezTo>
                      <a:pt x="2" y="884"/>
                      <a:pt x="2" y="884"/>
                      <a:pt x="2" y="884"/>
                    </a:cubicBezTo>
                    <a:cubicBezTo>
                      <a:pt x="2" y="885"/>
                      <a:pt x="2" y="885"/>
                      <a:pt x="2" y="885"/>
                    </a:cubicBezTo>
                    <a:cubicBezTo>
                      <a:pt x="2" y="884"/>
                      <a:pt x="2" y="884"/>
                      <a:pt x="2" y="884"/>
                    </a:cubicBezTo>
                    <a:cubicBezTo>
                      <a:pt x="2" y="885"/>
                      <a:pt x="2" y="885"/>
                      <a:pt x="2" y="885"/>
                    </a:cubicBezTo>
                    <a:cubicBezTo>
                      <a:pt x="2" y="885"/>
                      <a:pt x="2" y="885"/>
                      <a:pt x="2" y="885"/>
                    </a:cubicBezTo>
                    <a:cubicBezTo>
                      <a:pt x="2" y="884"/>
                      <a:pt x="2" y="884"/>
                      <a:pt x="2" y="884"/>
                    </a:cubicBezTo>
                    <a:cubicBezTo>
                      <a:pt x="2" y="885"/>
                      <a:pt x="2" y="885"/>
                      <a:pt x="2" y="885"/>
                    </a:cubicBezTo>
                    <a:cubicBezTo>
                      <a:pt x="2" y="885"/>
                      <a:pt x="3" y="885"/>
                      <a:pt x="4" y="886"/>
                    </a:cubicBezTo>
                    <a:cubicBezTo>
                      <a:pt x="9" y="888"/>
                      <a:pt x="19" y="892"/>
                      <a:pt x="27" y="897"/>
                    </a:cubicBezTo>
                    <a:cubicBezTo>
                      <a:pt x="31" y="899"/>
                      <a:pt x="35" y="901"/>
                      <a:pt x="38" y="902"/>
                    </a:cubicBezTo>
                    <a:cubicBezTo>
                      <a:pt x="40" y="903"/>
                      <a:pt x="41" y="904"/>
                      <a:pt x="42" y="904"/>
                    </a:cubicBezTo>
                    <a:cubicBezTo>
                      <a:pt x="43" y="904"/>
                      <a:pt x="43" y="904"/>
                      <a:pt x="43" y="904"/>
                    </a:cubicBezTo>
                    <a:cubicBezTo>
                      <a:pt x="44" y="905"/>
                      <a:pt x="44" y="905"/>
                      <a:pt x="45" y="905"/>
                    </a:cubicBezTo>
                    <a:cubicBezTo>
                      <a:pt x="45" y="905"/>
                      <a:pt x="45" y="905"/>
                      <a:pt x="45" y="905"/>
                    </a:cubicBezTo>
                    <a:cubicBezTo>
                      <a:pt x="45" y="905"/>
                      <a:pt x="46" y="904"/>
                      <a:pt x="46" y="904"/>
                    </a:cubicBezTo>
                    <a:cubicBezTo>
                      <a:pt x="46" y="904"/>
                      <a:pt x="46" y="903"/>
                      <a:pt x="46" y="903"/>
                    </a:cubicBezTo>
                    <a:cubicBezTo>
                      <a:pt x="46" y="902"/>
                      <a:pt x="46" y="902"/>
                      <a:pt x="45" y="902"/>
                    </a:cubicBezTo>
                    <a:cubicBezTo>
                      <a:pt x="45" y="902"/>
                      <a:pt x="43" y="900"/>
                      <a:pt x="39" y="898"/>
                    </a:cubicBezTo>
                    <a:cubicBezTo>
                      <a:pt x="33" y="894"/>
                      <a:pt x="24" y="889"/>
                      <a:pt x="17" y="884"/>
                    </a:cubicBezTo>
                    <a:cubicBezTo>
                      <a:pt x="13" y="882"/>
                      <a:pt x="10" y="880"/>
                      <a:pt x="7" y="878"/>
                    </a:cubicBezTo>
                    <a:cubicBezTo>
                      <a:pt x="6" y="878"/>
                      <a:pt x="5" y="877"/>
                      <a:pt x="4" y="877"/>
                    </a:cubicBezTo>
                    <a:cubicBezTo>
                      <a:pt x="4" y="876"/>
                      <a:pt x="4" y="876"/>
                      <a:pt x="4" y="876"/>
                    </a:cubicBezTo>
                    <a:cubicBezTo>
                      <a:pt x="4" y="876"/>
                      <a:pt x="4" y="876"/>
                      <a:pt x="4" y="876"/>
                    </a:cubicBezTo>
                    <a:cubicBezTo>
                      <a:pt x="4" y="876"/>
                      <a:pt x="4" y="876"/>
                      <a:pt x="4" y="876"/>
                    </a:cubicBezTo>
                    <a:cubicBezTo>
                      <a:pt x="3" y="877"/>
                      <a:pt x="3" y="877"/>
                      <a:pt x="3" y="877"/>
                    </a:cubicBezTo>
                    <a:cubicBezTo>
                      <a:pt x="4" y="876"/>
                      <a:pt x="4" y="876"/>
                      <a:pt x="4" y="876"/>
                    </a:cubicBezTo>
                    <a:cubicBezTo>
                      <a:pt x="4" y="876"/>
                      <a:pt x="4" y="876"/>
                      <a:pt x="4" y="876"/>
                    </a:cubicBezTo>
                    <a:cubicBezTo>
                      <a:pt x="3" y="877"/>
                      <a:pt x="3" y="877"/>
                      <a:pt x="3" y="877"/>
                    </a:cubicBezTo>
                    <a:cubicBezTo>
                      <a:pt x="4" y="876"/>
                      <a:pt x="4" y="876"/>
                      <a:pt x="4" y="876"/>
                    </a:cubicBezTo>
                    <a:cubicBezTo>
                      <a:pt x="3" y="877"/>
                      <a:pt x="3" y="877"/>
                      <a:pt x="3" y="877"/>
                    </a:cubicBezTo>
                    <a:cubicBezTo>
                      <a:pt x="4" y="877"/>
                      <a:pt x="4" y="877"/>
                      <a:pt x="4" y="877"/>
                    </a:cubicBezTo>
                    <a:cubicBezTo>
                      <a:pt x="4" y="876"/>
                      <a:pt x="4" y="876"/>
                      <a:pt x="4" y="876"/>
                    </a:cubicBezTo>
                    <a:cubicBezTo>
                      <a:pt x="3" y="877"/>
                      <a:pt x="3" y="877"/>
                      <a:pt x="3" y="877"/>
                    </a:cubicBezTo>
                    <a:cubicBezTo>
                      <a:pt x="4" y="877"/>
                      <a:pt x="4" y="877"/>
                      <a:pt x="4" y="877"/>
                    </a:cubicBezTo>
                    <a:cubicBezTo>
                      <a:pt x="3" y="877"/>
                      <a:pt x="3" y="877"/>
                      <a:pt x="3" y="877"/>
                    </a:cubicBezTo>
                    <a:cubicBezTo>
                      <a:pt x="4" y="878"/>
                      <a:pt x="4" y="878"/>
                      <a:pt x="4" y="878"/>
                    </a:cubicBezTo>
                    <a:cubicBezTo>
                      <a:pt x="4" y="877"/>
                      <a:pt x="4" y="877"/>
                      <a:pt x="4" y="877"/>
                    </a:cubicBezTo>
                    <a:cubicBezTo>
                      <a:pt x="3" y="877"/>
                      <a:pt x="3" y="877"/>
                      <a:pt x="3" y="877"/>
                    </a:cubicBezTo>
                    <a:cubicBezTo>
                      <a:pt x="4" y="878"/>
                      <a:pt x="4" y="878"/>
                      <a:pt x="4" y="878"/>
                    </a:cubicBezTo>
                    <a:cubicBezTo>
                      <a:pt x="3" y="877"/>
                      <a:pt x="3" y="877"/>
                      <a:pt x="3" y="877"/>
                    </a:cubicBezTo>
                    <a:cubicBezTo>
                      <a:pt x="2" y="878"/>
                      <a:pt x="2" y="878"/>
                      <a:pt x="2" y="878"/>
                    </a:cubicBezTo>
                    <a:cubicBezTo>
                      <a:pt x="44" y="898"/>
                      <a:pt x="44" y="898"/>
                      <a:pt x="44" y="898"/>
                    </a:cubicBezTo>
                    <a:cubicBezTo>
                      <a:pt x="45" y="898"/>
                      <a:pt x="46" y="898"/>
                      <a:pt x="46" y="897"/>
                    </a:cubicBezTo>
                    <a:cubicBezTo>
                      <a:pt x="46" y="897"/>
                      <a:pt x="46" y="896"/>
                      <a:pt x="46" y="895"/>
                    </a:cubicBezTo>
                    <a:cubicBezTo>
                      <a:pt x="4" y="870"/>
                      <a:pt x="4" y="870"/>
                      <a:pt x="4" y="870"/>
                    </a:cubicBezTo>
                    <a:cubicBezTo>
                      <a:pt x="3" y="871"/>
                      <a:pt x="3" y="871"/>
                      <a:pt x="3" y="871"/>
                    </a:cubicBezTo>
                    <a:cubicBezTo>
                      <a:pt x="5" y="872"/>
                      <a:pt x="5" y="872"/>
                      <a:pt x="5" y="872"/>
                    </a:cubicBezTo>
                    <a:cubicBezTo>
                      <a:pt x="4" y="871"/>
                      <a:pt x="4" y="871"/>
                      <a:pt x="4" y="871"/>
                    </a:cubicBezTo>
                    <a:cubicBezTo>
                      <a:pt x="4" y="872"/>
                      <a:pt x="4" y="872"/>
                      <a:pt x="4" y="872"/>
                    </a:cubicBezTo>
                    <a:cubicBezTo>
                      <a:pt x="4" y="872"/>
                      <a:pt x="5" y="872"/>
                      <a:pt x="5" y="872"/>
                    </a:cubicBezTo>
                    <a:cubicBezTo>
                      <a:pt x="4" y="871"/>
                      <a:pt x="4" y="871"/>
                      <a:pt x="4" y="871"/>
                    </a:cubicBezTo>
                    <a:cubicBezTo>
                      <a:pt x="4" y="872"/>
                      <a:pt x="4" y="872"/>
                      <a:pt x="4" y="872"/>
                    </a:cubicBezTo>
                    <a:cubicBezTo>
                      <a:pt x="4" y="871"/>
                      <a:pt x="4" y="871"/>
                      <a:pt x="4" y="871"/>
                    </a:cubicBezTo>
                    <a:cubicBezTo>
                      <a:pt x="4" y="872"/>
                      <a:pt x="4" y="872"/>
                      <a:pt x="4" y="872"/>
                    </a:cubicBezTo>
                    <a:cubicBezTo>
                      <a:pt x="4" y="872"/>
                      <a:pt x="4" y="872"/>
                      <a:pt x="4" y="872"/>
                    </a:cubicBezTo>
                    <a:cubicBezTo>
                      <a:pt x="4" y="871"/>
                      <a:pt x="4" y="871"/>
                      <a:pt x="4" y="871"/>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5" y="873"/>
                      <a:pt x="6" y="873"/>
                    </a:cubicBezTo>
                    <a:cubicBezTo>
                      <a:pt x="11" y="875"/>
                      <a:pt x="21" y="879"/>
                      <a:pt x="29" y="883"/>
                    </a:cubicBezTo>
                    <a:cubicBezTo>
                      <a:pt x="33" y="885"/>
                      <a:pt x="37" y="887"/>
                      <a:pt x="40" y="888"/>
                    </a:cubicBezTo>
                    <a:cubicBezTo>
                      <a:pt x="43" y="890"/>
                      <a:pt x="44" y="891"/>
                      <a:pt x="44" y="891"/>
                    </a:cubicBezTo>
                    <a:cubicBezTo>
                      <a:pt x="45" y="891"/>
                      <a:pt x="45" y="891"/>
                      <a:pt x="46" y="891"/>
                    </a:cubicBezTo>
                    <a:cubicBezTo>
                      <a:pt x="46" y="890"/>
                      <a:pt x="47" y="890"/>
                      <a:pt x="47" y="889"/>
                    </a:cubicBezTo>
                    <a:cubicBezTo>
                      <a:pt x="46" y="889"/>
                      <a:pt x="46" y="889"/>
                      <a:pt x="46" y="888"/>
                    </a:cubicBezTo>
                    <a:cubicBezTo>
                      <a:pt x="46" y="888"/>
                      <a:pt x="46" y="888"/>
                      <a:pt x="46" y="888"/>
                    </a:cubicBezTo>
                    <a:cubicBezTo>
                      <a:pt x="46" y="888"/>
                      <a:pt x="45" y="888"/>
                      <a:pt x="45" y="887"/>
                    </a:cubicBezTo>
                    <a:cubicBezTo>
                      <a:pt x="39" y="883"/>
                      <a:pt x="3" y="862"/>
                      <a:pt x="3" y="861"/>
                    </a:cubicBezTo>
                    <a:cubicBezTo>
                      <a:pt x="2" y="863"/>
                      <a:pt x="2" y="863"/>
                      <a:pt x="2" y="863"/>
                    </a:cubicBezTo>
                    <a:cubicBezTo>
                      <a:pt x="4" y="864"/>
                      <a:pt x="4" y="864"/>
                      <a:pt x="4" y="864"/>
                    </a:cubicBezTo>
                    <a:cubicBezTo>
                      <a:pt x="3" y="863"/>
                      <a:pt x="3" y="863"/>
                      <a:pt x="3" y="863"/>
                    </a:cubicBezTo>
                    <a:cubicBezTo>
                      <a:pt x="3" y="864"/>
                      <a:pt x="3" y="864"/>
                      <a:pt x="3" y="864"/>
                    </a:cubicBezTo>
                    <a:cubicBezTo>
                      <a:pt x="3" y="864"/>
                      <a:pt x="4" y="864"/>
                      <a:pt x="4" y="864"/>
                    </a:cubicBezTo>
                    <a:cubicBezTo>
                      <a:pt x="3" y="863"/>
                      <a:pt x="3" y="863"/>
                      <a:pt x="3" y="863"/>
                    </a:cubicBezTo>
                    <a:cubicBezTo>
                      <a:pt x="3" y="864"/>
                      <a:pt x="3" y="864"/>
                      <a:pt x="3" y="864"/>
                    </a:cubicBezTo>
                    <a:cubicBezTo>
                      <a:pt x="3" y="863"/>
                      <a:pt x="3" y="863"/>
                      <a:pt x="3" y="863"/>
                    </a:cubicBezTo>
                    <a:cubicBezTo>
                      <a:pt x="3" y="864"/>
                      <a:pt x="3" y="864"/>
                      <a:pt x="3" y="864"/>
                    </a:cubicBezTo>
                    <a:cubicBezTo>
                      <a:pt x="3" y="864"/>
                      <a:pt x="3" y="864"/>
                      <a:pt x="3" y="864"/>
                    </a:cubicBezTo>
                    <a:cubicBezTo>
                      <a:pt x="3" y="863"/>
                      <a:pt x="3" y="863"/>
                      <a:pt x="3" y="863"/>
                    </a:cubicBezTo>
                    <a:cubicBezTo>
                      <a:pt x="3" y="864"/>
                      <a:pt x="3" y="864"/>
                      <a:pt x="3" y="864"/>
                    </a:cubicBezTo>
                    <a:cubicBezTo>
                      <a:pt x="3" y="863"/>
                      <a:pt x="3" y="863"/>
                      <a:pt x="3" y="863"/>
                    </a:cubicBezTo>
                    <a:cubicBezTo>
                      <a:pt x="3" y="864"/>
                      <a:pt x="3" y="864"/>
                      <a:pt x="3" y="864"/>
                    </a:cubicBezTo>
                    <a:cubicBezTo>
                      <a:pt x="3" y="864"/>
                      <a:pt x="3" y="864"/>
                      <a:pt x="3" y="864"/>
                    </a:cubicBezTo>
                    <a:cubicBezTo>
                      <a:pt x="3" y="863"/>
                      <a:pt x="3" y="863"/>
                      <a:pt x="3" y="863"/>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4" y="865"/>
                      <a:pt x="5" y="865"/>
                    </a:cubicBezTo>
                    <a:cubicBezTo>
                      <a:pt x="10" y="867"/>
                      <a:pt x="19" y="871"/>
                      <a:pt x="27" y="875"/>
                    </a:cubicBezTo>
                    <a:cubicBezTo>
                      <a:pt x="31" y="877"/>
                      <a:pt x="35" y="879"/>
                      <a:pt x="38" y="880"/>
                    </a:cubicBezTo>
                    <a:cubicBezTo>
                      <a:pt x="39" y="881"/>
                      <a:pt x="41" y="881"/>
                      <a:pt x="41" y="882"/>
                    </a:cubicBezTo>
                    <a:cubicBezTo>
                      <a:pt x="42" y="882"/>
                      <a:pt x="42" y="882"/>
                      <a:pt x="43" y="882"/>
                    </a:cubicBezTo>
                    <a:cubicBezTo>
                      <a:pt x="43" y="882"/>
                      <a:pt x="43" y="882"/>
                      <a:pt x="43" y="882"/>
                    </a:cubicBezTo>
                    <a:cubicBezTo>
                      <a:pt x="43" y="882"/>
                      <a:pt x="43" y="882"/>
                      <a:pt x="44" y="882"/>
                    </a:cubicBezTo>
                    <a:cubicBezTo>
                      <a:pt x="44" y="882"/>
                      <a:pt x="44" y="882"/>
                      <a:pt x="44" y="882"/>
                    </a:cubicBezTo>
                    <a:cubicBezTo>
                      <a:pt x="44" y="882"/>
                      <a:pt x="45" y="882"/>
                      <a:pt x="45" y="882"/>
                    </a:cubicBezTo>
                    <a:cubicBezTo>
                      <a:pt x="45" y="881"/>
                      <a:pt x="45" y="881"/>
                      <a:pt x="45" y="881"/>
                    </a:cubicBezTo>
                    <a:cubicBezTo>
                      <a:pt x="45" y="880"/>
                      <a:pt x="45" y="880"/>
                      <a:pt x="44" y="880"/>
                    </a:cubicBezTo>
                    <a:cubicBezTo>
                      <a:pt x="5" y="855"/>
                      <a:pt x="5" y="855"/>
                      <a:pt x="5" y="855"/>
                    </a:cubicBezTo>
                    <a:cubicBezTo>
                      <a:pt x="4" y="856"/>
                      <a:pt x="4" y="856"/>
                      <a:pt x="4" y="856"/>
                    </a:cubicBezTo>
                    <a:cubicBezTo>
                      <a:pt x="5" y="857"/>
                      <a:pt x="5" y="857"/>
                      <a:pt x="5" y="857"/>
                    </a:cubicBezTo>
                    <a:cubicBezTo>
                      <a:pt x="4" y="856"/>
                      <a:pt x="4" y="856"/>
                      <a:pt x="4" y="856"/>
                    </a:cubicBezTo>
                    <a:cubicBezTo>
                      <a:pt x="4" y="857"/>
                      <a:pt x="4" y="857"/>
                      <a:pt x="4" y="857"/>
                    </a:cubicBezTo>
                    <a:cubicBezTo>
                      <a:pt x="4" y="857"/>
                      <a:pt x="5" y="857"/>
                      <a:pt x="5" y="857"/>
                    </a:cubicBezTo>
                    <a:cubicBezTo>
                      <a:pt x="4" y="856"/>
                      <a:pt x="4" y="856"/>
                      <a:pt x="4" y="856"/>
                    </a:cubicBezTo>
                    <a:cubicBezTo>
                      <a:pt x="4" y="857"/>
                      <a:pt x="4" y="857"/>
                      <a:pt x="4" y="857"/>
                    </a:cubicBezTo>
                    <a:cubicBezTo>
                      <a:pt x="4" y="856"/>
                      <a:pt x="4" y="856"/>
                      <a:pt x="4" y="856"/>
                    </a:cubicBezTo>
                    <a:cubicBezTo>
                      <a:pt x="4" y="857"/>
                      <a:pt x="4" y="857"/>
                      <a:pt x="4" y="857"/>
                    </a:cubicBezTo>
                    <a:cubicBezTo>
                      <a:pt x="4" y="857"/>
                      <a:pt x="4" y="857"/>
                      <a:pt x="4" y="857"/>
                    </a:cubicBezTo>
                    <a:cubicBezTo>
                      <a:pt x="4" y="856"/>
                      <a:pt x="4" y="856"/>
                      <a:pt x="4" y="856"/>
                    </a:cubicBezTo>
                    <a:cubicBezTo>
                      <a:pt x="4" y="857"/>
                      <a:pt x="4" y="857"/>
                      <a:pt x="4" y="857"/>
                    </a:cubicBezTo>
                    <a:cubicBezTo>
                      <a:pt x="4" y="856"/>
                      <a:pt x="4" y="856"/>
                      <a:pt x="4" y="856"/>
                    </a:cubicBezTo>
                    <a:cubicBezTo>
                      <a:pt x="4" y="857"/>
                      <a:pt x="4" y="857"/>
                      <a:pt x="4" y="857"/>
                    </a:cubicBezTo>
                    <a:cubicBezTo>
                      <a:pt x="4" y="857"/>
                      <a:pt x="4" y="857"/>
                      <a:pt x="4" y="857"/>
                    </a:cubicBezTo>
                    <a:cubicBezTo>
                      <a:pt x="4" y="856"/>
                      <a:pt x="4" y="856"/>
                      <a:pt x="4" y="856"/>
                    </a:cubicBezTo>
                    <a:cubicBezTo>
                      <a:pt x="4" y="857"/>
                      <a:pt x="4" y="857"/>
                      <a:pt x="4" y="857"/>
                    </a:cubicBezTo>
                    <a:cubicBezTo>
                      <a:pt x="4" y="857"/>
                      <a:pt x="4" y="857"/>
                      <a:pt x="4" y="857"/>
                    </a:cubicBezTo>
                    <a:cubicBezTo>
                      <a:pt x="4" y="857"/>
                      <a:pt x="5" y="858"/>
                      <a:pt x="6" y="858"/>
                    </a:cubicBezTo>
                    <a:cubicBezTo>
                      <a:pt x="11" y="860"/>
                      <a:pt x="20" y="865"/>
                      <a:pt x="28" y="869"/>
                    </a:cubicBezTo>
                    <a:cubicBezTo>
                      <a:pt x="36" y="873"/>
                      <a:pt x="43" y="876"/>
                      <a:pt x="43" y="876"/>
                    </a:cubicBezTo>
                    <a:cubicBezTo>
                      <a:pt x="44" y="876"/>
                      <a:pt x="44" y="876"/>
                      <a:pt x="45" y="876"/>
                    </a:cubicBezTo>
                    <a:cubicBezTo>
                      <a:pt x="45" y="876"/>
                      <a:pt x="45" y="875"/>
                      <a:pt x="45" y="875"/>
                    </a:cubicBezTo>
                    <a:cubicBezTo>
                      <a:pt x="45" y="874"/>
                      <a:pt x="45" y="874"/>
                      <a:pt x="45" y="874"/>
                    </a:cubicBezTo>
                    <a:cubicBezTo>
                      <a:pt x="45" y="874"/>
                      <a:pt x="45" y="874"/>
                      <a:pt x="45" y="874"/>
                    </a:cubicBezTo>
                    <a:cubicBezTo>
                      <a:pt x="45" y="873"/>
                      <a:pt x="44" y="873"/>
                      <a:pt x="44" y="873"/>
                    </a:cubicBezTo>
                    <a:cubicBezTo>
                      <a:pt x="41" y="871"/>
                      <a:pt x="31" y="865"/>
                      <a:pt x="22" y="859"/>
                    </a:cubicBezTo>
                    <a:cubicBezTo>
                      <a:pt x="13" y="853"/>
                      <a:pt x="4" y="848"/>
                      <a:pt x="4" y="848"/>
                    </a:cubicBezTo>
                    <a:cubicBezTo>
                      <a:pt x="4" y="849"/>
                      <a:pt x="4" y="849"/>
                      <a:pt x="4" y="849"/>
                    </a:cubicBezTo>
                    <a:cubicBezTo>
                      <a:pt x="3" y="851"/>
                      <a:pt x="3" y="851"/>
                      <a:pt x="3" y="851"/>
                    </a:cubicBezTo>
                    <a:cubicBezTo>
                      <a:pt x="44" y="870"/>
                      <a:pt x="44" y="870"/>
                      <a:pt x="44" y="870"/>
                    </a:cubicBezTo>
                    <a:cubicBezTo>
                      <a:pt x="44" y="870"/>
                      <a:pt x="45" y="870"/>
                      <a:pt x="46" y="869"/>
                    </a:cubicBezTo>
                    <a:cubicBezTo>
                      <a:pt x="46" y="869"/>
                      <a:pt x="46" y="868"/>
                      <a:pt x="45" y="867"/>
                    </a:cubicBezTo>
                    <a:cubicBezTo>
                      <a:pt x="2" y="841"/>
                      <a:pt x="2" y="841"/>
                      <a:pt x="2" y="841"/>
                    </a:cubicBezTo>
                    <a:cubicBezTo>
                      <a:pt x="2" y="842"/>
                      <a:pt x="2" y="842"/>
                      <a:pt x="2" y="842"/>
                    </a:cubicBezTo>
                    <a:cubicBezTo>
                      <a:pt x="3" y="843"/>
                      <a:pt x="3" y="843"/>
                      <a:pt x="3" y="843"/>
                    </a:cubicBezTo>
                    <a:cubicBezTo>
                      <a:pt x="2" y="842"/>
                      <a:pt x="2" y="842"/>
                      <a:pt x="2" y="842"/>
                    </a:cubicBezTo>
                    <a:cubicBezTo>
                      <a:pt x="2" y="843"/>
                      <a:pt x="2" y="843"/>
                      <a:pt x="2" y="843"/>
                    </a:cubicBezTo>
                    <a:cubicBezTo>
                      <a:pt x="3" y="843"/>
                      <a:pt x="3" y="843"/>
                      <a:pt x="3" y="843"/>
                    </a:cubicBezTo>
                    <a:cubicBezTo>
                      <a:pt x="2" y="842"/>
                      <a:pt x="2" y="842"/>
                      <a:pt x="2" y="842"/>
                    </a:cubicBezTo>
                    <a:cubicBezTo>
                      <a:pt x="2" y="843"/>
                      <a:pt x="2" y="843"/>
                      <a:pt x="2" y="843"/>
                    </a:cubicBezTo>
                    <a:cubicBezTo>
                      <a:pt x="2" y="842"/>
                      <a:pt x="2" y="842"/>
                      <a:pt x="2" y="842"/>
                    </a:cubicBezTo>
                    <a:cubicBezTo>
                      <a:pt x="2" y="843"/>
                      <a:pt x="2" y="843"/>
                      <a:pt x="2" y="843"/>
                    </a:cubicBezTo>
                    <a:cubicBezTo>
                      <a:pt x="2" y="843"/>
                      <a:pt x="2" y="843"/>
                      <a:pt x="2" y="843"/>
                    </a:cubicBezTo>
                    <a:cubicBezTo>
                      <a:pt x="2" y="842"/>
                      <a:pt x="2" y="842"/>
                      <a:pt x="2" y="842"/>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3" y="844"/>
                      <a:pt x="4" y="844"/>
                    </a:cubicBezTo>
                    <a:cubicBezTo>
                      <a:pt x="9" y="847"/>
                      <a:pt x="19" y="852"/>
                      <a:pt x="27" y="856"/>
                    </a:cubicBezTo>
                    <a:cubicBezTo>
                      <a:pt x="31" y="859"/>
                      <a:pt x="36" y="861"/>
                      <a:pt x="39" y="862"/>
                    </a:cubicBezTo>
                    <a:cubicBezTo>
                      <a:pt x="40" y="863"/>
                      <a:pt x="41" y="864"/>
                      <a:pt x="42" y="864"/>
                    </a:cubicBezTo>
                    <a:cubicBezTo>
                      <a:pt x="43" y="864"/>
                      <a:pt x="43" y="865"/>
                      <a:pt x="44" y="865"/>
                    </a:cubicBezTo>
                    <a:cubicBezTo>
                      <a:pt x="44" y="865"/>
                      <a:pt x="44" y="865"/>
                      <a:pt x="44" y="865"/>
                    </a:cubicBezTo>
                    <a:cubicBezTo>
                      <a:pt x="45" y="865"/>
                      <a:pt x="45" y="865"/>
                      <a:pt x="45" y="865"/>
                    </a:cubicBezTo>
                    <a:cubicBezTo>
                      <a:pt x="45" y="865"/>
                      <a:pt x="45" y="865"/>
                      <a:pt x="45" y="865"/>
                    </a:cubicBezTo>
                    <a:cubicBezTo>
                      <a:pt x="46" y="865"/>
                      <a:pt x="46" y="865"/>
                      <a:pt x="46" y="864"/>
                    </a:cubicBezTo>
                    <a:cubicBezTo>
                      <a:pt x="46" y="864"/>
                      <a:pt x="46" y="864"/>
                      <a:pt x="46" y="864"/>
                    </a:cubicBezTo>
                    <a:cubicBezTo>
                      <a:pt x="46" y="863"/>
                      <a:pt x="46" y="863"/>
                      <a:pt x="46" y="863"/>
                    </a:cubicBezTo>
                    <a:cubicBezTo>
                      <a:pt x="46" y="862"/>
                      <a:pt x="46" y="862"/>
                      <a:pt x="46" y="862"/>
                    </a:cubicBezTo>
                    <a:cubicBezTo>
                      <a:pt x="46" y="862"/>
                      <a:pt x="45" y="862"/>
                      <a:pt x="45" y="862"/>
                    </a:cubicBezTo>
                    <a:cubicBezTo>
                      <a:pt x="42" y="860"/>
                      <a:pt x="31" y="853"/>
                      <a:pt x="22" y="847"/>
                    </a:cubicBezTo>
                    <a:cubicBezTo>
                      <a:pt x="17" y="844"/>
                      <a:pt x="12" y="841"/>
                      <a:pt x="9" y="839"/>
                    </a:cubicBezTo>
                    <a:cubicBezTo>
                      <a:pt x="7" y="838"/>
                      <a:pt x="5" y="837"/>
                      <a:pt x="4" y="837"/>
                    </a:cubicBezTo>
                    <a:cubicBezTo>
                      <a:pt x="4" y="836"/>
                      <a:pt x="4"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2" y="837"/>
                      <a:pt x="2" y="837"/>
                      <a:pt x="2" y="837"/>
                    </a:cubicBezTo>
                    <a:cubicBezTo>
                      <a:pt x="3" y="836"/>
                      <a:pt x="3" y="836"/>
                      <a:pt x="3" y="836"/>
                    </a:cubicBezTo>
                    <a:cubicBezTo>
                      <a:pt x="3" y="836"/>
                      <a:pt x="3" y="836"/>
                      <a:pt x="3" y="836"/>
                    </a:cubicBezTo>
                    <a:cubicBezTo>
                      <a:pt x="2" y="837"/>
                      <a:pt x="2" y="837"/>
                      <a:pt x="2" y="837"/>
                    </a:cubicBezTo>
                    <a:cubicBezTo>
                      <a:pt x="3" y="836"/>
                      <a:pt x="3" y="836"/>
                      <a:pt x="3" y="836"/>
                    </a:cubicBezTo>
                    <a:cubicBezTo>
                      <a:pt x="2" y="837"/>
                      <a:pt x="2" y="837"/>
                      <a:pt x="2" y="837"/>
                    </a:cubicBezTo>
                    <a:cubicBezTo>
                      <a:pt x="4" y="837"/>
                      <a:pt x="4" y="837"/>
                      <a:pt x="4" y="837"/>
                    </a:cubicBezTo>
                    <a:cubicBezTo>
                      <a:pt x="4" y="836"/>
                      <a:pt x="3" y="836"/>
                      <a:pt x="3" y="836"/>
                    </a:cubicBezTo>
                    <a:cubicBezTo>
                      <a:pt x="2" y="837"/>
                      <a:pt x="2" y="837"/>
                      <a:pt x="2" y="837"/>
                    </a:cubicBezTo>
                    <a:cubicBezTo>
                      <a:pt x="4" y="837"/>
                      <a:pt x="4" y="837"/>
                      <a:pt x="4" y="837"/>
                    </a:cubicBezTo>
                    <a:cubicBezTo>
                      <a:pt x="2" y="837"/>
                      <a:pt x="2" y="837"/>
                      <a:pt x="2" y="837"/>
                    </a:cubicBezTo>
                    <a:cubicBezTo>
                      <a:pt x="1" y="838"/>
                      <a:pt x="1" y="838"/>
                      <a:pt x="1" y="838"/>
                    </a:cubicBezTo>
                    <a:cubicBezTo>
                      <a:pt x="43" y="857"/>
                      <a:pt x="43" y="857"/>
                      <a:pt x="43" y="857"/>
                    </a:cubicBezTo>
                    <a:cubicBezTo>
                      <a:pt x="44" y="857"/>
                      <a:pt x="45" y="857"/>
                      <a:pt x="45" y="856"/>
                    </a:cubicBezTo>
                    <a:cubicBezTo>
                      <a:pt x="46" y="855"/>
                      <a:pt x="45" y="854"/>
                      <a:pt x="45" y="854"/>
                    </a:cubicBezTo>
                    <a:cubicBezTo>
                      <a:pt x="45" y="854"/>
                      <a:pt x="42" y="853"/>
                      <a:pt x="38" y="850"/>
                    </a:cubicBezTo>
                    <a:cubicBezTo>
                      <a:pt x="33" y="847"/>
                      <a:pt x="24" y="842"/>
                      <a:pt x="17" y="838"/>
                    </a:cubicBezTo>
                    <a:cubicBezTo>
                      <a:pt x="14" y="835"/>
                      <a:pt x="10" y="833"/>
                      <a:pt x="8" y="832"/>
                    </a:cubicBezTo>
                    <a:cubicBezTo>
                      <a:pt x="7" y="831"/>
                      <a:pt x="6" y="831"/>
                      <a:pt x="5" y="830"/>
                    </a:cubicBezTo>
                    <a:cubicBezTo>
                      <a:pt x="5" y="830"/>
                      <a:pt x="5" y="830"/>
                      <a:pt x="5" y="830"/>
                    </a:cubicBezTo>
                    <a:cubicBezTo>
                      <a:pt x="5" y="829"/>
                      <a:pt x="5" y="829"/>
                      <a:pt x="5" y="829"/>
                    </a:cubicBezTo>
                    <a:cubicBezTo>
                      <a:pt x="4" y="830"/>
                      <a:pt x="4" y="830"/>
                      <a:pt x="4" y="830"/>
                    </a:cubicBezTo>
                    <a:cubicBezTo>
                      <a:pt x="5" y="830"/>
                      <a:pt x="5" y="830"/>
                      <a:pt x="5" y="830"/>
                    </a:cubicBezTo>
                    <a:cubicBezTo>
                      <a:pt x="5" y="829"/>
                      <a:pt x="5" y="829"/>
                      <a:pt x="5" y="829"/>
                    </a:cubicBezTo>
                    <a:cubicBezTo>
                      <a:pt x="4" y="830"/>
                      <a:pt x="4" y="830"/>
                      <a:pt x="4" y="830"/>
                    </a:cubicBezTo>
                    <a:cubicBezTo>
                      <a:pt x="5" y="830"/>
                      <a:pt x="5" y="830"/>
                      <a:pt x="5" y="830"/>
                    </a:cubicBezTo>
                    <a:cubicBezTo>
                      <a:pt x="4" y="830"/>
                      <a:pt x="4" y="830"/>
                      <a:pt x="4" y="830"/>
                    </a:cubicBezTo>
                    <a:cubicBezTo>
                      <a:pt x="5" y="830"/>
                      <a:pt x="5" y="830"/>
                      <a:pt x="5" y="830"/>
                    </a:cubicBezTo>
                    <a:cubicBezTo>
                      <a:pt x="5" y="830"/>
                      <a:pt x="5" y="830"/>
                      <a:pt x="5" y="830"/>
                    </a:cubicBezTo>
                    <a:cubicBezTo>
                      <a:pt x="4" y="830"/>
                      <a:pt x="4" y="830"/>
                      <a:pt x="4" y="830"/>
                    </a:cubicBezTo>
                    <a:cubicBezTo>
                      <a:pt x="5" y="830"/>
                      <a:pt x="5" y="830"/>
                      <a:pt x="5" y="830"/>
                    </a:cubicBezTo>
                    <a:cubicBezTo>
                      <a:pt x="4" y="830"/>
                      <a:pt x="4" y="830"/>
                      <a:pt x="4" y="830"/>
                    </a:cubicBezTo>
                    <a:cubicBezTo>
                      <a:pt x="5" y="831"/>
                      <a:pt x="5" y="831"/>
                      <a:pt x="5" y="831"/>
                    </a:cubicBezTo>
                    <a:cubicBezTo>
                      <a:pt x="5" y="830"/>
                      <a:pt x="5" y="830"/>
                      <a:pt x="5" y="830"/>
                    </a:cubicBezTo>
                    <a:cubicBezTo>
                      <a:pt x="4" y="830"/>
                      <a:pt x="4" y="830"/>
                      <a:pt x="4" y="830"/>
                    </a:cubicBezTo>
                    <a:cubicBezTo>
                      <a:pt x="5" y="831"/>
                      <a:pt x="5" y="831"/>
                      <a:pt x="5" y="831"/>
                    </a:cubicBezTo>
                    <a:cubicBezTo>
                      <a:pt x="5" y="831"/>
                      <a:pt x="5" y="831"/>
                      <a:pt x="5" y="831"/>
                    </a:cubicBezTo>
                    <a:cubicBezTo>
                      <a:pt x="4" y="830"/>
                      <a:pt x="4" y="830"/>
                      <a:pt x="4" y="830"/>
                    </a:cubicBezTo>
                    <a:cubicBezTo>
                      <a:pt x="4" y="831"/>
                      <a:pt x="4" y="831"/>
                      <a:pt x="4" y="831"/>
                    </a:cubicBezTo>
                    <a:cubicBezTo>
                      <a:pt x="5" y="831"/>
                      <a:pt x="5" y="831"/>
                      <a:pt x="5" y="831"/>
                    </a:cubicBezTo>
                    <a:cubicBezTo>
                      <a:pt x="4" y="830"/>
                      <a:pt x="4" y="830"/>
                      <a:pt x="4" y="830"/>
                    </a:cubicBezTo>
                    <a:cubicBezTo>
                      <a:pt x="4" y="831"/>
                      <a:pt x="4" y="831"/>
                      <a:pt x="4" y="831"/>
                    </a:cubicBezTo>
                    <a:cubicBezTo>
                      <a:pt x="4" y="830"/>
                      <a:pt x="4" y="830"/>
                      <a:pt x="4" y="830"/>
                    </a:cubicBezTo>
                    <a:cubicBezTo>
                      <a:pt x="4" y="832"/>
                      <a:pt x="4" y="832"/>
                      <a:pt x="4" y="832"/>
                    </a:cubicBezTo>
                    <a:cubicBezTo>
                      <a:pt x="4" y="831"/>
                      <a:pt x="4" y="831"/>
                      <a:pt x="4" y="831"/>
                    </a:cubicBezTo>
                    <a:cubicBezTo>
                      <a:pt x="4" y="830"/>
                      <a:pt x="4" y="830"/>
                      <a:pt x="4" y="830"/>
                    </a:cubicBezTo>
                    <a:cubicBezTo>
                      <a:pt x="4" y="832"/>
                      <a:pt x="4" y="832"/>
                      <a:pt x="4" y="832"/>
                    </a:cubicBezTo>
                    <a:cubicBezTo>
                      <a:pt x="4" y="830"/>
                      <a:pt x="4" y="830"/>
                      <a:pt x="4" y="830"/>
                    </a:cubicBezTo>
                    <a:cubicBezTo>
                      <a:pt x="3" y="831"/>
                      <a:pt x="3" y="831"/>
                      <a:pt x="3" y="831"/>
                    </a:cubicBezTo>
                    <a:cubicBezTo>
                      <a:pt x="4" y="832"/>
                      <a:pt x="4" y="832"/>
                      <a:pt x="4" y="832"/>
                    </a:cubicBezTo>
                    <a:cubicBezTo>
                      <a:pt x="4" y="830"/>
                      <a:pt x="4" y="830"/>
                      <a:pt x="4" y="830"/>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4" y="832"/>
                      <a:pt x="6" y="833"/>
                      <a:pt x="10" y="835"/>
                    </a:cubicBezTo>
                    <a:cubicBezTo>
                      <a:pt x="16" y="838"/>
                      <a:pt x="23" y="841"/>
                      <a:pt x="30" y="845"/>
                    </a:cubicBezTo>
                    <a:cubicBezTo>
                      <a:pt x="34" y="846"/>
                      <a:pt x="37" y="848"/>
                      <a:pt x="39" y="849"/>
                    </a:cubicBezTo>
                    <a:cubicBezTo>
                      <a:pt x="40" y="849"/>
                      <a:pt x="41" y="850"/>
                      <a:pt x="42" y="850"/>
                    </a:cubicBezTo>
                    <a:cubicBezTo>
                      <a:pt x="43" y="850"/>
                      <a:pt x="43" y="850"/>
                      <a:pt x="43" y="850"/>
                    </a:cubicBezTo>
                    <a:cubicBezTo>
                      <a:pt x="44" y="850"/>
                      <a:pt x="44" y="851"/>
                      <a:pt x="44" y="851"/>
                    </a:cubicBezTo>
                    <a:cubicBezTo>
                      <a:pt x="45" y="850"/>
                      <a:pt x="45" y="850"/>
                      <a:pt x="45" y="850"/>
                    </a:cubicBezTo>
                    <a:cubicBezTo>
                      <a:pt x="45" y="850"/>
                      <a:pt x="46" y="850"/>
                      <a:pt x="46" y="850"/>
                    </a:cubicBezTo>
                    <a:cubicBezTo>
                      <a:pt x="46" y="849"/>
                      <a:pt x="46" y="849"/>
                      <a:pt x="46" y="849"/>
                    </a:cubicBezTo>
                    <a:cubicBezTo>
                      <a:pt x="46" y="848"/>
                      <a:pt x="46" y="848"/>
                      <a:pt x="45" y="848"/>
                    </a:cubicBezTo>
                    <a:cubicBezTo>
                      <a:pt x="45" y="848"/>
                      <a:pt x="43" y="846"/>
                      <a:pt x="39" y="844"/>
                    </a:cubicBezTo>
                    <a:cubicBezTo>
                      <a:pt x="33" y="840"/>
                      <a:pt x="25" y="835"/>
                      <a:pt x="17" y="831"/>
                    </a:cubicBezTo>
                    <a:cubicBezTo>
                      <a:pt x="14" y="828"/>
                      <a:pt x="10" y="826"/>
                      <a:pt x="8" y="825"/>
                    </a:cubicBezTo>
                    <a:cubicBezTo>
                      <a:pt x="7" y="824"/>
                      <a:pt x="6" y="823"/>
                      <a:pt x="5" y="823"/>
                    </a:cubicBezTo>
                    <a:cubicBezTo>
                      <a:pt x="5" y="823"/>
                      <a:pt x="5" y="823"/>
                      <a:pt x="5" y="823"/>
                    </a:cubicBezTo>
                    <a:cubicBezTo>
                      <a:pt x="5" y="822"/>
                      <a:pt x="5" y="822"/>
                      <a:pt x="5" y="822"/>
                    </a:cubicBezTo>
                    <a:cubicBezTo>
                      <a:pt x="5" y="822"/>
                      <a:pt x="5" y="822"/>
                      <a:pt x="5" y="822"/>
                    </a:cubicBezTo>
                    <a:cubicBezTo>
                      <a:pt x="4" y="823"/>
                      <a:pt x="4" y="823"/>
                      <a:pt x="4" y="823"/>
                    </a:cubicBezTo>
                    <a:cubicBezTo>
                      <a:pt x="5" y="823"/>
                      <a:pt x="5" y="823"/>
                      <a:pt x="5" y="823"/>
                    </a:cubicBezTo>
                    <a:cubicBezTo>
                      <a:pt x="5" y="822"/>
                      <a:pt x="5" y="822"/>
                      <a:pt x="5" y="822"/>
                    </a:cubicBezTo>
                    <a:cubicBezTo>
                      <a:pt x="4" y="823"/>
                      <a:pt x="4" y="823"/>
                      <a:pt x="4" y="823"/>
                    </a:cubicBezTo>
                    <a:cubicBezTo>
                      <a:pt x="5" y="823"/>
                      <a:pt x="5" y="823"/>
                      <a:pt x="5" y="823"/>
                    </a:cubicBezTo>
                    <a:cubicBezTo>
                      <a:pt x="4" y="823"/>
                      <a:pt x="4" y="823"/>
                      <a:pt x="4" y="823"/>
                    </a:cubicBezTo>
                    <a:cubicBezTo>
                      <a:pt x="5" y="823"/>
                      <a:pt x="5" y="823"/>
                      <a:pt x="5" y="823"/>
                    </a:cubicBezTo>
                    <a:cubicBezTo>
                      <a:pt x="5" y="823"/>
                      <a:pt x="5" y="823"/>
                      <a:pt x="5" y="823"/>
                    </a:cubicBezTo>
                    <a:cubicBezTo>
                      <a:pt x="4" y="823"/>
                      <a:pt x="4" y="823"/>
                      <a:pt x="4" y="823"/>
                    </a:cubicBezTo>
                    <a:cubicBezTo>
                      <a:pt x="5" y="823"/>
                      <a:pt x="5" y="823"/>
                      <a:pt x="5" y="823"/>
                    </a:cubicBezTo>
                    <a:cubicBezTo>
                      <a:pt x="4" y="823"/>
                      <a:pt x="4" y="823"/>
                      <a:pt x="4" y="823"/>
                    </a:cubicBezTo>
                    <a:cubicBezTo>
                      <a:pt x="5" y="824"/>
                      <a:pt x="5" y="824"/>
                      <a:pt x="5" y="824"/>
                    </a:cubicBezTo>
                    <a:cubicBezTo>
                      <a:pt x="5" y="824"/>
                      <a:pt x="5" y="824"/>
                      <a:pt x="5" y="823"/>
                    </a:cubicBezTo>
                    <a:cubicBezTo>
                      <a:pt x="4" y="823"/>
                      <a:pt x="4" y="823"/>
                      <a:pt x="4" y="823"/>
                    </a:cubicBezTo>
                    <a:cubicBezTo>
                      <a:pt x="5" y="824"/>
                      <a:pt x="5" y="824"/>
                      <a:pt x="5" y="824"/>
                    </a:cubicBezTo>
                    <a:cubicBezTo>
                      <a:pt x="4" y="823"/>
                      <a:pt x="4" y="823"/>
                      <a:pt x="4" y="823"/>
                    </a:cubicBezTo>
                    <a:cubicBezTo>
                      <a:pt x="3" y="825"/>
                      <a:pt x="3" y="825"/>
                      <a:pt x="3" y="825"/>
                    </a:cubicBezTo>
                    <a:cubicBezTo>
                      <a:pt x="44" y="843"/>
                      <a:pt x="44" y="843"/>
                      <a:pt x="44" y="843"/>
                    </a:cubicBezTo>
                    <a:cubicBezTo>
                      <a:pt x="45" y="843"/>
                      <a:pt x="46" y="843"/>
                      <a:pt x="46" y="843"/>
                    </a:cubicBezTo>
                    <a:cubicBezTo>
                      <a:pt x="47" y="842"/>
                      <a:pt x="47" y="842"/>
                      <a:pt x="47" y="842"/>
                    </a:cubicBezTo>
                    <a:cubicBezTo>
                      <a:pt x="47" y="841"/>
                      <a:pt x="46" y="841"/>
                      <a:pt x="46" y="841"/>
                    </a:cubicBezTo>
                    <a:cubicBezTo>
                      <a:pt x="46" y="841"/>
                      <a:pt x="46" y="841"/>
                      <a:pt x="46" y="841"/>
                    </a:cubicBezTo>
                    <a:cubicBezTo>
                      <a:pt x="46" y="840"/>
                      <a:pt x="46" y="840"/>
                      <a:pt x="45" y="840"/>
                    </a:cubicBezTo>
                    <a:cubicBezTo>
                      <a:pt x="42" y="838"/>
                      <a:pt x="32" y="831"/>
                      <a:pt x="22" y="826"/>
                    </a:cubicBezTo>
                    <a:cubicBezTo>
                      <a:pt x="13" y="820"/>
                      <a:pt x="4" y="814"/>
                      <a:pt x="4" y="814"/>
                    </a:cubicBezTo>
                    <a:cubicBezTo>
                      <a:pt x="3" y="816"/>
                      <a:pt x="3" y="816"/>
                      <a:pt x="3" y="816"/>
                    </a:cubicBezTo>
                    <a:cubicBezTo>
                      <a:pt x="4" y="816"/>
                      <a:pt x="4" y="816"/>
                      <a:pt x="4" y="816"/>
                    </a:cubicBezTo>
                    <a:cubicBezTo>
                      <a:pt x="3" y="816"/>
                      <a:pt x="3" y="816"/>
                      <a:pt x="3" y="816"/>
                    </a:cubicBezTo>
                    <a:cubicBezTo>
                      <a:pt x="4" y="817"/>
                      <a:pt x="4" y="817"/>
                      <a:pt x="4" y="817"/>
                    </a:cubicBezTo>
                    <a:cubicBezTo>
                      <a:pt x="4" y="817"/>
                      <a:pt x="4" y="817"/>
                      <a:pt x="4" y="816"/>
                    </a:cubicBezTo>
                    <a:cubicBezTo>
                      <a:pt x="3" y="816"/>
                      <a:pt x="3" y="816"/>
                      <a:pt x="3" y="816"/>
                    </a:cubicBezTo>
                    <a:cubicBezTo>
                      <a:pt x="4" y="817"/>
                      <a:pt x="4" y="817"/>
                      <a:pt x="4" y="817"/>
                    </a:cubicBezTo>
                    <a:cubicBezTo>
                      <a:pt x="3" y="816"/>
                      <a:pt x="3" y="816"/>
                      <a:pt x="3" y="816"/>
                    </a:cubicBezTo>
                    <a:cubicBezTo>
                      <a:pt x="3" y="817"/>
                      <a:pt x="3" y="817"/>
                      <a:pt x="3" y="817"/>
                    </a:cubicBezTo>
                    <a:cubicBezTo>
                      <a:pt x="4" y="817"/>
                      <a:pt x="4" y="817"/>
                      <a:pt x="4" y="817"/>
                    </a:cubicBezTo>
                    <a:cubicBezTo>
                      <a:pt x="3" y="816"/>
                      <a:pt x="3" y="816"/>
                      <a:pt x="3" y="816"/>
                    </a:cubicBezTo>
                    <a:cubicBezTo>
                      <a:pt x="3" y="817"/>
                      <a:pt x="3" y="817"/>
                      <a:pt x="3" y="817"/>
                    </a:cubicBezTo>
                    <a:cubicBezTo>
                      <a:pt x="3" y="816"/>
                      <a:pt x="3" y="816"/>
                      <a:pt x="3" y="816"/>
                    </a:cubicBezTo>
                    <a:cubicBezTo>
                      <a:pt x="3" y="817"/>
                      <a:pt x="3" y="817"/>
                      <a:pt x="3" y="817"/>
                    </a:cubicBezTo>
                    <a:cubicBezTo>
                      <a:pt x="3" y="817"/>
                      <a:pt x="3" y="817"/>
                      <a:pt x="3" y="817"/>
                    </a:cubicBezTo>
                    <a:cubicBezTo>
                      <a:pt x="3" y="816"/>
                      <a:pt x="3" y="816"/>
                      <a:pt x="3" y="816"/>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4" y="818"/>
                      <a:pt x="5" y="818"/>
                    </a:cubicBezTo>
                    <a:cubicBezTo>
                      <a:pt x="9" y="820"/>
                      <a:pt x="19" y="824"/>
                      <a:pt x="27" y="828"/>
                    </a:cubicBezTo>
                    <a:cubicBezTo>
                      <a:pt x="31" y="830"/>
                      <a:pt x="35" y="832"/>
                      <a:pt x="38" y="833"/>
                    </a:cubicBezTo>
                    <a:cubicBezTo>
                      <a:pt x="40" y="834"/>
                      <a:pt x="41" y="835"/>
                      <a:pt x="42" y="835"/>
                    </a:cubicBezTo>
                    <a:cubicBezTo>
                      <a:pt x="43" y="835"/>
                      <a:pt x="43" y="835"/>
                      <a:pt x="43" y="836"/>
                    </a:cubicBezTo>
                    <a:cubicBezTo>
                      <a:pt x="44" y="836"/>
                      <a:pt x="44" y="836"/>
                      <a:pt x="44" y="836"/>
                    </a:cubicBezTo>
                    <a:cubicBezTo>
                      <a:pt x="45" y="836"/>
                      <a:pt x="45" y="836"/>
                      <a:pt x="45" y="836"/>
                    </a:cubicBezTo>
                    <a:cubicBezTo>
                      <a:pt x="45" y="836"/>
                      <a:pt x="46" y="835"/>
                      <a:pt x="46" y="835"/>
                    </a:cubicBezTo>
                    <a:cubicBezTo>
                      <a:pt x="46" y="835"/>
                      <a:pt x="46" y="834"/>
                      <a:pt x="46" y="834"/>
                    </a:cubicBezTo>
                    <a:cubicBezTo>
                      <a:pt x="46" y="834"/>
                      <a:pt x="46" y="833"/>
                      <a:pt x="45" y="833"/>
                    </a:cubicBezTo>
                    <a:cubicBezTo>
                      <a:pt x="3" y="807"/>
                      <a:pt x="3" y="807"/>
                      <a:pt x="3" y="807"/>
                    </a:cubicBezTo>
                    <a:cubicBezTo>
                      <a:pt x="3" y="808"/>
                      <a:pt x="3" y="808"/>
                      <a:pt x="3" y="808"/>
                    </a:cubicBezTo>
                    <a:cubicBezTo>
                      <a:pt x="4" y="809"/>
                      <a:pt x="4" y="809"/>
                      <a:pt x="4" y="809"/>
                    </a:cubicBezTo>
                    <a:cubicBezTo>
                      <a:pt x="3" y="808"/>
                      <a:pt x="3" y="808"/>
                      <a:pt x="3" y="808"/>
                    </a:cubicBezTo>
                    <a:cubicBezTo>
                      <a:pt x="3" y="809"/>
                      <a:pt x="3" y="809"/>
                      <a:pt x="3" y="809"/>
                    </a:cubicBezTo>
                    <a:cubicBezTo>
                      <a:pt x="3" y="809"/>
                      <a:pt x="4" y="809"/>
                      <a:pt x="4" y="809"/>
                    </a:cubicBezTo>
                    <a:cubicBezTo>
                      <a:pt x="3" y="808"/>
                      <a:pt x="3" y="808"/>
                      <a:pt x="3" y="808"/>
                    </a:cubicBezTo>
                    <a:cubicBezTo>
                      <a:pt x="3" y="809"/>
                      <a:pt x="3" y="809"/>
                      <a:pt x="3" y="809"/>
                    </a:cubicBezTo>
                    <a:cubicBezTo>
                      <a:pt x="3" y="808"/>
                      <a:pt x="3" y="808"/>
                      <a:pt x="3" y="808"/>
                    </a:cubicBezTo>
                    <a:cubicBezTo>
                      <a:pt x="3" y="809"/>
                      <a:pt x="3" y="809"/>
                      <a:pt x="3" y="809"/>
                    </a:cubicBezTo>
                    <a:cubicBezTo>
                      <a:pt x="3" y="809"/>
                      <a:pt x="3" y="809"/>
                      <a:pt x="3" y="809"/>
                    </a:cubicBezTo>
                    <a:cubicBezTo>
                      <a:pt x="3" y="808"/>
                      <a:pt x="3" y="808"/>
                      <a:pt x="3" y="808"/>
                    </a:cubicBezTo>
                    <a:cubicBezTo>
                      <a:pt x="3" y="809"/>
                      <a:pt x="3" y="809"/>
                      <a:pt x="3" y="809"/>
                    </a:cubicBezTo>
                    <a:cubicBezTo>
                      <a:pt x="3" y="809"/>
                      <a:pt x="3" y="809"/>
                      <a:pt x="3" y="809"/>
                    </a:cubicBezTo>
                    <a:cubicBezTo>
                      <a:pt x="2" y="809"/>
                      <a:pt x="2" y="809"/>
                      <a:pt x="2" y="809"/>
                    </a:cubicBezTo>
                    <a:cubicBezTo>
                      <a:pt x="3" y="809"/>
                      <a:pt x="3" y="809"/>
                      <a:pt x="3" y="809"/>
                    </a:cubicBezTo>
                    <a:cubicBezTo>
                      <a:pt x="3" y="809"/>
                      <a:pt x="3" y="809"/>
                      <a:pt x="3" y="809"/>
                    </a:cubicBezTo>
                    <a:cubicBezTo>
                      <a:pt x="2" y="809"/>
                      <a:pt x="2" y="809"/>
                      <a:pt x="2" y="809"/>
                    </a:cubicBezTo>
                    <a:cubicBezTo>
                      <a:pt x="2" y="809"/>
                      <a:pt x="3" y="810"/>
                      <a:pt x="3" y="810"/>
                    </a:cubicBezTo>
                    <a:cubicBezTo>
                      <a:pt x="6" y="811"/>
                      <a:pt x="16" y="815"/>
                      <a:pt x="26" y="820"/>
                    </a:cubicBezTo>
                    <a:cubicBezTo>
                      <a:pt x="30" y="822"/>
                      <a:pt x="35" y="824"/>
                      <a:pt x="38" y="825"/>
                    </a:cubicBezTo>
                    <a:cubicBezTo>
                      <a:pt x="41" y="827"/>
                      <a:pt x="43" y="828"/>
                      <a:pt x="43" y="828"/>
                    </a:cubicBezTo>
                    <a:cubicBezTo>
                      <a:pt x="44" y="828"/>
                      <a:pt x="45" y="828"/>
                      <a:pt x="45" y="827"/>
                    </a:cubicBezTo>
                    <a:cubicBezTo>
                      <a:pt x="45" y="827"/>
                      <a:pt x="45" y="827"/>
                      <a:pt x="45" y="827"/>
                    </a:cubicBezTo>
                    <a:cubicBezTo>
                      <a:pt x="45" y="826"/>
                      <a:pt x="45" y="826"/>
                      <a:pt x="45" y="826"/>
                    </a:cubicBezTo>
                    <a:cubicBezTo>
                      <a:pt x="45" y="825"/>
                      <a:pt x="45" y="825"/>
                      <a:pt x="45" y="825"/>
                    </a:cubicBezTo>
                    <a:cubicBezTo>
                      <a:pt x="44" y="825"/>
                      <a:pt x="43" y="824"/>
                      <a:pt x="42" y="823"/>
                    </a:cubicBezTo>
                    <a:cubicBezTo>
                      <a:pt x="37" y="820"/>
                      <a:pt x="27" y="814"/>
                      <a:pt x="19" y="809"/>
                    </a:cubicBezTo>
                    <a:cubicBezTo>
                      <a:pt x="14" y="807"/>
                      <a:pt x="10" y="805"/>
                      <a:pt x="8" y="803"/>
                    </a:cubicBezTo>
                    <a:cubicBezTo>
                      <a:pt x="6" y="802"/>
                      <a:pt x="5" y="801"/>
                      <a:pt x="4" y="801"/>
                    </a:cubicBezTo>
                    <a:cubicBezTo>
                      <a:pt x="4" y="800"/>
                      <a:pt x="4" y="800"/>
                      <a:pt x="3" y="800"/>
                    </a:cubicBezTo>
                    <a:cubicBezTo>
                      <a:pt x="3" y="800"/>
                      <a:pt x="3" y="800"/>
                      <a:pt x="3" y="800"/>
                    </a:cubicBezTo>
                    <a:cubicBezTo>
                      <a:pt x="3" y="800"/>
                      <a:pt x="3" y="800"/>
                      <a:pt x="3" y="800"/>
                    </a:cubicBezTo>
                    <a:cubicBezTo>
                      <a:pt x="2" y="801"/>
                      <a:pt x="2" y="801"/>
                      <a:pt x="2" y="801"/>
                    </a:cubicBezTo>
                    <a:cubicBezTo>
                      <a:pt x="4" y="801"/>
                      <a:pt x="4" y="801"/>
                      <a:pt x="4" y="801"/>
                    </a:cubicBezTo>
                    <a:cubicBezTo>
                      <a:pt x="4" y="800"/>
                      <a:pt x="3" y="800"/>
                      <a:pt x="3" y="800"/>
                    </a:cubicBezTo>
                    <a:cubicBezTo>
                      <a:pt x="2" y="801"/>
                      <a:pt x="2" y="801"/>
                      <a:pt x="2" y="801"/>
                    </a:cubicBezTo>
                    <a:cubicBezTo>
                      <a:pt x="4" y="801"/>
                      <a:pt x="4" y="801"/>
                      <a:pt x="4" y="801"/>
                    </a:cubicBezTo>
                    <a:cubicBezTo>
                      <a:pt x="2" y="801"/>
                      <a:pt x="2" y="801"/>
                      <a:pt x="2" y="801"/>
                    </a:cubicBezTo>
                    <a:cubicBezTo>
                      <a:pt x="3" y="801"/>
                      <a:pt x="3" y="801"/>
                      <a:pt x="3" y="801"/>
                    </a:cubicBezTo>
                    <a:cubicBezTo>
                      <a:pt x="4" y="801"/>
                      <a:pt x="4" y="801"/>
                      <a:pt x="4" y="801"/>
                    </a:cubicBezTo>
                    <a:cubicBezTo>
                      <a:pt x="2" y="801"/>
                      <a:pt x="2" y="801"/>
                      <a:pt x="2" y="801"/>
                    </a:cubicBezTo>
                    <a:cubicBezTo>
                      <a:pt x="3" y="801"/>
                      <a:pt x="3" y="801"/>
                      <a:pt x="3" y="801"/>
                    </a:cubicBezTo>
                    <a:cubicBezTo>
                      <a:pt x="3" y="801"/>
                      <a:pt x="3" y="801"/>
                      <a:pt x="3" y="801"/>
                    </a:cubicBezTo>
                    <a:cubicBezTo>
                      <a:pt x="2" y="801"/>
                      <a:pt x="2" y="801"/>
                      <a:pt x="2" y="801"/>
                    </a:cubicBezTo>
                    <a:cubicBezTo>
                      <a:pt x="3" y="802"/>
                      <a:pt x="3" y="802"/>
                      <a:pt x="3" y="802"/>
                    </a:cubicBezTo>
                    <a:cubicBezTo>
                      <a:pt x="3" y="802"/>
                      <a:pt x="3" y="802"/>
                      <a:pt x="3" y="801"/>
                    </a:cubicBezTo>
                    <a:cubicBezTo>
                      <a:pt x="2" y="801"/>
                      <a:pt x="2" y="801"/>
                      <a:pt x="2" y="801"/>
                    </a:cubicBezTo>
                    <a:cubicBezTo>
                      <a:pt x="3" y="802"/>
                      <a:pt x="3" y="802"/>
                      <a:pt x="3" y="802"/>
                    </a:cubicBezTo>
                    <a:cubicBezTo>
                      <a:pt x="2" y="801"/>
                      <a:pt x="2" y="801"/>
                      <a:pt x="2" y="801"/>
                    </a:cubicBezTo>
                    <a:cubicBezTo>
                      <a:pt x="2" y="802"/>
                      <a:pt x="2" y="802"/>
                      <a:pt x="2" y="802"/>
                    </a:cubicBezTo>
                    <a:cubicBezTo>
                      <a:pt x="3" y="802"/>
                      <a:pt x="3" y="802"/>
                      <a:pt x="3" y="802"/>
                    </a:cubicBezTo>
                    <a:cubicBezTo>
                      <a:pt x="2" y="801"/>
                      <a:pt x="2" y="801"/>
                      <a:pt x="2" y="801"/>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4" y="802"/>
                      <a:pt x="5" y="803"/>
                    </a:cubicBezTo>
                    <a:cubicBezTo>
                      <a:pt x="10" y="805"/>
                      <a:pt x="20" y="810"/>
                      <a:pt x="29" y="814"/>
                    </a:cubicBezTo>
                    <a:cubicBezTo>
                      <a:pt x="33" y="816"/>
                      <a:pt x="37" y="819"/>
                      <a:pt x="40" y="820"/>
                    </a:cubicBezTo>
                    <a:cubicBezTo>
                      <a:pt x="43" y="822"/>
                      <a:pt x="45" y="823"/>
                      <a:pt x="45" y="823"/>
                    </a:cubicBezTo>
                    <a:cubicBezTo>
                      <a:pt x="45" y="823"/>
                      <a:pt x="46" y="823"/>
                      <a:pt x="47" y="822"/>
                    </a:cubicBezTo>
                    <a:cubicBezTo>
                      <a:pt x="47" y="821"/>
                      <a:pt x="47" y="820"/>
                      <a:pt x="46" y="820"/>
                    </a:cubicBezTo>
                    <a:cubicBezTo>
                      <a:pt x="2" y="793"/>
                      <a:pt x="2" y="793"/>
                      <a:pt x="2" y="793"/>
                    </a:cubicBezTo>
                    <a:cubicBezTo>
                      <a:pt x="2" y="794"/>
                      <a:pt x="2" y="794"/>
                      <a:pt x="2" y="794"/>
                    </a:cubicBezTo>
                    <a:cubicBezTo>
                      <a:pt x="3" y="795"/>
                      <a:pt x="3" y="795"/>
                      <a:pt x="3" y="795"/>
                    </a:cubicBezTo>
                    <a:cubicBezTo>
                      <a:pt x="2" y="794"/>
                      <a:pt x="2" y="794"/>
                      <a:pt x="2" y="794"/>
                    </a:cubicBezTo>
                    <a:cubicBezTo>
                      <a:pt x="2" y="795"/>
                      <a:pt x="2" y="795"/>
                      <a:pt x="2" y="795"/>
                    </a:cubicBezTo>
                    <a:cubicBezTo>
                      <a:pt x="2" y="795"/>
                      <a:pt x="3" y="795"/>
                      <a:pt x="3" y="795"/>
                    </a:cubicBezTo>
                    <a:cubicBezTo>
                      <a:pt x="2" y="794"/>
                      <a:pt x="2" y="794"/>
                      <a:pt x="2" y="794"/>
                    </a:cubicBezTo>
                    <a:cubicBezTo>
                      <a:pt x="2" y="795"/>
                      <a:pt x="2" y="795"/>
                      <a:pt x="2" y="795"/>
                    </a:cubicBezTo>
                    <a:cubicBezTo>
                      <a:pt x="2" y="794"/>
                      <a:pt x="2" y="794"/>
                      <a:pt x="2" y="794"/>
                    </a:cubicBezTo>
                    <a:cubicBezTo>
                      <a:pt x="2" y="795"/>
                      <a:pt x="2" y="795"/>
                      <a:pt x="2" y="795"/>
                    </a:cubicBezTo>
                    <a:cubicBezTo>
                      <a:pt x="2" y="795"/>
                      <a:pt x="2" y="795"/>
                      <a:pt x="2" y="795"/>
                    </a:cubicBezTo>
                    <a:cubicBezTo>
                      <a:pt x="2" y="794"/>
                      <a:pt x="2" y="794"/>
                      <a:pt x="2" y="794"/>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3" y="796"/>
                      <a:pt x="4" y="796"/>
                    </a:cubicBezTo>
                    <a:cubicBezTo>
                      <a:pt x="9" y="799"/>
                      <a:pt x="20" y="804"/>
                      <a:pt x="28" y="808"/>
                    </a:cubicBezTo>
                    <a:cubicBezTo>
                      <a:pt x="33" y="810"/>
                      <a:pt x="37" y="812"/>
                      <a:pt x="40" y="814"/>
                    </a:cubicBezTo>
                    <a:cubicBezTo>
                      <a:pt x="43" y="815"/>
                      <a:pt x="45" y="816"/>
                      <a:pt x="45" y="816"/>
                    </a:cubicBezTo>
                    <a:cubicBezTo>
                      <a:pt x="46" y="817"/>
                      <a:pt x="46" y="816"/>
                      <a:pt x="47" y="816"/>
                    </a:cubicBezTo>
                    <a:cubicBezTo>
                      <a:pt x="47" y="815"/>
                      <a:pt x="47" y="814"/>
                      <a:pt x="46" y="814"/>
                    </a:cubicBezTo>
                    <a:cubicBezTo>
                      <a:pt x="25" y="800"/>
                      <a:pt x="25" y="800"/>
                      <a:pt x="25" y="800"/>
                    </a:cubicBezTo>
                    <a:cubicBezTo>
                      <a:pt x="43" y="809"/>
                      <a:pt x="43" y="809"/>
                      <a:pt x="43" y="809"/>
                    </a:cubicBezTo>
                    <a:cubicBezTo>
                      <a:pt x="44" y="809"/>
                      <a:pt x="45" y="809"/>
                      <a:pt x="45" y="809"/>
                    </a:cubicBezTo>
                    <a:cubicBezTo>
                      <a:pt x="45" y="808"/>
                      <a:pt x="45" y="808"/>
                      <a:pt x="45" y="808"/>
                    </a:cubicBezTo>
                    <a:cubicBezTo>
                      <a:pt x="45" y="807"/>
                      <a:pt x="45" y="807"/>
                      <a:pt x="45" y="807"/>
                    </a:cubicBezTo>
                    <a:cubicBezTo>
                      <a:pt x="45" y="806"/>
                      <a:pt x="45" y="806"/>
                      <a:pt x="45" y="806"/>
                    </a:cubicBezTo>
                    <a:cubicBezTo>
                      <a:pt x="44" y="806"/>
                      <a:pt x="43" y="805"/>
                      <a:pt x="42" y="804"/>
                    </a:cubicBezTo>
                    <a:cubicBezTo>
                      <a:pt x="32" y="798"/>
                      <a:pt x="4" y="781"/>
                      <a:pt x="4" y="781"/>
                    </a:cubicBezTo>
                    <a:cubicBezTo>
                      <a:pt x="4" y="783"/>
                      <a:pt x="4" y="783"/>
                      <a:pt x="4" y="783"/>
                    </a:cubicBezTo>
                    <a:cubicBezTo>
                      <a:pt x="5" y="783"/>
                      <a:pt x="5" y="783"/>
                      <a:pt x="5" y="783"/>
                    </a:cubicBezTo>
                    <a:cubicBezTo>
                      <a:pt x="4" y="783"/>
                      <a:pt x="4" y="783"/>
                      <a:pt x="4" y="783"/>
                    </a:cubicBezTo>
                    <a:cubicBezTo>
                      <a:pt x="4" y="784"/>
                      <a:pt x="4" y="784"/>
                      <a:pt x="4" y="784"/>
                    </a:cubicBezTo>
                    <a:cubicBezTo>
                      <a:pt x="4" y="784"/>
                      <a:pt x="5" y="784"/>
                      <a:pt x="5" y="783"/>
                    </a:cubicBezTo>
                    <a:cubicBezTo>
                      <a:pt x="4" y="783"/>
                      <a:pt x="4" y="783"/>
                      <a:pt x="4" y="783"/>
                    </a:cubicBezTo>
                    <a:cubicBezTo>
                      <a:pt x="4" y="784"/>
                      <a:pt x="4" y="784"/>
                      <a:pt x="4" y="784"/>
                    </a:cubicBezTo>
                    <a:cubicBezTo>
                      <a:pt x="4" y="783"/>
                      <a:pt x="4" y="783"/>
                      <a:pt x="4" y="783"/>
                    </a:cubicBezTo>
                    <a:cubicBezTo>
                      <a:pt x="4" y="784"/>
                      <a:pt x="4" y="784"/>
                      <a:pt x="4" y="784"/>
                    </a:cubicBezTo>
                    <a:cubicBezTo>
                      <a:pt x="4" y="784"/>
                      <a:pt x="4" y="784"/>
                      <a:pt x="4" y="784"/>
                    </a:cubicBezTo>
                    <a:cubicBezTo>
                      <a:pt x="4" y="783"/>
                      <a:pt x="4" y="783"/>
                      <a:pt x="4" y="783"/>
                    </a:cubicBezTo>
                    <a:cubicBezTo>
                      <a:pt x="4" y="784"/>
                      <a:pt x="4" y="784"/>
                      <a:pt x="4" y="784"/>
                    </a:cubicBezTo>
                    <a:cubicBezTo>
                      <a:pt x="4" y="783"/>
                      <a:pt x="4" y="783"/>
                      <a:pt x="4" y="783"/>
                    </a:cubicBezTo>
                    <a:cubicBezTo>
                      <a:pt x="3" y="784"/>
                      <a:pt x="3" y="784"/>
                      <a:pt x="3" y="784"/>
                    </a:cubicBezTo>
                    <a:cubicBezTo>
                      <a:pt x="4" y="784"/>
                      <a:pt x="4" y="784"/>
                      <a:pt x="4" y="784"/>
                    </a:cubicBezTo>
                    <a:cubicBezTo>
                      <a:pt x="4" y="783"/>
                      <a:pt x="4" y="783"/>
                      <a:pt x="4" y="783"/>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4" y="784"/>
                      <a:pt x="6" y="785"/>
                    </a:cubicBezTo>
                    <a:cubicBezTo>
                      <a:pt x="10" y="787"/>
                      <a:pt x="19" y="792"/>
                      <a:pt x="27" y="796"/>
                    </a:cubicBezTo>
                    <a:cubicBezTo>
                      <a:pt x="31" y="798"/>
                      <a:pt x="35" y="800"/>
                      <a:pt x="38" y="801"/>
                    </a:cubicBezTo>
                    <a:cubicBezTo>
                      <a:pt x="39" y="802"/>
                      <a:pt x="41" y="802"/>
                      <a:pt x="42" y="803"/>
                    </a:cubicBezTo>
                    <a:cubicBezTo>
                      <a:pt x="42" y="803"/>
                      <a:pt x="42" y="803"/>
                      <a:pt x="43" y="803"/>
                    </a:cubicBezTo>
                    <a:cubicBezTo>
                      <a:pt x="43" y="803"/>
                      <a:pt x="43" y="803"/>
                      <a:pt x="43" y="803"/>
                    </a:cubicBezTo>
                    <a:cubicBezTo>
                      <a:pt x="44" y="803"/>
                      <a:pt x="44" y="803"/>
                      <a:pt x="44" y="803"/>
                    </a:cubicBezTo>
                    <a:cubicBezTo>
                      <a:pt x="44" y="803"/>
                      <a:pt x="44" y="803"/>
                      <a:pt x="44" y="803"/>
                    </a:cubicBezTo>
                    <a:cubicBezTo>
                      <a:pt x="44" y="803"/>
                      <a:pt x="45" y="803"/>
                      <a:pt x="45" y="803"/>
                    </a:cubicBezTo>
                    <a:cubicBezTo>
                      <a:pt x="45" y="802"/>
                      <a:pt x="45" y="802"/>
                      <a:pt x="45" y="802"/>
                    </a:cubicBezTo>
                    <a:cubicBezTo>
                      <a:pt x="45" y="801"/>
                      <a:pt x="45" y="801"/>
                      <a:pt x="45" y="801"/>
                    </a:cubicBezTo>
                    <a:cubicBezTo>
                      <a:pt x="45" y="801"/>
                      <a:pt x="45" y="801"/>
                      <a:pt x="45" y="801"/>
                    </a:cubicBezTo>
                    <a:cubicBezTo>
                      <a:pt x="45" y="801"/>
                      <a:pt x="44" y="800"/>
                      <a:pt x="44" y="800"/>
                    </a:cubicBezTo>
                    <a:cubicBezTo>
                      <a:pt x="41" y="798"/>
                      <a:pt x="31" y="792"/>
                      <a:pt x="22" y="786"/>
                    </a:cubicBezTo>
                    <a:cubicBezTo>
                      <a:pt x="12" y="780"/>
                      <a:pt x="4" y="775"/>
                      <a:pt x="4" y="775"/>
                    </a:cubicBezTo>
                    <a:cubicBezTo>
                      <a:pt x="3" y="776"/>
                      <a:pt x="3" y="776"/>
                      <a:pt x="3" y="776"/>
                    </a:cubicBezTo>
                    <a:cubicBezTo>
                      <a:pt x="2" y="778"/>
                      <a:pt x="2" y="778"/>
                      <a:pt x="2" y="778"/>
                    </a:cubicBezTo>
                    <a:cubicBezTo>
                      <a:pt x="2" y="778"/>
                      <a:pt x="12" y="783"/>
                      <a:pt x="22" y="788"/>
                    </a:cubicBezTo>
                    <a:cubicBezTo>
                      <a:pt x="27" y="791"/>
                      <a:pt x="33" y="794"/>
                      <a:pt x="37" y="796"/>
                    </a:cubicBezTo>
                    <a:cubicBezTo>
                      <a:pt x="39" y="797"/>
                      <a:pt x="40" y="798"/>
                      <a:pt x="42" y="798"/>
                    </a:cubicBezTo>
                    <a:cubicBezTo>
                      <a:pt x="42" y="799"/>
                      <a:pt x="43" y="799"/>
                      <a:pt x="43" y="799"/>
                    </a:cubicBezTo>
                    <a:cubicBezTo>
                      <a:pt x="44" y="799"/>
                      <a:pt x="44" y="799"/>
                      <a:pt x="44" y="799"/>
                    </a:cubicBezTo>
                    <a:cubicBezTo>
                      <a:pt x="45" y="799"/>
                      <a:pt x="45" y="799"/>
                      <a:pt x="45" y="799"/>
                    </a:cubicBezTo>
                    <a:cubicBezTo>
                      <a:pt x="45" y="799"/>
                      <a:pt x="45" y="799"/>
                      <a:pt x="45" y="799"/>
                    </a:cubicBezTo>
                    <a:cubicBezTo>
                      <a:pt x="46" y="799"/>
                      <a:pt x="46" y="799"/>
                      <a:pt x="46" y="799"/>
                    </a:cubicBezTo>
                    <a:cubicBezTo>
                      <a:pt x="46" y="798"/>
                      <a:pt x="46" y="798"/>
                      <a:pt x="46" y="797"/>
                    </a:cubicBezTo>
                    <a:cubicBezTo>
                      <a:pt x="46" y="797"/>
                      <a:pt x="46" y="797"/>
                      <a:pt x="46" y="796"/>
                    </a:cubicBezTo>
                    <a:cubicBezTo>
                      <a:pt x="30" y="787"/>
                      <a:pt x="30" y="787"/>
                      <a:pt x="30" y="787"/>
                    </a:cubicBezTo>
                    <a:cubicBezTo>
                      <a:pt x="43" y="793"/>
                      <a:pt x="43" y="793"/>
                      <a:pt x="43" y="793"/>
                    </a:cubicBezTo>
                    <a:cubicBezTo>
                      <a:pt x="44" y="794"/>
                      <a:pt x="45" y="793"/>
                      <a:pt x="45" y="793"/>
                    </a:cubicBezTo>
                    <a:cubicBezTo>
                      <a:pt x="46" y="792"/>
                      <a:pt x="46" y="792"/>
                      <a:pt x="46" y="792"/>
                    </a:cubicBezTo>
                    <a:cubicBezTo>
                      <a:pt x="46" y="791"/>
                      <a:pt x="45" y="791"/>
                      <a:pt x="45" y="791"/>
                    </a:cubicBezTo>
                    <a:cubicBezTo>
                      <a:pt x="45" y="791"/>
                      <a:pt x="45" y="791"/>
                      <a:pt x="45" y="791"/>
                    </a:cubicBezTo>
                    <a:cubicBezTo>
                      <a:pt x="44" y="790"/>
                      <a:pt x="43" y="789"/>
                      <a:pt x="42" y="788"/>
                    </a:cubicBezTo>
                    <a:cubicBezTo>
                      <a:pt x="32" y="782"/>
                      <a:pt x="3" y="764"/>
                      <a:pt x="3" y="764"/>
                    </a:cubicBezTo>
                    <a:cubicBezTo>
                      <a:pt x="2" y="766"/>
                      <a:pt x="2" y="766"/>
                      <a:pt x="2" y="766"/>
                    </a:cubicBezTo>
                    <a:cubicBezTo>
                      <a:pt x="3" y="766"/>
                      <a:pt x="3" y="766"/>
                      <a:pt x="3" y="766"/>
                    </a:cubicBezTo>
                    <a:cubicBezTo>
                      <a:pt x="2" y="766"/>
                      <a:pt x="2" y="766"/>
                      <a:pt x="2" y="766"/>
                    </a:cubicBezTo>
                    <a:cubicBezTo>
                      <a:pt x="3" y="767"/>
                      <a:pt x="3" y="767"/>
                      <a:pt x="3" y="767"/>
                    </a:cubicBezTo>
                    <a:cubicBezTo>
                      <a:pt x="3" y="767"/>
                      <a:pt x="3" y="767"/>
                      <a:pt x="3" y="766"/>
                    </a:cubicBezTo>
                    <a:cubicBezTo>
                      <a:pt x="2" y="766"/>
                      <a:pt x="2" y="766"/>
                      <a:pt x="2" y="766"/>
                    </a:cubicBezTo>
                    <a:cubicBezTo>
                      <a:pt x="3" y="767"/>
                      <a:pt x="3" y="767"/>
                      <a:pt x="3" y="767"/>
                    </a:cubicBezTo>
                    <a:cubicBezTo>
                      <a:pt x="2" y="766"/>
                      <a:pt x="2" y="766"/>
                      <a:pt x="2" y="766"/>
                    </a:cubicBezTo>
                    <a:cubicBezTo>
                      <a:pt x="2" y="767"/>
                      <a:pt x="2" y="767"/>
                      <a:pt x="2" y="767"/>
                    </a:cubicBezTo>
                    <a:cubicBezTo>
                      <a:pt x="3" y="767"/>
                      <a:pt x="3" y="767"/>
                      <a:pt x="3" y="767"/>
                    </a:cubicBezTo>
                    <a:cubicBezTo>
                      <a:pt x="2" y="766"/>
                      <a:pt x="2" y="766"/>
                      <a:pt x="2" y="766"/>
                    </a:cubicBezTo>
                    <a:cubicBezTo>
                      <a:pt x="2" y="767"/>
                      <a:pt x="2" y="767"/>
                      <a:pt x="2" y="767"/>
                    </a:cubicBezTo>
                    <a:cubicBezTo>
                      <a:pt x="2" y="766"/>
                      <a:pt x="2" y="766"/>
                      <a:pt x="2" y="766"/>
                    </a:cubicBezTo>
                    <a:cubicBezTo>
                      <a:pt x="2" y="767"/>
                      <a:pt x="2" y="767"/>
                      <a:pt x="2" y="767"/>
                    </a:cubicBezTo>
                    <a:cubicBezTo>
                      <a:pt x="2" y="767"/>
                      <a:pt x="2" y="767"/>
                      <a:pt x="2" y="767"/>
                    </a:cubicBezTo>
                    <a:cubicBezTo>
                      <a:pt x="2" y="766"/>
                      <a:pt x="2" y="766"/>
                      <a:pt x="2" y="766"/>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3" y="768"/>
                      <a:pt x="4" y="768"/>
                    </a:cubicBezTo>
                    <a:cubicBezTo>
                      <a:pt x="8" y="771"/>
                      <a:pt x="18" y="776"/>
                      <a:pt x="26" y="780"/>
                    </a:cubicBezTo>
                    <a:cubicBezTo>
                      <a:pt x="30" y="782"/>
                      <a:pt x="34" y="784"/>
                      <a:pt x="38" y="786"/>
                    </a:cubicBezTo>
                    <a:cubicBezTo>
                      <a:pt x="39" y="787"/>
                      <a:pt x="40" y="787"/>
                      <a:pt x="41" y="788"/>
                    </a:cubicBezTo>
                    <a:cubicBezTo>
                      <a:pt x="42" y="788"/>
                      <a:pt x="42" y="788"/>
                      <a:pt x="43" y="788"/>
                    </a:cubicBezTo>
                    <a:cubicBezTo>
                      <a:pt x="43" y="788"/>
                      <a:pt x="43" y="789"/>
                      <a:pt x="44" y="789"/>
                    </a:cubicBezTo>
                    <a:cubicBezTo>
                      <a:pt x="45" y="788"/>
                      <a:pt x="45" y="788"/>
                      <a:pt x="45" y="788"/>
                    </a:cubicBezTo>
                    <a:cubicBezTo>
                      <a:pt x="45" y="788"/>
                      <a:pt x="45" y="788"/>
                      <a:pt x="45" y="788"/>
                    </a:cubicBezTo>
                    <a:cubicBezTo>
                      <a:pt x="46" y="787"/>
                      <a:pt x="46" y="787"/>
                      <a:pt x="46" y="787"/>
                    </a:cubicBezTo>
                    <a:cubicBezTo>
                      <a:pt x="45" y="786"/>
                      <a:pt x="45" y="786"/>
                      <a:pt x="45" y="786"/>
                    </a:cubicBezTo>
                    <a:cubicBezTo>
                      <a:pt x="26" y="774"/>
                      <a:pt x="26" y="774"/>
                      <a:pt x="26" y="774"/>
                    </a:cubicBezTo>
                    <a:cubicBezTo>
                      <a:pt x="43" y="782"/>
                      <a:pt x="43" y="782"/>
                      <a:pt x="43" y="782"/>
                    </a:cubicBezTo>
                    <a:cubicBezTo>
                      <a:pt x="44" y="783"/>
                      <a:pt x="45" y="782"/>
                      <a:pt x="45" y="782"/>
                    </a:cubicBezTo>
                    <a:cubicBezTo>
                      <a:pt x="46" y="781"/>
                      <a:pt x="46" y="780"/>
                      <a:pt x="45" y="780"/>
                    </a:cubicBezTo>
                    <a:cubicBezTo>
                      <a:pt x="3" y="754"/>
                      <a:pt x="3" y="754"/>
                      <a:pt x="3" y="754"/>
                    </a:cubicBezTo>
                    <a:cubicBezTo>
                      <a:pt x="2" y="755"/>
                      <a:pt x="2" y="755"/>
                      <a:pt x="2" y="755"/>
                    </a:cubicBezTo>
                    <a:cubicBezTo>
                      <a:pt x="2" y="756"/>
                      <a:pt x="2" y="756"/>
                      <a:pt x="2" y="756"/>
                    </a:cubicBezTo>
                    <a:cubicBezTo>
                      <a:pt x="2" y="756"/>
                      <a:pt x="12" y="761"/>
                      <a:pt x="22" y="766"/>
                    </a:cubicBezTo>
                    <a:cubicBezTo>
                      <a:pt x="27" y="768"/>
                      <a:pt x="32" y="771"/>
                      <a:pt x="36" y="773"/>
                    </a:cubicBezTo>
                    <a:cubicBezTo>
                      <a:pt x="39" y="774"/>
                      <a:pt x="40" y="774"/>
                      <a:pt x="42" y="775"/>
                    </a:cubicBezTo>
                    <a:cubicBezTo>
                      <a:pt x="43" y="775"/>
                      <a:pt x="43" y="775"/>
                      <a:pt x="44" y="776"/>
                    </a:cubicBezTo>
                    <a:cubicBezTo>
                      <a:pt x="44" y="776"/>
                      <a:pt x="44" y="776"/>
                      <a:pt x="45" y="776"/>
                    </a:cubicBezTo>
                    <a:cubicBezTo>
                      <a:pt x="46" y="776"/>
                      <a:pt x="46" y="776"/>
                      <a:pt x="46" y="776"/>
                    </a:cubicBezTo>
                    <a:cubicBezTo>
                      <a:pt x="46" y="776"/>
                      <a:pt x="46" y="776"/>
                      <a:pt x="46" y="775"/>
                    </a:cubicBezTo>
                    <a:cubicBezTo>
                      <a:pt x="47" y="775"/>
                      <a:pt x="47" y="774"/>
                      <a:pt x="47" y="774"/>
                    </a:cubicBezTo>
                    <a:cubicBezTo>
                      <a:pt x="47" y="774"/>
                      <a:pt x="46" y="773"/>
                      <a:pt x="46" y="773"/>
                    </a:cubicBezTo>
                    <a:cubicBezTo>
                      <a:pt x="32" y="764"/>
                      <a:pt x="32" y="764"/>
                      <a:pt x="32" y="764"/>
                    </a:cubicBezTo>
                    <a:cubicBezTo>
                      <a:pt x="44" y="771"/>
                      <a:pt x="44" y="771"/>
                      <a:pt x="44" y="771"/>
                    </a:cubicBezTo>
                    <a:cubicBezTo>
                      <a:pt x="45" y="771"/>
                      <a:pt x="46" y="771"/>
                      <a:pt x="46" y="770"/>
                    </a:cubicBezTo>
                    <a:cubicBezTo>
                      <a:pt x="47" y="769"/>
                      <a:pt x="47" y="768"/>
                      <a:pt x="46" y="768"/>
                    </a:cubicBezTo>
                    <a:cubicBezTo>
                      <a:pt x="46" y="768"/>
                      <a:pt x="43" y="766"/>
                      <a:pt x="39" y="764"/>
                    </a:cubicBezTo>
                    <a:cubicBezTo>
                      <a:pt x="34" y="761"/>
                      <a:pt x="25" y="755"/>
                      <a:pt x="18" y="751"/>
                    </a:cubicBezTo>
                    <a:cubicBezTo>
                      <a:pt x="14" y="748"/>
                      <a:pt x="11" y="746"/>
                      <a:pt x="8" y="745"/>
                    </a:cubicBezTo>
                    <a:cubicBezTo>
                      <a:pt x="7" y="744"/>
                      <a:pt x="6" y="744"/>
                      <a:pt x="6" y="743"/>
                    </a:cubicBezTo>
                    <a:cubicBezTo>
                      <a:pt x="5" y="743"/>
                      <a:pt x="5" y="743"/>
                      <a:pt x="5" y="743"/>
                    </a:cubicBezTo>
                    <a:cubicBezTo>
                      <a:pt x="5" y="743"/>
                      <a:pt x="5" y="743"/>
                      <a:pt x="5" y="743"/>
                    </a:cubicBezTo>
                    <a:cubicBezTo>
                      <a:pt x="4" y="743"/>
                      <a:pt x="4" y="743"/>
                      <a:pt x="4" y="743"/>
                    </a:cubicBezTo>
                    <a:cubicBezTo>
                      <a:pt x="5" y="743"/>
                      <a:pt x="5" y="743"/>
                      <a:pt x="5" y="743"/>
                    </a:cubicBezTo>
                    <a:cubicBezTo>
                      <a:pt x="5" y="743"/>
                      <a:pt x="5" y="743"/>
                      <a:pt x="5" y="743"/>
                    </a:cubicBezTo>
                    <a:cubicBezTo>
                      <a:pt x="4" y="743"/>
                      <a:pt x="4" y="743"/>
                      <a:pt x="4" y="743"/>
                    </a:cubicBezTo>
                    <a:cubicBezTo>
                      <a:pt x="5" y="743"/>
                      <a:pt x="5" y="743"/>
                      <a:pt x="5" y="743"/>
                    </a:cubicBezTo>
                    <a:cubicBezTo>
                      <a:pt x="4" y="744"/>
                      <a:pt x="4" y="744"/>
                      <a:pt x="4" y="744"/>
                    </a:cubicBezTo>
                    <a:cubicBezTo>
                      <a:pt x="5" y="743"/>
                      <a:pt x="5" y="743"/>
                      <a:pt x="5" y="743"/>
                    </a:cubicBezTo>
                    <a:cubicBezTo>
                      <a:pt x="5" y="743"/>
                      <a:pt x="5" y="743"/>
                      <a:pt x="5" y="743"/>
                    </a:cubicBezTo>
                    <a:cubicBezTo>
                      <a:pt x="4" y="744"/>
                      <a:pt x="4" y="744"/>
                      <a:pt x="4" y="744"/>
                    </a:cubicBezTo>
                    <a:cubicBezTo>
                      <a:pt x="5" y="743"/>
                      <a:pt x="5" y="743"/>
                      <a:pt x="5" y="743"/>
                    </a:cubicBezTo>
                    <a:cubicBezTo>
                      <a:pt x="4" y="744"/>
                      <a:pt x="4" y="744"/>
                      <a:pt x="4" y="744"/>
                    </a:cubicBezTo>
                    <a:cubicBezTo>
                      <a:pt x="5" y="744"/>
                      <a:pt x="5" y="744"/>
                      <a:pt x="5" y="744"/>
                    </a:cubicBezTo>
                    <a:cubicBezTo>
                      <a:pt x="5" y="743"/>
                      <a:pt x="5" y="743"/>
                      <a:pt x="5" y="743"/>
                    </a:cubicBezTo>
                    <a:cubicBezTo>
                      <a:pt x="4" y="744"/>
                      <a:pt x="4" y="744"/>
                      <a:pt x="4" y="744"/>
                    </a:cubicBezTo>
                    <a:cubicBezTo>
                      <a:pt x="5" y="744"/>
                      <a:pt x="5" y="744"/>
                      <a:pt x="5" y="744"/>
                    </a:cubicBezTo>
                    <a:cubicBezTo>
                      <a:pt x="4" y="744"/>
                      <a:pt x="4" y="744"/>
                      <a:pt x="4" y="744"/>
                    </a:cubicBezTo>
                    <a:cubicBezTo>
                      <a:pt x="3" y="745"/>
                      <a:pt x="3" y="745"/>
                      <a:pt x="3" y="745"/>
                    </a:cubicBezTo>
                    <a:cubicBezTo>
                      <a:pt x="45" y="765"/>
                      <a:pt x="45" y="765"/>
                      <a:pt x="45" y="765"/>
                    </a:cubicBezTo>
                    <a:cubicBezTo>
                      <a:pt x="45" y="766"/>
                      <a:pt x="46" y="765"/>
                      <a:pt x="47" y="765"/>
                    </a:cubicBezTo>
                    <a:cubicBezTo>
                      <a:pt x="47" y="764"/>
                      <a:pt x="47" y="763"/>
                      <a:pt x="46" y="763"/>
                    </a:cubicBezTo>
                    <a:cubicBezTo>
                      <a:pt x="46" y="763"/>
                      <a:pt x="43" y="761"/>
                      <a:pt x="39" y="759"/>
                    </a:cubicBezTo>
                    <a:cubicBezTo>
                      <a:pt x="33" y="755"/>
                      <a:pt x="25" y="750"/>
                      <a:pt x="17" y="746"/>
                    </a:cubicBezTo>
                    <a:cubicBezTo>
                      <a:pt x="14" y="743"/>
                      <a:pt x="10" y="741"/>
                      <a:pt x="8" y="740"/>
                    </a:cubicBezTo>
                    <a:cubicBezTo>
                      <a:pt x="7" y="739"/>
                      <a:pt x="6" y="738"/>
                      <a:pt x="5" y="738"/>
                    </a:cubicBezTo>
                    <a:cubicBezTo>
                      <a:pt x="4" y="737"/>
                      <a:pt x="4" y="737"/>
                      <a:pt x="4" y="737"/>
                    </a:cubicBezTo>
                    <a:cubicBezTo>
                      <a:pt x="4" y="737"/>
                      <a:pt x="4" y="737"/>
                      <a:pt x="4" y="737"/>
                    </a:cubicBezTo>
                    <a:cubicBezTo>
                      <a:pt x="4" y="737"/>
                      <a:pt x="4" y="737"/>
                      <a:pt x="4" y="737"/>
                    </a:cubicBezTo>
                    <a:cubicBezTo>
                      <a:pt x="5" y="737"/>
                      <a:pt x="5" y="737"/>
                      <a:pt x="5" y="737"/>
                    </a:cubicBezTo>
                    <a:cubicBezTo>
                      <a:pt x="4" y="737"/>
                      <a:pt x="4" y="737"/>
                      <a:pt x="4" y="737"/>
                    </a:cubicBezTo>
                    <a:cubicBezTo>
                      <a:pt x="4" y="737"/>
                      <a:pt x="4" y="737"/>
                      <a:pt x="4" y="737"/>
                    </a:cubicBezTo>
                    <a:cubicBezTo>
                      <a:pt x="5" y="737"/>
                      <a:pt x="5" y="737"/>
                      <a:pt x="5" y="737"/>
                    </a:cubicBezTo>
                    <a:cubicBezTo>
                      <a:pt x="3" y="738"/>
                      <a:pt x="3" y="738"/>
                      <a:pt x="3" y="738"/>
                    </a:cubicBezTo>
                    <a:cubicBezTo>
                      <a:pt x="5" y="738"/>
                      <a:pt x="5" y="738"/>
                      <a:pt x="5" y="738"/>
                    </a:cubicBezTo>
                    <a:cubicBezTo>
                      <a:pt x="5" y="737"/>
                      <a:pt x="5" y="737"/>
                      <a:pt x="5" y="737"/>
                    </a:cubicBezTo>
                    <a:cubicBezTo>
                      <a:pt x="3" y="738"/>
                      <a:pt x="3" y="738"/>
                      <a:pt x="3" y="738"/>
                    </a:cubicBezTo>
                    <a:cubicBezTo>
                      <a:pt x="5" y="738"/>
                      <a:pt x="5" y="738"/>
                      <a:pt x="5" y="738"/>
                    </a:cubicBezTo>
                    <a:cubicBezTo>
                      <a:pt x="3" y="738"/>
                      <a:pt x="3" y="738"/>
                      <a:pt x="3" y="738"/>
                    </a:cubicBezTo>
                    <a:cubicBezTo>
                      <a:pt x="4" y="739"/>
                      <a:pt x="4" y="739"/>
                      <a:pt x="4" y="739"/>
                    </a:cubicBezTo>
                    <a:cubicBezTo>
                      <a:pt x="5" y="738"/>
                      <a:pt x="5" y="738"/>
                      <a:pt x="5" y="738"/>
                    </a:cubicBezTo>
                    <a:cubicBezTo>
                      <a:pt x="3" y="738"/>
                      <a:pt x="3" y="738"/>
                      <a:pt x="3" y="738"/>
                    </a:cubicBezTo>
                    <a:cubicBezTo>
                      <a:pt x="4" y="739"/>
                      <a:pt x="4" y="739"/>
                      <a:pt x="4" y="739"/>
                    </a:cubicBezTo>
                    <a:cubicBezTo>
                      <a:pt x="4" y="738"/>
                      <a:pt x="4" y="738"/>
                      <a:pt x="4" y="738"/>
                    </a:cubicBezTo>
                    <a:cubicBezTo>
                      <a:pt x="3" y="738"/>
                      <a:pt x="3" y="738"/>
                      <a:pt x="3" y="738"/>
                    </a:cubicBezTo>
                    <a:cubicBezTo>
                      <a:pt x="4" y="739"/>
                      <a:pt x="4" y="739"/>
                      <a:pt x="4" y="739"/>
                    </a:cubicBezTo>
                    <a:cubicBezTo>
                      <a:pt x="4" y="739"/>
                      <a:pt x="4" y="739"/>
                      <a:pt x="4" y="738"/>
                    </a:cubicBezTo>
                    <a:cubicBezTo>
                      <a:pt x="3" y="738"/>
                      <a:pt x="3" y="738"/>
                      <a:pt x="3" y="738"/>
                    </a:cubicBezTo>
                    <a:cubicBezTo>
                      <a:pt x="4" y="739"/>
                      <a:pt x="4" y="739"/>
                      <a:pt x="4" y="739"/>
                    </a:cubicBezTo>
                    <a:cubicBezTo>
                      <a:pt x="3" y="738"/>
                      <a:pt x="3" y="738"/>
                      <a:pt x="3" y="738"/>
                    </a:cubicBezTo>
                    <a:cubicBezTo>
                      <a:pt x="3" y="739"/>
                      <a:pt x="3" y="739"/>
                      <a:pt x="3" y="739"/>
                    </a:cubicBezTo>
                    <a:cubicBezTo>
                      <a:pt x="4" y="739"/>
                      <a:pt x="4" y="739"/>
                      <a:pt x="4" y="739"/>
                    </a:cubicBezTo>
                    <a:cubicBezTo>
                      <a:pt x="3" y="738"/>
                      <a:pt x="3" y="738"/>
                      <a:pt x="3" y="738"/>
                    </a:cubicBezTo>
                    <a:cubicBezTo>
                      <a:pt x="3" y="739"/>
                      <a:pt x="3" y="739"/>
                      <a:pt x="3" y="739"/>
                    </a:cubicBezTo>
                    <a:cubicBezTo>
                      <a:pt x="3" y="738"/>
                      <a:pt x="3" y="738"/>
                      <a:pt x="3" y="738"/>
                    </a:cubicBezTo>
                    <a:cubicBezTo>
                      <a:pt x="3" y="739"/>
                      <a:pt x="3" y="739"/>
                      <a:pt x="3" y="739"/>
                    </a:cubicBezTo>
                    <a:cubicBezTo>
                      <a:pt x="3" y="739"/>
                      <a:pt x="3" y="739"/>
                      <a:pt x="3" y="739"/>
                    </a:cubicBezTo>
                    <a:cubicBezTo>
                      <a:pt x="3" y="738"/>
                      <a:pt x="3" y="738"/>
                      <a:pt x="3" y="738"/>
                    </a:cubicBezTo>
                    <a:cubicBezTo>
                      <a:pt x="3" y="739"/>
                      <a:pt x="3" y="739"/>
                      <a:pt x="3" y="739"/>
                    </a:cubicBezTo>
                    <a:cubicBezTo>
                      <a:pt x="3" y="739"/>
                      <a:pt x="3" y="739"/>
                      <a:pt x="3" y="739"/>
                    </a:cubicBezTo>
                    <a:cubicBezTo>
                      <a:pt x="3" y="739"/>
                      <a:pt x="4" y="740"/>
                      <a:pt x="6" y="740"/>
                    </a:cubicBezTo>
                    <a:cubicBezTo>
                      <a:pt x="10" y="742"/>
                      <a:pt x="20" y="747"/>
                      <a:pt x="28" y="751"/>
                    </a:cubicBezTo>
                    <a:cubicBezTo>
                      <a:pt x="32" y="754"/>
                      <a:pt x="36" y="755"/>
                      <a:pt x="38" y="757"/>
                    </a:cubicBezTo>
                    <a:cubicBezTo>
                      <a:pt x="40" y="758"/>
                      <a:pt x="41" y="758"/>
                      <a:pt x="42" y="759"/>
                    </a:cubicBezTo>
                    <a:cubicBezTo>
                      <a:pt x="42" y="759"/>
                      <a:pt x="42" y="759"/>
                      <a:pt x="43" y="759"/>
                    </a:cubicBezTo>
                    <a:cubicBezTo>
                      <a:pt x="43" y="759"/>
                      <a:pt x="43" y="759"/>
                      <a:pt x="43" y="759"/>
                    </a:cubicBezTo>
                    <a:cubicBezTo>
                      <a:pt x="43" y="759"/>
                      <a:pt x="43" y="759"/>
                      <a:pt x="43" y="759"/>
                    </a:cubicBezTo>
                    <a:cubicBezTo>
                      <a:pt x="43" y="759"/>
                      <a:pt x="43" y="759"/>
                      <a:pt x="43" y="759"/>
                    </a:cubicBezTo>
                    <a:cubicBezTo>
                      <a:pt x="43" y="759"/>
                      <a:pt x="43" y="759"/>
                      <a:pt x="44" y="759"/>
                    </a:cubicBezTo>
                    <a:cubicBezTo>
                      <a:pt x="44" y="759"/>
                      <a:pt x="45" y="759"/>
                      <a:pt x="45" y="758"/>
                    </a:cubicBezTo>
                    <a:cubicBezTo>
                      <a:pt x="45" y="758"/>
                      <a:pt x="45" y="757"/>
                      <a:pt x="44" y="757"/>
                    </a:cubicBezTo>
                    <a:cubicBezTo>
                      <a:pt x="44" y="757"/>
                      <a:pt x="42" y="755"/>
                      <a:pt x="38" y="753"/>
                    </a:cubicBezTo>
                    <a:cubicBezTo>
                      <a:pt x="32" y="749"/>
                      <a:pt x="23" y="744"/>
                      <a:pt x="16" y="740"/>
                    </a:cubicBezTo>
                    <a:cubicBezTo>
                      <a:pt x="13" y="737"/>
                      <a:pt x="9" y="735"/>
                      <a:pt x="7" y="734"/>
                    </a:cubicBezTo>
                    <a:cubicBezTo>
                      <a:pt x="6" y="733"/>
                      <a:pt x="5" y="732"/>
                      <a:pt x="4" y="732"/>
                    </a:cubicBezTo>
                    <a:cubicBezTo>
                      <a:pt x="4" y="731"/>
                      <a:pt x="4" y="731"/>
                      <a:pt x="4" y="731"/>
                    </a:cubicBezTo>
                    <a:cubicBezTo>
                      <a:pt x="4" y="731"/>
                      <a:pt x="4" y="731"/>
                      <a:pt x="4" y="731"/>
                    </a:cubicBezTo>
                    <a:cubicBezTo>
                      <a:pt x="4" y="731"/>
                      <a:pt x="4" y="731"/>
                      <a:pt x="4" y="731"/>
                    </a:cubicBezTo>
                    <a:cubicBezTo>
                      <a:pt x="3" y="732"/>
                      <a:pt x="3" y="732"/>
                      <a:pt x="3" y="732"/>
                    </a:cubicBezTo>
                    <a:cubicBezTo>
                      <a:pt x="4" y="732"/>
                      <a:pt x="4" y="732"/>
                      <a:pt x="4" y="732"/>
                    </a:cubicBezTo>
                    <a:cubicBezTo>
                      <a:pt x="4" y="731"/>
                      <a:pt x="4" y="731"/>
                      <a:pt x="4" y="731"/>
                    </a:cubicBezTo>
                    <a:cubicBezTo>
                      <a:pt x="3" y="732"/>
                      <a:pt x="3" y="732"/>
                      <a:pt x="3" y="732"/>
                    </a:cubicBezTo>
                    <a:cubicBezTo>
                      <a:pt x="4" y="732"/>
                      <a:pt x="4" y="732"/>
                      <a:pt x="4" y="732"/>
                    </a:cubicBezTo>
                    <a:cubicBezTo>
                      <a:pt x="3" y="732"/>
                      <a:pt x="3" y="732"/>
                      <a:pt x="3" y="732"/>
                    </a:cubicBezTo>
                    <a:cubicBezTo>
                      <a:pt x="4" y="732"/>
                      <a:pt x="4" y="732"/>
                      <a:pt x="4" y="732"/>
                    </a:cubicBezTo>
                    <a:cubicBezTo>
                      <a:pt x="4" y="732"/>
                      <a:pt x="4" y="732"/>
                      <a:pt x="4" y="732"/>
                    </a:cubicBezTo>
                    <a:cubicBezTo>
                      <a:pt x="3" y="732"/>
                      <a:pt x="3" y="732"/>
                      <a:pt x="3" y="732"/>
                    </a:cubicBezTo>
                    <a:cubicBezTo>
                      <a:pt x="4" y="732"/>
                      <a:pt x="4" y="732"/>
                      <a:pt x="4" y="732"/>
                    </a:cubicBezTo>
                    <a:cubicBezTo>
                      <a:pt x="3" y="732"/>
                      <a:pt x="3" y="732"/>
                      <a:pt x="3" y="732"/>
                    </a:cubicBezTo>
                    <a:cubicBezTo>
                      <a:pt x="4" y="733"/>
                      <a:pt x="4" y="733"/>
                      <a:pt x="4" y="733"/>
                    </a:cubicBezTo>
                    <a:cubicBezTo>
                      <a:pt x="4" y="733"/>
                      <a:pt x="4" y="732"/>
                      <a:pt x="4" y="732"/>
                    </a:cubicBezTo>
                    <a:cubicBezTo>
                      <a:pt x="3" y="732"/>
                      <a:pt x="3" y="732"/>
                      <a:pt x="3" y="732"/>
                    </a:cubicBezTo>
                    <a:cubicBezTo>
                      <a:pt x="4" y="733"/>
                      <a:pt x="4" y="733"/>
                      <a:pt x="4" y="733"/>
                    </a:cubicBezTo>
                    <a:cubicBezTo>
                      <a:pt x="4" y="733"/>
                      <a:pt x="4" y="733"/>
                      <a:pt x="4" y="733"/>
                    </a:cubicBezTo>
                    <a:cubicBezTo>
                      <a:pt x="2" y="732"/>
                      <a:pt x="2" y="732"/>
                      <a:pt x="2" y="732"/>
                    </a:cubicBezTo>
                    <a:cubicBezTo>
                      <a:pt x="3" y="734"/>
                      <a:pt x="3" y="734"/>
                      <a:pt x="3" y="734"/>
                    </a:cubicBezTo>
                    <a:cubicBezTo>
                      <a:pt x="3" y="734"/>
                      <a:pt x="4" y="733"/>
                      <a:pt x="4" y="733"/>
                    </a:cubicBezTo>
                    <a:cubicBezTo>
                      <a:pt x="2" y="732"/>
                      <a:pt x="2" y="732"/>
                      <a:pt x="2" y="732"/>
                    </a:cubicBezTo>
                    <a:cubicBezTo>
                      <a:pt x="3" y="734"/>
                      <a:pt x="3" y="734"/>
                      <a:pt x="3" y="734"/>
                    </a:cubicBezTo>
                    <a:cubicBezTo>
                      <a:pt x="3" y="732"/>
                      <a:pt x="3" y="732"/>
                      <a:pt x="3" y="732"/>
                    </a:cubicBezTo>
                    <a:cubicBezTo>
                      <a:pt x="3" y="734"/>
                      <a:pt x="3" y="734"/>
                      <a:pt x="3" y="734"/>
                    </a:cubicBezTo>
                    <a:cubicBezTo>
                      <a:pt x="3" y="734"/>
                      <a:pt x="3" y="734"/>
                      <a:pt x="3" y="734"/>
                    </a:cubicBezTo>
                    <a:cubicBezTo>
                      <a:pt x="3" y="732"/>
                      <a:pt x="3" y="732"/>
                      <a:pt x="3" y="732"/>
                    </a:cubicBezTo>
                    <a:cubicBezTo>
                      <a:pt x="3" y="734"/>
                      <a:pt x="3" y="734"/>
                      <a:pt x="3" y="734"/>
                    </a:cubicBezTo>
                    <a:cubicBezTo>
                      <a:pt x="3" y="733"/>
                      <a:pt x="3" y="733"/>
                      <a:pt x="3" y="733"/>
                    </a:cubicBezTo>
                    <a:cubicBezTo>
                      <a:pt x="2" y="734"/>
                      <a:pt x="2" y="734"/>
                      <a:pt x="2" y="734"/>
                    </a:cubicBezTo>
                    <a:cubicBezTo>
                      <a:pt x="3" y="734"/>
                      <a:pt x="3" y="734"/>
                      <a:pt x="3" y="734"/>
                    </a:cubicBezTo>
                    <a:cubicBezTo>
                      <a:pt x="3" y="733"/>
                      <a:pt x="3" y="733"/>
                      <a:pt x="3" y="733"/>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3" y="734"/>
                      <a:pt x="5" y="735"/>
                    </a:cubicBezTo>
                    <a:cubicBezTo>
                      <a:pt x="9" y="737"/>
                      <a:pt x="19" y="742"/>
                      <a:pt x="28" y="747"/>
                    </a:cubicBezTo>
                    <a:cubicBezTo>
                      <a:pt x="33" y="749"/>
                      <a:pt x="37" y="751"/>
                      <a:pt x="40" y="753"/>
                    </a:cubicBezTo>
                    <a:cubicBezTo>
                      <a:pt x="43" y="754"/>
                      <a:pt x="45" y="755"/>
                      <a:pt x="45" y="755"/>
                    </a:cubicBezTo>
                    <a:cubicBezTo>
                      <a:pt x="45" y="756"/>
                      <a:pt x="46" y="755"/>
                      <a:pt x="47" y="755"/>
                    </a:cubicBezTo>
                    <a:cubicBezTo>
                      <a:pt x="47" y="754"/>
                      <a:pt x="47" y="753"/>
                      <a:pt x="46" y="753"/>
                    </a:cubicBezTo>
                    <a:cubicBezTo>
                      <a:pt x="46" y="753"/>
                      <a:pt x="43" y="751"/>
                      <a:pt x="39" y="749"/>
                    </a:cubicBezTo>
                    <a:cubicBezTo>
                      <a:pt x="33" y="745"/>
                      <a:pt x="24" y="739"/>
                      <a:pt x="16" y="734"/>
                    </a:cubicBezTo>
                    <a:cubicBezTo>
                      <a:pt x="12" y="732"/>
                      <a:pt x="9" y="730"/>
                      <a:pt x="6" y="728"/>
                    </a:cubicBezTo>
                    <a:cubicBezTo>
                      <a:pt x="5" y="727"/>
                      <a:pt x="4" y="727"/>
                      <a:pt x="4" y="726"/>
                    </a:cubicBezTo>
                    <a:cubicBezTo>
                      <a:pt x="3" y="726"/>
                      <a:pt x="3" y="726"/>
                      <a:pt x="3" y="726"/>
                    </a:cubicBezTo>
                    <a:cubicBezTo>
                      <a:pt x="3" y="726"/>
                      <a:pt x="3" y="726"/>
                      <a:pt x="3" y="726"/>
                    </a:cubicBezTo>
                    <a:cubicBezTo>
                      <a:pt x="3" y="726"/>
                      <a:pt x="3" y="726"/>
                      <a:pt x="3" y="726"/>
                    </a:cubicBezTo>
                    <a:cubicBezTo>
                      <a:pt x="2" y="726"/>
                      <a:pt x="2" y="726"/>
                      <a:pt x="2" y="726"/>
                    </a:cubicBezTo>
                    <a:cubicBezTo>
                      <a:pt x="3" y="726"/>
                      <a:pt x="3" y="726"/>
                      <a:pt x="3" y="726"/>
                    </a:cubicBezTo>
                    <a:cubicBezTo>
                      <a:pt x="3" y="726"/>
                      <a:pt x="3" y="726"/>
                      <a:pt x="3" y="726"/>
                    </a:cubicBezTo>
                    <a:cubicBezTo>
                      <a:pt x="2" y="726"/>
                      <a:pt x="2" y="726"/>
                      <a:pt x="2" y="726"/>
                    </a:cubicBezTo>
                    <a:cubicBezTo>
                      <a:pt x="3" y="726"/>
                      <a:pt x="3" y="726"/>
                      <a:pt x="3" y="726"/>
                    </a:cubicBezTo>
                    <a:cubicBezTo>
                      <a:pt x="2" y="727"/>
                      <a:pt x="2" y="727"/>
                      <a:pt x="2" y="727"/>
                    </a:cubicBezTo>
                    <a:cubicBezTo>
                      <a:pt x="3" y="726"/>
                      <a:pt x="3" y="726"/>
                      <a:pt x="3" y="726"/>
                    </a:cubicBezTo>
                    <a:cubicBezTo>
                      <a:pt x="3" y="726"/>
                      <a:pt x="3" y="726"/>
                      <a:pt x="3" y="726"/>
                    </a:cubicBezTo>
                    <a:cubicBezTo>
                      <a:pt x="2" y="727"/>
                      <a:pt x="2" y="727"/>
                      <a:pt x="2" y="727"/>
                    </a:cubicBezTo>
                    <a:cubicBezTo>
                      <a:pt x="3" y="726"/>
                      <a:pt x="3" y="726"/>
                      <a:pt x="3" y="726"/>
                    </a:cubicBezTo>
                    <a:cubicBezTo>
                      <a:pt x="2" y="727"/>
                      <a:pt x="2" y="727"/>
                      <a:pt x="2" y="727"/>
                    </a:cubicBezTo>
                    <a:cubicBezTo>
                      <a:pt x="3" y="727"/>
                      <a:pt x="3" y="727"/>
                      <a:pt x="3" y="727"/>
                    </a:cubicBezTo>
                    <a:cubicBezTo>
                      <a:pt x="3" y="726"/>
                      <a:pt x="3" y="726"/>
                      <a:pt x="3" y="726"/>
                    </a:cubicBezTo>
                    <a:cubicBezTo>
                      <a:pt x="2" y="727"/>
                      <a:pt x="2" y="727"/>
                      <a:pt x="2" y="727"/>
                    </a:cubicBezTo>
                    <a:cubicBezTo>
                      <a:pt x="3" y="727"/>
                      <a:pt x="3" y="727"/>
                      <a:pt x="3" y="727"/>
                    </a:cubicBezTo>
                    <a:cubicBezTo>
                      <a:pt x="2" y="727"/>
                      <a:pt x="2" y="727"/>
                      <a:pt x="2" y="727"/>
                    </a:cubicBezTo>
                    <a:cubicBezTo>
                      <a:pt x="3" y="728"/>
                      <a:pt x="3" y="728"/>
                      <a:pt x="3" y="728"/>
                    </a:cubicBezTo>
                    <a:cubicBezTo>
                      <a:pt x="3" y="727"/>
                      <a:pt x="3" y="727"/>
                      <a:pt x="3" y="727"/>
                    </a:cubicBezTo>
                    <a:cubicBezTo>
                      <a:pt x="2" y="727"/>
                      <a:pt x="2" y="727"/>
                      <a:pt x="2" y="727"/>
                    </a:cubicBezTo>
                    <a:cubicBezTo>
                      <a:pt x="3" y="728"/>
                      <a:pt x="3" y="728"/>
                      <a:pt x="3" y="728"/>
                    </a:cubicBezTo>
                    <a:cubicBezTo>
                      <a:pt x="2" y="727"/>
                      <a:pt x="2" y="727"/>
                      <a:pt x="2" y="727"/>
                    </a:cubicBezTo>
                    <a:cubicBezTo>
                      <a:pt x="1" y="728"/>
                      <a:pt x="1" y="728"/>
                      <a:pt x="1" y="728"/>
                    </a:cubicBezTo>
                    <a:cubicBezTo>
                      <a:pt x="1" y="728"/>
                      <a:pt x="11" y="733"/>
                      <a:pt x="21" y="738"/>
                    </a:cubicBezTo>
                    <a:cubicBezTo>
                      <a:pt x="26" y="741"/>
                      <a:pt x="32" y="743"/>
                      <a:pt x="36" y="745"/>
                    </a:cubicBezTo>
                    <a:cubicBezTo>
                      <a:pt x="38" y="746"/>
                      <a:pt x="40" y="747"/>
                      <a:pt x="41" y="747"/>
                    </a:cubicBezTo>
                    <a:cubicBezTo>
                      <a:pt x="42" y="748"/>
                      <a:pt x="42" y="748"/>
                      <a:pt x="43" y="748"/>
                    </a:cubicBezTo>
                    <a:cubicBezTo>
                      <a:pt x="43" y="748"/>
                      <a:pt x="43" y="748"/>
                      <a:pt x="43" y="748"/>
                    </a:cubicBezTo>
                    <a:cubicBezTo>
                      <a:pt x="44" y="748"/>
                      <a:pt x="44" y="748"/>
                      <a:pt x="44" y="748"/>
                    </a:cubicBezTo>
                    <a:cubicBezTo>
                      <a:pt x="44" y="748"/>
                      <a:pt x="44" y="748"/>
                      <a:pt x="44" y="748"/>
                    </a:cubicBezTo>
                    <a:cubicBezTo>
                      <a:pt x="45" y="748"/>
                      <a:pt x="45" y="748"/>
                      <a:pt x="45" y="748"/>
                    </a:cubicBezTo>
                    <a:cubicBezTo>
                      <a:pt x="46" y="747"/>
                      <a:pt x="46" y="747"/>
                      <a:pt x="46" y="747"/>
                    </a:cubicBezTo>
                    <a:cubicBezTo>
                      <a:pt x="45" y="746"/>
                      <a:pt x="45" y="746"/>
                      <a:pt x="45" y="746"/>
                    </a:cubicBezTo>
                    <a:cubicBezTo>
                      <a:pt x="30" y="737"/>
                      <a:pt x="30" y="737"/>
                      <a:pt x="30" y="737"/>
                    </a:cubicBezTo>
                    <a:cubicBezTo>
                      <a:pt x="44" y="743"/>
                      <a:pt x="44" y="743"/>
                      <a:pt x="44" y="743"/>
                    </a:cubicBezTo>
                    <a:cubicBezTo>
                      <a:pt x="45" y="744"/>
                      <a:pt x="46" y="744"/>
                      <a:pt x="46" y="743"/>
                    </a:cubicBezTo>
                    <a:cubicBezTo>
                      <a:pt x="46" y="742"/>
                      <a:pt x="46" y="741"/>
                      <a:pt x="45" y="741"/>
                    </a:cubicBezTo>
                    <a:cubicBezTo>
                      <a:pt x="24" y="727"/>
                      <a:pt x="24" y="727"/>
                      <a:pt x="24" y="727"/>
                    </a:cubicBezTo>
                    <a:cubicBezTo>
                      <a:pt x="45" y="737"/>
                      <a:pt x="45" y="737"/>
                      <a:pt x="45" y="737"/>
                    </a:cubicBezTo>
                    <a:cubicBezTo>
                      <a:pt x="45" y="737"/>
                      <a:pt x="46" y="737"/>
                      <a:pt x="46" y="737"/>
                    </a:cubicBezTo>
                    <a:cubicBezTo>
                      <a:pt x="47" y="736"/>
                      <a:pt x="47" y="736"/>
                      <a:pt x="47" y="736"/>
                    </a:cubicBezTo>
                    <a:cubicBezTo>
                      <a:pt x="47" y="735"/>
                      <a:pt x="46" y="735"/>
                      <a:pt x="46" y="735"/>
                    </a:cubicBezTo>
                    <a:cubicBezTo>
                      <a:pt x="46" y="734"/>
                      <a:pt x="46" y="734"/>
                      <a:pt x="46" y="734"/>
                    </a:cubicBezTo>
                    <a:cubicBezTo>
                      <a:pt x="45" y="734"/>
                      <a:pt x="44" y="733"/>
                      <a:pt x="43" y="732"/>
                    </a:cubicBezTo>
                    <a:cubicBezTo>
                      <a:pt x="38" y="729"/>
                      <a:pt x="29" y="723"/>
                      <a:pt x="20" y="718"/>
                    </a:cubicBezTo>
                    <a:cubicBezTo>
                      <a:pt x="16" y="716"/>
                      <a:pt x="12" y="713"/>
                      <a:pt x="9" y="712"/>
                    </a:cubicBezTo>
                    <a:cubicBezTo>
                      <a:pt x="8" y="711"/>
                      <a:pt x="7" y="710"/>
                      <a:pt x="6" y="710"/>
                    </a:cubicBezTo>
                    <a:cubicBezTo>
                      <a:pt x="6" y="709"/>
                      <a:pt x="5" y="709"/>
                      <a:pt x="5" y="709"/>
                    </a:cubicBezTo>
                    <a:cubicBezTo>
                      <a:pt x="5" y="709"/>
                      <a:pt x="5" y="709"/>
                      <a:pt x="5" y="709"/>
                    </a:cubicBezTo>
                    <a:cubicBezTo>
                      <a:pt x="4" y="710"/>
                      <a:pt x="4" y="710"/>
                      <a:pt x="4" y="710"/>
                    </a:cubicBezTo>
                    <a:cubicBezTo>
                      <a:pt x="5" y="709"/>
                      <a:pt x="5" y="709"/>
                      <a:pt x="5" y="709"/>
                    </a:cubicBezTo>
                    <a:cubicBezTo>
                      <a:pt x="5" y="709"/>
                      <a:pt x="5" y="709"/>
                      <a:pt x="5" y="709"/>
                    </a:cubicBezTo>
                    <a:cubicBezTo>
                      <a:pt x="4" y="710"/>
                      <a:pt x="4" y="710"/>
                      <a:pt x="4" y="710"/>
                    </a:cubicBezTo>
                    <a:cubicBezTo>
                      <a:pt x="5" y="709"/>
                      <a:pt x="5" y="709"/>
                      <a:pt x="5" y="709"/>
                    </a:cubicBezTo>
                    <a:cubicBezTo>
                      <a:pt x="4" y="710"/>
                      <a:pt x="4" y="710"/>
                      <a:pt x="4" y="710"/>
                    </a:cubicBezTo>
                    <a:cubicBezTo>
                      <a:pt x="5" y="709"/>
                      <a:pt x="5" y="709"/>
                      <a:pt x="5" y="709"/>
                    </a:cubicBezTo>
                    <a:cubicBezTo>
                      <a:pt x="5" y="709"/>
                      <a:pt x="5" y="709"/>
                      <a:pt x="5" y="709"/>
                    </a:cubicBezTo>
                    <a:cubicBezTo>
                      <a:pt x="4" y="710"/>
                      <a:pt x="4" y="710"/>
                      <a:pt x="4" y="710"/>
                    </a:cubicBezTo>
                    <a:cubicBezTo>
                      <a:pt x="5" y="709"/>
                      <a:pt x="5" y="709"/>
                      <a:pt x="5" y="709"/>
                    </a:cubicBezTo>
                    <a:cubicBezTo>
                      <a:pt x="4" y="710"/>
                      <a:pt x="4" y="710"/>
                      <a:pt x="4" y="710"/>
                    </a:cubicBezTo>
                    <a:cubicBezTo>
                      <a:pt x="5" y="710"/>
                      <a:pt x="5" y="710"/>
                      <a:pt x="5" y="710"/>
                    </a:cubicBezTo>
                    <a:cubicBezTo>
                      <a:pt x="5" y="710"/>
                      <a:pt x="5" y="709"/>
                      <a:pt x="5" y="709"/>
                    </a:cubicBezTo>
                    <a:cubicBezTo>
                      <a:pt x="4" y="710"/>
                      <a:pt x="4" y="710"/>
                      <a:pt x="4" y="710"/>
                    </a:cubicBezTo>
                    <a:cubicBezTo>
                      <a:pt x="5" y="710"/>
                      <a:pt x="5" y="710"/>
                      <a:pt x="5" y="710"/>
                    </a:cubicBezTo>
                    <a:cubicBezTo>
                      <a:pt x="4" y="710"/>
                      <a:pt x="4" y="710"/>
                      <a:pt x="4" y="710"/>
                    </a:cubicBezTo>
                    <a:cubicBezTo>
                      <a:pt x="5" y="711"/>
                      <a:pt x="5" y="711"/>
                      <a:pt x="5" y="711"/>
                    </a:cubicBezTo>
                    <a:cubicBezTo>
                      <a:pt x="4" y="710"/>
                      <a:pt x="4" y="710"/>
                      <a:pt x="4" y="710"/>
                    </a:cubicBezTo>
                    <a:cubicBezTo>
                      <a:pt x="4" y="711"/>
                      <a:pt x="4" y="711"/>
                      <a:pt x="4" y="711"/>
                    </a:cubicBezTo>
                    <a:cubicBezTo>
                      <a:pt x="5" y="711"/>
                      <a:pt x="5" y="711"/>
                      <a:pt x="5" y="711"/>
                    </a:cubicBezTo>
                    <a:cubicBezTo>
                      <a:pt x="4" y="710"/>
                      <a:pt x="4" y="710"/>
                      <a:pt x="4" y="710"/>
                    </a:cubicBezTo>
                    <a:cubicBezTo>
                      <a:pt x="4" y="711"/>
                      <a:pt x="4" y="711"/>
                      <a:pt x="4" y="711"/>
                    </a:cubicBezTo>
                    <a:cubicBezTo>
                      <a:pt x="4" y="710"/>
                      <a:pt x="4" y="710"/>
                      <a:pt x="4" y="710"/>
                    </a:cubicBezTo>
                    <a:cubicBezTo>
                      <a:pt x="4" y="711"/>
                      <a:pt x="4" y="711"/>
                      <a:pt x="4" y="711"/>
                    </a:cubicBezTo>
                    <a:cubicBezTo>
                      <a:pt x="4" y="711"/>
                      <a:pt x="4" y="711"/>
                      <a:pt x="4" y="711"/>
                    </a:cubicBezTo>
                    <a:cubicBezTo>
                      <a:pt x="4" y="710"/>
                      <a:pt x="4" y="710"/>
                      <a:pt x="4" y="710"/>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5" y="712"/>
                      <a:pt x="6" y="712"/>
                    </a:cubicBezTo>
                    <a:cubicBezTo>
                      <a:pt x="11" y="714"/>
                      <a:pt x="20" y="718"/>
                      <a:pt x="28" y="722"/>
                    </a:cubicBezTo>
                    <a:cubicBezTo>
                      <a:pt x="32" y="724"/>
                      <a:pt x="36" y="726"/>
                      <a:pt x="39" y="727"/>
                    </a:cubicBezTo>
                    <a:cubicBezTo>
                      <a:pt x="40" y="728"/>
                      <a:pt x="41" y="729"/>
                      <a:pt x="42" y="729"/>
                    </a:cubicBezTo>
                    <a:cubicBezTo>
                      <a:pt x="43" y="729"/>
                      <a:pt x="43" y="729"/>
                      <a:pt x="43" y="730"/>
                    </a:cubicBezTo>
                    <a:cubicBezTo>
                      <a:pt x="43" y="730"/>
                      <a:pt x="43" y="730"/>
                      <a:pt x="43" y="730"/>
                    </a:cubicBezTo>
                    <a:cubicBezTo>
                      <a:pt x="44" y="730"/>
                      <a:pt x="44" y="730"/>
                      <a:pt x="44" y="730"/>
                    </a:cubicBezTo>
                    <a:cubicBezTo>
                      <a:pt x="44" y="730"/>
                      <a:pt x="44" y="730"/>
                      <a:pt x="44" y="730"/>
                    </a:cubicBezTo>
                    <a:cubicBezTo>
                      <a:pt x="44" y="730"/>
                      <a:pt x="44" y="730"/>
                      <a:pt x="44" y="730"/>
                    </a:cubicBezTo>
                    <a:cubicBezTo>
                      <a:pt x="45" y="729"/>
                      <a:pt x="45" y="729"/>
                      <a:pt x="45" y="729"/>
                    </a:cubicBezTo>
                    <a:cubicBezTo>
                      <a:pt x="46" y="729"/>
                      <a:pt x="46" y="729"/>
                      <a:pt x="46" y="728"/>
                    </a:cubicBezTo>
                    <a:cubicBezTo>
                      <a:pt x="46" y="728"/>
                      <a:pt x="45" y="727"/>
                      <a:pt x="45" y="727"/>
                    </a:cubicBezTo>
                    <a:cubicBezTo>
                      <a:pt x="3" y="701"/>
                      <a:pt x="3" y="701"/>
                      <a:pt x="3" y="701"/>
                    </a:cubicBezTo>
                    <a:cubicBezTo>
                      <a:pt x="2" y="702"/>
                      <a:pt x="2" y="702"/>
                      <a:pt x="2" y="702"/>
                    </a:cubicBezTo>
                    <a:cubicBezTo>
                      <a:pt x="4" y="703"/>
                      <a:pt x="4" y="703"/>
                      <a:pt x="4" y="703"/>
                    </a:cubicBezTo>
                    <a:cubicBezTo>
                      <a:pt x="2" y="702"/>
                      <a:pt x="2" y="702"/>
                      <a:pt x="2" y="702"/>
                    </a:cubicBezTo>
                    <a:cubicBezTo>
                      <a:pt x="3" y="704"/>
                      <a:pt x="3" y="704"/>
                      <a:pt x="3" y="704"/>
                    </a:cubicBezTo>
                    <a:cubicBezTo>
                      <a:pt x="3" y="704"/>
                      <a:pt x="3" y="703"/>
                      <a:pt x="4" y="703"/>
                    </a:cubicBezTo>
                    <a:cubicBezTo>
                      <a:pt x="2" y="702"/>
                      <a:pt x="2" y="702"/>
                      <a:pt x="2" y="702"/>
                    </a:cubicBezTo>
                    <a:cubicBezTo>
                      <a:pt x="3" y="704"/>
                      <a:pt x="3" y="704"/>
                      <a:pt x="3" y="704"/>
                    </a:cubicBezTo>
                    <a:cubicBezTo>
                      <a:pt x="2" y="702"/>
                      <a:pt x="2" y="702"/>
                      <a:pt x="2" y="702"/>
                    </a:cubicBezTo>
                    <a:cubicBezTo>
                      <a:pt x="2" y="704"/>
                      <a:pt x="2" y="704"/>
                      <a:pt x="2" y="704"/>
                    </a:cubicBezTo>
                    <a:cubicBezTo>
                      <a:pt x="3" y="704"/>
                      <a:pt x="3" y="704"/>
                      <a:pt x="3" y="704"/>
                    </a:cubicBezTo>
                    <a:cubicBezTo>
                      <a:pt x="2" y="702"/>
                      <a:pt x="2" y="702"/>
                      <a:pt x="2" y="702"/>
                    </a:cubicBezTo>
                    <a:cubicBezTo>
                      <a:pt x="2" y="704"/>
                      <a:pt x="2" y="704"/>
                      <a:pt x="2" y="704"/>
                    </a:cubicBezTo>
                    <a:cubicBezTo>
                      <a:pt x="2" y="703"/>
                      <a:pt x="2" y="703"/>
                      <a:pt x="2" y="703"/>
                    </a:cubicBezTo>
                    <a:cubicBezTo>
                      <a:pt x="2" y="704"/>
                      <a:pt x="2" y="704"/>
                      <a:pt x="2" y="704"/>
                    </a:cubicBezTo>
                    <a:cubicBezTo>
                      <a:pt x="2" y="704"/>
                      <a:pt x="2" y="704"/>
                      <a:pt x="2" y="704"/>
                    </a:cubicBezTo>
                    <a:cubicBezTo>
                      <a:pt x="2" y="703"/>
                      <a:pt x="2" y="703"/>
                      <a:pt x="2" y="703"/>
                    </a:cubicBezTo>
                    <a:cubicBezTo>
                      <a:pt x="2" y="704"/>
                      <a:pt x="2" y="704"/>
                      <a:pt x="2" y="704"/>
                    </a:cubicBezTo>
                    <a:cubicBezTo>
                      <a:pt x="2" y="704"/>
                      <a:pt x="2" y="704"/>
                      <a:pt x="2" y="704"/>
                    </a:cubicBezTo>
                    <a:cubicBezTo>
                      <a:pt x="3" y="704"/>
                      <a:pt x="4" y="704"/>
                      <a:pt x="5" y="705"/>
                    </a:cubicBezTo>
                    <a:cubicBezTo>
                      <a:pt x="10" y="707"/>
                      <a:pt x="20" y="712"/>
                      <a:pt x="28" y="717"/>
                    </a:cubicBezTo>
                    <a:cubicBezTo>
                      <a:pt x="32" y="719"/>
                      <a:pt x="36" y="721"/>
                      <a:pt x="39" y="722"/>
                    </a:cubicBezTo>
                    <a:cubicBezTo>
                      <a:pt x="42" y="724"/>
                      <a:pt x="44" y="725"/>
                      <a:pt x="44" y="725"/>
                    </a:cubicBezTo>
                    <a:cubicBezTo>
                      <a:pt x="44" y="725"/>
                      <a:pt x="45" y="725"/>
                      <a:pt x="46" y="724"/>
                    </a:cubicBezTo>
                    <a:cubicBezTo>
                      <a:pt x="46" y="723"/>
                      <a:pt x="46" y="723"/>
                      <a:pt x="45" y="722"/>
                    </a:cubicBezTo>
                    <a:cubicBezTo>
                      <a:pt x="28" y="712"/>
                      <a:pt x="28" y="712"/>
                      <a:pt x="28" y="712"/>
                    </a:cubicBezTo>
                    <a:cubicBezTo>
                      <a:pt x="45" y="720"/>
                      <a:pt x="45" y="720"/>
                      <a:pt x="45" y="720"/>
                    </a:cubicBezTo>
                    <a:cubicBezTo>
                      <a:pt x="45" y="720"/>
                      <a:pt x="46" y="720"/>
                      <a:pt x="47" y="719"/>
                    </a:cubicBezTo>
                    <a:cubicBezTo>
                      <a:pt x="47" y="718"/>
                      <a:pt x="47" y="717"/>
                      <a:pt x="46" y="717"/>
                    </a:cubicBezTo>
                    <a:cubicBezTo>
                      <a:pt x="24" y="703"/>
                      <a:pt x="24" y="703"/>
                      <a:pt x="24" y="703"/>
                    </a:cubicBezTo>
                    <a:cubicBezTo>
                      <a:pt x="43" y="712"/>
                      <a:pt x="43" y="712"/>
                      <a:pt x="43" y="712"/>
                    </a:cubicBezTo>
                    <a:cubicBezTo>
                      <a:pt x="44" y="712"/>
                      <a:pt x="44" y="712"/>
                      <a:pt x="45" y="712"/>
                    </a:cubicBezTo>
                    <a:cubicBezTo>
                      <a:pt x="45" y="712"/>
                      <a:pt x="45" y="711"/>
                      <a:pt x="45" y="711"/>
                    </a:cubicBezTo>
                    <a:cubicBezTo>
                      <a:pt x="45" y="710"/>
                      <a:pt x="45" y="710"/>
                      <a:pt x="45" y="710"/>
                    </a:cubicBezTo>
                    <a:cubicBezTo>
                      <a:pt x="45" y="709"/>
                      <a:pt x="45" y="709"/>
                      <a:pt x="45" y="709"/>
                    </a:cubicBezTo>
                    <a:cubicBezTo>
                      <a:pt x="45" y="709"/>
                      <a:pt x="45" y="709"/>
                      <a:pt x="45" y="709"/>
                    </a:cubicBezTo>
                    <a:cubicBezTo>
                      <a:pt x="44" y="709"/>
                      <a:pt x="41" y="707"/>
                      <a:pt x="37" y="704"/>
                    </a:cubicBezTo>
                    <a:cubicBezTo>
                      <a:pt x="31" y="701"/>
                      <a:pt x="23" y="696"/>
                      <a:pt x="16" y="692"/>
                    </a:cubicBezTo>
                    <a:cubicBezTo>
                      <a:pt x="13" y="690"/>
                      <a:pt x="10" y="688"/>
                      <a:pt x="8" y="687"/>
                    </a:cubicBezTo>
                    <a:cubicBezTo>
                      <a:pt x="7" y="686"/>
                      <a:pt x="6" y="685"/>
                      <a:pt x="5" y="685"/>
                    </a:cubicBezTo>
                    <a:cubicBezTo>
                      <a:pt x="5" y="684"/>
                      <a:pt x="5" y="684"/>
                      <a:pt x="5" y="684"/>
                    </a:cubicBezTo>
                    <a:cubicBezTo>
                      <a:pt x="5" y="684"/>
                      <a:pt x="5" y="684"/>
                      <a:pt x="5" y="684"/>
                    </a:cubicBezTo>
                    <a:cubicBezTo>
                      <a:pt x="4" y="685"/>
                      <a:pt x="4" y="685"/>
                      <a:pt x="4" y="685"/>
                    </a:cubicBezTo>
                    <a:cubicBezTo>
                      <a:pt x="5" y="684"/>
                      <a:pt x="5" y="684"/>
                      <a:pt x="5" y="684"/>
                    </a:cubicBezTo>
                    <a:cubicBezTo>
                      <a:pt x="5" y="684"/>
                      <a:pt x="5" y="684"/>
                      <a:pt x="5" y="684"/>
                    </a:cubicBezTo>
                    <a:cubicBezTo>
                      <a:pt x="4" y="685"/>
                      <a:pt x="4" y="685"/>
                      <a:pt x="4" y="685"/>
                    </a:cubicBezTo>
                    <a:cubicBezTo>
                      <a:pt x="5" y="684"/>
                      <a:pt x="5" y="684"/>
                      <a:pt x="5" y="684"/>
                    </a:cubicBezTo>
                    <a:cubicBezTo>
                      <a:pt x="4" y="685"/>
                      <a:pt x="4" y="685"/>
                      <a:pt x="4" y="685"/>
                    </a:cubicBezTo>
                    <a:cubicBezTo>
                      <a:pt x="5" y="685"/>
                      <a:pt x="5" y="685"/>
                      <a:pt x="5" y="685"/>
                    </a:cubicBezTo>
                    <a:cubicBezTo>
                      <a:pt x="5" y="685"/>
                      <a:pt x="5" y="685"/>
                      <a:pt x="5" y="684"/>
                    </a:cubicBezTo>
                    <a:cubicBezTo>
                      <a:pt x="4" y="685"/>
                      <a:pt x="4" y="685"/>
                      <a:pt x="4" y="685"/>
                    </a:cubicBezTo>
                    <a:cubicBezTo>
                      <a:pt x="5" y="685"/>
                      <a:pt x="5" y="685"/>
                      <a:pt x="5" y="685"/>
                    </a:cubicBezTo>
                    <a:cubicBezTo>
                      <a:pt x="3" y="685"/>
                      <a:pt x="3" y="685"/>
                      <a:pt x="3" y="685"/>
                    </a:cubicBezTo>
                    <a:cubicBezTo>
                      <a:pt x="5" y="686"/>
                      <a:pt x="5" y="686"/>
                      <a:pt x="5" y="686"/>
                    </a:cubicBezTo>
                    <a:cubicBezTo>
                      <a:pt x="5" y="685"/>
                      <a:pt x="5" y="685"/>
                      <a:pt x="5" y="685"/>
                    </a:cubicBezTo>
                    <a:cubicBezTo>
                      <a:pt x="3" y="685"/>
                      <a:pt x="3" y="685"/>
                      <a:pt x="3" y="685"/>
                    </a:cubicBezTo>
                    <a:cubicBezTo>
                      <a:pt x="5" y="686"/>
                      <a:pt x="5" y="686"/>
                      <a:pt x="5" y="686"/>
                    </a:cubicBezTo>
                    <a:cubicBezTo>
                      <a:pt x="3" y="685"/>
                      <a:pt x="3" y="685"/>
                      <a:pt x="3" y="685"/>
                    </a:cubicBezTo>
                    <a:cubicBezTo>
                      <a:pt x="3" y="687"/>
                      <a:pt x="3" y="687"/>
                      <a:pt x="3" y="687"/>
                    </a:cubicBezTo>
                    <a:cubicBezTo>
                      <a:pt x="43" y="705"/>
                      <a:pt x="43" y="705"/>
                      <a:pt x="43" y="705"/>
                    </a:cubicBezTo>
                    <a:cubicBezTo>
                      <a:pt x="44" y="705"/>
                      <a:pt x="44" y="705"/>
                      <a:pt x="45" y="704"/>
                    </a:cubicBezTo>
                    <a:cubicBezTo>
                      <a:pt x="45" y="704"/>
                      <a:pt x="45" y="703"/>
                      <a:pt x="44" y="702"/>
                    </a:cubicBezTo>
                    <a:cubicBezTo>
                      <a:pt x="23" y="689"/>
                      <a:pt x="23" y="689"/>
                      <a:pt x="23" y="689"/>
                    </a:cubicBezTo>
                    <a:cubicBezTo>
                      <a:pt x="44" y="699"/>
                      <a:pt x="44" y="699"/>
                      <a:pt x="44" y="699"/>
                    </a:cubicBezTo>
                    <a:cubicBezTo>
                      <a:pt x="45" y="699"/>
                      <a:pt x="46" y="699"/>
                      <a:pt x="46" y="698"/>
                    </a:cubicBezTo>
                    <a:cubicBezTo>
                      <a:pt x="47" y="698"/>
                      <a:pt x="46" y="697"/>
                      <a:pt x="46" y="696"/>
                    </a:cubicBezTo>
                    <a:cubicBezTo>
                      <a:pt x="46" y="696"/>
                      <a:pt x="43" y="695"/>
                      <a:pt x="39" y="692"/>
                    </a:cubicBezTo>
                    <a:cubicBezTo>
                      <a:pt x="33" y="689"/>
                      <a:pt x="24" y="683"/>
                      <a:pt x="17" y="678"/>
                    </a:cubicBezTo>
                    <a:cubicBezTo>
                      <a:pt x="13" y="676"/>
                      <a:pt x="10" y="674"/>
                      <a:pt x="7" y="672"/>
                    </a:cubicBezTo>
                    <a:cubicBezTo>
                      <a:pt x="6" y="672"/>
                      <a:pt x="5" y="671"/>
                      <a:pt x="4" y="671"/>
                    </a:cubicBezTo>
                    <a:cubicBezTo>
                      <a:pt x="4" y="670"/>
                      <a:pt x="4" y="670"/>
                      <a:pt x="4" y="670"/>
                    </a:cubicBezTo>
                    <a:cubicBezTo>
                      <a:pt x="4" y="670"/>
                      <a:pt x="4" y="670"/>
                      <a:pt x="4" y="670"/>
                    </a:cubicBezTo>
                    <a:cubicBezTo>
                      <a:pt x="4" y="670"/>
                      <a:pt x="4" y="670"/>
                      <a:pt x="4" y="670"/>
                    </a:cubicBezTo>
                    <a:cubicBezTo>
                      <a:pt x="3" y="671"/>
                      <a:pt x="3" y="671"/>
                      <a:pt x="3" y="671"/>
                    </a:cubicBezTo>
                    <a:cubicBezTo>
                      <a:pt x="4" y="670"/>
                      <a:pt x="4" y="670"/>
                      <a:pt x="4" y="670"/>
                    </a:cubicBezTo>
                    <a:cubicBezTo>
                      <a:pt x="4" y="670"/>
                      <a:pt x="4" y="670"/>
                      <a:pt x="4" y="670"/>
                    </a:cubicBezTo>
                    <a:cubicBezTo>
                      <a:pt x="3" y="671"/>
                      <a:pt x="3" y="671"/>
                      <a:pt x="3" y="671"/>
                    </a:cubicBezTo>
                    <a:cubicBezTo>
                      <a:pt x="4" y="670"/>
                      <a:pt x="4" y="670"/>
                      <a:pt x="4" y="670"/>
                    </a:cubicBezTo>
                    <a:cubicBezTo>
                      <a:pt x="2" y="671"/>
                      <a:pt x="2" y="671"/>
                      <a:pt x="2" y="671"/>
                    </a:cubicBezTo>
                    <a:cubicBezTo>
                      <a:pt x="4" y="671"/>
                      <a:pt x="4" y="671"/>
                      <a:pt x="4" y="671"/>
                    </a:cubicBezTo>
                    <a:cubicBezTo>
                      <a:pt x="4" y="670"/>
                      <a:pt x="4" y="670"/>
                      <a:pt x="4" y="670"/>
                    </a:cubicBezTo>
                    <a:cubicBezTo>
                      <a:pt x="2" y="671"/>
                      <a:pt x="2" y="671"/>
                      <a:pt x="2" y="671"/>
                    </a:cubicBezTo>
                    <a:cubicBezTo>
                      <a:pt x="4" y="671"/>
                      <a:pt x="4" y="671"/>
                      <a:pt x="4" y="671"/>
                    </a:cubicBezTo>
                    <a:cubicBezTo>
                      <a:pt x="2" y="671"/>
                      <a:pt x="2" y="671"/>
                      <a:pt x="2" y="671"/>
                    </a:cubicBezTo>
                    <a:cubicBezTo>
                      <a:pt x="4" y="672"/>
                      <a:pt x="4" y="672"/>
                      <a:pt x="4" y="672"/>
                    </a:cubicBezTo>
                    <a:cubicBezTo>
                      <a:pt x="4" y="671"/>
                      <a:pt x="4" y="671"/>
                      <a:pt x="4" y="671"/>
                    </a:cubicBezTo>
                    <a:cubicBezTo>
                      <a:pt x="2" y="671"/>
                      <a:pt x="2" y="671"/>
                      <a:pt x="2" y="671"/>
                    </a:cubicBezTo>
                    <a:cubicBezTo>
                      <a:pt x="4" y="672"/>
                      <a:pt x="4" y="672"/>
                      <a:pt x="4" y="672"/>
                    </a:cubicBezTo>
                    <a:cubicBezTo>
                      <a:pt x="4" y="672"/>
                      <a:pt x="4" y="672"/>
                      <a:pt x="4" y="672"/>
                    </a:cubicBezTo>
                    <a:cubicBezTo>
                      <a:pt x="2" y="671"/>
                      <a:pt x="2" y="671"/>
                      <a:pt x="2" y="671"/>
                    </a:cubicBezTo>
                    <a:cubicBezTo>
                      <a:pt x="3" y="672"/>
                      <a:pt x="3" y="672"/>
                      <a:pt x="3" y="672"/>
                    </a:cubicBezTo>
                    <a:cubicBezTo>
                      <a:pt x="4" y="672"/>
                      <a:pt x="4" y="672"/>
                      <a:pt x="4" y="672"/>
                    </a:cubicBezTo>
                    <a:cubicBezTo>
                      <a:pt x="2" y="671"/>
                      <a:pt x="2" y="671"/>
                      <a:pt x="2" y="671"/>
                    </a:cubicBezTo>
                    <a:cubicBezTo>
                      <a:pt x="3" y="672"/>
                      <a:pt x="3" y="672"/>
                      <a:pt x="3" y="672"/>
                    </a:cubicBezTo>
                    <a:cubicBezTo>
                      <a:pt x="2" y="671"/>
                      <a:pt x="2" y="671"/>
                      <a:pt x="2" y="671"/>
                    </a:cubicBezTo>
                    <a:cubicBezTo>
                      <a:pt x="2" y="672"/>
                      <a:pt x="2" y="672"/>
                      <a:pt x="2" y="672"/>
                    </a:cubicBezTo>
                    <a:cubicBezTo>
                      <a:pt x="3" y="672"/>
                      <a:pt x="3" y="672"/>
                      <a:pt x="3" y="672"/>
                    </a:cubicBezTo>
                    <a:cubicBezTo>
                      <a:pt x="2" y="671"/>
                      <a:pt x="2" y="671"/>
                      <a:pt x="2" y="671"/>
                    </a:cubicBezTo>
                    <a:cubicBezTo>
                      <a:pt x="2" y="672"/>
                      <a:pt x="2" y="672"/>
                      <a:pt x="2" y="672"/>
                    </a:cubicBezTo>
                    <a:cubicBezTo>
                      <a:pt x="2" y="671"/>
                      <a:pt x="2" y="671"/>
                      <a:pt x="2" y="671"/>
                    </a:cubicBezTo>
                    <a:cubicBezTo>
                      <a:pt x="2" y="672"/>
                      <a:pt x="2" y="672"/>
                      <a:pt x="2" y="672"/>
                    </a:cubicBezTo>
                    <a:cubicBezTo>
                      <a:pt x="2" y="672"/>
                      <a:pt x="2" y="672"/>
                      <a:pt x="2" y="672"/>
                    </a:cubicBezTo>
                    <a:cubicBezTo>
                      <a:pt x="2" y="671"/>
                      <a:pt x="2" y="671"/>
                      <a:pt x="2" y="671"/>
                    </a:cubicBezTo>
                    <a:cubicBezTo>
                      <a:pt x="2" y="672"/>
                      <a:pt x="2" y="672"/>
                      <a:pt x="2" y="672"/>
                    </a:cubicBezTo>
                    <a:cubicBezTo>
                      <a:pt x="2" y="672"/>
                      <a:pt x="2" y="672"/>
                      <a:pt x="2" y="672"/>
                    </a:cubicBezTo>
                    <a:cubicBezTo>
                      <a:pt x="3" y="672"/>
                      <a:pt x="4" y="673"/>
                      <a:pt x="5" y="674"/>
                    </a:cubicBezTo>
                    <a:cubicBezTo>
                      <a:pt x="10" y="676"/>
                      <a:pt x="19" y="681"/>
                      <a:pt x="27" y="685"/>
                    </a:cubicBezTo>
                    <a:cubicBezTo>
                      <a:pt x="31" y="687"/>
                      <a:pt x="35" y="690"/>
                      <a:pt x="38" y="691"/>
                    </a:cubicBezTo>
                    <a:cubicBezTo>
                      <a:pt x="39" y="692"/>
                      <a:pt x="41" y="692"/>
                      <a:pt x="42" y="693"/>
                    </a:cubicBezTo>
                    <a:cubicBezTo>
                      <a:pt x="42" y="693"/>
                      <a:pt x="42" y="693"/>
                      <a:pt x="43" y="693"/>
                    </a:cubicBezTo>
                    <a:cubicBezTo>
                      <a:pt x="43" y="694"/>
                      <a:pt x="43" y="694"/>
                      <a:pt x="43" y="694"/>
                    </a:cubicBezTo>
                    <a:cubicBezTo>
                      <a:pt x="43" y="694"/>
                      <a:pt x="43" y="694"/>
                      <a:pt x="44" y="694"/>
                    </a:cubicBezTo>
                    <a:cubicBezTo>
                      <a:pt x="44" y="694"/>
                      <a:pt x="44" y="694"/>
                      <a:pt x="44" y="694"/>
                    </a:cubicBezTo>
                    <a:cubicBezTo>
                      <a:pt x="45" y="693"/>
                      <a:pt x="45" y="693"/>
                      <a:pt x="45" y="693"/>
                    </a:cubicBezTo>
                    <a:cubicBezTo>
                      <a:pt x="45" y="693"/>
                      <a:pt x="45" y="692"/>
                      <a:pt x="45" y="692"/>
                    </a:cubicBezTo>
                    <a:cubicBezTo>
                      <a:pt x="45" y="691"/>
                      <a:pt x="45" y="691"/>
                      <a:pt x="45" y="691"/>
                    </a:cubicBezTo>
                    <a:cubicBezTo>
                      <a:pt x="4" y="666"/>
                      <a:pt x="4" y="666"/>
                      <a:pt x="4" y="666"/>
                    </a:cubicBezTo>
                    <a:cubicBezTo>
                      <a:pt x="3" y="667"/>
                      <a:pt x="3" y="667"/>
                      <a:pt x="3" y="667"/>
                    </a:cubicBezTo>
                    <a:cubicBezTo>
                      <a:pt x="5" y="668"/>
                      <a:pt x="5" y="668"/>
                      <a:pt x="5" y="668"/>
                    </a:cubicBezTo>
                    <a:cubicBezTo>
                      <a:pt x="3" y="667"/>
                      <a:pt x="3" y="667"/>
                      <a:pt x="3" y="667"/>
                    </a:cubicBezTo>
                    <a:cubicBezTo>
                      <a:pt x="4" y="668"/>
                      <a:pt x="4" y="668"/>
                      <a:pt x="4" y="668"/>
                    </a:cubicBezTo>
                    <a:cubicBezTo>
                      <a:pt x="4" y="668"/>
                      <a:pt x="4" y="668"/>
                      <a:pt x="5" y="668"/>
                    </a:cubicBezTo>
                    <a:cubicBezTo>
                      <a:pt x="3" y="667"/>
                      <a:pt x="3" y="667"/>
                      <a:pt x="3" y="667"/>
                    </a:cubicBezTo>
                    <a:cubicBezTo>
                      <a:pt x="4" y="668"/>
                      <a:pt x="4" y="668"/>
                      <a:pt x="4" y="668"/>
                    </a:cubicBezTo>
                    <a:cubicBezTo>
                      <a:pt x="3" y="667"/>
                      <a:pt x="3" y="667"/>
                      <a:pt x="3" y="667"/>
                    </a:cubicBezTo>
                    <a:cubicBezTo>
                      <a:pt x="3" y="668"/>
                      <a:pt x="3" y="668"/>
                      <a:pt x="3" y="668"/>
                    </a:cubicBezTo>
                    <a:cubicBezTo>
                      <a:pt x="4" y="668"/>
                      <a:pt x="4" y="668"/>
                      <a:pt x="4" y="668"/>
                    </a:cubicBezTo>
                    <a:cubicBezTo>
                      <a:pt x="3" y="667"/>
                      <a:pt x="3" y="667"/>
                      <a:pt x="3" y="667"/>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4" y="669"/>
                      <a:pt x="6" y="669"/>
                    </a:cubicBezTo>
                    <a:cubicBezTo>
                      <a:pt x="10" y="671"/>
                      <a:pt x="19" y="675"/>
                      <a:pt x="28" y="679"/>
                    </a:cubicBezTo>
                    <a:cubicBezTo>
                      <a:pt x="32" y="681"/>
                      <a:pt x="36" y="683"/>
                      <a:pt x="39" y="685"/>
                    </a:cubicBezTo>
                    <a:cubicBezTo>
                      <a:pt x="40" y="685"/>
                      <a:pt x="42" y="686"/>
                      <a:pt x="43" y="686"/>
                    </a:cubicBezTo>
                    <a:cubicBezTo>
                      <a:pt x="43" y="687"/>
                      <a:pt x="44" y="687"/>
                      <a:pt x="44" y="687"/>
                    </a:cubicBezTo>
                    <a:cubicBezTo>
                      <a:pt x="45" y="687"/>
                      <a:pt x="45" y="687"/>
                      <a:pt x="45" y="687"/>
                    </a:cubicBezTo>
                    <a:cubicBezTo>
                      <a:pt x="46" y="687"/>
                      <a:pt x="46" y="687"/>
                      <a:pt x="46" y="687"/>
                    </a:cubicBezTo>
                    <a:cubicBezTo>
                      <a:pt x="46" y="687"/>
                      <a:pt x="46" y="687"/>
                      <a:pt x="47" y="686"/>
                    </a:cubicBezTo>
                    <a:cubicBezTo>
                      <a:pt x="47" y="686"/>
                      <a:pt x="47" y="686"/>
                      <a:pt x="47" y="685"/>
                    </a:cubicBezTo>
                    <a:cubicBezTo>
                      <a:pt x="47" y="685"/>
                      <a:pt x="47" y="685"/>
                      <a:pt x="46" y="684"/>
                    </a:cubicBezTo>
                    <a:cubicBezTo>
                      <a:pt x="3" y="657"/>
                      <a:pt x="3" y="657"/>
                      <a:pt x="3" y="657"/>
                    </a:cubicBezTo>
                    <a:cubicBezTo>
                      <a:pt x="2" y="659"/>
                      <a:pt x="2" y="659"/>
                      <a:pt x="2" y="659"/>
                    </a:cubicBezTo>
                    <a:cubicBezTo>
                      <a:pt x="2" y="660"/>
                      <a:pt x="2" y="660"/>
                      <a:pt x="2" y="660"/>
                    </a:cubicBezTo>
                    <a:cubicBezTo>
                      <a:pt x="2" y="659"/>
                      <a:pt x="2" y="659"/>
                      <a:pt x="2" y="659"/>
                    </a:cubicBezTo>
                    <a:cubicBezTo>
                      <a:pt x="2" y="660"/>
                      <a:pt x="2" y="660"/>
                      <a:pt x="2" y="660"/>
                    </a:cubicBezTo>
                    <a:cubicBezTo>
                      <a:pt x="2" y="660"/>
                      <a:pt x="2" y="660"/>
                      <a:pt x="2" y="660"/>
                    </a:cubicBezTo>
                    <a:cubicBezTo>
                      <a:pt x="2" y="659"/>
                      <a:pt x="2" y="659"/>
                      <a:pt x="2" y="659"/>
                    </a:cubicBezTo>
                    <a:cubicBezTo>
                      <a:pt x="2" y="660"/>
                      <a:pt x="2" y="660"/>
                      <a:pt x="2" y="660"/>
                    </a:cubicBezTo>
                    <a:cubicBezTo>
                      <a:pt x="2" y="659"/>
                      <a:pt x="2" y="659"/>
                      <a:pt x="2" y="659"/>
                    </a:cubicBezTo>
                    <a:cubicBezTo>
                      <a:pt x="2" y="660"/>
                      <a:pt x="2" y="660"/>
                      <a:pt x="2" y="660"/>
                    </a:cubicBezTo>
                    <a:cubicBezTo>
                      <a:pt x="2" y="660"/>
                      <a:pt x="2" y="660"/>
                      <a:pt x="2" y="660"/>
                    </a:cubicBezTo>
                    <a:cubicBezTo>
                      <a:pt x="2" y="659"/>
                      <a:pt x="2" y="659"/>
                      <a:pt x="2" y="659"/>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5" y="661"/>
                      <a:pt x="9" y="663"/>
                    </a:cubicBezTo>
                    <a:cubicBezTo>
                      <a:pt x="15" y="666"/>
                      <a:pt x="23" y="671"/>
                      <a:pt x="30" y="674"/>
                    </a:cubicBezTo>
                    <a:cubicBezTo>
                      <a:pt x="34" y="676"/>
                      <a:pt x="37" y="677"/>
                      <a:pt x="40" y="679"/>
                    </a:cubicBezTo>
                    <a:cubicBezTo>
                      <a:pt x="41" y="679"/>
                      <a:pt x="42" y="680"/>
                      <a:pt x="43" y="680"/>
                    </a:cubicBezTo>
                    <a:cubicBezTo>
                      <a:pt x="43" y="680"/>
                      <a:pt x="44" y="680"/>
                      <a:pt x="44" y="680"/>
                    </a:cubicBezTo>
                    <a:cubicBezTo>
                      <a:pt x="44" y="680"/>
                      <a:pt x="45" y="681"/>
                      <a:pt x="45" y="681"/>
                    </a:cubicBezTo>
                    <a:cubicBezTo>
                      <a:pt x="46" y="681"/>
                      <a:pt x="46" y="681"/>
                      <a:pt x="46" y="681"/>
                    </a:cubicBezTo>
                    <a:cubicBezTo>
                      <a:pt x="46" y="680"/>
                      <a:pt x="46" y="680"/>
                      <a:pt x="46" y="680"/>
                    </a:cubicBezTo>
                    <a:cubicBezTo>
                      <a:pt x="47" y="680"/>
                      <a:pt x="47" y="679"/>
                      <a:pt x="47" y="679"/>
                    </a:cubicBezTo>
                    <a:cubicBezTo>
                      <a:pt x="47" y="678"/>
                      <a:pt x="46" y="678"/>
                      <a:pt x="46" y="678"/>
                    </a:cubicBezTo>
                    <a:cubicBezTo>
                      <a:pt x="46" y="678"/>
                      <a:pt x="43" y="676"/>
                      <a:pt x="39" y="674"/>
                    </a:cubicBezTo>
                    <a:cubicBezTo>
                      <a:pt x="34" y="670"/>
                      <a:pt x="25" y="665"/>
                      <a:pt x="18" y="661"/>
                    </a:cubicBezTo>
                    <a:cubicBezTo>
                      <a:pt x="14" y="658"/>
                      <a:pt x="11" y="656"/>
                      <a:pt x="8" y="655"/>
                    </a:cubicBezTo>
                    <a:cubicBezTo>
                      <a:pt x="7" y="654"/>
                      <a:pt x="6" y="653"/>
                      <a:pt x="6" y="653"/>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4" y="653"/>
                      <a:pt x="4" y="653"/>
                      <a:pt x="4" y="653"/>
                    </a:cubicBezTo>
                    <a:cubicBezTo>
                      <a:pt x="5" y="653"/>
                      <a:pt x="5" y="653"/>
                      <a:pt x="5" y="653"/>
                    </a:cubicBezTo>
                    <a:cubicBezTo>
                      <a:pt x="5" y="652"/>
                      <a:pt x="5" y="652"/>
                      <a:pt x="5" y="652"/>
                    </a:cubicBezTo>
                    <a:cubicBezTo>
                      <a:pt x="4" y="653"/>
                      <a:pt x="4" y="653"/>
                      <a:pt x="4" y="653"/>
                    </a:cubicBezTo>
                    <a:cubicBezTo>
                      <a:pt x="5" y="653"/>
                      <a:pt x="5" y="653"/>
                      <a:pt x="5" y="653"/>
                    </a:cubicBezTo>
                    <a:cubicBezTo>
                      <a:pt x="4" y="653"/>
                      <a:pt x="4" y="653"/>
                      <a:pt x="4" y="653"/>
                    </a:cubicBezTo>
                    <a:cubicBezTo>
                      <a:pt x="5" y="653"/>
                      <a:pt x="5" y="653"/>
                      <a:pt x="5" y="653"/>
                    </a:cubicBezTo>
                    <a:cubicBezTo>
                      <a:pt x="5" y="653"/>
                      <a:pt x="5" y="653"/>
                      <a:pt x="5" y="653"/>
                    </a:cubicBezTo>
                    <a:cubicBezTo>
                      <a:pt x="4" y="653"/>
                      <a:pt x="4" y="653"/>
                      <a:pt x="4" y="653"/>
                    </a:cubicBezTo>
                    <a:cubicBezTo>
                      <a:pt x="5" y="653"/>
                      <a:pt x="5" y="653"/>
                      <a:pt x="5" y="653"/>
                    </a:cubicBezTo>
                    <a:cubicBezTo>
                      <a:pt x="4" y="653"/>
                      <a:pt x="4" y="653"/>
                      <a:pt x="4" y="653"/>
                    </a:cubicBezTo>
                    <a:cubicBezTo>
                      <a:pt x="5" y="654"/>
                      <a:pt x="5" y="654"/>
                      <a:pt x="5" y="654"/>
                    </a:cubicBezTo>
                    <a:cubicBezTo>
                      <a:pt x="5" y="653"/>
                      <a:pt x="5" y="653"/>
                      <a:pt x="5" y="653"/>
                    </a:cubicBezTo>
                    <a:cubicBezTo>
                      <a:pt x="4" y="653"/>
                      <a:pt x="4" y="653"/>
                      <a:pt x="4" y="653"/>
                    </a:cubicBezTo>
                    <a:cubicBezTo>
                      <a:pt x="5" y="654"/>
                      <a:pt x="5" y="654"/>
                      <a:pt x="5" y="654"/>
                    </a:cubicBezTo>
                    <a:cubicBezTo>
                      <a:pt x="5" y="654"/>
                      <a:pt x="5" y="654"/>
                      <a:pt x="5" y="654"/>
                    </a:cubicBezTo>
                    <a:cubicBezTo>
                      <a:pt x="4" y="653"/>
                      <a:pt x="4" y="653"/>
                      <a:pt x="4" y="653"/>
                    </a:cubicBezTo>
                    <a:cubicBezTo>
                      <a:pt x="4" y="655"/>
                      <a:pt x="4" y="655"/>
                      <a:pt x="4" y="655"/>
                    </a:cubicBezTo>
                    <a:cubicBezTo>
                      <a:pt x="5" y="655"/>
                      <a:pt x="5" y="654"/>
                      <a:pt x="5" y="654"/>
                    </a:cubicBezTo>
                    <a:cubicBezTo>
                      <a:pt x="4" y="653"/>
                      <a:pt x="4" y="653"/>
                      <a:pt x="4" y="653"/>
                    </a:cubicBezTo>
                    <a:cubicBezTo>
                      <a:pt x="4" y="655"/>
                      <a:pt x="4" y="655"/>
                      <a:pt x="4" y="655"/>
                    </a:cubicBezTo>
                    <a:cubicBezTo>
                      <a:pt x="4" y="654"/>
                      <a:pt x="4" y="654"/>
                      <a:pt x="4" y="654"/>
                    </a:cubicBezTo>
                    <a:cubicBezTo>
                      <a:pt x="4" y="655"/>
                      <a:pt x="4" y="655"/>
                      <a:pt x="4" y="655"/>
                    </a:cubicBezTo>
                    <a:cubicBezTo>
                      <a:pt x="4" y="655"/>
                      <a:pt x="4" y="655"/>
                      <a:pt x="4" y="655"/>
                    </a:cubicBezTo>
                    <a:cubicBezTo>
                      <a:pt x="4" y="654"/>
                      <a:pt x="4" y="654"/>
                      <a:pt x="4" y="654"/>
                    </a:cubicBezTo>
                    <a:cubicBezTo>
                      <a:pt x="4" y="655"/>
                      <a:pt x="4" y="655"/>
                      <a:pt x="4" y="655"/>
                    </a:cubicBezTo>
                    <a:cubicBezTo>
                      <a:pt x="4" y="654"/>
                      <a:pt x="4" y="654"/>
                      <a:pt x="4" y="654"/>
                    </a:cubicBezTo>
                    <a:cubicBezTo>
                      <a:pt x="4" y="655"/>
                      <a:pt x="4" y="655"/>
                      <a:pt x="4" y="655"/>
                    </a:cubicBezTo>
                    <a:cubicBezTo>
                      <a:pt x="4" y="655"/>
                      <a:pt x="4" y="655"/>
                      <a:pt x="4" y="655"/>
                    </a:cubicBezTo>
                    <a:cubicBezTo>
                      <a:pt x="4" y="654"/>
                      <a:pt x="4" y="654"/>
                      <a:pt x="4" y="654"/>
                    </a:cubicBezTo>
                    <a:cubicBezTo>
                      <a:pt x="4" y="655"/>
                      <a:pt x="4" y="655"/>
                      <a:pt x="4" y="655"/>
                    </a:cubicBezTo>
                    <a:cubicBezTo>
                      <a:pt x="4" y="655"/>
                      <a:pt x="5" y="655"/>
                      <a:pt x="6" y="656"/>
                    </a:cubicBezTo>
                    <a:cubicBezTo>
                      <a:pt x="11" y="657"/>
                      <a:pt x="20" y="662"/>
                      <a:pt x="28" y="666"/>
                    </a:cubicBezTo>
                    <a:cubicBezTo>
                      <a:pt x="33" y="668"/>
                      <a:pt x="36" y="670"/>
                      <a:pt x="39" y="671"/>
                    </a:cubicBezTo>
                    <a:cubicBezTo>
                      <a:pt x="41" y="672"/>
                      <a:pt x="42" y="673"/>
                      <a:pt x="43" y="673"/>
                    </a:cubicBezTo>
                    <a:cubicBezTo>
                      <a:pt x="43" y="673"/>
                      <a:pt x="44" y="673"/>
                      <a:pt x="44" y="674"/>
                    </a:cubicBezTo>
                    <a:cubicBezTo>
                      <a:pt x="44" y="674"/>
                      <a:pt x="44" y="674"/>
                      <a:pt x="44" y="674"/>
                    </a:cubicBezTo>
                    <a:cubicBezTo>
                      <a:pt x="44" y="674"/>
                      <a:pt x="45" y="674"/>
                      <a:pt x="45" y="674"/>
                    </a:cubicBezTo>
                    <a:cubicBezTo>
                      <a:pt x="45" y="674"/>
                      <a:pt x="45" y="674"/>
                      <a:pt x="45" y="674"/>
                    </a:cubicBezTo>
                    <a:cubicBezTo>
                      <a:pt x="46" y="674"/>
                      <a:pt x="46" y="674"/>
                      <a:pt x="46" y="673"/>
                    </a:cubicBezTo>
                    <a:cubicBezTo>
                      <a:pt x="46" y="673"/>
                      <a:pt x="47" y="672"/>
                      <a:pt x="46" y="672"/>
                    </a:cubicBezTo>
                    <a:cubicBezTo>
                      <a:pt x="46" y="672"/>
                      <a:pt x="46" y="671"/>
                      <a:pt x="46" y="671"/>
                    </a:cubicBezTo>
                    <a:cubicBezTo>
                      <a:pt x="4" y="645"/>
                      <a:pt x="4" y="645"/>
                      <a:pt x="4" y="645"/>
                    </a:cubicBezTo>
                    <a:cubicBezTo>
                      <a:pt x="4" y="646"/>
                      <a:pt x="4" y="646"/>
                      <a:pt x="4" y="646"/>
                    </a:cubicBezTo>
                    <a:cubicBezTo>
                      <a:pt x="5" y="647"/>
                      <a:pt x="5" y="647"/>
                      <a:pt x="5" y="647"/>
                    </a:cubicBezTo>
                    <a:cubicBezTo>
                      <a:pt x="4" y="646"/>
                      <a:pt x="4" y="646"/>
                      <a:pt x="4" y="646"/>
                    </a:cubicBezTo>
                    <a:cubicBezTo>
                      <a:pt x="4" y="648"/>
                      <a:pt x="4" y="648"/>
                      <a:pt x="4" y="648"/>
                    </a:cubicBezTo>
                    <a:cubicBezTo>
                      <a:pt x="4" y="648"/>
                      <a:pt x="5" y="648"/>
                      <a:pt x="5" y="647"/>
                    </a:cubicBezTo>
                    <a:cubicBezTo>
                      <a:pt x="4" y="646"/>
                      <a:pt x="4" y="646"/>
                      <a:pt x="4" y="646"/>
                    </a:cubicBezTo>
                    <a:cubicBezTo>
                      <a:pt x="4" y="648"/>
                      <a:pt x="4" y="648"/>
                      <a:pt x="4" y="648"/>
                    </a:cubicBezTo>
                    <a:cubicBezTo>
                      <a:pt x="4" y="647"/>
                      <a:pt x="4" y="647"/>
                      <a:pt x="4" y="647"/>
                    </a:cubicBezTo>
                    <a:cubicBezTo>
                      <a:pt x="4" y="648"/>
                      <a:pt x="4" y="648"/>
                      <a:pt x="4" y="648"/>
                    </a:cubicBezTo>
                    <a:cubicBezTo>
                      <a:pt x="4" y="648"/>
                      <a:pt x="4" y="648"/>
                      <a:pt x="4" y="648"/>
                    </a:cubicBezTo>
                    <a:cubicBezTo>
                      <a:pt x="4" y="647"/>
                      <a:pt x="4" y="647"/>
                      <a:pt x="4" y="647"/>
                    </a:cubicBezTo>
                    <a:cubicBezTo>
                      <a:pt x="4" y="648"/>
                      <a:pt x="4" y="648"/>
                      <a:pt x="4" y="648"/>
                    </a:cubicBezTo>
                    <a:cubicBezTo>
                      <a:pt x="4" y="647"/>
                      <a:pt x="4" y="647"/>
                      <a:pt x="4" y="647"/>
                    </a:cubicBezTo>
                    <a:cubicBezTo>
                      <a:pt x="4" y="648"/>
                      <a:pt x="4" y="648"/>
                      <a:pt x="4" y="648"/>
                    </a:cubicBezTo>
                    <a:cubicBezTo>
                      <a:pt x="4" y="648"/>
                      <a:pt x="4" y="648"/>
                      <a:pt x="4" y="648"/>
                    </a:cubicBezTo>
                    <a:cubicBezTo>
                      <a:pt x="4" y="647"/>
                      <a:pt x="4" y="647"/>
                      <a:pt x="4" y="647"/>
                    </a:cubicBezTo>
                    <a:cubicBezTo>
                      <a:pt x="4" y="648"/>
                      <a:pt x="4" y="648"/>
                      <a:pt x="4" y="648"/>
                    </a:cubicBezTo>
                    <a:cubicBezTo>
                      <a:pt x="4" y="648"/>
                      <a:pt x="5" y="648"/>
                      <a:pt x="6" y="649"/>
                    </a:cubicBezTo>
                    <a:cubicBezTo>
                      <a:pt x="10" y="651"/>
                      <a:pt x="20" y="655"/>
                      <a:pt x="28" y="660"/>
                    </a:cubicBezTo>
                    <a:cubicBezTo>
                      <a:pt x="32" y="662"/>
                      <a:pt x="36" y="664"/>
                      <a:pt x="39" y="665"/>
                    </a:cubicBezTo>
                    <a:cubicBezTo>
                      <a:pt x="40" y="666"/>
                      <a:pt x="42" y="666"/>
                      <a:pt x="43" y="667"/>
                    </a:cubicBezTo>
                    <a:cubicBezTo>
                      <a:pt x="43" y="667"/>
                      <a:pt x="43" y="667"/>
                      <a:pt x="44" y="667"/>
                    </a:cubicBezTo>
                    <a:cubicBezTo>
                      <a:pt x="44" y="667"/>
                      <a:pt x="44" y="667"/>
                      <a:pt x="44" y="667"/>
                    </a:cubicBezTo>
                    <a:cubicBezTo>
                      <a:pt x="45" y="667"/>
                      <a:pt x="45" y="667"/>
                      <a:pt x="45" y="667"/>
                    </a:cubicBezTo>
                    <a:cubicBezTo>
                      <a:pt x="45" y="667"/>
                      <a:pt x="45" y="667"/>
                      <a:pt x="45" y="667"/>
                    </a:cubicBezTo>
                    <a:cubicBezTo>
                      <a:pt x="46" y="667"/>
                      <a:pt x="46" y="667"/>
                      <a:pt x="46" y="667"/>
                    </a:cubicBezTo>
                    <a:cubicBezTo>
                      <a:pt x="46" y="667"/>
                      <a:pt x="46" y="667"/>
                      <a:pt x="46" y="667"/>
                    </a:cubicBezTo>
                    <a:cubicBezTo>
                      <a:pt x="46" y="666"/>
                      <a:pt x="46" y="666"/>
                      <a:pt x="46" y="666"/>
                    </a:cubicBezTo>
                    <a:cubicBezTo>
                      <a:pt x="46" y="665"/>
                      <a:pt x="46" y="665"/>
                      <a:pt x="46" y="665"/>
                    </a:cubicBezTo>
                    <a:cubicBezTo>
                      <a:pt x="46" y="665"/>
                      <a:pt x="46" y="665"/>
                      <a:pt x="46" y="665"/>
                    </a:cubicBezTo>
                    <a:cubicBezTo>
                      <a:pt x="45" y="664"/>
                      <a:pt x="44" y="663"/>
                      <a:pt x="43" y="662"/>
                    </a:cubicBezTo>
                    <a:cubicBezTo>
                      <a:pt x="33" y="656"/>
                      <a:pt x="4" y="638"/>
                      <a:pt x="4" y="638"/>
                    </a:cubicBezTo>
                    <a:cubicBezTo>
                      <a:pt x="3" y="640"/>
                      <a:pt x="3" y="640"/>
                      <a:pt x="3" y="640"/>
                    </a:cubicBezTo>
                    <a:cubicBezTo>
                      <a:pt x="2" y="641"/>
                      <a:pt x="2" y="641"/>
                      <a:pt x="2" y="641"/>
                    </a:cubicBezTo>
                    <a:cubicBezTo>
                      <a:pt x="2" y="641"/>
                      <a:pt x="12" y="646"/>
                      <a:pt x="22" y="652"/>
                    </a:cubicBezTo>
                    <a:cubicBezTo>
                      <a:pt x="27" y="654"/>
                      <a:pt x="33" y="657"/>
                      <a:pt x="37" y="659"/>
                    </a:cubicBezTo>
                    <a:cubicBezTo>
                      <a:pt x="39" y="660"/>
                      <a:pt x="40" y="661"/>
                      <a:pt x="42" y="661"/>
                    </a:cubicBezTo>
                    <a:cubicBezTo>
                      <a:pt x="42" y="661"/>
                      <a:pt x="43" y="662"/>
                      <a:pt x="44" y="662"/>
                    </a:cubicBezTo>
                    <a:cubicBezTo>
                      <a:pt x="44" y="662"/>
                      <a:pt x="44" y="662"/>
                      <a:pt x="45" y="662"/>
                    </a:cubicBezTo>
                    <a:cubicBezTo>
                      <a:pt x="45" y="662"/>
                      <a:pt x="45" y="662"/>
                      <a:pt x="45" y="662"/>
                    </a:cubicBezTo>
                    <a:cubicBezTo>
                      <a:pt x="46" y="662"/>
                      <a:pt x="46" y="662"/>
                      <a:pt x="46" y="661"/>
                    </a:cubicBezTo>
                    <a:cubicBezTo>
                      <a:pt x="46" y="661"/>
                      <a:pt x="47" y="661"/>
                      <a:pt x="46" y="660"/>
                    </a:cubicBezTo>
                    <a:cubicBezTo>
                      <a:pt x="46" y="660"/>
                      <a:pt x="46" y="660"/>
                      <a:pt x="46" y="659"/>
                    </a:cubicBezTo>
                    <a:cubicBezTo>
                      <a:pt x="46" y="659"/>
                      <a:pt x="43" y="658"/>
                      <a:pt x="39" y="655"/>
                    </a:cubicBezTo>
                    <a:cubicBezTo>
                      <a:pt x="33" y="652"/>
                      <a:pt x="24" y="647"/>
                      <a:pt x="17" y="642"/>
                    </a:cubicBezTo>
                    <a:cubicBezTo>
                      <a:pt x="13" y="640"/>
                      <a:pt x="10" y="638"/>
                      <a:pt x="8" y="636"/>
                    </a:cubicBezTo>
                    <a:cubicBezTo>
                      <a:pt x="7" y="635"/>
                      <a:pt x="6" y="635"/>
                      <a:pt x="5"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3" y="634"/>
                      <a:pt x="3" y="634"/>
                      <a:pt x="3" y="634"/>
                    </a:cubicBezTo>
                    <a:cubicBezTo>
                      <a:pt x="5" y="634"/>
                      <a:pt x="5" y="634"/>
                      <a:pt x="5" y="634"/>
                    </a:cubicBezTo>
                    <a:cubicBezTo>
                      <a:pt x="5" y="634"/>
                      <a:pt x="4" y="634"/>
                      <a:pt x="4" y="634"/>
                    </a:cubicBezTo>
                    <a:cubicBezTo>
                      <a:pt x="3" y="634"/>
                      <a:pt x="3" y="634"/>
                      <a:pt x="3" y="634"/>
                    </a:cubicBezTo>
                    <a:cubicBezTo>
                      <a:pt x="5" y="634"/>
                      <a:pt x="5" y="634"/>
                      <a:pt x="5" y="634"/>
                    </a:cubicBezTo>
                    <a:cubicBezTo>
                      <a:pt x="3" y="634"/>
                      <a:pt x="3" y="634"/>
                      <a:pt x="3" y="634"/>
                    </a:cubicBezTo>
                    <a:cubicBezTo>
                      <a:pt x="4" y="635"/>
                      <a:pt x="4" y="635"/>
                      <a:pt x="4" y="635"/>
                    </a:cubicBezTo>
                    <a:cubicBezTo>
                      <a:pt x="5" y="634"/>
                      <a:pt x="5" y="634"/>
                      <a:pt x="5" y="634"/>
                    </a:cubicBezTo>
                    <a:cubicBezTo>
                      <a:pt x="3" y="634"/>
                      <a:pt x="3" y="634"/>
                      <a:pt x="3" y="634"/>
                    </a:cubicBezTo>
                    <a:cubicBezTo>
                      <a:pt x="4" y="635"/>
                      <a:pt x="4" y="635"/>
                      <a:pt x="4" y="635"/>
                    </a:cubicBezTo>
                    <a:cubicBezTo>
                      <a:pt x="3" y="634"/>
                      <a:pt x="3" y="634"/>
                      <a:pt x="3" y="634"/>
                    </a:cubicBezTo>
                    <a:cubicBezTo>
                      <a:pt x="2" y="636"/>
                      <a:pt x="2" y="636"/>
                      <a:pt x="2" y="636"/>
                    </a:cubicBezTo>
                    <a:cubicBezTo>
                      <a:pt x="43" y="654"/>
                      <a:pt x="43" y="654"/>
                      <a:pt x="43" y="654"/>
                    </a:cubicBezTo>
                    <a:cubicBezTo>
                      <a:pt x="44" y="654"/>
                      <a:pt x="45" y="654"/>
                      <a:pt x="45" y="653"/>
                    </a:cubicBezTo>
                    <a:cubicBezTo>
                      <a:pt x="45" y="652"/>
                      <a:pt x="45" y="652"/>
                      <a:pt x="45" y="652"/>
                    </a:cubicBezTo>
                    <a:cubicBezTo>
                      <a:pt x="45" y="652"/>
                      <a:pt x="45" y="651"/>
                      <a:pt x="45" y="651"/>
                    </a:cubicBezTo>
                    <a:cubicBezTo>
                      <a:pt x="45" y="651"/>
                      <a:pt x="45" y="651"/>
                      <a:pt x="45" y="651"/>
                    </a:cubicBezTo>
                    <a:cubicBezTo>
                      <a:pt x="44" y="650"/>
                      <a:pt x="43" y="650"/>
                      <a:pt x="42" y="649"/>
                    </a:cubicBezTo>
                    <a:cubicBezTo>
                      <a:pt x="37" y="646"/>
                      <a:pt x="27" y="640"/>
                      <a:pt x="19" y="635"/>
                    </a:cubicBezTo>
                    <a:cubicBezTo>
                      <a:pt x="15" y="633"/>
                      <a:pt x="11" y="630"/>
                      <a:pt x="8" y="629"/>
                    </a:cubicBezTo>
                    <a:cubicBezTo>
                      <a:pt x="7" y="628"/>
                      <a:pt x="6" y="627"/>
                      <a:pt x="5" y="626"/>
                    </a:cubicBezTo>
                    <a:cubicBezTo>
                      <a:pt x="4" y="626"/>
                      <a:pt x="4" y="626"/>
                      <a:pt x="4" y="626"/>
                    </a:cubicBezTo>
                    <a:cubicBezTo>
                      <a:pt x="4" y="626"/>
                      <a:pt x="4" y="626"/>
                      <a:pt x="4" y="626"/>
                    </a:cubicBezTo>
                    <a:cubicBezTo>
                      <a:pt x="4" y="626"/>
                      <a:pt x="4" y="626"/>
                      <a:pt x="4" y="626"/>
                    </a:cubicBezTo>
                    <a:cubicBezTo>
                      <a:pt x="3" y="627"/>
                      <a:pt x="3" y="627"/>
                      <a:pt x="3" y="627"/>
                    </a:cubicBezTo>
                    <a:cubicBezTo>
                      <a:pt x="4" y="627"/>
                      <a:pt x="4" y="627"/>
                      <a:pt x="4" y="627"/>
                    </a:cubicBezTo>
                    <a:cubicBezTo>
                      <a:pt x="4" y="626"/>
                      <a:pt x="4" y="626"/>
                      <a:pt x="4" y="626"/>
                    </a:cubicBezTo>
                    <a:cubicBezTo>
                      <a:pt x="3" y="627"/>
                      <a:pt x="3" y="627"/>
                      <a:pt x="3" y="627"/>
                    </a:cubicBezTo>
                    <a:cubicBezTo>
                      <a:pt x="4" y="627"/>
                      <a:pt x="4" y="627"/>
                      <a:pt x="4" y="627"/>
                    </a:cubicBezTo>
                    <a:cubicBezTo>
                      <a:pt x="3" y="627"/>
                      <a:pt x="3" y="627"/>
                      <a:pt x="3" y="627"/>
                    </a:cubicBezTo>
                    <a:cubicBezTo>
                      <a:pt x="4" y="627"/>
                      <a:pt x="4" y="627"/>
                      <a:pt x="4" y="627"/>
                    </a:cubicBezTo>
                    <a:cubicBezTo>
                      <a:pt x="4" y="627"/>
                      <a:pt x="4" y="627"/>
                      <a:pt x="4" y="627"/>
                    </a:cubicBezTo>
                    <a:cubicBezTo>
                      <a:pt x="3" y="627"/>
                      <a:pt x="3" y="627"/>
                      <a:pt x="3" y="627"/>
                    </a:cubicBezTo>
                    <a:cubicBezTo>
                      <a:pt x="4" y="627"/>
                      <a:pt x="4" y="627"/>
                      <a:pt x="4" y="627"/>
                    </a:cubicBezTo>
                    <a:cubicBezTo>
                      <a:pt x="3" y="626"/>
                      <a:pt x="3" y="626"/>
                      <a:pt x="3" y="626"/>
                    </a:cubicBezTo>
                    <a:cubicBezTo>
                      <a:pt x="2" y="628"/>
                      <a:pt x="2" y="628"/>
                      <a:pt x="2" y="628"/>
                    </a:cubicBezTo>
                    <a:cubicBezTo>
                      <a:pt x="2" y="628"/>
                      <a:pt x="12" y="633"/>
                      <a:pt x="22" y="638"/>
                    </a:cubicBezTo>
                    <a:cubicBezTo>
                      <a:pt x="27" y="640"/>
                      <a:pt x="33" y="642"/>
                      <a:pt x="37" y="644"/>
                    </a:cubicBezTo>
                    <a:cubicBezTo>
                      <a:pt x="39" y="645"/>
                      <a:pt x="41" y="646"/>
                      <a:pt x="42" y="647"/>
                    </a:cubicBezTo>
                    <a:cubicBezTo>
                      <a:pt x="43" y="647"/>
                      <a:pt x="43" y="647"/>
                      <a:pt x="44" y="647"/>
                    </a:cubicBezTo>
                    <a:cubicBezTo>
                      <a:pt x="44" y="647"/>
                      <a:pt x="45" y="648"/>
                      <a:pt x="45" y="648"/>
                    </a:cubicBezTo>
                    <a:cubicBezTo>
                      <a:pt x="46" y="647"/>
                      <a:pt x="46" y="647"/>
                      <a:pt x="46" y="647"/>
                    </a:cubicBezTo>
                    <a:cubicBezTo>
                      <a:pt x="46" y="647"/>
                      <a:pt x="46" y="647"/>
                      <a:pt x="47" y="647"/>
                    </a:cubicBezTo>
                    <a:cubicBezTo>
                      <a:pt x="47" y="646"/>
                      <a:pt x="47" y="646"/>
                      <a:pt x="47" y="646"/>
                    </a:cubicBezTo>
                    <a:cubicBezTo>
                      <a:pt x="47" y="645"/>
                      <a:pt x="47" y="645"/>
                      <a:pt x="46" y="645"/>
                    </a:cubicBezTo>
                    <a:cubicBezTo>
                      <a:pt x="3" y="618"/>
                      <a:pt x="3" y="618"/>
                      <a:pt x="3" y="618"/>
                    </a:cubicBezTo>
                    <a:cubicBezTo>
                      <a:pt x="2" y="619"/>
                      <a:pt x="2" y="619"/>
                      <a:pt x="2" y="619"/>
                    </a:cubicBezTo>
                    <a:cubicBezTo>
                      <a:pt x="3" y="620"/>
                      <a:pt x="3" y="620"/>
                      <a:pt x="3" y="620"/>
                    </a:cubicBezTo>
                    <a:cubicBezTo>
                      <a:pt x="2" y="619"/>
                      <a:pt x="2" y="619"/>
                      <a:pt x="2" y="619"/>
                    </a:cubicBezTo>
                    <a:cubicBezTo>
                      <a:pt x="3" y="620"/>
                      <a:pt x="3" y="620"/>
                      <a:pt x="3" y="620"/>
                    </a:cubicBezTo>
                    <a:cubicBezTo>
                      <a:pt x="3" y="620"/>
                      <a:pt x="3" y="620"/>
                      <a:pt x="3" y="620"/>
                    </a:cubicBezTo>
                    <a:cubicBezTo>
                      <a:pt x="2" y="619"/>
                      <a:pt x="2" y="619"/>
                      <a:pt x="2" y="619"/>
                    </a:cubicBezTo>
                    <a:cubicBezTo>
                      <a:pt x="3" y="620"/>
                      <a:pt x="3" y="620"/>
                      <a:pt x="3" y="620"/>
                    </a:cubicBezTo>
                    <a:cubicBezTo>
                      <a:pt x="2" y="619"/>
                      <a:pt x="2" y="619"/>
                      <a:pt x="2" y="619"/>
                    </a:cubicBezTo>
                    <a:cubicBezTo>
                      <a:pt x="2" y="620"/>
                      <a:pt x="2" y="620"/>
                      <a:pt x="2" y="620"/>
                    </a:cubicBezTo>
                    <a:cubicBezTo>
                      <a:pt x="3" y="620"/>
                      <a:pt x="3" y="620"/>
                      <a:pt x="3" y="620"/>
                    </a:cubicBezTo>
                    <a:cubicBezTo>
                      <a:pt x="2" y="619"/>
                      <a:pt x="2" y="619"/>
                      <a:pt x="2" y="619"/>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3" y="621"/>
                    </a:cubicBezTo>
                    <a:cubicBezTo>
                      <a:pt x="6" y="622"/>
                      <a:pt x="17" y="627"/>
                      <a:pt x="26" y="631"/>
                    </a:cubicBezTo>
                    <a:cubicBezTo>
                      <a:pt x="31" y="634"/>
                      <a:pt x="36" y="636"/>
                      <a:pt x="39" y="637"/>
                    </a:cubicBezTo>
                    <a:cubicBezTo>
                      <a:pt x="42" y="639"/>
                      <a:pt x="45" y="640"/>
                      <a:pt x="45" y="640"/>
                    </a:cubicBezTo>
                    <a:cubicBezTo>
                      <a:pt x="45" y="640"/>
                      <a:pt x="46" y="640"/>
                      <a:pt x="46" y="640"/>
                    </a:cubicBezTo>
                    <a:cubicBezTo>
                      <a:pt x="47" y="639"/>
                      <a:pt x="47" y="639"/>
                      <a:pt x="47" y="639"/>
                    </a:cubicBezTo>
                    <a:cubicBezTo>
                      <a:pt x="47" y="638"/>
                      <a:pt x="46" y="638"/>
                      <a:pt x="46" y="638"/>
                    </a:cubicBezTo>
                    <a:cubicBezTo>
                      <a:pt x="46" y="637"/>
                      <a:pt x="46" y="637"/>
                      <a:pt x="45" y="637"/>
                    </a:cubicBezTo>
                    <a:cubicBezTo>
                      <a:pt x="43" y="635"/>
                      <a:pt x="40" y="633"/>
                      <a:pt x="36" y="631"/>
                    </a:cubicBezTo>
                    <a:cubicBezTo>
                      <a:pt x="30" y="627"/>
                      <a:pt x="22" y="622"/>
                      <a:pt x="15" y="618"/>
                    </a:cubicBezTo>
                    <a:cubicBezTo>
                      <a:pt x="12" y="616"/>
                      <a:pt x="9" y="615"/>
                      <a:pt x="7" y="614"/>
                    </a:cubicBezTo>
                    <a:cubicBezTo>
                      <a:pt x="6" y="613"/>
                      <a:pt x="6" y="612"/>
                      <a:pt x="5"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3" y="613"/>
                      <a:pt x="3" y="613"/>
                      <a:pt x="3" y="613"/>
                    </a:cubicBezTo>
                    <a:cubicBezTo>
                      <a:pt x="5" y="612"/>
                      <a:pt x="5" y="612"/>
                      <a:pt x="5" y="612"/>
                    </a:cubicBezTo>
                    <a:cubicBezTo>
                      <a:pt x="4" y="612"/>
                      <a:pt x="4" y="612"/>
                      <a:pt x="4" y="612"/>
                    </a:cubicBezTo>
                    <a:cubicBezTo>
                      <a:pt x="3" y="613"/>
                      <a:pt x="3" y="613"/>
                      <a:pt x="3" y="613"/>
                    </a:cubicBezTo>
                    <a:cubicBezTo>
                      <a:pt x="5" y="612"/>
                      <a:pt x="5" y="612"/>
                      <a:pt x="5" y="612"/>
                    </a:cubicBezTo>
                    <a:cubicBezTo>
                      <a:pt x="3" y="613"/>
                      <a:pt x="3" y="613"/>
                      <a:pt x="3" y="613"/>
                    </a:cubicBezTo>
                    <a:cubicBezTo>
                      <a:pt x="5" y="613"/>
                      <a:pt x="5" y="613"/>
                      <a:pt x="5" y="613"/>
                    </a:cubicBezTo>
                    <a:cubicBezTo>
                      <a:pt x="5" y="612"/>
                      <a:pt x="5" y="612"/>
                      <a:pt x="5" y="612"/>
                    </a:cubicBezTo>
                    <a:cubicBezTo>
                      <a:pt x="3" y="613"/>
                      <a:pt x="3" y="613"/>
                      <a:pt x="3" y="613"/>
                    </a:cubicBezTo>
                    <a:cubicBezTo>
                      <a:pt x="5" y="613"/>
                      <a:pt x="5" y="613"/>
                      <a:pt x="5" y="613"/>
                    </a:cubicBezTo>
                    <a:cubicBezTo>
                      <a:pt x="3" y="613"/>
                      <a:pt x="3" y="613"/>
                      <a:pt x="3" y="613"/>
                    </a:cubicBezTo>
                    <a:cubicBezTo>
                      <a:pt x="4" y="614"/>
                      <a:pt x="4" y="614"/>
                      <a:pt x="4" y="614"/>
                    </a:cubicBezTo>
                    <a:cubicBezTo>
                      <a:pt x="5" y="613"/>
                      <a:pt x="5" y="613"/>
                      <a:pt x="5" y="613"/>
                    </a:cubicBezTo>
                    <a:cubicBezTo>
                      <a:pt x="3" y="613"/>
                      <a:pt x="3" y="613"/>
                      <a:pt x="3" y="613"/>
                    </a:cubicBezTo>
                    <a:cubicBezTo>
                      <a:pt x="4" y="614"/>
                      <a:pt x="4" y="614"/>
                      <a:pt x="4" y="614"/>
                    </a:cubicBezTo>
                    <a:cubicBezTo>
                      <a:pt x="3" y="613"/>
                      <a:pt x="3" y="613"/>
                      <a:pt x="3" y="613"/>
                    </a:cubicBezTo>
                    <a:cubicBezTo>
                      <a:pt x="3" y="614"/>
                      <a:pt x="3" y="614"/>
                      <a:pt x="3" y="614"/>
                    </a:cubicBezTo>
                    <a:cubicBezTo>
                      <a:pt x="3" y="614"/>
                      <a:pt x="12" y="619"/>
                      <a:pt x="22" y="624"/>
                    </a:cubicBezTo>
                    <a:cubicBezTo>
                      <a:pt x="27" y="626"/>
                      <a:pt x="32" y="629"/>
                      <a:pt x="36" y="630"/>
                    </a:cubicBezTo>
                    <a:cubicBezTo>
                      <a:pt x="38" y="631"/>
                      <a:pt x="40" y="632"/>
                      <a:pt x="41" y="633"/>
                    </a:cubicBezTo>
                    <a:cubicBezTo>
                      <a:pt x="42" y="633"/>
                      <a:pt x="42" y="633"/>
                      <a:pt x="43" y="633"/>
                    </a:cubicBezTo>
                    <a:cubicBezTo>
                      <a:pt x="43" y="634"/>
                      <a:pt x="43" y="634"/>
                      <a:pt x="44" y="634"/>
                    </a:cubicBezTo>
                    <a:cubicBezTo>
                      <a:pt x="44" y="634"/>
                      <a:pt x="44" y="634"/>
                      <a:pt x="44" y="634"/>
                    </a:cubicBezTo>
                    <a:cubicBezTo>
                      <a:pt x="45" y="634"/>
                      <a:pt x="45" y="633"/>
                      <a:pt x="45" y="633"/>
                    </a:cubicBezTo>
                    <a:cubicBezTo>
                      <a:pt x="45" y="633"/>
                      <a:pt x="46" y="632"/>
                      <a:pt x="45" y="632"/>
                    </a:cubicBezTo>
                    <a:cubicBezTo>
                      <a:pt x="45" y="631"/>
                      <a:pt x="45" y="631"/>
                      <a:pt x="45" y="631"/>
                    </a:cubicBezTo>
                    <a:cubicBezTo>
                      <a:pt x="22" y="617"/>
                      <a:pt x="22" y="617"/>
                      <a:pt x="22" y="617"/>
                    </a:cubicBezTo>
                    <a:cubicBezTo>
                      <a:pt x="44" y="627"/>
                      <a:pt x="44" y="627"/>
                      <a:pt x="44" y="627"/>
                    </a:cubicBezTo>
                    <a:cubicBezTo>
                      <a:pt x="45" y="627"/>
                      <a:pt x="46" y="627"/>
                      <a:pt x="46" y="626"/>
                    </a:cubicBezTo>
                    <a:cubicBezTo>
                      <a:pt x="46" y="626"/>
                      <a:pt x="46" y="625"/>
                      <a:pt x="46" y="624"/>
                    </a:cubicBezTo>
                    <a:cubicBezTo>
                      <a:pt x="25" y="612"/>
                      <a:pt x="25" y="612"/>
                      <a:pt x="25" y="612"/>
                    </a:cubicBezTo>
                    <a:cubicBezTo>
                      <a:pt x="44" y="620"/>
                      <a:pt x="44" y="620"/>
                      <a:pt x="44" y="620"/>
                    </a:cubicBezTo>
                    <a:cubicBezTo>
                      <a:pt x="44" y="621"/>
                      <a:pt x="45" y="620"/>
                      <a:pt x="45" y="620"/>
                    </a:cubicBezTo>
                    <a:cubicBezTo>
                      <a:pt x="46" y="619"/>
                      <a:pt x="46" y="618"/>
                      <a:pt x="45" y="618"/>
                    </a:cubicBezTo>
                    <a:cubicBezTo>
                      <a:pt x="4" y="592"/>
                      <a:pt x="4" y="592"/>
                      <a:pt x="4" y="592"/>
                    </a:cubicBezTo>
                    <a:cubicBezTo>
                      <a:pt x="3" y="593"/>
                      <a:pt x="3" y="593"/>
                      <a:pt x="3" y="593"/>
                    </a:cubicBezTo>
                    <a:cubicBezTo>
                      <a:pt x="5" y="594"/>
                      <a:pt x="5" y="594"/>
                      <a:pt x="5" y="594"/>
                    </a:cubicBezTo>
                    <a:cubicBezTo>
                      <a:pt x="3" y="593"/>
                      <a:pt x="3" y="593"/>
                      <a:pt x="3" y="593"/>
                    </a:cubicBezTo>
                    <a:cubicBezTo>
                      <a:pt x="3" y="595"/>
                      <a:pt x="3" y="595"/>
                      <a:pt x="3" y="595"/>
                    </a:cubicBezTo>
                    <a:cubicBezTo>
                      <a:pt x="4" y="595"/>
                      <a:pt x="4" y="595"/>
                      <a:pt x="5" y="594"/>
                    </a:cubicBezTo>
                    <a:cubicBezTo>
                      <a:pt x="3" y="593"/>
                      <a:pt x="3" y="593"/>
                      <a:pt x="3" y="593"/>
                    </a:cubicBezTo>
                    <a:cubicBezTo>
                      <a:pt x="3" y="595"/>
                      <a:pt x="3" y="595"/>
                      <a:pt x="3" y="595"/>
                    </a:cubicBezTo>
                    <a:cubicBezTo>
                      <a:pt x="3" y="594"/>
                      <a:pt x="3" y="594"/>
                      <a:pt x="3" y="594"/>
                    </a:cubicBezTo>
                    <a:cubicBezTo>
                      <a:pt x="3" y="595"/>
                      <a:pt x="3" y="595"/>
                      <a:pt x="3" y="595"/>
                    </a:cubicBezTo>
                    <a:cubicBezTo>
                      <a:pt x="3" y="595"/>
                      <a:pt x="3" y="595"/>
                      <a:pt x="3" y="595"/>
                    </a:cubicBezTo>
                    <a:cubicBezTo>
                      <a:pt x="3" y="594"/>
                      <a:pt x="3" y="594"/>
                      <a:pt x="3" y="594"/>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4" y="595"/>
                      <a:pt x="5" y="596"/>
                    </a:cubicBezTo>
                    <a:cubicBezTo>
                      <a:pt x="9" y="598"/>
                      <a:pt x="19" y="603"/>
                      <a:pt x="27" y="607"/>
                    </a:cubicBezTo>
                    <a:cubicBezTo>
                      <a:pt x="31" y="609"/>
                      <a:pt x="35" y="611"/>
                      <a:pt x="38" y="612"/>
                    </a:cubicBezTo>
                    <a:cubicBezTo>
                      <a:pt x="39" y="613"/>
                      <a:pt x="41" y="613"/>
                      <a:pt x="42" y="614"/>
                    </a:cubicBezTo>
                    <a:cubicBezTo>
                      <a:pt x="42" y="614"/>
                      <a:pt x="42" y="614"/>
                      <a:pt x="43" y="614"/>
                    </a:cubicBezTo>
                    <a:cubicBezTo>
                      <a:pt x="43" y="614"/>
                      <a:pt x="43" y="614"/>
                      <a:pt x="44" y="614"/>
                    </a:cubicBezTo>
                    <a:cubicBezTo>
                      <a:pt x="44" y="614"/>
                      <a:pt x="44" y="614"/>
                      <a:pt x="44" y="614"/>
                    </a:cubicBezTo>
                    <a:cubicBezTo>
                      <a:pt x="45" y="614"/>
                      <a:pt x="45" y="614"/>
                      <a:pt x="45" y="614"/>
                    </a:cubicBezTo>
                    <a:cubicBezTo>
                      <a:pt x="45" y="613"/>
                      <a:pt x="46" y="613"/>
                      <a:pt x="45" y="613"/>
                    </a:cubicBezTo>
                    <a:cubicBezTo>
                      <a:pt x="45" y="612"/>
                      <a:pt x="45" y="612"/>
                      <a:pt x="45" y="612"/>
                    </a:cubicBezTo>
                    <a:cubicBezTo>
                      <a:pt x="45" y="612"/>
                      <a:pt x="42" y="610"/>
                      <a:pt x="38" y="608"/>
                    </a:cubicBezTo>
                    <a:cubicBezTo>
                      <a:pt x="33" y="605"/>
                      <a:pt x="24" y="600"/>
                      <a:pt x="17" y="595"/>
                    </a:cubicBezTo>
                    <a:cubicBezTo>
                      <a:pt x="14" y="593"/>
                      <a:pt x="10" y="591"/>
                      <a:pt x="8" y="589"/>
                    </a:cubicBezTo>
                    <a:cubicBezTo>
                      <a:pt x="7" y="589"/>
                      <a:pt x="6" y="588"/>
                      <a:pt x="5" y="588"/>
                    </a:cubicBezTo>
                    <a:cubicBezTo>
                      <a:pt x="5" y="587"/>
                      <a:pt x="5" y="587"/>
                      <a:pt x="5" y="587"/>
                    </a:cubicBezTo>
                    <a:cubicBezTo>
                      <a:pt x="5" y="587"/>
                      <a:pt x="5" y="587"/>
                      <a:pt x="5" y="587"/>
                    </a:cubicBezTo>
                    <a:cubicBezTo>
                      <a:pt x="4" y="587"/>
                      <a:pt x="4" y="587"/>
                      <a:pt x="4" y="587"/>
                    </a:cubicBezTo>
                    <a:cubicBezTo>
                      <a:pt x="5" y="587"/>
                      <a:pt x="5" y="587"/>
                      <a:pt x="5" y="587"/>
                    </a:cubicBezTo>
                    <a:cubicBezTo>
                      <a:pt x="5" y="587"/>
                      <a:pt x="5" y="587"/>
                      <a:pt x="5" y="587"/>
                    </a:cubicBezTo>
                    <a:cubicBezTo>
                      <a:pt x="4" y="587"/>
                      <a:pt x="4" y="587"/>
                      <a:pt x="4" y="587"/>
                    </a:cubicBezTo>
                    <a:cubicBezTo>
                      <a:pt x="5" y="587"/>
                      <a:pt x="5" y="587"/>
                      <a:pt x="5" y="587"/>
                    </a:cubicBezTo>
                    <a:cubicBezTo>
                      <a:pt x="4" y="588"/>
                      <a:pt x="4" y="588"/>
                      <a:pt x="4" y="588"/>
                    </a:cubicBezTo>
                    <a:cubicBezTo>
                      <a:pt x="5" y="588"/>
                      <a:pt x="5" y="588"/>
                      <a:pt x="5" y="588"/>
                    </a:cubicBezTo>
                    <a:cubicBezTo>
                      <a:pt x="5" y="587"/>
                      <a:pt x="5" y="587"/>
                      <a:pt x="5" y="587"/>
                    </a:cubicBezTo>
                    <a:cubicBezTo>
                      <a:pt x="4" y="588"/>
                      <a:pt x="4" y="588"/>
                      <a:pt x="4" y="588"/>
                    </a:cubicBezTo>
                    <a:cubicBezTo>
                      <a:pt x="5" y="588"/>
                      <a:pt x="5" y="588"/>
                      <a:pt x="5" y="588"/>
                    </a:cubicBezTo>
                    <a:cubicBezTo>
                      <a:pt x="4" y="588"/>
                      <a:pt x="4" y="588"/>
                      <a:pt x="4" y="588"/>
                    </a:cubicBezTo>
                    <a:cubicBezTo>
                      <a:pt x="5" y="588"/>
                      <a:pt x="5" y="588"/>
                      <a:pt x="5" y="588"/>
                    </a:cubicBezTo>
                    <a:cubicBezTo>
                      <a:pt x="5" y="588"/>
                      <a:pt x="5" y="588"/>
                      <a:pt x="5" y="588"/>
                    </a:cubicBezTo>
                    <a:cubicBezTo>
                      <a:pt x="4" y="588"/>
                      <a:pt x="4" y="588"/>
                      <a:pt x="4" y="588"/>
                    </a:cubicBezTo>
                    <a:cubicBezTo>
                      <a:pt x="5" y="588"/>
                      <a:pt x="5" y="588"/>
                      <a:pt x="5" y="588"/>
                    </a:cubicBezTo>
                    <a:cubicBezTo>
                      <a:pt x="5" y="588"/>
                      <a:pt x="5" y="588"/>
                      <a:pt x="5" y="588"/>
                    </a:cubicBezTo>
                    <a:cubicBezTo>
                      <a:pt x="4" y="588"/>
                      <a:pt x="4" y="588"/>
                      <a:pt x="4" y="588"/>
                    </a:cubicBezTo>
                    <a:cubicBezTo>
                      <a:pt x="4" y="589"/>
                      <a:pt x="4" y="589"/>
                      <a:pt x="4" y="589"/>
                    </a:cubicBezTo>
                    <a:cubicBezTo>
                      <a:pt x="4" y="589"/>
                      <a:pt x="5" y="589"/>
                      <a:pt x="5" y="588"/>
                    </a:cubicBezTo>
                    <a:cubicBezTo>
                      <a:pt x="4" y="588"/>
                      <a:pt x="4" y="588"/>
                      <a:pt x="4" y="588"/>
                    </a:cubicBezTo>
                    <a:cubicBezTo>
                      <a:pt x="4" y="589"/>
                      <a:pt x="4" y="589"/>
                      <a:pt x="4" y="589"/>
                    </a:cubicBezTo>
                    <a:cubicBezTo>
                      <a:pt x="4" y="588"/>
                      <a:pt x="4" y="588"/>
                      <a:pt x="4" y="588"/>
                    </a:cubicBezTo>
                    <a:cubicBezTo>
                      <a:pt x="4" y="589"/>
                      <a:pt x="4" y="589"/>
                      <a:pt x="4" y="589"/>
                    </a:cubicBezTo>
                    <a:cubicBezTo>
                      <a:pt x="4" y="589"/>
                      <a:pt x="4" y="589"/>
                      <a:pt x="4" y="589"/>
                    </a:cubicBezTo>
                    <a:cubicBezTo>
                      <a:pt x="4" y="588"/>
                      <a:pt x="4" y="588"/>
                      <a:pt x="4" y="588"/>
                    </a:cubicBezTo>
                    <a:cubicBezTo>
                      <a:pt x="4" y="589"/>
                      <a:pt x="4" y="589"/>
                      <a:pt x="4" y="589"/>
                    </a:cubicBezTo>
                    <a:cubicBezTo>
                      <a:pt x="4" y="588"/>
                      <a:pt x="4" y="588"/>
                      <a:pt x="4" y="588"/>
                    </a:cubicBezTo>
                    <a:cubicBezTo>
                      <a:pt x="3" y="589"/>
                      <a:pt x="3" y="589"/>
                      <a:pt x="3" y="589"/>
                    </a:cubicBezTo>
                    <a:cubicBezTo>
                      <a:pt x="4" y="589"/>
                      <a:pt x="4" y="589"/>
                      <a:pt x="4" y="589"/>
                    </a:cubicBezTo>
                    <a:cubicBezTo>
                      <a:pt x="4" y="588"/>
                      <a:pt x="4" y="588"/>
                      <a:pt x="4" y="588"/>
                    </a:cubicBezTo>
                    <a:cubicBezTo>
                      <a:pt x="3" y="589"/>
                      <a:pt x="3" y="589"/>
                      <a:pt x="3" y="589"/>
                    </a:cubicBezTo>
                    <a:cubicBezTo>
                      <a:pt x="4" y="589"/>
                      <a:pt x="5" y="589"/>
                      <a:pt x="6" y="590"/>
                    </a:cubicBezTo>
                    <a:cubicBezTo>
                      <a:pt x="10" y="592"/>
                      <a:pt x="19" y="596"/>
                      <a:pt x="28" y="600"/>
                    </a:cubicBezTo>
                    <a:cubicBezTo>
                      <a:pt x="32" y="602"/>
                      <a:pt x="36" y="604"/>
                      <a:pt x="39" y="605"/>
                    </a:cubicBezTo>
                    <a:cubicBezTo>
                      <a:pt x="40" y="606"/>
                      <a:pt x="42" y="607"/>
                      <a:pt x="43" y="607"/>
                    </a:cubicBezTo>
                    <a:cubicBezTo>
                      <a:pt x="43" y="607"/>
                      <a:pt x="44" y="607"/>
                      <a:pt x="44" y="608"/>
                    </a:cubicBezTo>
                    <a:cubicBezTo>
                      <a:pt x="44" y="608"/>
                      <a:pt x="44" y="608"/>
                      <a:pt x="45" y="608"/>
                    </a:cubicBezTo>
                    <a:cubicBezTo>
                      <a:pt x="46" y="608"/>
                      <a:pt x="46" y="608"/>
                      <a:pt x="46" y="608"/>
                    </a:cubicBezTo>
                    <a:cubicBezTo>
                      <a:pt x="46" y="608"/>
                      <a:pt x="46" y="607"/>
                      <a:pt x="46" y="607"/>
                    </a:cubicBezTo>
                    <a:cubicBezTo>
                      <a:pt x="46" y="607"/>
                      <a:pt x="46" y="607"/>
                      <a:pt x="46" y="607"/>
                    </a:cubicBezTo>
                    <a:cubicBezTo>
                      <a:pt x="47" y="606"/>
                      <a:pt x="47" y="606"/>
                      <a:pt x="47" y="606"/>
                    </a:cubicBezTo>
                    <a:cubicBezTo>
                      <a:pt x="47" y="606"/>
                      <a:pt x="46" y="605"/>
                      <a:pt x="46" y="605"/>
                    </a:cubicBezTo>
                    <a:cubicBezTo>
                      <a:pt x="46" y="605"/>
                      <a:pt x="46" y="605"/>
                      <a:pt x="46" y="605"/>
                    </a:cubicBezTo>
                    <a:cubicBezTo>
                      <a:pt x="45" y="604"/>
                      <a:pt x="44" y="604"/>
                      <a:pt x="43" y="603"/>
                    </a:cubicBezTo>
                    <a:cubicBezTo>
                      <a:pt x="33" y="596"/>
                      <a:pt x="4" y="579"/>
                      <a:pt x="4" y="579"/>
                    </a:cubicBezTo>
                    <a:cubicBezTo>
                      <a:pt x="3" y="580"/>
                      <a:pt x="3" y="580"/>
                      <a:pt x="3" y="580"/>
                    </a:cubicBezTo>
                    <a:cubicBezTo>
                      <a:pt x="2" y="581"/>
                      <a:pt x="2" y="581"/>
                      <a:pt x="2" y="581"/>
                    </a:cubicBezTo>
                    <a:cubicBezTo>
                      <a:pt x="44" y="600"/>
                      <a:pt x="44" y="600"/>
                      <a:pt x="44" y="600"/>
                    </a:cubicBezTo>
                    <a:cubicBezTo>
                      <a:pt x="45" y="601"/>
                      <a:pt x="46" y="600"/>
                      <a:pt x="46" y="600"/>
                    </a:cubicBezTo>
                    <a:cubicBezTo>
                      <a:pt x="47" y="599"/>
                      <a:pt x="46" y="598"/>
                      <a:pt x="46" y="598"/>
                    </a:cubicBezTo>
                    <a:cubicBezTo>
                      <a:pt x="4" y="572"/>
                      <a:pt x="4" y="572"/>
                      <a:pt x="4" y="572"/>
                    </a:cubicBezTo>
                    <a:cubicBezTo>
                      <a:pt x="3" y="573"/>
                      <a:pt x="3" y="573"/>
                      <a:pt x="3" y="573"/>
                    </a:cubicBezTo>
                    <a:cubicBezTo>
                      <a:pt x="3" y="574"/>
                      <a:pt x="3" y="574"/>
                      <a:pt x="3" y="574"/>
                    </a:cubicBezTo>
                    <a:cubicBezTo>
                      <a:pt x="3" y="573"/>
                      <a:pt x="3" y="573"/>
                      <a:pt x="3" y="573"/>
                    </a:cubicBezTo>
                    <a:cubicBezTo>
                      <a:pt x="3" y="574"/>
                      <a:pt x="3" y="574"/>
                      <a:pt x="3" y="574"/>
                    </a:cubicBezTo>
                    <a:cubicBezTo>
                      <a:pt x="3" y="574"/>
                      <a:pt x="3" y="574"/>
                      <a:pt x="3" y="574"/>
                    </a:cubicBezTo>
                    <a:cubicBezTo>
                      <a:pt x="3" y="573"/>
                      <a:pt x="3" y="573"/>
                      <a:pt x="3" y="573"/>
                    </a:cubicBezTo>
                    <a:cubicBezTo>
                      <a:pt x="3" y="574"/>
                      <a:pt x="3" y="574"/>
                      <a:pt x="3" y="574"/>
                    </a:cubicBezTo>
                    <a:cubicBezTo>
                      <a:pt x="3" y="573"/>
                      <a:pt x="3" y="573"/>
                      <a:pt x="3" y="573"/>
                    </a:cubicBezTo>
                    <a:cubicBezTo>
                      <a:pt x="3" y="574"/>
                      <a:pt x="3" y="574"/>
                      <a:pt x="3" y="574"/>
                    </a:cubicBezTo>
                    <a:cubicBezTo>
                      <a:pt x="3" y="574"/>
                      <a:pt x="3" y="574"/>
                      <a:pt x="3" y="574"/>
                    </a:cubicBezTo>
                    <a:cubicBezTo>
                      <a:pt x="3" y="573"/>
                      <a:pt x="3" y="573"/>
                      <a:pt x="3" y="573"/>
                    </a:cubicBezTo>
                    <a:cubicBezTo>
                      <a:pt x="3" y="574"/>
                      <a:pt x="3" y="574"/>
                      <a:pt x="3" y="574"/>
                    </a:cubicBezTo>
                    <a:cubicBezTo>
                      <a:pt x="3" y="574"/>
                      <a:pt x="3" y="574"/>
                      <a:pt x="3" y="574"/>
                    </a:cubicBezTo>
                    <a:cubicBezTo>
                      <a:pt x="6" y="576"/>
                      <a:pt x="16" y="581"/>
                      <a:pt x="25" y="585"/>
                    </a:cubicBezTo>
                    <a:cubicBezTo>
                      <a:pt x="29" y="587"/>
                      <a:pt x="34" y="589"/>
                      <a:pt x="37" y="591"/>
                    </a:cubicBezTo>
                    <a:cubicBezTo>
                      <a:pt x="39" y="592"/>
                      <a:pt x="41" y="592"/>
                      <a:pt x="42" y="593"/>
                    </a:cubicBezTo>
                    <a:cubicBezTo>
                      <a:pt x="42" y="593"/>
                      <a:pt x="43" y="593"/>
                      <a:pt x="43" y="594"/>
                    </a:cubicBezTo>
                    <a:cubicBezTo>
                      <a:pt x="44" y="594"/>
                      <a:pt x="44" y="594"/>
                      <a:pt x="45" y="594"/>
                    </a:cubicBezTo>
                    <a:cubicBezTo>
                      <a:pt x="45" y="594"/>
                      <a:pt x="45" y="594"/>
                      <a:pt x="45" y="594"/>
                    </a:cubicBezTo>
                    <a:cubicBezTo>
                      <a:pt x="45" y="594"/>
                      <a:pt x="46" y="593"/>
                      <a:pt x="46" y="593"/>
                    </a:cubicBezTo>
                    <a:cubicBezTo>
                      <a:pt x="46" y="593"/>
                      <a:pt x="46" y="593"/>
                      <a:pt x="46" y="593"/>
                    </a:cubicBezTo>
                    <a:cubicBezTo>
                      <a:pt x="46" y="592"/>
                      <a:pt x="46" y="592"/>
                      <a:pt x="46" y="592"/>
                    </a:cubicBezTo>
                    <a:cubicBezTo>
                      <a:pt x="46" y="592"/>
                      <a:pt x="46" y="592"/>
                      <a:pt x="46" y="591"/>
                    </a:cubicBezTo>
                    <a:cubicBezTo>
                      <a:pt x="46" y="591"/>
                      <a:pt x="46" y="591"/>
                      <a:pt x="46" y="591"/>
                    </a:cubicBezTo>
                    <a:cubicBezTo>
                      <a:pt x="45" y="590"/>
                      <a:pt x="44" y="590"/>
                      <a:pt x="42" y="589"/>
                    </a:cubicBezTo>
                    <a:cubicBezTo>
                      <a:pt x="38" y="585"/>
                      <a:pt x="28" y="580"/>
                      <a:pt x="19" y="575"/>
                    </a:cubicBezTo>
                    <a:cubicBezTo>
                      <a:pt x="15" y="572"/>
                      <a:pt x="11" y="570"/>
                      <a:pt x="8" y="568"/>
                    </a:cubicBezTo>
                    <a:cubicBezTo>
                      <a:pt x="7" y="567"/>
                      <a:pt x="5" y="566"/>
                      <a:pt x="5" y="566"/>
                    </a:cubicBezTo>
                    <a:cubicBezTo>
                      <a:pt x="4" y="565"/>
                      <a:pt x="4" y="565"/>
                      <a:pt x="4" y="565"/>
                    </a:cubicBezTo>
                    <a:cubicBezTo>
                      <a:pt x="4" y="565"/>
                      <a:pt x="4" y="565"/>
                      <a:pt x="4" y="565"/>
                    </a:cubicBezTo>
                    <a:cubicBezTo>
                      <a:pt x="4" y="565"/>
                      <a:pt x="4" y="565"/>
                      <a:pt x="4" y="565"/>
                    </a:cubicBezTo>
                    <a:cubicBezTo>
                      <a:pt x="3" y="566"/>
                      <a:pt x="3" y="566"/>
                      <a:pt x="3" y="566"/>
                    </a:cubicBezTo>
                    <a:cubicBezTo>
                      <a:pt x="4" y="565"/>
                      <a:pt x="4" y="565"/>
                      <a:pt x="4" y="565"/>
                    </a:cubicBezTo>
                    <a:cubicBezTo>
                      <a:pt x="4" y="565"/>
                      <a:pt x="4" y="565"/>
                      <a:pt x="4" y="565"/>
                    </a:cubicBezTo>
                    <a:cubicBezTo>
                      <a:pt x="3" y="566"/>
                      <a:pt x="3" y="566"/>
                      <a:pt x="3" y="566"/>
                    </a:cubicBezTo>
                    <a:cubicBezTo>
                      <a:pt x="4" y="565"/>
                      <a:pt x="4" y="565"/>
                      <a:pt x="4" y="565"/>
                    </a:cubicBezTo>
                    <a:cubicBezTo>
                      <a:pt x="3" y="566"/>
                      <a:pt x="3" y="566"/>
                      <a:pt x="3" y="566"/>
                    </a:cubicBezTo>
                    <a:cubicBezTo>
                      <a:pt x="4" y="566"/>
                      <a:pt x="4" y="566"/>
                      <a:pt x="4" y="566"/>
                    </a:cubicBezTo>
                    <a:cubicBezTo>
                      <a:pt x="4" y="565"/>
                      <a:pt x="4" y="565"/>
                      <a:pt x="4" y="565"/>
                    </a:cubicBezTo>
                    <a:cubicBezTo>
                      <a:pt x="3" y="566"/>
                      <a:pt x="3" y="566"/>
                      <a:pt x="3" y="566"/>
                    </a:cubicBezTo>
                    <a:cubicBezTo>
                      <a:pt x="4" y="566"/>
                      <a:pt x="4" y="566"/>
                      <a:pt x="4" y="566"/>
                    </a:cubicBezTo>
                    <a:cubicBezTo>
                      <a:pt x="3" y="566"/>
                      <a:pt x="3" y="566"/>
                      <a:pt x="3" y="566"/>
                    </a:cubicBezTo>
                    <a:cubicBezTo>
                      <a:pt x="4" y="567"/>
                      <a:pt x="4" y="567"/>
                      <a:pt x="4" y="567"/>
                    </a:cubicBezTo>
                    <a:cubicBezTo>
                      <a:pt x="4" y="566"/>
                      <a:pt x="4" y="566"/>
                      <a:pt x="4" y="566"/>
                    </a:cubicBezTo>
                    <a:cubicBezTo>
                      <a:pt x="3" y="566"/>
                      <a:pt x="3" y="566"/>
                      <a:pt x="3" y="566"/>
                    </a:cubicBezTo>
                    <a:cubicBezTo>
                      <a:pt x="4" y="567"/>
                      <a:pt x="4" y="567"/>
                      <a:pt x="4" y="567"/>
                    </a:cubicBezTo>
                    <a:cubicBezTo>
                      <a:pt x="4" y="567"/>
                      <a:pt x="4" y="567"/>
                      <a:pt x="4" y="567"/>
                    </a:cubicBezTo>
                    <a:cubicBezTo>
                      <a:pt x="3" y="566"/>
                      <a:pt x="3" y="566"/>
                      <a:pt x="3" y="566"/>
                    </a:cubicBezTo>
                    <a:cubicBezTo>
                      <a:pt x="3" y="567"/>
                      <a:pt x="3" y="567"/>
                      <a:pt x="3" y="567"/>
                    </a:cubicBezTo>
                    <a:cubicBezTo>
                      <a:pt x="3" y="567"/>
                      <a:pt x="4" y="567"/>
                      <a:pt x="4" y="567"/>
                    </a:cubicBezTo>
                    <a:cubicBezTo>
                      <a:pt x="3" y="566"/>
                      <a:pt x="3" y="566"/>
                      <a:pt x="3" y="566"/>
                    </a:cubicBezTo>
                    <a:cubicBezTo>
                      <a:pt x="3" y="567"/>
                      <a:pt x="3" y="567"/>
                      <a:pt x="3" y="567"/>
                    </a:cubicBezTo>
                    <a:cubicBezTo>
                      <a:pt x="3" y="566"/>
                      <a:pt x="3" y="566"/>
                      <a:pt x="3" y="566"/>
                    </a:cubicBezTo>
                    <a:cubicBezTo>
                      <a:pt x="3" y="567"/>
                      <a:pt x="3" y="567"/>
                      <a:pt x="3" y="567"/>
                    </a:cubicBezTo>
                    <a:cubicBezTo>
                      <a:pt x="3" y="567"/>
                      <a:pt x="3" y="567"/>
                      <a:pt x="3" y="567"/>
                    </a:cubicBezTo>
                    <a:cubicBezTo>
                      <a:pt x="3" y="566"/>
                      <a:pt x="3" y="566"/>
                      <a:pt x="3" y="566"/>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4" y="568"/>
                      <a:pt x="5" y="568"/>
                    </a:cubicBezTo>
                    <a:cubicBezTo>
                      <a:pt x="10" y="571"/>
                      <a:pt x="20" y="576"/>
                      <a:pt x="28" y="580"/>
                    </a:cubicBezTo>
                    <a:cubicBezTo>
                      <a:pt x="33" y="582"/>
                      <a:pt x="37" y="584"/>
                      <a:pt x="40" y="586"/>
                    </a:cubicBezTo>
                    <a:cubicBezTo>
                      <a:pt x="43" y="588"/>
                      <a:pt x="44" y="589"/>
                      <a:pt x="44" y="589"/>
                    </a:cubicBezTo>
                    <a:cubicBezTo>
                      <a:pt x="45" y="589"/>
                      <a:pt x="46" y="589"/>
                      <a:pt x="46" y="588"/>
                    </a:cubicBezTo>
                    <a:cubicBezTo>
                      <a:pt x="47" y="587"/>
                      <a:pt x="47" y="586"/>
                      <a:pt x="46" y="586"/>
                    </a:cubicBezTo>
                    <a:cubicBezTo>
                      <a:pt x="27" y="574"/>
                      <a:pt x="27" y="574"/>
                      <a:pt x="27" y="574"/>
                    </a:cubicBezTo>
                    <a:cubicBezTo>
                      <a:pt x="43" y="582"/>
                      <a:pt x="43" y="582"/>
                      <a:pt x="43" y="582"/>
                    </a:cubicBezTo>
                    <a:cubicBezTo>
                      <a:pt x="44" y="582"/>
                      <a:pt x="45" y="582"/>
                      <a:pt x="45" y="581"/>
                    </a:cubicBezTo>
                    <a:cubicBezTo>
                      <a:pt x="45" y="581"/>
                      <a:pt x="45" y="580"/>
                      <a:pt x="45" y="579"/>
                    </a:cubicBezTo>
                    <a:cubicBezTo>
                      <a:pt x="45" y="579"/>
                      <a:pt x="42" y="578"/>
                      <a:pt x="38" y="576"/>
                    </a:cubicBezTo>
                    <a:cubicBezTo>
                      <a:pt x="32" y="572"/>
                      <a:pt x="24" y="567"/>
                      <a:pt x="17" y="562"/>
                    </a:cubicBezTo>
                    <a:cubicBezTo>
                      <a:pt x="13" y="560"/>
                      <a:pt x="10" y="558"/>
                      <a:pt x="7" y="557"/>
                    </a:cubicBezTo>
                    <a:cubicBezTo>
                      <a:pt x="6" y="556"/>
                      <a:pt x="5" y="555"/>
                      <a:pt x="5" y="555"/>
                    </a:cubicBezTo>
                    <a:cubicBezTo>
                      <a:pt x="4" y="554"/>
                      <a:pt x="4" y="554"/>
                      <a:pt x="4" y="554"/>
                    </a:cubicBezTo>
                    <a:cubicBezTo>
                      <a:pt x="4" y="554"/>
                      <a:pt x="4" y="554"/>
                      <a:pt x="4" y="554"/>
                    </a:cubicBezTo>
                    <a:cubicBezTo>
                      <a:pt x="4" y="554"/>
                      <a:pt x="4" y="554"/>
                      <a:pt x="4" y="554"/>
                    </a:cubicBezTo>
                    <a:cubicBezTo>
                      <a:pt x="3" y="555"/>
                      <a:pt x="3" y="555"/>
                      <a:pt x="3" y="555"/>
                    </a:cubicBezTo>
                    <a:cubicBezTo>
                      <a:pt x="4" y="554"/>
                      <a:pt x="4" y="554"/>
                      <a:pt x="4" y="554"/>
                    </a:cubicBezTo>
                    <a:cubicBezTo>
                      <a:pt x="4" y="554"/>
                      <a:pt x="4" y="554"/>
                      <a:pt x="4" y="554"/>
                    </a:cubicBezTo>
                    <a:cubicBezTo>
                      <a:pt x="3" y="555"/>
                      <a:pt x="3" y="555"/>
                      <a:pt x="3" y="555"/>
                    </a:cubicBezTo>
                    <a:cubicBezTo>
                      <a:pt x="4" y="554"/>
                      <a:pt x="4" y="554"/>
                      <a:pt x="4" y="554"/>
                    </a:cubicBezTo>
                    <a:cubicBezTo>
                      <a:pt x="3" y="555"/>
                      <a:pt x="3" y="555"/>
                      <a:pt x="3" y="555"/>
                    </a:cubicBezTo>
                    <a:cubicBezTo>
                      <a:pt x="4" y="555"/>
                      <a:pt x="4" y="555"/>
                      <a:pt x="4" y="555"/>
                    </a:cubicBezTo>
                    <a:cubicBezTo>
                      <a:pt x="4" y="555"/>
                      <a:pt x="4" y="554"/>
                      <a:pt x="4" y="554"/>
                    </a:cubicBezTo>
                    <a:cubicBezTo>
                      <a:pt x="3" y="555"/>
                      <a:pt x="3" y="555"/>
                      <a:pt x="3" y="555"/>
                    </a:cubicBezTo>
                    <a:cubicBezTo>
                      <a:pt x="4" y="555"/>
                      <a:pt x="4" y="555"/>
                      <a:pt x="4" y="555"/>
                    </a:cubicBezTo>
                    <a:cubicBezTo>
                      <a:pt x="3" y="555"/>
                      <a:pt x="3" y="555"/>
                      <a:pt x="3" y="555"/>
                    </a:cubicBezTo>
                    <a:cubicBezTo>
                      <a:pt x="4" y="556"/>
                      <a:pt x="4" y="556"/>
                      <a:pt x="4" y="556"/>
                    </a:cubicBezTo>
                    <a:cubicBezTo>
                      <a:pt x="4" y="555"/>
                      <a:pt x="4" y="555"/>
                      <a:pt x="4" y="555"/>
                    </a:cubicBezTo>
                    <a:cubicBezTo>
                      <a:pt x="3" y="555"/>
                      <a:pt x="3" y="555"/>
                      <a:pt x="3" y="555"/>
                    </a:cubicBezTo>
                    <a:cubicBezTo>
                      <a:pt x="4" y="556"/>
                      <a:pt x="4" y="556"/>
                      <a:pt x="4" y="556"/>
                    </a:cubicBezTo>
                    <a:cubicBezTo>
                      <a:pt x="4" y="556"/>
                      <a:pt x="4" y="556"/>
                      <a:pt x="4" y="556"/>
                    </a:cubicBezTo>
                    <a:cubicBezTo>
                      <a:pt x="3" y="555"/>
                      <a:pt x="3" y="555"/>
                      <a:pt x="3" y="555"/>
                    </a:cubicBezTo>
                    <a:cubicBezTo>
                      <a:pt x="3" y="557"/>
                      <a:pt x="3" y="557"/>
                      <a:pt x="3" y="557"/>
                    </a:cubicBezTo>
                    <a:cubicBezTo>
                      <a:pt x="4" y="556"/>
                      <a:pt x="4" y="556"/>
                      <a:pt x="4" y="556"/>
                    </a:cubicBezTo>
                    <a:cubicBezTo>
                      <a:pt x="3" y="555"/>
                      <a:pt x="3" y="555"/>
                      <a:pt x="3" y="555"/>
                    </a:cubicBezTo>
                    <a:cubicBezTo>
                      <a:pt x="3" y="557"/>
                      <a:pt x="3" y="557"/>
                      <a:pt x="3" y="557"/>
                    </a:cubicBezTo>
                    <a:cubicBezTo>
                      <a:pt x="3" y="555"/>
                      <a:pt x="3" y="555"/>
                      <a:pt x="3" y="555"/>
                    </a:cubicBezTo>
                    <a:cubicBezTo>
                      <a:pt x="3" y="557"/>
                      <a:pt x="3" y="557"/>
                      <a:pt x="3" y="557"/>
                    </a:cubicBezTo>
                    <a:cubicBezTo>
                      <a:pt x="3" y="557"/>
                      <a:pt x="3" y="557"/>
                      <a:pt x="3" y="557"/>
                    </a:cubicBezTo>
                    <a:cubicBezTo>
                      <a:pt x="3" y="555"/>
                      <a:pt x="3" y="555"/>
                      <a:pt x="3" y="555"/>
                    </a:cubicBezTo>
                    <a:cubicBezTo>
                      <a:pt x="3" y="557"/>
                      <a:pt x="3" y="557"/>
                      <a:pt x="3" y="557"/>
                    </a:cubicBezTo>
                    <a:cubicBezTo>
                      <a:pt x="3" y="555"/>
                      <a:pt x="3" y="555"/>
                      <a:pt x="3" y="555"/>
                    </a:cubicBezTo>
                    <a:cubicBezTo>
                      <a:pt x="3" y="557"/>
                      <a:pt x="3" y="557"/>
                      <a:pt x="3" y="557"/>
                    </a:cubicBezTo>
                    <a:cubicBezTo>
                      <a:pt x="3" y="557"/>
                      <a:pt x="3" y="557"/>
                      <a:pt x="3" y="557"/>
                    </a:cubicBezTo>
                    <a:cubicBezTo>
                      <a:pt x="3" y="555"/>
                      <a:pt x="3" y="555"/>
                      <a:pt x="3" y="555"/>
                    </a:cubicBezTo>
                    <a:cubicBezTo>
                      <a:pt x="3" y="557"/>
                      <a:pt x="3" y="557"/>
                      <a:pt x="3" y="557"/>
                    </a:cubicBezTo>
                    <a:cubicBezTo>
                      <a:pt x="3" y="557"/>
                      <a:pt x="3" y="557"/>
                      <a:pt x="3" y="557"/>
                    </a:cubicBezTo>
                    <a:cubicBezTo>
                      <a:pt x="3" y="557"/>
                      <a:pt x="4" y="557"/>
                      <a:pt x="5" y="558"/>
                    </a:cubicBezTo>
                    <a:cubicBezTo>
                      <a:pt x="10" y="560"/>
                      <a:pt x="19" y="564"/>
                      <a:pt x="28" y="569"/>
                    </a:cubicBezTo>
                    <a:cubicBezTo>
                      <a:pt x="32" y="571"/>
                      <a:pt x="36" y="572"/>
                      <a:pt x="39" y="574"/>
                    </a:cubicBezTo>
                    <a:cubicBezTo>
                      <a:pt x="40" y="575"/>
                      <a:pt x="42" y="575"/>
                      <a:pt x="43" y="576"/>
                    </a:cubicBezTo>
                    <a:cubicBezTo>
                      <a:pt x="43" y="576"/>
                      <a:pt x="43" y="576"/>
                      <a:pt x="44" y="576"/>
                    </a:cubicBezTo>
                    <a:cubicBezTo>
                      <a:pt x="44" y="576"/>
                      <a:pt x="44" y="576"/>
                      <a:pt x="44" y="576"/>
                    </a:cubicBezTo>
                    <a:cubicBezTo>
                      <a:pt x="44" y="576"/>
                      <a:pt x="44" y="576"/>
                      <a:pt x="45" y="576"/>
                    </a:cubicBezTo>
                    <a:cubicBezTo>
                      <a:pt x="45" y="576"/>
                      <a:pt x="45" y="576"/>
                      <a:pt x="45" y="576"/>
                    </a:cubicBezTo>
                    <a:cubicBezTo>
                      <a:pt x="45" y="576"/>
                      <a:pt x="46" y="576"/>
                      <a:pt x="46" y="576"/>
                    </a:cubicBezTo>
                    <a:cubicBezTo>
                      <a:pt x="46" y="576"/>
                      <a:pt x="46" y="576"/>
                      <a:pt x="46" y="576"/>
                    </a:cubicBezTo>
                    <a:cubicBezTo>
                      <a:pt x="46" y="575"/>
                      <a:pt x="46" y="575"/>
                      <a:pt x="46" y="575"/>
                    </a:cubicBezTo>
                    <a:cubicBezTo>
                      <a:pt x="46" y="574"/>
                      <a:pt x="46" y="574"/>
                      <a:pt x="46" y="574"/>
                    </a:cubicBezTo>
                    <a:cubicBezTo>
                      <a:pt x="46" y="573"/>
                      <a:pt x="46" y="573"/>
                      <a:pt x="46" y="573"/>
                    </a:cubicBezTo>
                    <a:cubicBezTo>
                      <a:pt x="45" y="573"/>
                      <a:pt x="44" y="572"/>
                      <a:pt x="43" y="571"/>
                    </a:cubicBezTo>
                    <a:cubicBezTo>
                      <a:pt x="33" y="565"/>
                      <a:pt x="3" y="547"/>
                      <a:pt x="3" y="547"/>
                    </a:cubicBezTo>
                    <a:cubicBezTo>
                      <a:pt x="2" y="548"/>
                      <a:pt x="2" y="548"/>
                      <a:pt x="2" y="548"/>
                    </a:cubicBezTo>
                    <a:cubicBezTo>
                      <a:pt x="2" y="550"/>
                      <a:pt x="2" y="550"/>
                      <a:pt x="2" y="550"/>
                    </a:cubicBezTo>
                    <a:cubicBezTo>
                      <a:pt x="45" y="571"/>
                      <a:pt x="45" y="571"/>
                      <a:pt x="45" y="571"/>
                    </a:cubicBezTo>
                    <a:cubicBezTo>
                      <a:pt x="45" y="571"/>
                      <a:pt x="46" y="571"/>
                      <a:pt x="47" y="571"/>
                    </a:cubicBezTo>
                    <a:cubicBezTo>
                      <a:pt x="47" y="570"/>
                      <a:pt x="47" y="570"/>
                      <a:pt x="47" y="570"/>
                    </a:cubicBezTo>
                    <a:cubicBezTo>
                      <a:pt x="47" y="569"/>
                      <a:pt x="47" y="569"/>
                      <a:pt x="47" y="569"/>
                    </a:cubicBezTo>
                    <a:cubicBezTo>
                      <a:pt x="46" y="568"/>
                      <a:pt x="46" y="568"/>
                      <a:pt x="46" y="568"/>
                    </a:cubicBezTo>
                    <a:cubicBezTo>
                      <a:pt x="46" y="568"/>
                      <a:pt x="45" y="567"/>
                      <a:pt x="43" y="566"/>
                    </a:cubicBezTo>
                    <a:cubicBezTo>
                      <a:pt x="38" y="563"/>
                      <a:pt x="28" y="557"/>
                      <a:pt x="19" y="552"/>
                    </a:cubicBezTo>
                    <a:cubicBezTo>
                      <a:pt x="15" y="549"/>
                      <a:pt x="11" y="547"/>
                      <a:pt x="8" y="545"/>
                    </a:cubicBezTo>
                    <a:cubicBezTo>
                      <a:pt x="6" y="544"/>
                      <a:pt x="5" y="543"/>
                      <a:pt x="4" y="543"/>
                    </a:cubicBezTo>
                    <a:cubicBezTo>
                      <a:pt x="4"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2" y="543"/>
                      <a:pt x="2" y="543"/>
                      <a:pt x="2" y="543"/>
                    </a:cubicBezTo>
                    <a:cubicBezTo>
                      <a:pt x="4" y="543"/>
                      <a:pt x="4" y="543"/>
                      <a:pt x="4" y="543"/>
                    </a:cubicBezTo>
                    <a:cubicBezTo>
                      <a:pt x="3" y="542"/>
                      <a:pt x="3" y="542"/>
                      <a:pt x="3" y="542"/>
                    </a:cubicBezTo>
                    <a:cubicBezTo>
                      <a:pt x="2" y="543"/>
                      <a:pt x="2" y="543"/>
                      <a:pt x="2" y="543"/>
                    </a:cubicBezTo>
                    <a:cubicBezTo>
                      <a:pt x="4" y="543"/>
                      <a:pt x="4" y="543"/>
                      <a:pt x="4" y="543"/>
                    </a:cubicBezTo>
                    <a:cubicBezTo>
                      <a:pt x="2" y="543"/>
                      <a:pt x="2" y="543"/>
                      <a:pt x="2" y="543"/>
                    </a:cubicBezTo>
                    <a:cubicBezTo>
                      <a:pt x="3" y="543"/>
                      <a:pt x="3" y="543"/>
                      <a:pt x="3" y="543"/>
                    </a:cubicBezTo>
                    <a:cubicBezTo>
                      <a:pt x="4" y="543"/>
                      <a:pt x="4" y="543"/>
                      <a:pt x="4" y="543"/>
                    </a:cubicBezTo>
                    <a:cubicBezTo>
                      <a:pt x="2" y="543"/>
                      <a:pt x="2" y="543"/>
                      <a:pt x="2" y="543"/>
                    </a:cubicBezTo>
                    <a:cubicBezTo>
                      <a:pt x="3" y="543"/>
                      <a:pt x="3" y="543"/>
                      <a:pt x="3" y="543"/>
                    </a:cubicBezTo>
                    <a:cubicBezTo>
                      <a:pt x="2" y="543"/>
                      <a:pt x="2" y="543"/>
                      <a:pt x="2" y="543"/>
                    </a:cubicBezTo>
                    <a:cubicBezTo>
                      <a:pt x="1" y="544"/>
                      <a:pt x="1" y="544"/>
                      <a:pt x="1" y="544"/>
                    </a:cubicBezTo>
                    <a:cubicBezTo>
                      <a:pt x="1" y="544"/>
                      <a:pt x="12" y="549"/>
                      <a:pt x="22" y="554"/>
                    </a:cubicBezTo>
                    <a:cubicBezTo>
                      <a:pt x="27" y="557"/>
                      <a:pt x="32" y="559"/>
                      <a:pt x="36" y="561"/>
                    </a:cubicBezTo>
                    <a:cubicBezTo>
                      <a:pt x="38" y="562"/>
                      <a:pt x="40" y="563"/>
                      <a:pt x="41" y="564"/>
                    </a:cubicBezTo>
                    <a:cubicBezTo>
                      <a:pt x="42" y="564"/>
                      <a:pt x="43" y="564"/>
                      <a:pt x="43" y="564"/>
                    </a:cubicBezTo>
                    <a:cubicBezTo>
                      <a:pt x="44" y="565"/>
                      <a:pt x="44" y="565"/>
                      <a:pt x="44" y="565"/>
                    </a:cubicBezTo>
                    <a:cubicBezTo>
                      <a:pt x="44" y="565"/>
                      <a:pt x="44" y="565"/>
                      <a:pt x="44" y="565"/>
                    </a:cubicBezTo>
                    <a:cubicBezTo>
                      <a:pt x="45" y="565"/>
                      <a:pt x="45" y="565"/>
                      <a:pt x="45" y="565"/>
                    </a:cubicBezTo>
                    <a:cubicBezTo>
                      <a:pt x="45" y="565"/>
                      <a:pt x="45" y="564"/>
                      <a:pt x="46" y="564"/>
                    </a:cubicBezTo>
                    <a:cubicBezTo>
                      <a:pt x="46" y="564"/>
                      <a:pt x="46" y="563"/>
                      <a:pt x="46" y="563"/>
                    </a:cubicBezTo>
                    <a:cubicBezTo>
                      <a:pt x="46" y="563"/>
                      <a:pt x="46" y="562"/>
                      <a:pt x="45" y="562"/>
                    </a:cubicBezTo>
                    <a:cubicBezTo>
                      <a:pt x="24" y="549"/>
                      <a:pt x="24" y="549"/>
                      <a:pt x="24" y="549"/>
                    </a:cubicBezTo>
                    <a:cubicBezTo>
                      <a:pt x="43" y="558"/>
                      <a:pt x="43" y="558"/>
                      <a:pt x="43" y="558"/>
                    </a:cubicBezTo>
                    <a:cubicBezTo>
                      <a:pt x="44" y="558"/>
                      <a:pt x="45" y="558"/>
                      <a:pt x="45" y="557"/>
                    </a:cubicBezTo>
                    <a:cubicBezTo>
                      <a:pt x="45" y="556"/>
                      <a:pt x="45" y="555"/>
                      <a:pt x="44" y="555"/>
                    </a:cubicBezTo>
                    <a:cubicBezTo>
                      <a:pt x="44" y="555"/>
                      <a:pt x="42" y="554"/>
                      <a:pt x="38" y="551"/>
                    </a:cubicBezTo>
                    <a:cubicBezTo>
                      <a:pt x="32" y="548"/>
                      <a:pt x="23" y="542"/>
                      <a:pt x="16" y="538"/>
                    </a:cubicBezTo>
                    <a:cubicBezTo>
                      <a:pt x="12" y="536"/>
                      <a:pt x="9" y="533"/>
                      <a:pt x="7" y="532"/>
                    </a:cubicBezTo>
                    <a:cubicBezTo>
                      <a:pt x="5" y="531"/>
                      <a:pt x="4" y="531"/>
                      <a:pt x="4" y="530"/>
                    </a:cubicBezTo>
                    <a:cubicBezTo>
                      <a:pt x="3" y="530"/>
                      <a:pt x="3" y="530"/>
                      <a:pt x="3" y="530"/>
                    </a:cubicBezTo>
                    <a:cubicBezTo>
                      <a:pt x="3" y="529"/>
                      <a:pt x="3" y="529"/>
                      <a:pt x="3" y="529"/>
                    </a:cubicBezTo>
                    <a:cubicBezTo>
                      <a:pt x="3" y="530"/>
                      <a:pt x="3" y="530"/>
                      <a:pt x="3" y="530"/>
                    </a:cubicBezTo>
                    <a:cubicBezTo>
                      <a:pt x="3" y="529"/>
                      <a:pt x="3" y="529"/>
                      <a:pt x="3" y="529"/>
                    </a:cubicBezTo>
                    <a:cubicBezTo>
                      <a:pt x="3" y="529"/>
                      <a:pt x="3" y="529"/>
                      <a:pt x="3" y="529"/>
                    </a:cubicBezTo>
                    <a:cubicBezTo>
                      <a:pt x="3" y="530"/>
                      <a:pt x="3" y="530"/>
                      <a:pt x="3" y="530"/>
                    </a:cubicBezTo>
                    <a:cubicBezTo>
                      <a:pt x="3" y="529"/>
                      <a:pt x="3" y="529"/>
                      <a:pt x="3" y="529"/>
                    </a:cubicBezTo>
                    <a:cubicBezTo>
                      <a:pt x="2" y="530"/>
                      <a:pt x="2" y="530"/>
                      <a:pt x="2" y="530"/>
                    </a:cubicBezTo>
                    <a:cubicBezTo>
                      <a:pt x="3" y="530"/>
                      <a:pt x="3" y="530"/>
                      <a:pt x="3" y="530"/>
                    </a:cubicBezTo>
                    <a:cubicBezTo>
                      <a:pt x="3" y="529"/>
                      <a:pt x="3" y="529"/>
                      <a:pt x="3" y="529"/>
                    </a:cubicBezTo>
                    <a:cubicBezTo>
                      <a:pt x="2" y="530"/>
                      <a:pt x="2" y="530"/>
                      <a:pt x="2" y="530"/>
                    </a:cubicBezTo>
                    <a:cubicBezTo>
                      <a:pt x="3" y="530"/>
                      <a:pt x="3" y="530"/>
                      <a:pt x="3" y="530"/>
                    </a:cubicBezTo>
                    <a:cubicBezTo>
                      <a:pt x="2" y="530"/>
                      <a:pt x="2" y="530"/>
                      <a:pt x="2" y="530"/>
                    </a:cubicBezTo>
                    <a:cubicBezTo>
                      <a:pt x="3" y="530"/>
                      <a:pt x="3" y="530"/>
                      <a:pt x="3" y="530"/>
                    </a:cubicBezTo>
                    <a:cubicBezTo>
                      <a:pt x="3" y="530"/>
                      <a:pt x="3" y="530"/>
                      <a:pt x="3" y="530"/>
                    </a:cubicBezTo>
                    <a:cubicBezTo>
                      <a:pt x="2" y="530"/>
                      <a:pt x="2" y="530"/>
                      <a:pt x="2" y="530"/>
                    </a:cubicBezTo>
                    <a:cubicBezTo>
                      <a:pt x="3" y="530"/>
                      <a:pt x="3" y="530"/>
                      <a:pt x="3" y="530"/>
                    </a:cubicBezTo>
                    <a:cubicBezTo>
                      <a:pt x="2" y="530"/>
                      <a:pt x="2" y="530"/>
                      <a:pt x="2" y="530"/>
                    </a:cubicBezTo>
                    <a:cubicBezTo>
                      <a:pt x="3" y="531"/>
                      <a:pt x="3" y="531"/>
                      <a:pt x="3" y="531"/>
                    </a:cubicBezTo>
                    <a:cubicBezTo>
                      <a:pt x="3" y="530"/>
                      <a:pt x="3" y="530"/>
                      <a:pt x="3" y="530"/>
                    </a:cubicBezTo>
                    <a:cubicBezTo>
                      <a:pt x="2" y="530"/>
                      <a:pt x="2" y="530"/>
                      <a:pt x="2" y="530"/>
                    </a:cubicBezTo>
                    <a:cubicBezTo>
                      <a:pt x="3" y="531"/>
                      <a:pt x="3" y="531"/>
                      <a:pt x="3" y="531"/>
                    </a:cubicBezTo>
                    <a:cubicBezTo>
                      <a:pt x="2" y="530"/>
                      <a:pt x="2" y="530"/>
                      <a:pt x="2" y="530"/>
                    </a:cubicBezTo>
                    <a:cubicBezTo>
                      <a:pt x="1" y="532"/>
                      <a:pt x="1" y="532"/>
                      <a:pt x="1" y="532"/>
                    </a:cubicBezTo>
                    <a:cubicBezTo>
                      <a:pt x="43" y="551"/>
                      <a:pt x="43" y="551"/>
                      <a:pt x="43" y="551"/>
                    </a:cubicBezTo>
                    <a:cubicBezTo>
                      <a:pt x="44" y="552"/>
                      <a:pt x="45" y="552"/>
                      <a:pt x="45" y="551"/>
                    </a:cubicBezTo>
                    <a:cubicBezTo>
                      <a:pt x="45" y="550"/>
                      <a:pt x="45" y="549"/>
                      <a:pt x="45" y="549"/>
                    </a:cubicBezTo>
                    <a:cubicBezTo>
                      <a:pt x="21" y="534"/>
                      <a:pt x="21" y="534"/>
                      <a:pt x="21" y="534"/>
                    </a:cubicBezTo>
                    <a:cubicBezTo>
                      <a:pt x="44" y="544"/>
                      <a:pt x="44" y="544"/>
                      <a:pt x="44" y="544"/>
                    </a:cubicBezTo>
                    <a:cubicBezTo>
                      <a:pt x="45" y="545"/>
                      <a:pt x="46" y="544"/>
                      <a:pt x="46" y="544"/>
                    </a:cubicBezTo>
                    <a:cubicBezTo>
                      <a:pt x="46" y="543"/>
                      <a:pt x="46" y="542"/>
                      <a:pt x="45" y="542"/>
                    </a:cubicBezTo>
                    <a:cubicBezTo>
                      <a:pt x="45" y="542"/>
                      <a:pt x="43" y="540"/>
                      <a:pt x="39" y="538"/>
                    </a:cubicBezTo>
                    <a:cubicBezTo>
                      <a:pt x="33" y="534"/>
                      <a:pt x="24" y="529"/>
                      <a:pt x="16" y="524"/>
                    </a:cubicBezTo>
                    <a:cubicBezTo>
                      <a:pt x="12" y="522"/>
                      <a:pt x="9" y="520"/>
                      <a:pt x="7" y="518"/>
                    </a:cubicBezTo>
                    <a:cubicBezTo>
                      <a:pt x="5" y="517"/>
                      <a:pt x="4" y="517"/>
                      <a:pt x="4"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2" y="516"/>
                      <a:pt x="2" y="516"/>
                      <a:pt x="2" y="516"/>
                    </a:cubicBezTo>
                    <a:cubicBezTo>
                      <a:pt x="3" y="516"/>
                      <a:pt x="3" y="516"/>
                      <a:pt x="3" y="516"/>
                    </a:cubicBezTo>
                    <a:cubicBezTo>
                      <a:pt x="3" y="516"/>
                      <a:pt x="3" y="516"/>
                      <a:pt x="3" y="516"/>
                    </a:cubicBezTo>
                    <a:cubicBezTo>
                      <a:pt x="2" y="516"/>
                      <a:pt x="2" y="516"/>
                      <a:pt x="2" y="516"/>
                    </a:cubicBezTo>
                    <a:cubicBezTo>
                      <a:pt x="3" y="516"/>
                      <a:pt x="3" y="516"/>
                      <a:pt x="3" y="516"/>
                    </a:cubicBezTo>
                    <a:cubicBezTo>
                      <a:pt x="2" y="516"/>
                      <a:pt x="2" y="516"/>
                      <a:pt x="2" y="516"/>
                    </a:cubicBezTo>
                    <a:cubicBezTo>
                      <a:pt x="3" y="517"/>
                      <a:pt x="3" y="517"/>
                      <a:pt x="3" y="517"/>
                    </a:cubicBezTo>
                    <a:cubicBezTo>
                      <a:pt x="3" y="516"/>
                      <a:pt x="3" y="516"/>
                      <a:pt x="3" y="516"/>
                    </a:cubicBezTo>
                    <a:cubicBezTo>
                      <a:pt x="2" y="516"/>
                      <a:pt x="2" y="516"/>
                      <a:pt x="2" y="516"/>
                    </a:cubicBezTo>
                    <a:cubicBezTo>
                      <a:pt x="3" y="517"/>
                      <a:pt x="3" y="517"/>
                      <a:pt x="3" y="517"/>
                    </a:cubicBezTo>
                    <a:cubicBezTo>
                      <a:pt x="3" y="517"/>
                      <a:pt x="3" y="517"/>
                      <a:pt x="3" y="517"/>
                    </a:cubicBezTo>
                    <a:cubicBezTo>
                      <a:pt x="2" y="516"/>
                      <a:pt x="2" y="516"/>
                      <a:pt x="2" y="516"/>
                    </a:cubicBezTo>
                    <a:cubicBezTo>
                      <a:pt x="2" y="518"/>
                      <a:pt x="2" y="518"/>
                      <a:pt x="2" y="518"/>
                    </a:cubicBezTo>
                    <a:cubicBezTo>
                      <a:pt x="3" y="518"/>
                      <a:pt x="3" y="517"/>
                      <a:pt x="3" y="517"/>
                    </a:cubicBezTo>
                    <a:cubicBezTo>
                      <a:pt x="2" y="516"/>
                      <a:pt x="2" y="516"/>
                      <a:pt x="2" y="516"/>
                    </a:cubicBezTo>
                    <a:cubicBezTo>
                      <a:pt x="2" y="518"/>
                      <a:pt x="2" y="518"/>
                      <a:pt x="2" y="518"/>
                    </a:cubicBezTo>
                    <a:cubicBezTo>
                      <a:pt x="2" y="516"/>
                      <a:pt x="2" y="516"/>
                      <a:pt x="2" y="516"/>
                    </a:cubicBezTo>
                    <a:cubicBezTo>
                      <a:pt x="2" y="518"/>
                      <a:pt x="2" y="518"/>
                      <a:pt x="2" y="518"/>
                    </a:cubicBezTo>
                    <a:cubicBezTo>
                      <a:pt x="2" y="518"/>
                      <a:pt x="2" y="518"/>
                      <a:pt x="2" y="518"/>
                    </a:cubicBezTo>
                    <a:cubicBezTo>
                      <a:pt x="2" y="516"/>
                      <a:pt x="2" y="516"/>
                      <a:pt x="2" y="516"/>
                    </a:cubicBezTo>
                    <a:cubicBezTo>
                      <a:pt x="2" y="518"/>
                      <a:pt x="2" y="518"/>
                      <a:pt x="2" y="518"/>
                    </a:cubicBezTo>
                    <a:cubicBezTo>
                      <a:pt x="2" y="517"/>
                      <a:pt x="2" y="517"/>
                      <a:pt x="2" y="517"/>
                    </a:cubicBezTo>
                    <a:cubicBezTo>
                      <a:pt x="2" y="518"/>
                      <a:pt x="2" y="518"/>
                      <a:pt x="2" y="518"/>
                    </a:cubicBezTo>
                    <a:cubicBezTo>
                      <a:pt x="2" y="518"/>
                      <a:pt x="2" y="518"/>
                      <a:pt x="2" y="518"/>
                    </a:cubicBezTo>
                    <a:cubicBezTo>
                      <a:pt x="2" y="517"/>
                      <a:pt x="2" y="517"/>
                      <a:pt x="2" y="517"/>
                    </a:cubicBezTo>
                    <a:cubicBezTo>
                      <a:pt x="2" y="518"/>
                      <a:pt x="2" y="518"/>
                      <a:pt x="2" y="518"/>
                    </a:cubicBezTo>
                    <a:cubicBezTo>
                      <a:pt x="2" y="518"/>
                      <a:pt x="2" y="518"/>
                      <a:pt x="3" y="518"/>
                    </a:cubicBezTo>
                    <a:cubicBezTo>
                      <a:pt x="6" y="519"/>
                      <a:pt x="16" y="525"/>
                      <a:pt x="26" y="530"/>
                    </a:cubicBezTo>
                    <a:cubicBezTo>
                      <a:pt x="31" y="532"/>
                      <a:pt x="35" y="535"/>
                      <a:pt x="39" y="537"/>
                    </a:cubicBezTo>
                    <a:cubicBezTo>
                      <a:pt x="42" y="538"/>
                      <a:pt x="44" y="539"/>
                      <a:pt x="44" y="539"/>
                    </a:cubicBezTo>
                    <a:cubicBezTo>
                      <a:pt x="45" y="540"/>
                      <a:pt x="46" y="540"/>
                      <a:pt x="46" y="539"/>
                    </a:cubicBezTo>
                    <a:cubicBezTo>
                      <a:pt x="47" y="538"/>
                      <a:pt x="46" y="537"/>
                      <a:pt x="46" y="537"/>
                    </a:cubicBezTo>
                    <a:cubicBezTo>
                      <a:pt x="46" y="537"/>
                      <a:pt x="43" y="535"/>
                      <a:pt x="39" y="533"/>
                    </a:cubicBezTo>
                    <a:cubicBezTo>
                      <a:pt x="33" y="529"/>
                      <a:pt x="24" y="524"/>
                      <a:pt x="17" y="519"/>
                    </a:cubicBezTo>
                    <a:cubicBezTo>
                      <a:pt x="13" y="517"/>
                      <a:pt x="10" y="515"/>
                      <a:pt x="7" y="514"/>
                    </a:cubicBezTo>
                    <a:cubicBezTo>
                      <a:pt x="6" y="513"/>
                      <a:pt x="5" y="512"/>
                      <a:pt x="5" y="512"/>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3" y="512"/>
                      <a:pt x="3" y="512"/>
                      <a:pt x="3" y="512"/>
                    </a:cubicBezTo>
                    <a:cubicBezTo>
                      <a:pt x="4" y="511"/>
                      <a:pt x="4" y="511"/>
                      <a:pt x="4" y="511"/>
                    </a:cubicBezTo>
                    <a:cubicBezTo>
                      <a:pt x="4" y="511"/>
                      <a:pt x="4" y="511"/>
                      <a:pt x="4" y="511"/>
                    </a:cubicBezTo>
                    <a:cubicBezTo>
                      <a:pt x="3" y="512"/>
                      <a:pt x="3" y="512"/>
                      <a:pt x="3" y="512"/>
                    </a:cubicBezTo>
                    <a:cubicBezTo>
                      <a:pt x="4" y="511"/>
                      <a:pt x="4" y="511"/>
                      <a:pt x="4" y="511"/>
                    </a:cubicBezTo>
                    <a:cubicBezTo>
                      <a:pt x="3" y="512"/>
                      <a:pt x="3" y="512"/>
                      <a:pt x="3" y="512"/>
                    </a:cubicBezTo>
                    <a:cubicBezTo>
                      <a:pt x="4" y="512"/>
                      <a:pt x="4" y="512"/>
                      <a:pt x="4" y="512"/>
                    </a:cubicBezTo>
                    <a:cubicBezTo>
                      <a:pt x="4" y="511"/>
                      <a:pt x="4" y="511"/>
                      <a:pt x="4" y="511"/>
                    </a:cubicBezTo>
                    <a:cubicBezTo>
                      <a:pt x="3" y="512"/>
                      <a:pt x="3" y="512"/>
                      <a:pt x="3" y="512"/>
                    </a:cubicBezTo>
                    <a:cubicBezTo>
                      <a:pt x="4" y="512"/>
                      <a:pt x="4" y="512"/>
                      <a:pt x="4" y="512"/>
                    </a:cubicBezTo>
                    <a:cubicBezTo>
                      <a:pt x="3" y="512"/>
                      <a:pt x="3" y="512"/>
                      <a:pt x="3" y="512"/>
                    </a:cubicBezTo>
                    <a:cubicBezTo>
                      <a:pt x="4" y="513"/>
                      <a:pt x="4" y="513"/>
                      <a:pt x="4" y="513"/>
                    </a:cubicBezTo>
                    <a:cubicBezTo>
                      <a:pt x="4" y="512"/>
                      <a:pt x="4" y="512"/>
                      <a:pt x="4" y="512"/>
                    </a:cubicBezTo>
                    <a:cubicBezTo>
                      <a:pt x="3" y="512"/>
                      <a:pt x="3" y="512"/>
                      <a:pt x="3" y="512"/>
                    </a:cubicBezTo>
                    <a:cubicBezTo>
                      <a:pt x="4" y="513"/>
                      <a:pt x="4" y="513"/>
                      <a:pt x="4" y="513"/>
                    </a:cubicBezTo>
                    <a:cubicBezTo>
                      <a:pt x="4" y="513"/>
                      <a:pt x="4" y="513"/>
                      <a:pt x="4" y="513"/>
                    </a:cubicBezTo>
                    <a:cubicBezTo>
                      <a:pt x="3" y="512"/>
                      <a:pt x="3" y="512"/>
                      <a:pt x="3" y="512"/>
                    </a:cubicBezTo>
                    <a:cubicBezTo>
                      <a:pt x="3" y="513"/>
                      <a:pt x="3" y="513"/>
                      <a:pt x="3" y="513"/>
                    </a:cubicBezTo>
                    <a:cubicBezTo>
                      <a:pt x="3" y="513"/>
                      <a:pt x="4" y="513"/>
                      <a:pt x="4" y="513"/>
                    </a:cubicBezTo>
                    <a:cubicBezTo>
                      <a:pt x="3" y="512"/>
                      <a:pt x="3" y="512"/>
                      <a:pt x="3" y="512"/>
                    </a:cubicBezTo>
                    <a:cubicBezTo>
                      <a:pt x="3" y="513"/>
                      <a:pt x="3" y="513"/>
                      <a:pt x="3" y="513"/>
                    </a:cubicBezTo>
                    <a:cubicBezTo>
                      <a:pt x="3" y="512"/>
                      <a:pt x="3" y="512"/>
                      <a:pt x="3" y="512"/>
                    </a:cubicBezTo>
                    <a:cubicBezTo>
                      <a:pt x="3" y="513"/>
                      <a:pt x="3" y="513"/>
                      <a:pt x="3" y="513"/>
                    </a:cubicBezTo>
                    <a:cubicBezTo>
                      <a:pt x="3" y="513"/>
                      <a:pt x="3" y="513"/>
                      <a:pt x="3" y="513"/>
                    </a:cubicBezTo>
                    <a:cubicBezTo>
                      <a:pt x="3" y="512"/>
                      <a:pt x="3" y="512"/>
                      <a:pt x="3" y="512"/>
                    </a:cubicBezTo>
                    <a:cubicBezTo>
                      <a:pt x="3" y="513"/>
                      <a:pt x="3" y="513"/>
                      <a:pt x="3" y="513"/>
                    </a:cubicBezTo>
                    <a:cubicBezTo>
                      <a:pt x="3" y="512"/>
                      <a:pt x="3" y="512"/>
                      <a:pt x="3" y="512"/>
                    </a:cubicBezTo>
                    <a:cubicBezTo>
                      <a:pt x="2" y="513"/>
                      <a:pt x="2" y="513"/>
                      <a:pt x="2" y="513"/>
                    </a:cubicBezTo>
                    <a:cubicBezTo>
                      <a:pt x="3" y="513"/>
                      <a:pt x="3" y="513"/>
                      <a:pt x="3" y="513"/>
                    </a:cubicBezTo>
                    <a:cubicBezTo>
                      <a:pt x="3" y="512"/>
                      <a:pt x="3" y="512"/>
                      <a:pt x="3" y="512"/>
                    </a:cubicBezTo>
                    <a:cubicBezTo>
                      <a:pt x="2" y="513"/>
                      <a:pt x="2" y="513"/>
                      <a:pt x="2" y="513"/>
                    </a:cubicBezTo>
                    <a:cubicBezTo>
                      <a:pt x="2" y="513"/>
                      <a:pt x="2" y="513"/>
                      <a:pt x="2" y="513"/>
                    </a:cubicBezTo>
                    <a:cubicBezTo>
                      <a:pt x="2" y="513"/>
                      <a:pt x="2" y="513"/>
                      <a:pt x="2" y="513"/>
                    </a:cubicBezTo>
                    <a:cubicBezTo>
                      <a:pt x="2" y="513"/>
                      <a:pt x="2" y="513"/>
                      <a:pt x="2" y="513"/>
                    </a:cubicBezTo>
                    <a:cubicBezTo>
                      <a:pt x="2" y="513"/>
                      <a:pt x="2" y="513"/>
                      <a:pt x="2" y="513"/>
                    </a:cubicBezTo>
                    <a:cubicBezTo>
                      <a:pt x="2" y="513"/>
                      <a:pt x="2" y="513"/>
                      <a:pt x="2" y="513"/>
                    </a:cubicBezTo>
                    <a:cubicBezTo>
                      <a:pt x="3" y="513"/>
                      <a:pt x="3" y="514"/>
                      <a:pt x="5" y="514"/>
                    </a:cubicBezTo>
                    <a:cubicBezTo>
                      <a:pt x="9" y="516"/>
                      <a:pt x="18" y="521"/>
                      <a:pt x="26" y="525"/>
                    </a:cubicBezTo>
                    <a:cubicBezTo>
                      <a:pt x="30" y="527"/>
                      <a:pt x="34" y="529"/>
                      <a:pt x="37" y="530"/>
                    </a:cubicBezTo>
                    <a:cubicBezTo>
                      <a:pt x="39" y="531"/>
                      <a:pt x="40" y="532"/>
                      <a:pt x="41" y="532"/>
                    </a:cubicBezTo>
                    <a:cubicBezTo>
                      <a:pt x="41" y="532"/>
                      <a:pt x="42" y="533"/>
                      <a:pt x="42" y="533"/>
                    </a:cubicBezTo>
                    <a:cubicBezTo>
                      <a:pt x="42" y="533"/>
                      <a:pt x="42" y="533"/>
                      <a:pt x="42" y="533"/>
                    </a:cubicBezTo>
                    <a:cubicBezTo>
                      <a:pt x="43" y="533"/>
                      <a:pt x="43" y="533"/>
                      <a:pt x="43" y="533"/>
                    </a:cubicBezTo>
                    <a:cubicBezTo>
                      <a:pt x="43" y="533"/>
                      <a:pt x="43" y="533"/>
                      <a:pt x="43" y="533"/>
                    </a:cubicBezTo>
                    <a:cubicBezTo>
                      <a:pt x="44" y="533"/>
                      <a:pt x="44" y="533"/>
                      <a:pt x="44" y="532"/>
                    </a:cubicBezTo>
                    <a:cubicBezTo>
                      <a:pt x="45" y="532"/>
                      <a:pt x="45" y="532"/>
                      <a:pt x="45" y="531"/>
                    </a:cubicBezTo>
                    <a:cubicBezTo>
                      <a:pt x="44" y="531"/>
                      <a:pt x="44" y="530"/>
                      <a:pt x="44" y="530"/>
                    </a:cubicBezTo>
                    <a:cubicBezTo>
                      <a:pt x="44" y="530"/>
                      <a:pt x="41" y="529"/>
                      <a:pt x="37" y="526"/>
                    </a:cubicBezTo>
                    <a:cubicBezTo>
                      <a:pt x="32" y="523"/>
                      <a:pt x="23" y="518"/>
                      <a:pt x="16" y="514"/>
                    </a:cubicBezTo>
                    <a:cubicBezTo>
                      <a:pt x="13" y="511"/>
                      <a:pt x="9" y="509"/>
                      <a:pt x="7" y="508"/>
                    </a:cubicBezTo>
                    <a:cubicBezTo>
                      <a:pt x="6" y="507"/>
                      <a:pt x="5" y="506"/>
                      <a:pt x="4" y="506"/>
                    </a:cubicBezTo>
                    <a:cubicBezTo>
                      <a:pt x="4" y="505"/>
                      <a:pt x="4" y="505"/>
                      <a:pt x="4" y="505"/>
                    </a:cubicBezTo>
                    <a:cubicBezTo>
                      <a:pt x="4" y="505"/>
                      <a:pt x="4" y="505"/>
                      <a:pt x="4" y="505"/>
                    </a:cubicBezTo>
                    <a:cubicBezTo>
                      <a:pt x="3" y="506"/>
                      <a:pt x="3" y="506"/>
                      <a:pt x="3" y="506"/>
                    </a:cubicBezTo>
                    <a:cubicBezTo>
                      <a:pt x="4" y="506"/>
                      <a:pt x="4" y="506"/>
                      <a:pt x="4" y="506"/>
                    </a:cubicBezTo>
                    <a:cubicBezTo>
                      <a:pt x="4" y="505"/>
                      <a:pt x="4" y="505"/>
                      <a:pt x="4" y="505"/>
                    </a:cubicBezTo>
                    <a:cubicBezTo>
                      <a:pt x="3" y="506"/>
                      <a:pt x="3" y="506"/>
                      <a:pt x="3" y="506"/>
                    </a:cubicBezTo>
                    <a:cubicBezTo>
                      <a:pt x="4" y="506"/>
                      <a:pt x="4" y="506"/>
                      <a:pt x="4" y="506"/>
                    </a:cubicBezTo>
                    <a:cubicBezTo>
                      <a:pt x="3" y="506"/>
                      <a:pt x="3" y="506"/>
                      <a:pt x="3" y="506"/>
                    </a:cubicBezTo>
                    <a:cubicBezTo>
                      <a:pt x="4" y="506"/>
                      <a:pt x="4" y="506"/>
                      <a:pt x="4" y="506"/>
                    </a:cubicBezTo>
                    <a:cubicBezTo>
                      <a:pt x="4" y="506"/>
                      <a:pt x="4" y="506"/>
                      <a:pt x="4" y="506"/>
                    </a:cubicBezTo>
                    <a:cubicBezTo>
                      <a:pt x="3" y="506"/>
                      <a:pt x="3" y="506"/>
                      <a:pt x="3" y="506"/>
                    </a:cubicBezTo>
                    <a:cubicBezTo>
                      <a:pt x="4" y="506"/>
                      <a:pt x="4" y="506"/>
                      <a:pt x="4" y="506"/>
                    </a:cubicBezTo>
                    <a:cubicBezTo>
                      <a:pt x="3" y="506"/>
                      <a:pt x="3" y="506"/>
                      <a:pt x="3" y="506"/>
                    </a:cubicBezTo>
                    <a:cubicBezTo>
                      <a:pt x="4" y="507"/>
                      <a:pt x="4" y="507"/>
                      <a:pt x="4" y="507"/>
                    </a:cubicBezTo>
                    <a:cubicBezTo>
                      <a:pt x="4" y="506"/>
                      <a:pt x="4" y="506"/>
                      <a:pt x="4" y="506"/>
                    </a:cubicBezTo>
                    <a:cubicBezTo>
                      <a:pt x="3" y="506"/>
                      <a:pt x="3" y="506"/>
                      <a:pt x="3" y="506"/>
                    </a:cubicBezTo>
                    <a:cubicBezTo>
                      <a:pt x="4" y="507"/>
                      <a:pt x="4" y="507"/>
                      <a:pt x="4" y="507"/>
                    </a:cubicBezTo>
                    <a:cubicBezTo>
                      <a:pt x="3" y="506"/>
                      <a:pt x="3" y="506"/>
                      <a:pt x="3" y="506"/>
                    </a:cubicBezTo>
                    <a:cubicBezTo>
                      <a:pt x="2" y="507"/>
                      <a:pt x="2" y="507"/>
                      <a:pt x="2" y="507"/>
                    </a:cubicBezTo>
                    <a:cubicBezTo>
                      <a:pt x="2" y="507"/>
                      <a:pt x="12" y="513"/>
                      <a:pt x="22" y="518"/>
                    </a:cubicBezTo>
                    <a:cubicBezTo>
                      <a:pt x="27" y="521"/>
                      <a:pt x="32" y="523"/>
                      <a:pt x="36" y="525"/>
                    </a:cubicBezTo>
                    <a:cubicBezTo>
                      <a:pt x="38" y="526"/>
                      <a:pt x="40" y="527"/>
                      <a:pt x="41" y="528"/>
                    </a:cubicBezTo>
                    <a:cubicBezTo>
                      <a:pt x="42" y="528"/>
                      <a:pt x="43" y="528"/>
                      <a:pt x="43" y="528"/>
                    </a:cubicBezTo>
                    <a:cubicBezTo>
                      <a:pt x="43" y="529"/>
                      <a:pt x="43" y="529"/>
                      <a:pt x="43" y="529"/>
                    </a:cubicBezTo>
                    <a:cubicBezTo>
                      <a:pt x="44" y="529"/>
                      <a:pt x="44" y="529"/>
                      <a:pt x="44" y="529"/>
                    </a:cubicBezTo>
                    <a:cubicBezTo>
                      <a:pt x="45" y="529"/>
                      <a:pt x="45" y="529"/>
                      <a:pt x="45" y="529"/>
                    </a:cubicBezTo>
                    <a:cubicBezTo>
                      <a:pt x="45" y="528"/>
                      <a:pt x="45" y="528"/>
                      <a:pt x="45" y="528"/>
                    </a:cubicBezTo>
                    <a:cubicBezTo>
                      <a:pt x="46" y="528"/>
                      <a:pt x="46" y="527"/>
                      <a:pt x="46" y="527"/>
                    </a:cubicBezTo>
                    <a:cubicBezTo>
                      <a:pt x="46" y="527"/>
                      <a:pt x="45" y="526"/>
                      <a:pt x="45" y="526"/>
                    </a:cubicBezTo>
                    <a:cubicBezTo>
                      <a:pt x="45" y="526"/>
                      <a:pt x="42" y="525"/>
                      <a:pt x="39" y="522"/>
                    </a:cubicBezTo>
                    <a:cubicBezTo>
                      <a:pt x="33" y="519"/>
                      <a:pt x="25" y="514"/>
                      <a:pt x="17" y="509"/>
                    </a:cubicBezTo>
                    <a:cubicBezTo>
                      <a:pt x="14" y="507"/>
                      <a:pt x="11" y="505"/>
                      <a:pt x="8" y="504"/>
                    </a:cubicBezTo>
                    <a:cubicBezTo>
                      <a:pt x="7" y="503"/>
                      <a:pt x="6" y="502"/>
                      <a:pt x="6" y="502"/>
                    </a:cubicBezTo>
                    <a:cubicBezTo>
                      <a:pt x="5" y="501"/>
                      <a:pt x="5" y="501"/>
                      <a:pt x="5" y="501"/>
                    </a:cubicBezTo>
                    <a:cubicBezTo>
                      <a:pt x="5" y="501"/>
                      <a:pt x="5" y="501"/>
                      <a:pt x="5" y="501"/>
                    </a:cubicBezTo>
                    <a:cubicBezTo>
                      <a:pt x="5" y="502"/>
                      <a:pt x="5" y="502"/>
                      <a:pt x="5" y="502"/>
                    </a:cubicBezTo>
                    <a:cubicBezTo>
                      <a:pt x="5" y="501"/>
                      <a:pt x="5" y="501"/>
                      <a:pt x="5" y="501"/>
                    </a:cubicBezTo>
                    <a:cubicBezTo>
                      <a:pt x="5" y="501"/>
                      <a:pt x="5" y="501"/>
                      <a:pt x="5" y="501"/>
                    </a:cubicBezTo>
                    <a:cubicBezTo>
                      <a:pt x="5" y="502"/>
                      <a:pt x="5" y="502"/>
                      <a:pt x="5" y="502"/>
                    </a:cubicBezTo>
                    <a:cubicBezTo>
                      <a:pt x="5" y="501"/>
                      <a:pt x="5" y="501"/>
                      <a:pt x="5" y="501"/>
                    </a:cubicBezTo>
                    <a:cubicBezTo>
                      <a:pt x="4" y="502"/>
                      <a:pt x="4" y="502"/>
                      <a:pt x="4" y="502"/>
                    </a:cubicBezTo>
                    <a:cubicBezTo>
                      <a:pt x="5" y="502"/>
                      <a:pt x="5" y="502"/>
                      <a:pt x="5" y="502"/>
                    </a:cubicBezTo>
                    <a:cubicBezTo>
                      <a:pt x="5" y="502"/>
                      <a:pt x="5" y="501"/>
                      <a:pt x="5" y="501"/>
                    </a:cubicBezTo>
                    <a:cubicBezTo>
                      <a:pt x="4" y="502"/>
                      <a:pt x="4" y="502"/>
                      <a:pt x="4" y="502"/>
                    </a:cubicBezTo>
                    <a:cubicBezTo>
                      <a:pt x="5" y="502"/>
                      <a:pt x="5" y="502"/>
                      <a:pt x="5" y="502"/>
                    </a:cubicBezTo>
                    <a:cubicBezTo>
                      <a:pt x="4" y="502"/>
                      <a:pt x="4" y="502"/>
                      <a:pt x="4" y="502"/>
                    </a:cubicBezTo>
                    <a:cubicBezTo>
                      <a:pt x="5" y="503"/>
                      <a:pt x="5" y="503"/>
                      <a:pt x="5" y="503"/>
                    </a:cubicBezTo>
                    <a:cubicBezTo>
                      <a:pt x="5" y="502"/>
                      <a:pt x="5" y="502"/>
                      <a:pt x="5" y="502"/>
                    </a:cubicBezTo>
                    <a:cubicBezTo>
                      <a:pt x="4" y="502"/>
                      <a:pt x="4" y="502"/>
                      <a:pt x="4" y="502"/>
                    </a:cubicBezTo>
                    <a:cubicBezTo>
                      <a:pt x="5" y="503"/>
                      <a:pt x="5" y="503"/>
                      <a:pt x="5" y="503"/>
                    </a:cubicBezTo>
                    <a:cubicBezTo>
                      <a:pt x="4" y="502"/>
                      <a:pt x="4" y="502"/>
                      <a:pt x="4" y="502"/>
                    </a:cubicBezTo>
                    <a:cubicBezTo>
                      <a:pt x="3" y="503"/>
                      <a:pt x="3" y="503"/>
                      <a:pt x="3" y="503"/>
                    </a:cubicBezTo>
                    <a:cubicBezTo>
                      <a:pt x="44" y="523"/>
                      <a:pt x="44" y="523"/>
                      <a:pt x="44" y="523"/>
                    </a:cubicBezTo>
                    <a:cubicBezTo>
                      <a:pt x="44" y="523"/>
                      <a:pt x="45" y="523"/>
                      <a:pt x="45" y="523"/>
                    </a:cubicBezTo>
                    <a:cubicBezTo>
                      <a:pt x="46" y="522"/>
                      <a:pt x="46" y="522"/>
                      <a:pt x="46" y="521"/>
                    </a:cubicBezTo>
                    <a:cubicBezTo>
                      <a:pt x="46" y="521"/>
                      <a:pt x="46" y="521"/>
                      <a:pt x="46" y="521"/>
                    </a:cubicBezTo>
                    <a:cubicBezTo>
                      <a:pt x="46" y="520"/>
                      <a:pt x="46" y="520"/>
                      <a:pt x="46" y="520"/>
                    </a:cubicBezTo>
                    <a:cubicBezTo>
                      <a:pt x="45" y="520"/>
                      <a:pt x="45" y="520"/>
                      <a:pt x="45" y="520"/>
                    </a:cubicBezTo>
                    <a:cubicBezTo>
                      <a:pt x="45" y="520"/>
                      <a:pt x="45" y="520"/>
                      <a:pt x="43" y="519"/>
                    </a:cubicBezTo>
                    <a:cubicBezTo>
                      <a:pt x="39" y="516"/>
                      <a:pt x="29" y="510"/>
                      <a:pt x="21" y="505"/>
                    </a:cubicBezTo>
                    <a:cubicBezTo>
                      <a:pt x="16" y="502"/>
                      <a:pt x="12" y="500"/>
                      <a:pt x="9" y="498"/>
                    </a:cubicBezTo>
                    <a:cubicBezTo>
                      <a:pt x="8" y="497"/>
                      <a:pt x="6" y="496"/>
                      <a:pt x="6" y="496"/>
                    </a:cubicBezTo>
                    <a:cubicBezTo>
                      <a:pt x="5" y="495"/>
                      <a:pt x="5" y="495"/>
                      <a:pt x="5" y="495"/>
                    </a:cubicBezTo>
                    <a:cubicBezTo>
                      <a:pt x="5" y="495"/>
                      <a:pt x="5" y="495"/>
                      <a:pt x="5" y="495"/>
                    </a:cubicBezTo>
                    <a:cubicBezTo>
                      <a:pt x="4" y="495"/>
                      <a:pt x="4" y="495"/>
                      <a:pt x="4" y="495"/>
                    </a:cubicBezTo>
                    <a:cubicBezTo>
                      <a:pt x="5" y="495"/>
                      <a:pt x="5" y="495"/>
                      <a:pt x="5" y="495"/>
                    </a:cubicBezTo>
                    <a:cubicBezTo>
                      <a:pt x="5" y="495"/>
                      <a:pt x="5" y="495"/>
                      <a:pt x="5" y="495"/>
                    </a:cubicBezTo>
                    <a:cubicBezTo>
                      <a:pt x="4" y="495"/>
                      <a:pt x="4" y="495"/>
                      <a:pt x="4" y="495"/>
                    </a:cubicBezTo>
                    <a:cubicBezTo>
                      <a:pt x="5" y="495"/>
                      <a:pt x="5" y="495"/>
                      <a:pt x="5" y="495"/>
                    </a:cubicBezTo>
                    <a:cubicBezTo>
                      <a:pt x="4" y="496"/>
                      <a:pt x="4" y="496"/>
                      <a:pt x="4" y="496"/>
                    </a:cubicBezTo>
                    <a:cubicBezTo>
                      <a:pt x="5" y="495"/>
                      <a:pt x="5" y="495"/>
                      <a:pt x="5" y="495"/>
                    </a:cubicBezTo>
                    <a:cubicBezTo>
                      <a:pt x="5" y="495"/>
                      <a:pt x="5" y="495"/>
                      <a:pt x="5" y="495"/>
                    </a:cubicBezTo>
                    <a:cubicBezTo>
                      <a:pt x="4" y="496"/>
                      <a:pt x="4" y="496"/>
                      <a:pt x="4" y="496"/>
                    </a:cubicBezTo>
                    <a:cubicBezTo>
                      <a:pt x="5" y="495"/>
                      <a:pt x="5" y="495"/>
                      <a:pt x="5" y="495"/>
                    </a:cubicBezTo>
                    <a:cubicBezTo>
                      <a:pt x="3" y="496"/>
                      <a:pt x="3" y="496"/>
                      <a:pt x="3" y="496"/>
                    </a:cubicBezTo>
                    <a:cubicBezTo>
                      <a:pt x="5" y="496"/>
                      <a:pt x="5" y="496"/>
                      <a:pt x="5" y="496"/>
                    </a:cubicBezTo>
                    <a:cubicBezTo>
                      <a:pt x="5" y="495"/>
                      <a:pt x="5" y="495"/>
                      <a:pt x="5" y="495"/>
                    </a:cubicBezTo>
                    <a:cubicBezTo>
                      <a:pt x="3" y="496"/>
                      <a:pt x="3" y="496"/>
                      <a:pt x="3" y="496"/>
                    </a:cubicBezTo>
                    <a:cubicBezTo>
                      <a:pt x="5" y="496"/>
                      <a:pt x="5" y="496"/>
                      <a:pt x="5" y="496"/>
                    </a:cubicBezTo>
                    <a:cubicBezTo>
                      <a:pt x="3" y="496"/>
                      <a:pt x="3" y="496"/>
                      <a:pt x="3" y="496"/>
                    </a:cubicBezTo>
                    <a:cubicBezTo>
                      <a:pt x="5" y="497"/>
                      <a:pt x="5" y="497"/>
                      <a:pt x="5" y="497"/>
                    </a:cubicBezTo>
                    <a:cubicBezTo>
                      <a:pt x="4" y="496"/>
                      <a:pt x="4" y="496"/>
                      <a:pt x="4" y="496"/>
                    </a:cubicBezTo>
                    <a:cubicBezTo>
                      <a:pt x="4" y="497"/>
                      <a:pt x="4" y="497"/>
                      <a:pt x="4" y="497"/>
                    </a:cubicBezTo>
                    <a:cubicBezTo>
                      <a:pt x="4" y="497"/>
                      <a:pt x="4" y="497"/>
                      <a:pt x="5" y="497"/>
                    </a:cubicBezTo>
                    <a:cubicBezTo>
                      <a:pt x="4" y="496"/>
                      <a:pt x="4" y="496"/>
                      <a:pt x="4" y="496"/>
                    </a:cubicBezTo>
                    <a:cubicBezTo>
                      <a:pt x="4" y="497"/>
                      <a:pt x="4" y="497"/>
                      <a:pt x="4" y="497"/>
                    </a:cubicBezTo>
                    <a:cubicBezTo>
                      <a:pt x="4" y="496"/>
                      <a:pt x="4" y="496"/>
                      <a:pt x="4" y="496"/>
                    </a:cubicBezTo>
                    <a:cubicBezTo>
                      <a:pt x="4" y="497"/>
                      <a:pt x="4" y="497"/>
                      <a:pt x="4" y="497"/>
                    </a:cubicBezTo>
                    <a:cubicBezTo>
                      <a:pt x="4" y="497"/>
                      <a:pt x="4" y="497"/>
                      <a:pt x="4" y="497"/>
                    </a:cubicBezTo>
                    <a:cubicBezTo>
                      <a:pt x="4" y="496"/>
                      <a:pt x="4" y="496"/>
                      <a:pt x="4" y="496"/>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5" y="498"/>
                      <a:pt x="6" y="498"/>
                    </a:cubicBezTo>
                    <a:cubicBezTo>
                      <a:pt x="11" y="500"/>
                      <a:pt x="20" y="505"/>
                      <a:pt x="28" y="509"/>
                    </a:cubicBezTo>
                    <a:cubicBezTo>
                      <a:pt x="33" y="511"/>
                      <a:pt x="37" y="513"/>
                      <a:pt x="40" y="514"/>
                    </a:cubicBezTo>
                    <a:cubicBezTo>
                      <a:pt x="41" y="515"/>
                      <a:pt x="42" y="515"/>
                      <a:pt x="43" y="516"/>
                    </a:cubicBezTo>
                    <a:cubicBezTo>
                      <a:pt x="44" y="516"/>
                      <a:pt x="44" y="516"/>
                      <a:pt x="44" y="516"/>
                    </a:cubicBezTo>
                    <a:cubicBezTo>
                      <a:pt x="45" y="516"/>
                      <a:pt x="45" y="516"/>
                      <a:pt x="45" y="516"/>
                    </a:cubicBezTo>
                    <a:cubicBezTo>
                      <a:pt x="45" y="517"/>
                      <a:pt x="45" y="517"/>
                      <a:pt x="45" y="517"/>
                    </a:cubicBezTo>
                    <a:cubicBezTo>
                      <a:pt x="46" y="517"/>
                      <a:pt x="46" y="517"/>
                      <a:pt x="46" y="517"/>
                    </a:cubicBezTo>
                    <a:cubicBezTo>
                      <a:pt x="46" y="516"/>
                      <a:pt x="46" y="516"/>
                      <a:pt x="47" y="516"/>
                    </a:cubicBezTo>
                    <a:cubicBezTo>
                      <a:pt x="47" y="516"/>
                      <a:pt x="47" y="515"/>
                      <a:pt x="47" y="515"/>
                    </a:cubicBezTo>
                    <a:cubicBezTo>
                      <a:pt x="47" y="514"/>
                      <a:pt x="47" y="514"/>
                      <a:pt x="46" y="514"/>
                    </a:cubicBezTo>
                    <a:cubicBezTo>
                      <a:pt x="46" y="514"/>
                      <a:pt x="44" y="512"/>
                      <a:pt x="40" y="510"/>
                    </a:cubicBezTo>
                    <a:cubicBezTo>
                      <a:pt x="34" y="506"/>
                      <a:pt x="25" y="501"/>
                      <a:pt x="17" y="496"/>
                    </a:cubicBezTo>
                    <a:cubicBezTo>
                      <a:pt x="14" y="494"/>
                      <a:pt x="10" y="492"/>
                      <a:pt x="8" y="490"/>
                    </a:cubicBezTo>
                    <a:cubicBezTo>
                      <a:pt x="7" y="489"/>
                      <a:pt x="6" y="489"/>
                      <a:pt x="5" y="488"/>
                    </a:cubicBezTo>
                    <a:cubicBezTo>
                      <a:pt x="5" y="488"/>
                      <a:pt x="5" y="488"/>
                      <a:pt x="5" y="488"/>
                    </a:cubicBezTo>
                    <a:cubicBezTo>
                      <a:pt x="4" y="488"/>
                      <a:pt x="4" y="488"/>
                      <a:pt x="4" y="488"/>
                    </a:cubicBezTo>
                    <a:cubicBezTo>
                      <a:pt x="4" y="488"/>
                      <a:pt x="4" y="488"/>
                      <a:pt x="4" y="488"/>
                    </a:cubicBezTo>
                    <a:cubicBezTo>
                      <a:pt x="4" y="488"/>
                      <a:pt x="4" y="488"/>
                      <a:pt x="4" y="488"/>
                    </a:cubicBezTo>
                    <a:cubicBezTo>
                      <a:pt x="5" y="488"/>
                      <a:pt x="5" y="488"/>
                      <a:pt x="5" y="488"/>
                    </a:cubicBezTo>
                    <a:cubicBezTo>
                      <a:pt x="4" y="488"/>
                      <a:pt x="4" y="488"/>
                      <a:pt x="4" y="488"/>
                    </a:cubicBezTo>
                    <a:cubicBezTo>
                      <a:pt x="4" y="488"/>
                      <a:pt x="4" y="488"/>
                      <a:pt x="4" y="488"/>
                    </a:cubicBezTo>
                    <a:cubicBezTo>
                      <a:pt x="5" y="488"/>
                      <a:pt x="5" y="488"/>
                      <a:pt x="5" y="488"/>
                    </a:cubicBezTo>
                    <a:cubicBezTo>
                      <a:pt x="4" y="489"/>
                      <a:pt x="4" y="489"/>
                      <a:pt x="4" y="489"/>
                    </a:cubicBezTo>
                    <a:cubicBezTo>
                      <a:pt x="5" y="488"/>
                      <a:pt x="5" y="488"/>
                      <a:pt x="5" y="488"/>
                    </a:cubicBezTo>
                    <a:cubicBezTo>
                      <a:pt x="5" y="488"/>
                      <a:pt x="5" y="488"/>
                      <a:pt x="5" y="488"/>
                    </a:cubicBezTo>
                    <a:cubicBezTo>
                      <a:pt x="4" y="489"/>
                      <a:pt x="4" y="489"/>
                      <a:pt x="4" y="489"/>
                    </a:cubicBezTo>
                    <a:cubicBezTo>
                      <a:pt x="5" y="488"/>
                      <a:pt x="5" y="488"/>
                      <a:pt x="5" y="488"/>
                    </a:cubicBezTo>
                    <a:cubicBezTo>
                      <a:pt x="3" y="489"/>
                      <a:pt x="3" y="489"/>
                      <a:pt x="3" y="489"/>
                    </a:cubicBezTo>
                    <a:cubicBezTo>
                      <a:pt x="5" y="489"/>
                      <a:pt x="5" y="489"/>
                      <a:pt x="5" y="489"/>
                    </a:cubicBezTo>
                    <a:cubicBezTo>
                      <a:pt x="5" y="488"/>
                      <a:pt x="5" y="488"/>
                      <a:pt x="5" y="488"/>
                    </a:cubicBezTo>
                    <a:cubicBezTo>
                      <a:pt x="3" y="489"/>
                      <a:pt x="3" y="489"/>
                      <a:pt x="3" y="489"/>
                    </a:cubicBezTo>
                    <a:cubicBezTo>
                      <a:pt x="5" y="489"/>
                      <a:pt x="5" y="489"/>
                      <a:pt x="5" y="489"/>
                    </a:cubicBezTo>
                    <a:cubicBezTo>
                      <a:pt x="3" y="489"/>
                      <a:pt x="3" y="489"/>
                      <a:pt x="3" y="489"/>
                    </a:cubicBezTo>
                    <a:cubicBezTo>
                      <a:pt x="5" y="489"/>
                      <a:pt x="5" y="489"/>
                      <a:pt x="5" y="489"/>
                    </a:cubicBezTo>
                    <a:cubicBezTo>
                      <a:pt x="5" y="489"/>
                      <a:pt x="5" y="489"/>
                      <a:pt x="5" y="489"/>
                    </a:cubicBezTo>
                    <a:cubicBezTo>
                      <a:pt x="3" y="489"/>
                      <a:pt x="3" y="489"/>
                      <a:pt x="3" y="489"/>
                    </a:cubicBezTo>
                    <a:cubicBezTo>
                      <a:pt x="5" y="489"/>
                      <a:pt x="5" y="489"/>
                      <a:pt x="5" y="489"/>
                    </a:cubicBezTo>
                    <a:cubicBezTo>
                      <a:pt x="3" y="489"/>
                      <a:pt x="3" y="489"/>
                      <a:pt x="3" y="489"/>
                    </a:cubicBezTo>
                    <a:cubicBezTo>
                      <a:pt x="4" y="490"/>
                      <a:pt x="4" y="490"/>
                      <a:pt x="4" y="490"/>
                    </a:cubicBezTo>
                    <a:cubicBezTo>
                      <a:pt x="5" y="489"/>
                      <a:pt x="5" y="489"/>
                      <a:pt x="5" y="489"/>
                    </a:cubicBezTo>
                    <a:cubicBezTo>
                      <a:pt x="3" y="489"/>
                      <a:pt x="3" y="489"/>
                      <a:pt x="3" y="489"/>
                    </a:cubicBezTo>
                    <a:cubicBezTo>
                      <a:pt x="4" y="490"/>
                      <a:pt x="4" y="490"/>
                      <a:pt x="4" y="490"/>
                    </a:cubicBezTo>
                    <a:cubicBezTo>
                      <a:pt x="5" y="490"/>
                      <a:pt x="5" y="490"/>
                      <a:pt x="5" y="490"/>
                    </a:cubicBezTo>
                    <a:cubicBezTo>
                      <a:pt x="3" y="489"/>
                      <a:pt x="3" y="489"/>
                      <a:pt x="3" y="489"/>
                    </a:cubicBezTo>
                    <a:cubicBezTo>
                      <a:pt x="4" y="490"/>
                      <a:pt x="4" y="490"/>
                      <a:pt x="4" y="490"/>
                    </a:cubicBezTo>
                    <a:cubicBezTo>
                      <a:pt x="5" y="490"/>
                      <a:pt x="5" y="490"/>
                      <a:pt x="5" y="490"/>
                    </a:cubicBezTo>
                    <a:cubicBezTo>
                      <a:pt x="3" y="489"/>
                      <a:pt x="3" y="489"/>
                      <a:pt x="3" y="489"/>
                    </a:cubicBezTo>
                    <a:cubicBezTo>
                      <a:pt x="4" y="490"/>
                      <a:pt x="4" y="490"/>
                      <a:pt x="4" y="490"/>
                    </a:cubicBezTo>
                    <a:cubicBezTo>
                      <a:pt x="4" y="489"/>
                      <a:pt x="4" y="489"/>
                      <a:pt x="4" y="489"/>
                    </a:cubicBezTo>
                    <a:cubicBezTo>
                      <a:pt x="4" y="490"/>
                      <a:pt x="4" y="490"/>
                      <a:pt x="4" y="490"/>
                    </a:cubicBezTo>
                    <a:cubicBezTo>
                      <a:pt x="4" y="490"/>
                      <a:pt x="4" y="490"/>
                      <a:pt x="4" y="490"/>
                    </a:cubicBezTo>
                    <a:cubicBezTo>
                      <a:pt x="4" y="489"/>
                      <a:pt x="4" y="489"/>
                      <a:pt x="4" y="489"/>
                    </a:cubicBezTo>
                    <a:cubicBezTo>
                      <a:pt x="4" y="490"/>
                      <a:pt x="4" y="490"/>
                      <a:pt x="4" y="490"/>
                    </a:cubicBezTo>
                    <a:cubicBezTo>
                      <a:pt x="4" y="490"/>
                      <a:pt x="4" y="490"/>
                      <a:pt x="4" y="490"/>
                    </a:cubicBezTo>
                    <a:cubicBezTo>
                      <a:pt x="3" y="490"/>
                      <a:pt x="3" y="490"/>
                      <a:pt x="3" y="490"/>
                    </a:cubicBezTo>
                    <a:cubicBezTo>
                      <a:pt x="4" y="490"/>
                      <a:pt x="4" y="490"/>
                      <a:pt x="4" y="490"/>
                    </a:cubicBezTo>
                    <a:cubicBezTo>
                      <a:pt x="4" y="490"/>
                      <a:pt x="4" y="490"/>
                      <a:pt x="4" y="490"/>
                    </a:cubicBezTo>
                    <a:cubicBezTo>
                      <a:pt x="3" y="490"/>
                      <a:pt x="3" y="490"/>
                      <a:pt x="3" y="490"/>
                    </a:cubicBezTo>
                    <a:cubicBezTo>
                      <a:pt x="4" y="490"/>
                      <a:pt x="5" y="491"/>
                      <a:pt x="6" y="491"/>
                    </a:cubicBezTo>
                    <a:cubicBezTo>
                      <a:pt x="10" y="493"/>
                      <a:pt x="20" y="498"/>
                      <a:pt x="28" y="502"/>
                    </a:cubicBezTo>
                    <a:cubicBezTo>
                      <a:pt x="32" y="504"/>
                      <a:pt x="35" y="506"/>
                      <a:pt x="38" y="508"/>
                    </a:cubicBezTo>
                    <a:cubicBezTo>
                      <a:pt x="41" y="509"/>
                      <a:pt x="43" y="510"/>
                      <a:pt x="43" y="510"/>
                    </a:cubicBezTo>
                    <a:cubicBezTo>
                      <a:pt x="43" y="511"/>
                      <a:pt x="44" y="510"/>
                      <a:pt x="45" y="510"/>
                    </a:cubicBezTo>
                    <a:cubicBezTo>
                      <a:pt x="45" y="509"/>
                      <a:pt x="45" y="509"/>
                      <a:pt x="45" y="509"/>
                    </a:cubicBezTo>
                    <a:cubicBezTo>
                      <a:pt x="45" y="508"/>
                      <a:pt x="45" y="508"/>
                      <a:pt x="45" y="508"/>
                    </a:cubicBezTo>
                    <a:cubicBezTo>
                      <a:pt x="44" y="508"/>
                      <a:pt x="44" y="508"/>
                      <a:pt x="44" y="508"/>
                    </a:cubicBezTo>
                    <a:cubicBezTo>
                      <a:pt x="43" y="507"/>
                      <a:pt x="43" y="506"/>
                      <a:pt x="41" y="505"/>
                    </a:cubicBezTo>
                    <a:cubicBezTo>
                      <a:pt x="31" y="499"/>
                      <a:pt x="2" y="482"/>
                      <a:pt x="2" y="482"/>
                    </a:cubicBezTo>
                    <a:cubicBezTo>
                      <a:pt x="2" y="483"/>
                      <a:pt x="2" y="483"/>
                      <a:pt x="2" y="483"/>
                    </a:cubicBezTo>
                    <a:cubicBezTo>
                      <a:pt x="3" y="484"/>
                      <a:pt x="3" y="484"/>
                      <a:pt x="3" y="484"/>
                    </a:cubicBezTo>
                    <a:cubicBezTo>
                      <a:pt x="2" y="483"/>
                      <a:pt x="2" y="483"/>
                      <a:pt x="2" y="483"/>
                    </a:cubicBezTo>
                    <a:cubicBezTo>
                      <a:pt x="2" y="484"/>
                      <a:pt x="2" y="484"/>
                      <a:pt x="2" y="484"/>
                    </a:cubicBezTo>
                    <a:cubicBezTo>
                      <a:pt x="2" y="484"/>
                      <a:pt x="3" y="484"/>
                      <a:pt x="3" y="484"/>
                    </a:cubicBezTo>
                    <a:cubicBezTo>
                      <a:pt x="2" y="483"/>
                      <a:pt x="2" y="483"/>
                      <a:pt x="2" y="483"/>
                    </a:cubicBezTo>
                    <a:cubicBezTo>
                      <a:pt x="2" y="484"/>
                      <a:pt x="2" y="484"/>
                      <a:pt x="2" y="484"/>
                    </a:cubicBezTo>
                    <a:cubicBezTo>
                      <a:pt x="2" y="483"/>
                      <a:pt x="2" y="483"/>
                      <a:pt x="2" y="483"/>
                    </a:cubicBezTo>
                    <a:cubicBezTo>
                      <a:pt x="2" y="484"/>
                      <a:pt x="2" y="484"/>
                      <a:pt x="2" y="484"/>
                    </a:cubicBezTo>
                    <a:cubicBezTo>
                      <a:pt x="2" y="484"/>
                      <a:pt x="2" y="484"/>
                      <a:pt x="2" y="484"/>
                    </a:cubicBezTo>
                    <a:cubicBezTo>
                      <a:pt x="2" y="483"/>
                      <a:pt x="2" y="483"/>
                      <a:pt x="2" y="483"/>
                    </a:cubicBezTo>
                    <a:cubicBezTo>
                      <a:pt x="2" y="484"/>
                      <a:pt x="2" y="484"/>
                      <a:pt x="2" y="484"/>
                    </a:cubicBezTo>
                    <a:cubicBezTo>
                      <a:pt x="2" y="483"/>
                      <a:pt x="2" y="483"/>
                      <a:pt x="2" y="483"/>
                    </a:cubicBezTo>
                    <a:cubicBezTo>
                      <a:pt x="1" y="484"/>
                      <a:pt x="1" y="484"/>
                      <a:pt x="1" y="484"/>
                    </a:cubicBezTo>
                    <a:cubicBezTo>
                      <a:pt x="2" y="484"/>
                      <a:pt x="2" y="484"/>
                      <a:pt x="2" y="484"/>
                    </a:cubicBezTo>
                    <a:cubicBezTo>
                      <a:pt x="2" y="483"/>
                      <a:pt x="2" y="483"/>
                      <a:pt x="2" y="483"/>
                    </a:cubicBezTo>
                    <a:cubicBezTo>
                      <a:pt x="1" y="484"/>
                      <a:pt x="1" y="484"/>
                      <a:pt x="1" y="484"/>
                    </a:cubicBezTo>
                    <a:cubicBezTo>
                      <a:pt x="1" y="484"/>
                      <a:pt x="1" y="484"/>
                      <a:pt x="1" y="484"/>
                    </a:cubicBezTo>
                    <a:cubicBezTo>
                      <a:pt x="2" y="484"/>
                      <a:pt x="3" y="485"/>
                      <a:pt x="4" y="486"/>
                    </a:cubicBezTo>
                    <a:cubicBezTo>
                      <a:pt x="9" y="488"/>
                      <a:pt x="19" y="492"/>
                      <a:pt x="28" y="497"/>
                    </a:cubicBezTo>
                    <a:cubicBezTo>
                      <a:pt x="36" y="501"/>
                      <a:pt x="44" y="504"/>
                      <a:pt x="44" y="504"/>
                    </a:cubicBezTo>
                    <a:cubicBezTo>
                      <a:pt x="44" y="505"/>
                      <a:pt x="45" y="504"/>
                      <a:pt x="45" y="504"/>
                    </a:cubicBezTo>
                    <a:cubicBezTo>
                      <a:pt x="46" y="503"/>
                      <a:pt x="46" y="502"/>
                      <a:pt x="45" y="502"/>
                    </a:cubicBezTo>
                    <a:cubicBezTo>
                      <a:pt x="45" y="502"/>
                      <a:pt x="42" y="500"/>
                      <a:pt x="38" y="498"/>
                    </a:cubicBezTo>
                    <a:cubicBezTo>
                      <a:pt x="32" y="494"/>
                      <a:pt x="24" y="489"/>
                      <a:pt x="16" y="484"/>
                    </a:cubicBezTo>
                    <a:cubicBezTo>
                      <a:pt x="12" y="482"/>
                      <a:pt x="9" y="480"/>
                      <a:pt x="7" y="478"/>
                    </a:cubicBezTo>
                    <a:cubicBezTo>
                      <a:pt x="6" y="477"/>
                      <a:pt x="5" y="477"/>
                      <a:pt x="4"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2" y="477"/>
                      <a:pt x="2" y="477"/>
                      <a:pt x="2" y="477"/>
                    </a:cubicBezTo>
                    <a:cubicBezTo>
                      <a:pt x="3" y="476"/>
                      <a:pt x="3" y="476"/>
                      <a:pt x="3" y="476"/>
                    </a:cubicBezTo>
                    <a:cubicBezTo>
                      <a:pt x="3" y="476"/>
                      <a:pt x="3" y="476"/>
                      <a:pt x="3" y="476"/>
                    </a:cubicBezTo>
                    <a:cubicBezTo>
                      <a:pt x="2" y="477"/>
                      <a:pt x="2" y="477"/>
                      <a:pt x="2" y="477"/>
                    </a:cubicBezTo>
                    <a:cubicBezTo>
                      <a:pt x="3" y="476"/>
                      <a:pt x="3" y="476"/>
                      <a:pt x="3" y="476"/>
                    </a:cubicBezTo>
                    <a:cubicBezTo>
                      <a:pt x="2" y="477"/>
                      <a:pt x="2" y="477"/>
                      <a:pt x="2" y="477"/>
                    </a:cubicBezTo>
                    <a:cubicBezTo>
                      <a:pt x="4" y="477"/>
                      <a:pt x="4" y="477"/>
                      <a:pt x="4" y="477"/>
                    </a:cubicBezTo>
                    <a:cubicBezTo>
                      <a:pt x="4" y="476"/>
                      <a:pt x="3" y="476"/>
                      <a:pt x="3" y="476"/>
                    </a:cubicBezTo>
                    <a:cubicBezTo>
                      <a:pt x="2" y="477"/>
                      <a:pt x="2" y="477"/>
                      <a:pt x="2" y="477"/>
                    </a:cubicBezTo>
                    <a:cubicBezTo>
                      <a:pt x="4" y="477"/>
                      <a:pt x="4" y="477"/>
                      <a:pt x="4" y="477"/>
                    </a:cubicBezTo>
                    <a:cubicBezTo>
                      <a:pt x="2" y="477"/>
                      <a:pt x="2" y="477"/>
                      <a:pt x="2" y="477"/>
                    </a:cubicBezTo>
                    <a:cubicBezTo>
                      <a:pt x="1" y="478"/>
                      <a:pt x="1" y="478"/>
                      <a:pt x="1" y="478"/>
                    </a:cubicBezTo>
                    <a:cubicBezTo>
                      <a:pt x="1" y="478"/>
                      <a:pt x="11" y="483"/>
                      <a:pt x="22" y="488"/>
                    </a:cubicBezTo>
                    <a:cubicBezTo>
                      <a:pt x="27" y="491"/>
                      <a:pt x="32" y="493"/>
                      <a:pt x="36" y="495"/>
                    </a:cubicBezTo>
                    <a:cubicBezTo>
                      <a:pt x="38" y="496"/>
                      <a:pt x="40" y="497"/>
                      <a:pt x="42" y="497"/>
                    </a:cubicBezTo>
                    <a:cubicBezTo>
                      <a:pt x="42" y="498"/>
                      <a:pt x="43" y="498"/>
                      <a:pt x="43" y="498"/>
                    </a:cubicBezTo>
                    <a:cubicBezTo>
                      <a:pt x="44" y="498"/>
                      <a:pt x="44" y="498"/>
                      <a:pt x="45" y="498"/>
                    </a:cubicBezTo>
                    <a:cubicBezTo>
                      <a:pt x="45" y="498"/>
                      <a:pt x="45" y="498"/>
                      <a:pt x="45" y="498"/>
                    </a:cubicBezTo>
                    <a:cubicBezTo>
                      <a:pt x="46" y="498"/>
                      <a:pt x="46" y="498"/>
                      <a:pt x="46" y="498"/>
                    </a:cubicBezTo>
                    <a:cubicBezTo>
                      <a:pt x="46" y="497"/>
                      <a:pt x="47" y="497"/>
                      <a:pt x="46" y="496"/>
                    </a:cubicBezTo>
                    <a:cubicBezTo>
                      <a:pt x="46" y="496"/>
                      <a:pt x="46" y="496"/>
                      <a:pt x="46" y="496"/>
                    </a:cubicBezTo>
                    <a:cubicBezTo>
                      <a:pt x="24" y="482"/>
                      <a:pt x="24" y="482"/>
                      <a:pt x="24" y="482"/>
                    </a:cubicBezTo>
                    <a:cubicBezTo>
                      <a:pt x="44" y="491"/>
                      <a:pt x="44" y="491"/>
                      <a:pt x="44" y="491"/>
                    </a:cubicBezTo>
                    <a:cubicBezTo>
                      <a:pt x="45" y="491"/>
                      <a:pt x="45" y="491"/>
                      <a:pt x="46" y="490"/>
                    </a:cubicBezTo>
                    <a:cubicBezTo>
                      <a:pt x="46" y="490"/>
                      <a:pt x="46" y="489"/>
                      <a:pt x="45" y="489"/>
                    </a:cubicBezTo>
                    <a:cubicBezTo>
                      <a:pt x="33" y="481"/>
                      <a:pt x="33" y="481"/>
                      <a:pt x="33" y="481"/>
                    </a:cubicBezTo>
                    <a:cubicBezTo>
                      <a:pt x="44" y="486"/>
                      <a:pt x="44" y="486"/>
                      <a:pt x="44" y="486"/>
                    </a:cubicBezTo>
                    <a:cubicBezTo>
                      <a:pt x="45" y="487"/>
                      <a:pt x="46" y="487"/>
                      <a:pt x="46" y="486"/>
                    </a:cubicBezTo>
                    <a:cubicBezTo>
                      <a:pt x="46" y="485"/>
                      <a:pt x="46" y="484"/>
                      <a:pt x="45" y="484"/>
                    </a:cubicBezTo>
                    <a:cubicBezTo>
                      <a:pt x="45" y="484"/>
                      <a:pt x="43" y="482"/>
                      <a:pt x="39" y="480"/>
                    </a:cubicBezTo>
                    <a:cubicBezTo>
                      <a:pt x="33" y="476"/>
                      <a:pt x="25" y="471"/>
                      <a:pt x="17" y="467"/>
                    </a:cubicBezTo>
                    <a:cubicBezTo>
                      <a:pt x="14" y="465"/>
                      <a:pt x="11" y="463"/>
                      <a:pt x="8" y="461"/>
                    </a:cubicBezTo>
                    <a:cubicBezTo>
                      <a:pt x="7" y="460"/>
                      <a:pt x="6" y="460"/>
                      <a:pt x="6" y="459"/>
                    </a:cubicBezTo>
                    <a:cubicBezTo>
                      <a:pt x="5" y="459"/>
                      <a:pt x="5" y="459"/>
                      <a:pt x="5" y="459"/>
                    </a:cubicBezTo>
                    <a:cubicBezTo>
                      <a:pt x="5" y="459"/>
                      <a:pt x="5" y="459"/>
                      <a:pt x="5" y="459"/>
                    </a:cubicBezTo>
                    <a:cubicBezTo>
                      <a:pt x="5" y="459"/>
                      <a:pt x="5" y="459"/>
                      <a:pt x="5" y="459"/>
                    </a:cubicBezTo>
                    <a:cubicBezTo>
                      <a:pt x="4" y="459"/>
                      <a:pt x="4" y="459"/>
                      <a:pt x="4" y="459"/>
                    </a:cubicBezTo>
                    <a:cubicBezTo>
                      <a:pt x="5" y="459"/>
                      <a:pt x="5" y="459"/>
                      <a:pt x="5" y="459"/>
                    </a:cubicBezTo>
                    <a:cubicBezTo>
                      <a:pt x="5" y="459"/>
                      <a:pt x="5" y="459"/>
                      <a:pt x="5" y="459"/>
                    </a:cubicBezTo>
                    <a:cubicBezTo>
                      <a:pt x="4" y="459"/>
                      <a:pt x="4" y="459"/>
                      <a:pt x="4" y="459"/>
                    </a:cubicBezTo>
                    <a:cubicBezTo>
                      <a:pt x="5" y="459"/>
                      <a:pt x="5" y="459"/>
                      <a:pt x="5" y="459"/>
                    </a:cubicBezTo>
                    <a:cubicBezTo>
                      <a:pt x="4" y="460"/>
                      <a:pt x="4" y="460"/>
                      <a:pt x="4" y="460"/>
                    </a:cubicBezTo>
                    <a:cubicBezTo>
                      <a:pt x="5" y="460"/>
                      <a:pt x="5" y="460"/>
                      <a:pt x="5" y="460"/>
                    </a:cubicBezTo>
                    <a:cubicBezTo>
                      <a:pt x="5" y="459"/>
                      <a:pt x="5" y="459"/>
                      <a:pt x="5" y="459"/>
                    </a:cubicBezTo>
                    <a:cubicBezTo>
                      <a:pt x="4" y="460"/>
                      <a:pt x="4" y="460"/>
                      <a:pt x="4" y="460"/>
                    </a:cubicBezTo>
                    <a:cubicBezTo>
                      <a:pt x="5" y="460"/>
                      <a:pt x="5" y="460"/>
                      <a:pt x="5" y="460"/>
                    </a:cubicBezTo>
                    <a:cubicBezTo>
                      <a:pt x="4" y="460"/>
                      <a:pt x="4" y="460"/>
                      <a:pt x="4" y="460"/>
                    </a:cubicBezTo>
                    <a:cubicBezTo>
                      <a:pt x="5" y="461"/>
                      <a:pt x="5" y="461"/>
                      <a:pt x="5" y="461"/>
                    </a:cubicBezTo>
                    <a:cubicBezTo>
                      <a:pt x="5" y="460"/>
                      <a:pt x="5" y="460"/>
                      <a:pt x="5" y="460"/>
                    </a:cubicBezTo>
                    <a:cubicBezTo>
                      <a:pt x="4" y="460"/>
                      <a:pt x="4" y="460"/>
                      <a:pt x="4" y="460"/>
                    </a:cubicBezTo>
                    <a:cubicBezTo>
                      <a:pt x="5" y="461"/>
                      <a:pt x="5" y="461"/>
                      <a:pt x="5" y="461"/>
                    </a:cubicBezTo>
                    <a:cubicBezTo>
                      <a:pt x="5" y="460"/>
                      <a:pt x="5" y="460"/>
                      <a:pt x="5" y="460"/>
                    </a:cubicBezTo>
                    <a:cubicBezTo>
                      <a:pt x="4" y="460"/>
                      <a:pt x="4" y="460"/>
                      <a:pt x="4" y="460"/>
                    </a:cubicBezTo>
                    <a:cubicBezTo>
                      <a:pt x="4" y="461"/>
                      <a:pt x="4" y="461"/>
                      <a:pt x="4" y="461"/>
                    </a:cubicBezTo>
                    <a:cubicBezTo>
                      <a:pt x="4" y="461"/>
                      <a:pt x="5" y="461"/>
                      <a:pt x="5" y="460"/>
                    </a:cubicBezTo>
                    <a:cubicBezTo>
                      <a:pt x="4" y="460"/>
                      <a:pt x="4" y="460"/>
                      <a:pt x="4" y="460"/>
                    </a:cubicBezTo>
                    <a:cubicBezTo>
                      <a:pt x="4" y="461"/>
                      <a:pt x="4" y="461"/>
                      <a:pt x="4" y="461"/>
                    </a:cubicBezTo>
                    <a:cubicBezTo>
                      <a:pt x="4" y="460"/>
                      <a:pt x="4" y="460"/>
                      <a:pt x="4" y="460"/>
                    </a:cubicBezTo>
                    <a:cubicBezTo>
                      <a:pt x="4" y="461"/>
                      <a:pt x="4" y="461"/>
                      <a:pt x="4" y="461"/>
                    </a:cubicBezTo>
                    <a:cubicBezTo>
                      <a:pt x="4" y="461"/>
                      <a:pt x="4" y="461"/>
                      <a:pt x="4" y="461"/>
                    </a:cubicBezTo>
                    <a:cubicBezTo>
                      <a:pt x="4" y="460"/>
                      <a:pt x="4" y="460"/>
                      <a:pt x="4" y="460"/>
                    </a:cubicBezTo>
                    <a:cubicBezTo>
                      <a:pt x="4" y="461"/>
                      <a:pt x="4" y="461"/>
                      <a:pt x="4" y="461"/>
                    </a:cubicBezTo>
                    <a:cubicBezTo>
                      <a:pt x="4" y="460"/>
                      <a:pt x="4" y="460"/>
                      <a:pt x="4" y="460"/>
                    </a:cubicBezTo>
                    <a:cubicBezTo>
                      <a:pt x="4" y="461"/>
                      <a:pt x="4" y="461"/>
                      <a:pt x="4" y="461"/>
                    </a:cubicBezTo>
                    <a:cubicBezTo>
                      <a:pt x="4" y="461"/>
                      <a:pt x="4" y="461"/>
                      <a:pt x="4" y="461"/>
                    </a:cubicBezTo>
                    <a:cubicBezTo>
                      <a:pt x="4" y="460"/>
                      <a:pt x="4" y="460"/>
                      <a:pt x="4" y="460"/>
                    </a:cubicBezTo>
                    <a:cubicBezTo>
                      <a:pt x="4" y="461"/>
                      <a:pt x="4" y="461"/>
                      <a:pt x="4" y="461"/>
                    </a:cubicBezTo>
                    <a:cubicBezTo>
                      <a:pt x="4" y="461"/>
                      <a:pt x="5" y="461"/>
                      <a:pt x="6" y="462"/>
                    </a:cubicBezTo>
                    <a:cubicBezTo>
                      <a:pt x="11" y="464"/>
                      <a:pt x="20" y="468"/>
                      <a:pt x="28" y="472"/>
                    </a:cubicBezTo>
                    <a:cubicBezTo>
                      <a:pt x="36" y="475"/>
                      <a:pt x="43" y="478"/>
                      <a:pt x="43" y="478"/>
                    </a:cubicBezTo>
                    <a:cubicBezTo>
                      <a:pt x="44" y="479"/>
                      <a:pt x="44" y="479"/>
                      <a:pt x="45" y="478"/>
                    </a:cubicBezTo>
                    <a:cubicBezTo>
                      <a:pt x="45" y="477"/>
                      <a:pt x="45" y="476"/>
                      <a:pt x="44" y="476"/>
                    </a:cubicBezTo>
                    <a:cubicBezTo>
                      <a:pt x="24" y="463"/>
                      <a:pt x="24" y="463"/>
                      <a:pt x="24" y="463"/>
                    </a:cubicBezTo>
                    <a:cubicBezTo>
                      <a:pt x="43" y="472"/>
                      <a:pt x="43" y="472"/>
                      <a:pt x="43" y="472"/>
                    </a:cubicBezTo>
                    <a:cubicBezTo>
                      <a:pt x="44" y="472"/>
                      <a:pt x="44" y="472"/>
                      <a:pt x="45" y="471"/>
                    </a:cubicBezTo>
                    <a:cubicBezTo>
                      <a:pt x="45" y="471"/>
                      <a:pt x="45" y="470"/>
                      <a:pt x="44" y="470"/>
                    </a:cubicBezTo>
                    <a:cubicBezTo>
                      <a:pt x="3" y="444"/>
                      <a:pt x="3" y="444"/>
                      <a:pt x="3" y="444"/>
                    </a:cubicBezTo>
                    <a:cubicBezTo>
                      <a:pt x="2" y="445"/>
                      <a:pt x="2" y="445"/>
                      <a:pt x="2" y="445"/>
                    </a:cubicBezTo>
                    <a:cubicBezTo>
                      <a:pt x="2" y="446"/>
                      <a:pt x="2" y="446"/>
                      <a:pt x="2" y="446"/>
                    </a:cubicBezTo>
                    <a:cubicBezTo>
                      <a:pt x="2" y="446"/>
                      <a:pt x="11" y="451"/>
                      <a:pt x="21" y="455"/>
                    </a:cubicBezTo>
                    <a:cubicBezTo>
                      <a:pt x="26" y="458"/>
                      <a:pt x="31" y="460"/>
                      <a:pt x="35" y="461"/>
                    </a:cubicBezTo>
                    <a:cubicBezTo>
                      <a:pt x="37" y="462"/>
                      <a:pt x="39" y="463"/>
                      <a:pt x="40" y="464"/>
                    </a:cubicBezTo>
                    <a:cubicBezTo>
                      <a:pt x="41" y="464"/>
                      <a:pt x="41" y="464"/>
                      <a:pt x="42" y="464"/>
                    </a:cubicBezTo>
                    <a:cubicBezTo>
                      <a:pt x="42" y="464"/>
                      <a:pt x="42" y="464"/>
                      <a:pt x="42" y="464"/>
                    </a:cubicBezTo>
                    <a:cubicBezTo>
                      <a:pt x="43" y="464"/>
                      <a:pt x="43" y="464"/>
                      <a:pt x="43" y="464"/>
                    </a:cubicBezTo>
                    <a:cubicBezTo>
                      <a:pt x="44" y="464"/>
                      <a:pt x="44" y="464"/>
                      <a:pt x="44" y="464"/>
                    </a:cubicBezTo>
                    <a:cubicBezTo>
                      <a:pt x="44" y="464"/>
                      <a:pt x="44" y="464"/>
                      <a:pt x="44" y="464"/>
                    </a:cubicBezTo>
                    <a:cubicBezTo>
                      <a:pt x="45" y="463"/>
                      <a:pt x="45" y="463"/>
                      <a:pt x="45" y="463"/>
                    </a:cubicBezTo>
                    <a:cubicBezTo>
                      <a:pt x="45" y="462"/>
                      <a:pt x="44" y="462"/>
                      <a:pt x="44" y="462"/>
                    </a:cubicBezTo>
                    <a:cubicBezTo>
                      <a:pt x="5" y="437"/>
                      <a:pt x="5" y="437"/>
                      <a:pt x="5" y="437"/>
                    </a:cubicBezTo>
                    <a:cubicBezTo>
                      <a:pt x="4" y="438"/>
                      <a:pt x="4" y="438"/>
                      <a:pt x="4" y="438"/>
                    </a:cubicBezTo>
                    <a:cubicBezTo>
                      <a:pt x="3" y="440"/>
                      <a:pt x="3" y="440"/>
                      <a:pt x="3" y="440"/>
                    </a:cubicBezTo>
                    <a:cubicBezTo>
                      <a:pt x="3" y="440"/>
                      <a:pt x="13" y="444"/>
                      <a:pt x="22" y="449"/>
                    </a:cubicBezTo>
                    <a:cubicBezTo>
                      <a:pt x="27" y="452"/>
                      <a:pt x="32" y="454"/>
                      <a:pt x="36" y="456"/>
                    </a:cubicBezTo>
                    <a:cubicBezTo>
                      <a:pt x="38" y="457"/>
                      <a:pt x="40" y="458"/>
                      <a:pt x="41" y="458"/>
                    </a:cubicBezTo>
                    <a:cubicBezTo>
                      <a:pt x="41" y="458"/>
                      <a:pt x="42" y="459"/>
                      <a:pt x="42" y="459"/>
                    </a:cubicBezTo>
                    <a:cubicBezTo>
                      <a:pt x="43" y="459"/>
                      <a:pt x="43" y="459"/>
                      <a:pt x="43" y="459"/>
                    </a:cubicBezTo>
                    <a:cubicBezTo>
                      <a:pt x="43" y="459"/>
                      <a:pt x="43" y="459"/>
                      <a:pt x="44" y="459"/>
                    </a:cubicBezTo>
                    <a:cubicBezTo>
                      <a:pt x="44" y="459"/>
                      <a:pt x="44" y="459"/>
                      <a:pt x="44" y="459"/>
                    </a:cubicBezTo>
                    <a:cubicBezTo>
                      <a:pt x="44" y="459"/>
                      <a:pt x="45" y="459"/>
                      <a:pt x="45" y="458"/>
                    </a:cubicBezTo>
                    <a:cubicBezTo>
                      <a:pt x="45" y="458"/>
                      <a:pt x="45" y="458"/>
                      <a:pt x="45" y="457"/>
                    </a:cubicBezTo>
                    <a:cubicBezTo>
                      <a:pt x="45" y="457"/>
                      <a:pt x="45" y="457"/>
                      <a:pt x="45" y="456"/>
                    </a:cubicBezTo>
                    <a:cubicBezTo>
                      <a:pt x="3" y="431"/>
                      <a:pt x="3" y="431"/>
                      <a:pt x="3" y="431"/>
                    </a:cubicBezTo>
                    <a:cubicBezTo>
                      <a:pt x="3" y="432"/>
                      <a:pt x="3" y="432"/>
                      <a:pt x="3" y="432"/>
                    </a:cubicBezTo>
                    <a:cubicBezTo>
                      <a:pt x="4" y="433"/>
                      <a:pt x="4" y="433"/>
                      <a:pt x="4" y="433"/>
                    </a:cubicBezTo>
                    <a:cubicBezTo>
                      <a:pt x="3" y="432"/>
                      <a:pt x="3" y="432"/>
                      <a:pt x="3" y="432"/>
                    </a:cubicBezTo>
                    <a:cubicBezTo>
                      <a:pt x="3" y="433"/>
                      <a:pt x="3" y="433"/>
                      <a:pt x="3" y="433"/>
                    </a:cubicBezTo>
                    <a:cubicBezTo>
                      <a:pt x="3" y="433"/>
                      <a:pt x="4" y="433"/>
                      <a:pt x="4" y="433"/>
                    </a:cubicBezTo>
                    <a:cubicBezTo>
                      <a:pt x="3" y="432"/>
                      <a:pt x="3" y="432"/>
                      <a:pt x="3" y="432"/>
                    </a:cubicBezTo>
                    <a:cubicBezTo>
                      <a:pt x="3" y="433"/>
                      <a:pt x="3" y="433"/>
                      <a:pt x="3" y="433"/>
                    </a:cubicBezTo>
                    <a:cubicBezTo>
                      <a:pt x="3" y="432"/>
                      <a:pt x="3" y="432"/>
                      <a:pt x="3" y="432"/>
                    </a:cubicBezTo>
                    <a:cubicBezTo>
                      <a:pt x="3" y="433"/>
                      <a:pt x="3" y="433"/>
                      <a:pt x="3" y="433"/>
                    </a:cubicBezTo>
                    <a:cubicBezTo>
                      <a:pt x="3" y="433"/>
                      <a:pt x="3" y="433"/>
                      <a:pt x="3" y="433"/>
                    </a:cubicBezTo>
                    <a:cubicBezTo>
                      <a:pt x="3" y="432"/>
                      <a:pt x="3" y="432"/>
                      <a:pt x="3" y="432"/>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4" y="434"/>
                      <a:pt x="5" y="434"/>
                    </a:cubicBezTo>
                    <a:cubicBezTo>
                      <a:pt x="10" y="436"/>
                      <a:pt x="20" y="440"/>
                      <a:pt x="28" y="444"/>
                    </a:cubicBezTo>
                    <a:cubicBezTo>
                      <a:pt x="32" y="446"/>
                      <a:pt x="36" y="448"/>
                      <a:pt x="39" y="449"/>
                    </a:cubicBezTo>
                    <a:cubicBezTo>
                      <a:pt x="40" y="450"/>
                      <a:pt x="41" y="451"/>
                      <a:pt x="42" y="451"/>
                    </a:cubicBezTo>
                    <a:cubicBezTo>
                      <a:pt x="42" y="451"/>
                      <a:pt x="43" y="451"/>
                      <a:pt x="43" y="451"/>
                    </a:cubicBezTo>
                    <a:cubicBezTo>
                      <a:pt x="43" y="452"/>
                      <a:pt x="43" y="452"/>
                      <a:pt x="43" y="452"/>
                    </a:cubicBezTo>
                    <a:cubicBezTo>
                      <a:pt x="43" y="452"/>
                      <a:pt x="43" y="452"/>
                      <a:pt x="43" y="452"/>
                    </a:cubicBezTo>
                    <a:cubicBezTo>
                      <a:pt x="43" y="452"/>
                      <a:pt x="43" y="452"/>
                      <a:pt x="43" y="452"/>
                    </a:cubicBezTo>
                    <a:cubicBezTo>
                      <a:pt x="43" y="452"/>
                      <a:pt x="43" y="452"/>
                      <a:pt x="43" y="452"/>
                    </a:cubicBezTo>
                    <a:cubicBezTo>
                      <a:pt x="44" y="452"/>
                      <a:pt x="44" y="452"/>
                      <a:pt x="44" y="452"/>
                    </a:cubicBezTo>
                    <a:cubicBezTo>
                      <a:pt x="44" y="452"/>
                      <a:pt x="44" y="452"/>
                      <a:pt x="44" y="452"/>
                    </a:cubicBezTo>
                    <a:cubicBezTo>
                      <a:pt x="45" y="452"/>
                      <a:pt x="45" y="451"/>
                      <a:pt x="45" y="451"/>
                    </a:cubicBezTo>
                    <a:cubicBezTo>
                      <a:pt x="46" y="450"/>
                      <a:pt x="45" y="449"/>
                      <a:pt x="45" y="449"/>
                    </a:cubicBezTo>
                    <a:cubicBezTo>
                      <a:pt x="3" y="423"/>
                      <a:pt x="3" y="423"/>
                      <a:pt x="3" y="423"/>
                    </a:cubicBezTo>
                    <a:cubicBezTo>
                      <a:pt x="2" y="424"/>
                      <a:pt x="2" y="424"/>
                      <a:pt x="2" y="424"/>
                    </a:cubicBezTo>
                    <a:cubicBezTo>
                      <a:pt x="3" y="425"/>
                      <a:pt x="3" y="425"/>
                      <a:pt x="3" y="425"/>
                    </a:cubicBezTo>
                    <a:cubicBezTo>
                      <a:pt x="2" y="424"/>
                      <a:pt x="2" y="424"/>
                      <a:pt x="2" y="424"/>
                    </a:cubicBezTo>
                    <a:cubicBezTo>
                      <a:pt x="2" y="425"/>
                      <a:pt x="2" y="425"/>
                      <a:pt x="2" y="425"/>
                    </a:cubicBezTo>
                    <a:cubicBezTo>
                      <a:pt x="3" y="425"/>
                      <a:pt x="3" y="425"/>
                      <a:pt x="3" y="425"/>
                    </a:cubicBezTo>
                    <a:cubicBezTo>
                      <a:pt x="2" y="424"/>
                      <a:pt x="2" y="424"/>
                      <a:pt x="2" y="424"/>
                    </a:cubicBezTo>
                    <a:cubicBezTo>
                      <a:pt x="2" y="425"/>
                      <a:pt x="2" y="425"/>
                      <a:pt x="2" y="425"/>
                    </a:cubicBezTo>
                    <a:cubicBezTo>
                      <a:pt x="2" y="424"/>
                      <a:pt x="2" y="424"/>
                      <a:pt x="2" y="424"/>
                    </a:cubicBezTo>
                    <a:cubicBezTo>
                      <a:pt x="2" y="425"/>
                      <a:pt x="2" y="425"/>
                      <a:pt x="2" y="425"/>
                    </a:cubicBezTo>
                    <a:cubicBezTo>
                      <a:pt x="2" y="425"/>
                      <a:pt x="2" y="425"/>
                      <a:pt x="2" y="425"/>
                    </a:cubicBezTo>
                    <a:cubicBezTo>
                      <a:pt x="2" y="424"/>
                      <a:pt x="2" y="424"/>
                      <a:pt x="2" y="424"/>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3" y="426"/>
                      <a:pt x="5" y="426"/>
                    </a:cubicBezTo>
                    <a:cubicBezTo>
                      <a:pt x="10" y="428"/>
                      <a:pt x="20" y="433"/>
                      <a:pt x="28" y="437"/>
                    </a:cubicBezTo>
                    <a:cubicBezTo>
                      <a:pt x="33" y="439"/>
                      <a:pt x="37" y="441"/>
                      <a:pt x="40" y="443"/>
                    </a:cubicBezTo>
                    <a:cubicBezTo>
                      <a:pt x="41" y="444"/>
                      <a:pt x="42" y="444"/>
                      <a:pt x="43" y="445"/>
                    </a:cubicBezTo>
                    <a:cubicBezTo>
                      <a:pt x="44" y="445"/>
                      <a:pt x="44" y="445"/>
                      <a:pt x="44" y="445"/>
                    </a:cubicBezTo>
                    <a:cubicBezTo>
                      <a:pt x="45" y="445"/>
                      <a:pt x="45" y="445"/>
                      <a:pt x="45" y="445"/>
                    </a:cubicBezTo>
                    <a:cubicBezTo>
                      <a:pt x="45" y="445"/>
                      <a:pt x="45" y="445"/>
                      <a:pt x="45" y="445"/>
                    </a:cubicBezTo>
                    <a:cubicBezTo>
                      <a:pt x="45" y="445"/>
                      <a:pt x="45" y="445"/>
                      <a:pt x="45" y="445"/>
                    </a:cubicBezTo>
                    <a:cubicBezTo>
                      <a:pt x="45" y="445"/>
                      <a:pt x="45" y="445"/>
                      <a:pt x="45" y="445"/>
                    </a:cubicBezTo>
                    <a:cubicBezTo>
                      <a:pt x="45" y="445"/>
                      <a:pt x="45" y="445"/>
                      <a:pt x="45" y="445"/>
                    </a:cubicBezTo>
                    <a:cubicBezTo>
                      <a:pt x="46" y="445"/>
                      <a:pt x="47" y="445"/>
                      <a:pt x="47" y="444"/>
                    </a:cubicBezTo>
                    <a:cubicBezTo>
                      <a:pt x="47" y="444"/>
                      <a:pt x="47" y="443"/>
                      <a:pt x="46" y="443"/>
                    </a:cubicBezTo>
                    <a:cubicBezTo>
                      <a:pt x="4" y="417"/>
                      <a:pt x="4" y="417"/>
                      <a:pt x="4" y="417"/>
                    </a:cubicBezTo>
                    <a:cubicBezTo>
                      <a:pt x="3" y="418"/>
                      <a:pt x="3" y="418"/>
                      <a:pt x="3" y="418"/>
                    </a:cubicBezTo>
                    <a:cubicBezTo>
                      <a:pt x="5" y="419"/>
                      <a:pt x="5" y="419"/>
                      <a:pt x="5" y="419"/>
                    </a:cubicBezTo>
                    <a:cubicBezTo>
                      <a:pt x="4" y="418"/>
                      <a:pt x="4" y="418"/>
                      <a:pt x="4" y="418"/>
                    </a:cubicBezTo>
                    <a:cubicBezTo>
                      <a:pt x="4" y="419"/>
                      <a:pt x="4" y="419"/>
                      <a:pt x="4" y="419"/>
                    </a:cubicBezTo>
                    <a:cubicBezTo>
                      <a:pt x="4" y="419"/>
                      <a:pt x="4" y="419"/>
                      <a:pt x="5" y="419"/>
                    </a:cubicBezTo>
                    <a:cubicBezTo>
                      <a:pt x="4" y="418"/>
                      <a:pt x="4" y="418"/>
                      <a:pt x="4" y="418"/>
                    </a:cubicBezTo>
                    <a:cubicBezTo>
                      <a:pt x="4" y="419"/>
                      <a:pt x="4" y="419"/>
                      <a:pt x="4" y="419"/>
                    </a:cubicBezTo>
                    <a:cubicBezTo>
                      <a:pt x="4" y="418"/>
                      <a:pt x="4" y="418"/>
                      <a:pt x="4" y="418"/>
                    </a:cubicBezTo>
                    <a:cubicBezTo>
                      <a:pt x="4" y="419"/>
                      <a:pt x="4" y="419"/>
                      <a:pt x="4" y="419"/>
                    </a:cubicBezTo>
                    <a:cubicBezTo>
                      <a:pt x="4" y="419"/>
                      <a:pt x="4" y="419"/>
                      <a:pt x="4" y="419"/>
                    </a:cubicBezTo>
                    <a:cubicBezTo>
                      <a:pt x="4" y="418"/>
                      <a:pt x="4" y="418"/>
                      <a:pt x="4" y="418"/>
                    </a:cubicBezTo>
                    <a:cubicBezTo>
                      <a:pt x="4" y="419"/>
                      <a:pt x="4" y="419"/>
                      <a:pt x="4" y="419"/>
                    </a:cubicBezTo>
                    <a:cubicBezTo>
                      <a:pt x="4" y="419"/>
                      <a:pt x="4" y="419"/>
                      <a:pt x="4" y="419"/>
                    </a:cubicBezTo>
                    <a:cubicBezTo>
                      <a:pt x="3" y="419"/>
                      <a:pt x="3" y="419"/>
                      <a:pt x="3" y="419"/>
                    </a:cubicBezTo>
                    <a:cubicBezTo>
                      <a:pt x="4" y="419"/>
                      <a:pt x="4" y="419"/>
                      <a:pt x="4" y="419"/>
                    </a:cubicBezTo>
                    <a:cubicBezTo>
                      <a:pt x="4" y="419"/>
                      <a:pt x="4" y="419"/>
                      <a:pt x="4" y="419"/>
                    </a:cubicBezTo>
                    <a:cubicBezTo>
                      <a:pt x="3" y="419"/>
                      <a:pt x="3" y="419"/>
                      <a:pt x="3" y="419"/>
                    </a:cubicBezTo>
                    <a:cubicBezTo>
                      <a:pt x="4" y="419"/>
                      <a:pt x="5" y="420"/>
                      <a:pt x="6" y="420"/>
                    </a:cubicBezTo>
                    <a:cubicBezTo>
                      <a:pt x="11" y="422"/>
                      <a:pt x="20" y="427"/>
                      <a:pt x="28" y="431"/>
                    </a:cubicBezTo>
                    <a:cubicBezTo>
                      <a:pt x="32" y="433"/>
                      <a:pt x="36" y="435"/>
                      <a:pt x="39" y="436"/>
                    </a:cubicBezTo>
                    <a:cubicBezTo>
                      <a:pt x="42" y="438"/>
                      <a:pt x="43" y="439"/>
                      <a:pt x="43" y="439"/>
                    </a:cubicBezTo>
                    <a:cubicBezTo>
                      <a:pt x="44" y="439"/>
                      <a:pt x="45" y="439"/>
                      <a:pt x="45" y="438"/>
                    </a:cubicBezTo>
                    <a:cubicBezTo>
                      <a:pt x="46" y="437"/>
                      <a:pt x="46" y="437"/>
                      <a:pt x="46" y="437"/>
                    </a:cubicBezTo>
                    <a:cubicBezTo>
                      <a:pt x="46" y="437"/>
                      <a:pt x="45" y="437"/>
                      <a:pt x="45" y="437"/>
                    </a:cubicBezTo>
                    <a:cubicBezTo>
                      <a:pt x="45" y="436"/>
                      <a:pt x="45" y="436"/>
                      <a:pt x="45" y="436"/>
                    </a:cubicBezTo>
                    <a:cubicBezTo>
                      <a:pt x="44" y="436"/>
                      <a:pt x="43" y="435"/>
                      <a:pt x="42" y="434"/>
                    </a:cubicBezTo>
                    <a:cubicBezTo>
                      <a:pt x="37" y="431"/>
                      <a:pt x="28" y="425"/>
                      <a:pt x="20" y="420"/>
                    </a:cubicBezTo>
                    <a:cubicBezTo>
                      <a:pt x="16" y="418"/>
                      <a:pt x="12" y="415"/>
                      <a:pt x="9" y="414"/>
                    </a:cubicBezTo>
                    <a:cubicBezTo>
                      <a:pt x="8" y="413"/>
                      <a:pt x="6" y="412"/>
                      <a:pt x="6" y="412"/>
                    </a:cubicBezTo>
                    <a:cubicBezTo>
                      <a:pt x="5" y="411"/>
                      <a:pt x="5" y="411"/>
                      <a:pt x="5" y="411"/>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2"/>
                      <a:pt x="5" y="412"/>
                      <a:pt x="5" y="412"/>
                    </a:cubicBezTo>
                    <a:cubicBezTo>
                      <a:pt x="5" y="412"/>
                      <a:pt x="5" y="412"/>
                      <a:pt x="5" y="411"/>
                    </a:cubicBezTo>
                    <a:cubicBezTo>
                      <a:pt x="4" y="412"/>
                      <a:pt x="4" y="412"/>
                      <a:pt x="4" y="412"/>
                    </a:cubicBezTo>
                    <a:cubicBezTo>
                      <a:pt x="5" y="412"/>
                      <a:pt x="5" y="412"/>
                      <a:pt x="5" y="412"/>
                    </a:cubicBezTo>
                    <a:cubicBezTo>
                      <a:pt x="4" y="412"/>
                      <a:pt x="4" y="412"/>
                      <a:pt x="4" y="412"/>
                    </a:cubicBezTo>
                    <a:cubicBezTo>
                      <a:pt x="5" y="413"/>
                      <a:pt x="5" y="413"/>
                      <a:pt x="5" y="413"/>
                    </a:cubicBezTo>
                    <a:cubicBezTo>
                      <a:pt x="4" y="412"/>
                      <a:pt x="4" y="412"/>
                      <a:pt x="4" y="412"/>
                    </a:cubicBezTo>
                    <a:cubicBezTo>
                      <a:pt x="4" y="414"/>
                      <a:pt x="4" y="414"/>
                      <a:pt x="4" y="414"/>
                    </a:cubicBezTo>
                    <a:cubicBezTo>
                      <a:pt x="5" y="413"/>
                      <a:pt x="5" y="413"/>
                      <a:pt x="5" y="413"/>
                    </a:cubicBezTo>
                    <a:cubicBezTo>
                      <a:pt x="4" y="412"/>
                      <a:pt x="4" y="412"/>
                      <a:pt x="4" y="412"/>
                    </a:cubicBezTo>
                    <a:cubicBezTo>
                      <a:pt x="4" y="414"/>
                      <a:pt x="4" y="414"/>
                      <a:pt x="4" y="414"/>
                    </a:cubicBezTo>
                    <a:cubicBezTo>
                      <a:pt x="4" y="412"/>
                      <a:pt x="4" y="412"/>
                      <a:pt x="4" y="412"/>
                    </a:cubicBezTo>
                    <a:cubicBezTo>
                      <a:pt x="4" y="414"/>
                      <a:pt x="4" y="414"/>
                      <a:pt x="4" y="414"/>
                    </a:cubicBezTo>
                    <a:cubicBezTo>
                      <a:pt x="4" y="414"/>
                      <a:pt x="4" y="414"/>
                      <a:pt x="4" y="414"/>
                    </a:cubicBezTo>
                    <a:cubicBezTo>
                      <a:pt x="4" y="412"/>
                      <a:pt x="4" y="412"/>
                      <a:pt x="4" y="412"/>
                    </a:cubicBezTo>
                    <a:cubicBezTo>
                      <a:pt x="4" y="414"/>
                      <a:pt x="4" y="414"/>
                      <a:pt x="4" y="414"/>
                    </a:cubicBezTo>
                    <a:cubicBezTo>
                      <a:pt x="4" y="413"/>
                      <a:pt x="4" y="413"/>
                      <a:pt x="4" y="413"/>
                    </a:cubicBezTo>
                    <a:cubicBezTo>
                      <a:pt x="4" y="414"/>
                      <a:pt x="4" y="414"/>
                      <a:pt x="4" y="414"/>
                    </a:cubicBezTo>
                    <a:cubicBezTo>
                      <a:pt x="4" y="414"/>
                      <a:pt x="4" y="414"/>
                      <a:pt x="4" y="414"/>
                    </a:cubicBezTo>
                    <a:cubicBezTo>
                      <a:pt x="4" y="413"/>
                      <a:pt x="4" y="413"/>
                      <a:pt x="4" y="413"/>
                    </a:cubicBezTo>
                    <a:cubicBezTo>
                      <a:pt x="4" y="414"/>
                      <a:pt x="4" y="414"/>
                      <a:pt x="4" y="414"/>
                    </a:cubicBezTo>
                    <a:cubicBezTo>
                      <a:pt x="4" y="414"/>
                      <a:pt x="5" y="414"/>
                      <a:pt x="6" y="415"/>
                    </a:cubicBezTo>
                    <a:cubicBezTo>
                      <a:pt x="11" y="417"/>
                      <a:pt x="20" y="421"/>
                      <a:pt x="28" y="425"/>
                    </a:cubicBezTo>
                    <a:cubicBezTo>
                      <a:pt x="32" y="427"/>
                      <a:pt x="36" y="429"/>
                      <a:pt x="39" y="431"/>
                    </a:cubicBezTo>
                    <a:cubicBezTo>
                      <a:pt x="40" y="432"/>
                      <a:pt x="41" y="432"/>
                      <a:pt x="42" y="433"/>
                    </a:cubicBezTo>
                    <a:cubicBezTo>
                      <a:pt x="43" y="433"/>
                      <a:pt x="43" y="433"/>
                      <a:pt x="44" y="433"/>
                    </a:cubicBezTo>
                    <a:cubicBezTo>
                      <a:pt x="44" y="433"/>
                      <a:pt x="44" y="433"/>
                      <a:pt x="45" y="433"/>
                    </a:cubicBezTo>
                    <a:cubicBezTo>
                      <a:pt x="45" y="433"/>
                      <a:pt x="45" y="433"/>
                      <a:pt x="45" y="433"/>
                    </a:cubicBezTo>
                    <a:cubicBezTo>
                      <a:pt x="45" y="433"/>
                      <a:pt x="46" y="433"/>
                      <a:pt x="46" y="433"/>
                    </a:cubicBezTo>
                    <a:cubicBezTo>
                      <a:pt x="46" y="433"/>
                      <a:pt x="46" y="433"/>
                      <a:pt x="46" y="433"/>
                    </a:cubicBezTo>
                    <a:cubicBezTo>
                      <a:pt x="46" y="432"/>
                      <a:pt x="46" y="432"/>
                      <a:pt x="46" y="432"/>
                    </a:cubicBezTo>
                    <a:cubicBezTo>
                      <a:pt x="46" y="431"/>
                      <a:pt x="46" y="431"/>
                      <a:pt x="46" y="431"/>
                    </a:cubicBezTo>
                    <a:cubicBezTo>
                      <a:pt x="46" y="430"/>
                      <a:pt x="46" y="430"/>
                      <a:pt x="46" y="430"/>
                    </a:cubicBezTo>
                    <a:cubicBezTo>
                      <a:pt x="45" y="430"/>
                      <a:pt x="44" y="429"/>
                      <a:pt x="43" y="428"/>
                    </a:cubicBezTo>
                    <a:cubicBezTo>
                      <a:pt x="33" y="422"/>
                      <a:pt x="4" y="405"/>
                      <a:pt x="4" y="405"/>
                    </a:cubicBezTo>
                    <a:cubicBezTo>
                      <a:pt x="3" y="406"/>
                      <a:pt x="3" y="406"/>
                      <a:pt x="3" y="406"/>
                    </a:cubicBezTo>
                    <a:cubicBezTo>
                      <a:pt x="2" y="407"/>
                      <a:pt x="2" y="407"/>
                      <a:pt x="2" y="407"/>
                    </a:cubicBezTo>
                    <a:cubicBezTo>
                      <a:pt x="2" y="407"/>
                      <a:pt x="12" y="412"/>
                      <a:pt x="23" y="418"/>
                    </a:cubicBezTo>
                    <a:cubicBezTo>
                      <a:pt x="28" y="420"/>
                      <a:pt x="33" y="423"/>
                      <a:pt x="37" y="425"/>
                    </a:cubicBezTo>
                    <a:cubicBezTo>
                      <a:pt x="39" y="426"/>
                      <a:pt x="41" y="427"/>
                      <a:pt x="42" y="427"/>
                    </a:cubicBezTo>
                    <a:cubicBezTo>
                      <a:pt x="43" y="428"/>
                      <a:pt x="43" y="428"/>
                      <a:pt x="44" y="428"/>
                    </a:cubicBezTo>
                    <a:cubicBezTo>
                      <a:pt x="44" y="428"/>
                      <a:pt x="44" y="428"/>
                      <a:pt x="44" y="428"/>
                    </a:cubicBezTo>
                    <a:cubicBezTo>
                      <a:pt x="44" y="428"/>
                      <a:pt x="45" y="428"/>
                      <a:pt x="45" y="428"/>
                    </a:cubicBezTo>
                    <a:cubicBezTo>
                      <a:pt x="45" y="428"/>
                      <a:pt x="45" y="428"/>
                      <a:pt x="45" y="428"/>
                    </a:cubicBezTo>
                    <a:cubicBezTo>
                      <a:pt x="46" y="428"/>
                      <a:pt x="46" y="428"/>
                      <a:pt x="46" y="428"/>
                    </a:cubicBezTo>
                    <a:cubicBezTo>
                      <a:pt x="46" y="428"/>
                      <a:pt x="46" y="428"/>
                      <a:pt x="46" y="428"/>
                    </a:cubicBezTo>
                    <a:cubicBezTo>
                      <a:pt x="46" y="427"/>
                      <a:pt x="46" y="427"/>
                      <a:pt x="46" y="427"/>
                    </a:cubicBezTo>
                    <a:cubicBezTo>
                      <a:pt x="46" y="426"/>
                      <a:pt x="46" y="426"/>
                      <a:pt x="46" y="426"/>
                    </a:cubicBezTo>
                    <a:cubicBezTo>
                      <a:pt x="46" y="425"/>
                      <a:pt x="45" y="425"/>
                      <a:pt x="45" y="425"/>
                    </a:cubicBezTo>
                    <a:cubicBezTo>
                      <a:pt x="43" y="423"/>
                      <a:pt x="40" y="421"/>
                      <a:pt x="36" y="419"/>
                    </a:cubicBezTo>
                    <a:cubicBezTo>
                      <a:pt x="29" y="415"/>
                      <a:pt x="21" y="410"/>
                      <a:pt x="15" y="406"/>
                    </a:cubicBezTo>
                    <a:cubicBezTo>
                      <a:pt x="12" y="404"/>
                      <a:pt x="9" y="402"/>
                      <a:pt x="7" y="401"/>
                    </a:cubicBezTo>
                    <a:cubicBezTo>
                      <a:pt x="6" y="401"/>
                      <a:pt x="5" y="400"/>
                      <a:pt x="4" y="400"/>
                    </a:cubicBezTo>
                    <a:cubicBezTo>
                      <a:pt x="4" y="399"/>
                      <a:pt x="4" y="399"/>
                      <a:pt x="4" y="399"/>
                    </a:cubicBezTo>
                    <a:cubicBezTo>
                      <a:pt x="4" y="399"/>
                      <a:pt x="4" y="399"/>
                      <a:pt x="4" y="399"/>
                    </a:cubicBezTo>
                    <a:cubicBezTo>
                      <a:pt x="4" y="399"/>
                      <a:pt x="4" y="399"/>
                      <a:pt x="4" y="399"/>
                    </a:cubicBezTo>
                    <a:cubicBezTo>
                      <a:pt x="3" y="400"/>
                      <a:pt x="3" y="400"/>
                      <a:pt x="3" y="400"/>
                    </a:cubicBezTo>
                    <a:cubicBezTo>
                      <a:pt x="4" y="399"/>
                      <a:pt x="4" y="399"/>
                      <a:pt x="4" y="399"/>
                    </a:cubicBezTo>
                    <a:cubicBezTo>
                      <a:pt x="4" y="399"/>
                      <a:pt x="4" y="399"/>
                      <a:pt x="4" y="399"/>
                    </a:cubicBezTo>
                    <a:cubicBezTo>
                      <a:pt x="3" y="400"/>
                      <a:pt x="3" y="400"/>
                      <a:pt x="3" y="400"/>
                    </a:cubicBezTo>
                    <a:cubicBezTo>
                      <a:pt x="4" y="399"/>
                      <a:pt x="4" y="399"/>
                      <a:pt x="4" y="399"/>
                    </a:cubicBezTo>
                    <a:cubicBezTo>
                      <a:pt x="3" y="400"/>
                      <a:pt x="3" y="400"/>
                      <a:pt x="3" y="400"/>
                    </a:cubicBezTo>
                    <a:cubicBezTo>
                      <a:pt x="4" y="400"/>
                      <a:pt x="4" y="400"/>
                      <a:pt x="4" y="400"/>
                    </a:cubicBezTo>
                    <a:cubicBezTo>
                      <a:pt x="4" y="399"/>
                      <a:pt x="4" y="399"/>
                      <a:pt x="4" y="399"/>
                    </a:cubicBezTo>
                    <a:cubicBezTo>
                      <a:pt x="3" y="400"/>
                      <a:pt x="3" y="400"/>
                      <a:pt x="3" y="400"/>
                    </a:cubicBezTo>
                    <a:cubicBezTo>
                      <a:pt x="4" y="400"/>
                      <a:pt x="4" y="400"/>
                      <a:pt x="4" y="400"/>
                    </a:cubicBezTo>
                    <a:cubicBezTo>
                      <a:pt x="3" y="400"/>
                      <a:pt x="3" y="400"/>
                      <a:pt x="3" y="400"/>
                    </a:cubicBezTo>
                    <a:cubicBezTo>
                      <a:pt x="4" y="400"/>
                      <a:pt x="4" y="400"/>
                      <a:pt x="4" y="400"/>
                    </a:cubicBezTo>
                    <a:cubicBezTo>
                      <a:pt x="4" y="400"/>
                      <a:pt x="4" y="400"/>
                      <a:pt x="4" y="400"/>
                    </a:cubicBezTo>
                    <a:cubicBezTo>
                      <a:pt x="3" y="400"/>
                      <a:pt x="3" y="400"/>
                      <a:pt x="3" y="400"/>
                    </a:cubicBezTo>
                    <a:cubicBezTo>
                      <a:pt x="4" y="400"/>
                      <a:pt x="4" y="400"/>
                      <a:pt x="4" y="400"/>
                    </a:cubicBezTo>
                    <a:cubicBezTo>
                      <a:pt x="3" y="400"/>
                      <a:pt x="3" y="400"/>
                      <a:pt x="3" y="400"/>
                    </a:cubicBezTo>
                    <a:cubicBezTo>
                      <a:pt x="4" y="401"/>
                      <a:pt x="4" y="401"/>
                      <a:pt x="4" y="401"/>
                    </a:cubicBezTo>
                    <a:cubicBezTo>
                      <a:pt x="3" y="401"/>
                      <a:pt x="3" y="401"/>
                      <a:pt x="3" y="401"/>
                    </a:cubicBezTo>
                    <a:cubicBezTo>
                      <a:pt x="3" y="402"/>
                      <a:pt x="3" y="402"/>
                      <a:pt x="3" y="402"/>
                    </a:cubicBezTo>
                    <a:cubicBezTo>
                      <a:pt x="3" y="402"/>
                      <a:pt x="4" y="402"/>
                      <a:pt x="4" y="401"/>
                    </a:cubicBezTo>
                    <a:cubicBezTo>
                      <a:pt x="3" y="401"/>
                      <a:pt x="3" y="401"/>
                      <a:pt x="3" y="401"/>
                    </a:cubicBezTo>
                    <a:cubicBezTo>
                      <a:pt x="3" y="402"/>
                      <a:pt x="3" y="402"/>
                      <a:pt x="3" y="402"/>
                    </a:cubicBezTo>
                    <a:cubicBezTo>
                      <a:pt x="3" y="401"/>
                      <a:pt x="3" y="401"/>
                      <a:pt x="3" y="401"/>
                    </a:cubicBezTo>
                    <a:cubicBezTo>
                      <a:pt x="3" y="402"/>
                      <a:pt x="3" y="402"/>
                      <a:pt x="3" y="402"/>
                    </a:cubicBezTo>
                    <a:cubicBezTo>
                      <a:pt x="3" y="402"/>
                      <a:pt x="3" y="402"/>
                      <a:pt x="3" y="402"/>
                    </a:cubicBezTo>
                    <a:cubicBezTo>
                      <a:pt x="3" y="401"/>
                      <a:pt x="3" y="401"/>
                      <a:pt x="3" y="401"/>
                    </a:cubicBezTo>
                    <a:cubicBezTo>
                      <a:pt x="3" y="402"/>
                      <a:pt x="3" y="402"/>
                      <a:pt x="3" y="402"/>
                    </a:cubicBezTo>
                    <a:cubicBezTo>
                      <a:pt x="3" y="401"/>
                      <a:pt x="3" y="401"/>
                      <a:pt x="3" y="401"/>
                    </a:cubicBezTo>
                    <a:cubicBezTo>
                      <a:pt x="3" y="402"/>
                      <a:pt x="3" y="402"/>
                      <a:pt x="3" y="402"/>
                    </a:cubicBezTo>
                    <a:cubicBezTo>
                      <a:pt x="3" y="402"/>
                      <a:pt x="3" y="402"/>
                      <a:pt x="3" y="402"/>
                    </a:cubicBezTo>
                    <a:cubicBezTo>
                      <a:pt x="3" y="401"/>
                      <a:pt x="3" y="401"/>
                      <a:pt x="3" y="401"/>
                    </a:cubicBezTo>
                    <a:cubicBezTo>
                      <a:pt x="3" y="402"/>
                      <a:pt x="3" y="402"/>
                      <a:pt x="3" y="402"/>
                    </a:cubicBezTo>
                    <a:cubicBezTo>
                      <a:pt x="3" y="402"/>
                      <a:pt x="3" y="402"/>
                      <a:pt x="3" y="402"/>
                    </a:cubicBezTo>
                    <a:cubicBezTo>
                      <a:pt x="6" y="403"/>
                      <a:pt x="17" y="408"/>
                      <a:pt x="26" y="412"/>
                    </a:cubicBezTo>
                    <a:cubicBezTo>
                      <a:pt x="31" y="414"/>
                      <a:pt x="35" y="416"/>
                      <a:pt x="38" y="418"/>
                    </a:cubicBezTo>
                    <a:cubicBezTo>
                      <a:pt x="42" y="419"/>
                      <a:pt x="44" y="420"/>
                      <a:pt x="44" y="420"/>
                    </a:cubicBezTo>
                    <a:cubicBezTo>
                      <a:pt x="45" y="421"/>
                      <a:pt x="45" y="420"/>
                      <a:pt x="46" y="420"/>
                    </a:cubicBezTo>
                    <a:cubicBezTo>
                      <a:pt x="46" y="419"/>
                      <a:pt x="46" y="418"/>
                      <a:pt x="45" y="418"/>
                    </a:cubicBezTo>
                    <a:cubicBezTo>
                      <a:pt x="45" y="418"/>
                      <a:pt x="43" y="416"/>
                      <a:pt x="39" y="414"/>
                    </a:cubicBezTo>
                    <a:cubicBezTo>
                      <a:pt x="33" y="410"/>
                      <a:pt x="24" y="405"/>
                      <a:pt x="16" y="401"/>
                    </a:cubicBezTo>
                    <a:cubicBezTo>
                      <a:pt x="13" y="398"/>
                      <a:pt x="9" y="396"/>
                      <a:pt x="7" y="394"/>
                    </a:cubicBezTo>
                    <a:cubicBezTo>
                      <a:pt x="6" y="394"/>
                      <a:pt x="5" y="393"/>
                      <a:pt x="4"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2" y="393"/>
                      <a:pt x="2" y="393"/>
                      <a:pt x="2" y="393"/>
                    </a:cubicBezTo>
                    <a:cubicBezTo>
                      <a:pt x="4" y="393"/>
                      <a:pt x="4" y="393"/>
                      <a:pt x="4" y="393"/>
                    </a:cubicBezTo>
                    <a:cubicBezTo>
                      <a:pt x="4" y="392"/>
                      <a:pt x="3" y="392"/>
                      <a:pt x="3" y="392"/>
                    </a:cubicBezTo>
                    <a:cubicBezTo>
                      <a:pt x="2" y="393"/>
                      <a:pt x="2" y="393"/>
                      <a:pt x="2" y="393"/>
                    </a:cubicBezTo>
                    <a:cubicBezTo>
                      <a:pt x="4" y="393"/>
                      <a:pt x="4" y="393"/>
                      <a:pt x="4" y="393"/>
                    </a:cubicBezTo>
                    <a:cubicBezTo>
                      <a:pt x="2" y="393"/>
                      <a:pt x="2" y="393"/>
                      <a:pt x="2" y="393"/>
                    </a:cubicBezTo>
                    <a:cubicBezTo>
                      <a:pt x="3" y="393"/>
                      <a:pt x="3" y="393"/>
                      <a:pt x="3" y="393"/>
                    </a:cubicBezTo>
                    <a:cubicBezTo>
                      <a:pt x="4" y="393"/>
                      <a:pt x="4" y="393"/>
                      <a:pt x="4" y="393"/>
                    </a:cubicBezTo>
                    <a:cubicBezTo>
                      <a:pt x="2" y="393"/>
                      <a:pt x="2" y="393"/>
                      <a:pt x="2" y="393"/>
                    </a:cubicBezTo>
                    <a:cubicBezTo>
                      <a:pt x="3" y="393"/>
                      <a:pt x="3" y="393"/>
                      <a:pt x="3" y="393"/>
                    </a:cubicBezTo>
                    <a:cubicBezTo>
                      <a:pt x="2" y="393"/>
                      <a:pt x="2" y="393"/>
                      <a:pt x="2" y="393"/>
                    </a:cubicBezTo>
                    <a:cubicBezTo>
                      <a:pt x="1" y="394"/>
                      <a:pt x="1" y="394"/>
                      <a:pt x="1" y="394"/>
                    </a:cubicBezTo>
                    <a:cubicBezTo>
                      <a:pt x="1" y="394"/>
                      <a:pt x="12" y="399"/>
                      <a:pt x="23" y="404"/>
                    </a:cubicBezTo>
                    <a:cubicBezTo>
                      <a:pt x="28" y="407"/>
                      <a:pt x="33" y="409"/>
                      <a:pt x="37" y="411"/>
                    </a:cubicBezTo>
                    <a:cubicBezTo>
                      <a:pt x="40" y="412"/>
                      <a:pt x="41" y="413"/>
                      <a:pt x="43" y="414"/>
                    </a:cubicBezTo>
                    <a:cubicBezTo>
                      <a:pt x="43" y="414"/>
                      <a:pt x="44" y="414"/>
                      <a:pt x="44" y="414"/>
                    </a:cubicBezTo>
                    <a:cubicBezTo>
                      <a:pt x="45" y="415"/>
                      <a:pt x="45" y="415"/>
                      <a:pt x="45" y="415"/>
                    </a:cubicBezTo>
                    <a:cubicBezTo>
                      <a:pt x="45" y="415"/>
                      <a:pt x="45" y="415"/>
                      <a:pt x="45" y="415"/>
                    </a:cubicBezTo>
                    <a:cubicBezTo>
                      <a:pt x="45" y="415"/>
                      <a:pt x="45" y="415"/>
                      <a:pt x="45" y="415"/>
                    </a:cubicBezTo>
                    <a:cubicBezTo>
                      <a:pt x="46" y="415"/>
                      <a:pt x="46" y="415"/>
                      <a:pt x="46" y="415"/>
                    </a:cubicBezTo>
                    <a:cubicBezTo>
                      <a:pt x="46" y="415"/>
                      <a:pt x="46" y="415"/>
                      <a:pt x="47" y="414"/>
                    </a:cubicBezTo>
                    <a:cubicBezTo>
                      <a:pt x="47" y="414"/>
                      <a:pt x="47" y="414"/>
                      <a:pt x="47" y="414"/>
                    </a:cubicBezTo>
                    <a:cubicBezTo>
                      <a:pt x="47" y="413"/>
                      <a:pt x="47" y="413"/>
                      <a:pt x="47" y="413"/>
                    </a:cubicBezTo>
                    <a:cubicBezTo>
                      <a:pt x="47" y="413"/>
                      <a:pt x="47" y="413"/>
                      <a:pt x="47" y="413"/>
                    </a:cubicBezTo>
                    <a:cubicBezTo>
                      <a:pt x="46" y="412"/>
                      <a:pt x="46" y="412"/>
                      <a:pt x="46" y="412"/>
                    </a:cubicBezTo>
                    <a:cubicBezTo>
                      <a:pt x="46" y="412"/>
                      <a:pt x="46" y="412"/>
                      <a:pt x="45" y="411"/>
                    </a:cubicBezTo>
                    <a:cubicBezTo>
                      <a:pt x="42" y="409"/>
                      <a:pt x="32" y="403"/>
                      <a:pt x="22" y="397"/>
                    </a:cubicBezTo>
                    <a:cubicBezTo>
                      <a:pt x="13" y="391"/>
                      <a:pt x="4" y="386"/>
                      <a:pt x="4" y="386"/>
                    </a:cubicBezTo>
                    <a:cubicBezTo>
                      <a:pt x="3" y="387"/>
                      <a:pt x="3" y="387"/>
                      <a:pt x="3" y="387"/>
                    </a:cubicBezTo>
                    <a:cubicBezTo>
                      <a:pt x="2" y="388"/>
                      <a:pt x="2" y="388"/>
                      <a:pt x="2" y="388"/>
                    </a:cubicBezTo>
                    <a:cubicBezTo>
                      <a:pt x="43" y="408"/>
                      <a:pt x="43" y="408"/>
                      <a:pt x="43" y="408"/>
                    </a:cubicBezTo>
                    <a:cubicBezTo>
                      <a:pt x="44" y="408"/>
                      <a:pt x="44" y="408"/>
                      <a:pt x="45" y="407"/>
                    </a:cubicBezTo>
                    <a:cubicBezTo>
                      <a:pt x="45" y="407"/>
                      <a:pt x="45" y="407"/>
                      <a:pt x="45" y="406"/>
                    </a:cubicBezTo>
                    <a:cubicBezTo>
                      <a:pt x="45" y="406"/>
                      <a:pt x="45" y="405"/>
                      <a:pt x="45" y="405"/>
                    </a:cubicBezTo>
                    <a:cubicBezTo>
                      <a:pt x="45" y="405"/>
                      <a:pt x="45" y="405"/>
                      <a:pt x="45" y="405"/>
                    </a:cubicBezTo>
                    <a:cubicBezTo>
                      <a:pt x="45" y="405"/>
                      <a:pt x="44" y="405"/>
                      <a:pt x="44" y="404"/>
                    </a:cubicBezTo>
                    <a:cubicBezTo>
                      <a:pt x="41" y="402"/>
                      <a:pt x="31" y="397"/>
                      <a:pt x="21" y="391"/>
                    </a:cubicBezTo>
                    <a:cubicBezTo>
                      <a:pt x="17" y="388"/>
                      <a:pt x="12" y="386"/>
                      <a:pt x="9" y="383"/>
                    </a:cubicBezTo>
                    <a:cubicBezTo>
                      <a:pt x="7" y="382"/>
                      <a:pt x="6" y="381"/>
                      <a:pt x="5" y="381"/>
                    </a:cubicBezTo>
                    <a:cubicBezTo>
                      <a:pt x="5" y="380"/>
                      <a:pt x="4" y="380"/>
                      <a:pt x="4" y="380"/>
                    </a:cubicBezTo>
                    <a:cubicBezTo>
                      <a:pt x="4" y="380"/>
                      <a:pt x="4" y="380"/>
                      <a:pt x="4" y="380"/>
                    </a:cubicBezTo>
                    <a:cubicBezTo>
                      <a:pt x="4" y="380"/>
                      <a:pt x="4" y="380"/>
                      <a:pt x="4" y="380"/>
                    </a:cubicBezTo>
                    <a:cubicBezTo>
                      <a:pt x="3" y="381"/>
                      <a:pt x="3" y="381"/>
                      <a:pt x="3" y="381"/>
                    </a:cubicBezTo>
                    <a:cubicBezTo>
                      <a:pt x="4" y="381"/>
                      <a:pt x="4" y="381"/>
                      <a:pt x="4" y="381"/>
                    </a:cubicBezTo>
                    <a:cubicBezTo>
                      <a:pt x="4" y="380"/>
                      <a:pt x="4" y="380"/>
                      <a:pt x="4" y="380"/>
                    </a:cubicBezTo>
                    <a:cubicBezTo>
                      <a:pt x="3" y="381"/>
                      <a:pt x="3" y="381"/>
                      <a:pt x="3" y="381"/>
                    </a:cubicBezTo>
                    <a:cubicBezTo>
                      <a:pt x="4" y="381"/>
                      <a:pt x="4" y="381"/>
                      <a:pt x="4" y="381"/>
                    </a:cubicBezTo>
                    <a:cubicBezTo>
                      <a:pt x="3" y="381"/>
                      <a:pt x="3" y="381"/>
                      <a:pt x="3" y="381"/>
                    </a:cubicBezTo>
                    <a:cubicBezTo>
                      <a:pt x="4" y="381"/>
                      <a:pt x="4" y="381"/>
                      <a:pt x="4" y="381"/>
                    </a:cubicBezTo>
                    <a:cubicBezTo>
                      <a:pt x="4" y="381"/>
                      <a:pt x="4" y="381"/>
                      <a:pt x="4" y="381"/>
                    </a:cubicBezTo>
                    <a:cubicBezTo>
                      <a:pt x="3" y="381"/>
                      <a:pt x="3" y="381"/>
                      <a:pt x="3" y="381"/>
                    </a:cubicBezTo>
                    <a:cubicBezTo>
                      <a:pt x="4" y="381"/>
                      <a:pt x="4" y="381"/>
                      <a:pt x="4" y="381"/>
                    </a:cubicBezTo>
                    <a:cubicBezTo>
                      <a:pt x="4" y="381"/>
                      <a:pt x="4" y="381"/>
                      <a:pt x="4" y="381"/>
                    </a:cubicBezTo>
                    <a:cubicBezTo>
                      <a:pt x="3" y="380"/>
                      <a:pt x="3" y="380"/>
                      <a:pt x="3" y="380"/>
                    </a:cubicBezTo>
                    <a:cubicBezTo>
                      <a:pt x="3" y="382"/>
                      <a:pt x="3" y="382"/>
                      <a:pt x="3" y="382"/>
                    </a:cubicBezTo>
                    <a:cubicBezTo>
                      <a:pt x="3" y="382"/>
                      <a:pt x="4" y="382"/>
                      <a:pt x="4" y="381"/>
                    </a:cubicBezTo>
                    <a:cubicBezTo>
                      <a:pt x="3" y="380"/>
                      <a:pt x="3" y="380"/>
                      <a:pt x="3" y="380"/>
                    </a:cubicBezTo>
                    <a:cubicBezTo>
                      <a:pt x="3" y="382"/>
                      <a:pt x="3" y="382"/>
                      <a:pt x="3" y="382"/>
                    </a:cubicBezTo>
                    <a:cubicBezTo>
                      <a:pt x="3" y="381"/>
                      <a:pt x="3" y="381"/>
                      <a:pt x="3" y="381"/>
                    </a:cubicBezTo>
                    <a:cubicBezTo>
                      <a:pt x="3" y="382"/>
                      <a:pt x="3" y="382"/>
                      <a:pt x="3" y="382"/>
                    </a:cubicBezTo>
                    <a:cubicBezTo>
                      <a:pt x="3" y="382"/>
                      <a:pt x="3" y="382"/>
                      <a:pt x="3" y="382"/>
                    </a:cubicBezTo>
                    <a:cubicBezTo>
                      <a:pt x="3" y="381"/>
                      <a:pt x="3" y="381"/>
                      <a:pt x="3" y="381"/>
                    </a:cubicBezTo>
                    <a:cubicBezTo>
                      <a:pt x="3" y="382"/>
                      <a:pt x="3" y="382"/>
                      <a:pt x="3" y="382"/>
                    </a:cubicBezTo>
                    <a:cubicBezTo>
                      <a:pt x="3" y="381"/>
                      <a:pt x="3" y="381"/>
                      <a:pt x="3" y="381"/>
                    </a:cubicBezTo>
                    <a:cubicBezTo>
                      <a:pt x="3" y="382"/>
                      <a:pt x="3" y="382"/>
                      <a:pt x="3" y="382"/>
                    </a:cubicBezTo>
                    <a:cubicBezTo>
                      <a:pt x="3" y="382"/>
                      <a:pt x="3" y="382"/>
                      <a:pt x="3" y="382"/>
                    </a:cubicBezTo>
                    <a:cubicBezTo>
                      <a:pt x="3" y="381"/>
                      <a:pt x="3" y="381"/>
                      <a:pt x="3" y="381"/>
                    </a:cubicBezTo>
                    <a:cubicBezTo>
                      <a:pt x="3" y="382"/>
                      <a:pt x="3" y="382"/>
                      <a:pt x="3" y="382"/>
                    </a:cubicBezTo>
                    <a:cubicBezTo>
                      <a:pt x="3" y="382"/>
                      <a:pt x="4" y="382"/>
                      <a:pt x="5" y="383"/>
                    </a:cubicBezTo>
                    <a:cubicBezTo>
                      <a:pt x="10" y="385"/>
                      <a:pt x="19" y="390"/>
                      <a:pt x="27" y="394"/>
                    </a:cubicBezTo>
                    <a:cubicBezTo>
                      <a:pt x="31" y="396"/>
                      <a:pt x="35" y="398"/>
                      <a:pt x="38" y="400"/>
                    </a:cubicBezTo>
                    <a:cubicBezTo>
                      <a:pt x="41" y="401"/>
                      <a:pt x="43" y="402"/>
                      <a:pt x="43" y="402"/>
                    </a:cubicBezTo>
                    <a:cubicBezTo>
                      <a:pt x="43" y="403"/>
                      <a:pt x="44" y="402"/>
                      <a:pt x="45" y="402"/>
                    </a:cubicBezTo>
                    <a:cubicBezTo>
                      <a:pt x="45" y="401"/>
                      <a:pt x="45" y="400"/>
                      <a:pt x="44" y="400"/>
                    </a:cubicBezTo>
                    <a:cubicBezTo>
                      <a:pt x="4" y="375"/>
                      <a:pt x="4" y="375"/>
                      <a:pt x="4" y="375"/>
                    </a:cubicBezTo>
                    <a:cubicBezTo>
                      <a:pt x="3" y="376"/>
                      <a:pt x="3" y="376"/>
                      <a:pt x="3" y="376"/>
                    </a:cubicBezTo>
                    <a:cubicBezTo>
                      <a:pt x="3" y="377"/>
                      <a:pt x="3" y="377"/>
                      <a:pt x="3" y="377"/>
                    </a:cubicBezTo>
                    <a:cubicBezTo>
                      <a:pt x="3" y="377"/>
                      <a:pt x="12" y="382"/>
                      <a:pt x="23" y="387"/>
                    </a:cubicBezTo>
                    <a:cubicBezTo>
                      <a:pt x="28" y="389"/>
                      <a:pt x="33" y="392"/>
                      <a:pt x="37" y="394"/>
                    </a:cubicBezTo>
                    <a:cubicBezTo>
                      <a:pt x="39" y="394"/>
                      <a:pt x="40" y="395"/>
                      <a:pt x="41" y="396"/>
                    </a:cubicBezTo>
                    <a:cubicBezTo>
                      <a:pt x="42" y="396"/>
                      <a:pt x="43" y="396"/>
                      <a:pt x="43" y="396"/>
                    </a:cubicBezTo>
                    <a:cubicBezTo>
                      <a:pt x="43" y="397"/>
                      <a:pt x="43" y="397"/>
                      <a:pt x="43" y="397"/>
                    </a:cubicBezTo>
                    <a:cubicBezTo>
                      <a:pt x="44" y="397"/>
                      <a:pt x="44" y="397"/>
                      <a:pt x="44" y="397"/>
                    </a:cubicBezTo>
                    <a:cubicBezTo>
                      <a:pt x="44" y="397"/>
                      <a:pt x="44" y="397"/>
                      <a:pt x="44" y="397"/>
                    </a:cubicBezTo>
                    <a:cubicBezTo>
                      <a:pt x="45" y="397"/>
                      <a:pt x="45" y="397"/>
                      <a:pt x="45" y="397"/>
                    </a:cubicBezTo>
                    <a:cubicBezTo>
                      <a:pt x="45" y="396"/>
                      <a:pt x="45" y="396"/>
                      <a:pt x="45" y="396"/>
                    </a:cubicBezTo>
                    <a:cubicBezTo>
                      <a:pt x="46" y="396"/>
                      <a:pt x="46" y="395"/>
                      <a:pt x="46" y="395"/>
                    </a:cubicBezTo>
                    <a:cubicBezTo>
                      <a:pt x="46" y="395"/>
                      <a:pt x="45" y="394"/>
                      <a:pt x="45" y="394"/>
                    </a:cubicBezTo>
                    <a:cubicBezTo>
                      <a:pt x="29" y="384"/>
                      <a:pt x="29" y="384"/>
                      <a:pt x="29" y="384"/>
                    </a:cubicBezTo>
                    <a:cubicBezTo>
                      <a:pt x="43" y="391"/>
                      <a:pt x="43" y="391"/>
                      <a:pt x="43" y="391"/>
                    </a:cubicBezTo>
                    <a:cubicBezTo>
                      <a:pt x="44" y="391"/>
                      <a:pt x="45" y="391"/>
                      <a:pt x="45" y="390"/>
                    </a:cubicBezTo>
                    <a:cubicBezTo>
                      <a:pt x="45" y="390"/>
                      <a:pt x="45" y="390"/>
                      <a:pt x="45" y="390"/>
                    </a:cubicBezTo>
                    <a:cubicBezTo>
                      <a:pt x="45" y="389"/>
                      <a:pt x="45" y="389"/>
                      <a:pt x="45" y="389"/>
                    </a:cubicBezTo>
                    <a:cubicBezTo>
                      <a:pt x="45" y="388"/>
                      <a:pt x="45" y="388"/>
                      <a:pt x="45" y="388"/>
                    </a:cubicBezTo>
                    <a:cubicBezTo>
                      <a:pt x="44" y="388"/>
                      <a:pt x="43" y="387"/>
                      <a:pt x="42" y="386"/>
                    </a:cubicBezTo>
                    <a:cubicBezTo>
                      <a:pt x="32" y="380"/>
                      <a:pt x="4" y="363"/>
                      <a:pt x="4" y="363"/>
                    </a:cubicBezTo>
                    <a:cubicBezTo>
                      <a:pt x="3" y="364"/>
                      <a:pt x="3" y="364"/>
                      <a:pt x="3" y="364"/>
                    </a:cubicBezTo>
                    <a:cubicBezTo>
                      <a:pt x="3" y="366"/>
                      <a:pt x="3" y="366"/>
                      <a:pt x="3" y="366"/>
                    </a:cubicBezTo>
                    <a:cubicBezTo>
                      <a:pt x="43" y="385"/>
                      <a:pt x="43" y="385"/>
                      <a:pt x="43" y="385"/>
                    </a:cubicBezTo>
                    <a:cubicBezTo>
                      <a:pt x="44" y="385"/>
                      <a:pt x="44" y="385"/>
                      <a:pt x="45" y="384"/>
                    </a:cubicBezTo>
                    <a:cubicBezTo>
                      <a:pt x="45" y="384"/>
                      <a:pt x="45" y="383"/>
                      <a:pt x="44" y="382"/>
                    </a:cubicBezTo>
                    <a:cubicBezTo>
                      <a:pt x="34" y="376"/>
                      <a:pt x="34" y="376"/>
                      <a:pt x="34" y="376"/>
                    </a:cubicBezTo>
                    <a:cubicBezTo>
                      <a:pt x="44" y="381"/>
                      <a:pt x="44" y="381"/>
                      <a:pt x="44" y="381"/>
                    </a:cubicBezTo>
                    <a:cubicBezTo>
                      <a:pt x="45" y="382"/>
                      <a:pt x="46" y="381"/>
                      <a:pt x="46" y="381"/>
                    </a:cubicBezTo>
                    <a:cubicBezTo>
                      <a:pt x="47" y="380"/>
                      <a:pt x="47" y="379"/>
                      <a:pt x="46" y="379"/>
                    </a:cubicBezTo>
                    <a:cubicBezTo>
                      <a:pt x="28" y="368"/>
                      <a:pt x="28" y="368"/>
                      <a:pt x="28" y="368"/>
                    </a:cubicBezTo>
                    <a:cubicBezTo>
                      <a:pt x="44" y="375"/>
                      <a:pt x="44" y="375"/>
                      <a:pt x="44" y="375"/>
                    </a:cubicBezTo>
                    <a:cubicBezTo>
                      <a:pt x="44" y="376"/>
                      <a:pt x="45" y="375"/>
                      <a:pt x="46" y="375"/>
                    </a:cubicBezTo>
                    <a:cubicBezTo>
                      <a:pt x="46" y="374"/>
                      <a:pt x="46" y="373"/>
                      <a:pt x="45" y="373"/>
                    </a:cubicBezTo>
                    <a:cubicBezTo>
                      <a:pt x="28" y="362"/>
                      <a:pt x="28" y="362"/>
                      <a:pt x="28" y="362"/>
                    </a:cubicBezTo>
                    <a:cubicBezTo>
                      <a:pt x="43" y="370"/>
                      <a:pt x="43" y="370"/>
                      <a:pt x="43" y="370"/>
                    </a:cubicBezTo>
                    <a:cubicBezTo>
                      <a:pt x="44" y="370"/>
                      <a:pt x="45" y="370"/>
                      <a:pt x="45" y="369"/>
                    </a:cubicBezTo>
                    <a:cubicBezTo>
                      <a:pt x="46" y="368"/>
                      <a:pt x="46" y="368"/>
                      <a:pt x="46" y="368"/>
                    </a:cubicBezTo>
                    <a:cubicBezTo>
                      <a:pt x="46" y="368"/>
                      <a:pt x="45" y="367"/>
                      <a:pt x="45" y="367"/>
                    </a:cubicBezTo>
                    <a:cubicBezTo>
                      <a:pt x="45" y="367"/>
                      <a:pt x="45" y="367"/>
                      <a:pt x="45" y="367"/>
                    </a:cubicBezTo>
                    <a:cubicBezTo>
                      <a:pt x="44" y="366"/>
                      <a:pt x="43" y="366"/>
                      <a:pt x="42" y="365"/>
                    </a:cubicBezTo>
                    <a:cubicBezTo>
                      <a:pt x="32" y="358"/>
                      <a:pt x="4" y="341"/>
                      <a:pt x="4" y="341"/>
                    </a:cubicBezTo>
                    <a:cubicBezTo>
                      <a:pt x="3" y="343"/>
                      <a:pt x="3" y="343"/>
                      <a:pt x="3" y="343"/>
                    </a:cubicBezTo>
                    <a:cubicBezTo>
                      <a:pt x="5" y="344"/>
                      <a:pt x="5" y="344"/>
                      <a:pt x="5" y="344"/>
                    </a:cubicBezTo>
                    <a:cubicBezTo>
                      <a:pt x="3" y="343"/>
                      <a:pt x="3" y="343"/>
                      <a:pt x="3" y="343"/>
                    </a:cubicBezTo>
                    <a:cubicBezTo>
                      <a:pt x="4" y="344"/>
                      <a:pt x="4" y="344"/>
                      <a:pt x="4" y="344"/>
                    </a:cubicBezTo>
                    <a:cubicBezTo>
                      <a:pt x="4" y="344"/>
                      <a:pt x="4" y="344"/>
                      <a:pt x="5" y="344"/>
                    </a:cubicBezTo>
                    <a:cubicBezTo>
                      <a:pt x="3" y="343"/>
                      <a:pt x="3" y="343"/>
                      <a:pt x="3" y="343"/>
                    </a:cubicBezTo>
                    <a:cubicBezTo>
                      <a:pt x="4" y="344"/>
                      <a:pt x="4" y="344"/>
                      <a:pt x="4" y="344"/>
                    </a:cubicBezTo>
                    <a:cubicBezTo>
                      <a:pt x="3" y="343"/>
                      <a:pt x="3" y="343"/>
                      <a:pt x="3" y="343"/>
                    </a:cubicBezTo>
                    <a:cubicBezTo>
                      <a:pt x="3" y="344"/>
                      <a:pt x="3" y="344"/>
                      <a:pt x="3" y="344"/>
                    </a:cubicBezTo>
                    <a:cubicBezTo>
                      <a:pt x="4" y="344"/>
                      <a:pt x="4" y="344"/>
                      <a:pt x="4" y="344"/>
                    </a:cubicBezTo>
                    <a:cubicBezTo>
                      <a:pt x="3" y="343"/>
                      <a:pt x="3" y="343"/>
                      <a:pt x="3" y="343"/>
                    </a:cubicBezTo>
                    <a:cubicBezTo>
                      <a:pt x="3" y="344"/>
                      <a:pt x="3" y="344"/>
                      <a:pt x="3" y="344"/>
                    </a:cubicBezTo>
                    <a:cubicBezTo>
                      <a:pt x="3" y="343"/>
                      <a:pt x="3" y="343"/>
                      <a:pt x="3" y="343"/>
                    </a:cubicBezTo>
                    <a:cubicBezTo>
                      <a:pt x="3" y="344"/>
                      <a:pt x="3" y="344"/>
                      <a:pt x="3" y="344"/>
                    </a:cubicBezTo>
                    <a:cubicBezTo>
                      <a:pt x="3" y="344"/>
                      <a:pt x="3" y="344"/>
                      <a:pt x="3" y="344"/>
                    </a:cubicBezTo>
                    <a:cubicBezTo>
                      <a:pt x="3" y="343"/>
                      <a:pt x="3" y="343"/>
                      <a:pt x="3" y="343"/>
                    </a:cubicBezTo>
                    <a:cubicBezTo>
                      <a:pt x="3" y="344"/>
                      <a:pt x="3" y="344"/>
                      <a:pt x="3" y="344"/>
                    </a:cubicBezTo>
                    <a:cubicBezTo>
                      <a:pt x="3" y="344"/>
                      <a:pt x="3" y="344"/>
                      <a:pt x="3" y="344"/>
                    </a:cubicBezTo>
                    <a:cubicBezTo>
                      <a:pt x="3" y="344"/>
                      <a:pt x="5" y="345"/>
                      <a:pt x="6" y="345"/>
                    </a:cubicBezTo>
                    <a:cubicBezTo>
                      <a:pt x="11" y="348"/>
                      <a:pt x="20" y="352"/>
                      <a:pt x="28" y="356"/>
                    </a:cubicBezTo>
                    <a:cubicBezTo>
                      <a:pt x="36" y="361"/>
                      <a:pt x="43" y="364"/>
                      <a:pt x="43" y="364"/>
                    </a:cubicBezTo>
                    <a:cubicBezTo>
                      <a:pt x="44" y="365"/>
                      <a:pt x="45" y="364"/>
                      <a:pt x="45" y="364"/>
                    </a:cubicBezTo>
                    <a:cubicBezTo>
                      <a:pt x="45" y="363"/>
                      <a:pt x="45" y="362"/>
                      <a:pt x="45" y="362"/>
                    </a:cubicBezTo>
                    <a:cubicBezTo>
                      <a:pt x="45" y="362"/>
                      <a:pt x="42" y="360"/>
                      <a:pt x="38" y="358"/>
                    </a:cubicBezTo>
                    <a:cubicBezTo>
                      <a:pt x="32" y="355"/>
                      <a:pt x="24" y="350"/>
                      <a:pt x="17" y="345"/>
                    </a:cubicBezTo>
                    <a:cubicBezTo>
                      <a:pt x="13" y="343"/>
                      <a:pt x="10" y="341"/>
                      <a:pt x="7" y="339"/>
                    </a:cubicBezTo>
                    <a:cubicBezTo>
                      <a:pt x="6" y="339"/>
                      <a:pt x="5" y="338"/>
                      <a:pt x="5"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3" y="337"/>
                      <a:pt x="3" y="337"/>
                      <a:pt x="3" y="337"/>
                    </a:cubicBezTo>
                    <a:cubicBezTo>
                      <a:pt x="4" y="337"/>
                      <a:pt x="4" y="337"/>
                      <a:pt x="4" y="337"/>
                    </a:cubicBezTo>
                    <a:cubicBezTo>
                      <a:pt x="4" y="337"/>
                      <a:pt x="4" y="337"/>
                      <a:pt x="4" y="337"/>
                    </a:cubicBezTo>
                    <a:cubicBezTo>
                      <a:pt x="3" y="337"/>
                      <a:pt x="3" y="337"/>
                      <a:pt x="3" y="337"/>
                    </a:cubicBezTo>
                    <a:cubicBezTo>
                      <a:pt x="4" y="337"/>
                      <a:pt x="4" y="337"/>
                      <a:pt x="4" y="337"/>
                    </a:cubicBezTo>
                    <a:cubicBezTo>
                      <a:pt x="3" y="337"/>
                      <a:pt x="3" y="337"/>
                      <a:pt x="3" y="337"/>
                    </a:cubicBezTo>
                    <a:cubicBezTo>
                      <a:pt x="4" y="338"/>
                      <a:pt x="4" y="338"/>
                      <a:pt x="4" y="338"/>
                    </a:cubicBezTo>
                    <a:cubicBezTo>
                      <a:pt x="4" y="337"/>
                      <a:pt x="4" y="337"/>
                      <a:pt x="4" y="337"/>
                    </a:cubicBezTo>
                    <a:cubicBezTo>
                      <a:pt x="3" y="337"/>
                      <a:pt x="3" y="337"/>
                      <a:pt x="3" y="337"/>
                    </a:cubicBezTo>
                    <a:cubicBezTo>
                      <a:pt x="4" y="338"/>
                      <a:pt x="4" y="338"/>
                      <a:pt x="4" y="338"/>
                    </a:cubicBezTo>
                    <a:cubicBezTo>
                      <a:pt x="4" y="338"/>
                      <a:pt x="4" y="338"/>
                      <a:pt x="4" y="338"/>
                    </a:cubicBezTo>
                    <a:cubicBezTo>
                      <a:pt x="3" y="337"/>
                      <a:pt x="3" y="337"/>
                      <a:pt x="3" y="337"/>
                    </a:cubicBezTo>
                    <a:cubicBezTo>
                      <a:pt x="3" y="339"/>
                      <a:pt x="3" y="339"/>
                      <a:pt x="3" y="339"/>
                    </a:cubicBezTo>
                    <a:cubicBezTo>
                      <a:pt x="4" y="338"/>
                      <a:pt x="4" y="338"/>
                      <a:pt x="4" y="338"/>
                    </a:cubicBezTo>
                    <a:cubicBezTo>
                      <a:pt x="3" y="337"/>
                      <a:pt x="3" y="337"/>
                      <a:pt x="3" y="337"/>
                    </a:cubicBezTo>
                    <a:cubicBezTo>
                      <a:pt x="3" y="339"/>
                      <a:pt x="3" y="339"/>
                      <a:pt x="3" y="339"/>
                    </a:cubicBezTo>
                    <a:cubicBezTo>
                      <a:pt x="3" y="337"/>
                      <a:pt x="3" y="337"/>
                      <a:pt x="3" y="337"/>
                    </a:cubicBezTo>
                    <a:cubicBezTo>
                      <a:pt x="3" y="339"/>
                      <a:pt x="3" y="339"/>
                      <a:pt x="3" y="339"/>
                    </a:cubicBezTo>
                    <a:cubicBezTo>
                      <a:pt x="3" y="339"/>
                      <a:pt x="3" y="339"/>
                      <a:pt x="3" y="339"/>
                    </a:cubicBezTo>
                    <a:cubicBezTo>
                      <a:pt x="3" y="337"/>
                      <a:pt x="3" y="337"/>
                      <a:pt x="3" y="337"/>
                    </a:cubicBezTo>
                    <a:cubicBezTo>
                      <a:pt x="3" y="339"/>
                      <a:pt x="3" y="339"/>
                      <a:pt x="3" y="339"/>
                    </a:cubicBezTo>
                    <a:cubicBezTo>
                      <a:pt x="3" y="338"/>
                      <a:pt x="3" y="338"/>
                      <a:pt x="3" y="338"/>
                    </a:cubicBezTo>
                    <a:cubicBezTo>
                      <a:pt x="3" y="339"/>
                      <a:pt x="3" y="339"/>
                      <a:pt x="3" y="339"/>
                    </a:cubicBezTo>
                    <a:cubicBezTo>
                      <a:pt x="3" y="339"/>
                      <a:pt x="3" y="339"/>
                      <a:pt x="3" y="339"/>
                    </a:cubicBezTo>
                    <a:cubicBezTo>
                      <a:pt x="3" y="338"/>
                      <a:pt x="3" y="338"/>
                      <a:pt x="3" y="338"/>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4" y="339"/>
                      <a:pt x="5" y="340"/>
                    </a:cubicBezTo>
                    <a:cubicBezTo>
                      <a:pt x="9" y="342"/>
                      <a:pt x="18" y="347"/>
                      <a:pt x="26" y="351"/>
                    </a:cubicBezTo>
                    <a:cubicBezTo>
                      <a:pt x="30" y="353"/>
                      <a:pt x="34" y="355"/>
                      <a:pt x="37" y="357"/>
                    </a:cubicBezTo>
                    <a:cubicBezTo>
                      <a:pt x="39" y="357"/>
                      <a:pt x="40" y="358"/>
                      <a:pt x="41" y="358"/>
                    </a:cubicBezTo>
                    <a:cubicBezTo>
                      <a:pt x="42" y="359"/>
                      <a:pt x="42" y="359"/>
                      <a:pt x="42" y="359"/>
                    </a:cubicBezTo>
                    <a:cubicBezTo>
                      <a:pt x="43" y="359"/>
                      <a:pt x="43" y="359"/>
                      <a:pt x="44" y="359"/>
                    </a:cubicBezTo>
                    <a:cubicBezTo>
                      <a:pt x="44" y="359"/>
                      <a:pt x="44" y="359"/>
                      <a:pt x="44" y="359"/>
                    </a:cubicBezTo>
                    <a:cubicBezTo>
                      <a:pt x="44" y="359"/>
                      <a:pt x="45" y="359"/>
                      <a:pt x="45" y="358"/>
                    </a:cubicBezTo>
                    <a:cubicBezTo>
                      <a:pt x="45" y="358"/>
                      <a:pt x="45" y="358"/>
                      <a:pt x="45" y="357"/>
                    </a:cubicBezTo>
                    <a:cubicBezTo>
                      <a:pt x="45" y="357"/>
                      <a:pt x="45" y="357"/>
                      <a:pt x="45" y="356"/>
                    </a:cubicBezTo>
                    <a:cubicBezTo>
                      <a:pt x="27" y="345"/>
                      <a:pt x="27" y="345"/>
                      <a:pt x="27" y="345"/>
                    </a:cubicBezTo>
                    <a:cubicBezTo>
                      <a:pt x="43" y="353"/>
                      <a:pt x="43" y="353"/>
                      <a:pt x="43" y="353"/>
                    </a:cubicBezTo>
                    <a:cubicBezTo>
                      <a:pt x="44" y="354"/>
                      <a:pt x="45" y="353"/>
                      <a:pt x="45" y="353"/>
                    </a:cubicBezTo>
                    <a:cubicBezTo>
                      <a:pt x="45" y="352"/>
                      <a:pt x="45" y="351"/>
                      <a:pt x="44" y="351"/>
                    </a:cubicBezTo>
                    <a:cubicBezTo>
                      <a:pt x="4" y="325"/>
                      <a:pt x="4" y="325"/>
                      <a:pt x="4" y="325"/>
                    </a:cubicBezTo>
                    <a:cubicBezTo>
                      <a:pt x="3" y="326"/>
                      <a:pt x="3" y="326"/>
                      <a:pt x="3" y="326"/>
                    </a:cubicBezTo>
                    <a:cubicBezTo>
                      <a:pt x="2" y="328"/>
                      <a:pt x="2" y="328"/>
                      <a:pt x="2" y="328"/>
                    </a:cubicBezTo>
                    <a:cubicBezTo>
                      <a:pt x="2" y="328"/>
                      <a:pt x="11" y="332"/>
                      <a:pt x="21" y="337"/>
                    </a:cubicBezTo>
                    <a:cubicBezTo>
                      <a:pt x="26" y="340"/>
                      <a:pt x="31" y="342"/>
                      <a:pt x="35" y="344"/>
                    </a:cubicBezTo>
                    <a:cubicBezTo>
                      <a:pt x="37" y="345"/>
                      <a:pt x="39" y="346"/>
                      <a:pt x="40" y="346"/>
                    </a:cubicBezTo>
                    <a:cubicBezTo>
                      <a:pt x="41" y="347"/>
                      <a:pt x="41" y="347"/>
                      <a:pt x="42" y="347"/>
                    </a:cubicBezTo>
                    <a:cubicBezTo>
                      <a:pt x="42" y="347"/>
                      <a:pt x="43" y="347"/>
                      <a:pt x="43" y="347"/>
                    </a:cubicBezTo>
                    <a:cubicBezTo>
                      <a:pt x="44" y="347"/>
                      <a:pt x="44" y="347"/>
                      <a:pt x="44" y="347"/>
                    </a:cubicBezTo>
                    <a:cubicBezTo>
                      <a:pt x="44" y="347"/>
                      <a:pt x="44" y="347"/>
                      <a:pt x="45" y="346"/>
                    </a:cubicBezTo>
                    <a:cubicBezTo>
                      <a:pt x="45" y="346"/>
                      <a:pt x="45" y="346"/>
                      <a:pt x="45" y="346"/>
                    </a:cubicBezTo>
                    <a:cubicBezTo>
                      <a:pt x="45" y="346"/>
                      <a:pt x="45" y="346"/>
                      <a:pt x="45" y="346"/>
                    </a:cubicBezTo>
                    <a:cubicBezTo>
                      <a:pt x="45" y="345"/>
                      <a:pt x="45" y="345"/>
                      <a:pt x="45" y="344"/>
                    </a:cubicBezTo>
                    <a:cubicBezTo>
                      <a:pt x="44" y="344"/>
                      <a:pt x="44" y="344"/>
                      <a:pt x="43" y="343"/>
                    </a:cubicBezTo>
                    <a:cubicBezTo>
                      <a:pt x="42" y="342"/>
                      <a:pt x="38" y="340"/>
                      <a:pt x="34" y="337"/>
                    </a:cubicBezTo>
                    <a:cubicBezTo>
                      <a:pt x="28" y="333"/>
                      <a:pt x="20" y="329"/>
                      <a:pt x="14" y="325"/>
                    </a:cubicBezTo>
                    <a:cubicBezTo>
                      <a:pt x="10" y="323"/>
                      <a:pt x="7" y="321"/>
                      <a:pt x="5" y="320"/>
                    </a:cubicBezTo>
                    <a:cubicBezTo>
                      <a:pt x="4" y="320"/>
                      <a:pt x="4" y="319"/>
                      <a:pt x="3" y="319"/>
                    </a:cubicBezTo>
                    <a:cubicBezTo>
                      <a:pt x="2" y="318"/>
                      <a:pt x="2" y="318"/>
                      <a:pt x="2" y="318"/>
                    </a:cubicBezTo>
                    <a:cubicBezTo>
                      <a:pt x="2" y="318"/>
                      <a:pt x="2" y="318"/>
                      <a:pt x="2" y="318"/>
                    </a:cubicBezTo>
                    <a:cubicBezTo>
                      <a:pt x="2" y="319"/>
                      <a:pt x="2" y="319"/>
                      <a:pt x="2" y="319"/>
                    </a:cubicBezTo>
                    <a:cubicBezTo>
                      <a:pt x="2" y="318"/>
                      <a:pt x="2" y="318"/>
                      <a:pt x="2" y="318"/>
                    </a:cubicBezTo>
                    <a:cubicBezTo>
                      <a:pt x="2" y="318"/>
                      <a:pt x="2" y="318"/>
                      <a:pt x="2" y="318"/>
                    </a:cubicBezTo>
                    <a:cubicBezTo>
                      <a:pt x="2" y="319"/>
                      <a:pt x="2" y="319"/>
                      <a:pt x="2" y="319"/>
                    </a:cubicBezTo>
                    <a:cubicBezTo>
                      <a:pt x="2" y="318"/>
                      <a:pt x="2" y="318"/>
                      <a:pt x="2" y="318"/>
                    </a:cubicBezTo>
                    <a:cubicBezTo>
                      <a:pt x="2" y="319"/>
                      <a:pt x="2" y="319"/>
                      <a:pt x="2" y="319"/>
                    </a:cubicBezTo>
                    <a:cubicBezTo>
                      <a:pt x="3" y="318"/>
                      <a:pt x="3" y="318"/>
                      <a:pt x="3" y="318"/>
                    </a:cubicBezTo>
                    <a:cubicBezTo>
                      <a:pt x="2" y="318"/>
                      <a:pt x="2" y="318"/>
                      <a:pt x="2" y="318"/>
                    </a:cubicBezTo>
                    <a:cubicBezTo>
                      <a:pt x="2" y="319"/>
                      <a:pt x="2" y="319"/>
                      <a:pt x="2" y="319"/>
                    </a:cubicBezTo>
                    <a:cubicBezTo>
                      <a:pt x="3" y="318"/>
                      <a:pt x="3" y="318"/>
                      <a:pt x="3" y="318"/>
                    </a:cubicBezTo>
                    <a:cubicBezTo>
                      <a:pt x="1" y="319"/>
                      <a:pt x="1" y="319"/>
                      <a:pt x="1" y="319"/>
                    </a:cubicBezTo>
                    <a:cubicBezTo>
                      <a:pt x="3" y="319"/>
                      <a:pt x="3" y="319"/>
                      <a:pt x="3" y="319"/>
                    </a:cubicBezTo>
                    <a:cubicBezTo>
                      <a:pt x="3" y="318"/>
                      <a:pt x="3" y="318"/>
                      <a:pt x="3" y="318"/>
                    </a:cubicBezTo>
                    <a:cubicBezTo>
                      <a:pt x="1" y="319"/>
                      <a:pt x="1" y="319"/>
                      <a:pt x="1" y="319"/>
                    </a:cubicBezTo>
                    <a:cubicBezTo>
                      <a:pt x="3" y="319"/>
                      <a:pt x="3" y="319"/>
                      <a:pt x="3" y="319"/>
                    </a:cubicBezTo>
                    <a:cubicBezTo>
                      <a:pt x="1" y="319"/>
                      <a:pt x="1" y="319"/>
                      <a:pt x="1" y="319"/>
                    </a:cubicBezTo>
                    <a:cubicBezTo>
                      <a:pt x="3" y="319"/>
                      <a:pt x="3" y="319"/>
                      <a:pt x="3" y="319"/>
                    </a:cubicBezTo>
                    <a:cubicBezTo>
                      <a:pt x="3" y="319"/>
                      <a:pt x="3" y="319"/>
                      <a:pt x="3" y="319"/>
                    </a:cubicBezTo>
                    <a:cubicBezTo>
                      <a:pt x="1" y="319"/>
                      <a:pt x="1" y="319"/>
                      <a:pt x="1" y="319"/>
                    </a:cubicBezTo>
                    <a:cubicBezTo>
                      <a:pt x="3" y="319"/>
                      <a:pt x="3" y="319"/>
                      <a:pt x="3" y="319"/>
                    </a:cubicBezTo>
                    <a:cubicBezTo>
                      <a:pt x="1" y="319"/>
                      <a:pt x="1" y="319"/>
                      <a:pt x="1" y="319"/>
                    </a:cubicBezTo>
                    <a:cubicBezTo>
                      <a:pt x="1" y="321"/>
                      <a:pt x="1" y="321"/>
                      <a:pt x="1" y="321"/>
                    </a:cubicBezTo>
                    <a:cubicBezTo>
                      <a:pt x="43" y="342"/>
                      <a:pt x="43" y="342"/>
                      <a:pt x="43" y="342"/>
                    </a:cubicBezTo>
                    <a:cubicBezTo>
                      <a:pt x="44" y="342"/>
                      <a:pt x="45" y="342"/>
                      <a:pt x="45" y="341"/>
                    </a:cubicBezTo>
                    <a:cubicBezTo>
                      <a:pt x="45" y="340"/>
                      <a:pt x="45" y="340"/>
                      <a:pt x="44" y="339"/>
                    </a:cubicBezTo>
                    <a:cubicBezTo>
                      <a:pt x="44" y="339"/>
                      <a:pt x="42" y="338"/>
                      <a:pt x="38" y="335"/>
                    </a:cubicBezTo>
                    <a:cubicBezTo>
                      <a:pt x="33" y="332"/>
                      <a:pt x="24" y="327"/>
                      <a:pt x="17" y="323"/>
                    </a:cubicBezTo>
                    <a:cubicBezTo>
                      <a:pt x="14" y="320"/>
                      <a:pt x="11" y="318"/>
                      <a:pt x="8" y="317"/>
                    </a:cubicBezTo>
                    <a:cubicBezTo>
                      <a:pt x="7" y="316"/>
                      <a:pt x="6" y="316"/>
                      <a:pt x="6" y="315"/>
                    </a:cubicBezTo>
                    <a:cubicBezTo>
                      <a:pt x="5" y="315"/>
                      <a:pt x="5" y="315"/>
                      <a:pt x="5" y="315"/>
                    </a:cubicBezTo>
                    <a:cubicBezTo>
                      <a:pt x="5" y="315"/>
                      <a:pt x="5" y="315"/>
                      <a:pt x="5" y="315"/>
                    </a:cubicBezTo>
                    <a:cubicBezTo>
                      <a:pt x="5" y="315"/>
                      <a:pt x="5" y="315"/>
                      <a:pt x="5" y="315"/>
                    </a:cubicBezTo>
                    <a:cubicBezTo>
                      <a:pt x="4" y="315"/>
                      <a:pt x="4" y="315"/>
                      <a:pt x="4" y="315"/>
                    </a:cubicBezTo>
                    <a:cubicBezTo>
                      <a:pt x="5" y="315"/>
                      <a:pt x="5" y="315"/>
                      <a:pt x="5" y="315"/>
                    </a:cubicBezTo>
                    <a:cubicBezTo>
                      <a:pt x="5" y="315"/>
                      <a:pt x="5" y="315"/>
                      <a:pt x="5" y="315"/>
                    </a:cubicBezTo>
                    <a:cubicBezTo>
                      <a:pt x="4" y="315"/>
                      <a:pt x="4" y="315"/>
                      <a:pt x="4" y="315"/>
                    </a:cubicBezTo>
                    <a:cubicBezTo>
                      <a:pt x="5" y="315"/>
                      <a:pt x="5" y="315"/>
                      <a:pt x="5" y="315"/>
                    </a:cubicBezTo>
                    <a:cubicBezTo>
                      <a:pt x="4" y="316"/>
                      <a:pt x="4" y="316"/>
                      <a:pt x="4" y="316"/>
                    </a:cubicBezTo>
                    <a:cubicBezTo>
                      <a:pt x="5" y="316"/>
                      <a:pt x="5" y="316"/>
                      <a:pt x="5" y="316"/>
                    </a:cubicBezTo>
                    <a:cubicBezTo>
                      <a:pt x="5" y="315"/>
                      <a:pt x="5" y="315"/>
                      <a:pt x="5" y="315"/>
                    </a:cubicBezTo>
                    <a:cubicBezTo>
                      <a:pt x="4" y="316"/>
                      <a:pt x="4" y="316"/>
                      <a:pt x="4" y="316"/>
                    </a:cubicBezTo>
                    <a:cubicBezTo>
                      <a:pt x="5" y="316"/>
                      <a:pt x="5" y="316"/>
                      <a:pt x="5" y="316"/>
                    </a:cubicBezTo>
                    <a:cubicBezTo>
                      <a:pt x="4" y="316"/>
                      <a:pt x="4" y="316"/>
                      <a:pt x="4" y="316"/>
                    </a:cubicBezTo>
                    <a:cubicBezTo>
                      <a:pt x="5" y="316"/>
                      <a:pt x="5" y="316"/>
                      <a:pt x="5" y="316"/>
                    </a:cubicBezTo>
                    <a:cubicBezTo>
                      <a:pt x="5" y="316"/>
                      <a:pt x="5" y="316"/>
                      <a:pt x="5" y="316"/>
                    </a:cubicBezTo>
                    <a:cubicBezTo>
                      <a:pt x="4" y="316"/>
                      <a:pt x="4" y="316"/>
                      <a:pt x="4" y="316"/>
                    </a:cubicBezTo>
                    <a:cubicBezTo>
                      <a:pt x="5" y="316"/>
                      <a:pt x="5" y="316"/>
                      <a:pt x="5" y="316"/>
                    </a:cubicBezTo>
                    <a:cubicBezTo>
                      <a:pt x="4" y="315"/>
                      <a:pt x="4" y="315"/>
                      <a:pt x="4" y="315"/>
                    </a:cubicBezTo>
                    <a:cubicBezTo>
                      <a:pt x="3" y="317"/>
                      <a:pt x="3" y="317"/>
                      <a:pt x="3" y="317"/>
                    </a:cubicBezTo>
                    <a:cubicBezTo>
                      <a:pt x="3" y="317"/>
                      <a:pt x="13" y="322"/>
                      <a:pt x="24" y="327"/>
                    </a:cubicBezTo>
                    <a:cubicBezTo>
                      <a:pt x="29" y="330"/>
                      <a:pt x="34" y="332"/>
                      <a:pt x="38" y="334"/>
                    </a:cubicBezTo>
                    <a:cubicBezTo>
                      <a:pt x="40" y="335"/>
                      <a:pt x="41" y="336"/>
                      <a:pt x="43" y="337"/>
                    </a:cubicBezTo>
                    <a:cubicBezTo>
                      <a:pt x="43" y="337"/>
                      <a:pt x="44" y="337"/>
                      <a:pt x="44" y="337"/>
                    </a:cubicBezTo>
                    <a:cubicBezTo>
                      <a:pt x="45" y="338"/>
                      <a:pt x="45" y="338"/>
                      <a:pt x="45" y="338"/>
                    </a:cubicBezTo>
                    <a:cubicBezTo>
                      <a:pt x="45" y="338"/>
                      <a:pt x="45" y="338"/>
                      <a:pt x="45" y="338"/>
                    </a:cubicBezTo>
                    <a:cubicBezTo>
                      <a:pt x="45" y="338"/>
                      <a:pt x="45" y="338"/>
                      <a:pt x="45" y="338"/>
                    </a:cubicBezTo>
                    <a:cubicBezTo>
                      <a:pt x="46" y="338"/>
                      <a:pt x="46" y="338"/>
                      <a:pt x="46" y="337"/>
                    </a:cubicBezTo>
                    <a:cubicBezTo>
                      <a:pt x="47" y="337"/>
                      <a:pt x="47" y="336"/>
                      <a:pt x="47" y="336"/>
                    </a:cubicBezTo>
                    <a:cubicBezTo>
                      <a:pt x="47" y="336"/>
                      <a:pt x="46" y="335"/>
                      <a:pt x="46" y="335"/>
                    </a:cubicBezTo>
                    <a:cubicBezTo>
                      <a:pt x="23" y="320"/>
                      <a:pt x="23" y="320"/>
                      <a:pt x="23" y="320"/>
                    </a:cubicBezTo>
                    <a:cubicBezTo>
                      <a:pt x="44" y="330"/>
                      <a:pt x="44" y="330"/>
                      <a:pt x="44" y="330"/>
                    </a:cubicBezTo>
                    <a:cubicBezTo>
                      <a:pt x="44" y="330"/>
                      <a:pt x="45" y="330"/>
                      <a:pt x="46" y="329"/>
                    </a:cubicBezTo>
                    <a:cubicBezTo>
                      <a:pt x="46" y="328"/>
                      <a:pt x="46" y="328"/>
                      <a:pt x="45" y="327"/>
                    </a:cubicBezTo>
                    <a:cubicBezTo>
                      <a:pt x="45" y="327"/>
                      <a:pt x="42" y="326"/>
                      <a:pt x="38" y="323"/>
                    </a:cubicBezTo>
                    <a:cubicBezTo>
                      <a:pt x="32" y="320"/>
                      <a:pt x="23" y="314"/>
                      <a:pt x="16" y="310"/>
                    </a:cubicBezTo>
                    <a:cubicBezTo>
                      <a:pt x="12" y="307"/>
                      <a:pt x="9" y="305"/>
                      <a:pt x="6" y="304"/>
                    </a:cubicBezTo>
                    <a:cubicBezTo>
                      <a:pt x="5" y="303"/>
                      <a:pt x="4" y="302"/>
                      <a:pt x="4" y="302"/>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2" y="302"/>
                      <a:pt x="2" y="302"/>
                      <a:pt x="2" y="302"/>
                    </a:cubicBezTo>
                    <a:cubicBezTo>
                      <a:pt x="3" y="302"/>
                      <a:pt x="3" y="302"/>
                      <a:pt x="3" y="302"/>
                    </a:cubicBezTo>
                    <a:cubicBezTo>
                      <a:pt x="3" y="301"/>
                      <a:pt x="3" y="301"/>
                      <a:pt x="3" y="301"/>
                    </a:cubicBezTo>
                    <a:cubicBezTo>
                      <a:pt x="2" y="302"/>
                      <a:pt x="2" y="302"/>
                      <a:pt x="2" y="302"/>
                    </a:cubicBezTo>
                    <a:cubicBezTo>
                      <a:pt x="3" y="302"/>
                      <a:pt x="3" y="302"/>
                      <a:pt x="3" y="302"/>
                    </a:cubicBezTo>
                    <a:cubicBezTo>
                      <a:pt x="2" y="302"/>
                      <a:pt x="2" y="302"/>
                      <a:pt x="2" y="302"/>
                    </a:cubicBezTo>
                    <a:cubicBezTo>
                      <a:pt x="3" y="303"/>
                      <a:pt x="3" y="303"/>
                      <a:pt x="3" y="303"/>
                    </a:cubicBezTo>
                    <a:cubicBezTo>
                      <a:pt x="3" y="302"/>
                      <a:pt x="3" y="302"/>
                      <a:pt x="3" y="302"/>
                    </a:cubicBezTo>
                    <a:cubicBezTo>
                      <a:pt x="2" y="302"/>
                      <a:pt x="2" y="302"/>
                      <a:pt x="2" y="302"/>
                    </a:cubicBezTo>
                    <a:cubicBezTo>
                      <a:pt x="3" y="303"/>
                      <a:pt x="3" y="303"/>
                      <a:pt x="3" y="303"/>
                    </a:cubicBezTo>
                    <a:cubicBezTo>
                      <a:pt x="3" y="303"/>
                      <a:pt x="3" y="303"/>
                      <a:pt x="3" y="303"/>
                    </a:cubicBezTo>
                    <a:cubicBezTo>
                      <a:pt x="2" y="302"/>
                      <a:pt x="2" y="302"/>
                      <a:pt x="2" y="302"/>
                    </a:cubicBezTo>
                    <a:cubicBezTo>
                      <a:pt x="2" y="303"/>
                      <a:pt x="2" y="303"/>
                      <a:pt x="2" y="303"/>
                    </a:cubicBezTo>
                    <a:cubicBezTo>
                      <a:pt x="2" y="303"/>
                      <a:pt x="3" y="303"/>
                      <a:pt x="3" y="303"/>
                    </a:cubicBezTo>
                    <a:cubicBezTo>
                      <a:pt x="2" y="302"/>
                      <a:pt x="2" y="302"/>
                      <a:pt x="2" y="302"/>
                    </a:cubicBezTo>
                    <a:cubicBezTo>
                      <a:pt x="2" y="303"/>
                      <a:pt x="2" y="303"/>
                      <a:pt x="2" y="303"/>
                    </a:cubicBezTo>
                    <a:cubicBezTo>
                      <a:pt x="2" y="302"/>
                      <a:pt x="2" y="302"/>
                      <a:pt x="2" y="302"/>
                    </a:cubicBezTo>
                    <a:cubicBezTo>
                      <a:pt x="2" y="303"/>
                      <a:pt x="2" y="303"/>
                      <a:pt x="2" y="303"/>
                    </a:cubicBezTo>
                    <a:cubicBezTo>
                      <a:pt x="2" y="303"/>
                      <a:pt x="2" y="303"/>
                      <a:pt x="2" y="303"/>
                    </a:cubicBezTo>
                    <a:cubicBezTo>
                      <a:pt x="2" y="302"/>
                      <a:pt x="2" y="302"/>
                      <a:pt x="2" y="302"/>
                    </a:cubicBezTo>
                    <a:cubicBezTo>
                      <a:pt x="2" y="303"/>
                      <a:pt x="2" y="303"/>
                      <a:pt x="2" y="303"/>
                    </a:cubicBezTo>
                    <a:cubicBezTo>
                      <a:pt x="2" y="302"/>
                      <a:pt x="2" y="302"/>
                      <a:pt x="2" y="302"/>
                    </a:cubicBezTo>
                    <a:cubicBezTo>
                      <a:pt x="2" y="303"/>
                      <a:pt x="2" y="303"/>
                      <a:pt x="2" y="303"/>
                    </a:cubicBezTo>
                    <a:cubicBezTo>
                      <a:pt x="2" y="303"/>
                      <a:pt x="2" y="303"/>
                      <a:pt x="2" y="303"/>
                    </a:cubicBezTo>
                    <a:cubicBezTo>
                      <a:pt x="2" y="302"/>
                      <a:pt x="2" y="302"/>
                      <a:pt x="2" y="302"/>
                    </a:cubicBezTo>
                    <a:cubicBezTo>
                      <a:pt x="2" y="303"/>
                      <a:pt x="2" y="303"/>
                      <a:pt x="2" y="303"/>
                    </a:cubicBezTo>
                    <a:cubicBezTo>
                      <a:pt x="2" y="303"/>
                      <a:pt x="2" y="303"/>
                      <a:pt x="2" y="304"/>
                    </a:cubicBezTo>
                    <a:cubicBezTo>
                      <a:pt x="6" y="305"/>
                      <a:pt x="16" y="310"/>
                      <a:pt x="26" y="314"/>
                    </a:cubicBezTo>
                    <a:cubicBezTo>
                      <a:pt x="31" y="316"/>
                      <a:pt x="35" y="319"/>
                      <a:pt x="39" y="320"/>
                    </a:cubicBezTo>
                    <a:cubicBezTo>
                      <a:pt x="42" y="322"/>
                      <a:pt x="44" y="323"/>
                      <a:pt x="44" y="323"/>
                    </a:cubicBezTo>
                    <a:cubicBezTo>
                      <a:pt x="45" y="323"/>
                      <a:pt x="46" y="323"/>
                      <a:pt x="46" y="322"/>
                    </a:cubicBezTo>
                    <a:cubicBezTo>
                      <a:pt x="47" y="322"/>
                      <a:pt x="46" y="321"/>
                      <a:pt x="46" y="320"/>
                    </a:cubicBezTo>
                    <a:cubicBezTo>
                      <a:pt x="4" y="294"/>
                      <a:pt x="4" y="294"/>
                      <a:pt x="4" y="294"/>
                    </a:cubicBezTo>
                    <a:cubicBezTo>
                      <a:pt x="3" y="296"/>
                      <a:pt x="3" y="296"/>
                      <a:pt x="3" y="296"/>
                    </a:cubicBezTo>
                    <a:cubicBezTo>
                      <a:pt x="5" y="296"/>
                      <a:pt x="5" y="296"/>
                      <a:pt x="5" y="296"/>
                    </a:cubicBezTo>
                    <a:cubicBezTo>
                      <a:pt x="4" y="296"/>
                      <a:pt x="4" y="296"/>
                      <a:pt x="4" y="296"/>
                    </a:cubicBezTo>
                    <a:cubicBezTo>
                      <a:pt x="4" y="297"/>
                      <a:pt x="4" y="297"/>
                      <a:pt x="4" y="297"/>
                    </a:cubicBezTo>
                    <a:cubicBezTo>
                      <a:pt x="5" y="296"/>
                      <a:pt x="5" y="296"/>
                      <a:pt x="5" y="296"/>
                    </a:cubicBezTo>
                    <a:cubicBezTo>
                      <a:pt x="4" y="296"/>
                      <a:pt x="4" y="296"/>
                      <a:pt x="4" y="296"/>
                    </a:cubicBezTo>
                    <a:cubicBezTo>
                      <a:pt x="4" y="297"/>
                      <a:pt x="4" y="297"/>
                      <a:pt x="4" y="297"/>
                    </a:cubicBezTo>
                    <a:cubicBezTo>
                      <a:pt x="4" y="296"/>
                      <a:pt x="4" y="296"/>
                      <a:pt x="4" y="296"/>
                    </a:cubicBezTo>
                    <a:cubicBezTo>
                      <a:pt x="4" y="297"/>
                      <a:pt x="4" y="297"/>
                      <a:pt x="4" y="297"/>
                    </a:cubicBezTo>
                    <a:cubicBezTo>
                      <a:pt x="4" y="297"/>
                      <a:pt x="4" y="297"/>
                      <a:pt x="4" y="297"/>
                    </a:cubicBezTo>
                    <a:cubicBezTo>
                      <a:pt x="4" y="296"/>
                      <a:pt x="4" y="296"/>
                      <a:pt x="4" y="296"/>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5" y="297"/>
                      <a:pt x="6" y="298"/>
                    </a:cubicBezTo>
                    <a:cubicBezTo>
                      <a:pt x="10" y="300"/>
                      <a:pt x="19" y="304"/>
                      <a:pt x="27" y="308"/>
                    </a:cubicBezTo>
                    <a:cubicBezTo>
                      <a:pt x="31" y="310"/>
                      <a:pt x="35" y="312"/>
                      <a:pt x="37" y="313"/>
                    </a:cubicBezTo>
                    <a:cubicBezTo>
                      <a:pt x="39" y="314"/>
                      <a:pt x="40" y="315"/>
                      <a:pt x="41" y="315"/>
                    </a:cubicBezTo>
                    <a:cubicBezTo>
                      <a:pt x="41" y="315"/>
                      <a:pt x="42" y="316"/>
                      <a:pt x="42" y="316"/>
                    </a:cubicBezTo>
                    <a:cubicBezTo>
                      <a:pt x="42" y="316"/>
                      <a:pt x="42" y="316"/>
                      <a:pt x="42" y="316"/>
                    </a:cubicBezTo>
                    <a:cubicBezTo>
                      <a:pt x="43" y="316"/>
                      <a:pt x="43" y="316"/>
                      <a:pt x="43" y="316"/>
                    </a:cubicBezTo>
                    <a:cubicBezTo>
                      <a:pt x="44" y="316"/>
                      <a:pt x="44" y="316"/>
                      <a:pt x="44" y="316"/>
                    </a:cubicBezTo>
                    <a:cubicBezTo>
                      <a:pt x="44" y="316"/>
                      <a:pt x="44" y="316"/>
                      <a:pt x="44" y="315"/>
                    </a:cubicBezTo>
                    <a:cubicBezTo>
                      <a:pt x="45" y="315"/>
                      <a:pt x="45" y="314"/>
                      <a:pt x="45" y="314"/>
                    </a:cubicBezTo>
                    <a:cubicBezTo>
                      <a:pt x="45" y="314"/>
                      <a:pt x="44" y="313"/>
                      <a:pt x="44" y="313"/>
                    </a:cubicBezTo>
                    <a:cubicBezTo>
                      <a:pt x="32" y="306"/>
                      <a:pt x="32" y="306"/>
                      <a:pt x="32" y="306"/>
                    </a:cubicBezTo>
                    <a:cubicBezTo>
                      <a:pt x="44" y="312"/>
                      <a:pt x="44" y="312"/>
                      <a:pt x="44" y="312"/>
                    </a:cubicBezTo>
                    <a:cubicBezTo>
                      <a:pt x="44" y="312"/>
                      <a:pt x="45" y="312"/>
                      <a:pt x="45" y="312"/>
                    </a:cubicBezTo>
                    <a:cubicBezTo>
                      <a:pt x="45" y="311"/>
                      <a:pt x="46" y="311"/>
                      <a:pt x="46" y="310"/>
                    </a:cubicBezTo>
                    <a:cubicBezTo>
                      <a:pt x="46" y="310"/>
                      <a:pt x="45" y="309"/>
                      <a:pt x="45" y="309"/>
                    </a:cubicBezTo>
                    <a:cubicBezTo>
                      <a:pt x="45" y="309"/>
                      <a:pt x="45" y="309"/>
                      <a:pt x="45" y="309"/>
                    </a:cubicBezTo>
                    <a:cubicBezTo>
                      <a:pt x="45" y="309"/>
                      <a:pt x="45" y="309"/>
                      <a:pt x="44" y="308"/>
                    </a:cubicBezTo>
                    <a:cubicBezTo>
                      <a:pt x="38" y="304"/>
                      <a:pt x="3" y="283"/>
                      <a:pt x="3" y="283"/>
                    </a:cubicBezTo>
                    <a:cubicBezTo>
                      <a:pt x="2" y="284"/>
                      <a:pt x="2" y="284"/>
                      <a:pt x="2" y="284"/>
                    </a:cubicBezTo>
                    <a:cubicBezTo>
                      <a:pt x="1" y="285"/>
                      <a:pt x="1" y="285"/>
                      <a:pt x="1" y="285"/>
                    </a:cubicBezTo>
                    <a:cubicBezTo>
                      <a:pt x="1" y="285"/>
                      <a:pt x="12" y="290"/>
                      <a:pt x="22" y="295"/>
                    </a:cubicBezTo>
                    <a:cubicBezTo>
                      <a:pt x="27" y="298"/>
                      <a:pt x="33" y="300"/>
                      <a:pt x="37" y="302"/>
                    </a:cubicBezTo>
                    <a:cubicBezTo>
                      <a:pt x="39" y="303"/>
                      <a:pt x="40" y="304"/>
                      <a:pt x="42" y="304"/>
                    </a:cubicBezTo>
                    <a:cubicBezTo>
                      <a:pt x="42" y="305"/>
                      <a:pt x="43" y="305"/>
                      <a:pt x="43" y="305"/>
                    </a:cubicBezTo>
                    <a:cubicBezTo>
                      <a:pt x="44" y="305"/>
                      <a:pt x="44" y="305"/>
                      <a:pt x="44" y="305"/>
                    </a:cubicBezTo>
                    <a:cubicBezTo>
                      <a:pt x="44" y="305"/>
                      <a:pt x="44" y="305"/>
                      <a:pt x="44" y="305"/>
                    </a:cubicBezTo>
                    <a:cubicBezTo>
                      <a:pt x="45" y="305"/>
                      <a:pt x="45" y="305"/>
                      <a:pt x="45" y="305"/>
                    </a:cubicBezTo>
                    <a:cubicBezTo>
                      <a:pt x="45" y="305"/>
                      <a:pt x="45" y="305"/>
                      <a:pt x="46" y="305"/>
                    </a:cubicBezTo>
                    <a:cubicBezTo>
                      <a:pt x="46" y="304"/>
                      <a:pt x="46" y="304"/>
                      <a:pt x="46" y="304"/>
                    </a:cubicBezTo>
                    <a:cubicBezTo>
                      <a:pt x="46" y="303"/>
                      <a:pt x="46" y="303"/>
                      <a:pt x="46" y="303"/>
                    </a:cubicBezTo>
                    <a:cubicBezTo>
                      <a:pt x="45" y="303"/>
                      <a:pt x="45" y="303"/>
                      <a:pt x="45" y="303"/>
                    </a:cubicBezTo>
                    <a:cubicBezTo>
                      <a:pt x="45" y="302"/>
                      <a:pt x="45" y="302"/>
                      <a:pt x="44" y="302"/>
                    </a:cubicBezTo>
                    <a:cubicBezTo>
                      <a:pt x="41" y="300"/>
                      <a:pt x="31" y="294"/>
                      <a:pt x="21" y="288"/>
                    </a:cubicBezTo>
                    <a:cubicBezTo>
                      <a:pt x="16" y="285"/>
                      <a:pt x="12" y="282"/>
                      <a:pt x="8" y="280"/>
                    </a:cubicBezTo>
                    <a:cubicBezTo>
                      <a:pt x="7" y="279"/>
                      <a:pt x="5" y="278"/>
                      <a:pt x="4" y="277"/>
                    </a:cubicBezTo>
                    <a:cubicBezTo>
                      <a:pt x="4" y="277"/>
                      <a:pt x="4" y="277"/>
                      <a:pt x="3" y="277"/>
                    </a:cubicBezTo>
                    <a:cubicBezTo>
                      <a:pt x="3" y="277"/>
                      <a:pt x="3" y="277"/>
                      <a:pt x="3" y="277"/>
                    </a:cubicBezTo>
                    <a:cubicBezTo>
                      <a:pt x="3" y="277"/>
                      <a:pt x="3" y="277"/>
                      <a:pt x="3" y="277"/>
                    </a:cubicBezTo>
                    <a:cubicBezTo>
                      <a:pt x="2" y="277"/>
                      <a:pt x="2" y="277"/>
                      <a:pt x="2" y="277"/>
                    </a:cubicBezTo>
                    <a:cubicBezTo>
                      <a:pt x="3" y="277"/>
                      <a:pt x="3" y="277"/>
                      <a:pt x="3" y="277"/>
                    </a:cubicBezTo>
                    <a:cubicBezTo>
                      <a:pt x="3" y="277"/>
                      <a:pt x="3" y="277"/>
                      <a:pt x="3" y="277"/>
                    </a:cubicBezTo>
                    <a:cubicBezTo>
                      <a:pt x="2" y="277"/>
                      <a:pt x="2" y="277"/>
                      <a:pt x="2" y="277"/>
                    </a:cubicBezTo>
                    <a:cubicBezTo>
                      <a:pt x="3" y="277"/>
                      <a:pt x="3" y="277"/>
                      <a:pt x="3" y="277"/>
                    </a:cubicBezTo>
                    <a:cubicBezTo>
                      <a:pt x="2" y="277"/>
                      <a:pt x="2" y="277"/>
                      <a:pt x="2" y="277"/>
                    </a:cubicBezTo>
                    <a:cubicBezTo>
                      <a:pt x="3" y="278"/>
                      <a:pt x="3" y="278"/>
                      <a:pt x="3" y="278"/>
                    </a:cubicBezTo>
                    <a:cubicBezTo>
                      <a:pt x="3" y="277"/>
                      <a:pt x="3" y="277"/>
                      <a:pt x="3" y="277"/>
                    </a:cubicBezTo>
                    <a:cubicBezTo>
                      <a:pt x="2" y="277"/>
                      <a:pt x="2" y="277"/>
                      <a:pt x="2" y="277"/>
                    </a:cubicBezTo>
                    <a:cubicBezTo>
                      <a:pt x="3" y="278"/>
                      <a:pt x="3" y="278"/>
                      <a:pt x="3" y="278"/>
                    </a:cubicBezTo>
                    <a:cubicBezTo>
                      <a:pt x="3" y="278"/>
                      <a:pt x="3" y="278"/>
                      <a:pt x="3" y="278"/>
                    </a:cubicBezTo>
                    <a:cubicBezTo>
                      <a:pt x="2" y="277"/>
                      <a:pt x="2" y="277"/>
                      <a:pt x="2" y="277"/>
                    </a:cubicBezTo>
                    <a:cubicBezTo>
                      <a:pt x="2" y="279"/>
                      <a:pt x="2" y="279"/>
                      <a:pt x="2" y="279"/>
                    </a:cubicBezTo>
                    <a:cubicBezTo>
                      <a:pt x="3" y="278"/>
                      <a:pt x="3" y="278"/>
                      <a:pt x="3" y="278"/>
                    </a:cubicBezTo>
                    <a:cubicBezTo>
                      <a:pt x="2" y="277"/>
                      <a:pt x="2" y="277"/>
                      <a:pt x="2" y="277"/>
                    </a:cubicBezTo>
                    <a:cubicBezTo>
                      <a:pt x="2" y="279"/>
                      <a:pt x="2" y="279"/>
                      <a:pt x="2" y="279"/>
                    </a:cubicBezTo>
                    <a:cubicBezTo>
                      <a:pt x="2" y="277"/>
                      <a:pt x="2" y="277"/>
                      <a:pt x="2" y="277"/>
                    </a:cubicBezTo>
                    <a:cubicBezTo>
                      <a:pt x="2" y="279"/>
                      <a:pt x="2" y="279"/>
                      <a:pt x="2" y="279"/>
                    </a:cubicBezTo>
                    <a:cubicBezTo>
                      <a:pt x="2" y="279"/>
                      <a:pt x="2" y="279"/>
                      <a:pt x="2" y="279"/>
                    </a:cubicBezTo>
                    <a:cubicBezTo>
                      <a:pt x="2" y="277"/>
                      <a:pt x="2" y="277"/>
                      <a:pt x="2" y="277"/>
                    </a:cubicBezTo>
                    <a:cubicBezTo>
                      <a:pt x="2" y="279"/>
                      <a:pt x="2" y="279"/>
                      <a:pt x="2" y="279"/>
                    </a:cubicBezTo>
                    <a:cubicBezTo>
                      <a:pt x="2" y="278"/>
                      <a:pt x="2" y="278"/>
                      <a:pt x="2" y="278"/>
                    </a:cubicBezTo>
                    <a:cubicBezTo>
                      <a:pt x="2" y="279"/>
                      <a:pt x="2" y="279"/>
                      <a:pt x="2" y="279"/>
                    </a:cubicBezTo>
                    <a:cubicBezTo>
                      <a:pt x="2" y="279"/>
                      <a:pt x="2" y="279"/>
                      <a:pt x="2" y="279"/>
                    </a:cubicBezTo>
                    <a:cubicBezTo>
                      <a:pt x="2" y="278"/>
                      <a:pt x="2" y="278"/>
                      <a:pt x="2" y="278"/>
                    </a:cubicBezTo>
                    <a:cubicBezTo>
                      <a:pt x="2" y="279"/>
                      <a:pt x="2" y="279"/>
                      <a:pt x="2" y="279"/>
                    </a:cubicBezTo>
                    <a:cubicBezTo>
                      <a:pt x="2" y="279"/>
                      <a:pt x="2" y="279"/>
                      <a:pt x="2" y="279"/>
                    </a:cubicBezTo>
                    <a:cubicBezTo>
                      <a:pt x="2" y="279"/>
                      <a:pt x="3" y="279"/>
                      <a:pt x="5" y="280"/>
                    </a:cubicBezTo>
                    <a:cubicBezTo>
                      <a:pt x="9" y="282"/>
                      <a:pt x="19" y="287"/>
                      <a:pt x="28" y="291"/>
                    </a:cubicBezTo>
                    <a:cubicBezTo>
                      <a:pt x="32" y="294"/>
                      <a:pt x="36" y="296"/>
                      <a:pt x="39" y="297"/>
                    </a:cubicBezTo>
                    <a:cubicBezTo>
                      <a:pt x="41" y="298"/>
                      <a:pt x="42" y="298"/>
                      <a:pt x="43" y="299"/>
                    </a:cubicBezTo>
                    <a:cubicBezTo>
                      <a:pt x="43" y="299"/>
                      <a:pt x="44" y="299"/>
                      <a:pt x="44" y="299"/>
                    </a:cubicBezTo>
                    <a:cubicBezTo>
                      <a:pt x="45" y="299"/>
                      <a:pt x="45" y="299"/>
                      <a:pt x="45" y="299"/>
                    </a:cubicBezTo>
                    <a:cubicBezTo>
                      <a:pt x="45" y="300"/>
                      <a:pt x="45" y="300"/>
                      <a:pt x="45" y="300"/>
                    </a:cubicBezTo>
                    <a:cubicBezTo>
                      <a:pt x="46" y="300"/>
                      <a:pt x="46" y="300"/>
                      <a:pt x="46" y="300"/>
                    </a:cubicBezTo>
                    <a:cubicBezTo>
                      <a:pt x="46" y="299"/>
                      <a:pt x="46" y="299"/>
                      <a:pt x="46" y="299"/>
                    </a:cubicBezTo>
                    <a:cubicBezTo>
                      <a:pt x="47" y="299"/>
                      <a:pt x="47" y="298"/>
                      <a:pt x="47" y="298"/>
                    </a:cubicBezTo>
                    <a:cubicBezTo>
                      <a:pt x="47" y="297"/>
                      <a:pt x="46" y="297"/>
                      <a:pt x="46" y="297"/>
                    </a:cubicBezTo>
                    <a:cubicBezTo>
                      <a:pt x="4" y="270"/>
                      <a:pt x="4" y="270"/>
                      <a:pt x="4" y="270"/>
                    </a:cubicBezTo>
                    <a:cubicBezTo>
                      <a:pt x="3" y="272"/>
                      <a:pt x="3" y="272"/>
                      <a:pt x="3" y="272"/>
                    </a:cubicBezTo>
                    <a:cubicBezTo>
                      <a:pt x="2" y="273"/>
                      <a:pt x="2" y="273"/>
                      <a:pt x="2" y="273"/>
                    </a:cubicBezTo>
                    <a:cubicBezTo>
                      <a:pt x="2" y="273"/>
                      <a:pt x="12" y="278"/>
                      <a:pt x="22" y="283"/>
                    </a:cubicBezTo>
                    <a:cubicBezTo>
                      <a:pt x="27" y="285"/>
                      <a:pt x="32" y="288"/>
                      <a:pt x="36" y="290"/>
                    </a:cubicBezTo>
                    <a:cubicBezTo>
                      <a:pt x="38" y="291"/>
                      <a:pt x="40" y="292"/>
                      <a:pt x="42" y="292"/>
                    </a:cubicBezTo>
                    <a:cubicBezTo>
                      <a:pt x="42" y="292"/>
                      <a:pt x="43" y="293"/>
                      <a:pt x="43" y="293"/>
                    </a:cubicBezTo>
                    <a:cubicBezTo>
                      <a:pt x="44" y="293"/>
                      <a:pt x="44" y="293"/>
                      <a:pt x="45" y="293"/>
                    </a:cubicBezTo>
                    <a:cubicBezTo>
                      <a:pt x="45" y="293"/>
                      <a:pt x="45" y="293"/>
                      <a:pt x="45" y="293"/>
                    </a:cubicBezTo>
                    <a:cubicBezTo>
                      <a:pt x="46" y="293"/>
                      <a:pt x="46" y="293"/>
                      <a:pt x="46" y="292"/>
                    </a:cubicBezTo>
                    <a:cubicBezTo>
                      <a:pt x="46" y="292"/>
                      <a:pt x="47" y="292"/>
                      <a:pt x="46" y="291"/>
                    </a:cubicBezTo>
                    <a:cubicBezTo>
                      <a:pt x="46" y="291"/>
                      <a:pt x="46" y="291"/>
                      <a:pt x="46" y="290"/>
                    </a:cubicBezTo>
                    <a:cubicBezTo>
                      <a:pt x="4" y="264"/>
                      <a:pt x="4" y="264"/>
                      <a:pt x="4" y="264"/>
                    </a:cubicBezTo>
                    <a:cubicBezTo>
                      <a:pt x="3" y="266"/>
                      <a:pt x="3" y="266"/>
                      <a:pt x="3" y="266"/>
                    </a:cubicBezTo>
                    <a:cubicBezTo>
                      <a:pt x="3" y="267"/>
                      <a:pt x="3" y="267"/>
                      <a:pt x="3" y="267"/>
                    </a:cubicBezTo>
                    <a:cubicBezTo>
                      <a:pt x="3" y="267"/>
                      <a:pt x="12" y="271"/>
                      <a:pt x="22" y="276"/>
                    </a:cubicBezTo>
                    <a:cubicBezTo>
                      <a:pt x="27" y="278"/>
                      <a:pt x="32" y="280"/>
                      <a:pt x="36" y="282"/>
                    </a:cubicBezTo>
                    <a:cubicBezTo>
                      <a:pt x="38" y="282"/>
                      <a:pt x="39" y="283"/>
                      <a:pt x="41" y="284"/>
                    </a:cubicBezTo>
                    <a:cubicBezTo>
                      <a:pt x="41" y="284"/>
                      <a:pt x="42" y="284"/>
                      <a:pt x="42" y="284"/>
                    </a:cubicBezTo>
                    <a:cubicBezTo>
                      <a:pt x="43" y="284"/>
                      <a:pt x="43" y="284"/>
                      <a:pt x="43" y="284"/>
                    </a:cubicBezTo>
                    <a:cubicBezTo>
                      <a:pt x="43" y="284"/>
                      <a:pt x="43" y="284"/>
                      <a:pt x="43" y="285"/>
                    </a:cubicBezTo>
                    <a:cubicBezTo>
                      <a:pt x="44" y="284"/>
                      <a:pt x="44" y="284"/>
                      <a:pt x="44" y="284"/>
                    </a:cubicBezTo>
                    <a:cubicBezTo>
                      <a:pt x="44" y="284"/>
                      <a:pt x="44" y="284"/>
                      <a:pt x="44" y="284"/>
                    </a:cubicBezTo>
                    <a:cubicBezTo>
                      <a:pt x="45" y="284"/>
                      <a:pt x="45" y="284"/>
                      <a:pt x="45" y="284"/>
                    </a:cubicBezTo>
                    <a:cubicBezTo>
                      <a:pt x="45" y="283"/>
                      <a:pt x="45" y="283"/>
                      <a:pt x="45" y="283"/>
                    </a:cubicBezTo>
                    <a:cubicBezTo>
                      <a:pt x="45" y="283"/>
                      <a:pt x="45" y="282"/>
                      <a:pt x="45" y="282"/>
                    </a:cubicBezTo>
                    <a:cubicBezTo>
                      <a:pt x="44" y="282"/>
                      <a:pt x="44" y="282"/>
                      <a:pt x="44" y="282"/>
                    </a:cubicBezTo>
                    <a:cubicBezTo>
                      <a:pt x="43" y="281"/>
                      <a:pt x="42" y="280"/>
                      <a:pt x="41" y="279"/>
                    </a:cubicBezTo>
                    <a:cubicBezTo>
                      <a:pt x="32" y="273"/>
                      <a:pt x="3" y="256"/>
                      <a:pt x="3" y="256"/>
                    </a:cubicBezTo>
                    <a:cubicBezTo>
                      <a:pt x="2" y="257"/>
                      <a:pt x="2" y="257"/>
                      <a:pt x="2" y="257"/>
                    </a:cubicBezTo>
                    <a:cubicBezTo>
                      <a:pt x="2" y="259"/>
                      <a:pt x="2" y="259"/>
                      <a:pt x="2" y="259"/>
                    </a:cubicBezTo>
                    <a:cubicBezTo>
                      <a:pt x="45" y="278"/>
                      <a:pt x="45" y="278"/>
                      <a:pt x="45" y="278"/>
                    </a:cubicBezTo>
                    <a:cubicBezTo>
                      <a:pt x="45" y="278"/>
                      <a:pt x="46" y="278"/>
                      <a:pt x="46" y="277"/>
                    </a:cubicBezTo>
                    <a:cubicBezTo>
                      <a:pt x="47" y="276"/>
                      <a:pt x="47" y="276"/>
                      <a:pt x="47" y="276"/>
                    </a:cubicBezTo>
                    <a:cubicBezTo>
                      <a:pt x="47" y="276"/>
                      <a:pt x="46" y="276"/>
                      <a:pt x="46" y="276"/>
                    </a:cubicBezTo>
                    <a:cubicBezTo>
                      <a:pt x="46" y="275"/>
                      <a:pt x="46" y="275"/>
                      <a:pt x="46" y="275"/>
                    </a:cubicBezTo>
                    <a:cubicBezTo>
                      <a:pt x="45" y="274"/>
                      <a:pt x="44" y="274"/>
                      <a:pt x="43" y="273"/>
                    </a:cubicBezTo>
                    <a:cubicBezTo>
                      <a:pt x="33" y="266"/>
                      <a:pt x="3" y="249"/>
                      <a:pt x="3" y="249"/>
                    </a:cubicBezTo>
                    <a:cubicBezTo>
                      <a:pt x="2" y="250"/>
                      <a:pt x="2" y="250"/>
                      <a:pt x="2" y="250"/>
                    </a:cubicBezTo>
                    <a:cubicBezTo>
                      <a:pt x="4" y="251"/>
                      <a:pt x="4" y="251"/>
                      <a:pt x="4" y="251"/>
                    </a:cubicBezTo>
                    <a:cubicBezTo>
                      <a:pt x="2" y="250"/>
                      <a:pt x="2" y="250"/>
                      <a:pt x="2" y="250"/>
                    </a:cubicBezTo>
                    <a:cubicBezTo>
                      <a:pt x="3" y="251"/>
                      <a:pt x="3" y="251"/>
                      <a:pt x="3" y="251"/>
                    </a:cubicBezTo>
                    <a:cubicBezTo>
                      <a:pt x="3" y="251"/>
                      <a:pt x="3" y="251"/>
                      <a:pt x="4" y="251"/>
                    </a:cubicBezTo>
                    <a:cubicBezTo>
                      <a:pt x="2" y="250"/>
                      <a:pt x="2" y="250"/>
                      <a:pt x="2" y="250"/>
                    </a:cubicBezTo>
                    <a:cubicBezTo>
                      <a:pt x="3" y="251"/>
                      <a:pt x="3" y="251"/>
                      <a:pt x="3" y="251"/>
                    </a:cubicBezTo>
                    <a:cubicBezTo>
                      <a:pt x="2" y="250"/>
                      <a:pt x="2" y="250"/>
                      <a:pt x="2" y="250"/>
                    </a:cubicBezTo>
                    <a:cubicBezTo>
                      <a:pt x="2" y="251"/>
                      <a:pt x="2" y="251"/>
                      <a:pt x="2" y="251"/>
                    </a:cubicBezTo>
                    <a:cubicBezTo>
                      <a:pt x="3" y="251"/>
                      <a:pt x="3" y="251"/>
                      <a:pt x="3" y="251"/>
                    </a:cubicBezTo>
                    <a:cubicBezTo>
                      <a:pt x="2" y="250"/>
                      <a:pt x="2" y="250"/>
                      <a:pt x="2" y="250"/>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3" y="252"/>
                      <a:pt x="5" y="252"/>
                    </a:cubicBezTo>
                    <a:cubicBezTo>
                      <a:pt x="9" y="254"/>
                      <a:pt x="19" y="259"/>
                      <a:pt x="28" y="263"/>
                    </a:cubicBezTo>
                    <a:cubicBezTo>
                      <a:pt x="32" y="265"/>
                      <a:pt x="36" y="267"/>
                      <a:pt x="39" y="268"/>
                    </a:cubicBezTo>
                    <a:cubicBezTo>
                      <a:pt x="41" y="270"/>
                      <a:pt x="43" y="271"/>
                      <a:pt x="43" y="271"/>
                    </a:cubicBezTo>
                    <a:cubicBezTo>
                      <a:pt x="44" y="271"/>
                      <a:pt x="45" y="271"/>
                      <a:pt x="45" y="270"/>
                    </a:cubicBezTo>
                    <a:cubicBezTo>
                      <a:pt x="46" y="269"/>
                      <a:pt x="45" y="268"/>
                      <a:pt x="45" y="268"/>
                    </a:cubicBezTo>
                    <a:cubicBezTo>
                      <a:pt x="22" y="254"/>
                      <a:pt x="22" y="254"/>
                      <a:pt x="22" y="254"/>
                    </a:cubicBezTo>
                    <a:cubicBezTo>
                      <a:pt x="43" y="263"/>
                      <a:pt x="43" y="263"/>
                      <a:pt x="43" y="263"/>
                    </a:cubicBezTo>
                    <a:cubicBezTo>
                      <a:pt x="43" y="263"/>
                      <a:pt x="44" y="263"/>
                      <a:pt x="44" y="262"/>
                    </a:cubicBezTo>
                    <a:cubicBezTo>
                      <a:pt x="45" y="262"/>
                      <a:pt x="45" y="262"/>
                      <a:pt x="45" y="262"/>
                    </a:cubicBezTo>
                    <a:cubicBezTo>
                      <a:pt x="45" y="261"/>
                      <a:pt x="44" y="261"/>
                      <a:pt x="44" y="261"/>
                    </a:cubicBezTo>
                    <a:cubicBezTo>
                      <a:pt x="44" y="260"/>
                      <a:pt x="44" y="260"/>
                      <a:pt x="44" y="260"/>
                    </a:cubicBezTo>
                    <a:cubicBezTo>
                      <a:pt x="43" y="260"/>
                      <a:pt x="42" y="259"/>
                      <a:pt x="41" y="258"/>
                    </a:cubicBezTo>
                    <a:cubicBezTo>
                      <a:pt x="32" y="252"/>
                      <a:pt x="3" y="235"/>
                      <a:pt x="3" y="235"/>
                    </a:cubicBezTo>
                    <a:cubicBezTo>
                      <a:pt x="3" y="236"/>
                      <a:pt x="3" y="236"/>
                      <a:pt x="3" y="236"/>
                    </a:cubicBezTo>
                    <a:cubicBezTo>
                      <a:pt x="2" y="238"/>
                      <a:pt x="2" y="238"/>
                      <a:pt x="2" y="238"/>
                    </a:cubicBezTo>
                    <a:cubicBezTo>
                      <a:pt x="44" y="257"/>
                      <a:pt x="44" y="257"/>
                      <a:pt x="44" y="257"/>
                    </a:cubicBezTo>
                    <a:cubicBezTo>
                      <a:pt x="45" y="258"/>
                      <a:pt x="46" y="258"/>
                      <a:pt x="46" y="257"/>
                    </a:cubicBezTo>
                    <a:cubicBezTo>
                      <a:pt x="46" y="256"/>
                      <a:pt x="46" y="256"/>
                      <a:pt x="46" y="256"/>
                    </a:cubicBezTo>
                    <a:cubicBezTo>
                      <a:pt x="46" y="256"/>
                      <a:pt x="46" y="255"/>
                      <a:pt x="46" y="255"/>
                    </a:cubicBezTo>
                    <a:cubicBezTo>
                      <a:pt x="45" y="255"/>
                      <a:pt x="45" y="255"/>
                      <a:pt x="45" y="255"/>
                    </a:cubicBezTo>
                    <a:cubicBezTo>
                      <a:pt x="45" y="254"/>
                      <a:pt x="44" y="253"/>
                      <a:pt x="43" y="253"/>
                    </a:cubicBezTo>
                    <a:cubicBezTo>
                      <a:pt x="38" y="249"/>
                      <a:pt x="28" y="244"/>
                      <a:pt x="20" y="239"/>
                    </a:cubicBezTo>
                    <a:cubicBezTo>
                      <a:pt x="15" y="236"/>
                      <a:pt x="12" y="234"/>
                      <a:pt x="9" y="232"/>
                    </a:cubicBezTo>
                    <a:cubicBezTo>
                      <a:pt x="7" y="231"/>
                      <a:pt x="6" y="231"/>
                      <a:pt x="5" y="230"/>
                    </a:cubicBezTo>
                    <a:cubicBezTo>
                      <a:pt x="5" y="230"/>
                      <a:pt x="5" y="230"/>
                      <a:pt x="4" y="229"/>
                    </a:cubicBezTo>
                    <a:cubicBezTo>
                      <a:pt x="4" y="229"/>
                      <a:pt x="4" y="229"/>
                      <a:pt x="4" y="229"/>
                    </a:cubicBezTo>
                    <a:cubicBezTo>
                      <a:pt x="4" y="229"/>
                      <a:pt x="4" y="229"/>
                      <a:pt x="4" y="229"/>
                    </a:cubicBezTo>
                    <a:cubicBezTo>
                      <a:pt x="4" y="230"/>
                      <a:pt x="4" y="230"/>
                      <a:pt x="4" y="230"/>
                    </a:cubicBezTo>
                    <a:cubicBezTo>
                      <a:pt x="4" y="229"/>
                      <a:pt x="4" y="229"/>
                      <a:pt x="4" y="229"/>
                    </a:cubicBezTo>
                    <a:cubicBezTo>
                      <a:pt x="4" y="229"/>
                      <a:pt x="4" y="229"/>
                      <a:pt x="4" y="229"/>
                    </a:cubicBezTo>
                    <a:cubicBezTo>
                      <a:pt x="4" y="230"/>
                      <a:pt x="4" y="230"/>
                      <a:pt x="4" y="230"/>
                    </a:cubicBezTo>
                    <a:cubicBezTo>
                      <a:pt x="4" y="229"/>
                      <a:pt x="4" y="229"/>
                      <a:pt x="4" y="229"/>
                    </a:cubicBezTo>
                    <a:cubicBezTo>
                      <a:pt x="3" y="230"/>
                      <a:pt x="3" y="230"/>
                      <a:pt x="3" y="230"/>
                    </a:cubicBezTo>
                    <a:cubicBezTo>
                      <a:pt x="5" y="230"/>
                      <a:pt x="5" y="230"/>
                      <a:pt x="5" y="230"/>
                    </a:cubicBezTo>
                    <a:cubicBezTo>
                      <a:pt x="5" y="230"/>
                      <a:pt x="5" y="230"/>
                      <a:pt x="4" y="229"/>
                    </a:cubicBezTo>
                    <a:cubicBezTo>
                      <a:pt x="3" y="230"/>
                      <a:pt x="3" y="230"/>
                      <a:pt x="3" y="230"/>
                    </a:cubicBezTo>
                    <a:cubicBezTo>
                      <a:pt x="5" y="230"/>
                      <a:pt x="5" y="230"/>
                      <a:pt x="5" y="230"/>
                    </a:cubicBezTo>
                    <a:cubicBezTo>
                      <a:pt x="3" y="230"/>
                      <a:pt x="3" y="230"/>
                      <a:pt x="3" y="230"/>
                    </a:cubicBezTo>
                    <a:cubicBezTo>
                      <a:pt x="4" y="231"/>
                      <a:pt x="4" y="231"/>
                      <a:pt x="4" y="231"/>
                    </a:cubicBezTo>
                    <a:cubicBezTo>
                      <a:pt x="5" y="230"/>
                      <a:pt x="5" y="230"/>
                      <a:pt x="5" y="230"/>
                    </a:cubicBezTo>
                    <a:cubicBezTo>
                      <a:pt x="3" y="230"/>
                      <a:pt x="3" y="230"/>
                      <a:pt x="3" y="230"/>
                    </a:cubicBezTo>
                    <a:cubicBezTo>
                      <a:pt x="4" y="231"/>
                      <a:pt x="4" y="231"/>
                      <a:pt x="4" y="231"/>
                    </a:cubicBezTo>
                    <a:cubicBezTo>
                      <a:pt x="5" y="231"/>
                      <a:pt x="5" y="231"/>
                      <a:pt x="5" y="231"/>
                    </a:cubicBezTo>
                    <a:cubicBezTo>
                      <a:pt x="3" y="230"/>
                      <a:pt x="3" y="230"/>
                      <a:pt x="3" y="230"/>
                    </a:cubicBezTo>
                    <a:cubicBezTo>
                      <a:pt x="4" y="232"/>
                      <a:pt x="4" y="232"/>
                      <a:pt x="4" y="232"/>
                    </a:cubicBezTo>
                    <a:cubicBezTo>
                      <a:pt x="4" y="232"/>
                      <a:pt x="4" y="231"/>
                      <a:pt x="5" y="231"/>
                    </a:cubicBezTo>
                    <a:cubicBezTo>
                      <a:pt x="3" y="230"/>
                      <a:pt x="3" y="230"/>
                      <a:pt x="3" y="230"/>
                    </a:cubicBezTo>
                    <a:cubicBezTo>
                      <a:pt x="4" y="232"/>
                      <a:pt x="4" y="232"/>
                      <a:pt x="4" y="232"/>
                    </a:cubicBezTo>
                    <a:cubicBezTo>
                      <a:pt x="3" y="230"/>
                      <a:pt x="3" y="230"/>
                      <a:pt x="3" y="230"/>
                    </a:cubicBezTo>
                    <a:cubicBezTo>
                      <a:pt x="3" y="232"/>
                      <a:pt x="3" y="232"/>
                      <a:pt x="3" y="232"/>
                    </a:cubicBezTo>
                    <a:cubicBezTo>
                      <a:pt x="4" y="232"/>
                      <a:pt x="4" y="232"/>
                      <a:pt x="4" y="232"/>
                    </a:cubicBezTo>
                    <a:cubicBezTo>
                      <a:pt x="3" y="230"/>
                      <a:pt x="3" y="230"/>
                      <a:pt x="3" y="230"/>
                    </a:cubicBezTo>
                    <a:cubicBezTo>
                      <a:pt x="3" y="232"/>
                      <a:pt x="3" y="232"/>
                      <a:pt x="3" y="232"/>
                    </a:cubicBezTo>
                    <a:cubicBezTo>
                      <a:pt x="3" y="231"/>
                      <a:pt x="3" y="231"/>
                      <a:pt x="3" y="231"/>
                    </a:cubicBezTo>
                    <a:cubicBezTo>
                      <a:pt x="3" y="232"/>
                      <a:pt x="3" y="232"/>
                      <a:pt x="3" y="232"/>
                    </a:cubicBezTo>
                    <a:cubicBezTo>
                      <a:pt x="3" y="232"/>
                      <a:pt x="3" y="232"/>
                      <a:pt x="3" y="232"/>
                    </a:cubicBezTo>
                    <a:cubicBezTo>
                      <a:pt x="3" y="231"/>
                      <a:pt x="3" y="231"/>
                      <a:pt x="3" y="231"/>
                    </a:cubicBezTo>
                    <a:cubicBezTo>
                      <a:pt x="3" y="232"/>
                      <a:pt x="3" y="232"/>
                      <a:pt x="3" y="232"/>
                    </a:cubicBezTo>
                    <a:cubicBezTo>
                      <a:pt x="3" y="232"/>
                      <a:pt x="3" y="232"/>
                      <a:pt x="3" y="232"/>
                    </a:cubicBezTo>
                    <a:cubicBezTo>
                      <a:pt x="3" y="232"/>
                      <a:pt x="4" y="232"/>
                      <a:pt x="6" y="233"/>
                    </a:cubicBezTo>
                    <a:cubicBezTo>
                      <a:pt x="10" y="235"/>
                      <a:pt x="20" y="239"/>
                      <a:pt x="28" y="243"/>
                    </a:cubicBezTo>
                    <a:cubicBezTo>
                      <a:pt x="36" y="247"/>
                      <a:pt x="43" y="250"/>
                      <a:pt x="43" y="250"/>
                    </a:cubicBezTo>
                    <a:cubicBezTo>
                      <a:pt x="44" y="251"/>
                      <a:pt x="45" y="250"/>
                      <a:pt x="45" y="250"/>
                    </a:cubicBezTo>
                    <a:cubicBezTo>
                      <a:pt x="45" y="249"/>
                      <a:pt x="45" y="248"/>
                      <a:pt x="44" y="248"/>
                    </a:cubicBezTo>
                    <a:cubicBezTo>
                      <a:pt x="3" y="222"/>
                      <a:pt x="3" y="222"/>
                      <a:pt x="3" y="222"/>
                    </a:cubicBezTo>
                    <a:cubicBezTo>
                      <a:pt x="2" y="223"/>
                      <a:pt x="2" y="223"/>
                      <a:pt x="2" y="223"/>
                    </a:cubicBezTo>
                    <a:cubicBezTo>
                      <a:pt x="3" y="224"/>
                      <a:pt x="3" y="224"/>
                      <a:pt x="3" y="224"/>
                    </a:cubicBezTo>
                    <a:cubicBezTo>
                      <a:pt x="2" y="223"/>
                      <a:pt x="2" y="223"/>
                      <a:pt x="2" y="223"/>
                    </a:cubicBezTo>
                    <a:cubicBezTo>
                      <a:pt x="2" y="224"/>
                      <a:pt x="2" y="224"/>
                      <a:pt x="2" y="224"/>
                    </a:cubicBezTo>
                    <a:cubicBezTo>
                      <a:pt x="3" y="224"/>
                      <a:pt x="3" y="224"/>
                      <a:pt x="3" y="224"/>
                    </a:cubicBezTo>
                    <a:cubicBezTo>
                      <a:pt x="2" y="223"/>
                      <a:pt x="2" y="223"/>
                      <a:pt x="2" y="223"/>
                    </a:cubicBezTo>
                    <a:cubicBezTo>
                      <a:pt x="2" y="224"/>
                      <a:pt x="2" y="224"/>
                      <a:pt x="2" y="224"/>
                    </a:cubicBezTo>
                    <a:cubicBezTo>
                      <a:pt x="2" y="223"/>
                      <a:pt x="2" y="223"/>
                      <a:pt x="2" y="223"/>
                    </a:cubicBezTo>
                    <a:cubicBezTo>
                      <a:pt x="2" y="224"/>
                      <a:pt x="2" y="224"/>
                      <a:pt x="2" y="224"/>
                    </a:cubicBezTo>
                    <a:cubicBezTo>
                      <a:pt x="2" y="224"/>
                      <a:pt x="2" y="224"/>
                      <a:pt x="2" y="224"/>
                    </a:cubicBezTo>
                    <a:cubicBezTo>
                      <a:pt x="2" y="223"/>
                      <a:pt x="2" y="223"/>
                      <a:pt x="2" y="223"/>
                    </a:cubicBezTo>
                    <a:cubicBezTo>
                      <a:pt x="2" y="224"/>
                      <a:pt x="2" y="224"/>
                      <a:pt x="2" y="224"/>
                    </a:cubicBezTo>
                    <a:cubicBezTo>
                      <a:pt x="2" y="223"/>
                      <a:pt x="2" y="223"/>
                      <a:pt x="2" y="223"/>
                    </a:cubicBezTo>
                    <a:cubicBezTo>
                      <a:pt x="2" y="224"/>
                      <a:pt x="2" y="224"/>
                      <a:pt x="2" y="224"/>
                    </a:cubicBezTo>
                    <a:cubicBezTo>
                      <a:pt x="2" y="224"/>
                      <a:pt x="2" y="224"/>
                      <a:pt x="2" y="224"/>
                    </a:cubicBezTo>
                    <a:cubicBezTo>
                      <a:pt x="2" y="223"/>
                      <a:pt x="2" y="223"/>
                      <a:pt x="2" y="223"/>
                    </a:cubicBezTo>
                    <a:cubicBezTo>
                      <a:pt x="2" y="224"/>
                      <a:pt x="2" y="224"/>
                      <a:pt x="2" y="224"/>
                    </a:cubicBezTo>
                    <a:cubicBezTo>
                      <a:pt x="2" y="224"/>
                      <a:pt x="2" y="224"/>
                      <a:pt x="2" y="224"/>
                    </a:cubicBezTo>
                    <a:cubicBezTo>
                      <a:pt x="2" y="224"/>
                      <a:pt x="3" y="225"/>
                      <a:pt x="4" y="225"/>
                    </a:cubicBezTo>
                    <a:cubicBezTo>
                      <a:pt x="9" y="228"/>
                      <a:pt x="19" y="233"/>
                      <a:pt x="28" y="237"/>
                    </a:cubicBezTo>
                    <a:cubicBezTo>
                      <a:pt x="32" y="239"/>
                      <a:pt x="36" y="241"/>
                      <a:pt x="39" y="243"/>
                    </a:cubicBezTo>
                    <a:cubicBezTo>
                      <a:pt x="42" y="244"/>
                      <a:pt x="44" y="245"/>
                      <a:pt x="44" y="245"/>
                    </a:cubicBezTo>
                    <a:cubicBezTo>
                      <a:pt x="45" y="246"/>
                      <a:pt x="45" y="245"/>
                      <a:pt x="46" y="245"/>
                    </a:cubicBezTo>
                    <a:cubicBezTo>
                      <a:pt x="46" y="244"/>
                      <a:pt x="46" y="243"/>
                      <a:pt x="45" y="243"/>
                    </a:cubicBezTo>
                    <a:cubicBezTo>
                      <a:pt x="5" y="217"/>
                      <a:pt x="5" y="217"/>
                      <a:pt x="5" y="217"/>
                    </a:cubicBezTo>
                    <a:cubicBezTo>
                      <a:pt x="4" y="219"/>
                      <a:pt x="4" y="219"/>
                      <a:pt x="4" y="219"/>
                    </a:cubicBezTo>
                    <a:cubicBezTo>
                      <a:pt x="5" y="219"/>
                      <a:pt x="5" y="219"/>
                      <a:pt x="5" y="219"/>
                    </a:cubicBezTo>
                    <a:cubicBezTo>
                      <a:pt x="4" y="219"/>
                      <a:pt x="4" y="219"/>
                      <a:pt x="4" y="219"/>
                    </a:cubicBezTo>
                    <a:cubicBezTo>
                      <a:pt x="4" y="220"/>
                      <a:pt x="4" y="220"/>
                      <a:pt x="4" y="220"/>
                    </a:cubicBezTo>
                    <a:cubicBezTo>
                      <a:pt x="4" y="220"/>
                      <a:pt x="5" y="220"/>
                      <a:pt x="5" y="219"/>
                    </a:cubicBezTo>
                    <a:cubicBezTo>
                      <a:pt x="4" y="219"/>
                      <a:pt x="4" y="219"/>
                      <a:pt x="4" y="219"/>
                    </a:cubicBezTo>
                    <a:cubicBezTo>
                      <a:pt x="4" y="220"/>
                      <a:pt x="4" y="220"/>
                      <a:pt x="4" y="220"/>
                    </a:cubicBezTo>
                    <a:cubicBezTo>
                      <a:pt x="4" y="219"/>
                      <a:pt x="4" y="219"/>
                      <a:pt x="4" y="219"/>
                    </a:cubicBezTo>
                    <a:cubicBezTo>
                      <a:pt x="4" y="220"/>
                      <a:pt x="4" y="220"/>
                      <a:pt x="4" y="220"/>
                    </a:cubicBezTo>
                    <a:cubicBezTo>
                      <a:pt x="4" y="220"/>
                      <a:pt x="4" y="220"/>
                      <a:pt x="4" y="220"/>
                    </a:cubicBezTo>
                    <a:cubicBezTo>
                      <a:pt x="4" y="219"/>
                      <a:pt x="4" y="219"/>
                      <a:pt x="4" y="219"/>
                    </a:cubicBezTo>
                    <a:cubicBezTo>
                      <a:pt x="4" y="220"/>
                      <a:pt x="4" y="220"/>
                      <a:pt x="4" y="220"/>
                    </a:cubicBezTo>
                    <a:cubicBezTo>
                      <a:pt x="4" y="219"/>
                      <a:pt x="4" y="219"/>
                      <a:pt x="4" y="219"/>
                    </a:cubicBezTo>
                    <a:cubicBezTo>
                      <a:pt x="4" y="220"/>
                      <a:pt x="4" y="220"/>
                      <a:pt x="4" y="220"/>
                    </a:cubicBezTo>
                    <a:cubicBezTo>
                      <a:pt x="4" y="220"/>
                      <a:pt x="4" y="220"/>
                      <a:pt x="4" y="220"/>
                    </a:cubicBezTo>
                    <a:cubicBezTo>
                      <a:pt x="4" y="219"/>
                      <a:pt x="4" y="219"/>
                      <a:pt x="4" y="219"/>
                    </a:cubicBezTo>
                    <a:cubicBezTo>
                      <a:pt x="4" y="220"/>
                      <a:pt x="4" y="220"/>
                      <a:pt x="4" y="220"/>
                    </a:cubicBezTo>
                    <a:cubicBezTo>
                      <a:pt x="4" y="220"/>
                      <a:pt x="4" y="220"/>
                      <a:pt x="4" y="220"/>
                    </a:cubicBezTo>
                    <a:cubicBezTo>
                      <a:pt x="5" y="220"/>
                      <a:pt x="8" y="222"/>
                      <a:pt x="12" y="224"/>
                    </a:cubicBezTo>
                    <a:cubicBezTo>
                      <a:pt x="18" y="227"/>
                      <a:pt x="25" y="231"/>
                      <a:pt x="32" y="234"/>
                    </a:cubicBezTo>
                    <a:cubicBezTo>
                      <a:pt x="38" y="237"/>
                      <a:pt x="43" y="239"/>
                      <a:pt x="43" y="239"/>
                    </a:cubicBezTo>
                    <a:cubicBezTo>
                      <a:pt x="43" y="240"/>
                      <a:pt x="44" y="240"/>
                      <a:pt x="45" y="239"/>
                    </a:cubicBezTo>
                    <a:cubicBezTo>
                      <a:pt x="45" y="238"/>
                      <a:pt x="45" y="237"/>
                      <a:pt x="44" y="237"/>
                    </a:cubicBezTo>
                    <a:cubicBezTo>
                      <a:pt x="3" y="211"/>
                      <a:pt x="3" y="211"/>
                      <a:pt x="3" y="211"/>
                    </a:cubicBezTo>
                    <a:cubicBezTo>
                      <a:pt x="2" y="212"/>
                      <a:pt x="2" y="212"/>
                      <a:pt x="2" y="212"/>
                    </a:cubicBezTo>
                    <a:cubicBezTo>
                      <a:pt x="2" y="214"/>
                      <a:pt x="2" y="214"/>
                      <a:pt x="2" y="214"/>
                    </a:cubicBezTo>
                    <a:cubicBezTo>
                      <a:pt x="2" y="214"/>
                      <a:pt x="12" y="218"/>
                      <a:pt x="22" y="223"/>
                    </a:cubicBezTo>
                    <a:cubicBezTo>
                      <a:pt x="27" y="225"/>
                      <a:pt x="32" y="228"/>
                      <a:pt x="36" y="229"/>
                    </a:cubicBezTo>
                    <a:cubicBezTo>
                      <a:pt x="38" y="230"/>
                      <a:pt x="39" y="231"/>
                      <a:pt x="40" y="231"/>
                    </a:cubicBezTo>
                    <a:cubicBezTo>
                      <a:pt x="41" y="232"/>
                      <a:pt x="42" y="232"/>
                      <a:pt x="42" y="232"/>
                    </a:cubicBezTo>
                    <a:cubicBezTo>
                      <a:pt x="42" y="232"/>
                      <a:pt x="42" y="232"/>
                      <a:pt x="42" y="232"/>
                    </a:cubicBezTo>
                    <a:cubicBezTo>
                      <a:pt x="43" y="232"/>
                      <a:pt x="43" y="232"/>
                      <a:pt x="43" y="232"/>
                    </a:cubicBezTo>
                    <a:cubicBezTo>
                      <a:pt x="44" y="232"/>
                      <a:pt x="44" y="232"/>
                      <a:pt x="44" y="232"/>
                    </a:cubicBezTo>
                    <a:cubicBezTo>
                      <a:pt x="44" y="232"/>
                      <a:pt x="44" y="232"/>
                      <a:pt x="44" y="232"/>
                    </a:cubicBezTo>
                    <a:cubicBezTo>
                      <a:pt x="44" y="231"/>
                      <a:pt x="44" y="231"/>
                      <a:pt x="44" y="231"/>
                    </a:cubicBezTo>
                    <a:cubicBezTo>
                      <a:pt x="45" y="231"/>
                      <a:pt x="45" y="231"/>
                      <a:pt x="45" y="231"/>
                    </a:cubicBezTo>
                    <a:cubicBezTo>
                      <a:pt x="45" y="230"/>
                      <a:pt x="44" y="230"/>
                      <a:pt x="44" y="230"/>
                    </a:cubicBezTo>
                    <a:cubicBezTo>
                      <a:pt x="44" y="229"/>
                      <a:pt x="44" y="229"/>
                      <a:pt x="44" y="229"/>
                    </a:cubicBezTo>
                    <a:cubicBezTo>
                      <a:pt x="43" y="229"/>
                      <a:pt x="42" y="228"/>
                      <a:pt x="41" y="227"/>
                    </a:cubicBezTo>
                    <a:cubicBezTo>
                      <a:pt x="31" y="221"/>
                      <a:pt x="2" y="203"/>
                      <a:pt x="2" y="203"/>
                    </a:cubicBezTo>
                    <a:cubicBezTo>
                      <a:pt x="1" y="205"/>
                      <a:pt x="1" y="205"/>
                      <a:pt x="1" y="205"/>
                    </a:cubicBezTo>
                    <a:cubicBezTo>
                      <a:pt x="3" y="205"/>
                      <a:pt x="3" y="205"/>
                      <a:pt x="3" y="205"/>
                    </a:cubicBezTo>
                    <a:cubicBezTo>
                      <a:pt x="1" y="205"/>
                      <a:pt x="1" y="205"/>
                      <a:pt x="1" y="205"/>
                    </a:cubicBezTo>
                    <a:cubicBezTo>
                      <a:pt x="2" y="206"/>
                      <a:pt x="2" y="206"/>
                      <a:pt x="2" y="206"/>
                    </a:cubicBezTo>
                    <a:cubicBezTo>
                      <a:pt x="2" y="206"/>
                      <a:pt x="2" y="206"/>
                      <a:pt x="3" y="205"/>
                    </a:cubicBezTo>
                    <a:cubicBezTo>
                      <a:pt x="1" y="205"/>
                      <a:pt x="1" y="205"/>
                      <a:pt x="1" y="205"/>
                    </a:cubicBezTo>
                    <a:cubicBezTo>
                      <a:pt x="2" y="206"/>
                      <a:pt x="2" y="206"/>
                      <a:pt x="2" y="206"/>
                    </a:cubicBezTo>
                    <a:cubicBezTo>
                      <a:pt x="2" y="205"/>
                      <a:pt x="2" y="205"/>
                      <a:pt x="2" y="205"/>
                    </a:cubicBezTo>
                    <a:cubicBezTo>
                      <a:pt x="2" y="206"/>
                      <a:pt x="2" y="206"/>
                      <a:pt x="2" y="206"/>
                    </a:cubicBezTo>
                    <a:cubicBezTo>
                      <a:pt x="2" y="206"/>
                      <a:pt x="2" y="206"/>
                      <a:pt x="2" y="206"/>
                    </a:cubicBezTo>
                    <a:cubicBezTo>
                      <a:pt x="2" y="205"/>
                      <a:pt x="2" y="205"/>
                      <a:pt x="2" y="205"/>
                    </a:cubicBezTo>
                    <a:cubicBezTo>
                      <a:pt x="2" y="206"/>
                      <a:pt x="2" y="206"/>
                      <a:pt x="2" y="206"/>
                    </a:cubicBezTo>
                    <a:cubicBezTo>
                      <a:pt x="2" y="205"/>
                      <a:pt x="2" y="205"/>
                      <a:pt x="2" y="205"/>
                    </a:cubicBezTo>
                    <a:cubicBezTo>
                      <a:pt x="1" y="206"/>
                      <a:pt x="1" y="206"/>
                      <a:pt x="1" y="206"/>
                    </a:cubicBezTo>
                    <a:cubicBezTo>
                      <a:pt x="2" y="206"/>
                      <a:pt x="2" y="206"/>
                      <a:pt x="2" y="206"/>
                    </a:cubicBezTo>
                    <a:cubicBezTo>
                      <a:pt x="2" y="205"/>
                      <a:pt x="2" y="205"/>
                      <a:pt x="2" y="205"/>
                    </a:cubicBezTo>
                    <a:cubicBezTo>
                      <a:pt x="1" y="206"/>
                      <a:pt x="1" y="206"/>
                      <a:pt x="1" y="206"/>
                    </a:cubicBezTo>
                    <a:cubicBezTo>
                      <a:pt x="2" y="206"/>
                      <a:pt x="3" y="206"/>
                      <a:pt x="4" y="207"/>
                    </a:cubicBezTo>
                    <a:cubicBezTo>
                      <a:pt x="9" y="209"/>
                      <a:pt x="19" y="214"/>
                      <a:pt x="28" y="219"/>
                    </a:cubicBezTo>
                    <a:cubicBezTo>
                      <a:pt x="32" y="221"/>
                      <a:pt x="36" y="223"/>
                      <a:pt x="39" y="225"/>
                    </a:cubicBezTo>
                    <a:cubicBezTo>
                      <a:pt x="41" y="225"/>
                      <a:pt x="42" y="226"/>
                      <a:pt x="43" y="226"/>
                    </a:cubicBezTo>
                    <a:cubicBezTo>
                      <a:pt x="43" y="227"/>
                      <a:pt x="44" y="227"/>
                      <a:pt x="44" y="227"/>
                    </a:cubicBezTo>
                    <a:cubicBezTo>
                      <a:pt x="45" y="227"/>
                      <a:pt x="45" y="227"/>
                      <a:pt x="45" y="227"/>
                    </a:cubicBezTo>
                    <a:cubicBezTo>
                      <a:pt x="45" y="227"/>
                      <a:pt x="45" y="227"/>
                      <a:pt x="45" y="227"/>
                    </a:cubicBezTo>
                    <a:cubicBezTo>
                      <a:pt x="45" y="227"/>
                      <a:pt x="45" y="227"/>
                      <a:pt x="45" y="227"/>
                    </a:cubicBezTo>
                    <a:cubicBezTo>
                      <a:pt x="45" y="227"/>
                      <a:pt x="46" y="227"/>
                      <a:pt x="46" y="227"/>
                    </a:cubicBezTo>
                    <a:cubicBezTo>
                      <a:pt x="47" y="226"/>
                      <a:pt x="47" y="226"/>
                      <a:pt x="47" y="226"/>
                    </a:cubicBezTo>
                    <a:cubicBezTo>
                      <a:pt x="47" y="225"/>
                      <a:pt x="46" y="225"/>
                      <a:pt x="46" y="224"/>
                    </a:cubicBezTo>
                    <a:cubicBezTo>
                      <a:pt x="4" y="198"/>
                      <a:pt x="4" y="198"/>
                      <a:pt x="4" y="198"/>
                    </a:cubicBezTo>
                    <a:cubicBezTo>
                      <a:pt x="3" y="200"/>
                      <a:pt x="3" y="200"/>
                      <a:pt x="3" y="200"/>
                    </a:cubicBezTo>
                    <a:cubicBezTo>
                      <a:pt x="5" y="200"/>
                      <a:pt x="5" y="200"/>
                      <a:pt x="5" y="200"/>
                    </a:cubicBezTo>
                    <a:cubicBezTo>
                      <a:pt x="3" y="200"/>
                      <a:pt x="3" y="200"/>
                      <a:pt x="3" y="200"/>
                    </a:cubicBezTo>
                    <a:cubicBezTo>
                      <a:pt x="4" y="201"/>
                      <a:pt x="4" y="201"/>
                      <a:pt x="4" y="201"/>
                    </a:cubicBezTo>
                    <a:cubicBezTo>
                      <a:pt x="4" y="201"/>
                      <a:pt x="4" y="201"/>
                      <a:pt x="5" y="200"/>
                    </a:cubicBezTo>
                    <a:cubicBezTo>
                      <a:pt x="3" y="200"/>
                      <a:pt x="3" y="200"/>
                      <a:pt x="3" y="200"/>
                    </a:cubicBezTo>
                    <a:cubicBezTo>
                      <a:pt x="4" y="201"/>
                      <a:pt x="4" y="201"/>
                      <a:pt x="4" y="201"/>
                    </a:cubicBezTo>
                    <a:cubicBezTo>
                      <a:pt x="3" y="200"/>
                      <a:pt x="3" y="200"/>
                      <a:pt x="3" y="200"/>
                    </a:cubicBezTo>
                    <a:cubicBezTo>
                      <a:pt x="3" y="201"/>
                      <a:pt x="3" y="201"/>
                      <a:pt x="3" y="201"/>
                    </a:cubicBezTo>
                    <a:cubicBezTo>
                      <a:pt x="4" y="201"/>
                      <a:pt x="4" y="201"/>
                      <a:pt x="4" y="201"/>
                    </a:cubicBezTo>
                    <a:cubicBezTo>
                      <a:pt x="3" y="200"/>
                      <a:pt x="3" y="200"/>
                      <a:pt x="3" y="200"/>
                    </a:cubicBezTo>
                    <a:cubicBezTo>
                      <a:pt x="3" y="201"/>
                      <a:pt x="3" y="201"/>
                      <a:pt x="3" y="201"/>
                    </a:cubicBezTo>
                    <a:cubicBezTo>
                      <a:pt x="3" y="200"/>
                      <a:pt x="3" y="200"/>
                      <a:pt x="3" y="200"/>
                    </a:cubicBezTo>
                    <a:cubicBezTo>
                      <a:pt x="3" y="201"/>
                      <a:pt x="3" y="201"/>
                      <a:pt x="3" y="201"/>
                    </a:cubicBezTo>
                    <a:cubicBezTo>
                      <a:pt x="3" y="201"/>
                      <a:pt x="3" y="201"/>
                      <a:pt x="3" y="201"/>
                    </a:cubicBezTo>
                    <a:cubicBezTo>
                      <a:pt x="3" y="200"/>
                      <a:pt x="3" y="200"/>
                      <a:pt x="3" y="200"/>
                    </a:cubicBezTo>
                    <a:cubicBezTo>
                      <a:pt x="3" y="201"/>
                      <a:pt x="3" y="201"/>
                      <a:pt x="3" y="201"/>
                    </a:cubicBezTo>
                    <a:cubicBezTo>
                      <a:pt x="3" y="201"/>
                      <a:pt x="4" y="201"/>
                      <a:pt x="4" y="201"/>
                    </a:cubicBezTo>
                    <a:cubicBezTo>
                      <a:pt x="7" y="203"/>
                      <a:pt x="17" y="208"/>
                      <a:pt x="27" y="213"/>
                    </a:cubicBezTo>
                    <a:cubicBezTo>
                      <a:pt x="31" y="215"/>
                      <a:pt x="36" y="218"/>
                      <a:pt x="39" y="219"/>
                    </a:cubicBezTo>
                    <a:cubicBezTo>
                      <a:pt x="42" y="221"/>
                      <a:pt x="44" y="222"/>
                      <a:pt x="44" y="222"/>
                    </a:cubicBezTo>
                    <a:cubicBezTo>
                      <a:pt x="45" y="223"/>
                      <a:pt x="46" y="222"/>
                      <a:pt x="46" y="222"/>
                    </a:cubicBezTo>
                    <a:cubicBezTo>
                      <a:pt x="47" y="221"/>
                      <a:pt x="47" y="220"/>
                      <a:pt x="46" y="220"/>
                    </a:cubicBezTo>
                    <a:cubicBezTo>
                      <a:pt x="3" y="193"/>
                      <a:pt x="3" y="193"/>
                      <a:pt x="3" y="193"/>
                    </a:cubicBezTo>
                    <a:cubicBezTo>
                      <a:pt x="2" y="194"/>
                      <a:pt x="2" y="194"/>
                      <a:pt x="2" y="194"/>
                    </a:cubicBezTo>
                    <a:cubicBezTo>
                      <a:pt x="3" y="195"/>
                      <a:pt x="3" y="195"/>
                      <a:pt x="3" y="195"/>
                    </a:cubicBezTo>
                    <a:cubicBezTo>
                      <a:pt x="2" y="194"/>
                      <a:pt x="2" y="194"/>
                      <a:pt x="2" y="194"/>
                    </a:cubicBezTo>
                    <a:cubicBezTo>
                      <a:pt x="2" y="195"/>
                      <a:pt x="2" y="195"/>
                      <a:pt x="2" y="195"/>
                    </a:cubicBezTo>
                    <a:cubicBezTo>
                      <a:pt x="2" y="195"/>
                      <a:pt x="3" y="195"/>
                      <a:pt x="3" y="195"/>
                    </a:cubicBezTo>
                    <a:cubicBezTo>
                      <a:pt x="2" y="194"/>
                      <a:pt x="2" y="194"/>
                      <a:pt x="2" y="194"/>
                    </a:cubicBezTo>
                    <a:cubicBezTo>
                      <a:pt x="2" y="195"/>
                      <a:pt x="2" y="195"/>
                      <a:pt x="2" y="195"/>
                    </a:cubicBezTo>
                    <a:cubicBezTo>
                      <a:pt x="2" y="194"/>
                      <a:pt x="2" y="194"/>
                      <a:pt x="2" y="194"/>
                    </a:cubicBezTo>
                    <a:cubicBezTo>
                      <a:pt x="2" y="195"/>
                      <a:pt x="2" y="195"/>
                      <a:pt x="2" y="195"/>
                    </a:cubicBezTo>
                    <a:cubicBezTo>
                      <a:pt x="2" y="195"/>
                      <a:pt x="2" y="195"/>
                      <a:pt x="2" y="195"/>
                    </a:cubicBezTo>
                    <a:cubicBezTo>
                      <a:pt x="2" y="194"/>
                      <a:pt x="2" y="194"/>
                      <a:pt x="2" y="194"/>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3" y="196"/>
                      <a:pt x="4" y="196"/>
                    </a:cubicBezTo>
                    <a:cubicBezTo>
                      <a:pt x="9" y="198"/>
                      <a:pt x="19" y="203"/>
                      <a:pt x="27" y="207"/>
                    </a:cubicBezTo>
                    <a:cubicBezTo>
                      <a:pt x="31" y="209"/>
                      <a:pt x="35" y="211"/>
                      <a:pt x="38" y="213"/>
                    </a:cubicBezTo>
                    <a:cubicBezTo>
                      <a:pt x="41" y="214"/>
                      <a:pt x="43" y="215"/>
                      <a:pt x="43" y="215"/>
                    </a:cubicBezTo>
                    <a:cubicBezTo>
                      <a:pt x="44" y="215"/>
                      <a:pt x="44" y="215"/>
                      <a:pt x="45" y="214"/>
                    </a:cubicBezTo>
                    <a:cubicBezTo>
                      <a:pt x="45" y="214"/>
                      <a:pt x="45" y="213"/>
                      <a:pt x="44" y="212"/>
                    </a:cubicBezTo>
                    <a:cubicBezTo>
                      <a:pt x="4" y="187"/>
                      <a:pt x="4" y="187"/>
                      <a:pt x="4" y="187"/>
                    </a:cubicBezTo>
                    <a:cubicBezTo>
                      <a:pt x="3" y="188"/>
                      <a:pt x="3" y="188"/>
                      <a:pt x="3" y="188"/>
                    </a:cubicBezTo>
                    <a:cubicBezTo>
                      <a:pt x="4" y="189"/>
                      <a:pt x="4" y="189"/>
                      <a:pt x="4" y="189"/>
                    </a:cubicBezTo>
                    <a:cubicBezTo>
                      <a:pt x="3" y="188"/>
                      <a:pt x="3" y="188"/>
                      <a:pt x="3" y="188"/>
                    </a:cubicBezTo>
                    <a:cubicBezTo>
                      <a:pt x="4" y="190"/>
                      <a:pt x="4" y="190"/>
                      <a:pt x="4" y="190"/>
                    </a:cubicBezTo>
                    <a:cubicBezTo>
                      <a:pt x="4" y="190"/>
                      <a:pt x="4" y="190"/>
                      <a:pt x="4" y="189"/>
                    </a:cubicBezTo>
                    <a:cubicBezTo>
                      <a:pt x="3" y="188"/>
                      <a:pt x="3" y="188"/>
                      <a:pt x="3" y="188"/>
                    </a:cubicBezTo>
                    <a:cubicBezTo>
                      <a:pt x="4" y="190"/>
                      <a:pt x="4" y="190"/>
                      <a:pt x="4" y="190"/>
                    </a:cubicBezTo>
                    <a:cubicBezTo>
                      <a:pt x="3" y="189"/>
                      <a:pt x="3" y="189"/>
                      <a:pt x="3" y="189"/>
                    </a:cubicBezTo>
                    <a:cubicBezTo>
                      <a:pt x="3" y="190"/>
                      <a:pt x="3" y="190"/>
                      <a:pt x="3" y="190"/>
                    </a:cubicBezTo>
                    <a:cubicBezTo>
                      <a:pt x="4" y="190"/>
                      <a:pt x="4" y="190"/>
                      <a:pt x="4" y="190"/>
                    </a:cubicBezTo>
                    <a:cubicBezTo>
                      <a:pt x="3" y="189"/>
                      <a:pt x="3" y="189"/>
                      <a:pt x="3" y="189"/>
                    </a:cubicBezTo>
                    <a:cubicBezTo>
                      <a:pt x="3" y="190"/>
                      <a:pt x="3" y="190"/>
                      <a:pt x="3" y="190"/>
                    </a:cubicBezTo>
                    <a:cubicBezTo>
                      <a:pt x="3" y="189"/>
                      <a:pt x="3" y="189"/>
                      <a:pt x="3" y="189"/>
                    </a:cubicBezTo>
                    <a:cubicBezTo>
                      <a:pt x="3" y="190"/>
                      <a:pt x="3" y="190"/>
                      <a:pt x="3" y="190"/>
                    </a:cubicBezTo>
                    <a:cubicBezTo>
                      <a:pt x="3" y="190"/>
                      <a:pt x="3" y="190"/>
                      <a:pt x="3" y="190"/>
                    </a:cubicBezTo>
                    <a:cubicBezTo>
                      <a:pt x="3" y="189"/>
                      <a:pt x="3" y="189"/>
                      <a:pt x="3" y="189"/>
                    </a:cubicBezTo>
                    <a:cubicBezTo>
                      <a:pt x="3" y="190"/>
                      <a:pt x="3" y="190"/>
                      <a:pt x="3" y="190"/>
                    </a:cubicBezTo>
                    <a:cubicBezTo>
                      <a:pt x="3" y="190"/>
                      <a:pt x="3" y="190"/>
                      <a:pt x="3" y="190"/>
                    </a:cubicBezTo>
                    <a:cubicBezTo>
                      <a:pt x="4" y="190"/>
                      <a:pt x="7" y="192"/>
                      <a:pt x="11" y="193"/>
                    </a:cubicBezTo>
                    <a:cubicBezTo>
                      <a:pt x="17" y="196"/>
                      <a:pt x="25" y="200"/>
                      <a:pt x="32" y="203"/>
                    </a:cubicBezTo>
                    <a:cubicBezTo>
                      <a:pt x="35" y="204"/>
                      <a:pt x="38" y="206"/>
                      <a:pt x="40" y="207"/>
                    </a:cubicBezTo>
                    <a:cubicBezTo>
                      <a:pt x="41" y="207"/>
                      <a:pt x="42" y="208"/>
                      <a:pt x="43" y="208"/>
                    </a:cubicBezTo>
                    <a:cubicBezTo>
                      <a:pt x="44" y="208"/>
                      <a:pt x="44" y="208"/>
                      <a:pt x="44" y="208"/>
                    </a:cubicBezTo>
                    <a:cubicBezTo>
                      <a:pt x="44" y="208"/>
                      <a:pt x="44" y="208"/>
                      <a:pt x="44" y="208"/>
                    </a:cubicBezTo>
                    <a:cubicBezTo>
                      <a:pt x="44" y="208"/>
                      <a:pt x="44" y="208"/>
                      <a:pt x="44" y="208"/>
                    </a:cubicBezTo>
                    <a:cubicBezTo>
                      <a:pt x="44" y="209"/>
                      <a:pt x="44" y="209"/>
                      <a:pt x="44" y="209"/>
                    </a:cubicBezTo>
                    <a:cubicBezTo>
                      <a:pt x="45" y="209"/>
                      <a:pt x="45" y="209"/>
                      <a:pt x="45" y="209"/>
                    </a:cubicBezTo>
                    <a:cubicBezTo>
                      <a:pt x="45" y="208"/>
                      <a:pt x="45" y="208"/>
                      <a:pt x="46" y="208"/>
                    </a:cubicBezTo>
                    <a:cubicBezTo>
                      <a:pt x="46" y="207"/>
                      <a:pt x="46" y="207"/>
                      <a:pt x="46" y="207"/>
                    </a:cubicBezTo>
                    <a:cubicBezTo>
                      <a:pt x="46" y="207"/>
                      <a:pt x="46" y="206"/>
                      <a:pt x="46" y="206"/>
                    </a:cubicBezTo>
                    <a:cubicBezTo>
                      <a:pt x="45" y="206"/>
                      <a:pt x="45" y="206"/>
                      <a:pt x="45" y="206"/>
                    </a:cubicBezTo>
                    <a:cubicBezTo>
                      <a:pt x="45" y="206"/>
                      <a:pt x="45" y="205"/>
                      <a:pt x="44" y="205"/>
                    </a:cubicBezTo>
                    <a:cubicBezTo>
                      <a:pt x="41" y="203"/>
                      <a:pt x="31" y="197"/>
                      <a:pt x="21" y="191"/>
                    </a:cubicBezTo>
                    <a:cubicBezTo>
                      <a:pt x="17" y="188"/>
                      <a:pt x="12" y="185"/>
                      <a:pt x="8" y="183"/>
                    </a:cubicBezTo>
                    <a:cubicBezTo>
                      <a:pt x="7" y="182"/>
                      <a:pt x="5" y="181"/>
                      <a:pt x="4" y="180"/>
                    </a:cubicBezTo>
                    <a:cubicBezTo>
                      <a:pt x="4" y="180"/>
                      <a:pt x="4" y="180"/>
                      <a:pt x="3" y="180"/>
                    </a:cubicBezTo>
                    <a:cubicBezTo>
                      <a:pt x="3" y="179"/>
                      <a:pt x="3" y="179"/>
                      <a:pt x="3" y="179"/>
                    </a:cubicBezTo>
                    <a:cubicBezTo>
                      <a:pt x="3" y="179"/>
                      <a:pt x="3" y="179"/>
                      <a:pt x="3" y="179"/>
                    </a:cubicBezTo>
                    <a:cubicBezTo>
                      <a:pt x="2" y="180"/>
                      <a:pt x="2" y="180"/>
                      <a:pt x="2" y="180"/>
                    </a:cubicBezTo>
                    <a:cubicBezTo>
                      <a:pt x="3" y="180"/>
                      <a:pt x="3" y="180"/>
                      <a:pt x="3" y="180"/>
                    </a:cubicBezTo>
                    <a:cubicBezTo>
                      <a:pt x="3" y="179"/>
                      <a:pt x="3" y="179"/>
                      <a:pt x="3" y="179"/>
                    </a:cubicBezTo>
                    <a:cubicBezTo>
                      <a:pt x="2" y="180"/>
                      <a:pt x="2" y="180"/>
                      <a:pt x="2" y="180"/>
                    </a:cubicBezTo>
                    <a:cubicBezTo>
                      <a:pt x="3" y="180"/>
                      <a:pt x="3" y="180"/>
                      <a:pt x="3" y="180"/>
                    </a:cubicBezTo>
                    <a:cubicBezTo>
                      <a:pt x="2" y="180"/>
                      <a:pt x="2" y="180"/>
                      <a:pt x="2" y="180"/>
                    </a:cubicBezTo>
                    <a:cubicBezTo>
                      <a:pt x="3" y="180"/>
                      <a:pt x="3" y="180"/>
                      <a:pt x="3" y="180"/>
                    </a:cubicBezTo>
                    <a:cubicBezTo>
                      <a:pt x="3" y="180"/>
                      <a:pt x="3" y="180"/>
                      <a:pt x="3" y="180"/>
                    </a:cubicBezTo>
                    <a:cubicBezTo>
                      <a:pt x="2" y="180"/>
                      <a:pt x="2" y="180"/>
                      <a:pt x="2" y="180"/>
                    </a:cubicBezTo>
                    <a:cubicBezTo>
                      <a:pt x="3" y="180"/>
                      <a:pt x="3" y="180"/>
                      <a:pt x="3" y="180"/>
                    </a:cubicBezTo>
                    <a:cubicBezTo>
                      <a:pt x="2" y="181"/>
                      <a:pt x="2" y="181"/>
                      <a:pt x="2" y="181"/>
                    </a:cubicBezTo>
                    <a:cubicBezTo>
                      <a:pt x="4" y="181"/>
                      <a:pt x="4" y="181"/>
                      <a:pt x="4" y="181"/>
                    </a:cubicBezTo>
                    <a:cubicBezTo>
                      <a:pt x="3" y="180"/>
                      <a:pt x="3" y="180"/>
                      <a:pt x="3" y="180"/>
                    </a:cubicBezTo>
                    <a:cubicBezTo>
                      <a:pt x="2" y="181"/>
                      <a:pt x="2" y="181"/>
                      <a:pt x="2" y="181"/>
                    </a:cubicBezTo>
                    <a:cubicBezTo>
                      <a:pt x="4" y="181"/>
                      <a:pt x="4" y="181"/>
                      <a:pt x="4" y="181"/>
                    </a:cubicBezTo>
                    <a:cubicBezTo>
                      <a:pt x="2" y="181"/>
                      <a:pt x="2" y="181"/>
                      <a:pt x="2" y="181"/>
                    </a:cubicBezTo>
                    <a:cubicBezTo>
                      <a:pt x="3" y="181"/>
                      <a:pt x="3" y="181"/>
                      <a:pt x="3" y="181"/>
                    </a:cubicBezTo>
                    <a:cubicBezTo>
                      <a:pt x="2" y="181"/>
                      <a:pt x="2" y="181"/>
                      <a:pt x="2" y="181"/>
                    </a:cubicBezTo>
                    <a:cubicBezTo>
                      <a:pt x="3" y="182"/>
                      <a:pt x="3" y="182"/>
                      <a:pt x="3" y="182"/>
                    </a:cubicBezTo>
                    <a:cubicBezTo>
                      <a:pt x="3" y="182"/>
                      <a:pt x="3" y="182"/>
                      <a:pt x="3" y="181"/>
                    </a:cubicBezTo>
                    <a:cubicBezTo>
                      <a:pt x="2" y="181"/>
                      <a:pt x="2" y="181"/>
                      <a:pt x="2" y="181"/>
                    </a:cubicBezTo>
                    <a:cubicBezTo>
                      <a:pt x="3" y="182"/>
                      <a:pt x="3" y="182"/>
                      <a:pt x="3" y="182"/>
                    </a:cubicBezTo>
                    <a:cubicBezTo>
                      <a:pt x="2" y="181"/>
                      <a:pt x="2" y="181"/>
                      <a:pt x="2" y="181"/>
                    </a:cubicBezTo>
                    <a:cubicBezTo>
                      <a:pt x="2" y="182"/>
                      <a:pt x="2" y="182"/>
                      <a:pt x="2" y="182"/>
                    </a:cubicBezTo>
                    <a:cubicBezTo>
                      <a:pt x="3" y="182"/>
                      <a:pt x="3" y="182"/>
                      <a:pt x="3" y="182"/>
                    </a:cubicBezTo>
                    <a:cubicBezTo>
                      <a:pt x="2" y="181"/>
                      <a:pt x="2" y="181"/>
                      <a:pt x="2" y="181"/>
                    </a:cubicBezTo>
                    <a:cubicBezTo>
                      <a:pt x="2" y="182"/>
                      <a:pt x="2" y="182"/>
                      <a:pt x="2" y="182"/>
                    </a:cubicBezTo>
                    <a:cubicBezTo>
                      <a:pt x="2" y="181"/>
                      <a:pt x="2" y="181"/>
                      <a:pt x="2" y="181"/>
                    </a:cubicBezTo>
                    <a:cubicBezTo>
                      <a:pt x="2" y="182"/>
                      <a:pt x="2" y="182"/>
                      <a:pt x="2" y="182"/>
                    </a:cubicBezTo>
                    <a:cubicBezTo>
                      <a:pt x="2" y="182"/>
                      <a:pt x="2" y="182"/>
                      <a:pt x="2" y="182"/>
                    </a:cubicBezTo>
                    <a:cubicBezTo>
                      <a:pt x="2" y="181"/>
                      <a:pt x="2" y="181"/>
                      <a:pt x="2" y="181"/>
                    </a:cubicBezTo>
                    <a:cubicBezTo>
                      <a:pt x="2" y="182"/>
                      <a:pt x="2" y="182"/>
                      <a:pt x="2" y="182"/>
                    </a:cubicBezTo>
                    <a:cubicBezTo>
                      <a:pt x="2" y="182"/>
                      <a:pt x="3" y="182"/>
                      <a:pt x="5" y="183"/>
                    </a:cubicBezTo>
                    <a:cubicBezTo>
                      <a:pt x="9" y="185"/>
                      <a:pt x="19" y="190"/>
                      <a:pt x="28" y="194"/>
                    </a:cubicBezTo>
                    <a:cubicBezTo>
                      <a:pt x="32" y="197"/>
                      <a:pt x="36" y="199"/>
                      <a:pt x="39" y="200"/>
                    </a:cubicBezTo>
                    <a:cubicBezTo>
                      <a:pt x="42" y="202"/>
                      <a:pt x="44" y="203"/>
                      <a:pt x="44" y="203"/>
                    </a:cubicBezTo>
                    <a:cubicBezTo>
                      <a:pt x="45" y="203"/>
                      <a:pt x="45" y="203"/>
                      <a:pt x="46" y="202"/>
                    </a:cubicBezTo>
                    <a:cubicBezTo>
                      <a:pt x="46" y="201"/>
                      <a:pt x="46" y="200"/>
                      <a:pt x="45" y="200"/>
                    </a:cubicBezTo>
                    <a:cubicBezTo>
                      <a:pt x="2" y="173"/>
                      <a:pt x="2" y="173"/>
                      <a:pt x="2" y="173"/>
                    </a:cubicBezTo>
                    <a:cubicBezTo>
                      <a:pt x="2" y="174"/>
                      <a:pt x="2" y="174"/>
                      <a:pt x="2" y="174"/>
                    </a:cubicBezTo>
                    <a:cubicBezTo>
                      <a:pt x="3" y="175"/>
                      <a:pt x="3" y="175"/>
                      <a:pt x="3" y="175"/>
                    </a:cubicBezTo>
                    <a:cubicBezTo>
                      <a:pt x="2" y="174"/>
                      <a:pt x="2" y="174"/>
                      <a:pt x="2" y="174"/>
                    </a:cubicBezTo>
                    <a:cubicBezTo>
                      <a:pt x="2" y="176"/>
                      <a:pt x="2" y="176"/>
                      <a:pt x="2" y="176"/>
                    </a:cubicBezTo>
                    <a:cubicBezTo>
                      <a:pt x="3" y="175"/>
                      <a:pt x="3" y="175"/>
                      <a:pt x="3" y="175"/>
                    </a:cubicBezTo>
                    <a:cubicBezTo>
                      <a:pt x="2" y="174"/>
                      <a:pt x="2" y="174"/>
                      <a:pt x="2" y="174"/>
                    </a:cubicBezTo>
                    <a:cubicBezTo>
                      <a:pt x="2" y="176"/>
                      <a:pt x="2" y="176"/>
                      <a:pt x="2" y="176"/>
                    </a:cubicBezTo>
                    <a:cubicBezTo>
                      <a:pt x="2" y="175"/>
                      <a:pt x="2" y="175"/>
                      <a:pt x="2" y="175"/>
                    </a:cubicBezTo>
                    <a:cubicBezTo>
                      <a:pt x="2" y="176"/>
                      <a:pt x="2" y="176"/>
                      <a:pt x="2" y="176"/>
                    </a:cubicBezTo>
                    <a:cubicBezTo>
                      <a:pt x="2" y="176"/>
                      <a:pt x="2" y="176"/>
                      <a:pt x="2" y="176"/>
                    </a:cubicBezTo>
                    <a:cubicBezTo>
                      <a:pt x="2" y="175"/>
                      <a:pt x="2" y="175"/>
                      <a:pt x="2" y="175"/>
                    </a:cubicBezTo>
                    <a:cubicBezTo>
                      <a:pt x="2" y="176"/>
                      <a:pt x="2" y="176"/>
                      <a:pt x="2" y="176"/>
                    </a:cubicBezTo>
                    <a:cubicBezTo>
                      <a:pt x="2" y="175"/>
                      <a:pt x="2" y="175"/>
                      <a:pt x="2" y="175"/>
                    </a:cubicBezTo>
                    <a:cubicBezTo>
                      <a:pt x="2" y="176"/>
                      <a:pt x="2" y="176"/>
                      <a:pt x="2" y="176"/>
                    </a:cubicBezTo>
                    <a:cubicBezTo>
                      <a:pt x="2" y="176"/>
                      <a:pt x="2" y="176"/>
                      <a:pt x="2" y="176"/>
                    </a:cubicBezTo>
                    <a:cubicBezTo>
                      <a:pt x="2" y="175"/>
                      <a:pt x="2" y="175"/>
                      <a:pt x="2" y="175"/>
                    </a:cubicBezTo>
                    <a:cubicBezTo>
                      <a:pt x="2" y="176"/>
                      <a:pt x="2" y="176"/>
                      <a:pt x="2" y="176"/>
                    </a:cubicBezTo>
                    <a:cubicBezTo>
                      <a:pt x="2" y="176"/>
                      <a:pt x="3" y="176"/>
                      <a:pt x="4" y="177"/>
                    </a:cubicBezTo>
                    <a:cubicBezTo>
                      <a:pt x="9" y="179"/>
                      <a:pt x="19" y="185"/>
                      <a:pt x="28" y="189"/>
                    </a:cubicBezTo>
                    <a:cubicBezTo>
                      <a:pt x="32" y="192"/>
                      <a:pt x="37" y="194"/>
                      <a:pt x="40" y="196"/>
                    </a:cubicBezTo>
                    <a:cubicBezTo>
                      <a:pt x="42" y="197"/>
                      <a:pt x="44" y="198"/>
                      <a:pt x="44" y="198"/>
                    </a:cubicBezTo>
                    <a:cubicBezTo>
                      <a:pt x="45" y="199"/>
                      <a:pt x="46" y="198"/>
                      <a:pt x="46" y="198"/>
                    </a:cubicBezTo>
                    <a:cubicBezTo>
                      <a:pt x="47" y="197"/>
                      <a:pt x="47" y="197"/>
                      <a:pt x="47" y="197"/>
                    </a:cubicBezTo>
                    <a:cubicBezTo>
                      <a:pt x="47" y="196"/>
                      <a:pt x="46" y="196"/>
                      <a:pt x="46" y="196"/>
                    </a:cubicBezTo>
                    <a:cubicBezTo>
                      <a:pt x="46" y="195"/>
                      <a:pt x="46" y="195"/>
                      <a:pt x="46" y="195"/>
                    </a:cubicBezTo>
                    <a:cubicBezTo>
                      <a:pt x="45" y="195"/>
                      <a:pt x="44" y="194"/>
                      <a:pt x="43" y="193"/>
                    </a:cubicBezTo>
                    <a:cubicBezTo>
                      <a:pt x="38" y="190"/>
                      <a:pt x="28" y="184"/>
                      <a:pt x="19" y="179"/>
                    </a:cubicBezTo>
                    <a:cubicBezTo>
                      <a:pt x="15" y="176"/>
                      <a:pt x="11" y="174"/>
                      <a:pt x="8" y="172"/>
                    </a:cubicBezTo>
                    <a:cubicBezTo>
                      <a:pt x="6" y="171"/>
                      <a:pt x="5" y="170"/>
                      <a:pt x="4" y="170"/>
                    </a:cubicBezTo>
                    <a:cubicBezTo>
                      <a:pt x="4" y="169"/>
                      <a:pt x="4" y="169"/>
                      <a:pt x="3" y="169"/>
                    </a:cubicBezTo>
                    <a:cubicBezTo>
                      <a:pt x="3" y="169"/>
                      <a:pt x="3" y="169"/>
                      <a:pt x="3" y="169"/>
                    </a:cubicBezTo>
                    <a:cubicBezTo>
                      <a:pt x="3" y="170"/>
                      <a:pt x="3" y="170"/>
                      <a:pt x="3" y="170"/>
                    </a:cubicBezTo>
                    <a:cubicBezTo>
                      <a:pt x="3" y="169"/>
                      <a:pt x="3" y="169"/>
                      <a:pt x="3" y="169"/>
                    </a:cubicBezTo>
                    <a:cubicBezTo>
                      <a:pt x="3" y="169"/>
                      <a:pt x="3" y="169"/>
                      <a:pt x="3" y="169"/>
                    </a:cubicBezTo>
                    <a:cubicBezTo>
                      <a:pt x="3" y="170"/>
                      <a:pt x="3" y="170"/>
                      <a:pt x="3" y="170"/>
                    </a:cubicBezTo>
                    <a:cubicBezTo>
                      <a:pt x="3" y="169"/>
                      <a:pt x="3" y="169"/>
                      <a:pt x="3" y="169"/>
                    </a:cubicBezTo>
                    <a:cubicBezTo>
                      <a:pt x="2" y="170"/>
                      <a:pt x="2" y="170"/>
                      <a:pt x="2" y="170"/>
                    </a:cubicBezTo>
                    <a:cubicBezTo>
                      <a:pt x="3" y="169"/>
                      <a:pt x="3" y="169"/>
                      <a:pt x="3" y="169"/>
                    </a:cubicBezTo>
                    <a:cubicBezTo>
                      <a:pt x="3" y="169"/>
                      <a:pt x="3" y="169"/>
                      <a:pt x="3" y="169"/>
                    </a:cubicBezTo>
                    <a:cubicBezTo>
                      <a:pt x="2" y="170"/>
                      <a:pt x="2" y="170"/>
                      <a:pt x="2" y="170"/>
                    </a:cubicBezTo>
                    <a:cubicBezTo>
                      <a:pt x="3" y="169"/>
                      <a:pt x="3" y="169"/>
                      <a:pt x="3" y="169"/>
                    </a:cubicBezTo>
                    <a:cubicBezTo>
                      <a:pt x="2" y="170"/>
                      <a:pt x="2" y="170"/>
                      <a:pt x="2" y="170"/>
                    </a:cubicBezTo>
                    <a:cubicBezTo>
                      <a:pt x="4" y="170"/>
                      <a:pt x="4" y="170"/>
                      <a:pt x="4" y="170"/>
                    </a:cubicBezTo>
                    <a:cubicBezTo>
                      <a:pt x="4" y="170"/>
                      <a:pt x="3" y="169"/>
                      <a:pt x="3" y="169"/>
                    </a:cubicBezTo>
                    <a:cubicBezTo>
                      <a:pt x="2" y="170"/>
                      <a:pt x="2" y="170"/>
                      <a:pt x="2" y="170"/>
                    </a:cubicBezTo>
                    <a:cubicBezTo>
                      <a:pt x="4" y="170"/>
                      <a:pt x="4" y="170"/>
                      <a:pt x="4" y="170"/>
                    </a:cubicBezTo>
                    <a:cubicBezTo>
                      <a:pt x="2" y="170"/>
                      <a:pt x="2" y="170"/>
                      <a:pt x="2" y="170"/>
                    </a:cubicBezTo>
                    <a:cubicBezTo>
                      <a:pt x="2" y="171"/>
                      <a:pt x="2" y="171"/>
                      <a:pt x="2" y="171"/>
                    </a:cubicBezTo>
                    <a:cubicBezTo>
                      <a:pt x="2" y="171"/>
                      <a:pt x="12" y="176"/>
                      <a:pt x="23" y="181"/>
                    </a:cubicBezTo>
                    <a:cubicBezTo>
                      <a:pt x="28" y="183"/>
                      <a:pt x="33" y="186"/>
                      <a:pt x="37" y="188"/>
                    </a:cubicBezTo>
                    <a:cubicBezTo>
                      <a:pt x="39" y="189"/>
                      <a:pt x="41" y="189"/>
                      <a:pt x="42" y="190"/>
                    </a:cubicBezTo>
                    <a:cubicBezTo>
                      <a:pt x="43" y="190"/>
                      <a:pt x="44" y="190"/>
                      <a:pt x="44" y="191"/>
                    </a:cubicBezTo>
                    <a:cubicBezTo>
                      <a:pt x="45" y="191"/>
                      <a:pt x="45" y="191"/>
                      <a:pt x="45" y="191"/>
                    </a:cubicBezTo>
                    <a:cubicBezTo>
                      <a:pt x="45" y="191"/>
                      <a:pt x="45" y="191"/>
                      <a:pt x="45" y="191"/>
                    </a:cubicBezTo>
                    <a:cubicBezTo>
                      <a:pt x="46" y="191"/>
                      <a:pt x="46" y="191"/>
                      <a:pt x="46" y="191"/>
                    </a:cubicBezTo>
                    <a:cubicBezTo>
                      <a:pt x="46" y="191"/>
                      <a:pt x="46" y="191"/>
                      <a:pt x="46" y="190"/>
                    </a:cubicBezTo>
                    <a:cubicBezTo>
                      <a:pt x="47" y="190"/>
                      <a:pt x="47" y="190"/>
                      <a:pt x="47" y="190"/>
                    </a:cubicBezTo>
                    <a:cubicBezTo>
                      <a:pt x="47" y="189"/>
                      <a:pt x="47" y="189"/>
                      <a:pt x="47" y="189"/>
                    </a:cubicBezTo>
                    <a:cubicBezTo>
                      <a:pt x="47" y="189"/>
                      <a:pt x="47" y="189"/>
                      <a:pt x="47" y="188"/>
                    </a:cubicBezTo>
                    <a:cubicBezTo>
                      <a:pt x="46" y="188"/>
                      <a:pt x="46" y="188"/>
                      <a:pt x="46" y="188"/>
                    </a:cubicBezTo>
                    <a:cubicBezTo>
                      <a:pt x="45" y="187"/>
                      <a:pt x="44" y="187"/>
                      <a:pt x="43" y="186"/>
                    </a:cubicBezTo>
                    <a:cubicBezTo>
                      <a:pt x="33" y="179"/>
                      <a:pt x="3" y="161"/>
                      <a:pt x="3" y="161"/>
                    </a:cubicBezTo>
                    <a:cubicBezTo>
                      <a:pt x="3" y="163"/>
                      <a:pt x="3" y="163"/>
                      <a:pt x="3" y="163"/>
                    </a:cubicBezTo>
                    <a:cubicBezTo>
                      <a:pt x="4" y="163"/>
                      <a:pt x="4" y="163"/>
                      <a:pt x="4" y="163"/>
                    </a:cubicBezTo>
                    <a:cubicBezTo>
                      <a:pt x="3" y="163"/>
                      <a:pt x="3" y="163"/>
                      <a:pt x="3" y="163"/>
                    </a:cubicBezTo>
                    <a:cubicBezTo>
                      <a:pt x="3" y="164"/>
                      <a:pt x="3" y="164"/>
                      <a:pt x="3" y="164"/>
                    </a:cubicBezTo>
                    <a:cubicBezTo>
                      <a:pt x="4" y="163"/>
                      <a:pt x="4" y="163"/>
                      <a:pt x="4" y="163"/>
                    </a:cubicBezTo>
                    <a:cubicBezTo>
                      <a:pt x="3" y="163"/>
                      <a:pt x="3" y="163"/>
                      <a:pt x="3" y="163"/>
                    </a:cubicBezTo>
                    <a:cubicBezTo>
                      <a:pt x="3" y="164"/>
                      <a:pt x="3" y="164"/>
                      <a:pt x="3" y="164"/>
                    </a:cubicBezTo>
                    <a:cubicBezTo>
                      <a:pt x="3" y="163"/>
                      <a:pt x="3" y="163"/>
                      <a:pt x="3" y="163"/>
                    </a:cubicBezTo>
                    <a:cubicBezTo>
                      <a:pt x="3" y="164"/>
                      <a:pt x="3" y="164"/>
                      <a:pt x="3" y="164"/>
                    </a:cubicBezTo>
                    <a:cubicBezTo>
                      <a:pt x="3" y="164"/>
                      <a:pt x="3" y="164"/>
                      <a:pt x="3" y="164"/>
                    </a:cubicBezTo>
                    <a:cubicBezTo>
                      <a:pt x="3" y="163"/>
                      <a:pt x="3" y="163"/>
                      <a:pt x="3" y="163"/>
                    </a:cubicBezTo>
                    <a:cubicBezTo>
                      <a:pt x="3" y="164"/>
                      <a:pt x="3" y="164"/>
                      <a:pt x="3" y="164"/>
                    </a:cubicBezTo>
                    <a:cubicBezTo>
                      <a:pt x="3" y="163"/>
                      <a:pt x="3" y="163"/>
                      <a:pt x="3" y="163"/>
                    </a:cubicBezTo>
                    <a:cubicBezTo>
                      <a:pt x="3" y="164"/>
                      <a:pt x="3" y="164"/>
                      <a:pt x="3" y="164"/>
                    </a:cubicBezTo>
                    <a:cubicBezTo>
                      <a:pt x="3" y="164"/>
                      <a:pt x="3" y="164"/>
                      <a:pt x="3" y="164"/>
                    </a:cubicBezTo>
                    <a:cubicBezTo>
                      <a:pt x="3" y="163"/>
                      <a:pt x="3" y="163"/>
                      <a:pt x="3" y="163"/>
                    </a:cubicBezTo>
                    <a:cubicBezTo>
                      <a:pt x="3" y="164"/>
                      <a:pt x="3" y="164"/>
                      <a:pt x="3" y="164"/>
                    </a:cubicBezTo>
                    <a:cubicBezTo>
                      <a:pt x="3" y="164"/>
                      <a:pt x="4" y="164"/>
                      <a:pt x="5" y="165"/>
                    </a:cubicBezTo>
                    <a:cubicBezTo>
                      <a:pt x="9" y="167"/>
                      <a:pt x="18" y="172"/>
                      <a:pt x="26" y="176"/>
                    </a:cubicBezTo>
                    <a:cubicBezTo>
                      <a:pt x="30" y="178"/>
                      <a:pt x="34" y="180"/>
                      <a:pt x="37" y="181"/>
                    </a:cubicBezTo>
                    <a:cubicBezTo>
                      <a:pt x="39" y="182"/>
                      <a:pt x="40" y="182"/>
                      <a:pt x="41" y="183"/>
                    </a:cubicBezTo>
                    <a:cubicBezTo>
                      <a:pt x="41" y="183"/>
                      <a:pt x="42" y="183"/>
                      <a:pt x="42" y="183"/>
                    </a:cubicBezTo>
                    <a:cubicBezTo>
                      <a:pt x="42" y="183"/>
                      <a:pt x="43" y="184"/>
                      <a:pt x="43" y="184"/>
                    </a:cubicBezTo>
                    <a:cubicBezTo>
                      <a:pt x="44" y="183"/>
                      <a:pt x="44" y="183"/>
                      <a:pt x="44" y="183"/>
                    </a:cubicBezTo>
                    <a:cubicBezTo>
                      <a:pt x="44" y="183"/>
                      <a:pt x="44" y="183"/>
                      <a:pt x="44" y="183"/>
                    </a:cubicBezTo>
                    <a:cubicBezTo>
                      <a:pt x="45" y="183"/>
                      <a:pt x="45" y="182"/>
                      <a:pt x="45" y="182"/>
                    </a:cubicBezTo>
                    <a:cubicBezTo>
                      <a:pt x="45" y="181"/>
                      <a:pt x="44" y="181"/>
                      <a:pt x="44" y="181"/>
                    </a:cubicBezTo>
                    <a:cubicBezTo>
                      <a:pt x="44" y="181"/>
                      <a:pt x="41" y="179"/>
                      <a:pt x="38" y="177"/>
                    </a:cubicBezTo>
                    <a:cubicBezTo>
                      <a:pt x="32" y="174"/>
                      <a:pt x="24" y="169"/>
                      <a:pt x="17" y="164"/>
                    </a:cubicBezTo>
                    <a:cubicBezTo>
                      <a:pt x="13" y="162"/>
                      <a:pt x="10" y="160"/>
                      <a:pt x="8" y="159"/>
                    </a:cubicBezTo>
                    <a:cubicBezTo>
                      <a:pt x="7" y="158"/>
                      <a:pt x="6" y="157"/>
                      <a:pt x="5" y="157"/>
                    </a:cubicBezTo>
                    <a:cubicBezTo>
                      <a:pt x="4" y="156"/>
                      <a:pt x="4" y="156"/>
                      <a:pt x="4" y="156"/>
                    </a:cubicBezTo>
                    <a:cubicBezTo>
                      <a:pt x="4" y="156"/>
                      <a:pt x="4" y="156"/>
                      <a:pt x="4" y="156"/>
                    </a:cubicBezTo>
                    <a:cubicBezTo>
                      <a:pt x="4" y="157"/>
                      <a:pt x="4" y="157"/>
                      <a:pt x="4" y="157"/>
                    </a:cubicBezTo>
                    <a:cubicBezTo>
                      <a:pt x="4" y="156"/>
                      <a:pt x="4" y="156"/>
                      <a:pt x="4" y="156"/>
                    </a:cubicBezTo>
                    <a:cubicBezTo>
                      <a:pt x="4" y="156"/>
                      <a:pt x="4" y="156"/>
                      <a:pt x="4" y="156"/>
                    </a:cubicBezTo>
                    <a:cubicBezTo>
                      <a:pt x="4" y="157"/>
                      <a:pt x="4" y="157"/>
                      <a:pt x="4" y="157"/>
                    </a:cubicBezTo>
                    <a:cubicBezTo>
                      <a:pt x="4" y="156"/>
                      <a:pt x="4" y="156"/>
                      <a:pt x="4" y="156"/>
                    </a:cubicBezTo>
                    <a:cubicBezTo>
                      <a:pt x="3" y="157"/>
                      <a:pt x="3" y="157"/>
                      <a:pt x="3" y="157"/>
                    </a:cubicBezTo>
                    <a:cubicBezTo>
                      <a:pt x="5" y="157"/>
                      <a:pt x="5" y="157"/>
                      <a:pt x="5" y="157"/>
                    </a:cubicBezTo>
                    <a:cubicBezTo>
                      <a:pt x="5" y="157"/>
                      <a:pt x="4" y="157"/>
                      <a:pt x="4" y="156"/>
                    </a:cubicBezTo>
                    <a:cubicBezTo>
                      <a:pt x="3" y="157"/>
                      <a:pt x="3" y="157"/>
                      <a:pt x="3" y="157"/>
                    </a:cubicBezTo>
                    <a:cubicBezTo>
                      <a:pt x="5" y="157"/>
                      <a:pt x="5" y="157"/>
                      <a:pt x="5" y="157"/>
                    </a:cubicBezTo>
                    <a:cubicBezTo>
                      <a:pt x="3" y="157"/>
                      <a:pt x="3" y="157"/>
                      <a:pt x="3" y="157"/>
                    </a:cubicBezTo>
                    <a:cubicBezTo>
                      <a:pt x="4" y="158"/>
                      <a:pt x="4" y="158"/>
                      <a:pt x="4" y="158"/>
                    </a:cubicBezTo>
                    <a:cubicBezTo>
                      <a:pt x="5" y="157"/>
                      <a:pt x="5" y="157"/>
                      <a:pt x="5" y="157"/>
                    </a:cubicBezTo>
                    <a:cubicBezTo>
                      <a:pt x="3" y="157"/>
                      <a:pt x="3" y="157"/>
                      <a:pt x="3" y="157"/>
                    </a:cubicBezTo>
                    <a:cubicBezTo>
                      <a:pt x="4" y="158"/>
                      <a:pt x="4" y="158"/>
                      <a:pt x="4" y="158"/>
                    </a:cubicBezTo>
                    <a:cubicBezTo>
                      <a:pt x="3" y="157"/>
                      <a:pt x="3" y="157"/>
                      <a:pt x="3" y="157"/>
                    </a:cubicBezTo>
                    <a:cubicBezTo>
                      <a:pt x="3" y="158"/>
                      <a:pt x="3" y="158"/>
                      <a:pt x="3" y="158"/>
                    </a:cubicBezTo>
                    <a:cubicBezTo>
                      <a:pt x="3" y="157"/>
                      <a:pt x="3" y="157"/>
                      <a:pt x="3" y="157"/>
                    </a:cubicBezTo>
                    <a:cubicBezTo>
                      <a:pt x="3" y="158"/>
                      <a:pt x="3" y="158"/>
                      <a:pt x="3" y="158"/>
                    </a:cubicBezTo>
                    <a:cubicBezTo>
                      <a:pt x="3" y="158"/>
                      <a:pt x="3" y="158"/>
                      <a:pt x="3" y="158"/>
                    </a:cubicBezTo>
                    <a:cubicBezTo>
                      <a:pt x="3" y="157"/>
                      <a:pt x="3" y="157"/>
                      <a:pt x="3" y="157"/>
                    </a:cubicBezTo>
                    <a:cubicBezTo>
                      <a:pt x="3" y="158"/>
                      <a:pt x="3" y="158"/>
                      <a:pt x="3" y="158"/>
                    </a:cubicBezTo>
                    <a:cubicBezTo>
                      <a:pt x="3" y="157"/>
                      <a:pt x="3" y="157"/>
                      <a:pt x="3" y="157"/>
                    </a:cubicBezTo>
                    <a:cubicBezTo>
                      <a:pt x="3" y="158"/>
                      <a:pt x="3" y="158"/>
                      <a:pt x="3" y="158"/>
                    </a:cubicBezTo>
                    <a:cubicBezTo>
                      <a:pt x="3" y="158"/>
                      <a:pt x="3" y="158"/>
                      <a:pt x="3" y="158"/>
                    </a:cubicBezTo>
                    <a:cubicBezTo>
                      <a:pt x="3" y="157"/>
                      <a:pt x="3" y="157"/>
                      <a:pt x="3" y="157"/>
                    </a:cubicBezTo>
                    <a:cubicBezTo>
                      <a:pt x="3" y="158"/>
                      <a:pt x="3" y="158"/>
                      <a:pt x="3" y="158"/>
                    </a:cubicBezTo>
                    <a:cubicBezTo>
                      <a:pt x="3" y="158"/>
                      <a:pt x="3" y="158"/>
                      <a:pt x="3" y="158"/>
                    </a:cubicBezTo>
                    <a:cubicBezTo>
                      <a:pt x="3" y="159"/>
                      <a:pt x="13" y="164"/>
                      <a:pt x="22" y="168"/>
                    </a:cubicBezTo>
                    <a:cubicBezTo>
                      <a:pt x="27" y="171"/>
                      <a:pt x="32" y="173"/>
                      <a:pt x="36" y="175"/>
                    </a:cubicBezTo>
                    <a:cubicBezTo>
                      <a:pt x="38" y="176"/>
                      <a:pt x="39" y="177"/>
                      <a:pt x="40" y="177"/>
                    </a:cubicBezTo>
                    <a:cubicBezTo>
                      <a:pt x="41" y="177"/>
                      <a:pt x="42" y="178"/>
                      <a:pt x="42" y="178"/>
                    </a:cubicBezTo>
                    <a:cubicBezTo>
                      <a:pt x="43" y="178"/>
                      <a:pt x="43" y="178"/>
                      <a:pt x="43" y="178"/>
                    </a:cubicBezTo>
                    <a:cubicBezTo>
                      <a:pt x="43" y="178"/>
                      <a:pt x="43" y="178"/>
                      <a:pt x="43" y="178"/>
                    </a:cubicBezTo>
                    <a:cubicBezTo>
                      <a:pt x="44" y="178"/>
                      <a:pt x="44" y="178"/>
                      <a:pt x="44" y="178"/>
                    </a:cubicBezTo>
                    <a:cubicBezTo>
                      <a:pt x="44" y="178"/>
                      <a:pt x="44" y="178"/>
                      <a:pt x="45" y="177"/>
                    </a:cubicBezTo>
                    <a:cubicBezTo>
                      <a:pt x="45" y="177"/>
                      <a:pt x="45" y="176"/>
                      <a:pt x="45" y="176"/>
                    </a:cubicBezTo>
                    <a:cubicBezTo>
                      <a:pt x="45" y="176"/>
                      <a:pt x="44" y="175"/>
                      <a:pt x="44" y="175"/>
                    </a:cubicBezTo>
                    <a:cubicBezTo>
                      <a:pt x="44" y="175"/>
                      <a:pt x="42" y="174"/>
                      <a:pt x="38" y="171"/>
                    </a:cubicBezTo>
                    <a:cubicBezTo>
                      <a:pt x="32" y="168"/>
                      <a:pt x="24" y="163"/>
                      <a:pt x="17" y="159"/>
                    </a:cubicBezTo>
                    <a:cubicBezTo>
                      <a:pt x="13" y="157"/>
                      <a:pt x="10" y="155"/>
                      <a:pt x="8" y="153"/>
                    </a:cubicBezTo>
                    <a:cubicBezTo>
                      <a:pt x="6" y="152"/>
                      <a:pt x="6" y="152"/>
                      <a:pt x="5"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3" y="151"/>
                      <a:pt x="3" y="151"/>
                      <a:pt x="3" y="151"/>
                    </a:cubicBezTo>
                    <a:cubicBezTo>
                      <a:pt x="4" y="151"/>
                      <a:pt x="4" y="151"/>
                      <a:pt x="4" y="151"/>
                    </a:cubicBezTo>
                    <a:cubicBezTo>
                      <a:pt x="4" y="151"/>
                      <a:pt x="4" y="151"/>
                      <a:pt x="4" y="151"/>
                    </a:cubicBezTo>
                    <a:cubicBezTo>
                      <a:pt x="3" y="151"/>
                      <a:pt x="3" y="151"/>
                      <a:pt x="3" y="151"/>
                    </a:cubicBezTo>
                    <a:cubicBezTo>
                      <a:pt x="4" y="151"/>
                      <a:pt x="4" y="151"/>
                      <a:pt x="4" y="151"/>
                    </a:cubicBezTo>
                    <a:cubicBezTo>
                      <a:pt x="3" y="151"/>
                      <a:pt x="3" y="151"/>
                      <a:pt x="3" y="151"/>
                    </a:cubicBezTo>
                    <a:cubicBezTo>
                      <a:pt x="4" y="152"/>
                      <a:pt x="4" y="152"/>
                      <a:pt x="4" y="152"/>
                    </a:cubicBezTo>
                    <a:cubicBezTo>
                      <a:pt x="4" y="151"/>
                      <a:pt x="4" y="151"/>
                      <a:pt x="4" y="151"/>
                    </a:cubicBezTo>
                    <a:cubicBezTo>
                      <a:pt x="3" y="151"/>
                      <a:pt x="3" y="151"/>
                      <a:pt x="3" y="151"/>
                    </a:cubicBezTo>
                    <a:cubicBezTo>
                      <a:pt x="4" y="152"/>
                      <a:pt x="4" y="152"/>
                      <a:pt x="4" y="152"/>
                    </a:cubicBezTo>
                    <a:cubicBezTo>
                      <a:pt x="3" y="151"/>
                      <a:pt x="3" y="151"/>
                      <a:pt x="3" y="151"/>
                    </a:cubicBezTo>
                    <a:cubicBezTo>
                      <a:pt x="2" y="153"/>
                      <a:pt x="2" y="153"/>
                      <a:pt x="2" y="153"/>
                    </a:cubicBezTo>
                    <a:cubicBezTo>
                      <a:pt x="44" y="172"/>
                      <a:pt x="44" y="172"/>
                      <a:pt x="44" y="172"/>
                    </a:cubicBezTo>
                    <a:cubicBezTo>
                      <a:pt x="44" y="173"/>
                      <a:pt x="45" y="172"/>
                      <a:pt x="45" y="172"/>
                    </a:cubicBezTo>
                    <a:cubicBezTo>
                      <a:pt x="46" y="171"/>
                      <a:pt x="46" y="170"/>
                      <a:pt x="45" y="170"/>
                    </a:cubicBezTo>
                    <a:cubicBezTo>
                      <a:pt x="22" y="156"/>
                      <a:pt x="22" y="156"/>
                      <a:pt x="22" y="156"/>
                    </a:cubicBezTo>
                    <a:cubicBezTo>
                      <a:pt x="44" y="165"/>
                      <a:pt x="44" y="165"/>
                      <a:pt x="44" y="165"/>
                    </a:cubicBezTo>
                    <a:cubicBezTo>
                      <a:pt x="45" y="166"/>
                      <a:pt x="46" y="165"/>
                      <a:pt x="46" y="165"/>
                    </a:cubicBezTo>
                    <a:cubicBezTo>
                      <a:pt x="46" y="164"/>
                      <a:pt x="46" y="164"/>
                      <a:pt x="46" y="164"/>
                    </a:cubicBezTo>
                    <a:cubicBezTo>
                      <a:pt x="46" y="163"/>
                      <a:pt x="46" y="163"/>
                      <a:pt x="46" y="163"/>
                    </a:cubicBezTo>
                    <a:cubicBezTo>
                      <a:pt x="45" y="163"/>
                      <a:pt x="45" y="163"/>
                      <a:pt x="45" y="163"/>
                    </a:cubicBezTo>
                    <a:cubicBezTo>
                      <a:pt x="45" y="162"/>
                      <a:pt x="44" y="161"/>
                      <a:pt x="43" y="160"/>
                    </a:cubicBezTo>
                    <a:cubicBezTo>
                      <a:pt x="33" y="154"/>
                      <a:pt x="4" y="137"/>
                      <a:pt x="4" y="137"/>
                    </a:cubicBezTo>
                    <a:cubicBezTo>
                      <a:pt x="4" y="138"/>
                      <a:pt x="4" y="138"/>
                      <a:pt x="4" y="138"/>
                    </a:cubicBezTo>
                    <a:cubicBezTo>
                      <a:pt x="5" y="139"/>
                      <a:pt x="5" y="139"/>
                      <a:pt x="5" y="139"/>
                    </a:cubicBezTo>
                    <a:cubicBezTo>
                      <a:pt x="4" y="138"/>
                      <a:pt x="4" y="138"/>
                      <a:pt x="4" y="138"/>
                    </a:cubicBezTo>
                    <a:cubicBezTo>
                      <a:pt x="4" y="140"/>
                      <a:pt x="4" y="140"/>
                      <a:pt x="4" y="140"/>
                    </a:cubicBezTo>
                    <a:cubicBezTo>
                      <a:pt x="4" y="140"/>
                      <a:pt x="5" y="140"/>
                      <a:pt x="5" y="139"/>
                    </a:cubicBezTo>
                    <a:cubicBezTo>
                      <a:pt x="4" y="138"/>
                      <a:pt x="4" y="138"/>
                      <a:pt x="4" y="138"/>
                    </a:cubicBezTo>
                    <a:cubicBezTo>
                      <a:pt x="4" y="140"/>
                      <a:pt x="4" y="140"/>
                      <a:pt x="4" y="140"/>
                    </a:cubicBezTo>
                    <a:cubicBezTo>
                      <a:pt x="4" y="138"/>
                      <a:pt x="4" y="138"/>
                      <a:pt x="4" y="138"/>
                    </a:cubicBezTo>
                    <a:cubicBezTo>
                      <a:pt x="4" y="140"/>
                      <a:pt x="4" y="140"/>
                      <a:pt x="4" y="140"/>
                    </a:cubicBezTo>
                    <a:cubicBezTo>
                      <a:pt x="4" y="140"/>
                      <a:pt x="4" y="140"/>
                      <a:pt x="4" y="140"/>
                    </a:cubicBezTo>
                    <a:cubicBezTo>
                      <a:pt x="4" y="138"/>
                      <a:pt x="4" y="138"/>
                      <a:pt x="4" y="138"/>
                    </a:cubicBezTo>
                    <a:cubicBezTo>
                      <a:pt x="4" y="140"/>
                      <a:pt x="4" y="140"/>
                      <a:pt x="4" y="140"/>
                    </a:cubicBezTo>
                    <a:cubicBezTo>
                      <a:pt x="4" y="139"/>
                      <a:pt x="4" y="139"/>
                      <a:pt x="4" y="139"/>
                    </a:cubicBezTo>
                    <a:cubicBezTo>
                      <a:pt x="3" y="140"/>
                      <a:pt x="3" y="140"/>
                      <a:pt x="3" y="140"/>
                    </a:cubicBezTo>
                    <a:cubicBezTo>
                      <a:pt x="4" y="140"/>
                      <a:pt x="4" y="140"/>
                      <a:pt x="4" y="140"/>
                    </a:cubicBezTo>
                    <a:cubicBezTo>
                      <a:pt x="4" y="139"/>
                      <a:pt x="4" y="139"/>
                      <a:pt x="4" y="139"/>
                    </a:cubicBezTo>
                    <a:cubicBezTo>
                      <a:pt x="3" y="140"/>
                      <a:pt x="3" y="140"/>
                      <a:pt x="3" y="140"/>
                    </a:cubicBezTo>
                    <a:cubicBezTo>
                      <a:pt x="4" y="140"/>
                      <a:pt x="4" y="140"/>
                      <a:pt x="4" y="140"/>
                    </a:cubicBezTo>
                    <a:cubicBezTo>
                      <a:pt x="3" y="140"/>
                      <a:pt x="3" y="140"/>
                      <a:pt x="3" y="140"/>
                    </a:cubicBezTo>
                    <a:cubicBezTo>
                      <a:pt x="3" y="140"/>
                      <a:pt x="3" y="140"/>
                      <a:pt x="3" y="140"/>
                    </a:cubicBezTo>
                    <a:cubicBezTo>
                      <a:pt x="4" y="140"/>
                      <a:pt x="4" y="140"/>
                      <a:pt x="4" y="140"/>
                    </a:cubicBezTo>
                    <a:cubicBezTo>
                      <a:pt x="3" y="140"/>
                      <a:pt x="3" y="140"/>
                      <a:pt x="3" y="140"/>
                    </a:cubicBezTo>
                    <a:cubicBezTo>
                      <a:pt x="4" y="140"/>
                      <a:pt x="4" y="140"/>
                      <a:pt x="6" y="141"/>
                    </a:cubicBezTo>
                    <a:cubicBezTo>
                      <a:pt x="10" y="143"/>
                      <a:pt x="18" y="147"/>
                      <a:pt x="26" y="151"/>
                    </a:cubicBezTo>
                    <a:cubicBezTo>
                      <a:pt x="30" y="153"/>
                      <a:pt x="34" y="155"/>
                      <a:pt x="37" y="156"/>
                    </a:cubicBezTo>
                    <a:cubicBezTo>
                      <a:pt x="38" y="157"/>
                      <a:pt x="40" y="158"/>
                      <a:pt x="41" y="158"/>
                    </a:cubicBezTo>
                    <a:cubicBezTo>
                      <a:pt x="41" y="158"/>
                      <a:pt x="41" y="158"/>
                      <a:pt x="42" y="159"/>
                    </a:cubicBezTo>
                    <a:cubicBezTo>
                      <a:pt x="42" y="159"/>
                      <a:pt x="42" y="159"/>
                      <a:pt x="43" y="159"/>
                    </a:cubicBezTo>
                    <a:cubicBezTo>
                      <a:pt x="43" y="159"/>
                      <a:pt x="43" y="159"/>
                      <a:pt x="43" y="159"/>
                    </a:cubicBezTo>
                    <a:cubicBezTo>
                      <a:pt x="44" y="159"/>
                      <a:pt x="44" y="158"/>
                      <a:pt x="44" y="158"/>
                    </a:cubicBezTo>
                    <a:cubicBezTo>
                      <a:pt x="45" y="158"/>
                      <a:pt x="45" y="157"/>
                      <a:pt x="45" y="157"/>
                    </a:cubicBezTo>
                    <a:cubicBezTo>
                      <a:pt x="44" y="157"/>
                      <a:pt x="44" y="156"/>
                      <a:pt x="44" y="156"/>
                    </a:cubicBezTo>
                    <a:cubicBezTo>
                      <a:pt x="4" y="131"/>
                      <a:pt x="4" y="131"/>
                      <a:pt x="4" y="131"/>
                    </a:cubicBezTo>
                    <a:cubicBezTo>
                      <a:pt x="4" y="133"/>
                      <a:pt x="4" y="133"/>
                      <a:pt x="4" y="133"/>
                    </a:cubicBezTo>
                    <a:cubicBezTo>
                      <a:pt x="5" y="133"/>
                      <a:pt x="5" y="133"/>
                      <a:pt x="5" y="133"/>
                    </a:cubicBezTo>
                    <a:cubicBezTo>
                      <a:pt x="4" y="133"/>
                      <a:pt x="4" y="133"/>
                      <a:pt x="4" y="133"/>
                    </a:cubicBezTo>
                    <a:cubicBezTo>
                      <a:pt x="4" y="134"/>
                      <a:pt x="4" y="134"/>
                      <a:pt x="4" y="134"/>
                    </a:cubicBezTo>
                    <a:cubicBezTo>
                      <a:pt x="5" y="133"/>
                      <a:pt x="5" y="133"/>
                      <a:pt x="5" y="133"/>
                    </a:cubicBezTo>
                    <a:cubicBezTo>
                      <a:pt x="4" y="133"/>
                      <a:pt x="4" y="133"/>
                      <a:pt x="4" y="133"/>
                    </a:cubicBezTo>
                    <a:cubicBezTo>
                      <a:pt x="4" y="134"/>
                      <a:pt x="4" y="134"/>
                      <a:pt x="4" y="134"/>
                    </a:cubicBezTo>
                    <a:cubicBezTo>
                      <a:pt x="4" y="133"/>
                      <a:pt x="4" y="133"/>
                      <a:pt x="4" y="133"/>
                    </a:cubicBezTo>
                    <a:cubicBezTo>
                      <a:pt x="4" y="134"/>
                      <a:pt x="4" y="134"/>
                      <a:pt x="4" y="134"/>
                    </a:cubicBezTo>
                    <a:cubicBezTo>
                      <a:pt x="4" y="134"/>
                      <a:pt x="4" y="134"/>
                      <a:pt x="4" y="134"/>
                    </a:cubicBezTo>
                    <a:cubicBezTo>
                      <a:pt x="4" y="133"/>
                      <a:pt x="4" y="133"/>
                      <a:pt x="4" y="133"/>
                    </a:cubicBezTo>
                    <a:cubicBezTo>
                      <a:pt x="4" y="134"/>
                      <a:pt x="4" y="134"/>
                      <a:pt x="4" y="134"/>
                    </a:cubicBezTo>
                    <a:cubicBezTo>
                      <a:pt x="4" y="133"/>
                      <a:pt x="4" y="133"/>
                      <a:pt x="4" y="133"/>
                    </a:cubicBezTo>
                    <a:cubicBezTo>
                      <a:pt x="3" y="134"/>
                      <a:pt x="3" y="134"/>
                      <a:pt x="3" y="134"/>
                    </a:cubicBezTo>
                    <a:cubicBezTo>
                      <a:pt x="3" y="134"/>
                      <a:pt x="3" y="134"/>
                      <a:pt x="4" y="134"/>
                    </a:cubicBezTo>
                    <a:cubicBezTo>
                      <a:pt x="4" y="133"/>
                      <a:pt x="4" y="133"/>
                      <a:pt x="4" y="133"/>
                    </a:cubicBezTo>
                    <a:cubicBezTo>
                      <a:pt x="3" y="134"/>
                      <a:pt x="3" y="134"/>
                      <a:pt x="3" y="134"/>
                    </a:cubicBezTo>
                    <a:cubicBezTo>
                      <a:pt x="4" y="133"/>
                      <a:pt x="4" y="133"/>
                      <a:pt x="4" y="133"/>
                    </a:cubicBezTo>
                    <a:cubicBezTo>
                      <a:pt x="3" y="134"/>
                      <a:pt x="3" y="134"/>
                      <a:pt x="3" y="134"/>
                    </a:cubicBezTo>
                    <a:cubicBezTo>
                      <a:pt x="3" y="134"/>
                      <a:pt x="3" y="134"/>
                      <a:pt x="3" y="134"/>
                    </a:cubicBezTo>
                    <a:cubicBezTo>
                      <a:pt x="4" y="133"/>
                      <a:pt x="4" y="133"/>
                      <a:pt x="4" y="133"/>
                    </a:cubicBezTo>
                    <a:cubicBezTo>
                      <a:pt x="3" y="134"/>
                      <a:pt x="3" y="134"/>
                      <a:pt x="3" y="134"/>
                    </a:cubicBezTo>
                    <a:cubicBezTo>
                      <a:pt x="3" y="134"/>
                      <a:pt x="3" y="134"/>
                      <a:pt x="3" y="134"/>
                    </a:cubicBezTo>
                    <a:cubicBezTo>
                      <a:pt x="4" y="134"/>
                      <a:pt x="6" y="136"/>
                      <a:pt x="10" y="138"/>
                    </a:cubicBezTo>
                    <a:cubicBezTo>
                      <a:pt x="16" y="141"/>
                      <a:pt x="23" y="145"/>
                      <a:pt x="30" y="148"/>
                    </a:cubicBezTo>
                    <a:cubicBezTo>
                      <a:pt x="33" y="150"/>
                      <a:pt x="36" y="151"/>
                      <a:pt x="39" y="152"/>
                    </a:cubicBezTo>
                    <a:cubicBezTo>
                      <a:pt x="40" y="153"/>
                      <a:pt x="41" y="153"/>
                      <a:pt x="42" y="154"/>
                    </a:cubicBezTo>
                    <a:cubicBezTo>
                      <a:pt x="42" y="154"/>
                      <a:pt x="42" y="154"/>
                      <a:pt x="42" y="154"/>
                    </a:cubicBezTo>
                    <a:cubicBezTo>
                      <a:pt x="43" y="154"/>
                      <a:pt x="43" y="154"/>
                      <a:pt x="43" y="154"/>
                    </a:cubicBezTo>
                    <a:cubicBezTo>
                      <a:pt x="44" y="154"/>
                      <a:pt x="44" y="154"/>
                      <a:pt x="44" y="154"/>
                    </a:cubicBezTo>
                    <a:cubicBezTo>
                      <a:pt x="44" y="154"/>
                      <a:pt x="45" y="154"/>
                      <a:pt x="45" y="154"/>
                    </a:cubicBezTo>
                    <a:cubicBezTo>
                      <a:pt x="45" y="153"/>
                      <a:pt x="45" y="153"/>
                      <a:pt x="45" y="153"/>
                    </a:cubicBezTo>
                    <a:cubicBezTo>
                      <a:pt x="45" y="152"/>
                      <a:pt x="45" y="152"/>
                      <a:pt x="44" y="152"/>
                    </a:cubicBezTo>
                    <a:cubicBezTo>
                      <a:pt x="44" y="152"/>
                      <a:pt x="42" y="150"/>
                      <a:pt x="38" y="148"/>
                    </a:cubicBezTo>
                    <a:cubicBezTo>
                      <a:pt x="32" y="144"/>
                      <a:pt x="24" y="139"/>
                      <a:pt x="17" y="135"/>
                    </a:cubicBezTo>
                    <a:cubicBezTo>
                      <a:pt x="13" y="133"/>
                      <a:pt x="10" y="131"/>
                      <a:pt x="8" y="129"/>
                    </a:cubicBezTo>
                    <a:cubicBezTo>
                      <a:pt x="7" y="128"/>
                      <a:pt x="6" y="128"/>
                      <a:pt x="5" y="127"/>
                    </a:cubicBezTo>
                    <a:cubicBezTo>
                      <a:pt x="5" y="127"/>
                      <a:pt x="5" y="127"/>
                      <a:pt x="5" y="127"/>
                    </a:cubicBezTo>
                    <a:cubicBezTo>
                      <a:pt x="4" y="127"/>
                      <a:pt x="4" y="127"/>
                      <a:pt x="4" y="127"/>
                    </a:cubicBezTo>
                    <a:cubicBezTo>
                      <a:pt x="4" y="127"/>
                      <a:pt x="4" y="127"/>
                      <a:pt x="4" y="127"/>
                    </a:cubicBezTo>
                    <a:cubicBezTo>
                      <a:pt x="4" y="128"/>
                      <a:pt x="4" y="128"/>
                      <a:pt x="4" y="128"/>
                    </a:cubicBezTo>
                    <a:cubicBezTo>
                      <a:pt x="5" y="127"/>
                      <a:pt x="5" y="127"/>
                      <a:pt x="5" y="127"/>
                    </a:cubicBezTo>
                    <a:cubicBezTo>
                      <a:pt x="4" y="127"/>
                      <a:pt x="4" y="127"/>
                      <a:pt x="4" y="127"/>
                    </a:cubicBezTo>
                    <a:cubicBezTo>
                      <a:pt x="4" y="128"/>
                      <a:pt x="4" y="128"/>
                      <a:pt x="4" y="128"/>
                    </a:cubicBezTo>
                    <a:cubicBezTo>
                      <a:pt x="5" y="127"/>
                      <a:pt x="5" y="127"/>
                      <a:pt x="5" y="127"/>
                    </a:cubicBezTo>
                    <a:cubicBezTo>
                      <a:pt x="3" y="128"/>
                      <a:pt x="3" y="128"/>
                      <a:pt x="3" y="128"/>
                    </a:cubicBezTo>
                    <a:cubicBezTo>
                      <a:pt x="5" y="128"/>
                      <a:pt x="5" y="128"/>
                      <a:pt x="5" y="128"/>
                    </a:cubicBezTo>
                    <a:cubicBezTo>
                      <a:pt x="5" y="127"/>
                      <a:pt x="5" y="127"/>
                      <a:pt x="5" y="127"/>
                    </a:cubicBezTo>
                    <a:cubicBezTo>
                      <a:pt x="3" y="128"/>
                      <a:pt x="3" y="128"/>
                      <a:pt x="3" y="128"/>
                    </a:cubicBezTo>
                    <a:cubicBezTo>
                      <a:pt x="5" y="128"/>
                      <a:pt x="5" y="128"/>
                      <a:pt x="5" y="128"/>
                    </a:cubicBezTo>
                    <a:cubicBezTo>
                      <a:pt x="3" y="128"/>
                      <a:pt x="3" y="128"/>
                      <a:pt x="3" y="128"/>
                    </a:cubicBezTo>
                    <a:cubicBezTo>
                      <a:pt x="4" y="129"/>
                      <a:pt x="4" y="129"/>
                      <a:pt x="4" y="129"/>
                    </a:cubicBezTo>
                    <a:cubicBezTo>
                      <a:pt x="5" y="128"/>
                      <a:pt x="5" y="128"/>
                      <a:pt x="5" y="128"/>
                    </a:cubicBezTo>
                    <a:cubicBezTo>
                      <a:pt x="3" y="128"/>
                      <a:pt x="3" y="128"/>
                      <a:pt x="3" y="128"/>
                    </a:cubicBezTo>
                    <a:cubicBezTo>
                      <a:pt x="4" y="129"/>
                      <a:pt x="4" y="129"/>
                      <a:pt x="4" y="129"/>
                    </a:cubicBezTo>
                    <a:cubicBezTo>
                      <a:pt x="3" y="128"/>
                      <a:pt x="3" y="128"/>
                      <a:pt x="3" y="128"/>
                    </a:cubicBezTo>
                    <a:cubicBezTo>
                      <a:pt x="3" y="129"/>
                      <a:pt x="3" y="129"/>
                      <a:pt x="3" y="129"/>
                    </a:cubicBezTo>
                    <a:cubicBezTo>
                      <a:pt x="3" y="129"/>
                      <a:pt x="12" y="134"/>
                      <a:pt x="22" y="138"/>
                    </a:cubicBezTo>
                    <a:cubicBezTo>
                      <a:pt x="27" y="141"/>
                      <a:pt x="32" y="143"/>
                      <a:pt x="36" y="145"/>
                    </a:cubicBezTo>
                    <a:cubicBezTo>
                      <a:pt x="38" y="146"/>
                      <a:pt x="40" y="146"/>
                      <a:pt x="41" y="147"/>
                    </a:cubicBezTo>
                    <a:cubicBezTo>
                      <a:pt x="41" y="147"/>
                      <a:pt x="42" y="147"/>
                      <a:pt x="42" y="148"/>
                    </a:cubicBezTo>
                    <a:cubicBezTo>
                      <a:pt x="43" y="148"/>
                      <a:pt x="43" y="148"/>
                      <a:pt x="43" y="148"/>
                    </a:cubicBezTo>
                    <a:cubicBezTo>
                      <a:pt x="43" y="148"/>
                      <a:pt x="43" y="148"/>
                      <a:pt x="43" y="148"/>
                    </a:cubicBezTo>
                    <a:cubicBezTo>
                      <a:pt x="43" y="148"/>
                      <a:pt x="43" y="148"/>
                      <a:pt x="43" y="148"/>
                    </a:cubicBezTo>
                    <a:cubicBezTo>
                      <a:pt x="44" y="148"/>
                      <a:pt x="44" y="148"/>
                      <a:pt x="44" y="148"/>
                    </a:cubicBezTo>
                    <a:cubicBezTo>
                      <a:pt x="45" y="147"/>
                      <a:pt x="45" y="147"/>
                      <a:pt x="45" y="147"/>
                    </a:cubicBezTo>
                    <a:cubicBezTo>
                      <a:pt x="45" y="147"/>
                      <a:pt x="45" y="147"/>
                      <a:pt x="45" y="146"/>
                    </a:cubicBezTo>
                    <a:cubicBezTo>
                      <a:pt x="45" y="146"/>
                      <a:pt x="45" y="145"/>
                      <a:pt x="44" y="145"/>
                    </a:cubicBezTo>
                    <a:cubicBezTo>
                      <a:pt x="4" y="120"/>
                      <a:pt x="4" y="120"/>
                      <a:pt x="4" y="120"/>
                    </a:cubicBezTo>
                    <a:cubicBezTo>
                      <a:pt x="4" y="122"/>
                      <a:pt x="4" y="122"/>
                      <a:pt x="4" y="122"/>
                    </a:cubicBezTo>
                    <a:cubicBezTo>
                      <a:pt x="5" y="122"/>
                      <a:pt x="5" y="122"/>
                      <a:pt x="5" y="122"/>
                    </a:cubicBezTo>
                    <a:cubicBezTo>
                      <a:pt x="4" y="122"/>
                      <a:pt x="4" y="122"/>
                      <a:pt x="4" y="122"/>
                    </a:cubicBezTo>
                    <a:cubicBezTo>
                      <a:pt x="4" y="123"/>
                      <a:pt x="4" y="123"/>
                      <a:pt x="4" y="123"/>
                    </a:cubicBezTo>
                    <a:cubicBezTo>
                      <a:pt x="4" y="123"/>
                      <a:pt x="5" y="123"/>
                      <a:pt x="5" y="122"/>
                    </a:cubicBezTo>
                    <a:cubicBezTo>
                      <a:pt x="4" y="122"/>
                      <a:pt x="4" y="122"/>
                      <a:pt x="4" y="122"/>
                    </a:cubicBezTo>
                    <a:cubicBezTo>
                      <a:pt x="4" y="123"/>
                      <a:pt x="4" y="123"/>
                      <a:pt x="4" y="123"/>
                    </a:cubicBezTo>
                    <a:cubicBezTo>
                      <a:pt x="4" y="122"/>
                      <a:pt x="4" y="122"/>
                      <a:pt x="4" y="122"/>
                    </a:cubicBezTo>
                    <a:cubicBezTo>
                      <a:pt x="4" y="123"/>
                      <a:pt x="4" y="123"/>
                      <a:pt x="4" y="123"/>
                    </a:cubicBezTo>
                    <a:cubicBezTo>
                      <a:pt x="4" y="123"/>
                      <a:pt x="4" y="123"/>
                      <a:pt x="4" y="123"/>
                    </a:cubicBezTo>
                    <a:cubicBezTo>
                      <a:pt x="4" y="122"/>
                      <a:pt x="4" y="122"/>
                      <a:pt x="4" y="122"/>
                    </a:cubicBezTo>
                    <a:cubicBezTo>
                      <a:pt x="4" y="123"/>
                      <a:pt x="4" y="123"/>
                      <a:pt x="4" y="123"/>
                    </a:cubicBezTo>
                    <a:cubicBezTo>
                      <a:pt x="4" y="122"/>
                      <a:pt x="4" y="122"/>
                      <a:pt x="4" y="122"/>
                    </a:cubicBezTo>
                    <a:cubicBezTo>
                      <a:pt x="3" y="123"/>
                      <a:pt x="3" y="123"/>
                      <a:pt x="3" y="123"/>
                    </a:cubicBezTo>
                    <a:cubicBezTo>
                      <a:pt x="4" y="123"/>
                      <a:pt x="4" y="123"/>
                      <a:pt x="4" y="123"/>
                    </a:cubicBezTo>
                    <a:cubicBezTo>
                      <a:pt x="4" y="122"/>
                      <a:pt x="4" y="122"/>
                      <a:pt x="4" y="122"/>
                    </a:cubicBezTo>
                    <a:cubicBezTo>
                      <a:pt x="3" y="123"/>
                      <a:pt x="3" y="123"/>
                      <a:pt x="3" y="123"/>
                    </a:cubicBezTo>
                    <a:cubicBezTo>
                      <a:pt x="3" y="123"/>
                      <a:pt x="3" y="123"/>
                      <a:pt x="3" y="123"/>
                    </a:cubicBezTo>
                    <a:cubicBezTo>
                      <a:pt x="4" y="123"/>
                      <a:pt x="5" y="123"/>
                      <a:pt x="6" y="124"/>
                    </a:cubicBezTo>
                    <a:cubicBezTo>
                      <a:pt x="11" y="126"/>
                      <a:pt x="20" y="131"/>
                      <a:pt x="28" y="135"/>
                    </a:cubicBezTo>
                    <a:cubicBezTo>
                      <a:pt x="36" y="138"/>
                      <a:pt x="43" y="142"/>
                      <a:pt x="43" y="142"/>
                    </a:cubicBezTo>
                    <a:cubicBezTo>
                      <a:pt x="44" y="142"/>
                      <a:pt x="44" y="142"/>
                      <a:pt x="45" y="141"/>
                    </a:cubicBezTo>
                    <a:cubicBezTo>
                      <a:pt x="45" y="141"/>
                      <a:pt x="45" y="141"/>
                      <a:pt x="45" y="141"/>
                    </a:cubicBezTo>
                    <a:cubicBezTo>
                      <a:pt x="45" y="140"/>
                      <a:pt x="45" y="140"/>
                      <a:pt x="45" y="140"/>
                    </a:cubicBezTo>
                    <a:cubicBezTo>
                      <a:pt x="45" y="139"/>
                      <a:pt x="44" y="139"/>
                      <a:pt x="44" y="139"/>
                    </a:cubicBezTo>
                    <a:cubicBezTo>
                      <a:pt x="42" y="137"/>
                      <a:pt x="39" y="135"/>
                      <a:pt x="35" y="133"/>
                    </a:cubicBezTo>
                    <a:cubicBezTo>
                      <a:pt x="24" y="126"/>
                      <a:pt x="5" y="114"/>
                      <a:pt x="5" y="114"/>
                    </a:cubicBezTo>
                    <a:cubicBezTo>
                      <a:pt x="4" y="116"/>
                      <a:pt x="4" y="116"/>
                      <a:pt x="4" y="116"/>
                    </a:cubicBezTo>
                    <a:cubicBezTo>
                      <a:pt x="4" y="117"/>
                      <a:pt x="4" y="117"/>
                      <a:pt x="4" y="117"/>
                    </a:cubicBezTo>
                    <a:cubicBezTo>
                      <a:pt x="4" y="116"/>
                      <a:pt x="4" y="116"/>
                      <a:pt x="4" y="116"/>
                    </a:cubicBezTo>
                    <a:cubicBezTo>
                      <a:pt x="4" y="117"/>
                      <a:pt x="4" y="117"/>
                      <a:pt x="4" y="117"/>
                    </a:cubicBezTo>
                    <a:cubicBezTo>
                      <a:pt x="4" y="117"/>
                      <a:pt x="4" y="117"/>
                      <a:pt x="4" y="117"/>
                    </a:cubicBezTo>
                    <a:cubicBezTo>
                      <a:pt x="4" y="116"/>
                      <a:pt x="4" y="116"/>
                      <a:pt x="4" y="116"/>
                    </a:cubicBezTo>
                    <a:cubicBezTo>
                      <a:pt x="4" y="117"/>
                      <a:pt x="4" y="117"/>
                      <a:pt x="4" y="117"/>
                    </a:cubicBezTo>
                    <a:cubicBezTo>
                      <a:pt x="4" y="116"/>
                      <a:pt x="4" y="116"/>
                      <a:pt x="4" y="116"/>
                    </a:cubicBezTo>
                    <a:cubicBezTo>
                      <a:pt x="3" y="117"/>
                      <a:pt x="3" y="117"/>
                      <a:pt x="3" y="117"/>
                    </a:cubicBezTo>
                    <a:cubicBezTo>
                      <a:pt x="4" y="117"/>
                      <a:pt x="4" y="117"/>
                      <a:pt x="4" y="117"/>
                    </a:cubicBezTo>
                    <a:cubicBezTo>
                      <a:pt x="4" y="116"/>
                      <a:pt x="4" y="116"/>
                      <a:pt x="4" y="116"/>
                    </a:cubicBezTo>
                    <a:cubicBezTo>
                      <a:pt x="3" y="117"/>
                      <a:pt x="3" y="117"/>
                      <a:pt x="3" y="117"/>
                    </a:cubicBezTo>
                    <a:cubicBezTo>
                      <a:pt x="3" y="117"/>
                      <a:pt x="3" y="117"/>
                      <a:pt x="3" y="117"/>
                    </a:cubicBezTo>
                    <a:cubicBezTo>
                      <a:pt x="3" y="117"/>
                      <a:pt x="3" y="117"/>
                      <a:pt x="3" y="117"/>
                    </a:cubicBezTo>
                    <a:cubicBezTo>
                      <a:pt x="3" y="117"/>
                      <a:pt x="3" y="117"/>
                      <a:pt x="3" y="117"/>
                    </a:cubicBezTo>
                    <a:cubicBezTo>
                      <a:pt x="3" y="117"/>
                      <a:pt x="3" y="117"/>
                      <a:pt x="3" y="117"/>
                    </a:cubicBezTo>
                    <a:cubicBezTo>
                      <a:pt x="3" y="117"/>
                      <a:pt x="3" y="117"/>
                      <a:pt x="3" y="117"/>
                    </a:cubicBezTo>
                    <a:cubicBezTo>
                      <a:pt x="4" y="117"/>
                      <a:pt x="6" y="119"/>
                      <a:pt x="10" y="120"/>
                    </a:cubicBezTo>
                    <a:cubicBezTo>
                      <a:pt x="16" y="123"/>
                      <a:pt x="24" y="127"/>
                      <a:pt x="30" y="130"/>
                    </a:cubicBezTo>
                    <a:cubicBezTo>
                      <a:pt x="34" y="132"/>
                      <a:pt x="37" y="133"/>
                      <a:pt x="39" y="134"/>
                    </a:cubicBezTo>
                    <a:cubicBezTo>
                      <a:pt x="41" y="135"/>
                      <a:pt x="42" y="135"/>
                      <a:pt x="42" y="135"/>
                    </a:cubicBezTo>
                    <a:cubicBezTo>
                      <a:pt x="43" y="136"/>
                      <a:pt x="43" y="136"/>
                      <a:pt x="43" y="136"/>
                    </a:cubicBezTo>
                    <a:cubicBezTo>
                      <a:pt x="44" y="136"/>
                      <a:pt x="44" y="136"/>
                      <a:pt x="44" y="136"/>
                    </a:cubicBezTo>
                    <a:cubicBezTo>
                      <a:pt x="45" y="136"/>
                      <a:pt x="45" y="136"/>
                      <a:pt x="45" y="136"/>
                    </a:cubicBezTo>
                    <a:cubicBezTo>
                      <a:pt x="45" y="136"/>
                      <a:pt x="45" y="136"/>
                      <a:pt x="46" y="135"/>
                    </a:cubicBezTo>
                    <a:cubicBezTo>
                      <a:pt x="46" y="135"/>
                      <a:pt x="46" y="135"/>
                      <a:pt x="46" y="134"/>
                    </a:cubicBezTo>
                    <a:cubicBezTo>
                      <a:pt x="46" y="134"/>
                      <a:pt x="45" y="133"/>
                      <a:pt x="45" y="133"/>
                    </a:cubicBezTo>
                    <a:cubicBezTo>
                      <a:pt x="24" y="120"/>
                      <a:pt x="24" y="120"/>
                      <a:pt x="24" y="120"/>
                    </a:cubicBezTo>
                    <a:cubicBezTo>
                      <a:pt x="44" y="129"/>
                      <a:pt x="44" y="129"/>
                      <a:pt x="44" y="129"/>
                    </a:cubicBezTo>
                    <a:cubicBezTo>
                      <a:pt x="45" y="130"/>
                      <a:pt x="46" y="129"/>
                      <a:pt x="46" y="129"/>
                    </a:cubicBezTo>
                    <a:cubicBezTo>
                      <a:pt x="46" y="128"/>
                      <a:pt x="46" y="128"/>
                      <a:pt x="46" y="128"/>
                    </a:cubicBezTo>
                    <a:cubicBezTo>
                      <a:pt x="46" y="127"/>
                      <a:pt x="46" y="127"/>
                      <a:pt x="46" y="127"/>
                    </a:cubicBezTo>
                    <a:cubicBezTo>
                      <a:pt x="45" y="127"/>
                      <a:pt x="45" y="127"/>
                      <a:pt x="45" y="127"/>
                    </a:cubicBezTo>
                    <a:cubicBezTo>
                      <a:pt x="45" y="126"/>
                      <a:pt x="44" y="126"/>
                      <a:pt x="43" y="125"/>
                    </a:cubicBezTo>
                    <a:cubicBezTo>
                      <a:pt x="38" y="122"/>
                      <a:pt x="28" y="116"/>
                      <a:pt x="20" y="111"/>
                    </a:cubicBezTo>
                    <a:cubicBezTo>
                      <a:pt x="15" y="109"/>
                      <a:pt x="12" y="106"/>
                      <a:pt x="9" y="104"/>
                    </a:cubicBezTo>
                    <a:cubicBezTo>
                      <a:pt x="7" y="103"/>
                      <a:pt x="6" y="103"/>
                      <a:pt x="5" y="102"/>
                    </a:cubicBezTo>
                    <a:cubicBezTo>
                      <a:pt x="5" y="102"/>
                      <a:pt x="5" y="102"/>
                      <a:pt x="5" y="101"/>
                    </a:cubicBezTo>
                    <a:cubicBezTo>
                      <a:pt x="4" y="101"/>
                      <a:pt x="4" y="101"/>
                      <a:pt x="4" y="101"/>
                    </a:cubicBezTo>
                    <a:cubicBezTo>
                      <a:pt x="4" y="101"/>
                      <a:pt x="4" y="101"/>
                      <a:pt x="4" y="101"/>
                    </a:cubicBezTo>
                    <a:cubicBezTo>
                      <a:pt x="4" y="102"/>
                      <a:pt x="4" y="102"/>
                      <a:pt x="4" y="102"/>
                    </a:cubicBezTo>
                    <a:cubicBezTo>
                      <a:pt x="5" y="102"/>
                      <a:pt x="5" y="102"/>
                      <a:pt x="5" y="102"/>
                    </a:cubicBezTo>
                    <a:cubicBezTo>
                      <a:pt x="5" y="101"/>
                      <a:pt x="4" y="101"/>
                      <a:pt x="4" y="101"/>
                    </a:cubicBezTo>
                    <a:cubicBezTo>
                      <a:pt x="4" y="102"/>
                      <a:pt x="4" y="102"/>
                      <a:pt x="4" y="102"/>
                    </a:cubicBezTo>
                    <a:cubicBezTo>
                      <a:pt x="5" y="102"/>
                      <a:pt x="5" y="102"/>
                      <a:pt x="5" y="102"/>
                    </a:cubicBezTo>
                    <a:cubicBezTo>
                      <a:pt x="3" y="102"/>
                      <a:pt x="3" y="102"/>
                      <a:pt x="3" y="102"/>
                    </a:cubicBezTo>
                    <a:cubicBezTo>
                      <a:pt x="4" y="103"/>
                      <a:pt x="4" y="103"/>
                      <a:pt x="4" y="103"/>
                    </a:cubicBezTo>
                    <a:cubicBezTo>
                      <a:pt x="5" y="102"/>
                      <a:pt x="5" y="102"/>
                      <a:pt x="5" y="102"/>
                    </a:cubicBezTo>
                    <a:cubicBezTo>
                      <a:pt x="3" y="102"/>
                      <a:pt x="3" y="102"/>
                      <a:pt x="3" y="102"/>
                    </a:cubicBezTo>
                    <a:cubicBezTo>
                      <a:pt x="4" y="103"/>
                      <a:pt x="4" y="103"/>
                      <a:pt x="4" y="103"/>
                    </a:cubicBezTo>
                    <a:cubicBezTo>
                      <a:pt x="3" y="102"/>
                      <a:pt x="3" y="102"/>
                      <a:pt x="3" y="102"/>
                    </a:cubicBezTo>
                    <a:cubicBezTo>
                      <a:pt x="3" y="103"/>
                      <a:pt x="3" y="103"/>
                      <a:pt x="3" y="103"/>
                    </a:cubicBezTo>
                    <a:cubicBezTo>
                      <a:pt x="44" y="122"/>
                      <a:pt x="44" y="122"/>
                      <a:pt x="44" y="122"/>
                    </a:cubicBezTo>
                    <a:cubicBezTo>
                      <a:pt x="45" y="123"/>
                      <a:pt x="46" y="122"/>
                      <a:pt x="46" y="122"/>
                    </a:cubicBezTo>
                    <a:cubicBezTo>
                      <a:pt x="47" y="121"/>
                      <a:pt x="47" y="120"/>
                      <a:pt x="46" y="120"/>
                    </a:cubicBezTo>
                    <a:cubicBezTo>
                      <a:pt x="3" y="93"/>
                      <a:pt x="3" y="93"/>
                      <a:pt x="3" y="93"/>
                    </a:cubicBezTo>
                    <a:cubicBezTo>
                      <a:pt x="2" y="94"/>
                      <a:pt x="2" y="94"/>
                      <a:pt x="2" y="94"/>
                    </a:cubicBezTo>
                    <a:cubicBezTo>
                      <a:pt x="3" y="95"/>
                      <a:pt x="3" y="95"/>
                      <a:pt x="3" y="95"/>
                    </a:cubicBezTo>
                    <a:cubicBezTo>
                      <a:pt x="2" y="94"/>
                      <a:pt x="2" y="94"/>
                      <a:pt x="2" y="94"/>
                    </a:cubicBezTo>
                    <a:cubicBezTo>
                      <a:pt x="2" y="95"/>
                      <a:pt x="2" y="95"/>
                      <a:pt x="2" y="95"/>
                    </a:cubicBezTo>
                    <a:cubicBezTo>
                      <a:pt x="3" y="95"/>
                      <a:pt x="3" y="95"/>
                      <a:pt x="3" y="95"/>
                    </a:cubicBezTo>
                    <a:cubicBezTo>
                      <a:pt x="2" y="94"/>
                      <a:pt x="2" y="94"/>
                      <a:pt x="2" y="94"/>
                    </a:cubicBezTo>
                    <a:cubicBezTo>
                      <a:pt x="2" y="95"/>
                      <a:pt x="2" y="95"/>
                      <a:pt x="2" y="95"/>
                    </a:cubicBezTo>
                    <a:cubicBezTo>
                      <a:pt x="2" y="94"/>
                      <a:pt x="2" y="94"/>
                      <a:pt x="2" y="94"/>
                    </a:cubicBezTo>
                    <a:cubicBezTo>
                      <a:pt x="2" y="95"/>
                      <a:pt x="2" y="95"/>
                      <a:pt x="2" y="95"/>
                    </a:cubicBezTo>
                    <a:cubicBezTo>
                      <a:pt x="2" y="95"/>
                      <a:pt x="2" y="95"/>
                      <a:pt x="2" y="95"/>
                    </a:cubicBezTo>
                    <a:cubicBezTo>
                      <a:pt x="2" y="94"/>
                      <a:pt x="2" y="94"/>
                      <a:pt x="2" y="94"/>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3" y="96"/>
                      <a:pt x="4" y="96"/>
                    </a:cubicBezTo>
                    <a:cubicBezTo>
                      <a:pt x="9" y="98"/>
                      <a:pt x="18" y="103"/>
                      <a:pt x="26" y="108"/>
                    </a:cubicBezTo>
                    <a:cubicBezTo>
                      <a:pt x="30" y="110"/>
                      <a:pt x="34" y="112"/>
                      <a:pt x="37" y="113"/>
                    </a:cubicBezTo>
                    <a:cubicBezTo>
                      <a:pt x="39" y="114"/>
                      <a:pt x="40" y="115"/>
                      <a:pt x="41" y="115"/>
                    </a:cubicBezTo>
                    <a:cubicBezTo>
                      <a:pt x="41" y="115"/>
                      <a:pt x="42" y="116"/>
                      <a:pt x="42" y="116"/>
                    </a:cubicBezTo>
                    <a:cubicBezTo>
                      <a:pt x="42" y="116"/>
                      <a:pt x="42" y="116"/>
                      <a:pt x="42" y="116"/>
                    </a:cubicBezTo>
                    <a:cubicBezTo>
                      <a:pt x="43" y="116"/>
                      <a:pt x="43" y="116"/>
                      <a:pt x="43" y="116"/>
                    </a:cubicBezTo>
                    <a:cubicBezTo>
                      <a:pt x="43" y="116"/>
                      <a:pt x="43" y="116"/>
                      <a:pt x="43" y="116"/>
                    </a:cubicBezTo>
                    <a:cubicBezTo>
                      <a:pt x="44" y="116"/>
                      <a:pt x="44" y="116"/>
                      <a:pt x="44" y="115"/>
                    </a:cubicBezTo>
                    <a:cubicBezTo>
                      <a:pt x="45" y="115"/>
                      <a:pt x="45" y="115"/>
                      <a:pt x="45" y="114"/>
                    </a:cubicBezTo>
                    <a:cubicBezTo>
                      <a:pt x="44" y="114"/>
                      <a:pt x="44" y="114"/>
                      <a:pt x="44" y="113"/>
                    </a:cubicBezTo>
                    <a:cubicBezTo>
                      <a:pt x="3" y="88"/>
                      <a:pt x="3" y="88"/>
                      <a:pt x="3" y="88"/>
                    </a:cubicBezTo>
                    <a:cubicBezTo>
                      <a:pt x="2" y="89"/>
                      <a:pt x="2" y="89"/>
                      <a:pt x="2" y="89"/>
                    </a:cubicBezTo>
                    <a:cubicBezTo>
                      <a:pt x="4" y="90"/>
                      <a:pt x="4" y="90"/>
                      <a:pt x="4" y="90"/>
                    </a:cubicBezTo>
                    <a:cubicBezTo>
                      <a:pt x="2" y="89"/>
                      <a:pt x="2" y="89"/>
                      <a:pt x="2" y="89"/>
                    </a:cubicBezTo>
                    <a:cubicBezTo>
                      <a:pt x="3" y="91"/>
                      <a:pt x="3" y="91"/>
                      <a:pt x="3" y="91"/>
                    </a:cubicBezTo>
                    <a:cubicBezTo>
                      <a:pt x="3" y="90"/>
                      <a:pt x="3" y="90"/>
                      <a:pt x="4" y="90"/>
                    </a:cubicBezTo>
                    <a:cubicBezTo>
                      <a:pt x="2" y="89"/>
                      <a:pt x="2" y="89"/>
                      <a:pt x="2" y="89"/>
                    </a:cubicBezTo>
                    <a:cubicBezTo>
                      <a:pt x="3" y="91"/>
                      <a:pt x="3" y="91"/>
                      <a:pt x="3" y="91"/>
                    </a:cubicBezTo>
                    <a:cubicBezTo>
                      <a:pt x="2" y="89"/>
                      <a:pt x="2" y="89"/>
                      <a:pt x="2" y="89"/>
                    </a:cubicBezTo>
                    <a:cubicBezTo>
                      <a:pt x="2" y="91"/>
                      <a:pt x="2" y="91"/>
                      <a:pt x="2" y="91"/>
                    </a:cubicBezTo>
                    <a:cubicBezTo>
                      <a:pt x="3" y="91"/>
                      <a:pt x="3" y="91"/>
                      <a:pt x="3" y="91"/>
                    </a:cubicBezTo>
                    <a:cubicBezTo>
                      <a:pt x="2" y="89"/>
                      <a:pt x="2" y="89"/>
                      <a:pt x="2" y="89"/>
                    </a:cubicBezTo>
                    <a:cubicBezTo>
                      <a:pt x="2" y="91"/>
                      <a:pt x="2" y="91"/>
                      <a:pt x="2" y="91"/>
                    </a:cubicBezTo>
                    <a:cubicBezTo>
                      <a:pt x="2" y="90"/>
                      <a:pt x="2" y="90"/>
                      <a:pt x="2" y="90"/>
                    </a:cubicBezTo>
                    <a:cubicBezTo>
                      <a:pt x="2" y="91"/>
                      <a:pt x="2" y="91"/>
                      <a:pt x="2" y="91"/>
                    </a:cubicBezTo>
                    <a:cubicBezTo>
                      <a:pt x="2" y="91"/>
                      <a:pt x="2" y="91"/>
                      <a:pt x="2" y="91"/>
                    </a:cubicBezTo>
                    <a:cubicBezTo>
                      <a:pt x="2" y="90"/>
                      <a:pt x="2" y="90"/>
                      <a:pt x="2" y="90"/>
                    </a:cubicBezTo>
                    <a:cubicBezTo>
                      <a:pt x="2" y="91"/>
                      <a:pt x="2" y="91"/>
                      <a:pt x="2" y="91"/>
                    </a:cubicBezTo>
                    <a:cubicBezTo>
                      <a:pt x="2" y="91"/>
                      <a:pt x="3" y="91"/>
                      <a:pt x="5" y="92"/>
                    </a:cubicBezTo>
                    <a:cubicBezTo>
                      <a:pt x="9" y="94"/>
                      <a:pt x="19" y="98"/>
                      <a:pt x="27" y="102"/>
                    </a:cubicBezTo>
                    <a:cubicBezTo>
                      <a:pt x="31" y="104"/>
                      <a:pt x="35" y="106"/>
                      <a:pt x="38" y="108"/>
                    </a:cubicBezTo>
                    <a:cubicBezTo>
                      <a:pt x="39" y="108"/>
                      <a:pt x="41" y="109"/>
                      <a:pt x="42" y="109"/>
                    </a:cubicBezTo>
                    <a:cubicBezTo>
                      <a:pt x="42" y="110"/>
                      <a:pt x="42" y="110"/>
                      <a:pt x="43" y="110"/>
                    </a:cubicBezTo>
                    <a:cubicBezTo>
                      <a:pt x="43" y="110"/>
                      <a:pt x="43" y="110"/>
                      <a:pt x="43" y="110"/>
                    </a:cubicBezTo>
                    <a:cubicBezTo>
                      <a:pt x="43" y="110"/>
                      <a:pt x="43" y="110"/>
                      <a:pt x="44" y="110"/>
                    </a:cubicBezTo>
                    <a:cubicBezTo>
                      <a:pt x="44" y="110"/>
                      <a:pt x="44" y="110"/>
                      <a:pt x="44" y="110"/>
                    </a:cubicBezTo>
                    <a:cubicBezTo>
                      <a:pt x="45" y="110"/>
                      <a:pt x="45" y="110"/>
                      <a:pt x="45" y="110"/>
                    </a:cubicBezTo>
                    <a:cubicBezTo>
                      <a:pt x="45" y="109"/>
                      <a:pt x="45" y="109"/>
                      <a:pt x="45" y="108"/>
                    </a:cubicBezTo>
                    <a:cubicBezTo>
                      <a:pt x="45" y="108"/>
                      <a:pt x="45" y="108"/>
                      <a:pt x="45" y="107"/>
                    </a:cubicBezTo>
                    <a:cubicBezTo>
                      <a:pt x="28" y="97"/>
                      <a:pt x="28" y="97"/>
                      <a:pt x="28" y="97"/>
                    </a:cubicBezTo>
                    <a:cubicBezTo>
                      <a:pt x="43" y="104"/>
                      <a:pt x="43" y="104"/>
                      <a:pt x="43" y="104"/>
                    </a:cubicBezTo>
                    <a:cubicBezTo>
                      <a:pt x="43" y="104"/>
                      <a:pt x="44" y="104"/>
                      <a:pt x="45" y="104"/>
                    </a:cubicBezTo>
                    <a:cubicBezTo>
                      <a:pt x="45" y="103"/>
                      <a:pt x="45" y="102"/>
                      <a:pt x="44" y="102"/>
                    </a:cubicBezTo>
                    <a:cubicBezTo>
                      <a:pt x="44" y="102"/>
                      <a:pt x="41" y="100"/>
                      <a:pt x="38" y="98"/>
                    </a:cubicBezTo>
                    <a:cubicBezTo>
                      <a:pt x="32" y="94"/>
                      <a:pt x="23" y="89"/>
                      <a:pt x="16" y="85"/>
                    </a:cubicBezTo>
                    <a:cubicBezTo>
                      <a:pt x="12" y="83"/>
                      <a:pt x="9" y="81"/>
                      <a:pt x="7" y="79"/>
                    </a:cubicBezTo>
                    <a:cubicBezTo>
                      <a:pt x="6" y="78"/>
                      <a:pt x="5" y="78"/>
                      <a:pt x="4" y="77"/>
                    </a:cubicBezTo>
                    <a:cubicBezTo>
                      <a:pt x="3" y="77"/>
                      <a:pt x="3" y="77"/>
                      <a:pt x="3" y="77"/>
                    </a:cubicBezTo>
                    <a:cubicBezTo>
                      <a:pt x="3" y="77"/>
                      <a:pt x="3" y="77"/>
                      <a:pt x="3" y="77"/>
                    </a:cubicBezTo>
                    <a:cubicBezTo>
                      <a:pt x="3" y="77"/>
                      <a:pt x="3" y="77"/>
                      <a:pt x="3" y="77"/>
                    </a:cubicBezTo>
                    <a:cubicBezTo>
                      <a:pt x="4" y="77"/>
                      <a:pt x="4" y="77"/>
                      <a:pt x="4" y="77"/>
                    </a:cubicBezTo>
                    <a:cubicBezTo>
                      <a:pt x="3" y="77"/>
                      <a:pt x="3" y="77"/>
                      <a:pt x="3" y="77"/>
                    </a:cubicBezTo>
                    <a:cubicBezTo>
                      <a:pt x="3" y="77"/>
                      <a:pt x="3" y="77"/>
                      <a:pt x="3" y="77"/>
                    </a:cubicBezTo>
                    <a:cubicBezTo>
                      <a:pt x="4" y="77"/>
                      <a:pt x="4" y="77"/>
                      <a:pt x="4" y="77"/>
                    </a:cubicBezTo>
                    <a:cubicBezTo>
                      <a:pt x="2" y="77"/>
                      <a:pt x="2" y="77"/>
                      <a:pt x="2" y="77"/>
                    </a:cubicBezTo>
                    <a:cubicBezTo>
                      <a:pt x="4" y="77"/>
                      <a:pt x="4" y="77"/>
                      <a:pt x="4" y="77"/>
                    </a:cubicBezTo>
                    <a:cubicBezTo>
                      <a:pt x="4" y="77"/>
                      <a:pt x="4" y="77"/>
                      <a:pt x="4" y="77"/>
                    </a:cubicBezTo>
                    <a:cubicBezTo>
                      <a:pt x="2" y="77"/>
                      <a:pt x="2" y="77"/>
                      <a:pt x="2" y="77"/>
                    </a:cubicBezTo>
                    <a:cubicBezTo>
                      <a:pt x="4" y="77"/>
                      <a:pt x="4" y="77"/>
                      <a:pt x="4" y="77"/>
                    </a:cubicBezTo>
                    <a:cubicBezTo>
                      <a:pt x="2" y="77"/>
                      <a:pt x="2" y="77"/>
                      <a:pt x="2" y="77"/>
                    </a:cubicBezTo>
                    <a:cubicBezTo>
                      <a:pt x="3" y="78"/>
                      <a:pt x="3" y="78"/>
                      <a:pt x="3" y="78"/>
                    </a:cubicBezTo>
                    <a:cubicBezTo>
                      <a:pt x="4" y="77"/>
                      <a:pt x="4" y="77"/>
                      <a:pt x="4" y="77"/>
                    </a:cubicBezTo>
                    <a:cubicBezTo>
                      <a:pt x="2" y="77"/>
                      <a:pt x="2" y="77"/>
                      <a:pt x="2" y="77"/>
                    </a:cubicBezTo>
                    <a:cubicBezTo>
                      <a:pt x="3" y="78"/>
                      <a:pt x="3" y="78"/>
                      <a:pt x="3" y="78"/>
                    </a:cubicBezTo>
                    <a:cubicBezTo>
                      <a:pt x="2" y="77"/>
                      <a:pt x="2" y="77"/>
                      <a:pt x="2" y="77"/>
                    </a:cubicBezTo>
                    <a:cubicBezTo>
                      <a:pt x="2" y="79"/>
                      <a:pt x="2" y="79"/>
                      <a:pt x="2" y="79"/>
                    </a:cubicBezTo>
                    <a:cubicBezTo>
                      <a:pt x="44" y="99"/>
                      <a:pt x="44" y="99"/>
                      <a:pt x="44" y="99"/>
                    </a:cubicBezTo>
                    <a:cubicBezTo>
                      <a:pt x="45" y="99"/>
                      <a:pt x="45" y="99"/>
                      <a:pt x="46" y="98"/>
                    </a:cubicBezTo>
                    <a:cubicBezTo>
                      <a:pt x="46" y="97"/>
                      <a:pt x="46" y="96"/>
                      <a:pt x="45" y="96"/>
                    </a:cubicBezTo>
                    <a:cubicBezTo>
                      <a:pt x="45" y="96"/>
                      <a:pt x="43" y="94"/>
                      <a:pt x="39" y="92"/>
                    </a:cubicBezTo>
                    <a:cubicBezTo>
                      <a:pt x="33" y="89"/>
                      <a:pt x="25" y="83"/>
                      <a:pt x="17" y="79"/>
                    </a:cubicBezTo>
                    <a:cubicBezTo>
                      <a:pt x="14" y="77"/>
                      <a:pt x="11" y="75"/>
                      <a:pt x="8" y="73"/>
                    </a:cubicBezTo>
                    <a:cubicBezTo>
                      <a:pt x="7" y="72"/>
                      <a:pt x="6" y="72"/>
                      <a:pt x="6" y="71"/>
                    </a:cubicBezTo>
                    <a:cubicBezTo>
                      <a:pt x="5" y="71"/>
                      <a:pt x="5" y="71"/>
                      <a:pt x="5" y="71"/>
                    </a:cubicBezTo>
                    <a:cubicBezTo>
                      <a:pt x="5" y="71"/>
                      <a:pt x="5" y="71"/>
                      <a:pt x="5" y="71"/>
                    </a:cubicBezTo>
                    <a:cubicBezTo>
                      <a:pt x="5" y="71"/>
                      <a:pt x="5" y="71"/>
                      <a:pt x="5" y="71"/>
                    </a:cubicBezTo>
                    <a:cubicBezTo>
                      <a:pt x="4" y="72"/>
                      <a:pt x="4" y="72"/>
                      <a:pt x="4" y="72"/>
                    </a:cubicBezTo>
                    <a:cubicBezTo>
                      <a:pt x="5" y="71"/>
                      <a:pt x="5" y="71"/>
                      <a:pt x="5" y="71"/>
                    </a:cubicBezTo>
                    <a:cubicBezTo>
                      <a:pt x="5" y="71"/>
                      <a:pt x="5" y="71"/>
                      <a:pt x="5" y="71"/>
                    </a:cubicBezTo>
                    <a:cubicBezTo>
                      <a:pt x="4" y="72"/>
                      <a:pt x="4" y="72"/>
                      <a:pt x="4" y="72"/>
                    </a:cubicBezTo>
                    <a:cubicBezTo>
                      <a:pt x="5" y="71"/>
                      <a:pt x="5" y="71"/>
                      <a:pt x="5" y="71"/>
                    </a:cubicBezTo>
                    <a:cubicBezTo>
                      <a:pt x="4" y="72"/>
                      <a:pt x="4" y="72"/>
                      <a:pt x="4" y="72"/>
                    </a:cubicBezTo>
                    <a:cubicBezTo>
                      <a:pt x="5" y="72"/>
                      <a:pt x="5" y="72"/>
                      <a:pt x="5" y="72"/>
                    </a:cubicBezTo>
                    <a:cubicBezTo>
                      <a:pt x="5" y="71"/>
                      <a:pt x="5" y="71"/>
                      <a:pt x="5" y="71"/>
                    </a:cubicBezTo>
                    <a:cubicBezTo>
                      <a:pt x="4" y="72"/>
                      <a:pt x="4" y="72"/>
                      <a:pt x="4" y="72"/>
                    </a:cubicBezTo>
                    <a:cubicBezTo>
                      <a:pt x="5" y="72"/>
                      <a:pt x="5" y="72"/>
                      <a:pt x="5" y="72"/>
                    </a:cubicBezTo>
                    <a:cubicBezTo>
                      <a:pt x="4" y="72"/>
                      <a:pt x="4" y="72"/>
                      <a:pt x="4" y="72"/>
                    </a:cubicBezTo>
                    <a:cubicBezTo>
                      <a:pt x="5" y="73"/>
                      <a:pt x="5" y="73"/>
                      <a:pt x="5" y="73"/>
                    </a:cubicBezTo>
                    <a:cubicBezTo>
                      <a:pt x="5" y="72"/>
                      <a:pt x="5" y="72"/>
                      <a:pt x="5" y="72"/>
                    </a:cubicBezTo>
                    <a:cubicBezTo>
                      <a:pt x="4" y="72"/>
                      <a:pt x="4" y="72"/>
                      <a:pt x="4" y="72"/>
                    </a:cubicBezTo>
                    <a:cubicBezTo>
                      <a:pt x="5" y="73"/>
                      <a:pt x="5" y="73"/>
                      <a:pt x="5" y="73"/>
                    </a:cubicBezTo>
                    <a:cubicBezTo>
                      <a:pt x="5" y="73"/>
                      <a:pt x="5" y="73"/>
                      <a:pt x="5" y="73"/>
                    </a:cubicBezTo>
                    <a:cubicBezTo>
                      <a:pt x="4" y="72"/>
                      <a:pt x="4" y="72"/>
                      <a:pt x="4" y="72"/>
                    </a:cubicBezTo>
                    <a:cubicBezTo>
                      <a:pt x="4" y="73"/>
                      <a:pt x="4" y="73"/>
                      <a:pt x="4" y="73"/>
                    </a:cubicBezTo>
                    <a:cubicBezTo>
                      <a:pt x="5" y="73"/>
                      <a:pt x="5" y="73"/>
                      <a:pt x="5" y="73"/>
                    </a:cubicBezTo>
                    <a:cubicBezTo>
                      <a:pt x="4" y="72"/>
                      <a:pt x="4" y="72"/>
                      <a:pt x="4" y="72"/>
                    </a:cubicBezTo>
                    <a:cubicBezTo>
                      <a:pt x="4" y="73"/>
                      <a:pt x="4" y="73"/>
                      <a:pt x="4" y="73"/>
                    </a:cubicBezTo>
                    <a:cubicBezTo>
                      <a:pt x="4" y="72"/>
                      <a:pt x="4" y="72"/>
                      <a:pt x="4" y="72"/>
                    </a:cubicBezTo>
                    <a:cubicBezTo>
                      <a:pt x="4" y="73"/>
                      <a:pt x="4" y="73"/>
                      <a:pt x="4" y="73"/>
                    </a:cubicBezTo>
                    <a:cubicBezTo>
                      <a:pt x="4" y="73"/>
                      <a:pt x="4" y="73"/>
                      <a:pt x="4" y="73"/>
                    </a:cubicBezTo>
                    <a:cubicBezTo>
                      <a:pt x="4" y="72"/>
                      <a:pt x="4" y="72"/>
                      <a:pt x="4" y="72"/>
                    </a:cubicBezTo>
                    <a:cubicBezTo>
                      <a:pt x="4" y="73"/>
                      <a:pt x="4" y="73"/>
                      <a:pt x="4" y="73"/>
                    </a:cubicBezTo>
                    <a:cubicBezTo>
                      <a:pt x="4" y="72"/>
                      <a:pt x="4" y="72"/>
                      <a:pt x="4" y="72"/>
                    </a:cubicBezTo>
                    <a:cubicBezTo>
                      <a:pt x="4" y="73"/>
                      <a:pt x="4" y="73"/>
                      <a:pt x="4" y="73"/>
                    </a:cubicBezTo>
                    <a:cubicBezTo>
                      <a:pt x="4" y="73"/>
                      <a:pt x="4" y="73"/>
                      <a:pt x="4" y="73"/>
                    </a:cubicBezTo>
                    <a:cubicBezTo>
                      <a:pt x="4" y="72"/>
                      <a:pt x="4" y="72"/>
                      <a:pt x="4" y="72"/>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5" y="74"/>
                      <a:pt x="6" y="74"/>
                    </a:cubicBezTo>
                    <a:cubicBezTo>
                      <a:pt x="10" y="76"/>
                      <a:pt x="19" y="81"/>
                      <a:pt x="27" y="86"/>
                    </a:cubicBezTo>
                    <a:cubicBezTo>
                      <a:pt x="31" y="88"/>
                      <a:pt x="35" y="90"/>
                      <a:pt x="38" y="91"/>
                    </a:cubicBezTo>
                    <a:cubicBezTo>
                      <a:pt x="39" y="92"/>
                      <a:pt x="41" y="92"/>
                      <a:pt x="42" y="93"/>
                    </a:cubicBezTo>
                    <a:cubicBezTo>
                      <a:pt x="42" y="93"/>
                      <a:pt x="43" y="93"/>
                      <a:pt x="43" y="93"/>
                    </a:cubicBezTo>
                    <a:cubicBezTo>
                      <a:pt x="43" y="94"/>
                      <a:pt x="44" y="94"/>
                      <a:pt x="44" y="94"/>
                    </a:cubicBezTo>
                    <a:cubicBezTo>
                      <a:pt x="45" y="94"/>
                      <a:pt x="45" y="94"/>
                      <a:pt x="45" y="94"/>
                    </a:cubicBezTo>
                    <a:cubicBezTo>
                      <a:pt x="45" y="94"/>
                      <a:pt x="45" y="93"/>
                      <a:pt x="45" y="93"/>
                    </a:cubicBezTo>
                    <a:cubicBezTo>
                      <a:pt x="46" y="93"/>
                      <a:pt x="46" y="92"/>
                      <a:pt x="46" y="92"/>
                    </a:cubicBezTo>
                    <a:cubicBezTo>
                      <a:pt x="46" y="91"/>
                      <a:pt x="45" y="91"/>
                      <a:pt x="45" y="91"/>
                    </a:cubicBezTo>
                    <a:cubicBezTo>
                      <a:pt x="23" y="77"/>
                      <a:pt x="23" y="77"/>
                      <a:pt x="23" y="77"/>
                    </a:cubicBezTo>
                    <a:cubicBezTo>
                      <a:pt x="44" y="87"/>
                      <a:pt x="44" y="87"/>
                      <a:pt x="44" y="87"/>
                    </a:cubicBezTo>
                    <a:cubicBezTo>
                      <a:pt x="45" y="87"/>
                      <a:pt x="46" y="87"/>
                      <a:pt x="46" y="86"/>
                    </a:cubicBezTo>
                    <a:cubicBezTo>
                      <a:pt x="46" y="85"/>
                      <a:pt x="46" y="85"/>
                      <a:pt x="46" y="85"/>
                    </a:cubicBezTo>
                    <a:cubicBezTo>
                      <a:pt x="46" y="85"/>
                      <a:pt x="46" y="84"/>
                      <a:pt x="46" y="84"/>
                    </a:cubicBezTo>
                    <a:cubicBezTo>
                      <a:pt x="46" y="84"/>
                      <a:pt x="46" y="84"/>
                      <a:pt x="46" y="84"/>
                    </a:cubicBezTo>
                    <a:cubicBezTo>
                      <a:pt x="45" y="83"/>
                      <a:pt x="44" y="83"/>
                      <a:pt x="43" y="82"/>
                    </a:cubicBezTo>
                    <a:cubicBezTo>
                      <a:pt x="38" y="78"/>
                      <a:pt x="28" y="72"/>
                      <a:pt x="19" y="67"/>
                    </a:cubicBezTo>
                    <a:cubicBezTo>
                      <a:pt x="14" y="64"/>
                      <a:pt x="10" y="62"/>
                      <a:pt x="7" y="60"/>
                    </a:cubicBezTo>
                    <a:cubicBezTo>
                      <a:pt x="6" y="59"/>
                      <a:pt x="5" y="59"/>
                      <a:pt x="4" y="58"/>
                    </a:cubicBezTo>
                    <a:cubicBezTo>
                      <a:pt x="4" y="58"/>
                      <a:pt x="3" y="58"/>
                      <a:pt x="3" y="57"/>
                    </a:cubicBezTo>
                    <a:cubicBezTo>
                      <a:pt x="3" y="57"/>
                      <a:pt x="3" y="57"/>
                      <a:pt x="3" y="57"/>
                    </a:cubicBezTo>
                    <a:cubicBezTo>
                      <a:pt x="2" y="58"/>
                      <a:pt x="2" y="58"/>
                      <a:pt x="2" y="58"/>
                    </a:cubicBezTo>
                    <a:cubicBezTo>
                      <a:pt x="3" y="57"/>
                      <a:pt x="3" y="57"/>
                      <a:pt x="3" y="57"/>
                    </a:cubicBezTo>
                    <a:cubicBezTo>
                      <a:pt x="3" y="57"/>
                      <a:pt x="3" y="57"/>
                      <a:pt x="3" y="57"/>
                    </a:cubicBezTo>
                    <a:cubicBezTo>
                      <a:pt x="2" y="58"/>
                      <a:pt x="2" y="58"/>
                      <a:pt x="2" y="58"/>
                    </a:cubicBezTo>
                    <a:cubicBezTo>
                      <a:pt x="3" y="57"/>
                      <a:pt x="3" y="57"/>
                      <a:pt x="3" y="57"/>
                    </a:cubicBezTo>
                    <a:cubicBezTo>
                      <a:pt x="2" y="58"/>
                      <a:pt x="2" y="58"/>
                      <a:pt x="2" y="58"/>
                    </a:cubicBezTo>
                    <a:cubicBezTo>
                      <a:pt x="3" y="58"/>
                      <a:pt x="3" y="58"/>
                      <a:pt x="3" y="58"/>
                    </a:cubicBezTo>
                    <a:cubicBezTo>
                      <a:pt x="3" y="57"/>
                      <a:pt x="3" y="57"/>
                      <a:pt x="3" y="57"/>
                    </a:cubicBezTo>
                    <a:cubicBezTo>
                      <a:pt x="2" y="58"/>
                      <a:pt x="2" y="58"/>
                      <a:pt x="2" y="58"/>
                    </a:cubicBezTo>
                    <a:cubicBezTo>
                      <a:pt x="3" y="58"/>
                      <a:pt x="3" y="58"/>
                      <a:pt x="3" y="58"/>
                    </a:cubicBezTo>
                    <a:cubicBezTo>
                      <a:pt x="2" y="58"/>
                      <a:pt x="2" y="58"/>
                      <a:pt x="2" y="58"/>
                    </a:cubicBezTo>
                    <a:cubicBezTo>
                      <a:pt x="3" y="58"/>
                      <a:pt x="3" y="58"/>
                      <a:pt x="3" y="58"/>
                    </a:cubicBezTo>
                    <a:cubicBezTo>
                      <a:pt x="3" y="58"/>
                      <a:pt x="3" y="58"/>
                      <a:pt x="3" y="58"/>
                    </a:cubicBezTo>
                    <a:cubicBezTo>
                      <a:pt x="2" y="58"/>
                      <a:pt x="2" y="58"/>
                      <a:pt x="2" y="58"/>
                    </a:cubicBezTo>
                    <a:cubicBezTo>
                      <a:pt x="3" y="58"/>
                      <a:pt x="3" y="58"/>
                      <a:pt x="3" y="58"/>
                    </a:cubicBezTo>
                    <a:cubicBezTo>
                      <a:pt x="2" y="58"/>
                      <a:pt x="2" y="58"/>
                      <a:pt x="2" y="58"/>
                    </a:cubicBezTo>
                    <a:cubicBezTo>
                      <a:pt x="1" y="60"/>
                      <a:pt x="1" y="60"/>
                      <a:pt x="1" y="60"/>
                    </a:cubicBezTo>
                    <a:cubicBezTo>
                      <a:pt x="42" y="80"/>
                      <a:pt x="42" y="80"/>
                      <a:pt x="42" y="80"/>
                    </a:cubicBezTo>
                    <a:cubicBezTo>
                      <a:pt x="43" y="81"/>
                      <a:pt x="44" y="80"/>
                      <a:pt x="44" y="80"/>
                    </a:cubicBezTo>
                    <a:cubicBezTo>
                      <a:pt x="45" y="79"/>
                      <a:pt x="45" y="79"/>
                      <a:pt x="45" y="79"/>
                    </a:cubicBezTo>
                    <a:cubicBezTo>
                      <a:pt x="45" y="78"/>
                      <a:pt x="44" y="78"/>
                      <a:pt x="44" y="78"/>
                    </a:cubicBezTo>
                    <a:cubicBezTo>
                      <a:pt x="44" y="77"/>
                      <a:pt x="43" y="77"/>
                      <a:pt x="43" y="77"/>
                    </a:cubicBezTo>
                    <a:cubicBezTo>
                      <a:pt x="41" y="76"/>
                      <a:pt x="38" y="74"/>
                      <a:pt x="34" y="71"/>
                    </a:cubicBezTo>
                    <a:cubicBezTo>
                      <a:pt x="29" y="68"/>
                      <a:pt x="21" y="63"/>
                      <a:pt x="15" y="60"/>
                    </a:cubicBezTo>
                    <a:cubicBezTo>
                      <a:pt x="12" y="58"/>
                      <a:pt x="9" y="56"/>
                      <a:pt x="7" y="55"/>
                    </a:cubicBezTo>
                    <a:cubicBezTo>
                      <a:pt x="6" y="55"/>
                      <a:pt x="6" y="54"/>
                      <a:pt x="5" y="54"/>
                    </a:cubicBezTo>
                    <a:cubicBezTo>
                      <a:pt x="5" y="53"/>
                      <a:pt x="5" y="53"/>
                      <a:pt x="5" y="53"/>
                    </a:cubicBezTo>
                    <a:cubicBezTo>
                      <a:pt x="5" y="53"/>
                      <a:pt x="5" y="53"/>
                      <a:pt x="5" y="53"/>
                    </a:cubicBezTo>
                    <a:cubicBezTo>
                      <a:pt x="4" y="54"/>
                      <a:pt x="4" y="54"/>
                      <a:pt x="4" y="54"/>
                    </a:cubicBezTo>
                    <a:cubicBezTo>
                      <a:pt x="5" y="54"/>
                      <a:pt x="5" y="54"/>
                      <a:pt x="5" y="54"/>
                    </a:cubicBezTo>
                    <a:cubicBezTo>
                      <a:pt x="5" y="53"/>
                      <a:pt x="5" y="53"/>
                      <a:pt x="5" y="53"/>
                    </a:cubicBezTo>
                    <a:cubicBezTo>
                      <a:pt x="4" y="54"/>
                      <a:pt x="4" y="54"/>
                      <a:pt x="4" y="54"/>
                    </a:cubicBezTo>
                    <a:cubicBezTo>
                      <a:pt x="5" y="54"/>
                      <a:pt x="5" y="54"/>
                      <a:pt x="5" y="54"/>
                    </a:cubicBezTo>
                    <a:cubicBezTo>
                      <a:pt x="4" y="54"/>
                      <a:pt x="4" y="54"/>
                      <a:pt x="4" y="54"/>
                    </a:cubicBezTo>
                    <a:cubicBezTo>
                      <a:pt x="5" y="54"/>
                      <a:pt x="5" y="54"/>
                      <a:pt x="5" y="54"/>
                    </a:cubicBezTo>
                    <a:cubicBezTo>
                      <a:pt x="5" y="54"/>
                      <a:pt x="5" y="54"/>
                      <a:pt x="5" y="54"/>
                    </a:cubicBezTo>
                    <a:cubicBezTo>
                      <a:pt x="4" y="54"/>
                      <a:pt x="4" y="54"/>
                      <a:pt x="4" y="54"/>
                    </a:cubicBezTo>
                    <a:cubicBezTo>
                      <a:pt x="5" y="54"/>
                      <a:pt x="5" y="54"/>
                      <a:pt x="5" y="54"/>
                    </a:cubicBezTo>
                    <a:cubicBezTo>
                      <a:pt x="4" y="54"/>
                      <a:pt x="4" y="54"/>
                      <a:pt x="4" y="54"/>
                    </a:cubicBezTo>
                    <a:cubicBezTo>
                      <a:pt x="5" y="55"/>
                      <a:pt x="5" y="55"/>
                      <a:pt x="5" y="55"/>
                    </a:cubicBezTo>
                    <a:cubicBezTo>
                      <a:pt x="5" y="55"/>
                      <a:pt x="5" y="54"/>
                      <a:pt x="5" y="54"/>
                    </a:cubicBezTo>
                    <a:cubicBezTo>
                      <a:pt x="4" y="54"/>
                      <a:pt x="4" y="54"/>
                      <a:pt x="4" y="54"/>
                    </a:cubicBezTo>
                    <a:cubicBezTo>
                      <a:pt x="5" y="55"/>
                      <a:pt x="5" y="55"/>
                      <a:pt x="5" y="55"/>
                    </a:cubicBezTo>
                    <a:cubicBezTo>
                      <a:pt x="5" y="55"/>
                      <a:pt x="5" y="55"/>
                      <a:pt x="5" y="55"/>
                    </a:cubicBezTo>
                    <a:cubicBezTo>
                      <a:pt x="4" y="54"/>
                      <a:pt x="4" y="54"/>
                      <a:pt x="4" y="54"/>
                    </a:cubicBezTo>
                    <a:cubicBezTo>
                      <a:pt x="4" y="56"/>
                      <a:pt x="4" y="56"/>
                      <a:pt x="4" y="56"/>
                    </a:cubicBezTo>
                    <a:cubicBezTo>
                      <a:pt x="4" y="56"/>
                      <a:pt x="5" y="55"/>
                      <a:pt x="5" y="55"/>
                    </a:cubicBezTo>
                    <a:cubicBezTo>
                      <a:pt x="4" y="54"/>
                      <a:pt x="4" y="54"/>
                      <a:pt x="4" y="54"/>
                    </a:cubicBezTo>
                    <a:cubicBezTo>
                      <a:pt x="4" y="56"/>
                      <a:pt x="4" y="56"/>
                      <a:pt x="4" y="56"/>
                    </a:cubicBezTo>
                    <a:cubicBezTo>
                      <a:pt x="4" y="54"/>
                      <a:pt x="4" y="54"/>
                      <a:pt x="4" y="54"/>
                    </a:cubicBezTo>
                    <a:cubicBezTo>
                      <a:pt x="4" y="56"/>
                      <a:pt x="4" y="56"/>
                      <a:pt x="4" y="56"/>
                    </a:cubicBezTo>
                    <a:cubicBezTo>
                      <a:pt x="4" y="56"/>
                      <a:pt x="4" y="56"/>
                      <a:pt x="4" y="56"/>
                    </a:cubicBezTo>
                    <a:cubicBezTo>
                      <a:pt x="4" y="54"/>
                      <a:pt x="4" y="54"/>
                      <a:pt x="4" y="54"/>
                    </a:cubicBezTo>
                    <a:cubicBezTo>
                      <a:pt x="4" y="56"/>
                      <a:pt x="4" y="56"/>
                      <a:pt x="4" y="56"/>
                    </a:cubicBezTo>
                    <a:cubicBezTo>
                      <a:pt x="4" y="55"/>
                      <a:pt x="4" y="55"/>
                      <a:pt x="4" y="55"/>
                    </a:cubicBezTo>
                    <a:cubicBezTo>
                      <a:pt x="3" y="56"/>
                      <a:pt x="3" y="56"/>
                      <a:pt x="3" y="56"/>
                    </a:cubicBezTo>
                    <a:cubicBezTo>
                      <a:pt x="4" y="56"/>
                      <a:pt x="4" y="56"/>
                      <a:pt x="4" y="56"/>
                    </a:cubicBezTo>
                    <a:cubicBezTo>
                      <a:pt x="4" y="55"/>
                      <a:pt x="4" y="55"/>
                      <a:pt x="4" y="55"/>
                    </a:cubicBezTo>
                    <a:cubicBezTo>
                      <a:pt x="3" y="56"/>
                      <a:pt x="3" y="56"/>
                      <a:pt x="3" y="56"/>
                    </a:cubicBezTo>
                    <a:cubicBezTo>
                      <a:pt x="3" y="55"/>
                      <a:pt x="3" y="55"/>
                      <a:pt x="3" y="55"/>
                    </a:cubicBezTo>
                    <a:cubicBezTo>
                      <a:pt x="3" y="56"/>
                      <a:pt x="3" y="56"/>
                      <a:pt x="3" y="56"/>
                    </a:cubicBezTo>
                    <a:cubicBezTo>
                      <a:pt x="3" y="56"/>
                      <a:pt x="3" y="56"/>
                      <a:pt x="3" y="56"/>
                    </a:cubicBezTo>
                    <a:cubicBezTo>
                      <a:pt x="3" y="55"/>
                      <a:pt x="3" y="55"/>
                      <a:pt x="3" y="55"/>
                    </a:cubicBezTo>
                    <a:cubicBezTo>
                      <a:pt x="3" y="56"/>
                      <a:pt x="3" y="56"/>
                      <a:pt x="3" y="56"/>
                    </a:cubicBezTo>
                    <a:cubicBezTo>
                      <a:pt x="3" y="56"/>
                      <a:pt x="4" y="56"/>
                      <a:pt x="5" y="57"/>
                    </a:cubicBezTo>
                    <a:cubicBezTo>
                      <a:pt x="10" y="59"/>
                      <a:pt x="19" y="63"/>
                      <a:pt x="27" y="67"/>
                    </a:cubicBezTo>
                    <a:cubicBezTo>
                      <a:pt x="31" y="69"/>
                      <a:pt x="35" y="71"/>
                      <a:pt x="38" y="73"/>
                    </a:cubicBezTo>
                    <a:cubicBezTo>
                      <a:pt x="40" y="73"/>
                      <a:pt x="41" y="74"/>
                      <a:pt x="42" y="74"/>
                    </a:cubicBezTo>
                    <a:cubicBezTo>
                      <a:pt x="43" y="75"/>
                      <a:pt x="43" y="75"/>
                      <a:pt x="44" y="75"/>
                    </a:cubicBezTo>
                    <a:cubicBezTo>
                      <a:pt x="44" y="75"/>
                      <a:pt x="44" y="75"/>
                      <a:pt x="45" y="75"/>
                    </a:cubicBezTo>
                    <a:cubicBezTo>
                      <a:pt x="45" y="75"/>
                      <a:pt x="45" y="75"/>
                      <a:pt x="45" y="75"/>
                    </a:cubicBezTo>
                    <a:cubicBezTo>
                      <a:pt x="46" y="75"/>
                      <a:pt x="46" y="75"/>
                      <a:pt x="46" y="74"/>
                    </a:cubicBezTo>
                    <a:cubicBezTo>
                      <a:pt x="46" y="74"/>
                      <a:pt x="47" y="74"/>
                      <a:pt x="46" y="73"/>
                    </a:cubicBezTo>
                    <a:cubicBezTo>
                      <a:pt x="46" y="73"/>
                      <a:pt x="46" y="73"/>
                      <a:pt x="46" y="72"/>
                    </a:cubicBezTo>
                    <a:cubicBezTo>
                      <a:pt x="46" y="72"/>
                      <a:pt x="43" y="71"/>
                      <a:pt x="39" y="68"/>
                    </a:cubicBezTo>
                    <a:cubicBezTo>
                      <a:pt x="33" y="65"/>
                      <a:pt x="24" y="59"/>
                      <a:pt x="16" y="54"/>
                    </a:cubicBezTo>
                    <a:cubicBezTo>
                      <a:pt x="12" y="52"/>
                      <a:pt x="9" y="50"/>
                      <a:pt x="6" y="48"/>
                    </a:cubicBezTo>
                    <a:cubicBezTo>
                      <a:pt x="5" y="47"/>
                      <a:pt x="4" y="47"/>
                      <a:pt x="4" y="46"/>
                    </a:cubicBezTo>
                    <a:cubicBezTo>
                      <a:pt x="3" y="46"/>
                      <a:pt x="3" y="46"/>
                      <a:pt x="3" y="46"/>
                    </a:cubicBezTo>
                    <a:cubicBezTo>
                      <a:pt x="3" y="46"/>
                      <a:pt x="3" y="46"/>
                      <a:pt x="3" y="46"/>
                    </a:cubicBezTo>
                    <a:cubicBezTo>
                      <a:pt x="3" y="46"/>
                      <a:pt x="3" y="46"/>
                      <a:pt x="3" y="46"/>
                    </a:cubicBezTo>
                    <a:cubicBezTo>
                      <a:pt x="2" y="46"/>
                      <a:pt x="2" y="46"/>
                      <a:pt x="2" y="46"/>
                    </a:cubicBezTo>
                    <a:cubicBezTo>
                      <a:pt x="3" y="46"/>
                      <a:pt x="3" y="46"/>
                      <a:pt x="3" y="46"/>
                    </a:cubicBezTo>
                    <a:cubicBezTo>
                      <a:pt x="3" y="46"/>
                      <a:pt x="3" y="46"/>
                      <a:pt x="3" y="46"/>
                    </a:cubicBezTo>
                    <a:cubicBezTo>
                      <a:pt x="2" y="46"/>
                      <a:pt x="2" y="46"/>
                      <a:pt x="2" y="46"/>
                    </a:cubicBezTo>
                    <a:cubicBezTo>
                      <a:pt x="3" y="46"/>
                      <a:pt x="3" y="46"/>
                      <a:pt x="3" y="46"/>
                    </a:cubicBezTo>
                    <a:cubicBezTo>
                      <a:pt x="2" y="47"/>
                      <a:pt x="2" y="47"/>
                      <a:pt x="2" y="47"/>
                    </a:cubicBezTo>
                    <a:cubicBezTo>
                      <a:pt x="3" y="47"/>
                      <a:pt x="3" y="47"/>
                      <a:pt x="3" y="47"/>
                    </a:cubicBezTo>
                    <a:cubicBezTo>
                      <a:pt x="3" y="46"/>
                      <a:pt x="3" y="46"/>
                      <a:pt x="3" y="46"/>
                    </a:cubicBezTo>
                    <a:cubicBezTo>
                      <a:pt x="2" y="47"/>
                      <a:pt x="2" y="47"/>
                      <a:pt x="2" y="47"/>
                    </a:cubicBezTo>
                    <a:cubicBezTo>
                      <a:pt x="3" y="47"/>
                      <a:pt x="3" y="47"/>
                      <a:pt x="3" y="47"/>
                    </a:cubicBezTo>
                    <a:cubicBezTo>
                      <a:pt x="2" y="47"/>
                      <a:pt x="2" y="47"/>
                      <a:pt x="2" y="47"/>
                    </a:cubicBezTo>
                    <a:cubicBezTo>
                      <a:pt x="3" y="47"/>
                      <a:pt x="3" y="47"/>
                      <a:pt x="3" y="47"/>
                    </a:cubicBezTo>
                    <a:cubicBezTo>
                      <a:pt x="3" y="47"/>
                      <a:pt x="3" y="47"/>
                      <a:pt x="3" y="47"/>
                    </a:cubicBezTo>
                    <a:cubicBezTo>
                      <a:pt x="2" y="47"/>
                      <a:pt x="2" y="47"/>
                      <a:pt x="2" y="47"/>
                    </a:cubicBezTo>
                    <a:cubicBezTo>
                      <a:pt x="3" y="47"/>
                      <a:pt x="3" y="47"/>
                      <a:pt x="3" y="47"/>
                    </a:cubicBezTo>
                    <a:cubicBezTo>
                      <a:pt x="2" y="47"/>
                      <a:pt x="2" y="47"/>
                      <a:pt x="2" y="47"/>
                    </a:cubicBezTo>
                    <a:cubicBezTo>
                      <a:pt x="1" y="48"/>
                      <a:pt x="1" y="48"/>
                      <a:pt x="1" y="48"/>
                    </a:cubicBezTo>
                    <a:cubicBezTo>
                      <a:pt x="1" y="48"/>
                      <a:pt x="11" y="53"/>
                      <a:pt x="21" y="59"/>
                    </a:cubicBezTo>
                    <a:cubicBezTo>
                      <a:pt x="26" y="61"/>
                      <a:pt x="31" y="64"/>
                      <a:pt x="35" y="66"/>
                    </a:cubicBezTo>
                    <a:cubicBezTo>
                      <a:pt x="37" y="67"/>
                      <a:pt x="39" y="68"/>
                      <a:pt x="41" y="68"/>
                    </a:cubicBezTo>
                    <a:cubicBezTo>
                      <a:pt x="41" y="69"/>
                      <a:pt x="42" y="69"/>
                      <a:pt x="42" y="69"/>
                    </a:cubicBezTo>
                    <a:cubicBezTo>
                      <a:pt x="43" y="69"/>
                      <a:pt x="43" y="69"/>
                      <a:pt x="44" y="69"/>
                    </a:cubicBezTo>
                    <a:cubicBezTo>
                      <a:pt x="44" y="69"/>
                      <a:pt x="44" y="69"/>
                      <a:pt x="44" y="69"/>
                    </a:cubicBezTo>
                    <a:cubicBezTo>
                      <a:pt x="45" y="69"/>
                      <a:pt x="45" y="69"/>
                      <a:pt x="45" y="69"/>
                    </a:cubicBezTo>
                    <a:cubicBezTo>
                      <a:pt x="45" y="68"/>
                      <a:pt x="46" y="68"/>
                      <a:pt x="45" y="68"/>
                    </a:cubicBezTo>
                    <a:cubicBezTo>
                      <a:pt x="45" y="67"/>
                      <a:pt x="45" y="67"/>
                      <a:pt x="45" y="67"/>
                    </a:cubicBezTo>
                    <a:cubicBezTo>
                      <a:pt x="3" y="40"/>
                      <a:pt x="3" y="40"/>
                      <a:pt x="3" y="40"/>
                    </a:cubicBezTo>
                    <a:cubicBezTo>
                      <a:pt x="2" y="41"/>
                      <a:pt x="2" y="41"/>
                      <a:pt x="2" y="41"/>
                    </a:cubicBezTo>
                    <a:cubicBezTo>
                      <a:pt x="3" y="42"/>
                      <a:pt x="3" y="42"/>
                      <a:pt x="3" y="42"/>
                    </a:cubicBezTo>
                    <a:cubicBezTo>
                      <a:pt x="2" y="41"/>
                      <a:pt x="2" y="41"/>
                      <a:pt x="2" y="41"/>
                    </a:cubicBezTo>
                    <a:cubicBezTo>
                      <a:pt x="2" y="43"/>
                      <a:pt x="2" y="43"/>
                      <a:pt x="2" y="43"/>
                    </a:cubicBezTo>
                    <a:cubicBezTo>
                      <a:pt x="3" y="42"/>
                      <a:pt x="3" y="42"/>
                      <a:pt x="3" y="42"/>
                    </a:cubicBezTo>
                    <a:cubicBezTo>
                      <a:pt x="2" y="41"/>
                      <a:pt x="2" y="41"/>
                      <a:pt x="2" y="41"/>
                    </a:cubicBezTo>
                    <a:cubicBezTo>
                      <a:pt x="2" y="43"/>
                      <a:pt x="2" y="43"/>
                      <a:pt x="2" y="43"/>
                    </a:cubicBezTo>
                    <a:cubicBezTo>
                      <a:pt x="2" y="42"/>
                      <a:pt x="2" y="42"/>
                      <a:pt x="2" y="42"/>
                    </a:cubicBezTo>
                    <a:cubicBezTo>
                      <a:pt x="2" y="43"/>
                      <a:pt x="2" y="43"/>
                      <a:pt x="2" y="43"/>
                    </a:cubicBezTo>
                    <a:cubicBezTo>
                      <a:pt x="2" y="43"/>
                      <a:pt x="2" y="43"/>
                      <a:pt x="2" y="43"/>
                    </a:cubicBezTo>
                    <a:cubicBezTo>
                      <a:pt x="2" y="42"/>
                      <a:pt x="2" y="42"/>
                      <a:pt x="2" y="42"/>
                    </a:cubicBezTo>
                    <a:cubicBezTo>
                      <a:pt x="2" y="43"/>
                      <a:pt x="2" y="43"/>
                      <a:pt x="2" y="43"/>
                    </a:cubicBezTo>
                    <a:cubicBezTo>
                      <a:pt x="2" y="42"/>
                      <a:pt x="2" y="42"/>
                      <a:pt x="2" y="42"/>
                    </a:cubicBezTo>
                    <a:cubicBezTo>
                      <a:pt x="2" y="43"/>
                      <a:pt x="2" y="43"/>
                      <a:pt x="2" y="43"/>
                    </a:cubicBezTo>
                    <a:cubicBezTo>
                      <a:pt x="2" y="43"/>
                      <a:pt x="2" y="43"/>
                      <a:pt x="2" y="43"/>
                    </a:cubicBezTo>
                    <a:cubicBezTo>
                      <a:pt x="2" y="42"/>
                      <a:pt x="2" y="42"/>
                      <a:pt x="2" y="42"/>
                    </a:cubicBezTo>
                    <a:cubicBezTo>
                      <a:pt x="2" y="43"/>
                      <a:pt x="2" y="43"/>
                      <a:pt x="2" y="43"/>
                    </a:cubicBezTo>
                    <a:cubicBezTo>
                      <a:pt x="2" y="43"/>
                      <a:pt x="3" y="43"/>
                      <a:pt x="4" y="44"/>
                    </a:cubicBezTo>
                    <a:cubicBezTo>
                      <a:pt x="9" y="46"/>
                      <a:pt x="18" y="51"/>
                      <a:pt x="27" y="56"/>
                    </a:cubicBezTo>
                    <a:cubicBezTo>
                      <a:pt x="31" y="58"/>
                      <a:pt x="35" y="60"/>
                      <a:pt x="38" y="61"/>
                    </a:cubicBezTo>
                    <a:cubicBezTo>
                      <a:pt x="39" y="62"/>
                      <a:pt x="41" y="63"/>
                      <a:pt x="41" y="63"/>
                    </a:cubicBezTo>
                    <a:cubicBezTo>
                      <a:pt x="42" y="64"/>
                      <a:pt x="42" y="64"/>
                      <a:pt x="43" y="64"/>
                    </a:cubicBezTo>
                    <a:cubicBezTo>
                      <a:pt x="43" y="64"/>
                      <a:pt x="43" y="64"/>
                      <a:pt x="43" y="64"/>
                    </a:cubicBezTo>
                    <a:cubicBezTo>
                      <a:pt x="44" y="64"/>
                      <a:pt x="44" y="64"/>
                      <a:pt x="44" y="64"/>
                    </a:cubicBezTo>
                    <a:cubicBezTo>
                      <a:pt x="44" y="64"/>
                      <a:pt x="44" y="64"/>
                      <a:pt x="44" y="64"/>
                    </a:cubicBezTo>
                    <a:cubicBezTo>
                      <a:pt x="45" y="64"/>
                      <a:pt x="45" y="64"/>
                      <a:pt x="45" y="63"/>
                    </a:cubicBezTo>
                    <a:cubicBezTo>
                      <a:pt x="45" y="63"/>
                      <a:pt x="45" y="63"/>
                      <a:pt x="45" y="62"/>
                    </a:cubicBezTo>
                    <a:cubicBezTo>
                      <a:pt x="45" y="62"/>
                      <a:pt x="45" y="62"/>
                      <a:pt x="45" y="61"/>
                    </a:cubicBezTo>
                    <a:cubicBezTo>
                      <a:pt x="30" y="52"/>
                      <a:pt x="30" y="52"/>
                      <a:pt x="30" y="52"/>
                    </a:cubicBezTo>
                    <a:cubicBezTo>
                      <a:pt x="43" y="59"/>
                      <a:pt x="43" y="59"/>
                      <a:pt x="43" y="59"/>
                    </a:cubicBezTo>
                    <a:cubicBezTo>
                      <a:pt x="44" y="59"/>
                      <a:pt x="45" y="59"/>
                      <a:pt x="45" y="58"/>
                    </a:cubicBezTo>
                    <a:cubicBezTo>
                      <a:pt x="45" y="57"/>
                      <a:pt x="45" y="56"/>
                      <a:pt x="45" y="56"/>
                    </a:cubicBezTo>
                    <a:cubicBezTo>
                      <a:pt x="45" y="56"/>
                      <a:pt x="42" y="55"/>
                      <a:pt x="38" y="52"/>
                    </a:cubicBezTo>
                    <a:cubicBezTo>
                      <a:pt x="33" y="49"/>
                      <a:pt x="24" y="44"/>
                      <a:pt x="17" y="39"/>
                    </a:cubicBezTo>
                    <a:cubicBezTo>
                      <a:pt x="14" y="37"/>
                      <a:pt x="11" y="35"/>
                      <a:pt x="8" y="34"/>
                    </a:cubicBezTo>
                    <a:cubicBezTo>
                      <a:pt x="7" y="33"/>
                      <a:pt x="6" y="32"/>
                      <a:pt x="6" y="32"/>
                    </a:cubicBezTo>
                    <a:cubicBezTo>
                      <a:pt x="5" y="32"/>
                      <a:pt x="5" y="32"/>
                      <a:pt x="5" y="32"/>
                    </a:cubicBezTo>
                    <a:cubicBezTo>
                      <a:pt x="5" y="31"/>
                      <a:pt x="5" y="31"/>
                      <a:pt x="5" y="31"/>
                    </a:cubicBezTo>
                    <a:cubicBezTo>
                      <a:pt x="5" y="31"/>
                      <a:pt x="5" y="31"/>
                      <a:pt x="5" y="31"/>
                    </a:cubicBezTo>
                    <a:cubicBezTo>
                      <a:pt x="4" y="32"/>
                      <a:pt x="4" y="32"/>
                      <a:pt x="4" y="32"/>
                    </a:cubicBezTo>
                    <a:cubicBezTo>
                      <a:pt x="5" y="32"/>
                      <a:pt x="5" y="32"/>
                      <a:pt x="5" y="32"/>
                    </a:cubicBezTo>
                    <a:cubicBezTo>
                      <a:pt x="5" y="31"/>
                      <a:pt x="5" y="31"/>
                      <a:pt x="5" y="31"/>
                    </a:cubicBezTo>
                    <a:cubicBezTo>
                      <a:pt x="4" y="32"/>
                      <a:pt x="4" y="32"/>
                      <a:pt x="4" y="32"/>
                    </a:cubicBezTo>
                    <a:cubicBezTo>
                      <a:pt x="5" y="32"/>
                      <a:pt x="5" y="32"/>
                      <a:pt x="5" y="32"/>
                    </a:cubicBezTo>
                    <a:cubicBezTo>
                      <a:pt x="4" y="32"/>
                      <a:pt x="4" y="32"/>
                      <a:pt x="4" y="32"/>
                    </a:cubicBezTo>
                    <a:cubicBezTo>
                      <a:pt x="5" y="32"/>
                      <a:pt x="5" y="32"/>
                      <a:pt x="5" y="32"/>
                    </a:cubicBezTo>
                    <a:cubicBezTo>
                      <a:pt x="5" y="32"/>
                      <a:pt x="5" y="32"/>
                      <a:pt x="5" y="32"/>
                    </a:cubicBezTo>
                    <a:cubicBezTo>
                      <a:pt x="4" y="32"/>
                      <a:pt x="4" y="32"/>
                      <a:pt x="4" y="32"/>
                    </a:cubicBezTo>
                    <a:cubicBezTo>
                      <a:pt x="5" y="32"/>
                      <a:pt x="5" y="32"/>
                      <a:pt x="5" y="32"/>
                    </a:cubicBezTo>
                    <a:cubicBezTo>
                      <a:pt x="4" y="32"/>
                      <a:pt x="4" y="32"/>
                      <a:pt x="4" y="32"/>
                    </a:cubicBezTo>
                    <a:cubicBezTo>
                      <a:pt x="5" y="33"/>
                      <a:pt x="5" y="33"/>
                      <a:pt x="5" y="33"/>
                    </a:cubicBezTo>
                    <a:cubicBezTo>
                      <a:pt x="5" y="33"/>
                      <a:pt x="5" y="33"/>
                      <a:pt x="5" y="32"/>
                    </a:cubicBezTo>
                    <a:cubicBezTo>
                      <a:pt x="4" y="32"/>
                      <a:pt x="4" y="32"/>
                      <a:pt x="4" y="32"/>
                    </a:cubicBezTo>
                    <a:cubicBezTo>
                      <a:pt x="5" y="33"/>
                      <a:pt x="5" y="33"/>
                      <a:pt x="5" y="33"/>
                    </a:cubicBezTo>
                    <a:cubicBezTo>
                      <a:pt x="4" y="32"/>
                      <a:pt x="4" y="32"/>
                      <a:pt x="4" y="32"/>
                    </a:cubicBezTo>
                    <a:cubicBezTo>
                      <a:pt x="3" y="34"/>
                      <a:pt x="3" y="34"/>
                      <a:pt x="3" y="34"/>
                    </a:cubicBezTo>
                    <a:cubicBezTo>
                      <a:pt x="3" y="34"/>
                      <a:pt x="13" y="38"/>
                      <a:pt x="22" y="43"/>
                    </a:cubicBezTo>
                    <a:cubicBezTo>
                      <a:pt x="27" y="46"/>
                      <a:pt x="32" y="48"/>
                      <a:pt x="36" y="50"/>
                    </a:cubicBezTo>
                    <a:cubicBezTo>
                      <a:pt x="38" y="51"/>
                      <a:pt x="40" y="52"/>
                      <a:pt x="41" y="52"/>
                    </a:cubicBezTo>
                    <a:cubicBezTo>
                      <a:pt x="42" y="52"/>
                      <a:pt x="42" y="53"/>
                      <a:pt x="43" y="53"/>
                    </a:cubicBezTo>
                    <a:cubicBezTo>
                      <a:pt x="43" y="53"/>
                      <a:pt x="43" y="53"/>
                      <a:pt x="44" y="53"/>
                    </a:cubicBezTo>
                    <a:cubicBezTo>
                      <a:pt x="45" y="53"/>
                      <a:pt x="45" y="53"/>
                      <a:pt x="45" y="53"/>
                    </a:cubicBezTo>
                    <a:cubicBezTo>
                      <a:pt x="45" y="53"/>
                      <a:pt x="45" y="53"/>
                      <a:pt x="45" y="52"/>
                    </a:cubicBezTo>
                    <a:cubicBezTo>
                      <a:pt x="45" y="52"/>
                      <a:pt x="45" y="52"/>
                      <a:pt x="45" y="52"/>
                    </a:cubicBezTo>
                    <a:cubicBezTo>
                      <a:pt x="46" y="51"/>
                      <a:pt x="46" y="51"/>
                      <a:pt x="46" y="51"/>
                    </a:cubicBezTo>
                    <a:cubicBezTo>
                      <a:pt x="46" y="51"/>
                      <a:pt x="46" y="51"/>
                      <a:pt x="45" y="51"/>
                    </a:cubicBezTo>
                    <a:cubicBezTo>
                      <a:pt x="45" y="50"/>
                      <a:pt x="45" y="50"/>
                      <a:pt x="45" y="50"/>
                    </a:cubicBezTo>
                    <a:cubicBezTo>
                      <a:pt x="44" y="49"/>
                      <a:pt x="43" y="49"/>
                      <a:pt x="42" y="48"/>
                    </a:cubicBezTo>
                    <a:cubicBezTo>
                      <a:pt x="32" y="41"/>
                      <a:pt x="3" y="24"/>
                      <a:pt x="3" y="24"/>
                    </a:cubicBezTo>
                    <a:cubicBezTo>
                      <a:pt x="2" y="25"/>
                      <a:pt x="2" y="25"/>
                      <a:pt x="2" y="25"/>
                    </a:cubicBezTo>
                    <a:cubicBezTo>
                      <a:pt x="3" y="26"/>
                      <a:pt x="3" y="26"/>
                      <a:pt x="3" y="26"/>
                    </a:cubicBezTo>
                    <a:cubicBezTo>
                      <a:pt x="2" y="25"/>
                      <a:pt x="2" y="25"/>
                      <a:pt x="2" y="25"/>
                    </a:cubicBezTo>
                    <a:cubicBezTo>
                      <a:pt x="2" y="26"/>
                      <a:pt x="2" y="26"/>
                      <a:pt x="2" y="26"/>
                    </a:cubicBezTo>
                    <a:cubicBezTo>
                      <a:pt x="2" y="26"/>
                      <a:pt x="3" y="26"/>
                      <a:pt x="3" y="26"/>
                    </a:cubicBezTo>
                    <a:cubicBezTo>
                      <a:pt x="2" y="25"/>
                      <a:pt x="2" y="25"/>
                      <a:pt x="2" y="25"/>
                    </a:cubicBezTo>
                    <a:cubicBezTo>
                      <a:pt x="2" y="26"/>
                      <a:pt x="2" y="26"/>
                      <a:pt x="2" y="26"/>
                    </a:cubicBezTo>
                    <a:cubicBezTo>
                      <a:pt x="2" y="25"/>
                      <a:pt x="2" y="25"/>
                      <a:pt x="2" y="25"/>
                    </a:cubicBezTo>
                    <a:cubicBezTo>
                      <a:pt x="2" y="26"/>
                      <a:pt x="2" y="26"/>
                      <a:pt x="2" y="26"/>
                    </a:cubicBezTo>
                    <a:cubicBezTo>
                      <a:pt x="2" y="26"/>
                      <a:pt x="2" y="26"/>
                      <a:pt x="2" y="26"/>
                    </a:cubicBezTo>
                    <a:cubicBezTo>
                      <a:pt x="2" y="25"/>
                      <a:pt x="2" y="25"/>
                      <a:pt x="2" y="25"/>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7"/>
                    </a:cubicBezTo>
                    <a:cubicBezTo>
                      <a:pt x="6" y="28"/>
                      <a:pt x="16" y="33"/>
                      <a:pt x="26" y="38"/>
                    </a:cubicBezTo>
                    <a:cubicBezTo>
                      <a:pt x="31" y="41"/>
                      <a:pt x="36" y="43"/>
                      <a:pt x="39" y="45"/>
                    </a:cubicBezTo>
                    <a:cubicBezTo>
                      <a:pt x="43" y="47"/>
                      <a:pt x="45" y="48"/>
                      <a:pt x="45" y="48"/>
                    </a:cubicBezTo>
                    <a:cubicBezTo>
                      <a:pt x="45" y="48"/>
                      <a:pt x="46" y="48"/>
                      <a:pt x="47" y="47"/>
                    </a:cubicBezTo>
                    <a:cubicBezTo>
                      <a:pt x="47" y="47"/>
                      <a:pt x="47" y="47"/>
                      <a:pt x="47" y="47"/>
                    </a:cubicBezTo>
                    <a:cubicBezTo>
                      <a:pt x="47" y="46"/>
                      <a:pt x="47" y="46"/>
                      <a:pt x="47" y="46"/>
                    </a:cubicBezTo>
                    <a:cubicBezTo>
                      <a:pt x="46" y="45"/>
                      <a:pt x="46" y="45"/>
                      <a:pt x="46" y="45"/>
                    </a:cubicBezTo>
                    <a:cubicBezTo>
                      <a:pt x="46" y="45"/>
                      <a:pt x="45" y="44"/>
                      <a:pt x="43" y="43"/>
                    </a:cubicBezTo>
                    <a:cubicBezTo>
                      <a:pt x="38" y="40"/>
                      <a:pt x="28" y="34"/>
                      <a:pt x="20" y="29"/>
                    </a:cubicBezTo>
                    <a:cubicBezTo>
                      <a:pt x="15" y="26"/>
                      <a:pt x="11" y="24"/>
                      <a:pt x="8" y="22"/>
                    </a:cubicBezTo>
                    <a:cubicBezTo>
                      <a:pt x="7" y="21"/>
                      <a:pt x="6" y="20"/>
                      <a:pt x="5" y="20"/>
                    </a:cubicBezTo>
                    <a:cubicBezTo>
                      <a:pt x="5"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3" y="20"/>
                      <a:pt x="3" y="20"/>
                      <a:pt x="3" y="20"/>
                    </a:cubicBezTo>
                    <a:cubicBezTo>
                      <a:pt x="4" y="19"/>
                      <a:pt x="4" y="19"/>
                      <a:pt x="4" y="19"/>
                    </a:cubicBezTo>
                    <a:cubicBezTo>
                      <a:pt x="4" y="19"/>
                      <a:pt x="4" y="19"/>
                      <a:pt x="4" y="19"/>
                    </a:cubicBezTo>
                    <a:cubicBezTo>
                      <a:pt x="3" y="20"/>
                      <a:pt x="3" y="20"/>
                      <a:pt x="3" y="20"/>
                    </a:cubicBezTo>
                    <a:cubicBezTo>
                      <a:pt x="4" y="19"/>
                      <a:pt x="4" y="19"/>
                      <a:pt x="4" y="19"/>
                    </a:cubicBezTo>
                    <a:cubicBezTo>
                      <a:pt x="3" y="20"/>
                      <a:pt x="3" y="20"/>
                      <a:pt x="3" y="20"/>
                    </a:cubicBezTo>
                    <a:cubicBezTo>
                      <a:pt x="4" y="19"/>
                      <a:pt x="4" y="19"/>
                      <a:pt x="4" y="19"/>
                    </a:cubicBezTo>
                    <a:cubicBezTo>
                      <a:pt x="4" y="19"/>
                      <a:pt x="4" y="19"/>
                      <a:pt x="4" y="19"/>
                    </a:cubicBezTo>
                    <a:cubicBezTo>
                      <a:pt x="3" y="20"/>
                      <a:pt x="3" y="20"/>
                      <a:pt x="3" y="20"/>
                    </a:cubicBezTo>
                    <a:cubicBezTo>
                      <a:pt x="4" y="19"/>
                      <a:pt x="4" y="19"/>
                      <a:pt x="4" y="19"/>
                    </a:cubicBezTo>
                    <a:cubicBezTo>
                      <a:pt x="3" y="20"/>
                      <a:pt x="3" y="20"/>
                      <a:pt x="3" y="20"/>
                    </a:cubicBezTo>
                    <a:cubicBezTo>
                      <a:pt x="4" y="20"/>
                      <a:pt x="4" y="20"/>
                      <a:pt x="4" y="20"/>
                    </a:cubicBezTo>
                    <a:cubicBezTo>
                      <a:pt x="4" y="20"/>
                      <a:pt x="4" y="19"/>
                      <a:pt x="4" y="19"/>
                    </a:cubicBezTo>
                    <a:cubicBezTo>
                      <a:pt x="3" y="20"/>
                      <a:pt x="3" y="20"/>
                      <a:pt x="3" y="20"/>
                    </a:cubicBezTo>
                    <a:cubicBezTo>
                      <a:pt x="4" y="20"/>
                      <a:pt x="4" y="20"/>
                      <a:pt x="4" y="20"/>
                    </a:cubicBezTo>
                    <a:cubicBezTo>
                      <a:pt x="3" y="20"/>
                      <a:pt x="3" y="20"/>
                      <a:pt x="3" y="20"/>
                    </a:cubicBezTo>
                    <a:cubicBezTo>
                      <a:pt x="4" y="21"/>
                      <a:pt x="4" y="21"/>
                      <a:pt x="4" y="21"/>
                    </a:cubicBezTo>
                    <a:cubicBezTo>
                      <a:pt x="3" y="20"/>
                      <a:pt x="3" y="20"/>
                      <a:pt x="3" y="20"/>
                    </a:cubicBezTo>
                    <a:cubicBezTo>
                      <a:pt x="3" y="21"/>
                      <a:pt x="3" y="21"/>
                      <a:pt x="3" y="21"/>
                    </a:cubicBezTo>
                    <a:cubicBezTo>
                      <a:pt x="4" y="21"/>
                      <a:pt x="4" y="21"/>
                      <a:pt x="4" y="21"/>
                    </a:cubicBezTo>
                    <a:cubicBezTo>
                      <a:pt x="3" y="20"/>
                      <a:pt x="3" y="20"/>
                      <a:pt x="3" y="20"/>
                    </a:cubicBezTo>
                    <a:cubicBezTo>
                      <a:pt x="3" y="21"/>
                      <a:pt x="3" y="21"/>
                      <a:pt x="3" y="21"/>
                    </a:cubicBezTo>
                    <a:cubicBezTo>
                      <a:pt x="3" y="20"/>
                      <a:pt x="3" y="20"/>
                      <a:pt x="3" y="20"/>
                    </a:cubicBezTo>
                    <a:cubicBezTo>
                      <a:pt x="3" y="22"/>
                      <a:pt x="3" y="22"/>
                      <a:pt x="3" y="22"/>
                    </a:cubicBezTo>
                    <a:cubicBezTo>
                      <a:pt x="3" y="21"/>
                      <a:pt x="3" y="21"/>
                      <a:pt x="3" y="21"/>
                    </a:cubicBezTo>
                    <a:cubicBezTo>
                      <a:pt x="3" y="20"/>
                      <a:pt x="3" y="20"/>
                      <a:pt x="3" y="20"/>
                    </a:cubicBezTo>
                    <a:cubicBezTo>
                      <a:pt x="3" y="22"/>
                      <a:pt x="3" y="22"/>
                      <a:pt x="3" y="22"/>
                    </a:cubicBezTo>
                    <a:cubicBezTo>
                      <a:pt x="3" y="21"/>
                      <a:pt x="3" y="21"/>
                      <a:pt x="3" y="21"/>
                    </a:cubicBezTo>
                    <a:cubicBezTo>
                      <a:pt x="3" y="22"/>
                      <a:pt x="3" y="22"/>
                      <a:pt x="3" y="22"/>
                    </a:cubicBezTo>
                    <a:cubicBezTo>
                      <a:pt x="3" y="22"/>
                      <a:pt x="3" y="22"/>
                      <a:pt x="3" y="22"/>
                    </a:cubicBezTo>
                    <a:cubicBezTo>
                      <a:pt x="3" y="21"/>
                      <a:pt x="3" y="21"/>
                      <a:pt x="3" y="21"/>
                    </a:cubicBezTo>
                    <a:cubicBezTo>
                      <a:pt x="3" y="22"/>
                      <a:pt x="3" y="22"/>
                      <a:pt x="3" y="22"/>
                    </a:cubicBezTo>
                    <a:cubicBezTo>
                      <a:pt x="3" y="22"/>
                      <a:pt x="3" y="22"/>
                      <a:pt x="3" y="22"/>
                    </a:cubicBezTo>
                    <a:cubicBezTo>
                      <a:pt x="3" y="22"/>
                      <a:pt x="4" y="22"/>
                      <a:pt x="5" y="23"/>
                    </a:cubicBezTo>
                    <a:cubicBezTo>
                      <a:pt x="10" y="25"/>
                      <a:pt x="19" y="29"/>
                      <a:pt x="27" y="33"/>
                    </a:cubicBezTo>
                    <a:cubicBezTo>
                      <a:pt x="36" y="36"/>
                      <a:pt x="43" y="40"/>
                      <a:pt x="43" y="40"/>
                    </a:cubicBezTo>
                    <a:cubicBezTo>
                      <a:pt x="43" y="40"/>
                      <a:pt x="44" y="40"/>
                      <a:pt x="45" y="39"/>
                    </a:cubicBezTo>
                    <a:cubicBezTo>
                      <a:pt x="45" y="38"/>
                      <a:pt x="45" y="38"/>
                      <a:pt x="44" y="37"/>
                    </a:cubicBezTo>
                    <a:cubicBezTo>
                      <a:pt x="6" y="13"/>
                      <a:pt x="6" y="13"/>
                      <a:pt x="6" y="13"/>
                    </a:cubicBezTo>
                    <a:cubicBezTo>
                      <a:pt x="5" y="14"/>
                      <a:pt x="5" y="14"/>
                      <a:pt x="5" y="14"/>
                    </a:cubicBezTo>
                    <a:cubicBezTo>
                      <a:pt x="4" y="16"/>
                      <a:pt x="4" y="16"/>
                      <a:pt x="4" y="16"/>
                    </a:cubicBezTo>
                    <a:cubicBezTo>
                      <a:pt x="4" y="16"/>
                      <a:pt x="13" y="20"/>
                      <a:pt x="22" y="24"/>
                    </a:cubicBezTo>
                    <a:cubicBezTo>
                      <a:pt x="27" y="27"/>
                      <a:pt x="32" y="29"/>
                      <a:pt x="36" y="30"/>
                    </a:cubicBezTo>
                    <a:cubicBezTo>
                      <a:pt x="37" y="31"/>
                      <a:pt x="39" y="32"/>
                      <a:pt x="40" y="32"/>
                    </a:cubicBezTo>
                    <a:cubicBezTo>
                      <a:pt x="41" y="33"/>
                      <a:pt x="41" y="33"/>
                      <a:pt x="42" y="33"/>
                    </a:cubicBezTo>
                    <a:cubicBezTo>
                      <a:pt x="42" y="33"/>
                      <a:pt x="43" y="33"/>
                      <a:pt x="43" y="33"/>
                    </a:cubicBezTo>
                    <a:cubicBezTo>
                      <a:pt x="44" y="33"/>
                      <a:pt x="44" y="33"/>
                      <a:pt x="44" y="33"/>
                    </a:cubicBezTo>
                    <a:cubicBezTo>
                      <a:pt x="44" y="33"/>
                      <a:pt x="44" y="33"/>
                      <a:pt x="45" y="32"/>
                    </a:cubicBezTo>
                    <a:cubicBezTo>
                      <a:pt x="45" y="32"/>
                      <a:pt x="45" y="32"/>
                      <a:pt x="45" y="31"/>
                    </a:cubicBezTo>
                    <a:cubicBezTo>
                      <a:pt x="45" y="31"/>
                      <a:pt x="45" y="31"/>
                      <a:pt x="44" y="30"/>
                    </a:cubicBezTo>
                    <a:cubicBezTo>
                      <a:pt x="10" y="9"/>
                      <a:pt x="10" y="9"/>
                      <a:pt x="10" y="9"/>
                    </a:cubicBezTo>
                    <a:cubicBezTo>
                      <a:pt x="9" y="10"/>
                      <a:pt x="9" y="10"/>
                      <a:pt x="9" y="10"/>
                    </a:cubicBezTo>
                    <a:cubicBezTo>
                      <a:pt x="10" y="11"/>
                      <a:pt x="10" y="11"/>
                      <a:pt x="10" y="11"/>
                    </a:cubicBezTo>
                    <a:cubicBezTo>
                      <a:pt x="9" y="10"/>
                      <a:pt x="9" y="10"/>
                      <a:pt x="9" y="10"/>
                    </a:cubicBezTo>
                    <a:cubicBezTo>
                      <a:pt x="9" y="12"/>
                      <a:pt x="9" y="12"/>
                      <a:pt x="9" y="12"/>
                    </a:cubicBezTo>
                    <a:cubicBezTo>
                      <a:pt x="10" y="11"/>
                      <a:pt x="10" y="11"/>
                      <a:pt x="10" y="11"/>
                    </a:cubicBezTo>
                    <a:cubicBezTo>
                      <a:pt x="9" y="10"/>
                      <a:pt x="9" y="10"/>
                      <a:pt x="9" y="10"/>
                    </a:cubicBezTo>
                    <a:cubicBezTo>
                      <a:pt x="9" y="12"/>
                      <a:pt x="9" y="12"/>
                      <a:pt x="9" y="12"/>
                    </a:cubicBezTo>
                    <a:cubicBezTo>
                      <a:pt x="9" y="10"/>
                      <a:pt x="9" y="10"/>
                      <a:pt x="9" y="10"/>
                    </a:cubicBezTo>
                    <a:cubicBezTo>
                      <a:pt x="9" y="12"/>
                      <a:pt x="9" y="12"/>
                      <a:pt x="9" y="12"/>
                    </a:cubicBezTo>
                    <a:cubicBezTo>
                      <a:pt x="9" y="12"/>
                      <a:pt x="9" y="12"/>
                      <a:pt x="9" y="12"/>
                    </a:cubicBezTo>
                    <a:cubicBezTo>
                      <a:pt x="9" y="10"/>
                      <a:pt x="9" y="10"/>
                      <a:pt x="9" y="10"/>
                    </a:cubicBezTo>
                    <a:cubicBezTo>
                      <a:pt x="9" y="12"/>
                      <a:pt x="9" y="12"/>
                      <a:pt x="9" y="12"/>
                    </a:cubicBezTo>
                    <a:cubicBezTo>
                      <a:pt x="9" y="11"/>
                      <a:pt x="9" y="11"/>
                      <a:pt x="9" y="11"/>
                    </a:cubicBezTo>
                    <a:cubicBezTo>
                      <a:pt x="9" y="12"/>
                      <a:pt x="9" y="12"/>
                      <a:pt x="9" y="12"/>
                    </a:cubicBezTo>
                    <a:cubicBezTo>
                      <a:pt x="9" y="12"/>
                      <a:pt x="9" y="12"/>
                      <a:pt x="9" y="12"/>
                    </a:cubicBezTo>
                    <a:cubicBezTo>
                      <a:pt x="9" y="11"/>
                      <a:pt x="9" y="11"/>
                      <a:pt x="9" y="11"/>
                    </a:cubicBezTo>
                    <a:cubicBezTo>
                      <a:pt x="9" y="12"/>
                      <a:pt x="9" y="12"/>
                      <a:pt x="9" y="12"/>
                    </a:cubicBezTo>
                    <a:cubicBezTo>
                      <a:pt x="9" y="12"/>
                      <a:pt x="10" y="12"/>
                      <a:pt x="11" y="12"/>
                    </a:cubicBezTo>
                    <a:cubicBezTo>
                      <a:pt x="15" y="14"/>
                      <a:pt x="23" y="18"/>
                      <a:pt x="30" y="22"/>
                    </a:cubicBezTo>
                    <a:cubicBezTo>
                      <a:pt x="38" y="25"/>
                      <a:pt x="44" y="28"/>
                      <a:pt x="44" y="29"/>
                    </a:cubicBezTo>
                    <a:cubicBezTo>
                      <a:pt x="45" y="29"/>
                      <a:pt x="45" y="29"/>
                      <a:pt x="46" y="28"/>
                    </a:cubicBezTo>
                    <a:cubicBezTo>
                      <a:pt x="46" y="27"/>
                      <a:pt x="46" y="27"/>
                      <a:pt x="46" y="27"/>
                    </a:cubicBezTo>
                    <a:cubicBezTo>
                      <a:pt x="46" y="26"/>
                      <a:pt x="46" y="26"/>
                      <a:pt x="46" y="26"/>
                    </a:cubicBezTo>
                    <a:cubicBezTo>
                      <a:pt x="45" y="26"/>
                      <a:pt x="45" y="25"/>
                      <a:pt x="45" y="25"/>
                    </a:cubicBezTo>
                    <a:cubicBezTo>
                      <a:pt x="43" y="24"/>
                      <a:pt x="41" y="22"/>
                      <a:pt x="37" y="20"/>
                    </a:cubicBezTo>
                    <a:cubicBezTo>
                      <a:pt x="32" y="17"/>
                      <a:pt x="25" y="14"/>
                      <a:pt x="20" y="10"/>
                    </a:cubicBezTo>
                    <a:cubicBezTo>
                      <a:pt x="17" y="9"/>
                      <a:pt x="15" y="7"/>
                      <a:pt x="13" y="6"/>
                    </a:cubicBezTo>
                    <a:cubicBezTo>
                      <a:pt x="13" y="6"/>
                      <a:pt x="12" y="5"/>
                      <a:pt x="12" y="5"/>
                    </a:cubicBezTo>
                    <a:cubicBezTo>
                      <a:pt x="11" y="5"/>
                      <a:pt x="11" y="5"/>
                      <a:pt x="11" y="5"/>
                    </a:cubicBezTo>
                    <a:cubicBezTo>
                      <a:pt x="11" y="5"/>
                      <a:pt x="11" y="5"/>
                      <a:pt x="11" y="5"/>
                    </a:cubicBezTo>
                    <a:cubicBezTo>
                      <a:pt x="10" y="6"/>
                      <a:pt x="10" y="6"/>
                      <a:pt x="10" y="6"/>
                    </a:cubicBezTo>
                    <a:cubicBezTo>
                      <a:pt x="11" y="6"/>
                      <a:pt x="11" y="6"/>
                      <a:pt x="11" y="6"/>
                    </a:cubicBezTo>
                    <a:cubicBezTo>
                      <a:pt x="11" y="5"/>
                      <a:pt x="11" y="5"/>
                      <a:pt x="11" y="5"/>
                    </a:cubicBezTo>
                    <a:cubicBezTo>
                      <a:pt x="10" y="6"/>
                      <a:pt x="10" y="6"/>
                      <a:pt x="10" y="6"/>
                    </a:cubicBezTo>
                    <a:cubicBezTo>
                      <a:pt x="11" y="6"/>
                      <a:pt x="11" y="6"/>
                      <a:pt x="11" y="6"/>
                    </a:cubicBezTo>
                    <a:cubicBezTo>
                      <a:pt x="10" y="6"/>
                      <a:pt x="10" y="6"/>
                      <a:pt x="10" y="6"/>
                    </a:cubicBezTo>
                    <a:cubicBezTo>
                      <a:pt x="11" y="6"/>
                      <a:pt x="11" y="6"/>
                      <a:pt x="11" y="6"/>
                    </a:cubicBezTo>
                    <a:cubicBezTo>
                      <a:pt x="11" y="6"/>
                      <a:pt x="11" y="6"/>
                      <a:pt x="11" y="6"/>
                    </a:cubicBezTo>
                    <a:cubicBezTo>
                      <a:pt x="10" y="6"/>
                      <a:pt x="10" y="6"/>
                      <a:pt x="10" y="6"/>
                    </a:cubicBezTo>
                    <a:cubicBezTo>
                      <a:pt x="11" y="6"/>
                      <a:pt x="11" y="6"/>
                      <a:pt x="11" y="6"/>
                    </a:cubicBezTo>
                    <a:cubicBezTo>
                      <a:pt x="10" y="6"/>
                      <a:pt x="10" y="6"/>
                      <a:pt x="10" y="6"/>
                    </a:cubicBezTo>
                    <a:cubicBezTo>
                      <a:pt x="9" y="7"/>
                      <a:pt x="9" y="7"/>
                      <a:pt x="9" y="7"/>
                    </a:cubicBezTo>
                    <a:cubicBezTo>
                      <a:pt x="44" y="21"/>
                      <a:pt x="44" y="21"/>
                      <a:pt x="44" y="21"/>
                    </a:cubicBezTo>
                    <a:cubicBezTo>
                      <a:pt x="45" y="21"/>
                      <a:pt x="45" y="21"/>
                      <a:pt x="46" y="20"/>
                    </a:cubicBezTo>
                    <a:cubicBezTo>
                      <a:pt x="46" y="20"/>
                      <a:pt x="46" y="19"/>
                      <a:pt x="45" y="19"/>
                    </a:cubicBezTo>
                    <a:cubicBezTo>
                      <a:pt x="32" y="11"/>
                      <a:pt x="32" y="11"/>
                      <a:pt x="32" y="11"/>
                    </a:cubicBezTo>
                    <a:cubicBezTo>
                      <a:pt x="41" y="14"/>
                      <a:pt x="41" y="14"/>
                      <a:pt x="41" y="14"/>
                    </a:cubicBezTo>
                    <a:cubicBezTo>
                      <a:pt x="42" y="15"/>
                      <a:pt x="43" y="14"/>
                      <a:pt x="43" y="14"/>
                    </a:cubicBezTo>
                    <a:cubicBezTo>
                      <a:pt x="43" y="13"/>
                      <a:pt x="43" y="13"/>
                      <a:pt x="43" y="13"/>
                    </a:cubicBezTo>
                    <a:cubicBezTo>
                      <a:pt x="43" y="12"/>
                      <a:pt x="43" y="12"/>
                      <a:pt x="43" y="12"/>
                    </a:cubicBezTo>
                    <a:cubicBezTo>
                      <a:pt x="42" y="11"/>
                      <a:pt x="42" y="11"/>
                      <a:pt x="42" y="11"/>
                    </a:cubicBezTo>
                    <a:cubicBezTo>
                      <a:pt x="42" y="11"/>
                      <a:pt x="40" y="10"/>
                      <a:pt x="39" y="9"/>
                    </a:cubicBezTo>
                    <a:cubicBezTo>
                      <a:pt x="33" y="5"/>
                      <a:pt x="25" y="1"/>
                      <a:pt x="25" y="1"/>
                    </a:cubicBezTo>
                    <a:cubicBezTo>
                      <a:pt x="24" y="0"/>
                      <a:pt x="24" y="0"/>
                      <a:pt x="23" y="1"/>
                    </a:cubicBezTo>
                    <a:cubicBezTo>
                      <a:pt x="23" y="2"/>
                      <a:pt x="23" y="3"/>
                      <a:pt x="24" y="3"/>
                    </a:cubicBezTo>
                    <a:cubicBezTo>
                      <a:pt x="24" y="3"/>
                      <a:pt x="28" y="6"/>
                      <a:pt x="32" y="8"/>
                    </a:cubicBezTo>
                    <a:cubicBezTo>
                      <a:pt x="35" y="10"/>
                      <a:pt x="37" y="11"/>
                      <a:pt x="38" y="12"/>
                    </a:cubicBezTo>
                    <a:cubicBezTo>
                      <a:pt x="39" y="13"/>
                      <a:pt x="40" y="13"/>
                      <a:pt x="40" y="13"/>
                    </a:cubicBezTo>
                    <a:cubicBezTo>
                      <a:pt x="41" y="14"/>
                      <a:pt x="41" y="14"/>
                      <a:pt x="41" y="14"/>
                    </a:cubicBezTo>
                    <a:cubicBezTo>
                      <a:pt x="41" y="14"/>
                      <a:pt x="41" y="14"/>
                      <a:pt x="41" y="14"/>
                    </a:cubicBezTo>
                    <a:cubicBezTo>
                      <a:pt x="41" y="13"/>
                      <a:pt x="41" y="13"/>
                      <a:pt x="41" y="13"/>
                    </a:cubicBezTo>
                    <a:cubicBezTo>
                      <a:pt x="41" y="14"/>
                      <a:pt x="41" y="14"/>
                      <a:pt x="41" y="14"/>
                    </a:cubicBezTo>
                    <a:cubicBezTo>
                      <a:pt x="41" y="14"/>
                      <a:pt x="41" y="14"/>
                      <a:pt x="41" y="14"/>
                    </a:cubicBezTo>
                    <a:cubicBezTo>
                      <a:pt x="41" y="13"/>
                      <a:pt x="41" y="13"/>
                      <a:pt x="41" y="13"/>
                    </a:cubicBezTo>
                    <a:cubicBezTo>
                      <a:pt x="41" y="14"/>
                      <a:pt x="41" y="14"/>
                      <a:pt x="41" y="14"/>
                    </a:cubicBezTo>
                    <a:cubicBezTo>
                      <a:pt x="42" y="13"/>
                      <a:pt x="42" y="13"/>
                      <a:pt x="42" y="13"/>
                    </a:cubicBezTo>
                    <a:cubicBezTo>
                      <a:pt x="40" y="13"/>
                      <a:pt x="40" y="13"/>
                      <a:pt x="40" y="13"/>
                    </a:cubicBezTo>
                    <a:cubicBezTo>
                      <a:pt x="41" y="13"/>
                      <a:pt x="41" y="14"/>
                      <a:pt x="41" y="14"/>
                    </a:cubicBezTo>
                    <a:cubicBezTo>
                      <a:pt x="42" y="13"/>
                      <a:pt x="42" y="13"/>
                      <a:pt x="42" y="13"/>
                    </a:cubicBezTo>
                    <a:cubicBezTo>
                      <a:pt x="40" y="13"/>
                      <a:pt x="40" y="13"/>
                      <a:pt x="40" y="13"/>
                    </a:cubicBezTo>
                    <a:cubicBezTo>
                      <a:pt x="42" y="13"/>
                      <a:pt x="42" y="13"/>
                      <a:pt x="42" y="13"/>
                    </a:cubicBezTo>
                    <a:cubicBezTo>
                      <a:pt x="41" y="12"/>
                      <a:pt x="41" y="12"/>
                      <a:pt x="41" y="12"/>
                    </a:cubicBezTo>
                    <a:cubicBezTo>
                      <a:pt x="40" y="13"/>
                      <a:pt x="40" y="13"/>
                      <a:pt x="40" y="13"/>
                    </a:cubicBezTo>
                    <a:cubicBezTo>
                      <a:pt x="42" y="13"/>
                      <a:pt x="42" y="13"/>
                      <a:pt x="42" y="13"/>
                    </a:cubicBezTo>
                    <a:cubicBezTo>
                      <a:pt x="41" y="12"/>
                      <a:pt x="41" y="12"/>
                      <a:pt x="41" y="12"/>
                    </a:cubicBezTo>
                    <a:cubicBezTo>
                      <a:pt x="42" y="13"/>
                      <a:pt x="42" y="13"/>
                      <a:pt x="42" y="13"/>
                    </a:cubicBezTo>
                    <a:cubicBezTo>
                      <a:pt x="43" y="12"/>
                      <a:pt x="43" y="12"/>
                      <a:pt x="43" y="12"/>
                    </a:cubicBezTo>
                    <a:cubicBezTo>
                      <a:pt x="17" y="1"/>
                      <a:pt x="17" y="1"/>
                      <a:pt x="17" y="1"/>
                    </a:cubicBezTo>
                    <a:cubicBezTo>
                      <a:pt x="17" y="1"/>
                      <a:pt x="16" y="1"/>
                      <a:pt x="15" y="2"/>
                    </a:cubicBezTo>
                    <a:cubicBezTo>
                      <a:pt x="15" y="3"/>
                      <a:pt x="15" y="3"/>
                      <a:pt x="16" y="4"/>
                    </a:cubicBezTo>
                    <a:cubicBezTo>
                      <a:pt x="29" y="12"/>
                      <a:pt x="29" y="12"/>
                      <a:pt x="29" y="12"/>
                    </a:cubicBezTo>
                    <a:cubicBezTo>
                      <a:pt x="11" y="4"/>
                      <a:pt x="11" y="4"/>
                      <a:pt x="11" y="4"/>
                    </a:cubicBezTo>
                    <a:cubicBezTo>
                      <a:pt x="10" y="4"/>
                      <a:pt x="9" y="4"/>
                      <a:pt x="9" y="5"/>
                    </a:cubicBezTo>
                    <a:cubicBezTo>
                      <a:pt x="9" y="6"/>
                      <a:pt x="9" y="6"/>
                      <a:pt x="9" y="6"/>
                    </a:cubicBezTo>
                    <a:cubicBezTo>
                      <a:pt x="9" y="6"/>
                      <a:pt x="9" y="7"/>
                      <a:pt x="9" y="7"/>
                    </a:cubicBezTo>
                    <a:cubicBezTo>
                      <a:pt x="9" y="7"/>
                      <a:pt x="10" y="7"/>
                      <a:pt x="10" y="8"/>
                    </a:cubicBezTo>
                    <a:cubicBezTo>
                      <a:pt x="11" y="9"/>
                      <a:pt x="14" y="10"/>
                      <a:pt x="18" y="12"/>
                    </a:cubicBezTo>
                    <a:cubicBezTo>
                      <a:pt x="23" y="15"/>
                      <a:pt x="29" y="19"/>
                      <a:pt x="35" y="22"/>
                    </a:cubicBezTo>
                    <a:cubicBezTo>
                      <a:pt x="37" y="24"/>
                      <a:pt x="40" y="25"/>
                      <a:pt x="41" y="26"/>
                    </a:cubicBezTo>
                    <a:cubicBezTo>
                      <a:pt x="42" y="27"/>
                      <a:pt x="43" y="27"/>
                      <a:pt x="43" y="28"/>
                    </a:cubicBezTo>
                    <a:cubicBezTo>
                      <a:pt x="43" y="28"/>
                      <a:pt x="43" y="28"/>
                      <a:pt x="43" y="28"/>
                    </a:cubicBezTo>
                    <a:cubicBezTo>
                      <a:pt x="43" y="28"/>
                      <a:pt x="43" y="28"/>
                      <a:pt x="43" y="28"/>
                    </a:cubicBezTo>
                    <a:cubicBezTo>
                      <a:pt x="44" y="27"/>
                      <a:pt x="44" y="27"/>
                      <a:pt x="44" y="27"/>
                    </a:cubicBezTo>
                    <a:cubicBezTo>
                      <a:pt x="43" y="27"/>
                      <a:pt x="43" y="27"/>
                      <a:pt x="43" y="27"/>
                    </a:cubicBezTo>
                    <a:cubicBezTo>
                      <a:pt x="43" y="28"/>
                      <a:pt x="43" y="28"/>
                      <a:pt x="43" y="28"/>
                    </a:cubicBezTo>
                    <a:cubicBezTo>
                      <a:pt x="44" y="27"/>
                      <a:pt x="44" y="27"/>
                      <a:pt x="44" y="27"/>
                    </a:cubicBezTo>
                    <a:cubicBezTo>
                      <a:pt x="43" y="27"/>
                      <a:pt x="43" y="27"/>
                      <a:pt x="43" y="27"/>
                    </a:cubicBezTo>
                    <a:cubicBezTo>
                      <a:pt x="45" y="27"/>
                      <a:pt x="45" y="27"/>
                      <a:pt x="45" y="27"/>
                    </a:cubicBezTo>
                    <a:cubicBezTo>
                      <a:pt x="43" y="26"/>
                      <a:pt x="43" y="26"/>
                      <a:pt x="43" y="26"/>
                    </a:cubicBezTo>
                    <a:cubicBezTo>
                      <a:pt x="43" y="27"/>
                      <a:pt x="43" y="27"/>
                      <a:pt x="43" y="27"/>
                    </a:cubicBezTo>
                    <a:cubicBezTo>
                      <a:pt x="45" y="27"/>
                      <a:pt x="45" y="27"/>
                      <a:pt x="45" y="27"/>
                    </a:cubicBezTo>
                    <a:cubicBezTo>
                      <a:pt x="43" y="26"/>
                      <a:pt x="43" y="26"/>
                      <a:pt x="43" y="26"/>
                    </a:cubicBezTo>
                    <a:cubicBezTo>
                      <a:pt x="45" y="27"/>
                      <a:pt x="45" y="27"/>
                      <a:pt x="45" y="27"/>
                    </a:cubicBezTo>
                    <a:cubicBezTo>
                      <a:pt x="45" y="26"/>
                      <a:pt x="45" y="26"/>
                      <a:pt x="45" y="26"/>
                    </a:cubicBezTo>
                    <a:cubicBezTo>
                      <a:pt x="45" y="26"/>
                      <a:pt x="37" y="22"/>
                      <a:pt x="28" y="17"/>
                    </a:cubicBezTo>
                    <a:cubicBezTo>
                      <a:pt x="24" y="15"/>
                      <a:pt x="20" y="13"/>
                      <a:pt x="16" y="11"/>
                    </a:cubicBezTo>
                    <a:cubicBezTo>
                      <a:pt x="14" y="11"/>
                      <a:pt x="13" y="10"/>
                      <a:pt x="12" y="9"/>
                    </a:cubicBezTo>
                    <a:cubicBezTo>
                      <a:pt x="11" y="9"/>
                      <a:pt x="11" y="9"/>
                      <a:pt x="10" y="9"/>
                    </a:cubicBezTo>
                    <a:cubicBezTo>
                      <a:pt x="10" y="9"/>
                      <a:pt x="10" y="9"/>
                      <a:pt x="10" y="9"/>
                    </a:cubicBezTo>
                    <a:cubicBezTo>
                      <a:pt x="9" y="9"/>
                      <a:pt x="9" y="9"/>
                      <a:pt x="9" y="9"/>
                    </a:cubicBezTo>
                    <a:cubicBezTo>
                      <a:pt x="9" y="9"/>
                      <a:pt x="9" y="9"/>
                      <a:pt x="9" y="9"/>
                    </a:cubicBezTo>
                    <a:cubicBezTo>
                      <a:pt x="8" y="9"/>
                      <a:pt x="8" y="9"/>
                      <a:pt x="8" y="9"/>
                    </a:cubicBezTo>
                    <a:cubicBezTo>
                      <a:pt x="7" y="10"/>
                      <a:pt x="8" y="11"/>
                      <a:pt x="8" y="11"/>
                    </a:cubicBezTo>
                    <a:cubicBezTo>
                      <a:pt x="43" y="33"/>
                      <a:pt x="43" y="33"/>
                      <a:pt x="43" y="33"/>
                    </a:cubicBezTo>
                    <a:cubicBezTo>
                      <a:pt x="43" y="32"/>
                      <a:pt x="43" y="32"/>
                      <a:pt x="43" y="32"/>
                    </a:cubicBezTo>
                    <a:cubicBezTo>
                      <a:pt x="42" y="31"/>
                      <a:pt x="42" y="31"/>
                      <a:pt x="42" y="31"/>
                    </a:cubicBezTo>
                    <a:cubicBezTo>
                      <a:pt x="43" y="32"/>
                      <a:pt x="43" y="32"/>
                      <a:pt x="43" y="32"/>
                    </a:cubicBezTo>
                    <a:cubicBezTo>
                      <a:pt x="43" y="30"/>
                      <a:pt x="43" y="30"/>
                      <a:pt x="43" y="30"/>
                    </a:cubicBezTo>
                    <a:cubicBezTo>
                      <a:pt x="43" y="30"/>
                      <a:pt x="42" y="30"/>
                      <a:pt x="42" y="31"/>
                    </a:cubicBezTo>
                    <a:cubicBezTo>
                      <a:pt x="43" y="32"/>
                      <a:pt x="43" y="32"/>
                      <a:pt x="43" y="32"/>
                    </a:cubicBezTo>
                    <a:cubicBezTo>
                      <a:pt x="43" y="30"/>
                      <a:pt x="43" y="30"/>
                      <a:pt x="43" y="30"/>
                    </a:cubicBezTo>
                    <a:cubicBezTo>
                      <a:pt x="43" y="31"/>
                      <a:pt x="43" y="31"/>
                      <a:pt x="43" y="31"/>
                    </a:cubicBezTo>
                    <a:cubicBezTo>
                      <a:pt x="43" y="30"/>
                      <a:pt x="43" y="30"/>
                      <a:pt x="43" y="30"/>
                    </a:cubicBezTo>
                    <a:cubicBezTo>
                      <a:pt x="43" y="30"/>
                      <a:pt x="43" y="30"/>
                      <a:pt x="43" y="30"/>
                    </a:cubicBezTo>
                    <a:cubicBezTo>
                      <a:pt x="43" y="31"/>
                      <a:pt x="43" y="31"/>
                      <a:pt x="43" y="31"/>
                    </a:cubicBezTo>
                    <a:cubicBezTo>
                      <a:pt x="43" y="30"/>
                      <a:pt x="43" y="30"/>
                      <a:pt x="43" y="30"/>
                    </a:cubicBezTo>
                    <a:cubicBezTo>
                      <a:pt x="43" y="31"/>
                      <a:pt x="43" y="31"/>
                      <a:pt x="43" y="31"/>
                    </a:cubicBezTo>
                    <a:cubicBezTo>
                      <a:pt x="43" y="30"/>
                      <a:pt x="43" y="30"/>
                      <a:pt x="43" y="30"/>
                    </a:cubicBezTo>
                    <a:cubicBezTo>
                      <a:pt x="43" y="30"/>
                      <a:pt x="43" y="30"/>
                      <a:pt x="43" y="30"/>
                    </a:cubicBezTo>
                    <a:cubicBezTo>
                      <a:pt x="43" y="31"/>
                      <a:pt x="43" y="31"/>
                      <a:pt x="43" y="31"/>
                    </a:cubicBezTo>
                    <a:cubicBezTo>
                      <a:pt x="43" y="30"/>
                      <a:pt x="43" y="30"/>
                      <a:pt x="43" y="30"/>
                    </a:cubicBezTo>
                    <a:cubicBezTo>
                      <a:pt x="43" y="30"/>
                      <a:pt x="42" y="30"/>
                      <a:pt x="41" y="29"/>
                    </a:cubicBezTo>
                    <a:cubicBezTo>
                      <a:pt x="37" y="28"/>
                      <a:pt x="28" y="24"/>
                      <a:pt x="20" y="20"/>
                    </a:cubicBezTo>
                    <a:cubicBezTo>
                      <a:pt x="12" y="16"/>
                      <a:pt x="5" y="13"/>
                      <a:pt x="5" y="13"/>
                    </a:cubicBezTo>
                    <a:cubicBezTo>
                      <a:pt x="5" y="13"/>
                      <a:pt x="4" y="13"/>
                      <a:pt x="4" y="14"/>
                    </a:cubicBezTo>
                    <a:cubicBezTo>
                      <a:pt x="3" y="14"/>
                      <a:pt x="3" y="15"/>
                      <a:pt x="4" y="16"/>
                    </a:cubicBezTo>
                    <a:cubicBezTo>
                      <a:pt x="42" y="40"/>
                      <a:pt x="42" y="40"/>
                      <a:pt x="42" y="40"/>
                    </a:cubicBezTo>
                    <a:cubicBezTo>
                      <a:pt x="43" y="38"/>
                      <a:pt x="43" y="38"/>
                      <a:pt x="43" y="38"/>
                    </a:cubicBezTo>
                    <a:cubicBezTo>
                      <a:pt x="44" y="37"/>
                      <a:pt x="44" y="37"/>
                      <a:pt x="44" y="37"/>
                    </a:cubicBezTo>
                    <a:cubicBezTo>
                      <a:pt x="44" y="37"/>
                      <a:pt x="34" y="32"/>
                      <a:pt x="24" y="28"/>
                    </a:cubicBezTo>
                    <a:cubicBezTo>
                      <a:pt x="19" y="26"/>
                      <a:pt x="14" y="23"/>
                      <a:pt x="10" y="22"/>
                    </a:cubicBezTo>
                    <a:cubicBezTo>
                      <a:pt x="9" y="21"/>
                      <a:pt x="7" y="20"/>
                      <a:pt x="6" y="19"/>
                    </a:cubicBezTo>
                    <a:cubicBezTo>
                      <a:pt x="5" y="19"/>
                      <a:pt x="5" y="19"/>
                      <a:pt x="4" y="19"/>
                    </a:cubicBezTo>
                    <a:cubicBezTo>
                      <a:pt x="4" y="19"/>
                      <a:pt x="4" y="19"/>
                      <a:pt x="4" y="19"/>
                    </a:cubicBezTo>
                    <a:cubicBezTo>
                      <a:pt x="3" y="19"/>
                      <a:pt x="3" y="19"/>
                      <a:pt x="3" y="19"/>
                    </a:cubicBezTo>
                    <a:cubicBezTo>
                      <a:pt x="2" y="19"/>
                      <a:pt x="2" y="19"/>
                      <a:pt x="2" y="19"/>
                    </a:cubicBezTo>
                    <a:cubicBezTo>
                      <a:pt x="2" y="19"/>
                      <a:pt x="2" y="19"/>
                      <a:pt x="2" y="19"/>
                    </a:cubicBezTo>
                    <a:cubicBezTo>
                      <a:pt x="1" y="20"/>
                      <a:pt x="1" y="20"/>
                      <a:pt x="1" y="20"/>
                    </a:cubicBezTo>
                    <a:cubicBezTo>
                      <a:pt x="1" y="21"/>
                      <a:pt x="2" y="21"/>
                      <a:pt x="2" y="21"/>
                    </a:cubicBezTo>
                    <a:cubicBezTo>
                      <a:pt x="2" y="21"/>
                      <a:pt x="2" y="21"/>
                      <a:pt x="2" y="21"/>
                    </a:cubicBezTo>
                    <a:cubicBezTo>
                      <a:pt x="2" y="21"/>
                      <a:pt x="2" y="21"/>
                      <a:pt x="2" y="21"/>
                    </a:cubicBezTo>
                    <a:cubicBezTo>
                      <a:pt x="3" y="22"/>
                      <a:pt x="6" y="24"/>
                      <a:pt x="10" y="26"/>
                    </a:cubicBezTo>
                    <a:cubicBezTo>
                      <a:pt x="17" y="30"/>
                      <a:pt x="25" y="35"/>
                      <a:pt x="32" y="40"/>
                    </a:cubicBezTo>
                    <a:cubicBezTo>
                      <a:pt x="36" y="42"/>
                      <a:pt x="39" y="44"/>
                      <a:pt x="41" y="45"/>
                    </a:cubicBezTo>
                    <a:cubicBezTo>
                      <a:pt x="42" y="46"/>
                      <a:pt x="43" y="47"/>
                      <a:pt x="44" y="47"/>
                    </a:cubicBezTo>
                    <a:cubicBezTo>
                      <a:pt x="44" y="47"/>
                      <a:pt x="44" y="47"/>
                      <a:pt x="44" y="47"/>
                    </a:cubicBezTo>
                    <a:cubicBezTo>
                      <a:pt x="44" y="48"/>
                      <a:pt x="44" y="48"/>
                      <a:pt x="44" y="48"/>
                    </a:cubicBezTo>
                    <a:cubicBezTo>
                      <a:pt x="45" y="47"/>
                      <a:pt x="45" y="47"/>
                      <a:pt x="45" y="47"/>
                    </a:cubicBezTo>
                    <a:cubicBezTo>
                      <a:pt x="44" y="47"/>
                      <a:pt x="44" y="47"/>
                      <a:pt x="44" y="47"/>
                    </a:cubicBezTo>
                    <a:cubicBezTo>
                      <a:pt x="44" y="48"/>
                      <a:pt x="44" y="48"/>
                      <a:pt x="44" y="48"/>
                    </a:cubicBezTo>
                    <a:cubicBezTo>
                      <a:pt x="45" y="47"/>
                      <a:pt x="45" y="47"/>
                      <a:pt x="45" y="47"/>
                    </a:cubicBezTo>
                    <a:cubicBezTo>
                      <a:pt x="44" y="47"/>
                      <a:pt x="44" y="47"/>
                      <a:pt x="44" y="47"/>
                    </a:cubicBezTo>
                    <a:cubicBezTo>
                      <a:pt x="45" y="47"/>
                      <a:pt x="45" y="47"/>
                      <a:pt x="45" y="47"/>
                    </a:cubicBezTo>
                    <a:cubicBezTo>
                      <a:pt x="44" y="47"/>
                      <a:pt x="44" y="47"/>
                      <a:pt x="44" y="47"/>
                    </a:cubicBezTo>
                    <a:cubicBezTo>
                      <a:pt x="44" y="47"/>
                      <a:pt x="44" y="47"/>
                      <a:pt x="44" y="47"/>
                    </a:cubicBezTo>
                    <a:cubicBezTo>
                      <a:pt x="45" y="47"/>
                      <a:pt x="45" y="47"/>
                      <a:pt x="45" y="47"/>
                    </a:cubicBezTo>
                    <a:cubicBezTo>
                      <a:pt x="44" y="47"/>
                      <a:pt x="44" y="47"/>
                      <a:pt x="44" y="47"/>
                    </a:cubicBezTo>
                    <a:cubicBezTo>
                      <a:pt x="45" y="47"/>
                      <a:pt x="45" y="47"/>
                      <a:pt x="45" y="47"/>
                    </a:cubicBezTo>
                    <a:cubicBezTo>
                      <a:pt x="44" y="46"/>
                      <a:pt x="44" y="46"/>
                      <a:pt x="44" y="46"/>
                    </a:cubicBezTo>
                    <a:cubicBezTo>
                      <a:pt x="44" y="47"/>
                      <a:pt x="44" y="47"/>
                      <a:pt x="44" y="47"/>
                    </a:cubicBezTo>
                    <a:cubicBezTo>
                      <a:pt x="45" y="47"/>
                      <a:pt x="45" y="47"/>
                      <a:pt x="45" y="47"/>
                    </a:cubicBezTo>
                    <a:cubicBezTo>
                      <a:pt x="44" y="46"/>
                      <a:pt x="44" y="46"/>
                      <a:pt x="44" y="46"/>
                    </a:cubicBezTo>
                    <a:cubicBezTo>
                      <a:pt x="45" y="47"/>
                      <a:pt x="45" y="47"/>
                      <a:pt x="45" y="47"/>
                    </a:cubicBezTo>
                    <a:cubicBezTo>
                      <a:pt x="46" y="45"/>
                      <a:pt x="46" y="45"/>
                      <a:pt x="46" y="45"/>
                    </a:cubicBezTo>
                    <a:cubicBezTo>
                      <a:pt x="46" y="45"/>
                      <a:pt x="36" y="40"/>
                      <a:pt x="25" y="34"/>
                    </a:cubicBezTo>
                    <a:cubicBezTo>
                      <a:pt x="20" y="32"/>
                      <a:pt x="14" y="29"/>
                      <a:pt x="10" y="27"/>
                    </a:cubicBezTo>
                    <a:cubicBezTo>
                      <a:pt x="8" y="26"/>
                      <a:pt x="6" y="25"/>
                      <a:pt x="5" y="25"/>
                    </a:cubicBezTo>
                    <a:cubicBezTo>
                      <a:pt x="4" y="24"/>
                      <a:pt x="4" y="24"/>
                      <a:pt x="3" y="24"/>
                    </a:cubicBezTo>
                    <a:cubicBezTo>
                      <a:pt x="3" y="24"/>
                      <a:pt x="3" y="24"/>
                      <a:pt x="3" y="24"/>
                    </a:cubicBezTo>
                    <a:cubicBezTo>
                      <a:pt x="2" y="24"/>
                      <a:pt x="2" y="23"/>
                      <a:pt x="2" y="23"/>
                    </a:cubicBezTo>
                    <a:cubicBezTo>
                      <a:pt x="1" y="24"/>
                      <a:pt x="1" y="24"/>
                      <a:pt x="1" y="24"/>
                    </a:cubicBezTo>
                    <a:cubicBezTo>
                      <a:pt x="1" y="24"/>
                      <a:pt x="1" y="24"/>
                      <a:pt x="1" y="24"/>
                    </a:cubicBezTo>
                    <a:cubicBezTo>
                      <a:pt x="0" y="25"/>
                      <a:pt x="0" y="25"/>
                      <a:pt x="0" y="25"/>
                    </a:cubicBezTo>
                    <a:cubicBezTo>
                      <a:pt x="0" y="26"/>
                      <a:pt x="1" y="26"/>
                      <a:pt x="1" y="26"/>
                    </a:cubicBezTo>
                    <a:cubicBezTo>
                      <a:pt x="1" y="26"/>
                      <a:pt x="4" y="28"/>
                      <a:pt x="8" y="30"/>
                    </a:cubicBezTo>
                    <a:cubicBezTo>
                      <a:pt x="14" y="34"/>
                      <a:pt x="23" y="39"/>
                      <a:pt x="30" y="44"/>
                    </a:cubicBezTo>
                    <a:cubicBezTo>
                      <a:pt x="34" y="46"/>
                      <a:pt x="37" y="48"/>
                      <a:pt x="39" y="50"/>
                    </a:cubicBezTo>
                    <a:cubicBezTo>
                      <a:pt x="41" y="50"/>
                      <a:pt x="42" y="51"/>
                      <a:pt x="42"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4" y="51"/>
                      <a:pt x="44" y="51"/>
                      <a:pt x="44" y="51"/>
                    </a:cubicBezTo>
                    <a:cubicBezTo>
                      <a:pt x="43" y="51"/>
                      <a:pt x="43" y="51"/>
                      <a:pt x="43" y="51"/>
                    </a:cubicBezTo>
                    <a:cubicBezTo>
                      <a:pt x="43" y="52"/>
                      <a:pt x="43" y="52"/>
                      <a:pt x="43" y="52"/>
                    </a:cubicBezTo>
                    <a:cubicBezTo>
                      <a:pt x="44" y="51"/>
                      <a:pt x="44" y="51"/>
                      <a:pt x="44" y="51"/>
                    </a:cubicBezTo>
                    <a:cubicBezTo>
                      <a:pt x="43" y="51"/>
                      <a:pt x="43" y="51"/>
                      <a:pt x="43" y="51"/>
                    </a:cubicBezTo>
                    <a:cubicBezTo>
                      <a:pt x="44" y="51"/>
                      <a:pt x="44" y="51"/>
                      <a:pt x="44" y="51"/>
                    </a:cubicBezTo>
                    <a:cubicBezTo>
                      <a:pt x="43" y="51"/>
                      <a:pt x="43" y="51"/>
                      <a:pt x="43" y="51"/>
                    </a:cubicBezTo>
                    <a:cubicBezTo>
                      <a:pt x="43" y="51"/>
                      <a:pt x="43" y="51"/>
                      <a:pt x="43" y="51"/>
                    </a:cubicBezTo>
                    <a:cubicBezTo>
                      <a:pt x="44" y="51"/>
                      <a:pt x="44" y="51"/>
                      <a:pt x="44" y="51"/>
                    </a:cubicBezTo>
                    <a:cubicBezTo>
                      <a:pt x="43" y="51"/>
                      <a:pt x="43" y="51"/>
                      <a:pt x="43" y="51"/>
                    </a:cubicBezTo>
                    <a:cubicBezTo>
                      <a:pt x="44" y="51"/>
                      <a:pt x="44" y="51"/>
                      <a:pt x="44" y="51"/>
                    </a:cubicBezTo>
                    <a:cubicBezTo>
                      <a:pt x="43" y="51"/>
                      <a:pt x="43" y="51"/>
                      <a:pt x="43" y="51"/>
                    </a:cubicBezTo>
                    <a:cubicBezTo>
                      <a:pt x="44" y="51"/>
                      <a:pt x="44" y="51"/>
                      <a:pt x="44" y="51"/>
                    </a:cubicBezTo>
                    <a:cubicBezTo>
                      <a:pt x="44" y="50"/>
                      <a:pt x="44" y="50"/>
                      <a:pt x="44" y="50"/>
                    </a:cubicBezTo>
                    <a:cubicBezTo>
                      <a:pt x="44" y="50"/>
                      <a:pt x="43" y="50"/>
                      <a:pt x="43" y="51"/>
                    </a:cubicBezTo>
                    <a:cubicBezTo>
                      <a:pt x="44" y="51"/>
                      <a:pt x="44" y="51"/>
                      <a:pt x="44" y="51"/>
                    </a:cubicBezTo>
                    <a:cubicBezTo>
                      <a:pt x="44" y="50"/>
                      <a:pt x="44" y="50"/>
                      <a:pt x="44" y="50"/>
                    </a:cubicBezTo>
                    <a:cubicBezTo>
                      <a:pt x="44" y="51"/>
                      <a:pt x="44" y="51"/>
                      <a:pt x="44" y="51"/>
                    </a:cubicBezTo>
                    <a:cubicBezTo>
                      <a:pt x="44" y="50"/>
                      <a:pt x="44" y="50"/>
                      <a:pt x="44" y="50"/>
                    </a:cubicBezTo>
                    <a:cubicBezTo>
                      <a:pt x="44" y="50"/>
                      <a:pt x="44" y="50"/>
                      <a:pt x="44" y="50"/>
                    </a:cubicBezTo>
                    <a:cubicBezTo>
                      <a:pt x="44" y="51"/>
                      <a:pt x="44" y="51"/>
                      <a:pt x="44" y="51"/>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3" y="50"/>
                      <a:pt x="42" y="49"/>
                    </a:cubicBezTo>
                    <a:cubicBezTo>
                      <a:pt x="37" y="47"/>
                      <a:pt x="28" y="43"/>
                      <a:pt x="20" y="39"/>
                    </a:cubicBezTo>
                    <a:cubicBezTo>
                      <a:pt x="16" y="37"/>
                      <a:pt x="12" y="35"/>
                      <a:pt x="9" y="33"/>
                    </a:cubicBezTo>
                    <a:cubicBezTo>
                      <a:pt x="6" y="32"/>
                      <a:pt x="5" y="31"/>
                      <a:pt x="5" y="31"/>
                    </a:cubicBezTo>
                    <a:cubicBezTo>
                      <a:pt x="4" y="31"/>
                      <a:pt x="3" y="31"/>
                      <a:pt x="3" y="31"/>
                    </a:cubicBezTo>
                    <a:cubicBezTo>
                      <a:pt x="2" y="32"/>
                      <a:pt x="2" y="32"/>
                      <a:pt x="2" y="32"/>
                    </a:cubicBezTo>
                    <a:cubicBezTo>
                      <a:pt x="2" y="33"/>
                      <a:pt x="3" y="33"/>
                      <a:pt x="3" y="33"/>
                    </a:cubicBezTo>
                    <a:cubicBezTo>
                      <a:pt x="3" y="34"/>
                      <a:pt x="3" y="34"/>
                      <a:pt x="3" y="34"/>
                    </a:cubicBezTo>
                    <a:cubicBezTo>
                      <a:pt x="4" y="34"/>
                      <a:pt x="4" y="35"/>
                      <a:pt x="6" y="36"/>
                    </a:cubicBezTo>
                    <a:cubicBezTo>
                      <a:pt x="15" y="42"/>
                      <a:pt x="43" y="59"/>
                      <a:pt x="43" y="59"/>
                    </a:cubicBezTo>
                    <a:cubicBezTo>
                      <a:pt x="44" y="57"/>
                      <a:pt x="44" y="57"/>
                      <a:pt x="44" y="57"/>
                    </a:cubicBezTo>
                    <a:cubicBezTo>
                      <a:pt x="44" y="56"/>
                      <a:pt x="44" y="56"/>
                      <a:pt x="44" y="56"/>
                    </a:cubicBezTo>
                    <a:cubicBezTo>
                      <a:pt x="4" y="36"/>
                      <a:pt x="4" y="36"/>
                      <a:pt x="4" y="36"/>
                    </a:cubicBezTo>
                    <a:cubicBezTo>
                      <a:pt x="3" y="36"/>
                      <a:pt x="2" y="36"/>
                      <a:pt x="2" y="36"/>
                    </a:cubicBezTo>
                    <a:cubicBezTo>
                      <a:pt x="2" y="37"/>
                      <a:pt x="2" y="38"/>
                      <a:pt x="2" y="38"/>
                    </a:cubicBezTo>
                    <a:cubicBezTo>
                      <a:pt x="43" y="64"/>
                      <a:pt x="43" y="64"/>
                      <a:pt x="43" y="64"/>
                    </a:cubicBezTo>
                    <a:cubicBezTo>
                      <a:pt x="44" y="63"/>
                      <a:pt x="44" y="63"/>
                      <a:pt x="44" y="63"/>
                    </a:cubicBezTo>
                    <a:cubicBezTo>
                      <a:pt x="43" y="62"/>
                      <a:pt x="43" y="62"/>
                      <a:pt x="43" y="62"/>
                    </a:cubicBezTo>
                    <a:cubicBezTo>
                      <a:pt x="44" y="63"/>
                      <a:pt x="44" y="63"/>
                      <a:pt x="44" y="63"/>
                    </a:cubicBezTo>
                    <a:cubicBezTo>
                      <a:pt x="43" y="61"/>
                      <a:pt x="43" y="61"/>
                      <a:pt x="43" y="61"/>
                    </a:cubicBezTo>
                    <a:cubicBezTo>
                      <a:pt x="43" y="62"/>
                      <a:pt x="43" y="62"/>
                      <a:pt x="43" y="62"/>
                    </a:cubicBezTo>
                    <a:cubicBezTo>
                      <a:pt x="44" y="63"/>
                      <a:pt x="44" y="63"/>
                      <a:pt x="44" y="63"/>
                    </a:cubicBezTo>
                    <a:cubicBezTo>
                      <a:pt x="43" y="61"/>
                      <a:pt x="43" y="61"/>
                      <a:pt x="43" y="61"/>
                    </a:cubicBezTo>
                    <a:cubicBezTo>
                      <a:pt x="44" y="63"/>
                      <a:pt x="44" y="63"/>
                      <a:pt x="44" y="63"/>
                    </a:cubicBezTo>
                    <a:cubicBezTo>
                      <a:pt x="44" y="61"/>
                      <a:pt x="44" y="61"/>
                      <a:pt x="44" y="61"/>
                    </a:cubicBezTo>
                    <a:cubicBezTo>
                      <a:pt x="43" y="61"/>
                      <a:pt x="43" y="61"/>
                      <a:pt x="43" y="61"/>
                    </a:cubicBezTo>
                    <a:cubicBezTo>
                      <a:pt x="44" y="63"/>
                      <a:pt x="44" y="63"/>
                      <a:pt x="44" y="63"/>
                    </a:cubicBezTo>
                    <a:cubicBezTo>
                      <a:pt x="44" y="61"/>
                      <a:pt x="44" y="61"/>
                      <a:pt x="44" y="61"/>
                    </a:cubicBezTo>
                    <a:cubicBezTo>
                      <a:pt x="44" y="62"/>
                      <a:pt x="44" y="62"/>
                      <a:pt x="44" y="62"/>
                    </a:cubicBezTo>
                    <a:cubicBezTo>
                      <a:pt x="44" y="61"/>
                      <a:pt x="44" y="61"/>
                      <a:pt x="44" y="61"/>
                    </a:cubicBezTo>
                    <a:cubicBezTo>
                      <a:pt x="44" y="61"/>
                      <a:pt x="44" y="61"/>
                      <a:pt x="44" y="61"/>
                    </a:cubicBezTo>
                    <a:cubicBezTo>
                      <a:pt x="44" y="62"/>
                      <a:pt x="44" y="62"/>
                      <a:pt x="44" y="62"/>
                    </a:cubicBezTo>
                    <a:cubicBezTo>
                      <a:pt x="44" y="61"/>
                      <a:pt x="44" y="61"/>
                      <a:pt x="44" y="61"/>
                    </a:cubicBezTo>
                    <a:cubicBezTo>
                      <a:pt x="44" y="61"/>
                      <a:pt x="44" y="61"/>
                      <a:pt x="44" y="61"/>
                    </a:cubicBezTo>
                    <a:cubicBezTo>
                      <a:pt x="44" y="61"/>
                      <a:pt x="43" y="61"/>
                      <a:pt x="41" y="60"/>
                    </a:cubicBezTo>
                    <a:cubicBezTo>
                      <a:pt x="37" y="58"/>
                      <a:pt x="28" y="53"/>
                      <a:pt x="19" y="48"/>
                    </a:cubicBezTo>
                    <a:cubicBezTo>
                      <a:pt x="15" y="46"/>
                      <a:pt x="11" y="44"/>
                      <a:pt x="8" y="43"/>
                    </a:cubicBezTo>
                    <a:cubicBezTo>
                      <a:pt x="7" y="42"/>
                      <a:pt x="5" y="41"/>
                      <a:pt x="4" y="41"/>
                    </a:cubicBezTo>
                    <a:cubicBezTo>
                      <a:pt x="4" y="40"/>
                      <a:pt x="3" y="40"/>
                      <a:pt x="3" y="40"/>
                    </a:cubicBezTo>
                    <a:cubicBezTo>
                      <a:pt x="3" y="40"/>
                      <a:pt x="2" y="40"/>
                      <a:pt x="2" y="40"/>
                    </a:cubicBezTo>
                    <a:cubicBezTo>
                      <a:pt x="1" y="40"/>
                      <a:pt x="1" y="40"/>
                      <a:pt x="1" y="40"/>
                    </a:cubicBezTo>
                    <a:cubicBezTo>
                      <a:pt x="1" y="40"/>
                      <a:pt x="1" y="40"/>
                      <a:pt x="0" y="41"/>
                    </a:cubicBezTo>
                    <a:cubicBezTo>
                      <a:pt x="0" y="41"/>
                      <a:pt x="0" y="42"/>
                      <a:pt x="1" y="43"/>
                    </a:cubicBezTo>
                    <a:cubicBezTo>
                      <a:pt x="43" y="69"/>
                      <a:pt x="43" y="69"/>
                      <a:pt x="43" y="69"/>
                    </a:cubicBezTo>
                    <a:cubicBezTo>
                      <a:pt x="44" y="68"/>
                      <a:pt x="44" y="68"/>
                      <a:pt x="44" y="68"/>
                    </a:cubicBezTo>
                    <a:cubicBezTo>
                      <a:pt x="43" y="67"/>
                      <a:pt x="43" y="67"/>
                      <a:pt x="43" y="67"/>
                    </a:cubicBezTo>
                    <a:cubicBezTo>
                      <a:pt x="44" y="68"/>
                      <a:pt x="44" y="68"/>
                      <a:pt x="44" y="68"/>
                    </a:cubicBezTo>
                    <a:cubicBezTo>
                      <a:pt x="43" y="66"/>
                      <a:pt x="43" y="66"/>
                      <a:pt x="43" y="66"/>
                    </a:cubicBezTo>
                    <a:cubicBezTo>
                      <a:pt x="43" y="67"/>
                      <a:pt x="43" y="67"/>
                      <a:pt x="43" y="67"/>
                    </a:cubicBezTo>
                    <a:cubicBezTo>
                      <a:pt x="44" y="68"/>
                      <a:pt x="44" y="68"/>
                      <a:pt x="44" y="68"/>
                    </a:cubicBezTo>
                    <a:cubicBezTo>
                      <a:pt x="43" y="66"/>
                      <a:pt x="43" y="66"/>
                      <a:pt x="43" y="66"/>
                    </a:cubicBezTo>
                    <a:cubicBezTo>
                      <a:pt x="44" y="68"/>
                      <a:pt x="44" y="68"/>
                      <a:pt x="44" y="68"/>
                    </a:cubicBezTo>
                    <a:cubicBezTo>
                      <a:pt x="44" y="66"/>
                      <a:pt x="44" y="66"/>
                      <a:pt x="44" y="66"/>
                    </a:cubicBezTo>
                    <a:cubicBezTo>
                      <a:pt x="43" y="66"/>
                      <a:pt x="43" y="66"/>
                      <a:pt x="43" y="66"/>
                    </a:cubicBezTo>
                    <a:cubicBezTo>
                      <a:pt x="44" y="68"/>
                      <a:pt x="44" y="68"/>
                      <a:pt x="44" y="68"/>
                    </a:cubicBezTo>
                    <a:cubicBezTo>
                      <a:pt x="44" y="66"/>
                      <a:pt x="44" y="66"/>
                      <a:pt x="44" y="66"/>
                    </a:cubicBezTo>
                    <a:cubicBezTo>
                      <a:pt x="44" y="67"/>
                      <a:pt x="44" y="67"/>
                      <a:pt x="44" y="67"/>
                    </a:cubicBezTo>
                    <a:cubicBezTo>
                      <a:pt x="44" y="66"/>
                      <a:pt x="44" y="66"/>
                      <a:pt x="44" y="66"/>
                    </a:cubicBezTo>
                    <a:cubicBezTo>
                      <a:pt x="44" y="66"/>
                      <a:pt x="44" y="66"/>
                      <a:pt x="44" y="66"/>
                    </a:cubicBezTo>
                    <a:cubicBezTo>
                      <a:pt x="44" y="67"/>
                      <a:pt x="44" y="67"/>
                      <a:pt x="44" y="67"/>
                    </a:cubicBezTo>
                    <a:cubicBezTo>
                      <a:pt x="44" y="66"/>
                      <a:pt x="44" y="66"/>
                      <a:pt x="44" y="66"/>
                    </a:cubicBezTo>
                    <a:cubicBezTo>
                      <a:pt x="44" y="66"/>
                      <a:pt x="43" y="66"/>
                      <a:pt x="41" y="65"/>
                    </a:cubicBezTo>
                    <a:cubicBezTo>
                      <a:pt x="36" y="63"/>
                      <a:pt x="27" y="58"/>
                      <a:pt x="18" y="54"/>
                    </a:cubicBezTo>
                    <a:cubicBezTo>
                      <a:pt x="14" y="51"/>
                      <a:pt x="10" y="49"/>
                      <a:pt x="7" y="48"/>
                    </a:cubicBezTo>
                    <a:cubicBezTo>
                      <a:pt x="4" y="46"/>
                      <a:pt x="2" y="45"/>
                      <a:pt x="2" y="45"/>
                    </a:cubicBezTo>
                    <a:cubicBezTo>
                      <a:pt x="2" y="45"/>
                      <a:pt x="1" y="45"/>
                      <a:pt x="0" y="46"/>
                    </a:cubicBezTo>
                    <a:cubicBezTo>
                      <a:pt x="0" y="46"/>
                      <a:pt x="0" y="46"/>
                      <a:pt x="0" y="47"/>
                    </a:cubicBezTo>
                    <a:cubicBezTo>
                      <a:pt x="0" y="47"/>
                      <a:pt x="0" y="47"/>
                      <a:pt x="0" y="48"/>
                    </a:cubicBezTo>
                    <a:cubicBezTo>
                      <a:pt x="1" y="48"/>
                      <a:pt x="1" y="48"/>
                      <a:pt x="1" y="48"/>
                    </a:cubicBezTo>
                    <a:cubicBezTo>
                      <a:pt x="2" y="48"/>
                      <a:pt x="3" y="49"/>
                      <a:pt x="4" y="50"/>
                    </a:cubicBezTo>
                    <a:cubicBezTo>
                      <a:pt x="14" y="57"/>
                      <a:pt x="44" y="75"/>
                      <a:pt x="44" y="75"/>
                    </a:cubicBezTo>
                    <a:cubicBezTo>
                      <a:pt x="45" y="74"/>
                      <a:pt x="45" y="74"/>
                      <a:pt x="45" y="74"/>
                    </a:cubicBezTo>
                    <a:cubicBezTo>
                      <a:pt x="44" y="73"/>
                      <a:pt x="44" y="73"/>
                      <a:pt x="44" y="73"/>
                    </a:cubicBezTo>
                    <a:cubicBezTo>
                      <a:pt x="45" y="74"/>
                      <a:pt x="45" y="74"/>
                      <a:pt x="45" y="74"/>
                    </a:cubicBezTo>
                    <a:cubicBezTo>
                      <a:pt x="44" y="72"/>
                      <a:pt x="44" y="72"/>
                      <a:pt x="44" y="72"/>
                    </a:cubicBezTo>
                    <a:cubicBezTo>
                      <a:pt x="44" y="72"/>
                      <a:pt x="44" y="72"/>
                      <a:pt x="44" y="73"/>
                    </a:cubicBezTo>
                    <a:cubicBezTo>
                      <a:pt x="45" y="74"/>
                      <a:pt x="45" y="74"/>
                      <a:pt x="45" y="74"/>
                    </a:cubicBezTo>
                    <a:cubicBezTo>
                      <a:pt x="44" y="72"/>
                      <a:pt x="44" y="72"/>
                      <a:pt x="44" y="72"/>
                    </a:cubicBezTo>
                    <a:cubicBezTo>
                      <a:pt x="45" y="73"/>
                      <a:pt x="45" y="73"/>
                      <a:pt x="45" y="73"/>
                    </a:cubicBezTo>
                    <a:cubicBezTo>
                      <a:pt x="45" y="72"/>
                      <a:pt x="45" y="72"/>
                      <a:pt x="45" y="72"/>
                    </a:cubicBezTo>
                    <a:cubicBezTo>
                      <a:pt x="44" y="72"/>
                      <a:pt x="44" y="72"/>
                      <a:pt x="44" y="72"/>
                    </a:cubicBezTo>
                    <a:cubicBezTo>
                      <a:pt x="45" y="73"/>
                      <a:pt x="45" y="73"/>
                      <a:pt x="45" y="73"/>
                    </a:cubicBezTo>
                    <a:cubicBezTo>
                      <a:pt x="45" y="72"/>
                      <a:pt x="45" y="72"/>
                      <a:pt x="45" y="72"/>
                    </a:cubicBezTo>
                    <a:cubicBezTo>
                      <a:pt x="45" y="73"/>
                      <a:pt x="45" y="73"/>
                      <a:pt x="45" y="73"/>
                    </a:cubicBezTo>
                    <a:cubicBezTo>
                      <a:pt x="45" y="72"/>
                      <a:pt x="45" y="72"/>
                      <a:pt x="45" y="72"/>
                    </a:cubicBezTo>
                    <a:cubicBezTo>
                      <a:pt x="45" y="72"/>
                      <a:pt x="45" y="72"/>
                      <a:pt x="45" y="72"/>
                    </a:cubicBezTo>
                    <a:cubicBezTo>
                      <a:pt x="45" y="73"/>
                      <a:pt x="45" y="73"/>
                      <a:pt x="45" y="73"/>
                    </a:cubicBezTo>
                    <a:cubicBezTo>
                      <a:pt x="45" y="72"/>
                      <a:pt x="45" y="72"/>
                      <a:pt x="45" y="72"/>
                    </a:cubicBezTo>
                    <a:cubicBezTo>
                      <a:pt x="45" y="72"/>
                      <a:pt x="44" y="72"/>
                      <a:pt x="42" y="71"/>
                    </a:cubicBezTo>
                    <a:cubicBezTo>
                      <a:pt x="38" y="69"/>
                      <a:pt x="28" y="65"/>
                      <a:pt x="20" y="61"/>
                    </a:cubicBezTo>
                    <a:cubicBezTo>
                      <a:pt x="16" y="59"/>
                      <a:pt x="12" y="57"/>
                      <a:pt x="9" y="55"/>
                    </a:cubicBezTo>
                    <a:cubicBezTo>
                      <a:pt x="8" y="55"/>
                      <a:pt x="7" y="54"/>
                      <a:pt x="6" y="54"/>
                    </a:cubicBezTo>
                    <a:cubicBezTo>
                      <a:pt x="5" y="53"/>
                      <a:pt x="5" y="53"/>
                      <a:pt x="5" y="53"/>
                    </a:cubicBezTo>
                    <a:cubicBezTo>
                      <a:pt x="4" y="53"/>
                      <a:pt x="4" y="53"/>
                      <a:pt x="4" y="53"/>
                    </a:cubicBezTo>
                    <a:cubicBezTo>
                      <a:pt x="4" y="53"/>
                      <a:pt x="4" y="53"/>
                      <a:pt x="4" y="53"/>
                    </a:cubicBezTo>
                    <a:cubicBezTo>
                      <a:pt x="4" y="53"/>
                      <a:pt x="4" y="53"/>
                      <a:pt x="4" y="53"/>
                    </a:cubicBezTo>
                    <a:cubicBezTo>
                      <a:pt x="3" y="53"/>
                      <a:pt x="3" y="53"/>
                      <a:pt x="3" y="53"/>
                    </a:cubicBezTo>
                    <a:cubicBezTo>
                      <a:pt x="3" y="53"/>
                      <a:pt x="3" y="53"/>
                      <a:pt x="2" y="54"/>
                    </a:cubicBezTo>
                    <a:cubicBezTo>
                      <a:pt x="4" y="54"/>
                      <a:pt x="4" y="54"/>
                      <a:pt x="4" y="54"/>
                    </a:cubicBezTo>
                    <a:cubicBezTo>
                      <a:pt x="3" y="53"/>
                      <a:pt x="3" y="53"/>
                      <a:pt x="3" y="53"/>
                    </a:cubicBezTo>
                    <a:cubicBezTo>
                      <a:pt x="2" y="54"/>
                      <a:pt x="2" y="54"/>
                      <a:pt x="2" y="54"/>
                    </a:cubicBezTo>
                    <a:cubicBezTo>
                      <a:pt x="2" y="55"/>
                      <a:pt x="2" y="55"/>
                      <a:pt x="2" y="55"/>
                    </a:cubicBezTo>
                    <a:cubicBezTo>
                      <a:pt x="3" y="56"/>
                      <a:pt x="3" y="56"/>
                      <a:pt x="3" y="56"/>
                    </a:cubicBezTo>
                    <a:cubicBezTo>
                      <a:pt x="3" y="56"/>
                      <a:pt x="4" y="57"/>
                      <a:pt x="6" y="58"/>
                    </a:cubicBezTo>
                    <a:cubicBezTo>
                      <a:pt x="10" y="60"/>
                      <a:pt x="19" y="66"/>
                      <a:pt x="27" y="70"/>
                    </a:cubicBezTo>
                    <a:cubicBezTo>
                      <a:pt x="31" y="73"/>
                      <a:pt x="35" y="75"/>
                      <a:pt x="38" y="77"/>
                    </a:cubicBezTo>
                    <a:cubicBezTo>
                      <a:pt x="39" y="78"/>
                      <a:pt x="40" y="78"/>
                      <a:pt x="41" y="79"/>
                    </a:cubicBezTo>
                    <a:cubicBezTo>
                      <a:pt x="42" y="80"/>
                      <a:pt x="42" y="80"/>
                      <a:pt x="42" y="80"/>
                    </a:cubicBezTo>
                    <a:cubicBezTo>
                      <a:pt x="42" y="80"/>
                      <a:pt x="42" y="80"/>
                      <a:pt x="42" y="80"/>
                    </a:cubicBezTo>
                    <a:cubicBezTo>
                      <a:pt x="42" y="80"/>
                      <a:pt x="42" y="80"/>
                      <a:pt x="42" y="80"/>
                    </a:cubicBezTo>
                    <a:cubicBezTo>
                      <a:pt x="43" y="79"/>
                      <a:pt x="43" y="79"/>
                      <a:pt x="43" y="79"/>
                    </a:cubicBezTo>
                    <a:cubicBezTo>
                      <a:pt x="42" y="79"/>
                      <a:pt x="42" y="79"/>
                      <a:pt x="42" y="79"/>
                    </a:cubicBezTo>
                    <a:cubicBezTo>
                      <a:pt x="42" y="79"/>
                      <a:pt x="42" y="80"/>
                      <a:pt x="42" y="80"/>
                    </a:cubicBezTo>
                    <a:cubicBezTo>
                      <a:pt x="43" y="79"/>
                      <a:pt x="43" y="79"/>
                      <a:pt x="43" y="79"/>
                    </a:cubicBezTo>
                    <a:cubicBezTo>
                      <a:pt x="42" y="79"/>
                      <a:pt x="42" y="79"/>
                      <a:pt x="42" y="79"/>
                    </a:cubicBezTo>
                    <a:cubicBezTo>
                      <a:pt x="43" y="79"/>
                      <a:pt x="43" y="79"/>
                      <a:pt x="43" y="79"/>
                    </a:cubicBezTo>
                    <a:cubicBezTo>
                      <a:pt x="42" y="78"/>
                      <a:pt x="42" y="78"/>
                      <a:pt x="42" y="78"/>
                    </a:cubicBezTo>
                    <a:cubicBezTo>
                      <a:pt x="42" y="79"/>
                      <a:pt x="42" y="79"/>
                      <a:pt x="42" y="79"/>
                    </a:cubicBezTo>
                    <a:cubicBezTo>
                      <a:pt x="43" y="79"/>
                      <a:pt x="43" y="79"/>
                      <a:pt x="43" y="79"/>
                    </a:cubicBezTo>
                    <a:cubicBezTo>
                      <a:pt x="42" y="78"/>
                      <a:pt x="42" y="78"/>
                      <a:pt x="42" y="78"/>
                    </a:cubicBezTo>
                    <a:cubicBezTo>
                      <a:pt x="43" y="79"/>
                      <a:pt x="43" y="79"/>
                      <a:pt x="43" y="79"/>
                    </a:cubicBezTo>
                    <a:cubicBezTo>
                      <a:pt x="44" y="78"/>
                      <a:pt x="44" y="78"/>
                      <a:pt x="44" y="78"/>
                    </a:cubicBezTo>
                    <a:cubicBezTo>
                      <a:pt x="2" y="57"/>
                      <a:pt x="2" y="57"/>
                      <a:pt x="2" y="57"/>
                    </a:cubicBezTo>
                    <a:cubicBezTo>
                      <a:pt x="2" y="57"/>
                      <a:pt x="1" y="57"/>
                      <a:pt x="1" y="57"/>
                    </a:cubicBezTo>
                    <a:cubicBezTo>
                      <a:pt x="1" y="57"/>
                      <a:pt x="0" y="58"/>
                      <a:pt x="0" y="58"/>
                    </a:cubicBezTo>
                    <a:cubicBezTo>
                      <a:pt x="0" y="59"/>
                      <a:pt x="1" y="59"/>
                      <a:pt x="1" y="59"/>
                    </a:cubicBezTo>
                    <a:cubicBezTo>
                      <a:pt x="1" y="60"/>
                      <a:pt x="1" y="60"/>
                      <a:pt x="1" y="60"/>
                    </a:cubicBezTo>
                    <a:cubicBezTo>
                      <a:pt x="1" y="60"/>
                      <a:pt x="1" y="60"/>
                      <a:pt x="2" y="60"/>
                    </a:cubicBezTo>
                    <a:cubicBezTo>
                      <a:pt x="5" y="62"/>
                      <a:pt x="16" y="69"/>
                      <a:pt x="25" y="74"/>
                    </a:cubicBezTo>
                    <a:cubicBezTo>
                      <a:pt x="30" y="77"/>
                      <a:pt x="35" y="80"/>
                      <a:pt x="38" y="82"/>
                    </a:cubicBezTo>
                    <a:cubicBezTo>
                      <a:pt x="40" y="84"/>
                      <a:pt x="41" y="85"/>
                      <a:pt x="42" y="85"/>
                    </a:cubicBezTo>
                    <a:cubicBezTo>
                      <a:pt x="43" y="86"/>
                      <a:pt x="43"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5" y="85"/>
                      <a:pt x="45" y="85"/>
                      <a:pt x="45" y="85"/>
                    </a:cubicBezTo>
                    <a:cubicBezTo>
                      <a:pt x="43" y="85"/>
                      <a:pt x="43" y="85"/>
                      <a:pt x="43" y="85"/>
                    </a:cubicBezTo>
                    <a:cubicBezTo>
                      <a:pt x="43" y="86"/>
                      <a:pt x="44" y="86"/>
                      <a:pt x="44" y="86"/>
                    </a:cubicBezTo>
                    <a:cubicBezTo>
                      <a:pt x="45" y="85"/>
                      <a:pt x="45" y="85"/>
                      <a:pt x="45" y="85"/>
                    </a:cubicBezTo>
                    <a:cubicBezTo>
                      <a:pt x="43" y="85"/>
                      <a:pt x="43" y="85"/>
                      <a:pt x="43" y="85"/>
                    </a:cubicBezTo>
                    <a:cubicBezTo>
                      <a:pt x="45" y="85"/>
                      <a:pt x="45" y="85"/>
                      <a:pt x="45" y="85"/>
                    </a:cubicBezTo>
                    <a:cubicBezTo>
                      <a:pt x="44" y="84"/>
                      <a:pt x="44" y="84"/>
                      <a:pt x="44" y="84"/>
                    </a:cubicBezTo>
                    <a:cubicBezTo>
                      <a:pt x="43" y="85"/>
                      <a:pt x="43" y="85"/>
                      <a:pt x="43" y="85"/>
                    </a:cubicBezTo>
                    <a:cubicBezTo>
                      <a:pt x="45" y="85"/>
                      <a:pt x="45" y="85"/>
                      <a:pt x="45" y="85"/>
                    </a:cubicBezTo>
                    <a:cubicBezTo>
                      <a:pt x="44" y="84"/>
                      <a:pt x="44" y="84"/>
                      <a:pt x="44" y="84"/>
                    </a:cubicBezTo>
                    <a:cubicBezTo>
                      <a:pt x="45" y="85"/>
                      <a:pt x="45" y="85"/>
                      <a:pt x="45" y="85"/>
                    </a:cubicBezTo>
                    <a:cubicBezTo>
                      <a:pt x="45" y="84"/>
                      <a:pt x="45" y="84"/>
                      <a:pt x="45" y="84"/>
                    </a:cubicBezTo>
                    <a:cubicBezTo>
                      <a:pt x="4" y="65"/>
                      <a:pt x="4" y="65"/>
                      <a:pt x="4" y="65"/>
                    </a:cubicBezTo>
                    <a:cubicBezTo>
                      <a:pt x="4" y="65"/>
                      <a:pt x="3" y="65"/>
                      <a:pt x="2" y="66"/>
                    </a:cubicBezTo>
                    <a:cubicBezTo>
                      <a:pt x="2" y="67"/>
                      <a:pt x="2" y="68"/>
                      <a:pt x="3" y="68"/>
                    </a:cubicBezTo>
                    <a:cubicBezTo>
                      <a:pt x="43" y="93"/>
                      <a:pt x="43" y="93"/>
                      <a:pt x="43" y="93"/>
                    </a:cubicBezTo>
                    <a:cubicBezTo>
                      <a:pt x="44" y="92"/>
                      <a:pt x="44" y="92"/>
                      <a:pt x="44" y="92"/>
                    </a:cubicBezTo>
                    <a:cubicBezTo>
                      <a:pt x="43" y="91"/>
                      <a:pt x="43" y="91"/>
                      <a:pt x="43" y="91"/>
                    </a:cubicBezTo>
                    <a:cubicBezTo>
                      <a:pt x="44" y="92"/>
                      <a:pt x="44" y="92"/>
                      <a:pt x="44" y="92"/>
                    </a:cubicBezTo>
                    <a:cubicBezTo>
                      <a:pt x="44" y="91"/>
                      <a:pt x="44" y="91"/>
                      <a:pt x="44" y="91"/>
                    </a:cubicBezTo>
                    <a:cubicBezTo>
                      <a:pt x="43" y="91"/>
                      <a:pt x="43" y="91"/>
                      <a:pt x="43" y="91"/>
                    </a:cubicBezTo>
                    <a:cubicBezTo>
                      <a:pt x="44" y="92"/>
                      <a:pt x="44" y="92"/>
                      <a:pt x="44" y="92"/>
                    </a:cubicBezTo>
                    <a:cubicBezTo>
                      <a:pt x="44" y="91"/>
                      <a:pt x="44" y="91"/>
                      <a:pt x="44" y="91"/>
                    </a:cubicBezTo>
                    <a:cubicBezTo>
                      <a:pt x="44" y="92"/>
                      <a:pt x="44" y="92"/>
                      <a:pt x="44" y="92"/>
                    </a:cubicBezTo>
                    <a:cubicBezTo>
                      <a:pt x="44" y="91"/>
                      <a:pt x="44" y="91"/>
                      <a:pt x="44" y="91"/>
                    </a:cubicBezTo>
                    <a:cubicBezTo>
                      <a:pt x="44" y="91"/>
                      <a:pt x="44" y="91"/>
                      <a:pt x="44" y="91"/>
                    </a:cubicBezTo>
                    <a:cubicBezTo>
                      <a:pt x="44" y="92"/>
                      <a:pt x="44" y="92"/>
                      <a:pt x="44" y="92"/>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3" y="90"/>
                      <a:pt x="42" y="90"/>
                    </a:cubicBezTo>
                    <a:cubicBezTo>
                      <a:pt x="37" y="88"/>
                      <a:pt x="28" y="83"/>
                      <a:pt x="20" y="79"/>
                    </a:cubicBezTo>
                    <a:cubicBezTo>
                      <a:pt x="16" y="76"/>
                      <a:pt x="13" y="74"/>
                      <a:pt x="10" y="73"/>
                    </a:cubicBezTo>
                    <a:cubicBezTo>
                      <a:pt x="8" y="72"/>
                      <a:pt x="7" y="72"/>
                      <a:pt x="6" y="71"/>
                    </a:cubicBezTo>
                    <a:cubicBezTo>
                      <a:pt x="6" y="71"/>
                      <a:pt x="5" y="71"/>
                      <a:pt x="5" y="71"/>
                    </a:cubicBezTo>
                    <a:cubicBezTo>
                      <a:pt x="4" y="70"/>
                      <a:pt x="4" y="70"/>
                      <a:pt x="4" y="70"/>
                    </a:cubicBezTo>
                    <a:cubicBezTo>
                      <a:pt x="4" y="70"/>
                      <a:pt x="4" y="70"/>
                      <a:pt x="4" y="70"/>
                    </a:cubicBezTo>
                    <a:cubicBezTo>
                      <a:pt x="3" y="70"/>
                      <a:pt x="3" y="70"/>
                      <a:pt x="3" y="70"/>
                    </a:cubicBezTo>
                    <a:cubicBezTo>
                      <a:pt x="3" y="70"/>
                      <a:pt x="3" y="71"/>
                      <a:pt x="2" y="71"/>
                    </a:cubicBezTo>
                    <a:cubicBezTo>
                      <a:pt x="4" y="72"/>
                      <a:pt x="4" y="72"/>
                      <a:pt x="4" y="72"/>
                    </a:cubicBezTo>
                    <a:cubicBezTo>
                      <a:pt x="3" y="71"/>
                      <a:pt x="3" y="71"/>
                      <a:pt x="3" y="71"/>
                    </a:cubicBezTo>
                    <a:cubicBezTo>
                      <a:pt x="2" y="71"/>
                      <a:pt x="2" y="72"/>
                      <a:pt x="2" y="72"/>
                    </a:cubicBezTo>
                    <a:cubicBezTo>
                      <a:pt x="2" y="72"/>
                      <a:pt x="2" y="72"/>
                      <a:pt x="2" y="73"/>
                    </a:cubicBezTo>
                    <a:cubicBezTo>
                      <a:pt x="3" y="73"/>
                      <a:pt x="3" y="73"/>
                      <a:pt x="3" y="73"/>
                    </a:cubicBezTo>
                    <a:cubicBezTo>
                      <a:pt x="3" y="73"/>
                      <a:pt x="3" y="73"/>
                      <a:pt x="4" y="74"/>
                    </a:cubicBezTo>
                    <a:cubicBezTo>
                      <a:pt x="7" y="76"/>
                      <a:pt x="17" y="82"/>
                      <a:pt x="26" y="88"/>
                    </a:cubicBezTo>
                    <a:cubicBezTo>
                      <a:pt x="35" y="93"/>
                      <a:pt x="44" y="99"/>
                      <a:pt x="44" y="99"/>
                    </a:cubicBezTo>
                    <a:cubicBezTo>
                      <a:pt x="44" y="97"/>
                      <a:pt x="44" y="97"/>
                      <a:pt x="44" y="97"/>
                    </a:cubicBezTo>
                    <a:cubicBezTo>
                      <a:pt x="45" y="96"/>
                      <a:pt x="45" y="96"/>
                      <a:pt x="45" y="96"/>
                    </a:cubicBezTo>
                    <a:cubicBezTo>
                      <a:pt x="3" y="76"/>
                      <a:pt x="3" y="76"/>
                      <a:pt x="3" y="76"/>
                    </a:cubicBezTo>
                    <a:cubicBezTo>
                      <a:pt x="2" y="76"/>
                      <a:pt x="1" y="76"/>
                      <a:pt x="1" y="76"/>
                    </a:cubicBezTo>
                    <a:cubicBezTo>
                      <a:pt x="1" y="77"/>
                      <a:pt x="1" y="77"/>
                      <a:pt x="1" y="77"/>
                    </a:cubicBezTo>
                    <a:cubicBezTo>
                      <a:pt x="1" y="78"/>
                      <a:pt x="1" y="78"/>
                      <a:pt x="1" y="78"/>
                    </a:cubicBezTo>
                    <a:cubicBezTo>
                      <a:pt x="1" y="79"/>
                      <a:pt x="2" y="79"/>
                      <a:pt x="2" y="79"/>
                    </a:cubicBezTo>
                    <a:cubicBezTo>
                      <a:pt x="4" y="81"/>
                      <a:pt x="7" y="83"/>
                      <a:pt x="11" y="85"/>
                    </a:cubicBezTo>
                    <a:cubicBezTo>
                      <a:pt x="23" y="93"/>
                      <a:pt x="42" y="104"/>
                      <a:pt x="42" y="104"/>
                    </a:cubicBezTo>
                    <a:cubicBezTo>
                      <a:pt x="43" y="103"/>
                      <a:pt x="43" y="103"/>
                      <a:pt x="43" y="103"/>
                    </a:cubicBezTo>
                    <a:cubicBezTo>
                      <a:pt x="44" y="101"/>
                      <a:pt x="44" y="101"/>
                      <a:pt x="44" y="101"/>
                    </a:cubicBezTo>
                    <a:cubicBezTo>
                      <a:pt x="2" y="81"/>
                      <a:pt x="2" y="81"/>
                      <a:pt x="2" y="81"/>
                    </a:cubicBezTo>
                    <a:cubicBezTo>
                      <a:pt x="2" y="81"/>
                      <a:pt x="1" y="81"/>
                      <a:pt x="0" y="82"/>
                    </a:cubicBezTo>
                    <a:cubicBezTo>
                      <a:pt x="0" y="82"/>
                      <a:pt x="0" y="83"/>
                      <a:pt x="1" y="84"/>
                    </a:cubicBezTo>
                    <a:cubicBezTo>
                      <a:pt x="43" y="110"/>
                      <a:pt x="43" y="110"/>
                      <a:pt x="43" y="110"/>
                    </a:cubicBezTo>
                    <a:cubicBezTo>
                      <a:pt x="44" y="109"/>
                      <a:pt x="44" y="109"/>
                      <a:pt x="44" y="109"/>
                    </a:cubicBezTo>
                    <a:cubicBezTo>
                      <a:pt x="43" y="108"/>
                      <a:pt x="43" y="108"/>
                      <a:pt x="43" y="108"/>
                    </a:cubicBezTo>
                    <a:cubicBezTo>
                      <a:pt x="44" y="109"/>
                      <a:pt x="44" y="109"/>
                      <a:pt x="44" y="109"/>
                    </a:cubicBezTo>
                    <a:cubicBezTo>
                      <a:pt x="43" y="107"/>
                      <a:pt x="43" y="107"/>
                      <a:pt x="43" y="107"/>
                    </a:cubicBezTo>
                    <a:cubicBezTo>
                      <a:pt x="43" y="108"/>
                      <a:pt x="43" y="108"/>
                      <a:pt x="43" y="108"/>
                    </a:cubicBezTo>
                    <a:cubicBezTo>
                      <a:pt x="44" y="109"/>
                      <a:pt x="44" y="109"/>
                      <a:pt x="44" y="109"/>
                    </a:cubicBezTo>
                    <a:cubicBezTo>
                      <a:pt x="43" y="107"/>
                      <a:pt x="43" y="107"/>
                      <a:pt x="43" y="107"/>
                    </a:cubicBezTo>
                    <a:cubicBezTo>
                      <a:pt x="44" y="109"/>
                      <a:pt x="44" y="109"/>
                      <a:pt x="44" y="109"/>
                    </a:cubicBezTo>
                    <a:cubicBezTo>
                      <a:pt x="44" y="107"/>
                      <a:pt x="44" y="107"/>
                      <a:pt x="44" y="107"/>
                    </a:cubicBezTo>
                    <a:cubicBezTo>
                      <a:pt x="43" y="107"/>
                      <a:pt x="43" y="107"/>
                      <a:pt x="43" y="107"/>
                    </a:cubicBezTo>
                    <a:cubicBezTo>
                      <a:pt x="44" y="109"/>
                      <a:pt x="44" y="109"/>
                      <a:pt x="44" y="109"/>
                    </a:cubicBezTo>
                    <a:cubicBezTo>
                      <a:pt x="44" y="107"/>
                      <a:pt x="44" y="107"/>
                      <a:pt x="44" y="107"/>
                    </a:cubicBezTo>
                    <a:cubicBezTo>
                      <a:pt x="44" y="108"/>
                      <a:pt x="44" y="108"/>
                      <a:pt x="44" y="108"/>
                    </a:cubicBezTo>
                    <a:cubicBezTo>
                      <a:pt x="44" y="107"/>
                      <a:pt x="44" y="107"/>
                      <a:pt x="44" y="107"/>
                    </a:cubicBezTo>
                    <a:cubicBezTo>
                      <a:pt x="44" y="107"/>
                      <a:pt x="44" y="107"/>
                      <a:pt x="44" y="107"/>
                    </a:cubicBezTo>
                    <a:cubicBezTo>
                      <a:pt x="44" y="108"/>
                      <a:pt x="44" y="108"/>
                      <a:pt x="44" y="108"/>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3" y="107"/>
                      <a:pt x="42" y="106"/>
                    </a:cubicBezTo>
                    <a:cubicBezTo>
                      <a:pt x="37" y="104"/>
                      <a:pt x="28" y="100"/>
                      <a:pt x="20" y="95"/>
                    </a:cubicBezTo>
                    <a:cubicBezTo>
                      <a:pt x="16" y="93"/>
                      <a:pt x="12" y="92"/>
                      <a:pt x="9" y="90"/>
                    </a:cubicBezTo>
                    <a:cubicBezTo>
                      <a:pt x="7" y="89"/>
                      <a:pt x="6" y="89"/>
                      <a:pt x="5" y="88"/>
                    </a:cubicBezTo>
                    <a:cubicBezTo>
                      <a:pt x="4" y="88"/>
                      <a:pt x="4" y="88"/>
                      <a:pt x="4" y="88"/>
                    </a:cubicBezTo>
                    <a:cubicBezTo>
                      <a:pt x="3" y="88"/>
                      <a:pt x="3" y="88"/>
                      <a:pt x="2" y="88"/>
                    </a:cubicBezTo>
                    <a:cubicBezTo>
                      <a:pt x="2" y="88"/>
                      <a:pt x="2" y="88"/>
                      <a:pt x="2" y="88"/>
                    </a:cubicBezTo>
                    <a:cubicBezTo>
                      <a:pt x="2" y="88"/>
                      <a:pt x="1" y="88"/>
                      <a:pt x="1" y="88"/>
                    </a:cubicBezTo>
                    <a:cubicBezTo>
                      <a:pt x="1" y="89"/>
                      <a:pt x="1" y="90"/>
                      <a:pt x="2" y="90"/>
                    </a:cubicBezTo>
                    <a:cubicBezTo>
                      <a:pt x="42" y="116"/>
                      <a:pt x="42" y="116"/>
                      <a:pt x="42" y="116"/>
                    </a:cubicBezTo>
                    <a:cubicBezTo>
                      <a:pt x="43" y="115"/>
                      <a:pt x="43" y="115"/>
                      <a:pt x="43" y="115"/>
                    </a:cubicBezTo>
                    <a:cubicBezTo>
                      <a:pt x="42" y="114"/>
                      <a:pt x="42" y="114"/>
                      <a:pt x="42" y="114"/>
                    </a:cubicBezTo>
                    <a:cubicBezTo>
                      <a:pt x="43" y="115"/>
                      <a:pt x="43" y="115"/>
                      <a:pt x="43" y="115"/>
                    </a:cubicBezTo>
                    <a:cubicBezTo>
                      <a:pt x="43" y="113"/>
                      <a:pt x="43" y="113"/>
                      <a:pt x="43" y="113"/>
                    </a:cubicBezTo>
                    <a:cubicBezTo>
                      <a:pt x="42" y="113"/>
                      <a:pt x="42" y="113"/>
                      <a:pt x="42" y="114"/>
                    </a:cubicBezTo>
                    <a:cubicBezTo>
                      <a:pt x="43" y="115"/>
                      <a:pt x="43" y="115"/>
                      <a:pt x="43" y="115"/>
                    </a:cubicBezTo>
                    <a:cubicBezTo>
                      <a:pt x="43" y="113"/>
                      <a:pt x="43" y="113"/>
                      <a:pt x="43" y="113"/>
                    </a:cubicBezTo>
                    <a:cubicBezTo>
                      <a:pt x="43" y="115"/>
                      <a:pt x="43" y="115"/>
                      <a:pt x="43" y="115"/>
                    </a:cubicBezTo>
                    <a:cubicBezTo>
                      <a:pt x="43" y="113"/>
                      <a:pt x="43" y="113"/>
                      <a:pt x="43" y="113"/>
                    </a:cubicBezTo>
                    <a:cubicBezTo>
                      <a:pt x="43" y="113"/>
                      <a:pt x="43" y="113"/>
                      <a:pt x="43" y="113"/>
                    </a:cubicBezTo>
                    <a:cubicBezTo>
                      <a:pt x="43" y="115"/>
                      <a:pt x="43" y="115"/>
                      <a:pt x="43" y="115"/>
                    </a:cubicBezTo>
                    <a:cubicBezTo>
                      <a:pt x="43" y="113"/>
                      <a:pt x="43" y="113"/>
                      <a:pt x="43" y="113"/>
                    </a:cubicBezTo>
                    <a:cubicBezTo>
                      <a:pt x="43" y="114"/>
                      <a:pt x="43" y="114"/>
                      <a:pt x="43" y="114"/>
                    </a:cubicBezTo>
                    <a:cubicBezTo>
                      <a:pt x="43" y="113"/>
                      <a:pt x="43" y="113"/>
                      <a:pt x="43" y="113"/>
                    </a:cubicBezTo>
                    <a:cubicBezTo>
                      <a:pt x="43" y="113"/>
                      <a:pt x="43" y="113"/>
                      <a:pt x="43" y="113"/>
                    </a:cubicBezTo>
                    <a:cubicBezTo>
                      <a:pt x="43" y="114"/>
                      <a:pt x="43" y="114"/>
                      <a:pt x="43" y="114"/>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2" y="113"/>
                      <a:pt x="41" y="112"/>
                    </a:cubicBezTo>
                    <a:cubicBezTo>
                      <a:pt x="37" y="110"/>
                      <a:pt x="27" y="105"/>
                      <a:pt x="19" y="101"/>
                    </a:cubicBezTo>
                    <a:cubicBezTo>
                      <a:pt x="15" y="99"/>
                      <a:pt x="11" y="97"/>
                      <a:pt x="8" y="95"/>
                    </a:cubicBezTo>
                    <a:cubicBezTo>
                      <a:pt x="7" y="94"/>
                      <a:pt x="5" y="94"/>
                      <a:pt x="4" y="93"/>
                    </a:cubicBezTo>
                    <a:cubicBezTo>
                      <a:pt x="4" y="93"/>
                      <a:pt x="3" y="93"/>
                      <a:pt x="3" y="93"/>
                    </a:cubicBezTo>
                    <a:cubicBezTo>
                      <a:pt x="3" y="93"/>
                      <a:pt x="3" y="93"/>
                      <a:pt x="2" y="92"/>
                    </a:cubicBezTo>
                    <a:cubicBezTo>
                      <a:pt x="1" y="93"/>
                      <a:pt x="1" y="93"/>
                      <a:pt x="1" y="93"/>
                    </a:cubicBezTo>
                    <a:cubicBezTo>
                      <a:pt x="1" y="93"/>
                      <a:pt x="1" y="93"/>
                      <a:pt x="1" y="93"/>
                    </a:cubicBezTo>
                    <a:cubicBezTo>
                      <a:pt x="0" y="94"/>
                      <a:pt x="0" y="95"/>
                      <a:pt x="1" y="95"/>
                    </a:cubicBezTo>
                    <a:cubicBezTo>
                      <a:pt x="25" y="110"/>
                      <a:pt x="25" y="110"/>
                      <a:pt x="25" y="110"/>
                    </a:cubicBezTo>
                    <a:cubicBezTo>
                      <a:pt x="4" y="101"/>
                      <a:pt x="4" y="101"/>
                      <a:pt x="4" y="101"/>
                    </a:cubicBezTo>
                    <a:cubicBezTo>
                      <a:pt x="3" y="100"/>
                      <a:pt x="2" y="101"/>
                      <a:pt x="2" y="101"/>
                    </a:cubicBezTo>
                    <a:cubicBezTo>
                      <a:pt x="2" y="102"/>
                      <a:pt x="2" y="102"/>
                      <a:pt x="2" y="102"/>
                    </a:cubicBezTo>
                    <a:cubicBezTo>
                      <a:pt x="2" y="103"/>
                      <a:pt x="2" y="103"/>
                      <a:pt x="2" y="103"/>
                    </a:cubicBezTo>
                    <a:cubicBezTo>
                      <a:pt x="2" y="104"/>
                      <a:pt x="3" y="104"/>
                      <a:pt x="3" y="104"/>
                    </a:cubicBezTo>
                    <a:cubicBezTo>
                      <a:pt x="5" y="106"/>
                      <a:pt x="8" y="108"/>
                      <a:pt x="12" y="110"/>
                    </a:cubicBezTo>
                    <a:cubicBezTo>
                      <a:pt x="19" y="114"/>
                      <a:pt x="27" y="119"/>
                      <a:pt x="33" y="122"/>
                    </a:cubicBezTo>
                    <a:cubicBezTo>
                      <a:pt x="36" y="124"/>
                      <a:pt x="39" y="126"/>
                      <a:pt x="41" y="127"/>
                    </a:cubicBezTo>
                    <a:cubicBezTo>
                      <a:pt x="42" y="128"/>
                      <a:pt x="43" y="128"/>
                      <a:pt x="43" y="129"/>
                    </a:cubicBezTo>
                    <a:cubicBezTo>
                      <a:pt x="44" y="129"/>
                      <a:pt x="44" y="129"/>
                      <a:pt x="44" y="129"/>
                    </a:cubicBezTo>
                    <a:cubicBezTo>
                      <a:pt x="44" y="129"/>
                      <a:pt x="44" y="129"/>
                      <a:pt x="44" y="129"/>
                    </a:cubicBezTo>
                    <a:cubicBezTo>
                      <a:pt x="44" y="128"/>
                      <a:pt x="44" y="128"/>
                      <a:pt x="44" y="128"/>
                    </a:cubicBezTo>
                    <a:cubicBezTo>
                      <a:pt x="44" y="129"/>
                      <a:pt x="44" y="129"/>
                      <a:pt x="44" y="129"/>
                    </a:cubicBezTo>
                    <a:cubicBezTo>
                      <a:pt x="44" y="129"/>
                      <a:pt x="44" y="129"/>
                      <a:pt x="44" y="129"/>
                    </a:cubicBezTo>
                    <a:cubicBezTo>
                      <a:pt x="44" y="128"/>
                      <a:pt x="44" y="128"/>
                      <a:pt x="44" y="128"/>
                    </a:cubicBezTo>
                    <a:cubicBezTo>
                      <a:pt x="44" y="129"/>
                      <a:pt x="44" y="129"/>
                      <a:pt x="44" y="129"/>
                    </a:cubicBezTo>
                    <a:cubicBezTo>
                      <a:pt x="45" y="128"/>
                      <a:pt x="45" y="128"/>
                      <a:pt x="45" y="128"/>
                    </a:cubicBezTo>
                    <a:cubicBezTo>
                      <a:pt x="43" y="128"/>
                      <a:pt x="43" y="128"/>
                      <a:pt x="43" y="128"/>
                    </a:cubicBezTo>
                    <a:cubicBezTo>
                      <a:pt x="43" y="129"/>
                      <a:pt x="44" y="129"/>
                      <a:pt x="44" y="129"/>
                    </a:cubicBezTo>
                    <a:cubicBezTo>
                      <a:pt x="45" y="128"/>
                      <a:pt x="45" y="128"/>
                      <a:pt x="45" y="128"/>
                    </a:cubicBezTo>
                    <a:cubicBezTo>
                      <a:pt x="43" y="128"/>
                      <a:pt x="43" y="128"/>
                      <a:pt x="43" y="128"/>
                    </a:cubicBezTo>
                    <a:cubicBezTo>
                      <a:pt x="45" y="128"/>
                      <a:pt x="45" y="128"/>
                      <a:pt x="45" y="128"/>
                    </a:cubicBezTo>
                    <a:cubicBezTo>
                      <a:pt x="44" y="127"/>
                      <a:pt x="44" y="127"/>
                      <a:pt x="44" y="127"/>
                    </a:cubicBezTo>
                    <a:cubicBezTo>
                      <a:pt x="43" y="128"/>
                      <a:pt x="43" y="128"/>
                      <a:pt x="43" y="128"/>
                    </a:cubicBezTo>
                    <a:cubicBezTo>
                      <a:pt x="45" y="128"/>
                      <a:pt x="45" y="128"/>
                      <a:pt x="45" y="128"/>
                    </a:cubicBezTo>
                    <a:cubicBezTo>
                      <a:pt x="44" y="127"/>
                      <a:pt x="44" y="127"/>
                      <a:pt x="44" y="127"/>
                    </a:cubicBezTo>
                    <a:cubicBezTo>
                      <a:pt x="45" y="128"/>
                      <a:pt x="45" y="128"/>
                      <a:pt x="45" y="128"/>
                    </a:cubicBezTo>
                    <a:cubicBezTo>
                      <a:pt x="45" y="127"/>
                      <a:pt x="45" y="127"/>
                      <a:pt x="45" y="127"/>
                    </a:cubicBezTo>
                    <a:cubicBezTo>
                      <a:pt x="3" y="107"/>
                      <a:pt x="3" y="107"/>
                      <a:pt x="3" y="107"/>
                    </a:cubicBezTo>
                    <a:cubicBezTo>
                      <a:pt x="3" y="107"/>
                      <a:pt x="2" y="107"/>
                      <a:pt x="1" y="108"/>
                    </a:cubicBezTo>
                    <a:cubicBezTo>
                      <a:pt x="1" y="108"/>
                      <a:pt x="1" y="109"/>
                      <a:pt x="2" y="110"/>
                    </a:cubicBezTo>
                    <a:cubicBezTo>
                      <a:pt x="43" y="136"/>
                      <a:pt x="43" y="136"/>
                      <a:pt x="43" y="136"/>
                    </a:cubicBezTo>
                    <a:cubicBezTo>
                      <a:pt x="44" y="135"/>
                      <a:pt x="44" y="135"/>
                      <a:pt x="44" y="135"/>
                    </a:cubicBezTo>
                    <a:cubicBezTo>
                      <a:pt x="43" y="134"/>
                      <a:pt x="43" y="134"/>
                      <a:pt x="43" y="134"/>
                    </a:cubicBezTo>
                    <a:cubicBezTo>
                      <a:pt x="44" y="134"/>
                      <a:pt x="44" y="134"/>
                      <a:pt x="44" y="134"/>
                    </a:cubicBezTo>
                    <a:cubicBezTo>
                      <a:pt x="44" y="133"/>
                      <a:pt x="44" y="133"/>
                      <a:pt x="44" y="133"/>
                    </a:cubicBezTo>
                    <a:cubicBezTo>
                      <a:pt x="44" y="133"/>
                      <a:pt x="43" y="133"/>
                      <a:pt x="43" y="134"/>
                    </a:cubicBezTo>
                    <a:cubicBezTo>
                      <a:pt x="44" y="134"/>
                      <a:pt x="44" y="134"/>
                      <a:pt x="44" y="134"/>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4" y="134"/>
                      <a:pt x="44" y="134"/>
                      <a:pt x="44" y="134"/>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1" y="132"/>
                      <a:pt x="31" y="127"/>
                      <a:pt x="22" y="123"/>
                    </a:cubicBezTo>
                    <a:cubicBezTo>
                      <a:pt x="17" y="121"/>
                      <a:pt x="13" y="119"/>
                      <a:pt x="10" y="117"/>
                    </a:cubicBezTo>
                    <a:cubicBezTo>
                      <a:pt x="8" y="116"/>
                      <a:pt x="7" y="116"/>
                      <a:pt x="6" y="115"/>
                    </a:cubicBezTo>
                    <a:cubicBezTo>
                      <a:pt x="6" y="115"/>
                      <a:pt x="5" y="115"/>
                      <a:pt x="5" y="115"/>
                    </a:cubicBezTo>
                    <a:cubicBezTo>
                      <a:pt x="5" y="114"/>
                      <a:pt x="5" y="114"/>
                      <a:pt x="5" y="114"/>
                    </a:cubicBezTo>
                    <a:cubicBezTo>
                      <a:pt x="5" y="114"/>
                      <a:pt x="5" y="114"/>
                      <a:pt x="5" y="114"/>
                    </a:cubicBezTo>
                    <a:cubicBezTo>
                      <a:pt x="4" y="114"/>
                      <a:pt x="4" y="114"/>
                      <a:pt x="4" y="114"/>
                    </a:cubicBezTo>
                    <a:cubicBezTo>
                      <a:pt x="4" y="114"/>
                      <a:pt x="4" y="114"/>
                      <a:pt x="4" y="114"/>
                    </a:cubicBezTo>
                    <a:cubicBezTo>
                      <a:pt x="4" y="114"/>
                      <a:pt x="4" y="114"/>
                      <a:pt x="4" y="114"/>
                    </a:cubicBezTo>
                    <a:cubicBezTo>
                      <a:pt x="3" y="114"/>
                      <a:pt x="3" y="115"/>
                      <a:pt x="3" y="115"/>
                    </a:cubicBezTo>
                    <a:cubicBezTo>
                      <a:pt x="2" y="116"/>
                      <a:pt x="3" y="117"/>
                      <a:pt x="3" y="117"/>
                    </a:cubicBezTo>
                    <a:cubicBezTo>
                      <a:pt x="3" y="117"/>
                      <a:pt x="6" y="118"/>
                      <a:pt x="9" y="121"/>
                    </a:cubicBezTo>
                    <a:cubicBezTo>
                      <a:pt x="15" y="124"/>
                      <a:pt x="23" y="129"/>
                      <a:pt x="30" y="133"/>
                    </a:cubicBezTo>
                    <a:cubicBezTo>
                      <a:pt x="34" y="135"/>
                      <a:pt x="37" y="137"/>
                      <a:pt x="39" y="139"/>
                    </a:cubicBezTo>
                    <a:cubicBezTo>
                      <a:pt x="40" y="140"/>
                      <a:pt x="41" y="140"/>
                      <a:pt x="42"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3" y="141"/>
                      <a:pt x="43" y="141"/>
                      <a:pt x="43"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4" y="141"/>
                      <a:pt x="44" y="141"/>
                      <a:pt x="44" y="141"/>
                    </a:cubicBezTo>
                    <a:cubicBezTo>
                      <a:pt x="42" y="140"/>
                      <a:pt x="42" y="140"/>
                      <a:pt x="42" y="140"/>
                    </a:cubicBezTo>
                    <a:cubicBezTo>
                      <a:pt x="42" y="141"/>
                      <a:pt x="42" y="141"/>
                      <a:pt x="42" y="141"/>
                    </a:cubicBezTo>
                    <a:cubicBezTo>
                      <a:pt x="44" y="141"/>
                      <a:pt x="44" y="141"/>
                      <a:pt x="44" y="141"/>
                    </a:cubicBezTo>
                    <a:cubicBezTo>
                      <a:pt x="42" y="140"/>
                      <a:pt x="42" y="140"/>
                      <a:pt x="42" y="140"/>
                    </a:cubicBezTo>
                    <a:cubicBezTo>
                      <a:pt x="44" y="141"/>
                      <a:pt x="44" y="141"/>
                      <a:pt x="44" y="141"/>
                    </a:cubicBezTo>
                    <a:cubicBezTo>
                      <a:pt x="44" y="139"/>
                      <a:pt x="44" y="139"/>
                      <a:pt x="44" y="139"/>
                    </a:cubicBezTo>
                    <a:cubicBezTo>
                      <a:pt x="44" y="139"/>
                      <a:pt x="35" y="134"/>
                      <a:pt x="25" y="130"/>
                    </a:cubicBezTo>
                    <a:cubicBezTo>
                      <a:pt x="20" y="127"/>
                      <a:pt x="15" y="125"/>
                      <a:pt x="11" y="123"/>
                    </a:cubicBezTo>
                    <a:cubicBezTo>
                      <a:pt x="9" y="122"/>
                      <a:pt x="8" y="121"/>
                      <a:pt x="6" y="121"/>
                    </a:cubicBezTo>
                    <a:cubicBezTo>
                      <a:pt x="6" y="121"/>
                      <a:pt x="5" y="120"/>
                      <a:pt x="5" y="120"/>
                    </a:cubicBezTo>
                    <a:cubicBezTo>
                      <a:pt x="4" y="120"/>
                      <a:pt x="4" y="120"/>
                      <a:pt x="4" y="120"/>
                    </a:cubicBezTo>
                    <a:cubicBezTo>
                      <a:pt x="4" y="120"/>
                      <a:pt x="4" y="120"/>
                      <a:pt x="4" y="120"/>
                    </a:cubicBezTo>
                    <a:cubicBezTo>
                      <a:pt x="3" y="120"/>
                      <a:pt x="3" y="120"/>
                      <a:pt x="3" y="120"/>
                    </a:cubicBezTo>
                    <a:cubicBezTo>
                      <a:pt x="3" y="120"/>
                      <a:pt x="3" y="120"/>
                      <a:pt x="2" y="121"/>
                    </a:cubicBezTo>
                    <a:cubicBezTo>
                      <a:pt x="2" y="121"/>
                      <a:pt x="2" y="122"/>
                      <a:pt x="3" y="123"/>
                    </a:cubicBezTo>
                    <a:cubicBezTo>
                      <a:pt x="43" y="148"/>
                      <a:pt x="43" y="148"/>
                      <a:pt x="43" y="148"/>
                    </a:cubicBezTo>
                    <a:cubicBezTo>
                      <a:pt x="43" y="146"/>
                      <a:pt x="43" y="146"/>
                      <a:pt x="43" y="146"/>
                    </a:cubicBezTo>
                    <a:cubicBezTo>
                      <a:pt x="42" y="145"/>
                      <a:pt x="42" y="145"/>
                      <a:pt x="42" y="145"/>
                    </a:cubicBezTo>
                    <a:cubicBezTo>
                      <a:pt x="43" y="146"/>
                      <a:pt x="43" y="146"/>
                      <a:pt x="43" y="146"/>
                    </a:cubicBezTo>
                    <a:cubicBezTo>
                      <a:pt x="43" y="145"/>
                      <a:pt x="43" y="145"/>
                      <a:pt x="43" y="145"/>
                    </a:cubicBezTo>
                    <a:cubicBezTo>
                      <a:pt x="42" y="145"/>
                      <a:pt x="42" y="145"/>
                      <a:pt x="42" y="145"/>
                    </a:cubicBezTo>
                    <a:cubicBezTo>
                      <a:pt x="43" y="146"/>
                      <a:pt x="43" y="146"/>
                      <a:pt x="43" y="146"/>
                    </a:cubicBezTo>
                    <a:cubicBezTo>
                      <a:pt x="43" y="145"/>
                      <a:pt x="43" y="145"/>
                      <a:pt x="43" y="145"/>
                    </a:cubicBezTo>
                    <a:cubicBezTo>
                      <a:pt x="43" y="146"/>
                      <a:pt x="43" y="146"/>
                      <a:pt x="43" y="146"/>
                    </a:cubicBezTo>
                    <a:cubicBezTo>
                      <a:pt x="43" y="145"/>
                      <a:pt x="43" y="145"/>
                      <a:pt x="43" y="145"/>
                    </a:cubicBezTo>
                    <a:cubicBezTo>
                      <a:pt x="43" y="145"/>
                      <a:pt x="43" y="145"/>
                      <a:pt x="43" y="145"/>
                    </a:cubicBezTo>
                    <a:cubicBezTo>
                      <a:pt x="43" y="146"/>
                      <a:pt x="43" y="146"/>
                      <a:pt x="43" y="146"/>
                    </a:cubicBezTo>
                    <a:cubicBezTo>
                      <a:pt x="43" y="145"/>
                      <a:pt x="43" y="145"/>
                      <a:pt x="43" y="145"/>
                    </a:cubicBezTo>
                    <a:cubicBezTo>
                      <a:pt x="43" y="146"/>
                      <a:pt x="43" y="146"/>
                      <a:pt x="43" y="146"/>
                    </a:cubicBezTo>
                    <a:cubicBezTo>
                      <a:pt x="44" y="145"/>
                      <a:pt x="44" y="145"/>
                      <a:pt x="44" y="145"/>
                    </a:cubicBezTo>
                    <a:cubicBezTo>
                      <a:pt x="43" y="145"/>
                      <a:pt x="43" y="145"/>
                      <a:pt x="43" y="145"/>
                    </a:cubicBezTo>
                    <a:cubicBezTo>
                      <a:pt x="43" y="146"/>
                      <a:pt x="43" y="146"/>
                      <a:pt x="43" y="146"/>
                    </a:cubicBezTo>
                    <a:cubicBezTo>
                      <a:pt x="44" y="145"/>
                      <a:pt x="44" y="145"/>
                      <a:pt x="44" y="145"/>
                    </a:cubicBezTo>
                    <a:cubicBezTo>
                      <a:pt x="44" y="145"/>
                      <a:pt x="44" y="145"/>
                      <a:pt x="44" y="145"/>
                    </a:cubicBezTo>
                    <a:cubicBezTo>
                      <a:pt x="43" y="145"/>
                      <a:pt x="42" y="144"/>
                      <a:pt x="41" y="144"/>
                    </a:cubicBezTo>
                    <a:cubicBezTo>
                      <a:pt x="37" y="142"/>
                      <a:pt x="27" y="137"/>
                      <a:pt x="19" y="134"/>
                    </a:cubicBezTo>
                    <a:cubicBezTo>
                      <a:pt x="11" y="130"/>
                      <a:pt x="4" y="126"/>
                      <a:pt x="4" y="126"/>
                    </a:cubicBezTo>
                    <a:cubicBezTo>
                      <a:pt x="3" y="126"/>
                      <a:pt x="3" y="126"/>
                      <a:pt x="2" y="127"/>
                    </a:cubicBezTo>
                    <a:cubicBezTo>
                      <a:pt x="2" y="127"/>
                      <a:pt x="2" y="128"/>
                      <a:pt x="2" y="128"/>
                    </a:cubicBezTo>
                    <a:cubicBezTo>
                      <a:pt x="2" y="128"/>
                      <a:pt x="2" y="129"/>
                      <a:pt x="2" y="129"/>
                    </a:cubicBezTo>
                    <a:cubicBezTo>
                      <a:pt x="3" y="129"/>
                      <a:pt x="3" y="129"/>
                      <a:pt x="3" y="129"/>
                    </a:cubicBezTo>
                    <a:cubicBezTo>
                      <a:pt x="3" y="130"/>
                      <a:pt x="4" y="130"/>
                      <a:pt x="5" y="131"/>
                    </a:cubicBezTo>
                    <a:cubicBezTo>
                      <a:pt x="15" y="137"/>
                      <a:pt x="43" y="154"/>
                      <a:pt x="43" y="154"/>
                    </a:cubicBezTo>
                    <a:cubicBezTo>
                      <a:pt x="44" y="153"/>
                      <a:pt x="44" y="153"/>
                      <a:pt x="44" y="153"/>
                    </a:cubicBezTo>
                    <a:cubicBezTo>
                      <a:pt x="42" y="152"/>
                      <a:pt x="42" y="152"/>
                      <a:pt x="42" y="152"/>
                    </a:cubicBezTo>
                    <a:cubicBezTo>
                      <a:pt x="43" y="153"/>
                      <a:pt x="43" y="153"/>
                      <a:pt x="43" y="153"/>
                    </a:cubicBezTo>
                    <a:cubicBezTo>
                      <a:pt x="43" y="152"/>
                      <a:pt x="43" y="152"/>
                      <a:pt x="43" y="152"/>
                    </a:cubicBezTo>
                    <a:cubicBezTo>
                      <a:pt x="43" y="152"/>
                      <a:pt x="43" y="152"/>
                      <a:pt x="42" y="152"/>
                    </a:cubicBezTo>
                    <a:cubicBezTo>
                      <a:pt x="43" y="153"/>
                      <a:pt x="43" y="153"/>
                      <a:pt x="43" y="153"/>
                    </a:cubicBezTo>
                    <a:cubicBezTo>
                      <a:pt x="43" y="152"/>
                      <a:pt x="43" y="152"/>
                      <a:pt x="43" y="152"/>
                    </a:cubicBezTo>
                    <a:cubicBezTo>
                      <a:pt x="43" y="153"/>
                      <a:pt x="43" y="153"/>
                      <a:pt x="43" y="153"/>
                    </a:cubicBezTo>
                    <a:cubicBezTo>
                      <a:pt x="43" y="151"/>
                      <a:pt x="43" y="151"/>
                      <a:pt x="43" y="151"/>
                    </a:cubicBezTo>
                    <a:cubicBezTo>
                      <a:pt x="43" y="152"/>
                      <a:pt x="43" y="152"/>
                      <a:pt x="43" y="152"/>
                    </a:cubicBezTo>
                    <a:cubicBezTo>
                      <a:pt x="43" y="153"/>
                      <a:pt x="43" y="153"/>
                      <a:pt x="43" y="153"/>
                    </a:cubicBezTo>
                    <a:cubicBezTo>
                      <a:pt x="43" y="151"/>
                      <a:pt x="43" y="151"/>
                      <a:pt x="43" y="151"/>
                    </a:cubicBezTo>
                    <a:cubicBezTo>
                      <a:pt x="43" y="152"/>
                      <a:pt x="43" y="152"/>
                      <a:pt x="43" y="152"/>
                    </a:cubicBezTo>
                    <a:cubicBezTo>
                      <a:pt x="44" y="151"/>
                      <a:pt x="44" y="151"/>
                      <a:pt x="44" y="151"/>
                    </a:cubicBezTo>
                    <a:cubicBezTo>
                      <a:pt x="43" y="151"/>
                      <a:pt x="43" y="151"/>
                      <a:pt x="43" y="151"/>
                    </a:cubicBezTo>
                    <a:cubicBezTo>
                      <a:pt x="43" y="152"/>
                      <a:pt x="43" y="152"/>
                      <a:pt x="43" y="152"/>
                    </a:cubicBezTo>
                    <a:cubicBezTo>
                      <a:pt x="44" y="151"/>
                      <a:pt x="44" y="151"/>
                      <a:pt x="44" y="151"/>
                    </a:cubicBezTo>
                    <a:cubicBezTo>
                      <a:pt x="44" y="151"/>
                      <a:pt x="44" y="151"/>
                      <a:pt x="44" y="151"/>
                    </a:cubicBezTo>
                    <a:cubicBezTo>
                      <a:pt x="43" y="151"/>
                      <a:pt x="42" y="151"/>
                      <a:pt x="41" y="150"/>
                    </a:cubicBezTo>
                    <a:cubicBezTo>
                      <a:pt x="36" y="148"/>
                      <a:pt x="27" y="143"/>
                      <a:pt x="19" y="139"/>
                    </a:cubicBezTo>
                    <a:cubicBezTo>
                      <a:pt x="15" y="137"/>
                      <a:pt x="12" y="135"/>
                      <a:pt x="9" y="134"/>
                    </a:cubicBezTo>
                    <a:cubicBezTo>
                      <a:pt x="8" y="133"/>
                      <a:pt x="6" y="132"/>
                      <a:pt x="6" y="132"/>
                    </a:cubicBezTo>
                    <a:cubicBezTo>
                      <a:pt x="5" y="132"/>
                      <a:pt x="5" y="132"/>
                      <a:pt x="5" y="131"/>
                    </a:cubicBezTo>
                    <a:cubicBezTo>
                      <a:pt x="4" y="131"/>
                      <a:pt x="4" y="131"/>
                      <a:pt x="4" y="131"/>
                    </a:cubicBezTo>
                    <a:cubicBezTo>
                      <a:pt x="4" y="131"/>
                      <a:pt x="4" y="131"/>
                      <a:pt x="4" y="131"/>
                    </a:cubicBezTo>
                    <a:cubicBezTo>
                      <a:pt x="4" y="131"/>
                      <a:pt x="4" y="131"/>
                      <a:pt x="4" y="131"/>
                    </a:cubicBezTo>
                    <a:cubicBezTo>
                      <a:pt x="4" y="131"/>
                      <a:pt x="4" y="131"/>
                      <a:pt x="4" y="131"/>
                    </a:cubicBezTo>
                    <a:cubicBezTo>
                      <a:pt x="3" y="131"/>
                      <a:pt x="3" y="131"/>
                      <a:pt x="3" y="131"/>
                    </a:cubicBezTo>
                    <a:cubicBezTo>
                      <a:pt x="2" y="132"/>
                      <a:pt x="2" y="132"/>
                      <a:pt x="2" y="132"/>
                    </a:cubicBezTo>
                    <a:cubicBezTo>
                      <a:pt x="2" y="133"/>
                      <a:pt x="2" y="134"/>
                      <a:pt x="3" y="134"/>
                    </a:cubicBezTo>
                    <a:cubicBezTo>
                      <a:pt x="42" y="159"/>
                      <a:pt x="42" y="159"/>
                      <a:pt x="42" y="159"/>
                    </a:cubicBezTo>
                    <a:cubicBezTo>
                      <a:pt x="43" y="157"/>
                      <a:pt x="43" y="157"/>
                      <a:pt x="43" y="157"/>
                    </a:cubicBezTo>
                    <a:cubicBezTo>
                      <a:pt x="42" y="156"/>
                      <a:pt x="42" y="156"/>
                      <a:pt x="42" y="156"/>
                    </a:cubicBezTo>
                    <a:cubicBezTo>
                      <a:pt x="43" y="157"/>
                      <a:pt x="43" y="157"/>
                      <a:pt x="43" y="157"/>
                    </a:cubicBezTo>
                    <a:cubicBezTo>
                      <a:pt x="43" y="156"/>
                      <a:pt x="43" y="156"/>
                      <a:pt x="43" y="156"/>
                    </a:cubicBezTo>
                    <a:cubicBezTo>
                      <a:pt x="42" y="156"/>
                      <a:pt x="42" y="156"/>
                      <a:pt x="42" y="156"/>
                    </a:cubicBezTo>
                    <a:cubicBezTo>
                      <a:pt x="43" y="157"/>
                      <a:pt x="43" y="157"/>
                      <a:pt x="43" y="157"/>
                    </a:cubicBezTo>
                    <a:cubicBezTo>
                      <a:pt x="43" y="156"/>
                      <a:pt x="43" y="156"/>
                      <a:pt x="43" y="156"/>
                    </a:cubicBezTo>
                    <a:cubicBezTo>
                      <a:pt x="43" y="157"/>
                      <a:pt x="43" y="157"/>
                      <a:pt x="43" y="157"/>
                    </a:cubicBezTo>
                    <a:cubicBezTo>
                      <a:pt x="43" y="156"/>
                      <a:pt x="43" y="156"/>
                      <a:pt x="43" y="156"/>
                    </a:cubicBezTo>
                    <a:cubicBezTo>
                      <a:pt x="43" y="156"/>
                      <a:pt x="43" y="156"/>
                      <a:pt x="43" y="156"/>
                    </a:cubicBezTo>
                    <a:cubicBezTo>
                      <a:pt x="43" y="157"/>
                      <a:pt x="43" y="157"/>
                      <a:pt x="43" y="157"/>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2" y="155"/>
                      <a:pt x="41" y="155"/>
                    </a:cubicBezTo>
                    <a:cubicBezTo>
                      <a:pt x="36" y="153"/>
                      <a:pt x="28" y="149"/>
                      <a:pt x="20" y="145"/>
                    </a:cubicBezTo>
                    <a:cubicBezTo>
                      <a:pt x="16" y="143"/>
                      <a:pt x="12" y="141"/>
                      <a:pt x="9" y="139"/>
                    </a:cubicBezTo>
                    <a:cubicBezTo>
                      <a:pt x="8" y="139"/>
                      <a:pt x="7" y="138"/>
                      <a:pt x="6" y="138"/>
                    </a:cubicBezTo>
                    <a:cubicBezTo>
                      <a:pt x="5" y="137"/>
                      <a:pt x="5" y="137"/>
                      <a:pt x="5" y="137"/>
                    </a:cubicBezTo>
                    <a:cubicBezTo>
                      <a:pt x="4" y="137"/>
                      <a:pt x="4" y="137"/>
                      <a:pt x="4" y="137"/>
                    </a:cubicBezTo>
                    <a:cubicBezTo>
                      <a:pt x="4" y="137"/>
                      <a:pt x="4" y="137"/>
                      <a:pt x="4" y="137"/>
                    </a:cubicBezTo>
                    <a:cubicBezTo>
                      <a:pt x="3" y="137"/>
                      <a:pt x="3" y="137"/>
                      <a:pt x="3" y="137"/>
                    </a:cubicBezTo>
                    <a:cubicBezTo>
                      <a:pt x="3" y="137"/>
                      <a:pt x="3" y="137"/>
                      <a:pt x="2" y="138"/>
                    </a:cubicBezTo>
                    <a:cubicBezTo>
                      <a:pt x="2" y="138"/>
                      <a:pt x="2" y="138"/>
                      <a:pt x="2" y="139"/>
                    </a:cubicBezTo>
                    <a:cubicBezTo>
                      <a:pt x="2" y="139"/>
                      <a:pt x="3" y="139"/>
                      <a:pt x="3" y="140"/>
                    </a:cubicBezTo>
                    <a:cubicBezTo>
                      <a:pt x="3" y="140"/>
                      <a:pt x="6" y="141"/>
                      <a:pt x="9" y="143"/>
                    </a:cubicBezTo>
                    <a:cubicBezTo>
                      <a:pt x="15" y="147"/>
                      <a:pt x="24" y="152"/>
                      <a:pt x="31" y="157"/>
                    </a:cubicBezTo>
                    <a:cubicBezTo>
                      <a:pt x="35" y="159"/>
                      <a:pt x="38" y="161"/>
                      <a:pt x="40" y="162"/>
                    </a:cubicBezTo>
                    <a:cubicBezTo>
                      <a:pt x="41" y="163"/>
                      <a:pt x="42" y="164"/>
                      <a:pt x="43" y="164"/>
                    </a:cubicBezTo>
                    <a:cubicBezTo>
                      <a:pt x="43" y="165"/>
                      <a:pt x="43" y="165"/>
                      <a:pt x="43" y="165"/>
                    </a:cubicBezTo>
                    <a:cubicBezTo>
                      <a:pt x="43" y="165"/>
                      <a:pt x="43" y="165"/>
                      <a:pt x="43" y="165"/>
                    </a:cubicBezTo>
                    <a:cubicBezTo>
                      <a:pt x="44" y="164"/>
                      <a:pt x="44" y="164"/>
                      <a:pt x="44" y="164"/>
                    </a:cubicBezTo>
                    <a:cubicBezTo>
                      <a:pt x="43" y="165"/>
                      <a:pt x="43" y="165"/>
                      <a:pt x="43" y="165"/>
                    </a:cubicBezTo>
                    <a:cubicBezTo>
                      <a:pt x="43" y="165"/>
                      <a:pt x="43" y="165"/>
                      <a:pt x="43" y="165"/>
                    </a:cubicBezTo>
                    <a:cubicBezTo>
                      <a:pt x="44" y="164"/>
                      <a:pt x="44" y="164"/>
                      <a:pt x="44" y="164"/>
                    </a:cubicBezTo>
                    <a:cubicBezTo>
                      <a:pt x="43" y="165"/>
                      <a:pt x="43" y="165"/>
                      <a:pt x="43" y="165"/>
                    </a:cubicBezTo>
                    <a:cubicBezTo>
                      <a:pt x="45" y="164"/>
                      <a:pt x="45" y="164"/>
                      <a:pt x="45" y="164"/>
                    </a:cubicBezTo>
                    <a:cubicBezTo>
                      <a:pt x="43" y="164"/>
                      <a:pt x="43" y="164"/>
                      <a:pt x="43" y="164"/>
                    </a:cubicBezTo>
                    <a:cubicBezTo>
                      <a:pt x="43" y="165"/>
                      <a:pt x="43" y="165"/>
                      <a:pt x="43" y="165"/>
                    </a:cubicBezTo>
                    <a:cubicBezTo>
                      <a:pt x="45" y="164"/>
                      <a:pt x="45" y="164"/>
                      <a:pt x="45" y="164"/>
                    </a:cubicBezTo>
                    <a:cubicBezTo>
                      <a:pt x="43" y="164"/>
                      <a:pt x="43" y="164"/>
                      <a:pt x="43" y="164"/>
                    </a:cubicBezTo>
                    <a:cubicBezTo>
                      <a:pt x="45" y="164"/>
                      <a:pt x="45" y="164"/>
                      <a:pt x="45" y="164"/>
                    </a:cubicBezTo>
                    <a:cubicBezTo>
                      <a:pt x="43" y="163"/>
                      <a:pt x="43" y="163"/>
                      <a:pt x="43" y="163"/>
                    </a:cubicBezTo>
                    <a:cubicBezTo>
                      <a:pt x="43" y="164"/>
                      <a:pt x="43" y="164"/>
                      <a:pt x="43" y="164"/>
                    </a:cubicBezTo>
                    <a:cubicBezTo>
                      <a:pt x="45" y="164"/>
                      <a:pt x="45" y="164"/>
                      <a:pt x="45" y="164"/>
                    </a:cubicBezTo>
                    <a:cubicBezTo>
                      <a:pt x="43" y="163"/>
                      <a:pt x="43" y="163"/>
                      <a:pt x="43" y="163"/>
                    </a:cubicBezTo>
                    <a:cubicBezTo>
                      <a:pt x="45" y="164"/>
                      <a:pt x="45" y="164"/>
                      <a:pt x="45" y="164"/>
                    </a:cubicBezTo>
                    <a:cubicBezTo>
                      <a:pt x="45" y="163"/>
                      <a:pt x="45" y="163"/>
                      <a:pt x="45" y="163"/>
                    </a:cubicBezTo>
                    <a:cubicBezTo>
                      <a:pt x="4" y="144"/>
                      <a:pt x="4" y="144"/>
                      <a:pt x="4" y="144"/>
                    </a:cubicBezTo>
                    <a:cubicBezTo>
                      <a:pt x="3" y="144"/>
                      <a:pt x="2" y="144"/>
                      <a:pt x="2" y="145"/>
                    </a:cubicBezTo>
                    <a:cubicBezTo>
                      <a:pt x="1" y="145"/>
                      <a:pt x="2" y="146"/>
                      <a:pt x="2" y="147"/>
                    </a:cubicBezTo>
                    <a:cubicBezTo>
                      <a:pt x="21" y="158"/>
                      <a:pt x="21" y="158"/>
                      <a:pt x="21" y="158"/>
                    </a:cubicBezTo>
                    <a:cubicBezTo>
                      <a:pt x="4" y="150"/>
                      <a:pt x="4" y="150"/>
                      <a:pt x="4" y="150"/>
                    </a:cubicBezTo>
                    <a:cubicBezTo>
                      <a:pt x="3" y="150"/>
                      <a:pt x="2" y="150"/>
                      <a:pt x="2" y="150"/>
                    </a:cubicBezTo>
                    <a:cubicBezTo>
                      <a:pt x="2" y="151"/>
                      <a:pt x="2" y="151"/>
                      <a:pt x="2" y="151"/>
                    </a:cubicBezTo>
                    <a:cubicBezTo>
                      <a:pt x="2" y="152"/>
                      <a:pt x="2" y="152"/>
                      <a:pt x="2" y="152"/>
                    </a:cubicBezTo>
                    <a:cubicBezTo>
                      <a:pt x="2" y="153"/>
                      <a:pt x="3" y="153"/>
                      <a:pt x="3" y="153"/>
                    </a:cubicBezTo>
                    <a:cubicBezTo>
                      <a:pt x="5" y="155"/>
                      <a:pt x="8" y="157"/>
                      <a:pt x="12" y="159"/>
                    </a:cubicBezTo>
                    <a:cubicBezTo>
                      <a:pt x="24" y="167"/>
                      <a:pt x="43" y="178"/>
                      <a:pt x="43" y="178"/>
                    </a:cubicBezTo>
                    <a:cubicBezTo>
                      <a:pt x="43" y="176"/>
                      <a:pt x="43" y="176"/>
                      <a:pt x="43" y="176"/>
                    </a:cubicBezTo>
                    <a:cubicBezTo>
                      <a:pt x="42" y="176"/>
                      <a:pt x="42" y="176"/>
                      <a:pt x="42" y="176"/>
                    </a:cubicBezTo>
                    <a:cubicBezTo>
                      <a:pt x="43" y="176"/>
                      <a:pt x="43" y="176"/>
                      <a:pt x="43" y="176"/>
                    </a:cubicBezTo>
                    <a:cubicBezTo>
                      <a:pt x="43" y="175"/>
                      <a:pt x="43" y="175"/>
                      <a:pt x="43" y="175"/>
                    </a:cubicBezTo>
                    <a:cubicBezTo>
                      <a:pt x="43" y="175"/>
                      <a:pt x="42" y="175"/>
                      <a:pt x="42" y="176"/>
                    </a:cubicBezTo>
                    <a:cubicBezTo>
                      <a:pt x="43" y="176"/>
                      <a:pt x="43" y="176"/>
                      <a:pt x="43" y="176"/>
                    </a:cubicBezTo>
                    <a:cubicBezTo>
                      <a:pt x="43" y="175"/>
                      <a:pt x="43" y="175"/>
                      <a:pt x="43" y="175"/>
                    </a:cubicBezTo>
                    <a:cubicBezTo>
                      <a:pt x="43" y="176"/>
                      <a:pt x="43" y="176"/>
                      <a:pt x="43" y="176"/>
                    </a:cubicBezTo>
                    <a:cubicBezTo>
                      <a:pt x="43" y="175"/>
                      <a:pt x="43" y="175"/>
                      <a:pt x="43" y="175"/>
                    </a:cubicBezTo>
                    <a:cubicBezTo>
                      <a:pt x="43" y="175"/>
                      <a:pt x="43" y="175"/>
                      <a:pt x="43" y="175"/>
                    </a:cubicBezTo>
                    <a:cubicBezTo>
                      <a:pt x="43" y="176"/>
                      <a:pt x="43" y="176"/>
                      <a:pt x="43" y="176"/>
                    </a:cubicBezTo>
                    <a:cubicBezTo>
                      <a:pt x="43" y="175"/>
                      <a:pt x="43" y="175"/>
                      <a:pt x="43" y="175"/>
                    </a:cubicBezTo>
                    <a:cubicBezTo>
                      <a:pt x="43" y="176"/>
                      <a:pt x="43" y="176"/>
                      <a:pt x="43" y="176"/>
                    </a:cubicBezTo>
                    <a:cubicBezTo>
                      <a:pt x="43" y="175"/>
                      <a:pt x="43" y="175"/>
                      <a:pt x="43" y="175"/>
                    </a:cubicBezTo>
                    <a:cubicBezTo>
                      <a:pt x="43" y="175"/>
                      <a:pt x="43" y="175"/>
                      <a:pt x="43" y="175"/>
                    </a:cubicBezTo>
                    <a:cubicBezTo>
                      <a:pt x="43" y="176"/>
                      <a:pt x="43" y="176"/>
                      <a:pt x="43" y="176"/>
                    </a:cubicBezTo>
                    <a:cubicBezTo>
                      <a:pt x="43" y="175"/>
                      <a:pt x="43" y="175"/>
                      <a:pt x="43" y="175"/>
                    </a:cubicBezTo>
                    <a:cubicBezTo>
                      <a:pt x="43" y="175"/>
                      <a:pt x="42" y="175"/>
                      <a:pt x="41" y="174"/>
                    </a:cubicBezTo>
                    <a:cubicBezTo>
                      <a:pt x="37" y="172"/>
                      <a:pt x="27" y="167"/>
                      <a:pt x="19" y="163"/>
                    </a:cubicBezTo>
                    <a:cubicBezTo>
                      <a:pt x="15" y="161"/>
                      <a:pt x="11" y="159"/>
                      <a:pt x="8" y="158"/>
                    </a:cubicBezTo>
                    <a:cubicBezTo>
                      <a:pt x="7" y="157"/>
                      <a:pt x="6" y="157"/>
                      <a:pt x="5" y="156"/>
                    </a:cubicBezTo>
                    <a:cubicBezTo>
                      <a:pt x="5"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3" y="155"/>
                      <a:pt x="3" y="155"/>
                      <a:pt x="3" y="155"/>
                    </a:cubicBezTo>
                    <a:cubicBezTo>
                      <a:pt x="3" y="155"/>
                      <a:pt x="2" y="156"/>
                      <a:pt x="2" y="156"/>
                    </a:cubicBezTo>
                    <a:cubicBezTo>
                      <a:pt x="2" y="157"/>
                      <a:pt x="2" y="157"/>
                      <a:pt x="2" y="157"/>
                    </a:cubicBezTo>
                    <a:cubicBezTo>
                      <a:pt x="2" y="158"/>
                      <a:pt x="2" y="158"/>
                      <a:pt x="2" y="158"/>
                    </a:cubicBezTo>
                    <a:cubicBezTo>
                      <a:pt x="2" y="159"/>
                      <a:pt x="3" y="159"/>
                      <a:pt x="3" y="159"/>
                    </a:cubicBezTo>
                    <a:cubicBezTo>
                      <a:pt x="5" y="160"/>
                      <a:pt x="8" y="163"/>
                      <a:pt x="12" y="165"/>
                    </a:cubicBezTo>
                    <a:cubicBezTo>
                      <a:pt x="24" y="173"/>
                      <a:pt x="42" y="183"/>
                      <a:pt x="43" y="183"/>
                    </a:cubicBezTo>
                    <a:cubicBezTo>
                      <a:pt x="43" y="182"/>
                      <a:pt x="43" y="182"/>
                      <a:pt x="43" y="182"/>
                    </a:cubicBezTo>
                    <a:cubicBezTo>
                      <a:pt x="42" y="181"/>
                      <a:pt x="42" y="181"/>
                      <a:pt x="42" y="181"/>
                    </a:cubicBezTo>
                    <a:cubicBezTo>
                      <a:pt x="43" y="182"/>
                      <a:pt x="43" y="182"/>
                      <a:pt x="43" y="182"/>
                    </a:cubicBezTo>
                    <a:cubicBezTo>
                      <a:pt x="43" y="181"/>
                      <a:pt x="43" y="181"/>
                      <a:pt x="43" y="181"/>
                    </a:cubicBezTo>
                    <a:cubicBezTo>
                      <a:pt x="42" y="181"/>
                      <a:pt x="42" y="181"/>
                      <a:pt x="42" y="181"/>
                    </a:cubicBezTo>
                    <a:cubicBezTo>
                      <a:pt x="43" y="182"/>
                      <a:pt x="43" y="182"/>
                      <a:pt x="43" y="182"/>
                    </a:cubicBezTo>
                    <a:cubicBezTo>
                      <a:pt x="43" y="181"/>
                      <a:pt x="43" y="181"/>
                      <a:pt x="43" y="181"/>
                    </a:cubicBezTo>
                    <a:cubicBezTo>
                      <a:pt x="43" y="182"/>
                      <a:pt x="43" y="182"/>
                      <a:pt x="43" y="182"/>
                    </a:cubicBezTo>
                    <a:cubicBezTo>
                      <a:pt x="43" y="181"/>
                      <a:pt x="43" y="181"/>
                      <a:pt x="43" y="181"/>
                    </a:cubicBezTo>
                    <a:cubicBezTo>
                      <a:pt x="43" y="181"/>
                      <a:pt x="43" y="181"/>
                      <a:pt x="43" y="181"/>
                    </a:cubicBezTo>
                    <a:cubicBezTo>
                      <a:pt x="43" y="182"/>
                      <a:pt x="43" y="182"/>
                      <a:pt x="43" y="182"/>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2" y="180"/>
                      <a:pt x="39" y="179"/>
                      <a:pt x="35" y="177"/>
                    </a:cubicBezTo>
                    <a:cubicBezTo>
                      <a:pt x="30" y="174"/>
                      <a:pt x="22" y="170"/>
                      <a:pt x="16" y="167"/>
                    </a:cubicBezTo>
                    <a:cubicBezTo>
                      <a:pt x="13" y="165"/>
                      <a:pt x="10" y="164"/>
                      <a:pt x="8" y="163"/>
                    </a:cubicBezTo>
                    <a:cubicBezTo>
                      <a:pt x="6" y="162"/>
                      <a:pt x="5" y="162"/>
                      <a:pt x="5" y="162"/>
                    </a:cubicBezTo>
                    <a:cubicBezTo>
                      <a:pt x="4" y="161"/>
                      <a:pt x="4" y="161"/>
                      <a:pt x="4" y="161"/>
                    </a:cubicBezTo>
                    <a:cubicBezTo>
                      <a:pt x="3" y="161"/>
                      <a:pt x="3" y="161"/>
                      <a:pt x="3" y="161"/>
                    </a:cubicBezTo>
                    <a:cubicBezTo>
                      <a:pt x="2" y="161"/>
                      <a:pt x="2" y="161"/>
                      <a:pt x="2" y="161"/>
                    </a:cubicBezTo>
                    <a:cubicBezTo>
                      <a:pt x="2" y="161"/>
                      <a:pt x="2" y="161"/>
                      <a:pt x="1" y="162"/>
                    </a:cubicBezTo>
                    <a:cubicBezTo>
                      <a:pt x="1" y="162"/>
                      <a:pt x="1" y="163"/>
                      <a:pt x="1" y="163"/>
                    </a:cubicBezTo>
                    <a:cubicBezTo>
                      <a:pt x="1" y="163"/>
                      <a:pt x="1" y="164"/>
                      <a:pt x="2" y="164"/>
                    </a:cubicBezTo>
                    <a:cubicBezTo>
                      <a:pt x="2" y="164"/>
                      <a:pt x="4" y="165"/>
                      <a:pt x="8" y="168"/>
                    </a:cubicBezTo>
                    <a:cubicBezTo>
                      <a:pt x="14" y="171"/>
                      <a:pt x="23" y="177"/>
                      <a:pt x="31" y="181"/>
                    </a:cubicBezTo>
                    <a:cubicBezTo>
                      <a:pt x="35" y="184"/>
                      <a:pt x="38" y="186"/>
                      <a:pt x="41" y="187"/>
                    </a:cubicBezTo>
                    <a:cubicBezTo>
                      <a:pt x="42" y="188"/>
                      <a:pt x="43" y="189"/>
                      <a:pt x="43" y="189"/>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5" y="189"/>
                      <a:pt x="45" y="189"/>
                      <a:pt x="45" y="189"/>
                    </a:cubicBezTo>
                    <a:cubicBezTo>
                      <a:pt x="44" y="189"/>
                      <a:pt x="44" y="189"/>
                      <a:pt x="44" y="189"/>
                    </a:cubicBezTo>
                    <a:cubicBezTo>
                      <a:pt x="44" y="190"/>
                      <a:pt x="44" y="190"/>
                      <a:pt x="44" y="190"/>
                    </a:cubicBezTo>
                    <a:cubicBezTo>
                      <a:pt x="45" y="189"/>
                      <a:pt x="45" y="189"/>
                      <a:pt x="45" y="189"/>
                    </a:cubicBezTo>
                    <a:cubicBezTo>
                      <a:pt x="44" y="189"/>
                      <a:pt x="44" y="189"/>
                      <a:pt x="44" y="189"/>
                    </a:cubicBezTo>
                    <a:cubicBezTo>
                      <a:pt x="45" y="189"/>
                      <a:pt x="45" y="189"/>
                      <a:pt x="45" y="189"/>
                    </a:cubicBezTo>
                    <a:cubicBezTo>
                      <a:pt x="44" y="189"/>
                      <a:pt x="44" y="189"/>
                      <a:pt x="44" y="189"/>
                    </a:cubicBezTo>
                    <a:cubicBezTo>
                      <a:pt x="44" y="189"/>
                      <a:pt x="44" y="189"/>
                      <a:pt x="44" y="189"/>
                    </a:cubicBezTo>
                    <a:cubicBezTo>
                      <a:pt x="45" y="189"/>
                      <a:pt x="45" y="189"/>
                      <a:pt x="45" y="189"/>
                    </a:cubicBezTo>
                    <a:cubicBezTo>
                      <a:pt x="44" y="189"/>
                      <a:pt x="44" y="189"/>
                      <a:pt x="44" y="189"/>
                    </a:cubicBezTo>
                    <a:cubicBezTo>
                      <a:pt x="45" y="189"/>
                      <a:pt x="45" y="189"/>
                      <a:pt x="45" y="189"/>
                    </a:cubicBezTo>
                    <a:cubicBezTo>
                      <a:pt x="44" y="188"/>
                      <a:pt x="44" y="188"/>
                      <a:pt x="44" y="188"/>
                    </a:cubicBezTo>
                    <a:cubicBezTo>
                      <a:pt x="45" y="189"/>
                      <a:pt x="45" y="189"/>
                      <a:pt x="45" y="189"/>
                    </a:cubicBezTo>
                    <a:cubicBezTo>
                      <a:pt x="45" y="188"/>
                      <a:pt x="45" y="188"/>
                      <a:pt x="45" y="188"/>
                    </a:cubicBezTo>
                    <a:cubicBezTo>
                      <a:pt x="45" y="188"/>
                      <a:pt x="44" y="188"/>
                      <a:pt x="44" y="188"/>
                    </a:cubicBezTo>
                    <a:cubicBezTo>
                      <a:pt x="45" y="189"/>
                      <a:pt x="45" y="189"/>
                      <a:pt x="45" y="189"/>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5" y="189"/>
                      <a:pt x="45" y="189"/>
                      <a:pt x="45" y="189"/>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2" y="186"/>
                      <a:pt x="31" y="182"/>
                      <a:pt x="21" y="177"/>
                    </a:cubicBezTo>
                    <a:cubicBezTo>
                      <a:pt x="16" y="175"/>
                      <a:pt x="12" y="173"/>
                      <a:pt x="8" y="171"/>
                    </a:cubicBezTo>
                    <a:cubicBezTo>
                      <a:pt x="5" y="170"/>
                      <a:pt x="3" y="169"/>
                      <a:pt x="3" y="169"/>
                    </a:cubicBezTo>
                    <a:cubicBezTo>
                      <a:pt x="2" y="169"/>
                      <a:pt x="2" y="169"/>
                      <a:pt x="1" y="169"/>
                    </a:cubicBezTo>
                    <a:cubicBezTo>
                      <a:pt x="1" y="169"/>
                      <a:pt x="1" y="170"/>
                      <a:pt x="1" y="170"/>
                    </a:cubicBezTo>
                    <a:cubicBezTo>
                      <a:pt x="1" y="171"/>
                      <a:pt x="1" y="171"/>
                      <a:pt x="1" y="171"/>
                    </a:cubicBezTo>
                    <a:cubicBezTo>
                      <a:pt x="1" y="171"/>
                      <a:pt x="1" y="171"/>
                      <a:pt x="1" y="171"/>
                    </a:cubicBezTo>
                    <a:cubicBezTo>
                      <a:pt x="1" y="171"/>
                      <a:pt x="2" y="172"/>
                      <a:pt x="2" y="172"/>
                    </a:cubicBezTo>
                    <a:cubicBezTo>
                      <a:pt x="5" y="174"/>
                      <a:pt x="16" y="180"/>
                      <a:pt x="26" y="186"/>
                    </a:cubicBezTo>
                    <a:cubicBezTo>
                      <a:pt x="30" y="189"/>
                      <a:pt x="35" y="192"/>
                      <a:pt x="39" y="194"/>
                    </a:cubicBezTo>
                    <a:cubicBezTo>
                      <a:pt x="40" y="195"/>
                      <a:pt x="42" y="196"/>
                      <a:pt x="43" y="197"/>
                    </a:cubicBezTo>
                    <a:cubicBezTo>
                      <a:pt x="43" y="197"/>
                      <a:pt x="44" y="198"/>
                      <a:pt x="44" y="198"/>
                    </a:cubicBezTo>
                    <a:cubicBezTo>
                      <a:pt x="44" y="198"/>
                      <a:pt x="44" y="198"/>
                      <a:pt x="44" y="198"/>
                    </a:cubicBezTo>
                    <a:cubicBezTo>
                      <a:pt x="44" y="197"/>
                      <a:pt x="44" y="197"/>
                      <a:pt x="44" y="197"/>
                    </a:cubicBezTo>
                    <a:cubicBezTo>
                      <a:pt x="44" y="198"/>
                      <a:pt x="44" y="198"/>
                      <a:pt x="44" y="198"/>
                    </a:cubicBezTo>
                    <a:cubicBezTo>
                      <a:pt x="44" y="198"/>
                      <a:pt x="44" y="198"/>
                      <a:pt x="44" y="198"/>
                    </a:cubicBezTo>
                    <a:cubicBezTo>
                      <a:pt x="44" y="197"/>
                      <a:pt x="44" y="197"/>
                      <a:pt x="44" y="197"/>
                    </a:cubicBezTo>
                    <a:cubicBezTo>
                      <a:pt x="44" y="198"/>
                      <a:pt x="44" y="198"/>
                      <a:pt x="44" y="198"/>
                    </a:cubicBezTo>
                    <a:cubicBezTo>
                      <a:pt x="45" y="197"/>
                      <a:pt x="45" y="197"/>
                      <a:pt x="45" y="197"/>
                    </a:cubicBezTo>
                    <a:cubicBezTo>
                      <a:pt x="44" y="197"/>
                      <a:pt x="44" y="197"/>
                      <a:pt x="44" y="197"/>
                    </a:cubicBezTo>
                    <a:cubicBezTo>
                      <a:pt x="44" y="198"/>
                      <a:pt x="44" y="198"/>
                      <a:pt x="44" y="198"/>
                    </a:cubicBezTo>
                    <a:cubicBezTo>
                      <a:pt x="45" y="197"/>
                      <a:pt x="45" y="197"/>
                      <a:pt x="45" y="197"/>
                    </a:cubicBezTo>
                    <a:cubicBezTo>
                      <a:pt x="44" y="197"/>
                      <a:pt x="44" y="197"/>
                      <a:pt x="44" y="197"/>
                    </a:cubicBezTo>
                    <a:cubicBezTo>
                      <a:pt x="45" y="197"/>
                      <a:pt x="45" y="197"/>
                      <a:pt x="45" y="197"/>
                    </a:cubicBezTo>
                    <a:cubicBezTo>
                      <a:pt x="44" y="196"/>
                      <a:pt x="44" y="196"/>
                      <a:pt x="44" y="196"/>
                    </a:cubicBezTo>
                    <a:cubicBezTo>
                      <a:pt x="44" y="197"/>
                      <a:pt x="44" y="197"/>
                      <a:pt x="44" y="197"/>
                    </a:cubicBezTo>
                    <a:cubicBezTo>
                      <a:pt x="45" y="197"/>
                      <a:pt x="45" y="197"/>
                      <a:pt x="45" y="197"/>
                    </a:cubicBezTo>
                    <a:cubicBezTo>
                      <a:pt x="44" y="196"/>
                      <a:pt x="44" y="196"/>
                      <a:pt x="44" y="196"/>
                    </a:cubicBezTo>
                    <a:cubicBezTo>
                      <a:pt x="45" y="197"/>
                      <a:pt x="45" y="197"/>
                      <a:pt x="45" y="197"/>
                    </a:cubicBezTo>
                    <a:cubicBezTo>
                      <a:pt x="46" y="196"/>
                      <a:pt x="46" y="196"/>
                      <a:pt x="46" y="196"/>
                    </a:cubicBezTo>
                    <a:cubicBezTo>
                      <a:pt x="46" y="196"/>
                      <a:pt x="36" y="190"/>
                      <a:pt x="25" y="184"/>
                    </a:cubicBezTo>
                    <a:cubicBezTo>
                      <a:pt x="20" y="182"/>
                      <a:pt x="15" y="179"/>
                      <a:pt x="10" y="177"/>
                    </a:cubicBezTo>
                    <a:cubicBezTo>
                      <a:pt x="8" y="176"/>
                      <a:pt x="6" y="175"/>
                      <a:pt x="5" y="174"/>
                    </a:cubicBezTo>
                    <a:cubicBezTo>
                      <a:pt x="4" y="174"/>
                      <a:pt x="4" y="173"/>
                      <a:pt x="3" y="173"/>
                    </a:cubicBezTo>
                    <a:cubicBezTo>
                      <a:pt x="3" y="173"/>
                      <a:pt x="2" y="173"/>
                      <a:pt x="2" y="173"/>
                    </a:cubicBezTo>
                    <a:cubicBezTo>
                      <a:pt x="1" y="173"/>
                      <a:pt x="1" y="173"/>
                      <a:pt x="1" y="173"/>
                    </a:cubicBezTo>
                    <a:cubicBezTo>
                      <a:pt x="1" y="173"/>
                      <a:pt x="1" y="173"/>
                      <a:pt x="0" y="174"/>
                    </a:cubicBezTo>
                    <a:cubicBezTo>
                      <a:pt x="0" y="174"/>
                      <a:pt x="0" y="175"/>
                      <a:pt x="1" y="176"/>
                    </a:cubicBezTo>
                    <a:cubicBezTo>
                      <a:pt x="44" y="202"/>
                      <a:pt x="44" y="202"/>
                      <a:pt x="44" y="202"/>
                    </a:cubicBezTo>
                    <a:cubicBezTo>
                      <a:pt x="45" y="201"/>
                      <a:pt x="45" y="201"/>
                      <a:pt x="45" y="201"/>
                    </a:cubicBezTo>
                    <a:cubicBezTo>
                      <a:pt x="45" y="200"/>
                      <a:pt x="45" y="200"/>
                      <a:pt x="45" y="200"/>
                    </a:cubicBezTo>
                    <a:cubicBezTo>
                      <a:pt x="45" y="200"/>
                      <a:pt x="35" y="195"/>
                      <a:pt x="25" y="190"/>
                    </a:cubicBezTo>
                    <a:cubicBezTo>
                      <a:pt x="20" y="187"/>
                      <a:pt x="15" y="184"/>
                      <a:pt x="10" y="182"/>
                    </a:cubicBezTo>
                    <a:cubicBezTo>
                      <a:pt x="8" y="181"/>
                      <a:pt x="7" y="181"/>
                      <a:pt x="5" y="180"/>
                    </a:cubicBezTo>
                    <a:cubicBezTo>
                      <a:pt x="5" y="180"/>
                      <a:pt x="4" y="179"/>
                      <a:pt x="4" y="179"/>
                    </a:cubicBezTo>
                    <a:cubicBezTo>
                      <a:pt x="3" y="179"/>
                      <a:pt x="3" y="179"/>
                      <a:pt x="2" y="179"/>
                    </a:cubicBezTo>
                    <a:cubicBezTo>
                      <a:pt x="2" y="179"/>
                      <a:pt x="2" y="179"/>
                      <a:pt x="2" y="179"/>
                    </a:cubicBezTo>
                    <a:cubicBezTo>
                      <a:pt x="1" y="179"/>
                      <a:pt x="1" y="179"/>
                      <a:pt x="1" y="180"/>
                    </a:cubicBezTo>
                    <a:cubicBezTo>
                      <a:pt x="1" y="181"/>
                      <a:pt x="1" y="181"/>
                      <a:pt x="1" y="181"/>
                    </a:cubicBezTo>
                    <a:cubicBezTo>
                      <a:pt x="1" y="181"/>
                      <a:pt x="1" y="181"/>
                      <a:pt x="1" y="181"/>
                    </a:cubicBezTo>
                    <a:cubicBezTo>
                      <a:pt x="1" y="182"/>
                      <a:pt x="1" y="182"/>
                      <a:pt x="1" y="182"/>
                    </a:cubicBezTo>
                    <a:cubicBezTo>
                      <a:pt x="1" y="182"/>
                      <a:pt x="2" y="182"/>
                      <a:pt x="2" y="182"/>
                    </a:cubicBezTo>
                    <a:cubicBezTo>
                      <a:pt x="5" y="184"/>
                      <a:pt x="15" y="191"/>
                      <a:pt x="25" y="197"/>
                    </a:cubicBezTo>
                    <a:cubicBezTo>
                      <a:pt x="30" y="199"/>
                      <a:pt x="35" y="202"/>
                      <a:pt x="38" y="205"/>
                    </a:cubicBezTo>
                    <a:cubicBezTo>
                      <a:pt x="40" y="206"/>
                      <a:pt x="41" y="207"/>
                      <a:pt x="42" y="207"/>
                    </a:cubicBezTo>
                    <a:cubicBezTo>
                      <a:pt x="43" y="207"/>
                      <a:pt x="43" y="208"/>
                      <a:pt x="43" y="208"/>
                    </a:cubicBezTo>
                    <a:cubicBezTo>
                      <a:pt x="43" y="208"/>
                      <a:pt x="43" y="208"/>
                      <a:pt x="43" y="208"/>
                    </a:cubicBezTo>
                    <a:cubicBezTo>
                      <a:pt x="44" y="208"/>
                      <a:pt x="44" y="208"/>
                      <a:pt x="44" y="208"/>
                    </a:cubicBezTo>
                    <a:cubicBezTo>
                      <a:pt x="43" y="208"/>
                      <a:pt x="43" y="208"/>
                      <a:pt x="43" y="208"/>
                    </a:cubicBezTo>
                    <a:cubicBezTo>
                      <a:pt x="43" y="208"/>
                      <a:pt x="43" y="208"/>
                      <a:pt x="43" y="208"/>
                    </a:cubicBezTo>
                    <a:cubicBezTo>
                      <a:pt x="44" y="208"/>
                      <a:pt x="44" y="208"/>
                      <a:pt x="44" y="208"/>
                    </a:cubicBezTo>
                    <a:cubicBezTo>
                      <a:pt x="43" y="208"/>
                      <a:pt x="43" y="208"/>
                      <a:pt x="43" y="208"/>
                    </a:cubicBezTo>
                    <a:cubicBezTo>
                      <a:pt x="44" y="207"/>
                      <a:pt x="44" y="207"/>
                      <a:pt x="44" y="207"/>
                    </a:cubicBezTo>
                    <a:cubicBezTo>
                      <a:pt x="43" y="208"/>
                      <a:pt x="43" y="208"/>
                      <a:pt x="43" y="208"/>
                    </a:cubicBezTo>
                    <a:cubicBezTo>
                      <a:pt x="43" y="208"/>
                      <a:pt x="43" y="208"/>
                      <a:pt x="43" y="208"/>
                    </a:cubicBezTo>
                    <a:cubicBezTo>
                      <a:pt x="44" y="207"/>
                      <a:pt x="44" y="207"/>
                      <a:pt x="44" y="207"/>
                    </a:cubicBezTo>
                    <a:cubicBezTo>
                      <a:pt x="43" y="208"/>
                      <a:pt x="43" y="208"/>
                      <a:pt x="43" y="208"/>
                    </a:cubicBezTo>
                    <a:cubicBezTo>
                      <a:pt x="44" y="207"/>
                      <a:pt x="44" y="207"/>
                      <a:pt x="44" y="207"/>
                    </a:cubicBezTo>
                    <a:cubicBezTo>
                      <a:pt x="43" y="207"/>
                      <a:pt x="43" y="207"/>
                      <a:pt x="43" y="207"/>
                    </a:cubicBezTo>
                    <a:cubicBezTo>
                      <a:pt x="43" y="208"/>
                      <a:pt x="43" y="208"/>
                      <a:pt x="43" y="208"/>
                    </a:cubicBezTo>
                    <a:cubicBezTo>
                      <a:pt x="44" y="207"/>
                      <a:pt x="44" y="207"/>
                      <a:pt x="44" y="207"/>
                    </a:cubicBezTo>
                    <a:cubicBezTo>
                      <a:pt x="43" y="207"/>
                      <a:pt x="43" y="207"/>
                      <a:pt x="43" y="207"/>
                    </a:cubicBezTo>
                    <a:cubicBezTo>
                      <a:pt x="44" y="207"/>
                      <a:pt x="44" y="207"/>
                      <a:pt x="44" y="207"/>
                    </a:cubicBezTo>
                    <a:cubicBezTo>
                      <a:pt x="43" y="206"/>
                      <a:pt x="43" y="206"/>
                      <a:pt x="43" y="206"/>
                    </a:cubicBezTo>
                    <a:cubicBezTo>
                      <a:pt x="44" y="207"/>
                      <a:pt x="44" y="207"/>
                      <a:pt x="44" y="207"/>
                    </a:cubicBezTo>
                    <a:cubicBezTo>
                      <a:pt x="44" y="206"/>
                      <a:pt x="44" y="206"/>
                      <a:pt x="44" y="206"/>
                    </a:cubicBezTo>
                    <a:cubicBezTo>
                      <a:pt x="44" y="206"/>
                      <a:pt x="44" y="206"/>
                      <a:pt x="43" y="206"/>
                    </a:cubicBezTo>
                    <a:cubicBezTo>
                      <a:pt x="44" y="207"/>
                      <a:pt x="44" y="207"/>
                      <a:pt x="44" y="207"/>
                    </a:cubicBezTo>
                    <a:cubicBezTo>
                      <a:pt x="44" y="206"/>
                      <a:pt x="44" y="206"/>
                      <a:pt x="44" y="206"/>
                    </a:cubicBezTo>
                    <a:cubicBezTo>
                      <a:pt x="44" y="207"/>
                      <a:pt x="44" y="207"/>
                      <a:pt x="44" y="207"/>
                    </a:cubicBezTo>
                    <a:cubicBezTo>
                      <a:pt x="44" y="206"/>
                      <a:pt x="44" y="206"/>
                      <a:pt x="44" y="206"/>
                    </a:cubicBezTo>
                    <a:cubicBezTo>
                      <a:pt x="44" y="206"/>
                      <a:pt x="44" y="206"/>
                      <a:pt x="44" y="206"/>
                    </a:cubicBezTo>
                    <a:cubicBezTo>
                      <a:pt x="44" y="207"/>
                      <a:pt x="44" y="207"/>
                      <a:pt x="44" y="207"/>
                    </a:cubicBezTo>
                    <a:cubicBezTo>
                      <a:pt x="44" y="206"/>
                      <a:pt x="44" y="206"/>
                      <a:pt x="44" y="206"/>
                    </a:cubicBezTo>
                    <a:cubicBezTo>
                      <a:pt x="44" y="207"/>
                      <a:pt x="44" y="207"/>
                      <a:pt x="44" y="207"/>
                    </a:cubicBezTo>
                    <a:cubicBezTo>
                      <a:pt x="45" y="206"/>
                      <a:pt x="45" y="206"/>
                      <a:pt x="45" y="206"/>
                    </a:cubicBezTo>
                    <a:cubicBezTo>
                      <a:pt x="44" y="206"/>
                      <a:pt x="44" y="206"/>
                      <a:pt x="44" y="206"/>
                    </a:cubicBezTo>
                    <a:cubicBezTo>
                      <a:pt x="44" y="207"/>
                      <a:pt x="44" y="207"/>
                      <a:pt x="44" y="207"/>
                    </a:cubicBezTo>
                    <a:cubicBezTo>
                      <a:pt x="45" y="206"/>
                      <a:pt x="45" y="206"/>
                      <a:pt x="45" y="206"/>
                    </a:cubicBezTo>
                    <a:cubicBezTo>
                      <a:pt x="45" y="206"/>
                      <a:pt x="45" y="206"/>
                      <a:pt x="45" y="206"/>
                    </a:cubicBezTo>
                    <a:cubicBezTo>
                      <a:pt x="45" y="206"/>
                      <a:pt x="44" y="205"/>
                      <a:pt x="42" y="205"/>
                    </a:cubicBezTo>
                    <a:cubicBezTo>
                      <a:pt x="38" y="203"/>
                      <a:pt x="29" y="198"/>
                      <a:pt x="20" y="194"/>
                    </a:cubicBezTo>
                    <a:cubicBezTo>
                      <a:pt x="16" y="192"/>
                      <a:pt x="12" y="191"/>
                      <a:pt x="9" y="189"/>
                    </a:cubicBezTo>
                    <a:cubicBezTo>
                      <a:pt x="8" y="189"/>
                      <a:pt x="6" y="188"/>
                      <a:pt x="5" y="188"/>
                    </a:cubicBezTo>
                    <a:cubicBezTo>
                      <a:pt x="5" y="187"/>
                      <a:pt x="5" y="187"/>
                      <a:pt x="4" y="187"/>
                    </a:cubicBezTo>
                    <a:cubicBezTo>
                      <a:pt x="4" y="187"/>
                      <a:pt x="4" y="187"/>
                      <a:pt x="4" y="187"/>
                    </a:cubicBezTo>
                    <a:cubicBezTo>
                      <a:pt x="3" y="187"/>
                      <a:pt x="3" y="187"/>
                      <a:pt x="3" y="187"/>
                    </a:cubicBezTo>
                    <a:cubicBezTo>
                      <a:pt x="3" y="187"/>
                      <a:pt x="3" y="187"/>
                      <a:pt x="3" y="187"/>
                    </a:cubicBezTo>
                    <a:cubicBezTo>
                      <a:pt x="2" y="187"/>
                      <a:pt x="2" y="187"/>
                      <a:pt x="2" y="188"/>
                    </a:cubicBezTo>
                    <a:cubicBezTo>
                      <a:pt x="1" y="188"/>
                      <a:pt x="2" y="189"/>
                      <a:pt x="2" y="190"/>
                    </a:cubicBezTo>
                    <a:cubicBezTo>
                      <a:pt x="43" y="215"/>
                      <a:pt x="43" y="215"/>
                      <a:pt x="43" y="215"/>
                    </a:cubicBezTo>
                    <a:cubicBezTo>
                      <a:pt x="44" y="214"/>
                      <a:pt x="44" y="214"/>
                      <a:pt x="44" y="214"/>
                    </a:cubicBezTo>
                    <a:cubicBezTo>
                      <a:pt x="44" y="212"/>
                      <a:pt x="44" y="212"/>
                      <a:pt x="44" y="212"/>
                    </a:cubicBezTo>
                    <a:cubicBezTo>
                      <a:pt x="44" y="212"/>
                      <a:pt x="34" y="207"/>
                      <a:pt x="24" y="202"/>
                    </a:cubicBezTo>
                    <a:cubicBezTo>
                      <a:pt x="19" y="200"/>
                      <a:pt x="14" y="197"/>
                      <a:pt x="10" y="196"/>
                    </a:cubicBezTo>
                    <a:cubicBezTo>
                      <a:pt x="8" y="195"/>
                      <a:pt x="6" y="194"/>
                      <a:pt x="5" y="193"/>
                    </a:cubicBezTo>
                    <a:cubicBezTo>
                      <a:pt x="4" y="193"/>
                      <a:pt x="4" y="193"/>
                      <a:pt x="3" y="193"/>
                    </a:cubicBezTo>
                    <a:cubicBezTo>
                      <a:pt x="3" y="192"/>
                      <a:pt x="2" y="192"/>
                      <a:pt x="2" y="192"/>
                    </a:cubicBezTo>
                    <a:cubicBezTo>
                      <a:pt x="1" y="192"/>
                      <a:pt x="1" y="192"/>
                      <a:pt x="1" y="192"/>
                    </a:cubicBezTo>
                    <a:cubicBezTo>
                      <a:pt x="1" y="192"/>
                      <a:pt x="1" y="193"/>
                      <a:pt x="1" y="193"/>
                    </a:cubicBezTo>
                    <a:cubicBezTo>
                      <a:pt x="0" y="194"/>
                      <a:pt x="0" y="195"/>
                      <a:pt x="1" y="195"/>
                    </a:cubicBezTo>
                    <a:cubicBezTo>
                      <a:pt x="44" y="222"/>
                      <a:pt x="44" y="222"/>
                      <a:pt x="44" y="222"/>
                    </a:cubicBezTo>
                    <a:cubicBezTo>
                      <a:pt x="45" y="221"/>
                      <a:pt x="45" y="221"/>
                      <a:pt x="45" y="221"/>
                    </a:cubicBezTo>
                    <a:cubicBezTo>
                      <a:pt x="46" y="220"/>
                      <a:pt x="46" y="220"/>
                      <a:pt x="46" y="220"/>
                    </a:cubicBezTo>
                    <a:cubicBezTo>
                      <a:pt x="46" y="220"/>
                      <a:pt x="36" y="214"/>
                      <a:pt x="26" y="209"/>
                    </a:cubicBezTo>
                    <a:cubicBezTo>
                      <a:pt x="21" y="206"/>
                      <a:pt x="16" y="204"/>
                      <a:pt x="11" y="202"/>
                    </a:cubicBezTo>
                    <a:cubicBezTo>
                      <a:pt x="9" y="201"/>
                      <a:pt x="8" y="200"/>
                      <a:pt x="6" y="199"/>
                    </a:cubicBezTo>
                    <a:cubicBezTo>
                      <a:pt x="6" y="199"/>
                      <a:pt x="5" y="199"/>
                      <a:pt x="5" y="198"/>
                    </a:cubicBezTo>
                    <a:cubicBezTo>
                      <a:pt x="4" y="198"/>
                      <a:pt x="4" y="198"/>
                      <a:pt x="4" y="198"/>
                    </a:cubicBezTo>
                    <a:cubicBezTo>
                      <a:pt x="4" y="198"/>
                      <a:pt x="4" y="198"/>
                      <a:pt x="3" y="198"/>
                    </a:cubicBezTo>
                    <a:cubicBezTo>
                      <a:pt x="3" y="198"/>
                      <a:pt x="3" y="198"/>
                      <a:pt x="3" y="198"/>
                    </a:cubicBezTo>
                    <a:cubicBezTo>
                      <a:pt x="3" y="198"/>
                      <a:pt x="2" y="198"/>
                      <a:pt x="2" y="199"/>
                    </a:cubicBezTo>
                    <a:cubicBezTo>
                      <a:pt x="2" y="200"/>
                      <a:pt x="2" y="200"/>
                      <a:pt x="3" y="201"/>
                    </a:cubicBezTo>
                    <a:cubicBezTo>
                      <a:pt x="44" y="227"/>
                      <a:pt x="44" y="227"/>
                      <a:pt x="44" y="227"/>
                    </a:cubicBezTo>
                    <a:cubicBezTo>
                      <a:pt x="45" y="226"/>
                      <a:pt x="45" y="226"/>
                      <a:pt x="45" y="226"/>
                    </a:cubicBezTo>
                    <a:cubicBezTo>
                      <a:pt x="44" y="225"/>
                      <a:pt x="44" y="225"/>
                      <a:pt x="44" y="225"/>
                    </a:cubicBezTo>
                    <a:cubicBezTo>
                      <a:pt x="45" y="226"/>
                      <a:pt x="45" y="226"/>
                      <a:pt x="45" y="226"/>
                    </a:cubicBezTo>
                    <a:cubicBezTo>
                      <a:pt x="45" y="224"/>
                      <a:pt x="45" y="224"/>
                      <a:pt x="45" y="224"/>
                    </a:cubicBezTo>
                    <a:cubicBezTo>
                      <a:pt x="45" y="224"/>
                      <a:pt x="45" y="224"/>
                      <a:pt x="44" y="225"/>
                    </a:cubicBezTo>
                    <a:cubicBezTo>
                      <a:pt x="45" y="226"/>
                      <a:pt x="45" y="226"/>
                      <a:pt x="45" y="226"/>
                    </a:cubicBezTo>
                    <a:cubicBezTo>
                      <a:pt x="45" y="224"/>
                      <a:pt x="45" y="224"/>
                      <a:pt x="45" y="224"/>
                    </a:cubicBezTo>
                    <a:cubicBezTo>
                      <a:pt x="45" y="226"/>
                      <a:pt x="45" y="226"/>
                      <a:pt x="45" y="226"/>
                    </a:cubicBezTo>
                    <a:cubicBezTo>
                      <a:pt x="46" y="224"/>
                      <a:pt x="46" y="224"/>
                      <a:pt x="46" y="224"/>
                    </a:cubicBezTo>
                    <a:cubicBezTo>
                      <a:pt x="46" y="224"/>
                      <a:pt x="46" y="224"/>
                      <a:pt x="45" y="224"/>
                    </a:cubicBezTo>
                    <a:cubicBezTo>
                      <a:pt x="45" y="226"/>
                      <a:pt x="45" y="226"/>
                      <a:pt x="45" y="226"/>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5" y="224"/>
                      <a:pt x="45" y="224"/>
                      <a:pt x="43" y="223"/>
                    </a:cubicBezTo>
                    <a:cubicBezTo>
                      <a:pt x="39" y="221"/>
                      <a:pt x="29" y="216"/>
                      <a:pt x="20" y="212"/>
                    </a:cubicBezTo>
                    <a:cubicBezTo>
                      <a:pt x="16" y="209"/>
                      <a:pt x="11" y="207"/>
                      <a:pt x="8" y="206"/>
                    </a:cubicBezTo>
                    <a:cubicBezTo>
                      <a:pt x="7" y="205"/>
                      <a:pt x="5" y="204"/>
                      <a:pt x="4" y="204"/>
                    </a:cubicBezTo>
                    <a:cubicBezTo>
                      <a:pt x="4" y="204"/>
                      <a:pt x="3" y="204"/>
                      <a:pt x="3" y="203"/>
                    </a:cubicBezTo>
                    <a:cubicBezTo>
                      <a:pt x="2" y="203"/>
                      <a:pt x="2" y="203"/>
                      <a:pt x="2" y="203"/>
                    </a:cubicBezTo>
                    <a:cubicBezTo>
                      <a:pt x="1" y="203"/>
                      <a:pt x="1" y="203"/>
                      <a:pt x="1" y="203"/>
                    </a:cubicBezTo>
                    <a:cubicBezTo>
                      <a:pt x="1" y="203"/>
                      <a:pt x="0" y="203"/>
                      <a:pt x="0" y="204"/>
                    </a:cubicBezTo>
                    <a:cubicBezTo>
                      <a:pt x="0" y="204"/>
                      <a:pt x="0" y="205"/>
                      <a:pt x="0" y="205"/>
                    </a:cubicBezTo>
                    <a:cubicBezTo>
                      <a:pt x="0" y="205"/>
                      <a:pt x="0" y="206"/>
                      <a:pt x="1" y="206"/>
                    </a:cubicBezTo>
                    <a:cubicBezTo>
                      <a:pt x="1" y="206"/>
                      <a:pt x="3" y="207"/>
                      <a:pt x="7" y="210"/>
                    </a:cubicBezTo>
                    <a:cubicBezTo>
                      <a:pt x="13" y="213"/>
                      <a:pt x="22" y="219"/>
                      <a:pt x="29" y="223"/>
                    </a:cubicBezTo>
                    <a:cubicBezTo>
                      <a:pt x="33" y="226"/>
                      <a:pt x="36" y="228"/>
                      <a:pt x="39" y="229"/>
                    </a:cubicBezTo>
                    <a:cubicBezTo>
                      <a:pt x="40" y="230"/>
                      <a:pt x="41" y="231"/>
                      <a:pt x="41" y="231"/>
                    </a:cubicBezTo>
                    <a:cubicBezTo>
                      <a:pt x="42" y="232"/>
                      <a:pt x="42" y="232"/>
                      <a:pt x="42" y="232"/>
                    </a:cubicBezTo>
                    <a:cubicBezTo>
                      <a:pt x="42" y="232"/>
                      <a:pt x="42" y="232"/>
                      <a:pt x="42" y="232"/>
                    </a:cubicBezTo>
                    <a:cubicBezTo>
                      <a:pt x="42" y="232"/>
                      <a:pt x="42" y="232"/>
                      <a:pt x="42" y="232"/>
                    </a:cubicBezTo>
                    <a:cubicBezTo>
                      <a:pt x="43" y="231"/>
                      <a:pt x="43" y="231"/>
                      <a:pt x="43" y="231"/>
                    </a:cubicBezTo>
                    <a:cubicBezTo>
                      <a:pt x="42" y="232"/>
                      <a:pt x="42" y="232"/>
                      <a:pt x="42" y="232"/>
                    </a:cubicBezTo>
                    <a:cubicBezTo>
                      <a:pt x="42" y="232"/>
                      <a:pt x="42" y="232"/>
                      <a:pt x="42" y="232"/>
                    </a:cubicBezTo>
                    <a:cubicBezTo>
                      <a:pt x="43" y="231"/>
                      <a:pt x="43" y="231"/>
                      <a:pt x="43" y="231"/>
                    </a:cubicBezTo>
                    <a:cubicBezTo>
                      <a:pt x="42" y="232"/>
                      <a:pt x="42" y="232"/>
                      <a:pt x="42" y="232"/>
                    </a:cubicBezTo>
                    <a:cubicBezTo>
                      <a:pt x="43" y="231"/>
                      <a:pt x="43" y="231"/>
                      <a:pt x="43" y="231"/>
                    </a:cubicBezTo>
                    <a:cubicBezTo>
                      <a:pt x="42" y="231"/>
                      <a:pt x="42" y="231"/>
                      <a:pt x="42" y="231"/>
                    </a:cubicBezTo>
                    <a:cubicBezTo>
                      <a:pt x="42" y="231"/>
                      <a:pt x="42" y="231"/>
                      <a:pt x="42" y="232"/>
                    </a:cubicBezTo>
                    <a:cubicBezTo>
                      <a:pt x="43" y="231"/>
                      <a:pt x="43" y="231"/>
                      <a:pt x="43" y="231"/>
                    </a:cubicBezTo>
                    <a:cubicBezTo>
                      <a:pt x="42" y="231"/>
                      <a:pt x="42" y="231"/>
                      <a:pt x="42" y="231"/>
                    </a:cubicBezTo>
                    <a:cubicBezTo>
                      <a:pt x="43" y="231"/>
                      <a:pt x="43" y="231"/>
                      <a:pt x="43" y="231"/>
                    </a:cubicBezTo>
                    <a:cubicBezTo>
                      <a:pt x="42" y="230"/>
                      <a:pt x="42" y="230"/>
                      <a:pt x="42" y="230"/>
                    </a:cubicBezTo>
                    <a:cubicBezTo>
                      <a:pt x="42" y="231"/>
                      <a:pt x="42" y="231"/>
                      <a:pt x="42" y="231"/>
                    </a:cubicBezTo>
                    <a:cubicBezTo>
                      <a:pt x="43" y="231"/>
                      <a:pt x="43" y="231"/>
                      <a:pt x="43" y="231"/>
                    </a:cubicBezTo>
                    <a:cubicBezTo>
                      <a:pt x="42" y="230"/>
                      <a:pt x="42" y="230"/>
                      <a:pt x="42" y="230"/>
                    </a:cubicBezTo>
                    <a:cubicBezTo>
                      <a:pt x="43" y="231"/>
                      <a:pt x="43" y="231"/>
                      <a:pt x="43" y="231"/>
                    </a:cubicBezTo>
                    <a:cubicBezTo>
                      <a:pt x="42" y="230"/>
                      <a:pt x="42" y="230"/>
                      <a:pt x="42" y="230"/>
                    </a:cubicBezTo>
                    <a:cubicBezTo>
                      <a:pt x="43" y="231"/>
                      <a:pt x="43" y="231"/>
                      <a:pt x="43" y="231"/>
                    </a:cubicBezTo>
                    <a:cubicBezTo>
                      <a:pt x="43" y="229"/>
                      <a:pt x="43" y="229"/>
                      <a:pt x="43" y="229"/>
                    </a:cubicBezTo>
                    <a:cubicBezTo>
                      <a:pt x="42" y="230"/>
                      <a:pt x="42" y="230"/>
                      <a:pt x="42" y="230"/>
                    </a:cubicBezTo>
                    <a:cubicBezTo>
                      <a:pt x="43" y="231"/>
                      <a:pt x="43" y="231"/>
                      <a:pt x="43" y="231"/>
                    </a:cubicBezTo>
                    <a:cubicBezTo>
                      <a:pt x="43" y="229"/>
                      <a:pt x="43" y="229"/>
                      <a:pt x="43" y="229"/>
                    </a:cubicBezTo>
                    <a:cubicBezTo>
                      <a:pt x="43" y="231"/>
                      <a:pt x="43" y="231"/>
                      <a:pt x="43" y="231"/>
                    </a:cubicBezTo>
                    <a:cubicBezTo>
                      <a:pt x="43" y="229"/>
                      <a:pt x="43" y="229"/>
                      <a:pt x="43" y="229"/>
                    </a:cubicBezTo>
                    <a:cubicBezTo>
                      <a:pt x="43" y="229"/>
                      <a:pt x="43" y="229"/>
                      <a:pt x="43" y="229"/>
                    </a:cubicBezTo>
                    <a:cubicBezTo>
                      <a:pt x="43" y="231"/>
                      <a:pt x="43" y="231"/>
                      <a:pt x="43" y="231"/>
                    </a:cubicBezTo>
                    <a:cubicBezTo>
                      <a:pt x="43" y="229"/>
                      <a:pt x="43" y="229"/>
                      <a:pt x="43" y="229"/>
                    </a:cubicBezTo>
                    <a:cubicBezTo>
                      <a:pt x="43" y="230"/>
                      <a:pt x="43" y="230"/>
                      <a:pt x="43" y="230"/>
                    </a:cubicBezTo>
                    <a:cubicBezTo>
                      <a:pt x="43" y="229"/>
                      <a:pt x="43" y="229"/>
                      <a:pt x="43" y="229"/>
                    </a:cubicBezTo>
                    <a:cubicBezTo>
                      <a:pt x="43" y="229"/>
                      <a:pt x="43" y="229"/>
                      <a:pt x="43" y="229"/>
                    </a:cubicBezTo>
                    <a:cubicBezTo>
                      <a:pt x="43" y="230"/>
                      <a:pt x="43" y="230"/>
                      <a:pt x="43" y="230"/>
                    </a:cubicBezTo>
                    <a:cubicBezTo>
                      <a:pt x="43" y="229"/>
                      <a:pt x="43" y="229"/>
                      <a:pt x="43" y="229"/>
                    </a:cubicBezTo>
                    <a:cubicBezTo>
                      <a:pt x="43" y="229"/>
                      <a:pt x="43" y="229"/>
                      <a:pt x="43" y="229"/>
                    </a:cubicBezTo>
                    <a:cubicBezTo>
                      <a:pt x="43" y="229"/>
                      <a:pt x="42" y="229"/>
                      <a:pt x="41" y="228"/>
                    </a:cubicBezTo>
                    <a:cubicBezTo>
                      <a:pt x="36" y="226"/>
                      <a:pt x="27" y="222"/>
                      <a:pt x="18" y="218"/>
                    </a:cubicBezTo>
                    <a:cubicBezTo>
                      <a:pt x="10" y="214"/>
                      <a:pt x="3" y="211"/>
                      <a:pt x="3" y="211"/>
                    </a:cubicBezTo>
                    <a:cubicBezTo>
                      <a:pt x="2" y="211"/>
                      <a:pt x="1" y="211"/>
                      <a:pt x="1" y="212"/>
                    </a:cubicBezTo>
                    <a:cubicBezTo>
                      <a:pt x="1" y="212"/>
                      <a:pt x="1" y="213"/>
                      <a:pt x="2" y="214"/>
                    </a:cubicBezTo>
                    <a:cubicBezTo>
                      <a:pt x="43" y="239"/>
                      <a:pt x="43" y="239"/>
                      <a:pt x="43" y="239"/>
                    </a:cubicBezTo>
                    <a:cubicBezTo>
                      <a:pt x="43" y="238"/>
                      <a:pt x="43" y="238"/>
                      <a:pt x="43" y="238"/>
                    </a:cubicBezTo>
                    <a:cubicBezTo>
                      <a:pt x="44" y="237"/>
                      <a:pt x="44" y="237"/>
                      <a:pt x="44" y="237"/>
                    </a:cubicBezTo>
                    <a:cubicBezTo>
                      <a:pt x="44" y="237"/>
                      <a:pt x="35" y="232"/>
                      <a:pt x="25" y="227"/>
                    </a:cubicBezTo>
                    <a:cubicBezTo>
                      <a:pt x="20" y="225"/>
                      <a:pt x="15" y="222"/>
                      <a:pt x="11" y="220"/>
                    </a:cubicBezTo>
                    <a:cubicBezTo>
                      <a:pt x="10" y="219"/>
                      <a:pt x="8" y="219"/>
                      <a:pt x="7" y="218"/>
                    </a:cubicBezTo>
                    <a:cubicBezTo>
                      <a:pt x="6" y="218"/>
                      <a:pt x="6" y="218"/>
                      <a:pt x="5" y="217"/>
                    </a:cubicBezTo>
                    <a:cubicBezTo>
                      <a:pt x="5" y="217"/>
                      <a:pt x="5" y="217"/>
                      <a:pt x="5" y="217"/>
                    </a:cubicBezTo>
                    <a:cubicBezTo>
                      <a:pt x="4" y="217"/>
                      <a:pt x="4" y="217"/>
                      <a:pt x="4" y="217"/>
                    </a:cubicBezTo>
                    <a:cubicBezTo>
                      <a:pt x="3" y="217"/>
                      <a:pt x="3" y="217"/>
                      <a:pt x="3" y="217"/>
                    </a:cubicBezTo>
                    <a:cubicBezTo>
                      <a:pt x="3" y="217"/>
                      <a:pt x="3" y="217"/>
                      <a:pt x="3" y="218"/>
                    </a:cubicBezTo>
                    <a:cubicBezTo>
                      <a:pt x="2" y="219"/>
                      <a:pt x="2" y="219"/>
                      <a:pt x="3" y="220"/>
                    </a:cubicBezTo>
                    <a:cubicBezTo>
                      <a:pt x="44" y="245"/>
                      <a:pt x="44" y="245"/>
                      <a:pt x="44" y="245"/>
                    </a:cubicBezTo>
                    <a:cubicBezTo>
                      <a:pt x="45" y="244"/>
                      <a:pt x="45" y="244"/>
                      <a:pt x="45" y="244"/>
                    </a:cubicBezTo>
                    <a:cubicBezTo>
                      <a:pt x="45" y="243"/>
                      <a:pt x="45" y="243"/>
                      <a:pt x="45" y="243"/>
                    </a:cubicBezTo>
                    <a:cubicBezTo>
                      <a:pt x="45" y="243"/>
                      <a:pt x="35" y="237"/>
                      <a:pt x="24" y="232"/>
                    </a:cubicBezTo>
                    <a:cubicBezTo>
                      <a:pt x="19" y="229"/>
                      <a:pt x="14" y="227"/>
                      <a:pt x="10" y="225"/>
                    </a:cubicBezTo>
                    <a:cubicBezTo>
                      <a:pt x="8" y="224"/>
                      <a:pt x="6" y="223"/>
                      <a:pt x="5" y="222"/>
                    </a:cubicBezTo>
                    <a:cubicBezTo>
                      <a:pt x="4" y="222"/>
                      <a:pt x="4" y="222"/>
                      <a:pt x="3" y="222"/>
                    </a:cubicBezTo>
                    <a:cubicBezTo>
                      <a:pt x="3" y="221"/>
                      <a:pt x="3" y="221"/>
                      <a:pt x="3" y="221"/>
                    </a:cubicBezTo>
                    <a:cubicBezTo>
                      <a:pt x="2" y="221"/>
                      <a:pt x="2" y="221"/>
                      <a:pt x="2" y="221"/>
                    </a:cubicBezTo>
                    <a:cubicBezTo>
                      <a:pt x="2" y="221"/>
                      <a:pt x="2" y="221"/>
                      <a:pt x="2" y="221"/>
                    </a:cubicBezTo>
                    <a:cubicBezTo>
                      <a:pt x="1" y="221"/>
                      <a:pt x="1" y="221"/>
                      <a:pt x="1" y="221"/>
                    </a:cubicBezTo>
                    <a:cubicBezTo>
                      <a:pt x="1" y="221"/>
                      <a:pt x="1" y="222"/>
                      <a:pt x="1" y="222"/>
                    </a:cubicBezTo>
                    <a:cubicBezTo>
                      <a:pt x="0" y="223"/>
                      <a:pt x="0" y="224"/>
                      <a:pt x="1" y="224"/>
                    </a:cubicBezTo>
                    <a:cubicBezTo>
                      <a:pt x="43" y="250"/>
                      <a:pt x="43" y="250"/>
                      <a:pt x="43" y="250"/>
                    </a:cubicBezTo>
                    <a:cubicBezTo>
                      <a:pt x="44" y="249"/>
                      <a:pt x="44" y="249"/>
                      <a:pt x="44" y="249"/>
                    </a:cubicBezTo>
                    <a:cubicBezTo>
                      <a:pt x="44" y="248"/>
                      <a:pt x="44" y="248"/>
                      <a:pt x="44" y="248"/>
                    </a:cubicBezTo>
                    <a:cubicBezTo>
                      <a:pt x="44" y="248"/>
                      <a:pt x="35" y="243"/>
                      <a:pt x="25" y="238"/>
                    </a:cubicBezTo>
                    <a:cubicBezTo>
                      <a:pt x="20" y="236"/>
                      <a:pt x="15" y="233"/>
                      <a:pt x="11" y="232"/>
                    </a:cubicBezTo>
                    <a:cubicBezTo>
                      <a:pt x="9" y="231"/>
                      <a:pt x="7" y="230"/>
                      <a:pt x="6" y="230"/>
                    </a:cubicBezTo>
                    <a:cubicBezTo>
                      <a:pt x="5" y="229"/>
                      <a:pt x="5" y="229"/>
                      <a:pt x="4" y="229"/>
                    </a:cubicBezTo>
                    <a:cubicBezTo>
                      <a:pt x="4" y="229"/>
                      <a:pt x="4" y="229"/>
                      <a:pt x="4" y="229"/>
                    </a:cubicBezTo>
                    <a:cubicBezTo>
                      <a:pt x="4" y="229"/>
                      <a:pt x="4" y="229"/>
                      <a:pt x="3" y="229"/>
                    </a:cubicBezTo>
                    <a:cubicBezTo>
                      <a:pt x="3" y="229"/>
                      <a:pt x="3" y="229"/>
                      <a:pt x="3" y="229"/>
                    </a:cubicBezTo>
                    <a:cubicBezTo>
                      <a:pt x="3" y="229"/>
                      <a:pt x="2" y="229"/>
                      <a:pt x="2" y="229"/>
                    </a:cubicBezTo>
                    <a:cubicBezTo>
                      <a:pt x="3" y="230"/>
                      <a:pt x="3" y="230"/>
                      <a:pt x="3" y="230"/>
                    </a:cubicBezTo>
                    <a:cubicBezTo>
                      <a:pt x="2" y="229"/>
                      <a:pt x="2" y="229"/>
                      <a:pt x="2" y="229"/>
                    </a:cubicBezTo>
                    <a:cubicBezTo>
                      <a:pt x="2" y="230"/>
                      <a:pt x="2" y="230"/>
                      <a:pt x="2" y="230"/>
                    </a:cubicBezTo>
                    <a:cubicBezTo>
                      <a:pt x="2" y="231"/>
                      <a:pt x="2" y="231"/>
                      <a:pt x="2" y="231"/>
                    </a:cubicBezTo>
                    <a:cubicBezTo>
                      <a:pt x="3" y="232"/>
                      <a:pt x="3" y="232"/>
                      <a:pt x="3" y="232"/>
                    </a:cubicBezTo>
                    <a:cubicBezTo>
                      <a:pt x="3" y="232"/>
                      <a:pt x="4" y="233"/>
                      <a:pt x="5" y="234"/>
                    </a:cubicBezTo>
                    <a:cubicBezTo>
                      <a:pt x="10" y="237"/>
                      <a:pt x="20" y="242"/>
                      <a:pt x="28" y="247"/>
                    </a:cubicBezTo>
                    <a:cubicBezTo>
                      <a:pt x="33" y="250"/>
                      <a:pt x="36" y="252"/>
                      <a:pt x="39" y="254"/>
                    </a:cubicBezTo>
                    <a:cubicBezTo>
                      <a:pt x="41" y="255"/>
                      <a:pt x="42" y="256"/>
                      <a:pt x="43" y="256"/>
                    </a:cubicBezTo>
                    <a:cubicBezTo>
                      <a:pt x="43" y="256"/>
                      <a:pt x="43" y="257"/>
                      <a:pt x="43" y="257"/>
                    </a:cubicBezTo>
                    <a:cubicBezTo>
                      <a:pt x="44" y="257"/>
                      <a:pt x="44" y="257"/>
                      <a:pt x="44" y="257"/>
                    </a:cubicBezTo>
                    <a:cubicBezTo>
                      <a:pt x="44" y="257"/>
                      <a:pt x="44" y="257"/>
                      <a:pt x="44" y="257"/>
                    </a:cubicBezTo>
                    <a:cubicBezTo>
                      <a:pt x="44" y="256"/>
                      <a:pt x="44" y="256"/>
                      <a:pt x="44" y="256"/>
                    </a:cubicBezTo>
                    <a:cubicBezTo>
                      <a:pt x="43" y="257"/>
                      <a:pt x="43" y="257"/>
                      <a:pt x="43" y="257"/>
                    </a:cubicBezTo>
                    <a:cubicBezTo>
                      <a:pt x="44" y="257"/>
                      <a:pt x="44" y="257"/>
                      <a:pt x="44" y="257"/>
                    </a:cubicBezTo>
                    <a:cubicBezTo>
                      <a:pt x="44" y="256"/>
                      <a:pt x="44" y="256"/>
                      <a:pt x="44" y="256"/>
                    </a:cubicBezTo>
                    <a:cubicBezTo>
                      <a:pt x="43" y="257"/>
                      <a:pt x="43" y="257"/>
                      <a:pt x="43" y="257"/>
                    </a:cubicBezTo>
                    <a:cubicBezTo>
                      <a:pt x="45" y="256"/>
                      <a:pt x="45" y="256"/>
                      <a:pt x="45" y="256"/>
                    </a:cubicBezTo>
                    <a:cubicBezTo>
                      <a:pt x="43" y="256"/>
                      <a:pt x="43" y="256"/>
                      <a:pt x="43" y="256"/>
                    </a:cubicBezTo>
                    <a:cubicBezTo>
                      <a:pt x="43" y="256"/>
                      <a:pt x="43" y="257"/>
                      <a:pt x="43" y="257"/>
                    </a:cubicBezTo>
                    <a:cubicBezTo>
                      <a:pt x="45" y="256"/>
                      <a:pt x="45" y="256"/>
                      <a:pt x="45" y="256"/>
                    </a:cubicBezTo>
                    <a:cubicBezTo>
                      <a:pt x="43" y="256"/>
                      <a:pt x="43" y="256"/>
                      <a:pt x="43" y="256"/>
                    </a:cubicBezTo>
                    <a:cubicBezTo>
                      <a:pt x="45" y="256"/>
                      <a:pt x="45" y="256"/>
                      <a:pt x="45" y="256"/>
                    </a:cubicBezTo>
                    <a:cubicBezTo>
                      <a:pt x="43" y="255"/>
                      <a:pt x="43" y="255"/>
                      <a:pt x="43" y="255"/>
                    </a:cubicBezTo>
                    <a:cubicBezTo>
                      <a:pt x="43" y="256"/>
                      <a:pt x="43" y="256"/>
                      <a:pt x="43" y="256"/>
                    </a:cubicBezTo>
                    <a:cubicBezTo>
                      <a:pt x="45" y="256"/>
                      <a:pt x="45" y="256"/>
                      <a:pt x="45" y="256"/>
                    </a:cubicBezTo>
                    <a:cubicBezTo>
                      <a:pt x="43" y="255"/>
                      <a:pt x="43" y="255"/>
                      <a:pt x="43" y="255"/>
                    </a:cubicBezTo>
                    <a:cubicBezTo>
                      <a:pt x="45" y="256"/>
                      <a:pt x="45" y="256"/>
                      <a:pt x="45" y="256"/>
                    </a:cubicBezTo>
                    <a:cubicBezTo>
                      <a:pt x="45" y="255"/>
                      <a:pt x="45" y="255"/>
                      <a:pt x="45" y="255"/>
                    </a:cubicBezTo>
                    <a:cubicBezTo>
                      <a:pt x="3" y="235"/>
                      <a:pt x="3" y="235"/>
                      <a:pt x="3" y="235"/>
                    </a:cubicBezTo>
                    <a:cubicBezTo>
                      <a:pt x="2" y="235"/>
                      <a:pt x="2" y="235"/>
                      <a:pt x="1" y="236"/>
                    </a:cubicBezTo>
                    <a:cubicBezTo>
                      <a:pt x="1" y="236"/>
                      <a:pt x="1" y="237"/>
                      <a:pt x="2" y="237"/>
                    </a:cubicBezTo>
                    <a:cubicBezTo>
                      <a:pt x="2" y="237"/>
                      <a:pt x="4" y="239"/>
                      <a:pt x="8" y="241"/>
                    </a:cubicBezTo>
                    <a:cubicBezTo>
                      <a:pt x="14" y="245"/>
                      <a:pt x="22" y="250"/>
                      <a:pt x="30" y="254"/>
                    </a:cubicBezTo>
                    <a:cubicBezTo>
                      <a:pt x="33" y="257"/>
                      <a:pt x="36" y="259"/>
                      <a:pt x="39" y="260"/>
                    </a:cubicBezTo>
                    <a:cubicBezTo>
                      <a:pt x="40" y="261"/>
                      <a:pt x="41" y="261"/>
                      <a:pt x="41"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3" y="262"/>
                      <a:pt x="43" y="262"/>
                      <a:pt x="43"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3" y="262"/>
                      <a:pt x="43" y="262"/>
                      <a:pt x="43" y="262"/>
                    </a:cubicBezTo>
                    <a:cubicBezTo>
                      <a:pt x="42" y="261"/>
                      <a:pt x="42" y="261"/>
                      <a:pt x="42" y="261"/>
                    </a:cubicBezTo>
                    <a:cubicBezTo>
                      <a:pt x="42" y="262"/>
                      <a:pt x="42" y="262"/>
                      <a:pt x="42" y="262"/>
                    </a:cubicBezTo>
                    <a:cubicBezTo>
                      <a:pt x="43" y="262"/>
                      <a:pt x="43" y="262"/>
                      <a:pt x="43" y="262"/>
                    </a:cubicBezTo>
                    <a:cubicBezTo>
                      <a:pt x="42" y="261"/>
                      <a:pt x="42" y="261"/>
                      <a:pt x="42" y="261"/>
                    </a:cubicBezTo>
                    <a:cubicBezTo>
                      <a:pt x="43" y="262"/>
                      <a:pt x="43" y="262"/>
                      <a:pt x="43" y="262"/>
                    </a:cubicBezTo>
                    <a:cubicBezTo>
                      <a:pt x="44" y="260"/>
                      <a:pt x="44" y="260"/>
                      <a:pt x="44" y="260"/>
                    </a:cubicBezTo>
                    <a:cubicBezTo>
                      <a:pt x="4" y="243"/>
                      <a:pt x="4" y="243"/>
                      <a:pt x="4" y="243"/>
                    </a:cubicBezTo>
                    <a:cubicBezTo>
                      <a:pt x="4" y="243"/>
                      <a:pt x="3" y="243"/>
                      <a:pt x="3" y="243"/>
                    </a:cubicBezTo>
                    <a:cubicBezTo>
                      <a:pt x="2" y="244"/>
                      <a:pt x="2" y="245"/>
                      <a:pt x="3" y="245"/>
                    </a:cubicBezTo>
                    <a:cubicBezTo>
                      <a:pt x="43" y="270"/>
                      <a:pt x="43" y="270"/>
                      <a:pt x="43" y="270"/>
                    </a:cubicBezTo>
                    <a:cubicBezTo>
                      <a:pt x="44" y="269"/>
                      <a:pt x="44" y="269"/>
                      <a:pt x="44" y="269"/>
                    </a:cubicBezTo>
                    <a:cubicBezTo>
                      <a:pt x="45" y="268"/>
                      <a:pt x="45" y="268"/>
                      <a:pt x="45" y="268"/>
                    </a:cubicBezTo>
                    <a:cubicBezTo>
                      <a:pt x="45" y="268"/>
                      <a:pt x="35" y="263"/>
                      <a:pt x="25" y="258"/>
                    </a:cubicBezTo>
                    <a:cubicBezTo>
                      <a:pt x="20" y="256"/>
                      <a:pt x="15" y="253"/>
                      <a:pt x="11" y="251"/>
                    </a:cubicBezTo>
                    <a:cubicBezTo>
                      <a:pt x="9" y="251"/>
                      <a:pt x="7" y="250"/>
                      <a:pt x="5" y="249"/>
                    </a:cubicBezTo>
                    <a:cubicBezTo>
                      <a:pt x="5" y="249"/>
                      <a:pt x="4" y="249"/>
                      <a:pt x="4" y="249"/>
                    </a:cubicBezTo>
                    <a:cubicBezTo>
                      <a:pt x="3" y="248"/>
                      <a:pt x="3" y="248"/>
                      <a:pt x="2" y="248"/>
                    </a:cubicBezTo>
                    <a:cubicBezTo>
                      <a:pt x="2" y="248"/>
                      <a:pt x="2" y="248"/>
                      <a:pt x="2" y="248"/>
                    </a:cubicBezTo>
                    <a:cubicBezTo>
                      <a:pt x="2" y="248"/>
                      <a:pt x="1" y="249"/>
                      <a:pt x="1" y="249"/>
                    </a:cubicBezTo>
                    <a:cubicBezTo>
                      <a:pt x="1" y="249"/>
                      <a:pt x="1" y="250"/>
                      <a:pt x="1" y="250"/>
                    </a:cubicBezTo>
                    <a:cubicBezTo>
                      <a:pt x="1" y="251"/>
                      <a:pt x="1" y="251"/>
                      <a:pt x="2" y="251"/>
                    </a:cubicBezTo>
                    <a:cubicBezTo>
                      <a:pt x="2" y="251"/>
                      <a:pt x="4" y="253"/>
                      <a:pt x="8" y="255"/>
                    </a:cubicBezTo>
                    <a:cubicBezTo>
                      <a:pt x="14" y="259"/>
                      <a:pt x="23" y="264"/>
                      <a:pt x="31" y="269"/>
                    </a:cubicBezTo>
                    <a:cubicBezTo>
                      <a:pt x="35" y="271"/>
                      <a:pt x="38" y="273"/>
                      <a:pt x="40" y="275"/>
                    </a:cubicBezTo>
                    <a:cubicBezTo>
                      <a:pt x="42" y="275"/>
                      <a:pt x="43" y="276"/>
                      <a:pt x="43"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5" y="276"/>
                      <a:pt x="45" y="276"/>
                      <a:pt x="45" y="276"/>
                    </a:cubicBezTo>
                    <a:cubicBezTo>
                      <a:pt x="44" y="276"/>
                      <a:pt x="44" y="276"/>
                      <a:pt x="44" y="276"/>
                    </a:cubicBezTo>
                    <a:cubicBezTo>
                      <a:pt x="44" y="277"/>
                      <a:pt x="44" y="277"/>
                      <a:pt x="44" y="277"/>
                    </a:cubicBezTo>
                    <a:cubicBezTo>
                      <a:pt x="45" y="276"/>
                      <a:pt x="45" y="276"/>
                      <a:pt x="45" y="276"/>
                    </a:cubicBezTo>
                    <a:cubicBezTo>
                      <a:pt x="44" y="276"/>
                      <a:pt x="44" y="276"/>
                      <a:pt x="44" y="276"/>
                    </a:cubicBezTo>
                    <a:cubicBezTo>
                      <a:pt x="45" y="276"/>
                      <a:pt x="45" y="276"/>
                      <a:pt x="45" y="276"/>
                    </a:cubicBezTo>
                    <a:cubicBezTo>
                      <a:pt x="44" y="276"/>
                      <a:pt x="44" y="276"/>
                      <a:pt x="44" y="276"/>
                    </a:cubicBezTo>
                    <a:cubicBezTo>
                      <a:pt x="44" y="276"/>
                      <a:pt x="44" y="276"/>
                      <a:pt x="44" y="276"/>
                    </a:cubicBezTo>
                    <a:cubicBezTo>
                      <a:pt x="45" y="276"/>
                      <a:pt x="45" y="276"/>
                      <a:pt x="45" y="276"/>
                    </a:cubicBezTo>
                    <a:cubicBezTo>
                      <a:pt x="44" y="276"/>
                      <a:pt x="44" y="276"/>
                      <a:pt x="44" y="276"/>
                    </a:cubicBezTo>
                    <a:cubicBezTo>
                      <a:pt x="45" y="277"/>
                      <a:pt x="45" y="277"/>
                      <a:pt x="45" y="277"/>
                    </a:cubicBezTo>
                    <a:cubicBezTo>
                      <a:pt x="46" y="275"/>
                      <a:pt x="46" y="275"/>
                      <a:pt x="46" y="275"/>
                    </a:cubicBezTo>
                    <a:cubicBezTo>
                      <a:pt x="3" y="256"/>
                      <a:pt x="3" y="256"/>
                      <a:pt x="3" y="256"/>
                    </a:cubicBezTo>
                    <a:cubicBezTo>
                      <a:pt x="2" y="256"/>
                      <a:pt x="1" y="256"/>
                      <a:pt x="1" y="257"/>
                    </a:cubicBezTo>
                    <a:cubicBezTo>
                      <a:pt x="1" y="257"/>
                      <a:pt x="1" y="258"/>
                      <a:pt x="2" y="259"/>
                    </a:cubicBezTo>
                    <a:cubicBezTo>
                      <a:pt x="2" y="259"/>
                      <a:pt x="4" y="260"/>
                      <a:pt x="8" y="262"/>
                    </a:cubicBezTo>
                    <a:cubicBezTo>
                      <a:pt x="14" y="266"/>
                      <a:pt x="22" y="271"/>
                      <a:pt x="30" y="276"/>
                    </a:cubicBezTo>
                    <a:cubicBezTo>
                      <a:pt x="33" y="278"/>
                      <a:pt x="36" y="280"/>
                      <a:pt x="39" y="281"/>
                    </a:cubicBezTo>
                    <a:cubicBezTo>
                      <a:pt x="40" y="282"/>
                      <a:pt x="41" y="283"/>
                      <a:pt x="41" y="283"/>
                    </a:cubicBezTo>
                    <a:cubicBezTo>
                      <a:pt x="42" y="284"/>
                      <a:pt x="42" y="284"/>
                      <a:pt x="42" y="284"/>
                    </a:cubicBezTo>
                    <a:cubicBezTo>
                      <a:pt x="42" y="284"/>
                      <a:pt x="42" y="284"/>
                      <a:pt x="42" y="284"/>
                    </a:cubicBezTo>
                    <a:cubicBezTo>
                      <a:pt x="42" y="283"/>
                      <a:pt x="42" y="283"/>
                      <a:pt x="42" y="283"/>
                    </a:cubicBezTo>
                    <a:cubicBezTo>
                      <a:pt x="42" y="284"/>
                      <a:pt x="42" y="284"/>
                      <a:pt x="42" y="284"/>
                    </a:cubicBezTo>
                    <a:cubicBezTo>
                      <a:pt x="42" y="284"/>
                      <a:pt x="42" y="284"/>
                      <a:pt x="42" y="284"/>
                    </a:cubicBezTo>
                    <a:cubicBezTo>
                      <a:pt x="42" y="283"/>
                      <a:pt x="42" y="283"/>
                      <a:pt x="42" y="283"/>
                    </a:cubicBezTo>
                    <a:cubicBezTo>
                      <a:pt x="42" y="284"/>
                      <a:pt x="42" y="284"/>
                      <a:pt x="42" y="284"/>
                    </a:cubicBezTo>
                    <a:cubicBezTo>
                      <a:pt x="43" y="283"/>
                      <a:pt x="43" y="283"/>
                      <a:pt x="43" y="283"/>
                    </a:cubicBezTo>
                    <a:cubicBezTo>
                      <a:pt x="42" y="283"/>
                      <a:pt x="42" y="283"/>
                      <a:pt x="42" y="283"/>
                    </a:cubicBezTo>
                    <a:cubicBezTo>
                      <a:pt x="42" y="283"/>
                      <a:pt x="42" y="284"/>
                      <a:pt x="42" y="284"/>
                    </a:cubicBezTo>
                    <a:cubicBezTo>
                      <a:pt x="43" y="283"/>
                      <a:pt x="43" y="283"/>
                      <a:pt x="43" y="283"/>
                    </a:cubicBezTo>
                    <a:cubicBezTo>
                      <a:pt x="42" y="283"/>
                      <a:pt x="42" y="283"/>
                      <a:pt x="42" y="283"/>
                    </a:cubicBezTo>
                    <a:cubicBezTo>
                      <a:pt x="43" y="283"/>
                      <a:pt x="43" y="283"/>
                      <a:pt x="43" y="283"/>
                    </a:cubicBezTo>
                    <a:cubicBezTo>
                      <a:pt x="42" y="282"/>
                      <a:pt x="42" y="282"/>
                      <a:pt x="42" y="282"/>
                    </a:cubicBezTo>
                    <a:cubicBezTo>
                      <a:pt x="42" y="283"/>
                      <a:pt x="42" y="283"/>
                      <a:pt x="42" y="283"/>
                    </a:cubicBezTo>
                    <a:cubicBezTo>
                      <a:pt x="43" y="283"/>
                      <a:pt x="43" y="283"/>
                      <a:pt x="43" y="283"/>
                    </a:cubicBezTo>
                    <a:cubicBezTo>
                      <a:pt x="42" y="282"/>
                      <a:pt x="42" y="282"/>
                      <a:pt x="42" y="282"/>
                    </a:cubicBezTo>
                    <a:cubicBezTo>
                      <a:pt x="43" y="283"/>
                      <a:pt x="43" y="283"/>
                      <a:pt x="43" y="283"/>
                    </a:cubicBezTo>
                    <a:cubicBezTo>
                      <a:pt x="42" y="282"/>
                      <a:pt x="42" y="282"/>
                      <a:pt x="42" y="282"/>
                    </a:cubicBezTo>
                    <a:cubicBezTo>
                      <a:pt x="43" y="283"/>
                      <a:pt x="43" y="283"/>
                      <a:pt x="43" y="283"/>
                    </a:cubicBezTo>
                    <a:cubicBezTo>
                      <a:pt x="43" y="282"/>
                      <a:pt x="43" y="282"/>
                      <a:pt x="43" y="282"/>
                    </a:cubicBezTo>
                    <a:cubicBezTo>
                      <a:pt x="43" y="282"/>
                      <a:pt x="42" y="282"/>
                      <a:pt x="42" y="282"/>
                    </a:cubicBezTo>
                    <a:cubicBezTo>
                      <a:pt x="43" y="283"/>
                      <a:pt x="43" y="283"/>
                      <a:pt x="43" y="283"/>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3"/>
                      <a:pt x="43" y="283"/>
                      <a:pt x="43" y="283"/>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1"/>
                      <a:pt x="42" y="281"/>
                      <a:pt x="41" y="281"/>
                    </a:cubicBezTo>
                    <a:cubicBezTo>
                      <a:pt x="36" y="279"/>
                      <a:pt x="27" y="275"/>
                      <a:pt x="19" y="271"/>
                    </a:cubicBezTo>
                    <a:cubicBezTo>
                      <a:pt x="11" y="267"/>
                      <a:pt x="4" y="264"/>
                      <a:pt x="4" y="264"/>
                    </a:cubicBezTo>
                    <a:cubicBezTo>
                      <a:pt x="3" y="264"/>
                      <a:pt x="2" y="264"/>
                      <a:pt x="2" y="265"/>
                    </a:cubicBezTo>
                    <a:cubicBezTo>
                      <a:pt x="2" y="266"/>
                      <a:pt x="2" y="266"/>
                      <a:pt x="2" y="267"/>
                    </a:cubicBezTo>
                    <a:cubicBezTo>
                      <a:pt x="44" y="293"/>
                      <a:pt x="44" y="293"/>
                      <a:pt x="44" y="293"/>
                    </a:cubicBezTo>
                    <a:cubicBezTo>
                      <a:pt x="45" y="292"/>
                      <a:pt x="45" y="292"/>
                      <a:pt x="45" y="292"/>
                    </a:cubicBezTo>
                    <a:cubicBezTo>
                      <a:pt x="44" y="291"/>
                      <a:pt x="44" y="291"/>
                      <a:pt x="44" y="291"/>
                    </a:cubicBezTo>
                    <a:cubicBezTo>
                      <a:pt x="45" y="292"/>
                      <a:pt x="45" y="292"/>
                      <a:pt x="45" y="292"/>
                    </a:cubicBezTo>
                    <a:cubicBezTo>
                      <a:pt x="44" y="290"/>
                      <a:pt x="44" y="290"/>
                      <a:pt x="44" y="290"/>
                    </a:cubicBezTo>
                    <a:cubicBezTo>
                      <a:pt x="44" y="290"/>
                      <a:pt x="44" y="290"/>
                      <a:pt x="44" y="291"/>
                    </a:cubicBezTo>
                    <a:cubicBezTo>
                      <a:pt x="45" y="292"/>
                      <a:pt x="45" y="292"/>
                      <a:pt x="45" y="292"/>
                    </a:cubicBezTo>
                    <a:cubicBezTo>
                      <a:pt x="44" y="290"/>
                      <a:pt x="44" y="290"/>
                      <a:pt x="44" y="290"/>
                    </a:cubicBezTo>
                    <a:cubicBezTo>
                      <a:pt x="45" y="291"/>
                      <a:pt x="45" y="291"/>
                      <a:pt x="45" y="291"/>
                    </a:cubicBezTo>
                    <a:cubicBezTo>
                      <a:pt x="45" y="290"/>
                      <a:pt x="45" y="290"/>
                      <a:pt x="45" y="290"/>
                    </a:cubicBezTo>
                    <a:cubicBezTo>
                      <a:pt x="44" y="290"/>
                      <a:pt x="44" y="290"/>
                      <a:pt x="44" y="290"/>
                    </a:cubicBezTo>
                    <a:cubicBezTo>
                      <a:pt x="45" y="291"/>
                      <a:pt x="45" y="291"/>
                      <a:pt x="45" y="291"/>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4" y="290"/>
                      <a:pt x="42" y="289"/>
                    </a:cubicBezTo>
                    <a:cubicBezTo>
                      <a:pt x="37" y="287"/>
                      <a:pt x="28" y="282"/>
                      <a:pt x="19" y="278"/>
                    </a:cubicBezTo>
                    <a:cubicBezTo>
                      <a:pt x="15" y="276"/>
                      <a:pt x="11" y="274"/>
                      <a:pt x="8" y="273"/>
                    </a:cubicBezTo>
                    <a:cubicBezTo>
                      <a:pt x="5" y="271"/>
                      <a:pt x="3" y="270"/>
                      <a:pt x="3" y="270"/>
                    </a:cubicBezTo>
                    <a:cubicBezTo>
                      <a:pt x="3" y="270"/>
                      <a:pt x="2" y="270"/>
                      <a:pt x="1" y="271"/>
                    </a:cubicBezTo>
                    <a:cubicBezTo>
                      <a:pt x="1" y="272"/>
                      <a:pt x="1" y="272"/>
                      <a:pt x="2" y="273"/>
                    </a:cubicBezTo>
                    <a:cubicBezTo>
                      <a:pt x="44" y="299"/>
                      <a:pt x="44" y="299"/>
                      <a:pt x="44" y="299"/>
                    </a:cubicBezTo>
                    <a:cubicBezTo>
                      <a:pt x="45" y="298"/>
                      <a:pt x="45" y="298"/>
                      <a:pt x="45" y="298"/>
                    </a:cubicBezTo>
                    <a:cubicBezTo>
                      <a:pt x="44" y="297"/>
                      <a:pt x="44" y="297"/>
                      <a:pt x="44" y="297"/>
                    </a:cubicBezTo>
                    <a:cubicBezTo>
                      <a:pt x="45" y="298"/>
                      <a:pt x="45" y="298"/>
                      <a:pt x="45" y="298"/>
                    </a:cubicBezTo>
                    <a:cubicBezTo>
                      <a:pt x="45" y="297"/>
                      <a:pt x="45" y="297"/>
                      <a:pt x="45" y="297"/>
                    </a:cubicBezTo>
                    <a:cubicBezTo>
                      <a:pt x="44" y="297"/>
                      <a:pt x="44" y="297"/>
                      <a:pt x="44" y="297"/>
                    </a:cubicBezTo>
                    <a:cubicBezTo>
                      <a:pt x="45" y="298"/>
                      <a:pt x="45" y="298"/>
                      <a:pt x="45" y="298"/>
                    </a:cubicBezTo>
                    <a:cubicBezTo>
                      <a:pt x="45" y="297"/>
                      <a:pt x="45" y="297"/>
                      <a:pt x="45" y="297"/>
                    </a:cubicBezTo>
                    <a:cubicBezTo>
                      <a:pt x="45" y="298"/>
                      <a:pt x="45" y="298"/>
                      <a:pt x="45" y="298"/>
                    </a:cubicBezTo>
                    <a:cubicBezTo>
                      <a:pt x="45" y="297"/>
                      <a:pt x="45" y="297"/>
                      <a:pt x="45" y="297"/>
                    </a:cubicBezTo>
                    <a:cubicBezTo>
                      <a:pt x="45" y="297"/>
                      <a:pt x="45" y="297"/>
                      <a:pt x="45" y="297"/>
                    </a:cubicBezTo>
                    <a:cubicBezTo>
                      <a:pt x="45" y="298"/>
                      <a:pt x="45" y="298"/>
                      <a:pt x="45" y="298"/>
                    </a:cubicBezTo>
                    <a:cubicBezTo>
                      <a:pt x="45" y="297"/>
                      <a:pt x="45" y="297"/>
                      <a:pt x="45" y="297"/>
                    </a:cubicBezTo>
                    <a:cubicBezTo>
                      <a:pt x="45" y="298"/>
                      <a:pt x="45" y="298"/>
                      <a:pt x="45" y="298"/>
                    </a:cubicBezTo>
                    <a:cubicBezTo>
                      <a:pt x="46" y="297"/>
                      <a:pt x="46" y="297"/>
                      <a:pt x="46" y="297"/>
                    </a:cubicBezTo>
                    <a:cubicBezTo>
                      <a:pt x="45" y="297"/>
                      <a:pt x="45" y="297"/>
                      <a:pt x="45" y="297"/>
                    </a:cubicBezTo>
                    <a:cubicBezTo>
                      <a:pt x="45" y="298"/>
                      <a:pt x="45" y="298"/>
                      <a:pt x="45" y="298"/>
                    </a:cubicBezTo>
                    <a:cubicBezTo>
                      <a:pt x="46" y="297"/>
                      <a:pt x="46" y="297"/>
                      <a:pt x="46" y="297"/>
                    </a:cubicBezTo>
                    <a:cubicBezTo>
                      <a:pt x="45" y="297"/>
                      <a:pt x="45" y="297"/>
                      <a:pt x="45" y="297"/>
                    </a:cubicBezTo>
                    <a:cubicBezTo>
                      <a:pt x="45" y="297"/>
                      <a:pt x="44" y="296"/>
                      <a:pt x="43" y="295"/>
                    </a:cubicBezTo>
                    <a:cubicBezTo>
                      <a:pt x="38" y="293"/>
                      <a:pt x="28" y="288"/>
                      <a:pt x="20" y="284"/>
                    </a:cubicBezTo>
                    <a:cubicBezTo>
                      <a:pt x="15" y="282"/>
                      <a:pt x="11" y="280"/>
                      <a:pt x="8" y="278"/>
                    </a:cubicBezTo>
                    <a:cubicBezTo>
                      <a:pt x="7" y="277"/>
                      <a:pt x="5" y="277"/>
                      <a:pt x="4" y="276"/>
                    </a:cubicBezTo>
                    <a:cubicBezTo>
                      <a:pt x="4" y="276"/>
                      <a:pt x="3" y="276"/>
                      <a:pt x="3" y="276"/>
                    </a:cubicBezTo>
                    <a:cubicBezTo>
                      <a:pt x="3" y="276"/>
                      <a:pt x="3" y="276"/>
                      <a:pt x="3" y="276"/>
                    </a:cubicBezTo>
                    <a:cubicBezTo>
                      <a:pt x="2" y="276"/>
                      <a:pt x="2" y="276"/>
                      <a:pt x="2" y="276"/>
                    </a:cubicBezTo>
                    <a:cubicBezTo>
                      <a:pt x="2" y="276"/>
                      <a:pt x="2" y="276"/>
                      <a:pt x="2" y="276"/>
                    </a:cubicBezTo>
                    <a:cubicBezTo>
                      <a:pt x="1" y="276"/>
                      <a:pt x="1" y="276"/>
                      <a:pt x="1" y="276"/>
                    </a:cubicBezTo>
                    <a:cubicBezTo>
                      <a:pt x="2" y="277"/>
                      <a:pt x="2" y="277"/>
                      <a:pt x="2" y="277"/>
                    </a:cubicBezTo>
                    <a:cubicBezTo>
                      <a:pt x="1" y="276"/>
                      <a:pt x="1" y="276"/>
                      <a:pt x="1" y="276"/>
                    </a:cubicBezTo>
                    <a:cubicBezTo>
                      <a:pt x="0" y="277"/>
                      <a:pt x="0" y="277"/>
                      <a:pt x="0" y="277"/>
                    </a:cubicBezTo>
                    <a:cubicBezTo>
                      <a:pt x="1" y="278"/>
                      <a:pt x="1" y="278"/>
                      <a:pt x="1" y="278"/>
                    </a:cubicBezTo>
                    <a:cubicBezTo>
                      <a:pt x="1" y="279"/>
                      <a:pt x="2" y="279"/>
                      <a:pt x="2" y="279"/>
                    </a:cubicBezTo>
                    <a:cubicBezTo>
                      <a:pt x="4" y="281"/>
                      <a:pt x="7" y="283"/>
                      <a:pt x="11" y="286"/>
                    </a:cubicBezTo>
                    <a:cubicBezTo>
                      <a:pt x="18" y="289"/>
                      <a:pt x="26" y="294"/>
                      <a:pt x="32" y="298"/>
                    </a:cubicBezTo>
                    <a:cubicBezTo>
                      <a:pt x="36" y="300"/>
                      <a:pt x="38" y="302"/>
                      <a:pt x="40" y="303"/>
                    </a:cubicBezTo>
                    <a:cubicBezTo>
                      <a:pt x="41" y="303"/>
                      <a:pt x="42" y="304"/>
                      <a:pt x="43" y="304"/>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4" y="304"/>
                      <a:pt x="44" y="304"/>
                      <a:pt x="44" y="304"/>
                    </a:cubicBezTo>
                    <a:cubicBezTo>
                      <a:pt x="43" y="305"/>
                      <a:pt x="43" y="305"/>
                      <a:pt x="43" y="305"/>
                    </a:cubicBezTo>
                    <a:cubicBezTo>
                      <a:pt x="43" y="305"/>
                      <a:pt x="43" y="305"/>
                      <a:pt x="43" y="305"/>
                    </a:cubicBezTo>
                    <a:cubicBezTo>
                      <a:pt x="44" y="304"/>
                      <a:pt x="44" y="304"/>
                      <a:pt x="44" y="304"/>
                    </a:cubicBezTo>
                    <a:cubicBezTo>
                      <a:pt x="43" y="305"/>
                      <a:pt x="43" y="305"/>
                      <a:pt x="43" y="305"/>
                    </a:cubicBezTo>
                    <a:cubicBezTo>
                      <a:pt x="44" y="304"/>
                      <a:pt x="44" y="304"/>
                      <a:pt x="44" y="304"/>
                    </a:cubicBezTo>
                    <a:cubicBezTo>
                      <a:pt x="43" y="304"/>
                      <a:pt x="43" y="304"/>
                      <a:pt x="43" y="304"/>
                    </a:cubicBezTo>
                    <a:cubicBezTo>
                      <a:pt x="43" y="304"/>
                      <a:pt x="43" y="305"/>
                      <a:pt x="43" y="305"/>
                    </a:cubicBezTo>
                    <a:cubicBezTo>
                      <a:pt x="44" y="304"/>
                      <a:pt x="44" y="304"/>
                      <a:pt x="44" y="304"/>
                    </a:cubicBezTo>
                    <a:cubicBezTo>
                      <a:pt x="43" y="304"/>
                      <a:pt x="43" y="304"/>
                      <a:pt x="43" y="304"/>
                    </a:cubicBezTo>
                    <a:cubicBezTo>
                      <a:pt x="45" y="304"/>
                      <a:pt x="45" y="304"/>
                      <a:pt x="45" y="304"/>
                    </a:cubicBezTo>
                    <a:cubicBezTo>
                      <a:pt x="43" y="303"/>
                      <a:pt x="43" y="303"/>
                      <a:pt x="43" y="303"/>
                    </a:cubicBezTo>
                    <a:cubicBezTo>
                      <a:pt x="45" y="304"/>
                      <a:pt x="45" y="304"/>
                      <a:pt x="45" y="304"/>
                    </a:cubicBezTo>
                    <a:cubicBezTo>
                      <a:pt x="44" y="302"/>
                      <a:pt x="44" y="302"/>
                      <a:pt x="44" y="302"/>
                    </a:cubicBezTo>
                    <a:cubicBezTo>
                      <a:pt x="44" y="302"/>
                      <a:pt x="44" y="303"/>
                      <a:pt x="43" y="303"/>
                    </a:cubicBezTo>
                    <a:cubicBezTo>
                      <a:pt x="45" y="304"/>
                      <a:pt x="45" y="304"/>
                      <a:pt x="45" y="304"/>
                    </a:cubicBezTo>
                    <a:cubicBezTo>
                      <a:pt x="44" y="302"/>
                      <a:pt x="44" y="302"/>
                      <a:pt x="44" y="302"/>
                    </a:cubicBezTo>
                    <a:cubicBezTo>
                      <a:pt x="44" y="304"/>
                      <a:pt x="44" y="304"/>
                      <a:pt x="44" y="304"/>
                    </a:cubicBezTo>
                    <a:cubicBezTo>
                      <a:pt x="44" y="302"/>
                      <a:pt x="44" y="302"/>
                      <a:pt x="44" y="302"/>
                    </a:cubicBezTo>
                    <a:cubicBezTo>
                      <a:pt x="44" y="302"/>
                      <a:pt x="44" y="302"/>
                      <a:pt x="44" y="302"/>
                    </a:cubicBezTo>
                    <a:cubicBezTo>
                      <a:pt x="44" y="304"/>
                      <a:pt x="44" y="304"/>
                      <a:pt x="44" y="304"/>
                    </a:cubicBezTo>
                    <a:cubicBezTo>
                      <a:pt x="44" y="302"/>
                      <a:pt x="44" y="302"/>
                      <a:pt x="44" y="302"/>
                    </a:cubicBezTo>
                    <a:cubicBezTo>
                      <a:pt x="44" y="303"/>
                      <a:pt x="44" y="303"/>
                      <a:pt x="44" y="303"/>
                    </a:cubicBezTo>
                    <a:cubicBezTo>
                      <a:pt x="45" y="302"/>
                      <a:pt x="45" y="302"/>
                      <a:pt x="45" y="302"/>
                    </a:cubicBezTo>
                    <a:cubicBezTo>
                      <a:pt x="44" y="302"/>
                      <a:pt x="44" y="302"/>
                      <a:pt x="44" y="302"/>
                    </a:cubicBezTo>
                    <a:cubicBezTo>
                      <a:pt x="44" y="303"/>
                      <a:pt x="44" y="303"/>
                      <a:pt x="44" y="303"/>
                    </a:cubicBezTo>
                    <a:cubicBezTo>
                      <a:pt x="45" y="302"/>
                      <a:pt x="45" y="302"/>
                      <a:pt x="45" y="302"/>
                    </a:cubicBezTo>
                    <a:cubicBezTo>
                      <a:pt x="45" y="302"/>
                      <a:pt x="45" y="302"/>
                      <a:pt x="45" y="302"/>
                    </a:cubicBezTo>
                    <a:cubicBezTo>
                      <a:pt x="44" y="302"/>
                      <a:pt x="43" y="302"/>
                      <a:pt x="42" y="301"/>
                    </a:cubicBezTo>
                    <a:cubicBezTo>
                      <a:pt x="37" y="299"/>
                      <a:pt x="27" y="294"/>
                      <a:pt x="19" y="290"/>
                    </a:cubicBezTo>
                    <a:cubicBezTo>
                      <a:pt x="10" y="286"/>
                      <a:pt x="3" y="283"/>
                      <a:pt x="3" y="283"/>
                    </a:cubicBezTo>
                    <a:cubicBezTo>
                      <a:pt x="2" y="282"/>
                      <a:pt x="1" y="283"/>
                      <a:pt x="1" y="283"/>
                    </a:cubicBezTo>
                    <a:cubicBezTo>
                      <a:pt x="0" y="284"/>
                      <a:pt x="1" y="285"/>
                      <a:pt x="1" y="285"/>
                    </a:cubicBezTo>
                    <a:cubicBezTo>
                      <a:pt x="1" y="285"/>
                      <a:pt x="4" y="287"/>
                      <a:pt x="8" y="289"/>
                    </a:cubicBezTo>
                    <a:cubicBezTo>
                      <a:pt x="14" y="293"/>
                      <a:pt x="23" y="298"/>
                      <a:pt x="30" y="303"/>
                    </a:cubicBezTo>
                    <a:cubicBezTo>
                      <a:pt x="34" y="305"/>
                      <a:pt x="37" y="307"/>
                      <a:pt x="40" y="309"/>
                    </a:cubicBezTo>
                    <a:cubicBezTo>
                      <a:pt x="41" y="310"/>
                      <a:pt x="42" y="310"/>
                      <a:pt x="42" y="311"/>
                    </a:cubicBezTo>
                    <a:cubicBezTo>
                      <a:pt x="43" y="311"/>
                      <a:pt x="43" y="311"/>
                      <a:pt x="43" y="311"/>
                    </a:cubicBezTo>
                    <a:cubicBezTo>
                      <a:pt x="43" y="311"/>
                      <a:pt x="43" y="311"/>
                      <a:pt x="43" y="311"/>
                    </a:cubicBezTo>
                    <a:cubicBezTo>
                      <a:pt x="44" y="311"/>
                      <a:pt x="44" y="311"/>
                      <a:pt x="44" y="311"/>
                    </a:cubicBezTo>
                    <a:cubicBezTo>
                      <a:pt x="43" y="311"/>
                      <a:pt x="43" y="311"/>
                      <a:pt x="43" y="311"/>
                    </a:cubicBezTo>
                    <a:cubicBezTo>
                      <a:pt x="43" y="311"/>
                      <a:pt x="43" y="311"/>
                      <a:pt x="43" y="311"/>
                    </a:cubicBezTo>
                    <a:cubicBezTo>
                      <a:pt x="44" y="311"/>
                      <a:pt x="44" y="311"/>
                      <a:pt x="44" y="311"/>
                    </a:cubicBezTo>
                    <a:cubicBezTo>
                      <a:pt x="43" y="311"/>
                      <a:pt x="43" y="311"/>
                      <a:pt x="43" y="311"/>
                    </a:cubicBezTo>
                    <a:cubicBezTo>
                      <a:pt x="44" y="310"/>
                      <a:pt x="44" y="310"/>
                      <a:pt x="44" y="310"/>
                    </a:cubicBezTo>
                    <a:cubicBezTo>
                      <a:pt x="43" y="311"/>
                      <a:pt x="43" y="311"/>
                      <a:pt x="43" y="311"/>
                    </a:cubicBezTo>
                    <a:cubicBezTo>
                      <a:pt x="43" y="311"/>
                      <a:pt x="43" y="311"/>
                      <a:pt x="43" y="311"/>
                    </a:cubicBezTo>
                    <a:cubicBezTo>
                      <a:pt x="44" y="310"/>
                      <a:pt x="44" y="310"/>
                      <a:pt x="44" y="310"/>
                    </a:cubicBezTo>
                    <a:cubicBezTo>
                      <a:pt x="43" y="311"/>
                      <a:pt x="43" y="311"/>
                      <a:pt x="43" y="311"/>
                    </a:cubicBezTo>
                    <a:cubicBezTo>
                      <a:pt x="44" y="310"/>
                      <a:pt x="44" y="310"/>
                      <a:pt x="44" y="310"/>
                    </a:cubicBezTo>
                    <a:cubicBezTo>
                      <a:pt x="43" y="310"/>
                      <a:pt x="43" y="310"/>
                      <a:pt x="43" y="310"/>
                    </a:cubicBezTo>
                    <a:cubicBezTo>
                      <a:pt x="43" y="311"/>
                      <a:pt x="43" y="311"/>
                      <a:pt x="43" y="311"/>
                    </a:cubicBezTo>
                    <a:cubicBezTo>
                      <a:pt x="44" y="310"/>
                      <a:pt x="44" y="310"/>
                      <a:pt x="44" y="310"/>
                    </a:cubicBezTo>
                    <a:cubicBezTo>
                      <a:pt x="43" y="310"/>
                      <a:pt x="43" y="310"/>
                      <a:pt x="43" y="310"/>
                    </a:cubicBezTo>
                    <a:cubicBezTo>
                      <a:pt x="44" y="310"/>
                      <a:pt x="44" y="310"/>
                      <a:pt x="44" y="310"/>
                    </a:cubicBezTo>
                    <a:cubicBezTo>
                      <a:pt x="45" y="309"/>
                      <a:pt x="45" y="309"/>
                      <a:pt x="45" y="309"/>
                    </a:cubicBezTo>
                    <a:cubicBezTo>
                      <a:pt x="4" y="288"/>
                      <a:pt x="4" y="288"/>
                      <a:pt x="4" y="288"/>
                    </a:cubicBezTo>
                    <a:cubicBezTo>
                      <a:pt x="3" y="288"/>
                      <a:pt x="3" y="288"/>
                      <a:pt x="2" y="289"/>
                    </a:cubicBezTo>
                    <a:cubicBezTo>
                      <a:pt x="2" y="290"/>
                      <a:pt x="2" y="290"/>
                      <a:pt x="3" y="291"/>
                    </a:cubicBezTo>
                    <a:cubicBezTo>
                      <a:pt x="42" y="316"/>
                      <a:pt x="42" y="316"/>
                      <a:pt x="42" y="316"/>
                    </a:cubicBezTo>
                    <a:cubicBezTo>
                      <a:pt x="43" y="314"/>
                      <a:pt x="43" y="314"/>
                      <a:pt x="43" y="314"/>
                    </a:cubicBezTo>
                    <a:cubicBezTo>
                      <a:pt x="42" y="314"/>
                      <a:pt x="42" y="314"/>
                      <a:pt x="42" y="314"/>
                    </a:cubicBezTo>
                    <a:cubicBezTo>
                      <a:pt x="43" y="314"/>
                      <a:pt x="43" y="314"/>
                      <a:pt x="43" y="314"/>
                    </a:cubicBezTo>
                    <a:cubicBezTo>
                      <a:pt x="43" y="313"/>
                      <a:pt x="43" y="313"/>
                      <a:pt x="43" y="313"/>
                    </a:cubicBezTo>
                    <a:cubicBezTo>
                      <a:pt x="42" y="314"/>
                      <a:pt x="42" y="314"/>
                      <a:pt x="42" y="314"/>
                    </a:cubicBezTo>
                    <a:cubicBezTo>
                      <a:pt x="43" y="314"/>
                      <a:pt x="43" y="314"/>
                      <a:pt x="43" y="314"/>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4"/>
                      <a:pt x="43" y="314"/>
                      <a:pt x="43" y="314"/>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2" y="313"/>
                      <a:pt x="41" y="312"/>
                    </a:cubicBezTo>
                    <a:cubicBezTo>
                      <a:pt x="37" y="310"/>
                      <a:pt x="28" y="306"/>
                      <a:pt x="20" y="302"/>
                    </a:cubicBezTo>
                    <a:cubicBezTo>
                      <a:pt x="17" y="300"/>
                      <a:pt x="13" y="298"/>
                      <a:pt x="10" y="296"/>
                    </a:cubicBezTo>
                    <a:cubicBezTo>
                      <a:pt x="8" y="296"/>
                      <a:pt x="7" y="295"/>
                      <a:pt x="6" y="295"/>
                    </a:cubicBezTo>
                    <a:cubicBezTo>
                      <a:pt x="6" y="295"/>
                      <a:pt x="5" y="294"/>
                      <a:pt x="5" y="294"/>
                    </a:cubicBezTo>
                    <a:cubicBezTo>
                      <a:pt x="4" y="294"/>
                      <a:pt x="4" y="294"/>
                      <a:pt x="4" y="294"/>
                    </a:cubicBezTo>
                    <a:cubicBezTo>
                      <a:pt x="3" y="294"/>
                      <a:pt x="3" y="294"/>
                      <a:pt x="3" y="294"/>
                    </a:cubicBezTo>
                    <a:cubicBezTo>
                      <a:pt x="3" y="294"/>
                      <a:pt x="2" y="295"/>
                      <a:pt x="2" y="295"/>
                    </a:cubicBezTo>
                    <a:cubicBezTo>
                      <a:pt x="2" y="296"/>
                      <a:pt x="2" y="297"/>
                      <a:pt x="3" y="297"/>
                    </a:cubicBezTo>
                    <a:cubicBezTo>
                      <a:pt x="44" y="323"/>
                      <a:pt x="44" y="323"/>
                      <a:pt x="44" y="323"/>
                    </a:cubicBezTo>
                    <a:cubicBezTo>
                      <a:pt x="45" y="322"/>
                      <a:pt x="45" y="322"/>
                      <a:pt x="45" y="322"/>
                    </a:cubicBezTo>
                    <a:cubicBezTo>
                      <a:pt x="46" y="320"/>
                      <a:pt x="46" y="320"/>
                      <a:pt x="46" y="320"/>
                    </a:cubicBezTo>
                    <a:cubicBezTo>
                      <a:pt x="46" y="320"/>
                      <a:pt x="35" y="315"/>
                      <a:pt x="25" y="310"/>
                    </a:cubicBezTo>
                    <a:cubicBezTo>
                      <a:pt x="19" y="308"/>
                      <a:pt x="14" y="305"/>
                      <a:pt x="10" y="304"/>
                    </a:cubicBezTo>
                    <a:cubicBezTo>
                      <a:pt x="8" y="303"/>
                      <a:pt x="6" y="302"/>
                      <a:pt x="5" y="301"/>
                    </a:cubicBezTo>
                    <a:cubicBezTo>
                      <a:pt x="4" y="301"/>
                      <a:pt x="3" y="301"/>
                      <a:pt x="3" y="301"/>
                    </a:cubicBezTo>
                    <a:cubicBezTo>
                      <a:pt x="2" y="300"/>
                      <a:pt x="2" y="300"/>
                      <a:pt x="2" y="300"/>
                    </a:cubicBezTo>
                    <a:cubicBezTo>
                      <a:pt x="2" y="300"/>
                      <a:pt x="2" y="300"/>
                      <a:pt x="2" y="300"/>
                    </a:cubicBezTo>
                    <a:cubicBezTo>
                      <a:pt x="1" y="300"/>
                      <a:pt x="1" y="300"/>
                      <a:pt x="1" y="300"/>
                    </a:cubicBezTo>
                    <a:cubicBezTo>
                      <a:pt x="1" y="300"/>
                      <a:pt x="1" y="301"/>
                      <a:pt x="0" y="301"/>
                    </a:cubicBezTo>
                    <a:cubicBezTo>
                      <a:pt x="2" y="302"/>
                      <a:pt x="2" y="302"/>
                      <a:pt x="2" y="302"/>
                    </a:cubicBezTo>
                    <a:cubicBezTo>
                      <a:pt x="0" y="301"/>
                      <a:pt x="0" y="301"/>
                      <a:pt x="0" y="301"/>
                    </a:cubicBezTo>
                    <a:cubicBezTo>
                      <a:pt x="0" y="302"/>
                      <a:pt x="0" y="302"/>
                      <a:pt x="0" y="302"/>
                    </a:cubicBezTo>
                    <a:cubicBezTo>
                      <a:pt x="0" y="302"/>
                      <a:pt x="0" y="303"/>
                      <a:pt x="0" y="303"/>
                    </a:cubicBezTo>
                    <a:cubicBezTo>
                      <a:pt x="1" y="303"/>
                      <a:pt x="1" y="303"/>
                      <a:pt x="1" y="304"/>
                    </a:cubicBezTo>
                    <a:cubicBezTo>
                      <a:pt x="3" y="305"/>
                      <a:pt x="6" y="307"/>
                      <a:pt x="11" y="310"/>
                    </a:cubicBezTo>
                    <a:cubicBezTo>
                      <a:pt x="23" y="318"/>
                      <a:pt x="43" y="330"/>
                      <a:pt x="43" y="330"/>
                    </a:cubicBezTo>
                    <a:cubicBezTo>
                      <a:pt x="44" y="328"/>
                      <a:pt x="44" y="328"/>
                      <a:pt x="44" y="328"/>
                    </a:cubicBezTo>
                    <a:cubicBezTo>
                      <a:pt x="45" y="327"/>
                      <a:pt x="45" y="327"/>
                      <a:pt x="45" y="327"/>
                    </a:cubicBezTo>
                    <a:cubicBezTo>
                      <a:pt x="4" y="309"/>
                      <a:pt x="4" y="309"/>
                      <a:pt x="4" y="309"/>
                    </a:cubicBezTo>
                    <a:cubicBezTo>
                      <a:pt x="3" y="308"/>
                      <a:pt x="2" y="309"/>
                      <a:pt x="2" y="309"/>
                    </a:cubicBezTo>
                    <a:cubicBezTo>
                      <a:pt x="2" y="310"/>
                      <a:pt x="2" y="311"/>
                      <a:pt x="3" y="311"/>
                    </a:cubicBezTo>
                    <a:cubicBezTo>
                      <a:pt x="45" y="338"/>
                      <a:pt x="45" y="338"/>
                      <a:pt x="45" y="338"/>
                    </a:cubicBezTo>
                    <a:cubicBezTo>
                      <a:pt x="45" y="336"/>
                      <a:pt x="45" y="336"/>
                      <a:pt x="45" y="336"/>
                    </a:cubicBezTo>
                    <a:cubicBezTo>
                      <a:pt x="44" y="335"/>
                      <a:pt x="44" y="335"/>
                      <a:pt x="44" y="335"/>
                    </a:cubicBezTo>
                    <a:cubicBezTo>
                      <a:pt x="45" y="336"/>
                      <a:pt x="45" y="336"/>
                      <a:pt x="45" y="336"/>
                    </a:cubicBezTo>
                    <a:cubicBezTo>
                      <a:pt x="45" y="335"/>
                      <a:pt x="45" y="335"/>
                      <a:pt x="45" y="335"/>
                    </a:cubicBezTo>
                    <a:cubicBezTo>
                      <a:pt x="45" y="335"/>
                      <a:pt x="45" y="335"/>
                      <a:pt x="44" y="335"/>
                    </a:cubicBezTo>
                    <a:cubicBezTo>
                      <a:pt x="45" y="336"/>
                      <a:pt x="45" y="336"/>
                      <a:pt x="45" y="336"/>
                    </a:cubicBezTo>
                    <a:cubicBezTo>
                      <a:pt x="45" y="335"/>
                      <a:pt x="45" y="335"/>
                      <a:pt x="45" y="335"/>
                    </a:cubicBezTo>
                    <a:cubicBezTo>
                      <a:pt x="45" y="336"/>
                      <a:pt x="45" y="336"/>
                      <a:pt x="45" y="336"/>
                    </a:cubicBezTo>
                    <a:cubicBezTo>
                      <a:pt x="46" y="335"/>
                      <a:pt x="46" y="335"/>
                      <a:pt x="46" y="335"/>
                    </a:cubicBezTo>
                    <a:cubicBezTo>
                      <a:pt x="45" y="335"/>
                      <a:pt x="45" y="335"/>
                      <a:pt x="45" y="335"/>
                    </a:cubicBezTo>
                    <a:cubicBezTo>
                      <a:pt x="45" y="336"/>
                      <a:pt x="45" y="336"/>
                      <a:pt x="45" y="336"/>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5" y="334"/>
                      <a:pt x="43" y="334"/>
                    </a:cubicBezTo>
                    <a:cubicBezTo>
                      <a:pt x="39" y="332"/>
                      <a:pt x="29" y="327"/>
                      <a:pt x="20" y="322"/>
                    </a:cubicBezTo>
                    <a:cubicBezTo>
                      <a:pt x="12" y="318"/>
                      <a:pt x="4" y="314"/>
                      <a:pt x="4" y="314"/>
                    </a:cubicBezTo>
                    <a:cubicBezTo>
                      <a:pt x="4" y="314"/>
                      <a:pt x="3" y="314"/>
                      <a:pt x="3" y="315"/>
                    </a:cubicBezTo>
                    <a:cubicBezTo>
                      <a:pt x="2" y="316"/>
                      <a:pt x="2" y="316"/>
                      <a:pt x="2" y="316"/>
                    </a:cubicBezTo>
                    <a:cubicBezTo>
                      <a:pt x="2" y="316"/>
                      <a:pt x="3" y="316"/>
                      <a:pt x="3" y="316"/>
                    </a:cubicBezTo>
                    <a:cubicBezTo>
                      <a:pt x="3" y="317"/>
                      <a:pt x="3" y="317"/>
                      <a:pt x="3" y="317"/>
                    </a:cubicBezTo>
                    <a:cubicBezTo>
                      <a:pt x="4" y="317"/>
                      <a:pt x="5" y="318"/>
                      <a:pt x="6" y="319"/>
                    </a:cubicBezTo>
                    <a:cubicBezTo>
                      <a:pt x="15" y="325"/>
                      <a:pt x="43" y="342"/>
                      <a:pt x="43" y="342"/>
                    </a:cubicBezTo>
                    <a:cubicBezTo>
                      <a:pt x="44" y="340"/>
                      <a:pt x="44" y="340"/>
                      <a:pt x="44" y="340"/>
                    </a:cubicBezTo>
                    <a:cubicBezTo>
                      <a:pt x="44" y="339"/>
                      <a:pt x="44" y="339"/>
                      <a:pt x="44" y="339"/>
                    </a:cubicBezTo>
                    <a:cubicBezTo>
                      <a:pt x="2" y="318"/>
                      <a:pt x="2" y="318"/>
                      <a:pt x="2" y="318"/>
                    </a:cubicBezTo>
                    <a:cubicBezTo>
                      <a:pt x="2" y="318"/>
                      <a:pt x="1" y="318"/>
                      <a:pt x="1" y="318"/>
                    </a:cubicBezTo>
                    <a:cubicBezTo>
                      <a:pt x="0" y="318"/>
                      <a:pt x="0" y="319"/>
                      <a:pt x="0" y="319"/>
                    </a:cubicBezTo>
                    <a:cubicBezTo>
                      <a:pt x="0" y="320"/>
                      <a:pt x="0" y="320"/>
                      <a:pt x="0" y="320"/>
                    </a:cubicBezTo>
                    <a:cubicBezTo>
                      <a:pt x="1" y="321"/>
                      <a:pt x="1" y="321"/>
                      <a:pt x="1" y="321"/>
                    </a:cubicBezTo>
                    <a:cubicBezTo>
                      <a:pt x="1" y="321"/>
                      <a:pt x="1" y="321"/>
                      <a:pt x="1" y="321"/>
                    </a:cubicBezTo>
                    <a:cubicBezTo>
                      <a:pt x="2" y="321"/>
                      <a:pt x="5" y="323"/>
                      <a:pt x="9" y="326"/>
                    </a:cubicBezTo>
                    <a:cubicBezTo>
                      <a:pt x="15" y="329"/>
                      <a:pt x="23" y="334"/>
                      <a:pt x="30" y="338"/>
                    </a:cubicBezTo>
                    <a:cubicBezTo>
                      <a:pt x="34" y="341"/>
                      <a:pt x="37" y="342"/>
                      <a:pt x="39" y="344"/>
                    </a:cubicBezTo>
                    <a:cubicBezTo>
                      <a:pt x="40" y="345"/>
                      <a:pt x="41" y="345"/>
                      <a:pt x="42" y="346"/>
                    </a:cubicBezTo>
                    <a:cubicBezTo>
                      <a:pt x="42" y="346"/>
                      <a:pt x="42" y="346"/>
                      <a:pt x="42" y="346"/>
                    </a:cubicBezTo>
                    <a:cubicBezTo>
                      <a:pt x="42" y="346"/>
                      <a:pt x="42" y="346"/>
                      <a:pt x="42" y="346"/>
                    </a:cubicBezTo>
                    <a:cubicBezTo>
                      <a:pt x="43" y="346"/>
                      <a:pt x="43" y="346"/>
                      <a:pt x="43" y="346"/>
                    </a:cubicBezTo>
                    <a:cubicBezTo>
                      <a:pt x="42" y="346"/>
                      <a:pt x="42" y="346"/>
                      <a:pt x="42" y="346"/>
                    </a:cubicBezTo>
                    <a:cubicBezTo>
                      <a:pt x="42" y="346"/>
                      <a:pt x="42" y="346"/>
                      <a:pt x="42" y="346"/>
                    </a:cubicBezTo>
                    <a:cubicBezTo>
                      <a:pt x="43" y="346"/>
                      <a:pt x="43" y="346"/>
                      <a:pt x="43" y="346"/>
                    </a:cubicBezTo>
                    <a:cubicBezTo>
                      <a:pt x="42" y="346"/>
                      <a:pt x="42" y="346"/>
                      <a:pt x="42" y="346"/>
                    </a:cubicBezTo>
                    <a:cubicBezTo>
                      <a:pt x="43" y="346"/>
                      <a:pt x="43" y="346"/>
                      <a:pt x="43" y="346"/>
                    </a:cubicBezTo>
                    <a:cubicBezTo>
                      <a:pt x="42" y="345"/>
                      <a:pt x="42" y="345"/>
                      <a:pt x="42" y="345"/>
                    </a:cubicBezTo>
                    <a:cubicBezTo>
                      <a:pt x="42" y="346"/>
                      <a:pt x="42" y="346"/>
                      <a:pt x="42" y="346"/>
                    </a:cubicBezTo>
                    <a:cubicBezTo>
                      <a:pt x="43" y="346"/>
                      <a:pt x="43" y="346"/>
                      <a:pt x="43" y="346"/>
                    </a:cubicBezTo>
                    <a:cubicBezTo>
                      <a:pt x="42" y="345"/>
                      <a:pt x="42" y="345"/>
                      <a:pt x="42" y="345"/>
                    </a:cubicBezTo>
                    <a:cubicBezTo>
                      <a:pt x="43" y="346"/>
                      <a:pt x="43" y="346"/>
                      <a:pt x="43" y="346"/>
                    </a:cubicBezTo>
                    <a:cubicBezTo>
                      <a:pt x="42" y="345"/>
                      <a:pt x="42" y="345"/>
                      <a:pt x="42" y="345"/>
                    </a:cubicBezTo>
                    <a:cubicBezTo>
                      <a:pt x="43" y="346"/>
                      <a:pt x="43" y="346"/>
                      <a:pt x="43" y="346"/>
                    </a:cubicBezTo>
                    <a:cubicBezTo>
                      <a:pt x="43" y="344"/>
                      <a:pt x="43" y="344"/>
                      <a:pt x="43" y="344"/>
                    </a:cubicBezTo>
                    <a:cubicBezTo>
                      <a:pt x="43" y="344"/>
                      <a:pt x="42" y="345"/>
                      <a:pt x="42" y="345"/>
                    </a:cubicBezTo>
                    <a:cubicBezTo>
                      <a:pt x="43" y="346"/>
                      <a:pt x="43" y="346"/>
                      <a:pt x="43" y="346"/>
                    </a:cubicBezTo>
                    <a:cubicBezTo>
                      <a:pt x="43" y="344"/>
                      <a:pt x="43" y="344"/>
                      <a:pt x="43" y="344"/>
                    </a:cubicBezTo>
                    <a:cubicBezTo>
                      <a:pt x="43" y="345"/>
                      <a:pt x="43" y="345"/>
                      <a:pt x="43" y="345"/>
                    </a:cubicBezTo>
                    <a:cubicBezTo>
                      <a:pt x="43" y="344"/>
                      <a:pt x="43" y="344"/>
                      <a:pt x="43" y="344"/>
                    </a:cubicBezTo>
                    <a:cubicBezTo>
                      <a:pt x="43" y="344"/>
                      <a:pt x="43" y="344"/>
                      <a:pt x="43" y="344"/>
                    </a:cubicBezTo>
                    <a:cubicBezTo>
                      <a:pt x="43" y="345"/>
                      <a:pt x="43" y="345"/>
                      <a:pt x="43" y="345"/>
                    </a:cubicBezTo>
                    <a:cubicBezTo>
                      <a:pt x="43" y="344"/>
                      <a:pt x="43" y="344"/>
                      <a:pt x="43" y="344"/>
                    </a:cubicBezTo>
                    <a:cubicBezTo>
                      <a:pt x="43" y="345"/>
                      <a:pt x="43" y="345"/>
                      <a:pt x="43" y="345"/>
                    </a:cubicBezTo>
                    <a:cubicBezTo>
                      <a:pt x="43" y="344"/>
                      <a:pt x="43" y="344"/>
                      <a:pt x="43" y="344"/>
                    </a:cubicBezTo>
                    <a:cubicBezTo>
                      <a:pt x="43" y="344"/>
                      <a:pt x="43" y="344"/>
                      <a:pt x="43" y="344"/>
                    </a:cubicBezTo>
                    <a:cubicBezTo>
                      <a:pt x="43" y="345"/>
                      <a:pt x="43" y="345"/>
                      <a:pt x="43" y="345"/>
                    </a:cubicBezTo>
                    <a:cubicBezTo>
                      <a:pt x="43" y="344"/>
                      <a:pt x="43" y="344"/>
                      <a:pt x="43" y="344"/>
                    </a:cubicBezTo>
                    <a:cubicBezTo>
                      <a:pt x="43" y="344"/>
                      <a:pt x="42" y="344"/>
                      <a:pt x="41" y="343"/>
                    </a:cubicBezTo>
                    <a:cubicBezTo>
                      <a:pt x="36" y="341"/>
                      <a:pt x="27" y="337"/>
                      <a:pt x="19" y="333"/>
                    </a:cubicBezTo>
                    <a:cubicBezTo>
                      <a:pt x="14" y="331"/>
                      <a:pt x="11" y="329"/>
                      <a:pt x="8" y="327"/>
                    </a:cubicBezTo>
                    <a:cubicBezTo>
                      <a:pt x="5" y="326"/>
                      <a:pt x="3" y="325"/>
                      <a:pt x="3" y="325"/>
                    </a:cubicBezTo>
                    <a:cubicBezTo>
                      <a:pt x="3" y="325"/>
                      <a:pt x="2" y="325"/>
                      <a:pt x="1" y="326"/>
                    </a:cubicBezTo>
                    <a:cubicBezTo>
                      <a:pt x="1" y="326"/>
                      <a:pt x="1" y="327"/>
                      <a:pt x="2" y="328"/>
                    </a:cubicBezTo>
                    <a:cubicBezTo>
                      <a:pt x="19" y="338"/>
                      <a:pt x="19" y="338"/>
                      <a:pt x="19" y="338"/>
                    </a:cubicBezTo>
                    <a:cubicBezTo>
                      <a:pt x="2" y="330"/>
                      <a:pt x="2" y="330"/>
                      <a:pt x="2" y="330"/>
                    </a:cubicBezTo>
                    <a:cubicBezTo>
                      <a:pt x="2" y="330"/>
                      <a:pt x="1" y="330"/>
                      <a:pt x="0" y="331"/>
                    </a:cubicBezTo>
                    <a:cubicBezTo>
                      <a:pt x="0" y="331"/>
                      <a:pt x="0" y="332"/>
                      <a:pt x="1" y="333"/>
                    </a:cubicBezTo>
                    <a:cubicBezTo>
                      <a:pt x="43" y="359"/>
                      <a:pt x="43" y="359"/>
                      <a:pt x="43" y="359"/>
                    </a:cubicBezTo>
                    <a:cubicBezTo>
                      <a:pt x="44" y="358"/>
                      <a:pt x="44" y="358"/>
                      <a:pt x="44" y="358"/>
                    </a:cubicBezTo>
                    <a:cubicBezTo>
                      <a:pt x="43" y="357"/>
                      <a:pt x="43" y="357"/>
                      <a:pt x="43" y="357"/>
                    </a:cubicBezTo>
                    <a:cubicBezTo>
                      <a:pt x="44" y="358"/>
                      <a:pt x="44" y="358"/>
                      <a:pt x="44" y="358"/>
                    </a:cubicBezTo>
                    <a:cubicBezTo>
                      <a:pt x="43" y="356"/>
                      <a:pt x="43" y="356"/>
                      <a:pt x="43" y="356"/>
                    </a:cubicBezTo>
                    <a:cubicBezTo>
                      <a:pt x="43" y="357"/>
                      <a:pt x="43" y="357"/>
                      <a:pt x="43" y="357"/>
                    </a:cubicBezTo>
                    <a:cubicBezTo>
                      <a:pt x="44" y="358"/>
                      <a:pt x="44" y="358"/>
                      <a:pt x="44" y="358"/>
                    </a:cubicBezTo>
                    <a:cubicBezTo>
                      <a:pt x="43" y="356"/>
                      <a:pt x="43" y="356"/>
                      <a:pt x="43" y="356"/>
                    </a:cubicBezTo>
                    <a:cubicBezTo>
                      <a:pt x="44" y="357"/>
                      <a:pt x="44" y="357"/>
                      <a:pt x="44" y="357"/>
                    </a:cubicBezTo>
                    <a:cubicBezTo>
                      <a:pt x="44" y="356"/>
                      <a:pt x="44" y="356"/>
                      <a:pt x="44" y="356"/>
                    </a:cubicBezTo>
                    <a:cubicBezTo>
                      <a:pt x="43" y="356"/>
                      <a:pt x="43" y="356"/>
                      <a:pt x="43" y="356"/>
                    </a:cubicBezTo>
                    <a:cubicBezTo>
                      <a:pt x="44" y="357"/>
                      <a:pt x="44" y="357"/>
                      <a:pt x="44" y="357"/>
                    </a:cubicBezTo>
                    <a:cubicBezTo>
                      <a:pt x="44" y="356"/>
                      <a:pt x="44" y="356"/>
                      <a:pt x="44" y="356"/>
                    </a:cubicBezTo>
                    <a:cubicBezTo>
                      <a:pt x="44" y="357"/>
                      <a:pt x="44" y="357"/>
                      <a:pt x="44" y="357"/>
                    </a:cubicBezTo>
                    <a:cubicBezTo>
                      <a:pt x="44" y="356"/>
                      <a:pt x="44" y="356"/>
                      <a:pt x="44" y="356"/>
                    </a:cubicBezTo>
                    <a:cubicBezTo>
                      <a:pt x="44" y="356"/>
                      <a:pt x="44" y="356"/>
                      <a:pt x="44" y="356"/>
                    </a:cubicBezTo>
                    <a:cubicBezTo>
                      <a:pt x="44" y="357"/>
                      <a:pt x="44" y="357"/>
                      <a:pt x="44" y="357"/>
                    </a:cubicBezTo>
                    <a:cubicBezTo>
                      <a:pt x="44" y="356"/>
                      <a:pt x="44" y="356"/>
                      <a:pt x="44" y="356"/>
                    </a:cubicBezTo>
                    <a:cubicBezTo>
                      <a:pt x="44" y="356"/>
                      <a:pt x="43" y="356"/>
                      <a:pt x="41" y="355"/>
                    </a:cubicBezTo>
                    <a:cubicBezTo>
                      <a:pt x="37" y="353"/>
                      <a:pt x="28" y="348"/>
                      <a:pt x="19" y="344"/>
                    </a:cubicBezTo>
                    <a:cubicBezTo>
                      <a:pt x="15" y="342"/>
                      <a:pt x="11" y="340"/>
                      <a:pt x="9" y="339"/>
                    </a:cubicBezTo>
                    <a:cubicBezTo>
                      <a:pt x="7" y="338"/>
                      <a:pt x="6" y="337"/>
                      <a:pt x="5" y="337"/>
                    </a:cubicBezTo>
                    <a:cubicBezTo>
                      <a:pt x="5" y="337"/>
                      <a:pt x="4" y="336"/>
                      <a:pt x="4" y="336"/>
                    </a:cubicBezTo>
                    <a:cubicBezTo>
                      <a:pt x="4" y="336"/>
                      <a:pt x="4" y="336"/>
                      <a:pt x="4" y="336"/>
                    </a:cubicBezTo>
                    <a:cubicBezTo>
                      <a:pt x="3" y="336"/>
                      <a:pt x="3" y="336"/>
                      <a:pt x="3" y="336"/>
                    </a:cubicBezTo>
                    <a:cubicBezTo>
                      <a:pt x="2" y="336"/>
                      <a:pt x="2" y="336"/>
                      <a:pt x="2" y="336"/>
                    </a:cubicBezTo>
                    <a:cubicBezTo>
                      <a:pt x="2" y="336"/>
                      <a:pt x="2" y="336"/>
                      <a:pt x="2" y="337"/>
                    </a:cubicBezTo>
                    <a:cubicBezTo>
                      <a:pt x="3" y="337"/>
                      <a:pt x="3" y="337"/>
                      <a:pt x="3" y="337"/>
                    </a:cubicBezTo>
                    <a:cubicBezTo>
                      <a:pt x="2" y="337"/>
                      <a:pt x="2" y="337"/>
                      <a:pt x="2" y="337"/>
                    </a:cubicBezTo>
                    <a:cubicBezTo>
                      <a:pt x="1" y="337"/>
                      <a:pt x="1" y="337"/>
                      <a:pt x="1" y="337"/>
                    </a:cubicBezTo>
                    <a:cubicBezTo>
                      <a:pt x="1" y="338"/>
                      <a:pt x="2" y="338"/>
                      <a:pt x="2" y="339"/>
                    </a:cubicBezTo>
                    <a:cubicBezTo>
                      <a:pt x="2" y="339"/>
                      <a:pt x="2" y="339"/>
                      <a:pt x="3" y="340"/>
                    </a:cubicBezTo>
                    <a:cubicBezTo>
                      <a:pt x="5" y="341"/>
                      <a:pt x="8" y="343"/>
                      <a:pt x="12" y="346"/>
                    </a:cubicBezTo>
                    <a:cubicBezTo>
                      <a:pt x="24" y="353"/>
                      <a:pt x="43" y="364"/>
                      <a:pt x="43" y="364"/>
                    </a:cubicBezTo>
                    <a:cubicBezTo>
                      <a:pt x="44" y="363"/>
                      <a:pt x="44" y="363"/>
                      <a:pt x="44" y="363"/>
                    </a:cubicBezTo>
                    <a:cubicBezTo>
                      <a:pt x="44" y="362"/>
                      <a:pt x="44" y="362"/>
                      <a:pt x="44" y="362"/>
                    </a:cubicBezTo>
                    <a:cubicBezTo>
                      <a:pt x="44" y="362"/>
                      <a:pt x="35" y="357"/>
                      <a:pt x="25" y="352"/>
                    </a:cubicBezTo>
                    <a:cubicBezTo>
                      <a:pt x="20" y="349"/>
                      <a:pt x="15" y="346"/>
                      <a:pt x="11" y="345"/>
                    </a:cubicBezTo>
                    <a:cubicBezTo>
                      <a:pt x="9" y="344"/>
                      <a:pt x="7" y="343"/>
                      <a:pt x="6" y="342"/>
                    </a:cubicBezTo>
                    <a:cubicBezTo>
                      <a:pt x="6" y="342"/>
                      <a:pt x="5" y="342"/>
                      <a:pt x="5" y="342"/>
                    </a:cubicBezTo>
                    <a:cubicBezTo>
                      <a:pt x="4" y="341"/>
                      <a:pt x="4" y="341"/>
                      <a:pt x="4" y="341"/>
                    </a:cubicBezTo>
                    <a:cubicBezTo>
                      <a:pt x="4" y="341"/>
                      <a:pt x="4" y="341"/>
                      <a:pt x="3" y="341"/>
                    </a:cubicBezTo>
                    <a:cubicBezTo>
                      <a:pt x="3" y="341"/>
                      <a:pt x="3" y="341"/>
                      <a:pt x="3" y="341"/>
                    </a:cubicBezTo>
                    <a:cubicBezTo>
                      <a:pt x="3" y="341"/>
                      <a:pt x="2" y="342"/>
                      <a:pt x="2" y="342"/>
                    </a:cubicBezTo>
                    <a:cubicBezTo>
                      <a:pt x="2" y="342"/>
                      <a:pt x="2" y="343"/>
                      <a:pt x="2" y="343"/>
                    </a:cubicBezTo>
                    <a:cubicBezTo>
                      <a:pt x="2" y="343"/>
                      <a:pt x="2" y="344"/>
                      <a:pt x="3" y="344"/>
                    </a:cubicBezTo>
                    <a:cubicBezTo>
                      <a:pt x="3" y="344"/>
                      <a:pt x="5" y="346"/>
                      <a:pt x="9" y="348"/>
                    </a:cubicBezTo>
                    <a:cubicBezTo>
                      <a:pt x="15" y="351"/>
                      <a:pt x="23" y="356"/>
                      <a:pt x="30" y="361"/>
                    </a:cubicBezTo>
                    <a:cubicBezTo>
                      <a:pt x="34" y="363"/>
                      <a:pt x="37" y="365"/>
                      <a:pt x="39" y="367"/>
                    </a:cubicBezTo>
                    <a:cubicBezTo>
                      <a:pt x="41" y="367"/>
                      <a:pt x="42" y="368"/>
                      <a:pt x="42" y="368"/>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4" y="368"/>
                      <a:pt x="44" y="368"/>
                      <a:pt x="44" y="368"/>
                    </a:cubicBezTo>
                    <a:cubicBezTo>
                      <a:pt x="43" y="368"/>
                      <a:pt x="43" y="368"/>
                      <a:pt x="43" y="368"/>
                    </a:cubicBezTo>
                    <a:cubicBezTo>
                      <a:pt x="43" y="369"/>
                      <a:pt x="43" y="369"/>
                      <a:pt x="43" y="369"/>
                    </a:cubicBezTo>
                    <a:cubicBezTo>
                      <a:pt x="44" y="368"/>
                      <a:pt x="44" y="368"/>
                      <a:pt x="44" y="368"/>
                    </a:cubicBezTo>
                    <a:cubicBezTo>
                      <a:pt x="43" y="368"/>
                      <a:pt x="43" y="368"/>
                      <a:pt x="43" y="368"/>
                    </a:cubicBezTo>
                    <a:cubicBezTo>
                      <a:pt x="44" y="368"/>
                      <a:pt x="44" y="368"/>
                      <a:pt x="44" y="368"/>
                    </a:cubicBezTo>
                    <a:cubicBezTo>
                      <a:pt x="43" y="367"/>
                      <a:pt x="43" y="367"/>
                      <a:pt x="43" y="367"/>
                    </a:cubicBezTo>
                    <a:cubicBezTo>
                      <a:pt x="43" y="368"/>
                      <a:pt x="43" y="368"/>
                      <a:pt x="43" y="368"/>
                    </a:cubicBezTo>
                    <a:cubicBezTo>
                      <a:pt x="44" y="368"/>
                      <a:pt x="44" y="368"/>
                      <a:pt x="44" y="368"/>
                    </a:cubicBezTo>
                    <a:cubicBezTo>
                      <a:pt x="43" y="367"/>
                      <a:pt x="43" y="367"/>
                      <a:pt x="43" y="367"/>
                    </a:cubicBezTo>
                    <a:cubicBezTo>
                      <a:pt x="44" y="368"/>
                      <a:pt x="44" y="368"/>
                      <a:pt x="44" y="368"/>
                    </a:cubicBezTo>
                    <a:cubicBezTo>
                      <a:pt x="45" y="367"/>
                      <a:pt x="45" y="367"/>
                      <a:pt x="45" y="367"/>
                    </a:cubicBezTo>
                    <a:cubicBezTo>
                      <a:pt x="2" y="346"/>
                      <a:pt x="2" y="346"/>
                      <a:pt x="2" y="346"/>
                    </a:cubicBezTo>
                    <a:cubicBezTo>
                      <a:pt x="2" y="346"/>
                      <a:pt x="1" y="346"/>
                      <a:pt x="1" y="347"/>
                    </a:cubicBezTo>
                    <a:cubicBezTo>
                      <a:pt x="0" y="347"/>
                      <a:pt x="0" y="348"/>
                      <a:pt x="1" y="349"/>
                    </a:cubicBezTo>
                    <a:cubicBezTo>
                      <a:pt x="19" y="360"/>
                      <a:pt x="19" y="360"/>
                      <a:pt x="19" y="360"/>
                    </a:cubicBezTo>
                    <a:cubicBezTo>
                      <a:pt x="4" y="352"/>
                      <a:pt x="4" y="352"/>
                      <a:pt x="4" y="352"/>
                    </a:cubicBezTo>
                    <a:cubicBezTo>
                      <a:pt x="3" y="352"/>
                      <a:pt x="2" y="352"/>
                      <a:pt x="2" y="353"/>
                    </a:cubicBezTo>
                    <a:cubicBezTo>
                      <a:pt x="2" y="354"/>
                      <a:pt x="2" y="355"/>
                      <a:pt x="2" y="355"/>
                    </a:cubicBezTo>
                    <a:cubicBezTo>
                      <a:pt x="15" y="363"/>
                      <a:pt x="15" y="363"/>
                      <a:pt x="15" y="363"/>
                    </a:cubicBezTo>
                    <a:cubicBezTo>
                      <a:pt x="4" y="358"/>
                      <a:pt x="4" y="358"/>
                      <a:pt x="4" y="358"/>
                    </a:cubicBezTo>
                    <a:cubicBezTo>
                      <a:pt x="4" y="357"/>
                      <a:pt x="3" y="357"/>
                      <a:pt x="3" y="358"/>
                    </a:cubicBezTo>
                    <a:cubicBezTo>
                      <a:pt x="2" y="359"/>
                      <a:pt x="2" y="360"/>
                      <a:pt x="3" y="360"/>
                    </a:cubicBezTo>
                    <a:cubicBezTo>
                      <a:pt x="20" y="371"/>
                      <a:pt x="20" y="371"/>
                      <a:pt x="20" y="371"/>
                    </a:cubicBezTo>
                    <a:cubicBezTo>
                      <a:pt x="4" y="363"/>
                      <a:pt x="4" y="363"/>
                      <a:pt x="4" y="363"/>
                    </a:cubicBezTo>
                    <a:cubicBezTo>
                      <a:pt x="3" y="363"/>
                      <a:pt x="2" y="363"/>
                      <a:pt x="2" y="364"/>
                    </a:cubicBezTo>
                    <a:cubicBezTo>
                      <a:pt x="2" y="364"/>
                      <a:pt x="2" y="365"/>
                      <a:pt x="3" y="366"/>
                    </a:cubicBezTo>
                    <a:cubicBezTo>
                      <a:pt x="3" y="366"/>
                      <a:pt x="5" y="367"/>
                      <a:pt x="9" y="370"/>
                    </a:cubicBezTo>
                    <a:cubicBezTo>
                      <a:pt x="15" y="373"/>
                      <a:pt x="23" y="378"/>
                      <a:pt x="30" y="382"/>
                    </a:cubicBezTo>
                    <a:cubicBezTo>
                      <a:pt x="34" y="385"/>
                      <a:pt x="37" y="387"/>
                      <a:pt x="39" y="388"/>
                    </a:cubicBezTo>
                    <a:cubicBezTo>
                      <a:pt x="40" y="389"/>
                      <a:pt x="41" y="390"/>
                      <a:pt x="42" y="390"/>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0"/>
                      <a:pt x="43" y="390"/>
                      <a:pt x="43" y="390"/>
                    </a:cubicBezTo>
                    <a:cubicBezTo>
                      <a:pt x="43" y="390"/>
                      <a:pt x="43" y="390"/>
                      <a:pt x="43" y="390"/>
                    </a:cubicBezTo>
                    <a:cubicBezTo>
                      <a:pt x="43" y="391"/>
                      <a:pt x="43" y="391"/>
                      <a:pt x="43" y="391"/>
                    </a:cubicBezTo>
                    <a:cubicBezTo>
                      <a:pt x="43" y="390"/>
                      <a:pt x="43" y="390"/>
                      <a:pt x="43" y="390"/>
                    </a:cubicBezTo>
                    <a:cubicBezTo>
                      <a:pt x="43" y="390"/>
                      <a:pt x="43" y="390"/>
                      <a:pt x="43" y="390"/>
                    </a:cubicBezTo>
                    <a:cubicBezTo>
                      <a:pt x="44" y="390"/>
                      <a:pt x="44" y="390"/>
                      <a:pt x="44" y="390"/>
                    </a:cubicBezTo>
                    <a:cubicBezTo>
                      <a:pt x="42" y="390"/>
                      <a:pt x="42" y="390"/>
                      <a:pt x="42" y="390"/>
                    </a:cubicBezTo>
                    <a:cubicBezTo>
                      <a:pt x="42" y="390"/>
                      <a:pt x="42" y="390"/>
                      <a:pt x="43" y="390"/>
                    </a:cubicBezTo>
                    <a:cubicBezTo>
                      <a:pt x="44" y="390"/>
                      <a:pt x="44" y="390"/>
                      <a:pt x="44" y="390"/>
                    </a:cubicBezTo>
                    <a:cubicBezTo>
                      <a:pt x="42" y="390"/>
                      <a:pt x="42" y="390"/>
                      <a:pt x="42" y="390"/>
                    </a:cubicBezTo>
                    <a:cubicBezTo>
                      <a:pt x="44" y="390"/>
                      <a:pt x="44" y="390"/>
                      <a:pt x="44" y="390"/>
                    </a:cubicBezTo>
                    <a:cubicBezTo>
                      <a:pt x="43" y="389"/>
                      <a:pt x="43" y="389"/>
                      <a:pt x="43" y="389"/>
                    </a:cubicBezTo>
                    <a:cubicBezTo>
                      <a:pt x="42" y="390"/>
                      <a:pt x="42" y="390"/>
                      <a:pt x="42" y="390"/>
                    </a:cubicBezTo>
                    <a:cubicBezTo>
                      <a:pt x="44" y="390"/>
                      <a:pt x="44" y="390"/>
                      <a:pt x="44" y="390"/>
                    </a:cubicBezTo>
                    <a:cubicBezTo>
                      <a:pt x="43" y="389"/>
                      <a:pt x="43" y="389"/>
                      <a:pt x="43" y="389"/>
                    </a:cubicBezTo>
                    <a:cubicBezTo>
                      <a:pt x="44" y="390"/>
                      <a:pt x="44" y="390"/>
                      <a:pt x="44" y="390"/>
                    </a:cubicBezTo>
                    <a:cubicBezTo>
                      <a:pt x="44" y="388"/>
                      <a:pt x="44" y="388"/>
                      <a:pt x="44" y="388"/>
                    </a:cubicBezTo>
                    <a:cubicBezTo>
                      <a:pt x="3" y="368"/>
                      <a:pt x="3" y="368"/>
                      <a:pt x="3" y="368"/>
                    </a:cubicBezTo>
                    <a:cubicBezTo>
                      <a:pt x="2" y="368"/>
                      <a:pt x="2" y="368"/>
                      <a:pt x="1" y="368"/>
                    </a:cubicBezTo>
                    <a:cubicBezTo>
                      <a:pt x="1" y="369"/>
                      <a:pt x="1" y="370"/>
                      <a:pt x="2" y="370"/>
                    </a:cubicBezTo>
                    <a:cubicBezTo>
                      <a:pt x="43" y="396"/>
                      <a:pt x="43" y="396"/>
                      <a:pt x="43" y="396"/>
                    </a:cubicBezTo>
                    <a:cubicBezTo>
                      <a:pt x="44" y="395"/>
                      <a:pt x="44" y="395"/>
                      <a:pt x="44" y="395"/>
                    </a:cubicBezTo>
                    <a:cubicBezTo>
                      <a:pt x="43" y="394"/>
                      <a:pt x="43" y="394"/>
                      <a:pt x="43" y="394"/>
                    </a:cubicBezTo>
                    <a:cubicBezTo>
                      <a:pt x="44" y="395"/>
                      <a:pt x="44" y="395"/>
                      <a:pt x="44" y="395"/>
                    </a:cubicBezTo>
                    <a:cubicBezTo>
                      <a:pt x="44" y="394"/>
                      <a:pt x="44" y="394"/>
                      <a:pt x="44" y="394"/>
                    </a:cubicBezTo>
                    <a:cubicBezTo>
                      <a:pt x="43" y="394"/>
                      <a:pt x="43" y="394"/>
                      <a:pt x="43" y="394"/>
                    </a:cubicBezTo>
                    <a:cubicBezTo>
                      <a:pt x="44" y="395"/>
                      <a:pt x="44" y="395"/>
                      <a:pt x="44" y="395"/>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5"/>
                      <a:pt x="44" y="395"/>
                      <a:pt x="44" y="395"/>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4"/>
                      <a:pt x="43" y="393"/>
                      <a:pt x="42" y="393"/>
                    </a:cubicBezTo>
                    <a:cubicBezTo>
                      <a:pt x="37" y="391"/>
                      <a:pt x="28" y="386"/>
                      <a:pt x="19" y="382"/>
                    </a:cubicBezTo>
                    <a:cubicBezTo>
                      <a:pt x="11" y="378"/>
                      <a:pt x="4" y="374"/>
                      <a:pt x="4" y="374"/>
                    </a:cubicBezTo>
                    <a:cubicBezTo>
                      <a:pt x="3" y="374"/>
                      <a:pt x="2" y="374"/>
                      <a:pt x="2" y="375"/>
                    </a:cubicBezTo>
                    <a:cubicBezTo>
                      <a:pt x="1" y="376"/>
                      <a:pt x="2" y="377"/>
                      <a:pt x="2" y="377"/>
                    </a:cubicBezTo>
                    <a:cubicBezTo>
                      <a:pt x="43" y="402"/>
                      <a:pt x="43" y="402"/>
                      <a:pt x="43" y="402"/>
                    </a:cubicBezTo>
                    <a:cubicBezTo>
                      <a:pt x="43" y="401"/>
                      <a:pt x="43" y="401"/>
                      <a:pt x="43" y="401"/>
                    </a:cubicBezTo>
                    <a:cubicBezTo>
                      <a:pt x="44" y="400"/>
                      <a:pt x="44" y="400"/>
                      <a:pt x="44" y="400"/>
                    </a:cubicBezTo>
                    <a:cubicBezTo>
                      <a:pt x="44" y="400"/>
                      <a:pt x="35" y="394"/>
                      <a:pt x="25" y="389"/>
                    </a:cubicBezTo>
                    <a:cubicBezTo>
                      <a:pt x="20" y="387"/>
                      <a:pt x="15" y="384"/>
                      <a:pt x="11" y="382"/>
                    </a:cubicBezTo>
                    <a:cubicBezTo>
                      <a:pt x="9" y="381"/>
                      <a:pt x="7" y="381"/>
                      <a:pt x="6" y="380"/>
                    </a:cubicBezTo>
                    <a:cubicBezTo>
                      <a:pt x="5" y="380"/>
                      <a:pt x="5" y="379"/>
                      <a:pt x="4" y="379"/>
                    </a:cubicBezTo>
                    <a:cubicBezTo>
                      <a:pt x="4" y="379"/>
                      <a:pt x="3" y="379"/>
                      <a:pt x="3" y="379"/>
                    </a:cubicBezTo>
                    <a:cubicBezTo>
                      <a:pt x="2" y="379"/>
                      <a:pt x="2" y="379"/>
                      <a:pt x="2" y="379"/>
                    </a:cubicBezTo>
                    <a:cubicBezTo>
                      <a:pt x="2" y="379"/>
                      <a:pt x="2" y="379"/>
                      <a:pt x="1" y="380"/>
                    </a:cubicBezTo>
                    <a:cubicBezTo>
                      <a:pt x="3" y="380"/>
                      <a:pt x="3" y="380"/>
                      <a:pt x="3" y="380"/>
                    </a:cubicBezTo>
                    <a:cubicBezTo>
                      <a:pt x="1" y="380"/>
                      <a:pt x="1" y="380"/>
                      <a:pt x="1" y="380"/>
                    </a:cubicBezTo>
                    <a:cubicBezTo>
                      <a:pt x="1" y="381"/>
                      <a:pt x="1" y="381"/>
                      <a:pt x="1" y="381"/>
                    </a:cubicBezTo>
                    <a:cubicBezTo>
                      <a:pt x="1" y="381"/>
                      <a:pt x="1" y="381"/>
                      <a:pt x="2" y="382"/>
                    </a:cubicBezTo>
                    <a:cubicBezTo>
                      <a:pt x="2" y="382"/>
                      <a:pt x="2" y="382"/>
                      <a:pt x="3" y="383"/>
                    </a:cubicBezTo>
                    <a:cubicBezTo>
                      <a:pt x="4" y="384"/>
                      <a:pt x="8" y="386"/>
                      <a:pt x="12" y="389"/>
                    </a:cubicBezTo>
                    <a:cubicBezTo>
                      <a:pt x="18" y="392"/>
                      <a:pt x="26" y="397"/>
                      <a:pt x="32" y="401"/>
                    </a:cubicBezTo>
                    <a:cubicBezTo>
                      <a:pt x="35" y="403"/>
                      <a:pt x="38" y="404"/>
                      <a:pt x="40" y="405"/>
                    </a:cubicBezTo>
                    <a:cubicBezTo>
                      <a:pt x="41" y="406"/>
                      <a:pt x="42" y="406"/>
                      <a:pt x="42" y="407"/>
                    </a:cubicBezTo>
                    <a:cubicBezTo>
                      <a:pt x="43" y="407"/>
                      <a:pt x="43" y="407"/>
                      <a:pt x="43" y="407"/>
                    </a:cubicBezTo>
                    <a:cubicBezTo>
                      <a:pt x="43" y="407"/>
                      <a:pt x="43" y="407"/>
                      <a:pt x="43" y="407"/>
                    </a:cubicBezTo>
                    <a:cubicBezTo>
                      <a:pt x="43" y="407"/>
                      <a:pt x="43" y="407"/>
                      <a:pt x="43" y="407"/>
                    </a:cubicBezTo>
                    <a:cubicBezTo>
                      <a:pt x="43" y="406"/>
                      <a:pt x="43" y="406"/>
                      <a:pt x="43" y="406"/>
                    </a:cubicBezTo>
                    <a:cubicBezTo>
                      <a:pt x="43" y="407"/>
                      <a:pt x="43" y="407"/>
                      <a:pt x="43" y="407"/>
                    </a:cubicBezTo>
                    <a:cubicBezTo>
                      <a:pt x="43" y="407"/>
                      <a:pt x="43" y="407"/>
                      <a:pt x="43" y="407"/>
                    </a:cubicBezTo>
                    <a:cubicBezTo>
                      <a:pt x="43" y="406"/>
                      <a:pt x="43" y="406"/>
                      <a:pt x="43" y="406"/>
                    </a:cubicBezTo>
                    <a:cubicBezTo>
                      <a:pt x="43" y="407"/>
                      <a:pt x="43" y="407"/>
                      <a:pt x="43" y="407"/>
                    </a:cubicBezTo>
                    <a:cubicBezTo>
                      <a:pt x="44" y="406"/>
                      <a:pt x="44" y="406"/>
                      <a:pt x="44" y="406"/>
                    </a:cubicBezTo>
                    <a:cubicBezTo>
                      <a:pt x="43" y="407"/>
                      <a:pt x="43" y="407"/>
                      <a:pt x="43" y="407"/>
                    </a:cubicBezTo>
                    <a:cubicBezTo>
                      <a:pt x="43" y="407"/>
                      <a:pt x="43" y="407"/>
                      <a:pt x="43" y="407"/>
                    </a:cubicBezTo>
                    <a:cubicBezTo>
                      <a:pt x="44" y="406"/>
                      <a:pt x="44" y="406"/>
                      <a:pt x="44" y="406"/>
                    </a:cubicBezTo>
                    <a:cubicBezTo>
                      <a:pt x="43" y="407"/>
                      <a:pt x="43" y="407"/>
                      <a:pt x="43" y="407"/>
                    </a:cubicBezTo>
                    <a:cubicBezTo>
                      <a:pt x="44" y="406"/>
                      <a:pt x="44" y="406"/>
                      <a:pt x="44" y="406"/>
                    </a:cubicBezTo>
                    <a:cubicBezTo>
                      <a:pt x="42" y="406"/>
                      <a:pt x="42" y="406"/>
                      <a:pt x="42" y="406"/>
                    </a:cubicBezTo>
                    <a:cubicBezTo>
                      <a:pt x="42" y="407"/>
                      <a:pt x="43" y="407"/>
                      <a:pt x="43" y="407"/>
                    </a:cubicBezTo>
                    <a:cubicBezTo>
                      <a:pt x="44" y="406"/>
                      <a:pt x="44" y="406"/>
                      <a:pt x="44" y="406"/>
                    </a:cubicBezTo>
                    <a:cubicBezTo>
                      <a:pt x="42" y="406"/>
                      <a:pt x="42" y="406"/>
                      <a:pt x="42" y="406"/>
                    </a:cubicBezTo>
                    <a:cubicBezTo>
                      <a:pt x="44" y="406"/>
                      <a:pt x="44" y="406"/>
                      <a:pt x="44" y="406"/>
                    </a:cubicBezTo>
                    <a:cubicBezTo>
                      <a:pt x="45" y="405"/>
                      <a:pt x="45" y="405"/>
                      <a:pt x="45" y="405"/>
                    </a:cubicBezTo>
                    <a:cubicBezTo>
                      <a:pt x="4" y="386"/>
                      <a:pt x="4" y="386"/>
                      <a:pt x="4" y="386"/>
                    </a:cubicBezTo>
                    <a:cubicBezTo>
                      <a:pt x="3" y="385"/>
                      <a:pt x="2" y="386"/>
                      <a:pt x="2" y="386"/>
                    </a:cubicBezTo>
                    <a:cubicBezTo>
                      <a:pt x="1" y="387"/>
                      <a:pt x="2" y="388"/>
                      <a:pt x="2" y="388"/>
                    </a:cubicBezTo>
                    <a:cubicBezTo>
                      <a:pt x="2" y="388"/>
                      <a:pt x="5" y="390"/>
                      <a:pt x="9" y="392"/>
                    </a:cubicBezTo>
                    <a:cubicBezTo>
                      <a:pt x="15" y="396"/>
                      <a:pt x="24" y="401"/>
                      <a:pt x="31" y="406"/>
                    </a:cubicBezTo>
                    <a:cubicBezTo>
                      <a:pt x="35" y="408"/>
                      <a:pt x="38" y="410"/>
                      <a:pt x="41" y="412"/>
                    </a:cubicBezTo>
                    <a:cubicBezTo>
                      <a:pt x="42" y="413"/>
                      <a:pt x="43" y="413"/>
                      <a:pt x="43" y="414"/>
                    </a:cubicBezTo>
                    <a:cubicBezTo>
                      <a:pt x="44" y="414"/>
                      <a:pt x="44" y="414"/>
                      <a:pt x="44" y="414"/>
                    </a:cubicBezTo>
                    <a:cubicBezTo>
                      <a:pt x="44" y="414"/>
                      <a:pt x="44" y="414"/>
                      <a:pt x="44" y="414"/>
                    </a:cubicBezTo>
                    <a:cubicBezTo>
                      <a:pt x="44" y="414"/>
                      <a:pt x="44" y="414"/>
                      <a:pt x="44" y="414"/>
                    </a:cubicBezTo>
                    <a:cubicBezTo>
                      <a:pt x="45" y="414"/>
                      <a:pt x="45" y="414"/>
                      <a:pt x="45" y="414"/>
                    </a:cubicBezTo>
                    <a:cubicBezTo>
                      <a:pt x="44" y="414"/>
                      <a:pt x="44" y="414"/>
                      <a:pt x="44" y="414"/>
                    </a:cubicBezTo>
                    <a:cubicBezTo>
                      <a:pt x="44" y="414"/>
                      <a:pt x="44" y="414"/>
                      <a:pt x="44" y="414"/>
                    </a:cubicBezTo>
                    <a:cubicBezTo>
                      <a:pt x="45" y="414"/>
                      <a:pt x="45" y="414"/>
                      <a:pt x="45" y="414"/>
                    </a:cubicBezTo>
                    <a:cubicBezTo>
                      <a:pt x="44" y="414"/>
                      <a:pt x="44" y="414"/>
                      <a:pt x="44" y="414"/>
                    </a:cubicBezTo>
                    <a:cubicBezTo>
                      <a:pt x="45" y="413"/>
                      <a:pt x="45" y="413"/>
                      <a:pt x="45" y="413"/>
                    </a:cubicBezTo>
                    <a:cubicBezTo>
                      <a:pt x="44" y="413"/>
                      <a:pt x="44" y="413"/>
                      <a:pt x="44" y="413"/>
                    </a:cubicBezTo>
                    <a:cubicBezTo>
                      <a:pt x="44" y="414"/>
                      <a:pt x="44" y="414"/>
                      <a:pt x="44" y="414"/>
                    </a:cubicBezTo>
                    <a:cubicBezTo>
                      <a:pt x="45" y="413"/>
                      <a:pt x="45" y="413"/>
                      <a:pt x="45" y="413"/>
                    </a:cubicBezTo>
                    <a:cubicBezTo>
                      <a:pt x="44" y="413"/>
                      <a:pt x="44" y="413"/>
                      <a:pt x="44" y="413"/>
                    </a:cubicBezTo>
                    <a:cubicBezTo>
                      <a:pt x="45" y="413"/>
                      <a:pt x="45" y="413"/>
                      <a:pt x="45" y="413"/>
                    </a:cubicBezTo>
                    <a:cubicBezTo>
                      <a:pt x="44" y="413"/>
                      <a:pt x="44" y="413"/>
                      <a:pt x="44" y="413"/>
                    </a:cubicBezTo>
                    <a:cubicBezTo>
                      <a:pt x="44" y="413"/>
                      <a:pt x="44" y="413"/>
                      <a:pt x="44" y="413"/>
                    </a:cubicBezTo>
                    <a:cubicBezTo>
                      <a:pt x="45" y="413"/>
                      <a:pt x="45" y="413"/>
                      <a:pt x="45" y="413"/>
                    </a:cubicBezTo>
                    <a:cubicBezTo>
                      <a:pt x="44" y="413"/>
                      <a:pt x="44" y="413"/>
                      <a:pt x="44" y="413"/>
                    </a:cubicBezTo>
                    <a:cubicBezTo>
                      <a:pt x="45" y="413"/>
                      <a:pt x="45" y="413"/>
                      <a:pt x="45" y="413"/>
                    </a:cubicBezTo>
                    <a:cubicBezTo>
                      <a:pt x="44" y="412"/>
                      <a:pt x="44" y="412"/>
                      <a:pt x="44" y="412"/>
                    </a:cubicBezTo>
                    <a:cubicBezTo>
                      <a:pt x="45" y="413"/>
                      <a:pt x="45" y="413"/>
                      <a:pt x="45" y="413"/>
                    </a:cubicBezTo>
                    <a:cubicBezTo>
                      <a:pt x="45" y="412"/>
                      <a:pt x="45" y="412"/>
                      <a:pt x="45" y="412"/>
                    </a:cubicBezTo>
                    <a:cubicBezTo>
                      <a:pt x="45" y="412"/>
                      <a:pt x="44" y="412"/>
                      <a:pt x="44" y="412"/>
                    </a:cubicBezTo>
                    <a:cubicBezTo>
                      <a:pt x="45" y="413"/>
                      <a:pt x="45" y="413"/>
                      <a:pt x="45" y="413"/>
                    </a:cubicBezTo>
                    <a:cubicBezTo>
                      <a:pt x="45" y="412"/>
                      <a:pt x="45" y="412"/>
                      <a:pt x="45" y="412"/>
                    </a:cubicBezTo>
                    <a:cubicBezTo>
                      <a:pt x="45" y="413"/>
                      <a:pt x="45" y="413"/>
                      <a:pt x="45" y="413"/>
                    </a:cubicBezTo>
                    <a:cubicBezTo>
                      <a:pt x="45" y="412"/>
                      <a:pt x="45" y="412"/>
                      <a:pt x="45" y="412"/>
                    </a:cubicBezTo>
                    <a:cubicBezTo>
                      <a:pt x="45" y="412"/>
                      <a:pt x="45" y="412"/>
                      <a:pt x="45" y="412"/>
                    </a:cubicBezTo>
                    <a:cubicBezTo>
                      <a:pt x="45" y="413"/>
                      <a:pt x="45" y="413"/>
                      <a:pt x="45" y="413"/>
                    </a:cubicBezTo>
                    <a:cubicBezTo>
                      <a:pt x="45" y="412"/>
                      <a:pt x="45" y="412"/>
                      <a:pt x="45" y="412"/>
                    </a:cubicBezTo>
                    <a:cubicBezTo>
                      <a:pt x="45" y="413"/>
                      <a:pt x="45" y="413"/>
                      <a:pt x="45" y="413"/>
                    </a:cubicBezTo>
                    <a:cubicBezTo>
                      <a:pt x="46" y="412"/>
                      <a:pt x="46" y="412"/>
                      <a:pt x="46" y="412"/>
                    </a:cubicBezTo>
                    <a:cubicBezTo>
                      <a:pt x="45" y="412"/>
                      <a:pt x="45" y="412"/>
                      <a:pt x="45" y="412"/>
                    </a:cubicBezTo>
                    <a:cubicBezTo>
                      <a:pt x="45" y="413"/>
                      <a:pt x="45" y="413"/>
                      <a:pt x="45" y="413"/>
                    </a:cubicBezTo>
                    <a:cubicBezTo>
                      <a:pt x="46" y="412"/>
                      <a:pt x="46" y="412"/>
                      <a:pt x="46" y="412"/>
                    </a:cubicBezTo>
                    <a:cubicBezTo>
                      <a:pt x="46" y="412"/>
                      <a:pt x="46" y="412"/>
                      <a:pt x="46" y="412"/>
                    </a:cubicBezTo>
                    <a:cubicBezTo>
                      <a:pt x="45" y="412"/>
                      <a:pt x="44" y="411"/>
                      <a:pt x="43" y="411"/>
                    </a:cubicBezTo>
                    <a:cubicBezTo>
                      <a:pt x="38" y="408"/>
                      <a:pt x="28" y="404"/>
                      <a:pt x="19" y="399"/>
                    </a:cubicBezTo>
                    <a:cubicBezTo>
                      <a:pt x="10" y="395"/>
                      <a:pt x="3" y="391"/>
                      <a:pt x="3" y="391"/>
                    </a:cubicBezTo>
                    <a:cubicBezTo>
                      <a:pt x="2" y="391"/>
                      <a:pt x="1" y="391"/>
                      <a:pt x="1" y="392"/>
                    </a:cubicBezTo>
                    <a:cubicBezTo>
                      <a:pt x="1" y="393"/>
                      <a:pt x="1" y="393"/>
                      <a:pt x="1" y="393"/>
                    </a:cubicBezTo>
                    <a:cubicBezTo>
                      <a:pt x="1" y="393"/>
                      <a:pt x="1" y="394"/>
                      <a:pt x="1" y="394"/>
                    </a:cubicBezTo>
                    <a:cubicBezTo>
                      <a:pt x="1" y="394"/>
                      <a:pt x="2" y="394"/>
                      <a:pt x="2" y="395"/>
                    </a:cubicBezTo>
                    <a:cubicBezTo>
                      <a:pt x="4" y="396"/>
                      <a:pt x="7" y="398"/>
                      <a:pt x="11" y="401"/>
                    </a:cubicBezTo>
                    <a:cubicBezTo>
                      <a:pt x="24" y="409"/>
                      <a:pt x="44" y="420"/>
                      <a:pt x="44" y="420"/>
                    </a:cubicBezTo>
                    <a:cubicBezTo>
                      <a:pt x="44" y="419"/>
                      <a:pt x="44" y="419"/>
                      <a:pt x="44" y="419"/>
                    </a:cubicBezTo>
                    <a:cubicBezTo>
                      <a:pt x="45" y="418"/>
                      <a:pt x="45" y="418"/>
                      <a:pt x="45" y="418"/>
                    </a:cubicBezTo>
                    <a:cubicBezTo>
                      <a:pt x="45" y="418"/>
                      <a:pt x="35" y="413"/>
                      <a:pt x="25" y="408"/>
                    </a:cubicBezTo>
                    <a:cubicBezTo>
                      <a:pt x="20" y="406"/>
                      <a:pt x="15" y="404"/>
                      <a:pt x="11" y="402"/>
                    </a:cubicBezTo>
                    <a:cubicBezTo>
                      <a:pt x="9" y="401"/>
                      <a:pt x="7" y="400"/>
                      <a:pt x="6" y="400"/>
                    </a:cubicBezTo>
                    <a:cubicBezTo>
                      <a:pt x="5" y="400"/>
                      <a:pt x="4" y="399"/>
                      <a:pt x="4" y="399"/>
                    </a:cubicBezTo>
                    <a:cubicBezTo>
                      <a:pt x="3" y="399"/>
                      <a:pt x="3" y="399"/>
                      <a:pt x="3" y="399"/>
                    </a:cubicBezTo>
                    <a:cubicBezTo>
                      <a:pt x="3" y="399"/>
                      <a:pt x="3" y="399"/>
                      <a:pt x="3" y="399"/>
                    </a:cubicBezTo>
                    <a:cubicBezTo>
                      <a:pt x="2" y="399"/>
                      <a:pt x="2" y="399"/>
                      <a:pt x="2" y="399"/>
                    </a:cubicBezTo>
                    <a:cubicBezTo>
                      <a:pt x="2" y="399"/>
                      <a:pt x="2" y="399"/>
                      <a:pt x="1" y="400"/>
                    </a:cubicBezTo>
                    <a:cubicBezTo>
                      <a:pt x="1" y="400"/>
                      <a:pt x="1" y="400"/>
                      <a:pt x="1" y="400"/>
                    </a:cubicBezTo>
                    <a:cubicBezTo>
                      <a:pt x="1" y="401"/>
                      <a:pt x="2" y="401"/>
                      <a:pt x="2" y="401"/>
                    </a:cubicBezTo>
                    <a:cubicBezTo>
                      <a:pt x="2" y="402"/>
                      <a:pt x="2" y="402"/>
                      <a:pt x="2" y="402"/>
                    </a:cubicBezTo>
                    <a:cubicBezTo>
                      <a:pt x="2" y="402"/>
                      <a:pt x="2" y="402"/>
                      <a:pt x="3" y="402"/>
                    </a:cubicBezTo>
                    <a:cubicBezTo>
                      <a:pt x="6" y="404"/>
                      <a:pt x="16" y="410"/>
                      <a:pt x="26" y="416"/>
                    </a:cubicBezTo>
                    <a:cubicBezTo>
                      <a:pt x="31" y="419"/>
                      <a:pt x="35" y="422"/>
                      <a:pt x="39" y="424"/>
                    </a:cubicBezTo>
                    <a:cubicBezTo>
                      <a:pt x="40" y="425"/>
                      <a:pt x="42" y="426"/>
                      <a:pt x="43" y="427"/>
                    </a:cubicBezTo>
                    <a:cubicBezTo>
                      <a:pt x="43" y="427"/>
                      <a:pt x="43" y="427"/>
                      <a:pt x="44" y="427"/>
                    </a:cubicBezTo>
                    <a:cubicBezTo>
                      <a:pt x="44" y="427"/>
                      <a:pt x="44" y="427"/>
                      <a:pt x="44" y="427"/>
                    </a:cubicBezTo>
                    <a:cubicBezTo>
                      <a:pt x="44" y="428"/>
                      <a:pt x="44" y="428"/>
                      <a:pt x="44" y="428"/>
                    </a:cubicBezTo>
                    <a:cubicBezTo>
                      <a:pt x="44" y="427"/>
                      <a:pt x="44" y="427"/>
                      <a:pt x="44" y="427"/>
                    </a:cubicBezTo>
                    <a:cubicBezTo>
                      <a:pt x="44" y="427"/>
                      <a:pt x="44" y="427"/>
                      <a:pt x="44" y="427"/>
                    </a:cubicBezTo>
                    <a:cubicBezTo>
                      <a:pt x="44" y="428"/>
                      <a:pt x="44" y="428"/>
                      <a:pt x="44" y="428"/>
                    </a:cubicBezTo>
                    <a:cubicBezTo>
                      <a:pt x="44" y="427"/>
                      <a:pt x="44" y="427"/>
                      <a:pt x="44" y="427"/>
                    </a:cubicBezTo>
                    <a:cubicBezTo>
                      <a:pt x="44" y="427"/>
                      <a:pt x="44" y="427"/>
                      <a:pt x="44" y="427"/>
                    </a:cubicBezTo>
                    <a:cubicBezTo>
                      <a:pt x="45" y="427"/>
                      <a:pt x="45" y="427"/>
                      <a:pt x="45" y="427"/>
                    </a:cubicBezTo>
                    <a:cubicBezTo>
                      <a:pt x="43" y="427"/>
                      <a:pt x="43" y="427"/>
                      <a:pt x="43" y="427"/>
                    </a:cubicBezTo>
                    <a:cubicBezTo>
                      <a:pt x="43" y="427"/>
                      <a:pt x="44" y="427"/>
                      <a:pt x="44" y="427"/>
                    </a:cubicBezTo>
                    <a:cubicBezTo>
                      <a:pt x="45" y="427"/>
                      <a:pt x="45" y="427"/>
                      <a:pt x="45" y="427"/>
                    </a:cubicBezTo>
                    <a:cubicBezTo>
                      <a:pt x="43" y="427"/>
                      <a:pt x="43" y="427"/>
                      <a:pt x="43" y="427"/>
                    </a:cubicBezTo>
                    <a:cubicBezTo>
                      <a:pt x="45" y="427"/>
                      <a:pt x="45" y="427"/>
                      <a:pt x="45" y="427"/>
                    </a:cubicBezTo>
                    <a:cubicBezTo>
                      <a:pt x="44" y="426"/>
                      <a:pt x="44" y="426"/>
                      <a:pt x="44" y="426"/>
                    </a:cubicBezTo>
                    <a:cubicBezTo>
                      <a:pt x="43" y="427"/>
                      <a:pt x="43" y="427"/>
                      <a:pt x="43" y="427"/>
                    </a:cubicBezTo>
                    <a:cubicBezTo>
                      <a:pt x="45" y="427"/>
                      <a:pt x="45" y="427"/>
                      <a:pt x="45" y="427"/>
                    </a:cubicBezTo>
                    <a:cubicBezTo>
                      <a:pt x="44" y="426"/>
                      <a:pt x="44" y="426"/>
                      <a:pt x="44" y="426"/>
                    </a:cubicBezTo>
                    <a:cubicBezTo>
                      <a:pt x="45" y="427"/>
                      <a:pt x="45" y="427"/>
                      <a:pt x="45" y="427"/>
                    </a:cubicBezTo>
                    <a:cubicBezTo>
                      <a:pt x="44" y="426"/>
                      <a:pt x="44" y="426"/>
                      <a:pt x="44" y="426"/>
                    </a:cubicBezTo>
                    <a:cubicBezTo>
                      <a:pt x="45" y="427"/>
                      <a:pt x="45" y="427"/>
                      <a:pt x="45" y="427"/>
                    </a:cubicBezTo>
                    <a:cubicBezTo>
                      <a:pt x="44" y="425"/>
                      <a:pt x="44" y="425"/>
                      <a:pt x="44" y="425"/>
                    </a:cubicBezTo>
                    <a:cubicBezTo>
                      <a:pt x="44" y="426"/>
                      <a:pt x="44" y="426"/>
                      <a:pt x="44" y="426"/>
                    </a:cubicBezTo>
                    <a:cubicBezTo>
                      <a:pt x="45" y="427"/>
                      <a:pt x="45" y="427"/>
                      <a:pt x="45" y="427"/>
                    </a:cubicBezTo>
                    <a:cubicBezTo>
                      <a:pt x="44" y="425"/>
                      <a:pt x="44" y="425"/>
                      <a:pt x="44" y="425"/>
                    </a:cubicBezTo>
                    <a:cubicBezTo>
                      <a:pt x="45" y="427"/>
                      <a:pt x="45" y="427"/>
                      <a:pt x="45" y="427"/>
                    </a:cubicBezTo>
                    <a:cubicBezTo>
                      <a:pt x="45" y="425"/>
                      <a:pt x="45" y="425"/>
                      <a:pt x="45" y="425"/>
                    </a:cubicBezTo>
                    <a:cubicBezTo>
                      <a:pt x="44" y="425"/>
                      <a:pt x="44" y="425"/>
                      <a:pt x="44" y="425"/>
                    </a:cubicBezTo>
                    <a:cubicBezTo>
                      <a:pt x="45" y="427"/>
                      <a:pt x="45" y="427"/>
                      <a:pt x="45" y="427"/>
                    </a:cubicBezTo>
                    <a:cubicBezTo>
                      <a:pt x="45" y="425"/>
                      <a:pt x="45" y="425"/>
                      <a:pt x="45" y="425"/>
                    </a:cubicBezTo>
                    <a:cubicBezTo>
                      <a:pt x="45" y="426"/>
                      <a:pt x="45" y="426"/>
                      <a:pt x="45" y="426"/>
                    </a:cubicBezTo>
                    <a:cubicBezTo>
                      <a:pt x="45" y="425"/>
                      <a:pt x="45" y="425"/>
                      <a:pt x="45" y="425"/>
                    </a:cubicBezTo>
                    <a:cubicBezTo>
                      <a:pt x="45" y="425"/>
                      <a:pt x="45" y="425"/>
                      <a:pt x="45" y="425"/>
                    </a:cubicBezTo>
                    <a:cubicBezTo>
                      <a:pt x="45" y="426"/>
                      <a:pt x="45" y="426"/>
                      <a:pt x="45" y="426"/>
                    </a:cubicBezTo>
                    <a:cubicBezTo>
                      <a:pt x="45" y="425"/>
                      <a:pt x="45" y="425"/>
                      <a:pt x="45" y="425"/>
                    </a:cubicBezTo>
                    <a:cubicBezTo>
                      <a:pt x="45" y="425"/>
                      <a:pt x="45" y="425"/>
                      <a:pt x="45" y="425"/>
                    </a:cubicBezTo>
                    <a:cubicBezTo>
                      <a:pt x="45" y="425"/>
                      <a:pt x="44" y="425"/>
                      <a:pt x="42" y="424"/>
                    </a:cubicBezTo>
                    <a:cubicBezTo>
                      <a:pt x="37" y="422"/>
                      <a:pt x="28" y="417"/>
                      <a:pt x="19" y="413"/>
                    </a:cubicBezTo>
                    <a:cubicBezTo>
                      <a:pt x="15" y="410"/>
                      <a:pt x="11" y="408"/>
                      <a:pt x="8" y="407"/>
                    </a:cubicBezTo>
                    <a:cubicBezTo>
                      <a:pt x="6" y="405"/>
                      <a:pt x="4" y="405"/>
                      <a:pt x="4" y="405"/>
                    </a:cubicBezTo>
                    <a:cubicBezTo>
                      <a:pt x="3" y="404"/>
                      <a:pt x="2" y="404"/>
                      <a:pt x="2" y="405"/>
                    </a:cubicBezTo>
                    <a:cubicBezTo>
                      <a:pt x="1" y="406"/>
                      <a:pt x="2" y="407"/>
                      <a:pt x="2" y="407"/>
                    </a:cubicBezTo>
                    <a:cubicBezTo>
                      <a:pt x="2" y="407"/>
                      <a:pt x="5" y="409"/>
                      <a:pt x="9" y="411"/>
                    </a:cubicBezTo>
                    <a:cubicBezTo>
                      <a:pt x="15" y="415"/>
                      <a:pt x="24" y="420"/>
                      <a:pt x="31" y="424"/>
                    </a:cubicBezTo>
                    <a:cubicBezTo>
                      <a:pt x="35" y="427"/>
                      <a:pt x="38" y="429"/>
                      <a:pt x="40" y="430"/>
                    </a:cubicBezTo>
                    <a:cubicBezTo>
                      <a:pt x="41" y="431"/>
                      <a:pt x="42" y="432"/>
                      <a:pt x="43" y="432"/>
                    </a:cubicBezTo>
                    <a:cubicBezTo>
                      <a:pt x="44" y="433"/>
                      <a:pt x="44" y="433"/>
                      <a:pt x="44" y="433"/>
                    </a:cubicBezTo>
                    <a:cubicBezTo>
                      <a:pt x="44" y="433"/>
                      <a:pt x="44" y="433"/>
                      <a:pt x="44" y="433"/>
                    </a:cubicBezTo>
                    <a:cubicBezTo>
                      <a:pt x="44" y="432"/>
                      <a:pt x="44" y="432"/>
                      <a:pt x="44" y="432"/>
                    </a:cubicBezTo>
                    <a:cubicBezTo>
                      <a:pt x="44" y="433"/>
                      <a:pt x="44" y="433"/>
                      <a:pt x="44" y="433"/>
                    </a:cubicBezTo>
                    <a:cubicBezTo>
                      <a:pt x="44" y="433"/>
                      <a:pt x="44" y="433"/>
                      <a:pt x="44" y="433"/>
                    </a:cubicBezTo>
                    <a:cubicBezTo>
                      <a:pt x="44" y="432"/>
                      <a:pt x="44" y="432"/>
                      <a:pt x="44" y="432"/>
                    </a:cubicBezTo>
                    <a:cubicBezTo>
                      <a:pt x="44" y="433"/>
                      <a:pt x="44" y="433"/>
                      <a:pt x="44" y="433"/>
                    </a:cubicBezTo>
                    <a:cubicBezTo>
                      <a:pt x="45" y="432"/>
                      <a:pt x="45" y="432"/>
                      <a:pt x="45" y="432"/>
                    </a:cubicBezTo>
                    <a:cubicBezTo>
                      <a:pt x="43" y="432"/>
                      <a:pt x="43" y="432"/>
                      <a:pt x="43" y="432"/>
                    </a:cubicBezTo>
                    <a:cubicBezTo>
                      <a:pt x="43" y="432"/>
                      <a:pt x="44" y="433"/>
                      <a:pt x="44" y="433"/>
                    </a:cubicBezTo>
                    <a:cubicBezTo>
                      <a:pt x="45" y="432"/>
                      <a:pt x="45" y="432"/>
                      <a:pt x="45" y="432"/>
                    </a:cubicBezTo>
                    <a:cubicBezTo>
                      <a:pt x="43" y="432"/>
                      <a:pt x="43" y="432"/>
                      <a:pt x="43" y="432"/>
                    </a:cubicBezTo>
                    <a:cubicBezTo>
                      <a:pt x="45" y="432"/>
                      <a:pt x="45" y="432"/>
                      <a:pt x="45" y="432"/>
                    </a:cubicBezTo>
                    <a:cubicBezTo>
                      <a:pt x="44" y="431"/>
                      <a:pt x="44" y="431"/>
                      <a:pt x="44" y="431"/>
                    </a:cubicBezTo>
                    <a:cubicBezTo>
                      <a:pt x="43" y="432"/>
                      <a:pt x="43" y="432"/>
                      <a:pt x="43" y="432"/>
                    </a:cubicBezTo>
                    <a:cubicBezTo>
                      <a:pt x="45" y="432"/>
                      <a:pt x="45" y="432"/>
                      <a:pt x="45" y="432"/>
                    </a:cubicBezTo>
                    <a:cubicBezTo>
                      <a:pt x="44" y="431"/>
                      <a:pt x="44" y="431"/>
                      <a:pt x="44" y="431"/>
                    </a:cubicBezTo>
                    <a:cubicBezTo>
                      <a:pt x="45" y="432"/>
                      <a:pt x="45" y="432"/>
                      <a:pt x="45" y="432"/>
                    </a:cubicBezTo>
                    <a:cubicBezTo>
                      <a:pt x="44" y="431"/>
                      <a:pt x="44" y="431"/>
                      <a:pt x="44" y="431"/>
                    </a:cubicBezTo>
                    <a:cubicBezTo>
                      <a:pt x="45" y="432"/>
                      <a:pt x="45" y="432"/>
                      <a:pt x="45" y="432"/>
                    </a:cubicBezTo>
                    <a:cubicBezTo>
                      <a:pt x="44" y="431"/>
                      <a:pt x="44" y="431"/>
                      <a:pt x="44" y="431"/>
                    </a:cubicBezTo>
                    <a:cubicBezTo>
                      <a:pt x="44" y="431"/>
                      <a:pt x="44" y="431"/>
                      <a:pt x="44" y="431"/>
                    </a:cubicBezTo>
                    <a:cubicBezTo>
                      <a:pt x="45" y="432"/>
                      <a:pt x="45" y="432"/>
                      <a:pt x="45" y="432"/>
                    </a:cubicBezTo>
                    <a:cubicBezTo>
                      <a:pt x="44" y="431"/>
                      <a:pt x="44" y="431"/>
                      <a:pt x="44" y="431"/>
                    </a:cubicBezTo>
                    <a:cubicBezTo>
                      <a:pt x="45" y="432"/>
                      <a:pt x="45" y="432"/>
                      <a:pt x="45" y="432"/>
                    </a:cubicBezTo>
                    <a:cubicBezTo>
                      <a:pt x="45" y="430"/>
                      <a:pt x="45" y="430"/>
                      <a:pt x="45" y="430"/>
                    </a:cubicBezTo>
                    <a:cubicBezTo>
                      <a:pt x="44" y="431"/>
                      <a:pt x="44" y="431"/>
                      <a:pt x="44" y="431"/>
                    </a:cubicBezTo>
                    <a:cubicBezTo>
                      <a:pt x="45" y="432"/>
                      <a:pt x="45" y="432"/>
                      <a:pt x="45" y="432"/>
                    </a:cubicBezTo>
                    <a:cubicBezTo>
                      <a:pt x="45" y="430"/>
                      <a:pt x="45" y="430"/>
                      <a:pt x="45" y="430"/>
                    </a:cubicBezTo>
                    <a:cubicBezTo>
                      <a:pt x="45" y="431"/>
                      <a:pt x="45" y="431"/>
                      <a:pt x="45" y="431"/>
                    </a:cubicBezTo>
                    <a:cubicBezTo>
                      <a:pt x="45" y="430"/>
                      <a:pt x="45" y="430"/>
                      <a:pt x="45" y="430"/>
                    </a:cubicBezTo>
                    <a:cubicBezTo>
                      <a:pt x="45" y="430"/>
                      <a:pt x="45" y="430"/>
                      <a:pt x="45" y="430"/>
                    </a:cubicBezTo>
                    <a:cubicBezTo>
                      <a:pt x="45" y="431"/>
                      <a:pt x="45" y="431"/>
                      <a:pt x="45" y="431"/>
                    </a:cubicBezTo>
                    <a:cubicBezTo>
                      <a:pt x="45" y="430"/>
                      <a:pt x="45" y="430"/>
                      <a:pt x="45" y="430"/>
                    </a:cubicBezTo>
                    <a:cubicBezTo>
                      <a:pt x="45" y="430"/>
                      <a:pt x="45" y="430"/>
                      <a:pt x="45" y="430"/>
                    </a:cubicBezTo>
                    <a:cubicBezTo>
                      <a:pt x="45" y="430"/>
                      <a:pt x="44" y="430"/>
                      <a:pt x="42" y="429"/>
                    </a:cubicBezTo>
                    <a:cubicBezTo>
                      <a:pt x="38" y="427"/>
                      <a:pt x="29" y="423"/>
                      <a:pt x="21" y="418"/>
                    </a:cubicBezTo>
                    <a:cubicBezTo>
                      <a:pt x="17" y="416"/>
                      <a:pt x="13" y="415"/>
                      <a:pt x="10" y="413"/>
                    </a:cubicBezTo>
                    <a:cubicBezTo>
                      <a:pt x="9" y="412"/>
                      <a:pt x="7" y="412"/>
                      <a:pt x="6" y="411"/>
                    </a:cubicBezTo>
                    <a:cubicBezTo>
                      <a:pt x="6" y="411"/>
                      <a:pt x="5" y="411"/>
                      <a:pt x="5" y="411"/>
                    </a:cubicBezTo>
                    <a:cubicBezTo>
                      <a:pt x="5" y="411"/>
                      <a:pt x="4" y="411"/>
                      <a:pt x="4" y="411"/>
                    </a:cubicBezTo>
                    <a:cubicBezTo>
                      <a:pt x="3" y="411"/>
                      <a:pt x="3" y="411"/>
                      <a:pt x="3" y="411"/>
                    </a:cubicBezTo>
                    <a:cubicBezTo>
                      <a:pt x="3" y="411"/>
                      <a:pt x="3" y="411"/>
                      <a:pt x="2" y="411"/>
                    </a:cubicBezTo>
                    <a:cubicBezTo>
                      <a:pt x="2" y="412"/>
                      <a:pt x="2" y="412"/>
                      <a:pt x="2" y="412"/>
                    </a:cubicBezTo>
                    <a:cubicBezTo>
                      <a:pt x="2" y="413"/>
                      <a:pt x="2" y="413"/>
                      <a:pt x="2" y="413"/>
                    </a:cubicBezTo>
                    <a:cubicBezTo>
                      <a:pt x="3" y="413"/>
                      <a:pt x="3" y="413"/>
                      <a:pt x="3" y="413"/>
                    </a:cubicBezTo>
                    <a:cubicBezTo>
                      <a:pt x="3" y="414"/>
                      <a:pt x="3" y="414"/>
                      <a:pt x="3" y="414"/>
                    </a:cubicBezTo>
                    <a:cubicBezTo>
                      <a:pt x="4" y="414"/>
                      <a:pt x="7" y="416"/>
                      <a:pt x="11" y="418"/>
                    </a:cubicBezTo>
                    <a:cubicBezTo>
                      <a:pt x="17" y="422"/>
                      <a:pt x="25" y="427"/>
                      <a:pt x="31" y="431"/>
                    </a:cubicBezTo>
                    <a:cubicBezTo>
                      <a:pt x="35" y="433"/>
                      <a:pt x="38" y="435"/>
                      <a:pt x="40" y="436"/>
                    </a:cubicBezTo>
                    <a:cubicBezTo>
                      <a:pt x="41" y="437"/>
                      <a:pt x="42" y="437"/>
                      <a:pt x="42"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4" y="437"/>
                      <a:pt x="44" y="437"/>
                      <a:pt x="44" y="437"/>
                    </a:cubicBezTo>
                    <a:cubicBezTo>
                      <a:pt x="43" y="437"/>
                      <a:pt x="43" y="437"/>
                      <a:pt x="43" y="437"/>
                    </a:cubicBezTo>
                    <a:cubicBezTo>
                      <a:pt x="43" y="438"/>
                      <a:pt x="43" y="438"/>
                      <a:pt x="43" y="438"/>
                    </a:cubicBezTo>
                    <a:cubicBezTo>
                      <a:pt x="44" y="437"/>
                      <a:pt x="44" y="437"/>
                      <a:pt x="44" y="437"/>
                    </a:cubicBezTo>
                    <a:cubicBezTo>
                      <a:pt x="43" y="437"/>
                      <a:pt x="43" y="437"/>
                      <a:pt x="43" y="437"/>
                    </a:cubicBezTo>
                    <a:cubicBezTo>
                      <a:pt x="44" y="437"/>
                      <a:pt x="44" y="437"/>
                      <a:pt x="44" y="437"/>
                    </a:cubicBezTo>
                    <a:cubicBezTo>
                      <a:pt x="43" y="437"/>
                      <a:pt x="43" y="437"/>
                      <a:pt x="43" y="437"/>
                    </a:cubicBezTo>
                    <a:cubicBezTo>
                      <a:pt x="43" y="437"/>
                      <a:pt x="43" y="437"/>
                      <a:pt x="43" y="437"/>
                    </a:cubicBezTo>
                    <a:cubicBezTo>
                      <a:pt x="44" y="437"/>
                      <a:pt x="44" y="437"/>
                      <a:pt x="44" y="437"/>
                    </a:cubicBezTo>
                    <a:cubicBezTo>
                      <a:pt x="43" y="437"/>
                      <a:pt x="43" y="437"/>
                      <a:pt x="43" y="437"/>
                    </a:cubicBezTo>
                    <a:cubicBezTo>
                      <a:pt x="44" y="437"/>
                      <a:pt x="44" y="437"/>
                      <a:pt x="44" y="437"/>
                    </a:cubicBezTo>
                    <a:cubicBezTo>
                      <a:pt x="45" y="436"/>
                      <a:pt x="45" y="436"/>
                      <a:pt x="45" y="436"/>
                    </a:cubicBezTo>
                    <a:cubicBezTo>
                      <a:pt x="45" y="436"/>
                      <a:pt x="35" y="431"/>
                      <a:pt x="25" y="426"/>
                    </a:cubicBezTo>
                    <a:cubicBezTo>
                      <a:pt x="21" y="424"/>
                      <a:pt x="16" y="421"/>
                      <a:pt x="12" y="420"/>
                    </a:cubicBezTo>
                    <a:cubicBezTo>
                      <a:pt x="10" y="419"/>
                      <a:pt x="8" y="418"/>
                      <a:pt x="7" y="417"/>
                    </a:cubicBezTo>
                    <a:cubicBezTo>
                      <a:pt x="6" y="417"/>
                      <a:pt x="5" y="417"/>
                      <a:pt x="5" y="417"/>
                    </a:cubicBezTo>
                    <a:cubicBezTo>
                      <a:pt x="4" y="416"/>
                      <a:pt x="4" y="416"/>
                      <a:pt x="4" y="416"/>
                    </a:cubicBezTo>
                    <a:cubicBezTo>
                      <a:pt x="3" y="416"/>
                      <a:pt x="3" y="416"/>
                      <a:pt x="3" y="416"/>
                    </a:cubicBezTo>
                    <a:cubicBezTo>
                      <a:pt x="3" y="416"/>
                      <a:pt x="2" y="417"/>
                      <a:pt x="2" y="417"/>
                    </a:cubicBezTo>
                    <a:cubicBezTo>
                      <a:pt x="2" y="418"/>
                      <a:pt x="2" y="419"/>
                      <a:pt x="3" y="419"/>
                    </a:cubicBezTo>
                    <a:cubicBezTo>
                      <a:pt x="44" y="445"/>
                      <a:pt x="44" y="445"/>
                      <a:pt x="44" y="445"/>
                    </a:cubicBezTo>
                    <a:cubicBezTo>
                      <a:pt x="45" y="444"/>
                      <a:pt x="45" y="444"/>
                      <a:pt x="45" y="444"/>
                    </a:cubicBezTo>
                    <a:cubicBezTo>
                      <a:pt x="45" y="442"/>
                      <a:pt x="45" y="442"/>
                      <a:pt x="45" y="442"/>
                    </a:cubicBezTo>
                    <a:cubicBezTo>
                      <a:pt x="45" y="444"/>
                      <a:pt x="45" y="444"/>
                      <a:pt x="45" y="444"/>
                    </a:cubicBezTo>
                    <a:cubicBezTo>
                      <a:pt x="46" y="443"/>
                      <a:pt x="46" y="443"/>
                      <a:pt x="46" y="443"/>
                    </a:cubicBezTo>
                    <a:cubicBezTo>
                      <a:pt x="45" y="442"/>
                      <a:pt x="45" y="442"/>
                      <a:pt x="45" y="442"/>
                    </a:cubicBezTo>
                    <a:cubicBezTo>
                      <a:pt x="45" y="444"/>
                      <a:pt x="45" y="444"/>
                      <a:pt x="45" y="444"/>
                    </a:cubicBezTo>
                    <a:cubicBezTo>
                      <a:pt x="46" y="443"/>
                      <a:pt x="46" y="443"/>
                      <a:pt x="46" y="443"/>
                    </a:cubicBezTo>
                    <a:cubicBezTo>
                      <a:pt x="45" y="444"/>
                      <a:pt x="45" y="444"/>
                      <a:pt x="45" y="444"/>
                    </a:cubicBezTo>
                    <a:cubicBezTo>
                      <a:pt x="46" y="443"/>
                      <a:pt x="46" y="443"/>
                      <a:pt x="46" y="443"/>
                    </a:cubicBezTo>
                    <a:cubicBezTo>
                      <a:pt x="46" y="443"/>
                      <a:pt x="46" y="443"/>
                      <a:pt x="46" y="443"/>
                    </a:cubicBezTo>
                    <a:cubicBezTo>
                      <a:pt x="45" y="444"/>
                      <a:pt x="45" y="444"/>
                      <a:pt x="45" y="444"/>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2"/>
                      <a:pt x="43" y="441"/>
                      <a:pt x="39" y="439"/>
                    </a:cubicBezTo>
                    <a:cubicBezTo>
                      <a:pt x="33" y="436"/>
                      <a:pt x="25" y="432"/>
                      <a:pt x="17" y="429"/>
                    </a:cubicBezTo>
                    <a:cubicBezTo>
                      <a:pt x="14" y="427"/>
                      <a:pt x="10" y="425"/>
                      <a:pt x="8" y="424"/>
                    </a:cubicBezTo>
                    <a:cubicBezTo>
                      <a:pt x="6" y="424"/>
                      <a:pt x="5" y="423"/>
                      <a:pt x="4" y="423"/>
                    </a:cubicBezTo>
                    <a:cubicBezTo>
                      <a:pt x="4" y="423"/>
                      <a:pt x="3" y="423"/>
                      <a:pt x="3" y="423"/>
                    </a:cubicBezTo>
                    <a:cubicBezTo>
                      <a:pt x="3" y="423"/>
                      <a:pt x="3" y="422"/>
                      <a:pt x="2" y="422"/>
                    </a:cubicBezTo>
                    <a:cubicBezTo>
                      <a:pt x="2" y="423"/>
                      <a:pt x="2" y="423"/>
                      <a:pt x="2" y="423"/>
                    </a:cubicBezTo>
                    <a:cubicBezTo>
                      <a:pt x="1" y="423"/>
                      <a:pt x="1" y="423"/>
                      <a:pt x="1" y="423"/>
                    </a:cubicBezTo>
                    <a:cubicBezTo>
                      <a:pt x="0" y="424"/>
                      <a:pt x="0" y="425"/>
                      <a:pt x="1" y="425"/>
                    </a:cubicBezTo>
                    <a:cubicBezTo>
                      <a:pt x="43" y="451"/>
                      <a:pt x="43" y="451"/>
                      <a:pt x="43" y="451"/>
                    </a:cubicBezTo>
                    <a:cubicBezTo>
                      <a:pt x="44" y="450"/>
                      <a:pt x="44" y="450"/>
                      <a:pt x="44" y="450"/>
                    </a:cubicBezTo>
                    <a:cubicBezTo>
                      <a:pt x="44" y="449"/>
                      <a:pt x="44" y="449"/>
                      <a:pt x="44" y="449"/>
                    </a:cubicBezTo>
                    <a:cubicBezTo>
                      <a:pt x="44" y="450"/>
                      <a:pt x="44" y="450"/>
                      <a:pt x="44" y="450"/>
                    </a:cubicBezTo>
                    <a:cubicBezTo>
                      <a:pt x="44" y="449"/>
                      <a:pt x="44" y="449"/>
                      <a:pt x="44" y="449"/>
                    </a:cubicBezTo>
                    <a:cubicBezTo>
                      <a:pt x="44" y="449"/>
                      <a:pt x="44" y="449"/>
                      <a:pt x="44" y="449"/>
                    </a:cubicBezTo>
                    <a:cubicBezTo>
                      <a:pt x="44" y="450"/>
                      <a:pt x="44" y="450"/>
                      <a:pt x="44" y="450"/>
                    </a:cubicBezTo>
                    <a:cubicBezTo>
                      <a:pt x="44" y="449"/>
                      <a:pt x="44" y="449"/>
                      <a:pt x="44" y="449"/>
                    </a:cubicBezTo>
                    <a:cubicBezTo>
                      <a:pt x="44" y="450"/>
                      <a:pt x="44" y="450"/>
                      <a:pt x="44" y="450"/>
                    </a:cubicBezTo>
                    <a:cubicBezTo>
                      <a:pt x="44" y="449"/>
                      <a:pt x="44" y="449"/>
                      <a:pt x="44" y="449"/>
                    </a:cubicBezTo>
                    <a:cubicBezTo>
                      <a:pt x="44" y="449"/>
                      <a:pt x="44" y="449"/>
                      <a:pt x="44" y="449"/>
                    </a:cubicBezTo>
                    <a:cubicBezTo>
                      <a:pt x="44" y="450"/>
                      <a:pt x="44" y="450"/>
                      <a:pt x="44" y="450"/>
                    </a:cubicBezTo>
                    <a:cubicBezTo>
                      <a:pt x="44" y="449"/>
                      <a:pt x="44" y="449"/>
                      <a:pt x="44" y="449"/>
                    </a:cubicBezTo>
                    <a:cubicBezTo>
                      <a:pt x="44" y="449"/>
                      <a:pt x="44" y="448"/>
                      <a:pt x="43" y="448"/>
                    </a:cubicBezTo>
                    <a:cubicBezTo>
                      <a:pt x="39" y="446"/>
                      <a:pt x="30" y="442"/>
                      <a:pt x="21" y="438"/>
                    </a:cubicBezTo>
                    <a:cubicBezTo>
                      <a:pt x="17" y="436"/>
                      <a:pt x="13" y="434"/>
                      <a:pt x="9" y="433"/>
                    </a:cubicBezTo>
                    <a:cubicBezTo>
                      <a:pt x="8" y="432"/>
                      <a:pt x="7" y="432"/>
                      <a:pt x="5" y="431"/>
                    </a:cubicBezTo>
                    <a:cubicBezTo>
                      <a:pt x="5" y="431"/>
                      <a:pt x="4" y="431"/>
                      <a:pt x="4" y="431"/>
                    </a:cubicBezTo>
                    <a:cubicBezTo>
                      <a:pt x="4" y="431"/>
                      <a:pt x="3" y="430"/>
                      <a:pt x="3" y="430"/>
                    </a:cubicBezTo>
                    <a:cubicBezTo>
                      <a:pt x="2" y="431"/>
                      <a:pt x="2" y="431"/>
                      <a:pt x="2" y="431"/>
                    </a:cubicBezTo>
                    <a:cubicBezTo>
                      <a:pt x="2" y="431"/>
                      <a:pt x="2" y="431"/>
                      <a:pt x="1" y="431"/>
                    </a:cubicBezTo>
                    <a:cubicBezTo>
                      <a:pt x="1" y="432"/>
                      <a:pt x="1" y="433"/>
                      <a:pt x="2" y="433"/>
                    </a:cubicBezTo>
                    <a:cubicBezTo>
                      <a:pt x="43" y="459"/>
                      <a:pt x="43" y="459"/>
                      <a:pt x="43" y="459"/>
                    </a:cubicBezTo>
                    <a:cubicBezTo>
                      <a:pt x="44" y="458"/>
                      <a:pt x="44" y="458"/>
                      <a:pt x="44" y="458"/>
                    </a:cubicBezTo>
                    <a:cubicBezTo>
                      <a:pt x="42" y="457"/>
                      <a:pt x="42" y="457"/>
                      <a:pt x="42" y="457"/>
                    </a:cubicBezTo>
                    <a:cubicBezTo>
                      <a:pt x="44" y="458"/>
                      <a:pt x="44" y="458"/>
                      <a:pt x="44" y="458"/>
                    </a:cubicBezTo>
                    <a:cubicBezTo>
                      <a:pt x="43" y="456"/>
                      <a:pt x="43" y="456"/>
                      <a:pt x="43" y="456"/>
                    </a:cubicBezTo>
                    <a:cubicBezTo>
                      <a:pt x="43" y="456"/>
                      <a:pt x="43" y="456"/>
                      <a:pt x="42" y="457"/>
                    </a:cubicBezTo>
                    <a:cubicBezTo>
                      <a:pt x="44" y="458"/>
                      <a:pt x="44" y="458"/>
                      <a:pt x="44" y="458"/>
                    </a:cubicBezTo>
                    <a:cubicBezTo>
                      <a:pt x="43" y="456"/>
                      <a:pt x="43" y="456"/>
                      <a:pt x="43" y="456"/>
                    </a:cubicBezTo>
                    <a:cubicBezTo>
                      <a:pt x="44" y="458"/>
                      <a:pt x="44" y="458"/>
                      <a:pt x="44" y="458"/>
                    </a:cubicBezTo>
                    <a:cubicBezTo>
                      <a:pt x="44" y="456"/>
                      <a:pt x="44" y="456"/>
                      <a:pt x="44" y="456"/>
                    </a:cubicBezTo>
                    <a:cubicBezTo>
                      <a:pt x="43" y="456"/>
                      <a:pt x="43" y="456"/>
                      <a:pt x="43" y="456"/>
                    </a:cubicBezTo>
                    <a:cubicBezTo>
                      <a:pt x="44" y="458"/>
                      <a:pt x="44" y="458"/>
                      <a:pt x="44" y="458"/>
                    </a:cubicBezTo>
                    <a:cubicBezTo>
                      <a:pt x="44" y="456"/>
                      <a:pt x="44" y="456"/>
                      <a:pt x="44" y="456"/>
                    </a:cubicBezTo>
                    <a:cubicBezTo>
                      <a:pt x="44" y="457"/>
                      <a:pt x="44" y="457"/>
                      <a:pt x="44" y="457"/>
                    </a:cubicBezTo>
                    <a:cubicBezTo>
                      <a:pt x="44" y="456"/>
                      <a:pt x="44" y="456"/>
                      <a:pt x="44" y="456"/>
                    </a:cubicBezTo>
                    <a:cubicBezTo>
                      <a:pt x="44" y="456"/>
                      <a:pt x="44" y="456"/>
                      <a:pt x="44" y="456"/>
                    </a:cubicBezTo>
                    <a:cubicBezTo>
                      <a:pt x="44" y="457"/>
                      <a:pt x="44" y="457"/>
                      <a:pt x="44" y="457"/>
                    </a:cubicBezTo>
                    <a:cubicBezTo>
                      <a:pt x="44" y="456"/>
                      <a:pt x="44" y="456"/>
                      <a:pt x="44" y="456"/>
                    </a:cubicBezTo>
                    <a:cubicBezTo>
                      <a:pt x="44" y="456"/>
                      <a:pt x="44" y="456"/>
                      <a:pt x="44" y="456"/>
                    </a:cubicBezTo>
                    <a:cubicBezTo>
                      <a:pt x="43" y="456"/>
                      <a:pt x="40" y="454"/>
                      <a:pt x="36" y="453"/>
                    </a:cubicBezTo>
                    <a:cubicBezTo>
                      <a:pt x="30" y="450"/>
                      <a:pt x="22" y="446"/>
                      <a:pt x="16" y="443"/>
                    </a:cubicBezTo>
                    <a:cubicBezTo>
                      <a:pt x="9" y="439"/>
                      <a:pt x="4" y="437"/>
                      <a:pt x="4" y="437"/>
                    </a:cubicBezTo>
                    <a:cubicBezTo>
                      <a:pt x="4" y="437"/>
                      <a:pt x="3" y="437"/>
                      <a:pt x="3" y="438"/>
                    </a:cubicBezTo>
                    <a:cubicBezTo>
                      <a:pt x="2" y="438"/>
                      <a:pt x="2" y="439"/>
                      <a:pt x="3" y="440"/>
                    </a:cubicBezTo>
                    <a:cubicBezTo>
                      <a:pt x="42" y="464"/>
                      <a:pt x="42" y="464"/>
                      <a:pt x="42" y="464"/>
                    </a:cubicBezTo>
                    <a:cubicBezTo>
                      <a:pt x="43" y="463"/>
                      <a:pt x="43" y="463"/>
                      <a:pt x="43" y="463"/>
                    </a:cubicBezTo>
                    <a:cubicBezTo>
                      <a:pt x="42" y="462"/>
                      <a:pt x="42" y="462"/>
                      <a:pt x="42" y="462"/>
                    </a:cubicBezTo>
                    <a:cubicBezTo>
                      <a:pt x="43" y="463"/>
                      <a:pt x="43" y="463"/>
                      <a:pt x="43" y="463"/>
                    </a:cubicBezTo>
                    <a:cubicBezTo>
                      <a:pt x="43" y="461"/>
                      <a:pt x="43" y="461"/>
                      <a:pt x="43" y="461"/>
                    </a:cubicBezTo>
                    <a:cubicBezTo>
                      <a:pt x="43" y="462"/>
                      <a:pt x="42" y="462"/>
                      <a:pt x="42" y="462"/>
                    </a:cubicBezTo>
                    <a:cubicBezTo>
                      <a:pt x="43" y="463"/>
                      <a:pt x="43" y="463"/>
                      <a:pt x="43" y="463"/>
                    </a:cubicBezTo>
                    <a:cubicBezTo>
                      <a:pt x="43" y="461"/>
                      <a:pt x="43" y="461"/>
                      <a:pt x="43" y="461"/>
                    </a:cubicBezTo>
                    <a:cubicBezTo>
                      <a:pt x="43" y="463"/>
                      <a:pt x="43" y="463"/>
                      <a:pt x="43" y="463"/>
                    </a:cubicBezTo>
                    <a:cubicBezTo>
                      <a:pt x="43" y="461"/>
                      <a:pt x="43" y="461"/>
                      <a:pt x="43" y="461"/>
                    </a:cubicBezTo>
                    <a:cubicBezTo>
                      <a:pt x="43" y="461"/>
                      <a:pt x="43" y="461"/>
                      <a:pt x="43" y="461"/>
                    </a:cubicBezTo>
                    <a:cubicBezTo>
                      <a:pt x="43" y="463"/>
                      <a:pt x="43" y="463"/>
                      <a:pt x="43" y="463"/>
                    </a:cubicBezTo>
                    <a:cubicBezTo>
                      <a:pt x="43" y="461"/>
                      <a:pt x="43" y="461"/>
                      <a:pt x="43" y="461"/>
                    </a:cubicBezTo>
                    <a:cubicBezTo>
                      <a:pt x="43" y="462"/>
                      <a:pt x="43" y="462"/>
                      <a:pt x="43" y="462"/>
                    </a:cubicBezTo>
                    <a:cubicBezTo>
                      <a:pt x="43" y="461"/>
                      <a:pt x="43" y="461"/>
                      <a:pt x="43" y="461"/>
                    </a:cubicBezTo>
                    <a:cubicBezTo>
                      <a:pt x="43" y="461"/>
                      <a:pt x="43" y="461"/>
                      <a:pt x="43" y="461"/>
                    </a:cubicBezTo>
                    <a:cubicBezTo>
                      <a:pt x="43" y="462"/>
                      <a:pt x="43" y="462"/>
                      <a:pt x="43" y="462"/>
                    </a:cubicBezTo>
                    <a:cubicBezTo>
                      <a:pt x="43" y="461"/>
                      <a:pt x="43" y="461"/>
                      <a:pt x="43" y="461"/>
                    </a:cubicBezTo>
                    <a:cubicBezTo>
                      <a:pt x="43" y="461"/>
                      <a:pt x="42" y="461"/>
                      <a:pt x="41" y="461"/>
                    </a:cubicBezTo>
                    <a:cubicBezTo>
                      <a:pt x="36" y="459"/>
                      <a:pt x="27" y="455"/>
                      <a:pt x="18" y="451"/>
                    </a:cubicBezTo>
                    <a:cubicBezTo>
                      <a:pt x="10" y="447"/>
                      <a:pt x="3" y="444"/>
                      <a:pt x="3" y="444"/>
                    </a:cubicBezTo>
                    <a:cubicBezTo>
                      <a:pt x="2" y="443"/>
                      <a:pt x="1" y="444"/>
                      <a:pt x="1" y="444"/>
                    </a:cubicBezTo>
                    <a:cubicBezTo>
                      <a:pt x="1" y="445"/>
                      <a:pt x="1" y="446"/>
                      <a:pt x="2" y="446"/>
                    </a:cubicBezTo>
                    <a:cubicBezTo>
                      <a:pt x="22" y="459"/>
                      <a:pt x="22" y="459"/>
                      <a:pt x="22" y="459"/>
                    </a:cubicBezTo>
                    <a:cubicBezTo>
                      <a:pt x="3" y="450"/>
                      <a:pt x="3" y="450"/>
                      <a:pt x="3" y="450"/>
                    </a:cubicBezTo>
                    <a:cubicBezTo>
                      <a:pt x="2" y="450"/>
                      <a:pt x="1" y="450"/>
                      <a:pt x="1" y="451"/>
                    </a:cubicBezTo>
                    <a:cubicBezTo>
                      <a:pt x="0" y="451"/>
                      <a:pt x="1" y="452"/>
                      <a:pt x="1" y="453"/>
                    </a:cubicBezTo>
                    <a:cubicBezTo>
                      <a:pt x="43" y="478"/>
                      <a:pt x="43" y="478"/>
                      <a:pt x="43" y="478"/>
                    </a:cubicBezTo>
                    <a:cubicBezTo>
                      <a:pt x="44" y="477"/>
                      <a:pt x="44" y="477"/>
                      <a:pt x="44" y="477"/>
                    </a:cubicBezTo>
                    <a:cubicBezTo>
                      <a:pt x="44" y="476"/>
                      <a:pt x="44" y="476"/>
                      <a:pt x="44" y="476"/>
                    </a:cubicBezTo>
                    <a:cubicBezTo>
                      <a:pt x="44" y="476"/>
                      <a:pt x="35" y="471"/>
                      <a:pt x="25" y="467"/>
                    </a:cubicBezTo>
                    <a:cubicBezTo>
                      <a:pt x="20" y="465"/>
                      <a:pt x="15" y="463"/>
                      <a:pt x="12" y="461"/>
                    </a:cubicBezTo>
                    <a:cubicBezTo>
                      <a:pt x="10" y="460"/>
                      <a:pt x="8" y="459"/>
                      <a:pt x="7" y="459"/>
                    </a:cubicBezTo>
                    <a:cubicBezTo>
                      <a:pt x="6" y="459"/>
                      <a:pt x="6" y="458"/>
                      <a:pt x="5" y="458"/>
                    </a:cubicBezTo>
                    <a:cubicBezTo>
                      <a:pt x="5" y="458"/>
                      <a:pt x="4" y="458"/>
                      <a:pt x="4" y="458"/>
                    </a:cubicBezTo>
                    <a:cubicBezTo>
                      <a:pt x="3" y="458"/>
                      <a:pt x="3" y="458"/>
                      <a:pt x="3" y="458"/>
                    </a:cubicBezTo>
                    <a:cubicBezTo>
                      <a:pt x="3" y="458"/>
                      <a:pt x="3" y="458"/>
                      <a:pt x="2" y="459"/>
                    </a:cubicBezTo>
                    <a:cubicBezTo>
                      <a:pt x="4" y="460"/>
                      <a:pt x="4" y="460"/>
                      <a:pt x="4" y="460"/>
                    </a:cubicBezTo>
                    <a:cubicBezTo>
                      <a:pt x="3" y="459"/>
                      <a:pt x="3" y="459"/>
                      <a:pt x="3" y="459"/>
                    </a:cubicBezTo>
                    <a:cubicBezTo>
                      <a:pt x="2" y="459"/>
                      <a:pt x="2" y="459"/>
                      <a:pt x="2" y="460"/>
                    </a:cubicBezTo>
                    <a:cubicBezTo>
                      <a:pt x="2" y="460"/>
                      <a:pt x="3" y="460"/>
                      <a:pt x="3" y="461"/>
                    </a:cubicBezTo>
                    <a:cubicBezTo>
                      <a:pt x="3" y="461"/>
                      <a:pt x="3" y="461"/>
                      <a:pt x="3" y="461"/>
                    </a:cubicBezTo>
                    <a:cubicBezTo>
                      <a:pt x="4" y="461"/>
                      <a:pt x="5" y="462"/>
                      <a:pt x="6" y="463"/>
                    </a:cubicBezTo>
                    <a:cubicBezTo>
                      <a:pt x="15" y="469"/>
                      <a:pt x="44" y="486"/>
                      <a:pt x="44" y="486"/>
                    </a:cubicBezTo>
                    <a:cubicBezTo>
                      <a:pt x="45" y="485"/>
                      <a:pt x="45" y="485"/>
                      <a:pt x="45" y="485"/>
                    </a:cubicBezTo>
                    <a:cubicBezTo>
                      <a:pt x="45" y="484"/>
                      <a:pt x="45" y="484"/>
                      <a:pt x="45" y="484"/>
                    </a:cubicBezTo>
                    <a:cubicBezTo>
                      <a:pt x="4" y="463"/>
                      <a:pt x="4" y="463"/>
                      <a:pt x="4" y="463"/>
                    </a:cubicBezTo>
                    <a:cubicBezTo>
                      <a:pt x="4" y="462"/>
                      <a:pt x="3" y="463"/>
                      <a:pt x="2" y="463"/>
                    </a:cubicBezTo>
                    <a:cubicBezTo>
                      <a:pt x="2" y="464"/>
                      <a:pt x="2" y="465"/>
                      <a:pt x="3" y="465"/>
                    </a:cubicBezTo>
                    <a:cubicBezTo>
                      <a:pt x="24" y="479"/>
                      <a:pt x="24" y="479"/>
                      <a:pt x="24" y="479"/>
                    </a:cubicBezTo>
                    <a:cubicBezTo>
                      <a:pt x="4" y="470"/>
                      <a:pt x="4" y="470"/>
                      <a:pt x="4" y="470"/>
                    </a:cubicBezTo>
                    <a:cubicBezTo>
                      <a:pt x="3" y="469"/>
                      <a:pt x="3" y="470"/>
                      <a:pt x="2" y="470"/>
                    </a:cubicBezTo>
                    <a:cubicBezTo>
                      <a:pt x="2" y="471"/>
                      <a:pt x="2" y="472"/>
                      <a:pt x="3" y="472"/>
                    </a:cubicBezTo>
                    <a:cubicBezTo>
                      <a:pt x="44" y="498"/>
                      <a:pt x="44" y="498"/>
                      <a:pt x="44" y="498"/>
                    </a:cubicBezTo>
                    <a:cubicBezTo>
                      <a:pt x="45" y="497"/>
                      <a:pt x="45" y="497"/>
                      <a:pt x="45" y="497"/>
                    </a:cubicBezTo>
                    <a:cubicBezTo>
                      <a:pt x="44" y="496"/>
                      <a:pt x="44" y="496"/>
                      <a:pt x="44" y="496"/>
                    </a:cubicBezTo>
                    <a:cubicBezTo>
                      <a:pt x="45" y="497"/>
                      <a:pt x="45" y="497"/>
                      <a:pt x="45" y="497"/>
                    </a:cubicBezTo>
                    <a:cubicBezTo>
                      <a:pt x="44" y="495"/>
                      <a:pt x="44" y="495"/>
                      <a:pt x="44" y="495"/>
                    </a:cubicBezTo>
                    <a:cubicBezTo>
                      <a:pt x="44" y="495"/>
                      <a:pt x="44" y="496"/>
                      <a:pt x="44" y="496"/>
                    </a:cubicBezTo>
                    <a:cubicBezTo>
                      <a:pt x="45" y="497"/>
                      <a:pt x="45" y="497"/>
                      <a:pt x="45" y="497"/>
                    </a:cubicBezTo>
                    <a:cubicBezTo>
                      <a:pt x="44" y="495"/>
                      <a:pt x="44" y="495"/>
                      <a:pt x="44" y="495"/>
                    </a:cubicBezTo>
                    <a:cubicBezTo>
                      <a:pt x="45" y="497"/>
                      <a:pt x="45" y="497"/>
                      <a:pt x="45" y="497"/>
                    </a:cubicBezTo>
                    <a:cubicBezTo>
                      <a:pt x="45" y="495"/>
                      <a:pt x="45" y="495"/>
                      <a:pt x="45" y="495"/>
                    </a:cubicBezTo>
                    <a:cubicBezTo>
                      <a:pt x="44" y="495"/>
                      <a:pt x="44" y="495"/>
                      <a:pt x="44" y="495"/>
                    </a:cubicBezTo>
                    <a:cubicBezTo>
                      <a:pt x="45" y="497"/>
                      <a:pt x="45" y="497"/>
                      <a:pt x="45" y="497"/>
                    </a:cubicBezTo>
                    <a:cubicBezTo>
                      <a:pt x="45" y="495"/>
                      <a:pt x="45" y="495"/>
                      <a:pt x="45" y="495"/>
                    </a:cubicBezTo>
                    <a:cubicBezTo>
                      <a:pt x="45" y="496"/>
                      <a:pt x="45" y="496"/>
                      <a:pt x="45" y="496"/>
                    </a:cubicBezTo>
                    <a:cubicBezTo>
                      <a:pt x="45" y="495"/>
                      <a:pt x="45" y="495"/>
                      <a:pt x="45" y="495"/>
                    </a:cubicBezTo>
                    <a:cubicBezTo>
                      <a:pt x="45" y="495"/>
                      <a:pt x="45" y="495"/>
                      <a:pt x="45" y="495"/>
                    </a:cubicBezTo>
                    <a:cubicBezTo>
                      <a:pt x="45" y="496"/>
                      <a:pt x="45" y="496"/>
                      <a:pt x="45" y="496"/>
                    </a:cubicBezTo>
                    <a:cubicBezTo>
                      <a:pt x="45" y="495"/>
                      <a:pt x="45" y="495"/>
                      <a:pt x="45" y="495"/>
                    </a:cubicBezTo>
                    <a:cubicBezTo>
                      <a:pt x="45" y="495"/>
                      <a:pt x="44" y="495"/>
                      <a:pt x="42" y="494"/>
                    </a:cubicBezTo>
                    <a:cubicBezTo>
                      <a:pt x="37" y="492"/>
                      <a:pt x="27" y="488"/>
                      <a:pt x="19" y="483"/>
                    </a:cubicBezTo>
                    <a:cubicBezTo>
                      <a:pt x="14" y="481"/>
                      <a:pt x="10" y="479"/>
                      <a:pt x="8" y="478"/>
                    </a:cubicBezTo>
                    <a:cubicBezTo>
                      <a:pt x="5" y="476"/>
                      <a:pt x="3" y="475"/>
                      <a:pt x="3" y="475"/>
                    </a:cubicBezTo>
                    <a:cubicBezTo>
                      <a:pt x="2" y="475"/>
                      <a:pt x="2" y="475"/>
                      <a:pt x="1" y="475"/>
                    </a:cubicBezTo>
                    <a:cubicBezTo>
                      <a:pt x="1" y="476"/>
                      <a:pt x="1" y="476"/>
                      <a:pt x="1" y="477"/>
                    </a:cubicBezTo>
                    <a:cubicBezTo>
                      <a:pt x="1" y="477"/>
                      <a:pt x="1" y="477"/>
                      <a:pt x="1" y="478"/>
                    </a:cubicBezTo>
                    <a:cubicBezTo>
                      <a:pt x="1" y="478"/>
                      <a:pt x="1" y="478"/>
                      <a:pt x="1" y="478"/>
                    </a:cubicBezTo>
                    <a:cubicBezTo>
                      <a:pt x="1" y="478"/>
                      <a:pt x="2" y="478"/>
                      <a:pt x="2" y="479"/>
                    </a:cubicBezTo>
                    <a:cubicBezTo>
                      <a:pt x="5" y="481"/>
                      <a:pt x="15" y="487"/>
                      <a:pt x="25" y="493"/>
                    </a:cubicBezTo>
                    <a:cubicBezTo>
                      <a:pt x="35" y="499"/>
                      <a:pt x="43" y="504"/>
                      <a:pt x="43" y="504"/>
                    </a:cubicBezTo>
                    <a:cubicBezTo>
                      <a:pt x="44" y="503"/>
                      <a:pt x="44" y="503"/>
                      <a:pt x="44" y="503"/>
                    </a:cubicBezTo>
                    <a:cubicBezTo>
                      <a:pt x="45" y="502"/>
                      <a:pt x="45" y="502"/>
                      <a:pt x="45" y="502"/>
                    </a:cubicBezTo>
                    <a:cubicBezTo>
                      <a:pt x="45" y="502"/>
                      <a:pt x="35" y="497"/>
                      <a:pt x="24" y="492"/>
                    </a:cubicBezTo>
                    <a:cubicBezTo>
                      <a:pt x="19" y="489"/>
                      <a:pt x="14" y="487"/>
                      <a:pt x="9" y="485"/>
                    </a:cubicBezTo>
                    <a:cubicBezTo>
                      <a:pt x="7" y="484"/>
                      <a:pt x="6" y="483"/>
                      <a:pt x="4" y="482"/>
                    </a:cubicBezTo>
                    <a:cubicBezTo>
                      <a:pt x="4" y="482"/>
                      <a:pt x="3" y="482"/>
                      <a:pt x="3" y="482"/>
                    </a:cubicBezTo>
                    <a:cubicBezTo>
                      <a:pt x="2" y="482"/>
                      <a:pt x="2" y="482"/>
                      <a:pt x="2" y="482"/>
                    </a:cubicBezTo>
                    <a:cubicBezTo>
                      <a:pt x="2" y="481"/>
                      <a:pt x="2" y="481"/>
                      <a:pt x="2" y="481"/>
                    </a:cubicBezTo>
                    <a:cubicBezTo>
                      <a:pt x="1" y="481"/>
                      <a:pt x="1" y="481"/>
                      <a:pt x="1" y="481"/>
                    </a:cubicBezTo>
                    <a:cubicBezTo>
                      <a:pt x="1" y="482"/>
                      <a:pt x="1" y="482"/>
                      <a:pt x="0" y="482"/>
                    </a:cubicBezTo>
                    <a:cubicBezTo>
                      <a:pt x="0" y="482"/>
                      <a:pt x="0" y="483"/>
                      <a:pt x="0" y="483"/>
                    </a:cubicBezTo>
                    <a:cubicBezTo>
                      <a:pt x="0" y="484"/>
                      <a:pt x="0" y="484"/>
                      <a:pt x="1" y="484"/>
                    </a:cubicBezTo>
                    <a:cubicBezTo>
                      <a:pt x="1" y="484"/>
                      <a:pt x="3" y="486"/>
                      <a:pt x="7" y="488"/>
                    </a:cubicBezTo>
                    <a:cubicBezTo>
                      <a:pt x="13" y="492"/>
                      <a:pt x="22" y="497"/>
                      <a:pt x="29" y="501"/>
                    </a:cubicBezTo>
                    <a:cubicBezTo>
                      <a:pt x="33" y="504"/>
                      <a:pt x="36" y="506"/>
                      <a:pt x="39" y="507"/>
                    </a:cubicBezTo>
                    <a:cubicBezTo>
                      <a:pt x="40" y="508"/>
                      <a:pt x="41" y="509"/>
                      <a:pt x="41" y="509"/>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3" y="509"/>
                      <a:pt x="43" y="509"/>
                      <a:pt x="43" y="509"/>
                    </a:cubicBezTo>
                    <a:cubicBezTo>
                      <a:pt x="42" y="510"/>
                      <a:pt x="42" y="510"/>
                      <a:pt x="42" y="510"/>
                    </a:cubicBezTo>
                    <a:cubicBezTo>
                      <a:pt x="42" y="510"/>
                      <a:pt x="42" y="510"/>
                      <a:pt x="42" y="510"/>
                    </a:cubicBezTo>
                    <a:cubicBezTo>
                      <a:pt x="43" y="509"/>
                      <a:pt x="43" y="509"/>
                      <a:pt x="43" y="509"/>
                    </a:cubicBezTo>
                    <a:cubicBezTo>
                      <a:pt x="42" y="510"/>
                      <a:pt x="42" y="510"/>
                      <a:pt x="42" y="510"/>
                    </a:cubicBezTo>
                    <a:cubicBezTo>
                      <a:pt x="43" y="509"/>
                      <a:pt x="43" y="509"/>
                      <a:pt x="43" y="509"/>
                    </a:cubicBezTo>
                    <a:cubicBezTo>
                      <a:pt x="42" y="509"/>
                      <a:pt x="42" y="509"/>
                      <a:pt x="42" y="509"/>
                    </a:cubicBezTo>
                    <a:cubicBezTo>
                      <a:pt x="42" y="509"/>
                      <a:pt x="42" y="510"/>
                      <a:pt x="42" y="510"/>
                    </a:cubicBezTo>
                    <a:cubicBezTo>
                      <a:pt x="43" y="509"/>
                      <a:pt x="43" y="509"/>
                      <a:pt x="43" y="509"/>
                    </a:cubicBezTo>
                    <a:cubicBezTo>
                      <a:pt x="42" y="509"/>
                      <a:pt x="42" y="509"/>
                      <a:pt x="42" y="509"/>
                    </a:cubicBezTo>
                    <a:cubicBezTo>
                      <a:pt x="43" y="509"/>
                      <a:pt x="43" y="509"/>
                      <a:pt x="43" y="509"/>
                    </a:cubicBezTo>
                    <a:cubicBezTo>
                      <a:pt x="42" y="508"/>
                      <a:pt x="42" y="508"/>
                      <a:pt x="42" y="508"/>
                    </a:cubicBezTo>
                    <a:cubicBezTo>
                      <a:pt x="42" y="509"/>
                      <a:pt x="42" y="509"/>
                      <a:pt x="42" y="509"/>
                    </a:cubicBezTo>
                    <a:cubicBezTo>
                      <a:pt x="43" y="509"/>
                      <a:pt x="43" y="509"/>
                      <a:pt x="43" y="509"/>
                    </a:cubicBezTo>
                    <a:cubicBezTo>
                      <a:pt x="42" y="508"/>
                      <a:pt x="42" y="508"/>
                      <a:pt x="42" y="508"/>
                    </a:cubicBezTo>
                    <a:cubicBezTo>
                      <a:pt x="43" y="509"/>
                      <a:pt x="43" y="509"/>
                      <a:pt x="43" y="509"/>
                    </a:cubicBezTo>
                    <a:cubicBezTo>
                      <a:pt x="44" y="508"/>
                      <a:pt x="44" y="508"/>
                      <a:pt x="44" y="508"/>
                    </a:cubicBezTo>
                    <a:cubicBezTo>
                      <a:pt x="44" y="508"/>
                      <a:pt x="35" y="503"/>
                      <a:pt x="25" y="498"/>
                    </a:cubicBezTo>
                    <a:cubicBezTo>
                      <a:pt x="20" y="495"/>
                      <a:pt x="15" y="492"/>
                      <a:pt x="12" y="491"/>
                    </a:cubicBezTo>
                    <a:cubicBezTo>
                      <a:pt x="10" y="490"/>
                      <a:pt x="8" y="489"/>
                      <a:pt x="7" y="488"/>
                    </a:cubicBezTo>
                    <a:cubicBezTo>
                      <a:pt x="6" y="488"/>
                      <a:pt x="5" y="488"/>
                      <a:pt x="5" y="488"/>
                    </a:cubicBezTo>
                    <a:cubicBezTo>
                      <a:pt x="4" y="487"/>
                      <a:pt x="4" y="487"/>
                      <a:pt x="4" y="487"/>
                    </a:cubicBezTo>
                    <a:cubicBezTo>
                      <a:pt x="3" y="487"/>
                      <a:pt x="3" y="487"/>
                      <a:pt x="3" y="487"/>
                    </a:cubicBezTo>
                    <a:cubicBezTo>
                      <a:pt x="3" y="487"/>
                      <a:pt x="2" y="488"/>
                      <a:pt x="2" y="488"/>
                    </a:cubicBezTo>
                    <a:cubicBezTo>
                      <a:pt x="3" y="489"/>
                      <a:pt x="3" y="489"/>
                      <a:pt x="3" y="489"/>
                    </a:cubicBezTo>
                    <a:cubicBezTo>
                      <a:pt x="2" y="488"/>
                      <a:pt x="2" y="488"/>
                      <a:pt x="2" y="488"/>
                    </a:cubicBezTo>
                    <a:cubicBezTo>
                      <a:pt x="2" y="488"/>
                      <a:pt x="2" y="488"/>
                      <a:pt x="2" y="488"/>
                    </a:cubicBezTo>
                    <a:cubicBezTo>
                      <a:pt x="2" y="489"/>
                      <a:pt x="2" y="489"/>
                      <a:pt x="2" y="489"/>
                    </a:cubicBezTo>
                    <a:cubicBezTo>
                      <a:pt x="2" y="489"/>
                      <a:pt x="2" y="489"/>
                      <a:pt x="2" y="490"/>
                    </a:cubicBezTo>
                    <a:cubicBezTo>
                      <a:pt x="2" y="490"/>
                      <a:pt x="2" y="490"/>
                      <a:pt x="2" y="490"/>
                    </a:cubicBezTo>
                    <a:cubicBezTo>
                      <a:pt x="3" y="490"/>
                      <a:pt x="3" y="490"/>
                      <a:pt x="3" y="491"/>
                    </a:cubicBezTo>
                    <a:cubicBezTo>
                      <a:pt x="6" y="493"/>
                      <a:pt x="17" y="499"/>
                      <a:pt x="26" y="505"/>
                    </a:cubicBezTo>
                    <a:cubicBezTo>
                      <a:pt x="36" y="511"/>
                      <a:pt x="45" y="516"/>
                      <a:pt x="45" y="516"/>
                    </a:cubicBezTo>
                    <a:cubicBezTo>
                      <a:pt x="45" y="515"/>
                      <a:pt x="45" y="515"/>
                      <a:pt x="45" y="515"/>
                    </a:cubicBezTo>
                    <a:cubicBezTo>
                      <a:pt x="44" y="514"/>
                      <a:pt x="44" y="514"/>
                      <a:pt x="44" y="514"/>
                    </a:cubicBezTo>
                    <a:cubicBezTo>
                      <a:pt x="45" y="515"/>
                      <a:pt x="45" y="515"/>
                      <a:pt x="45" y="515"/>
                    </a:cubicBezTo>
                    <a:cubicBezTo>
                      <a:pt x="45" y="514"/>
                      <a:pt x="45" y="514"/>
                      <a:pt x="45" y="514"/>
                    </a:cubicBezTo>
                    <a:cubicBezTo>
                      <a:pt x="45" y="514"/>
                      <a:pt x="45" y="514"/>
                      <a:pt x="44" y="514"/>
                    </a:cubicBezTo>
                    <a:cubicBezTo>
                      <a:pt x="45" y="515"/>
                      <a:pt x="45" y="515"/>
                      <a:pt x="45" y="515"/>
                    </a:cubicBezTo>
                    <a:cubicBezTo>
                      <a:pt x="45" y="514"/>
                      <a:pt x="45" y="514"/>
                      <a:pt x="45" y="514"/>
                    </a:cubicBezTo>
                    <a:cubicBezTo>
                      <a:pt x="45" y="515"/>
                      <a:pt x="45" y="515"/>
                      <a:pt x="45" y="515"/>
                    </a:cubicBezTo>
                    <a:cubicBezTo>
                      <a:pt x="45" y="514"/>
                      <a:pt x="45" y="514"/>
                      <a:pt x="45" y="514"/>
                    </a:cubicBezTo>
                    <a:cubicBezTo>
                      <a:pt x="45" y="514"/>
                      <a:pt x="45" y="514"/>
                      <a:pt x="45" y="514"/>
                    </a:cubicBezTo>
                    <a:cubicBezTo>
                      <a:pt x="45" y="515"/>
                      <a:pt x="45" y="515"/>
                      <a:pt x="45" y="515"/>
                    </a:cubicBezTo>
                    <a:cubicBezTo>
                      <a:pt x="45" y="514"/>
                      <a:pt x="45" y="514"/>
                      <a:pt x="45" y="514"/>
                    </a:cubicBezTo>
                    <a:cubicBezTo>
                      <a:pt x="45" y="515"/>
                      <a:pt x="45" y="515"/>
                      <a:pt x="45" y="515"/>
                    </a:cubicBezTo>
                    <a:cubicBezTo>
                      <a:pt x="46" y="514"/>
                      <a:pt x="46" y="514"/>
                      <a:pt x="46" y="514"/>
                    </a:cubicBezTo>
                    <a:cubicBezTo>
                      <a:pt x="45" y="514"/>
                      <a:pt x="45" y="514"/>
                      <a:pt x="45" y="514"/>
                    </a:cubicBezTo>
                    <a:cubicBezTo>
                      <a:pt x="45" y="515"/>
                      <a:pt x="45" y="515"/>
                      <a:pt x="45" y="515"/>
                    </a:cubicBezTo>
                    <a:cubicBezTo>
                      <a:pt x="46" y="514"/>
                      <a:pt x="46" y="514"/>
                      <a:pt x="46" y="514"/>
                    </a:cubicBezTo>
                    <a:cubicBezTo>
                      <a:pt x="46" y="514"/>
                      <a:pt x="46" y="514"/>
                      <a:pt x="46" y="514"/>
                    </a:cubicBezTo>
                    <a:cubicBezTo>
                      <a:pt x="45" y="514"/>
                      <a:pt x="44" y="513"/>
                      <a:pt x="43" y="513"/>
                    </a:cubicBezTo>
                    <a:cubicBezTo>
                      <a:pt x="39" y="510"/>
                      <a:pt x="29" y="506"/>
                      <a:pt x="21" y="502"/>
                    </a:cubicBezTo>
                    <a:cubicBezTo>
                      <a:pt x="17" y="500"/>
                      <a:pt x="13" y="498"/>
                      <a:pt x="10" y="497"/>
                    </a:cubicBezTo>
                    <a:cubicBezTo>
                      <a:pt x="8" y="496"/>
                      <a:pt x="7" y="495"/>
                      <a:pt x="6" y="495"/>
                    </a:cubicBezTo>
                    <a:cubicBezTo>
                      <a:pt x="6" y="495"/>
                      <a:pt x="5" y="495"/>
                      <a:pt x="5" y="494"/>
                    </a:cubicBezTo>
                    <a:cubicBezTo>
                      <a:pt x="4" y="494"/>
                      <a:pt x="4" y="494"/>
                      <a:pt x="4" y="494"/>
                    </a:cubicBezTo>
                    <a:cubicBezTo>
                      <a:pt x="3" y="494"/>
                      <a:pt x="3" y="494"/>
                      <a:pt x="3" y="494"/>
                    </a:cubicBezTo>
                    <a:cubicBezTo>
                      <a:pt x="3" y="494"/>
                      <a:pt x="2" y="495"/>
                      <a:pt x="2" y="495"/>
                    </a:cubicBezTo>
                    <a:cubicBezTo>
                      <a:pt x="2" y="496"/>
                      <a:pt x="2" y="496"/>
                      <a:pt x="2" y="496"/>
                    </a:cubicBezTo>
                    <a:cubicBezTo>
                      <a:pt x="2" y="496"/>
                      <a:pt x="2" y="496"/>
                      <a:pt x="2" y="497"/>
                    </a:cubicBezTo>
                    <a:cubicBezTo>
                      <a:pt x="3" y="497"/>
                      <a:pt x="3" y="497"/>
                      <a:pt x="3" y="497"/>
                    </a:cubicBezTo>
                    <a:cubicBezTo>
                      <a:pt x="3" y="497"/>
                      <a:pt x="3" y="497"/>
                      <a:pt x="3" y="498"/>
                    </a:cubicBezTo>
                    <a:cubicBezTo>
                      <a:pt x="6" y="500"/>
                      <a:pt x="16" y="506"/>
                      <a:pt x="26" y="512"/>
                    </a:cubicBezTo>
                    <a:cubicBezTo>
                      <a:pt x="31" y="515"/>
                      <a:pt x="35" y="517"/>
                      <a:pt x="38" y="519"/>
                    </a:cubicBezTo>
                    <a:cubicBezTo>
                      <a:pt x="40" y="520"/>
                      <a:pt x="41" y="521"/>
                      <a:pt x="42" y="522"/>
                    </a:cubicBezTo>
                    <a:cubicBezTo>
                      <a:pt x="43" y="522"/>
                      <a:pt x="43" y="522"/>
                      <a:pt x="43" y="522"/>
                    </a:cubicBezTo>
                    <a:cubicBezTo>
                      <a:pt x="44" y="523"/>
                      <a:pt x="44" y="523"/>
                      <a:pt x="44" y="523"/>
                    </a:cubicBezTo>
                    <a:cubicBezTo>
                      <a:pt x="44" y="523"/>
                      <a:pt x="44" y="523"/>
                      <a:pt x="44" y="523"/>
                    </a:cubicBezTo>
                    <a:cubicBezTo>
                      <a:pt x="44" y="522"/>
                      <a:pt x="44" y="522"/>
                      <a:pt x="44" y="522"/>
                    </a:cubicBezTo>
                    <a:cubicBezTo>
                      <a:pt x="44" y="523"/>
                      <a:pt x="44" y="523"/>
                      <a:pt x="44" y="523"/>
                    </a:cubicBezTo>
                    <a:cubicBezTo>
                      <a:pt x="44" y="523"/>
                      <a:pt x="44" y="523"/>
                      <a:pt x="44" y="523"/>
                    </a:cubicBezTo>
                    <a:cubicBezTo>
                      <a:pt x="44" y="522"/>
                      <a:pt x="44" y="522"/>
                      <a:pt x="44" y="522"/>
                    </a:cubicBezTo>
                    <a:cubicBezTo>
                      <a:pt x="44" y="523"/>
                      <a:pt x="44" y="523"/>
                      <a:pt x="44" y="523"/>
                    </a:cubicBezTo>
                    <a:cubicBezTo>
                      <a:pt x="45" y="522"/>
                      <a:pt x="45" y="522"/>
                      <a:pt x="45" y="522"/>
                    </a:cubicBezTo>
                    <a:cubicBezTo>
                      <a:pt x="44" y="523"/>
                      <a:pt x="44" y="523"/>
                      <a:pt x="44" y="523"/>
                    </a:cubicBezTo>
                    <a:cubicBezTo>
                      <a:pt x="44" y="523"/>
                      <a:pt x="44" y="523"/>
                      <a:pt x="44" y="523"/>
                    </a:cubicBezTo>
                    <a:cubicBezTo>
                      <a:pt x="45" y="522"/>
                      <a:pt x="45" y="522"/>
                      <a:pt x="45" y="522"/>
                    </a:cubicBezTo>
                    <a:cubicBezTo>
                      <a:pt x="44" y="523"/>
                      <a:pt x="44" y="523"/>
                      <a:pt x="44" y="523"/>
                    </a:cubicBezTo>
                    <a:cubicBezTo>
                      <a:pt x="45" y="521"/>
                      <a:pt x="45" y="521"/>
                      <a:pt x="45" y="521"/>
                    </a:cubicBezTo>
                    <a:cubicBezTo>
                      <a:pt x="44" y="523"/>
                      <a:pt x="44" y="523"/>
                      <a:pt x="44" y="523"/>
                    </a:cubicBezTo>
                    <a:cubicBezTo>
                      <a:pt x="44" y="523"/>
                      <a:pt x="44" y="523"/>
                      <a:pt x="44" y="523"/>
                    </a:cubicBezTo>
                    <a:cubicBezTo>
                      <a:pt x="45" y="521"/>
                      <a:pt x="45" y="521"/>
                      <a:pt x="45" y="521"/>
                    </a:cubicBezTo>
                    <a:cubicBezTo>
                      <a:pt x="44" y="523"/>
                      <a:pt x="44" y="523"/>
                      <a:pt x="44" y="523"/>
                    </a:cubicBezTo>
                    <a:cubicBezTo>
                      <a:pt x="45" y="521"/>
                      <a:pt x="45" y="521"/>
                      <a:pt x="45" y="521"/>
                    </a:cubicBezTo>
                    <a:cubicBezTo>
                      <a:pt x="43" y="522"/>
                      <a:pt x="43" y="522"/>
                      <a:pt x="43" y="522"/>
                    </a:cubicBezTo>
                    <a:cubicBezTo>
                      <a:pt x="44" y="523"/>
                      <a:pt x="44" y="523"/>
                      <a:pt x="44" y="523"/>
                    </a:cubicBezTo>
                    <a:cubicBezTo>
                      <a:pt x="45" y="521"/>
                      <a:pt x="45" y="521"/>
                      <a:pt x="45" y="521"/>
                    </a:cubicBezTo>
                    <a:cubicBezTo>
                      <a:pt x="43" y="522"/>
                      <a:pt x="43" y="522"/>
                      <a:pt x="43" y="522"/>
                    </a:cubicBezTo>
                    <a:cubicBezTo>
                      <a:pt x="45" y="521"/>
                      <a:pt x="45" y="521"/>
                      <a:pt x="45" y="521"/>
                    </a:cubicBezTo>
                    <a:cubicBezTo>
                      <a:pt x="43" y="521"/>
                      <a:pt x="43" y="521"/>
                      <a:pt x="43" y="521"/>
                    </a:cubicBezTo>
                    <a:cubicBezTo>
                      <a:pt x="43" y="522"/>
                      <a:pt x="43" y="522"/>
                      <a:pt x="43" y="522"/>
                    </a:cubicBezTo>
                    <a:cubicBezTo>
                      <a:pt x="45" y="521"/>
                      <a:pt x="45" y="521"/>
                      <a:pt x="45" y="521"/>
                    </a:cubicBezTo>
                    <a:cubicBezTo>
                      <a:pt x="43" y="521"/>
                      <a:pt x="43" y="521"/>
                      <a:pt x="43" y="521"/>
                    </a:cubicBezTo>
                    <a:cubicBezTo>
                      <a:pt x="45" y="521"/>
                      <a:pt x="45" y="521"/>
                      <a:pt x="45" y="521"/>
                    </a:cubicBezTo>
                    <a:cubicBezTo>
                      <a:pt x="45" y="520"/>
                      <a:pt x="45" y="520"/>
                      <a:pt x="45" y="520"/>
                    </a:cubicBezTo>
                    <a:cubicBezTo>
                      <a:pt x="5" y="501"/>
                      <a:pt x="5" y="501"/>
                      <a:pt x="5" y="501"/>
                    </a:cubicBezTo>
                    <a:cubicBezTo>
                      <a:pt x="4" y="500"/>
                      <a:pt x="3" y="501"/>
                      <a:pt x="3" y="501"/>
                    </a:cubicBezTo>
                    <a:cubicBezTo>
                      <a:pt x="2" y="502"/>
                      <a:pt x="2" y="502"/>
                      <a:pt x="2" y="502"/>
                    </a:cubicBezTo>
                    <a:cubicBezTo>
                      <a:pt x="2" y="503"/>
                      <a:pt x="3" y="503"/>
                      <a:pt x="3" y="503"/>
                    </a:cubicBezTo>
                    <a:cubicBezTo>
                      <a:pt x="3" y="504"/>
                      <a:pt x="3" y="504"/>
                      <a:pt x="3" y="504"/>
                    </a:cubicBezTo>
                    <a:cubicBezTo>
                      <a:pt x="4" y="504"/>
                      <a:pt x="5" y="505"/>
                      <a:pt x="6" y="506"/>
                    </a:cubicBezTo>
                    <a:cubicBezTo>
                      <a:pt x="15" y="512"/>
                      <a:pt x="43" y="529"/>
                      <a:pt x="43" y="529"/>
                    </a:cubicBezTo>
                    <a:cubicBezTo>
                      <a:pt x="44" y="527"/>
                      <a:pt x="44" y="527"/>
                      <a:pt x="44" y="527"/>
                    </a:cubicBezTo>
                    <a:cubicBezTo>
                      <a:pt x="43" y="526"/>
                      <a:pt x="43" y="526"/>
                      <a:pt x="43" y="526"/>
                    </a:cubicBezTo>
                    <a:cubicBezTo>
                      <a:pt x="44" y="527"/>
                      <a:pt x="44" y="527"/>
                      <a:pt x="44" y="527"/>
                    </a:cubicBezTo>
                    <a:cubicBezTo>
                      <a:pt x="44" y="526"/>
                      <a:pt x="44" y="526"/>
                      <a:pt x="44" y="526"/>
                    </a:cubicBezTo>
                    <a:cubicBezTo>
                      <a:pt x="43" y="526"/>
                      <a:pt x="43" y="526"/>
                      <a:pt x="43" y="526"/>
                    </a:cubicBezTo>
                    <a:cubicBezTo>
                      <a:pt x="44" y="527"/>
                      <a:pt x="44" y="527"/>
                      <a:pt x="44" y="527"/>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7"/>
                      <a:pt x="44" y="527"/>
                      <a:pt x="44" y="527"/>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3" y="525"/>
                      <a:pt x="42" y="525"/>
                    </a:cubicBezTo>
                    <a:cubicBezTo>
                      <a:pt x="37" y="523"/>
                      <a:pt x="28" y="518"/>
                      <a:pt x="19" y="513"/>
                    </a:cubicBezTo>
                    <a:cubicBezTo>
                      <a:pt x="15" y="511"/>
                      <a:pt x="11" y="509"/>
                      <a:pt x="8" y="507"/>
                    </a:cubicBezTo>
                    <a:cubicBezTo>
                      <a:pt x="5" y="506"/>
                      <a:pt x="3" y="505"/>
                      <a:pt x="3" y="505"/>
                    </a:cubicBezTo>
                    <a:cubicBezTo>
                      <a:pt x="3" y="504"/>
                      <a:pt x="2" y="505"/>
                      <a:pt x="1" y="505"/>
                    </a:cubicBezTo>
                    <a:cubicBezTo>
                      <a:pt x="1" y="506"/>
                      <a:pt x="1" y="506"/>
                      <a:pt x="1" y="506"/>
                    </a:cubicBezTo>
                    <a:cubicBezTo>
                      <a:pt x="1" y="507"/>
                      <a:pt x="1" y="507"/>
                      <a:pt x="1" y="507"/>
                    </a:cubicBezTo>
                    <a:cubicBezTo>
                      <a:pt x="2" y="508"/>
                      <a:pt x="2" y="508"/>
                      <a:pt x="3" y="508"/>
                    </a:cubicBezTo>
                    <a:cubicBezTo>
                      <a:pt x="4" y="510"/>
                      <a:pt x="7" y="512"/>
                      <a:pt x="11" y="514"/>
                    </a:cubicBezTo>
                    <a:cubicBezTo>
                      <a:pt x="23" y="522"/>
                      <a:pt x="42" y="533"/>
                      <a:pt x="42" y="533"/>
                    </a:cubicBezTo>
                    <a:cubicBezTo>
                      <a:pt x="43" y="531"/>
                      <a:pt x="43" y="531"/>
                      <a:pt x="43" y="531"/>
                    </a:cubicBezTo>
                    <a:cubicBezTo>
                      <a:pt x="42" y="531"/>
                      <a:pt x="42" y="531"/>
                      <a:pt x="42" y="531"/>
                    </a:cubicBezTo>
                    <a:cubicBezTo>
                      <a:pt x="43" y="531"/>
                      <a:pt x="43" y="531"/>
                      <a:pt x="43" y="531"/>
                    </a:cubicBezTo>
                    <a:cubicBezTo>
                      <a:pt x="43" y="530"/>
                      <a:pt x="43" y="530"/>
                      <a:pt x="43" y="530"/>
                    </a:cubicBezTo>
                    <a:cubicBezTo>
                      <a:pt x="42" y="530"/>
                      <a:pt x="42" y="530"/>
                      <a:pt x="42" y="531"/>
                    </a:cubicBezTo>
                    <a:cubicBezTo>
                      <a:pt x="43" y="531"/>
                      <a:pt x="43" y="531"/>
                      <a:pt x="43" y="531"/>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1"/>
                      <a:pt x="43" y="531"/>
                      <a:pt x="43" y="531"/>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2" y="530"/>
                      <a:pt x="41" y="529"/>
                    </a:cubicBezTo>
                    <a:cubicBezTo>
                      <a:pt x="37" y="527"/>
                      <a:pt x="27" y="522"/>
                      <a:pt x="19" y="518"/>
                    </a:cubicBezTo>
                    <a:cubicBezTo>
                      <a:pt x="15" y="516"/>
                      <a:pt x="11" y="514"/>
                      <a:pt x="8" y="513"/>
                    </a:cubicBezTo>
                    <a:cubicBezTo>
                      <a:pt x="7" y="512"/>
                      <a:pt x="6" y="511"/>
                      <a:pt x="5" y="511"/>
                    </a:cubicBezTo>
                    <a:cubicBezTo>
                      <a:pt x="4" y="511"/>
                      <a:pt x="4" y="511"/>
                      <a:pt x="4" y="511"/>
                    </a:cubicBezTo>
                    <a:cubicBezTo>
                      <a:pt x="3" y="510"/>
                      <a:pt x="3" y="510"/>
                      <a:pt x="3" y="510"/>
                    </a:cubicBezTo>
                    <a:cubicBezTo>
                      <a:pt x="3" y="510"/>
                      <a:pt x="3" y="510"/>
                      <a:pt x="3" y="510"/>
                    </a:cubicBezTo>
                    <a:cubicBezTo>
                      <a:pt x="3" y="510"/>
                      <a:pt x="3" y="510"/>
                      <a:pt x="3" y="510"/>
                    </a:cubicBezTo>
                    <a:cubicBezTo>
                      <a:pt x="2" y="510"/>
                      <a:pt x="2" y="510"/>
                      <a:pt x="2" y="510"/>
                    </a:cubicBezTo>
                    <a:cubicBezTo>
                      <a:pt x="2" y="510"/>
                      <a:pt x="2" y="511"/>
                      <a:pt x="1" y="511"/>
                    </a:cubicBezTo>
                    <a:cubicBezTo>
                      <a:pt x="3" y="512"/>
                      <a:pt x="3" y="512"/>
                      <a:pt x="3" y="512"/>
                    </a:cubicBezTo>
                    <a:cubicBezTo>
                      <a:pt x="2" y="511"/>
                      <a:pt x="2" y="511"/>
                      <a:pt x="2" y="511"/>
                    </a:cubicBezTo>
                    <a:cubicBezTo>
                      <a:pt x="1" y="512"/>
                      <a:pt x="1" y="512"/>
                      <a:pt x="1" y="512"/>
                    </a:cubicBezTo>
                    <a:cubicBezTo>
                      <a:pt x="1" y="512"/>
                      <a:pt x="1" y="513"/>
                      <a:pt x="2" y="513"/>
                    </a:cubicBezTo>
                    <a:cubicBezTo>
                      <a:pt x="2" y="513"/>
                      <a:pt x="2" y="513"/>
                      <a:pt x="2" y="513"/>
                    </a:cubicBezTo>
                    <a:cubicBezTo>
                      <a:pt x="3" y="514"/>
                      <a:pt x="4" y="514"/>
                      <a:pt x="5" y="515"/>
                    </a:cubicBezTo>
                    <a:cubicBezTo>
                      <a:pt x="15" y="522"/>
                      <a:pt x="44" y="539"/>
                      <a:pt x="44" y="539"/>
                    </a:cubicBezTo>
                    <a:cubicBezTo>
                      <a:pt x="45" y="538"/>
                      <a:pt x="45" y="538"/>
                      <a:pt x="45" y="538"/>
                    </a:cubicBezTo>
                    <a:cubicBezTo>
                      <a:pt x="46" y="537"/>
                      <a:pt x="46" y="537"/>
                      <a:pt x="46" y="537"/>
                    </a:cubicBezTo>
                    <a:cubicBezTo>
                      <a:pt x="46" y="537"/>
                      <a:pt x="35" y="531"/>
                      <a:pt x="25" y="526"/>
                    </a:cubicBezTo>
                    <a:cubicBezTo>
                      <a:pt x="20" y="523"/>
                      <a:pt x="14" y="520"/>
                      <a:pt x="10" y="518"/>
                    </a:cubicBezTo>
                    <a:cubicBezTo>
                      <a:pt x="8" y="517"/>
                      <a:pt x="6" y="516"/>
                      <a:pt x="5" y="516"/>
                    </a:cubicBezTo>
                    <a:cubicBezTo>
                      <a:pt x="4" y="516"/>
                      <a:pt x="4" y="515"/>
                      <a:pt x="3" y="515"/>
                    </a:cubicBezTo>
                    <a:cubicBezTo>
                      <a:pt x="3" y="515"/>
                      <a:pt x="3" y="515"/>
                      <a:pt x="3" y="515"/>
                    </a:cubicBezTo>
                    <a:cubicBezTo>
                      <a:pt x="3" y="515"/>
                      <a:pt x="2" y="515"/>
                      <a:pt x="2" y="515"/>
                    </a:cubicBezTo>
                    <a:cubicBezTo>
                      <a:pt x="1" y="515"/>
                      <a:pt x="1" y="515"/>
                      <a:pt x="1" y="515"/>
                    </a:cubicBezTo>
                    <a:cubicBezTo>
                      <a:pt x="1" y="515"/>
                      <a:pt x="1" y="515"/>
                      <a:pt x="1" y="515"/>
                    </a:cubicBezTo>
                    <a:cubicBezTo>
                      <a:pt x="2" y="516"/>
                      <a:pt x="2" y="516"/>
                      <a:pt x="2" y="516"/>
                    </a:cubicBezTo>
                    <a:cubicBezTo>
                      <a:pt x="1" y="515"/>
                      <a:pt x="1" y="515"/>
                      <a:pt x="1" y="515"/>
                    </a:cubicBezTo>
                    <a:cubicBezTo>
                      <a:pt x="0" y="516"/>
                      <a:pt x="0" y="516"/>
                      <a:pt x="0" y="516"/>
                    </a:cubicBezTo>
                    <a:cubicBezTo>
                      <a:pt x="0" y="517"/>
                      <a:pt x="1" y="517"/>
                      <a:pt x="1" y="517"/>
                    </a:cubicBezTo>
                    <a:cubicBezTo>
                      <a:pt x="1" y="518"/>
                      <a:pt x="1" y="518"/>
                      <a:pt x="1" y="518"/>
                    </a:cubicBezTo>
                    <a:cubicBezTo>
                      <a:pt x="2" y="518"/>
                      <a:pt x="3" y="519"/>
                      <a:pt x="4" y="520"/>
                    </a:cubicBezTo>
                    <a:cubicBezTo>
                      <a:pt x="14" y="527"/>
                      <a:pt x="44" y="544"/>
                      <a:pt x="44" y="544"/>
                    </a:cubicBezTo>
                    <a:cubicBezTo>
                      <a:pt x="45" y="543"/>
                      <a:pt x="45" y="543"/>
                      <a:pt x="45" y="543"/>
                    </a:cubicBezTo>
                    <a:cubicBezTo>
                      <a:pt x="45" y="542"/>
                      <a:pt x="45" y="542"/>
                      <a:pt x="45" y="542"/>
                    </a:cubicBezTo>
                    <a:cubicBezTo>
                      <a:pt x="3" y="523"/>
                      <a:pt x="3" y="523"/>
                      <a:pt x="3" y="523"/>
                    </a:cubicBezTo>
                    <a:cubicBezTo>
                      <a:pt x="2" y="522"/>
                      <a:pt x="1" y="523"/>
                      <a:pt x="1" y="523"/>
                    </a:cubicBezTo>
                    <a:cubicBezTo>
                      <a:pt x="0" y="524"/>
                      <a:pt x="1" y="525"/>
                      <a:pt x="1" y="525"/>
                    </a:cubicBezTo>
                    <a:cubicBezTo>
                      <a:pt x="21" y="538"/>
                      <a:pt x="21" y="538"/>
                      <a:pt x="21" y="538"/>
                    </a:cubicBezTo>
                    <a:cubicBezTo>
                      <a:pt x="3" y="529"/>
                      <a:pt x="3" y="529"/>
                      <a:pt x="3" y="529"/>
                    </a:cubicBezTo>
                    <a:cubicBezTo>
                      <a:pt x="2" y="529"/>
                      <a:pt x="1" y="529"/>
                      <a:pt x="1" y="529"/>
                    </a:cubicBezTo>
                    <a:cubicBezTo>
                      <a:pt x="0" y="530"/>
                      <a:pt x="0" y="530"/>
                      <a:pt x="0" y="530"/>
                    </a:cubicBezTo>
                    <a:cubicBezTo>
                      <a:pt x="0" y="531"/>
                      <a:pt x="1" y="531"/>
                      <a:pt x="1" y="531"/>
                    </a:cubicBezTo>
                    <a:cubicBezTo>
                      <a:pt x="1" y="532"/>
                      <a:pt x="1" y="532"/>
                      <a:pt x="1" y="532"/>
                    </a:cubicBezTo>
                    <a:cubicBezTo>
                      <a:pt x="2" y="532"/>
                      <a:pt x="3" y="533"/>
                      <a:pt x="4" y="534"/>
                    </a:cubicBezTo>
                    <a:cubicBezTo>
                      <a:pt x="14" y="540"/>
                      <a:pt x="43" y="558"/>
                      <a:pt x="43" y="558"/>
                    </a:cubicBezTo>
                    <a:cubicBezTo>
                      <a:pt x="44" y="556"/>
                      <a:pt x="44" y="556"/>
                      <a:pt x="44" y="556"/>
                    </a:cubicBezTo>
                    <a:cubicBezTo>
                      <a:pt x="44" y="555"/>
                      <a:pt x="44" y="555"/>
                      <a:pt x="44" y="555"/>
                    </a:cubicBezTo>
                    <a:cubicBezTo>
                      <a:pt x="4" y="536"/>
                      <a:pt x="4" y="536"/>
                      <a:pt x="4" y="536"/>
                    </a:cubicBezTo>
                    <a:cubicBezTo>
                      <a:pt x="3" y="536"/>
                      <a:pt x="2" y="536"/>
                      <a:pt x="2" y="537"/>
                    </a:cubicBezTo>
                    <a:cubicBezTo>
                      <a:pt x="1" y="537"/>
                      <a:pt x="1" y="538"/>
                      <a:pt x="2" y="539"/>
                    </a:cubicBezTo>
                    <a:cubicBezTo>
                      <a:pt x="44" y="564"/>
                      <a:pt x="44" y="564"/>
                      <a:pt x="44" y="564"/>
                    </a:cubicBezTo>
                    <a:cubicBezTo>
                      <a:pt x="44" y="563"/>
                      <a:pt x="44" y="563"/>
                      <a:pt x="44" y="563"/>
                    </a:cubicBezTo>
                    <a:cubicBezTo>
                      <a:pt x="43" y="562"/>
                      <a:pt x="43" y="562"/>
                      <a:pt x="43" y="562"/>
                    </a:cubicBezTo>
                    <a:cubicBezTo>
                      <a:pt x="44" y="563"/>
                      <a:pt x="44" y="563"/>
                      <a:pt x="44" y="563"/>
                    </a:cubicBezTo>
                    <a:cubicBezTo>
                      <a:pt x="44" y="562"/>
                      <a:pt x="44" y="562"/>
                      <a:pt x="44" y="562"/>
                    </a:cubicBezTo>
                    <a:cubicBezTo>
                      <a:pt x="44" y="562"/>
                      <a:pt x="43" y="562"/>
                      <a:pt x="43" y="562"/>
                    </a:cubicBezTo>
                    <a:cubicBezTo>
                      <a:pt x="44" y="563"/>
                      <a:pt x="44" y="563"/>
                      <a:pt x="44" y="563"/>
                    </a:cubicBezTo>
                    <a:cubicBezTo>
                      <a:pt x="44" y="562"/>
                      <a:pt x="44" y="562"/>
                      <a:pt x="44" y="562"/>
                    </a:cubicBezTo>
                    <a:cubicBezTo>
                      <a:pt x="44" y="563"/>
                      <a:pt x="44" y="563"/>
                      <a:pt x="44" y="563"/>
                    </a:cubicBezTo>
                    <a:cubicBezTo>
                      <a:pt x="44" y="562"/>
                      <a:pt x="44" y="562"/>
                      <a:pt x="44" y="562"/>
                    </a:cubicBezTo>
                    <a:cubicBezTo>
                      <a:pt x="44" y="562"/>
                      <a:pt x="44" y="562"/>
                      <a:pt x="44" y="562"/>
                    </a:cubicBezTo>
                    <a:cubicBezTo>
                      <a:pt x="44" y="563"/>
                      <a:pt x="44" y="563"/>
                      <a:pt x="44" y="563"/>
                    </a:cubicBezTo>
                    <a:cubicBezTo>
                      <a:pt x="44" y="562"/>
                      <a:pt x="44" y="562"/>
                      <a:pt x="44" y="562"/>
                    </a:cubicBezTo>
                    <a:cubicBezTo>
                      <a:pt x="44" y="563"/>
                      <a:pt x="44" y="563"/>
                      <a:pt x="44" y="563"/>
                    </a:cubicBezTo>
                    <a:cubicBezTo>
                      <a:pt x="45" y="562"/>
                      <a:pt x="45" y="562"/>
                      <a:pt x="45" y="562"/>
                    </a:cubicBezTo>
                    <a:cubicBezTo>
                      <a:pt x="44" y="562"/>
                      <a:pt x="44" y="562"/>
                      <a:pt x="44" y="562"/>
                    </a:cubicBezTo>
                    <a:cubicBezTo>
                      <a:pt x="44" y="563"/>
                      <a:pt x="44" y="563"/>
                      <a:pt x="44" y="563"/>
                    </a:cubicBezTo>
                    <a:cubicBezTo>
                      <a:pt x="45" y="562"/>
                      <a:pt x="45" y="562"/>
                      <a:pt x="45" y="562"/>
                    </a:cubicBezTo>
                    <a:cubicBezTo>
                      <a:pt x="44" y="562"/>
                      <a:pt x="44" y="562"/>
                      <a:pt x="44" y="562"/>
                    </a:cubicBezTo>
                    <a:cubicBezTo>
                      <a:pt x="44" y="562"/>
                      <a:pt x="43" y="561"/>
                      <a:pt x="42" y="561"/>
                    </a:cubicBezTo>
                    <a:cubicBezTo>
                      <a:pt x="37" y="558"/>
                      <a:pt x="27" y="554"/>
                      <a:pt x="19" y="549"/>
                    </a:cubicBezTo>
                    <a:cubicBezTo>
                      <a:pt x="14" y="547"/>
                      <a:pt x="10" y="545"/>
                      <a:pt x="7" y="544"/>
                    </a:cubicBezTo>
                    <a:cubicBezTo>
                      <a:pt x="5" y="542"/>
                      <a:pt x="3" y="541"/>
                      <a:pt x="3" y="541"/>
                    </a:cubicBezTo>
                    <a:cubicBezTo>
                      <a:pt x="2" y="541"/>
                      <a:pt x="1" y="541"/>
                      <a:pt x="1" y="542"/>
                    </a:cubicBezTo>
                    <a:cubicBezTo>
                      <a:pt x="1" y="543"/>
                      <a:pt x="1" y="543"/>
                      <a:pt x="1" y="543"/>
                    </a:cubicBezTo>
                    <a:cubicBezTo>
                      <a:pt x="1" y="543"/>
                      <a:pt x="1" y="543"/>
                      <a:pt x="1" y="544"/>
                    </a:cubicBezTo>
                    <a:cubicBezTo>
                      <a:pt x="1" y="544"/>
                      <a:pt x="1" y="544"/>
                      <a:pt x="1" y="544"/>
                    </a:cubicBezTo>
                    <a:cubicBezTo>
                      <a:pt x="2" y="545"/>
                      <a:pt x="3" y="545"/>
                      <a:pt x="4" y="546"/>
                    </a:cubicBezTo>
                    <a:cubicBezTo>
                      <a:pt x="9" y="550"/>
                      <a:pt x="20" y="555"/>
                      <a:pt x="28" y="561"/>
                    </a:cubicBezTo>
                    <a:cubicBezTo>
                      <a:pt x="33" y="563"/>
                      <a:pt x="37" y="566"/>
                      <a:pt x="40" y="568"/>
                    </a:cubicBezTo>
                    <a:cubicBezTo>
                      <a:pt x="41" y="569"/>
                      <a:pt x="42" y="569"/>
                      <a:pt x="43" y="570"/>
                    </a:cubicBezTo>
                    <a:cubicBezTo>
                      <a:pt x="44" y="570"/>
                      <a:pt x="44" y="570"/>
                      <a:pt x="44" y="571"/>
                    </a:cubicBezTo>
                    <a:cubicBezTo>
                      <a:pt x="44" y="571"/>
                      <a:pt x="44" y="571"/>
                      <a:pt x="44" y="571"/>
                    </a:cubicBezTo>
                    <a:cubicBezTo>
                      <a:pt x="44" y="571"/>
                      <a:pt x="44" y="571"/>
                      <a:pt x="44" y="571"/>
                    </a:cubicBezTo>
                    <a:cubicBezTo>
                      <a:pt x="45" y="570"/>
                      <a:pt x="45" y="570"/>
                      <a:pt x="45" y="570"/>
                    </a:cubicBezTo>
                    <a:cubicBezTo>
                      <a:pt x="44" y="571"/>
                      <a:pt x="44" y="571"/>
                      <a:pt x="44" y="571"/>
                    </a:cubicBezTo>
                    <a:cubicBezTo>
                      <a:pt x="44" y="571"/>
                      <a:pt x="44" y="571"/>
                      <a:pt x="44" y="571"/>
                    </a:cubicBezTo>
                    <a:cubicBezTo>
                      <a:pt x="45" y="570"/>
                      <a:pt x="45" y="570"/>
                      <a:pt x="45" y="570"/>
                    </a:cubicBezTo>
                    <a:cubicBezTo>
                      <a:pt x="44" y="571"/>
                      <a:pt x="44" y="571"/>
                      <a:pt x="44" y="571"/>
                    </a:cubicBezTo>
                    <a:cubicBezTo>
                      <a:pt x="45" y="570"/>
                      <a:pt x="45" y="570"/>
                      <a:pt x="45" y="570"/>
                    </a:cubicBezTo>
                    <a:cubicBezTo>
                      <a:pt x="44" y="570"/>
                      <a:pt x="44" y="570"/>
                      <a:pt x="44" y="570"/>
                    </a:cubicBezTo>
                    <a:cubicBezTo>
                      <a:pt x="44" y="570"/>
                      <a:pt x="44" y="570"/>
                      <a:pt x="44" y="571"/>
                    </a:cubicBezTo>
                    <a:cubicBezTo>
                      <a:pt x="45" y="570"/>
                      <a:pt x="45" y="570"/>
                      <a:pt x="45" y="570"/>
                    </a:cubicBezTo>
                    <a:cubicBezTo>
                      <a:pt x="44" y="570"/>
                      <a:pt x="44" y="570"/>
                      <a:pt x="44" y="570"/>
                    </a:cubicBezTo>
                    <a:cubicBezTo>
                      <a:pt x="45" y="570"/>
                      <a:pt x="45" y="570"/>
                      <a:pt x="45" y="570"/>
                    </a:cubicBezTo>
                    <a:cubicBezTo>
                      <a:pt x="44" y="569"/>
                      <a:pt x="44" y="569"/>
                      <a:pt x="44" y="569"/>
                    </a:cubicBezTo>
                    <a:cubicBezTo>
                      <a:pt x="44" y="570"/>
                      <a:pt x="44" y="570"/>
                      <a:pt x="44" y="570"/>
                    </a:cubicBezTo>
                    <a:cubicBezTo>
                      <a:pt x="45" y="570"/>
                      <a:pt x="45" y="570"/>
                      <a:pt x="45" y="570"/>
                    </a:cubicBezTo>
                    <a:cubicBezTo>
                      <a:pt x="44" y="569"/>
                      <a:pt x="44" y="569"/>
                      <a:pt x="44" y="569"/>
                    </a:cubicBezTo>
                    <a:cubicBezTo>
                      <a:pt x="45" y="570"/>
                      <a:pt x="45" y="570"/>
                      <a:pt x="45" y="570"/>
                    </a:cubicBezTo>
                    <a:cubicBezTo>
                      <a:pt x="46" y="568"/>
                      <a:pt x="46" y="568"/>
                      <a:pt x="46" y="568"/>
                    </a:cubicBezTo>
                    <a:cubicBezTo>
                      <a:pt x="3" y="547"/>
                      <a:pt x="3" y="547"/>
                      <a:pt x="3" y="547"/>
                    </a:cubicBezTo>
                    <a:cubicBezTo>
                      <a:pt x="2" y="547"/>
                      <a:pt x="1" y="547"/>
                      <a:pt x="1" y="548"/>
                    </a:cubicBezTo>
                    <a:cubicBezTo>
                      <a:pt x="1" y="548"/>
                      <a:pt x="1" y="549"/>
                      <a:pt x="2" y="550"/>
                    </a:cubicBezTo>
                    <a:cubicBezTo>
                      <a:pt x="2" y="550"/>
                      <a:pt x="4" y="551"/>
                      <a:pt x="8" y="554"/>
                    </a:cubicBezTo>
                    <a:cubicBezTo>
                      <a:pt x="14" y="557"/>
                      <a:pt x="23" y="563"/>
                      <a:pt x="31" y="567"/>
                    </a:cubicBezTo>
                    <a:cubicBezTo>
                      <a:pt x="34" y="570"/>
                      <a:pt x="38" y="572"/>
                      <a:pt x="40" y="573"/>
                    </a:cubicBezTo>
                    <a:cubicBezTo>
                      <a:pt x="41" y="574"/>
                      <a:pt x="42" y="575"/>
                      <a:pt x="43" y="575"/>
                    </a:cubicBezTo>
                    <a:cubicBezTo>
                      <a:pt x="44" y="576"/>
                      <a:pt x="44" y="576"/>
                      <a:pt x="44" y="576"/>
                    </a:cubicBezTo>
                    <a:cubicBezTo>
                      <a:pt x="44" y="576"/>
                      <a:pt x="44" y="576"/>
                      <a:pt x="44" y="576"/>
                    </a:cubicBezTo>
                    <a:cubicBezTo>
                      <a:pt x="44" y="576"/>
                      <a:pt x="44" y="576"/>
                      <a:pt x="44" y="576"/>
                    </a:cubicBezTo>
                    <a:cubicBezTo>
                      <a:pt x="44" y="575"/>
                      <a:pt x="44" y="575"/>
                      <a:pt x="44" y="575"/>
                    </a:cubicBezTo>
                    <a:cubicBezTo>
                      <a:pt x="44" y="576"/>
                      <a:pt x="44" y="576"/>
                      <a:pt x="44" y="576"/>
                    </a:cubicBezTo>
                    <a:cubicBezTo>
                      <a:pt x="44" y="576"/>
                      <a:pt x="44" y="576"/>
                      <a:pt x="44" y="576"/>
                    </a:cubicBezTo>
                    <a:cubicBezTo>
                      <a:pt x="44" y="575"/>
                      <a:pt x="44" y="575"/>
                      <a:pt x="44" y="575"/>
                    </a:cubicBezTo>
                    <a:cubicBezTo>
                      <a:pt x="44" y="576"/>
                      <a:pt x="44" y="576"/>
                      <a:pt x="44" y="576"/>
                    </a:cubicBezTo>
                    <a:cubicBezTo>
                      <a:pt x="45" y="575"/>
                      <a:pt x="45" y="575"/>
                      <a:pt x="45" y="575"/>
                    </a:cubicBezTo>
                    <a:cubicBezTo>
                      <a:pt x="43" y="575"/>
                      <a:pt x="43" y="575"/>
                      <a:pt x="43" y="575"/>
                    </a:cubicBezTo>
                    <a:cubicBezTo>
                      <a:pt x="43" y="575"/>
                      <a:pt x="44" y="575"/>
                      <a:pt x="44" y="576"/>
                    </a:cubicBezTo>
                    <a:cubicBezTo>
                      <a:pt x="45" y="575"/>
                      <a:pt x="45" y="575"/>
                      <a:pt x="45" y="575"/>
                    </a:cubicBezTo>
                    <a:cubicBezTo>
                      <a:pt x="43" y="575"/>
                      <a:pt x="43" y="575"/>
                      <a:pt x="43" y="575"/>
                    </a:cubicBezTo>
                    <a:cubicBezTo>
                      <a:pt x="45" y="575"/>
                      <a:pt x="45" y="575"/>
                      <a:pt x="45" y="575"/>
                    </a:cubicBezTo>
                    <a:cubicBezTo>
                      <a:pt x="44" y="574"/>
                      <a:pt x="44" y="574"/>
                      <a:pt x="44" y="574"/>
                    </a:cubicBezTo>
                    <a:cubicBezTo>
                      <a:pt x="43" y="575"/>
                      <a:pt x="43" y="575"/>
                      <a:pt x="43" y="575"/>
                    </a:cubicBezTo>
                    <a:cubicBezTo>
                      <a:pt x="45" y="575"/>
                      <a:pt x="45" y="575"/>
                      <a:pt x="45" y="575"/>
                    </a:cubicBezTo>
                    <a:cubicBezTo>
                      <a:pt x="44" y="574"/>
                      <a:pt x="44" y="574"/>
                      <a:pt x="44" y="574"/>
                    </a:cubicBezTo>
                    <a:cubicBezTo>
                      <a:pt x="45" y="575"/>
                      <a:pt x="45" y="575"/>
                      <a:pt x="45" y="575"/>
                    </a:cubicBezTo>
                    <a:cubicBezTo>
                      <a:pt x="44" y="574"/>
                      <a:pt x="44" y="574"/>
                      <a:pt x="44" y="574"/>
                    </a:cubicBezTo>
                    <a:cubicBezTo>
                      <a:pt x="45" y="575"/>
                      <a:pt x="45" y="575"/>
                      <a:pt x="45" y="575"/>
                    </a:cubicBezTo>
                    <a:cubicBezTo>
                      <a:pt x="44" y="573"/>
                      <a:pt x="44" y="573"/>
                      <a:pt x="44" y="573"/>
                    </a:cubicBezTo>
                    <a:cubicBezTo>
                      <a:pt x="44" y="573"/>
                      <a:pt x="44" y="574"/>
                      <a:pt x="44" y="574"/>
                    </a:cubicBezTo>
                    <a:cubicBezTo>
                      <a:pt x="45" y="575"/>
                      <a:pt x="45" y="575"/>
                      <a:pt x="45" y="575"/>
                    </a:cubicBezTo>
                    <a:cubicBezTo>
                      <a:pt x="44" y="573"/>
                      <a:pt x="44" y="573"/>
                      <a:pt x="44" y="573"/>
                    </a:cubicBezTo>
                    <a:cubicBezTo>
                      <a:pt x="45" y="575"/>
                      <a:pt x="45" y="575"/>
                      <a:pt x="45" y="575"/>
                    </a:cubicBezTo>
                    <a:cubicBezTo>
                      <a:pt x="45" y="573"/>
                      <a:pt x="45" y="573"/>
                      <a:pt x="45" y="573"/>
                    </a:cubicBezTo>
                    <a:cubicBezTo>
                      <a:pt x="44" y="573"/>
                      <a:pt x="44" y="573"/>
                      <a:pt x="44" y="573"/>
                    </a:cubicBezTo>
                    <a:cubicBezTo>
                      <a:pt x="45" y="575"/>
                      <a:pt x="45" y="575"/>
                      <a:pt x="45" y="575"/>
                    </a:cubicBezTo>
                    <a:cubicBezTo>
                      <a:pt x="45" y="573"/>
                      <a:pt x="45" y="573"/>
                      <a:pt x="45" y="573"/>
                    </a:cubicBezTo>
                    <a:cubicBezTo>
                      <a:pt x="45" y="574"/>
                      <a:pt x="45" y="574"/>
                      <a:pt x="45" y="574"/>
                    </a:cubicBezTo>
                    <a:cubicBezTo>
                      <a:pt x="45" y="573"/>
                      <a:pt x="45" y="573"/>
                      <a:pt x="45" y="573"/>
                    </a:cubicBezTo>
                    <a:cubicBezTo>
                      <a:pt x="45" y="573"/>
                      <a:pt x="45" y="573"/>
                      <a:pt x="45" y="573"/>
                    </a:cubicBezTo>
                    <a:cubicBezTo>
                      <a:pt x="45" y="574"/>
                      <a:pt x="45" y="574"/>
                      <a:pt x="45" y="574"/>
                    </a:cubicBezTo>
                    <a:cubicBezTo>
                      <a:pt x="45" y="573"/>
                      <a:pt x="45" y="573"/>
                      <a:pt x="45" y="573"/>
                    </a:cubicBezTo>
                    <a:cubicBezTo>
                      <a:pt x="45" y="573"/>
                      <a:pt x="45" y="573"/>
                      <a:pt x="45" y="573"/>
                    </a:cubicBezTo>
                    <a:cubicBezTo>
                      <a:pt x="45" y="573"/>
                      <a:pt x="44" y="573"/>
                      <a:pt x="42" y="572"/>
                    </a:cubicBezTo>
                    <a:cubicBezTo>
                      <a:pt x="38" y="570"/>
                      <a:pt x="28" y="565"/>
                      <a:pt x="20" y="561"/>
                    </a:cubicBezTo>
                    <a:cubicBezTo>
                      <a:pt x="16" y="559"/>
                      <a:pt x="12" y="557"/>
                      <a:pt x="9" y="556"/>
                    </a:cubicBezTo>
                    <a:cubicBezTo>
                      <a:pt x="7" y="555"/>
                      <a:pt x="6" y="555"/>
                      <a:pt x="5" y="554"/>
                    </a:cubicBezTo>
                    <a:cubicBezTo>
                      <a:pt x="5" y="554"/>
                      <a:pt x="4" y="554"/>
                      <a:pt x="4" y="554"/>
                    </a:cubicBezTo>
                    <a:cubicBezTo>
                      <a:pt x="4" y="554"/>
                      <a:pt x="4" y="554"/>
                      <a:pt x="4" y="554"/>
                    </a:cubicBezTo>
                    <a:cubicBezTo>
                      <a:pt x="3" y="554"/>
                      <a:pt x="3" y="554"/>
                      <a:pt x="3" y="554"/>
                    </a:cubicBezTo>
                    <a:cubicBezTo>
                      <a:pt x="2" y="554"/>
                      <a:pt x="2" y="554"/>
                      <a:pt x="2" y="554"/>
                    </a:cubicBezTo>
                    <a:cubicBezTo>
                      <a:pt x="2" y="554"/>
                      <a:pt x="2" y="554"/>
                      <a:pt x="2" y="554"/>
                    </a:cubicBezTo>
                    <a:cubicBezTo>
                      <a:pt x="3" y="555"/>
                      <a:pt x="3" y="555"/>
                      <a:pt x="3" y="555"/>
                    </a:cubicBezTo>
                    <a:cubicBezTo>
                      <a:pt x="2" y="554"/>
                      <a:pt x="2" y="554"/>
                      <a:pt x="2" y="554"/>
                    </a:cubicBezTo>
                    <a:cubicBezTo>
                      <a:pt x="1" y="555"/>
                      <a:pt x="1" y="555"/>
                      <a:pt x="1" y="555"/>
                    </a:cubicBezTo>
                    <a:cubicBezTo>
                      <a:pt x="1" y="556"/>
                      <a:pt x="2" y="556"/>
                      <a:pt x="2" y="556"/>
                    </a:cubicBezTo>
                    <a:cubicBezTo>
                      <a:pt x="2" y="557"/>
                      <a:pt x="2" y="557"/>
                      <a:pt x="2" y="557"/>
                    </a:cubicBezTo>
                    <a:cubicBezTo>
                      <a:pt x="3" y="557"/>
                      <a:pt x="4" y="558"/>
                      <a:pt x="5" y="559"/>
                    </a:cubicBezTo>
                    <a:cubicBezTo>
                      <a:pt x="15" y="565"/>
                      <a:pt x="43" y="582"/>
                      <a:pt x="43" y="582"/>
                    </a:cubicBezTo>
                    <a:cubicBezTo>
                      <a:pt x="44" y="581"/>
                      <a:pt x="44" y="581"/>
                      <a:pt x="44" y="581"/>
                    </a:cubicBezTo>
                    <a:cubicBezTo>
                      <a:pt x="44" y="579"/>
                      <a:pt x="44" y="579"/>
                      <a:pt x="44" y="579"/>
                    </a:cubicBezTo>
                    <a:cubicBezTo>
                      <a:pt x="4" y="560"/>
                      <a:pt x="4" y="560"/>
                      <a:pt x="4" y="560"/>
                    </a:cubicBezTo>
                    <a:cubicBezTo>
                      <a:pt x="4" y="560"/>
                      <a:pt x="3" y="560"/>
                      <a:pt x="2" y="561"/>
                    </a:cubicBezTo>
                    <a:cubicBezTo>
                      <a:pt x="2" y="561"/>
                      <a:pt x="2" y="562"/>
                      <a:pt x="3" y="563"/>
                    </a:cubicBezTo>
                    <a:cubicBezTo>
                      <a:pt x="44" y="588"/>
                      <a:pt x="44" y="588"/>
                      <a:pt x="44" y="588"/>
                    </a:cubicBezTo>
                    <a:cubicBezTo>
                      <a:pt x="45" y="587"/>
                      <a:pt x="45" y="587"/>
                      <a:pt x="45" y="587"/>
                    </a:cubicBezTo>
                    <a:cubicBezTo>
                      <a:pt x="46" y="586"/>
                      <a:pt x="46" y="586"/>
                      <a:pt x="46" y="586"/>
                    </a:cubicBezTo>
                    <a:cubicBezTo>
                      <a:pt x="46" y="586"/>
                      <a:pt x="36" y="581"/>
                      <a:pt x="25" y="575"/>
                    </a:cubicBezTo>
                    <a:cubicBezTo>
                      <a:pt x="20" y="573"/>
                      <a:pt x="15" y="570"/>
                      <a:pt x="11" y="568"/>
                    </a:cubicBezTo>
                    <a:cubicBezTo>
                      <a:pt x="9" y="567"/>
                      <a:pt x="7" y="566"/>
                      <a:pt x="6" y="565"/>
                    </a:cubicBezTo>
                    <a:cubicBezTo>
                      <a:pt x="5" y="565"/>
                      <a:pt x="5" y="565"/>
                      <a:pt x="4" y="565"/>
                    </a:cubicBezTo>
                    <a:cubicBezTo>
                      <a:pt x="3" y="565"/>
                      <a:pt x="3" y="565"/>
                      <a:pt x="3" y="565"/>
                    </a:cubicBezTo>
                    <a:cubicBezTo>
                      <a:pt x="3" y="564"/>
                      <a:pt x="3" y="564"/>
                      <a:pt x="3" y="564"/>
                    </a:cubicBezTo>
                    <a:cubicBezTo>
                      <a:pt x="2" y="564"/>
                      <a:pt x="2" y="564"/>
                      <a:pt x="2" y="564"/>
                    </a:cubicBezTo>
                    <a:cubicBezTo>
                      <a:pt x="2" y="565"/>
                      <a:pt x="2" y="565"/>
                      <a:pt x="1" y="565"/>
                    </a:cubicBezTo>
                    <a:cubicBezTo>
                      <a:pt x="3" y="566"/>
                      <a:pt x="3" y="566"/>
                      <a:pt x="3" y="566"/>
                    </a:cubicBezTo>
                    <a:cubicBezTo>
                      <a:pt x="1" y="565"/>
                      <a:pt x="1" y="565"/>
                      <a:pt x="1" y="565"/>
                    </a:cubicBezTo>
                    <a:cubicBezTo>
                      <a:pt x="1" y="566"/>
                      <a:pt x="1" y="566"/>
                      <a:pt x="1" y="566"/>
                    </a:cubicBezTo>
                    <a:cubicBezTo>
                      <a:pt x="1" y="567"/>
                      <a:pt x="1" y="567"/>
                      <a:pt x="1" y="567"/>
                    </a:cubicBezTo>
                    <a:cubicBezTo>
                      <a:pt x="2" y="567"/>
                      <a:pt x="2" y="567"/>
                      <a:pt x="2" y="567"/>
                    </a:cubicBezTo>
                    <a:cubicBezTo>
                      <a:pt x="2" y="568"/>
                      <a:pt x="3" y="568"/>
                      <a:pt x="5" y="569"/>
                    </a:cubicBezTo>
                    <a:cubicBezTo>
                      <a:pt x="10" y="572"/>
                      <a:pt x="20" y="578"/>
                      <a:pt x="28" y="583"/>
                    </a:cubicBezTo>
                    <a:cubicBezTo>
                      <a:pt x="32" y="586"/>
                      <a:pt x="36" y="588"/>
                      <a:pt x="39" y="590"/>
                    </a:cubicBezTo>
                    <a:cubicBezTo>
                      <a:pt x="41" y="591"/>
                      <a:pt x="42" y="592"/>
                      <a:pt x="43" y="592"/>
                    </a:cubicBezTo>
                    <a:cubicBezTo>
                      <a:pt x="43" y="593"/>
                      <a:pt x="43" y="593"/>
                      <a:pt x="43" y="593"/>
                    </a:cubicBezTo>
                    <a:cubicBezTo>
                      <a:pt x="44" y="593"/>
                      <a:pt x="44" y="593"/>
                      <a:pt x="44" y="593"/>
                    </a:cubicBezTo>
                    <a:cubicBezTo>
                      <a:pt x="44" y="593"/>
                      <a:pt x="44" y="593"/>
                      <a:pt x="44" y="593"/>
                    </a:cubicBezTo>
                    <a:cubicBezTo>
                      <a:pt x="44" y="592"/>
                      <a:pt x="44" y="592"/>
                      <a:pt x="44" y="592"/>
                    </a:cubicBezTo>
                    <a:cubicBezTo>
                      <a:pt x="43" y="593"/>
                      <a:pt x="43" y="593"/>
                      <a:pt x="43" y="593"/>
                    </a:cubicBezTo>
                    <a:cubicBezTo>
                      <a:pt x="44" y="593"/>
                      <a:pt x="44" y="593"/>
                      <a:pt x="44" y="593"/>
                    </a:cubicBezTo>
                    <a:cubicBezTo>
                      <a:pt x="44" y="592"/>
                      <a:pt x="44" y="592"/>
                      <a:pt x="44" y="592"/>
                    </a:cubicBezTo>
                    <a:cubicBezTo>
                      <a:pt x="43" y="593"/>
                      <a:pt x="43" y="593"/>
                      <a:pt x="43" y="593"/>
                    </a:cubicBezTo>
                    <a:cubicBezTo>
                      <a:pt x="45" y="592"/>
                      <a:pt x="45" y="592"/>
                      <a:pt x="45" y="592"/>
                    </a:cubicBezTo>
                    <a:cubicBezTo>
                      <a:pt x="43" y="592"/>
                      <a:pt x="43" y="592"/>
                      <a:pt x="43" y="592"/>
                    </a:cubicBezTo>
                    <a:cubicBezTo>
                      <a:pt x="43" y="593"/>
                      <a:pt x="43" y="593"/>
                      <a:pt x="43" y="593"/>
                    </a:cubicBezTo>
                    <a:cubicBezTo>
                      <a:pt x="45" y="592"/>
                      <a:pt x="45" y="592"/>
                      <a:pt x="45" y="592"/>
                    </a:cubicBezTo>
                    <a:cubicBezTo>
                      <a:pt x="43" y="592"/>
                      <a:pt x="43" y="592"/>
                      <a:pt x="43" y="592"/>
                    </a:cubicBezTo>
                    <a:cubicBezTo>
                      <a:pt x="45" y="592"/>
                      <a:pt x="45" y="592"/>
                      <a:pt x="45" y="592"/>
                    </a:cubicBezTo>
                    <a:cubicBezTo>
                      <a:pt x="43" y="591"/>
                      <a:pt x="43" y="591"/>
                      <a:pt x="43" y="591"/>
                    </a:cubicBezTo>
                    <a:cubicBezTo>
                      <a:pt x="43" y="592"/>
                      <a:pt x="43" y="592"/>
                      <a:pt x="43" y="592"/>
                    </a:cubicBezTo>
                    <a:cubicBezTo>
                      <a:pt x="45" y="592"/>
                      <a:pt x="45" y="592"/>
                      <a:pt x="45" y="592"/>
                    </a:cubicBezTo>
                    <a:cubicBezTo>
                      <a:pt x="43" y="591"/>
                      <a:pt x="43" y="591"/>
                      <a:pt x="43" y="591"/>
                    </a:cubicBezTo>
                    <a:cubicBezTo>
                      <a:pt x="45" y="592"/>
                      <a:pt x="45" y="592"/>
                      <a:pt x="45" y="592"/>
                    </a:cubicBezTo>
                    <a:cubicBezTo>
                      <a:pt x="44" y="591"/>
                      <a:pt x="44" y="591"/>
                      <a:pt x="44" y="591"/>
                    </a:cubicBezTo>
                    <a:cubicBezTo>
                      <a:pt x="45" y="592"/>
                      <a:pt x="45" y="592"/>
                      <a:pt x="45" y="592"/>
                    </a:cubicBezTo>
                    <a:cubicBezTo>
                      <a:pt x="44" y="591"/>
                      <a:pt x="44" y="591"/>
                      <a:pt x="44" y="591"/>
                    </a:cubicBezTo>
                    <a:cubicBezTo>
                      <a:pt x="44" y="591"/>
                      <a:pt x="44" y="591"/>
                      <a:pt x="44" y="591"/>
                    </a:cubicBezTo>
                    <a:cubicBezTo>
                      <a:pt x="45" y="592"/>
                      <a:pt x="45" y="592"/>
                      <a:pt x="45" y="592"/>
                    </a:cubicBezTo>
                    <a:cubicBezTo>
                      <a:pt x="44" y="591"/>
                      <a:pt x="44" y="591"/>
                      <a:pt x="44" y="591"/>
                    </a:cubicBezTo>
                    <a:cubicBezTo>
                      <a:pt x="45" y="592"/>
                      <a:pt x="45" y="592"/>
                      <a:pt x="45" y="592"/>
                    </a:cubicBezTo>
                    <a:cubicBezTo>
                      <a:pt x="45" y="591"/>
                      <a:pt x="45" y="591"/>
                      <a:pt x="45" y="591"/>
                    </a:cubicBezTo>
                    <a:cubicBezTo>
                      <a:pt x="44" y="591"/>
                      <a:pt x="44" y="591"/>
                      <a:pt x="44" y="591"/>
                    </a:cubicBezTo>
                    <a:cubicBezTo>
                      <a:pt x="45" y="592"/>
                      <a:pt x="45" y="592"/>
                      <a:pt x="45" y="592"/>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4" y="590"/>
                      <a:pt x="42" y="590"/>
                    </a:cubicBezTo>
                    <a:cubicBezTo>
                      <a:pt x="38" y="588"/>
                      <a:pt x="28" y="583"/>
                      <a:pt x="20" y="579"/>
                    </a:cubicBezTo>
                    <a:cubicBezTo>
                      <a:pt x="15" y="577"/>
                      <a:pt x="12" y="575"/>
                      <a:pt x="9" y="574"/>
                    </a:cubicBezTo>
                    <a:cubicBezTo>
                      <a:pt x="7" y="573"/>
                      <a:pt x="6" y="573"/>
                      <a:pt x="5" y="572"/>
                    </a:cubicBezTo>
                    <a:cubicBezTo>
                      <a:pt x="5" y="572"/>
                      <a:pt x="4" y="572"/>
                      <a:pt x="4" y="572"/>
                    </a:cubicBezTo>
                    <a:cubicBezTo>
                      <a:pt x="4" y="572"/>
                      <a:pt x="4" y="572"/>
                      <a:pt x="4" y="572"/>
                    </a:cubicBezTo>
                    <a:cubicBezTo>
                      <a:pt x="4" y="571"/>
                      <a:pt x="4" y="571"/>
                      <a:pt x="4" y="571"/>
                    </a:cubicBezTo>
                    <a:cubicBezTo>
                      <a:pt x="4" y="571"/>
                      <a:pt x="4" y="571"/>
                      <a:pt x="4" y="571"/>
                    </a:cubicBezTo>
                    <a:cubicBezTo>
                      <a:pt x="4" y="571"/>
                      <a:pt x="4" y="571"/>
                      <a:pt x="3" y="571"/>
                    </a:cubicBezTo>
                    <a:cubicBezTo>
                      <a:pt x="3" y="571"/>
                      <a:pt x="2" y="572"/>
                      <a:pt x="2" y="572"/>
                    </a:cubicBezTo>
                    <a:cubicBezTo>
                      <a:pt x="2" y="573"/>
                      <a:pt x="2" y="574"/>
                      <a:pt x="2" y="574"/>
                    </a:cubicBezTo>
                    <a:cubicBezTo>
                      <a:pt x="25" y="588"/>
                      <a:pt x="25" y="588"/>
                      <a:pt x="25" y="588"/>
                    </a:cubicBezTo>
                    <a:cubicBezTo>
                      <a:pt x="4" y="579"/>
                      <a:pt x="4" y="579"/>
                      <a:pt x="4" y="579"/>
                    </a:cubicBezTo>
                    <a:cubicBezTo>
                      <a:pt x="3" y="578"/>
                      <a:pt x="2" y="579"/>
                      <a:pt x="2" y="579"/>
                    </a:cubicBezTo>
                    <a:cubicBezTo>
                      <a:pt x="1" y="580"/>
                      <a:pt x="2" y="581"/>
                      <a:pt x="2" y="581"/>
                    </a:cubicBezTo>
                    <a:cubicBezTo>
                      <a:pt x="2" y="581"/>
                      <a:pt x="5" y="583"/>
                      <a:pt x="9" y="585"/>
                    </a:cubicBezTo>
                    <a:cubicBezTo>
                      <a:pt x="15" y="589"/>
                      <a:pt x="24" y="594"/>
                      <a:pt x="31" y="599"/>
                    </a:cubicBezTo>
                    <a:cubicBezTo>
                      <a:pt x="35" y="601"/>
                      <a:pt x="38" y="603"/>
                      <a:pt x="40" y="605"/>
                    </a:cubicBezTo>
                    <a:cubicBezTo>
                      <a:pt x="42" y="605"/>
                      <a:pt x="43" y="606"/>
                      <a:pt x="43" y="607"/>
                    </a:cubicBezTo>
                    <a:cubicBezTo>
                      <a:pt x="44" y="607"/>
                      <a:pt x="44" y="607"/>
                      <a:pt x="44" y="607"/>
                    </a:cubicBezTo>
                    <a:cubicBezTo>
                      <a:pt x="44" y="607"/>
                      <a:pt x="44" y="607"/>
                      <a:pt x="44" y="607"/>
                    </a:cubicBezTo>
                    <a:cubicBezTo>
                      <a:pt x="44" y="607"/>
                      <a:pt x="44" y="607"/>
                      <a:pt x="44" y="607"/>
                    </a:cubicBezTo>
                    <a:cubicBezTo>
                      <a:pt x="45" y="606"/>
                      <a:pt x="45" y="606"/>
                      <a:pt x="45" y="606"/>
                    </a:cubicBezTo>
                    <a:cubicBezTo>
                      <a:pt x="44" y="607"/>
                      <a:pt x="44" y="607"/>
                      <a:pt x="44" y="607"/>
                    </a:cubicBezTo>
                    <a:cubicBezTo>
                      <a:pt x="44" y="607"/>
                      <a:pt x="44" y="607"/>
                      <a:pt x="44" y="607"/>
                    </a:cubicBezTo>
                    <a:cubicBezTo>
                      <a:pt x="45" y="606"/>
                      <a:pt x="45" y="606"/>
                      <a:pt x="45" y="606"/>
                    </a:cubicBezTo>
                    <a:cubicBezTo>
                      <a:pt x="44" y="607"/>
                      <a:pt x="44" y="607"/>
                      <a:pt x="44" y="607"/>
                    </a:cubicBezTo>
                    <a:cubicBezTo>
                      <a:pt x="45" y="606"/>
                      <a:pt x="45" y="606"/>
                      <a:pt x="45" y="606"/>
                    </a:cubicBezTo>
                    <a:cubicBezTo>
                      <a:pt x="44" y="606"/>
                      <a:pt x="44" y="606"/>
                      <a:pt x="44" y="606"/>
                    </a:cubicBezTo>
                    <a:cubicBezTo>
                      <a:pt x="44" y="607"/>
                      <a:pt x="44" y="607"/>
                      <a:pt x="44" y="607"/>
                    </a:cubicBezTo>
                    <a:cubicBezTo>
                      <a:pt x="45" y="606"/>
                      <a:pt x="45" y="606"/>
                      <a:pt x="45" y="606"/>
                    </a:cubicBezTo>
                    <a:cubicBezTo>
                      <a:pt x="44" y="606"/>
                      <a:pt x="44" y="606"/>
                      <a:pt x="44" y="606"/>
                    </a:cubicBezTo>
                    <a:cubicBezTo>
                      <a:pt x="45" y="606"/>
                      <a:pt x="45" y="606"/>
                      <a:pt x="45" y="606"/>
                    </a:cubicBezTo>
                    <a:cubicBezTo>
                      <a:pt x="44" y="606"/>
                      <a:pt x="44" y="606"/>
                      <a:pt x="44" y="606"/>
                    </a:cubicBezTo>
                    <a:cubicBezTo>
                      <a:pt x="44" y="606"/>
                      <a:pt x="44" y="606"/>
                      <a:pt x="44" y="606"/>
                    </a:cubicBezTo>
                    <a:cubicBezTo>
                      <a:pt x="45" y="606"/>
                      <a:pt x="45" y="606"/>
                      <a:pt x="45" y="606"/>
                    </a:cubicBezTo>
                    <a:cubicBezTo>
                      <a:pt x="44" y="606"/>
                      <a:pt x="44" y="606"/>
                      <a:pt x="44" y="606"/>
                    </a:cubicBezTo>
                    <a:cubicBezTo>
                      <a:pt x="45" y="606"/>
                      <a:pt x="45" y="606"/>
                      <a:pt x="45" y="606"/>
                    </a:cubicBezTo>
                    <a:cubicBezTo>
                      <a:pt x="44" y="605"/>
                      <a:pt x="44" y="605"/>
                      <a:pt x="44" y="605"/>
                    </a:cubicBezTo>
                    <a:cubicBezTo>
                      <a:pt x="45" y="606"/>
                      <a:pt x="45" y="606"/>
                      <a:pt x="45" y="606"/>
                    </a:cubicBezTo>
                    <a:cubicBezTo>
                      <a:pt x="45" y="605"/>
                      <a:pt x="45" y="605"/>
                      <a:pt x="45" y="605"/>
                    </a:cubicBezTo>
                    <a:cubicBezTo>
                      <a:pt x="44" y="605"/>
                      <a:pt x="44" y="605"/>
                      <a:pt x="44" y="605"/>
                    </a:cubicBezTo>
                    <a:cubicBezTo>
                      <a:pt x="45" y="606"/>
                      <a:pt x="45" y="606"/>
                      <a:pt x="45" y="606"/>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5" y="606"/>
                      <a:pt x="45" y="606"/>
                      <a:pt x="45" y="606"/>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1" y="603"/>
                      <a:pt x="32" y="599"/>
                      <a:pt x="23" y="595"/>
                    </a:cubicBezTo>
                    <a:cubicBezTo>
                      <a:pt x="18" y="592"/>
                      <a:pt x="14" y="590"/>
                      <a:pt x="10" y="589"/>
                    </a:cubicBezTo>
                    <a:cubicBezTo>
                      <a:pt x="9" y="588"/>
                      <a:pt x="7" y="587"/>
                      <a:pt x="6" y="587"/>
                    </a:cubicBezTo>
                    <a:cubicBezTo>
                      <a:pt x="6" y="587"/>
                      <a:pt x="5" y="587"/>
                      <a:pt x="5" y="586"/>
                    </a:cubicBezTo>
                    <a:cubicBezTo>
                      <a:pt x="4" y="586"/>
                      <a:pt x="4" y="586"/>
                      <a:pt x="4" y="586"/>
                    </a:cubicBezTo>
                    <a:cubicBezTo>
                      <a:pt x="4" y="586"/>
                      <a:pt x="4" y="586"/>
                      <a:pt x="4" y="586"/>
                    </a:cubicBezTo>
                    <a:cubicBezTo>
                      <a:pt x="3" y="586"/>
                      <a:pt x="3" y="586"/>
                      <a:pt x="3" y="586"/>
                    </a:cubicBezTo>
                    <a:cubicBezTo>
                      <a:pt x="3" y="586"/>
                      <a:pt x="3" y="586"/>
                      <a:pt x="2" y="587"/>
                    </a:cubicBezTo>
                    <a:cubicBezTo>
                      <a:pt x="4" y="588"/>
                      <a:pt x="4" y="588"/>
                      <a:pt x="4" y="588"/>
                    </a:cubicBezTo>
                    <a:cubicBezTo>
                      <a:pt x="2" y="587"/>
                      <a:pt x="2" y="587"/>
                      <a:pt x="2" y="587"/>
                    </a:cubicBezTo>
                    <a:cubicBezTo>
                      <a:pt x="2" y="588"/>
                      <a:pt x="2" y="588"/>
                      <a:pt x="2" y="588"/>
                    </a:cubicBezTo>
                    <a:cubicBezTo>
                      <a:pt x="2" y="588"/>
                      <a:pt x="2" y="589"/>
                      <a:pt x="2" y="589"/>
                    </a:cubicBezTo>
                    <a:cubicBezTo>
                      <a:pt x="3" y="589"/>
                      <a:pt x="3" y="590"/>
                      <a:pt x="4" y="590"/>
                    </a:cubicBezTo>
                    <a:cubicBezTo>
                      <a:pt x="5" y="591"/>
                      <a:pt x="8" y="593"/>
                      <a:pt x="12" y="596"/>
                    </a:cubicBezTo>
                    <a:cubicBezTo>
                      <a:pt x="24" y="603"/>
                      <a:pt x="43" y="614"/>
                      <a:pt x="43" y="614"/>
                    </a:cubicBezTo>
                    <a:cubicBezTo>
                      <a:pt x="44" y="613"/>
                      <a:pt x="44" y="613"/>
                      <a:pt x="44" y="613"/>
                    </a:cubicBezTo>
                    <a:cubicBezTo>
                      <a:pt x="43" y="612"/>
                      <a:pt x="43" y="612"/>
                      <a:pt x="43" y="612"/>
                    </a:cubicBezTo>
                    <a:cubicBezTo>
                      <a:pt x="44" y="613"/>
                      <a:pt x="44" y="613"/>
                      <a:pt x="44" y="613"/>
                    </a:cubicBezTo>
                    <a:cubicBezTo>
                      <a:pt x="44" y="612"/>
                      <a:pt x="44" y="612"/>
                      <a:pt x="44" y="612"/>
                    </a:cubicBezTo>
                    <a:cubicBezTo>
                      <a:pt x="43" y="612"/>
                      <a:pt x="43" y="612"/>
                      <a:pt x="43" y="612"/>
                    </a:cubicBezTo>
                    <a:cubicBezTo>
                      <a:pt x="44" y="613"/>
                      <a:pt x="44" y="613"/>
                      <a:pt x="44" y="613"/>
                    </a:cubicBezTo>
                    <a:cubicBezTo>
                      <a:pt x="44" y="612"/>
                      <a:pt x="44" y="612"/>
                      <a:pt x="44" y="612"/>
                    </a:cubicBezTo>
                    <a:cubicBezTo>
                      <a:pt x="44" y="613"/>
                      <a:pt x="44" y="613"/>
                      <a:pt x="44" y="613"/>
                    </a:cubicBezTo>
                    <a:cubicBezTo>
                      <a:pt x="44" y="611"/>
                      <a:pt x="44" y="611"/>
                      <a:pt x="44" y="611"/>
                    </a:cubicBezTo>
                    <a:cubicBezTo>
                      <a:pt x="44" y="612"/>
                      <a:pt x="44" y="612"/>
                      <a:pt x="44" y="612"/>
                    </a:cubicBezTo>
                    <a:cubicBezTo>
                      <a:pt x="44" y="613"/>
                      <a:pt x="44" y="613"/>
                      <a:pt x="44" y="613"/>
                    </a:cubicBezTo>
                    <a:cubicBezTo>
                      <a:pt x="44" y="611"/>
                      <a:pt x="44" y="611"/>
                      <a:pt x="44" y="611"/>
                    </a:cubicBezTo>
                    <a:cubicBezTo>
                      <a:pt x="44" y="612"/>
                      <a:pt x="44" y="612"/>
                      <a:pt x="44" y="612"/>
                    </a:cubicBezTo>
                    <a:cubicBezTo>
                      <a:pt x="44" y="611"/>
                      <a:pt x="44" y="611"/>
                      <a:pt x="44" y="611"/>
                    </a:cubicBezTo>
                    <a:cubicBezTo>
                      <a:pt x="44" y="611"/>
                      <a:pt x="44" y="611"/>
                      <a:pt x="44" y="611"/>
                    </a:cubicBezTo>
                    <a:cubicBezTo>
                      <a:pt x="44" y="612"/>
                      <a:pt x="44" y="612"/>
                      <a:pt x="44" y="612"/>
                    </a:cubicBezTo>
                    <a:cubicBezTo>
                      <a:pt x="44" y="611"/>
                      <a:pt x="44" y="611"/>
                      <a:pt x="44" y="611"/>
                    </a:cubicBezTo>
                    <a:cubicBezTo>
                      <a:pt x="44" y="611"/>
                      <a:pt x="44" y="611"/>
                      <a:pt x="43" y="611"/>
                    </a:cubicBezTo>
                    <a:cubicBezTo>
                      <a:pt x="40" y="610"/>
                      <a:pt x="31" y="605"/>
                      <a:pt x="22" y="601"/>
                    </a:cubicBezTo>
                    <a:cubicBezTo>
                      <a:pt x="17" y="598"/>
                      <a:pt x="13" y="596"/>
                      <a:pt x="10" y="595"/>
                    </a:cubicBezTo>
                    <a:cubicBezTo>
                      <a:pt x="8" y="594"/>
                      <a:pt x="7" y="593"/>
                      <a:pt x="6" y="593"/>
                    </a:cubicBezTo>
                    <a:cubicBezTo>
                      <a:pt x="5" y="593"/>
                      <a:pt x="5" y="592"/>
                      <a:pt x="4" y="592"/>
                    </a:cubicBezTo>
                    <a:cubicBezTo>
                      <a:pt x="4" y="592"/>
                      <a:pt x="4" y="592"/>
                      <a:pt x="4" y="592"/>
                    </a:cubicBezTo>
                    <a:cubicBezTo>
                      <a:pt x="4" y="592"/>
                      <a:pt x="4" y="592"/>
                      <a:pt x="4" y="592"/>
                    </a:cubicBezTo>
                    <a:cubicBezTo>
                      <a:pt x="4" y="592"/>
                      <a:pt x="4" y="592"/>
                      <a:pt x="3" y="592"/>
                    </a:cubicBezTo>
                    <a:cubicBezTo>
                      <a:pt x="3" y="592"/>
                      <a:pt x="3" y="592"/>
                      <a:pt x="2" y="593"/>
                    </a:cubicBezTo>
                    <a:cubicBezTo>
                      <a:pt x="2" y="593"/>
                      <a:pt x="2" y="594"/>
                      <a:pt x="3" y="595"/>
                    </a:cubicBezTo>
                    <a:cubicBezTo>
                      <a:pt x="22" y="607"/>
                      <a:pt x="22" y="607"/>
                      <a:pt x="22" y="607"/>
                    </a:cubicBezTo>
                    <a:cubicBezTo>
                      <a:pt x="3" y="598"/>
                      <a:pt x="3" y="598"/>
                      <a:pt x="3" y="598"/>
                    </a:cubicBezTo>
                    <a:cubicBezTo>
                      <a:pt x="3" y="598"/>
                      <a:pt x="2" y="598"/>
                      <a:pt x="2" y="599"/>
                    </a:cubicBezTo>
                    <a:cubicBezTo>
                      <a:pt x="1" y="599"/>
                      <a:pt x="1" y="600"/>
                      <a:pt x="2" y="601"/>
                    </a:cubicBezTo>
                    <a:cubicBezTo>
                      <a:pt x="25" y="615"/>
                      <a:pt x="25" y="615"/>
                      <a:pt x="25" y="615"/>
                    </a:cubicBezTo>
                    <a:cubicBezTo>
                      <a:pt x="3" y="605"/>
                      <a:pt x="3" y="605"/>
                      <a:pt x="3" y="605"/>
                    </a:cubicBezTo>
                    <a:cubicBezTo>
                      <a:pt x="2" y="604"/>
                      <a:pt x="1" y="605"/>
                      <a:pt x="1" y="605"/>
                    </a:cubicBezTo>
                    <a:cubicBezTo>
                      <a:pt x="0" y="606"/>
                      <a:pt x="1" y="607"/>
                      <a:pt x="1" y="607"/>
                    </a:cubicBezTo>
                    <a:cubicBezTo>
                      <a:pt x="43" y="633"/>
                      <a:pt x="43" y="633"/>
                      <a:pt x="43" y="633"/>
                    </a:cubicBezTo>
                    <a:cubicBezTo>
                      <a:pt x="44" y="632"/>
                      <a:pt x="44" y="632"/>
                      <a:pt x="44" y="632"/>
                    </a:cubicBezTo>
                    <a:cubicBezTo>
                      <a:pt x="43" y="631"/>
                      <a:pt x="43" y="631"/>
                      <a:pt x="43" y="631"/>
                    </a:cubicBezTo>
                    <a:cubicBezTo>
                      <a:pt x="44" y="632"/>
                      <a:pt x="44" y="632"/>
                      <a:pt x="44" y="632"/>
                    </a:cubicBezTo>
                    <a:cubicBezTo>
                      <a:pt x="44" y="631"/>
                      <a:pt x="44" y="631"/>
                      <a:pt x="44" y="631"/>
                    </a:cubicBezTo>
                    <a:cubicBezTo>
                      <a:pt x="43" y="631"/>
                      <a:pt x="43" y="631"/>
                      <a:pt x="43" y="631"/>
                    </a:cubicBezTo>
                    <a:cubicBezTo>
                      <a:pt x="44" y="632"/>
                      <a:pt x="44" y="632"/>
                      <a:pt x="44" y="632"/>
                    </a:cubicBezTo>
                    <a:cubicBezTo>
                      <a:pt x="44" y="631"/>
                      <a:pt x="44" y="631"/>
                      <a:pt x="44" y="631"/>
                    </a:cubicBezTo>
                    <a:cubicBezTo>
                      <a:pt x="44" y="632"/>
                      <a:pt x="44" y="632"/>
                      <a:pt x="44" y="632"/>
                    </a:cubicBezTo>
                    <a:cubicBezTo>
                      <a:pt x="44" y="631"/>
                      <a:pt x="44" y="631"/>
                      <a:pt x="44" y="631"/>
                    </a:cubicBezTo>
                    <a:cubicBezTo>
                      <a:pt x="44" y="631"/>
                      <a:pt x="44" y="631"/>
                      <a:pt x="44" y="631"/>
                    </a:cubicBezTo>
                    <a:cubicBezTo>
                      <a:pt x="44" y="632"/>
                      <a:pt x="44" y="632"/>
                      <a:pt x="44" y="632"/>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3" y="630"/>
                      <a:pt x="42" y="630"/>
                    </a:cubicBezTo>
                    <a:cubicBezTo>
                      <a:pt x="37" y="628"/>
                      <a:pt x="28" y="623"/>
                      <a:pt x="19" y="619"/>
                    </a:cubicBezTo>
                    <a:cubicBezTo>
                      <a:pt x="15" y="617"/>
                      <a:pt x="11" y="615"/>
                      <a:pt x="9" y="614"/>
                    </a:cubicBezTo>
                    <a:cubicBezTo>
                      <a:pt x="6" y="612"/>
                      <a:pt x="4" y="611"/>
                      <a:pt x="4" y="611"/>
                    </a:cubicBezTo>
                    <a:cubicBezTo>
                      <a:pt x="3" y="611"/>
                      <a:pt x="3" y="611"/>
                      <a:pt x="2" y="612"/>
                    </a:cubicBezTo>
                    <a:cubicBezTo>
                      <a:pt x="2" y="612"/>
                      <a:pt x="2" y="612"/>
                      <a:pt x="2" y="613"/>
                    </a:cubicBezTo>
                    <a:cubicBezTo>
                      <a:pt x="2" y="613"/>
                      <a:pt x="2" y="613"/>
                      <a:pt x="2" y="613"/>
                    </a:cubicBezTo>
                    <a:cubicBezTo>
                      <a:pt x="2" y="614"/>
                      <a:pt x="2" y="614"/>
                      <a:pt x="3" y="614"/>
                    </a:cubicBezTo>
                    <a:cubicBezTo>
                      <a:pt x="3" y="614"/>
                      <a:pt x="4" y="615"/>
                      <a:pt x="5" y="616"/>
                    </a:cubicBezTo>
                    <a:cubicBezTo>
                      <a:pt x="10" y="619"/>
                      <a:pt x="20" y="624"/>
                      <a:pt x="28" y="630"/>
                    </a:cubicBezTo>
                    <a:cubicBezTo>
                      <a:pt x="33" y="632"/>
                      <a:pt x="37" y="635"/>
                      <a:pt x="40" y="636"/>
                    </a:cubicBezTo>
                    <a:cubicBezTo>
                      <a:pt x="41" y="637"/>
                      <a:pt x="42" y="638"/>
                      <a:pt x="43" y="639"/>
                    </a:cubicBezTo>
                    <a:cubicBezTo>
                      <a:pt x="43" y="639"/>
                      <a:pt x="44" y="639"/>
                      <a:pt x="44" y="639"/>
                    </a:cubicBezTo>
                    <a:cubicBezTo>
                      <a:pt x="44" y="639"/>
                      <a:pt x="44" y="639"/>
                      <a:pt x="44" y="639"/>
                    </a:cubicBezTo>
                    <a:cubicBezTo>
                      <a:pt x="44" y="639"/>
                      <a:pt x="44" y="639"/>
                      <a:pt x="44" y="639"/>
                    </a:cubicBezTo>
                    <a:cubicBezTo>
                      <a:pt x="45" y="639"/>
                      <a:pt x="45" y="639"/>
                      <a:pt x="45" y="639"/>
                    </a:cubicBezTo>
                    <a:cubicBezTo>
                      <a:pt x="44" y="639"/>
                      <a:pt x="44" y="639"/>
                      <a:pt x="44" y="639"/>
                    </a:cubicBezTo>
                    <a:cubicBezTo>
                      <a:pt x="44" y="639"/>
                      <a:pt x="44" y="639"/>
                      <a:pt x="44" y="639"/>
                    </a:cubicBezTo>
                    <a:cubicBezTo>
                      <a:pt x="45" y="639"/>
                      <a:pt x="45" y="639"/>
                      <a:pt x="45" y="639"/>
                    </a:cubicBezTo>
                    <a:cubicBezTo>
                      <a:pt x="44" y="639"/>
                      <a:pt x="44" y="639"/>
                      <a:pt x="44" y="639"/>
                    </a:cubicBezTo>
                    <a:cubicBezTo>
                      <a:pt x="45" y="639"/>
                      <a:pt x="45" y="639"/>
                      <a:pt x="45" y="639"/>
                    </a:cubicBezTo>
                    <a:cubicBezTo>
                      <a:pt x="44" y="638"/>
                      <a:pt x="44" y="638"/>
                      <a:pt x="44" y="638"/>
                    </a:cubicBezTo>
                    <a:cubicBezTo>
                      <a:pt x="44" y="639"/>
                      <a:pt x="44" y="639"/>
                      <a:pt x="44" y="639"/>
                    </a:cubicBezTo>
                    <a:cubicBezTo>
                      <a:pt x="45" y="639"/>
                      <a:pt x="45" y="639"/>
                      <a:pt x="45" y="639"/>
                    </a:cubicBezTo>
                    <a:cubicBezTo>
                      <a:pt x="44" y="638"/>
                      <a:pt x="44" y="638"/>
                      <a:pt x="44" y="638"/>
                    </a:cubicBezTo>
                    <a:cubicBezTo>
                      <a:pt x="45" y="639"/>
                      <a:pt x="45" y="639"/>
                      <a:pt x="45" y="639"/>
                    </a:cubicBezTo>
                    <a:cubicBezTo>
                      <a:pt x="46" y="637"/>
                      <a:pt x="46" y="637"/>
                      <a:pt x="46" y="637"/>
                    </a:cubicBezTo>
                    <a:cubicBezTo>
                      <a:pt x="46" y="637"/>
                      <a:pt x="36" y="632"/>
                      <a:pt x="25" y="627"/>
                    </a:cubicBezTo>
                    <a:cubicBezTo>
                      <a:pt x="20" y="625"/>
                      <a:pt x="14" y="623"/>
                      <a:pt x="10" y="621"/>
                    </a:cubicBezTo>
                    <a:cubicBezTo>
                      <a:pt x="8" y="620"/>
                      <a:pt x="6" y="619"/>
                      <a:pt x="5" y="618"/>
                    </a:cubicBezTo>
                    <a:cubicBezTo>
                      <a:pt x="4" y="618"/>
                      <a:pt x="4" y="618"/>
                      <a:pt x="3" y="618"/>
                    </a:cubicBezTo>
                    <a:cubicBezTo>
                      <a:pt x="3" y="618"/>
                      <a:pt x="3" y="618"/>
                      <a:pt x="3" y="618"/>
                    </a:cubicBezTo>
                    <a:cubicBezTo>
                      <a:pt x="2" y="617"/>
                      <a:pt x="2" y="617"/>
                      <a:pt x="2" y="617"/>
                    </a:cubicBezTo>
                    <a:cubicBezTo>
                      <a:pt x="2" y="617"/>
                      <a:pt x="2" y="617"/>
                      <a:pt x="2" y="617"/>
                    </a:cubicBezTo>
                    <a:cubicBezTo>
                      <a:pt x="1" y="618"/>
                      <a:pt x="1" y="618"/>
                      <a:pt x="1" y="618"/>
                    </a:cubicBezTo>
                    <a:cubicBezTo>
                      <a:pt x="0" y="619"/>
                      <a:pt x="1" y="620"/>
                      <a:pt x="1" y="620"/>
                    </a:cubicBezTo>
                    <a:cubicBezTo>
                      <a:pt x="45" y="647"/>
                      <a:pt x="45" y="647"/>
                      <a:pt x="45" y="647"/>
                    </a:cubicBezTo>
                    <a:cubicBezTo>
                      <a:pt x="45" y="646"/>
                      <a:pt x="45" y="646"/>
                      <a:pt x="45" y="646"/>
                    </a:cubicBezTo>
                    <a:cubicBezTo>
                      <a:pt x="44" y="645"/>
                      <a:pt x="44" y="645"/>
                      <a:pt x="44" y="645"/>
                    </a:cubicBezTo>
                    <a:cubicBezTo>
                      <a:pt x="45" y="646"/>
                      <a:pt x="45" y="646"/>
                      <a:pt x="45" y="646"/>
                    </a:cubicBezTo>
                    <a:cubicBezTo>
                      <a:pt x="45" y="645"/>
                      <a:pt x="45" y="645"/>
                      <a:pt x="45" y="645"/>
                    </a:cubicBezTo>
                    <a:cubicBezTo>
                      <a:pt x="45" y="645"/>
                      <a:pt x="44" y="645"/>
                      <a:pt x="44" y="645"/>
                    </a:cubicBezTo>
                    <a:cubicBezTo>
                      <a:pt x="45" y="646"/>
                      <a:pt x="45" y="646"/>
                      <a:pt x="45" y="646"/>
                    </a:cubicBezTo>
                    <a:cubicBezTo>
                      <a:pt x="45" y="645"/>
                      <a:pt x="45" y="645"/>
                      <a:pt x="45" y="645"/>
                    </a:cubicBezTo>
                    <a:cubicBezTo>
                      <a:pt x="45" y="646"/>
                      <a:pt x="45" y="646"/>
                      <a:pt x="45" y="646"/>
                    </a:cubicBezTo>
                    <a:cubicBezTo>
                      <a:pt x="45" y="645"/>
                      <a:pt x="45" y="645"/>
                      <a:pt x="45" y="645"/>
                    </a:cubicBezTo>
                    <a:cubicBezTo>
                      <a:pt x="45" y="645"/>
                      <a:pt x="45" y="645"/>
                      <a:pt x="45" y="645"/>
                    </a:cubicBezTo>
                    <a:cubicBezTo>
                      <a:pt x="45" y="646"/>
                      <a:pt x="45" y="646"/>
                      <a:pt x="45" y="646"/>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4" y="644"/>
                      <a:pt x="43" y="644"/>
                    </a:cubicBezTo>
                    <a:cubicBezTo>
                      <a:pt x="38" y="642"/>
                      <a:pt x="28" y="637"/>
                      <a:pt x="19" y="633"/>
                    </a:cubicBezTo>
                    <a:cubicBezTo>
                      <a:pt x="15" y="631"/>
                      <a:pt x="11" y="629"/>
                      <a:pt x="8" y="627"/>
                    </a:cubicBezTo>
                    <a:cubicBezTo>
                      <a:pt x="5" y="626"/>
                      <a:pt x="3" y="625"/>
                      <a:pt x="3" y="625"/>
                    </a:cubicBezTo>
                    <a:cubicBezTo>
                      <a:pt x="3" y="625"/>
                      <a:pt x="2" y="625"/>
                      <a:pt x="1" y="626"/>
                    </a:cubicBezTo>
                    <a:cubicBezTo>
                      <a:pt x="1" y="627"/>
                      <a:pt x="1" y="627"/>
                      <a:pt x="1" y="627"/>
                    </a:cubicBezTo>
                    <a:cubicBezTo>
                      <a:pt x="1" y="627"/>
                      <a:pt x="1" y="627"/>
                      <a:pt x="2" y="628"/>
                    </a:cubicBezTo>
                    <a:cubicBezTo>
                      <a:pt x="2" y="628"/>
                      <a:pt x="2" y="628"/>
                      <a:pt x="3" y="629"/>
                    </a:cubicBezTo>
                    <a:cubicBezTo>
                      <a:pt x="4" y="630"/>
                      <a:pt x="8" y="632"/>
                      <a:pt x="12" y="634"/>
                    </a:cubicBezTo>
                    <a:cubicBezTo>
                      <a:pt x="18" y="638"/>
                      <a:pt x="26" y="643"/>
                      <a:pt x="32" y="646"/>
                    </a:cubicBezTo>
                    <a:cubicBezTo>
                      <a:pt x="35" y="648"/>
                      <a:pt x="38" y="650"/>
                      <a:pt x="40" y="651"/>
                    </a:cubicBezTo>
                    <a:cubicBezTo>
                      <a:pt x="41" y="652"/>
                      <a:pt x="42" y="652"/>
                      <a:pt x="42" y="653"/>
                    </a:cubicBezTo>
                    <a:cubicBezTo>
                      <a:pt x="43" y="653"/>
                      <a:pt x="43" y="653"/>
                      <a:pt x="43" y="653"/>
                    </a:cubicBezTo>
                    <a:cubicBezTo>
                      <a:pt x="43" y="653"/>
                      <a:pt x="43" y="653"/>
                      <a:pt x="43" y="653"/>
                    </a:cubicBezTo>
                    <a:cubicBezTo>
                      <a:pt x="43" y="652"/>
                      <a:pt x="43" y="652"/>
                      <a:pt x="43" y="652"/>
                    </a:cubicBezTo>
                    <a:cubicBezTo>
                      <a:pt x="42" y="653"/>
                      <a:pt x="42" y="653"/>
                      <a:pt x="42" y="653"/>
                    </a:cubicBezTo>
                    <a:cubicBezTo>
                      <a:pt x="43" y="653"/>
                      <a:pt x="43" y="653"/>
                      <a:pt x="43" y="653"/>
                    </a:cubicBezTo>
                    <a:cubicBezTo>
                      <a:pt x="43" y="652"/>
                      <a:pt x="43" y="652"/>
                      <a:pt x="43" y="652"/>
                    </a:cubicBezTo>
                    <a:cubicBezTo>
                      <a:pt x="42" y="653"/>
                      <a:pt x="42" y="653"/>
                      <a:pt x="42" y="653"/>
                    </a:cubicBezTo>
                    <a:cubicBezTo>
                      <a:pt x="44" y="652"/>
                      <a:pt x="44" y="652"/>
                      <a:pt x="44" y="652"/>
                    </a:cubicBezTo>
                    <a:cubicBezTo>
                      <a:pt x="42" y="652"/>
                      <a:pt x="42" y="652"/>
                      <a:pt x="42" y="652"/>
                    </a:cubicBezTo>
                    <a:cubicBezTo>
                      <a:pt x="42" y="653"/>
                      <a:pt x="42" y="653"/>
                      <a:pt x="42" y="653"/>
                    </a:cubicBezTo>
                    <a:cubicBezTo>
                      <a:pt x="44" y="652"/>
                      <a:pt x="44" y="652"/>
                      <a:pt x="44" y="652"/>
                    </a:cubicBezTo>
                    <a:cubicBezTo>
                      <a:pt x="42" y="652"/>
                      <a:pt x="42" y="652"/>
                      <a:pt x="42" y="652"/>
                    </a:cubicBezTo>
                    <a:cubicBezTo>
                      <a:pt x="44" y="652"/>
                      <a:pt x="44" y="652"/>
                      <a:pt x="44" y="652"/>
                    </a:cubicBezTo>
                    <a:cubicBezTo>
                      <a:pt x="43" y="651"/>
                      <a:pt x="43" y="651"/>
                      <a:pt x="43" y="651"/>
                    </a:cubicBezTo>
                    <a:cubicBezTo>
                      <a:pt x="42" y="652"/>
                      <a:pt x="42" y="652"/>
                      <a:pt x="42" y="652"/>
                    </a:cubicBezTo>
                    <a:cubicBezTo>
                      <a:pt x="44" y="652"/>
                      <a:pt x="44" y="652"/>
                      <a:pt x="44" y="652"/>
                    </a:cubicBezTo>
                    <a:cubicBezTo>
                      <a:pt x="43" y="651"/>
                      <a:pt x="43" y="651"/>
                      <a:pt x="43" y="651"/>
                    </a:cubicBezTo>
                    <a:cubicBezTo>
                      <a:pt x="44" y="652"/>
                      <a:pt x="44" y="652"/>
                      <a:pt x="44" y="652"/>
                    </a:cubicBezTo>
                    <a:cubicBezTo>
                      <a:pt x="44" y="651"/>
                      <a:pt x="44" y="651"/>
                      <a:pt x="44" y="651"/>
                    </a:cubicBezTo>
                    <a:cubicBezTo>
                      <a:pt x="4" y="633"/>
                      <a:pt x="4" y="633"/>
                      <a:pt x="4" y="633"/>
                    </a:cubicBezTo>
                    <a:cubicBezTo>
                      <a:pt x="3" y="633"/>
                      <a:pt x="2" y="633"/>
                      <a:pt x="2" y="634"/>
                    </a:cubicBezTo>
                    <a:cubicBezTo>
                      <a:pt x="2" y="634"/>
                      <a:pt x="2" y="634"/>
                      <a:pt x="2" y="634"/>
                    </a:cubicBezTo>
                    <a:cubicBezTo>
                      <a:pt x="2" y="635"/>
                      <a:pt x="2" y="635"/>
                      <a:pt x="2" y="635"/>
                    </a:cubicBezTo>
                    <a:cubicBezTo>
                      <a:pt x="2" y="636"/>
                      <a:pt x="2" y="636"/>
                      <a:pt x="2" y="636"/>
                    </a:cubicBezTo>
                    <a:cubicBezTo>
                      <a:pt x="3" y="636"/>
                      <a:pt x="4" y="637"/>
                      <a:pt x="5" y="638"/>
                    </a:cubicBezTo>
                    <a:cubicBezTo>
                      <a:pt x="15" y="645"/>
                      <a:pt x="44" y="662"/>
                      <a:pt x="44" y="662"/>
                    </a:cubicBezTo>
                    <a:cubicBezTo>
                      <a:pt x="45" y="661"/>
                      <a:pt x="45" y="661"/>
                      <a:pt x="45" y="661"/>
                    </a:cubicBezTo>
                    <a:cubicBezTo>
                      <a:pt x="44" y="660"/>
                      <a:pt x="44" y="660"/>
                      <a:pt x="44" y="660"/>
                    </a:cubicBezTo>
                    <a:cubicBezTo>
                      <a:pt x="45" y="661"/>
                      <a:pt x="45" y="661"/>
                      <a:pt x="45" y="661"/>
                    </a:cubicBezTo>
                    <a:cubicBezTo>
                      <a:pt x="45" y="659"/>
                      <a:pt x="45" y="659"/>
                      <a:pt x="45" y="659"/>
                    </a:cubicBezTo>
                    <a:cubicBezTo>
                      <a:pt x="44" y="659"/>
                      <a:pt x="44" y="659"/>
                      <a:pt x="44" y="660"/>
                    </a:cubicBezTo>
                    <a:cubicBezTo>
                      <a:pt x="45" y="661"/>
                      <a:pt x="45" y="661"/>
                      <a:pt x="45" y="661"/>
                    </a:cubicBezTo>
                    <a:cubicBezTo>
                      <a:pt x="45" y="659"/>
                      <a:pt x="45" y="659"/>
                      <a:pt x="45" y="659"/>
                    </a:cubicBezTo>
                    <a:cubicBezTo>
                      <a:pt x="45" y="660"/>
                      <a:pt x="45" y="660"/>
                      <a:pt x="45" y="660"/>
                    </a:cubicBezTo>
                    <a:cubicBezTo>
                      <a:pt x="45" y="659"/>
                      <a:pt x="45" y="659"/>
                      <a:pt x="45" y="659"/>
                    </a:cubicBezTo>
                    <a:cubicBezTo>
                      <a:pt x="45" y="659"/>
                      <a:pt x="45" y="659"/>
                      <a:pt x="45" y="659"/>
                    </a:cubicBezTo>
                    <a:cubicBezTo>
                      <a:pt x="45" y="660"/>
                      <a:pt x="45" y="660"/>
                      <a:pt x="45" y="660"/>
                    </a:cubicBezTo>
                    <a:cubicBezTo>
                      <a:pt x="45" y="659"/>
                      <a:pt x="45" y="659"/>
                      <a:pt x="45" y="659"/>
                    </a:cubicBezTo>
                    <a:cubicBezTo>
                      <a:pt x="45" y="660"/>
                      <a:pt x="45" y="660"/>
                      <a:pt x="45" y="660"/>
                    </a:cubicBezTo>
                    <a:cubicBezTo>
                      <a:pt x="45" y="659"/>
                      <a:pt x="45" y="659"/>
                      <a:pt x="45" y="659"/>
                    </a:cubicBezTo>
                    <a:cubicBezTo>
                      <a:pt x="45" y="659"/>
                      <a:pt x="45" y="659"/>
                      <a:pt x="45" y="659"/>
                    </a:cubicBezTo>
                    <a:cubicBezTo>
                      <a:pt x="45" y="660"/>
                      <a:pt x="45" y="660"/>
                      <a:pt x="45" y="660"/>
                    </a:cubicBezTo>
                    <a:cubicBezTo>
                      <a:pt x="45" y="659"/>
                      <a:pt x="45" y="659"/>
                      <a:pt x="45" y="659"/>
                    </a:cubicBezTo>
                    <a:cubicBezTo>
                      <a:pt x="45" y="659"/>
                      <a:pt x="44" y="659"/>
                      <a:pt x="43" y="658"/>
                    </a:cubicBezTo>
                    <a:cubicBezTo>
                      <a:pt x="38" y="656"/>
                      <a:pt x="28" y="651"/>
                      <a:pt x="19" y="647"/>
                    </a:cubicBezTo>
                    <a:cubicBezTo>
                      <a:pt x="15" y="644"/>
                      <a:pt x="11" y="642"/>
                      <a:pt x="8" y="641"/>
                    </a:cubicBezTo>
                    <a:cubicBezTo>
                      <a:pt x="5" y="639"/>
                      <a:pt x="4" y="638"/>
                      <a:pt x="4" y="638"/>
                    </a:cubicBezTo>
                    <a:cubicBezTo>
                      <a:pt x="3" y="638"/>
                      <a:pt x="2" y="638"/>
                      <a:pt x="2" y="639"/>
                    </a:cubicBezTo>
                    <a:cubicBezTo>
                      <a:pt x="1" y="640"/>
                      <a:pt x="1" y="641"/>
                      <a:pt x="2" y="641"/>
                    </a:cubicBezTo>
                    <a:cubicBezTo>
                      <a:pt x="2" y="641"/>
                      <a:pt x="5" y="643"/>
                      <a:pt x="9" y="645"/>
                    </a:cubicBezTo>
                    <a:cubicBezTo>
                      <a:pt x="15" y="648"/>
                      <a:pt x="24" y="654"/>
                      <a:pt x="31" y="658"/>
                    </a:cubicBezTo>
                    <a:cubicBezTo>
                      <a:pt x="35" y="661"/>
                      <a:pt x="38" y="663"/>
                      <a:pt x="40" y="664"/>
                    </a:cubicBezTo>
                    <a:cubicBezTo>
                      <a:pt x="41" y="665"/>
                      <a:pt x="42" y="666"/>
                      <a:pt x="43" y="666"/>
                    </a:cubicBezTo>
                    <a:cubicBezTo>
                      <a:pt x="44" y="667"/>
                      <a:pt x="44" y="667"/>
                      <a:pt x="44" y="667"/>
                    </a:cubicBezTo>
                    <a:cubicBezTo>
                      <a:pt x="44" y="667"/>
                      <a:pt x="44" y="667"/>
                      <a:pt x="44" y="667"/>
                    </a:cubicBezTo>
                    <a:cubicBezTo>
                      <a:pt x="44" y="666"/>
                      <a:pt x="44" y="666"/>
                      <a:pt x="44" y="666"/>
                    </a:cubicBezTo>
                    <a:cubicBezTo>
                      <a:pt x="44" y="667"/>
                      <a:pt x="44" y="667"/>
                      <a:pt x="44" y="667"/>
                    </a:cubicBezTo>
                    <a:cubicBezTo>
                      <a:pt x="44" y="667"/>
                      <a:pt x="44" y="667"/>
                      <a:pt x="44" y="667"/>
                    </a:cubicBezTo>
                    <a:cubicBezTo>
                      <a:pt x="44" y="666"/>
                      <a:pt x="44" y="666"/>
                      <a:pt x="44" y="666"/>
                    </a:cubicBezTo>
                    <a:cubicBezTo>
                      <a:pt x="44" y="667"/>
                      <a:pt x="44" y="667"/>
                      <a:pt x="44" y="667"/>
                    </a:cubicBezTo>
                    <a:cubicBezTo>
                      <a:pt x="45" y="666"/>
                      <a:pt x="45" y="666"/>
                      <a:pt x="45" y="666"/>
                    </a:cubicBezTo>
                    <a:cubicBezTo>
                      <a:pt x="44" y="666"/>
                      <a:pt x="44" y="666"/>
                      <a:pt x="44" y="666"/>
                    </a:cubicBezTo>
                    <a:cubicBezTo>
                      <a:pt x="44" y="666"/>
                      <a:pt x="44" y="667"/>
                      <a:pt x="44" y="667"/>
                    </a:cubicBezTo>
                    <a:cubicBezTo>
                      <a:pt x="45" y="666"/>
                      <a:pt x="45" y="666"/>
                      <a:pt x="45" y="666"/>
                    </a:cubicBezTo>
                    <a:cubicBezTo>
                      <a:pt x="44" y="666"/>
                      <a:pt x="44" y="666"/>
                      <a:pt x="44" y="666"/>
                    </a:cubicBezTo>
                    <a:cubicBezTo>
                      <a:pt x="45" y="666"/>
                      <a:pt x="45" y="666"/>
                      <a:pt x="45" y="666"/>
                    </a:cubicBezTo>
                    <a:cubicBezTo>
                      <a:pt x="44" y="665"/>
                      <a:pt x="44" y="665"/>
                      <a:pt x="44" y="665"/>
                    </a:cubicBezTo>
                    <a:cubicBezTo>
                      <a:pt x="44" y="666"/>
                      <a:pt x="44" y="666"/>
                      <a:pt x="44" y="666"/>
                    </a:cubicBezTo>
                    <a:cubicBezTo>
                      <a:pt x="45" y="666"/>
                      <a:pt x="45" y="666"/>
                      <a:pt x="45" y="666"/>
                    </a:cubicBezTo>
                    <a:cubicBezTo>
                      <a:pt x="44" y="665"/>
                      <a:pt x="44" y="665"/>
                      <a:pt x="44" y="665"/>
                    </a:cubicBezTo>
                    <a:cubicBezTo>
                      <a:pt x="45" y="666"/>
                      <a:pt x="45" y="666"/>
                      <a:pt x="45" y="666"/>
                    </a:cubicBezTo>
                    <a:cubicBezTo>
                      <a:pt x="44" y="665"/>
                      <a:pt x="44" y="665"/>
                      <a:pt x="44" y="665"/>
                    </a:cubicBezTo>
                    <a:cubicBezTo>
                      <a:pt x="45" y="666"/>
                      <a:pt x="45" y="666"/>
                      <a:pt x="45" y="666"/>
                    </a:cubicBezTo>
                    <a:cubicBezTo>
                      <a:pt x="45" y="665"/>
                      <a:pt x="45" y="665"/>
                      <a:pt x="45" y="665"/>
                    </a:cubicBezTo>
                    <a:cubicBezTo>
                      <a:pt x="44" y="665"/>
                      <a:pt x="44" y="665"/>
                      <a:pt x="44" y="665"/>
                    </a:cubicBezTo>
                    <a:cubicBezTo>
                      <a:pt x="45" y="666"/>
                      <a:pt x="45" y="666"/>
                      <a:pt x="45" y="666"/>
                    </a:cubicBezTo>
                    <a:cubicBezTo>
                      <a:pt x="45" y="665"/>
                      <a:pt x="45" y="665"/>
                      <a:pt x="45" y="665"/>
                    </a:cubicBezTo>
                    <a:cubicBezTo>
                      <a:pt x="45" y="666"/>
                      <a:pt x="45" y="666"/>
                      <a:pt x="45" y="666"/>
                    </a:cubicBezTo>
                    <a:cubicBezTo>
                      <a:pt x="45" y="664"/>
                      <a:pt x="45" y="664"/>
                      <a:pt x="45" y="664"/>
                    </a:cubicBezTo>
                    <a:cubicBezTo>
                      <a:pt x="45" y="665"/>
                      <a:pt x="45" y="665"/>
                      <a:pt x="45" y="665"/>
                    </a:cubicBezTo>
                    <a:cubicBezTo>
                      <a:pt x="45" y="666"/>
                      <a:pt x="45" y="666"/>
                      <a:pt x="45" y="666"/>
                    </a:cubicBezTo>
                    <a:cubicBezTo>
                      <a:pt x="45" y="664"/>
                      <a:pt x="45" y="664"/>
                      <a:pt x="45" y="664"/>
                    </a:cubicBezTo>
                    <a:cubicBezTo>
                      <a:pt x="45" y="665"/>
                      <a:pt x="45" y="665"/>
                      <a:pt x="45" y="665"/>
                    </a:cubicBezTo>
                    <a:cubicBezTo>
                      <a:pt x="45" y="665"/>
                      <a:pt x="45" y="665"/>
                      <a:pt x="45" y="665"/>
                    </a:cubicBezTo>
                    <a:cubicBezTo>
                      <a:pt x="45" y="664"/>
                      <a:pt x="45" y="664"/>
                      <a:pt x="45" y="664"/>
                    </a:cubicBezTo>
                    <a:cubicBezTo>
                      <a:pt x="45" y="665"/>
                      <a:pt x="45" y="665"/>
                      <a:pt x="45" y="665"/>
                    </a:cubicBezTo>
                    <a:cubicBezTo>
                      <a:pt x="45" y="665"/>
                      <a:pt x="45" y="665"/>
                      <a:pt x="45" y="665"/>
                    </a:cubicBezTo>
                    <a:cubicBezTo>
                      <a:pt x="45" y="665"/>
                      <a:pt x="45" y="665"/>
                      <a:pt x="45" y="665"/>
                    </a:cubicBezTo>
                    <a:cubicBezTo>
                      <a:pt x="45" y="664"/>
                      <a:pt x="44" y="664"/>
                      <a:pt x="43" y="663"/>
                    </a:cubicBezTo>
                    <a:cubicBezTo>
                      <a:pt x="38" y="661"/>
                      <a:pt x="29" y="657"/>
                      <a:pt x="21" y="653"/>
                    </a:cubicBezTo>
                    <a:cubicBezTo>
                      <a:pt x="17" y="651"/>
                      <a:pt x="13" y="649"/>
                      <a:pt x="10" y="647"/>
                    </a:cubicBezTo>
                    <a:cubicBezTo>
                      <a:pt x="8" y="647"/>
                      <a:pt x="7" y="646"/>
                      <a:pt x="6" y="646"/>
                    </a:cubicBezTo>
                    <a:cubicBezTo>
                      <a:pt x="6" y="645"/>
                      <a:pt x="5" y="645"/>
                      <a:pt x="5" y="645"/>
                    </a:cubicBezTo>
                    <a:cubicBezTo>
                      <a:pt x="4" y="645"/>
                      <a:pt x="4" y="645"/>
                      <a:pt x="4" y="645"/>
                    </a:cubicBezTo>
                    <a:cubicBezTo>
                      <a:pt x="3" y="645"/>
                      <a:pt x="3" y="645"/>
                      <a:pt x="3" y="645"/>
                    </a:cubicBezTo>
                    <a:cubicBezTo>
                      <a:pt x="3" y="645"/>
                      <a:pt x="3" y="645"/>
                      <a:pt x="2" y="646"/>
                    </a:cubicBezTo>
                    <a:cubicBezTo>
                      <a:pt x="2" y="646"/>
                      <a:pt x="2" y="647"/>
                      <a:pt x="3" y="648"/>
                    </a:cubicBezTo>
                    <a:cubicBezTo>
                      <a:pt x="44" y="674"/>
                      <a:pt x="44" y="674"/>
                      <a:pt x="44" y="674"/>
                    </a:cubicBezTo>
                    <a:cubicBezTo>
                      <a:pt x="45" y="672"/>
                      <a:pt x="45" y="672"/>
                      <a:pt x="45" y="672"/>
                    </a:cubicBezTo>
                    <a:cubicBezTo>
                      <a:pt x="44" y="671"/>
                      <a:pt x="44" y="671"/>
                      <a:pt x="44" y="671"/>
                    </a:cubicBezTo>
                    <a:cubicBezTo>
                      <a:pt x="45" y="672"/>
                      <a:pt x="45" y="672"/>
                      <a:pt x="45" y="672"/>
                    </a:cubicBezTo>
                    <a:cubicBezTo>
                      <a:pt x="45" y="671"/>
                      <a:pt x="45" y="671"/>
                      <a:pt x="45" y="671"/>
                    </a:cubicBezTo>
                    <a:cubicBezTo>
                      <a:pt x="44" y="671"/>
                      <a:pt x="44" y="671"/>
                      <a:pt x="44" y="671"/>
                    </a:cubicBezTo>
                    <a:cubicBezTo>
                      <a:pt x="45" y="672"/>
                      <a:pt x="45" y="672"/>
                      <a:pt x="45" y="672"/>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2"/>
                      <a:pt x="45" y="672"/>
                      <a:pt x="45" y="672"/>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4" y="670"/>
                      <a:pt x="43" y="670"/>
                    </a:cubicBezTo>
                    <a:cubicBezTo>
                      <a:pt x="39" y="668"/>
                      <a:pt x="30" y="663"/>
                      <a:pt x="21" y="659"/>
                    </a:cubicBezTo>
                    <a:cubicBezTo>
                      <a:pt x="17" y="657"/>
                      <a:pt x="13" y="655"/>
                      <a:pt x="10" y="654"/>
                    </a:cubicBezTo>
                    <a:cubicBezTo>
                      <a:pt x="9" y="653"/>
                      <a:pt x="8" y="653"/>
                      <a:pt x="6" y="652"/>
                    </a:cubicBezTo>
                    <a:cubicBezTo>
                      <a:pt x="6" y="652"/>
                      <a:pt x="6" y="652"/>
                      <a:pt x="5" y="652"/>
                    </a:cubicBezTo>
                    <a:cubicBezTo>
                      <a:pt x="5" y="652"/>
                      <a:pt x="4" y="652"/>
                      <a:pt x="4" y="652"/>
                    </a:cubicBezTo>
                    <a:cubicBezTo>
                      <a:pt x="3" y="652"/>
                      <a:pt x="3" y="652"/>
                      <a:pt x="3" y="652"/>
                    </a:cubicBezTo>
                    <a:cubicBezTo>
                      <a:pt x="3" y="652"/>
                      <a:pt x="3" y="652"/>
                      <a:pt x="3" y="652"/>
                    </a:cubicBezTo>
                    <a:cubicBezTo>
                      <a:pt x="4" y="653"/>
                      <a:pt x="4" y="653"/>
                      <a:pt x="4" y="653"/>
                    </a:cubicBezTo>
                    <a:cubicBezTo>
                      <a:pt x="3" y="652"/>
                      <a:pt x="3" y="652"/>
                      <a:pt x="3" y="652"/>
                    </a:cubicBezTo>
                    <a:cubicBezTo>
                      <a:pt x="2" y="653"/>
                      <a:pt x="2" y="653"/>
                      <a:pt x="2" y="653"/>
                    </a:cubicBezTo>
                    <a:cubicBezTo>
                      <a:pt x="2" y="654"/>
                      <a:pt x="3" y="654"/>
                      <a:pt x="3" y="654"/>
                    </a:cubicBezTo>
                    <a:cubicBezTo>
                      <a:pt x="3" y="655"/>
                      <a:pt x="3" y="655"/>
                      <a:pt x="3" y="655"/>
                    </a:cubicBezTo>
                    <a:cubicBezTo>
                      <a:pt x="4" y="655"/>
                      <a:pt x="5" y="656"/>
                      <a:pt x="6" y="657"/>
                    </a:cubicBezTo>
                    <a:cubicBezTo>
                      <a:pt x="16" y="663"/>
                      <a:pt x="44" y="680"/>
                      <a:pt x="44" y="680"/>
                    </a:cubicBezTo>
                    <a:cubicBezTo>
                      <a:pt x="45" y="679"/>
                      <a:pt x="45" y="679"/>
                      <a:pt x="45" y="679"/>
                    </a:cubicBezTo>
                    <a:cubicBezTo>
                      <a:pt x="44" y="678"/>
                      <a:pt x="44" y="678"/>
                      <a:pt x="44" y="678"/>
                    </a:cubicBezTo>
                    <a:cubicBezTo>
                      <a:pt x="45" y="679"/>
                      <a:pt x="45" y="679"/>
                      <a:pt x="45" y="679"/>
                    </a:cubicBezTo>
                    <a:cubicBezTo>
                      <a:pt x="45" y="678"/>
                      <a:pt x="45" y="678"/>
                      <a:pt x="45" y="678"/>
                    </a:cubicBezTo>
                    <a:cubicBezTo>
                      <a:pt x="45" y="678"/>
                      <a:pt x="44" y="678"/>
                      <a:pt x="44" y="678"/>
                    </a:cubicBezTo>
                    <a:cubicBezTo>
                      <a:pt x="45" y="679"/>
                      <a:pt x="45" y="679"/>
                      <a:pt x="45" y="679"/>
                    </a:cubicBezTo>
                    <a:cubicBezTo>
                      <a:pt x="45" y="678"/>
                      <a:pt x="45" y="678"/>
                      <a:pt x="45" y="678"/>
                    </a:cubicBezTo>
                    <a:cubicBezTo>
                      <a:pt x="45" y="679"/>
                      <a:pt x="45" y="679"/>
                      <a:pt x="45" y="679"/>
                    </a:cubicBezTo>
                    <a:cubicBezTo>
                      <a:pt x="45" y="678"/>
                      <a:pt x="45" y="678"/>
                      <a:pt x="45" y="678"/>
                    </a:cubicBezTo>
                    <a:cubicBezTo>
                      <a:pt x="45" y="678"/>
                      <a:pt x="45" y="678"/>
                      <a:pt x="45" y="678"/>
                    </a:cubicBezTo>
                    <a:cubicBezTo>
                      <a:pt x="45" y="679"/>
                      <a:pt x="45" y="679"/>
                      <a:pt x="45" y="679"/>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7"/>
                    </a:cubicBezTo>
                    <a:cubicBezTo>
                      <a:pt x="41" y="676"/>
                      <a:pt x="31" y="671"/>
                      <a:pt x="21" y="666"/>
                    </a:cubicBezTo>
                    <a:cubicBezTo>
                      <a:pt x="16" y="664"/>
                      <a:pt x="12" y="662"/>
                      <a:pt x="8" y="660"/>
                    </a:cubicBezTo>
                    <a:cubicBezTo>
                      <a:pt x="7" y="659"/>
                      <a:pt x="5" y="658"/>
                      <a:pt x="4" y="658"/>
                    </a:cubicBezTo>
                    <a:cubicBezTo>
                      <a:pt x="4" y="658"/>
                      <a:pt x="4" y="658"/>
                      <a:pt x="3" y="657"/>
                    </a:cubicBezTo>
                    <a:cubicBezTo>
                      <a:pt x="3" y="657"/>
                      <a:pt x="3" y="657"/>
                      <a:pt x="3" y="657"/>
                    </a:cubicBezTo>
                    <a:cubicBezTo>
                      <a:pt x="3" y="657"/>
                      <a:pt x="3" y="657"/>
                      <a:pt x="3" y="657"/>
                    </a:cubicBezTo>
                    <a:cubicBezTo>
                      <a:pt x="3" y="657"/>
                      <a:pt x="3" y="657"/>
                      <a:pt x="3" y="657"/>
                    </a:cubicBezTo>
                    <a:cubicBezTo>
                      <a:pt x="3" y="657"/>
                      <a:pt x="3" y="657"/>
                      <a:pt x="3" y="657"/>
                    </a:cubicBezTo>
                    <a:cubicBezTo>
                      <a:pt x="3" y="657"/>
                      <a:pt x="3" y="657"/>
                      <a:pt x="2" y="657"/>
                    </a:cubicBezTo>
                    <a:cubicBezTo>
                      <a:pt x="2" y="657"/>
                      <a:pt x="1" y="657"/>
                      <a:pt x="1" y="658"/>
                    </a:cubicBezTo>
                    <a:cubicBezTo>
                      <a:pt x="1" y="659"/>
                      <a:pt x="1" y="659"/>
                      <a:pt x="1" y="660"/>
                    </a:cubicBezTo>
                    <a:cubicBezTo>
                      <a:pt x="45" y="687"/>
                      <a:pt x="45" y="687"/>
                      <a:pt x="45" y="687"/>
                    </a:cubicBezTo>
                    <a:cubicBezTo>
                      <a:pt x="45" y="686"/>
                      <a:pt x="45" y="686"/>
                      <a:pt x="45" y="686"/>
                    </a:cubicBezTo>
                    <a:cubicBezTo>
                      <a:pt x="44" y="685"/>
                      <a:pt x="44" y="685"/>
                      <a:pt x="44" y="685"/>
                    </a:cubicBezTo>
                    <a:cubicBezTo>
                      <a:pt x="45" y="685"/>
                      <a:pt x="45" y="685"/>
                      <a:pt x="45" y="685"/>
                    </a:cubicBezTo>
                    <a:cubicBezTo>
                      <a:pt x="45" y="684"/>
                      <a:pt x="45" y="684"/>
                      <a:pt x="45" y="684"/>
                    </a:cubicBezTo>
                    <a:cubicBezTo>
                      <a:pt x="45" y="684"/>
                      <a:pt x="44" y="684"/>
                      <a:pt x="44" y="685"/>
                    </a:cubicBezTo>
                    <a:cubicBezTo>
                      <a:pt x="45" y="685"/>
                      <a:pt x="45" y="685"/>
                      <a:pt x="45" y="685"/>
                    </a:cubicBezTo>
                    <a:cubicBezTo>
                      <a:pt x="45" y="684"/>
                      <a:pt x="45" y="684"/>
                      <a:pt x="45" y="684"/>
                    </a:cubicBezTo>
                    <a:cubicBezTo>
                      <a:pt x="45" y="685"/>
                      <a:pt x="45" y="685"/>
                      <a:pt x="45" y="685"/>
                    </a:cubicBezTo>
                    <a:cubicBezTo>
                      <a:pt x="45" y="684"/>
                      <a:pt x="45" y="684"/>
                      <a:pt x="45" y="684"/>
                    </a:cubicBezTo>
                    <a:cubicBezTo>
                      <a:pt x="45" y="684"/>
                      <a:pt x="45" y="684"/>
                      <a:pt x="45" y="684"/>
                    </a:cubicBezTo>
                    <a:cubicBezTo>
                      <a:pt x="45" y="685"/>
                      <a:pt x="45" y="685"/>
                      <a:pt x="45" y="685"/>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4" y="684"/>
                      <a:pt x="43" y="683"/>
                    </a:cubicBezTo>
                    <a:cubicBezTo>
                      <a:pt x="38" y="681"/>
                      <a:pt x="29" y="677"/>
                      <a:pt x="21" y="673"/>
                    </a:cubicBezTo>
                    <a:cubicBezTo>
                      <a:pt x="17" y="671"/>
                      <a:pt x="13" y="669"/>
                      <a:pt x="10" y="668"/>
                    </a:cubicBezTo>
                    <a:cubicBezTo>
                      <a:pt x="8" y="667"/>
                      <a:pt x="7" y="666"/>
                      <a:pt x="6" y="666"/>
                    </a:cubicBezTo>
                    <a:cubicBezTo>
                      <a:pt x="5" y="666"/>
                      <a:pt x="5" y="666"/>
                      <a:pt x="5" y="666"/>
                    </a:cubicBezTo>
                    <a:cubicBezTo>
                      <a:pt x="4" y="665"/>
                      <a:pt x="4" y="665"/>
                      <a:pt x="3" y="665"/>
                    </a:cubicBezTo>
                    <a:cubicBezTo>
                      <a:pt x="3" y="665"/>
                      <a:pt x="3" y="665"/>
                      <a:pt x="3" y="665"/>
                    </a:cubicBezTo>
                    <a:cubicBezTo>
                      <a:pt x="3" y="665"/>
                      <a:pt x="2" y="666"/>
                      <a:pt x="2" y="666"/>
                    </a:cubicBezTo>
                    <a:cubicBezTo>
                      <a:pt x="2" y="667"/>
                      <a:pt x="2" y="668"/>
                      <a:pt x="3" y="668"/>
                    </a:cubicBezTo>
                    <a:cubicBezTo>
                      <a:pt x="43" y="693"/>
                      <a:pt x="43" y="693"/>
                      <a:pt x="43" y="693"/>
                    </a:cubicBezTo>
                    <a:cubicBezTo>
                      <a:pt x="44" y="692"/>
                      <a:pt x="44" y="692"/>
                      <a:pt x="44" y="692"/>
                    </a:cubicBezTo>
                    <a:cubicBezTo>
                      <a:pt x="43" y="691"/>
                      <a:pt x="43" y="691"/>
                      <a:pt x="43" y="691"/>
                    </a:cubicBezTo>
                    <a:cubicBezTo>
                      <a:pt x="44" y="692"/>
                      <a:pt x="44" y="692"/>
                      <a:pt x="44" y="692"/>
                    </a:cubicBezTo>
                    <a:cubicBezTo>
                      <a:pt x="43" y="691"/>
                      <a:pt x="43" y="691"/>
                      <a:pt x="43" y="691"/>
                    </a:cubicBezTo>
                    <a:cubicBezTo>
                      <a:pt x="43" y="691"/>
                      <a:pt x="43" y="691"/>
                      <a:pt x="43" y="691"/>
                    </a:cubicBezTo>
                    <a:cubicBezTo>
                      <a:pt x="44" y="692"/>
                      <a:pt x="44" y="692"/>
                      <a:pt x="44" y="692"/>
                    </a:cubicBezTo>
                    <a:cubicBezTo>
                      <a:pt x="43" y="691"/>
                      <a:pt x="43" y="691"/>
                      <a:pt x="43" y="691"/>
                    </a:cubicBezTo>
                    <a:cubicBezTo>
                      <a:pt x="44" y="692"/>
                      <a:pt x="44" y="692"/>
                      <a:pt x="44" y="692"/>
                    </a:cubicBezTo>
                    <a:cubicBezTo>
                      <a:pt x="44" y="691"/>
                      <a:pt x="44" y="691"/>
                      <a:pt x="44" y="691"/>
                    </a:cubicBezTo>
                    <a:cubicBezTo>
                      <a:pt x="43" y="691"/>
                      <a:pt x="43" y="691"/>
                      <a:pt x="43" y="691"/>
                    </a:cubicBezTo>
                    <a:cubicBezTo>
                      <a:pt x="44" y="692"/>
                      <a:pt x="44" y="692"/>
                      <a:pt x="44" y="692"/>
                    </a:cubicBezTo>
                    <a:cubicBezTo>
                      <a:pt x="44" y="691"/>
                      <a:pt x="44" y="691"/>
                      <a:pt x="44" y="691"/>
                    </a:cubicBezTo>
                    <a:cubicBezTo>
                      <a:pt x="44" y="692"/>
                      <a:pt x="44" y="692"/>
                      <a:pt x="44" y="692"/>
                    </a:cubicBezTo>
                    <a:cubicBezTo>
                      <a:pt x="44" y="691"/>
                      <a:pt x="44" y="691"/>
                      <a:pt x="44" y="691"/>
                    </a:cubicBezTo>
                    <a:cubicBezTo>
                      <a:pt x="44" y="691"/>
                      <a:pt x="44" y="691"/>
                      <a:pt x="44" y="691"/>
                    </a:cubicBezTo>
                    <a:cubicBezTo>
                      <a:pt x="44" y="692"/>
                      <a:pt x="44" y="692"/>
                      <a:pt x="44" y="692"/>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3" y="690"/>
                      <a:pt x="42" y="690"/>
                    </a:cubicBezTo>
                    <a:cubicBezTo>
                      <a:pt x="37" y="687"/>
                      <a:pt x="28" y="682"/>
                      <a:pt x="20" y="678"/>
                    </a:cubicBezTo>
                    <a:cubicBezTo>
                      <a:pt x="16" y="676"/>
                      <a:pt x="12" y="674"/>
                      <a:pt x="9" y="672"/>
                    </a:cubicBezTo>
                    <a:cubicBezTo>
                      <a:pt x="7" y="671"/>
                      <a:pt x="6" y="671"/>
                      <a:pt x="5" y="670"/>
                    </a:cubicBezTo>
                    <a:cubicBezTo>
                      <a:pt x="4" y="670"/>
                      <a:pt x="4" y="670"/>
                      <a:pt x="4" y="670"/>
                    </a:cubicBezTo>
                    <a:cubicBezTo>
                      <a:pt x="3" y="670"/>
                      <a:pt x="3" y="670"/>
                      <a:pt x="3" y="670"/>
                    </a:cubicBezTo>
                    <a:cubicBezTo>
                      <a:pt x="2" y="669"/>
                      <a:pt x="2" y="669"/>
                      <a:pt x="2" y="669"/>
                    </a:cubicBezTo>
                    <a:cubicBezTo>
                      <a:pt x="2" y="670"/>
                      <a:pt x="2" y="670"/>
                      <a:pt x="2" y="670"/>
                    </a:cubicBezTo>
                    <a:cubicBezTo>
                      <a:pt x="2" y="670"/>
                      <a:pt x="1" y="670"/>
                      <a:pt x="1" y="670"/>
                    </a:cubicBezTo>
                    <a:cubicBezTo>
                      <a:pt x="2" y="671"/>
                      <a:pt x="2" y="671"/>
                      <a:pt x="2" y="671"/>
                    </a:cubicBezTo>
                    <a:cubicBezTo>
                      <a:pt x="1" y="670"/>
                      <a:pt x="1" y="670"/>
                      <a:pt x="1" y="670"/>
                    </a:cubicBezTo>
                    <a:cubicBezTo>
                      <a:pt x="1" y="670"/>
                      <a:pt x="1" y="671"/>
                      <a:pt x="1" y="671"/>
                    </a:cubicBezTo>
                    <a:cubicBezTo>
                      <a:pt x="1" y="671"/>
                      <a:pt x="1" y="672"/>
                      <a:pt x="1" y="672"/>
                    </a:cubicBezTo>
                    <a:cubicBezTo>
                      <a:pt x="1" y="672"/>
                      <a:pt x="1" y="672"/>
                      <a:pt x="2" y="672"/>
                    </a:cubicBezTo>
                    <a:cubicBezTo>
                      <a:pt x="2" y="673"/>
                      <a:pt x="3" y="673"/>
                      <a:pt x="4" y="674"/>
                    </a:cubicBezTo>
                    <a:cubicBezTo>
                      <a:pt x="14" y="681"/>
                      <a:pt x="44" y="699"/>
                      <a:pt x="44" y="699"/>
                    </a:cubicBezTo>
                    <a:cubicBezTo>
                      <a:pt x="45" y="698"/>
                      <a:pt x="45" y="698"/>
                      <a:pt x="45" y="698"/>
                    </a:cubicBezTo>
                    <a:cubicBezTo>
                      <a:pt x="46" y="696"/>
                      <a:pt x="46" y="696"/>
                      <a:pt x="46" y="696"/>
                    </a:cubicBezTo>
                    <a:cubicBezTo>
                      <a:pt x="4" y="677"/>
                      <a:pt x="4" y="677"/>
                      <a:pt x="4" y="677"/>
                    </a:cubicBezTo>
                    <a:cubicBezTo>
                      <a:pt x="3" y="677"/>
                      <a:pt x="2" y="677"/>
                      <a:pt x="2" y="678"/>
                    </a:cubicBezTo>
                    <a:cubicBezTo>
                      <a:pt x="2" y="679"/>
                      <a:pt x="2" y="680"/>
                      <a:pt x="3" y="680"/>
                    </a:cubicBezTo>
                    <a:cubicBezTo>
                      <a:pt x="23" y="693"/>
                      <a:pt x="23" y="693"/>
                      <a:pt x="23" y="693"/>
                    </a:cubicBezTo>
                    <a:cubicBezTo>
                      <a:pt x="4" y="684"/>
                      <a:pt x="4" y="684"/>
                      <a:pt x="4" y="684"/>
                    </a:cubicBezTo>
                    <a:cubicBezTo>
                      <a:pt x="3" y="684"/>
                      <a:pt x="3" y="684"/>
                      <a:pt x="2" y="684"/>
                    </a:cubicBezTo>
                    <a:cubicBezTo>
                      <a:pt x="2" y="685"/>
                      <a:pt x="2" y="685"/>
                      <a:pt x="2" y="685"/>
                    </a:cubicBezTo>
                    <a:cubicBezTo>
                      <a:pt x="2" y="686"/>
                      <a:pt x="2" y="686"/>
                      <a:pt x="2" y="686"/>
                    </a:cubicBezTo>
                    <a:cubicBezTo>
                      <a:pt x="3" y="687"/>
                      <a:pt x="3" y="687"/>
                      <a:pt x="3" y="687"/>
                    </a:cubicBezTo>
                    <a:cubicBezTo>
                      <a:pt x="3" y="687"/>
                      <a:pt x="4" y="688"/>
                      <a:pt x="6" y="689"/>
                    </a:cubicBezTo>
                    <a:cubicBezTo>
                      <a:pt x="10" y="692"/>
                      <a:pt x="20" y="698"/>
                      <a:pt x="28" y="702"/>
                    </a:cubicBezTo>
                    <a:cubicBezTo>
                      <a:pt x="32" y="705"/>
                      <a:pt x="36" y="707"/>
                      <a:pt x="39" y="709"/>
                    </a:cubicBezTo>
                    <a:cubicBezTo>
                      <a:pt x="40" y="710"/>
                      <a:pt x="41" y="711"/>
                      <a:pt x="42" y="711"/>
                    </a:cubicBezTo>
                    <a:cubicBezTo>
                      <a:pt x="42" y="711"/>
                      <a:pt x="43" y="711"/>
                      <a:pt x="43" y="712"/>
                    </a:cubicBezTo>
                    <a:cubicBezTo>
                      <a:pt x="43" y="712"/>
                      <a:pt x="43" y="712"/>
                      <a:pt x="43" y="712"/>
                    </a:cubicBezTo>
                    <a:cubicBezTo>
                      <a:pt x="43" y="711"/>
                      <a:pt x="43" y="711"/>
                      <a:pt x="43" y="711"/>
                    </a:cubicBezTo>
                    <a:cubicBezTo>
                      <a:pt x="43" y="712"/>
                      <a:pt x="43" y="712"/>
                      <a:pt x="43" y="712"/>
                    </a:cubicBezTo>
                    <a:cubicBezTo>
                      <a:pt x="43" y="712"/>
                      <a:pt x="43" y="712"/>
                      <a:pt x="43" y="712"/>
                    </a:cubicBezTo>
                    <a:cubicBezTo>
                      <a:pt x="43" y="711"/>
                      <a:pt x="43" y="711"/>
                      <a:pt x="43" y="711"/>
                    </a:cubicBezTo>
                    <a:cubicBezTo>
                      <a:pt x="43" y="712"/>
                      <a:pt x="43" y="712"/>
                      <a:pt x="43" y="712"/>
                    </a:cubicBezTo>
                    <a:cubicBezTo>
                      <a:pt x="44" y="711"/>
                      <a:pt x="44" y="711"/>
                      <a:pt x="44" y="711"/>
                    </a:cubicBezTo>
                    <a:cubicBezTo>
                      <a:pt x="43" y="712"/>
                      <a:pt x="43" y="712"/>
                      <a:pt x="43" y="712"/>
                    </a:cubicBezTo>
                    <a:cubicBezTo>
                      <a:pt x="43" y="712"/>
                      <a:pt x="43" y="712"/>
                      <a:pt x="43" y="712"/>
                    </a:cubicBezTo>
                    <a:cubicBezTo>
                      <a:pt x="44" y="711"/>
                      <a:pt x="44" y="711"/>
                      <a:pt x="44" y="711"/>
                    </a:cubicBezTo>
                    <a:cubicBezTo>
                      <a:pt x="43" y="712"/>
                      <a:pt x="43" y="712"/>
                      <a:pt x="43" y="712"/>
                    </a:cubicBezTo>
                    <a:cubicBezTo>
                      <a:pt x="44" y="711"/>
                      <a:pt x="44" y="711"/>
                      <a:pt x="44" y="711"/>
                    </a:cubicBezTo>
                    <a:cubicBezTo>
                      <a:pt x="43" y="711"/>
                      <a:pt x="43" y="711"/>
                      <a:pt x="43" y="711"/>
                    </a:cubicBezTo>
                    <a:cubicBezTo>
                      <a:pt x="43" y="712"/>
                      <a:pt x="43" y="712"/>
                      <a:pt x="43" y="712"/>
                    </a:cubicBezTo>
                    <a:cubicBezTo>
                      <a:pt x="44" y="711"/>
                      <a:pt x="44" y="711"/>
                      <a:pt x="44" y="711"/>
                    </a:cubicBezTo>
                    <a:cubicBezTo>
                      <a:pt x="43" y="711"/>
                      <a:pt x="43" y="711"/>
                      <a:pt x="43" y="711"/>
                    </a:cubicBezTo>
                    <a:cubicBezTo>
                      <a:pt x="44" y="711"/>
                      <a:pt x="44" y="711"/>
                      <a:pt x="44" y="711"/>
                    </a:cubicBezTo>
                    <a:cubicBezTo>
                      <a:pt x="43" y="711"/>
                      <a:pt x="43" y="711"/>
                      <a:pt x="43" y="711"/>
                    </a:cubicBezTo>
                    <a:cubicBezTo>
                      <a:pt x="43" y="711"/>
                      <a:pt x="43" y="711"/>
                      <a:pt x="43" y="711"/>
                    </a:cubicBezTo>
                    <a:cubicBezTo>
                      <a:pt x="44" y="711"/>
                      <a:pt x="44" y="711"/>
                      <a:pt x="44" y="711"/>
                    </a:cubicBezTo>
                    <a:cubicBezTo>
                      <a:pt x="43" y="711"/>
                      <a:pt x="43" y="711"/>
                      <a:pt x="43" y="711"/>
                    </a:cubicBezTo>
                    <a:cubicBezTo>
                      <a:pt x="44" y="711"/>
                      <a:pt x="44" y="711"/>
                      <a:pt x="44" y="711"/>
                    </a:cubicBezTo>
                    <a:cubicBezTo>
                      <a:pt x="45" y="709"/>
                      <a:pt x="45" y="709"/>
                      <a:pt x="45" y="709"/>
                    </a:cubicBezTo>
                    <a:cubicBezTo>
                      <a:pt x="4" y="691"/>
                      <a:pt x="4" y="691"/>
                      <a:pt x="4" y="691"/>
                    </a:cubicBezTo>
                    <a:cubicBezTo>
                      <a:pt x="3" y="690"/>
                      <a:pt x="3" y="691"/>
                      <a:pt x="2" y="691"/>
                    </a:cubicBezTo>
                    <a:cubicBezTo>
                      <a:pt x="2" y="692"/>
                      <a:pt x="2" y="693"/>
                      <a:pt x="3" y="693"/>
                    </a:cubicBezTo>
                    <a:cubicBezTo>
                      <a:pt x="21" y="705"/>
                      <a:pt x="21" y="705"/>
                      <a:pt x="21" y="705"/>
                    </a:cubicBezTo>
                    <a:cubicBezTo>
                      <a:pt x="4" y="697"/>
                      <a:pt x="4" y="697"/>
                      <a:pt x="4" y="697"/>
                    </a:cubicBezTo>
                    <a:cubicBezTo>
                      <a:pt x="4" y="696"/>
                      <a:pt x="3" y="697"/>
                      <a:pt x="2" y="697"/>
                    </a:cubicBezTo>
                    <a:cubicBezTo>
                      <a:pt x="2" y="698"/>
                      <a:pt x="2" y="699"/>
                      <a:pt x="3" y="699"/>
                    </a:cubicBezTo>
                    <a:cubicBezTo>
                      <a:pt x="44" y="725"/>
                      <a:pt x="44" y="725"/>
                      <a:pt x="44" y="725"/>
                    </a:cubicBezTo>
                    <a:cubicBezTo>
                      <a:pt x="44" y="723"/>
                      <a:pt x="44" y="723"/>
                      <a:pt x="44" y="723"/>
                    </a:cubicBezTo>
                    <a:cubicBezTo>
                      <a:pt x="45" y="722"/>
                      <a:pt x="45" y="722"/>
                      <a:pt x="45" y="722"/>
                    </a:cubicBezTo>
                    <a:cubicBezTo>
                      <a:pt x="45" y="722"/>
                      <a:pt x="35" y="717"/>
                      <a:pt x="25" y="711"/>
                    </a:cubicBezTo>
                    <a:cubicBezTo>
                      <a:pt x="20" y="709"/>
                      <a:pt x="14" y="706"/>
                      <a:pt x="10" y="704"/>
                    </a:cubicBezTo>
                    <a:cubicBezTo>
                      <a:pt x="8" y="703"/>
                      <a:pt x="7" y="702"/>
                      <a:pt x="5" y="702"/>
                    </a:cubicBezTo>
                    <a:cubicBezTo>
                      <a:pt x="5" y="701"/>
                      <a:pt x="4" y="701"/>
                      <a:pt x="4" y="701"/>
                    </a:cubicBezTo>
                    <a:cubicBezTo>
                      <a:pt x="3" y="701"/>
                      <a:pt x="3" y="701"/>
                      <a:pt x="3" y="701"/>
                    </a:cubicBezTo>
                    <a:cubicBezTo>
                      <a:pt x="3" y="701"/>
                      <a:pt x="3" y="701"/>
                      <a:pt x="2" y="701"/>
                    </a:cubicBezTo>
                    <a:cubicBezTo>
                      <a:pt x="2" y="701"/>
                      <a:pt x="2" y="701"/>
                      <a:pt x="2" y="701"/>
                    </a:cubicBezTo>
                    <a:cubicBezTo>
                      <a:pt x="2" y="701"/>
                      <a:pt x="1" y="701"/>
                      <a:pt x="1" y="701"/>
                    </a:cubicBezTo>
                    <a:cubicBezTo>
                      <a:pt x="1" y="702"/>
                      <a:pt x="1" y="703"/>
                      <a:pt x="2" y="703"/>
                    </a:cubicBezTo>
                    <a:cubicBezTo>
                      <a:pt x="43" y="730"/>
                      <a:pt x="43" y="730"/>
                      <a:pt x="43" y="730"/>
                    </a:cubicBezTo>
                    <a:cubicBezTo>
                      <a:pt x="44" y="728"/>
                      <a:pt x="44" y="728"/>
                      <a:pt x="44" y="728"/>
                    </a:cubicBezTo>
                    <a:cubicBezTo>
                      <a:pt x="43" y="727"/>
                      <a:pt x="43" y="727"/>
                      <a:pt x="43" y="727"/>
                    </a:cubicBezTo>
                    <a:cubicBezTo>
                      <a:pt x="44" y="728"/>
                      <a:pt x="44" y="728"/>
                      <a:pt x="44" y="728"/>
                    </a:cubicBezTo>
                    <a:cubicBezTo>
                      <a:pt x="44" y="727"/>
                      <a:pt x="44" y="727"/>
                      <a:pt x="44" y="727"/>
                    </a:cubicBezTo>
                    <a:cubicBezTo>
                      <a:pt x="43" y="727"/>
                      <a:pt x="43" y="727"/>
                      <a:pt x="43" y="727"/>
                    </a:cubicBezTo>
                    <a:cubicBezTo>
                      <a:pt x="44" y="728"/>
                      <a:pt x="44" y="728"/>
                      <a:pt x="44" y="728"/>
                    </a:cubicBezTo>
                    <a:cubicBezTo>
                      <a:pt x="44" y="727"/>
                      <a:pt x="44" y="727"/>
                      <a:pt x="44" y="727"/>
                    </a:cubicBezTo>
                    <a:cubicBezTo>
                      <a:pt x="44" y="728"/>
                      <a:pt x="44" y="728"/>
                      <a:pt x="44" y="728"/>
                    </a:cubicBezTo>
                    <a:cubicBezTo>
                      <a:pt x="44" y="727"/>
                      <a:pt x="44" y="727"/>
                      <a:pt x="44" y="727"/>
                    </a:cubicBezTo>
                    <a:cubicBezTo>
                      <a:pt x="44" y="727"/>
                      <a:pt x="44" y="727"/>
                      <a:pt x="44" y="727"/>
                    </a:cubicBezTo>
                    <a:cubicBezTo>
                      <a:pt x="44" y="728"/>
                      <a:pt x="44" y="728"/>
                      <a:pt x="44" y="728"/>
                    </a:cubicBezTo>
                    <a:cubicBezTo>
                      <a:pt x="44" y="727"/>
                      <a:pt x="44" y="727"/>
                      <a:pt x="44" y="727"/>
                    </a:cubicBezTo>
                    <a:cubicBezTo>
                      <a:pt x="44" y="728"/>
                      <a:pt x="44" y="728"/>
                      <a:pt x="44" y="728"/>
                    </a:cubicBezTo>
                    <a:cubicBezTo>
                      <a:pt x="45" y="727"/>
                      <a:pt x="45" y="727"/>
                      <a:pt x="45" y="727"/>
                    </a:cubicBezTo>
                    <a:cubicBezTo>
                      <a:pt x="44" y="727"/>
                      <a:pt x="45" y="727"/>
                      <a:pt x="44" y="727"/>
                    </a:cubicBezTo>
                    <a:cubicBezTo>
                      <a:pt x="44" y="728"/>
                      <a:pt x="44" y="728"/>
                      <a:pt x="44" y="728"/>
                    </a:cubicBezTo>
                    <a:cubicBezTo>
                      <a:pt x="45" y="727"/>
                      <a:pt x="45" y="727"/>
                      <a:pt x="45" y="727"/>
                    </a:cubicBezTo>
                    <a:cubicBezTo>
                      <a:pt x="44" y="727"/>
                      <a:pt x="44" y="727"/>
                      <a:pt x="44" y="727"/>
                    </a:cubicBezTo>
                    <a:cubicBezTo>
                      <a:pt x="45" y="727"/>
                      <a:pt x="45" y="727"/>
                      <a:pt x="45" y="727"/>
                    </a:cubicBezTo>
                    <a:cubicBezTo>
                      <a:pt x="45" y="727"/>
                      <a:pt x="45" y="727"/>
                      <a:pt x="45" y="727"/>
                    </a:cubicBezTo>
                    <a:cubicBezTo>
                      <a:pt x="44" y="727"/>
                      <a:pt x="44" y="727"/>
                      <a:pt x="44" y="727"/>
                    </a:cubicBezTo>
                    <a:cubicBezTo>
                      <a:pt x="45" y="727"/>
                      <a:pt x="45" y="727"/>
                      <a:pt x="45" y="727"/>
                    </a:cubicBezTo>
                    <a:cubicBezTo>
                      <a:pt x="44" y="727"/>
                      <a:pt x="44" y="726"/>
                      <a:pt x="42" y="726"/>
                    </a:cubicBezTo>
                    <a:cubicBezTo>
                      <a:pt x="38" y="724"/>
                      <a:pt x="29" y="720"/>
                      <a:pt x="21" y="716"/>
                    </a:cubicBezTo>
                    <a:cubicBezTo>
                      <a:pt x="17" y="714"/>
                      <a:pt x="13" y="712"/>
                      <a:pt x="10" y="711"/>
                    </a:cubicBezTo>
                    <a:cubicBezTo>
                      <a:pt x="9" y="710"/>
                      <a:pt x="8" y="710"/>
                      <a:pt x="7" y="709"/>
                    </a:cubicBezTo>
                    <a:cubicBezTo>
                      <a:pt x="6" y="709"/>
                      <a:pt x="6" y="709"/>
                      <a:pt x="5" y="709"/>
                    </a:cubicBezTo>
                    <a:cubicBezTo>
                      <a:pt x="5" y="709"/>
                      <a:pt x="5" y="708"/>
                      <a:pt x="4" y="708"/>
                    </a:cubicBezTo>
                    <a:cubicBezTo>
                      <a:pt x="4" y="709"/>
                      <a:pt x="4" y="709"/>
                      <a:pt x="4" y="709"/>
                    </a:cubicBezTo>
                    <a:cubicBezTo>
                      <a:pt x="3" y="709"/>
                      <a:pt x="3" y="709"/>
                      <a:pt x="3" y="709"/>
                    </a:cubicBezTo>
                    <a:cubicBezTo>
                      <a:pt x="2" y="710"/>
                      <a:pt x="2" y="710"/>
                      <a:pt x="2" y="710"/>
                    </a:cubicBezTo>
                    <a:cubicBezTo>
                      <a:pt x="2" y="711"/>
                      <a:pt x="3" y="711"/>
                      <a:pt x="3" y="711"/>
                    </a:cubicBezTo>
                    <a:cubicBezTo>
                      <a:pt x="3" y="711"/>
                      <a:pt x="3" y="711"/>
                      <a:pt x="3" y="711"/>
                    </a:cubicBezTo>
                    <a:cubicBezTo>
                      <a:pt x="3" y="711"/>
                      <a:pt x="4" y="712"/>
                      <a:pt x="4" y="712"/>
                    </a:cubicBezTo>
                    <a:cubicBezTo>
                      <a:pt x="7" y="714"/>
                      <a:pt x="17" y="720"/>
                      <a:pt x="26" y="725"/>
                    </a:cubicBezTo>
                    <a:cubicBezTo>
                      <a:pt x="31" y="728"/>
                      <a:pt x="36" y="731"/>
                      <a:pt x="39" y="733"/>
                    </a:cubicBezTo>
                    <a:cubicBezTo>
                      <a:pt x="41" y="734"/>
                      <a:pt x="42" y="735"/>
                      <a:pt x="43" y="736"/>
                    </a:cubicBezTo>
                    <a:cubicBezTo>
                      <a:pt x="43" y="736"/>
                      <a:pt x="44" y="736"/>
                      <a:pt x="44" y="736"/>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5" y="736"/>
                      <a:pt x="45" y="736"/>
                      <a:pt x="45" y="736"/>
                    </a:cubicBezTo>
                    <a:cubicBezTo>
                      <a:pt x="44" y="736"/>
                      <a:pt x="44" y="736"/>
                      <a:pt x="44" y="736"/>
                    </a:cubicBezTo>
                    <a:cubicBezTo>
                      <a:pt x="44" y="736"/>
                      <a:pt x="44" y="736"/>
                      <a:pt x="44" y="737"/>
                    </a:cubicBezTo>
                    <a:cubicBezTo>
                      <a:pt x="45" y="736"/>
                      <a:pt x="45" y="736"/>
                      <a:pt x="45" y="736"/>
                    </a:cubicBezTo>
                    <a:cubicBezTo>
                      <a:pt x="44" y="736"/>
                      <a:pt x="44" y="736"/>
                      <a:pt x="44" y="736"/>
                    </a:cubicBezTo>
                    <a:cubicBezTo>
                      <a:pt x="45" y="736"/>
                      <a:pt x="45" y="736"/>
                      <a:pt x="45" y="736"/>
                    </a:cubicBezTo>
                    <a:cubicBezTo>
                      <a:pt x="44" y="735"/>
                      <a:pt x="44" y="735"/>
                      <a:pt x="44" y="735"/>
                    </a:cubicBezTo>
                    <a:cubicBezTo>
                      <a:pt x="44" y="736"/>
                      <a:pt x="44" y="736"/>
                      <a:pt x="44" y="736"/>
                    </a:cubicBezTo>
                    <a:cubicBezTo>
                      <a:pt x="45" y="736"/>
                      <a:pt x="45" y="736"/>
                      <a:pt x="45" y="736"/>
                    </a:cubicBezTo>
                    <a:cubicBezTo>
                      <a:pt x="44" y="735"/>
                      <a:pt x="44" y="735"/>
                      <a:pt x="44" y="735"/>
                    </a:cubicBezTo>
                    <a:cubicBezTo>
                      <a:pt x="45" y="736"/>
                      <a:pt x="45" y="736"/>
                      <a:pt x="45" y="736"/>
                    </a:cubicBezTo>
                    <a:cubicBezTo>
                      <a:pt x="46" y="734"/>
                      <a:pt x="46" y="734"/>
                      <a:pt x="46" y="734"/>
                    </a:cubicBezTo>
                    <a:cubicBezTo>
                      <a:pt x="3" y="714"/>
                      <a:pt x="3" y="714"/>
                      <a:pt x="3" y="714"/>
                    </a:cubicBezTo>
                    <a:cubicBezTo>
                      <a:pt x="2" y="714"/>
                      <a:pt x="1" y="714"/>
                      <a:pt x="1" y="715"/>
                    </a:cubicBezTo>
                    <a:cubicBezTo>
                      <a:pt x="0" y="716"/>
                      <a:pt x="1" y="716"/>
                      <a:pt x="1" y="717"/>
                    </a:cubicBezTo>
                    <a:cubicBezTo>
                      <a:pt x="17" y="727"/>
                      <a:pt x="17" y="727"/>
                      <a:pt x="17" y="727"/>
                    </a:cubicBezTo>
                    <a:cubicBezTo>
                      <a:pt x="3" y="720"/>
                      <a:pt x="3" y="720"/>
                      <a:pt x="3" y="720"/>
                    </a:cubicBezTo>
                    <a:cubicBezTo>
                      <a:pt x="3" y="719"/>
                      <a:pt x="2" y="720"/>
                      <a:pt x="1" y="720"/>
                    </a:cubicBezTo>
                    <a:cubicBezTo>
                      <a:pt x="1" y="721"/>
                      <a:pt x="1" y="722"/>
                      <a:pt x="2" y="722"/>
                    </a:cubicBezTo>
                    <a:cubicBezTo>
                      <a:pt x="43" y="748"/>
                      <a:pt x="43" y="748"/>
                      <a:pt x="43" y="748"/>
                    </a:cubicBezTo>
                    <a:cubicBezTo>
                      <a:pt x="44" y="747"/>
                      <a:pt x="44" y="747"/>
                      <a:pt x="44" y="747"/>
                    </a:cubicBezTo>
                    <a:cubicBezTo>
                      <a:pt x="43" y="746"/>
                      <a:pt x="43" y="746"/>
                      <a:pt x="43" y="746"/>
                    </a:cubicBezTo>
                    <a:cubicBezTo>
                      <a:pt x="44" y="747"/>
                      <a:pt x="44" y="747"/>
                      <a:pt x="44" y="747"/>
                    </a:cubicBezTo>
                    <a:cubicBezTo>
                      <a:pt x="44" y="746"/>
                      <a:pt x="44" y="746"/>
                      <a:pt x="44" y="746"/>
                    </a:cubicBezTo>
                    <a:cubicBezTo>
                      <a:pt x="43" y="746"/>
                      <a:pt x="43" y="746"/>
                      <a:pt x="43" y="746"/>
                    </a:cubicBezTo>
                    <a:cubicBezTo>
                      <a:pt x="44" y="747"/>
                      <a:pt x="44" y="747"/>
                      <a:pt x="44" y="747"/>
                    </a:cubicBezTo>
                    <a:cubicBezTo>
                      <a:pt x="44" y="746"/>
                      <a:pt x="44" y="746"/>
                      <a:pt x="44" y="746"/>
                    </a:cubicBezTo>
                    <a:cubicBezTo>
                      <a:pt x="44" y="747"/>
                      <a:pt x="44" y="747"/>
                      <a:pt x="44" y="747"/>
                    </a:cubicBezTo>
                    <a:cubicBezTo>
                      <a:pt x="44" y="746"/>
                      <a:pt x="44" y="746"/>
                      <a:pt x="44" y="746"/>
                    </a:cubicBezTo>
                    <a:cubicBezTo>
                      <a:pt x="44" y="746"/>
                      <a:pt x="44" y="746"/>
                      <a:pt x="44" y="746"/>
                    </a:cubicBezTo>
                    <a:cubicBezTo>
                      <a:pt x="44" y="747"/>
                      <a:pt x="44" y="747"/>
                      <a:pt x="44" y="747"/>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3" y="745"/>
                      <a:pt x="42" y="745"/>
                    </a:cubicBezTo>
                    <a:cubicBezTo>
                      <a:pt x="37" y="743"/>
                      <a:pt x="27" y="738"/>
                      <a:pt x="18" y="733"/>
                    </a:cubicBezTo>
                    <a:cubicBezTo>
                      <a:pt x="14" y="731"/>
                      <a:pt x="10" y="729"/>
                      <a:pt x="7" y="728"/>
                    </a:cubicBezTo>
                    <a:cubicBezTo>
                      <a:pt x="4" y="726"/>
                      <a:pt x="2" y="725"/>
                      <a:pt x="2" y="725"/>
                    </a:cubicBezTo>
                    <a:cubicBezTo>
                      <a:pt x="2" y="725"/>
                      <a:pt x="1" y="725"/>
                      <a:pt x="0" y="726"/>
                    </a:cubicBezTo>
                    <a:cubicBezTo>
                      <a:pt x="0" y="726"/>
                      <a:pt x="0" y="727"/>
                      <a:pt x="0" y="727"/>
                    </a:cubicBezTo>
                    <a:cubicBezTo>
                      <a:pt x="0" y="727"/>
                      <a:pt x="0" y="727"/>
                      <a:pt x="0" y="728"/>
                    </a:cubicBezTo>
                    <a:cubicBezTo>
                      <a:pt x="1" y="728"/>
                      <a:pt x="1" y="728"/>
                      <a:pt x="1" y="728"/>
                    </a:cubicBezTo>
                    <a:cubicBezTo>
                      <a:pt x="1" y="728"/>
                      <a:pt x="1" y="728"/>
                      <a:pt x="2" y="729"/>
                    </a:cubicBezTo>
                    <a:cubicBezTo>
                      <a:pt x="5" y="731"/>
                      <a:pt x="15" y="738"/>
                      <a:pt x="25" y="744"/>
                    </a:cubicBezTo>
                    <a:cubicBezTo>
                      <a:pt x="35" y="750"/>
                      <a:pt x="45" y="755"/>
                      <a:pt x="45" y="755"/>
                    </a:cubicBezTo>
                    <a:cubicBezTo>
                      <a:pt x="45" y="754"/>
                      <a:pt x="45" y="754"/>
                      <a:pt x="45" y="754"/>
                    </a:cubicBezTo>
                    <a:cubicBezTo>
                      <a:pt x="46" y="753"/>
                      <a:pt x="46" y="753"/>
                      <a:pt x="46" y="753"/>
                    </a:cubicBezTo>
                    <a:cubicBezTo>
                      <a:pt x="46" y="753"/>
                      <a:pt x="36" y="747"/>
                      <a:pt x="25" y="742"/>
                    </a:cubicBezTo>
                    <a:cubicBezTo>
                      <a:pt x="20" y="739"/>
                      <a:pt x="14" y="736"/>
                      <a:pt x="10" y="734"/>
                    </a:cubicBezTo>
                    <a:cubicBezTo>
                      <a:pt x="8" y="733"/>
                      <a:pt x="7" y="732"/>
                      <a:pt x="5" y="732"/>
                    </a:cubicBezTo>
                    <a:cubicBezTo>
                      <a:pt x="5" y="732"/>
                      <a:pt x="4" y="731"/>
                      <a:pt x="4" y="731"/>
                    </a:cubicBezTo>
                    <a:cubicBezTo>
                      <a:pt x="3" y="731"/>
                      <a:pt x="3" y="731"/>
                      <a:pt x="3" y="731"/>
                    </a:cubicBezTo>
                    <a:cubicBezTo>
                      <a:pt x="3" y="731"/>
                      <a:pt x="3" y="731"/>
                      <a:pt x="3" y="731"/>
                    </a:cubicBezTo>
                    <a:cubicBezTo>
                      <a:pt x="3" y="731"/>
                      <a:pt x="3" y="731"/>
                      <a:pt x="3" y="731"/>
                    </a:cubicBezTo>
                    <a:cubicBezTo>
                      <a:pt x="2" y="731"/>
                      <a:pt x="2" y="731"/>
                      <a:pt x="2" y="731"/>
                    </a:cubicBezTo>
                    <a:cubicBezTo>
                      <a:pt x="2" y="731"/>
                      <a:pt x="1" y="731"/>
                      <a:pt x="1" y="732"/>
                    </a:cubicBezTo>
                    <a:cubicBezTo>
                      <a:pt x="2" y="732"/>
                      <a:pt x="2" y="732"/>
                      <a:pt x="2" y="732"/>
                    </a:cubicBezTo>
                    <a:cubicBezTo>
                      <a:pt x="1" y="731"/>
                      <a:pt x="1" y="731"/>
                      <a:pt x="1" y="731"/>
                    </a:cubicBezTo>
                    <a:cubicBezTo>
                      <a:pt x="1" y="732"/>
                      <a:pt x="1" y="732"/>
                      <a:pt x="1" y="732"/>
                    </a:cubicBezTo>
                    <a:cubicBezTo>
                      <a:pt x="1" y="733"/>
                      <a:pt x="1" y="733"/>
                      <a:pt x="1" y="733"/>
                    </a:cubicBezTo>
                    <a:cubicBezTo>
                      <a:pt x="2" y="734"/>
                      <a:pt x="2" y="734"/>
                      <a:pt x="2" y="734"/>
                    </a:cubicBezTo>
                    <a:cubicBezTo>
                      <a:pt x="2" y="734"/>
                      <a:pt x="3" y="735"/>
                      <a:pt x="5" y="736"/>
                    </a:cubicBezTo>
                    <a:cubicBezTo>
                      <a:pt x="14" y="742"/>
                      <a:pt x="43" y="759"/>
                      <a:pt x="43" y="759"/>
                    </a:cubicBezTo>
                    <a:cubicBezTo>
                      <a:pt x="44" y="758"/>
                      <a:pt x="44" y="758"/>
                      <a:pt x="44" y="758"/>
                    </a:cubicBezTo>
                    <a:cubicBezTo>
                      <a:pt x="44" y="756"/>
                      <a:pt x="44" y="756"/>
                      <a:pt x="44" y="756"/>
                    </a:cubicBezTo>
                    <a:cubicBezTo>
                      <a:pt x="44" y="758"/>
                      <a:pt x="44" y="758"/>
                      <a:pt x="44" y="758"/>
                    </a:cubicBezTo>
                    <a:cubicBezTo>
                      <a:pt x="44" y="757"/>
                      <a:pt x="44" y="757"/>
                      <a:pt x="44" y="757"/>
                    </a:cubicBezTo>
                    <a:cubicBezTo>
                      <a:pt x="44" y="756"/>
                      <a:pt x="44" y="756"/>
                      <a:pt x="44" y="756"/>
                    </a:cubicBezTo>
                    <a:cubicBezTo>
                      <a:pt x="44" y="758"/>
                      <a:pt x="44" y="758"/>
                      <a:pt x="44" y="758"/>
                    </a:cubicBezTo>
                    <a:cubicBezTo>
                      <a:pt x="44" y="757"/>
                      <a:pt x="44" y="757"/>
                      <a:pt x="44" y="757"/>
                    </a:cubicBezTo>
                    <a:cubicBezTo>
                      <a:pt x="44" y="758"/>
                      <a:pt x="44" y="758"/>
                      <a:pt x="44" y="758"/>
                    </a:cubicBezTo>
                    <a:cubicBezTo>
                      <a:pt x="44" y="757"/>
                      <a:pt x="44" y="757"/>
                      <a:pt x="44" y="757"/>
                    </a:cubicBezTo>
                    <a:cubicBezTo>
                      <a:pt x="44" y="757"/>
                      <a:pt x="44" y="757"/>
                      <a:pt x="44" y="757"/>
                    </a:cubicBezTo>
                    <a:cubicBezTo>
                      <a:pt x="44" y="758"/>
                      <a:pt x="44" y="758"/>
                      <a:pt x="44" y="758"/>
                    </a:cubicBezTo>
                    <a:cubicBezTo>
                      <a:pt x="44" y="757"/>
                      <a:pt x="44" y="757"/>
                      <a:pt x="44" y="757"/>
                    </a:cubicBezTo>
                    <a:cubicBezTo>
                      <a:pt x="44" y="757"/>
                      <a:pt x="43" y="756"/>
                      <a:pt x="42" y="756"/>
                    </a:cubicBezTo>
                    <a:cubicBezTo>
                      <a:pt x="38" y="753"/>
                      <a:pt x="29" y="749"/>
                      <a:pt x="20" y="744"/>
                    </a:cubicBezTo>
                    <a:cubicBezTo>
                      <a:pt x="16" y="742"/>
                      <a:pt x="12" y="740"/>
                      <a:pt x="9" y="739"/>
                    </a:cubicBezTo>
                    <a:cubicBezTo>
                      <a:pt x="8" y="738"/>
                      <a:pt x="7" y="737"/>
                      <a:pt x="6" y="737"/>
                    </a:cubicBezTo>
                    <a:cubicBezTo>
                      <a:pt x="5" y="737"/>
                      <a:pt x="5" y="737"/>
                      <a:pt x="4" y="736"/>
                    </a:cubicBezTo>
                    <a:cubicBezTo>
                      <a:pt x="4" y="736"/>
                      <a:pt x="4" y="736"/>
                      <a:pt x="4" y="736"/>
                    </a:cubicBezTo>
                    <a:cubicBezTo>
                      <a:pt x="3" y="736"/>
                      <a:pt x="3" y="736"/>
                      <a:pt x="3" y="736"/>
                    </a:cubicBezTo>
                    <a:cubicBezTo>
                      <a:pt x="3" y="736"/>
                      <a:pt x="3" y="736"/>
                      <a:pt x="3" y="736"/>
                    </a:cubicBezTo>
                    <a:cubicBezTo>
                      <a:pt x="3" y="736"/>
                      <a:pt x="2" y="737"/>
                      <a:pt x="2" y="737"/>
                    </a:cubicBezTo>
                    <a:cubicBezTo>
                      <a:pt x="3" y="738"/>
                      <a:pt x="3" y="738"/>
                      <a:pt x="3" y="738"/>
                    </a:cubicBezTo>
                    <a:cubicBezTo>
                      <a:pt x="2" y="737"/>
                      <a:pt x="2" y="737"/>
                      <a:pt x="2" y="737"/>
                    </a:cubicBezTo>
                    <a:cubicBezTo>
                      <a:pt x="2" y="738"/>
                      <a:pt x="2" y="738"/>
                      <a:pt x="2" y="738"/>
                    </a:cubicBezTo>
                    <a:cubicBezTo>
                      <a:pt x="2" y="738"/>
                      <a:pt x="2" y="739"/>
                      <a:pt x="2" y="739"/>
                    </a:cubicBezTo>
                    <a:cubicBezTo>
                      <a:pt x="2" y="739"/>
                      <a:pt x="3" y="740"/>
                      <a:pt x="3" y="740"/>
                    </a:cubicBezTo>
                    <a:cubicBezTo>
                      <a:pt x="5" y="741"/>
                      <a:pt x="8" y="744"/>
                      <a:pt x="12" y="746"/>
                    </a:cubicBezTo>
                    <a:cubicBezTo>
                      <a:pt x="25" y="754"/>
                      <a:pt x="44" y="765"/>
                      <a:pt x="44" y="765"/>
                    </a:cubicBezTo>
                    <a:cubicBezTo>
                      <a:pt x="45" y="764"/>
                      <a:pt x="45" y="764"/>
                      <a:pt x="45" y="764"/>
                    </a:cubicBezTo>
                    <a:cubicBezTo>
                      <a:pt x="46" y="763"/>
                      <a:pt x="46" y="763"/>
                      <a:pt x="46" y="763"/>
                    </a:cubicBezTo>
                    <a:cubicBezTo>
                      <a:pt x="5" y="742"/>
                      <a:pt x="5" y="742"/>
                      <a:pt x="5" y="742"/>
                    </a:cubicBezTo>
                    <a:cubicBezTo>
                      <a:pt x="4" y="742"/>
                      <a:pt x="4" y="742"/>
                      <a:pt x="3" y="742"/>
                    </a:cubicBezTo>
                    <a:cubicBezTo>
                      <a:pt x="3" y="743"/>
                      <a:pt x="2" y="743"/>
                      <a:pt x="2" y="744"/>
                    </a:cubicBezTo>
                    <a:cubicBezTo>
                      <a:pt x="2" y="744"/>
                      <a:pt x="3" y="744"/>
                      <a:pt x="3" y="744"/>
                    </a:cubicBezTo>
                    <a:cubicBezTo>
                      <a:pt x="3" y="745"/>
                      <a:pt x="3" y="745"/>
                      <a:pt x="3" y="745"/>
                    </a:cubicBezTo>
                    <a:cubicBezTo>
                      <a:pt x="3" y="745"/>
                      <a:pt x="3" y="745"/>
                      <a:pt x="4" y="745"/>
                    </a:cubicBezTo>
                    <a:cubicBezTo>
                      <a:pt x="7" y="747"/>
                      <a:pt x="17" y="754"/>
                      <a:pt x="26" y="759"/>
                    </a:cubicBezTo>
                    <a:cubicBezTo>
                      <a:pt x="36" y="765"/>
                      <a:pt x="44" y="771"/>
                      <a:pt x="44" y="771"/>
                    </a:cubicBezTo>
                    <a:cubicBezTo>
                      <a:pt x="45" y="769"/>
                      <a:pt x="45" y="769"/>
                      <a:pt x="45" y="769"/>
                    </a:cubicBezTo>
                    <a:cubicBezTo>
                      <a:pt x="46" y="768"/>
                      <a:pt x="46" y="768"/>
                      <a:pt x="46" y="768"/>
                    </a:cubicBezTo>
                    <a:cubicBezTo>
                      <a:pt x="4" y="747"/>
                      <a:pt x="4" y="747"/>
                      <a:pt x="4" y="747"/>
                    </a:cubicBezTo>
                    <a:cubicBezTo>
                      <a:pt x="3" y="747"/>
                      <a:pt x="2" y="747"/>
                      <a:pt x="2" y="748"/>
                    </a:cubicBezTo>
                    <a:cubicBezTo>
                      <a:pt x="2" y="748"/>
                      <a:pt x="2" y="749"/>
                      <a:pt x="3" y="749"/>
                    </a:cubicBezTo>
                    <a:cubicBezTo>
                      <a:pt x="44" y="776"/>
                      <a:pt x="44" y="776"/>
                      <a:pt x="44" y="776"/>
                    </a:cubicBezTo>
                    <a:cubicBezTo>
                      <a:pt x="45" y="774"/>
                      <a:pt x="45" y="774"/>
                      <a:pt x="45" y="774"/>
                    </a:cubicBezTo>
                    <a:cubicBezTo>
                      <a:pt x="44" y="774"/>
                      <a:pt x="44" y="774"/>
                      <a:pt x="44" y="774"/>
                    </a:cubicBezTo>
                    <a:cubicBezTo>
                      <a:pt x="45" y="774"/>
                      <a:pt x="45" y="774"/>
                      <a:pt x="45" y="774"/>
                    </a:cubicBezTo>
                    <a:cubicBezTo>
                      <a:pt x="45" y="773"/>
                      <a:pt x="45" y="773"/>
                      <a:pt x="45" y="773"/>
                    </a:cubicBezTo>
                    <a:cubicBezTo>
                      <a:pt x="45" y="773"/>
                      <a:pt x="44" y="773"/>
                      <a:pt x="44" y="774"/>
                    </a:cubicBezTo>
                    <a:cubicBezTo>
                      <a:pt x="45" y="774"/>
                      <a:pt x="45" y="774"/>
                      <a:pt x="45" y="774"/>
                    </a:cubicBezTo>
                    <a:cubicBezTo>
                      <a:pt x="45" y="773"/>
                      <a:pt x="45" y="773"/>
                      <a:pt x="45" y="773"/>
                    </a:cubicBezTo>
                    <a:cubicBezTo>
                      <a:pt x="45" y="774"/>
                      <a:pt x="45" y="774"/>
                      <a:pt x="45" y="774"/>
                    </a:cubicBezTo>
                    <a:cubicBezTo>
                      <a:pt x="45" y="773"/>
                      <a:pt x="45" y="773"/>
                      <a:pt x="45" y="773"/>
                    </a:cubicBezTo>
                    <a:cubicBezTo>
                      <a:pt x="45" y="773"/>
                      <a:pt x="45" y="773"/>
                      <a:pt x="45" y="773"/>
                    </a:cubicBezTo>
                    <a:cubicBezTo>
                      <a:pt x="45" y="774"/>
                      <a:pt x="45" y="774"/>
                      <a:pt x="45" y="774"/>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4" y="773"/>
                      <a:pt x="42" y="772"/>
                    </a:cubicBezTo>
                    <a:cubicBezTo>
                      <a:pt x="37" y="770"/>
                      <a:pt x="28" y="765"/>
                      <a:pt x="19" y="761"/>
                    </a:cubicBezTo>
                    <a:cubicBezTo>
                      <a:pt x="15" y="759"/>
                      <a:pt x="11" y="757"/>
                      <a:pt x="8" y="756"/>
                    </a:cubicBezTo>
                    <a:cubicBezTo>
                      <a:pt x="5" y="754"/>
                      <a:pt x="3" y="753"/>
                      <a:pt x="3" y="753"/>
                    </a:cubicBezTo>
                    <a:cubicBezTo>
                      <a:pt x="2" y="753"/>
                      <a:pt x="1" y="753"/>
                      <a:pt x="1" y="754"/>
                    </a:cubicBezTo>
                    <a:cubicBezTo>
                      <a:pt x="0" y="755"/>
                      <a:pt x="1" y="756"/>
                      <a:pt x="1" y="756"/>
                    </a:cubicBezTo>
                    <a:cubicBezTo>
                      <a:pt x="20" y="768"/>
                      <a:pt x="20" y="768"/>
                      <a:pt x="20" y="768"/>
                    </a:cubicBezTo>
                    <a:cubicBezTo>
                      <a:pt x="3" y="759"/>
                      <a:pt x="3" y="759"/>
                      <a:pt x="3" y="759"/>
                    </a:cubicBezTo>
                    <a:cubicBezTo>
                      <a:pt x="2" y="759"/>
                      <a:pt x="1" y="759"/>
                      <a:pt x="1" y="760"/>
                    </a:cubicBezTo>
                    <a:cubicBezTo>
                      <a:pt x="0" y="761"/>
                      <a:pt x="1" y="762"/>
                      <a:pt x="1" y="762"/>
                    </a:cubicBezTo>
                    <a:cubicBezTo>
                      <a:pt x="43" y="788"/>
                      <a:pt x="43" y="788"/>
                      <a:pt x="43" y="788"/>
                    </a:cubicBezTo>
                    <a:cubicBezTo>
                      <a:pt x="44" y="787"/>
                      <a:pt x="44" y="787"/>
                      <a:pt x="44" y="787"/>
                    </a:cubicBezTo>
                    <a:cubicBezTo>
                      <a:pt x="43" y="786"/>
                      <a:pt x="43" y="786"/>
                      <a:pt x="43" y="786"/>
                    </a:cubicBezTo>
                    <a:cubicBezTo>
                      <a:pt x="44" y="787"/>
                      <a:pt x="44" y="787"/>
                      <a:pt x="44" y="787"/>
                    </a:cubicBezTo>
                    <a:cubicBezTo>
                      <a:pt x="44" y="786"/>
                      <a:pt x="44" y="786"/>
                      <a:pt x="44" y="786"/>
                    </a:cubicBezTo>
                    <a:cubicBezTo>
                      <a:pt x="43" y="786"/>
                      <a:pt x="43" y="786"/>
                      <a:pt x="43" y="786"/>
                    </a:cubicBezTo>
                    <a:cubicBezTo>
                      <a:pt x="44" y="787"/>
                      <a:pt x="44" y="787"/>
                      <a:pt x="44" y="787"/>
                    </a:cubicBezTo>
                    <a:cubicBezTo>
                      <a:pt x="44" y="786"/>
                      <a:pt x="44" y="786"/>
                      <a:pt x="44" y="786"/>
                    </a:cubicBezTo>
                    <a:cubicBezTo>
                      <a:pt x="44" y="787"/>
                      <a:pt x="44" y="787"/>
                      <a:pt x="44" y="787"/>
                    </a:cubicBezTo>
                    <a:cubicBezTo>
                      <a:pt x="44" y="786"/>
                      <a:pt x="44" y="786"/>
                      <a:pt x="44" y="786"/>
                    </a:cubicBezTo>
                    <a:cubicBezTo>
                      <a:pt x="44" y="786"/>
                      <a:pt x="44" y="786"/>
                      <a:pt x="44" y="786"/>
                    </a:cubicBezTo>
                    <a:cubicBezTo>
                      <a:pt x="44" y="787"/>
                      <a:pt x="44" y="787"/>
                      <a:pt x="44" y="787"/>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3" y="785"/>
                      <a:pt x="42" y="785"/>
                    </a:cubicBezTo>
                    <a:cubicBezTo>
                      <a:pt x="37" y="782"/>
                      <a:pt x="27" y="777"/>
                      <a:pt x="19" y="773"/>
                    </a:cubicBezTo>
                    <a:cubicBezTo>
                      <a:pt x="15" y="771"/>
                      <a:pt x="11" y="769"/>
                      <a:pt x="8" y="767"/>
                    </a:cubicBezTo>
                    <a:cubicBezTo>
                      <a:pt x="6" y="766"/>
                      <a:pt x="5" y="766"/>
                      <a:pt x="4" y="765"/>
                    </a:cubicBezTo>
                    <a:cubicBezTo>
                      <a:pt x="4" y="765"/>
                      <a:pt x="4" y="765"/>
                      <a:pt x="3" y="765"/>
                    </a:cubicBezTo>
                    <a:cubicBezTo>
                      <a:pt x="3" y="764"/>
                      <a:pt x="3" y="764"/>
                      <a:pt x="3" y="764"/>
                    </a:cubicBezTo>
                    <a:cubicBezTo>
                      <a:pt x="3" y="764"/>
                      <a:pt x="3" y="764"/>
                      <a:pt x="3" y="764"/>
                    </a:cubicBezTo>
                    <a:cubicBezTo>
                      <a:pt x="2" y="764"/>
                      <a:pt x="2" y="764"/>
                      <a:pt x="2" y="764"/>
                    </a:cubicBezTo>
                    <a:cubicBezTo>
                      <a:pt x="2" y="764"/>
                      <a:pt x="2" y="764"/>
                      <a:pt x="2" y="764"/>
                    </a:cubicBezTo>
                    <a:cubicBezTo>
                      <a:pt x="1" y="764"/>
                      <a:pt x="1" y="765"/>
                      <a:pt x="1" y="765"/>
                    </a:cubicBezTo>
                    <a:cubicBezTo>
                      <a:pt x="0" y="766"/>
                      <a:pt x="1" y="767"/>
                      <a:pt x="1" y="767"/>
                    </a:cubicBezTo>
                    <a:cubicBezTo>
                      <a:pt x="1" y="767"/>
                      <a:pt x="4" y="769"/>
                      <a:pt x="8" y="771"/>
                    </a:cubicBezTo>
                    <a:cubicBezTo>
                      <a:pt x="14" y="775"/>
                      <a:pt x="23" y="780"/>
                      <a:pt x="30" y="785"/>
                    </a:cubicBezTo>
                    <a:cubicBezTo>
                      <a:pt x="34" y="787"/>
                      <a:pt x="37" y="789"/>
                      <a:pt x="39" y="790"/>
                    </a:cubicBezTo>
                    <a:cubicBezTo>
                      <a:pt x="41" y="791"/>
                      <a:pt x="42" y="792"/>
                      <a:pt x="42" y="792"/>
                    </a:cubicBezTo>
                    <a:cubicBezTo>
                      <a:pt x="43" y="793"/>
                      <a:pt x="43" y="793"/>
                      <a:pt x="43" y="793"/>
                    </a:cubicBezTo>
                    <a:cubicBezTo>
                      <a:pt x="43" y="793"/>
                      <a:pt x="43" y="793"/>
                      <a:pt x="43" y="793"/>
                    </a:cubicBezTo>
                    <a:cubicBezTo>
                      <a:pt x="43" y="793"/>
                      <a:pt x="43" y="793"/>
                      <a:pt x="43" y="793"/>
                    </a:cubicBezTo>
                    <a:cubicBezTo>
                      <a:pt x="44" y="792"/>
                      <a:pt x="44" y="792"/>
                      <a:pt x="44" y="792"/>
                    </a:cubicBezTo>
                    <a:cubicBezTo>
                      <a:pt x="43" y="793"/>
                      <a:pt x="43" y="793"/>
                      <a:pt x="43" y="793"/>
                    </a:cubicBezTo>
                    <a:cubicBezTo>
                      <a:pt x="43" y="793"/>
                      <a:pt x="43" y="793"/>
                      <a:pt x="43" y="793"/>
                    </a:cubicBezTo>
                    <a:cubicBezTo>
                      <a:pt x="44" y="792"/>
                      <a:pt x="44" y="792"/>
                      <a:pt x="44" y="792"/>
                    </a:cubicBezTo>
                    <a:cubicBezTo>
                      <a:pt x="43" y="793"/>
                      <a:pt x="43" y="793"/>
                      <a:pt x="43" y="793"/>
                    </a:cubicBezTo>
                    <a:cubicBezTo>
                      <a:pt x="44" y="792"/>
                      <a:pt x="44" y="792"/>
                      <a:pt x="44" y="792"/>
                    </a:cubicBezTo>
                    <a:cubicBezTo>
                      <a:pt x="43" y="792"/>
                      <a:pt x="43" y="792"/>
                      <a:pt x="43" y="792"/>
                    </a:cubicBezTo>
                    <a:cubicBezTo>
                      <a:pt x="43" y="793"/>
                      <a:pt x="43" y="793"/>
                      <a:pt x="43" y="793"/>
                    </a:cubicBezTo>
                    <a:cubicBezTo>
                      <a:pt x="44" y="792"/>
                      <a:pt x="44" y="792"/>
                      <a:pt x="44" y="792"/>
                    </a:cubicBezTo>
                    <a:cubicBezTo>
                      <a:pt x="43" y="792"/>
                      <a:pt x="43" y="792"/>
                      <a:pt x="43" y="792"/>
                    </a:cubicBezTo>
                    <a:cubicBezTo>
                      <a:pt x="44" y="792"/>
                      <a:pt x="44" y="792"/>
                      <a:pt x="44" y="792"/>
                    </a:cubicBezTo>
                    <a:cubicBezTo>
                      <a:pt x="43" y="791"/>
                      <a:pt x="43" y="791"/>
                      <a:pt x="43" y="791"/>
                    </a:cubicBezTo>
                    <a:cubicBezTo>
                      <a:pt x="43" y="792"/>
                      <a:pt x="43" y="792"/>
                      <a:pt x="43" y="792"/>
                    </a:cubicBezTo>
                    <a:cubicBezTo>
                      <a:pt x="44" y="792"/>
                      <a:pt x="44" y="792"/>
                      <a:pt x="44" y="792"/>
                    </a:cubicBezTo>
                    <a:cubicBezTo>
                      <a:pt x="43" y="791"/>
                      <a:pt x="43" y="791"/>
                      <a:pt x="43" y="791"/>
                    </a:cubicBezTo>
                    <a:cubicBezTo>
                      <a:pt x="44" y="792"/>
                      <a:pt x="44" y="792"/>
                      <a:pt x="44" y="792"/>
                    </a:cubicBezTo>
                    <a:cubicBezTo>
                      <a:pt x="45" y="791"/>
                      <a:pt x="45" y="791"/>
                      <a:pt x="45" y="791"/>
                    </a:cubicBezTo>
                    <a:cubicBezTo>
                      <a:pt x="4" y="771"/>
                      <a:pt x="4" y="771"/>
                      <a:pt x="4" y="771"/>
                    </a:cubicBezTo>
                    <a:cubicBezTo>
                      <a:pt x="4" y="770"/>
                      <a:pt x="3" y="771"/>
                      <a:pt x="3" y="771"/>
                    </a:cubicBezTo>
                    <a:cubicBezTo>
                      <a:pt x="2" y="772"/>
                      <a:pt x="2" y="773"/>
                      <a:pt x="3" y="773"/>
                    </a:cubicBezTo>
                    <a:cubicBezTo>
                      <a:pt x="44" y="799"/>
                      <a:pt x="44" y="799"/>
                      <a:pt x="44" y="799"/>
                    </a:cubicBezTo>
                    <a:cubicBezTo>
                      <a:pt x="45" y="798"/>
                      <a:pt x="45" y="798"/>
                      <a:pt x="45" y="798"/>
                    </a:cubicBezTo>
                    <a:cubicBezTo>
                      <a:pt x="44" y="797"/>
                      <a:pt x="44" y="797"/>
                      <a:pt x="44" y="797"/>
                    </a:cubicBezTo>
                    <a:cubicBezTo>
                      <a:pt x="45" y="798"/>
                      <a:pt x="45" y="798"/>
                      <a:pt x="45" y="798"/>
                    </a:cubicBezTo>
                    <a:cubicBezTo>
                      <a:pt x="44" y="796"/>
                      <a:pt x="44" y="796"/>
                      <a:pt x="44" y="796"/>
                    </a:cubicBezTo>
                    <a:cubicBezTo>
                      <a:pt x="44" y="797"/>
                      <a:pt x="44" y="797"/>
                      <a:pt x="44" y="797"/>
                    </a:cubicBezTo>
                    <a:cubicBezTo>
                      <a:pt x="45" y="798"/>
                      <a:pt x="45" y="798"/>
                      <a:pt x="45" y="798"/>
                    </a:cubicBezTo>
                    <a:cubicBezTo>
                      <a:pt x="44" y="796"/>
                      <a:pt x="44" y="796"/>
                      <a:pt x="44" y="796"/>
                    </a:cubicBezTo>
                    <a:cubicBezTo>
                      <a:pt x="45" y="798"/>
                      <a:pt x="45" y="798"/>
                      <a:pt x="45" y="798"/>
                    </a:cubicBezTo>
                    <a:cubicBezTo>
                      <a:pt x="45" y="796"/>
                      <a:pt x="45" y="796"/>
                      <a:pt x="45" y="796"/>
                    </a:cubicBezTo>
                    <a:cubicBezTo>
                      <a:pt x="44" y="796"/>
                      <a:pt x="44" y="796"/>
                      <a:pt x="44" y="796"/>
                    </a:cubicBezTo>
                    <a:cubicBezTo>
                      <a:pt x="45" y="798"/>
                      <a:pt x="45" y="798"/>
                      <a:pt x="45" y="798"/>
                    </a:cubicBezTo>
                    <a:cubicBezTo>
                      <a:pt x="45" y="796"/>
                      <a:pt x="45" y="796"/>
                      <a:pt x="45" y="796"/>
                    </a:cubicBezTo>
                    <a:cubicBezTo>
                      <a:pt x="45" y="797"/>
                      <a:pt x="45" y="797"/>
                      <a:pt x="45" y="797"/>
                    </a:cubicBezTo>
                    <a:cubicBezTo>
                      <a:pt x="45" y="796"/>
                      <a:pt x="45" y="796"/>
                      <a:pt x="45" y="796"/>
                    </a:cubicBezTo>
                    <a:cubicBezTo>
                      <a:pt x="45" y="796"/>
                      <a:pt x="45" y="796"/>
                      <a:pt x="45" y="796"/>
                    </a:cubicBezTo>
                    <a:cubicBezTo>
                      <a:pt x="45" y="797"/>
                      <a:pt x="45" y="797"/>
                      <a:pt x="45" y="797"/>
                    </a:cubicBezTo>
                    <a:cubicBezTo>
                      <a:pt x="45" y="796"/>
                      <a:pt x="45" y="796"/>
                      <a:pt x="45" y="796"/>
                    </a:cubicBezTo>
                    <a:cubicBezTo>
                      <a:pt x="45" y="796"/>
                      <a:pt x="45" y="796"/>
                      <a:pt x="44" y="796"/>
                    </a:cubicBezTo>
                    <a:cubicBezTo>
                      <a:pt x="41" y="795"/>
                      <a:pt x="31" y="789"/>
                      <a:pt x="21" y="785"/>
                    </a:cubicBezTo>
                    <a:cubicBezTo>
                      <a:pt x="17" y="782"/>
                      <a:pt x="12" y="780"/>
                      <a:pt x="9" y="778"/>
                    </a:cubicBezTo>
                    <a:cubicBezTo>
                      <a:pt x="6" y="776"/>
                      <a:pt x="4" y="775"/>
                      <a:pt x="4" y="775"/>
                    </a:cubicBezTo>
                    <a:cubicBezTo>
                      <a:pt x="3" y="775"/>
                      <a:pt x="2" y="775"/>
                      <a:pt x="2" y="776"/>
                    </a:cubicBezTo>
                    <a:cubicBezTo>
                      <a:pt x="1" y="776"/>
                      <a:pt x="1" y="777"/>
                      <a:pt x="2" y="778"/>
                    </a:cubicBezTo>
                    <a:cubicBezTo>
                      <a:pt x="2" y="778"/>
                      <a:pt x="5" y="779"/>
                      <a:pt x="8" y="782"/>
                    </a:cubicBezTo>
                    <a:cubicBezTo>
                      <a:pt x="14" y="785"/>
                      <a:pt x="23" y="790"/>
                      <a:pt x="30" y="795"/>
                    </a:cubicBezTo>
                    <a:cubicBezTo>
                      <a:pt x="34" y="797"/>
                      <a:pt x="37" y="799"/>
                      <a:pt x="39" y="801"/>
                    </a:cubicBezTo>
                    <a:cubicBezTo>
                      <a:pt x="40" y="801"/>
                      <a:pt x="41" y="802"/>
                      <a:pt x="42" y="802"/>
                    </a:cubicBezTo>
                    <a:cubicBezTo>
                      <a:pt x="43" y="803"/>
                      <a:pt x="43" y="803"/>
                      <a:pt x="43" y="803"/>
                    </a:cubicBezTo>
                    <a:cubicBezTo>
                      <a:pt x="43" y="803"/>
                      <a:pt x="43" y="803"/>
                      <a:pt x="43" y="803"/>
                    </a:cubicBezTo>
                    <a:cubicBezTo>
                      <a:pt x="43" y="802"/>
                      <a:pt x="43" y="802"/>
                      <a:pt x="43" y="802"/>
                    </a:cubicBezTo>
                    <a:cubicBezTo>
                      <a:pt x="43" y="803"/>
                      <a:pt x="43" y="803"/>
                      <a:pt x="43" y="803"/>
                    </a:cubicBezTo>
                    <a:cubicBezTo>
                      <a:pt x="43" y="803"/>
                      <a:pt x="43" y="803"/>
                      <a:pt x="43" y="803"/>
                    </a:cubicBezTo>
                    <a:cubicBezTo>
                      <a:pt x="43" y="802"/>
                      <a:pt x="43" y="802"/>
                      <a:pt x="43" y="802"/>
                    </a:cubicBezTo>
                    <a:cubicBezTo>
                      <a:pt x="43" y="803"/>
                      <a:pt x="43" y="803"/>
                      <a:pt x="43" y="803"/>
                    </a:cubicBezTo>
                    <a:cubicBezTo>
                      <a:pt x="44" y="802"/>
                      <a:pt x="44" y="802"/>
                      <a:pt x="44" y="802"/>
                    </a:cubicBezTo>
                    <a:cubicBezTo>
                      <a:pt x="43" y="803"/>
                      <a:pt x="43" y="803"/>
                      <a:pt x="43" y="803"/>
                    </a:cubicBezTo>
                    <a:cubicBezTo>
                      <a:pt x="43" y="803"/>
                      <a:pt x="43" y="803"/>
                      <a:pt x="43" y="803"/>
                    </a:cubicBezTo>
                    <a:cubicBezTo>
                      <a:pt x="44" y="802"/>
                      <a:pt x="44" y="802"/>
                      <a:pt x="44" y="802"/>
                    </a:cubicBezTo>
                    <a:cubicBezTo>
                      <a:pt x="43" y="803"/>
                      <a:pt x="43" y="803"/>
                      <a:pt x="43" y="803"/>
                    </a:cubicBezTo>
                    <a:cubicBezTo>
                      <a:pt x="44" y="802"/>
                      <a:pt x="44" y="802"/>
                      <a:pt x="44" y="802"/>
                    </a:cubicBezTo>
                    <a:cubicBezTo>
                      <a:pt x="42" y="802"/>
                      <a:pt x="42" y="802"/>
                      <a:pt x="42" y="802"/>
                    </a:cubicBezTo>
                    <a:cubicBezTo>
                      <a:pt x="42" y="802"/>
                      <a:pt x="43" y="803"/>
                      <a:pt x="43" y="803"/>
                    </a:cubicBezTo>
                    <a:cubicBezTo>
                      <a:pt x="44" y="802"/>
                      <a:pt x="44" y="802"/>
                      <a:pt x="44" y="802"/>
                    </a:cubicBezTo>
                    <a:cubicBezTo>
                      <a:pt x="42" y="802"/>
                      <a:pt x="42" y="802"/>
                      <a:pt x="42" y="802"/>
                    </a:cubicBezTo>
                    <a:cubicBezTo>
                      <a:pt x="44" y="802"/>
                      <a:pt x="44" y="802"/>
                      <a:pt x="44" y="802"/>
                    </a:cubicBezTo>
                    <a:cubicBezTo>
                      <a:pt x="43" y="801"/>
                      <a:pt x="43" y="801"/>
                      <a:pt x="43" y="801"/>
                    </a:cubicBezTo>
                    <a:cubicBezTo>
                      <a:pt x="44" y="802"/>
                      <a:pt x="44" y="802"/>
                      <a:pt x="44" y="802"/>
                    </a:cubicBezTo>
                    <a:cubicBezTo>
                      <a:pt x="43" y="801"/>
                      <a:pt x="43" y="801"/>
                      <a:pt x="43" y="801"/>
                    </a:cubicBezTo>
                    <a:cubicBezTo>
                      <a:pt x="43" y="801"/>
                      <a:pt x="43" y="801"/>
                      <a:pt x="43" y="801"/>
                    </a:cubicBezTo>
                    <a:cubicBezTo>
                      <a:pt x="44" y="802"/>
                      <a:pt x="44" y="802"/>
                      <a:pt x="44" y="802"/>
                    </a:cubicBezTo>
                    <a:cubicBezTo>
                      <a:pt x="43" y="801"/>
                      <a:pt x="43" y="801"/>
                      <a:pt x="43" y="801"/>
                    </a:cubicBezTo>
                    <a:cubicBezTo>
                      <a:pt x="44" y="802"/>
                      <a:pt x="44" y="802"/>
                      <a:pt x="44" y="802"/>
                    </a:cubicBezTo>
                    <a:cubicBezTo>
                      <a:pt x="44" y="801"/>
                      <a:pt x="44" y="801"/>
                      <a:pt x="44" y="801"/>
                    </a:cubicBezTo>
                    <a:cubicBezTo>
                      <a:pt x="43" y="801"/>
                      <a:pt x="43" y="801"/>
                      <a:pt x="43" y="801"/>
                    </a:cubicBezTo>
                    <a:cubicBezTo>
                      <a:pt x="44" y="802"/>
                      <a:pt x="44" y="802"/>
                      <a:pt x="44" y="802"/>
                    </a:cubicBezTo>
                    <a:cubicBezTo>
                      <a:pt x="44" y="801"/>
                      <a:pt x="44" y="801"/>
                      <a:pt x="44" y="801"/>
                    </a:cubicBezTo>
                    <a:cubicBezTo>
                      <a:pt x="44" y="802"/>
                      <a:pt x="44" y="802"/>
                      <a:pt x="44" y="802"/>
                    </a:cubicBezTo>
                    <a:cubicBezTo>
                      <a:pt x="44" y="801"/>
                      <a:pt x="44" y="801"/>
                      <a:pt x="44" y="801"/>
                    </a:cubicBezTo>
                    <a:cubicBezTo>
                      <a:pt x="44" y="801"/>
                      <a:pt x="44" y="801"/>
                      <a:pt x="44" y="801"/>
                    </a:cubicBezTo>
                    <a:cubicBezTo>
                      <a:pt x="44" y="802"/>
                      <a:pt x="44" y="802"/>
                      <a:pt x="44" y="802"/>
                    </a:cubicBezTo>
                    <a:cubicBezTo>
                      <a:pt x="44" y="801"/>
                      <a:pt x="44" y="801"/>
                      <a:pt x="44" y="801"/>
                    </a:cubicBezTo>
                    <a:cubicBezTo>
                      <a:pt x="44" y="801"/>
                      <a:pt x="44" y="801"/>
                      <a:pt x="44" y="801"/>
                    </a:cubicBezTo>
                    <a:cubicBezTo>
                      <a:pt x="44" y="800"/>
                      <a:pt x="43" y="800"/>
                      <a:pt x="42" y="799"/>
                    </a:cubicBezTo>
                    <a:cubicBezTo>
                      <a:pt x="37" y="797"/>
                      <a:pt x="28" y="793"/>
                      <a:pt x="20" y="789"/>
                    </a:cubicBezTo>
                    <a:cubicBezTo>
                      <a:pt x="16" y="787"/>
                      <a:pt x="12" y="785"/>
                      <a:pt x="9" y="783"/>
                    </a:cubicBezTo>
                    <a:cubicBezTo>
                      <a:pt x="8" y="783"/>
                      <a:pt x="7" y="782"/>
                      <a:pt x="6" y="782"/>
                    </a:cubicBezTo>
                    <a:cubicBezTo>
                      <a:pt x="5" y="782"/>
                      <a:pt x="5" y="781"/>
                      <a:pt x="5" y="781"/>
                    </a:cubicBezTo>
                    <a:cubicBezTo>
                      <a:pt x="4" y="781"/>
                      <a:pt x="4" y="781"/>
                      <a:pt x="4" y="781"/>
                    </a:cubicBezTo>
                    <a:cubicBezTo>
                      <a:pt x="4" y="781"/>
                      <a:pt x="4" y="781"/>
                      <a:pt x="4" y="781"/>
                    </a:cubicBezTo>
                    <a:cubicBezTo>
                      <a:pt x="3" y="781"/>
                      <a:pt x="3" y="781"/>
                      <a:pt x="3" y="781"/>
                    </a:cubicBezTo>
                    <a:cubicBezTo>
                      <a:pt x="3" y="781"/>
                      <a:pt x="3" y="781"/>
                      <a:pt x="2" y="782"/>
                    </a:cubicBezTo>
                    <a:cubicBezTo>
                      <a:pt x="2" y="782"/>
                      <a:pt x="2" y="782"/>
                      <a:pt x="2" y="783"/>
                    </a:cubicBezTo>
                    <a:cubicBezTo>
                      <a:pt x="2" y="783"/>
                      <a:pt x="2" y="784"/>
                      <a:pt x="3" y="784"/>
                    </a:cubicBezTo>
                    <a:cubicBezTo>
                      <a:pt x="3" y="784"/>
                      <a:pt x="5" y="785"/>
                      <a:pt x="9" y="788"/>
                    </a:cubicBezTo>
                    <a:cubicBezTo>
                      <a:pt x="15" y="791"/>
                      <a:pt x="23" y="796"/>
                      <a:pt x="30" y="800"/>
                    </a:cubicBezTo>
                    <a:cubicBezTo>
                      <a:pt x="34" y="803"/>
                      <a:pt x="37" y="805"/>
                      <a:pt x="39" y="806"/>
                    </a:cubicBezTo>
                    <a:cubicBezTo>
                      <a:pt x="41" y="807"/>
                      <a:pt x="41" y="808"/>
                      <a:pt x="42" y="808"/>
                    </a:cubicBezTo>
                    <a:cubicBezTo>
                      <a:pt x="43" y="808"/>
                      <a:pt x="43" y="808"/>
                      <a:pt x="43" y="808"/>
                    </a:cubicBezTo>
                    <a:cubicBezTo>
                      <a:pt x="43" y="809"/>
                      <a:pt x="43" y="809"/>
                      <a:pt x="43" y="809"/>
                    </a:cubicBezTo>
                    <a:cubicBezTo>
                      <a:pt x="43" y="808"/>
                      <a:pt x="43" y="808"/>
                      <a:pt x="43" y="808"/>
                    </a:cubicBezTo>
                    <a:cubicBezTo>
                      <a:pt x="43" y="808"/>
                      <a:pt x="43" y="808"/>
                      <a:pt x="43" y="808"/>
                    </a:cubicBezTo>
                    <a:cubicBezTo>
                      <a:pt x="43" y="809"/>
                      <a:pt x="43" y="809"/>
                      <a:pt x="43" y="809"/>
                    </a:cubicBezTo>
                    <a:cubicBezTo>
                      <a:pt x="43" y="808"/>
                      <a:pt x="43" y="808"/>
                      <a:pt x="43" y="808"/>
                    </a:cubicBezTo>
                    <a:cubicBezTo>
                      <a:pt x="43" y="808"/>
                      <a:pt x="43" y="808"/>
                      <a:pt x="43" y="808"/>
                    </a:cubicBezTo>
                    <a:cubicBezTo>
                      <a:pt x="44" y="808"/>
                      <a:pt x="44" y="808"/>
                      <a:pt x="44" y="808"/>
                    </a:cubicBezTo>
                    <a:cubicBezTo>
                      <a:pt x="42" y="808"/>
                      <a:pt x="42" y="808"/>
                      <a:pt x="42" y="808"/>
                    </a:cubicBezTo>
                    <a:cubicBezTo>
                      <a:pt x="42" y="808"/>
                      <a:pt x="43" y="808"/>
                      <a:pt x="43" y="808"/>
                    </a:cubicBezTo>
                    <a:cubicBezTo>
                      <a:pt x="44" y="808"/>
                      <a:pt x="44" y="808"/>
                      <a:pt x="44" y="808"/>
                    </a:cubicBezTo>
                    <a:cubicBezTo>
                      <a:pt x="42" y="808"/>
                      <a:pt x="42" y="808"/>
                      <a:pt x="42" y="808"/>
                    </a:cubicBezTo>
                    <a:cubicBezTo>
                      <a:pt x="44" y="808"/>
                      <a:pt x="44" y="808"/>
                      <a:pt x="44" y="808"/>
                    </a:cubicBezTo>
                    <a:cubicBezTo>
                      <a:pt x="43" y="807"/>
                      <a:pt x="43" y="807"/>
                      <a:pt x="43" y="807"/>
                    </a:cubicBezTo>
                    <a:cubicBezTo>
                      <a:pt x="42" y="808"/>
                      <a:pt x="42" y="808"/>
                      <a:pt x="42" y="808"/>
                    </a:cubicBezTo>
                    <a:cubicBezTo>
                      <a:pt x="44" y="808"/>
                      <a:pt x="44" y="808"/>
                      <a:pt x="44" y="808"/>
                    </a:cubicBezTo>
                    <a:cubicBezTo>
                      <a:pt x="43" y="807"/>
                      <a:pt x="43" y="807"/>
                      <a:pt x="43" y="807"/>
                    </a:cubicBezTo>
                    <a:cubicBezTo>
                      <a:pt x="44" y="808"/>
                      <a:pt x="44" y="808"/>
                      <a:pt x="44" y="808"/>
                    </a:cubicBezTo>
                    <a:cubicBezTo>
                      <a:pt x="45" y="806"/>
                      <a:pt x="45" y="806"/>
                      <a:pt x="45" y="806"/>
                    </a:cubicBezTo>
                    <a:cubicBezTo>
                      <a:pt x="2" y="786"/>
                      <a:pt x="2" y="786"/>
                      <a:pt x="2" y="786"/>
                    </a:cubicBezTo>
                    <a:cubicBezTo>
                      <a:pt x="2" y="786"/>
                      <a:pt x="1" y="786"/>
                      <a:pt x="0" y="787"/>
                    </a:cubicBezTo>
                    <a:cubicBezTo>
                      <a:pt x="0" y="788"/>
                      <a:pt x="0" y="788"/>
                      <a:pt x="1" y="789"/>
                    </a:cubicBezTo>
                    <a:cubicBezTo>
                      <a:pt x="45" y="816"/>
                      <a:pt x="45" y="816"/>
                      <a:pt x="45" y="816"/>
                    </a:cubicBezTo>
                    <a:cubicBezTo>
                      <a:pt x="45" y="815"/>
                      <a:pt x="45" y="815"/>
                      <a:pt x="45" y="815"/>
                    </a:cubicBezTo>
                    <a:cubicBezTo>
                      <a:pt x="46" y="814"/>
                      <a:pt x="46" y="814"/>
                      <a:pt x="46" y="814"/>
                    </a:cubicBezTo>
                    <a:cubicBezTo>
                      <a:pt x="46" y="814"/>
                      <a:pt x="36" y="808"/>
                      <a:pt x="25" y="803"/>
                    </a:cubicBezTo>
                    <a:cubicBezTo>
                      <a:pt x="20" y="800"/>
                      <a:pt x="15" y="798"/>
                      <a:pt x="10" y="796"/>
                    </a:cubicBezTo>
                    <a:cubicBezTo>
                      <a:pt x="8" y="795"/>
                      <a:pt x="6" y="794"/>
                      <a:pt x="5" y="793"/>
                    </a:cubicBezTo>
                    <a:cubicBezTo>
                      <a:pt x="4" y="793"/>
                      <a:pt x="4" y="793"/>
                      <a:pt x="3" y="793"/>
                    </a:cubicBezTo>
                    <a:cubicBezTo>
                      <a:pt x="3" y="793"/>
                      <a:pt x="2" y="793"/>
                      <a:pt x="2" y="792"/>
                    </a:cubicBezTo>
                    <a:cubicBezTo>
                      <a:pt x="1" y="793"/>
                      <a:pt x="1" y="793"/>
                      <a:pt x="1" y="793"/>
                    </a:cubicBezTo>
                    <a:cubicBezTo>
                      <a:pt x="1" y="793"/>
                      <a:pt x="1" y="793"/>
                      <a:pt x="0" y="793"/>
                    </a:cubicBezTo>
                    <a:cubicBezTo>
                      <a:pt x="0" y="794"/>
                      <a:pt x="0" y="795"/>
                      <a:pt x="1" y="795"/>
                    </a:cubicBezTo>
                    <a:cubicBezTo>
                      <a:pt x="44" y="822"/>
                      <a:pt x="44" y="822"/>
                      <a:pt x="44" y="822"/>
                    </a:cubicBezTo>
                    <a:cubicBezTo>
                      <a:pt x="45" y="821"/>
                      <a:pt x="45" y="821"/>
                      <a:pt x="45" y="821"/>
                    </a:cubicBezTo>
                    <a:cubicBezTo>
                      <a:pt x="46" y="820"/>
                      <a:pt x="46" y="820"/>
                      <a:pt x="46" y="820"/>
                    </a:cubicBezTo>
                    <a:cubicBezTo>
                      <a:pt x="46" y="820"/>
                      <a:pt x="36" y="815"/>
                      <a:pt x="26" y="810"/>
                    </a:cubicBezTo>
                    <a:cubicBezTo>
                      <a:pt x="20" y="807"/>
                      <a:pt x="15" y="804"/>
                      <a:pt x="11" y="802"/>
                    </a:cubicBezTo>
                    <a:cubicBezTo>
                      <a:pt x="9" y="801"/>
                      <a:pt x="7" y="801"/>
                      <a:pt x="6" y="800"/>
                    </a:cubicBezTo>
                    <a:cubicBezTo>
                      <a:pt x="5" y="800"/>
                      <a:pt x="4" y="799"/>
                      <a:pt x="4" y="799"/>
                    </a:cubicBezTo>
                    <a:cubicBezTo>
                      <a:pt x="3" y="799"/>
                      <a:pt x="3" y="799"/>
                      <a:pt x="2" y="799"/>
                    </a:cubicBezTo>
                    <a:cubicBezTo>
                      <a:pt x="2" y="799"/>
                      <a:pt x="2" y="799"/>
                      <a:pt x="2" y="799"/>
                    </a:cubicBezTo>
                    <a:cubicBezTo>
                      <a:pt x="1" y="799"/>
                      <a:pt x="1" y="799"/>
                      <a:pt x="1" y="800"/>
                    </a:cubicBezTo>
                    <a:cubicBezTo>
                      <a:pt x="2" y="801"/>
                      <a:pt x="2" y="801"/>
                      <a:pt x="2" y="801"/>
                    </a:cubicBezTo>
                    <a:cubicBezTo>
                      <a:pt x="1" y="800"/>
                      <a:pt x="1" y="800"/>
                      <a:pt x="1" y="800"/>
                    </a:cubicBezTo>
                    <a:cubicBezTo>
                      <a:pt x="1" y="801"/>
                      <a:pt x="1" y="801"/>
                      <a:pt x="1" y="801"/>
                    </a:cubicBezTo>
                    <a:cubicBezTo>
                      <a:pt x="1" y="801"/>
                      <a:pt x="1" y="801"/>
                      <a:pt x="1" y="801"/>
                    </a:cubicBezTo>
                    <a:cubicBezTo>
                      <a:pt x="1" y="802"/>
                      <a:pt x="1" y="802"/>
                      <a:pt x="2" y="802"/>
                    </a:cubicBezTo>
                    <a:cubicBezTo>
                      <a:pt x="3" y="804"/>
                      <a:pt x="7" y="806"/>
                      <a:pt x="11" y="808"/>
                    </a:cubicBezTo>
                    <a:cubicBezTo>
                      <a:pt x="17" y="812"/>
                      <a:pt x="25" y="817"/>
                      <a:pt x="32" y="820"/>
                    </a:cubicBezTo>
                    <a:cubicBezTo>
                      <a:pt x="35" y="822"/>
                      <a:pt x="38" y="824"/>
                      <a:pt x="40" y="825"/>
                    </a:cubicBezTo>
                    <a:cubicBezTo>
                      <a:pt x="41" y="826"/>
                      <a:pt x="42" y="827"/>
                      <a:pt x="42"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4" y="827"/>
                      <a:pt x="44" y="827"/>
                      <a:pt x="44" y="827"/>
                    </a:cubicBezTo>
                    <a:cubicBezTo>
                      <a:pt x="42" y="827"/>
                      <a:pt x="42" y="827"/>
                      <a:pt x="42" y="827"/>
                    </a:cubicBezTo>
                    <a:cubicBezTo>
                      <a:pt x="42" y="827"/>
                      <a:pt x="43" y="827"/>
                      <a:pt x="43" y="827"/>
                    </a:cubicBezTo>
                    <a:cubicBezTo>
                      <a:pt x="44" y="827"/>
                      <a:pt x="44" y="827"/>
                      <a:pt x="44" y="827"/>
                    </a:cubicBezTo>
                    <a:cubicBezTo>
                      <a:pt x="42" y="827"/>
                      <a:pt x="42" y="827"/>
                      <a:pt x="42" y="827"/>
                    </a:cubicBezTo>
                    <a:cubicBezTo>
                      <a:pt x="44" y="827"/>
                      <a:pt x="44" y="827"/>
                      <a:pt x="44" y="827"/>
                    </a:cubicBezTo>
                    <a:cubicBezTo>
                      <a:pt x="43" y="826"/>
                      <a:pt x="43" y="826"/>
                      <a:pt x="43" y="826"/>
                    </a:cubicBezTo>
                    <a:cubicBezTo>
                      <a:pt x="42" y="827"/>
                      <a:pt x="42" y="827"/>
                      <a:pt x="42" y="827"/>
                    </a:cubicBezTo>
                    <a:cubicBezTo>
                      <a:pt x="44" y="827"/>
                      <a:pt x="44" y="827"/>
                      <a:pt x="44" y="827"/>
                    </a:cubicBezTo>
                    <a:cubicBezTo>
                      <a:pt x="43" y="826"/>
                      <a:pt x="43" y="826"/>
                      <a:pt x="43" y="826"/>
                    </a:cubicBezTo>
                    <a:cubicBezTo>
                      <a:pt x="44" y="827"/>
                      <a:pt x="44" y="827"/>
                      <a:pt x="44" y="827"/>
                    </a:cubicBezTo>
                    <a:cubicBezTo>
                      <a:pt x="44" y="825"/>
                      <a:pt x="44" y="825"/>
                      <a:pt x="44" y="825"/>
                    </a:cubicBezTo>
                    <a:cubicBezTo>
                      <a:pt x="44" y="825"/>
                      <a:pt x="35" y="821"/>
                      <a:pt x="24" y="816"/>
                    </a:cubicBezTo>
                    <a:cubicBezTo>
                      <a:pt x="19" y="814"/>
                      <a:pt x="14" y="811"/>
                      <a:pt x="10" y="810"/>
                    </a:cubicBezTo>
                    <a:cubicBezTo>
                      <a:pt x="8" y="809"/>
                      <a:pt x="7" y="808"/>
                      <a:pt x="5" y="807"/>
                    </a:cubicBezTo>
                    <a:cubicBezTo>
                      <a:pt x="5" y="807"/>
                      <a:pt x="4" y="807"/>
                      <a:pt x="4" y="807"/>
                    </a:cubicBezTo>
                    <a:cubicBezTo>
                      <a:pt x="3" y="807"/>
                      <a:pt x="3" y="807"/>
                      <a:pt x="3" y="807"/>
                    </a:cubicBezTo>
                    <a:cubicBezTo>
                      <a:pt x="3" y="807"/>
                      <a:pt x="3" y="807"/>
                      <a:pt x="3" y="807"/>
                    </a:cubicBezTo>
                    <a:cubicBezTo>
                      <a:pt x="2" y="807"/>
                      <a:pt x="2" y="807"/>
                      <a:pt x="2" y="807"/>
                    </a:cubicBezTo>
                    <a:cubicBezTo>
                      <a:pt x="2" y="807"/>
                      <a:pt x="2" y="807"/>
                      <a:pt x="1" y="807"/>
                    </a:cubicBezTo>
                    <a:cubicBezTo>
                      <a:pt x="1" y="808"/>
                      <a:pt x="1" y="809"/>
                      <a:pt x="2" y="809"/>
                    </a:cubicBezTo>
                    <a:cubicBezTo>
                      <a:pt x="44" y="836"/>
                      <a:pt x="44" y="836"/>
                      <a:pt x="44" y="836"/>
                    </a:cubicBezTo>
                    <a:cubicBezTo>
                      <a:pt x="45" y="834"/>
                      <a:pt x="45" y="834"/>
                      <a:pt x="45" y="834"/>
                    </a:cubicBezTo>
                    <a:cubicBezTo>
                      <a:pt x="43" y="833"/>
                      <a:pt x="43" y="833"/>
                      <a:pt x="43" y="833"/>
                    </a:cubicBezTo>
                    <a:cubicBezTo>
                      <a:pt x="45" y="834"/>
                      <a:pt x="45" y="834"/>
                      <a:pt x="45" y="834"/>
                    </a:cubicBezTo>
                    <a:cubicBezTo>
                      <a:pt x="44" y="833"/>
                      <a:pt x="44" y="833"/>
                      <a:pt x="44" y="833"/>
                    </a:cubicBezTo>
                    <a:cubicBezTo>
                      <a:pt x="44" y="833"/>
                      <a:pt x="44" y="833"/>
                      <a:pt x="43" y="833"/>
                    </a:cubicBezTo>
                    <a:cubicBezTo>
                      <a:pt x="45" y="834"/>
                      <a:pt x="45" y="834"/>
                      <a:pt x="45" y="834"/>
                    </a:cubicBezTo>
                    <a:cubicBezTo>
                      <a:pt x="44" y="833"/>
                      <a:pt x="44" y="833"/>
                      <a:pt x="44" y="833"/>
                    </a:cubicBezTo>
                    <a:cubicBezTo>
                      <a:pt x="44" y="834"/>
                      <a:pt x="44" y="834"/>
                      <a:pt x="44" y="834"/>
                    </a:cubicBezTo>
                    <a:cubicBezTo>
                      <a:pt x="44" y="833"/>
                      <a:pt x="44" y="833"/>
                      <a:pt x="44" y="833"/>
                    </a:cubicBezTo>
                    <a:cubicBezTo>
                      <a:pt x="44" y="833"/>
                      <a:pt x="44" y="833"/>
                      <a:pt x="44" y="833"/>
                    </a:cubicBezTo>
                    <a:cubicBezTo>
                      <a:pt x="44" y="834"/>
                      <a:pt x="44" y="834"/>
                      <a:pt x="44" y="834"/>
                    </a:cubicBezTo>
                    <a:cubicBezTo>
                      <a:pt x="44" y="833"/>
                      <a:pt x="44" y="833"/>
                      <a:pt x="44" y="833"/>
                    </a:cubicBezTo>
                    <a:cubicBezTo>
                      <a:pt x="44" y="834"/>
                      <a:pt x="44" y="834"/>
                      <a:pt x="44" y="834"/>
                    </a:cubicBezTo>
                    <a:cubicBezTo>
                      <a:pt x="45" y="833"/>
                      <a:pt x="45" y="833"/>
                      <a:pt x="45" y="833"/>
                    </a:cubicBezTo>
                    <a:cubicBezTo>
                      <a:pt x="44" y="833"/>
                      <a:pt x="44" y="833"/>
                      <a:pt x="44" y="833"/>
                    </a:cubicBezTo>
                    <a:cubicBezTo>
                      <a:pt x="44" y="834"/>
                      <a:pt x="44" y="834"/>
                      <a:pt x="44" y="834"/>
                    </a:cubicBezTo>
                    <a:cubicBezTo>
                      <a:pt x="45" y="833"/>
                      <a:pt x="45" y="833"/>
                      <a:pt x="45" y="833"/>
                    </a:cubicBezTo>
                    <a:cubicBezTo>
                      <a:pt x="45" y="833"/>
                      <a:pt x="44" y="832"/>
                      <a:pt x="42" y="832"/>
                    </a:cubicBezTo>
                    <a:cubicBezTo>
                      <a:pt x="38" y="830"/>
                      <a:pt x="28" y="826"/>
                      <a:pt x="20" y="822"/>
                    </a:cubicBezTo>
                    <a:cubicBezTo>
                      <a:pt x="16" y="820"/>
                      <a:pt x="12" y="818"/>
                      <a:pt x="9" y="817"/>
                    </a:cubicBezTo>
                    <a:cubicBezTo>
                      <a:pt x="7" y="816"/>
                      <a:pt x="6" y="815"/>
                      <a:pt x="5" y="815"/>
                    </a:cubicBezTo>
                    <a:cubicBezTo>
                      <a:pt x="5" y="815"/>
                      <a:pt x="4" y="815"/>
                      <a:pt x="4" y="814"/>
                    </a:cubicBezTo>
                    <a:cubicBezTo>
                      <a:pt x="4" y="814"/>
                      <a:pt x="4" y="814"/>
                      <a:pt x="4" y="814"/>
                    </a:cubicBezTo>
                    <a:cubicBezTo>
                      <a:pt x="4" y="814"/>
                      <a:pt x="4" y="814"/>
                      <a:pt x="4" y="814"/>
                    </a:cubicBezTo>
                    <a:cubicBezTo>
                      <a:pt x="3" y="814"/>
                      <a:pt x="3" y="814"/>
                      <a:pt x="3" y="814"/>
                    </a:cubicBezTo>
                    <a:cubicBezTo>
                      <a:pt x="3" y="814"/>
                      <a:pt x="3" y="814"/>
                      <a:pt x="3" y="814"/>
                    </a:cubicBezTo>
                    <a:cubicBezTo>
                      <a:pt x="2" y="814"/>
                      <a:pt x="2" y="814"/>
                      <a:pt x="2" y="815"/>
                    </a:cubicBezTo>
                    <a:cubicBezTo>
                      <a:pt x="2" y="815"/>
                      <a:pt x="2" y="816"/>
                      <a:pt x="2" y="816"/>
                    </a:cubicBezTo>
                    <a:cubicBezTo>
                      <a:pt x="2" y="816"/>
                      <a:pt x="2" y="817"/>
                      <a:pt x="2" y="817"/>
                    </a:cubicBezTo>
                    <a:cubicBezTo>
                      <a:pt x="2" y="817"/>
                      <a:pt x="5" y="819"/>
                      <a:pt x="9" y="821"/>
                    </a:cubicBezTo>
                    <a:cubicBezTo>
                      <a:pt x="15" y="824"/>
                      <a:pt x="24" y="830"/>
                      <a:pt x="31" y="834"/>
                    </a:cubicBezTo>
                    <a:cubicBezTo>
                      <a:pt x="35" y="837"/>
                      <a:pt x="38" y="839"/>
                      <a:pt x="40" y="840"/>
                    </a:cubicBezTo>
                    <a:cubicBezTo>
                      <a:pt x="42" y="841"/>
                      <a:pt x="43" y="842"/>
                      <a:pt x="43" y="842"/>
                    </a:cubicBezTo>
                    <a:cubicBezTo>
                      <a:pt x="44" y="843"/>
                      <a:pt x="44" y="843"/>
                      <a:pt x="44" y="843"/>
                    </a:cubicBezTo>
                    <a:cubicBezTo>
                      <a:pt x="44" y="843"/>
                      <a:pt x="44" y="843"/>
                      <a:pt x="44" y="843"/>
                    </a:cubicBezTo>
                    <a:cubicBezTo>
                      <a:pt x="44" y="843"/>
                      <a:pt x="44" y="843"/>
                      <a:pt x="44" y="843"/>
                    </a:cubicBezTo>
                    <a:cubicBezTo>
                      <a:pt x="45" y="842"/>
                      <a:pt x="45" y="842"/>
                      <a:pt x="45" y="842"/>
                    </a:cubicBezTo>
                    <a:cubicBezTo>
                      <a:pt x="44" y="843"/>
                      <a:pt x="44" y="843"/>
                      <a:pt x="44" y="843"/>
                    </a:cubicBezTo>
                    <a:cubicBezTo>
                      <a:pt x="44" y="843"/>
                      <a:pt x="44" y="843"/>
                      <a:pt x="44" y="843"/>
                    </a:cubicBezTo>
                    <a:cubicBezTo>
                      <a:pt x="45" y="842"/>
                      <a:pt x="45" y="842"/>
                      <a:pt x="45" y="842"/>
                    </a:cubicBezTo>
                    <a:cubicBezTo>
                      <a:pt x="44" y="843"/>
                      <a:pt x="44" y="843"/>
                      <a:pt x="44" y="843"/>
                    </a:cubicBezTo>
                    <a:cubicBezTo>
                      <a:pt x="45" y="842"/>
                      <a:pt x="45" y="842"/>
                      <a:pt x="45" y="842"/>
                    </a:cubicBezTo>
                    <a:cubicBezTo>
                      <a:pt x="44" y="842"/>
                      <a:pt x="44" y="842"/>
                      <a:pt x="44" y="842"/>
                    </a:cubicBezTo>
                    <a:cubicBezTo>
                      <a:pt x="44" y="843"/>
                      <a:pt x="44" y="843"/>
                      <a:pt x="44" y="843"/>
                    </a:cubicBezTo>
                    <a:cubicBezTo>
                      <a:pt x="45" y="842"/>
                      <a:pt x="45" y="842"/>
                      <a:pt x="45" y="842"/>
                    </a:cubicBezTo>
                    <a:cubicBezTo>
                      <a:pt x="44" y="842"/>
                      <a:pt x="44" y="842"/>
                      <a:pt x="44" y="842"/>
                    </a:cubicBezTo>
                    <a:cubicBezTo>
                      <a:pt x="45" y="842"/>
                      <a:pt x="45" y="842"/>
                      <a:pt x="45" y="842"/>
                    </a:cubicBezTo>
                    <a:cubicBezTo>
                      <a:pt x="44" y="841"/>
                      <a:pt x="44" y="841"/>
                      <a:pt x="44" y="841"/>
                    </a:cubicBezTo>
                    <a:cubicBezTo>
                      <a:pt x="44" y="842"/>
                      <a:pt x="44" y="842"/>
                      <a:pt x="44" y="842"/>
                    </a:cubicBezTo>
                    <a:cubicBezTo>
                      <a:pt x="45" y="842"/>
                      <a:pt x="45" y="842"/>
                      <a:pt x="45" y="842"/>
                    </a:cubicBezTo>
                    <a:cubicBezTo>
                      <a:pt x="44" y="841"/>
                      <a:pt x="44" y="841"/>
                      <a:pt x="44" y="841"/>
                    </a:cubicBezTo>
                    <a:cubicBezTo>
                      <a:pt x="45" y="842"/>
                      <a:pt x="45" y="842"/>
                      <a:pt x="45" y="842"/>
                    </a:cubicBezTo>
                    <a:cubicBezTo>
                      <a:pt x="46" y="840"/>
                      <a:pt x="46" y="840"/>
                      <a:pt x="46" y="840"/>
                    </a:cubicBezTo>
                    <a:cubicBezTo>
                      <a:pt x="4" y="822"/>
                      <a:pt x="4" y="822"/>
                      <a:pt x="4" y="822"/>
                    </a:cubicBezTo>
                    <a:cubicBezTo>
                      <a:pt x="4" y="822"/>
                      <a:pt x="3" y="822"/>
                      <a:pt x="2" y="822"/>
                    </a:cubicBezTo>
                    <a:cubicBezTo>
                      <a:pt x="2" y="823"/>
                      <a:pt x="2" y="823"/>
                      <a:pt x="2" y="823"/>
                    </a:cubicBezTo>
                    <a:cubicBezTo>
                      <a:pt x="2" y="824"/>
                      <a:pt x="2" y="824"/>
                      <a:pt x="2" y="824"/>
                    </a:cubicBezTo>
                    <a:cubicBezTo>
                      <a:pt x="3" y="825"/>
                      <a:pt x="3" y="825"/>
                      <a:pt x="3" y="825"/>
                    </a:cubicBezTo>
                    <a:cubicBezTo>
                      <a:pt x="3" y="825"/>
                      <a:pt x="4" y="826"/>
                      <a:pt x="6" y="827"/>
                    </a:cubicBezTo>
                    <a:cubicBezTo>
                      <a:pt x="15" y="833"/>
                      <a:pt x="44" y="850"/>
                      <a:pt x="44" y="850"/>
                    </a:cubicBezTo>
                    <a:cubicBezTo>
                      <a:pt x="45" y="849"/>
                      <a:pt x="45" y="849"/>
                      <a:pt x="45" y="849"/>
                    </a:cubicBezTo>
                    <a:cubicBezTo>
                      <a:pt x="43" y="848"/>
                      <a:pt x="43" y="848"/>
                      <a:pt x="43" y="848"/>
                    </a:cubicBezTo>
                    <a:cubicBezTo>
                      <a:pt x="44" y="849"/>
                      <a:pt x="44" y="849"/>
                      <a:pt x="44" y="849"/>
                    </a:cubicBezTo>
                    <a:cubicBezTo>
                      <a:pt x="44" y="848"/>
                      <a:pt x="44" y="848"/>
                      <a:pt x="44" y="848"/>
                    </a:cubicBezTo>
                    <a:cubicBezTo>
                      <a:pt x="44" y="848"/>
                      <a:pt x="44" y="848"/>
                      <a:pt x="43" y="848"/>
                    </a:cubicBezTo>
                    <a:cubicBezTo>
                      <a:pt x="44" y="849"/>
                      <a:pt x="44" y="849"/>
                      <a:pt x="44" y="849"/>
                    </a:cubicBezTo>
                    <a:cubicBezTo>
                      <a:pt x="44" y="848"/>
                      <a:pt x="44" y="848"/>
                      <a:pt x="44" y="848"/>
                    </a:cubicBezTo>
                    <a:cubicBezTo>
                      <a:pt x="44" y="849"/>
                      <a:pt x="44" y="849"/>
                      <a:pt x="44" y="849"/>
                    </a:cubicBezTo>
                    <a:cubicBezTo>
                      <a:pt x="44" y="848"/>
                      <a:pt x="44" y="848"/>
                      <a:pt x="44" y="848"/>
                    </a:cubicBezTo>
                    <a:cubicBezTo>
                      <a:pt x="44" y="848"/>
                      <a:pt x="44" y="848"/>
                      <a:pt x="44" y="848"/>
                    </a:cubicBezTo>
                    <a:cubicBezTo>
                      <a:pt x="44" y="849"/>
                      <a:pt x="44" y="849"/>
                      <a:pt x="44" y="849"/>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3" y="847"/>
                      <a:pt x="42" y="847"/>
                    </a:cubicBezTo>
                    <a:cubicBezTo>
                      <a:pt x="37" y="845"/>
                      <a:pt x="28" y="840"/>
                      <a:pt x="20" y="836"/>
                    </a:cubicBezTo>
                    <a:cubicBezTo>
                      <a:pt x="16" y="834"/>
                      <a:pt x="12" y="832"/>
                      <a:pt x="9" y="831"/>
                    </a:cubicBezTo>
                    <a:cubicBezTo>
                      <a:pt x="8" y="830"/>
                      <a:pt x="6" y="830"/>
                      <a:pt x="6" y="829"/>
                    </a:cubicBezTo>
                    <a:cubicBezTo>
                      <a:pt x="5" y="829"/>
                      <a:pt x="5" y="829"/>
                      <a:pt x="5" y="829"/>
                    </a:cubicBezTo>
                    <a:cubicBezTo>
                      <a:pt x="4" y="829"/>
                      <a:pt x="4" y="829"/>
                      <a:pt x="4" y="829"/>
                    </a:cubicBezTo>
                    <a:cubicBezTo>
                      <a:pt x="4" y="829"/>
                      <a:pt x="4" y="829"/>
                      <a:pt x="4" y="829"/>
                    </a:cubicBezTo>
                    <a:cubicBezTo>
                      <a:pt x="4" y="829"/>
                      <a:pt x="4" y="829"/>
                      <a:pt x="4" y="829"/>
                    </a:cubicBezTo>
                    <a:cubicBezTo>
                      <a:pt x="4" y="829"/>
                      <a:pt x="4" y="829"/>
                      <a:pt x="4" y="829"/>
                    </a:cubicBezTo>
                    <a:cubicBezTo>
                      <a:pt x="3" y="829"/>
                      <a:pt x="3" y="829"/>
                      <a:pt x="3" y="829"/>
                    </a:cubicBezTo>
                    <a:cubicBezTo>
                      <a:pt x="2" y="830"/>
                      <a:pt x="2" y="830"/>
                      <a:pt x="2" y="830"/>
                    </a:cubicBezTo>
                    <a:cubicBezTo>
                      <a:pt x="4" y="830"/>
                      <a:pt x="4" y="830"/>
                      <a:pt x="4" y="830"/>
                    </a:cubicBezTo>
                    <a:cubicBezTo>
                      <a:pt x="2" y="829"/>
                      <a:pt x="2" y="829"/>
                      <a:pt x="2" y="829"/>
                    </a:cubicBezTo>
                    <a:cubicBezTo>
                      <a:pt x="2" y="830"/>
                      <a:pt x="2" y="830"/>
                      <a:pt x="2" y="830"/>
                    </a:cubicBezTo>
                    <a:cubicBezTo>
                      <a:pt x="2" y="831"/>
                      <a:pt x="2" y="831"/>
                      <a:pt x="3" y="831"/>
                    </a:cubicBezTo>
                    <a:cubicBezTo>
                      <a:pt x="3" y="832"/>
                      <a:pt x="3" y="832"/>
                      <a:pt x="4" y="832"/>
                    </a:cubicBezTo>
                    <a:cubicBezTo>
                      <a:pt x="5" y="834"/>
                      <a:pt x="8" y="836"/>
                      <a:pt x="12" y="838"/>
                    </a:cubicBezTo>
                    <a:cubicBezTo>
                      <a:pt x="25" y="846"/>
                      <a:pt x="43" y="857"/>
                      <a:pt x="43" y="857"/>
                    </a:cubicBezTo>
                    <a:cubicBezTo>
                      <a:pt x="44" y="855"/>
                      <a:pt x="44" y="855"/>
                      <a:pt x="44" y="855"/>
                    </a:cubicBezTo>
                    <a:cubicBezTo>
                      <a:pt x="45" y="854"/>
                      <a:pt x="45" y="854"/>
                      <a:pt x="45" y="854"/>
                    </a:cubicBezTo>
                    <a:cubicBezTo>
                      <a:pt x="3" y="835"/>
                      <a:pt x="3" y="835"/>
                      <a:pt x="3" y="835"/>
                    </a:cubicBezTo>
                    <a:cubicBezTo>
                      <a:pt x="2" y="835"/>
                      <a:pt x="2" y="835"/>
                      <a:pt x="1" y="835"/>
                    </a:cubicBezTo>
                    <a:cubicBezTo>
                      <a:pt x="1" y="836"/>
                      <a:pt x="1" y="836"/>
                      <a:pt x="1" y="837"/>
                    </a:cubicBezTo>
                    <a:cubicBezTo>
                      <a:pt x="1" y="837"/>
                      <a:pt x="1" y="837"/>
                      <a:pt x="1" y="838"/>
                    </a:cubicBezTo>
                    <a:cubicBezTo>
                      <a:pt x="1" y="838"/>
                      <a:pt x="1" y="838"/>
                      <a:pt x="1" y="838"/>
                    </a:cubicBezTo>
                    <a:cubicBezTo>
                      <a:pt x="1" y="838"/>
                      <a:pt x="2" y="838"/>
                      <a:pt x="2" y="839"/>
                    </a:cubicBezTo>
                    <a:cubicBezTo>
                      <a:pt x="5" y="841"/>
                      <a:pt x="16" y="847"/>
                      <a:pt x="25" y="853"/>
                    </a:cubicBezTo>
                    <a:cubicBezTo>
                      <a:pt x="30" y="856"/>
                      <a:pt x="35" y="859"/>
                      <a:pt x="39" y="861"/>
                    </a:cubicBezTo>
                    <a:cubicBezTo>
                      <a:pt x="40" y="862"/>
                      <a:pt x="42" y="863"/>
                      <a:pt x="43" y="864"/>
                    </a:cubicBezTo>
                    <a:cubicBezTo>
                      <a:pt x="43" y="864"/>
                      <a:pt x="43" y="864"/>
                      <a:pt x="44" y="864"/>
                    </a:cubicBezTo>
                    <a:cubicBezTo>
                      <a:pt x="44" y="865"/>
                      <a:pt x="44" y="865"/>
                      <a:pt x="44" y="865"/>
                    </a:cubicBezTo>
                    <a:cubicBezTo>
                      <a:pt x="44" y="864"/>
                      <a:pt x="44" y="864"/>
                      <a:pt x="44" y="864"/>
                    </a:cubicBezTo>
                    <a:cubicBezTo>
                      <a:pt x="44" y="864"/>
                      <a:pt x="44" y="864"/>
                      <a:pt x="44" y="864"/>
                    </a:cubicBezTo>
                    <a:cubicBezTo>
                      <a:pt x="44" y="865"/>
                      <a:pt x="44" y="865"/>
                      <a:pt x="44" y="865"/>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5" y="864"/>
                      <a:pt x="45" y="864"/>
                      <a:pt x="45" y="864"/>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5" y="864"/>
                      <a:pt x="45" y="864"/>
                      <a:pt x="45" y="864"/>
                    </a:cubicBezTo>
                    <a:cubicBezTo>
                      <a:pt x="44" y="863"/>
                      <a:pt x="44" y="863"/>
                      <a:pt x="44" y="863"/>
                    </a:cubicBezTo>
                    <a:cubicBezTo>
                      <a:pt x="45" y="864"/>
                      <a:pt x="45" y="864"/>
                      <a:pt x="45" y="864"/>
                    </a:cubicBezTo>
                    <a:cubicBezTo>
                      <a:pt x="45" y="862"/>
                      <a:pt x="45" y="862"/>
                      <a:pt x="45" y="862"/>
                    </a:cubicBezTo>
                    <a:cubicBezTo>
                      <a:pt x="44" y="863"/>
                      <a:pt x="44" y="863"/>
                      <a:pt x="44" y="863"/>
                    </a:cubicBezTo>
                    <a:cubicBezTo>
                      <a:pt x="45" y="864"/>
                      <a:pt x="45" y="864"/>
                      <a:pt x="45" y="864"/>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3"/>
                      <a:pt x="45" y="863"/>
                      <a:pt x="45" y="863"/>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2"/>
                      <a:pt x="44" y="862"/>
                      <a:pt x="42" y="861"/>
                    </a:cubicBezTo>
                    <a:cubicBezTo>
                      <a:pt x="38" y="859"/>
                      <a:pt x="28" y="853"/>
                      <a:pt x="20" y="849"/>
                    </a:cubicBezTo>
                    <a:cubicBezTo>
                      <a:pt x="15" y="847"/>
                      <a:pt x="11" y="845"/>
                      <a:pt x="8" y="843"/>
                    </a:cubicBezTo>
                    <a:cubicBezTo>
                      <a:pt x="7" y="842"/>
                      <a:pt x="5" y="842"/>
                      <a:pt x="4" y="841"/>
                    </a:cubicBezTo>
                    <a:cubicBezTo>
                      <a:pt x="4" y="841"/>
                      <a:pt x="3" y="841"/>
                      <a:pt x="3" y="841"/>
                    </a:cubicBezTo>
                    <a:cubicBezTo>
                      <a:pt x="3" y="841"/>
                      <a:pt x="2" y="840"/>
                      <a:pt x="2" y="840"/>
                    </a:cubicBezTo>
                    <a:cubicBezTo>
                      <a:pt x="1" y="840"/>
                      <a:pt x="1" y="840"/>
                      <a:pt x="1" y="840"/>
                    </a:cubicBezTo>
                    <a:cubicBezTo>
                      <a:pt x="1" y="841"/>
                      <a:pt x="1" y="841"/>
                      <a:pt x="0" y="841"/>
                    </a:cubicBezTo>
                    <a:cubicBezTo>
                      <a:pt x="0" y="842"/>
                      <a:pt x="0" y="843"/>
                      <a:pt x="1" y="843"/>
                    </a:cubicBezTo>
                    <a:cubicBezTo>
                      <a:pt x="22" y="857"/>
                      <a:pt x="22" y="857"/>
                      <a:pt x="22" y="857"/>
                    </a:cubicBezTo>
                    <a:cubicBezTo>
                      <a:pt x="4" y="848"/>
                      <a:pt x="4" y="848"/>
                      <a:pt x="4" y="848"/>
                    </a:cubicBezTo>
                    <a:cubicBezTo>
                      <a:pt x="4" y="848"/>
                      <a:pt x="3" y="848"/>
                      <a:pt x="2" y="849"/>
                    </a:cubicBezTo>
                    <a:cubicBezTo>
                      <a:pt x="2" y="849"/>
                      <a:pt x="2" y="850"/>
                      <a:pt x="3" y="851"/>
                    </a:cubicBezTo>
                    <a:cubicBezTo>
                      <a:pt x="3" y="851"/>
                      <a:pt x="5" y="852"/>
                      <a:pt x="9" y="855"/>
                    </a:cubicBezTo>
                    <a:cubicBezTo>
                      <a:pt x="15" y="858"/>
                      <a:pt x="23" y="863"/>
                      <a:pt x="30" y="868"/>
                    </a:cubicBezTo>
                    <a:cubicBezTo>
                      <a:pt x="34" y="870"/>
                      <a:pt x="37" y="872"/>
                      <a:pt x="39" y="873"/>
                    </a:cubicBezTo>
                    <a:cubicBezTo>
                      <a:pt x="41" y="874"/>
                      <a:pt x="42" y="875"/>
                      <a:pt x="42" y="875"/>
                    </a:cubicBezTo>
                    <a:cubicBezTo>
                      <a:pt x="43" y="876"/>
                      <a:pt x="43" y="876"/>
                      <a:pt x="43" y="876"/>
                    </a:cubicBezTo>
                    <a:cubicBezTo>
                      <a:pt x="43" y="876"/>
                      <a:pt x="43" y="876"/>
                      <a:pt x="43" y="876"/>
                    </a:cubicBezTo>
                    <a:cubicBezTo>
                      <a:pt x="43" y="876"/>
                      <a:pt x="43" y="876"/>
                      <a:pt x="43" y="876"/>
                    </a:cubicBezTo>
                    <a:cubicBezTo>
                      <a:pt x="43" y="875"/>
                      <a:pt x="43" y="875"/>
                      <a:pt x="43" y="875"/>
                    </a:cubicBezTo>
                    <a:cubicBezTo>
                      <a:pt x="43" y="876"/>
                      <a:pt x="43" y="876"/>
                      <a:pt x="43" y="876"/>
                    </a:cubicBezTo>
                    <a:cubicBezTo>
                      <a:pt x="43" y="876"/>
                      <a:pt x="43" y="876"/>
                      <a:pt x="43" y="876"/>
                    </a:cubicBezTo>
                    <a:cubicBezTo>
                      <a:pt x="43" y="875"/>
                      <a:pt x="43" y="875"/>
                      <a:pt x="43" y="875"/>
                    </a:cubicBezTo>
                    <a:cubicBezTo>
                      <a:pt x="43" y="876"/>
                      <a:pt x="43" y="876"/>
                      <a:pt x="43" y="876"/>
                    </a:cubicBezTo>
                    <a:cubicBezTo>
                      <a:pt x="44" y="875"/>
                      <a:pt x="44" y="875"/>
                      <a:pt x="44" y="875"/>
                    </a:cubicBezTo>
                    <a:cubicBezTo>
                      <a:pt x="43" y="875"/>
                      <a:pt x="43" y="875"/>
                      <a:pt x="43" y="875"/>
                    </a:cubicBezTo>
                    <a:cubicBezTo>
                      <a:pt x="43" y="876"/>
                      <a:pt x="43" y="876"/>
                      <a:pt x="43" y="876"/>
                    </a:cubicBezTo>
                    <a:cubicBezTo>
                      <a:pt x="44" y="875"/>
                      <a:pt x="44" y="875"/>
                      <a:pt x="44" y="875"/>
                    </a:cubicBezTo>
                    <a:cubicBezTo>
                      <a:pt x="43" y="875"/>
                      <a:pt x="43" y="875"/>
                      <a:pt x="43" y="875"/>
                    </a:cubicBezTo>
                    <a:cubicBezTo>
                      <a:pt x="44" y="875"/>
                      <a:pt x="44" y="875"/>
                      <a:pt x="44" y="875"/>
                    </a:cubicBezTo>
                    <a:cubicBezTo>
                      <a:pt x="42" y="875"/>
                      <a:pt x="42" y="875"/>
                      <a:pt x="42" y="875"/>
                    </a:cubicBezTo>
                    <a:cubicBezTo>
                      <a:pt x="43" y="875"/>
                      <a:pt x="43" y="875"/>
                      <a:pt x="43" y="875"/>
                    </a:cubicBezTo>
                    <a:cubicBezTo>
                      <a:pt x="44" y="875"/>
                      <a:pt x="44" y="875"/>
                      <a:pt x="44" y="875"/>
                    </a:cubicBezTo>
                    <a:cubicBezTo>
                      <a:pt x="42" y="875"/>
                      <a:pt x="42" y="875"/>
                      <a:pt x="42" y="875"/>
                    </a:cubicBezTo>
                    <a:cubicBezTo>
                      <a:pt x="44" y="875"/>
                      <a:pt x="44" y="875"/>
                      <a:pt x="44" y="875"/>
                    </a:cubicBezTo>
                    <a:cubicBezTo>
                      <a:pt x="45" y="873"/>
                      <a:pt x="45" y="873"/>
                      <a:pt x="45" y="873"/>
                    </a:cubicBezTo>
                    <a:cubicBezTo>
                      <a:pt x="45" y="873"/>
                      <a:pt x="35" y="869"/>
                      <a:pt x="25" y="864"/>
                    </a:cubicBezTo>
                    <a:cubicBezTo>
                      <a:pt x="20" y="862"/>
                      <a:pt x="15" y="859"/>
                      <a:pt x="11" y="857"/>
                    </a:cubicBezTo>
                    <a:cubicBezTo>
                      <a:pt x="9" y="857"/>
                      <a:pt x="8" y="856"/>
                      <a:pt x="6" y="855"/>
                    </a:cubicBezTo>
                    <a:cubicBezTo>
                      <a:pt x="6" y="855"/>
                      <a:pt x="5" y="855"/>
                      <a:pt x="5" y="855"/>
                    </a:cubicBezTo>
                    <a:cubicBezTo>
                      <a:pt x="4" y="855"/>
                      <a:pt x="4" y="855"/>
                      <a:pt x="4" y="855"/>
                    </a:cubicBezTo>
                    <a:cubicBezTo>
                      <a:pt x="4" y="854"/>
                      <a:pt x="4" y="854"/>
                      <a:pt x="4" y="854"/>
                    </a:cubicBezTo>
                    <a:cubicBezTo>
                      <a:pt x="3" y="854"/>
                      <a:pt x="3" y="854"/>
                      <a:pt x="3" y="854"/>
                    </a:cubicBezTo>
                    <a:cubicBezTo>
                      <a:pt x="3" y="855"/>
                      <a:pt x="3" y="855"/>
                      <a:pt x="2" y="855"/>
                    </a:cubicBezTo>
                    <a:cubicBezTo>
                      <a:pt x="2" y="856"/>
                      <a:pt x="2" y="857"/>
                      <a:pt x="3" y="857"/>
                    </a:cubicBezTo>
                    <a:cubicBezTo>
                      <a:pt x="43" y="882"/>
                      <a:pt x="43" y="882"/>
                      <a:pt x="43" y="882"/>
                    </a:cubicBezTo>
                    <a:cubicBezTo>
                      <a:pt x="44" y="881"/>
                      <a:pt x="44" y="881"/>
                      <a:pt x="44" y="881"/>
                    </a:cubicBezTo>
                    <a:cubicBezTo>
                      <a:pt x="42" y="880"/>
                      <a:pt x="42" y="880"/>
                      <a:pt x="42" y="880"/>
                    </a:cubicBezTo>
                    <a:cubicBezTo>
                      <a:pt x="44" y="881"/>
                      <a:pt x="44" y="881"/>
                      <a:pt x="44" y="881"/>
                    </a:cubicBezTo>
                    <a:cubicBezTo>
                      <a:pt x="43" y="879"/>
                      <a:pt x="43" y="879"/>
                      <a:pt x="43" y="879"/>
                    </a:cubicBezTo>
                    <a:cubicBezTo>
                      <a:pt x="43" y="879"/>
                      <a:pt x="43" y="880"/>
                      <a:pt x="42" y="880"/>
                    </a:cubicBezTo>
                    <a:cubicBezTo>
                      <a:pt x="44" y="881"/>
                      <a:pt x="44" y="881"/>
                      <a:pt x="44" y="881"/>
                    </a:cubicBezTo>
                    <a:cubicBezTo>
                      <a:pt x="43" y="879"/>
                      <a:pt x="43" y="879"/>
                      <a:pt x="43" y="879"/>
                    </a:cubicBezTo>
                    <a:cubicBezTo>
                      <a:pt x="44" y="881"/>
                      <a:pt x="44" y="881"/>
                      <a:pt x="44" y="881"/>
                    </a:cubicBezTo>
                    <a:cubicBezTo>
                      <a:pt x="44" y="879"/>
                      <a:pt x="44" y="879"/>
                      <a:pt x="44" y="879"/>
                    </a:cubicBezTo>
                    <a:cubicBezTo>
                      <a:pt x="43" y="879"/>
                      <a:pt x="43" y="879"/>
                      <a:pt x="43" y="879"/>
                    </a:cubicBezTo>
                    <a:cubicBezTo>
                      <a:pt x="44" y="881"/>
                      <a:pt x="44" y="881"/>
                      <a:pt x="44" y="881"/>
                    </a:cubicBezTo>
                    <a:cubicBezTo>
                      <a:pt x="44" y="879"/>
                      <a:pt x="44" y="879"/>
                      <a:pt x="44" y="879"/>
                    </a:cubicBezTo>
                    <a:cubicBezTo>
                      <a:pt x="44" y="880"/>
                      <a:pt x="44" y="880"/>
                      <a:pt x="44" y="880"/>
                    </a:cubicBezTo>
                    <a:cubicBezTo>
                      <a:pt x="44" y="879"/>
                      <a:pt x="44" y="879"/>
                      <a:pt x="44" y="879"/>
                    </a:cubicBezTo>
                    <a:cubicBezTo>
                      <a:pt x="44" y="879"/>
                      <a:pt x="44" y="879"/>
                      <a:pt x="44" y="879"/>
                    </a:cubicBezTo>
                    <a:cubicBezTo>
                      <a:pt x="44" y="880"/>
                      <a:pt x="44" y="880"/>
                      <a:pt x="44" y="880"/>
                    </a:cubicBezTo>
                    <a:cubicBezTo>
                      <a:pt x="44" y="879"/>
                      <a:pt x="44" y="879"/>
                      <a:pt x="44" y="879"/>
                    </a:cubicBezTo>
                    <a:cubicBezTo>
                      <a:pt x="44" y="879"/>
                      <a:pt x="44" y="879"/>
                      <a:pt x="44" y="879"/>
                    </a:cubicBezTo>
                    <a:cubicBezTo>
                      <a:pt x="44" y="879"/>
                      <a:pt x="43" y="879"/>
                      <a:pt x="41" y="878"/>
                    </a:cubicBezTo>
                    <a:cubicBezTo>
                      <a:pt x="37" y="876"/>
                      <a:pt x="28" y="872"/>
                      <a:pt x="20" y="868"/>
                    </a:cubicBezTo>
                    <a:cubicBezTo>
                      <a:pt x="16" y="867"/>
                      <a:pt x="12" y="865"/>
                      <a:pt x="9" y="863"/>
                    </a:cubicBezTo>
                    <a:cubicBezTo>
                      <a:pt x="7" y="863"/>
                      <a:pt x="6" y="862"/>
                      <a:pt x="5" y="862"/>
                    </a:cubicBezTo>
                    <a:cubicBezTo>
                      <a:pt x="4" y="862"/>
                      <a:pt x="4" y="862"/>
                      <a:pt x="4" y="861"/>
                    </a:cubicBezTo>
                    <a:cubicBezTo>
                      <a:pt x="3" y="861"/>
                      <a:pt x="3" y="861"/>
                      <a:pt x="3" y="861"/>
                    </a:cubicBezTo>
                    <a:cubicBezTo>
                      <a:pt x="2" y="861"/>
                      <a:pt x="2" y="861"/>
                      <a:pt x="2" y="861"/>
                    </a:cubicBezTo>
                    <a:cubicBezTo>
                      <a:pt x="2" y="861"/>
                      <a:pt x="1" y="862"/>
                      <a:pt x="1" y="862"/>
                    </a:cubicBezTo>
                    <a:cubicBezTo>
                      <a:pt x="1" y="862"/>
                      <a:pt x="1" y="863"/>
                      <a:pt x="1" y="863"/>
                    </a:cubicBezTo>
                    <a:cubicBezTo>
                      <a:pt x="1" y="863"/>
                      <a:pt x="1" y="864"/>
                      <a:pt x="2" y="864"/>
                    </a:cubicBezTo>
                    <a:cubicBezTo>
                      <a:pt x="2" y="864"/>
                      <a:pt x="4" y="866"/>
                      <a:pt x="8" y="868"/>
                    </a:cubicBezTo>
                    <a:cubicBezTo>
                      <a:pt x="14" y="872"/>
                      <a:pt x="23" y="877"/>
                      <a:pt x="31" y="882"/>
                    </a:cubicBezTo>
                    <a:cubicBezTo>
                      <a:pt x="35" y="884"/>
                      <a:pt x="38" y="886"/>
                      <a:pt x="40" y="888"/>
                    </a:cubicBezTo>
                    <a:cubicBezTo>
                      <a:pt x="42" y="889"/>
                      <a:pt x="42" y="889"/>
                      <a:pt x="43" y="890"/>
                    </a:cubicBezTo>
                    <a:cubicBezTo>
                      <a:pt x="44" y="890"/>
                      <a:pt x="44" y="890"/>
                      <a:pt x="44" y="890"/>
                    </a:cubicBezTo>
                    <a:cubicBezTo>
                      <a:pt x="44" y="890"/>
                      <a:pt x="44" y="890"/>
                      <a:pt x="44" y="890"/>
                    </a:cubicBezTo>
                    <a:cubicBezTo>
                      <a:pt x="45" y="890"/>
                      <a:pt x="45" y="890"/>
                      <a:pt x="45" y="890"/>
                    </a:cubicBezTo>
                    <a:cubicBezTo>
                      <a:pt x="44" y="890"/>
                      <a:pt x="44" y="890"/>
                      <a:pt x="44" y="890"/>
                    </a:cubicBezTo>
                    <a:cubicBezTo>
                      <a:pt x="44" y="890"/>
                      <a:pt x="44" y="890"/>
                      <a:pt x="44" y="890"/>
                    </a:cubicBezTo>
                    <a:cubicBezTo>
                      <a:pt x="45" y="890"/>
                      <a:pt x="45" y="890"/>
                      <a:pt x="45" y="890"/>
                    </a:cubicBezTo>
                    <a:cubicBezTo>
                      <a:pt x="44" y="890"/>
                      <a:pt x="44" y="890"/>
                      <a:pt x="44" y="890"/>
                    </a:cubicBezTo>
                    <a:cubicBezTo>
                      <a:pt x="45" y="889"/>
                      <a:pt x="45" y="889"/>
                      <a:pt x="45" y="889"/>
                    </a:cubicBezTo>
                    <a:cubicBezTo>
                      <a:pt x="44" y="890"/>
                      <a:pt x="44" y="890"/>
                      <a:pt x="44" y="890"/>
                    </a:cubicBezTo>
                    <a:cubicBezTo>
                      <a:pt x="44" y="890"/>
                      <a:pt x="44" y="890"/>
                      <a:pt x="44" y="890"/>
                    </a:cubicBezTo>
                    <a:cubicBezTo>
                      <a:pt x="45" y="889"/>
                      <a:pt x="45" y="889"/>
                      <a:pt x="45" y="889"/>
                    </a:cubicBezTo>
                    <a:cubicBezTo>
                      <a:pt x="44" y="890"/>
                      <a:pt x="44" y="890"/>
                      <a:pt x="44" y="890"/>
                    </a:cubicBezTo>
                    <a:cubicBezTo>
                      <a:pt x="45" y="889"/>
                      <a:pt x="45" y="889"/>
                      <a:pt x="45" y="889"/>
                    </a:cubicBezTo>
                    <a:cubicBezTo>
                      <a:pt x="44" y="889"/>
                      <a:pt x="44" y="889"/>
                      <a:pt x="44" y="889"/>
                    </a:cubicBezTo>
                    <a:cubicBezTo>
                      <a:pt x="44" y="890"/>
                      <a:pt x="44" y="890"/>
                      <a:pt x="44" y="890"/>
                    </a:cubicBezTo>
                    <a:cubicBezTo>
                      <a:pt x="45" y="889"/>
                      <a:pt x="45" y="889"/>
                      <a:pt x="45" y="889"/>
                    </a:cubicBezTo>
                    <a:cubicBezTo>
                      <a:pt x="44" y="889"/>
                      <a:pt x="44" y="889"/>
                      <a:pt x="44" y="889"/>
                    </a:cubicBezTo>
                    <a:cubicBezTo>
                      <a:pt x="45" y="889"/>
                      <a:pt x="45" y="889"/>
                      <a:pt x="45" y="889"/>
                    </a:cubicBezTo>
                    <a:cubicBezTo>
                      <a:pt x="46" y="888"/>
                      <a:pt x="46" y="888"/>
                      <a:pt x="46" y="888"/>
                    </a:cubicBezTo>
                    <a:cubicBezTo>
                      <a:pt x="46" y="888"/>
                      <a:pt x="36" y="883"/>
                      <a:pt x="26" y="879"/>
                    </a:cubicBezTo>
                    <a:cubicBezTo>
                      <a:pt x="21" y="876"/>
                      <a:pt x="16" y="874"/>
                      <a:pt x="12" y="872"/>
                    </a:cubicBezTo>
                    <a:cubicBezTo>
                      <a:pt x="10" y="872"/>
                      <a:pt x="8" y="871"/>
                      <a:pt x="7" y="870"/>
                    </a:cubicBezTo>
                    <a:cubicBezTo>
                      <a:pt x="6" y="870"/>
                      <a:pt x="6" y="870"/>
                      <a:pt x="5" y="870"/>
                    </a:cubicBezTo>
                    <a:cubicBezTo>
                      <a:pt x="5" y="870"/>
                      <a:pt x="4" y="869"/>
                      <a:pt x="4" y="869"/>
                    </a:cubicBezTo>
                    <a:cubicBezTo>
                      <a:pt x="3" y="870"/>
                      <a:pt x="3" y="870"/>
                      <a:pt x="3" y="870"/>
                    </a:cubicBezTo>
                    <a:cubicBezTo>
                      <a:pt x="3" y="870"/>
                      <a:pt x="3" y="870"/>
                      <a:pt x="2" y="870"/>
                    </a:cubicBezTo>
                    <a:cubicBezTo>
                      <a:pt x="2" y="871"/>
                      <a:pt x="2" y="872"/>
                      <a:pt x="3" y="872"/>
                    </a:cubicBezTo>
                    <a:cubicBezTo>
                      <a:pt x="23" y="885"/>
                      <a:pt x="23" y="885"/>
                      <a:pt x="23" y="885"/>
                    </a:cubicBezTo>
                    <a:cubicBezTo>
                      <a:pt x="3" y="876"/>
                      <a:pt x="3" y="876"/>
                      <a:pt x="3" y="876"/>
                    </a:cubicBezTo>
                    <a:cubicBezTo>
                      <a:pt x="3" y="875"/>
                      <a:pt x="2" y="875"/>
                      <a:pt x="1" y="876"/>
                    </a:cubicBezTo>
                    <a:cubicBezTo>
                      <a:pt x="1" y="876"/>
                      <a:pt x="1" y="877"/>
                      <a:pt x="1" y="877"/>
                    </a:cubicBezTo>
                    <a:cubicBezTo>
                      <a:pt x="1" y="877"/>
                      <a:pt x="1" y="878"/>
                      <a:pt x="1" y="878"/>
                    </a:cubicBezTo>
                    <a:cubicBezTo>
                      <a:pt x="2" y="878"/>
                      <a:pt x="2" y="878"/>
                      <a:pt x="2" y="878"/>
                    </a:cubicBezTo>
                    <a:cubicBezTo>
                      <a:pt x="2" y="879"/>
                      <a:pt x="3" y="879"/>
                      <a:pt x="5" y="880"/>
                    </a:cubicBezTo>
                    <a:cubicBezTo>
                      <a:pt x="14" y="886"/>
                      <a:pt x="44" y="904"/>
                      <a:pt x="44" y="904"/>
                    </a:cubicBezTo>
                    <a:cubicBezTo>
                      <a:pt x="45" y="903"/>
                      <a:pt x="45" y="903"/>
                      <a:pt x="45" y="903"/>
                    </a:cubicBezTo>
                    <a:cubicBezTo>
                      <a:pt x="43" y="902"/>
                      <a:pt x="43" y="902"/>
                      <a:pt x="43" y="902"/>
                    </a:cubicBezTo>
                    <a:cubicBezTo>
                      <a:pt x="45" y="903"/>
                      <a:pt x="45" y="903"/>
                      <a:pt x="45" y="903"/>
                    </a:cubicBezTo>
                    <a:cubicBezTo>
                      <a:pt x="44" y="902"/>
                      <a:pt x="44" y="902"/>
                      <a:pt x="44" y="902"/>
                    </a:cubicBezTo>
                    <a:cubicBezTo>
                      <a:pt x="43" y="902"/>
                      <a:pt x="43" y="902"/>
                      <a:pt x="43" y="902"/>
                    </a:cubicBezTo>
                    <a:cubicBezTo>
                      <a:pt x="45" y="903"/>
                      <a:pt x="45" y="903"/>
                      <a:pt x="45" y="903"/>
                    </a:cubicBezTo>
                    <a:cubicBezTo>
                      <a:pt x="44" y="902"/>
                      <a:pt x="44" y="902"/>
                      <a:pt x="44" y="902"/>
                    </a:cubicBezTo>
                    <a:cubicBezTo>
                      <a:pt x="45" y="903"/>
                      <a:pt x="45" y="903"/>
                      <a:pt x="45" y="903"/>
                    </a:cubicBezTo>
                    <a:cubicBezTo>
                      <a:pt x="45" y="902"/>
                      <a:pt x="45" y="902"/>
                      <a:pt x="45" y="902"/>
                    </a:cubicBezTo>
                    <a:cubicBezTo>
                      <a:pt x="44" y="902"/>
                      <a:pt x="44" y="902"/>
                      <a:pt x="44" y="902"/>
                    </a:cubicBezTo>
                    <a:cubicBezTo>
                      <a:pt x="45" y="903"/>
                      <a:pt x="45" y="903"/>
                      <a:pt x="45" y="903"/>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4" y="901"/>
                      <a:pt x="42" y="901"/>
                    </a:cubicBezTo>
                    <a:cubicBezTo>
                      <a:pt x="38" y="899"/>
                      <a:pt x="28" y="894"/>
                      <a:pt x="20" y="890"/>
                    </a:cubicBezTo>
                    <a:cubicBezTo>
                      <a:pt x="16" y="888"/>
                      <a:pt x="12" y="886"/>
                      <a:pt x="9" y="884"/>
                    </a:cubicBezTo>
                    <a:cubicBezTo>
                      <a:pt x="7" y="884"/>
                      <a:pt x="6" y="883"/>
                      <a:pt x="5" y="883"/>
                    </a:cubicBezTo>
                    <a:cubicBezTo>
                      <a:pt x="4" y="882"/>
                      <a:pt x="4" y="882"/>
                      <a:pt x="3" y="882"/>
                    </a:cubicBezTo>
                    <a:cubicBezTo>
                      <a:pt x="3" y="882"/>
                      <a:pt x="3" y="882"/>
                      <a:pt x="2" y="882"/>
                    </a:cubicBezTo>
                    <a:cubicBezTo>
                      <a:pt x="1" y="882"/>
                      <a:pt x="1" y="882"/>
                      <a:pt x="1" y="882"/>
                    </a:cubicBezTo>
                    <a:cubicBezTo>
                      <a:pt x="1" y="882"/>
                      <a:pt x="1" y="882"/>
                      <a:pt x="1" y="883"/>
                    </a:cubicBezTo>
                    <a:cubicBezTo>
                      <a:pt x="2" y="883"/>
                      <a:pt x="2" y="883"/>
                      <a:pt x="2" y="883"/>
                    </a:cubicBezTo>
                    <a:cubicBezTo>
                      <a:pt x="1" y="883"/>
                      <a:pt x="1" y="883"/>
                      <a:pt x="1" y="883"/>
                    </a:cubicBezTo>
                    <a:cubicBezTo>
                      <a:pt x="0" y="883"/>
                      <a:pt x="0" y="883"/>
                      <a:pt x="0" y="883"/>
                    </a:cubicBezTo>
                    <a:cubicBezTo>
                      <a:pt x="0" y="884"/>
                      <a:pt x="1" y="884"/>
                      <a:pt x="1" y="884"/>
                    </a:cubicBezTo>
                    <a:cubicBezTo>
                      <a:pt x="1" y="885"/>
                      <a:pt x="1" y="885"/>
                      <a:pt x="1" y="885"/>
                    </a:cubicBezTo>
                    <a:cubicBezTo>
                      <a:pt x="2" y="885"/>
                      <a:pt x="3" y="886"/>
                      <a:pt x="4" y="887"/>
                    </a:cubicBezTo>
                    <a:cubicBezTo>
                      <a:pt x="14" y="894"/>
                      <a:pt x="45" y="912"/>
                      <a:pt x="45" y="912"/>
                    </a:cubicBezTo>
                    <a:cubicBezTo>
                      <a:pt x="46" y="911"/>
                      <a:pt x="46" y="911"/>
                      <a:pt x="46" y="911"/>
                    </a:cubicBezTo>
                    <a:cubicBezTo>
                      <a:pt x="44" y="910"/>
                      <a:pt x="44" y="910"/>
                      <a:pt x="44" y="910"/>
                    </a:cubicBezTo>
                    <a:cubicBezTo>
                      <a:pt x="45" y="911"/>
                      <a:pt x="45" y="911"/>
                      <a:pt x="45" y="911"/>
                    </a:cubicBezTo>
                    <a:cubicBezTo>
                      <a:pt x="45" y="909"/>
                      <a:pt x="45" y="909"/>
                      <a:pt x="45" y="909"/>
                    </a:cubicBezTo>
                    <a:cubicBezTo>
                      <a:pt x="44" y="910"/>
                      <a:pt x="44" y="910"/>
                      <a:pt x="44" y="910"/>
                    </a:cubicBezTo>
                    <a:cubicBezTo>
                      <a:pt x="45" y="911"/>
                      <a:pt x="45" y="911"/>
                      <a:pt x="45" y="911"/>
                    </a:cubicBezTo>
                    <a:cubicBezTo>
                      <a:pt x="45" y="909"/>
                      <a:pt x="45" y="909"/>
                      <a:pt x="45" y="909"/>
                    </a:cubicBezTo>
                    <a:cubicBezTo>
                      <a:pt x="45" y="911"/>
                      <a:pt x="45" y="911"/>
                      <a:pt x="45" y="911"/>
                    </a:cubicBezTo>
                    <a:cubicBezTo>
                      <a:pt x="45" y="909"/>
                      <a:pt x="45" y="909"/>
                      <a:pt x="45" y="909"/>
                    </a:cubicBezTo>
                    <a:cubicBezTo>
                      <a:pt x="45" y="909"/>
                      <a:pt x="45" y="909"/>
                      <a:pt x="45" y="909"/>
                    </a:cubicBezTo>
                    <a:cubicBezTo>
                      <a:pt x="45" y="911"/>
                      <a:pt x="45" y="911"/>
                      <a:pt x="45" y="911"/>
                    </a:cubicBezTo>
                    <a:cubicBezTo>
                      <a:pt x="45" y="909"/>
                      <a:pt x="45" y="909"/>
                      <a:pt x="45" y="909"/>
                    </a:cubicBezTo>
                    <a:cubicBezTo>
                      <a:pt x="45" y="910"/>
                      <a:pt x="45" y="910"/>
                      <a:pt x="45" y="910"/>
                    </a:cubicBezTo>
                    <a:cubicBezTo>
                      <a:pt x="46" y="909"/>
                      <a:pt x="46" y="909"/>
                      <a:pt x="46" y="909"/>
                    </a:cubicBezTo>
                    <a:cubicBezTo>
                      <a:pt x="45" y="909"/>
                      <a:pt x="45" y="909"/>
                      <a:pt x="45" y="909"/>
                    </a:cubicBezTo>
                    <a:cubicBezTo>
                      <a:pt x="45" y="910"/>
                      <a:pt x="45" y="910"/>
                      <a:pt x="45" y="910"/>
                    </a:cubicBezTo>
                    <a:cubicBezTo>
                      <a:pt x="46" y="909"/>
                      <a:pt x="46" y="909"/>
                      <a:pt x="46" y="909"/>
                    </a:cubicBezTo>
                    <a:cubicBezTo>
                      <a:pt x="46" y="909"/>
                      <a:pt x="46" y="909"/>
                      <a:pt x="46" y="909"/>
                    </a:cubicBezTo>
                    <a:cubicBezTo>
                      <a:pt x="45" y="909"/>
                      <a:pt x="44" y="909"/>
                      <a:pt x="43" y="908"/>
                    </a:cubicBezTo>
                    <a:cubicBezTo>
                      <a:pt x="38" y="906"/>
                      <a:pt x="29" y="900"/>
                      <a:pt x="20" y="896"/>
                    </a:cubicBezTo>
                    <a:cubicBezTo>
                      <a:pt x="16" y="894"/>
                      <a:pt x="12" y="892"/>
                      <a:pt x="9" y="890"/>
                    </a:cubicBezTo>
                    <a:cubicBezTo>
                      <a:pt x="7" y="889"/>
                      <a:pt x="6" y="889"/>
                      <a:pt x="5" y="888"/>
                    </a:cubicBezTo>
                    <a:cubicBezTo>
                      <a:pt x="4" y="888"/>
                      <a:pt x="4" y="888"/>
                      <a:pt x="3" y="888"/>
                    </a:cubicBezTo>
                    <a:cubicBezTo>
                      <a:pt x="3" y="887"/>
                      <a:pt x="3" y="887"/>
                      <a:pt x="2" y="887"/>
                    </a:cubicBezTo>
                    <a:cubicBezTo>
                      <a:pt x="2" y="887"/>
                      <a:pt x="2" y="887"/>
                      <a:pt x="2" y="887"/>
                    </a:cubicBezTo>
                    <a:cubicBezTo>
                      <a:pt x="1" y="887"/>
                      <a:pt x="1" y="888"/>
                      <a:pt x="1" y="888"/>
                    </a:cubicBezTo>
                    <a:cubicBezTo>
                      <a:pt x="0" y="889"/>
                      <a:pt x="1" y="890"/>
                      <a:pt x="1" y="890"/>
                    </a:cubicBezTo>
                    <a:cubicBezTo>
                      <a:pt x="21" y="903"/>
                      <a:pt x="21" y="903"/>
                      <a:pt x="21" y="903"/>
                    </a:cubicBezTo>
                    <a:cubicBezTo>
                      <a:pt x="4" y="895"/>
                      <a:pt x="4" y="895"/>
                      <a:pt x="4" y="895"/>
                    </a:cubicBezTo>
                    <a:cubicBezTo>
                      <a:pt x="4" y="894"/>
                      <a:pt x="3" y="894"/>
                      <a:pt x="3" y="895"/>
                    </a:cubicBezTo>
                    <a:cubicBezTo>
                      <a:pt x="2" y="895"/>
                      <a:pt x="2" y="895"/>
                      <a:pt x="2" y="896"/>
                    </a:cubicBezTo>
                    <a:cubicBezTo>
                      <a:pt x="2" y="896"/>
                      <a:pt x="2" y="897"/>
                      <a:pt x="2" y="897"/>
                    </a:cubicBezTo>
                    <a:cubicBezTo>
                      <a:pt x="3" y="897"/>
                      <a:pt x="3" y="897"/>
                      <a:pt x="3" y="897"/>
                    </a:cubicBezTo>
                    <a:cubicBezTo>
                      <a:pt x="3" y="897"/>
                      <a:pt x="3" y="897"/>
                      <a:pt x="3" y="897"/>
                    </a:cubicBezTo>
                    <a:cubicBezTo>
                      <a:pt x="4" y="898"/>
                      <a:pt x="7" y="900"/>
                      <a:pt x="11" y="902"/>
                    </a:cubicBezTo>
                    <a:cubicBezTo>
                      <a:pt x="17" y="906"/>
                      <a:pt x="25" y="911"/>
                      <a:pt x="32" y="915"/>
                    </a:cubicBezTo>
                    <a:cubicBezTo>
                      <a:pt x="35" y="917"/>
                      <a:pt x="39" y="919"/>
                      <a:pt x="41" y="920"/>
                    </a:cubicBezTo>
                    <a:cubicBezTo>
                      <a:pt x="42" y="921"/>
                      <a:pt x="43" y="921"/>
                      <a:pt x="43"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5" y="922"/>
                      <a:pt x="45" y="922"/>
                      <a:pt x="45" y="922"/>
                    </a:cubicBezTo>
                    <a:cubicBezTo>
                      <a:pt x="44" y="922"/>
                      <a:pt x="44" y="922"/>
                      <a:pt x="44" y="922"/>
                    </a:cubicBezTo>
                    <a:cubicBezTo>
                      <a:pt x="44" y="922"/>
                      <a:pt x="44" y="922"/>
                      <a:pt x="44" y="922"/>
                    </a:cubicBezTo>
                    <a:cubicBezTo>
                      <a:pt x="45" y="922"/>
                      <a:pt x="45" y="922"/>
                      <a:pt x="45" y="922"/>
                    </a:cubicBezTo>
                    <a:cubicBezTo>
                      <a:pt x="44" y="922"/>
                      <a:pt x="44" y="922"/>
                      <a:pt x="44" y="922"/>
                    </a:cubicBezTo>
                    <a:cubicBezTo>
                      <a:pt x="45" y="922"/>
                      <a:pt x="45" y="922"/>
                      <a:pt x="45" y="922"/>
                    </a:cubicBezTo>
                    <a:cubicBezTo>
                      <a:pt x="44" y="921"/>
                      <a:pt x="44" y="921"/>
                      <a:pt x="44" y="921"/>
                    </a:cubicBezTo>
                    <a:cubicBezTo>
                      <a:pt x="44" y="922"/>
                      <a:pt x="44" y="922"/>
                      <a:pt x="44" y="922"/>
                    </a:cubicBezTo>
                    <a:cubicBezTo>
                      <a:pt x="45" y="922"/>
                      <a:pt x="45" y="922"/>
                      <a:pt x="45" y="922"/>
                    </a:cubicBezTo>
                    <a:cubicBezTo>
                      <a:pt x="44" y="921"/>
                      <a:pt x="44" y="921"/>
                      <a:pt x="44" y="921"/>
                    </a:cubicBezTo>
                    <a:cubicBezTo>
                      <a:pt x="45" y="922"/>
                      <a:pt x="45" y="922"/>
                      <a:pt x="45" y="922"/>
                    </a:cubicBezTo>
                    <a:cubicBezTo>
                      <a:pt x="44" y="921"/>
                      <a:pt x="44" y="921"/>
                      <a:pt x="44" y="921"/>
                    </a:cubicBezTo>
                    <a:cubicBezTo>
                      <a:pt x="45" y="922"/>
                      <a:pt x="45" y="922"/>
                      <a:pt x="45" y="922"/>
                    </a:cubicBezTo>
                    <a:cubicBezTo>
                      <a:pt x="45" y="920"/>
                      <a:pt x="45" y="920"/>
                      <a:pt x="45" y="920"/>
                    </a:cubicBezTo>
                    <a:cubicBezTo>
                      <a:pt x="44" y="920"/>
                      <a:pt x="44" y="920"/>
                      <a:pt x="44" y="921"/>
                    </a:cubicBezTo>
                    <a:cubicBezTo>
                      <a:pt x="45" y="922"/>
                      <a:pt x="45" y="922"/>
                      <a:pt x="45" y="922"/>
                    </a:cubicBezTo>
                    <a:cubicBezTo>
                      <a:pt x="45" y="920"/>
                      <a:pt x="45" y="920"/>
                      <a:pt x="45" y="920"/>
                    </a:cubicBezTo>
                    <a:cubicBezTo>
                      <a:pt x="45" y="922"/>
                      <a:pt x="45" y="922"/>
                      <a:pt x="45" y="922"/>
                    </a:cubicBezTo>
                    <a:cubicBezTo>
                      <a:pt x="45" y="920"/>
                      <a:pt x="45" y="920"/>
                      <a:pt x="45" y="920"/>
                    </a:cubicBezTo>
                    <a:cubicBezTo>
                      <a:pt x="45" y="920"/>
                      <a:pt x="45" y="920"/>
                      <a:pt x="45" y="920"/>
                    </a:cubicBezTo>
                    <a:cubicBezTo>
                      <a:pt x="45" y="922"/>
                      <a:pt x="45" y="922"/>
                      <a:pt x="45" y="922"/>
                    </a:cubicBezTo>
                    <a:cubicBezTo>
                      <a:pt x="45" y="920"/>
                      <a:pt x="45" y="920"/>
                      <a:pt x="45" y="920"/>
                    </a:cubicBezTo>
                    <a:cubicBezTo>
                      <a:pt x="45" y="921"/>
                      <a:pt x="45" y="921"/>
                      <a:pt x="45" y="921"/>
                    </a:cubicBezTo>
                    <a:cubicBezTo>
                      <a:pt x="45" y="920"/>
                      <a:pt x="45" y="920"/>
                      <a:pt x="45" y="920"/>
                    </a:cubicBezTo>
                    <a:cubicBezTo>
                      <a:pt x="45" y="920"/>
                      <a:pt x="45" y="920"/>
                      <a:pt x="45" y="920"/>
                    </a:cubicBezTo>
                    <a:cubicBezTo>
                      <a:pt x="45" y="921"/>
                      <a:pt x="45" y="921"/>
                      <a:pt x="45" y="921"/>
                    </a:cubicBezTo>
                    <a:cubicBezTo>
                      <a:pt x="45" y="920"/>
                      <a:pt x="45" y="920"/>
                      <a:pt x="45" y="920"/>
                    </a:cubicBezTo>
                    <a:cubicBezTo>
                      <a:pt x="45" y="920"/>
                      <a:pt x="45" y="920"/>
                      <a:pt x="45" y="920"/>
                    </a:cubicBezTo>
                    <a:cubicBezTo>
                      <a:pt x="45" y="920"/>
                      <a:pt x="44" y="920"/>
                      <a:pt x="43" y="919"/>
                    </a:cubicBezTo>
                    <a:cubicBezTo>
                      <a:pt x="38" y="917"/>
                      <a:pt x="28" y="913"/>
                      <a:pt x="20" y="909"/>
                    </a:cubicBezTo>
                    <a:cubicBezTo>
                      <a:pt x="16" y="907"/>
                      <a:pt x="12" y="905"/>
                      <a:pt x="9" y="904"/>
                    </a:cubicBezTo>
                    <a:cubicBezTo>
                      <a:pt x="7" y="903"/>
                      <a:pt x="6" y="903"/>
                      <a:pt x="5" y="902"/>
                    </a:cubicBezTo>
                    <a:cubicBezTo>
                      <a:pt x="5" y="902"/>
                      <a:pt x="5" y="902"/>
                      <a:pt x="4" y="902"/>
                    </a:cubicBezTo>
                    <a:cubicBezTo>
                      <a:pt x="4" y="902"/>
                      <a:pt x="4" y="902"/>
                      <a:pt x="4" y="902"/>
                    </a:cubicBezTo>
                    <a:cubicBezTo>
                      <a:pt x="4" y="902"/>
                      <a:pt x="4" y="902"/>
                      <a:pt x="4" y="902"/>
                    </a:cubicBezTo>
                    <a:cubicBezTo>
                      <a:pt x="3" y="901"/>
                      <a:pt x="3" y="901"/>
                      <a:pt x="3" y="901"/>
                    </a:cubicBezTo>
                    <a:cubicBezTo>
                      <a:pt x="3" y="902"/>
                      <a:pt x="3" y="902"/>
                      <a:pt x="3" y="902"/>
                    </a:cubicBezTo>
                    <a:cubicBezTo>
                      <a:pt x="3" y="902"/>
                      <a:pt x="2" y="902"/>
                      <a:pt x="2" y="902"/>
                    </a:cubicBezTo>
                    <a:cubicBezTo>
                      <a:pt x="2" y="903"/>
                      <a:pt x="2" y="904"/>
                      <a:pt x="3" y="904"/>
                    </a:cubicBezTo>
                    <a:cubicBezTo>
                      <a:pt x="3" y="904"/>
                      <a:pt x="5" y="906"/>
                      <a:pt x="9" y="908"/>
                    </a:cubicBezTo>
                    <a:cubicBezTo>
                      <a:pt x="15" y="911"/>
                      <a:pt x="24" y="917"/>
                      <a:pt x="31" y="921"/>
                    </a:cubicBezTo>
                    <a:cubicBezTo>
                      <a:pt x="35" y="923"/>
                      <a:pt x="38" y="926"/>
                      <a:pt x="40" y="927"/>
                    </a:cubicBezTo>
                    <a:cubicBezTo>
                      <a:pt x="41" y="928"/>
                      <a:pt x="42" y="929"/>
                      <a:pt x="43" y="929"/>
                    </a:cubicBezTo>
                    <a:cubicBezTo>
                      <a:pt x="44" y="930"/>
                      <a:pt x="44" y="930"/>
                      <a:pt x="44" y="930"/>
                    </a:cubicBezTo>
                    <a:cubicBezTo>
                      <a:pt x="44" y="930"/>
                      <a:pt x="44" y="930"/>
                      <a:pt x="44" y="930"/>
                    </a:cubicBezTo>
                    <a:cubicBezTo>
                      <a:pt x="44" y="929"/>
                      <a:pt x="44" y="929"/>
                      <a:pt x="44" y="929"/>
                    </a:cubicBezTo>
                    <a:cubicBezTo>
                      <a:pt x="44" y="930"/>
                      <a:pt x="44" y="930"/>
                      <a:pt x="44" y="930"/>
                    </a:cubicBezTo>
                    <a:cubicBezTo>
                      <a:pt x="44" y="930"/>
                      <a:pt x="44" y="930"/>
                      <a:pt x="44" y="930"/>
                    </a:cubicBezTo>
                    <a:cubicBezTo>
                      <a:pt x="44" y="929"/>
                      <a:pt x="44" y="929"/>
                      <a:pt x="44" y="929"/>
                    </a:cubicBezTo>
                    <a:cubicBezTo>
                      <a:pt x="44" y="930"/>
                      <a:pt x="44" y="930"/>
                      <a:pt x="44" y="930"/>
                    </a:cubicBezTo>
                    <a:cubicBezTo>
                      <a:pt x="45" y="929"/>
                      <a:pt x="45" y="929"/>
                      <a:pt x="45" y="929"/>
                    </a:cubicBezTo>
                    <a:cubicBezTo>
                      <a:pt x="43" y="929"/>
                      <a:pt x="43" y="929"/>
                      <a:pt x="43" y="929"/>
                    </a:cubicBezTo>
                    <a:cubicBezTo>
                      <a:pt x="43" y="929"/>
                      <a:pt x="44" y="929"/>
                      <a:pt x="44" y="930"/>
                    </a:cubicBezTo>
                    <a:cubicBezTo>
                      <a:pt x="45" y="929"/>
                      <a:pt x="45" y="929"/>
                      <a:pt x="45" y="929"/>
                    </a:cubicBezTo>
                    <a:cubicBezTo>
                      <a:pt x="43" y="929"/>
                      <a:pt x="43" y="929"/>
                      <a:pt x="43" y="929"/>
                    </a:cubicBezTo>
                    <a:cubicBezTo>
                      <a:pt x="45" y="929"/>
                      <a:pt x="45" y="929"/>
                      <a:pt x="45" y="929"/>
                    </a:cubicBezTo>
                    <a:cubicBezTo>
                      <a:pt x="44" y="928"/>
                      <a:pt x="44" y="928"/>
                      <a:pt x="44" y="928"/>
                    </a:cubicBezTo>
                    <a:cubicBezTo>
                      <a:pt x="43" y="929"/>
                      <a:pt x="43" y="929"/>
                      <a:pt x="43" y="929"/>
                    </a:cubicBezTo>
                    <a:cubicBezTo>
                      <a:pt x="45" y="929"/>
                      <a:pt x="45" y="929"/>
                      <a:pt x="45" y="929"/>
                    </a:cubicBezTo>
                    <a:cubicBezTo>
                      <a:pt x="44" y="928"/>
                      <a:pt x="44" y="928"/>
                      <a:pt x="44" y="928"/>
                    </a:cubicBezTo>
                    <a:cubicBezTo>
                      <a:pt x="45" y="929"/>
                      <a:pt x="45" y="929"/>
                      <a:pt x="45" y="929"/>
                    </a:cubicBezTo>
                    <a:cubicBezTo>
                      <a:pt x="46" y="928"/>
                      <a:pt x="46" y="928"/>
                      <a:pt x="46" y="928"/>
                    </a:cubicBezTo>
                    <a:cubicBezTo>
                      <a:pt x="46" y="928"/>
                      <a:pt x="36" y="922"/>
                      <a:pt x="25" y="917"/>
                    </a:cubicBezTo>
                    <a:cubicBezTo>
                      <a:pt x="20" y="914"/>
                      <a:pt x="15" y="912"/>
                      <a:pt x="11" y="909"/>
                    </a:cubicBezTo>
                    <a:cubicBezTo>
                      <a:pt x="9" y="908"/>
                      <a:pt x="7" y="908"/>
                      <a:pt x="5" y="907"/>
                    </a:cubicBezTo>
                    <a:cubicBezTo>
                      <a:pt x="5" y="907"/>
                      <a:pt x="4" y="906"/>
                      <a:pt x="4" y="906"/>
                    </a:cubicBezTo>
                    <a:cubicBezTo>
                      <a:pt x="3" y="906"/>
                      <a:pt x="3" y="906"/>
                      <a:pt x="2" y="906"/>
                    </a:cubicBezTo>
                    <a:cubicBezTo>
                      <a:pt x="2" y="906"/>
                      <a:pt x="2" y="906"/>
                      <a:pt x="2" y="906"/>
                    </a:cubicBezTo>
                    <a:cubicBezTo>
                      <a:pt x="1" y="906"/>
                      <a:pt x="1" y="906"/>
                      <a:pt x="1" y="907"/>
                    </a:cubicBezTo>
                    <a:cubicBezTo>
                      <a:pt x="2" y="907"/>
                      <a:pt x="2" y="907"/>
                      <a:pt x="2" y="907"/>
                    </a:cubicBezTo>
                    <a:cubicBezTo>
                      <a:pt x="1" y="907"/>
                      <a:pt x="1" y="907"/>
                      <a:pt x="1" y="907"/>
                    </a:cubicBezTo>
                    <a:cubicBezTo>
                      <a:pt x="1" y="908"/>
                      <a:pt x="1" y="908"/>
                      <a:pt x="1" y="908"/>
                    </a:cubicBezTo>
                    <a:cubicBezTo>
                      <a:pt x="1" y="908"/>
                      <a:pt x="1" y="908"/>
                      <a:pt x="1" y="908"/>
                    </a:cubicBezTo>
                    <a:cubicBezTo>
                      <a:pt x="1" y="909"/>
                      <a:pt x="1" y="909"/>
                      <a:pt x="1" y="909"/>
                    </a:cubicBezTo>
                    <a:cubicBezTo>
                      <a:pt x="2" y="909"/>
                      <a:pt x="3" y="910"/>
                      <a:pt x="4" y="911"/>
                    </a:cubicBezTo>
                    <a:cubicBezTo>
                      <a:pt x="14" y="918"/>
                      <a:pt x="44" y="935"/>
                      <a:pt x="44" y="935"/>
                    </a:cubicBezTo>
                    <a:cubicBezTo>
                      <a:pt x="45" y="934"/>
                      <a:pt x="45" y="934"/>
                      <a:pt x="45" y="934"/>
                    </a:cubicBezTo>
                    <a:cubicBezTo>
                      <a:pt x="45" y="933"/>
                      <a:pt x="45" y="933"/>
                      <a:pt x="45" y="933"/>
                    </a:cubicBezTo>
                    <a:cubicBezTo>
                      <a:pt x="3" y="913"/>
                      <a:pt x="3" y="913"/>
                      <a:pt x="3" y="913"/>
                    </a:cubicBezTo>
                    <a:cubicBezTo>
                      <a:pt x="2" y="913"/>
                      <a:pt x="1" y="913"/>
                      <a:pt x="1" y="914"/>
                    </a:cubicBezTo>
                    <a:cubicBezTo>
                      <a:pt x="0" y="914"/>
                      <a:pt x="1" y="915"/>
                      <a:pt x="1" y="916"/>
                    </a:cubicBezTo>
                    <a:cubicBezTo>
                      <a:pt x="24" y="930"/>
                      <a:pt x="24" y="930"/>
                      <a:pt x="24" y="930"/>
                    </a:cubicBezTo>
                    <a:cubicBezTo>
                      <a:pt x="2" y="920"/>
                      <a:pt x="2" y="920"/>
                      <a:pt x="2" y="920"/>
                    </a:cubicBezTo>
                    <a:cubicBezTo>
                      <a:pt x="2" y="920"/>
                      <a:pt x="1" y="920"/>
                      <a:pt x="1" y="920"/>
                    </a:cubicBezTo>
                    <a:cubicBezTo>
                      <a:pt x="0" y="920"/>
                      <a:pt x="0" y="921"/>
                      <a:pt x="0" y="921"/>
                    </a:cubicBezTo>
                    <a:cubicBezTo>
                      <a:pt x="0" y="922"/>
                      <a:pt x="0" y="922"/>
                      <a:pt x="1" y="922"/>
                    </a:cubicBezTo>
                    <a:cubicBezTo>
                      <a:pt x="1" y="922"/>
                      <a:pt x="1" y="922"/>
                      <a:pt x="1" y="922"/>
                    </a:cubicBezTo>
                    <a:cubicBezTo>
                      <a:pt x="1" y="923"/>
                      <a:pt x="1" y="923"/>
                      <a:pt x="2" y="923"/>
                    </a:cubicBezTo>
                    <a:cubicBezTo>
                      <a:pt x="8" y="927"/>
                      <a:pt x="43" y="949"/>
                      <a:pt x="43" y="949"/>
                    </a:cubicBezTo>
                    <a:cubicBezTo>
                      <a:pt x="44" y="948"/>
                      <a:pt x="44" y="948"/>
                      <a:pt x="44" y="948"/>
                    </a:cubicBezTo>
                    <a:cubicBezTo>
                      <a:pt x="43" y="947"/>
                      <a:pt x="43" y="947"/>
                      <a:pt x="43" y="947"/>
                    </a:cubicBezTo>
                    <a:cubicBezTo>
                      <a:pt x="44" y="948"/>
                      <a:pt x="44" y="948"/>
                      <a:pt x="44" y="948"/>
                    </a:cubicBezTo>
                    <a:cubicBezTo>
                      <a:pt x="43" y="946"/>
                      <a:pt x="43" y="946"/>
                      <a:pt x="43" y="946"/>
                    </a:cubicBezTo>
                    <a:cubicBezTo>
                      <a:pt x="43" y="946"/>
                      <a:pt x="43" y="946"/>
                      <a:pt x="43" y="947"/>
                    </a:cubicBezTo>
                    <a:cubicBezTo>
                      <a:pt x="44" y="948"/>
                      <a:pt x="44" y="948"/>
                      <a:pt x="44" y="948"/>
                    </a:cubicBezTo>
                    <a:cubicBezTo>
                      <a:pt x="43" y="946"/>
                      <a:pt x="43" y="946"/>
                      <a:pt x="43" y="946"/>
                    </a:cubicBezTo>
                    <a:cubicBezTo>
                      <a:pt x="44" y="948"/>
                      <a:pt x="44" y="948"/>
                      <a:pt x="44" y="948"/>
                    </a:cubicBezTo>
                    <a:cubicBezTo>
                      <a:pt x="44" y="946"/>
                      <a:pt x="44" y="946"/>
                      <a:pt x="44" y="946"/>
                    </a:cubicBezTo>
                    <a:cubicBezTo>
                      <a:pt x="43" y="946"/>
                      <a:pt x="43" y="946"/>
                      <a:pt x="43" y="946"/>
                    </a:cubicBezTo>
                    <a:cubicBezTo>
                      <a:pt x="44" y="948"/>
                      <a:pt x="44" y="948"/>
                      <a:pt x="44" y="948"/>
                    </a:cubicBezTo>
                    <a:cubicBezTo>
                      <a:pt x="44" y="946"/>
                      <a:pt x="44" y="946"/>
                      <a:pt x="44" y="946"/>
                    </a:cubicBezTo>
                    <a:cubicBezTo>
                      <a:pt x="44" y="947"/>
                      <a:pt x="44" y="947"/>
                      <a:pt x="44" y="947"/>
                    </a:cubicBezTo>
                    <a:cubicBezTo>
                      <a:pt x="44" y="946"/>
                      <a:pt x="44" y="946"/>
                      <a:pt x="44" y="946"/>
                    </a:cubicBezTo>
                    <a:cubicBezTo>
                      <a:pt x="44" y="946"/>
                      <a:pt x="44" y="946"/>
                      <a:pt x="44" y="946"/>
                    </a:cubicBezTo>
                    <a:cubicBezTo>
                      <a:pt x="44" y="947"/>
                      <a:pt x="44" y="947"/>
                      <a:pt x="44" y="947"/>
                    </a:cubicBezTo>
                    <a:cubicBezTo>
                      <a:pt x="44" y="946"/>
                      <a:pt x="44" y="946"/>
                      <a:pt x="44" y="946"/>
                    </a:cubicBezTo>
                    <a:cubicBezTo>
                      <a:pt x="44" y="946"/>
                      <a:pt x="44" y="946"/>
                      <a:pt x="44" y="946"/>
                    </a:cubicBezTo>
                    <a:cubicBezTo>
                      <a:pt x="44" y="946"/>
                      <a:pt x="43" y="946"/>
                      <a:pt x="41" y="945"/>
                    </a:cubicBezTo>
                    <a:cubicBezTo>
                      <a:pt x="37" y="943"/>
                      <a:pt x="27" y="939"/>
                      <a:pt x="19" y="935"/>
                    </a:cubicBezTo>
                    <a:cubicBezTo>
                      <a:pt x="10" y="931"/>
                      <a:pt x="3" y="927"/>
                      <a:pt x="3" y="927"/>
                    </a:cubicBezTo>
                    <a:cubicBezTo>
                      <a:pt x="2" y="927"/>
                      <a:pt x="1" y="927"/>
                      <a:pt x="1" y="928"/>
                    </a:cubicBezTo>
                    <a:cubicBezTo>
                      <a:pt x="1" y="929"/>
                      <a:pt x="1" y="929"/>
                      <a:pt x="1" y="929"/>
                    </a:cubicBezTo>
                    <a:cubicBezTo>
                      <a:pt x="1" y="929"/>
                      <a:pt x="1" y="929"/>
                      <a:pt x="1" y="929"/>
                    </a:cubicBezTo>
                    <a:cubicBezTo>
                      <a:pt x="2" y="930"/>
                      <a:pt x="2" y="930"/>
                      <a:pt x="2" y="930"/>
                    </a:cubicBezTo>
                    <a:cubicBezTo>
                      <a:pt x="2" y="930"/>
                      <a:pt x="3" y="931"/>
                      <a:pt x="4" y="932"/>
                    </a:cubicBezTo>
                    <a:cubicBezTo>
                      <a:pt x="14" y="939"/>
                      <a:pt x="43" y="956"/>
                      <a:pt x="43" y="956"/>
                    </a:cubicBezTo>
                    <a:cubicBezTo>
                      <a:pt x="44" y="955"/>
                      <a:pt x="44" y="955"/>
                      <a:pt x="44" y="955"/>
                    </a:cubicBezTo>
                    <a:cubicBezTo>
                      <a:pt x="45" y="953"/>
                      <a:pt x="45" y="953"/>
                      <a:pt x="45" y="953"/>
                    </a:cubicBezTo>
                    <a:cubicBezTo>
                      <a:pt x="3" y="932"/>
                      <a:pt x="3" y="932"/>
                      <a:pt x="3" y="932"/>
                    </a:cubicBezTo>
                    <a:cubicBezTo>
                      <a:pt x="3" y="932"/>
                      <a:pt x="2" y="932"/>
                      <a:pt x="1" y="933"/>
                    </a:cubicBezTo>
                    <a:cubicBezTo>
                      <a:pt x="1" y="934"/>
                      <a:pt x="1" y="934"/>
                      <a:pt x="2" y="935"/>
                    </a:cubicBezTo>
                    <a:cubicBezTo>
                      <a:pt x="2" y="935"/>
                      <a:pt x="5" y="936"/>
                      <a:pt x="8" y="939"/>
                    </a:cubicBezTo>
                    <a:cubicBezTo>
                      <a:pt x="14" y="942"/>
                      <a:pt x="23" y="947"/>
                      <a:pt x="30" y="952"/>
                    </a:cubicBezTo>
                    <a:cubicBezTo>
                      <a:pt x="33" y="954"/>
                      <a:pt x="36" y="956"/>
                      <a:pt x="39" y="957"/>
                    </a:cubicBezTo>
                    <a:cubicBezTo>
                      <a:pt x="40" y="958"/>
                      <a:pt x="41" y="959"/>
                      <a:pt x="41" y="959"/>
                    </a:cubicBezTo>
                    <a:cubicBezTo>
                      <a:pt x="42" y="960"/>
                      <a:pt x="42" y="960"/>
                      <a:pt x="42" y="960"/>
                    </a:cubicBezTo>
                    <a:cubicBezTo>
                      <a:pt x="42" y="960"/>
                      <a:pt x="42" y="960"/>
                      <a:pt x="42" y="960"/>
                    </a:cubicBezTo>
                    <a:cubicBezTo>
                      <a:pt x="42" y="960"/>
                      <a:pt x="42" y="960"/>
                      <a:pt x="42" y="960"/>
                    </a:cubicBezTo>
                    <a:cubicBezTo>
                      <a:pt x="43" y="959"/>
                      <a:pt x="43" y="959"/>
                      <a:pt x="43" y="959"/>
                    </a:cubicBezTo>
                    <a:cubicBezTo>
                      <a:pt x="42" y="960"/>
                      <a:pt x="42" y="960"/>
                      <a:pt x="42" y="960"/>
                    </a:cubicBezTo>
                    <a:cubicBezTo>
                      <a:pt x="42" y="960"/>
                      <a:pt x="42" y="960"/>
                      <a:pt x="42" y="960"/>
                    </a:cubicBezTo>
                    <a:cubicBezTo>
                      <a:pt x="43" y="959"/>
                      <a:pt x="43" y="959"/>
                      <a:pt x="43" y="959"/>
                    </a:cubicBezTo>
                    <a:cubicBezTo>
                      <a:pt x="42" y="960"/>
                      <a:pt x="42" y="960"/>
                      <a:pt x="42" y="960"/>
                    </a:cubicBezTo>
                    <a:cubicBezTo>
                      <a:pt x="43" y="959"/>
                      <a:pt x="43" y="959"/>
                      <a:pt x="43" y="959"/>
                    </a:cubicBezTo>
                    <a:cubicBezTo>
                      <a:pt x="42" y="959"/>
                      <a:pt x="42" y="959"/>
                      <a:pt x="42" y="959"/>
                    </a:cubicBezTo>
                    <a:cubicBezTo>
                      <a:pt x="42" y="959"/>
                      <a:pt x="42" y="960"/>
                      <a:pt x="42" y="960"/>
                    </a:cubicBezTo>
                    <a:cubicBezTo>
                      <a:pt x="43" y="959"/>
                      <a:pt x="43" y="959"/>
                      <a:pt x="43" y="959"/>
                    </a:cubicBezTo>
                    <a:cubicBezTo>
                      <a:pt x="42" y="959"/>
                      <a:pt x="42" y="959"/>
                      <a:pt x="42" y="959"/>
                    </a:cubicBezTo>
                    <a:cubicBezTo>
                      <a:pt x="43" y="959"/>
                      <a:pt x="43" y="959"/>
                      <a:pt x="43" y="959"/>
                    </a:cubicBezTo>
                    <a:cubicBezTo>
                      <a:pt x="42" y="958"/>
                      <a:pt x="42" y="958"/>
                      <a:pt x="42" y="958"/>
                    </a:cubicBezTo>
                    <a:cubicBezTo>
                      <a:pt x="42" y="959"/>
                      <a:pt x="42" y="959"/>
                      <a:pt x="42" y="959"/>
                    </a:cubicBezTo>
                    <a:cubicBezTo>
                      <a:pt x="43" y="959"/>
                      <a:pt x="43" y="959"/>
                      <a:pt x="43" y="959"/>
                    </a:cubicBezTo>
                    <a:cubicBezTo>
                      <a:pt x="42" y="958"/>
                      <a:pt x="42" y="958"/>
                      <a:pt x="42" y="958"/>
                    </a:cubicBezTo>
                    <a:cubicBezTo>
                      <a:pt x="43" y="959"/>
                      <a:pt x="43" y="959"/>
                      <a:pt x="43" y="959"/>
                    </a:cubicBezTo>
                    <a:cubicBezTo>
                      <a:pt x="44" y="957"/>
                      <a:pt x="44" y="957"/>
                      <a:pt x="44" y="957"/>
                    </a:cubicBezTo>
                    <a:cubicBezTo>
                      <a:pt x="3" y="938"/>
                      <a:pt x="3" y="938"/>
                      <a:pt x="3" y="938"/>
                    </a:cubicBezTo>
                    <a:cubicBezTo>
                      <a:pt x="2" y="938"/>
                      <a:pt x="1" y="938"/>
                      <a:pt x="1" y="939"/>
                    </a:cubicBezTo>
                    <a:cubicBezTo>
                      <a:pt x="0" y="940"/>
                      <a:pt x="1" y="941"/>
                      <a:pt x="1" y="941"/>
                    </a:cubicBezTo>
                    <a:cubicBezTo>
                      <a:pt x="18" y="951"/>
                      <a:pt x="18" y="951"/>
                      <a:pt x="18" y="951"/>
                    </a:cubicBezTo>
                    <a:cubicBezTo>
                      <a:pt x="4" y="944"/>
                      <a:pt x="4" y="944"/>
                      <a:pt x="4" y="944"/>
                    </a:cubicBezTo>
                    <a:cubicBezTo>
                      <a:pt x="3" y="944"/>
                      <a:pt x="3" y="944"/>
                      <a:pt x="2" y="945"/>
                    </a:cubicBezTo>
                    <a:cubicBezTo>
                      <a:pt x="2" y="946"/>
                      <a:pt x="2" y="946"/>
                      <a:pt x="2" y="946"/>
                    </a:cubicBezTo>
                    <a:cubicBezTo>
                      <a:pt x="2" y="947"/>
                      <a:pt x="2" y="947"/>
                      <a:pt x="2" y="947"/>
                    </a:cubicBezTo>
                    <a:cubicBezTo>
                      <a:pt x="3" y="947"/>
                      <a:pt x="3" y="948"/>
                      <a:pt x="3" y="948"/>
                    </a:cubicBezTo>
                    <a:cubicBezTo>
                      <a:pt x="5" y="949"/>
                      <a:pt x="8" y="952"/>
                      <a:pt x="13" y="954"/>
                    </a:cubicBezTo>
                    <a:cubicBezTo>
                      <a:pt x="25" y="962"/>
                      <a:pt x="44" y="973"/>
                      <a:pt x="44" y="973"/>
                    </a:cubicBezTo>
                    <a:cubicBezTo>
                      <a:pt x="44" y="971"/>
                      <a:pt x="44" y="971"/>
                      <a:pt x="44" y="971"/>
                    </a:cubicBezTo>
                    <a:cubicBezTo>
                      <a:pt x="43" y="970"/>
                      <a:pt x="43" y="970"/>
                      <a:pt x="43" y="970"/>
                    </a:cubicBezTo>
                    <a:cubicBezTo>
                      <a:pt x="44" y="971"/>
                      <a:pt x="44" y="971"/>
                      <a:pt x="44" y="971"/>
                    </a:cubicBezTo>
                    <a:cubicBezTo>
                      <a:pt x="44" y="970"/>
                      <a:pt x="44" y="970"/>
                      <a:pt x="44" y="970"/>
                    </a:cubicBezTo>
                    <a:cubicBezTo>
                      <a:pt x="43" y="970"/>
                      <a:pt x="43" y="970"/>
                      <a:pt x="43" y="970"/>
                    </a:cubicBezTo>
                    <a:cubicBezTo>
                      <a:pt x="44" y="971"/>
                      <a:pt x="44" y="971"/>
                      <a:pt x="44" y="971"/>
                    </a:cubicBezTo>
                    <a:cubicBezTo>
                      <a:pt x="44" y="970"/>
                      <a:pt x="44" y="970"/>
                      <a:pt x="44" y="970"/>
                    </a:cubicBezTo>
                    <a:cubicBezTo>
                      <a:pt x="44" y="971"/>
                      <a:pt x="44" y="971"/>
                      <a:pt x="44" y="971"/>
                    </a:cubicBezTo>
                    <a:cubicBezTo>
                      <a:pt x="44" y="970"/>
                      <a:pt x="44" y="970"/>
                      <a:pt x="44" y="970"/>
                    </a:cubicBezTo>
                    <a:cubicBezTo>
                      <a:pt x="44" y="970"/>
                      <a:pt x="44" y="970"/>
                      <a:pt x="44" y="970"/>
                    </a:cubicBezTo>
                    <a:cubicBezTo>
                      <a:pt x="44" y="971"/>
                      <a:pt x="44" y="971"/>
                      <a:pt x="44" y="971"/>
                    </a:cubicBezTo>
                    <a:cubicBezTo>
                      <a:pt x="44" y="970"/>
                      <a:pt x="44" y="970"/>
                      <a:pt x="44" y="970"/>
                    </a:cubicBezTo>
                    <a:cubicBezTo>
                      <a:pt x="44" y="971"/>
                      <a:pt x="44" y="971"/>
                      <a:pt x="44" y="971"/>
                    </a:cubicBezTo>
                    <a:cubicBezTo>
                      <a:pt x="45" y="970"/>
                      <a:pt x="45" y="970"/>
                      <a:pt x="45" y="970"/>
                    </a:cubicBezTo>
                    <a:cubicBezTo>
                      <a:pt x="44" y="970"/>
                      <a:pt x="44" y="970"/>
                      <a:pt x="44" y="970"/>
                    </a:cubicBezTo>
                    <a:cubicBezTo>
                      <a:pt x="44" y="971"/>
                      <a:pt x="44" y="971"/>
                      <a:pt x="44" y="971"/>
                    </a:cubicBezTo>
                    <a:cubicBezTo>
                      <a:pt x="45" y="970"/>
                      <a:pt x="45" y="970"/>
                      <a:pt x="45" y="970"/>
                    </a:cubicBezTo>
                    <a:cubicBezTo>
                      <a:pt x="45" y="971"/>
                      <a:pt x="45" y="971"/>
                      <a:pt x="45" y="971"/>
                    </a:cubicBezTo>
                    <a:cubicBezTo>
                      <a:pt x="45" y="970"/>
                      <a:pt x="45" y="970"/>
                      <a:pt x="45" y="970"/>
                    </a:cubicBezTo>
                    <a:cubicBezTo>
                      <a:pt x="45" y="970"/>
                      <a:pt x="45" y="970"/>
                      <a:pt x="45" y="970"/>
                    </a:cubicBezTo>
                    <a:cubicBezTo>
                      <a:pt x="45" y="971"/>
                      <a:pt x="45" y="971"/>
                      <a:pt x="45" y="971"/>
                    </a:cubicBezTo>
                    <a:cubicBezTo>
                      <a:pt x="45" y="970"/>
                      <a:pt x="45" y="970"/>
                      <a:pt x="45" y="970"/>
                    </a:cubicBezTo>
                    <a:cubicBezTo>
                      <a:pt x="45" y="970"/>
                      <a:pt x="44" y="970"/>
                      <a:pt x="43" y="969"/>
                    </a:cubicBezTo>
                    <a:cubicBezTo>
                      <a:pt x="38" y="967"/>
                      <a:pt x="29" y="962"/>
                      <a:pt x="21" y="958"/>
                    </a:cubicBezTo>
                    <a:cubicBezTo>
                      <a:pt x="16" y="956"/>
                      <a:pt x="12" y="954"/>
                      <a:pt x="9" y="953"/>
                    </a:cubicBezTo>
                    <a:cubicBezTo>
                      <a:pt x="8" y="952"/>
                      <a:pt x="7" y="952"/>
                      <a:pt x="6" y="951"/>
                    </a:cubicBezTo>
                    <a:cubicBezTo>
                      <a:pt x="5" y="951"/>
                      <a:pt x="5" y="951"/>
                      <a:pt x="4" y="951"/>
                    </a:cubicBezTo>
                    <a:cubicBezTo>
                      <a:pt x="4" y="950"/>
                      <a:pt x="4" y="950"/>
                      <a:pt x="4" y="950"/>
                    </a:cubicBezTo>
                    <a:cubicBezTo>
                      <a:pt x="3" y="950"/>
                      <a:pt x="3" y="950"/>
                      <a:pt x="3" y="950"/>
                    </a:cubicBezTo>
                    <a:cubicBezTo>
                      <a:pt x="3" y="950"/>
                      <a:pt x="3" y="950"/>
                      <a:pt x="3" y="950"/>
                    </a:cubicBezTo>
                    <a:cubicBezTo>
                      <a:pt x="3" y="951"/>
                      <a:pt x="2" y="951"/>
                      <a:pt x="2" y="951"/>
                    </a:cubicBezTo>
                    <a:cubicBezTo>
                      <a:pt x="2" y="952"/>
                      <a:pt x="2" y="953"/>
                      <a:pt x="2" y="953"/>
                    </a:cubicBezTo>
                    <a:cubicBezTo>
                      <a:pt x="45" y="980"/>
                      <a:pt x="45" y="980"/>
                      <a:pt x="45" y="980"/>
                    </a:cubicBezTo>
                    <a:cubicBezTo>
                      <a:pt x="45" y="978"/>
                      <a:pt x="45" y="978"/>
                      <a:pt x="45" y="978"/>
                    </a:cubicBezTo>
                    <a:cubicBezTo>
                      <a:pt x="44" y="977"/>
                      <a:pt x="44" y="977"/>
                      <a:pt x="44" y="977"/>
                    </a:cubicBezTo>
                    <a:cubicBezTo>
                      <a:pt x="45" y="978"/>
                      <a:pt x="45" y="978"/>
                      <a:pt x="45" y="978"/>
                    </a:cubicBezTo>
                    <a:cubicBezTo>
                      <a:pt x="45" y="977"/>
                      <a:pt x="45" y="977"/>
                      <a:pt x="45" y="977"/>
                    </a:cubicBezTo>
                    <a:cubicBezTo>
                      <a:pt x="44" y="977"/>
                      <a:pt x="44" y="977"/>
                      <a:pt x="44" y="977"/>
                    </a:cubicBezTo>
                    <a:cubicBezTo>
                      <a:pt x="45" y="978"/>
                      <a:pt x="45" y="978"/>
                      <a:pt x="45" y="978"/>
                    </a:cubicBezTo>
                    <a:cubicBezTo>
                      <a:pt x="45" y="977"/>
                      <a:pt x="45" y="977"/>
                      <a:pt x="45" y="977"/>
                    </a:cubicBezTo>
                    <a:cubicBezTo>
                      <a:pt x="45" y="978"/>
                      <a:pt x="45" y="978"/>
                      <a:pt x="45" y="978"/>
                    </a:cubicBezTo>
                    <a:cubicBezTo>
                      <a:pt x="45" y="977"/>
                      <a:pt x="45" y="977"/>
                      <a:pt x="45" y="977"/>
                    </a:cubicBezTo>
                    <a:cubicBezTo>
                      <a:pt x="45" y="977"/>
                      <a:pt x="45" y="977"/>
                      <a:pt x="45" y="977"/>
                    </a:cubicBezTo>
                    <a:cubicBezTo>
                      <a:pt x="45" y="978"/>
                      <a:pt x="45" y="978"/>
                      <a:pt x="45" y="978"/>
                    </a:cubicBezTo>
                    <a:cubicBezTo>
                      <a:pt x="45" y="977"/>
                      <a:pt x="45" y="977"/>
                      <a:pt x="45" y="977"/>
                    </a:cubicBezTo>
                    <a:cubicBezTo>
                      <a:pt x="45" y="978"/>
                      <a:pt x="45" y="978"/>
                      <a:pt x="45" y="978"/>
                    </a:cubicBezTo>
                    <a:cubicBezTo>
                      <a:pt x="46" y="977"/>
                      <a:pt x="46" y="977"/>
                      <a:pt x="46" y="977"/>
                    </a:cubicBezTo>
                    <a:cubicBezTo>
                      <a:pt x="45" y="977"/>
                      <a:pt x="45" y="977"/>
                      <a:pt x="45" y="977"/>
                    </a:cubicBezTo>
                    <a:cubicBezTo>
                      <a:pt x="45" y="978"/>
                      <a:pt x="45" y="978"/>
                      <a:pt x="45" y="978"/>
                    </a:cubicBezTo>
                    <a:cubicBezTo>
                      <a:pt x="46" y="977"/>
                      <a:pt x="46" y="977"/>
                      <a:pt x="46" y="977"/>
                    </a:cubicBezTo>
                    <a:cubicBezTo>
                      <a:pt x="45" y="977"/>
                      <a:pt x="44" y="976"/>
                      <a:pt x="43" y="976"/>
                    </a:cubicBezTo>
                    <a:cubicBezTo>
                      <a:pt x="38" y="974"/>
                      <a:pt x="28" y="968"/>
                      <a:pt x="19" y="964"/>
                    </a:cubicBezTo>
                    <a:cubicBezTo>
                      <a:pt x="15" y="961"/>
                      <a:pt x="11" y="959"/>
                      <a:pt x="8" y="958"/>
                    </a:cubicBezTo>
                    <a:cubicBezTo>
                      <a:pt x="6" y="957"/>
                      <a:pt x="5" y="956"/>
                      <a:pt x="4" y="956"/>
                    </a:cubicBezTo>
                    <a:cubicBezTo>
                      <a:pt x="4" y="956"/>
                      <a:pt x="3" y="955"/>
                      <a:pt x="3" y="955"/>
                    </a:cubicBezTo>
                    <a:cubicBezTo>
                      <a:pt x="2" y="955"/>
                      <a:pt x="2" y="955"/>
                      <a:pt x="2" y="955"/>
                    </a:cubicBezTo>
                    <a:cubicBezTo>
                      <a:pt x="2" y="955"/>
                      <a:pt x="2" y="955"/>
                      <a:pt x="2" y="955"/>
                    </a:cubicBezTo>
                    <a:cubicBezTo>
                      <a:pt x="1" y="955"/>
                      <a:pt x="1" y="955"/>
                      <a:pt x="1" y="955"/>
                    </a:cubicBezTo>
                    <a:cubicBezTo>
                      <a:pt x="1" y="955"/>
                      <a:pt x="1" y="955"/>
                      <a:pt x="0" y="956"/>
                    </a:cubicBezTo>
                    <a:cubicBezTo>
                      <a:pt x="0" y="956"/>
                      <a:pt x="0" y="956"/>
                      <a:pt x="0" y="956"/>
                    </a:cubicBezTo>
                    <a:cubicBezTo>
                      <a:pt x="0" y="957"/>
                      <a:pt x="0" y="957"/>
                      <a:pt x="1" y="957"/>
                    </a:cubicBezTo>
                    <a:cubicBezTo>
                      <a:pt x="1" y="958"/>
                      <a:pt x="1" y="958"/>
                      <a:pt x="1" y="958"/>
                    </a:cubicBezTo>
                    <a:cubicBezTo>
                      <a:pt x="1" y="958"/>
                      <a:pt x="1" y="958"/>
                      <a:pt x="2" y="958"/>
                    </a:cubicBezTo>
                    <a:cubicBezTo>
                      <a:pt x="5" y="960"/>
                      <a:pt x="15" y="966"/>
                      <a:pt x="25" y="972"/>
                    </a:cubicBezTo>
                    <a:cubicBezTo>
                      <a:pt x="29" y="975"/>
                      <a:pt x="34" y="978"/>
                      <a:pt x="37" y="980"/>
                    </a:cubicBezTo>
                    <a:cubicBezTo>
                      <a:pt x="39" y="981"/>
                      <a:pt x="40" y="982"/>
                      <a:pt x="41" y="983"/>
                    </a:cubicBezTo>
                    <a:cubicBezTo>
                      <a:pt x="42" y="983"/>
                      <a:pt x="42" y="983"/>
                      <a:pt x="42" y="983"/>
                    </a:cubicBezTo>
                    <a:cubicBezTo>
                      <a:pt x="43" y="984"/>
                      <a:pt x="43" y="984"/>
                      <a:pt x="43" y="984"/>
                    </a:cubicBezTo>
                    <a:cubicBezTo>
                      <a:pt x="43" y="983"/>
                      <a:pt x="43" y="983"/>
                      <a:pt x="43" y="983"/>
                    </a:cubicBezTo>
                    <a:cubicBezTo>
                      <a:pt x="43" y="984"/>
                      <a:pt x="43" y="984"/>
                      <a:pt x="43" y="984"/>
                    </a:cubicBezTo>
                    <a:cubicBezTo>
                      <a:pt x="43" y="984"/>
                      <a:pt x="43" y="984"/>
                      <a:pt x="43" y="984"/>
                    </a:cubicBezTo>
                    <a:cubicBezTo>
                      <a:pt x="43" y="983"/>
                      <a:pt x="43" y="983"/>
                      <a:pt x="43" y="983"/>
                    </a:cubicBezTo>
                    <a:cubicBezTo>
                      <a:pt x="43" y="984"/>
                      <a:pt x="43" y="984"/>
                      <a:pt x="43" y="984"/>
                    </a:cubicBezTo>
                    <a:cubicBezTo>
                      <a:pt x="43" y="983"/>
                      <a:pt x="43" y="983"/>
                      <a:pt x="43" y="983"/>
                    </a:cubicBezTo>
                    <a:cubicBezTo>
                      <a:pt x="42" y="983"/>
                      <a:pt x="42" y="983"/>
                      <a:pt x="42" y="983"/>
                    </a:cubicBezTo>
                    <a:cubicBezTo>
                      <a:pt x="43" y="984"/>
                      <a:pt x="43" y="984"/>
                      <a:pt x="43" y="984"/>
                    </a:cubicBezTo>
                    <a:cubicBezTo>
                      <a:pt x="43" y="983"/>
                      <a:pt x="43" y="983"/>
                      <a:pt x="43" y="983"/>
                    </a:cubicBezTo>
                    <a:cubicBezTo>
                      <a:pt x="42" y="983"/>
                      <a:pt x="42" y="983"/>
                      <a:pt x="42" y="983"/>
                    </a:cubicBezTo>
                    <a:cubicBezTo>
                      <a:pt x="44" y="983"/>
                      <a:pt x="44" y="983"/>
                      <a:pt x="44" y="983"/>
                    </a:cubicBezTo>
                    <a:cubicBezTo>
                      <a:pt x="42" y="983"/>
                      <a:pt x="42" y="983"/>
                      <a:pt x="42" y="983"/>
                    </a:cubicBezTo>
                    <a:cubicBezTo>
                      <a:pt x="42" y="983"/>
                      <a:pt x="42" y="983"/>
                      <a:pt x="42" y="983"/>
                    </a:cubicBezTo>
                    <a:cubicBezTo>
                      <a:pt x="44" y="983"/>
                      <a:pt x="44" y="983"/>
                      <a:pt x="44" y="983"/>
                    </a:cubicBezTo>
                    <a:cubicBezTo>
                      <a:pt x="42" y="983"/>
                      <a:pt x="42" y="983"/>
                      <a:pt x="42" y="983"/>
                    </a:cubicBezTo>
                    <a:cubicBezTo>
                      <a:pt x="44" y="983"/>
                      <a:pt x="44" y="983"/>
                      <a:pt x="44" y="983"/>
                    </a:cubicBezTo>
                    <a:cubicBezTo>
                      <a:pt x="44" y="981"/>
                      <a:pt x="44" y="981"/>
                      <a:pt x="44" y="981"/>
                    </a:cubicBezTo>
                    <a:cubicBezTo>
                      <a:pt x="3" y="962"/>
                      <a:pt x="3" y="962"/>
                      <a:pt x="3" y="962"/>
                    </a:cubicBezTo>
                    <a:cubicBezTo>
                      <a:pt x="2" y="961"/>
                      <a:pt x="2" y="962"/>
                      <a:pt x="1" y="962"/>
                    </a:cubicBezTo>
                    <a:cubicBezTo>
                      <a:pt x="1" y="963"/>
                      <a:pt x="1" y="964"/>
                      <a:pt x="2" y="964"/>
                    </a:cubicBezTo>
                    <a:cubicBezTo>
                      <a:pt x="2" y="964"/>
                      <a:pt x="4" y="966"/>
                      <a:pt x="8" y="968"/>
                    </a:cubicBezTo>
                    <a:cubicBezTo>
                      <a:pt x="14" y="972"/>
                      <a:pt x="23" y="977"/>
                      <a:pt x="30" y="981"/>
                    </a:cubicBezTo>
                    <a:cubicBezTo>
                      <a:pt x="33" y="983"/>
                      <a:pt x="37" y="985"/>
                      <a:pt x="39" y="987"/>
                    </a:cubicBezTo>
                    <a:cubicBezTo>
                      <a:pt x="40" y="988"/>
                      <a:pt x="41" y="988"/>
                      <a:pt x="42"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3" y="989"/>
                      <a:pt x="43" y="989"/>
                      <a:pt x="43"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4" y="989"/>
                      <a:pt x="44" y="989"/>
                      <a:pt x="44" y="989"/>
                    </a:cubicBezTo>
                    <a:cubicBezTo>
                      <a:pt x="42" y="988"/>
                      <a:pt x="42" y="988"/>
                      <a:pt x="42" y="988"/>
                    </a:cubicBezTo>
                    <a:cubicBezTo>
                      <a:pt x="42" y="989"/>
                      <a:pt x="42" y="989"/>
                      <a:pt x="42" y="989"/>
                    </a:cubicBezTo>
                    <a:cubicBezTo>
                      <a:pt x="44" y="989"/>
                      <a:pt x="44" y="989"/>
                      <a:pt x="44" y="989"/>
                    </a:cubicBezTo>
                    <a:cubicBezTo>
                      <a:pt x="42" y="988"/>
                      <a:pt x="42" y="988"/>
                      <a:pt x="42" y="988"/>
                    </a:cubicBezTo>
                    <a:cubicBezTo>
                      <a:pt x="44" y="989"/>
                      <a:pt x="44" y="989"/>
                      <a:pt x="44" y="989"/>
                    </a:cubicBezTo>
                    <a:cubicBezTo>
                      <a:pt x="44" y="987"/>
                      <a:pt x="44" y="987"/>
                      <a:pt x="44" y="987"/>
                    </a:cubicBezTo>
                    <a:cubicBezTo>
                      <a:pt x="4" y="969"/>
                      <a:pt x="4" y="969"/>
                      <a:pt x="4" y="969"/>
                    </a:cubicBezTo>
                    <a:cubicBezTo>
                      <a:pt x="4" y="968"/>
                      <a:pt x="3" y="969"/>
                      <a:pt x="2" y="969"/>
                    </a:cubicBezTo>
                    <a:cubicBezTo>
                      <a:pt x="2" y="970"/>
                      <a:pt x="2" y="971"/>
                      <a:pt x="3" y="971"/>
                    </a:cubicBezTo>
                    <a:cubicBezTo>
                      <a:pt x="25" y="985"/>
                      <a:pt x="25" y="985"/>
                      <a:pt x="25" y="985"/>
                    </a:cubicBezTo>
                    <a:cubicBezTo>
                      <a:pt x="2" y="975"/>
                      <a:pt x="2" y="975"/>
                      <a:pt x="2" y="975"/>
                    </a:cubicBezTo>
                    <a:cubicBezTo>
                      <a:pt x="1" y="975"/>
                      <a:pt x="1" y="975"/>
                      <a:pt x="0" y="976"/>
                    </a:cubicBezTo>
                    <a:cubicBezTo>
                      <a:pt x="0" y="976"/>
                      <a:pt x="0" y="977"/>
                      <a:pt x="1" y="978"/>
                    </a:cubicBezTo>
                    <a:cubicBezTo>
                      <a:pt x="1" y="978"/>
                      <a:pt x="4" y="979"/>
                      <a:pt x="8" y="982"/>
                    </a:cubicBezTo>
                    <a:cubicBezTo>
                      <a:pt x="14" y="985"/>
                      <a:pt x="23" y="991"/>
                      <a:pt x="31" y="996"/>
                    </a:cubicBezTo>
                    <a:cubicBezTo>
                      <a:pt x="34" y="998"/>
                      <a:pt x="38" y="1000"/>
                      <a:pt x="40" y="1002"/>
                    </a:cubicBezTo>
                    <a:cubicBezTo>
                      <a:pt x="42" y="1003"/>
                      <a:pt x="43" y="1003"/>
                      <a:pt x="43"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5" y="1004"/>
                      <a:pt x="45" y="1004"/>
                      <a:pt x="45"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5" y="1004"/>
                      <a:pt x="45" y="1004"/>
                      <a:pt x="45" y="1004"/>
                    </a:cubicBezTo>
                    <a:cubicBezTo>
                      <a:pt x="44" y="1003"/>
                      <a:pt x="44" y="1003"/>
                      <a:pt x="44" y="1003"/>
                    </a:cubicBezTo>
                    <a:cubicBezTo>
                      <a:pt x="44" y="1004"/>
                      <a:pt x="44" y="1004"/>
                      <a:pt x="44" y="1004"/>
                    </a:cubicBezTo>
                    <a:cubicBezTo>
                      <a:pt x="45" y="1004"/>
                      <a:pt x="45" y="1004"/>
                      <a:pt x="45" y="1004"/>
                    </a:cubicBezTo>
                    <a:cubicBezTo>
                      <a:pt x="44" y="1003"/>
                      <a:pt x="44" y="1003"/>
                      <a:pt x="44" y="1003"/>
                    </a:cubicBezTo>
                    <a:cubicBezTo>
                      <a:pt x="45" y="1004"/>
                      <a:pt x="45" y="1004"/>
                      <a:pt x="45" y="1004"/>
                    </a:cubicBezTo>
                    <a:cubicBezTo>
                      <a:pt x="44" y="1003"/>
                      <a:pt x="44" y="1003"/>
                      <a:pt x="44" y="1003"/>
                    </a:cubicBezTo>
                    <a:cubicBezTo>
                      <a:pt x="45" y="1004"/>
                      <a:pt x="45" y="1004"/>
                      <a:pt x="45" y="1004"/>
                    </a:cubicBezTo>
                    <a:cubicBezTo>
                      <a:pt x="45" y="1002"/>
                      <a:pt x="45" y="1002"/>
                      <a:pt x="45" y="1002"/>
                    </a:cubicBezTo>
                    <a:cubicBezTo>
                      <a:pt x="44" y="1003"/>
                      <a:pt x="44" y="1003"/>
                      <a:pt x="44" y="1003"/>
                    </a:cubicBezTo>
                    <a:cubicBezTo>
                      <a:pt x="45" y="1004"/>
                      <a:pt x="45" y="1004"/>
                      <a:pt x="45" y="1004"/>
                    </a:cubicBezTo>
                    <a:cubicBezTo>
                      <a:pt x="45" y="1002"/>
                      <a:pt x="45" y="1002"/>
                      <a:pt x="45" y="1002"/>
                    </a:cubicBezTo>
                    <a:cubicBezTo>
                      <a:pt x="45" y="1004"/>
                      <a:pt x="45" y="1004"/>
                      <a:pt x="45" y="1004"/>
                    </a:cubicBezTo>
                    <a:cubicBezTo>
                      <a:pt x="45" y="1002"/>
                      <a:pt x="45" y="1002"/>
                      <a:pt x="45" y="1002"/>
                    </a:cubicBezTo>
                    <a:cubicBezTo>
                      <a:pt x="45" y="1002"/>
                      <a:pt x="45" y="1002"/>
                      <a:pt x="45" y="1002"/>
                    </a:cubicBezTo>
                    <a:cubicBezTo>
                      <a:pt x="45" y="1004"/>
                      <a:pt x="45" y="1004"/>
                      <a:pt x="45" y="1004"/>
                    </a:cubicBezTo>
                    <a:cubicBezTo>
                      <a:pt x="45" y="1002"/>
                      <a:pt x="45" y="1002"/>
                      <a:pt x="45" y="1002"/>
                    </a:cubicBezTo>
                    <a:cubicBezTo>
                      <a:pt x="45" y="1003"/>
                      <a:pt x="45" y="1003"/>
                      <a:pt x="45" y="1003"/>
                    </a:cubicBezTo>
                    <a:cubicBezTo>
                      <a:pt x="45" y="1002"/>
                      <a:pt x="45" y="1002"/>
                      <a:pt x="45" y="1002"/>
                    </a:cubicBezTo>
                    <a:cubicBezTo>
                      <a:pt x="45" y="1002"/>
                      <a:pt x="45" y="1002"/>
                      <a:pt x="45" y="1002"/>
                    </a:cubicBezTo>
                    <a:cubicBezTo>
                      <a:pt x="45" y="1003"/>
                      <a:pt x="45" y="1003"/>
                      <a:pt x="45" y="1003"/>
                    </a:cubicBezTo>
                    <a:cubicBezTo>
                      <a:pt x="45" y="1002"/>
                      <a:pt x="45" y="1002"/>
                      <a:pt x="45" y="1002"/>
                    </a:cubicBezTo>
                    <a:cubicBezTo>
                      <a:pt x="45" y="1002"/>
                      <a:pt x="45" y="1002"/>
                      <a:pt x="45" y="1002"/>
                    </a:cubicBezTo>
                    <a:cubicBezTo>
                      <a:pt x="45" y="1002"/>
                      <a:pt x="44" y="1002"/>
                      <a:pt x="43" y="1001"/>
                    </a:cubicBezTo>
                    <a:cubicBezTo>
                      <a:pt x="38" y="998"/>
                      <a:pt x="28" y="993"/>
                      <a:pt x="19" y="989"/>
                    </a:cubicBezTo>
                    <a:cubicBezTo>
                      <a:pt x="15" y="987"/>
                      <a:pt x="11" y="984"/>
                      <a:pt x="8" y="983"/>
                    </a:cubicBezTo>
                    <a:cubicBezTo>
                      <a:pt x="5" y="981"/>
                      <a:pt x="3" y="980"/>
                      <a:pt x="3" y="980"/>
                    </a:cubicBezTo>
                    <a:cubicBezTo>
                      <a:pt x="2" y="980"/>
                      <a:pt x="1" y="980"/>
                      <a:pt x="1" y="981"/>
                    </a:cubicBezTo>
                    <a:cubicBezTo>
                      <a:pt x="0" y="982"/>
                      <a:pt x="1" y="982"/>
                      <a:pt x="1" y="983"/>
                    </a:cubicBezTo>
                    <a:cubicBezTo>
                      <a:pt x="44" y="1009"/>
                      <a:pt x="44" y="1009"/>
                      <a:pt x="44" y="1009"/>
                    </a:cubicBezTo>
                    <a:cubicBezTo>
                      <a:pt x="44" y="1008"/>
                      <a:pt x="44" y="1008"/>
                      <a:pt x="44" y="1008"/>
                    </a:cubicBezTo>
                    <a:cubicBezTo>
                      <a:pt x="43" y="1007"/>
                      <a:pt x="43" y="1007"/>
                      <a:pt x="43" y="1007"/>
                    </a:cubicBezTo>
                    <a:cubicBezTo>
                      <a:pt x="44" y="1008"/>
                      <a:pt x="44" y="1008"/>
                      <a:pt x="44" y="1008"/>
                    </a:cubicBezTo>
                    <a:cubicBezTo>
                      <a:pt x="44" y="1007"/>
                      <a:pt x="44" y="1007"/>
                      <a:pt x="44" y="1007"/>
                    </a:cubicBezTo>
                    <a:cubicBezTo>
                      <a:pt x="44" y="1007"/>
                      <a:pt x="43" y="1007"/>
                      <a:pt x="43" y="1007"/>
                    </a:cubicBezTo>
                    <a:cubicBezTo>
                      <a:pt x="44" y="1008"/>
                      <a:pt x="44" y="1008"/>
                      <a:pt x="44" y="1008"/>
                    </a:cubicBezTo>
                    <a:cubicBezTo>
                      <a:pt x="44" y="1007"/>
                      <a:pt x="44" y="1007"/>
                      <a:pt x="44" y="1007"/>
                    </a:cubicBezTo>
                    <a:cubicBezTo>
                      <a:pt x="44" y="1008"/>
                      <a:pt x="44" y="1008"/>
                      <a:pt x="44" y="1008"/>
                    </a:cubicBezTo>
                    <a:cubicBezTo>
                      <a:pt x="44" y="1007"/>
                      <a:pt x="44" y="1007"/>
                      <a:pt x="44" y="1007"/>
                    </a:cubicBezTo>
                    <a:cubicBezTo>
                      <a:pt x="44" y="1007"/>
                      <a:pt x="44" y="1007"/>
                      <a:pt x="44" y="1007"/>
                    </a:cubicBezTo>
                    <a:cubicBezTo>
                      <a:pt x="44" y="1008"/>
                      <a:pt x="44" y="1008"/>
                      <a:pt x="44" y="1008"/>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3" y="1006"/>
                      <a:pt x="42" y="1006"/>
                    </a:cubicBezTo>
                    <a:cubicBezTo>
                      <a:pt x="37" y="1004"/>
                      <a:pt x="27" y="999"/>
                      <a:pt x="19" y="995"/>
                    </a:cubicBezTo>
                    <a:cubicBezTo>
                      <a:pt x="14" y="993"/>
                      <a:pt x="11" y="991"/>
                      <a:pt x="8" y="989"/>
                    </a:cubicBezTo>
                    <a:cubicBezTo>
                      <a:pt x="5" y="988"/>
                      <a:pt x="3" y="987"/>
                      <a:pt x="3" y="987"/>
                    </a:cubicBezTo>
                    <a:cubicBezTo>
                      <a:pt x="2" y="987"/>
                      <a:pt x="1" y="987"/>
                      <a:pt x="1" y="987"/>
                    </a:cubicBezTo>
                    <a:cubicBezTo>
                      <a:pt x="1" y="988"/>
                      <a:pt x="1" y="988"/>
                      <a:pt x="1" y="988"/>
                    </a:cubicBezTo>
                    <a:cubicBezTo>
                      <a:pt x="1" y="989"/>
                      <a:pt x="1" y="989"/>
                      <a:pt x="1" y="989"/>
                    </a:cubicBezTo>
                    <a:cubicBezTo>
                      <a:pt x="2" y="990"/>
                      <a:pt x="2" y="990"/>
                      <a:pt x="2" y="990"/>
                    </a:cubicBezTo>
                    <a:cubicBezTo>
                      <a:pt x="2" y="990"/>
                      <a:pt x="3" y="991"/>
                      <a:pt x="4" y="992"/>
                    </a:cubicBezTo>
                    <a:cubicBezTo>
                      <a:pt x="14" y="998"/>
                      <a:pt x="43" y="1015"/>
                      <a:pt x="43" y="1015"/>
                    </a:cubicBezTo>
                    <a:cubicBezTo>
                      <a:pt x="44" y="1014"/>
                      <a:pt x="44" y="1014"/>
                      <a:pt x="44" y="1014"/>
                    </a:cubicBezTo>
                    <a:cubicBezTo>
                      <a:pt x="44" y="1013"/>
                      <a:pt x="44" y="1013"/>
                      <a:pt x="44" y="1013"/>
                    </a:cubicBezTo>
                    <a:cubicBezTo>
                      <a:pt x="44" y="1013"/>
                      <a:pt x="34" y="1008"/>
                      <a:pt x="24" y="1003"/>
                    </a:cubicBezTo>
                    <a:cubicBezTo>
                      <a:pt x="19" y="1001"/>
                      <a:pt x="14" y="998"/>
                      <a:pt x="10" y="997"/>
                    </a:cubicBezTo>
                    <a:cubicBezTo>
                      <a:pt x="8" y="996"/>
                      <a:pt x="7" y="995"/>
                      <a:pt x="5" y="994"/>
                    </a:cubicBezTo>
                    <a:cubicBezTo>
                      <a:pt x="5" y="994"/>
                      <a:pt x="4" y="994"/>
                      <a:pt x="4" y="994"/>
                    </a:cubicBezTo>
                    <a:cubicBezTo>
                      <a:pt x="3" y="994"/>
                      <a:pt x="3" y="994"/>
                      <a:pt x="3" y="994"/>
                    </a:cubicBezTo>
                    <a:cubicBezTo>
                      <a:pt x="3" y="994"/>
                      <a:pt x="3" y="994"/>
                      <a:pt x="3" y="994"/>
                    </a:cubicBezTo>
                    <a:cubicBezTo>
                      <a:pt x="3" y="994"/>
                      <a:pt x="3" y="994"/>
                      <a:pt x="3" y="994"/>
                    </a:cubicBezTo>
                    <a:cubicBezTo>
                      <a:pt x="2" y="994"/>
                      <a:pt x="2" y="994"/>
                      <a:pt x="2" y="994"/>
                    </a:cubicBezTo>
                    <a:cubicBezTo>
                      <a:pt x="2" y="994"/>
                      <a:pt x="2" y="994"/>
                      <a:pt x="1" y="994"/>
                    </a:cubicBezTo>
                    <a:cubicBezTo>
                      <a:pt x="1" y="995"/>
                      <a:pt x="1" y="995"/>
                      <a:pt x="1" y="995"/>
                    </a:cubicBezTo>
                    <a:cubicBezTo>
                      <a:pt x="1" y="996"/>
                      <a:pt x="1" y="996"/>
                      <a:pt x="1" y="996"/>
                    </a:cubicBezTo>
                    <a:cubicBezTo>
                      <a:pt x="2" y="996"/>
                      <a:pt x="2" y="996"/>
                      <a:pt x="2" y="996"/>
                    </a:cubicBezTo>
                    <a:cubicBezTo>
                      <a:pt x="2" y="996"/>
                      <a:pt x="2" y="997"/>
                      <a:pt x="3" y="997"/>
                    </a:cubicBezTo>
                    <a:cubicBezTo>
                      <a:pt x="6" y="999"/>
                      <a:pt x="16" y="1005"/>
                      <a:pt x="26" y="1011"/>
                    </a:cubicBezTo>
                    <a:cubicBezTo>
                      <a:pt x="36" y="1017"/>
                      <a:pt x="44" y="1023"/>
                      <a:pt x="44" y="1023"/>
                    </a:cubicBezTo>
                    <a:cubicBezTo>
                      <a:pt x="45" y="1022"/>
                      <a:pt x="45" y="1022"/>
                      <a:pt x="45" y="1022"/>
                    </a:cubicBezTo>
                    <a:cubicBezTo>
                      <a:pt x="46" y="1020"/>
                      <a:pt x="46" y="1020"/>
                      <a:pt x="46" y="1020"/>
                    </a:cubicBezTo>
                    <a:cubicBezTo>
                      <a:pt x="4" y="1001"/>
                      <a:pt x="4" y="1001"/>
                      <a:pt x="4" y="1001"/>
                    </a:cubicBezTo>
                    <a:cubicBezTo>
                      <a:pt x="3" y="1001"/>
                      <a:pt x="2" y="1001"/>
                      <a:pt x="2" y="1002"/>
                    </a:cubicBezTo>
                    <a:cubicBezTo>
                      <a:pt x="1" y="1003"/>
                      <a:pt x="2" y="1004"/>
                      <a:pt x="2" y="1004"/>
                    </a:cubicBezTo>
                    <a:cubicBezTo>
                      <a:pt x="42" y="1029"/>
                      <a:pt x="42" y="1029"/>
                      <a:pt x="42" y="1029"/>
                    </a:cubicBezTo>
                    <a:cubicBezTo>
                      <a:pt x="42" y="1027"/>
                      <a:pt x="42" y="1027"/>
                      <a:pt x="42" y="1027"/>
                    </a:cubicBezTo>
                    <a:cubicBezTo>
                      <a:pt x="41" y="1027"/>
                      <a:pt x="41" y="1027"/>
                      <a:pt x="41" y="1027"/>
                    </a:cubicBezTo>
                    <a:cubicBezTo>
                      <a:pt x="42" y="1027"/>
                      <a:pt x="42" y="1027"/>
                      <a:pt x="42" y="1027"/>
                    </a:cubicBezTo>
                    <a:cubicBezTo>
                      <a:pt x="42" y="1026"/>
                      <a:pt x="42" y="1026"/>
                      <a:pt x="42" y="1026"/>
                    </a:cubicBezTo>
                    <a:cubicBezTo>
                      <a:pt x="42" y="1026"/>
                      <a:pt x="41" y="1026"/>
                      <a:pt x="41" y="1027"/>
                    </a:cubicBezTo>
                    <a:cubicBezTo>
                      <a:pt x="42" y="1027"/>
                      <a:pt x="42" y="1027"/>
                      <a:pt x="42" y="1027"/>
                    </a:cubicBezTo>
                    <a:cubicBezTo>
                      <a:pt x="42" y="1026"/>
                      <a:pt x="42" y="1026"/>
                      <a:pt x="42" y="1026"/>
                    </a:cubicBezTo>
                    <a:cubicBezTo>
                      <a:pt x="42" y="1027"/>
                      <a:pt x="42" y="1027"/>
                      <a:pt x="42" y="1027"/>
                    </a:cubicBezTo>
                    <a:cubicBezTo>
                      <a:pt x="42" y="1026"/>
                      <a:pt x="42" y="1026"/>
                      <a:pt x="42" y="1026"/>
                    </a:cubicBezTo>
                    <a:cubicBezTo>
                      <a:pt x="42" y="1026"/>
                      <a:pt x="42" y="1026"/>
                      <a:pt x="42" y="1026"/>
                    </a:cubicBezTo>
                    <a:cubicBezTo>
                      <a:pt x="42" y="1027"/>
                      <a:pt x="42" y="1027"/>
                      <a:pt x="42" y="1027"/>
                    </a:cubicBezTo>
                    <a:cubicBezTo>
                      <a:pt x="42" y="1026"/>
                      <a:pt x="42" y="1026"/>
                      <a:pt x="42" y="1026"/>
                    </a:cubicBezTo>
                    <a:cubicBezTo>
                      <a:pt x="42" y="1027"/>
                      <a:pt x="42" y="1027"/>
                      <a:pt x="42" y="1027"/>
                    </a:cubicBezTo>
                    <a:cubicBezTo>
                      <a:pt x="43" y="1026"/>
                      <a:pt x="43" y="1026"/>
                      <a:pt x="43" y="1026"/>
                    </a:cubicBezTo>
                    <a:cubicBezTo>
                      <a:pt x="42" y="1026"/>
                      <a:pt x="42" y="1026"/>
                      <a:pt x="42" y="1026"/>
                    </a:cubicBezTo>
                    <a:cubicBezTo>
                      <a:pt x="42" y="1027"/>
                      <a:pt x="42" y="1027"/>
                      <a:pt x="42" y="1027"/>
                    </a:cubicBezTo>
                    <a:cubicBezTo>
                      <a:pt x="43" y="1026"/>
                      <a:pt x="43" y="1026"/>
                      <a:pt x="43" y="1026"/>
                    </a:cubicBezTo>
                    <a:cubicBezTo>
                      <a:pt x="43" y="1026"/>
                      <a:pt x="43" y="1026"/>
                      <a:pt x="43" y="1026"/>
                    </a:cubicBezTo>
                    <a:cubicBezTo>
                      <a:pt x="42" y="1026"/>
                      <a:pt x="41" y="1026"/>
                      <a:pt x="40" y="1025"/>
                    </a:cubicBezTo>
                    <a:cubicBezTo>
                      <a:pt x="36" y="1023"/>
                      <a:pt x="27" y="1019"/>
                      <a:pt x="19" y="1016"/>
                    </a:cubicBezTo>
                    <a:cubicBezTo>
                      <a:pt x="15" y="1014"/>
                      <a:pt x="11" y="1012"/>
                      <a:pt x="9" y="1011"/>
                    </a:cubicBezTo>
                    <a:cubicBezTo>
                      <a:pt x="7" y="1010"/>
                      <a:pt x="6" y="1010"/>
                      <a:pt x="5" y="1010"/>
                    </a:cubicBezTo>
                    <a:cubicBezTo>
                      <a:pt x="5" y="1009"/>
                      <a:pt x="5" y="1009"/>
                      <a:pt x="4" y="1009"/>
                    </a:cubicBezTo>
                    <a:cubicBezTo>
                      <a:pt x="4" y="1009"/>
                      <a:pt x="4" y="1009"/>
                      <a:pt x="4" y="1009"/>
                    </a:cubicBezTo>
                    <a:cubicBezTo>
                      <a:pt x="4" y="1009"/>
                      <a:pt x="4" y="1009"/>
                      <a:pt x="4" y="1009"/>
                    </a:cubicBezTo>
                    <a:cubicBezTo>
                      <a:pt x="4" y="1009"/>
                      <a:pt x="4" y="1009"/>
                      <a:pt x="4" y="1009"/>
                    </a:cubicBezTo>
                    <a:cubicBezTo>
                      <a:pt x="3" y="1009"/>
                      <a:pt x="3" y="1009"/>
                      <a:pt x="3" y="1009"/>
                    </a:cubicBezTo>
                    <a:cubicBezTo>
                      <a:pt x="3" y="1009"/>
                      <a:pt x="2" y="1009"/>
                      <a:pt x="2" y="1010"/>
                    </a:cubicBezTo>
                    <a:cubicBezTo>
                      <a:pt x="2" y="1010"/>
                      <a:pt x="2" y="1011"/>
                      <a:pt x="3" y="1012"/>
                    </a:cubicBezTo>
                    <a:cubicBezTo>
                      <a:pt x="39" y="1034"/>
                      <a:pt x="39" y="1034"/>
                      <a:pt x="39" y="1034"/>
                    </a:cubicBezTo>
                    <a:cubicBezTo>
                      <a:pt x="40" y="1033"/>
                      <a:pt x="40" y="1033"/>
                      <a:pt x="40" y="1033"/>
                    </a:cubicBezTo>
                    <a:cubicBezTo>
                      <a:pt x="39" y="1032"/>
                      <a:pt x="39" y="1032"/>
                      <a:pt x="39" y="1032"/>
                    </a:cubicBezTo>
                    <a:cubicBezTo>
                      <a:pt x="40" y="1033"/>
                      <a:pt x="40" y="1033"/>
                      <a:pt x="40" y="1033"/>
                    </a:cubicBezTo>
                    <a:cubicBezTo>
                      <a:pt x="40" y="1032"/>
                      <a:pt x="40" y="1032"/>
                      <a:pt x="40" y="1032"/>
                    </a:cubicBezTo>
                    <a:cubicBezTo>
                      <a:pt x="39" y="1032"/>
                      <a:pt x="39" y="1032"/>
                      <a:pt x="39" y="1032"/>
                    </a:cubicBezTo>
                    <a:cubicBezTo>
                      <a:pt x="40" y="1033"/>
                      <a:pt x="40" y="1033"/>
                      <a:pt x="40" y="1033"/>
                    </a:cubicBezTo>
                    <a:cubicBezTo>
                      <a:pt x="40" y="1032"/>
                      <a:pt x="40" y="1032"/>
                      <a:pt x="40" y="1032"/>
                    </a:cubicBezTo>
                    <a:cubicBezTo>
                      <a:pt x="40" y="1033"/>
                      <a:pt x="40" y="1033"/>
                      <a:pt x="40" y="1033"/>
                    </a:cubicBezTo>
                    <a:cubicBezTo>
                      <a:pt x="40" y="1032"/>
                      <a:pt x="40" y="1032"/>
                      <a:pt x="40" y="1032"/>
                    </a:cubicBezTo>
                    <a:cubicBezTo>
                      <a:pt x="40" y="1032"/>
                      <a:pt x="40" y="1032"/>
                      <a:pt x="40" y="1032"/>
                    </a:cubicBezTo>
                    <a:cubicBezTo>
                      <a:pt x="40" y="1033"/>
                      <a:pt x="40" y="1033"/>
                      <a:pt x="40" y="1033"/>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39" y="1031"/>
                      <a:pt x="38" y="1031"/>
                    </a:cubicBezTo>
                    <a:cubicBezTo>
                      <a:pt x="33" y="1029"/>
                      <a:pt x="25" y="1025"/>
                      <a:pt x="17" y="1022"/>
                    </a:cubicBezTo>
                    <a:cubicBezTo>
                      <a:pt x="13" y="1020"/>
                      <a:pt x="10" y="1018"/>
                      <a:pt x="7" y="1017"/>
                    </a:cubicBezTo>
                    <a:cubicBezTo>
                      <a:pt x="6" y="1017"/>
                      <a:pt x="5" y="1016"/>
                      <a:pt x="4" y="1016"/>
                    </a:cubicBezTo>
                    <a:cubicBezTo>
                      <a:pt x="3" y="1016"/>
                      <a:pt x="3" y="1015"/>
                      <a:pt x="3" y="1015"/>
                    </a:cubicBezTo>
                    <a:cubicBezTo>
                      <a:pt x="2" y="1015"/>
                      <a:pt x="2" y="1015"/>
                      <a:pt x="2" y="1015"/>
                    </a:cubicBezTo>
                    <a:cubicBezTo>
                      <a:pt x="2" y="1015"/>
                      <a:pt x="2" y="1015"/>
                      <a:pt x="2" y="1015"/>
                    </a:cubicBezTo>
                    <a:cubicBezTo>
                      <a:pt x="1" y="1015"/>
                      <a:pt x="1" y="1015"/>
                      <a:pt x="1" y="1015"/>
                    </a:cubicBezTo>
                    <a:cubicBezTo>
                      <a:pt x="1" y="1015"/>
                      <a:pt x="1" y="1015"/>
                      <a:pt x="1" y="1016"/>
                    </a:cubicBezTo>
                    <a:cubicBezTo>
                      <a:pt x="0" y="1016"/>
                      <a:pt x="0" y="1017"/>
                      <a:pt x="0" y="1017"/>
                    </a:cubicBezTo>
                    <a:cubicBezTo>
                      <a:pt x="1" y="1017"/>
                      <a:pt x="1" y="1018"/>
                      <a:pt x="1" y="1018"/>
                    </a:cubicBezTo>
                    <a:cubicBezTo>
                      <a:pt x="1" y="1018"/>
                      <a:pt x="3" y="1019"/>
                      <a:pt x="6" y="1021"/>
                    </a:cubicBezTo>
                    <a:cubicBezTo>
                      <a:pt x="11" y="1024"/>
                      <a:pt x="19" y="1028"/>
                      <a:pt x="25" y="1032"/>
                    </a:cubicBezTo>
                    <a:cubicBezTo>
                      <a:pt x="28" y="1034"/>
                      <a:pt x="30" y="1035"/>
                      <a:pt x="32" y="1037"/>
                    </a:cubicBezTo>
                    <a:cubicBezTo>
                      <a:pt x="33" y="1037"/>
                      <a:pt x="34" y="1038"/>
                      <a:pt x="35" y="1038"/>
                    </a:cubicBezTo>
                    <a:cubicBezTo>
                      <a:pt x="35" y="1039"/>
                      <a:pt x="35" y="1039"/>
                      <a:pt x="35" y="1039"/>
                    </a:cubicBezTo>
                    <a:cubicBezTo>
                      <a:pt x="35" y="1039"/>
                      <a:pt x="35" y="1039"/>
                      <a:pt x="35" y="1039"/>
                    </a:cubicBezTo>
                    <a:cubicBezTo>
                      <a:pt x="36" y="1038"/>
                      <a:pt x="36" y="1038"/>
                      <a:pt x="36" y="1038"/>
                    </a:cubicBezTo>
                    <a:cubicBezTo>
                      <a:pt x="35" y="1039"/>
                      <a:pt x="35" y="1039"/>
                      <a:pt x="35" y="1039"/>
                    </a:cubicBezTo>
                    <a:cubicBezTo>
                      <a:pt x="35" y="1039"/>
                      <a:pt x="35" y="1039"/>
                      <a:pt x="35" y="1039"/>
                    </a:cubicBezTo>
                    <a:cubicBezTo>
                      <a:pt x="36" y="1038"/>
                      <a:pt x="36" y="1038"/>
                      <a:pt x="36" y="1038"/>
                    </a:cubicBezTo>
                    <a:cubicBezTo>
                      <a:pt x="35" y="1039"/>
                      <a:pt x="35" y="1039"/>
                      <a:pt x="35" y="1039"/>
                    </a:cubicBezTo>
                    <a:cubicBezTo>
                      <a:pt x="36" y="1038"/>
                      <a:pt x="36" y="1038"/>
                      <a:pt x="36" y="1038"/>
                    </a:cubicBezTo>
                    <a:cubicBezTo>
                      <a:pt x="35" y="1038"/>
                      <a:pt x="35" y="1038"/>
                      <a:pt x="35" y="1038"/>
                    </a:cubicBezTo>
                    <a:cubicBezTo>
                      <a:pt x="35" y="1039"/>
                      <a:pt x="35" y="1039"/>
                      <a:pt x="35" y="1039"/>
                    </a:cubicBezTo>
                    <a:cubicBezTo>
                      <a:pt x="36" y="1038"/>
                      <a:pt x="36" y="1038"/>
                      <a:pt x="36" y="1038"/>
                    </a:cubicBezTo>
                    <a:cubicBezTo>
                      <a:pt x="35" y="1038"/>
                      <a:pt x="35" y="1038"/>
                      <a:pt x="35" y="1038"/>
                    </a:cubicBezTo>
                    <a:cubicBezTo>
                      <a:pt x="36" y="1038"/>
                      <a:pt x="36" y="1038"/>
                      <a:pt x="36" y="1038"/>
                    </a:cubicBezTo>
                    <a:cubicBezTo>
                      <a:pt x="35" y="1037"/>
                      <a:pt x="35" y="1037"/>
                      <a:pt x="35" y="1037"/>
                    </a:cubicBezTo>
                    <a:cubicBezTo>
                      <a:pt x="35" y="1038"/>
                      <a:pt x="35" y="1038"/>
                      <a:pt x="35" y="1038"/>
                    </a:cubicBezTo>
                    <a:cubicBezTo>
                      <a:pt x="36" y="1038"/>
                      <a:pt x="36" y="1038"/>
                      <a:pt x="36" y="1038"/>
                    </a:cubicBezTo>
                    <a:cubicBezTo>
                      <a:pt x="35" y="1037"/>
                      <a:pt x="35" y="1037"/>
                      <a:pt x="35" y="1037"/>
                    </a:cubicBezTo>
                    <a:cubicBezTo>
                      <a:pt x="36" y="1038"/>
                      <a:pt x="36" y="1038"/>
                      <a:pt x="36" y="1038"/>
                    </a:cubicBezTo>
                    <a:cubicBezTo>
                      <a:pt x="35" y="1037"/>
                      <a:pt x="35" y="1037"/>
                      <a:pt x="35" y="1037"/>
                    </a:cubicBezTo>
                    <a:cubicBezTo>
                      <a:pt x="36" y="1038"/>
                      <a:pt x="36" y="1038"/>
                      <a:pt x="36" y="1038"/>
                    </a:cubicBezTo>
                    <a:cubicBezTo>
                      <a:pt x="36" y="1037"/>
                      <a:pt x="36" y="1037"/>
                      <a:pt x="36" y="1037"/>
                    </a:cubicBezTo>
                    <a:cubicBezTo>
                      <a:pt x="36" y="1037"/>
                      <a:pt x="35" y="1037"/>
                      <a:pt x="35" y="1037"/>
                    </a:cubicBezTo>
                    <a:cubicBezTo>
                      <a:pt x="36" y="1038"/>
                      <a:pt x="36" y="1038"/>
                      <a:pt x="36" y="1038"/>
                    </a:cubicBezTo>
                    <a:cubicBezTo>
                      <a:pt x="36" y="1037"/>
                      <a:pt x="36" y="1037"/>
                      <a:pt x="36" y="1037"/>
                    </a:cubicBezTo>
                    <a:cubicBezTo>
                      <a:pt x="36" y="1038"/>
                      <a:pt x="36" y="1038"/>
                      <a:pt x="36" y="1038"/>
                    </a:cubicBezTo>
                    <a:cubicBezTo>
                      <a:pt x="36" y="1037"/>
                      <a:pt x="36" y="1037"/>
                      <a:pt x="36" y="1037"/>
                    </a:cubicBezTo>
                    <a:cubicBezTo>
                      <a:pt x="36" y="1037"/>
                      <a:pt x="36" y="1037"/>
                      <a:pt x="36" y="1037"/>
                    </a:cubicBezTo>
                    <a:cubicBezTo>
                      <a:pt x="36" y="1038"/>
                      <a:pt x="36" y="1038"/>
                      <a:pt x="36" y="1038"/>
                    </a:cubicBezTo>
                    <a:cubicBezTo>
                      <a:pt x="36" y="1037"/>
                      <a:pt x="36" y="1037"/>
                      <a:pt x="36" y="1037"/>
                    </a:cubicBezTo>
                    <a:cubicBezTo>
                      <a:pt x="36" y="1038"/>
                      <a:pt x="36" y="1038"/>
                      <a:pt x="36" y="1038"/>
                    </a:cubicBezTo>
                    <a:cubicBezTo>
                      <a:pt x="37" y="1037"/>
                      <a:pt x="37" y="1037"/>
                      <a:pt x="37" y="1037"/>
                    </a:cubicBezTo>
                    <a:cubicBezTo>
                      <a:pt x="36" y="1037"/>
                      <a:pt x="36" y="1037"/>
                      <a:pt x="36" y="1037"/>
                    </a:cubicBezTo>
                    <a:cubicBezTo>
                      <a:pt x="36" y="1038"/>
                      <a:pt x="36" y="1038"/>
                      <a:pt x="36" y="1038"/>
                    </a:cubicBezTo>
                    <a:cubicBezTo>
                      <a:pt x="37" y="1037"/>
                      <a:pt x="37" y="1037"/>
                      <a:pt x="37" y="1037"/>
                    </a:cubicBezTo>
                    <a:cubicBezTo>
                      <a:pt x="36" y="1037"/>
                      <a:pt x="36" y="1037"/>
                      <a:pt x="36" y="1037"/>
                    </a:cubicBezTo>
                    <a:cubicBezTo>
                      <a:pt x="37" y="1037"/>
                      <a:pt x="37" y="1037"/>
                      <a:pt x="37" y="1037"/>
                    </a:cubicBezTo>
                    <a:cubicBezTo>
                      <a:pt x="37" y="1037"/>
                      <a:pt x="37" y="1037"/>
                      <a:pt x="37" y="1037"/>
                    </a:cubicBezTo>
                    <a:cubicBezTo>
                      <a:pt x="36" y="1037"/>
                      <a:pt x="36" y="1037"/>
                      <a:pt x="36" y="1037"/>
                    </a:cubicBezTo>
                    <a:cubicBezTo>
                      <a:pt x="37" y="1037"/>
                      <a:pt x="37" y="1037"/>
                      <a:pt x="37" y="1037"/>
                    </a:cubicBezTo>
                    <a:cubicBezTo>
                      <a:pt x="36" y="1037"/>
                      <a:pt x="36" y="1036"/>
                      <a:pt x="35" y="1036"/>
                    </a:cubicBezTo>
                    <a:cubicBezTo>
                      <a:pt x="31" y="1034"/>
                      <a:pt x="23" y="1031"/>
                      <a:pt x="16" y="1027"/>
                    </a:cubicBezTo>
                    <a:cubicBezTo>
                      <a:pt x="9" y="1024"/>
                      <a:pt x="3" y="1021"/>
                      <a:pt x="3" y="1021"/>
                    </a:cubicBezTo>
                    <a:cubicBezTo>
                      <a:pt x="2" y="1021"/>
                      <a:pt x="2" y="1021"/>
                      <a:pt x="1" y="1021"/>
                    </a:cubicBezTo>
                    <a:cubicBezTo>
                      <a:pt x="1" y="1022"/>
                      <a:pt x="0" y="1022"/>
                      <a:pt x="0" y="1022"/>
                    </a:cubicBezTo>
                    <a:cubicBezTo>
                      <a:pt x="0" y="1023"/>
                      <a:pt x="1" y="1023"/>
                      <a:pt x="1" y="1023"/>
                    </a:cubicBezTo>
                    <a:cubicBezTo>
                      <a:pt x="1" y="1024"/>
                      <a:pt x="1" y="1024"/>
                      <a:pt x="1" y="1024"/>
                    </a:cubicBezTo>
                    <a:cubicBezTo>
                      <a:pt x="2" y="1024"/>
                      <a:pt x="2" y="1024"/>
                      <a:pt x="2" y="1024"/>
                    </a:cubicBezTo>
                    <a:cubicBezTo>
                      <a:pt x="4" y="1026"/>
                      <a:pt x="11" y="1030"/>
                      <a:pt x="18" y="1034"/>
                    </a:cubicBezTo>
                    <a:cubicBezTo>
                      <a:pt x="22" y="1036"/>
                      <a:pt x="25" y="1038"/>
                      <a:pt x="28" y="1040"/>
                    </a:cubicBezTo>
                    <a:cubicBezTo>
                      <a:pt x="29" y="1041"/>
                      <a:pt x="30" y="1041"/>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2" y="1042"/>
                      <a:pt x="32" y="1042"/>
                      <a:pt x="32" y="1042"/>
                    </a:cubicBezTo>
                    <a:cubicBezTo>
                      <a:pt x="31" y="1042"/>
                      <a:pt x="31" y="1042"/>
                      <a:pt x="31" y="1042"/>
                    </a:cubicBezTo>
                    <a:cubicBezTo>
                      <a:pt x="31" y="1042"/>
                      <a:pt x="31" y="1042"/>
                      <a:pt x="31" y="1042"/>
                    </a:cubicBezTo>
                    <a:cubicBezTo>
                      <a:pt x="32" y="1042"/>
                      <a:pt x="32" y="1042"/>
                      <a:pt x="32" y="1042"/>
                    </a:cubicBezTo>
                    <a:cubicBezTo>
                      <a:pt x="31" y="1042"/>
                      <a:pt x="31" y="1042"/>
                      <a:pt x="31" y="1042"/>
                    </a:cubicBezTo>
                    <a:cubicBezTo>
                      <a:pt x="33" y="1042"/>
                      <a:pt x="33" y="1042"/>
                      <a:pt x="33" y="1042"/>
                    </a:cubicBezTo>
                    <a:cubicBezTo>
                      <a:pt x="31" y="1041"/>
                      <a:pt x="31" y="1041"/>
                      <a:pt x="31" y="1041"/>
                    </a:cubicBezTo>
                    <a:cubicBezTo>
                      <a:pt x="31" y="1042"/>
                      <a:pt x="31" y="1042"/>
                      <a:pt x="31" y="1042"/>
                    </a:cubicBezTo>
                    <a:cubicBezTo>
                      <a:pt x="33" y="1042"/>
                      <a:pt x="33" y="1042"/>
                      <a:pt x="33" y="1042"/>
                    </a:cubicBezTo>
                    <a:cubicBezTo>
                      <a:pt x="31" y="1041"/>
                      <a:pt x="31" y="1041"/>
                      <a:pt x="31" y="1041"/>
                    </a:cubicBezTo>
                    <a:cubicBezTo>
                      <a:pt x="31" y="1041"/>
                      <a:pt x="31" y="1041"/>
                      <a:pt x="31" y="1041"/>
                    </a:cubicBezTo>
                    <a:cubicBezTo>
                      <a:pt x="33" y="1042"/>
                      <a:pt x="33" y="1042"/>
                      <a:pt x="33" y="1042"/>
                    </a:cubicBezTo>
                    <a:cubicBezTo>
                      <a:pt x="32" y="1040"/>
                      <a:pt x="32" y="1040"/>
                      <a:pt x="32" y="1040"/>
                    </a:cubicBezTo>
                    <a:cubicBezTo>
                      <a:pt x="32" y="1040"/>
                      <a:pt x="32" y="1040"/>
                      <a:pt x="31" y="1041"/>
                    </a:cubicBezTo>
                    <a:cubicBezTo>
                      <a:pt x="33" y="1042"/>
                      <a:pt x="33" y="1042"/>
                      <a:pt x="33" y="1042"/>
                    </a:cubicBezTo>
                    <a:cubicBezTo>
                      <a:pt x="32" y="1040"/>
                      <a:pt x="32" y="1040"/>
                      <a:pt x="32" y="1040"/>
                    </a:cubicBezTo>
                    <a:cubicBezTo>
                      <a:pt x="33" y="1041"/>
                      <a:pt x="33" y="1041"/>
                      <a:pt x="33" y="1041"/>
                    </a:cubicBezTo>
                    <a:cubicBezTo>
                      <a:pt x="33" y="1040"/>
                      <a:pt x="33" y="1040"/>
                      <a:pt x="33" y="1040"/>
                    </a:cubicBezTo>
                    <a:cubicBezTo>
                      <a:pt x="32" y="1040"/>
                      <a:pt x="32" y="1040"/>
                      <a:pt x="32" y="1040"/>
                    </a:cubicBezTo>
                    <a:cubicBezTo>
                      <a:pt x="33" y="1041"/>
                      <a:pt x="33" y="1041"/>
                      <a:pt x="33" y="1041"/>
                    </a:cubicBezTo>
                    <a:cubicBezTo>
                      <a:pt x="33" y="1040"/>
                      <a:pt x="33" y="1040"/>
                      <a:pt x="33" y="1040"/>
                    </a:cubicBezTo>
                    <a:cubicBezTo>
                      <a:pt x="33" y="1041"/>
                      <a:pt x="33" y="1041"/>
                      <a:pt x="33" y="1041"/>
                    </a:cubicBezTo>
                    <a:cubicBezTo>
                      <a:pt x="33" y="1040"/>
                      <a:pt x="33" y="1040"/>
                      <a:pt x="33" y="1040"/>
                    </a:cubicBezTo>
                    <a:cubicBezTo>
                      <a:pt x="33" y="1040"/>
                      <a:pt x="33" y="1040"/>
                      <a:pt x="33" y="1040"/>
                    </a:cubicBezTo>
                    <a:cubicBezTo>
                      <a:pt x="33" y="1041"/>
                      <a:pt x="33" y="1041"/>
                      <a:pt x="33" y="1041"/>
                    </a:cubicBezTo>
                    <a:cubicBezTo>
                      <a:pt x="33" y="1040"/>
                      <a:pt x="33" y="1040"/>
                      <a:pt x="33" y="1040"/>
                    </a:cubicBezTo>
                    <a:cubicBezTo>
                      <a:pt x="33" y="1040"/>
                      <a:pt x="32" y="1040"/>
                      <a:pt x="31" y="1040"/>
                    </a:cubicBezTo>
                    <a:cubicBezTo>
                      <a:pt x="28" y="1038"/>
                      <a:pt x="21" y="1035"/>
                      <a:pt x="15" y="1033"/>
                    </a:cubicBezTo>
                    <a:cubicBezTo>
                      <a:pt x="12" y="1031"/>
                      <a:pt x="10" y="1030"/>
                      <a:pt x="8" y="1029"/>
                    </a:cubicBezTo>
                    <a:cubicBezTo>
                      <a:pt x="7" y="1029"/>
                      <a:pt x="6" y="1028"/>
                      <a:pt x="5" y="1028"/>
                    </a:cubicBezTo>
                    <a:cubicBezTo>
                      <a:pt x="5" y="1028"/>
                      <a:pt x="5" y="1028"/>
                      <a:pt x="5" y="1028"/>
                    </a:cubicBezTo>
                    <a:cubicBezTo>
                      <a:pt x="5" y="1028"/>
                      <a:pt x="5" y="1028"/>
                      <a:pt x="5" y="1028"/>
                    </a:cubicBezTo>
                    <a:cubicBezTo>
                      <a:pt x="4" y="1028"/>
                      <a:pt x="4" y="1028"/>
                      <a:pt x="4" y="1028"/>
                    </a:cubicBezTo>
                    <a:cubicBezTo>
                      <a:pt x="4" y="1028"/>
                      <a:pt x="4" y="1028"/>
                      <a:pt x="4" y="1028"/>
                    </a:cubicBezTo>
                    <a:cubicBezTo>
                      <a:pt x="4" y="1028"/>
                      <a:pt x="4" y="1028"/>
                      <a:pt x="4" y="1028"/>
                    </a:cubicBezTo>
                    <a:cubicBezTo>
                      <a:pt x="4" y="1028"/>
                      <a:pt x="4" y="1028"/>
                      <a:pt x="4" y="1028"/>
                    </a:cubicBezTo>
                    <a:cubicBezTo>
                      <a:pt x="4" y="1028"/>
                      <a:pt x="4" y="1028"/>
                      <a:pt x="4" y="1028"/>
                    </a:cubicBezTo>
                    <a:cubicBezTo>
                      <a:pt x="3" y="1028"/>
                      <a:pt x="3" y="1028"/>
                      <a:pt x="2" y="1029"/>
                    </a:cubicBezTo>
                    <a:cubicBezTo>
                      <a:pt x="2" y="1029"/>
                      <a:pt x="3" y="1030"/>
                      <a:pt x="3" y="1030"/>
                    </a:cubicBezTo>
                    <a:cubicBezTo>
                      <a:pt x="16" y="1038"/>
                      <a:pt x="16" y="1038"/>
                      <a:pt x="16" y="1038"/>
                    </a:cubicBezTo>
                    <a:cubicBezTo>
                      <a:pt x="10" y="1037"/>
                      <a:pt x="10" y="1037"/>
                      <a:pt x="10" y="1037"/>
                    </a:cubicBezTo>
                    <a:cubicBezTo>
                      <a:pt x="9" y="1036"/>
                      <a:pt x="9" y="1037"/>
                      <a:pt x="8" y="1037"/>
                    </a:cubicBezTo>
                    <a:cubicBezTo>
                      <a:pt x="8" y="1038"/>
                      <a:pt x="8" y="1039"/>
                      <a:pt x="9" y="1039"/>
                    </a:cubicBezTo>
                    <a:cubicBezTo>
                      <a:pt x="18" y="1045"/>
                      <a:pt x="18" y="1045"/>
                      <a:pt x="18" y="1045"/>
                    </a:cubicBezTo>
                    <a:cubicBezTo>
                      <a:pt x="18" y="1045"/>
                      <a:pt x="19" y="1045"/>
                      <a:pt x="20" y="1044"/>
                    </a:cubicBezTo>
                    <a:cubicBezTo>
                      <a:pt x="20" y="1043"/>
                      <a:pt x="20" y="1043"/>
                      <a:pt x="19" y="1042"/>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3" name="Freeform 1215"/>
              <p:cNvSpPr>
                <a:spLocks/>
              </p:cNvSpPr>
              <p:nvPr/>
            </p:nvSpPr>
            <p:spPr bwMode="auto">
              <a:xfrm>
                <a:off x="4078642" y="317987"/>
                <a:ext cx="70825" cy="2274437"/>
              </a:xfrm>
              <a:custGeom>
                <a:avLst/>
                <a:gdLst>
                  <a:gd name="T0" fmla="*/ 7 w 32"/>
                  <a:gd name="T1" fmla="*/ 1001 h 1038"/>
                  <a:gd name="T2" fmla="*/ 9 w 32"/>
                  <a:gd name="T3" fmla="*/ 964 h 1038"/>
                  <a:gd name="T4" fmla="*/ 6 w 32"/>
                  <a:gd name="T5" fmla="*/ 929 h 1038"/>
                  <a:gd name="T6" fmla="*/ 9 w 32"/>
                  <a:gd name="T7" fmla="*/ 892 h 1038"/>
                  <a:gd name="T8" fmla="*/ 5 w 32"/>
                  <a:gd name="T9" fmla="*/ 859 h 1038"/>
                  <a:gd name="T10" fmla="*/ 10 w 32"/>
                  <a:gd name="T11" fmla="*/ 825 h 1038"/>
                  <a:gd name="T12" fmla="*/ 6 w 32"/>
                  <a:gd name="T13" fmla="*/ 795 h 1038"/>
                  <a:gd name="T14" fmla="*/ 8 w 32"/>
                  <a:gd name="T15" fmla="*/ 762 h 1038"/>
                  <a:gd name="T16" fmla="*/ 5 w 32"/>
                  <a:gd name="T17" fmla="*/ 728 h 1038"/>
                  <a:gd name="T18" fmla="*/ 9 w 32"/>
                  <a:gd name="T19" fmla="*/ 695 h 1038"/>
                  <a:gd name="T20" fmla="*/ 6 w 32"/>
                  <a:gd name="T21" fmla="*/ 659 h 1038"/>
                  <a:gd name="T22" fmla="*/ 10 w 32"/>
                  <a:gd name="T23" fmla="*/ 620 h 1038"/>
                  <a:gd name="T24" fmla="*/ 8 w 32"/>
                  <a:gd name="T25" fmla="*/ 590 h 1038"/>
                  <a:gd name="T26" fmla="*/ 7 w 32"/>
                  <a:gd name="T27" fmla="*/ 556 h 1038"/>
                  <a:gd name="T28" fmla="*/ 8 w 32"/>
                  <a:gd name="T29" fmla="*/ 521 h 1038"/>
                  <a:gd name="T30" fmla="*/ 10 w 32"/>
                  <a:gd name="T31" fmla="*/ 494 h 1038"/>
                  <a:gd name="T32" fmla="*/ 8 w 32"/>
                  <a:gd name="T33" fmla="*/ 456 h 1038"/>
                  <a:gd name="T34" fmla="*/ 6 w 32"/>
                  <a:gd name="T35" fmla="*/ 420 h 1038"/>
                  <a:gd name="T36" fmla="*/ 10 w 32"/>
                  <a:gd name="T37" fmla="*/ 386 h 1038"/>
                  <a:gd name="T38" fmla="*/ 6 w 32"/>
                  <a:gd name="T39" fmla="*/ 352 h 1038"/>
                  <a:gd name="T40" fmla="*/ 8 w 32"/>
                  <a:gd name="T41" fmla="*/ 319 h 1038"/>
                  <a:gd name="T42" fmla="*/ 6 w 32"/>
                  <a:gd name="T43" fmla="*/ 287 h 1038"/>
                  <a:gd name="T44" fmla="*/ 10 w 32"/>
                  <a:gd name="T45" fmla="*/ 254 h 1038"/>
                  <a:gd name="T46" fmla="*/ 6 w 32"/>
                  <a:gd name="T47" fmla="*/ 220 h 1038"/>
                  <a:gd name="T48" fmla="*/ 9 w 32"/>
                  <a:gd name="T49" fmla="*/ 188 h 1038"/>
                  <a:gd name="T50" fmla="*/ 6 w 32"/>
                  <a:gd name="T51" fmla="*/ 154 h 1038"/>
                  <a:gd name="T52" fmla="*/ 9 w 32"/>
                  <a:gd name="T53" fmla="*/ 122 h 1038"/>
                  <a:gd name="T54" fmla="*/ 6 w 32"/>
                  <a:gd name="T55" fmla="*/ 93 h 1038"/>
                  <a:gd name="T56" fmla="*/ 7 w 32"/>
                  <a:gd name="T57" fmla="*/ 55 h 1038"/>
                  <a:gd name="T58" fmla="*/ 11 w 32"/>
                  <a:gd name="T59" fmla="*/ 20 h 1038"/>
                  <a:gd name="T60" fmla="*/ 24 w 32"/>
                  <a:gd name="T61" fmla="*/ 0 h 1038"/>
                  <a:gd name="T62" fmla="*/ 1 w 32"/>
                  <a:gd name="T63" fmla="*/ 23 h 1038"/>
                  <a:gd name="T64" fmla="*/ 1 w 32"/>
                  <a:gd name="T65" fmla="*/ 59 h 1038"/>
                  <a:gd name="T66" fmla="*/ 2 w 32"/>
                  <a:gd name="T67" fmla="*/ 95 h 1038"/>
                  <a:gd name="T68" fmla="*/ 2 w 32"/>
                  <a:gd name="T69" fmla="*/ 127 h 1038"/>
                  <a:gd name="T70" fmla="*/ 2 w 32"/>
                  <a:gd name="T71" fmla="*/ 161 h 1038"/>
                  <a:gd name="T72" fmla="*/ 2 w 32"/>
                  <a:gd name="T73" fmla="*/ 192 h 1038"/>
                  <a:gd name="T74" fmla="*/ 1 w 32"/>
                  <a:gd name="T75" fmla="*/ 226 h 1038"/>
                  <a:gd name="T76" fmla="*/ 3 w 32"/>
                  <a:gd name="T77" fmla="*/ 258 h 1038"/>
                  <a:gd name="T78" fmla="*/ 2 w 32"/>
                  <a:gd name="T79" fmla="*/ 291 h 1038"/>
                  <a:gd name="T80" fmla="*/ 2 w 32"/>
                  <a:gd name="T81" fmla="*/ 324 h 1038"/>
                  <a:gd name="T82" fmla="*/ 1 w 32"/>
                  <a:gd name="T83" fmla="*/ 355 h 1038"/>
                  <a:gd name="T84" fmla="*/ 2 w 32"/>
                  <a:gd name="T85" fmla="*/ 390 h 1038"/>
                  <a:gd name="T86" fmla="*/ 1 w 32"/>
                  <a:gd name="T87" fmla="*/ 425 h 1038"/>
                  <a:gd name="T88" fmla="*/ 5 w 32"/>
                  <a:gd name="T89" fmla="*/ 462 h 1038"/>
                  <a:gd name="T90" fmla="*/ 2 w 32"/>
                  <a:gd name="T91" fmla="*/ 496 h 1038"/>
                  <a:gd name="T92" fmla="*/ 5 w 32"/>
                  <a:gd name="T93" fmla="*/ 527 h 1038"/>
                  <a:gd name="T94" fmla="*/ 1 w 32"/>
                  <a:gd name="T95" fmla="*/ 562 h 1038"/>
                  <a:gd name="T96" fmla="*/ 5 w 32"/>
                  <a:gd name="T97" fmla="*/ 594 h 1038"/>
                  <a:gd name="T98" fmla="*/ 1 w 32"/>
                  <a:gd name="T99" fmla="*/ 625 h 1038"/>
                  <a:gd name="T100" fmla="*/ 3 w 32"/>
                  <a:gd name="T101" fmla="*/ 663 h 1038"/>
                  <a:gd name="T102" fmla="*/ 3 w 32"/>
                  <a:gd name="T103" fmla="*/ 699 h 1038"/>
                  <a:gd name="T104" fmla="*/ 2 w 32"/>
                  <a:gd name="T105" fmla="*/ 735 h 1038"/>
                  <a:gd name="T106" fmla="*/ 2 w 32"/>
                  <a:gd name="T107" fmla="*/ 766 h 1038"/>
                  <a:gd name="T108" fmla="*/ 2 w 32"/>
                  <a:gd name="T109" fmla="*/ 798 h 1038"/>
                  <a:gd name="T110" fmla="*/ 3 w 32"/>
                  <a:gd name="T111" fmla="*/ 831 h 1038"/>
                  <a:gd name="T112" fmla="*/ 1 w 32"/>
                  <a:gd name="T113" fmla="*/ 863 h 1038"/>
                  <a:gd name="T114" fmla="*/ 2 w 32"/>
                  <a:gd name="T115" fmla="*/ 898 h 1038"/>
                  <a:gd name="T116" fmla="*/ 1 w 32"/>
                  <a:gd name="T117" fmla="*/ 931 h 1038"/>
                  <a:gd name="T118" fmla="*/ 3 w 32"/>
                  <a:gd name="T119" fmla="*/ 969 h 1038"/>
                  <a:gd name="T120" fmla="*/ 2 w 32"/>
                  <a:gd name="T121" fmla="*/ 1005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1038">
                    <a:moveTo>
                      <a:pt x="13" y="1035"/>
                    </a:moveTo>
                    <a:cubicBezTo>
                      <a:pt x="7" y="1031"/>
                      <a:pt x="7" y="1031"/>
                      <a:pt x="7" y="1031"/>
                    </a:cubicBezTo>
                    <a:cubicBezTo>
                      <a:pt x="10" y="1030"/>
                      <a:pt x="10" y="1030"/>
                      <a:pt x="10" y="1030"/>
                    </a:cubicBezTo>
                    <a:cubicBezTo>
                      <a:pt x="11" y="1030"/>
                      <a:pt x="11" y="1030"/>
                      <a:pt x="11" y="1029"/>
                    </a:cubicBezTo>
                    <a:cubicBezTo>
                      <a:pt x="11" y="1029"/>
                      <a:pt x="11" y="1028"/>
                      <a:pt x="10" y="1028"/>
                    </a:cubicBezTo>
                    <a:cubicBezTo>
                      <a:pt x="6" y="1025"/>
                      <a:pt x="6" y="1025"/>
                      <a:pt x="6" y="1025"/>
                    </a:cubicBezTo>
                    <a:cubicBezTo>
                      <a:pt x="8" y="1023"/>
                      <a:pt x="8" y="1023"/>
                      <a:pt x="8" y="1023"/>
                    </a:cubicBezTo>
                    <a:cubicBezTo>
                      <a:pt x="9" y="1023"/>
                      <a:pt x="9" y="1022"/>
                      <a:pt x="9" y="1022"/>
                    </a:cubicBezTo>
                    <a:cubicBezTo>
                      <a:pt x="9" y="1021"/>
                      <a:pt x="8" y="1021"/>
                      <a:pt x="8" y="1021"/>
                    </a:cubicBezTo>
                    <a:cubicBezTo>
                      <a:pt x="6" y="1019"/>
                      <a:pt x="6" y="1019"/>
                      <a:pt x="6" y="1019"/>
                    </a:cubicBezTo>
                    <a:cubicBezTo>
                      <a:pt x="9" y="1016"/>
                      <a:pt x="9" y="1016"/>
                      <a:pt x="9" y="1016"/>
                    </a:cubicBezTo>
                    <a:cubicBezTo>
                      <a:pt x="9" y="1016"/>
                      <a:pt x="9" y="1016"/>
                      <a:pt x="9" y="1015"/>
                    </a:cubicBezTo>
                    <a:cubicBezTo>
                      <a:pt x="9" y="1015"/>
                      <a:pt x="9" y="1014"/>
                      <a:pt x="8" y="1014"/>
                    </a:cubicBezTo>
                    <a:cubicBezTo>
                      <a:pt x="5" y="1012"/>
                      <a:pt x="5" y="1012"/>
                      <a:pt x="5" y="1012"/>
                    </a:cubicBezTo>
                    <a:cubicBezTo>
                      <a:pt x="8" y="1010"/>
                      <a:pt x="8" y="1010"/>
                      <a:pt x="8" y="1010"/>
                    </a:cubicBezTo>
                    <a:cubicBezTo>
                      <a:pt x="8" y="1010"/>
                      <a:pt x="9" y="1010"/>
                      <a:pt x="9" y="1009"/>
                    </a:cubicBezTo>
                    <a:cubicBezTo>
                      <a:pt x="9" y="1009"/>
                      <a:pt x="9" y="1008"/>
                      <a:pt x="8" y="1008"/>
                    </a:cubicBezTo>
                    <a:cubicBezTo>
                      <a:pt x="5" y="1006"/>
                      <a:pt x="5" y="1006"/>
                      <a:pt x="5" y="1006"/>
                    </a:cubicBezTo>
                    <a:cubicBezTo>
                      <a:pt x="8" y="1004"/>
                      <a:pt x="8" y="1004"/>
                      <a:pt x="8" y="1004"/>
                    </a:cubicBezTo>
                    <a:cubicBezTo>
                      <a:pt x="8" y="1004"/>
                      <a:pt x="8" y="1003"/>
                      <a:pt x="8" y="1003"/>
                    </a:cubicBezTo>
                    <a:cubicBezTo>
                      <a:pt x="8" y="1002"/>
                      <a:pt x="8" y="1002"/>
                      <a:pt x="8" y="1002"/>
                    </a:cubicBezTo>
                    <a:cubicBezTo>
                      <a:pt x="7" y="1001"/>
                      <a:pt x="7" y="1001"/>
                      <a:pt x="7" y="1001"/>
                    </a:cubicBezTo>
                    <a:cubicBezTo>
                      <a:pt x="9" y="1001"/>
                      <a:pt x="9" y="1001"/>
                      <a:pt x="9" y="1001"/>
                    </a:cubicBezTo>
                    <a:cubicBezTo>
                      <a:pt x="10" y="1001"/>
                      <a:pt x="10" y="1000"/>
                      <a:pt x="10" y="1000"/>
                    </a:cubicBezTo>
                    <a:cubicBezTo>
                      <a:pt x="10" y="999"/>
                      <a:pt x="10" y="998"/>
                      <a:pt x="9" y="998"/>
                    </a:cubicBezTo>
                    <a:cubicBezTo>
                      <a:pt x="6" y="996"/>
                      <a:pt x="6" y="996"/>
                      <a:pt x="6" y="996"/>
                    </a:cubicBezTo>
                    <a:cubicBezTo>
                      <a:pt x="8" y="992"/>
                      <a:pt x="8" y="992"/>
                      <a:pt x="8" y="992"/>
                    </a:cubicBezTo>
                    <a:cubicBezTo>
                      <a:pt x="8" y="991"/>
                      <a:pt x="8" y="991"/>
                      <a:pt x="8" y="991"/>
                    </a:cubicBezTo>
                    <a:cubicBezTo>
                      <a:pt x="8" y="990"/>
                      <a:pt x="8" y="990"/>
                      <a:pt x="8" y="990"/>
                    </a:cubicBezTo>
                    <a:cubicBezTo>
                      <a:pt x="5" y="988"/>
                      <a:pt x="5" y="988"/>
                      <a:pt x="5" y="988"/>
                    </a:cubicBezTo>
                    <a:cubicBezTo>
                      <a:pt x="9" y="986"/>
                      <a:pt x="9" y="986"/>
                      <a:pt x="9" y="986"/>
                    </a:cubicBezTo>
                    <a:cubicBezTo>
                      <a:pt x="9" y="985"/>
                      <a:pt x="9" y="985"/>
                      <a:pt x="9" y="984"/>
                    </a:cubicBezTo>
                    <a:cubicBezTo>
                      <a:pt x="9" y="984"/>
                      <a:pt x="9" y="983"/>
                      <a:pt x="9" y="983"/>
                    </a:cubicBezTo>
                    <a:cubicBezTo>
                      <a:pt x="6" y="982"/>
                      <a:pt x="6" y="982"/>
                      <a:pt x="6" y="982"/>
                    </a:cubicBezTo>
                    <a:cubicBezTo>
                      <a:pt x="9" y="980"/>
                      <a:pt x="9" y="980"/>
                      <a:pt x="9" y="980"/>
                    </a:cubicBezTo>
                    <a:cubicBezTo>
                      <a:pt x="10" y="979"/>
                      <a:pt x="10" y="979"/>
                      <a:pt x="10" y="978"/>
                    </a:cubicBezTo>
                    <a:cubicBezTo>
                      <a:pt x="10" y="978"/>
                      <a:pt x="10" y="977"/>
                      <a:pt x="10" y="977"/>
                    </a:cubicBezTo>
                    <a:cubicBezTo>
                      <a:pt x="6" y="975"/>
                      <a:pt x="6" y="975"/>
                      <a:pt x="6" y="975"/>
                    </a:cubicBezTo>
                    <a:cubicBezTo>
                      <a:pt x="10" y="972"/>
                      <a:pt x="10" y="972"/>
                      <a:pt x="10" y="972"/>
                    </a:cubicBezTo>
                    <a:cubicBezTo>
                      <a:pt x="10" y="972"/>
                      <a:pt x="10" y="972"/>
                      <a:pt x="10" y="971"/>
                    </a:cubicBezTo>
                    <a:cubicBezTo>
                      <a:pt x="10" y="971"/>
                      <a:pt x="10" y="970"/>
                      <a:pt x="10" y="970"/>
                    </a:cubicBezTo>
                    <a:cubicBezTo>
                      <a:pt x="6" y="968"/>
                      <a:pt x="6" y="968"/>
                      <a:pt x="6" y="968"/>
                    </a:cubicBezTo>
                    <a:cubicBezTo>
                      <a:pt x="9" y="965"/>
                      <a:pt x="9" y="965"/>
                      <a:pt x="9" y="965"/>
                    </a:cubicBezTo>
                    <a:cubicBezTo>
                      <a:pt x="9" y="965"/>
                      <a:pt x="9" y="965"/>
                      <a:pt x="9" y="964"/>
                    </a:cubicBezTo>
                    <a:cubicBezTo>
                      <a:pt x="9" y="964"/>
                      <a:pt x="9" y="963"/>
                      <a:pt x="9" y="963"/>
                    </a:cubicBezTo>
                    <a:cubicBezTo>
                      <a:pt x="5" y="961"/>
                      <a:pt x="5" y="961"/>
                      <a:pt x="5" y="961"/>
                    </a:cubicBezTo>
                    <a:cubicBezTo>
                      <a:pt x="8" y="957"/>
                      <a:pt x="8" y="957"/>
                      <a:pt x="8" y="957"/>
                    </a:cubicBezTo>
                    <a:cubicBezTo>
                      <a:pt x="8" y="957"/>
                      <a:pt x="8" y="956"/>
                      <a:pt x="8" y="956"/>
                    </a:cubicBezTo>
                    <a:cubicBezTo>
                      <a:pt x="8" y="956"/>
                      <a:pt x="8" y="955"/>
                      <a:pt x="7" y="955"/>
                    </a:cubicBezTo>
                    <a:cubicBezTo>
                      <a:pt x="6" y="954"/>
                      <a:pt x="6" y="954"/>
                      <a:pt x="6" y="954"/>
                    </a:cubicBezTo>
                    <a:cubicBezTo>
                      <a:pt x="10" y="951"/>
                      <a:pt x="10" y="951"/>
                      <a:pt x="10" y="951"/>
                    </a:cubicBezTo>
                    <a:cubicBezTo>
                      <a:pt x="10" y="951"/>
                      <a:pt x="10" y="950"/>
                      <a:pt x="10" y="950"/>
                    </a:cubicBezTo>
                    <a:cubicBezTo>
                      <a:pt x="10" y="949"/>
                      <a:pt x="10" y="949"/>
                      <a:pt x="10" y="949"/>
                    </a:cubicBezTo>
                    <a:cubicBezTo>
                      <a:pt x="6" y="946"/>
                      <a:pt x="6" y="946"/>
                      <a:pt x="6" y="946"/>
                    </a:cubicBezTo>
                    <a:cubicBezTo>
                      <a:pt x="9" y="945"/>
                      <a:pt x="9" y="945"/>
                      <a:pt x="9" y="945"/>
                    </a:cubicBezTo>
                    <a:cubicBezTo>
                      <a:pt x="10" y="944"/>
                      <a:pt x="10" y="944"/>
                      <a:pt x="10" y="943"/>
                    </a:cubicBezTo>
                    <a:cubicBezTo>
                      <a:pt x="10" y="943"/>
                      <a:pt x="10" y="942"/>
                      <a:pt x="9" y="942"/>
                    </a:cubicBezTo>
                    <a:cubicBezTo>
                      <a:pt x="5" y="940"/>
                      <a:pt x="5" y="940"/>
                      <a:pt x="5" y="940"/>
                    </a:cubicBezTo>
                    <a:cubicBezTo>
                      <a:pt x="9" y="938"/>
                      <a:pt x="9" y="938"/>
                      <a:pt x="9" y="938"/>
                    </a:cubicBezTo>
                    <a:cubicBezTo>
                      <a:pt x="10" y="938"/>
                      <a:pt x="10" y="938"/>
                      <a:pt x="10" y="937"/>
                    </a:cubicBezTo>
                    <a:cubicBezTo>
                      <a:pt x="10" y="936"/>
                      <a:pt x="10" y="936"/>
                      <a:pt x="9" y="936"/>
                    </a:cubicBezTo>
                    <a:cubicBezTo>
                      <a:pt x="5" y="933"/>
                      <a:pt x="5" y="933"/>
                      <a:pt x="5" y="933"/>
                    </a:cubicBezTo>
                    <a:cubicBezTo>
                      <a:pt x="7" y="932"/>
                      <a:pt x="7" y="932"/>
                      <a:pt x="7" y="932"/>
                    </a:cubicBezTo>
                    <a:cubicBezTo>
                      <a:pt x="8" y="932"/>
                      <a:pt x="8" y="932"/>
                      <a:pt x="8" y="931"/>
                    </a:cubicBezTo>
                    <a:cubicBezTo>
                      <a:pt x="8" y="930"/>
                      <a:pt x="8" y="930"/>
                      <a:pt x="7" y="930"/>
                    </a:cubicBezTo>
                    <a:cubicBezTo>
                      <a:pt x="6" y="929"/>
                      <a:pt x="6" y="929"/>
                      <a:pt x="6" y="929"/>
                    </a:cubicBezTo>
                    <a:cubicBezTo>
                      <a:pt x="8" y="927"/>
                      <a:pt x="8" y="927"/>
                      <a:pt x="8" y="927"/>
                    </a:cubicBezTo>
                    <a:cubicBezTo>
                      <a:pt x="9" y="926"/>
                      <a:pt x="9" y="926"/>
                      <a:pt x="9" y="925"/>
                    </a:cubicBezTo>
                    <a:cubicBezTo>
                      <a:pt x="9" y="925"/>
                      <a:pt x="9" y="925"/>
                      <a:pt x="8" y="924"/>
                    </a:cubicBezTo>
                    <a:cubicBezTo>
                      <a:pt x="5" y="922"/>
                      <a:pt x="5" y="922"/>
                      <a:pt x="5" y="922"/>
                    </a:cubicBezTo>
                    <a:cubicBezTo>
                      <a:pt x="7" y="920"/>
                      <a:pt x="7" y="920"/>
                      <a:pt x="7" y="920"/>
                    </a:cubicBezTo>
                    <a:cubicBezTo>
                      <a:pt x="8" y="920"/>
                      <a:pt x="8" y="919"/>
                      <a:pt x="8" y="919"/>
                    </a:cubicBezTo>
                    <a:cubicBezTo>
                      <a:pt x="8" y="918"/>
                      <a:pt x="8" y="918"/>
                      <a:pt x="7" y="918"/>
                    </a:cubicBezTo>
                    <a:cubicBezTo>
                      <a:pt x="5" y="916"/>
                      <a:pt x="5" y="916"/>
                      <a:pt x="5" y="916"/>
                    </a:cubicBezTo>
                    <a:cubicBezTo>
                      <a:pt x="9" y="915"/>
                      <a:pt x="9" y="915"/>
                      <a:pt x="9" y="915"/>
                    </a:cubicBezTo>
                    <a:cubicBezTo>
                      <a:pt x="10" y="914"/>
                      <a:pt x="10" y="914"/>
                      <a:pt x="10" y="913"/>
                    </a:cubicBezTo>
                    <a:cubicBezTo>
                      <a:pt x="10" y="913"/>
                      <a:pt x="10" y="912"/>
                      <a:pt x="10" y="912"/>
                    </a:cubicBezTo>
                    <a:cubicBezTo>
                      <a:pt x="6" y="910"/>
                      <a:pt x="6" y="910"/>
                      <a:pt x="6" y="910"/>
                    </a:cubicBezTo>
                    <a:cubicBezTo>
                      <a:pt x="9" y="907"/>
                      <a:pt x="9" y="907"/>
                      <a:pt x="9" y="907"/>
                    </a:cubicBezTo>
                    <a:cubicBezTo>
                      <a:pt x="9" y="907"/>
                      <a:pt x="9" y="906"/>
                      <a:pt x="9" y="906"/>
                    </a:cubicBezTo>
                    <a:cubicBezTo>
                      <a:pt x="9" y="906"/>
                      <a:pt x="9" y="905"/>
                      <a:pt x="8" y="905"/>
                    </a:cubicBezTo>
                    <a:cubicBezTo>
                      <a:pt x="5" y="903"/>
                      <a:pt x="5" y="903"/>
                      <a:pt x="5" y="903"/>
                    </a:cubicBezTo>
                    <a:cubicBezTo>
                      <a:pt x="8" y="901"/>
                      <a:pt x="8" y="901"/>
                      <a:pt x="8" y="901"/>
                    </a:cubicBezTo>
                    <a:cubicBezTo>
                      <a:pt x="9" y="901"/>
                      <a:pt x="9" y="900"/>
                      <a:pt x="9" y="900"/>
                    </a:cubicBezTo>
                    <a:cubicBezTo>
                      <a:pt x="9" y="899"/>
                      <a:pt x="9" y="899"/>
                      <a:pt x="9" y="899"/>
                    </a:cubicBezTo>
                    <a:cubicBezTo>
                      <a:pt x="5" y="897"/>
                      <a:pt x="5" y="897"/>
                      <a:pt x="5" y="897"/>
                    </a:cubicBezTo>
                    <a:cubicBezTo>
                      <a:pt x="8" y="893"/>
                      <a:pt x="8" y="893"/>
                      <a:pt x="8" y="893"/>
                    </a:cubicBezTo>
                    <a:cubicBezTo>
                      <a:pt x="8" y="893"/>
                      <a:pt x="9" y="893"/>
                      <a:pt x="9" y="892"/>
                    </a:cubicBezTo>
                    <a:cubicBezTo>
                      <a:pt x="8" y="892"/>
                      <a:pt x="8" y="891"/>
                      <a:pt x="8" y="891"/>
                    </a:cubicBezTo>
                    <a:cubicBezTo>
                      <a:pt x="6" y="890"/>
                      <a:pt x="6" y="890"/>
                      <a:pt x="6" y="890"/>
                    </a:cubicBezTo>
                    <a:cubicBezTo>
                      <a:pt x="8" y="889"/>
                      <a:pt x="8" y="889"/>
                      <a:pt x="8" y="889"/>
                    </a:cubicBezTo>
                    <a:cubicBezTo>
                      <a:pt x="9" y="889"/>
                      <a:pt x="9" y="889"/>
                      <a:pt x="10" y="888"/>
                    </a:cubicBezTo>
                    <a:cubicBezTo>
                      <a:pt x="10" y="887"/>
                      <a:pt x="9" y="887"/>
                      <a:pt x="9" y="887"/>
                    </a:cubicBezTo>
                    <a:cubicBezTo>
                      <a:pt x="4" y="884"/>
                      <a:pt x="4" y="884"/>
                      <a:pt x="4" y="884"/>
                    </a:cubicBezTo>
                    <a:cubicBezTo>
                      <a:pt x="7" y="881"/>
                      <a:pt x="7" y="881"/>
                      <a:pt x="7" y="881"/>
                    </a:cubicBezTo>
                    <a:cubicBezTo>
                      <a:pt x="8" y="881"/>
                      <a:pt x="8" y="880"/>
                      <a:pt x="8" y="880"/>
                    </a:cubicBezTo>
                    <a:cubicBezTo>
                      <a:pt x="8" y="879"/>
                      <a:pt x="8" y="879"/>
                      <a:pt x="7" y="879"/>
                    </a:cubicBezTo>
                    <a:cubicBezTo>
                      <a:pt x="6" y="878"/>
                      <a:pt x="6" y="878"/>
                      <a:pt x="6" y="878"/>
                    </a:cubicBezTo>
                    <a:cubicBezTo>
                      <a:pt x="9" y="876"/>
                      <a:pt x="9" y="876"/>
                      <a:pt x="9" y="876"/>
                    </a:cubicBezTo>
                    <a:cubicBezTo>
                      <a:pt x="9" y="875"/>
                      <a:pt x="9" y="875"/>
                      <a:pt x="9" y="875"/>
                    </a:cubicBezTo>
                    <a:cubicBezTo>
                      <a:pt x="9" y="874"/>
                      <a:pt x="9" y="874"/>
                      <a:pt x="8" y="873"/>
                    </a:cubicBezTo>
                    <a:cubicBezTo>
                      <a:pt x="5" y="871"/>
                      <a:pt x="5" y="871"/>
                      <a:pt x="5" y="871"/>
                    </a:cubicBezTo>
                    <a:cubicBezTo>
                      <a:pt x="8" y="868"/>
                      <a:pt x="8" y="868"/>
                      <a:pt x="8" y="868"/>
                    </a:cubicBezTo>
                    <a:cubicBezTo>
                      <a:pt x="8" y="868"/>
                      <a:pt x="8" y="867"/>
                      <a:pt x="8" y="867"/>
                    </a:cubicBezTo>
                    <a:cubicBezTo>
                      <a:pt x="8" y="866"/>
                      <a:pt x="8" y="866"/>
                      <a:pt x="8" y="866"/>
                    </a:cubicBezTo>
                    <a:cubicBezTo>
                      <a:pt x="5" y="864"/>
                      <a:pt x="5" y="864"/>
                      <a:pt x="5" y="864"/>
                    </a:cubicBezTo>
                    <a:cubicBezTo>
                      <a:pt x="8" y="863"/>
                      <a:pt x="8" y="863"/>
                      <a:pt x="8" y="863"/>
                    </a:cubicBezTo>
                    <a:cubicBezTo>
                      <a:pt x="8" y="862"/>
                      <a:pt x="8" y="862"/>
                      <a:pt x="8" y="861"/>
                    </a:cubicBezTo>
                    <a:cubicBezTo>
                      <a:pt x="8" y="861"/>
                      <a:pt x="8" y="860"/>
                      <a:pt x="8" y="860"/>
                    </a:cubicBezTo>
                    <a:cubicBezTo>
                      <a:pt x="5" y="859"/>
                      <a:pt x="5" y="859"/>
                      <a:pt x="5" y="859"/>
                    </a:cubicBezTo>
                    <a:cubicBezTo>
                      <a:pt x="9" y="857"/>
                      <a:pt x="9" y="857"/>
                      <a:pt x="9" y="857"/>
                    </a:cubicBezTo>
                    <a:cubicBezTo>
                      <a:pt x="10" y="857"/>
                      <a:pt x="10" y="856"/>
                      <a:pt x="10" y="856"/>
                    </a:cubicBezTo>
                    <a:cubicBezTo>
                      <a:pt x="10" y="855"/>
                      <a:pt x="10" y="855"/>
                      <a:pt x="9" y="854"/>
                    </a:cubicBezTo>
                    <a:cubicBezTo>
                      <a:pt x="6" y="852"/>
                      <a:pt x="6" y="852"/>
                      <a:pt x="6" y="852"/>
                    </a:cubicBezTo>
                    <a:cubicBezTo>
                      <a:pt x="8" y="851"/>
                      <a:pt x="8" y="851"/>
                      <a:pt x="8" y="851"/>
                    </a:cubicBezTo>
                    <a:cubicBezTo>
                      <a:pt x="9" y="850"/>
                      <a:pt x="9" y="850"/>
                      <a:pt x="9" y="850"/>
                    </a:cubicBezTo>
                    <a:cubicBezTo>
                      <a:pt x="9" y="849"/>
                      <a:pt x="9" y="849"/>
                      <a:pt x="8" y="848"/>
                    </a:cubicBezTo>
                    <a:cubicBezTo>
                      <a:pt x="6" y="847"/>
                      <a:pt x="6" y="847"/>
                      <a:pt x="6" y="847"/>
                    </a:cubicBezTo>
                    <a:cubicBezTo>
                      <a:pt x="8" y="846"/>
                      <a:pt x="8" y="846"/>
                      <a:pt x="8" y="846"/>
                    </a:cubicBezTo>
                    <a:cubicBezTo>
                      <a:pt x="8" y="845"/>
                      <a:pt x="9" y="845"/>
                      <a:pt x="8" y="844"/>
                    </a:cubicBezTo>
                    <a:cubicBezTo>
                      <a:pt x="8" y="844"/>
                      <a:pt x="8" y="844"/>
                      <a:pt x="8" y="843"/>
                    </a:cubicBezTo>
                    <a:cubicBezTo>
                      <a:pt x="5" y="841"/>
                      <a:pt x="5" y="841"/>
                      <a:pt x="5" y="841"/>
                    </a:cubicBezTo>
                    <a:cubicBezTo>
                      <a:pt x="8" y="838"/>
                      <a:pt x="8" y="838"/>
                      <a:pt x="8" y="838"/>
                    </a:cubicBezTo>
                    <a:cubicBezTo>
                      <a:pt x="8" y="837"/>
                      <a:pt x="8" y="837"/>
                      <a:pt x="8" y="837"/>
                    </a:cubicBezTo>
                    <a:cubicBezTo>
                      <a:pt x="8" y="836"/>
                      <a:pt x="8" y="836"/>
                      <a:pt x="8" y="836"/>
                    </a:cubicBezTo>
                    <a:cubicBezTo>
                      <a:pt x="7" y="835"/>
                      <a:pt x="7" y="835"/>
                      <a:pt x="7" y="835"/>
                    </a:cubicBezTo>
                    <a:cubicBezTo>
                      <a:pt x="9" y="834"/>
                      <a:pt x="9" y="834"/>
                      <a:pt x="9" y="834"/>
                    </a:cubicBezTo>
                    <a:cubicBezTo>
                      <a:pt x="10" y="834"/>
                      <a:pt x="10" y="833"/>
                      <a:pt x="10" y="833"/>
                    </a:cubicBezTo>
                    <a:cubicBezTo>
                      <a:pt x="10" y="832"/>
                      <a:pt x="10" y="831"/>
                      <a:pt x="10" y="831"/>
                    </a:cubicBezTo>
                    <a:cubicBezTo>
                      <a:pt x="6" y="829"/>
                      <a:pt x="6" y="829"/>
                      <a:pt x="6" y="829"/>
                    </a:cubicBezTo>
                    <a:cubicBezTo>
                      <a:pt x="10" y="827"/>
                      <a:pt x="10" y="827"/>
                      <a:pt x="10" y="827"/>
                    </a:cubicBezTo>
                    <a:cubicBezTo>
                      <a:pt x="10" y="826"/>
                      <a:pt x="10" y="826"/>
                      <a:pt x="10" y="825"/>
                    </a:cubicBezTo>
                    <a:cubicBezTo>
                      <a:pt x="10" y="825"/>
                      <a:pt x="10" y="824"/>
                      <a:pt x="9" y="824"/>
                    </a:cubicBezTo>
                    <a:cubicBezTo>
                      <a:pt x="5" y="822"/>
                      <a:pt x="5" y="822"/>
                      <a:pt x="5" y="822"/>
                    </a:cubicBezTo>
                    <a:cubicBezTo>
                      <a:pt x="9" y="820"/>
                      <a:pt x="9" y="820"/>
                      <a:pt x="9" y="820"/>
                    </a:cubicBezTo>
                    <a:cubicBezTo>
                      <a:pt x="9" y="820"/>
                      <a:pt x="10" y="819"/>
                      <a:pt x="10" y="819"/>
                    </a:cubicBezTo>
                    <a:cubicBezTo>
                      <a:pt x="10" y="818"/>
                      <a:pt x="9" y="818"/>
                      <a:pt x="9" y="817"/>
                    </a:cubicBezTo>
                    <a:cubicBezTo>
                      <a:pt x="5" y="815"/>
                      <a:pt x="5" y="815"/>
                      <a:pt x="5" y="815"/>
                    </a:cubicBezTo>
                    <a:cubicBezTo>
                      <a:pt x="7" y="814"/>
                      <a:pt x="7" y="814"/>
                      <a:pt x="7" y="814"/>
                    </a:cubicBezTo>
                    <a:cubicBezTo>
                      <a:pt x="8" y="814"/>
                      <a:pt x="8" y="813"/>
                      <a:pt x="8" y="813"/>
                    </a:cubicBezTo>
                    <a:cubicBezTo>
                      <a:pt x="8" y="812"/>
                      <a:pt x="8" y="812"/>
                      <a:pt x="7" y="811"/>
                    </a:cubicBezTo>
                    <a:cubicBezTo>
                      <a:pt x="6" y="811"/>
                      <a:pt x="6" y="811"/>
                      <a:pt x="6" y="811"/>
                    </a:cubicBezTo>
                    <a:cubicBezTo>
                      <a:pt x="9" y="809"/>
                      <a:pt x="9" y="809"/>
                      <a:pt x="9" y="809"/>
                    </a:cubicBezTo>
                    <a:cubicBezTo>
                      <a:pt x="9" y="809"/>
                      <a:pt x="9" y="809"/>
                      <a:pt x="10" y="808"/>
                    </a:cubicBezTo>
                    <a:cubicBezTo>
                      <a:pt x="10" y="808"/>
                      <a:pt x="9" y="807"/>
                      <a:pt x="9" y="807"/>
                    </a:cubicBezTo>
                    <a:cubicBezTo>
                      <a:pt x="6" y="805"/>
                      <a:pt x="6" y="805"/>
                      <a:pt x="6" y="805"/>
                    </a:cubicBezTo>
                    <a:cubicBezTo>
                      <a:pt x="8" y="803"/>
                      <a:pt x="8" y="803"/>
                      <a:pt x="8" y="803"/>
                    </a:cubicBezTo>
                    <a:cubicBezTo>
                      <a:pt x="8" y="803"/>
                      <a:pt x="8" y="803"/>
                      <a:pt x="8" y="802"/>
                    </a:cubicBezTo>
                    <a:cubicBezTo>
                      <a:pt x="8" y="802"/>
                      <a:pt x="8" y="801"/>
                      <a:pt x="8" y="801"/>
                    </a:cubicBezTo>
                    <a:cubicBezTo>
                      <a:pt x="6" y="800"/>
                      <a:pt x="6" y="800"/>
                      <a:pt x="6" y="800"/>
                    </a:cubicBezTo>
                    <a:cubicBezTo>
                      <a:pt x="9" y="799"/>
                      <a:pt x="9" y="799"/>
                      <a:pt x="9" y="799"/>
                    </a:cubicBezTo>
                    <a:cubicBezTo>
                      <a:pt x="9" y="799"/>
                      <a:pt x="10" y="798"/>
                      <a:pt x="10" y="798"/>
                    </a:cubicBezTo>
                    <a:cubicBezTo>
                      <a:pt x="10" y="797"/>
                      <a:pt x="9" y="797"/>
                      <a:pt x="9" y="796"/>
                    </a:cubicBezTo>
                    <a:cubicBezTo>
                      <a:pt x="6" y="795"/>
                      <a:pt x="6" y="795"/>
                      <a:pt x="6" y="795"/>
                    </a:cubicBezTo>
                    <a:cubicBezTo>
                      <a:pt x="10" y="793"/>
                      <a:pt x="10" y="793"/>
                      <a:pt x="10" y="793"/>
                    </a:cubicBezTo>
                    <a:cubicBezTo>
                      <a:pt x="10" y="792"/>
                      <a:pt x="10" y="792"/>
                      <a:pt x="10" y="791"/>
                    </a:cubicBezTo>
                    <a:cubicBezTo>
                      <a:pt x="10" y="791"/>
                      <a:pt x="10" y="790"/>
                      <a:pt x="10" y="790"/>
                    </a:cubicBezTo>
                    <a:cubicBezTo>
                      <a:pt x="6" y="788"/>
                      <a:pt x="6" y="788"/>
                      <a:pt x="6" y="788"/>
                    </a:cubicBezTo>
                    <a:cubicBezTo>
                      <a:pt x="8" y="787"/>
                      <a:pt x="8" y="787"/>
                      <a:pt x="8" y="787"/>
                    </a:cubicBezTo>
                    <a:cubicBezTo>
                      <a:pt x="8" y="787"/>
                      <a:pt x="9" y="786"/>
                      <a:pt x="9" y="786"/>
                    </a:cubicBezTo>
                    <a:cubicBezTo>
                      <a:pt x="9" y="785"/>
                      <a:pt x="8" y="785"/>
                      <a:pt x="8" y="784"/>
                    </a:cubicBezTo>
                    <a:cubicBezTo>
                      <a:pt x="7" y="784"/>
                      <a:pt x="7" y="784"/>
                      <a:pt x="7" y="784"/>
                    </a:cubicBezTo>
                    <a:cubicBezTo>
                      <a:pt x="9" y="782"/>
                      <a:pt x="9" y="782"/>
                      <a:pt x="9" y="782"/>
                    </a:cubicBezTo>
                    <a:cubicBezTo>
                      <a:pt x="9" y="782"/>
                      <a:pt x="9" y="782"/>
                      <a:pt x="10" y="781"/>
                    </a:cubicBezTo>
                    <a:cubicBezTo>
                      <a:pt x="10" y="781"/>
                      <a:pt x="9" y="780"/>
                      <a:pt x="9" y="780"/>
                    </a:cubicBezTo>
                    <a:cubicBezTo>
                      <a:pt x="6" y="778"/>
                      <a:pt x="6" y="778"/>
                      <a:pt x="6" y="778"/>
                    </a:cubicBezTo>
                    <a:cubicBezTo>
                      <a:pt x="8" y="775"/>
                      <a:pt x="8" y="775"/>
                      <a:pt x="8" y="775"/>
                    </a:cubicBezTo>
                    <a:cubicBezTo>
                      <a:pt x="8" y="775"/>
                      <a:pt x="8" y="774"/>
                      <a:pt x="8" y="774"/>
                    </a:cubicBezTo>
                    <a:cubicBezTo>
                      <a:pt x="8" y="773"/>
                      <a:pt x="8" y="773"/>
                      <a:pt x="8" y="773"/>
                    </a:cubicBezTo>
                    <a:cubicBezTo>
                      <a:pt x="5" y="771"/>
                      <a:pt x="5" y="771"/>
                      <a:pt x="5" y="771"/>
                    </a:cubicBezTo>
                    <a:cubicBezTo>
                      <a:pt x="8" y="769"/>
                      <a:pt x="8" y="769"/>
                      <a:pt x="8" y="769"/>
                    </a:cubicBezTo>
                    <a:cubicBezTo>
                      <a:pt x="9" y="769"/>
                      <a:pt x="9" y="768"/>
                      <a:pt x="9" y="768"/>
                    </a:cubicBezTo>
                    <a:cubicBezTo>
                      <a:pt x="9" y="767"/>
                      <a:pt x="9" y="767"/>
                      <a:pt x="8" y="766"/>
                    </a:cubicBezTo>
                    <a:cubicBezTo>
                      <a:pt x="5" y="765"/>
                      <a:pt x="5" y="765"/>
                      <a:pt x="5" y="765"/>
                    </a:cubicBezTo>
                    <a:cubicBezTo>
                      <a:pt x="8" y="763"/>
                      <a:pt x="8" y="763"/>
                      <a:pt x="8" y="763"/>
                    </a:cubicBezTo>
                    <a:cubicBezTo>
                      <a:pt x="8" y="763"/>
                      <a:pt x="8" y="762"/>
                      <a:pt x="8" y="762"/>
                    </a:cubicBezTo>
                    <a:cubicBezTo>
                      <a:pt x="8" y="761"/>
                      <a:pt x="8" y="761"/>
                      <a:pt x="8" y="761"/>
                    </a:cubicBezTo>
                    <a:cubicBezTo>
                      <a:pt x="7" y="760"/>
                      <a:pt x="7" y="760"/>
                      <a:pt x="7" y="760"/>
                    </a:cubicBezTo>
                    <a:cubicBezTo>
                      <a:pt x="9" y="759"/>
                      <a:pt x="9" y="759"/>
                      <a:pt x="9" y="759"/>
                    </a:cubicBezTo>
                    <a:cubicBezTo>
                      <a:pt x="9" y="759"/>
                      <a:pt x="9" y="758"/>
                      <a:pt x="9" y="758"/>
                    </a:cubicBezTo>
                    <a:cubicBezTo>
                      <a:pt x="9" y="757"/>
                      <a:pt x="9" y="757"/>
                      <a:pt x="9" y="756"/>
                    </a:cubicBezTo>
                    <a:cubicBezTo>
                      <a:pt x="5" y="754"/>
                      <a:pt x="5" y="754"/>
                      <a:pt x="5" y="754"/>
                    </a:cubicBezTo>
                    <a:cubicBezTo>
                      <a:pt x="8" y="750"/>
                      <a:pt x="8" y="750"/>
                      <a:pt x="8" y="750"/>
                    </a:cubicBezTo>
                    <a:cubicBezTo>
                      <a:pt x="8" y="750"/>
                      <a:pt x="8" y="749"/>
                      <a:pt x="8" y="749"/>
                    </a:cubicBezTo>
                    <a:cubicBezTo>
                      <a:pt x="8" y="748"/>
                      <a:pt x="8" y="748"/>
                      <a:pt x="7" y="748"/>
                    </a:cubicBezTo>
                    <a:cubicBezTo>
                      <a:pt x="5" y="747"/>
                      <a:pt x="5" y="747"/>
                      <a:pt x="5" y="747"/>
                    </a:cubicBezTo>
                    <a:cubicBezTo>
                      <a:pt x="8" y="745"/>
                      <a:pt x="8" y="745"/>
                      <a:pt x="8" y="745"/>
                    </a:cubicBezTo>
                    <a:cubicBezTo>
                      <a:pt x="8" y="744"/>
                      <a:pt x="9" y="744"/>
                      <a:pt x="9" y="743"/>
                    </a:cubicBezTo>
                    <a:cubicBezTo>
                      <a:pt x="9" y="743"/>
                      <a:pt x="8" y="742"/>
                      <a:pt x="8" y="742"/>
                    </a:cubicBezTo>
                    <a:cubicBezTo>
                      <a:pt x="7" y="741"/>
                      <a:pt x="7" y="741"/>
                      <a:pt x="7" y="741"/>
                    </a:cubicBezTo>
                    <a:cubicBezTo>
                      <a:pt x="9" y="740"/>
                      <a:pt x="9" y="740"/>
                      <a:pt x="9" y="740"/>
                    </a:cubicBezTo>
                    <a:cubicBezTo>
                      <a:pt x="9" y="740"/>
                      <a:pt x="10" y="739"/>
                      <a:pt x="10" y="739"/>
                    </a:cubicBezTo>
                    <a:cubicBezTo>
                      <a:pt x="10" y="738"/>
                      <a:pt x="10" y="738"/>
                      <a:pt x="9" y="738"/>
                    </a:cubicBezTo>
                    <a:cubicBezTo>
                      <a:pt x="5" y="735"/>
                      <a:pt x="5" y="735"/>
                      <a:pt x="5" y="735"/>
                    </a:cubicBezTo>
                    <a:cubicBezTo>
                      <a:pt x="8" y="732"/>
                      <a:pt x="8" y="732"/>
                      <a:pt x="8" y="732"/>
                    </a:cubicBezTo>
                    <a:cubicBezTo>
                      <a:pt x="9" y="731"/>
                      <a:pt x="9" y="731"/>
                      <a:pt x="9" y="731"/>
                    </a:cubicBezTo>
                    <a:cubicBezTo>
                      <a:pt x="9" y="730"/>
                      <a:pt x="8" y="730"/>
                      <a:pt x="8" y="730"/>
                    </a:cubicBezTo>
                    <a:cubicBezTo>
                      <a:pt x="5" y="728"/>
                      <a:pt x="5" y="728"/>
                      <a:pt x="5" y="728"/>
                    </a:cubicBezTo>
                    <a:cubicBezTo>
                      <a:pt x="8" y="726"/>
                      <a:pt x="8" y="726"/>
                      <a:pt x="8" y="726"/>
                    </a:cubicBezTo>
                    <a:cubicBezTo>
                      <a:pt x="9" y="726"/>
                      <a:pt x="9" y="726"/>
                      <a:pt x="9" y="725"/>
                    </a:cubicBezTo>
                    <a:cubicBezTo>
                      <a:pt x="9" y="724"/>
                      <a:pt x="9" y="724"/>
                      <a:pt x="8" y="724"/>
                    </a:cubicBezTo>
                    <a:cubicBezTo>
                      <a:pt x="6" y="722"/>
                      <a:pt x="6" y="722"/>
                      <a:pt x="6" y="722"/>
                    </a:cubicBezTo>
                    <a:cubicBezTo>
                      <a:pt x="8" y="722"/>
                      <a:pt x="8" y="722"/>
                      <a:pt x="8" y="722"/>
                    </a:cubicBezTo>
                    <a:cubicBezTo>
                      <a:pt x="8" y="721"/>
                      <a:pt x="9" y="721"/>
                      <a:pt x="9" y="720"/>
                    </a:cubicBezTo>
                    <a:cubicBezTo>
                      <a:pt x="9" y="720"/>
                      <a:pt x="9" y="719"/>
                      <a:pt x="8" y="719"/>
                    </a:cubicBezTo>
                    <a:cubicBezTo>
                      <a:pt x="5" y="717"/>
                      <a:pt x="5" y="717"/>
                      <a:pt x="5" y="717"/>
                    </a:cubicBezTo>
                    <a:cubicBezTo>
                      <a:pt x="8" y="714"/>
                      <a:pt x="8" y="714"/>
                      <a:pt x="8" y="714"/>
                    </a:cubicBezTo>
                    <a:cubicBezTo>
                      <a:pt x="8" y="714"/>
                      <a:pt x="8" y="713"/>
                      <a:pt x="8" y="713"/>
                    </a:cubicBezTo>
                    <a:cubicBezTo>
                      <a:pt x="8" y="713"/>
                      <a:pt x="8" y="712"/>
                      <a:pt x="8" y="712"/>
                    </a:cubicBezTo>
                    <a:cubicBezTo>
                      <a:pt x="6" y="711"/>
                      <a:pt x="6" y="711"/>
                      <a:pt x="6" y="711"/>
                    </a:cubicBezTo>
                    <a:cubicBezTo>
                      <a:pt x="9" y="707"/>
                      <a:pt x="9" y="707"/>
                      <a:pt x="9" y="707"/>
                    </a:cubicBezTo>
                    <a:cubicBezTo>
                      <a:pt x="9" y="707"/>
                      <a:pt x="9" y="707"/>
                      <a:pt x="9" y="706"/>
                    </a:cubicBezTo>
                    <a:cubicBezTo>
                      <a:pt x="9" y="706"/>
                      <a:pt x="9" y="705"/>
                      <a:pt x="8" y="705"/>
                    </a:cubicBezTo>
                    <a:cubicBezTo>
                      <a:pt x="5" y="703"/>
                      <a:pt x="5" y="703"/>
                      <a:pt x="5" y="703"/>
                    </a:cubicBezTo>
                    <a:cubicBezTo>
                      <a:pt x="8" y="701"/>
                      <a:pt x="8" y="701"/>
                      <a:pt x="8" y="701"/>
                    </a:cubicBezTo>
                    <a:cubicBezTo>
                      <a:pt x="9" y="701"/>
                      <a:pt x="9" y="700"/>
                      <a:pt x="9" y="700"/>
                    </a:cubicBezTo>
                    <a:cubicBezTo>
                      <a:pt x="9" y="699"/>
                      <a:pt x="9" y="699"/>
                      <a:pt x="8" y="698"/>
                    </a:cubicBezTo>
                    <a:cubicBezTo>
                      <a:pt x="7" y="697"/>
                      <a:pt x="7" y="697"/>
                      <a:pt x="7" y="697"/>
                    </a:cubicBezTo>
                    <a:cubicBezTo>
                      <a:pt x="8" y="696"/>
                      <a:pt x="8" y="696"/>
                      <a:pt x="8" y="696"/>
                    </a:cubicBezTo>
                    <a:cubicBezTo>
                      <a:pt x="9" y="696"/>
                      <a:pt x="9" y="695"/>
                      <a:pt x="9" y="695"/>
                    </a:cubicBezTo>
                    <a:cubicBezTo>
                      <a:pt x="9" y="694"/>
                      <a:pt x="9" y="694"/>
                      <a:pt x="8" y="694"/>
                    </a:cubicBezTo>
                    <a:cubicBezTo>
                      <a:pt x="6" y="692"/>
                      <a:pt x="6" y="692"/>
                      <a:pt x="6" y="692"/>
                    </a:cubicBezTo>
                    <a:cubicBezTo>
                      <a:pt x="8" y="689"/>
                      <a:pt x="8" y="689"/>
                      <a:pt x="8" y="689"/>
                    </a:cubicBezTo>
                    <a:cubicBezTo>
                      <a:pt x="9" y="689"/>
                      <a:pt x="9" y="688"/>
                      <a:pt x="9" y="688"/>
                    </a:cubicBezTo>
                    <a:cubicBezTo>
                      <a:pt x="9" y="688"/>
                      <a:pt x="8" y="687"/>
                      <a:pt x="8" y="687"/>
                    </a:cubicBezTo>
                    <a:cubicBezTo>
                      <a:pt x="6" y="686"/>
                      <a:pt x="6" y="686"/>
                      <a:pt x="6" y="686"/>
                    </a:cubicBezTo>
                    <a:cubicBezTo>
                      <a:pt x="9" y="682"/>
                      <a:pt x="9" y="682"/>
                      <a:pt x="9" y="682"/>
                    </a:cubicBezTo>
                    <a:cubicBezTo>
                      <a:pt x="9" y="682"/>
                      <a:pt x="9" y="681"/>
                      <a:pt x="9" y="681"/>
                    </a:cubicBezTo>
                    <a:cubicBezTo>
                      <a:pt x="9" y="680"/>
                      <a:pt x="9" y="680"/>
                      <a:pt x="8" y="680"/>
                    </a:cubicBezTo>
                    <a:cubicBezTo>
                      <a:pt x="6" y="678"/>
                      <a:pt x="6" y="678"/>
                      <a:pt x="6" y="678"/>
                    </a:cubicBezTo>
                    <a:cubicBezTo>
                      <a:pt x="9" y="676"/>
                      <a:pt x="9" y="676"/>
                      <a:pt x="9" y="676"/>
                    </a:cubicBezTo>
                    <a:cubicBezTo>
                      <a:pt x="10" y="676"/>
                      <a:pt x="10" y="675"/>
                      <a:pt x="10" y="675"/>
                    </a:cubicBezTo>
                    <a:cubicBezTo>
                      <a:pt x="10" y="674"/>
                      <a:pt x="10" y="674"/>
                      <a:pt x="9" y="674"/>
                    </a:cubicBezTo>
                    <a:cubicBezTo>
                      <a:pt x="5" y="671"/>
                      <a:pt x="5" y="671"/>
                      <a:pt x="5" y="671"/>
                    </a:cubicBezTo>
                    <a:cubicBezTo>
                      <a:pt x="9" y="668"/>
                      <a:pt x="9" y="668"/>
                      <a:pt x="9" y="668"/>
                    </a:cubicBezTo>
                    <a:cubicBezTo>
                      <a:pt x="9" y="668"/>
                      <a:pt x="9" y="667"/>
                      <a:pt x="9" y="667"/>
                    </a:cubicBezTo>
                    <a:cubicBezTo>
                      <a:pt x="9" y="666"/>
                      <a:pt x="9" y="666"/>
                      <a:pt x="9" y="666"/>
                    </a:cubicBezTo>
                    <a:cubicBezTo>
                      <a:pt x="6" y="664"/>
                      <a:pt x="6" y="664"/>
                      <a:pt x="6" y="664"/>
                    </a:cubicBezTo>
                    <a:cubicBezTo>
                      <a:pt x="8" y="663"/>
                      <a:pt x="8" y="663"/>
                      <a:pt x="8" y="663"/>
                    </a:cubicBezTo>
                    <a:cubicBezTo>
                      <a:pt x="9" y="663"/>
                      <a:pt x="9" y="662"/>
                      <a:pt x="9" y="662"/>
                    </a:cubicBezTo>
                    <a:cubicBezTo>
                      <a:pt x="9" y="661"/>
                      <a:pt x="9" y="661"/>
                      <a:pt x="9" y="660"/>
                    </a:cubicBezTo>
                    <a:cubicBezTo>
                      <a:pt x="6" y="659"/>
                      <a:pt x="6" y="659"/>
                      <a:pt x="6" y="659"/>
                    </a:cubicBezTo>
                    <a:cubicBezTo>
                      <a:pt x="9" y="657"/>
                      <a:pt x="9" y="657"/>
                      <a:pt x="9" y="657"/>
                    </a:cubicBezTo>
                    <a:cubicBezTo>
                      <a:pt x="9" y="657"/>
                      <a:pt x="10" y="657"/>
                      <a:pt x="10" y="656"/>
                    </a:cubicBezTo>
                    <a:cubicBezTo>
                      <a:pt x="10" y="656"/>
                      <a:pt x="10" y="655"/>
                      <a:pt x="9" y="655"/>
                    </a:cubicBezTo>
                    <a:cubicBezTo>
                      <a:pt x="6" y="653"/>
                      <a:pt x="6" y="653"/>
                      <a:pt x="6" y="653"/>
                    </a:cubicBezTo>
                    <a:cubicBezTo>
                      <a:pt x="8" y="652"/>
                      <a:pt x="8" y="652"/>
                      <a:pt x="8" y="652"/>
                    </a:cubicBezTo>
                    <a:cubicBezTo>
                      <a:pt x="9" y="651"/>
                      <a:pt x="9" y="651"/>
                      <a:pt x="9" y="650"/>
                    </a:cubicBezTo>
                    <a:cubicBezTo>
                      <a:pt x="9" y="650"/>
                      <a:pt x="9" y="649"/>
                      <a:pt x="8" y="649"/>
                    </a:cubicBezTo>
                    <a:cubicBezTo>
                      <a:pt x="5" y="647"/>
                      <a:pt x="5" y="647"/>
                      <a:pt x="5" y="647"/>
                    </a:cubicBezTo>
                    <a:cubicBezTo>
                      <a:pt x="8" y="643"/>
                      <a:pt x="8" y="643"/>
                      <a:pt x="8" y="643"/>
                    </a:cubicBezTo>
                    <a:cubicBezTo>
                      <a:pt x="8" y="643"/>
                      <a:pt x="8" y="643"/>
                      <a:pt x="8" y="642"/>
                    </a:cubicBezTo>
                    <a:cubicBezTo>
                      <a:pt x="8" y="642"/>
                      <a:pt x="8" y="641"/>
                      <a:pt x="8" y="641"/>
                    </a:cubicBezTo>
                    <a:cubicBezTo>
                      <a:pt x="6" y="640"/>
                      <a:pt x="6" y="640"/>
                      <a:pt x="6" y="640"/>
                    </a:cubicBezTo>
                    <a:cubicBezTo>
                      <a:pt x="8" y="636"/>
                      <a:pt x="8" y="636"/>
                      <a:pt x="8" y="636"/>
                    </a:cubicBezTo>
                    <a:cubicBezTo>
                      <a:pt x="8" y="635"/>
                      <a:pt x="8" y="634"/>
                      <a:pt x="7" y="634"/>
                    </a:cubicBezTo>
                    <a:cubicBezTo>
                      <a:pt x="6" y="633"/>
                      <a:pt x="6" y="633"/>
                      <a:pt x="6" y="633"/>
                    </a:cubicBezTo>
                    <a:cubicBezTo>
                      <a:pt x="9" y="630"/>
                      <a:pt x="9" y="630"/>
                      <a:pt x="9" y="630"/>
                    </a:cubicBezTo>
                    <a:cubicBezTo>
                      <a:pt x="10" y="629"/>
                      <a:pt x="10" y="629"/>
                      <a:pt x="10" y="628"/>
                    </a:cubicBezTo>
                    <a:cubicBezTo>
                      <a:pt x="10" y="628"/>
                      <a:pt x="9" y="628"/>
                      <a:pt x="9" y="627"/>
                    </a:cubicBezTo>
                    <a:cubicBezTo>
                      <a:pt x="5" y="625"/>
                      <a:pt x="5" y="625"/>
                      <a:pt x="5" y="625"/>
                    </a:cubicBezTo>
                    <a:cubicBezTo>
                      <a:pt x="9" y="623"/>
                      <a:pt x="9" y="623"/>
                      <a:pt x="9" y="623"/>
                    </a:cubicBezTo>
                    <a:cubicBezTo>
                      <a:pt x="10" y="623"/>
                      <a:pt x="10" y="622"/>
                      <a:pt x="10" y="622"/>
                    </a:cubicBezTo>
                    <a:cubicBezTo>
                      <a:pt x="10" y="621"/>
                      <a:pt x="10" y="621"/>
                      <a:pt x="10" y="620"/>
                    </a:cubicBezTo>
                    <a:cubicBezTo>
                      <a:pt x="7" y="618"/>
                      <a:pt x="7" y="618"/>
                      <a:pt x="7" y="618"/>
                    </a:cubicBezTo>
                    <a:cubicBezTo>
                      <a:pt x="9" y="617"/>
                      <a:pt x="9" y="617"/>
                      <a:pt x="9" y="617"/>
                    </a:cubicBezTo>
                    <a:cubicBezTo>
                      <a:pt x="9" y="617"/>
                      <a:pt x="9" y="616"/>
                      <a:pt x="9" y="616"/>
                    </a:cubicBezTo>
                    <a:cubicBezTo>
                      <a:pt x="9" y="615"/>
                      <a:pt x="9" y="615"/>
                      <a:pt x="9" y="614"/>
                    </a:cubicBezTo>
                    <a:cubicBezTo>
                      <a:pt x="6" y="613"/>
                      <a:pt x="6" y="613"/>
                      <a:pt x="6" y="613"/>
                    </a:cubicBezTo>
                    <a:cubicBezTo>
                      <a:pt x="9" y="612"/>
                      <a:pt x="9" y="612"/>
                      <a:pt x="9" y="612"/>
                    </a:cubicBezTo>
                    <a:cubicBezTo>
                      <a:pt x="10" y="612"/>
                      <a:pt x="10" y="611"/>
                      <a:pt x="10" y="611"/>
                    </a:cubicBezTo>
                    <a:cubicBezTo>
                      <a:pt x="10" y="610"/>
                      <a:pt x="10" y="609"/>
                      <a:pt x="10" y="609"/>
                    </a:cubicBezTo>
                    <a:cubicBezTo>
                      <a:pt x="7" y="607"/>
                      <a:pt x="7" y="607"/>
                      <a:pt x="7" y="607"/>
                    </a:cubicBezTo>
                    <a:cubicBezTo>
                      <a:pt x="9" y="607"/>
                      <a:pt x="9" y="607"/>
                      <a:pt x="9" y="607"/>
                    </a:cubicBezTo>
                    <a:cubicBezTo>
                      <a:pt x="9" y="607"/>
                      <a:pt x="10" y="607"/>
                      <a:pt x="10" y="606"/>
                    </a:cubicBezTo>
                    <a:cubicBezTo>
                      <a:pt x="10" y="605"/>
                      <a:pt x="10" y="605"/>
                      <a:pt x="9" y="604"/>
                    </a:cubicBezTo>
                    <a:cubicBezTo>
                      <a:pt x="6" y="602"/>
                      <a:pt x="6" y="602"/>
                      <a:pt x="6" y="602"/>
                    </a:cubicBezTo>
                    <a:cubicBezTo>
                      <a:pt x="9" y="602"/>
                      <a:pt x="9" y="602"/>
                      <a:pt x="9" y="602"/>
                    </a:cubicBezTo>
                    <a:cubicBezTo>
                      <a:pt x="9" y="602"/>
                      <a:pt x="10" y="601"/>
                      <a:pt x="10" y="601"/>
                    </a:cubicBezTo>
                    <a:cubicBezTo>
                      <a:pt x="10" y="600"/>
                      <a:pt x="10" y="600"/>
                      <a:pt x="9" y="599"/>
                    </a:cubicBezTo>
                    <a:cubicBezTo>
                      <a:pt x="6" y="597"/>
                      <a:pt x="6" y="597"/>
                      <a:pt x="6" y="597"/>
                    </a:cubicBezTo>
                    <a:cubicBezTo>
                      <a:pt x="9" y="595"/>
                      <a:pt x="9" y="595"/>
                      <a:pt x="9" y="595"/>
                    </a:cubicBezTo>
                    <a:cubicBezTo>
                      <a:pt x="9" y="595"/>
                      <a:pt x="9" y="594"/>
                      <a:pt x="9" y="594"/>
                    </a:cubicBezTo>
                    <a:cubicBezTo>
                      <a:pt x="9" y="593"/>
                      <a:pt x="9" y="593"/>
                      <a:pt x="8" y="593"/>
                    </a:cubicBezTo>
                    <a:cubicBezTo>
                      <a:pt x="6" y="591"/>
                      <a:pt x="6" y="591"/>
                      <a:pt x="6" y="591"/>
                    </a:cubicBezTo>
                    <a:cubicBezTo>
                      <a:pt x="8" y="590"/>
                      <a:pt x="8" y="590"/>
                      <a:pt x="8" y="590"/>
                    </a:cubicBezTo>
                    <a:cubicBezTo>
                      <a:pt x="8" y="590"/>
                      <a:pt x="9" y="589"/>
                      <a:pt x="9" y="589"/>
                    </a:cubicBezTo>
                    <a:cubicBezTo>
                      <a:pt x="9" y="588"/>
                      <a:pt x="8" y="588"/>
                      <a:pt x="8" y="587"/>
                    </a:cubicBezTo>
                    <a:cubicBezTo>
                      <a:pt x="6" y="586"/>
                      <a:pt x="6" y="586"/>
                      <a:pt x="6" y="586"/>
                    </a:cubicBezTo>
                    <a:cubicBezTo>
                      <a:pt x="10" y="584"/>
                      <a:pt x="10" y="584"/>
                      <a:pt x="10" y="584"/>
                    </a:cubicBezTo>
                    <a:cubicBezTo>
                      <a:pt x="10" y="584"/>
                      <a:pt x="10" y="583"/>
                      <a:pt x="10" y="583"/>
                    </a:cubicBezTo>
                    <a:cubicBezTo>
                      <a:pt x="10" y="582"/>
                      <a:pt x="10" y="582"/>
                      <a:pt x="10" y="582"/>
                    </a:cubicBezTo>
                    <a:cubicBezTo>
                      <a:pt x="6" y="579"/>
                      <a:pt x="6" y="579"/>
                      <a:pt x="6" y="579"/>
                    </a:cubicBezTo>
                    <a:cubicBezTo>
                      <a:pt x="8" y="577"/>
                      <a:pt x="8" y="577"/>
                      <a:pt x="8" y="577"/>
                    </a:cubicBezTo>
                    <a:cubicBezTo>
                      <a:pt x="8" y="577"/>
                      <a:pt x="8" y="576"/>
                      <a:pt x="8" y="576"/>
                    </a:cubicBezTo>
                    <a:cubicBezTo>
                      <a:pt x="8" y="575"/>
                      <a:pt x="8" y="575"/>
                      <a:pt x="8" y="574"/>
                    </a:cubicBezTo>
                    <a:cubicBezTo>
                      <a:pt x="6" y="573"/>
                      <a:pt x="6" y="573"/>
                      <a:pt x="6" y="573"/>
                    </a:cubicBezTo>
                    <a:cubicBezTo>
                      <a:pt x="8" y="572"/>
                      <a:pt x="8" y="572"/>
                      <a:pt x="8" y="572"/>
                    </a:cubicBezTo>
                    <a:cubicBezTo>
                      <a:pt x="9" y="572"/>
                      <a:pt x="9" y="571"/>
                      <a:pt x="9" y="571"/>
                    </a:cubicBezTo>
                    <a:cubicBezTo>
                      <a:pt x="9" y="570"/>
                      <a:pt x="9" y="570"/>
                      <a:pt x="8" y="569"/>
                    </a:cubicBezTo>
                    <a:cubicBezTo>
                      <a:pt x="6" y="568"/>
                      <a:pt x="6" y="568"/>
                      <a:pt x="6" y="568"/>
                    </a:cubicBezTo>
                    <a:cubicBezTo>
                      <a:pt x="9" y="566"/>
                      <a:pt x="9" y="566"/>
                      <a:pt x="9" y="566"/>
                    </a:cubicBezTo>
                    <a:cubicBezTo>
                      <a:pt x="10" y="566"/>
                      <a:pt x="10" y="566"/>
                      <a:pt x="10" y="565"/>
                    </a:cubicBezTo>
                    <a:cubicBezTo>
                      <a:pt x="10" y="565"/>
                      <a:pt x="9" y="564"/>
                      <a:pt x="9" y="564"/>
                    </a:cubicBezTo>
                    <a:cubicBezTo>
                      <a:pt x="5" y="561"/>
                      <a:pt x="5" y="561"/>
                      <a:pt x="5" y="561"/>
                    </a:cubicBezTo>
                    <a:cubicBezTo>
                      <a:pt x="8" y="558"/>
                      <a:pt x="8" y="558"/>
                      <a:pt x="8" y="558"/>
                    </a:cubicBezTo>
                    <a:cubicBezTo>
                      <a:pt x="8" y="558"/>
                      <a:pt x="8" y="557"/>
                      <a:pt x="8" y="557"/>
                    </a:cubicBezTo>
                    <a:cubicBezTo>
                      <a:pt x="8" y="556"/>
                      <a:pt x="8" y="556"/>
                      <a:pt x="7" y="556"/>
                    </a:cubicBezTo>
                    <a:cubicBezTo>
                      <a:pt x="6" y="555"/>
                      <a:pt x="6" y="555"/>
                      <a:pt x="6" y="555"/>
                    </a:cubicBezTo>
                    <a:cubicBezTo>
                      <a:pt x="9" y="553"/>
                      <a:pt x="9" y="553"/>
                      <a:pt x="9" y="553"/>
                    </a:cubicBezTo>
                    <a:cubicBezTo>
                      <a:pt x="9" y="552"/>
                      <a:pt x="10" y="552"/>
                      <a:pt x="10" y="552"/>
                    </a:cubicBezTo>
                    <a:cubicBezTo>
                      <a:pt x="10" y="551"/>
                      <a:pt x="9" y="551"/>
                      <a:pt x="9" y="550"/>
                    </a:cubicBezTo>
                    <a:cubicBezTo>
                      <a:pt x="6" y="549"/>
                      <a:pt x="6" y="549"/>
                      <a:pt x="6" y="549"/>
                    </a:cubicBezTo>
                    <a:cubicBezTo>
                      <a:pt x="8" y="545"/>
                      <a:pt x="8" y="545"/>
                      <a:pt x="8" y="545"/>
                    </a:cubicBezTo>
                    <a:cubicBezTo>
                      <a:pt x="9" y="545"/>
                      <a:pt x="9" y="544"/>
                      <a:pt x="9" y="544"/>
                    </a:cubicBezTo>
                    <a:cubicBezTo>
                      <a:pt x="8" y="544"/>
                      <a:pt x="8" y="543"/>
                      <a:pt x="8" y="543"/>
                    </a:cubicBezTo>
                    <a:cubicBezTo>
                      <a:pt x="6" y="542"/>
                      <a:pt x="6" y="542"/>
                      <a:pt x="6" y="542"/>
                    </a:cubicBezTo>
                    <a:cubicBezTo>
                      <a:pt x="8" y="539"/>
                      <a:pt x="8" y="539"/>
                      <a:pt x="8" y="539"/>
                    </a:cubicBezTo>
                    <a:cubicBezTo>
                      <a:pt x="8" y="539"/>
                      <a:pt x="9" y="539"/>
                      <a:pt x="8" y="538"/>
                    </a:cubicBezTo>
                    <a:cubicBezTo>
                      <a:pt x="8" y="538"/>
                      <a:pt x="8" y="537"/>
                      <a:pt x="8" y="537"/>
                    </a:cubicBezTo>
                    <a:cubicBezTo>
                      <a:pt x="7" y="537"/>
                      <a:pt x="7" y="537"/>
                      <a:pt x="7" y="537"/>
                    </a:cubicBezTo>
                    <a:cubicBezTo>
                      <a:pt x="9" y="536"/>
                      <a:pt x="9" y="536"/>
                      <a:pt x="9" y="536"/>
                    </a:cubicBezTo>
                    <a:cubicBezTo>
                      <a:pt x="10" y="536"/>
                      <a:pt x="10" y="535"/>
                      <a:pt x="10" y="535"/>
                    </a:cubicBezTo>
                    <a:cubicBezTo>
                      <a:pt x="10" y="534"/>
                      <a:pt x="10" y="534"/>
                      <a:pt x="9" y="533"/>
                    </a:cubicBezTo>
                    <a:cubicBezTo>
                      <a:pt x="5" y="531"/>
                      <a:pt x="5" y="531"/>
                      <a:pt x="5" y="531"/>
                    </a:cubicBezTo>
                    <a:cubicBezTo>
                      <a:pt x="8" y="527"/>
                      <a:pt x="8" y="527"/>
                      <a:pt x="8" y="527"/>
                    </a:cubicBezTo>
                    <a:cubicBezTo>
                      <a:pt x="8" y="527"/>
                      <a:pt x="8" y="527"/>
                      <a:pt x="8" y="526"/>
                    </a:cubicBezTo>
                    <a:cubicBezTo>
                      <a:pt x="8" y="526"/>
                      <a:pt x="8" y="525"/>
                      <a:pt x="8" y="525"/>
                    </a:cubicBezTo>
                    <a:cubicBezTo>
                      <a:pt x="4" y="523"/>
                      <a:pt x="4" y="523"/>
                      <a:pt x="4" y="523"/>
                    </a:cubicBezTo>
                    <a:cubicBezTo>
                      <a:pt x="8" y="521"/>
                      <a:pt x="8" y="521"/>
                      <a:pt x="8" y="521"/>
                    </a:cubicBezTo>
                    <a:cubicBezTo>
                      <a:pt x="8" y="521"/>
                      <a:pt x="9" y="520"/>
                      <a:pt x="9" y="520"/>
                    </a:cubicBezTo>
                    <a:cubicBezTo>
                      <a:pt x="9" y="519"/>
                      <a:pt x="8" y="519"/>
                      <a:pt x="8" y="519"/>
                    </a:cubicBezTo>
                    <a:cubicBezTo>
                      <a:pt x="6" y="517"/>
                      <a:pt x="6" y="517"/>
                      <a:pt x="6" y="517"/>
                    </a:cubicBezTo>
                    <a:cubicBezTo>
                      <a:pt x="8" y="516"/>
                      <a:pt x="8" y="516"/>
                      <a:pt x="8" y="516"/>
                    </a:cubicBezTo>
                    <a:cubicBezTo>
                      <a:pt x="9" y="516"/>
                      <a:pt x="9" y="516"/>
                      <a:pt x="9" y="515"/>
                    </a:cubicBezTo>
                    <a:cubicBezTo>
                      <a:pt x="9" y="514"/>
                      <a:pt x="9" y="514"/>
                      <a:pt x="9" y="514"/>
                    </a:cubicBezTo>
                    <a:cubicBezTo>
                      <a:pt x="6" y="512"/>
                      <a:pt x="6" y="512"/>
                      <a:pt x="6" y="512"/>
                    </a:cubicBezTo>
                    <a:cubicBezTo>
                      <a:pt x="9" y="512"/>
                      <a:pt x="9" y="512"/>
                      <a:pt x="9" y="512"/>
                    </a:cubicBezTo>
                    <a:cubicBezTo>
                      <a:pt x="10" y="512"/>
                      <a:pt x="10" y="511"/>
                      <a:pt x="10" y="511"/>
                    </a:cubicBezTo>
                    <a:cubicBezTo>
                      <a:pt x="10" y="510"/>
                      <a:pt x="10" y="509"/>
                      <a:pt x="9" y="509"/>
                    </a:cubicBezTo>
                    <a:cubicBezTo>
                      <a:pt x="6" y="507"/>
                      <a:pt x="6" y="507"/>
                      <a:pt x="6" y="507"/>
                    </a:cubicBezTo>
                    <a:cubicBezTo>
                      <a:pt x="8" y="505"/>
                      <a:pt x="8" y="505"/>
                      <a:pt x="8" y="505"/>
                    </a:cubicBezTo>
                    <a:cubicBezTo>
                      <a:pt x="8" y="505"/>
                      <a:pt x="8" y="504"/>
                      <a:pt x="8" y="504"/>
                    </a:cubicBezTo>
                    <a:cubicBezTo>
                      <a:pt x="8" y="503"/>
                      <a:pt x="8" y="503"/>
                      <a:pt x="8" y="503"/>
                    </a:cubicBezTo>
                    <a:cubicBezTo>
                      <a:pt x="6" y="502"/>
                      <a:pt x="6" y="502"/>
                      <a:pt x="6" y="502"/>
                    </a:cubicBezTo>
                    <a:cubicBezTo>
                      <a:pt x="8" y="500"/>
                      <a:pt x="8" y="500"/>
                      <a:pt x="8" y="500"/>
                    </a:cubicBezTo>
                    <a:cubicBezTo>
                      <a:pt x="8" y="500"/>
                      <a:pt x="9" y="499"/>
                      <a:pt x="8" y="499"/>
                    </a:cubicBezTo>
                    <a:cubicBezTo>
                      <a:pt x="8" y="498"/>
                      <a:pt x="8" y="498"/>
                      <a:pt x="8" y="498"/>
                    </a:cubicBezTo>
                    <a:cubicBezTo>
                      <a:pt x="7" y="497"/>
                      <a:pt x="7" y="497"/>
                      <a:pt x="7" y="497"/>
                    </a:cubicBezTo>
                    <a:cubicBezTo>
                      <a:pt x="9" y="497"/>
                      <a:pt x="9" y="497"/>
                      <a:pt x="9" y="497"/>
                    </a:cubicBezTo>
                    <a:cubicBezTo>
                      <a:pt x="10" y="497"/>
                      <a:pt x="10" y="496"/>
                      <a:pt x="10" y="495"/>
                    </a:cubicBezTo>
                    <a:cubicBezTo>
                      <a:pt x="10" y="495"/>
                      <a:pt x="10" y="494"/>
                      <a:pt x="10" y="494"/>
                    </a:cubicBezTo>
                    <a:cubicBezTo>
                      <a:pt x="5" y="491"/>
                      <a:pt x="5" y="491"/>
                      <a:pt x="5" y="491"/>
                    </a:cubicBezTo>
                    <a:cubicBezTo>
                      <a:pt x="9" y="490"/>
                      <a:pt x="9" y="490"/>
                      <a:pt x="9" y="490"/>
                    </a:cubicBezTo>
                    <a:cubicBezTo>
                      <a:pt x="9" y="490"/>
                      <a:pt x="9" y="490"/>
                      <a:pt x="10" y="489"/>
                    </a:cubicBezTo>
                    <a:cubicBezTo>
                      <a:pt x="10" y="488"/>
                      <a:pt x="9" y="488"/>
                      <a:pt x="9" y="488"/>
                    </a:cubicBezTo>
                    <a:cubicBezTo>
                      <a:pt x="4" y="485"/>
                      <a:pt x="4" y="485"/>
                      <a:pt x="4" y="485"/>
                    </a:cubicBezTo>
                    <a:cubicBezTo>
                      <a:pt x="8" y="482"/>
                      <a:pt x="8" y="482"/>
                      <a:pt x="8" y="482"/>
                    </a:cubicBezTo>
                    <a:cubicBezTo>
                      <a:pt x="8" y="482"/>
                      <a:pt x="9" y="481"/>
                      <a:pt x="8" y="481"/>
                    </a:cubicBezTo>
                    <a:cubicBezTo>
                      <a:pt x="8" y="480"/>
                      <a:pt x="8" y="480"/>
                      <a:pt x="8" y="480"/>
                    </a:cubicBezTo>
                    <a:cubicBezTo>
                      <a:pt x="6" y="479"/>
                      <a:pt x="6" y="479"/>
                      <a:pt x="6" y="479"/>
                    </a:cubicBezTo>
                    <a:cubicBezTo>
                      <a:pt x="9" y="476"/>
                      <a:pt x="9" y="476"/>
                      <a:pt x="9" y="476"/>
                    </a:cubicBezTo>
                    <a:cubicBezTo>
                      <a:pt x="10" y="475"/>
                      <a:pt x="10" y="475"/>
                      <a:pt x="10" y="474"/>
                    </a:cubicBezTo>
                    <a:cubicBezTo>
                      <a:pt x="10" y="474"/>
                      <a:pt x="9" y="473"/>
                      <a:pt x="9" y="473"/>
                    </a:cubicBezTo>
                    <a:cubicBezTo>
                      <a:pt x="6" y="472"/>
                      <a:pt x="6" y="472"/>
                      <a:pt x="6" y="472"/>
                    </a:cubicBezTo>
                    <a:cubicBezTo>
                      <a:pt x="9" y="469"/>
                      <a:pt x="9" y="469"/>
                      <a:pt x="9" y="469"/>
                    </a:cubicBezTo>
                    <a:cubicBezTo>
                      <a:pt x="10" y="469"/>
                      <a:pt x="10" y="468"/>
                      <a:pt x="10" y="468"/>
                    </a:cubicBezTo>
                    <a:cubicBezTo>
                      <a:pt x="10" y="467"/>
                      <a:pt x="10" y="467"/>
                      <a:pt x="9" y="466"/>
                    </a:cubicBezTo>
                    <a:cubicBezTo>
                      <a:pt x="6" y="465"/>
                      <a:pt x="6" y="465"/>
                      <a:pt x="6" y="465"/>
                    </a:cubicBezTo>
                    <a:cubicBezTo>
                      <a:pt x="9" y="464"/>
                      <a:pt x="9" y="464"/>
                      <a:pt x="9" y="464"/>
                    </a:cubicBezTo>
                    <a:cubicBezTo>
                      <a:pt x="9" y="464"/>
                      <a:pt x="10" y="463"/>
                      <a:pt x="10" y="463"/>
                    </a:cubicBezTo>
                    <a:cubicBezTo>
                      <a:pt x="10" y="462"/>
                      <a:pt x="10" y="462"/>
                      <a:pt x="9" y="461"/>
                    </a:cubicBezTo>
                    <a:cubicBezTo>
                      <a:pt x="6" y="459"/>
                      <a:pt x="6" y="459"/>
                      <a:pt x="6" y="459"/>
                    </a:cubicBezTo>
                    <a:cubicBezTo>
                      <a:pt x="8" y="456"/>
                      <a:pt x="8" y="456"/>
                      <a:pt x="8" y="456"/>
                    </a:cubicBezTo>
                    <a:cubicBezTo>
                      <a:pt x="8" y="455"/>
                      <a:pt x="8" y="454"/>
                      <a:pt x="7" y="454"/>
                    </a:cubicBezTo>
                    <a:cubicBezTo>
                      <a:pt x="5" y="453"/>
                      <a:pt x="5" y="453"/>
                      <a:pt x="5" y="453"/>
                    </a:cubicBezTo>
                    <a:cubicBezTo>
                      <a:pt x="8" y="449"/>
                      <a:pt x="8" y="449"/>
                      <a:pt x="8" y="449"/>
                    </a:cubicBezTo>
                    <a:cubicBezTo>
                      <a:pt x="8" y="449"/>
                      <a:pt x="8" y="448"/>
                      <a:pt x="8" y="448"/>
                    </a:cubicBezTo>
                    <a:cubicBezTo>
                      <a:pt x="8" y="448"/>
                      <a:pt x="8" y="447"/>
                      <a:pt x="8" y="447"/>
                    </a:cubicBezTo>
                    <a:cubicBezTo>
                      <a:pt x="6" y="446"/>
                      <a:pt x="6" y="446"/>
                      <a:pt x="6" y="446"/>
                    </a:cubicBezTo>
                    <a:cubicBezTo>
                      <a:pt x="8" y="442"/>
                      <a:pt x="8" y="442"/>
                      <a:pt x="8" y="442"/>
                    </a:cubicBezTo>
                    <a:cubicBezTo>
                      <a:pt x="8" y="442"/>
                      <a:pt x="8" y="442"/>
                      <a:pt x="8" y="441"/>
                    </a:cubicBezTo>
                    <a:cubicBezTo>
                      <a:pt x="8" y="441"/>
                      <a:pt x="8" y="440"/>
                      <a:pt x="8" y="440"/>
                    </a:cubicBezTo>
                    <a:cubicBezTo>
                      <a:pt x="5" y="439"/>
                      <a:pt x="5" y="439"/>
                      <a:pt x="5" y="439"/>
                    </a:cubicBezTo>
                    <a:cubicBezTo>
                      <a:pt x="8" y="436"/>
                      <a:pt x="8" y="436"/>
                      <a:pt x="8" y="436"/>
                    </a:cubicBezTo>
                    <a:cubicBezTo>
                      <a:pt x="8" y="436"/>
                      <a:pt x="9" y="435"/>
                      <a:pt x="9" y="435"/>
                    </a:cubicBezTo>
                    <a:cubicBezTo>
                      <a:pt x="9" y="434"/>
                      <a:pt x="8" y="434"/>
                      <a:pt x="8" y="434"/>
                    </a:cubicBezTo>
                    <a:cubicBezTo>
                      <a:pt x="5" y="432"/>
                      <a:pt x="5" y="432"/>
                      <a:pt x="5" y="432"/>
                    </a:cubicBezTo>
                    <a:cubicBezTo>
                      <a:pt x="8" y="431"/>
                      <a:pt x="8" y="431"/>
                      <a:pt x="8" y="431"/>
                    </a:cubicBezTo>
                    <a:cubicBezTo>
                      <a:pt x="8" y="430"/>
                      <a:pt x="8" y="430"/>
                      <a:pt x="8" y="429"/>
                    </a:cubicBezTo>
                    <a:cubicBezTo>
                      <a:pt x="8" y="429"/>
                      <a:pt x="8" y="428"/>
                      <a:pt x="8" y="428"/>
                    </a:cubicBezTo>
                    <a:cubicBezTo>
                      <a:pt x="5" y="426"/>
                      <a:pt x="5" y="426"/>
                      <a:pt x="5" y="426"/>
                    </a:cubicBezTo>
                    <a:cubicBezTo>
                      <a:pt x="9" y="424"/>
                      <a:pt x="9" y="424"/>
                      <a:pt x="9" y="424"/>
                    </a:cubicBezTo>
                    <a:cubicBezTo>
                      <a:pt x="9" y="424"/>
                      <a:pt x="9" y="424"/>
                      <a:pt x="9" y="423"/>
                    </a:cubicBezTo>
                    <a:cubicBezTo>
                      <a:pt x="9" y="423"/>
                      <a:pt x="9" y="422"/>
                      <a:pt x="9" y="422"/>
                    </a:cubicBezTo>
                    <a:cubicBezTo>
                      <a:pt x="6" y="420"/>
                      <a:pt x="6" y="420"/>
                      <a:pt x="6" y="420"/>
                    </a:cubicBezTo>
                    <a:cubicBezTo>
                      <a:pt x="9" y="419"/>
                      <a:pt x="9" y="419"/>
                      <a:pt x="9" y="419"/>
                    </a:cubicBezTo>
                    <a:cubicBezTo>
                      <a:pt x="9" y="419"/>
                      <a:pt x="10" y="419"/>
                      <a:pt x="10" y="418"/>
                    </a:cubicBezTo>
                    <a:cubicBezTo>
                      <a:pt x="10" y="418"/>
                      <a:pt x="10" y="417"/>
                      <a:pt x="9" y="417"/>
                    </a:cubicBezTo>
                    <a:cubicBezTo>
                      <a:pt x="5" y="414"/>
                      <a:pt x="5" y="414"/>
                      <a:pt x="5" y="414"/>
                    </a:cubicBezTo>
                    <a:cubicBezTo>
                      <a:pt x="8" y="411"/>
                      <a:pt x="8" y="411"/>
                      <a:pt x="8" y="411"/>
                    </a:cubicBezTo>
                    <a:cubicBezTo>
                      <a:pt x="8" y="411"/>
                      <a:pt x="8" y="410"/>
                      <a:pt x="8" y="410"/>
                    </a:cubicBezTo>
                    <a:cubicBezTo>
                      <a:pt x="8" y="409"/>
                      <a:pt x="8" y="409"/>
                      <a:pt x="7" y="409"/>
                    </a:cubicBezTo>
                    <a:cubicBezTo>
                      <a:pt x="6" y="408"/>
                      <a:pt x="6" y="408"/>
                      <a:pt x="6" y="408"/>
                    </a:cubicBezTo>
                    <a:cubicBezTo>
                      <a:pt x="9" y="405"/>
                      <a:pt x="9" y="405"/>
                      <a:pt x="9" y="405"/>
                    </a:cubicBezTo>
                    <a:cubicBezTo>
                      <a:pt x="9" y="405"/>
                      <a:pt x="9" y="405"/>
                      <a:pt x="9" y="404"/>
                    </a:cubicBezTo>
                    <a:cubicBezTo>
                      <a:pt x="9" y="404"/>
                      <a:pt x="9" y="403"/>
                      <a:pt x="9" y="403"/>
                    </a:cubicBezTo>
                    <a:cubicBezTo>
                      <a:pt x="7" y="402"/>
                      <a:pt x="7" y="402"/>
                      <a:pt x="7" y="402"/>
                    </a:cubicBezTo>
                    <a:cubicBezTo>
                      <a:pt x="9" y="401"/>
                      <a:pt x="9" y="401"/>
                      <a:pt x="9" y="401"/>
                    </a:cubicBezTo>
                    <a:cubicBezTo>
                      <a:pt x="9" y="400"/>
                      <a:pt x="10" y="400"/>
                      <a:pt x="10" y="399"/>
                    </a:cubicBezTo>
                    <a:cubicBezTo>
                      <a:pt x="10" y="399"/>
                      <a:pt x="9" y="398"/>
                      <a:pt x="9" y="398"/>
                    </a:cubicBezTo>
                    <a:cubicBezTo>
                      <a:pt x="6" y="396"/>
                      <a:pt x="6" y="396"/>
                      <a:pt x="6" y="396"/>
                    </a:cubicBezTo>
                    <a:cubicBezTo>
                      <a:pt x="8" y="392"/>
                      <a:pt x="8" y="392"/>
                      <a:pt x="8" y="392"/>
                    </a:cubicBezTo>
                    <a:cubicBezTo>
                      <a:pt x="8" y="392"/>
                      <a:pt x="8" y="392"/>
                      <a:pt x="8" y="391"/>
                    </a:cubicBezTo>
                    <a:cubicBezTo>
                      <a:pt x="8" y="391"/>
                      <a:pt x="8" y="390"/>
                      <a:pt x="8" y="390"/>
                    </a:cubicBezTo>
                    <a:cubicBezTo>
                      <a:pt x="6" y="389"/>
                      <a:pt x="6" y="389"/>
                      <a:pt x="6" y="389"/>
                    </a:cubicBezTo>
                    <a:cubicBezTo>
                      <a:pt x="9" y="387"/>
                      <a:pt x="9" y="387"/>
                      <a:pt x="9" y="387"/>
                    </a:cubicBezTo>
                    <a:cubicBezTo>
                      <a:pt x="10" y="387"/>
                      <a:pt x="10" y="386"/>
                      <a:pt x="10" y="386"/>
                    </a:cubicBezTo>
                    <a:cubicBezTo>
                      <a:pt x="10" y="385"/>
                      <a:pt x="10" y="385"/>
                      <a:pt x="9" y="384"/>
                    </a:cubicBezTo>
                    <a:cubicBezTo>
                      <a:pt x="6" y="382"/>
                      <a:pt x="6" y="382"/>
                      <a:pt x="6" y="382"/>
                    </a:cubicBezTo>
                    <a:cubicBezTo>
                      <a:pt x="9" y="380"/>
                      <a:pt x="9" y="380"/>
                      <a:pt x="9" y="380"/>
                    </a:cubicBezTo>
                    <a:cubicBezTo>
                      <a:pt x="9" y="380"/>
                      <a:pt x="10" y="379"/>
                      <a:pt x="10" y="379"/>
                    </a:cubicBezTo>
                    <a:cubicBezTo>
                      <a:pt x="10" y="378"/>
                      <a:pt x="9" y="378"/>
                      <a:pt x="9" y="378"/>
                    </a:cubicBezTo>
                    <a:cubicBezTo>
                      <a:pt x="6" y="376"/>
                      <a:pt x="6" y="376"/>
                      <a:pt x="6" y="376"/>
                    </a:cubicBezTo>
                    <a:cubicBezTo>
                      <a:pt x="8" y="373"/>
                      <a:pt x="8" y="373"/>
                      <a:pt x="8" y="373"/>
                    </a:cubicBezTo>
                    <a:cubicBezTo>
                      <a:pt x="8" y="373"/>
                      <a:pt x="8" y="373"/>
                      <a:pt x="8" y="372"/>
                    </a:cubicBezTo>
                    <a:cubicBezTo>
                      <a:pt x="8" y="372"/>
                      <a:pt x="8" y="371"/>
                      <a:pt x="7" y="371"/>
                    </a:cubicBezTo>
                    <a:cubicBezTo>
                      <a:pt x="7" y="371"/>
                      <a:pt x="7" y="371"/>
                      <a:pt x="7" y="371"/>
                    </a:cubicBezTo>
                    <a:cubicBezTo>
                      <a:pt x="9" y="369"/>
                      <a:pt x="9" y="369"/>
                      <a:pt x="9" y="369"/>
                    </a:cubicBezTo>
                    <a:cubicBezTo>
                      <a:pt x="10" y="369"/>
                      <a:pt x="10" y="369"/>
                      <a:pt x="10" y="368"/>
                    </a:cubicBezTo>
                    <a:cubicBezTo>
                      <a:pt x="10" y="368"/>
                      <a:pt x="10" y="367"/>
                      <a:pt x="10" y="367"/>
                    </a:cubicBezTo>
                    <a:cubicBezTo>
                      <a:pt x="5" y="364"/>
                      <a:pt x="5" y="364"/>
                      <a:pt x="5" y="364"/>
                    </a:cubicBezTo>
                    <a:cubicBezTo>
                      <a:pt x="8" y="361"/>
                      <a:pt x="8" y="361"/>
                      <a:pt x="8" y="361"/>
                    </a:cubicBezTo>
                    <a:cubicBezTo>
                      <a:pt x="8" y="360"/>
                      <a:pt x="8" y="360"/>
                      <a:pt x="8" y="360"/>
                    </a:cubicBezTo>
                    <a:cubicBezTo>
                      <a:pt x="8" y="359"/>
                      <a:pt x="8" y="359"/>
                      <a:pt x="8" y="359"/>
                    </a:cubicBezTo>
                    <a:cubicBezTo>
                      <a:pt x="6" y="357"/>
                      <a:pt x="6" y="357"/>
                      <a:pt x="6" y="357"/>
                    </a:cubicBezTo>
                    <a:cubicBezTo>
                      <a:pt x="9" y="357"/>
                      <a:pt x="9" y="357"/>
                      <a:pt x="9" y="357"/>
                    </a:cubicBezTo>
                    <a:cubicBezTo>
                      <a:pt x="9" y="357"/>
                      <a:pt x="10" y="356"/>
                      <a:pt x="10" y="356"/>
                    </a:cubicBezTo>
                    <a:cubicBezTo>
                      <a:pt x="10" y="355"/>
                      <a:pt x="10" y="354"/>
                      <a:pt x="9" y="354"/>
                    </a:cubicBezTo>
                    <a:cubicBezTo>
                      <a:pt x="6" y="352"/>
                      <a:pt x="6" y="352"/>
                      <a:pt x="6" y="352"/>
                    </a:cubicBezTo>
                    <a:cubicBezTo>
                      <a:pt x="9" y="351"/>
                      <a:pt x="9" y="351"/>
                      <a:pt x="9" y="351"/>
                    </a:cubicBezTo>
                    <a:cubicBezTo>
                      <a:pt x="9" y="350"/>
                      <a:pt x="10" y="350"/>
                      <a:pt x="10" y="349"/>
                    </a:cubicBezTo>
                    <a:cubicBezTo>
                      <a:pt x="10" y="349"/>
                      <a:pt x="10" y="348"/>
                      <a:pt x="9" y="348"/>
                    </a:cubicBezTo>
                    <a:cubicBezTo>
                      <a:pt x="5" y="345"/>
                      <a:pt x="5" y="345"/>
                      <a:pt x="5" y="345"/>
                    </a:cubicBezTo>
                    <a:cubicBezTo>
                      <a:pt x="8" y="342"/>
                      <a:pt x="8" y="342"/>
                      <a:pt x="8" y="342"/>
                    </a:cubicBezTo>
                    <a:cubicBezTo>
                      <a:pt x="8" y="342"/>
                      <a:pt x="8" y="342"/>
                      <a:pt x="8" y="341"/>
                    </a:cubicBezTo>
                    <a:cubicBezTo>
                      <a:pt x="8" y="341"/>
                      <a:pt x="8" y="340"/>
                      <a:pt x="8" y="340"/>
                    </a:cubicBezTo>
                    <a:cubicBezTo>
                      <a:pt x="7" y="339"/>
                      <a:pt x="7" y="339"/>
                      <a:pt x="7" y="339"/>
                    </a:cubicBezTo>
                    <a:cubicBezTo>
                      <a:pt x="9" y="339"/>
                      <a:pt x="9" y="339"/>
                      <a:pt x="9" y="339"/>
                    </a:cubicBezTo>
                    <a:cubicBezTo>
                      <a:pt x="10" y="339"/>
                      <a:pt x="10" y="338"/>
                      <a:pt x="10" y="338"/>
                    </a:cubicBezTo>
                    <a:cubicBezTo>
                      <a:pt x="10" y="337"/>
                      <a:pt x="10" y="337"/>
                      <a:pt x="10" y="336"/>
                    </a:cubicBezTo>
                    <a:cubicBezTo>
                      <a:pt x="6" y="334"/>
                      <a:pt x="6" y="334"/>
                      <a:pt x="6" y="334"/>
                    </a:cubicBezTo>
                    <a:cubicBezTo>
                      <a:pt x="8" y="331"/>
                      <a:pt x="8" y="331"/>
                      <a:pt x="8" y="331"/>
                    </a:cubicBezTo>
                    <a:cubicBezTo>
                      <a:pt x="8" y="331"/>
                      <a:pt x="8" y="330"/>
                      <a:pt x="8" y="330"/>
                    </a:cubicBezTo>
                    <a:cubicBezTo>
                      <a:pt x="8" y="330"/>
                      <a:pt x="8" y="329"/>
                      <a:pt x="7" y="329"/>
                    </a:cubicBezTo>
                    <a:cubicBezTo>
                      <a:pt x="6" y="328"/>
                      <a:pt x="6" y="328"/>
                      <a:pt x="6" y="328"/>
                    </a:cubicBezTo>
                    <a:cubicBezTo>
                      <a:pt x="8" y="327"/>
                      <a:pt x="8" y="327"/>
                      <a:pt x="8" y="327"/>
                    </a:cubicBezTo>
                    <a:cubicBezTo>
                      <a:pt x="8" y="327"/>
                      <a:pt x="9" y="327"/>
                      <a:pt x="9" y="326"/>
                    </a:cubicBezTo>
                    <a:cubicBezTo>
                      <a:pt x="9" y="326"/>
                      <a:pt x="9" y="325"/>
                      <a:pt x="8" y="325"/>
                    </a:cubicBezTo>
                    <a:cubicBezTo>
                      <a:pt x="5" y="323"/>
                      <a:pt x="5" y="323"/>
                      <a:pt x="5" y="323"/>
                    </a:cubicBezTo>
                    <a:cubicBezTo>
                      <a:pt x="7" y="320"/>
                      <a:pt x="7" y="320"/>
                      <a:pt x="7" y="320"/>
                    </a:cubicBezTo>
                    <a:cubicBezTo>
                      <a:pt x="8" y="320"/>
                      <a:pt x="8" y="319"/>
                      <a:pt x="8" y="319"/>
                    </a:cubicBezTo>
                    <a:cubicBezTo>
                      <a:pt x="8" y="318"/>
                      <a:pt x="8" y="318"/>
                      <a:pt x="7" y="318"/>
                    </a:cubicBezTo>
                    <a:cubicBezTo>
                      <a:pt x="6" y="317"/>
                      <a:pt x="6" y="317"/>
                      <a:pt x="6" y="317"/>
                    </a:cubicBezTo>
                    <a:cubicBezTo>
                      <a:pt x="8" y="316"/>
                      <a:pt x="8" y="316"/>
                      <a:pt x="8" y="316"/>
                    </a:cubicBezTo>
                    <a:cubicBezTo>
                      <a:pt x="8" y="316"/>
                      <a:pt x="9" y="315"/>
                      <a:pt x="9" y="315"/>
                    </a:cubicBezTo>
                    <a:cubicBezTo>
                      <a:pt x="9" y="314"/>
                      <a:pt x="9" y="314"/>
                      <a:pt x="8" y="313"/>
                    </a:cubicBezTo>
                    <a:cubicBezTo>
                      <a:pt x="6" y="312"/>
                      <a:pt x="6" y="312"/>
                      <a:pt x="6" y="312"/>
                    </a:cubicBezTo>
                    <a:cubicBezTo>
                      <a:pt x="9" y="309"/>
                      <a:pt x="9" y="309"/>
                      <a:pt x="9" y="309"/>
                    </a:cubicBezTo>
                    <a:cubicBezTo>
                      <a:pt x="10" y="309"/>
                      <a:pt x="10" y="308"/>
                      <a:pt x="10" y="308"/>
                    </a:cubicBezTo>
                    <a:cubicBezTo>
                      <a:pt x="10" y="307"/>
                      <a:pt x="9" y="307"/>
                      <a:pt x="9" y="307"/>
                    </a:cubicBezTo>
                    <a:cubicBezTo>
                      <a:pt x="6" y="305"/>
                      <a:pt x="6" y="305"/>
                      <a:pt x="6" y="305"/>
                    </a:cubicBezTo>
                    <a:cubicBezTo>
                      <a:pt x="8" y="303"/>
                      <a:pt x="8" y="303"/>
                      <a:pt x="8" y="303"/>
                    </a:cubicBezTo>
                    <a:cubicBezTo>
                      <a:pt x="8" y="303"/>
                      <a:pt x="8" y="303"/>
                      <a:pt x="8" y="302"/>
                    </a:cubicBezTo>
                    <a:cubicBezTo>
                      <a:pt x="8" y="302"/>
                      <a:pt x="8" y="301"/>
                      <a:pt x="8" y="301"/>
                    </a:cubicBezTo>
                    <a:cubicBezTo>
                      <a:pt x="5" y="299"/>
                      <a:pt x="5" y="299"/>
                      <a:pt x="5" y="299"/>
                    </a:cubicBezTo>
                    <a:cubicBezTo>
                      <a:pt x="8" y="296"/>
                      <a:pt x="8" y="296"/>
                      <a:pt x="8" y="296"/>
                    </a:cubicBezTo>
                    <a:cubicBezTo>
                      <a:pt x="8" y="296"/>
                      <a:pt x="9" y="296"/>
                      <a:pt x="8" y="295"/>
                    </a:cubicBezTo>
                    <a:cubicBezTo>
                      <a:pt x="8" y="295"/>
                      <a:pt x="8" y="294"/>
                      <a:pt x="8" y="294"/>
                    </a:cubicBezTo>
                    <a:cubicBezTo>
                      <a:pt x="6" y="293"/>
                      <a:pt x="6" y="293"/>
                      <a:pt x="6" y="293"/>
                    </a:cubicBezTo>
                    <a:cubicBezTo>
                      <a:pt x="8" y="291"/>
                      <a:pt x="8" y="291"/>
                      <a:pt x="8" y="291"/>
                    </a:cubicBezTo>
                    <a:cubicBezTo>
                      <a:pt x="9" y="291"/>
                      <a:pt x="9" y="291"/>
                      <a:pt x="9" y="290"/>
                    </a:cubicBezTo>
                    <a:cubicBezTo>
                      <a:pt x="9" y="290"/>
                      <a:pt x="9" y="289"/>
                      <a:pt x="8" y="289"/>
                    </a:cubicBezTo>
                    <a:cubicBezTo>
                      <a:pt x="6" y="287"/>
                      <a:pt x="6" y="287"/>
                      <a:pt x="6" y="287"/>
                    </a:cubicBezTo>
                    <a:cubicBezTo>
                      <a:pt x="9" y="283"/>
                      <a:pt x="9" y="283"/>
                      <a:pt x="9" y="283"/>
                    </a:cubicBezTo>
                    <a:cubicBezTo>
                      <a:pt x="9" y="283"/>
                      <a:pt x="9" y="283"/>
                      <a:pt x="9" y="282"/>
                    </a:cubicBezTo>
                    <a:cubicBezTo>
                      <a:pt x="9" y="282"/>
                      <a:pt x="9" y="281"/>
                      <a:pt x="8" y="281"/>
                    </a:cubicBezTo>
                    <a:cubicBezTo>
                      <a:pt x="6" y="280"/>
                      <a:pt x="6" y="280"/>
                      <a:pt x="6" y="280"/>
                    </a:cubicBezTo>
                    <a:cubicBezTo>
                      <a:pt x="8" y="278"/>
                      <a:pt x="8" y="278"/>
                      <a:pt x="8" y="278"/>
                    </a:cubicBezTo>
                    <a:cubicBezTo>
                      <a:pt x="8" y="278"/>
                      <a:pt x="9" y="277"/>
                      <a:pt x="9" y="277"/>
                    </a:cubicBezTo>
                    <a:cubicBezTo>
                      <a:pt x="9" y="277"/>
                      <a:pt x="8" y="276"/>
                      <a:pt x="8" y="276"/>
                    </a:cubicBezTo>
                    <a:cubicBezTo>
                      <a:pt x="6" y="274"/>
                      <a:pt x="6" y="274"/>
                      <a:pt x="6" y="274"/>
                    </a:cubicBezTo>
                    <a:cubicBezTo>
                      <a:pt x="8" y="272"/>
                      <a:pt x="8" y="272"/>
                      <a:pt x="8" y="272"/>
                    </a:cubicBezTo>
                    <a:cubicBezTo>
                      <a:pt x="8" y="272"/>
                      <a:pt x="9" y="272"/>
                      <a:pt x="9" y="271"/>
                    </a:cubicBezTo>
                    <a:cubicBezTo>
                      <a:pt x="8" y="271"/>
                      <a:pt x="8" y="270"/>
                      <a:pt x="8" y="270"/>
                    </a:cubicBezTo>
                    <a:cubicBezTo>
                      <a:pt x="6" y="269"/>
                      <a:pt x="6" y="269"/>
                      <a:pt x="6" y="269"/>
                    </a:cubicBezTo>
                    <a:cubicBezTo>
                      <a:pt x="9" y="267"/>
                      <a:pt x="9" y="267"/>
                      <a:pt x="9" y="267"/>
                    </a:cubicBezTo>
                    <a:cubicBezTo>
                      <a:pt x="10" y="267"/>
                      <a:pt x="10" y="266"/>
                      <a:pt x="10" y="266"/>
                    </a:cubicBezTo>
                    <a:cubicBezTo>
                      <a:pt x="10" y="265"/>
                      <a:pt x="10" y="265"/>
                      <a:pt x="9" y="264"/>
                    </a:cubicBezTo>
                    <a:cubicBezTo>
                      <a:pt x="5" y="262"/>
                      <a:pt x="5" y="262"/>
                      <a:pt x="5" y="262"/>
                    </a:cubicBezTo>
                    <a:cubicBezTo>
                      <a:pt x="8" y="260"/>
                      <a:pt x="8" y="260"/>
                      <a:pt x="8" y="260"/>
                    </a:cubicBezTo>
                    <a:cubicBezTo>
                      <a:pt x="9" y="260"/>
                      <a:pt x="9" y="260"/>
                      <a:pt x="9" y="259"/>
                    </a:cubicBezTo>
                    <a:cubicBezTo>
                      <a:pt x="9" y="259"/>
                      <a:pt x="9" y="258"/>
                      <a:pt x="8" y="258"/>
                    </a:cubicBezTo>
                    <a:cubicBezTo>
                      <a:pt x="7" y="257"/>
                      <a:pt x="7" y="257"/>
                      <a:pt x="7" y="257"/>
                    </a:cubicBezTo>
                    <a:cubicBezTo>
                      <a:pt x="9" y="255"/>
                      <a:pt x="9" y="255"/>
                      <a:pt x="9" y="255"/>
                    </a:cubicBezTo>
                    <a:cubicBezTo>
                      <a:pt x="10" y="255"/>
                      <a:pt x="10" y="254"/>
                      <a:pt x="10" y="254"/>
                    </a:cubicBezTo>
                    <a:cubicBezTo>
                      <a:pt x="10" y="253"/>
                      <a:pt x="10" y="253"/>
                      <a:pt x="9" y="252"/>
                    </a:cubicBezTo>
                    <a:cubicBezTo>
                      <a:pt x="6" y="250"/>
                      <a:pt x="6" y="250"/>
                      <a:pt x="6" y="250"/>
                    </a:cubicBezTo>
                    <a:cubicBezTo>
                      <a:pt x="8" y="247"/>
                      <a:pt x="8" y="247"/>
                      <a:pt x="8" y="247"/>
                    </a:cubicBezTo>
                    <a:cubicBezTo>
                      <a:pt x="8" y="247"/>
                      <a:pt x="8" y="246"/>
                      <a:pt x="8" y="246"/>
                    </a:cubicBezTo>
                    <a:cubicBezTo>
                      <a:pt x="8" y="246"/>
                      <a:pt x="8" y="245"/>
                      <a:pt x="7" y="245"/>
                    </a:cubicBezTo>
                    <a:cubicBezTo>
                      <a:pt x="5" y="244"/>
                      <a:pt x="5" y="244"/>
                      <a:pt x="5" y="244"/>
                    </a:cubicBezTo>
                    <a:cubicBezTo>
                      <a:pt x="8" y="242"/>
                      <a:pt x="8" y="242"/>
                      <a:pt x="8" y="242"/>
                    </a:cubicBezTo>
                    <a:cubicBezTo>
                      <a:pt x="9" y="242"/>
                      <a:pt x="9" y="241"/>
                      <a:pt x="9" y="241"/>
                    </a:cubicBezTo>
                    <a:cubicBezTo>
                      <a:pt x="9" y="240"/>
                      <a:pt x="9" y="240"/>
                      <a:pt x="8" y="240"/>
                    </a:cubicBezTo>
                    <a:cubicBezTo>
                      <a:pt x="6" y="238"/>
                      <a:pt x="6" y="238"/>
                      <a:pt x="6" y="238"/>
                    </a:cubicBezTo>
                    <a:cubicBezTo>
                      <a:pt x="8" y="236"/>
                      <a:pt x="8" y="236"/>
                      <a:pt x="8" y="236"/>
                    </a:cubicBezTo>
                    <a:cubicBezTo>
                      <a:pt x="8" y="236"/>
                      <a:pt x="8" y="235"/>
                      <a:pt x="8" y="235"/>
                    </a:cubicBezTo>
                    <a:cubicBezTo>
                      <a:pt x="8" y="234"/>
                      <a:pt x="8" y="234"/>
                      <a:pt x="8" y="234"/>
                    </a:cubicBezTo>
                    <a:cubicBezTo>
                      <a:pt x="5" y="232"/>
                      <a:pt x="5" y="232"/>
                      <a:pt x="5" y="232"/>
                    </a:cubicBezTo>
                    <a:cubicBezTo>
                      <a:pt x="7" y="231"/>
                      <a:pt x="7" y="231"/>
                      <a:pt x="7" y="231"/>
                    </a:cubicBezTo>
                    <a:cubicBezTo>
                      <a:pt x="8" y="231"/>
                      <a:pt x="8" y="230"/>
                      <a:pt x="8" y="230"/>
                    </a:cubicBezTo>
                    <a:cubicBezTo>
                      <a:pt x="8" y="229"/>
                      <a:pt x="8" y="229"/>
                      <a:pt x="7" y="229"/>
                    </a:cubicBezTo>
                    <a:cubicBezTo>
                      <a:pt x="5" y="227"/>
                      <a:pt x="5" y="227"/>
                      <a:pt x="5" y="227"/>
                    </a:cubicBezTo>
                    <a:cubicBezTo>
                      <a:pt x="9" y="224"/>
                      <a:pt x="9" y="224"/>
                      <a:pt x="9" y="224"/>
                    </a:cubicBezTo>
                    <a:cubicBezTo>
                      <a:pt x="9" y="224"/>
                      <a:pt x="9" y="224"/>
                      <a:pt x="9" y="223"/>
                    </a:cubicBezTo>
                    <a:cubicBezTo>
                      <a:pt x="9" y="223"/>
                      <a:pt x="9" y="222"/>
                      <a:pt x="9" y="222"/>
                    </a:cubicBezTo>
                    <a:cubicBezTo>
                      <a:pt x="6" y="220"/>
                      <a:pt x="6" y="220"/>
                      <a:pt x="6" y="220"/>
                    </a:cubicBezTo>
                    <a:cubicBezTo>
                      <a:pt x="8" y="218"/>
                      <a:pt x="8" y="218"/>
                      <a:pt x="8" y="218"/>
                    </a:cubicBezTo>
                    <a:cubicBezTo>
                      <a:pt x="8" y="217"/>
                      <a:pt x="8" y="217"/>
                      <a:pt x="8" y="216"/>
                    </a:cubicBezTo>
                    <a:cubicBezTo>
                      <a:pt x="8" y="216"/>
                      <a:pt x="8" y="216"/>
                      <a:pt x="7" y="215"/>
                    </a:cubicBezTo>
                    <a:cubicBezTo>
                      <a:pt x="5" y="214"/>
                      <a:pt x="5" y="214"/>
                      <a:pt x="5" y="214"/>
                    </a:cubicBezTo>
                    <a:cubicBezTo>
                      <a:pt x="8" y="212"/>
                      <a:pt x="8" y="212"/>
                      <a:pt x="8" y="212"/>
                    </a:cubicBezTo>
                    <a:cubicBezTo>
                      <a:pt x="8" y="211"/>
                      <a:pt x="8" y="211"/>
                      <a:pt x="8" y="210"/>
                    </a:cubicBezTo>
                    <a:cubicBezTo>
                      <a:pt x="8" y="210"/>
                      <a:pt x="8" y="210"/>
                      <a:pt x="7" y="209"/>
                    </a:cubicBezTo>
                    <a:cubicBezTo>
                      <a:pt x="5" y="208"/>
                      <a:pt x="5" y="208"/>
                      <a:pt x="5" y="208"/>
                    </a:cubicBezTo>
                    <a:cubicBezTo>
                      <a:pt x="9" y="207"/>
                      <a:pt x="9" y="207"/>
                      <a:pt x="9" y="207"/>
                    </a:cubicBezTo>
                    <a:cubicBezTo>
                      <a:pt x="9" y="207"/>
                      <a:pt x="10" y="206"/>
                      <a:pt x="10" y="206"/>
                    </a:cubicBezTo>
                    <a:cubicBezTo>
                      <a:pt x="10" y="205"/>
                      <a:pt x="9" y="205"/>
                      <a:pt x="9" y="204"/>
                    </a:cubicBezTo>
                    <a:cubicBezTo>
                      <a:pt x="5" y="202"/>
                      <a:pt x="5" y="202"/>
                      <a:pt x="5" y="202"/>
                    </a:cubicBezTo>
                    <a:cubicBezTo>
                      <a:pt x="8" y="200"/>
                      <a:pt x="8" y="200"/>
                      <a:pt x="8" y="200"/>
                    </a:cubicBezTo>
                    <a:cubicBezTo>
                      <a:pt x="8" y="199"/>
                      <a:pt x="8" y="199"/>
                      <a:pt x="8" y="198"/>
                    </a:cubicBezTo>
                    <a:cubicBezTo>
                      <a:pt x="8" y="198"/>
                      <a:pt x="8" y="198"/>
                      <a:pt x="8" y="197"/>
                    </a:cubicBezTo>
                    <a:cubicBezTo>
                      <a:pt x="6" y="197"/>
                      <a:pt x="6" y="197"/>
                      <a:pt x="6" y="197"/>
                    </a:cubicBezTo>
                    <a:cubicBezTo>
                      <a:pt x="8" y="195"/>
                      <a:pt x="8" y="195"/>
                      <a:pt x="8" y="195"/>
                    </a:cubicBezTo>
                    <a:cubicBezTo>
                      <a:pt x="8" y="195"/>
                      <a:pt x="9" y="194"/>
                      <a:pt x="9" y="194"/>
                    </a:cubicBezTo>
                    <a:cubicBezTo>
                      <a:pt x="9" y="193"/>
                      <a:pt x="8" y="193"/>
                      <a:pt x="8" y="193"/>
                    </a:cubicBezTo>
                    <a:cubicBezTo>
                      <a:pt x="5" y="191"/>
                      <a:pt x="5" y="191"/>
                      <a:pt x="5" y="191"/>
                    </a:cubicBezTo>
                    <a:cubicBezTo>
                      <a:pt x="8" y="189"/>
                      <a:pt x="8" y="189"/>
                      <a:pt x="8" y="189"/>
                    </a:cubicBezTo>
                    <a:cubicBezTo>
                      <a:pt x="9" y="189"/>
                      <a:pt x="9" y="188"/>
                      <a:pt x="9" y="188"/>
                    </a:cubicBezTo>
                    <a:cubicBezTo>
                      <a:pt x="9" y="187"/>
                      <a:pt x="9" y="187"/>
                      <a:pt x="8" y="186"/>
                    </a:cubicBezTo>
                    <a:cubicBezTo>
                      <a:pt x="7" y="186"/>
                      <a:pt x="7" y="186"/>
                      <a:pt x="7" y="186"/>
                    </a:cubicBezTo>
                    <a:cubicBezTo>
                      <a:pt x="9" y="185"/>
                      <a:pt x="9" y="185"/>
                      <a:pt x="9" y="185"/>
                    </a:cubicBezTo>
                    <a:cubicBezTo>
                      <a:pt x="10" y="185"/>
                      <a:pt x="10" y="184"/>
                      <a:pt x="10" y="184"/>
                    </a:cubicBezTo>
                    <a:cubicBezTo>
                      <a:pt x="10" y="183"/>
                      <a:pt x="10" y="183"/>
                      <a:pt x="10" y="182"/>
                    </a:cubicBezTo>
                    <a:cubicBezTo>
                      <a:pt x="6" y="180"/>
                      <a:pt x="6" y="180"/>
                      <a:pt x="6" y="180"/>
                    </a:cubicBezTo>
                    <a:cubicBezTo>
                      <a:pt x="8" y="180"/>
                      <a:pt x="8" y="180"/>
                      <a:pt x="8" y="180"/>
                    </a:cubicBezTo>
                    <a:cubicBezTo>
                      <a:pt x="9" y="180"/>
                      <a:pt x="10" y="179"/>
                      <a:pt x="10" y="179"/>
                    </a:cubicBezTo>
                    <a:cubicBezTo>
                      <a:pt x="10" y="178"/>
                      <a:pt x="10" y="177"/>
                      <a:pt x="9" y="177"/>
                    </a:cubicBezTo>
                    <a:cubicBezTo>
                      <a:pt x="5" y="175"/>
                      <a:pt x="5" y="175"/>
                      <a:pt x="5" y="175"/>
                    </a:cubicBezTo>
                    <a:cubicBezTo>
                      <a:pt x="8" y="172"/>
                      <a:pt x="8" y="172"/>
                      <a:pt x="8" y="172"/>
                    </a:cubicBezTo>
                    <a:cubicBezTo>
                      <a:pt x="8" y="172"/>
                      <a:pt x="9" y="172"/>
                      <a:pt x="9" y="171"/>
                    </a:cubicBezTo>
                    <a:cubicBezTo>
                      <a:pt x="9" y="171"/>
                      <a:pt x="8" y="170"/>
                      <a:pt x="8" y="170"/>
                    </a:cubicBezTo>
                    <a:cubicBezTo>
                      <a:pt x="6" y="168"/>
                      <a:pt x="6" y="168"/>
                      <a:pt x="6" y="168"/>
                    </a:cubicBezTo>
                    <a:cubicBezTo>
                      <a:pt x="9" y="166"/>
                      <a:pt x="9" y="166"/>
                      <a:pt x="9" y="166"/>
                    </a:cubicBezTo>
                    <a:cubicBezTo>
                      <a:pt x="9" y="166"/>
                      <a:pt x="10" y="165"/>
                      <a:pt x="10" y="165"/>
                    </a:cubicBezTo>
                    <a:cubicBezTo>
                      <a:pt x="10" y="164"/>
                      <a:pt x="9" y="164"/>
                      <a:pt x="9" y="164"/>
                    </a:cubicBezTo>
                    <a:cubicBezTo>
                      <a:pt x="5" y="161"/>
                      <a:pt x="5" y="161"/>
                      <a:pt x="5" y="161"/>
                    </a:cubicBezTo>
                    <a:cubicBezTo>
                      <a:pt x="8" y="158"/>
                      <a:pt x="8" y="158"/>
                      <a:pt x="8" y="158"/>
                    </a:cubicBezTo>
                    <a:cubicBezTo>
                      <a:pt x="8" y="157"/>
                      <a:pt x="9" y="157"/>
                      <a:pt x="8" y="156"/>
                    </a:cubicBezTo>
                    <a:cubicBezTo>
                      <a:pt x="8" y="156"/>
                      <a:pt x="8" y="156"/>
                      <a:pt x="8" y="155"/>
                    </a:cubicBezTo>
                    <a:cubicBezTo>
                      <a:pt x="6" y="154"/>
                      <a:pt x="6" y="154"/>
                      <a:pt x="6" y="154"/>
                    </a:cubicBezTo>
                    <a:cubicBezTo>
                      <a:pt x="8" y="154"/>
                      <a:pt x="8" y="154"/>
                      <a:pt x="8" y="154"/>
                    </a:cubicBezTo>
                    <a:cubicBezTo>
                      <a:pt x="9" y="154"/>
                      <a:pt x="9" y="153"/>
                      <a:pt x="10" y="153"/>
                    </a:cubicBezTo>
                    <a:cubicBezTo>
                      <a:pt x="10" y="152"/>
                      <a:pt x="9" y="152"/>
                      <a:pt x="9" y="151"/>
                    </a:cubicBezTo>
                    <a:cubicBezTo>
                      <a:pt x="5" y="149"/>
                      <a:pt x="5" y="149"/>
                      <a:pt x="5" y="149"/>
                    </a:cubicBezTo>
                    <a:cubicBezTo>
                      <a:pt x="9" y="146"/>
                      <a:pt x="9" y="146"/>
                      <a:pt x="9" y="146"/>
                    </a:cubicBezTo>
                    <a:cubicBezTo>
                      <a:pt x="9" y="145"/>
                      <a:pt x="9" y="145"/>
                      <a:pt x="9" y="144"/>
                    </a:cubicBezTo>
                    <a:cubicBezTo>
                      <a:pt x="9" y="144"/>
                      <a:pt x="9" y="144"/>
                      <a:pt x="8" y="143"/>
                    </a:cubicBezTo>
                    <a:cubicBezTo>
                      <a:pt x="6" y="142"/>
                      <a:pt x="6" y="142"/>
                      <a:pt x="6" y="142"/>
                    </a:cubicBezTo>
                    <a:cubicBezTo>
                      <a:pt x="8" y="141"/>
                      <a:pt x="8" y="141"/>
                      <a:pt x="8" y="141"/>
                    </a:cubicBezTo>
                    <a:cubicBezTo>
                      <a:pt x="8" y="141"/>
                      <a:pt x="9" y="140"/>
                      <a:pt x="9" y="140"/>
                    </a:cubicBezTo>
                    <a:cubicBezTo>
                      <a:pt x="9" y="139"/>
                      <a:pt x="9" y="139"/>
                      <a:pt x="8" y="138"/>
                    </a:cubicBezTo>
                    <a:cubicBezTo>
                      <a:pt x="6" y="137"/>
                      <a:pt x="6" y="137"/>
                      <a:pt x="6" y="137"/>
                    </a:cubicBezTo>
                    <a:cubicBezTo>
                      <a:pt x="8" y="136"/>
                      <a:pt x="8" y="136"/>
                      <a:pt x="8" y="136"/>
                    </a:cubicBezTo>
                    <a:cubicBezTo>
                      <a:pt x="9" y="136"/>
                      <a:pt x="9" y="135"/>
                      <a:pt x="9" y="135"/>
                    </a:cubicBezTo>
                    <a:cubicBezTo>
                      <a:pt x="9" y="134"/>
                      <a:pt x="9" y="133"/>
                      <a:pt x="8" y="133"/>
                    </a:cubicBezTo>
                    <a:cubicBezTo>
                      <a:pt x="6" y="132"/>
                      <a:pt x="6" y="132"/>
                      <a:pt x="6" y="132"/>
                    </a:cubicBezTo>
                    <a:cubicBezTo>
                      <a:pt x="9" y="131"/>
                      <a:pt x="9" y="131"/>
                      <a:pt x="9" y="131"/>
                    </a:cubicBezTo>
                    <a:cubicBezTo>
                      <a:pt x="10" y="131"/>
                      <a:pt x="10" y="130"/>
                      <a:pt x="10" y="130"/>
                    </a:cubicBezTo>
                    <a:cubicBezTo>
                      <a:pt x="10" y="129"/>
                      <a:pt x="10" y="129"/>
                      <a:pt x="9" y="128"/>
                    </a:cubicBezTo>
                    <a:cubicBezTo>
                      <a:pt x="6" y="126"/>
                      <a:pt x="6" y="126"/>
                      <a:pt x="6" y="126"/>
                    </a:cubicBezTo>
                    <a:cubicBezTo>
                      <a:pt x="8" y="123"/>
                      <a:pt x="8" y="123"/>
                      <a:pt x="8" y="123"/>
                    </a:cubicBezTo>
                    <a:cubicBezTo>
                      <a:pt x="9" y="123"/>
                      <a:pt x="9" y="123"/>
                      <a:pt x="9" y="122"/>
                    </a:cubicBezTo>
                    <a:cubicBezTo>
                      <a:pt x="9" y="122"/>
                      <a:pt x="8" y="121"/>
                      <a:pt x="8" y="121"/>
                    </a:cubicBezTo>
                    <a:cubicBezTo>
                      <a:pt x="5" y="119"/>
                      <a:pt x="5" y="119"/>
                      <a:pt x="5" y="119"/>
                    </a:cubicBezTo>
                    <a:cubicBezTo>
                      <a:pt x="7" y="118"/>
                      <a:pt x="7" y="118"/>
                      <a:pt x="7" y="118"/>
                    </a:cubicBezTo>
                    <a:cubicBezTo>
                      <a:pt x="8" y="118"/>
                      <a:pt x="8" y="117"/>
                      <a:pt x="8" y="117"/>
                    </a:cubicBezTo>
                    <a:cubicBezTo>
                      <a:pt x="8" y="116"/>
                      <a:pt x="8" y="115"/>
                      <a:pt x="7" y="115"/>
                    </a:cubicBezTo>
                    <a:cubicBezTo>
                      <a:pt x="5" y="114"/>
                      <a:pt x="5" y="114"/>
                      <a:pt x="5" y="114"/>
                    </a:cubicBezTo>
                    <a:cubicBezTo>
                      <a:pt x="8" y="112"/>
                      <a:pt x="8" y="112"/>
                      <a:pt x="8" y="112"/>
                    </a:cubicBezTo>
                    <a:cubicBezTo>
                      <a:pt x="9" y="112"/>
                      <a:pt x="9" y="112"/>
                      <a:pt x="9" y="111"/>
                    </a:cubicBezTo>
                    <a:cubicBezTo>
                      <a:pt x="9" y="110"/>
                      <a:pt x="9" y="110"/>
                      <a:pt x="8" y="110"/>
                    </a:cubicBezTo>
                    <a:cubicBezTo>
                      <a:pt x="6" y="108"/>
                      <a:pt x="6" y="108"/>
                      <a:pt x="6" y="108"/>
                    </a:cubicBezTo>
                    <a:cubicBezTo>
                      <a:pt x="7" y="107"/>
                      <a:pt x="7" y="107"/>
                      <a:pt x="7" y="107"/>
                    </a:cubicBezTo>
                    <a:cubicBezTo>
                      <a:pt x="8" y="106"/>
                      <a:pt x="8" y="106"/>
                      <a:pt x="8" y="105"/>
                    </a:cubicBezTo>
                    <a:cubicBezTo>
                      <a:pt x="8" y="105"/>
                      <a:pt x="8" y="104"/>
                      <a:pt x="7" y="104"/>
                    </a:cubicBezTo>
                    <a:cubicBezTo>
                      <a:pt x="5" y="103"/>
                      <a:pt x="5" y="103"/>
                      <a:pt x="5" y="103"/>
                    </a:cubicBezTo>
                    <a:cubicBezTo>
                      <a:pt x="8" y="101"/>
                      <a:pt x="8" y="101"/>
                      <a:pt x="8" y="101"/>
                    </a:cubicBezTo>
                    <a:cubicBezTo>
                      <a:pt x="8" y="100"/>
                      <a:pt x="8" y="100"/>
                      <a:pt x="8" y="99"/>
                    </a:cubicBezTo>
                    <a:cubicBezTo>
                      <a:pt x="8" y="99"/>
                      <a:pt x="8" y="99"/>
                      <a:pt x="7" y="98"/>
                    </a:cubicBezTo>
                    <a:cubicBezTo>
                      <a:pt x="6" y="98"/>
                      <a:pt x="6" y="98"/>
                      <a:pt x="6" y="98"/>
                    </a:cubicBezTo>
                    <a:cubicBezTo>
                      <a:pt x="8" y="97"/>
                      <a:pt x="8" y="97"/>
                      <a:pt x="8" y="97"/>
                    </a:cubicBezTo>
                    <a:cubicBezTo>
                      <a:pt x="9" y="97"/>
                      <a:pt x="9" y="96"/>
                      <a:pt x="9" y="96"/>
                    </a:cubicBezTo>
                    <a:cubicBezTo>
                      <a:pt x="10" y="95"/>
                      <a:pt x="9" y="95"/>
                      <a:pt x="9" y="94"/>
                    </a:cubicBezTo>
                    <a:cubicBezTo>
                      <a:pt x="6" y="93"/>
                      <a:pt x="6" y="93"/>
                      <a:pt x="6" y="93"/>
                    </a:cubicBezTo>
                    <a:cubicBezTo>
                      <a:pt x="9" y="91"/>
                      <a:pt x="9" y="91"/>
                      <a:pt x="9" y="91"/>
                    </a:cubicBezTo>
                    <a:cubicBezTo>
                      <a:pt x="9" y="90"/>
                      <a:pt x="10" y="90"/>
                      <a:pt x="10" y="89"/>
                    </a:cubicBezTo>
                    <a:cubicBezTo>
                      <a:pt x="10" y="89"/>
                      <a:pt x="9" y="89"/>
                      <a:pt x="9" y="88"/>
                    </a:cubicBezTo>
                    <a:cubicBezTo>
                      <a:pt x="6" y="86"/>
                      <a:pt x="6" y="86"/>
                      <a:pt x="6" y="86"/>
                    </a:cubicBezTo>
                    <a:cubicBezTo>
                      <a:pt x="8" y="83"/>
                      <a:pt x="8" y="83"/>
                      <a:pt x="8" y="83"/>
                    </a:cubicBezTo>
                    <a:cubicBezTo>
                      <a:pt x="8" y="83"/>
                      <a:pt x="8" y="82"/>
                      <a:pt x="8" y="82"/>
                    </a:cubicBezTo>
                    <a:cubicBezTo>
                      <a:pt x="8" y="82"/>
                      <a:pt x="8" y="81"/>
                      <a:pt x="8" y="81"/>
                    </a:cubicBezTo>
                    <a:cubicBezTo>
                      <a:pt x="6" y="80"/>
                      <a:pt x="6" y="80"/>
                      <a:pt x="6" y="80"/>
                    </a:cubicBezTo>
                    <a:cubicBezTo>
                      <a:pt x="8" y="79"/>
                      <a:pt x="8" y="79"/>
                      <a:pt x="8" y="79"/>
                    </a:cubicBezTo>
                    <a:cubicBezTo>
                      <a:pt x="8" y="79"/>
                      <a:pt x="9" y="78"/>
                      <a:pt x="9" y="78"/>
                    </a:cubicBezTo>
                    <a:cubicBezTo>
                      <a:pt x="9" y="77"/>
                      <a:pt x="9" y="77"/>
                      <a:pt x="8" y="76"/>
                    </a:cubicBezTo>
                    <a:cubicBezTo>
                      <a:pt x="6" y="75"/>
                      <a:pt x="6" y="75"/>
                      <a:pt x="6" y="75"/>
                    </a:cubicBezTo>
                    <a:cubicBezTo>
                      <a:pt x="8" y="71"/>
                      <a:pt x="8" y="71"/>
                      <a:pt x="8" y="71"/>
                    </a:cubicBezTo>
                    <a:cubicBezTo>
                      <a:pt x="9" y="70"/>
                      <a:pt x="9" y="69"/>
                      <a:pt x="8" y="69"/>
                    </a:cubicBezTo>
                    <a:cubicBezTo>
                      <a:pt x="5" y="67"/>
                      <a:pt x="5" y="67"/>
                      <a:pt x="5" y="67"/>
                    </a:cubicBezTo>
                    <a:cubicBezTo>
                      <a:pt x="8" y="63"/>
                      <a:pt x="8" y="63"/>
                      <a:pt x="8" y="63"/>
                    </a:cubicBezTo>
                    <a:cubicBezTo>
                      <a:pt x="9" y="63"/>
                      <a:pt x="9" y="63"/>
                      <a:pt x="9" y="62"/>
                    </a:cubicBezTo>
                    <a:cubicBezTo>
                      <a:pt x="9" y="62"/>
                      <a:pt x="8" y="61"/>
                      <a:pt x="8" y="61"/>
                    </a:cubicBezTo>
                    <a:cubicBezTo>
                      <a:pt x="5" y="59"/>
                      <a:pt x="5" y="59"/>
                      <a:pt x="5" y="59"/>
                    </a:cubicBezTo>
                    <a:cubicBezTo>
                      <a:pt x="7" y="57"/>
                      <a:pt x="7" y="57"/>
                      <a:pt x="7" y="57"/>
                    </a:cubicBezTo>
                    <a:cubicBezTo>
                      <a:pt x="8" y="57"/>
                      <a:pt x="8" y="57"/>
                      <a:pt x="8" y="56"/>
                    </a:cubicBezTo>
                    <a:cubicBezTo>
                      <a:pt x="8" y="56"/>
                      <a:pt x="8" y="55"/>
                      <a:pt x="7" y="55"/>
                    </a:cubicBezTo>
                    <a:cubicBezTo>
                      <a:pt x="6" y="54"/>
                      <a:pt x="6" y="54"/>
                      <a:pt x="6" y="54"/>
                    </a:cubicBezTo>
                    <a:cubicBezTo>
                      <a:pt x="8" y="50"/>
                      <a:pt x="8" y="50"/>
                      <a:pt x="8" y="50"/>
                    </a:cubicBezTo>
                    <a:cubicBezTo>
                      <a:pt x="8" y="50"/>
                      <a:pt x="8" y="49"/>
                      <a:pt x="7" y="48"/>
                    </a:cubicBezTo>
                    <a:cubicBezTo>
                      <a:pt x="5" y="47"/>
                      <a:pt x="5" y="47"/>
                      <a:pt x="5" y="47"/>
                    </a:cubicBezTo>
                    <a:cubicBezTo>
                      <a:pt x="8" y="45"/>
                      <a:pt x="8" y="45"/>
                      <a:pt x="8" y="45"/>
                    </a:cubicBezTo>
                    <a:cubicBezTo>
                      <a:pt x="8" y="45"/>
                      <a:pt x="8" y="44"/>
                      <a:pt x="8" y="44"/>
                    </a:cubicBezTo>
                    <a:cubicBezTo>
                      <a:pt x="8" y="43"/>
                      <a:pt x="8" y="43"/>
                      <a:pt x="8" y="43"/>
                    </a:cubicBezTo>
                    <a:cubicBezTo>
                      <a:pt x="5" y="41"/>
                      <a:pt x="5" y="41"/>
                      <a:pt x="5" y="41"/>
                    </a:cubicBezTo>
                    <a:cubicBezTo>
                      <a:pt x="8" y="39"/>
                      <a:pt x="8" y="39"/>
                      <a:pt x="8" y="39"/>
                    </a:cubicBezTo>
                    <a:cubicBezTo>
                      <a:pt x="8" y="39"/>
                      <a:pt x="8" y="39"/>
                      <a:pt x="9" y="38"/>
                    </a:cubicBezTo>
                    <a:cubicBezTo>
                      <a:pt x="9" y="38"/>
                      <a:pt x="8" y="37"/>
                      <a:pt x="8" y="37"/>
                    </a:cubicBezTo>
                    <a:cubicBezTo>
                      <a:pt x="6" y="36"/>
                      <a:pt x="6" y="36"/>
                      <a:pt x="6" y="36"/>
                    </a:cubicBezTo>
                    <a:cubicBezTo>
                      <a:pt x="9" y="32"/>
                      <a:pt x="9" y="32"/>
                      <a:pt x="9" y="32"/>
                    </a:cubicBezTo>
                    <a:cubicBezTo>
                      <a:pt x="9" y="32"/>
                      <a:pt x="9" y="31"/>
                      <a:pt x="9" y="31"/>
                    </a:cubicBezTo>
                    <a:cubicBezTo>
                      <a:pt x="9" y="31"/>
                      <a:pt x="9" y="30"/>
                      <a:pt x="8" y="30"/>
                    </a:cubicBezTo>
                    <a:cubicBezTo>
                      <a:pt x="5" y="28"/>
                      <a:pt x="5" y="28"/>
                      <a:pt x="5" y="28"/>
                    </a:cubicBezTo>
                    <a:cubicBezTo>
                      <a:pt x="7" y="26"/>
                      <a:pt x="7" y="26"/>
                      <a:pt x="7" y="26"/>
                    </a:cubicBezTo>
                    <a:cubicBezTo>
                      <a:pt x="8" y="26"/>
                      <a:pt x="8" y="25"/>
                      <a:pt x="8" y="25"/>
                    </a:cubicBezTo>
                    <a:cubicBezTo>
                      <a:pt x="8" y="24"/>
                      <a:pt x="8" y="24"/>
                      <a:pt x="7" y="23"/>
                    </a:cubicBezTo>
                    <a:cubicBezTo>
                      <a:pt x="6" y="22"/>
                      <a:pt x="6" y="22"/>
                      <a:pt x="6" y="22"/>
                    </a:cubicBezTo>
                    <a:cubicBezTo>
                      <a:pt x="10" y="21"/>
                      <a:pt x="10" y="21"/>
                      <a:pt x="10" y="21"/>
                    </a:cubicBezTo>
                    <a:cubicBezTo>
                      <a:pt x="11" y="21"/>
                      <a:pt x="11" y="20"/>
                      <a:pt x="11" y="20"/>
                    </a:cubicBezTo>
                    <a:cubicBezTo>
                      <a:pt x="11" y="19"/>
                      <a:pt x="11" y="19"/>
                      <a:pt x="10" y="18"/>
                    </a:cubicBezTo>
                    <a:cubicBezTo>
                      <a:pt x="8" y="17"/>
                      <a:pt x="8" y="17"/>
                      <a:pt x="8" y="17"/>
                    </a:cubicBezTo>
                    <a:cubicBezTo>
                      <a:pt x="11" y="15"/>
                      <a:pt x="11" y="15"/>
                      <a:pt x="11" y="15"/>
                    </a:cubicBezTo>
                    <a:cubicBezTo>
                      <a:pt x="11" y="14"/>
                      <a:pt x="11" y="14"/>
                      <a:pt x="11" y="13"/>
                    </a:cubicBezTo>
                    <a:cubicBezTo>
                      <a:pt x="11" y="13"/>
                      <a:pt x="11" y="12"/>
                      <a:pt x="11" y="12"/>
                    </a:cubicBezTo>
                    <a:cubicBezTo>
                      <a:pt x="8" y="11"/>
                      <a:pt x="8" y="11"/>
                      <a:pt x="8" y="11"/>
                    </a:cubicBezTo>
                    <a:cubicBezTo>
                      <a:pt x="8" y="12"/>
                      <a:pt x="8" y="12"/>
                      <a:pt x="8" y="12"/>
                    </a:cubicBezTo>
                    <a:cubicBezTo>
                      <a:pt x="8" y="13"/>
                      <a:pt x="8" y="13"/>
                      <a:pt x="8" y="13"/>
                    </a:cubicBezTo>
                    <a:cubicBezTo>
                      <a:pt x="16" y="11"/>
                      <a:pt x="16" y="11"/>
                      <a:pt x="16" y="11"/>
                    </a:cubicBezTo>
                    <a:cubicBezTo>
                      <a:pt x="17" y="11"/>
                      <a:pt x="17" y="11"/>
                      <a:pt x="17" y="10"/>
                    </a:cubicBezTo>
                    <a:cubicBezTo>
                      <a:pt x="17" y="9"/>
                      <a:pt x="17" y="9"/>
                      <a:pt x="17" y="9"/>
                    </a:cubicBezTo>
                    <a:cubicBezTo>
                      <a:pt x="16" y="8"/>
                      <a:pt x="16" y="8"/>
                      <a:pt x="16" y="8"/>
                    </a:cubicBezTo>
                    <a:cubicBezTo>
                      <a:pt x="22" y="8"/>
                      <a:pt x="22" y="8"/>
                      <a:pt x="22" y="8"/>
                    </a:cubicBezTo>
                    <a:cubicBezTo>
                      <a:pt x="23" y="8"/>
                      <a:pt x="23" y="7"/>
                      <a:pt x="23" y="6"/>
                    </a:cubicBezTo>
                    <a:cubicBezTo>
                      <a:pt x="23" y="6"/>
                      <a:pt x="23" y="5"/>
                      <a:pt x="23" y="5"/>
                    </a:cubicBezTo>
                    <a:cubicBezTo>
                      <a:pt x="19" y="3"/>
                      <a:pt x="19" y="3"/>
                      <a:pt x="19" y="3"/>
                    </a:cubicBezTo>
                    <a:cubicBezTo>
                      <a:pt x="18" y="4"/>
                      <a:pt x="18" y="4"/>
                      <a:pt x="18" y="4"/>
                    </a:cubicBezTo>
                    <a:cubicBezTo>
                      <a:pt x="18" y="5"/>
                      <a:pt x="18" y="5"/>
                      <a:pt x="18" y="5"/>
                    </a:cubicBezTo>
                    <a:cubicBezTo>
                      <a:pt x="30" y="7"/>
                      <a:pt x="30" y="7"/>
                      <a:pt x="30" y="7"/>
                    </a:cubicBezTo>
                    <a:cubicBezTo>
                      <a:pt x="30" y="7"/>
                      <a:pt x="31" y="7"/>
                      <a:pt x="31" y="6"/>
                    </a:cubicBezTo>
                    <a:cubicBezTo>
                      <a:pt x="32" y="6"/>
                      <a:pt x="31" y="5"/>
                      <a:pt x="31" y="5"/>
                    </a:cubicBezTo>
                    <a:cubicBezTo>
                      <a:pt x="24" y="0"/>
                      <a:pt x="24" y="0"/>
                      <a:pt x="24" y="0"/>
                    </a:cubicBezTo>
                    <a:cubicBezTo>
                      <a:pt x="23" y="0"/>
                      <a:pt x="22" y="0"/>
                      <a:pt x="22" y="1"/>
                    </a:cubicBezTo>
                    <a:cubicBezTo>
                      <a:pt x="21" y="1"/>
                      <a:pt x="21" y="2"/>
                      <a:pt x="22" y="3"/>
                    </a:cubicBezTo>
                    <a:cubicBezTo>
                      <a:pt x="23" y="3"/>
                      <a:pt x="23" y="3"/>
                      <a:pt x="23" y="3"/>
                    </a:cubicBezTo>
                    <a:cubicBezTo>
                      <a:pt x="18" y="2"/>
                      <a:pt x="18" y="2"/>
                      <a:pt x="18" y="2"/>
                    </a:cubicBezTo>
                    <a:cubicBezTo>
                      <a:pt x="18" y="2"/>
                      <a:pt x="17" y="3"/>
                      <a:pt x="17" y="3"/>
                    </a:cubicBezTo>
                    <a:cubicBezTo>
                      <a:pt x="16" y="4"/>
                      <a:pt x="17" y="5"/>
                      <a:pt x="17" y="5"/>
                    </a:cubicBezTo>
                    <a:cubicBezTo>
                      <a:pt x="17" y="5"/>
                      <a:pt x="17" y="5"/>
                      <a:pt x="17" y="5"/>
                    </a:cubicBezTo>
                    <a:cubicBezTo>
                      <a:pt x="12" y="6"/>
                      <a:pt x="12" y="6"/>
                      <a:pt x="12" y="6"/>
                    </a:cubicBezTo>
                    <a:cubicBezTo>
                      <a:pt x="11" y="6"/>
                      <a:pt x="11" y="7"/>
                      <a:pt x="11" y="7"/>
                    </a:cubicBezTo>
                    <a:cubicBezTo>
                      <a:pt x="10" y="8"/>
                      <a:pt x="11" y="8"/>
                      <a:pt x="11" y="9"/>
                    </a:cubicBezTo>
                    <a:cubicBezTo>
                      <a:pt x="12" y="9"/>
                      <a:pt x="12" y="9"/>
                      <a:pt x="12" y="9"/>
                    </a:cubicBezTo>
                    <a:cubicBezTo>
                      <a:pt x="7" y="11"/>
                      <a:pt x="7" y="11"/>
                      <a:pt x="7" y="11"/>
                    </a:cubicBezTo>
                    <a:cubicBezTo>
                      <a:pt x="7" y="11"/>
                      <a:pt x="6" y="11"/>
                      <a:pt x="6" y="12"/>
                    </a:cubicBezTo>
                    <a:cubicBezTo>
                      <a:pt x="6" y="12"/>
                      <a:pt x="6" y="13"/>
                      <a:pt x="7" y="13"/>
                    </a:cubicBezTo>
                    <a:cubicBezTo>
                      <a:pt x="7" y="13"/>
                      <a:pt x="7" y="13"/>
                      <a:pt x="7" y="13"/>
                    </a:cubicBezTo>
                    <a:cubicBezTo>
                      <a:pt x="4" y="16"/>
                      <a:pt x="4" y="16"/>
                      <a:pt x="4" y="16"/>
                    </a:cubicBezTo>
                    <a:cubicBezTo>
                      <a:pt x="4" y="16"/>
                      <a:pt x="3" y="16"/>
                      <a:pt x="3" y="17"/>
                    </a:cubicBezTo>
                    <a:cubicBezTo>
                      <a:pt x="3" y="17"/>
                      <a:pt x="4" y="18"/>
                      <a:pt x="4" y="18"/>
                    </a:cubicBezTo>
                    <a:cubicBezTo>
                      <a:pt x="6" y="19"/>
                      <a:pt x="6" y="19"/>
                      <a:pt x="6" y="19"/>
                    </a:cubicBezTo>
                    <a:cubicBezTo>
                      <a:pt x="2" y="21"/>
                      <a:pt x="2" y="21"/>
                      <a:pt x="2" y="21"/>
                    </a:cubicBezTo>
                    <a:cubicBezTo>
                      <a:pt x="1" y="21"/>
                      <a:pt x="1" y="21"/>
                      <a:pt x="1" y="22"/>
                    </a:cubicBezTo>
                    <a:cubicBezTo>
                      <a:pt x="1" y="22"/>
                      <a:pt x="1" y="23"/>
                      <a:pt x="1" y="23"/>
                    </a:cubicBezTo>
                    <a:cubicBezTo>
                      <a:pt x="4" y="25"/>
                      <a:pt x="4" y="25"/>
                      <a:pt x="4" y="25"/>
                    </a:cubicBezTo>
                    <a:cubicBezTo>
                      <a:pt x="1" y="26"/>
                      <a:pt x="1" y="26"/>
                      <a:pt x="1" y="26"/>
                    </a:cubicBezTo>
                    <a:cubicBezTo>
                      <a:pt x="0" y="27"/>
                      <a:pt x="0" y="27"/>
                      <a:pt x="0" y="28"/>
                    </a:cubicBezTo>
                    <a:cubicBezTo>
                      <a:pt x="0" y="28"/>
                      <a:pt x="0" y="29"/>
                      <a:pt x="1" y="29"/>
                    </a:cubicBezTo>
                    <a:cubicBezTo>
                      <a:pt x="5" y="32"/>
                      <a:pt x="5" y="32"/>
                      <a:pt x="5" y="32"/>
                    </a:cubicBezTo>
                    <a:cubicBezTo>
                      <a:pt x="3" y="35"/>
                      <a:pt x="3" y="35"/>
                      <a:pt x="3" y="35"/>
                    </a:cubicBezTo>
                    <a:cubicBezTo>
                      <a:pt x="2" y="35"/>
                      <a:pt x="2" y="36"/>
                      <a:pt x="2" y="36"/>
                    </a:cubicBezTo>
                    <a:cubicBezTo>
                      <a:pt x="2" y="37"/>
                      <a:pt x="3" y="37"/>
                      <a:pt x="3" y="37"/>
                    </a:cubicBezTo>
                    <a:cubicBezTo>
                      <a:pt x="4" y="38"/>
                      <a:pt x="4" y="38"/>
                      <a:pt x="4" y="38"/>
                    </a:cubicBezTo>
                    <a:cubicBezTo>
                      <a:pt x="1" y="39"/>
                      <a:pt x="1" y="39"/>
                      <a:pt x="1" y="39"/>
                    </a:cubicBezTo>
                    <a:cubicBezTo>
                      <a:pt x="1" y="39"/>
                      <a:pt x="0" y="40"/>
                      <a:pt x="0" y="41"/>
                    </a:cubicBezTo>
                    <a:cubicBezTo>
                      <a:pt x="0" y="41"/>
                      <a:pt x="0" y="42"/>
                      <a:pt x="1" y="42"/>
                    </a:cubicBezTo>
                    <a:cubicBezTo>
                      <a:pt x="4" y="44"/>
                      <a:pt x="4" y="44"/>
                      <a:pt x="4" y="44"/>
                    </a:cubicBezTo>
                    <a:cubicBezTo>
                      <a:pt x="2" y="46"/>
                      <a:pt x="2" y="46"/>
                      <a:pt x="2" y="46"/>
                    </a:cubicBezTo>
                    <a:cubicBezTo>
                      <a:pt x="1" y="46"/>
                      <a:pt x="1" y="47"/>
                      <a:pt x="1" y="47"/>
                    </a:cubicBezTo>
                    <a:cubicBezTo>
                      <a:pt x="1" y="48"/>
                      <a:pt x="1" y="48"/>
                      <a:pt x="2" y="48"/>
                    </a:cubicBezTo>
                    <a:cubicBezTo>
                      <a:pt x="4" y="50"/>
                      <a:pt x="4" y="50"/>
                      <a:pt x="4" y="50"/>
                    </a:cubicBezTo>
                    <a:cubicBezTo>
                      <a:pt x="2" y="53"/>
                      <a:pt x="2" y="53"/>
                      <a:pt x="2" y="53"/>
                    </a:cubicBezTo>
                    <a:cubicBezTo>
                      <a:pt x="2" y="54"/>
                      <a:pt x="2" y="55"/>
                      <a:pt x="3" y="56"/>
                    </a:cubicBezTo>
                    <a:cubicBezTo>
                      <a:pt x="4" y="56"/>
                      <a:pt x="4" y="56"/>
                      <a:pt x="4" y="56"/>
                    </a:cubicBezTo>
                    <a:cubicBezTo>
                      <a:pt x="1" y="58"/>
                      <a:pt x="1" y="58"/>
                      <a:pt x="1" y="58"/>
                    </a:cubicBezTo>
                    <a:cubicBezTo>
                      <a:pt x="1" y="58"/>
                      <a:pt x="1" y="59"/>
                      <a:pt x="1" y="59"/>
                    </a:cubicBezTo>
                    <a:cubicBezTo>
                      <a:pt x="1" y="60"/>
                      <a:pt x="1" y="60"/>
                      <a:pt x="2" y="61"/>
                    </a:cubicBezTo>
                    <a:cubicBezTo>
                      <a:pt x="5" y="63"/>
                      <a:pt x="5" y="63"/>
                      <a:pt x="5" y="63"/>
                    </a:cubicBezTo>
                    <a:cubicBezTo>
                      <a:pt x="1" y="66"/>
                      <a:pt x="1" y="66"/>
                      <a:pt x="1" y="66"/>
                    </a:cubicBezTo>
                    <a:cubicBezTo>
                      <a:pt x="1" y="66"/>
                      <a:pt x="1" y="67"/>
                      <a:pt x="1" y="67"/>
                    </a:cubicBezTo>
                    <a:cubicBezTo>
                      <a:pt x="1" y="67"/>
                      <a:pt x="1" y="68"/>
                      <a:pt x="2" y="68"/>
                    </a:cubicBezTo>
                    <a:cubicBezTo>
                      <a:pt x="5" y="70"/>
                      <a:pt x="5" y="70"/>
                      <a:pt x="5" y="70"/>
                    </a:cubicBezTo>
                    <a:cubicBezTo>
                      <a:pt x="3" y="75"/>
                      <a:pt x="3" y="75"/>
                      <a:pt x="3" y="75"/>
                    </a:cubicBezTo>
                    <a:cubicBezTo>
                      <a:pt x="2" y="75"/>
                      <a:pt x="3" y="76"/>
                      <a:pt x="3" y="77"/>
                    </a:cubicBezTo>
                    <a:cubicBezTo>
                      <a:pt x="4" y="77"/>
                      <a:pt x="4" y="77"/>
                      <a:pt x="4" y="77"/>
                    </a:cubicBezTo>
                    <a:cubicBezTo>
                      <a:pt x="1" y="78"/>
                      <a:pt x="1" y="78"/>
                      <a:pt x="1" y="78"/>
                    </a:cubicBezTo>
                    <a:cubicBezTo>
                      <a:pt x="1" y="78"/>
                      <a:pt x="0" y="78"/>
                      <a:pt x="0" y="79"/>
                    </a:cubicBezTo>
                    <a:cubicBezTo>
                      <a:pt x="0" y="79"/>
                      <a:pt x="1" y="80"/>
                      <a:pt x="1" y="80"/>
                    </a:cubicBezTo>
                    <a:cubicBezTo>
                      <a:pt x="5" y="83"/>
                      <a:pt x="5" y="83"/>
                      <a:pt x="5" y="83"/>
                    </a:cubicBezTo>
                    <a:cubicBezTo>
                      <a:pt x="2" y="86"/>
                      <a:pt x="2" y="86"/>
                      <a:pt x="2" y="86"/>
                    </a:cubicBezTo>
                    <a:cubicBezTo>
                      <a:pt x="2" y="86"/>
                      <a:pt x="2" y="86"/>
                      <a:pt x="2" y="87"/>
                    </a:cubicBezTo>
                    <a:cubicBezTo>
                      <a:pt x="2" y="87"/>
                      <a:pt x="2" y="88"/>
                      <a:pt x="2" y="88"/>
                    </a:cubicBezTo>
                    <a:cubicBezTo>
                      <a:pt x="5" y="90"/>
                      <a:pt x="5" y="90"/>
                      <a:pt x="5" y="90"/>
                    </a:cubicBezTo>
                    <a:cubicBezTo>
                      <a:pt x="3" y="92"/>
                      <a:pt x="3" y="92"/>
                      <a:pt x="3" y="92"/>
                    </a:cubicBezTo>
                    <a:cubicBezTo>
                      <a:pt x="2" y="92"/>
                      <a:pt x="2" y="92"/>
                      <a:pt x="2" y="93"/>
                    </a:cubicBezTo>
                    <a:cubicBezTo>
                      <a:pt x="2" y="93"/>
                      <a:pt x="2" y="94"/>
                      <a:pt x="3" y="94"/>
                    </a:cubicBezTo>
                    <a:cubicBezTo>
                      <a:pt x="4" y="95"/>
                      <a:pt x="4" y="95"/>
                      <a:pt x="4" y="95"/>
                    </a:cubicBezTo>
                    <a:cubicBezTo>
                      <a:pt x="2" y="95"/>
                      <a:pt x="2" y="95"/>
                      <a:pt x="2" y="95"/>
                    </a:cubicBezTo>
                    <a:cubicBezTo>
                      <a:pt x="1" y="96"/>
                      <a:pt x="1" y="96"/>
                      <a:pt x="1" y="97"/>
                    </a:cubicBezTo>
                    <a:cubicBezTo>
                      <a:pt x="1" y="97"/>
                      <a:pt x="1" y="98"/>
                      <a:pt x="2" y="98"/>
                    </a:cubicBezTo>
                    <a:cubicBezTo>
                      <a:pt x="4" y="100"/>
                      <a:pt x="4" y="100"/>
                      <a:pt x="4" y="100"/>
                    </a:cubicBezTo>
                    <a:cubicBezTo>
                      <a:pt x="2" y="102"/>
                      <a:pt x="2" y="102"/>
                      <a:pt x="2" y="102"/>
                    </a:cubicBezTo>
                    <a:cubicBezTo>
                      <a:pt x="2" y="102"/>
                      <a:pt x="1" y="103"/>
                      <a:pt x="2" y="103"/>
                    </a:cubicBezTo>
                    <a:cubicBezTo>
                      <a:pt x="2" y="104"/>
                      <a:pt x="2" y="104"/>
                      <a:pt x="2" y="104"/>
                    </a:cubicBezTo>
                    <a:cubicBezTo>
                      <a:pt x="4" y="105"/>
                      <a:pt x="4" y="105"/>
                      <a:pt x="4" y="105"/>
                    </a:cubicBezTo>
                    <a:cubicBezTo>
                      <a:pt x="2" y="107"/>
                      <a:pt x="2" y="107"/>
                      <a:pt x="2" y="107"/>
                    </a:cubicBezTo>
                    <a:cubicBezTo>
                      <a:pt x="2" y="107"/>
                      <a:pt x="1" y="107"/>
                      <a:pt x="1" y="108"/>
                    </a:cubicBezTo>
                    <a:cubicBezTo>
                      <a:pt x="1" y="108"/>
                      <a:pt x="2" y="109"/>
                      <a:pt x="2" y="109"/>
                    </a:cubicBezTo>
                    <a:cubicBezTo>
                      <a:pt x="4" y="111"/>
                      <a:pt x="4" y="111"/>
                      <a:pt x="4" y="111"/>
                    </a:cubicBezTo>
                    <a:cubicBezTo>
                      <a:pt x="1" y="112"/>
                      <a:pt x="1" y="112"/>
                      <a:pt x="1" y="112"/>
                    </a:cubicBezTo>
                    <a:cubicBezTo>
                      <a:pt x="1" y="112"/>
                      <a:pt x="0" y="113"/>
                      <a:pt x="0" y="113"/>
                    </a:cubicBezTo>
                    <a:cubicBezTo>
                      <a:pt x="0" y="114"/>
                      <a:pt x="0" y="114"/>
                      <a:pt x="1" y="115"/>
                    </a:cubicBezTo>
                    <a:cubicBezTo>
                      <a:pt x="3" y="116"/>
                      <a:pt x="3" y="116"/>
                      <a:pt x="3" y="116"/>
                    </a:cubicBezTo>
                    <a:cubicBezTo>
                      <a:pt x="1" y="118"/>
                      <a:pt x="1" y="118"/>
                      <a:pt x="1" y="118"/>
                    </a:cubicBezTo>
                    <a:cubicBezTo>
                      <a:pt x="0" y="118"/>
                      <a:pt x="0" y="118"/>
                      <a:pt x="0" y="119"/>
                    </a:cubicBezTo>
                    <a:cubicBezTo>
                      <a:pt x="0" y="119"/>
                      <a:pt x="0" y="120"/>
                      <a:pt x="1" y="120"/>
                    </a:cubicBezTo>
                    <a:cubicBezTo>
                      <a:pt x="5" y="123"/>
                      <a:pt x="5" y="123"/>
                      <a:pt x="5" y="123"/>
                    </a:cubicBezTo>
                    <a:cubicBezTo>
                      <a:pt x="2" y="125"/>
                      <a:pt x="2" y="125"/>
                      <a:pt x="2" y="125"/>
                    </a:cubicBezTo>
                    <a:cubicBezTo>
                      <a:pt x="2" y="125"/>
                      <a:pt x="2" y="126"/>
                      <a:pt x="2" y="126"/>
                    </a:cubicBezTo>
                    <a:cubicBezTo>
                      <a:pt x="2" y="127"/>
                      <a:pt x="2" y="127"/>
                      <a:pt x="2" y="127"/>
                    </a:cubicBezTo>
                    <a:cubicBezTo>
                      <a:pt x="5" y="129"/>
                      <a:pt x="5" y="129"/>
                      <a:pt x="5" y="129"/>
                    </a:cubicBezTo>
                    <a:cubicBezTo>
                      <a:pt x="2" y="130"/>
                      <a:pt x="2" y="130"/>
                      <a:pt x="2" y="130"/>
                    </a:cubicBezTo>
                    <a:cubicBezTo>
                      <a:pt x="1" y="130"/>
                      <a:pt x="1" y="130"/>
                      <a:pt x="1" y="131"/>
                    </a:cubicBezTo>
                    <a:cubicBezTo>
                      <a:pt x="1" y="131"/>
                      <a:pt x="1" y="132"/>
                      <a:pt x="1" y="132"/>
                    </a:cubicBezTo>
                    <a:cubicBezTo>
                      <a:pt x="4" y="134"/>
                      <a:pt x="4" y="134"/>
                      <a:pt x="4" y="134"/>
                    </a:cubicBezTo>
                    <a:cubicBezTo>
                      <a:pt x="2" y="135"/>
                      <a:pt x="2" y="135"/>
                      <a:pt x="2" y="135"/>
                    </a:cubicBezTo>
                    <a:cubicBezTo>
                      <a:pt x="1" y="135"/>
                      <a:pt x="1" y="136"/>
                      <a:pt x="1" y="136"/>
                    </a:cubicBezTo>
                    <a:cubicBezTo>
                      <a:pt x="1" y="137"/>
                      <a:pt x="1" y="137"/>
                      <a:pt x="1" y="138"/>
                    </a:cubicBezTo>
                    <a:cubicBezTo>
                      <a:pt x="4" y="139"/>
                      <a:pt x="4" y="139"/>
                      <a:pt x="4" y="139"/>
                    </a:cubicBezTo>
                    <a:cubicBezTo>
                      <a:pt x="2" y="140"/>
                      <a:pt x="2" y="140"/>
                      <a:pt x="2" y="140"/>
                    </a:cubicBezTo>
                    <a:cubicBezTo>
                      <a:pt x="1" y="140"/>
                      <a:pt x="1" y="141"/>
                      <a:pt x="1" y="141"/>
                    </a:cubicBezTo>
                    <a:cubicBezTo>
                      <a:pt x="1" y="142"/>
                      <a:pt x="1" y="142"/>
                      <a:pt x="2" y="143"/>
                    </a:cubicBezTo>
                    <a:cubicBezTo>
                      <a:pt x="5" y="145"/>
                      <a:pt x="5" y="145"/>
                      <a:pt x="5" y="145"/>
                    </a:cubicBezTo>
                    <a:cubicBezTo>
                      <a:pt x="1" y="148"/>
                      <a:pt x="1" y="148"/>
                      <a:pt x="1" y="148"/>
                    </a:cubicBezTo>
                    <a:cubicBezTo>
                      <a:pt x="1" y="148"/>
                      <a:pt x="1" y="148"/>
                      <a:pt x="1" y="149"/>
                    </a:cubicBezTo>
                    <a:cubicBezTo>
                      <a:pt x="1" y="149"/>
                      <a:pt x="1" y="150"/>
                      <a:pt x="2" y="150"/>
                    </a:cubicBezTo>
                    <a:cubicBezTo>
                      <a:pt x="4" y="152"/>
                      <a:pt x="4" y="152"/>
                      <a:pt x="4" y="152"/>
                    </a:cubicBezTo>
                    <a:cubicBezTo>
                      <a:pt x="1" y="152"/>
                      <a:pt x="1" y="152"/>
                      <a:pt x="1" y="152"/>
                    </a:cubicBezTo>
                    <a:cubicBezTo>
                      <a:pt x="1" y="152"/>
                      <a:pt x="0" y="152"/>
                      <a:pt x="0" y="153"/>
                    </a:cubicBezTo>
                    <a:cubicBezTo>
                      <a:pt x="0" y="154"/>
                      <a:pt x="0" y="154"/>
                      <a:pt x="1" y="155"/>
                    </a:cubicBezTo>
                    <a:cubicBezTo>
                      <a:pt x="5" y="157"/>
                      <a:pt x="5" y="157"/>
                      <a:pt x="5" y="157"/>
                    </a:cubicBezTo>
                    <a:cubicBezTo>
                      <a:pt x="2" y="161"/>
                      <a:pt x="2" y="161"/>
                      <a:pt x="2" y="161"/>
                    </a:cubicBezTo>
                    <a:cubicBezTo>
                      <a:pt x="1" y="161"/>
                      <a:pt x="1" y="161"/>
                      <a:pt x="1" y="162"/>
                    </a:cubicBezTo>
                    <a:cubicBezTo>
                      <a:pt x="1" y="162"/>
                      <a:pt x="2" y="163"/>
                      <a:pt x="2" y="163"/>
                    </a:cubicBezTo>
                    <a:cubicBezTo>
                      <a:pt x="5" y="165"/>
                      <a:pt x="5" y="165"/>
                      <a:pt x="5" y="165"/>
                    </a:cubicBezTo>
                    <a:cubicBezTo>
                      <a:pt x="2" y="167"/>
                      <a:pt x="2" y="167"/>
                      <a:pt x="2" y="167"/>
                    </a:cubicBezTo>
                    <a:cubicBezTo>
                      <a:pt x="2" y="167"/>
                      <a:pt x="1" y="168"/>
                      <a:pt x="1" y="168"/>
                    </a:cubicBezTo>
                    <a:cubicBezTo>
                      <a:pt x="1" y="169"/>
                      <a:pt x="2" y="169"/>
                      <a:pt x="2" y="170"/>
                    </a:cubicBezTo>
                    <a:cubicBezTo>
                      <a:pt x="5" y="171"/>
                      <a:pt x="5" y="171"/>
                      <a:pt x="5" y="171"/>
                    </a:cubicBezTo>
                    <a:cubicBezTo>
                      <a:pt x="2" y="174"/>
                      <a:pt x="2" y="174"/>
                      <a:pt x="2" y="174"/>
                    </a:cubicBezTo>
                    <a:cubicBezTo>
                      <a:pt x="1" y="174"/>
                      <a:pt x="1" y="174"/>
                      <a:pt x="1" y="175"/>
                    </a:cubicBezTo>
                    <a:cubicBezTo>
                      <a:pt x="1" y="175"/>
                      <a:pt x="1" y="176"/>
                      <a:pt x="2" y="176"/>
                    </a:cubicBezTo>
                    <a:cubicBezTo>
                      <a:pt x="4" y="178"/>
                      <a:pt x="4" y="178"/>
                      <a:pt x="4" y="178"/>
                    </a:cubicBezTo>
                    <a:cubicBezTo>
                      <a:pt x="2" y="178"/>
                      <a:pt x="2" y="178"/>
                      <a:pt x="2" y="178"/>
                    </a:cubicBezTo>
                    <a:cubicBezTo>
                      <a:pt x="1" y="178"/>
                      <a:pt x="1" y="179"/>
                      <a:pt x="1" y="179"/>
                    </a:cubicBezTo>
                    <a:cubicBezTo>
                      <a:pt x="1" y="180"/>
                      <a:pt x="1" y="181"/>
                      <a:pt x="1" y="181"/>
                    </a:cubicBezTo>
                    <a:cubicBezTo>
                      <a:pt x="5" y="183"/>
                      <a:pt x="5" y="183"/>
                      <a:pt x="5" y="183"/>
                    </a:cubicBezTo>
                    <a:cubicBezTo>
                      <a:pt x="3" y="183"/>
                      <a:pt x="3" y="183"/>
                      <a:pt x="3" y="183"/>
                    </a:cubicBezTo>
                    <a:cubicBezTo>
                      <a:pt x="2" y="184"/>
                      <a:pt x="2" y="184"/>
                      <a:pt x="2" y="185"/>
                    </a:cubicBezTo>
                    <a:cubicBezTo>
                      <a:pt x="1" y="185"/>
                      <a:pt x="2" y="186"/>
                      <a:pt x="2" y="186"/>
                    </a:cubicBezTo>
                    <a:cubicBezTo>
                      <a:pt x="5" y="188"/>
                      <a:pt x="5" y="188"/>
                      <a:pt x="5" y="188"/>
                    </a:cubicBezTo>
                    <a:cubicBezTo>
                      <a:pt x="2" y="190"/>
                      <a:pt x="2" y="190"/>
                      <a:pt x="2" y="190"/>
                    </a:cubicBezTo>
                    <a:cubicBezTo>
                      <a:pt x="1" y="190"/>
                      <a:pt x="1" y="190"/>
                      <a:pt x="1" y="191"/>
                    </a:cubicBezTo>
                    <a:cubicBezTo>
                      <a:pt x="1" y="191"/>
                      <a:pt x="1" y="192"/>
                      <a:pt x="2" y="192"/>
                    </a:cubicBezTo>
                    <a:cubicBezTo>
                      <a:pt x="5" y="194"/>
                      <a:pt x="5" y="194"/>
                      <a:pt x="5" y="194"/>
                    </a:cubicBezTo>
                    <a:cubicBezTo>
                      <a:pt x="3" y="196"/>
                      <a:pt x="3" y="196"/>
                      <a:pt x="3" y="196"/>
                    </a:cubicBezTo>
                    <a:cubicBezTo>
                      <a:pt x="3" y="196"/>
                      <a:pt x="2" y="196"/>
                      <a:pt x="2" y="197"/>
                    </a:cubicBezTo>
                    <a:cubicBezTo>
                      <a:pt x="2" y="197"/>
                      <a:pt x="3" y="198"/>
                      <a:pt x="3" y="198"/>
                    </a:cubicBezTo>
                    <a:cubicBezTo>
                      <a:pt x="4" y="199"/>
                      <a:pt x="4" y="199"/>
                      <a:pt x="4" y="199"/>
                    </a:cubicBezTo>
                    <a:cubicBezTo>
                      <a:pt x="2" y="201"/>
                      <a:pt x="2" y="201"/>
                      <a:pt x="2" y="201"/>
                    </a:cubicBezTo>
                    <a:cubicBezTo>
                      <a:pt x="2" y="202"/>
                      <a:pt x="1" y="202"/>
                      <a:pt x="2" y="203"/>
                    </a:cubicBezTo>
                    <a:cubicBezTo>
                      <a:pt x="2" y="203"/>
                      <a:pt x="2" y="203"/>
                      <a:pt x="2" y="204"/>
                    </a:cubicBezTo>
                    <a:cubicBezTo>
                      <a:pt x="5" y="205"/>
                      <a:pt x="5" y="205"/>
                      <a:pt x="5" y="205"/>
                    </a:cubicBezTo>
                    <a:cubicBezTo>
                      <a:pt x="1" y="206"/>
                      <a:pt x="1" y="206"/>
                      <a:pt x="1" y="206"/>
                    </a:cubicBezTo>
                    <a:cubicBezTo>
                      <a:pt x="1" y="207"/>
                      <a:pt x="0" y="207"/>
                      <a:pt x="0" y="208"/>
                    </a:cubicBezTo>
                    <a:cubicBezTo>
                      <a:pt x="0" y="208"/>
                      <a:pt x="1" y="209"/>
                      <a:pt x="1" y="209"/>
                    </a:cubicBezTo>
                    <a:cubicBezTo>
                      <a:pt x="4" y="211"/>
                      <a:pt x="4" y="211"/>
                      <a:pt x="4" y="211"/>
                    </a:cubicBezTo>
                    <a:cubicBezTo>
                      <a:pt x="2" y="214"/>
                      <a:pt x="2" y="214"/>
                      <a:pt x="2" y="214"/>
                    </a:cubicBezTo>
                    <a:cubicBezTo>
                      <a:pt x="2" y="214"/>
                      <a:pt x="2" y="214"/>
                      <a:pt x="2" y="215"/>
                    </a:cubicBezTo>
                    <a:cubicBezTo>
                      <a:pt x="2" y="215"/>
                      <a:pt x="2" y="216"/>
                      <a:pt x="2" y="216"/>
                    </a:cubicBezTo>
                    <a:cubicBezTo>
                      <a:pt x="4" y="217"/>
                      <a:pt x="4" y="217"/>
                      <a:pt x="4" y="217"/>
                    </a:cubicBezTo>
                    <a:cubicBezTo>
                      <a:pt x="2" y="219"/>
                      <a:pt x="2" y="219"/>
                      <a:pt x="2" y="219"/>
                    </a:cubicBezTo>
                    <a:cubicBezTo>
                      <a:pt x="2" y="220"/>
                      <a:pt x="2" y="220"/>
                      <a:pt x="2" y="221"/>
                    </a:cubicBezTo>
                    <a:cubicBezTo>
                      <a:pt x="2" y="221"/>
                      <a:pt x="2" y="221"/>
                      <a:pt x="3" y="222"/>
                    </a:cubicBezTo>
                    <a:cubicBezTo>
                      <a:pt x="5" y="223"/>
                      <a:pt x="5" y="223"/>
                      <a:pt x="5" y="223"/>
                    </a:cubicBezTo>
                    <a:cubicBezTo>
                      <a:pt x="1" y="226"/>
                      <a:pt x="1" y="226"/>
                      <a:pt x="1" y="226"/>
                    </a:cubicBezTo>
                    <a:cubicBezTo>
                      <a:pt x="1" y="226"/>
                      <a:pt x="1" y="227"/>
                      <a:pt x="1" y="227"/>
                    </a:cubicBezTo>
                    <a:cubicBezTo>
                      <a:pt x="1" y="228"/>
                      <a:pt x="1" y="228"/>
                      <a:pt x="2" y="228"/>
                    </a:cubicBezTo>
                    <a:cubicBezTo>
                      <a:pt x="4" y="230"/>
                      <a:pt x="4" y="230"/>
                      <a:pt x="4" y="230"/>
                    </a:cubicBezTo>
                    <a:cubicBezTo>
                      <a:pt x="2" y="231"/>
                      <a:pt x="2" y="231"/>
                      <a:pt x="2" y="231"/>
                    </a:cubicBezTo>
                    <a:cubicBezTo>
                      <a:pt x="1" y="231"/>
                      <a:pt x="1" y="232"/>
                      <a:pt x="1" y="232"/>
                    </a:cubicBezTo>
                    <a:cubicBezTo>
                      <a:pt x="1" y="233"/>
                      <a:pt x="1" y="233"/>
                      <a:pt x="1" y="233"/>
                    </a:cubicBezTo>
                    <a:cubicBezTo>
                      <a:pt x="5" y="235"/>
                      <a:pt x="5" y="235"/>
                      <a:pt x="5" y="235"/>
                    </a:cubicBezTo>
                    <a:cubicBezTo>
                      <a:pt x="3" y="238"/>
                      <a:pt x="3" y="238"/>
                      <a:pt x="3" y="238"/>
                    </a:cubicBezTo>
                    <a:cubicBezTo>
                      <a:pt x="2" y="238"/>
                      <a:pt x="2" y="239"/>
                      <a:pt x="2" y="239"/>
                    </a:cubicBezTo>
                    <a:cubicBezTo>
                      <a:pt x="3" y="239"/>
                      <a:pt x="3" y="240"/>
                      <a:pt x="3" y="240"/>
                    </a:cubicBezTo>
                    <a:cubicBezTo>
                      <a:pt x="5" y="241"/>
                      <a:pt x="5" y="241"/>
                      <a:pt x="5" y="241"/>
                    </a:cubicBezTo>
                    <a:cubicBezTo>
                      <a:pt x="2" y="243"/>
                      <a:pt x="2" y="243"/>
                      <a:pt x="2" y="243"/>
                    </a:cubicBezTo>
                    <a:cubicBezTo>
                      <a:pt x="1" y="243"/>
                      <a:pt x="1" y="243"/>
                      <a:pt x="1" y="244"/>
                    </a:cubicBezTo>
                    <a:cubicBezTo>
                      <a:pt x="1" y="244"/>
                      <a:pt x="1" y="245"/>
                      <a:pt x="2" y="245"/>
                    </a:cubicBezTo>
                    <a:cubicBezTo>
                      <a:pt x="5" y="247"/>
                      <a:pt x="5" y="247"/>
                      <a:pt x="5" y="247"/>
                    </a:cubicBezTo>
                    <a:cubicBezTo>
                      <a:pt x="3" y="250"/>
                      <a:pt x="3" y="250"/>
                      <a:pt x="3" y="250"/>
                    </a:cubicBezTo>
                    <a:cubicBezTo>
                      <a:pt x="2" y="250"/>
                      <a:pt x="2" y="250"/>
                      <a:pt x="2" y="251"/>
                    </a:cubicBezTo>
                    <a:cubicBezTo>
                      <a:pt x="3" y="251"/>
                      <a:pt x="3" y="252"/>
                      <a:pt x="3" y="252"/>
                    </a:cubicBezTo>
                    <a:cubicBezTo>
                      <a:pt x="6" y="253"/>
                      <a:pt x="6" y="253"/>
                      <a:pt x="6" y="253"/>
                    </a:cubicBezTo>
                    <a:cubicBezTo>
                      <a:pt x="3" y="255"/>
                      <a:pt x="3" y="255"/>
                      <a:pt x="3" y="255"/>
                    </a:cubicBezTo>
                    <a:cubicBezTo>
                      <a:pt x="2" y="255"/>
                      <a:pt x="2" y="256"/>
                      <a:pt x="2" y="256"/>
                    </a:cubicBezTo>
                    <a:cubicBezTo>
                      <a:pt x="2" y="257"/>
                      <a:pt x="2" y="257"/>
                      <a:pt x="3" y="258"/>
                    </a:cubicBezTo>
                    <a:cubicBezTo>
                      <a:pt x="5" y="259"/>
                      <a:pt x="5" y="259"/>
                      <a:pt x="5" y="259"/>
                    </a:cubicBezTo>
                    <a:cubicBezTo>
                      <a:pt x="1" y="260"/>
                      <a:pt x="1" y="260"/>
                      <a:pt x="1" y="260"/>
                    </a:cubicBezTo>
                    <a:cubicBezTo>
                      <a:pt x="1" y="260"/>
                      <a:pt x="0" y="261"/>
                      <a:pt x="0" y="262"/>
                    </a:cubicBezTo>
                    <a:cubicBezTo>
                      <a:pt x="0" y="262"/>
                      <a:pt x="1" y="263"/>
                      <a:pt x="1" y="263"/>
                    </a:cubicBezTo>
                    <a:cubicBezTo>
                      <a:pt x="5" y="266"/>
                      <a:pt x="5" y="266"/>
                      <a:pt x="5" y="266"/>
                    </a:cubicBezTo>
                    <a:cubicBezTo>
                      <a:pt x="2" y="267"/>
                      <a:pt x="2" y="267"/>
                      <a:pt x="2" y="267"/>
                    </a:cubicBezTo>
                    <a:cubicBezTo>
                      <a:pt x="2" y="268"/>
                      <a:pt x="2" y="268"/>
                      <a:pt x="2" y="269"/>
                    </a:cubicBezTo>
                    <a:cubicBezTo>
                      <a:pt x="1" y="269"/>
                      <a:pt x="2" y="270"/>
                      <a:pt x="2" y="270"/>
                    </a:cubicBezTo>
                    <a:cubicBezTo>
                      <a:pt x="5" y="271"/>
                      <a:pt x="5" y="271"/>
                      <a:pt x="5" y="271"/>
                    </a:cubicBezTo>
                    <a:cubicBezTo>
                      <a:pt x="2" y="273"/>
                      <a:pt x="2" y="273"/>
                      <a:pt x="2" y="273"/>
                    </a:cubicBezTo>
                    <a:cubicBezTo>
                      <a:pt x="2" y="274"/>
                      <a:pt x="1" y="274"/>
                      <a:pt x="2" y="275"/>
                    </a:cubicBezTo>
                    <a:cubicBezTo>
                      <a:pt x="2" y="275"/>
                      <a:pt x="2" y="276"/>
                      <a:pt x="2" y="276"/>
                    </a:cubicBezTo>
                    <a:cubicBezTo>
                      <a:pt x="5" y="277"/>
                      <a:pt x="5" y="277"/>
                      <a:pt x="5" y="277"/>
                    </a:cubicBezTo>
                    <a:cubicBezTo>
                      <a:pt x="3" y="279"/>
                      <a:pt x="3" y="279"/>
                      <a:pt x="3" y="279"/>
                    </a:cubicBezTo>
                    <a:cubicBezTo>
                      <a:pt x="2" y="279"/>
                      <a:pt x="2" y="280"/>
                      <a:pt x="2" y="280"/>
                    </a:cubicBezTo>
                    <a:cubicBezTo>
                      <a:pt x="2" y="281"/>
                      <a:pt x="3" y="281"/>
                      <a:pt x="3" y="281"/>
                    </a:cubicBezTo>
                    <a:cubicBezTo>
                      <a:pt x="5" y="283"/>
                      <a:pt x="5" y="283"/>
                      <a:pt x="5" y="283"/>
                    </a:cubicBezTo>
                    <a:cubicBezTo>
                      <a:pt x="2" y="287"/>
                      <a:pt x="2" y="287"/>
                      <a:pt x="2" y="287"/>
                    </a:cubicBezTo>
                    <a:cubicBezTo>
                      <a:pt x="2" y="287"/>
                      <a:pt x="2" y="288"/>
                      <a:pt x="2" y="288"/>
                    </a:cubicBezTo>
                    <a:cubicBezTo>
                      <a:pt x="2" y="288"/>
                      <a:pt x="3" y="289"/>
                      <a:pt x="3" y="289"/>
                    </a:cubicBezTo>
                    <a:cubicBezTo>
                      <a:pt x="4" y="290"/>
                      <a:pt x="4" y="290"/>
                      <a:pt x="4" y="290"/>
                    </a:cubicBezTo>
                    <a:cubicBezTo>
                      <a:pt x="2" y="291"/>
                      <a:pt x="2" y="291"/>
                      <a:pt x="2" y="291"/>
                    </a:cubicBezTo>
                    <a:cubicBezTo>
                      <a:pt x="1" y="292"/>
                      <a:pt x="1" y="292"/>
                      <a:pt x="1" y="293"/>
                    </a:cubicBezTo>
                    <a:cubicBezTo>
                      <a:pt x="1" y="293"/>
                      <a:pt x="1" y="294"/>
                      <a:pt x="2" y="294"/>
                    </a:cubicBezTo>
                    <a:cubicBezTo>
                      <a:pt x="5" y="296"/>
                      <a:pt x="5" y="296"/>
                      <a:pt x="5" y="296"/>
                    </a:cubicBezTo>
                    <a:cubicBezTo>
                      <a:pt x="2" y="299"/>
                      <a:pt x="2" y="299"/>
                      <a:pt x="2" y="299"/>
                    </a:cubicBezTo>
                    <a:cubicBezTo>
                      <a:pt x="2" y="299"/>
                      <a:pt x="1" y="299"/>
                      <a:pt x="1" y="300"/>
                    </a:cubicBezTo>
                    <a:cubicBezTo>
                      <a:pt x="1" y="300"/>
                      <a:pt x="2" y="301"/>
                      <a:pt x="2" y="301"/>
                    </a:cubicBezTo>
                    <a:cubicBezTo>
                      <a:pt x="4" y="302"/>
                      <a:pt x="4" y="302"/>
                      <a:pt x="4" y="302"/>
                    </a:cubicBezTo>
                    <a:cubicBezTo>
                      <a:pt x="2" y="303"/>
                      <a:pt x="2" y="303"/>
                      <a:pt x="2" y="303"/>
                    </a:cubicBezTo>
                    <a:cubicBezTo>
                      <a:pt x="2" y="304"/>
                      <a:pt x="1" y="304"/>
                      <a:pt x="1" y="305"/>
                    </a:cubicBezTo>
                    <a:cubicBezTo>
                      <a:pt x="1" y="305"/>
                      <a:pt x="2" y="306"/>
                      <a:pt x="2" y="306"/>
                    </a:cubicBezTo>
                    <a:cubicBezTo>
                      <a:pt x="6" y="308"/>
                      <a:pt x="6" y="308"/>
                      <a:pt x="6" y="308"/>
                    </a:cubicBezTo>
                    <a:cubicBezTo>
                      <a:pt x="2" y="311"/>
                      <a:pt x="2" y="311"/>
                      <a:pt x="2" y="311"/>
                    </a:cubicBezTo>
                    <a:cubicBezTo>
                      <a:pt x="2" y="311"/>
                      <a:pt x="2" y="312"/>
                      <a:pt x="2" y="312"/>
                    </a:cubicBezTo>
                    <a:cubicBezTo>
                      <a:pt x="2" y="313"/>
                      <a:pt x="2" y="313"/>
                      <a:pt x="3" y="313"/>
                    </a:cubicBezTo>
                    <a:cubicBezTo>
                      <a:pt x="4" y="314"/>
                      <a:pt x="4" y="314"/>
                      <a:pt x="4" y="314"/>
                    </a:cubicBezTo>
                    <a:cubicBezTo>
                      <a:pt x="1" y="315"/>
                      <a:pt x="1" y="315"/>
                      <a:pt x="1" y="315"/>
                    </a:cubicBezTo>
                    <a:cubicBezTo>
                      <a:pt x="1" y="315"/>
                      <a:pt x="0" y="315"/>
                      <a:pt x="0" y="316"/>
                    </a:cubicBezTo>
                    <a:cubicBezTo>
                      <a:pt x="0" y="316"/>
                      <a:pt x="1" y="317"/>
                      <a:pt x="1" y="317"/>
                    </a:cubicBezTo>
                    <a:cubicBezTo>
                      <a:pt x="4" y="319"/>
                      <a:pt x="4" y="319"/>
                      <a:pt x="4" y="319"/>
                    </a:cubicBezTo>
                    <a:cubicBezTo>
                      <a:pt x="1" y="322"/>
                      <a:pt x="1" y="322"/>
                      <a:pt x="1" y="322"/>
                    </a:cubicBezTo>
                    <a:cubicBezTo>
                      <a:pt x="1" y="322"/>
                      <a:pt x="1" y="322"/>
                      <a:pt x="1" y="323"/>
                    </a:cubicBezTo>
                    <a:cubicBezTo>
                      <a:pt x="1" y="323"/>
                      <a:pt x="1" y="324"/>
                      <a:pt x="2" y="324"/>
                    </a:cubicBezTo>
                    <a:cubicBezTo>
                      <a:pt x="4" y="325"/>
                      <a:pt x="4" y="325"/>
                      <a:pt x="4" y="325"/>
                    </a:cubicBezTo>
                    <a:cubicBezTo>
                      <a:pt x="2" y="326"/>
                      <a:pt x="2" y="326"/>
                      <a:pt x="2" y="326"/>
                    </a:cubicBezTo>
                    <a:cubicBezTo>
                      <a:pt x="1" y="326"/>
                      <a:pt x="1" y="326"/>
                      <a:pt x="0" y="327"/>
                    </a:cubicBezTo>
                    <a:cubicBezTo>
                      <a:pt x="0" y="328"/>
                      <a:pt x="1" y="328"/>
                      <a:pt x="1" y="328"/>
                    </a:cubicBezTo>
                    <a:cubicBezTo>
                      <a:pt x="4" y="330"/>
                      <a:pt x="4" y="330"/>
                      <a:pt x="4" y="330"/>
                    </a:cubicBezTo>
                    <a:cubicBezTo>
                      <a:pt x="2" y="333"/>
                      <a:pt x="2" y="333"/>
                      <a:pt x="2" y="333"/>
                    </a:cubicBezTo>
                    <a:cubicBezTo>
                      <a:pt x="2" y="333"/>
                      <a:pt x="2" y="334"/>
                      <a:pt x="2" y="334"/>
                    </a:cubicBezTo>
                    <a:cubicBezTo>
                      <a:pt x="2" y="335"/>
                      <a:pt x="2" y="335"/>
                      <a:pt x="2" y="335"/>
                    </a:cubicBezTo>
                    <a:cubicBezTo>
                      <a:pt x="5" y="337"/>
                      <a:pt x="5" y="337"/>
                      <a:pt x="5" y="337"/>
                    </a:cubicBezTo>
                    <a:cubicBezTo>
                      <a:pt x="2" y="337"/>
                      <a:pt x="2" y="337"/>
                      <a:pt x="2" y="337"/>
                    </a:cubicBezTo>
                    <a:cubicBezTo>
                      <a:pt x="2" y="337"/>
                      <a:pt x="1" y="338"/>
                      <a:pt x="1" y="338"/>
                    </a:cubicBezTo>
                    <a:cubicBezTo>
                      <a:pt x="1" y="339"/>
                      <a:pt x="1" y="339"/>
                      <a:pt x="2" y="340"/>
                    </a:cubicBezTo>
                    <a:cubicBezTo>
                      <a:pt x="4" y="342"/>
                      <a:pt x="4" y="342"/>
                      <a:pt x="4" y="342"/>
                    </a:cubicBezTo>
                    <a:cubicBezTo>
                      <a:pt x="1" y="344"/>
                      <a:pt x="1" y="344"/>
                      <a:pt x="1" y="344"/>
                    </a:cubicBezTo>
                    <a:cubicBezTo>
                      <a:pt x="1" y="344"/>
                      <a:pt x="1" y="345"/>
                      <a:pt x="1" y="345"/>
                    </a:cubicBezTo>
                    <a:cubicBezTo>
                      <a:pt x="1" y="346"/>
                      <a:pt x="1" y="346"/>
                      <a:pt x="1" y="347"/>
                    </a:cubicBezTo>
                    <a:cubicBezTo>
                      <a:pt x="5" y="349"/>
                      <a:pt x="5" y="349"/>
                      <a:pt x="5" y="349"/>
                    </a:cubicBezTo>
                    <a:cubicBezTo>
                      <a:pt x="2" y="350"/>
                      <a:pt x="2" y="350"/>
                      <a:pt x="2" y="350"/>
                    </a:cubicBezTo>
                    <a:cubicBezTo>
                      <a:pt x="1" y="350"/>
                      <a:pt x="1" y="351"/>
                      <a:pt x="1" y="351"/>
                    </a:cubicBezTo>
                    <a:cubicBezTo>
                      <a:pt x="1" y="352"/>
                      <a:pt x="1" y="352"/>
                      <a:pt x="1" y="353"/>
                    </a:cubicBezTo>
                    <a:cubicBezTo>
                      <a:pt x="5" y="355"/>
                      <a:pt x="5" y="355"/>
                      <a:pt x="5" y="355"/>
                    </a:cubicBezTo>
                    <a:cubicBezTo>
                      <a:pt x="1" y="355"/>
                      <a:pt x="1" y="355"/>
                      <a:pt x="1" y="355"/>
                    </a:cubicBezTo>
                    <a:cubicBezTo>
                      <a:pt x="1" y="355"/>
                      <a:pt x="0" y="356"/>
                      <a:pt x="0" y="356"/>
                    </a:cubicBezTo>
                    <a:cubicBezTo>
                      <a:pt x="0" y="357"/>
                      <a:pt x="0" y="358"/>
                      <a:pt x="1" y="358"/>
                    </a:cubicBezTo>
                    <a:cubicBezTo>
                      <a:pt x="4" y="360"/>
                      <a:pt x="4" y="360"/>
                      <a:pt x="4" y="360"/>
                    </a:cubicBezTo>
                    <a:cubicBezTo>
                      <a:pt x="2" y="363"/>
                      <a:pt x="2" y="363"/>
                      <a:pt x="2" y="363"/>
                    </a:cubicBezTo>
                    <a:cubicBezTo>
                      <a:pt x="1" y="364"/>
                      <a:pt x="1" y="364"/>
                      <a:pt x="1" y="365"/>
                    </a:cubicBezTo>
                    <a:cubicBezTo>
                      <a:pt x="1" y="365"/>
                      <a:pt x="2" y="365"/>
                      <a:pt x="2" y="366"/>
                    </a:cubicBezTo>
                    <a:cubicBezTo>
                      <a:pt x="6" y="368"/>
                      <a:pt x="6" y="368"/>
                      <a:pt x="6" y="368"/>
                    </a:cubicBezTo>
                    <a:cubicBezTo>
                      <a:pt x="3" y="369"/>
                      <a:pt x="3" y="369"/>
                      <a:pt x="3" y="369"/>
                    </a:cubicBezTo>
                    <a:cubicBezTo>
                      <a:pt x="3" y="370"/>
                      <a:pt x="2" y="370"/>
                      <a:pt x="2" y="371"/>
                    </a:cubicBezTo>
                    <a:cubicBezTo>
                      <a:pt x="2" y="371"/>
                      <a:pt x="3" y="372"/>
                      <a:pt x="3" y="372"/>
                    </a:cubicBezTo>
                    <a:cubicBezTo>
                      <a:pt x="4" y="373"/>
                      <a:pt x="4" y="373"/>
                      <a:pt x="4" y="373"/>
                    </a:cubicBezTo>
                    <a:cubicBezTo>
                      <a:pt x="2" y="375"/>
                      <a:pt x="2" y="375"/>
                      <a:pt x="2" y="375"/>
                    </a:cubicBezTo>
                    <a:cubicBezTo>
                      <a:pt x="2" y="375"/>
                      <a:pt x="2" y="376"/>
                      <a:pt x="2" y="376"/>
                    </a:cubicBezTo>
                    <a:cubicBezTo>
                      <a:pt x="2" y="377"/>
                      <a:pt x="2" y="377"/>
                      <a:pt x="3" y="377"/>
                    </a:cubicBezTo>
                    <a:cubicBezTo>
                      <a:pt x="5" y="379"/>
                      <a:pt x="5" y="379"/>
                      <a:pt x="5" y="379"/>
                    </a:cubicBezTo>
                    <a:cubicBezTo>
                      <a:pt x="2" y="381"/>
                      <a:pt x="2" y="381"/>
                      <a:pt x="2" y="381"/>
                    </a:cubicBezTo>
                    <a:cubicBezTo>
                      <a:pt x="2" y="381"/>
                      <a:pt x="2" y="382"/>
                      <a:pt x="2" y="382"/>
                    </a:cubicBezTo>
                    <a:cubicBezTo>
                      <a:pt x="2" y="383"/>
                      <a:pt x="2" y="383"/>
                      <a:pt x="2" y="383"/>
                    </a:cubicBezTo>
                    <a:cubicBezTo>
                      <a:pt x="6" y="386"/>
                      <a:pt x="6" y="386"/>
                      <a:pt x="6" y="386"/>
                    </a:cubicBezTo>
                    <a:cubicBezTo>
                      <a:pt x="2" y="388"/>
                      <a:pt x="2" y="388"/>
                      <a:pt x="2" y="388"/>
                    </a:cubicBezTo>
                    <a:cubicBezTo>
                      <a:pt x="2" y="388"/>
                      <a:pt x="1" y="389"/>
                      <a:pt x="1" y="389"/>
                    </a:cubicBezTo>
                    <a:cubicBezTo>
                      <a:pt x="1" y="390"/>
                      <a:pt x="2" y="390"/>
                      <a:pt x="2" y="390"/>
                    </a:cubicBezTo>
                    <a:cubicBezTo>
                      <a:pt x="5" y="392"/>
                      <a:pt x="5" y="392"/>
                      <a:pt x="5" y="392"/>
                    </a:cubicBezTo>
                    <a:cubicBezTo>
                      <a:pt x="2" y="396"/>
                      <a:pt x="2" y="396"/>
                      <a:pt x="2" y="396"/>
                    </a:cubicBezTo>
                    <a:cubicBezTo>
                      <a:pt x="2" y="396"/>
                      <a:pt x="2" y="396"/>
                      <a:pt x="2" y="397"/>
                    </a:cubicBezTo>
                    <a:cubicBezTo>
                      <a:pt x="2" y="397"/>
                      <a:pt x="2" y="397"/>
                      <a:pt x="3" y="398"/>
                    </a:cubicBezTo>
                    <a:cubicBezTo>
                      <a:pt x="5" y="399"/>
                      <a:pt x="5" y="399"/>
                      <a:pt x="5" y="399"/>
                    </a:cubicBezTo>
                    <a:cubicBezTo>
                      <a:pt x="3" y="400"/>
                      <a:pt x="3" y="400"/>
                      <a:pt x="3" y="400"/>
                    </a:cubicBezTo>
                    <a:cubicBezTo>
                      <a:pt x="2" y="400"/>
                      <a:pt x="2" y="401"/>
                      <a:pt x="2" y="402"/>
                    </a:cubicBezTo>
                    <a:cubicBezTo>
                      <a:pt x="2" y="402"/>
                      <a:pt x="2" y="403"/>
                      <a:pt x="3" y="403"/>
                    </a:cubicBezTo>
                    <a:cubicBezTo>
                      <a:pt x="5" y="404"/>
                      <a:pt x="5" y="404"/>
                      <a:pt x="5" y="404"/>
                    </a:cubicBezTo>
                    <a:cubicBezTo>
                      <a:pt x="2" y="407"/>
                      <a:pt x="2" y="407"/>
                      <a:pt x="2" y="407"/>
                    </a:cubicBezTo>
                    <a:cubicBezTo>
                      <a:pt x="2" y="407"/>
                      <a:pt x="2" y="408"/>
                      <a:pt x="2" y="408"/>
                    </a:cubicBezTo>
                    <a:cubicBezTo>
                      <a:pt x="2" y="408"/>
                      <a:pt x="2" y="409"/>
                      <a:pt x="2" y="409"/>
                    </a:cubicBezTo>
                    <a:cubicBezTo>
                      <a:pt x="4" y="410"/>
                      <a:pt x="4" y="410"/>
                      <a:pt x="4" y="410"/>
                    </a:cubicBezTo>
                    <a:cubicBezTo>
                      <a:pt x="2" y="414"/>
                      <a:pt x="2" y="414"/>
                      <a:pt x="2" y="414"/>
                    </a:cubicBezTo>
                    <a:cubicBezTo>
                      <a:pt x="2" y="414"/>
                      <a:pt x="2" y="415"/>
                      <a:pt x="2" y="415"/>
                    </a:cubicBezTo>
                    <a:cubicBezTo>
                      <a:pt x="2" y="415"/>
                      <a:pt x="2" y="416"/>
                      <a:pt x="2" y="416"/>
                    </a:cubicBezTo>
                    <a:cubicBezTo>
                      <a:pt x="5" y="417"/>
                      <a:pt x="5" y="417"/>
                      <a:pt x="5" y="417"/>
                    </a:cubicBezTo>
                    <a:cubicBezTo>
                      <a:pt x="2" y="418"/>
                      <a:pt x="2" y="418"/>
                      <a:pt x="2" y="418"/>
                    </a:cubicBezTo>
                    <a:cubicBezTo>
                      <a:pt x="1" y="418"/>
                      <a:pt x="1" y="419"/>
                      <a:pt x="1" y="419"/>
                    </a:cubicBezTo>
                    <a:cubicBezTo>
                      <a:pt x="1" y="420"/>
                      <a:pt x="1" y="421"/>
                      <a:pt x="1" y="421"/>
                    </a:cubicBezTo>
                    <a:cubicBezTo>
                      <a:pt x="5" y="423"/>
                      <a:pt x="5" y="423"/>
                      <a:pt x="5" y="423"/>
                    </a:cubicBezTo>
                    <a:cubicBezTo>
                      <a:pt x="1" y="425"/>
                      <a:pt x="1" y="425"/>
                      <a:pt x="1" y="425"/>
                    </a:cubicBezTo>
                    <a:cubicBezTo>
                      <a:pt x="1" y="425"/>
                      <a:pt x="1" y="426"/>
                      <a:pt x="1" y="426"/>
                    </a:cubicBezTo>
                    <a:cubicBezTo>
                      <a:pt x="1" y="427"/>
                      <a:pt x="1" y="427"/>
                      <a:pt x="1" y="428"/>
                    </a:cubicBezTo>
                    <a:cubicBezTo>
                      <a:pt x="4" y="429"/>
                      <a:pt x="4" y="429"/>
                      <a:pt x="4" y="429"/>
                    </a:cubicBezTo>
                    <a:cubicBezTo>
                      <a:pt x="2" y="431"/>
                      <a:pt x="2" y="431"/>
                      <a:pt x="2" y="431"/>
                    </a:cubicBezTo>
                    <a:cubicBezTo>
                      <a:pt x="1" y="431"/>
                      <a:pt x="1" y="432"/>
                      <a:pt x="1" y="432"/>
                    </a:cubicBezTo>
                    <a:cubicBezTo>
                      <a:pt x="1" y="433"/>
                      <a:pt x="1" y="433"/>
                      <a:pt x="2" y="433"/>
                    </a:cubicBezTo>
                    <a:cubicBezTo>
                      <a:pt x="5" y="435"/>
                      <a:pt x="5" y="435"/>
                      <a:pt x="5" y="435"/>
                    </a:cubicBezTo>
                    <a:cubicBezTo>
                      <a:pt x="2" y="438"/>
                      <a:pt x="2" y="438"/>
                      <a:pt x="2" y="438"/>
                    </a:cubicBezTo>
                    <a:cubicBezTo>
                      <a:pt x="1" y="438"/>
                      <a:pt x="1" y="438"/>
                      <a:pt x="1" y="439"/>
                    </a:cubicBezTo>
                    <a:cubicBezTo>
                      <a:pt x="1" y="439"/>
                      <a:pt x="1" y="440"/>
                      <a:pt x="2" y="440"/>
                    </a:cubicBezTo>
                    <a:cubicBezTo>
                      <a:pt x="5" y="442"/>
                      <a:pt x="5" y="442"/>
                      <a:pt x="5" y="442"/>
                    </a:cubicBezTo>
                    <a:cubicBezTo>
                      <a:pt x="2" y="445"/>
                      <a:pt x="2" y="445"/>
                      <a:pt x="2" y="445"/>
                    </a:cubicBezTo>
                    <a:cubicBezTo>
                      <a:pt x="2" y="446"/>
                      <a:pt x="2" y="446"/>
                      <a:pt x="2" y="447"/>
                    </a:cubicBezTo>
                    <a:cubicBezTo>
                      <a:pt x="2" y="447"/>
                      <a:pt x="2" y="447"/>
                      <a:pt x="3" y="448"/>
                    </a:cubicBezTo>
                    <a:cubicBezTo>
                      <a:pt x="5" y="449"/>
                      <a:pt x="5" y="449"/>
                      <a:pt x="5" y="449"/>
                    </a:cubicBezTo>
                    <a:cubicBezTo>
                      <a:pt x="2" y="452"/>
                      <a:pt x="2" y="452"/>
                      <a:pt x="2" y="452"/>
                    </a:cubicBezTo>
                    <a:cubicBezTo>
                      <a:pt x="2" y="453"/>
                      <a:pt x="2" y="453"/>
                      <a:pt x="2" y="454"/>
                    </a:cubicBezTo>
                    <a:cubicBezTo>
                      <a:pt x="2" y="454"/>
                      <a:pt x="2" y="454"/>
                      <a:pt x="2" y="455"/>
                    </a:cubicBezTo>
                    <a:cubicBezTo>
                      <a:pt x="5" y="456"/>
                      <a:pt x="5" y="456"/>
                      <a:pt x="5" y="456"/>
                    </a:cubicBezTo>
                    <a:cubicBezTo>
                      <a:pt x="3" y="459"/>
                      <a:pt x="3" y="459"/>
                      <a:pt x="3" y="459"/>
                    </a:cubicBezTo>
                    <a:cubicBezTo>
                      <a:pt x="2" y="460"/>
                      <a:pt x="3" y="461"/>
                      <a:pt x="3" y="461"/>
                    </a:cubicBezTo>
                    <a:cubicBezTo>
                      <a:pt x="5" y="462"/>
                      <a:pt x="5" y="462"/>
                      <a:pt x="5" y="462"/>
                    </a:cubicBezTo>
                    <a:cubicBezTo>
                      <a:pt x="2" y="463"/>
                      <a:pt x="2" y="463"/>
                      <a:pt x="2" y="463"/>
                    </a:cubicBezTo>
                    <a:cubicBezTo>
                      <a:pt x="2" y="463"/>
                      <a:pt x="1" y="463"/>
                      <a:pt x="1" y="464"/>
                    </a:cubicBezTo>
                    <a:cubicBezTo>
                      <a:pt x="1" y="464"/>
                      <a:pt x="1" y="465"/>
                      <a:pt x="2" y="465"/>
                    </a:cubicBezTo>
                    <a:cubicBezTo>
                      <a:pt x="6" y="468"/>
                      <a:pt x="6" y="468"/>
                      <a:pt x="6" y="468"/>
                    </a:cubicBezTo>
                    <a:cubicBezTo>
                      <a:pt x="3" y="470"/>
                      <a:pt x="3" y="470"/>
                      <a:pt x="3" y="470"/>
                    </a:cubicBezTo>
                    <a:cubicBezTo>
                      <a:pt x="2" y="471"/>
                      <a:pt x="2" y="471"/>
                      <a:pt x="2" y="472"/>
                    </a:cubicBezTo>
                    <a:cubicBezTo>
                      <a:pt x="2" y="472"/>
                      <a:pt x="2" y="473"/>
                      <a:pt x="3" y="473"/>
                    </a:cubicBezTo>
                    <a:cubicBezTo>
                      <a:pt x="6" y="475"/>
                      <a:pt x="6" y="475"/>
                      <a:pt x="6" y="475"/>
                    </a:cubicBezTo>
                    <a:cubicBezTo>
                      <a:pt x="3" y="478"/>
                      <a:pt x="3" y="478"/>
                      <a:pt x="3" y="478"/>
                    </a:cubicBezTo>
                    <a:cubicBezTo>
                      <a:pt x="2" y="478"/>
                      <a:pt x="2" y="479"/>
                      <a:pt x="2" y="479"/>
                    </a:cubicBezTo>
                    <a:cubicBezTo>
                      <a:pt x="2" y="480"/>
                      <a:pt x="3" y="480"/>
                      <a:pt x="3" y="480"/>
                    </a:cubicBezTo>
                    <a:cubicBezTo>
                      <a:pt x="4" y="481"/>
                      <a:pt x="4" y="481"/>
                      <a:pt x="4" y="481"/>
                    </a:cubicBezTo>
                    <a:cubicBezTo>
                      <a:pt x="1" y="484"/>
                      <a:pt x="1" y="484"/>
                      <a:pt x="1" y="484"/>
                    </a:cubicBezTo>
                    <a:cubicBezTo>
                      <a:pt x="0" y="484"/>
                      <a:pt x="0" y="484"/>
                      <a:pt x="0" y="485"/>
                    </a:cubicBezTo>
                    <a:cubicBezTo>
                      <a:pt x="0" y="485"/>
                      <a:pt x="1" y="486"/>
                      <a:pt x="1" y="486"/>
                    </a:cubicBezTo>
                    <a:cubicBezTo>
                      <a:pt x="5" y="488"/>
                      <a:pt x="5" y="488"/>
                      <a:pt x="5" y="488"/>
                    </a:cubicBezTo>
                    <a:cubicBezTo>
                      <a:pt x="1" y="490"/>
                      <a:pt x="1" y="490"/>
                      <a:pt x="1" y="490"/>
                    </a:cubicBezTo>
                    <a:cubicBezTo>
                      <a:pt x="1" y="490"/>
                      <a:pt x="0" y="490"/>
                      <a:pt x="0" y="491"/>
                    </a:cubicBezTo>
                    <a:cubicBezTo>
                      <a:pt x="0" y="491"/>
                      <a:pt x="1" y="492"/>
                      <a:pt x="1" y="492"/>
                    </a:cubicBezTo>
                    <a:cubicBezTo>
                      <a:pt x="5" y="494"/>
                      <a:pt x="5" y="494"/>
                      <a:pt x="5" y="494"/>
                    </a:cubicBezTo>
                    <a:cubicBezTo>
                      <a:pt x="3" y="495"/>
                      <a:pt x="3" y="495"/>
                      <a:pt x="3" y="495"/>
                    </a:cubicBezTo>
                    <a:cubicBezTo>
                      <a:pt x="2" y="495"/>
                      <a:pt x="2" y="495"/>
                      <a:pt x="2" y="496"/>
                    </a:cubicBezTo>
                    <a:cubicBezTo>
                      <a:pt x="1" y="497"/>
                      <a:pt x="2" y="497"/>
                      <a:pt x="2" y="498"/>
                    </a:cubicBezTo>
                    <a:cubicBezTo>
                      <a:pt x="5" y="499"/>
                      <a:pt x="5" y="499"/>
                      <a:pt x="5" y="499"/>
                    </a:cubicBezTo>
                    <a:cubicBezTo>
                      <a:pt x="3" y="501"/>
                      <a:pt x="3" y="501"/>
                      <a:pt x="3" y="501"/>
                    </a:cubicBezTo>
                    <a:cubicBezTo>
                      <a:pt x="2" y="501"/>
                      <a:pt x="2" y="501"/>
                      <a:pt x="2" y="502"/>
                    </a:cubicBezTo>
                    <a:cubicBezTo>
                      <a:pt x="2" y="502"/>
                      <a:pt x="2" y="503"/>
                      <a:pt x="3" y="503"/>
                    </a:cubicBezTo>
                    <a:cubicBezTo>
                      <a:pt x="4" y="504"/>
                      <a:pt x="4" y="504"/>
                      <a:pt x="4" y="504"/>
                    </a:cubicBezTo>
                    <a:cubicBezTo>
                      <a:pt x="2" y="506"/>
                      <a:pt x="2" y="506"/>
                      <a:pt x="2" y="506"/>
                    </a:cubicBezTo>
                    <a:cubicBezTo>
                      <a:pt x="2" y="506"/>
                      <a:pt x="1" y="506"/>
                      <a:pt x="1" y="507"/>
                    </a:cubicBezTo>
                    <a:cubicBezTo>
                      <a:pt x="2" y="507"/>
                      <a:pt x="2" y="508"/>
                      <a:pt x="2" y="508"/>
                    </a:cubicBezTo>
                    <a:cubicBezTo>
                      <a:pt x="5" y="510"/>
                      <a:pt x="5" y="510"/>
                      <a:pt x="5" y="510"/>
                    </a:cubicBezTo>
                    <a:cubicBezTo>
                      <a:pt x="2" y="510"/>
                      <a:pt x="2" y="510"/>
                      <a:pt x="2" y="510"/>
                    </a:cubicBezTo>
                    <a:cubicBezTo>
                      <a:pt x="2" y="510"/>
                      <a:pt x="1" y="511"/>
                      <a:pt x="1" y="511"/>
                    </a:cubicBezTo>
                    <a:cubicBezTo>
                      <a:pt x="1" y="512"/>
                      <a:pt x="1" y="512"/>
                      <a:pt x="2" y="513"/>
                    </a:cubicBezTo>
                    <a:cubicBezTo>
                      <a:pt x="4" y="515"/>
                      <a:pt x="4" y="515"/>
                      <a:pt x="4" y="515"/>
                    </a:cubicBezTo>
                    <a:cubicBezTo>
                      <a:pt x="2" y="516"/>
                      <a:pt x="2" y="516"/>
                      <a:pt x="2" y="516"/>
                    </a:cubicBezTo>
                    <a:cubicBezTo>
                      <a:pt x="1" y="516"/>
                      <a:pt x="1" y="516"/>
                      <a:pt x="1" y="517"/>
                    </a:cubicBezTo>
                    <a:cubicBezTo>
                      <a:pt x="1" y="517"/>
                      <a:pt x="1" y="518"/>
                      <a:pt x="2" y="518"/>
                    </a:cubicBezTo>
                    <a:cubicBezTo>
                      <a:pt x="4" y="520"/>
                      <a:pt x="4" y="520"/>
                      <a:pt x="4" y="520"/>
                    </a:cubicBezTo>
                    <a:cubicBezTo>
                      <a:pt x="1" y="522"/>
                      <a:pt x="1" y="522"/>
                      <a:pt x="1" y="522"/>
                    </a:cubicBezTo>
                    <a:cubicBezTo>
                      <a:pt x="0" y="522"/>
                      <a:pt x="0" y="523"/>
                      <a:pt x="0" y="523"/>
                    </a:cubicBezTo>
                    <a:cubicBezTo>
                      <a:pt x="0" y="524"/>
                      <a:pt x="0" y="524"/>
                      <a:pt x="1" y="524"/>
                    </a:cubicBezTo>
                    <a:cubicBezTo>
                      <a:pt x="5" y="527"/>
                      <a:pt x="5" y="527"/>
                      <a:pt x="5" y="527"/>
                    </a:cubicBezTo>
                    <a:cubicBezTo>
                      <a:pt x="2" y="530"/>
                      <a:pt x="2" y="530"/>
                      <a:pt x="2" y="530"/>
                    </a:cubicBezTo>
                    <a:cubicBezTo>
                      <a:pt x="2" y="531"/>
                      <a:pt x="2" y="531"/>
                      <a:pt x="2" y="531"/>
                    </a:cubicBezTo>
                    <a:cubicBezTo>
                      <a:pt x="2" y="532"/>
                      <a:pt x="2" y="532"/>
                      <a:pt x="2" y="532"/>
                    </a:cubicBezTo>
                    <a:cubicBezTo>
                      <a:pt x="5" y="534"/>
                      <a:pt x="5" y="534"/>
                      <a:pt x="5" y="534"/>
                    </a:cubicBezTo>
                    <a:cubicBezTo>
                      <a:pt x="3" y="535"/>
                      <a:pt x="3" y="535"/>
                      <a:pt x="3" y="535"/>
                    </a:cubicBezTo>
                    <a:cubicBezTo>
                      <a:pt x="3" y="535"/>
                      <a:pt x="2" y="536"/>
                      <a:pt x="2" y="536"/>
                    </a:cubicBezTo>
                    <a:cubicBezTo>
                      <a:pt x="2" y="537"/>
                      <a:pt x="2" y="537"/>
                      <a:pt x="3" y="538"/>
                    </a:cubicBezTo>
                    <a:cubicBezTo>
                      <a:pt x="5" y="539"/>
                      <a:pt x="5" y="539"/>
                      <a:pt x="5" y="539"/>
                    </a:cubicBezTo>
                    <a:cubicBezTo>
                      <a:pt x="3" y="541"/>
                      <a:pt x="3" y="541"/>
                      <a:pt x="3" y="541"/>
                    </a:cubicBezTo>
                    <a:cubicBezTo>
                      <a:pt x="2" y="542"/>
                      <a:pt x="2" y="542"/>
                      <a:pt x="2" y="542"/>
                    </a:cubicBezTo>
                    <a:cubicBezTo>
                      <a:pt x="2" y="543"/>
                      <a:pt x="3" y="543"/>
                      <a:pt x="3" y="543"/>
                    </a:cubicBezTo>
                    <a:cubicBezTo>
                      <a:pt x="5" y="545"/>
                      <a:pt x="5" y="545"/>
                      <a:pt x="5" y="545"/>
                    </a:cubicBezTo>
                    <a:cubicBezTo>
                      <a:pt x="3" y="548"/>
                      <a:pt x="3" y="548"/>
                      <a:pt x="3" y="548"/>
                    </a:cubicBezTo>
                    <a:cubicBezTo>
                      <a:pt x="2" y="548"/>
                      <a:pt x="2" y="549"/>
                      <a:pt x="2" y="549"/>
                    </a:cubicBezTo>
                    <a:cubicBezTo>
                      <a:pt x="2" y="550"/>
                      <a:pt x="3" y="550"/>
                      <a:pt x="3" y="550"/>
                    </a:cubicBezTo>
                    <a:cubicBezTo>
                      <a:pt x="5" y="552"/>
                      <a:pt x="5" y="552"/>
                      <a:pt x="5" y="552"/>
                    </a:cubicBezTo>
                    <a:cubicBezTo>
                      <a:pt x="3" y="554"/>
                      <a:pt x="3" y="554"/>
                      <a:pt x="3" y="554"/>
                    </a:cubicBezTo>
                    <a:cubicBezTo>
                      <a:pt x="2" y="554"/>
                      <a:pt x="2" y="555"/>
                      <a:pt x="2" y="555"/>
                    </a:cubicBezTo>
                    <a:cubicBezTo>
                      <a:pt x="2" y="556"/>
                      <a:pt x="2" y="556"/>
                      <a:pt x="3" y="556"/>
                    </a:cubicBezTo>
                    <a:cubicBezTo>
                      <a:pt x="4" y="557"/>
                      <a:pt x="4" y="557"/>
                      <a:pt x="4" y="557"/>
                    </a:cubicBezTo>
                    <a:cubicBezTo>
                      <a:pt x="1" y="560"/>
                      <a:pt x="1" y="560"/>
                      <a:pt x="1" y="560"/>
                    </a:cubicBezTo>
                    <a:cubicBezTo>
                      <a:pt x="1" y="561"/>
                      <a:pt x="1" y="561"/>
                      <a:pt x="1" y="562"/>
                    </a:cubicBezTo>
                    <a:cubicBezTo>
                      <a:pt x="1" y="562"/>
                      <a:pt x="1" y="562"/>
                      <a:pt x="2" y="563"/>
                    </a:cubicBezTo>
                    <a:cubicBezTo>
                      <a:pt x="6" y="565"/>
                      <a:pt x="6" y="565"/>
                      <a:pt x="6" y="565"/>
                    </a:cubicBezTo>
                    <a:cubicBezTo>
                      <a:pt x="3" y="567"/>
                      <a:pt x="3" y="567"/>
                      <a:pt x="3" y="567"/>
                    </a:cubicBezTo>
                    <a:cubicBezTo>
                      <a:pt x="2" y="567"/>
                      <a:pt x="2" y="568"/>
                      <a:pt x="2" y="568"/>
                    </a:cubicBezTo>
                    <a:cubicBezTo>
                      <a:pt x="2" y="569"/>
                      <a:pt x="2" y="569"/>
                      <a:pt x="3" y="570"/>
                    </a:cubicBezTo>
                    <a:cubicBezTo>
                      <a:pt x="5" y="571"/>
                      <a:pt x="5" y="571"/>
                      <a:pt x="5" y="571"/>
                    </a:cubicBezTo>
                    <a:cubicBezTo>
                      <a:pt x="2" y="572"/>
                      <a:pt x="2" y="572"/>
                      <a:pt x="2" y="572"/>
                    </a:cubicBezTo>
                    <a:cubicBezTo>
                      <a:pt x="2" y="572"/>
                      <a:pt x="2" y="573"/>
                      <a:pt x="2" y="573"/>
                    </a:cubicBezTo>
                    <a:cubicBezTo>
                      <a:pt x="2" y="574"/>
                      <a:pt x="2" y="574"/>
                      <a:pt x="2" y="575"/>
                    </a:cubicBezTo>
                    <a:cubicBezTo>
                      <a:pt x="4" y="576"/>
                      <a:pt x="4" y="576"/>
                      <a:pt x="4" y="576"/>
                    </a:cubicBezTo>
                    <a:cubicBezTo>
                      <a:pt x="2" y="578"/>
                      <a:pt x="2" y="578"/>
                      <a:pt x="2" y="578"/>
                    </a:cubicBezTo>
                    <a:cubicBezTo>
                      <a:pt x="2" y="578"/>
                      <a:pt x="2" y="579"/>
                      <a:pt x="2" y="579"/>
                    </a:cubicBezTo>
                    <a:cubicBezTo>
                      <a:pt x="2" y="580"/>
                      <a:pt x="2" y="580"/>
                      <a:pt x="2" y="580"/>
                    </a:cubicBezTo>
                    <a:cubicBezTo>
                      <a:pt x="6" y="583"/>
                      <a:pt x="6" y="583"/>
                      <a:pt x="6" y="583"/>
                    </a:cubicBezTo>
                    <a:cubicBezTo>
                      <a:pt x="2" y="585"/>
                      <a:pt x="2" y="585"/>
                      <a:pt x="2" y="585"/>
                    </a:cubicBezTo>
                    <a:cubicBezTo>
                      <a:pt x="2" y="585"/>
                      <a:pt x="2" y="586"/>
                      <a:pt x="2" y="586"/>
                    </a:cubicBezTo>
                    <a:cubicBezTo>
                      <a:pt x="2" y="587"/>
                      <a:pt x="2" y="587"/>
                      <a:pt x="2" y="588"/>
                    </a:cubicBezTo>
                    <a:cubicBezTo>
                      <a:pt x="4" y="589"/>
                      <a:pt x="4" y="589"/>
                      <a:pt x="4" y="589"/>
                    </a:cubicBezTo>
                    <a:cubicBezTo>
                      <a:pt x="3" y="590"/>
                      <a:pt x="3" y="590"/>
                      <a:pt x="3" y="590"/>
                    </a:cubicBezTo>
                    <a:cubicBezTo>
                      <a:pt x="2" y="591"/>
                      <a:pt x="2" y="591"/>
                      <a:pt x="2" y="592"/>
                    </a:cubicBezTo>
                    <a:cubicBezTo>
                      <a:pt x="2" y="592"/>
                      <a:pt x="2" y="592"/>
                      <a:pt x="3" y="593"/>
                    </a:cubicBezTo>
                    <a:cubicBezTo>
                      <a:pt x="5" y="594"/>
                      <a:pt x="5" y="594"/>
                      <a:pt x="5" y="594"/>
                    </a:cubicBezTo>
                    <a:cubicBezTo>
                      <a:pt x="3" y="596"/>
                      <a:pt x="3" y="596"/>
                      <a:pt x="3" y="596"/>
                    </a:cubicBezTo>
                    <a:cubicBezTo>
                      <a:pt x="2" y="597"/>
                      <a:pt x="2" y="597"/>
                      <a:pt x="2" y="598"/>
                    </a:cubicBezTo>
                    <a:cubicBezTo>
                      <a:pt x="2" y="598"/>
                      <a:pt x="3" y="599"/>
                      <a:pt x="3" y="599"/>
                    </a:cubicBezTo>
                    <a:cubicBezTo>
                      <a:pt x="4" y="600"/>
                      <a:pt x="4" y="600"/>
                      <a:pt x="4" y="600"/>
                    </a:cubicBezTo>
                    <a:cubicBezTo>
                      <a:pt x="2" y="600"/>
                      <a:pt x="2" y="600"/>
                      <a:pt x="2" y="600"/>
                    </a:cubicBezTo>
                    <a:cubicBezTo>
                      <a:pt x="1" y="600"/>
                      <a:pt x="0" y="600"/>
                      <a:pt x="0" y="601"/>
                    </a:cubicBezTo>
                    <a:cubicBezTo>
                      <a:pt x="0" y="602"/>
                      <a:pt x="0" y="602"/>
                      <a:pt x="1" y="603"/>
                    </a:cubicBezTo>
                    <a:cubicBezTo>
                      <a:pt x="4" y="604"/>
                      <a:pt x="4" y="604"/>
                      <a:pt x="4" y="604"/>
                    </a:cubicBezTo>
                    <a:cubicBezTo>
                      <a:pt x="2" y="605"/>
                      <a:pt x="2" y="605"/>
                      <a:pt x="2" y="605"/>
                    </a:cubicBezTo>
                    <a:cubicBezTo>
                      <a:pt x="1" y="605"/>
                      <a:pt x="1" y="605"/>
                      <a:pt x="1" y="606"/>
                    </a:cubicBezTo>
                    <a:cubicBezTo>
                      <a:pt x="0" y="606"/>
                      <a:pt x="1" y="607"/>
                      <a:pt x="1" y="607"/>
                    </a:cubicBezTo>
                    <a:cubicBezTo>
                      <a:pt x="5" y="610"/>
                      <a:pt x="5" y="610"/>
                      <a:pt x="5" y="610"/>
                    </a:cubicBezTo>
                    <a:cubicBezTo>
                      <a:pt x="2" y="611"/>
                      <a:pt x="2" y="611"/>
                      <a:pt x="2" y="611"/>
                    </a:cubicBezTo>
                    <a:cubicBezTo>
                      <a:pt x="1" y="611"/>
                      <a:pt x="1" y="611"/>
                      <a:pt x="1" y="612"/>
                    </a:cubicBezTo>
                    <a:cubicBezTo>
                      <a:pt x="0" y="612"/>
                      <a:pt x="1" y="613"/>
                      <a:pt x="1" y="613"/>
                    </a:cubicBezTo>
                    <a:cubicBezTo>
                      <a:pt x="5" y="616"/>
                      <a:pt x="5" y="616"/>
                      <a:pt x="5" y="616"/>
                    </a:cubicBezTo>
                    <a:cubicBezTo>
                      <a:pt x="3" y="617"/>
                      <a:pt x="3" y="617"/>
                      <a:pt x="3" y="617"/>
                    </a:cubicBezTo>
                    <a:cubicBezTo>
                      <a:pt x="3" y="618"/>
                      <a:pt x="2" y="618"/>
                      <a:pt x="2" y="619"/>
                    </a:cubicBezTo>
                    <a:cubicBezTo>
                      <a:pt x="2" y="619"/>
                      <a:pt x="3" y="620"/>
                      <a:pt x="3" y="620"/>
                    </a:cubicBezTo>
                    <a:cubicBezTo>
                      <a:pt x="6" y="621"/>
                      <a:pt x="6" y="621"/>
                      <a:pt x="6" y="621"/>
                    </a:cubicBezTo>
                    <a:cubicBezTo>
                      <a:pt x="1" y="623"/>
                      <a:pt x="1" y="623"/>
                      <a:pt x="1" y="623"/>
                    </a:cubicBezTo>
                    <a:cubicBezTo>
                      <a:pt x="1" y="624"/>
                      <a:pt x="1" y="624"/>
                      <a:pt x="1" y="625"/>
                    </a:cubicBezTo>
                    <a:cubicBezTo>
                      <a:pt x="1" y="625"/>
                      <a:pt x="1" y="626"/>
                      <a:pt x="1" y="626"/>
                    </a:cubicBezTo>
                    <a:cubicBezTo>
                      <a:pt x="6" y="629"/>
                      <a:pt x="6" y="629"/>
                      <a:pt x="6" y="629"/>
                    </a:cubicBezTo>
                    <a:cubicBezTo>
                      <a:pt x="3" y="632"/>
                      <a:pt x="3" y="632"/>
                      <a:pt x="3" y="632"/>
                    </a:cubicBezTo>
                    <a:cubicBezTo>
                      <a:pt x="2" y="633"/>
                      <a:pt x="2" y="633"/>
                      <a:pt x="2" y="633"/>
                    </a:cubicBezTo>
                    <a:cubicBezTo>
                      <a:pt x="2" y="634"/>
                      <a:pt x="3" y="634"/>
                      <a:pt x="3" y="635"/>
                    </a:cubicBezTo>
                    <a:cubicBezTo>
                      <a:pt x="5" y="636"/>
                      <a:pt x="5" y="636"/>
                      <a:pt x="5" y="636"/>
                    </a:cubicBezTo>
                    <a:cubicBezTo>
                      <a:pt x="3" y="640"/>
                      <a:pt x="3" y="640"/>
                      <a:pt x="3" y="640"/>
                    </a:cubicBezTo>
                    <a:cubicBezTo>
                      <a:pt x="2" y="641"/>
                      <a:pt x="2" y="641"/>
                      <a:pt x="3" y="642"/>
                    </a:cubicBezTo>
                    <a:cubicBezTo>
                      <a:pt x="5" y="643"/>
                      <a:pt x="5" y="643"/>
                      <a:pt x="5" y="643"/>
                    </a:cubicBezTo>
                    <a:cubicBezTo>
                      <a:pt x="2" y="646"/>
                      <a:pt x="2" y="646"/>
                      <a:pt x="2" y="646"/>
                    </a:cubicBezTo>
                    <a:cubicBezTo>
                      <a:pt x="1" y="647"/>
                      <a:pt x="1" y="647"/>
                      <a:pt x="1" y="647"/>
                    </a:cubicBezTo>
                    <a:cubicBezTo>
                      <a:pt x="1" y="648"/>
                      <a:pt x="2" y="648"/>
                      <a:pt x="2" y="648"/>
                    </a:cubicBezTo>
                    <a:cubicBezTo>
                      <a:pt x="5" y="650"/>
                      <a:pt x="5" y="650"/>
                      <a:pt x="5" y="650"/>
                    </a:cubicBezTo>
                    <a:cubicBezTo>
                      <a:pt x="2" y="651"/>
                      <a:pt x="2" y="651"/>
                      <a:pt x="2" y="651"/>
                    </a:cubicBezTo>
                    <a:cubicBezTo>
                      <a:pt x="2" y="652"/>
                      <a:pt x="2" y="652"/>
                      <a:pt x="1" y="653"/>
                    </a:cubicBezTo>
                    <a:cubicBezTo>
                      <a:pt x="1" y="653"/>
                      <a:pt x="2" y="654"/>
                      <a:pt x="2" y="654"/>
                    </a:cubicBezTo>
                    <a:cubicBezTo>
                      <a:pt x="5" y="656"/>
                      <a:pt x="5" y="656"/>
                      <a:pt x="5" y="656"/>
                    </a:cubicBezTo>
                    <a:cubicBezTo>
                      <a:pt x="2" y="657"/>
                      <a:pt x="2" y="657"/>
                      <a:pt x="2" y="657"/>
                    </a:cubicBezTo>
                    <a:cubicBezTo>
                      <a:pt x="1" y="657"/>
                      <a:pt x="1" y="658"/>
                      <a:pt x="1" y="658"/>
                    </a:cubicBezTo>
                    <a:cubicBezTo>
                      <a:pt x="1" y="659"/>
                      <a:pt x="1" y="659"/>
                      <a:pt x="1" y="659"/>
                    </a:cubicBezTo>
                    <a:cubicBezTo>
                      <a:pt x="5" y="662"/>
                      <a:pt x="5" y="662"/>
                      <a:pt x="5" y="662"/>
                    </a:cubicBezTo>
                    <a:cubicBezTo>
                      <a:pt x="3" y="663"/>
                      <a:pt x="3" y="663"/>
                      <a:pt x="3" y="663"/>
                    </a:cubicBezTo>
                    <a:cubicBezTo>
                      <a:pt x="2" y="663"/>
                      <a:pt x="2" y="663"/>
                      <a:pt x="2" y="664"/>
                    </a:cubicBezTo>
                    <a:cubicBezTo>
                      <a:pt x="2" y="664"/>
                      <a:pt x="2" y="665"/>
                      <a:pt x="2" y="665"/>
                    </a:cubicBezTo>
                    <a:cubicBezTo>
                      <a:pt x="5" y="667"/>
                      <a:pt x="5" y="667"/>
                      <a:pt x="5" y="667"/>
                    </a:cubicBezTo>
                    <a:cubicBezTo>
                      <a:pt x="1" y="670"/>
                      <a:pt x="1" y="670"/>
                      <a:pt x="1" y="670"/>
                    </a:cubicBezTo>
                    <a:cubicBezTo>
                      <a:pt x="1" y="670"/>
                      <a:pt x="1" y="671"/>
                      <a:pt x="1" y="671"/>
                    </a:cubicBezTo>
                    <a:cubicBezTo>
                      <a:pt x="1" y="672"/>
                      <a:pt x="1" y="672"/>
                      <a:pt x="2" y="672"/>
                    </a:cubicBezTo>
                    <a:cubicBezTo>
                      <a:pt x="6" y="675"/>
                      <a:pt x="6" y="675"/>
                      <a:pt x="6" y="675"/>
                    </a:cubicBezTo>
                    <a:cubicBezTo>
                      <a:pt x="3" y="677"/>
                      <a:pt x="3" y="677"/>
                      <a:pt x="3" y="677"/>
                    </a:cubicBezTo>
                    <a:cubicBezTo>
                      <a:pt x="2" y="678"/>
                      <a:pt x="2" y="678"/>
                      <a:pt x="2" y="679"/>
                    </a:cubicBezTo>
                    <a:cubicBezTo>
                      <a:pt x="2" y="679"/>
                      <a:pt x="2" y="680"/>
                      <a:pt x="3" y="680"/>
                    </a:cubicBezTo>
                    <a:cubicBezTo>
                      <a:pt x="6" y="682"/>
                      <a:pt x="6" y="682"/>
                      <a:pt x="6" y="682"/>
                    </a:cubicBezTo>
                    <a:cubicBezTo>
                      <a:pt x="3" y="685"/>
                      <a:pt x="3" y="685"/>
                      <a:pt x="3" y="685"/>
                    </a:cubicBezTo>
                    <a:cubicBezTo>
                      <a:pt x="2" y="686"/>
                      <a:pt x="2" y="686"/>
                      <a:pt x="2" y="686"/>
                    </a:cubicBezTo>
                    <a:cubicBezTo>
                      <a:pt x="2" y="687"/>
                      <a:pt x="3" y="687"/>
                      <a:pt x="3" y="687"/>
                    </a:cubicBezTo>
                    <a:cubicBezTo>
                      <a:pt x="5" y="689"/>
                      <a:pt x="5" y="689"/>
                      <a:pt x="5" y="689"/>
                    </a:cubicBezTo>
                    <a:cubicBezTo>
                      <a:pt x="3" y="692"/>
                      <a:pt x="3" y="692"/>
                      <a:pt x="3" y="692"/>
                    </a:cubicBezTo>
                    <a:cubicBezTo>
                      <a:pt x="2" y="692"/>
                      <a:pt x="2" y="692"/>
                      <a:pt x="2" y="693"/>
                    </a:cubicBezTo>
                    <a:cubicBezTo>
                      <a:pt x="2" y="693"/>
                      <a:pt x="3" y="694"/>
                      <a:pt x="3" y="694"/>
                    </a:cubicBezTo>
                    <a:cubicBezTo>
                      <a:pt x="5" y="695"/>
                      <a:pt x="5" y="695"/>
                      <a:pt x="5" y="695"/>
                    </a:cubicBezTo>
                    <a:cubicBezTo>
                      <a:pt x="3" y="697"/>
                      <a:pt x="3" y="697"/>
                      <a:pt x="3" y="697"/>
                    </a:cubicBezTo>
                    <a:cubicBezTo>
                      <a:pt x="3" y="697"/>
                      <a:pt x="3" y="697"/>
                      <a:pt x="3" y="698"/>
                    </a:cubicBezTo>
                    <a:cubicBezTo>
                      <a:pt x="3" y="698"/>
                      <a:pt x="3" y="699"/>
                      <a:pt x="3" y="699"/>
                    </a:cubicBezTo>
                    <a:cubicBezTo>
                      <a:pt x="5" y="700"/>
                      <a:pt x="5" y="700"/>
                      <a:pt x="5" y="700"/>
                    </a:cubicBezTo>
                    <a:cubicBezTo>
                      <a:pt x="1" y="702"/>
                      <a:pt x="1" y="702"/>
                      <a:pt x="1" y="702"/>
                    </a:cubicBezTo>
                    <a:cubicBezTo>
                      <a:pt x="1" y="702"/>
                      <a:pt x="1" y="703"/>
                      <a:pt x="1" y="703"/>
                    </a:cubicBezTo>
                    <a:cubicBezTo>
                      <a:pt x="1" y="704"/>
                      <a:pt x="1" y="704"/>
                      <a:pt x="1" y="704"/>
                    </a:cubicBezTo>
                    <a:cubicBezTo>
                      <a:pt x="5" y="707"/>
                      <a:pt x="5" y="707"/>
                      <a:pt x="5" y="707"/>
                    </a:cubicBezTo>
                    <a:cubicBezTo>
                      <a:pt x="3" y="710"/>
                      <a:pt x="3" y="710"/>
                      <a:pt x="3" y="710"/>
                    </a:cubicBezTo>
                    <a:cubicBezTo>
                      <a:pt x="2" y="711"/>
                      <a:pt x="2" y="711"/>
                      <a:pt x="2" y="711"/>
                    </a:cubicBezTo>
                    <a:cubicBezTo>
                      <a:pt x="2" y="712"/>
                      <a:pt x="2" y="712"/>
                      <a:pt x="3" y="712"/>
                    </a:cubicBezTo>
                    <a:cubicBezTo>
                      <a:pt x="4" y="713"/>
                      <a:pt x="4" y="713"/>
                      <a:pt x="4" y="713"/>
                    </a:cubicBezTo>
                    <a:cubicBezTo>
                      <a:pt x="1" y="716"/>
                      <a:pt x="1" y="716"/>
                      <a:pt x="1" y="716"/>
                    </a:cubicBezTo>
                    <a:cubicBezTo>
                      <a:pt x="1" y="716"/>
                      <a:pt x="1" y="717"/>
                      <a:pt x="1" y="717"/>
                    </a:cubicBezTo>
                    <a:cubicBezTo>
                      <a:pt x="1" y="718"/>
                      <a:pt x="1" y="718"/>
                      <a:pt x="2" y="718"/>
                    </a:cubicBezTo>
                    <a:cubicBezTo>
                      <a:pt x="4" y="720"/>
                      <a:pt x="4" y="720"/>
                      <a:pt x="4" y="720"/>
                    </a:cubicBezTo>
                    <a:cubicBezTo>
                      <a:pt x="2" y="720"/>
                      <a:pt x="2" y="720"/>
                      <a:pt x="2" y="720"/>
                    </a:cubicBezTo>
                    <a:cubicBezTo>
                      <a:pt x="1" y="720"/>
                      <a:pt x="1" y="721"/>
                      <a:pt x="1" y="721"/>
                    </a:cubicBezTo>
                    <a:cubicBezTo>
                      <a:pt x="1" y="722"/>
                      <a:pt x="1" y="722"/>
                      <a:pt x="1" y="723"/>
                    </a:cubicBezTo>
                    <a:cubicBezTo>
                      <a:pt x="5" y="725"/>
                      <a:pt x="5" y="725"/>
                      <a:pt x="5" y="725"/>
                    </a:cubicBezTo>
                    <a:cubicBezTo>
                      <a:pt x="1" y="726"/>
                      <a:pt x="1" y="726"/>
                      <a:pt x="1" y="726"/>
                    </a:cubicBezTo>
                    <a:cubicBezTo>
                      <a:pt x="1" y="726"/>
                      <a:pt x="0" y="727"/>
                      <a:pt x="0" y="727"/>
                    </a:cubicBezTo>
                    <a:cubicBezTo>
                      <a:pt x="0" y="728"/>
                      <a:pt x="1" y="729"/>
                      <a:pt x="1" y="729"/>
                    </a:cubicBezTo>
                    <a:cubicBezTo>
                      <a:pt x="5" y="731"/>
                      <a:pt x="5" y="731"/>
                      <a:pt x="5" y="731"/>
                    </a:cubicBezTo>
                    <a:cubicBezTo>
                      <a:pt x="2" y="735"/>
                      <a:pt x="2" y="735"/>
                      <a:pt x="2" y="735"/>
                    </a:cubicBezTo>
                    <a:cubicBezTo>
                      <a:pt x="2" y="735"/>
                      <a:pt x="2" y="736"/>
                      <a:pt x="2" y="736"/>
                    </a:cubicBezTo>
                    <a:cubicBezTo>
                      <a:pt x="2" y="736"/>
                      <a:pt x="2" y="737"/>
                      <a:pt x="2" y="737"/>
                    </a:cubicBezTo>
                    <a:cubicBezTo>
                      <a:pt x="5" y="739"/>
                      <a:pt x="5" y="739"/>
                      <a:pt x="5" y="739"/>
                    </a:cubicBezTo>
                    <a:cubicBezTo>
                      <a:pt x="3" y="740"/>
                      <a:pt x="3" y="740"/>
                      <a:pt x="3" y="740"/>
                    </a:cubicBezTo>
                    <a:cubicBezTo>
                      <a:pt x="3" y="740"/>
                      <a:pt x="3" y="741"/>
                      <a:pt x="3" y="741"/>
                    </a:cubicBezTo>
                    <a:cubicBezTo>
                      <a:pt x="2" y="742"/>
                      <a:pt x="3" y="742"/>
                      <a:pt x="3" y="743"/>
                    </a:cubicBezTo>
                    <a:cubicBezTo>
                      <a:pt x="4" y="743"/>
                      <a:pt x="4" y="743"/>
                      <a:pt x="4" y="743"/>
                    </a:cubicBezTo>
                    <a:cubicBezTo>
                      <a:pt x="2" y="745"/>
                      <a:pt x="2" y="745"/>
                      <a:pt x="2" y="745"/>
                    </a:cubicBezTo>
                    <a:cubicBezTo>
                      <a:pt x="1" y="746"/>
                      <a:pt x="1" y="746"/>
                      <a:pt x="1" y="747"/>
                    </a:cubicBezTo>
                    <a:cubicBezTo>
                      <a:pt x="1" y="747"/>
                      <a:pt x="1" y="748"/>
                      <a:pt x="2" y="748"/>
                    </a:cubicBezTo>
                    <a:cubicBezTo>
                      <a:pt x="5" y="750"/>
                      <a:pt x="5" y="750"/>
                      <a:pt x="5" y="750"/>
                    </a:cubicBezTo>
                    <a:cubicBezTo>
                      <a:pt x="2" y="754"/>
                      <a:pt x="2" y="754"/>
                      <a:pt x="2" y="754"/>
                    </a:cubicBezTo>
                    <a:cubicBezTo>
                      <a:pt x="1" y="754"/>
                      <a:pt x="1" y="754"/>
                      <a:pt x="1" y="755"/>
                    </a:cubicBezTo>
                    <a:cubicBezTo>
                      <a:pt x="2" y="755"/>
                      <a:pt x="2" y="755"/>
                      <a:pt x="2" y="756"/>
                    </a:cubicBezTo>
                    <a:cubicBezTo>
                      <a:pt x="5" y="758"/>
                      <a:pt x="5" y="758"/>
                      <a:pt x="5" y="758"/>
                    </a:cubicBezTo>
                    <a:cubicBezTo>
                      <a:pt x="3" y="759"/>
                      <a:pt x="3" y="759"/>
                      <a:pt x="3" y="759"/>
                    </a:cubicBezTo>
                    <a:cubicBezTo>
                      <a:pt x="3" y="759"/>
                      <a:pt x="2" y="760"/>
                      <a:pt x="2" y="760"/>
                    </a:cubicBezTo>
                    <a:cubicBezTo>
                      <a:pt x="2" y="761"/>
                      <a:pt x="3" y="761"/>
                      <a:pt x="3" y="761"/>
                    </a:cubicBezTo>
                    <a:cubicBezTo>
                      <a:pt x="4" y="762"/>
                      <a:pt x="4" y="762"/>
                      <a:pt x="4" y="762"/>
                    </a:cubicBezTo>
                    <a:cubicBezTo>
                      <a:pt x="2" y="763"/>
                      <a:pt x="2" y="763"/>
                      <a:pt x="2" y="763"/>
                    </a:cubicBezTo>
                    <a:cubicBezTo>
                      <a:pt x="1" y="764"/>
                      <a:pt x="1" y="764"/>
                      <a:pt x="1" y="765"/>
                    </a:cubicBezTo>
                    <a:cubicBezTo>
                      <a:pt x="1" y="765"/>
                      <a:pt x="1" y="766"/>
                      <a:pt x="2" y="766"/>
                    </a:cubicBezTo>
                    <a:cubicBezTo>
                      <a:pt x="5" y="768"/>
                      <a:pt x="5" y="768"/>
                      <a:pt x="5" y="768"/>
                    </a:cubicBezTo>
                    <a:cubicBezTo>
                      <a:pt x="1" y="770"/>
                      <a:pt x="1" y="770"/>
                      <a:pt x="1" y="770"/>
                    </a:cubicBezTo>
                    <a:cubicBezTo>
                      <a:pt x="1" y="770"/>
                      <a:pt x="1" y="771"/>
                      <a:pt x="1" y="771"/>
                    </a:cubicBezTo>
                    <a:cubicBezTo>
                      <a:pt x="1" y="772"/>
                      <a:pt x="1" y="772"/>
                      <a:pt x="1" y="773"/>
                    </a:cubicBezTo>
                    <a:cubicBezTo>
                      <a:pt x="5" y="775"/>
                      <a:pt x="5" y="775"/>
                      <a:pt x="5" y="775"/>
                    </a:cubicBezTo>
                    <a:cubicBezTo>
                      <a:pt x="3" y="778"/>
                      <a:pt x="3" y="778"/>
                      <a:pt x="3" y="778"/>
                    </a:cubicBezTo>
                    <a:cubicBezTo>
                      <a:pt x="2" y="778"/>
                      <a:pt x="2" y="779"/>
                      <a:pt x="2" y="779"/>
                    </a:cubicBezTo>
                    <a:cubicBezTo>
                      <a:pt x="3" y="779"/>
                      <a:pt x="3" y="780"/>
                      <a:pt x="3" y="780"/>
                    </a:cubicBezTo>
                    <a:cubicBezTo>
                      <a:pt x="5" y="781"/>
                      <a:pt x="5" y="781"/>
                      <a:pt x="5" y="781"/>
                    </a:cubicBezTo>
                    <a:cubicBezTo>
                      <a:pt x="3" y="782"/>
                      <a:pt x="3" y="782"/>
                      <a:pt x="3" y="782"/>
                    </a:cubicBezTo>
                    <a:cubicBezTo>
                      <a:pt x="3" y="783"/>
                      <a:pt x="2" y="783"/>
                      <a:pt x="2" y="784"/>
                    </a:cubicBezTo>
                    <a:cubicBezTo>
                      <a:pt x="2" y="784"/>
                      <a:pt x="3" y="785"/>
                      <a:pt x="3" y="785"/>
                    </a:cubicBezTo>
                    <a:cubicBezTo>
                      <a:pt x="4" y="786"/>
                      <a:pt x="4" y="786"/>
                      <a:pt x="4" y="786"/>
                    </a:cubicBezTo>
                    <a:cubicBezTo>
                      <a:pt x="2" y="786"/>
                      <a:pt x="2" y="786"/>
                      <a:pt x="2" y="786"/>
                    </a:cubicBezTo>
                    <a:cubicBezTo>
                      <a:pt x="2" y="787"/>
                      <a:pt x="2" y="787"/>
                      <a:pt x="2" y="788"/>
                    </a:cubicBezTo>
                    <a:cubicBezTo>
                      <a:pt x="1" y="788"/>
                      <a:pt x="2" y="789"/>
                      <a:pt x="2" y="789"/>
                    </a:cubicBezTo>
                    <a:cubicBezTo>
                      <a:pt x="6" y="791"/>
                      <a:pt x="6" y="791"/>
                      <a:pt x="6" y="791"/>
                    </a:cubicBezTo>
                    <a:cubicBezTo>
                      <a:pt x="3" y="794"/>
                      <a:pt x="3" y="794"/>
                      <a:pt x="3" y="794"/>
                    </a:cubicBezTo>
                    <a:cubicBezTo>
                      <a:pt x="2" y="794"/>
                      <a:pt x="2" y="794"/>
                      <a:pt x="2" y="795"/>
                    </a:cubicBezTo>
                    <a:cubicBezTo>
                      <a:pt x="2" y="795"/>
                      <a:pt x="2" y="796"/>
                      <a:pt x="3" y="796"/>
                    </a:cubicBezTo>
                    <a:cubicBezTo>
                      <a:pt x="5" y="797"/>
                      <a:pt x="5" y="797"/>
                      <a:pt x="5" y="797"/>
                    </a:cubicBezTo>
                    <a:cubicBezTo>
                      <a:pt x="2" y="798"/>
                      <a:pt x="2" y="798"/>
                      <a:pt x="2" y="798"/>
                    </a:cubicBezTo>
                    <a:cubicBezTo>
                      <a:pt x="1" y="798"/>
                      <a:pt x="1" y="799"/>
                      <a:pt x="1" y="799"/>
                    </a:cubicBezTo>
                    <a:cubicBezTo>
                      <a:pt x="1" y="800"/>
                      <a:pt x="1" y="800"/>
                      <a:pt x="1" y="801"/>
                    </a:cubicBezTo>
                    <a:cubicBezTo>
                      <a:pt x="4" y="802"/>
                      <a:pt x="4" y="802"/>
                      <a:pt x="4" y="802"/>
                    </a:cubicBezTo>
                    <a:cubicBezTo>
                      <a:pt x="3" y="804"/>
                      <a:pt x="3" y="804"/>
                      <a:pt x="3" y="804"/>
                    </a:cubicBezTo>
                    <a:cubicBezTo>
                      <a:pt x="2" y="804"/>
                      <a:pt x="2" y="805"/>
                      <a:pt x="2" y="805"/>
                    </a:cubicBezTo>
                    <a:cubicBezTo>
                      <a:pt x="2" y="806"/>
                      <a:pt x="2" y="806"/>
                      <a:pt x="3" y="807"/>
                    </a:cubicBezTo>
                    <a:cubicBezTo>
                      <a:pt x="5" y="808"/>
                      <a:pt x="5" y="808"/>
                      <a:pt x="5" y="808"/>
                    </a:cubicBezTo>
                    <a:cubicBezTo>
                      <a:pt x="2" y="809"/>
                      <a:pt x="2" y="809"/>
                      <a:pt x="2" y="809"/>
                    </a:cubicBezTo>
                    <a:cubicBezTo>
                      <a:pt x="2" y="809"/>
                      <a:pt x="1" y="810"/>
                      <a:pt x="1" y="810"/>
                    </a:cubicBezTo>
                    <a:cubicBezTo>
                      <a:pt x="1" y="811"/>
                      <a:pt x="1" y="811"/>
                      <a:pt x="2" y="812"/>
                    </a:cubicBezTo>
                    <a:cubicBezTo>
                      <a:pt x="3" y="813"/>
                      <a:pt x="3" y="813"/>
                      <a:pt x="3" y="813"/>
                    </a:cubicBezTo>
                    <a:cubicBezTo>
                      <a:pt x="1" y="813"/>
                      <a:pt x="1" y="813"/>
                      <a:pt x="1" y="813"/>
                    </a:cubicBezTo>
                    <a:cubicBezTo>
                      <a:pt x="1" y="814"/>
                      <a:pt x="1" y="814"/>
                      <a:pt x="1" y="815"/>
                    </a:cubicBezTo>
                    <a:cubicBezTo>
                      <a:pt x="0" y="815"/>
                      <a:pt x="1" y="816"/>
                      <a:pt x="1" y="816"/>
                    </a:cubicBezTo>
                    <a:cubicBezTo>
                      <a:pt x="5" y="819"/>
                      <a:pt x="5" y="819"/>
                      <a:pt x="5" y="819"/>
                    </a:cubicBezTo>
                    <a:cubicBezTo>
                      <a:pt x="2" y="820"/>
                      <a:pt x="2" y="820"/>
                      <a:pt x="2" y="820"/>
                    </a:cubicBezTo>
                    <a:cubicBezTo>
                      <a:pt x="1" y="821"/>
                      <a:pt x="1" y="821"/>
                      <a:pt x="1" y="822"/>
                    </a:cubicBezTo>
                    <a:cubicBezTo>
                      <a:pt x="1" y="822"/>
                      <a:pt x="1" y="823"/>
                      <a:pt x="2" y="823"/>
                    </a:cubicBezTo>
                    <a:cubicBezTo>
                      <a:pt x="6" y="826"/>
                      <a:pt x="6" y="826"/>
                      <a:pt x="6" y="826"/>
                    </a:cubicBezTo>
                    <a:cubicBezTo>
                      <a:pt x="3" y="828"/>
                      <a:pt x="3" y="828"/>
                      <a:pt x="3" y="828"/>
                    </a:cubicBezTo>
                    <a:cubicBezTo>
                      <a:pt x="3" y="828"/>
                      <a:pt x="2" y="829"/>
                      <a:pt x="2" y="829"/>
                    </a:cubicBezTo>
                    <a:cubicBezTo>
                      <a:pt x="2" y="830"/>
                      <a:pt x="3" y="830"/>
                      <a:pt x="3" y="831"/>
                    </a:cubicBezTo>
                    <a:cubicBezTo>
                      <a:pt x="6" y="832"/>
                      <a:pt x="6" y="832"/>
                      <a:pt x="6" y="832"/>
                    </a:cubicBezTo>
                    <a:cubicBezTo>
                      <a:pt x="3" y="833"/>
                      <a:pt x="3" y="833"/>
                      <a:pt x="3" y="833"/>
                    </a:cubicBezTo>
                    <a:cubicBezTo>
                      <a:pt x="2" y="833"/>
                      <a:pt x="2" y="834"/>
                      <a:pt x="2" y="834"/>
                    </a:cubicBezTo>
                    <a:cubicBezTo>
                      <a:pt x="2" y="835"/>
                      <a:pt x="2" y="836"/>
                      <a:pt x="3" y="836"/>
                    </a:cubicBezTo>
                    <a:cubicBezTo>
                      <a:pt x="5" y="837"/>
                      <a:pt x="5" y="837"/>
                      <a:pt x="5" y="837"/>
                    </a:cubicBezTo>
                    <a:cubicBezTo>
                      <a:pt x="1" y="841"/>
                      <a:pt x="1" y="841"/>
                      <a:pt x="1" y="841"/>
                    </a:cubicBezTo>
                    <a:cubicBezTo>
                      <a:pt x="1" y="841"/>
                      <a:pt x="1" y="841"/>
                      <a:pt x="1" y="842"/>
                    </a:cubicBezTo>
                    <a:cubicBezTo>
                      <a:pt x="1" y="842"/>
                      <a:pt x="1" y="843"/>
                      <a:pt x="2" y="843"/>
                    </a:cubicBezTo>
                    <a:cubicBezTo>
                      <a:pt x="5" y="845"/>
                      <a:pt x="5" y="845"/>
                      <a:pt x="5" y="845"/>
                    </a:cubicBezTo>
                    <a:cubicBezTo>
                      <a:pt x="3" y="846"/>
                      <a:pt x="3" y="846"/>
                      <a:pt x="3" y="846"/>
                    </a:cubicBezTo>
                    <a:cubicBezTo>
                      <a:pt x="3" y="847"/>
                      <a:pt x="2" y="847"/>
                      <a:pt x="2" y="848"/>
                    </a:cubicBezTo>
                    <a:cubicBezTo>
                      <a:pt x="2" y="848"/>
                      <a:pt x="3" y="848"/>
                      <a:pt x="3" y="849"/>
                    </a:cubicBezTo>
                    <a:cubicBezTo>
                      <a:pt x="5" y="850"/>
                      <a:pt x="5" y="850"/>
                      <a:pt x="5" y="850"/>
                    </a:cubicBezTo>
                    <a:cubicBezTo>
                      <a:pt x="3" y="851"/>
                      <a:pt x="3" y="851"/>
                      <a:pt x="3" y="851"/>
                    </a:cubicBezTo>
                    <a:cubicBezTo>
                      <a:pt x="2" y="852"/>
                      <a:pt x="2" y="852"/>
                      <a:pt x="2" y="853"/>
                    </a:cubicBezTo>
                    <a:cubicBezTo>
                      <a:pt x="2" y="853"/>
                      <a:pt x="2" y="854"/>
                      <a:pt x="3" y="854"/>
                    </a:cubicBezTo>
                    <a:cubicBezTo>
                      <a:pt x="5" y="855"/>
                      <a:pt x="5" y="855"/>
                      <a:pt x="5" y="855"/>
                    </a:cubicBezTo>
                    <a:cubicBezTo>
                      <a:pt x="2" y="857"/>
                      <a:pt x="2" y="857"/>
                      <a:pt x="2" y="857"/>
                    </a:cubicBezTo>
                    <a:cubicBezTo>
                      <a:pt x="1" y="857"/>
                      <a:pt x="1" y="858"/>
                      <a:pt x="1" y="858"/>
                    </a:cubicBezTo>
                    <a:cubicBezTo>
                      <a:pt x="1" y="859"/>
                      <a:pt x="1" y="859"/>
                      <a:pt x="1" y="860"/>
                    </a:cubicBezTo>
                    <a:cubicBezTo>
                      <a:pt x="4" y="861"/>
                      <a:pt x="4" y="861"/>
                      <a:pt x="4" y="861"/>
                    </a:cubicBezTo>
                    <a:cubicBezTo>
                      <a:pt x="1" y="863"/>
                      <a:pt x="1" y="863"/>
                      <a:pt x="1" y="863"/>
                    </a:cubicBezTo>
                    <a:cubicBezTo>
                      <a:pt x="1" y="863"/>
                      <a:pt x="1" y="863"/>
                      <a:pt x="1" y="864"/>
                    </a:cubicBezTo>
                    <a:cubicBezTo>
                      <a:pt x="1" y="865"/>
                      <a:pt x="1" y="865"/>
                      <a:pt x="1" y="865"/>
                    </a:cubicBezTo>
                    <a:cubicBezTo>
                      <a:pt x="4" y="867"/>
                      <a:pt x="4" y="867"/>
                      <a:pt x="4" y="867"/>
                    </a:cubicBezTo>
                    <a:cubicBezTo>
                      <a:pt x="1" y="870"/>
                      <a:pt x="1" y="870"/>
                      <a:pt x="1" y="870"/>
                    </a:cubicBezTo>
                    <a:cubicBezTo>
                      <a:pt x="1" y="871"/>
                      <a:pt x="1" y="871"/>
                      <a:pt x="1" y="872"/>
                    </a:cubicBezTo>
                    <a:cubicBezTo>
                      <a:pt x="1" y="872"/>
                      <a:pt x="1" y="872"/>
                      <a:pt x="2" y="873"/>
                    </a:cubicBezTo>
                    <a:cubicBezTo>
                      <a:pt x="5" y="875"/>
                      <a:pt x="5" y="875"/>
                      <a:pt x="5" y="875"/>
                    </a:cubicBezTo>
                    <a:cubicBezTo>
                      <a:pt x="3" y="877"/>
                      <a:pt x="3" y="877"/>
                      <a:pt x="3" y="877"/>
                    </a:cubicBezTo>
                    <a:cubicBezTo>
                      <a:pt x="2" y="877"/>
                      <a:pt x="2" y="878"/>
                      <a:pt x="2" y="878"/>
                    </a:cubicBezTo>
                    <a:cubicBezTo>
                      <a:pt x="2" y="879"/>
                      <a:pt x="2" y="879"/>
                      <a:pt x="3" y="879"/>
                    </a:cubicBezTo>
                    <a:cubicBezTo>
                      <a:pt x="4" y="880"/>
                      <a:pt x="4" y="880"/>
                      <a:pt x="4" y="880"/>
                    </a:cubicBezTo>
                    <a:cubicBezTo>
                      <a:pt x="1" y="883"/>
                      <a:pt x="1" y="883"/>
                      <a:pt x="1" y="883"/>
                    </a:cubicBezTo>
                    <a:cubicBezTo>
                      <a:pt x="0" y="883"/>
                      <a:pt x="0" y="883"/>
                      <a:pt x="0" y="884"/>
                    </a:cubicBezTo>
                    <a:cubicBezTo>
                      <a:pt x="0" y="884"/>
                      <a:pt x="0" y="885"/>
                      <a:pt x="1" y="885"/>
                    </a:cubicBezTo>
                    <a:cubicBezTo>
                      <a:pt x="4" y="887"/>
                      <a:pt x="4" y="887"/>
                      <a:pt x="4" y="887"/>
                    </a:cubicBezTo>
                    <a:cubicBezTo>
                      <a:pt x="2" y="888"/>
                      <a:pt x="2" y="888"/>
                      <a:pt x="2" y="888"/>
                    </a:cubicBezTo>
                    <a:cubicBezTo>
                      <a:pt x="1" y="888"/>
                      <a:pt x="1" y="889"/>
                      <a:pt x="1" y="889"/>
                    </a:cubicBezTo>
                    <a:cubicBezTo>
                      <a:pt x="1" y="890"/>
                      <a:pt x="1" y="890"/>
                      <a:pt x="2" y="891"/>
                    </a:cubicBezTo>
                    <a:cubicBezTo>
                      <a:pt x="5" y="893"/>
                      <a:pt x="5" y="893"/>
                      <a:pt x="5" y="893"/>
                    </a:cubicBezTo>
                    <a:cubicBezTo>
                      <a:pt x="2" y="896"/>
                      <a:pt x="2" y="896"/>
                      <a:pt x="2" y="896"/>
                    </a:cubicBezTo>
                    <a:cubicBezTo>
                      <a:pt x="2" y="896"/>
                      <a:pt x="2" y="897"/>
                      <a:pt x="2" y="897"/>
                    </a:cubicBezTo>
                    <a:cubicBezTo>
                      <a:pt x="2" y="898"/>
                      <a:pt x="2" y="898"/>
                      <a:pt x="2" y="898"/>
                    </a:cubicBezTo>
                    <a:cubicBezTo>
                      <a:pt x="5" y="900"/>
                      <a:pt x="5" y="900"/>
                      <a:pt x="5" y="900"/>
                    </a:cubicBezTo>
                    <a:cubicBezTo>
                      <a:pt x="1" y="902"/>
                      <a:pt x="1" y="902"/>
                      <a:pt x="1" y="902"/>
                    </a:cubicBezTo>
                    <a:cubicBezTo>
                      <a:pt x="1" y="902"/>
                      <a:pt x="1" y="902"/>
                      <a:pt x="1" y="903"/>
                    </a:cubicBezTo>
                    <a:cubicBezTo>
                      <a:pt x="1" y="903"/>
                      <a:pt x="1" y="904"/>
                      <a:pt x="1" y="904"/>
                    </a:cubicBezTo>
                    <a:cubicBezTo>
                      <a:pt x="5" y="907"/>
                      <a:pt x="5" y="907"/>
                      <a:pt x="5" y="907"/>
                    </a:cubicBezTo>
                    <a:cubicBezTo>
                      <a:pt x="3" y="909"/>
                      <a:pt x="3" y="909"/>
                      <a:pt x="3" y="909"/>
                    </a:cubicBezTo>
                    <a:cubicBezTo>
                      <a:pt x="2" y="909"/>
                      <a:pt x="2" y="910"/>
                      <a:pt x="2" y="910"/>
                    </a:cubicBezTo>
                    <a:cubicBezTo>
                      <a:pt x="2" y="911"/>
                      <a:pt x="3" y="911"/>
                      <a:pt x="3" y="911"/>
                    </a:cubicBezTo>
                    <a:cubicBezTo>
                      <a:pt x="6" y="913"/>
                      <a:pt x="6" y="913"/>
                      <a:pt x="6" y="913"/>
                    </a:cubicBezTo>
                    <a:cubicBezTo>
                      <a:pt x="2" y="915"/>
                      <a:pt x="2" y="915"/>
                      <a:pt x="2" y="915"/>
                    </a:cubicBezTo>
                    <a:cubicBezTo>
                      <a:pt x="1" y="915"/>
                      <a:pt x="1" y="916"/>
                      <a:pt x="1" y="916"/>
                    </a:cubicBezTo>
                    <a:cubicBezTo>
                      <a:pt x="1" y="917"/>
                      <a:pt x="1" y="917"/>
                      <a:pt x="2" y="917"/>
                    </a:cubicBezTo>
                    <a:cubicBezTo>
                      <a:pt x="4" y="919"/>
                      <a:pt x="4" y="919"/>
                      <a:pt x="4" y="919"/>
                    </a:cubicBezTo>
                    <a:cubicBezTo>
                      <a:pt x="1" y="921"/>
                      <a:pt x="1" y="921"/>
                      <a:pt x="1" y="921"/>
                    </a:cubicBezTo>
                    <a:cubicBezTo>
                      <a:pt x="1" y="922"/>
                      <a:pt x="1" y="922"/>
                      <a:pt x="1" y="923"/>
                    </a:cubicBezTo>
                    <a:cubicBezTo>
                      <a:pt x="1" y="923"/>
                      <a:pt x="1" y="923"/>
                      <a:pt x="2" y="924"/>
                    </a:cubicBezTo>
                    <a:cubicBezTo>
                      <a:pt x="5" y="926"/>
                      <a:pt x="5" y="926"/>
                      <a:pt x="5" y="926"/>
                    </a:cubicBezTo>
                    <a:cubicBezTo>
                      <a:pt x="3" y="928"/>
                      <a:pt x="3" y="928"/>
                      <a:pt x="3" y="928"/>
                    </a:cubicBezTo>
                    <a:cubicBezTo>
                      <a:pt x="2" y="928"/>
                      <a:pt x="2" y="929"/>
                      <a:pt x="2" y="929"/>
                    </a:cubicBezTo>
                    <a:cubicBezTo>
                      <a:pt x="2" y="930"/>
                      <a:pt x="3" y="930"/>
                      <a:pt x="3" y="930"/>
                    </a:cubicBezTo>
                    <a:cubicBezTo>
                      <a:pt x="3" y="931"/>
                      <a:pt x="3" y="931"/>
                      <a:pt x="3" y="931"/>
                    </a:cubicBezTo>
                    <a:cubicBezTo>
                      <a:pt x="1" y="931"/>
                      <a:pt x="1" y="931"/>
                      <a:pt x="1" y="931"/>
                    </a:cubicBezTo>
                    <a:cubicBezTo>
                      <a:pt x="1" y="932"/>
                      <a:pt x="1" y="932"/>
                      <a:pt x="1" y="933"/>
                    </a:cubicBezTo>
                    <a:cubicBezTo>
                      <a:pt x="0" y="933"/>
                      <a:pt x="1" y="934"/>
                      <a:pt x="1" y="934"/>
                    </a:cubicBezTo>
                    <a:cubicBezTo>
                      <a:pt x="5" y="936"/>
                      <a:pt x="5" y="936"/>
                      <a:pt x="5" y="936"/>
                    </a:cubicBezTo>
                    <a:cubicBezTo>
                      <a:pt x="1" y="938"/>
                      <a:pt x="1" y="938"/>
                      <a:pt x="1" y="938"/>
                    </a:cubicBezTo>
                    <a:cubicBezTo>
                      <a:pt x="1" y="938"/>
                      <a:pt x="0" y="939"/>
                      <a:pt x="0" y="939"/>
                    </a:cubicBezTo>
                    <a:cubicBezTo>
                      <a:pt x="0" y="940"/>
                      <a:pt x="1" y="940"/>
                      <a:pt x="1" y="941"/>
                    </a:cubicBezTo>
                    <a:cubicBezTo>
                      <a:pt x="5" y="943"/>
                      <a:pt x="5" y="943"/>
                      <a:pt x="5" y="943"/>
                    </a:cubicBezTo>
                    <a:cubicBezTo>
                      <a:pt x="2" y="945"/>
                      <a:pt x="2" y="945"/>
                      <a:pt x="2" y="945"/>
                    </a:cubicBezTo>
                    <a:cubicBezTo>
                      <a:pt x="2" y="945"/>
                      <a:pt x="2" y="946"/>
                      <a:pt x="2" y="946"/>
                    </a:cubicBezTo>
                    <a:cubicBezTo>
                      <a:pt x="2" y="947"/>
                      <a:pt x="2" y="947"/>
                      <a:pt x="2" y="948"/>
                    </a:cubicBezTo>
                    <a:cubicBezTo>
                      <a:pt x="6" y="950"/>
                      <a:pt x="6" y="950"/>
                      <a:pt x="6" y="950"/>
                    </a:cubicBezTo>
                    <a:cubicBezTo>
                      <a:pt x="2" y="953"/>
                      <a:pt x="2" y="953"/>
                      <a:pt x="2" y="953"/>
                    </a:cubicBezTo>
                    <a:cubicBezTo>
                      <a:pt x="2" y="953"/>
                      <a:pt x="2" y="954"/>
                      <a:pt x="2" y="954"/>
                    </a:cubicBezTo>
                    <a:cubicBezTo>
                      <a:pt x="2" y="955"/>
                      <a:pt x="2" y="955"/>
                      <a:pt x="3" y="955"/>
                    </a:cubicBezTo>
                    <a:cubicBezTo>
                      <a:pt x="5" y="957"/>
                      <a:pt x="5" y="957"/>
                      <a:pt x="5" y="957"/>
                    </a:cubicBezTo>
                    <a:cubicBezTo>
                      <a:pt x="2" y="960"/>
                      <a:pt x="2" y="960"/>
                      <a:pt x="2" y="960"/>
                    </a:cubicBezTo>
                    <a:cubicBezTo>
                      <a:pt x="2" y="961"/>
                      <a:pt x="1" y="961"/>
                      <a:pt x="2" y="962"/>
                    </a:cubicBezTo>
                    <a:cubicBezTo>
                      <a:pt x="2" y="962"/>
                      <a:pt x="2" y="962"/>
                      <a:pt x="2" y="963"/>
                    </a:cubicBezTo>
                    <a:cubicBezTo>
                      <a:pt x="5" y="965"/>
                      <a:pt x="5" y="965"/>
                      <a:pt x="5" y="965"/>
                    </a:cubicBezTo>
                    <a:cubicBezTo>
                      <a:pt x="3" y="967"/>
                      <a:pt x="3" y="967"/>
                      <a:pt x="3" y="967"/>
                    </a:cubicBezTo>
                    <a:cubicBezTo>
                      <a:pt x="3" y="967"/>
                      <a:pt x="2" y="968"/>
                      <a:pt x="2" y="968"/>
                    </a:cubicBezTo>
                    <a:cubicBezTo>
                      <a:pt x="2" y="969"/>
                      <a:pt x="3" y="969"/>
                      <a:pt x="3" y="969"/>
                    </a:cubicBezTo>
                    <a:cubicBezTo>
                      <a:pt x="6" y="971"/>
                      <a:pt x="6" y="971"/>
                      <a:pt x="6" y="971"/>
                    </a:cubicBezTo>
                    <a:cubicBezTo>
                      <a:pt x="3" y="974"/>
                      <a:pt x="3" y="974"/>
                      <a:pt x="3" y="974"/>
                    </a:cubicBezTo>
                    <a:cubicBezTo>
                      <a:pt x="2" y="974"/>
                      <a:pt x="2" y="975"/>
                      <a:pt x="2" y="975"/>
                    </a:cubicBezTo>
                    <a:cubicBezTo>
                      <a:pt x="2" y="976"/>
                      <a:pt x="2" y="976"/>
                      <a:pt x="3" y="976"/>
                    </a:cubicBezTo>
                    <a:cubicBezTo>
                      <a:pt x="6" y="978"/>
                      <a:pt x="6" y="978"/>
                      <a:pt x="6" y="978"/>
                    </a:cubicBezTo>
                    <a:cubicBezTo>
                      <a:pt x="2" y="980"/>
                      <a:pt x="2" y="980"/>
                      <a:pt x="2" y="980"/>
                    </a:cubicBezTo>
                    <a:cubicBezTo>
                      <a:pt x="2" y="980"/>
                      <a:pt x="2" y="981"/>
                      <a:pt x="2" y="981"/>
                    </a:cubicBezTo>
                    <a:cubicBezTo>
                      <a:pt x="2" y="982"/>
                      <a:pt x="2" y="982"/>
                      <a:pt x="2" y="983"/>
                    </a:cubicBezTo>
                    <a:cubicBezTo>
                      <a:pt x="5" y="985"/>
                      <a:pt x="5" y="985"/>
                      <a:pt x="5" y="985"/>
                    </a:cubicBezTo>
                    <a:cubicBezTo>
                      <a:pt x="2" y="987"/>
                      <a:pt x="2" y="987"/>
                      <a:pt x="2" y="987"/>
                    </a:cubicBezTo>
                    <a:cubicBezTo>
                      <a:pt x="1" y="987"/>
                      <a:pt x="1" y="988"/>
                      <a:pt x="1" y="988"/>
                    </a:cubicBezTo>
                    <a:cubicBezTo>
                      <a:pt x="1" y="989"/>
                      <a:pt x="1" y="989"/>
                      <a:pt x="2" y="990"/>
                    </a:cubicBezTo>
                    <a:cubicBezTo>
                      <a:pt x="5" y="991"/>
                      <a:pt x="5" y="991"/>
                      <a:pt x="5" y="991"/>
                    </a:cubicBezTo>
                    <a:cubicBezTo>
                      <a:pt x="2" y="995"/>
                      <a:pt x="2" y="995"/>
                      <a:pt x="2" y="995"/>
                    </a:cubicBezTo>
                    <a:cubicBezTo>
                      <a:pt x="2" y="996"/>
                      <a:pt x="2" y="996"/>
                      <a:pt x="2" y="996"/>
                    </a:cubicBezTo>
                    <a:cubicBezTo>
                      <a:pt x="2" y="997"/>
                      <a:pt x="2" y="997"/>
                      <a:pt x="3" y="997"/>
                    </a:cubicBezTo>
                    <a:cubicBezTo>
                      <a:pt x="5" y="999"/>
                      <a:pt x="5" y="999"/>
                      <a:pt x="5" y="999"/>
                    </a:cubicBezTo>
                    <a:cubicBezTo>
                      <a:pt x="3" y="999"/>
                      <a:pt x="3" y="999"/>
                      <a:pt x="3" y="999"/>
                    </a:cubicBezTo>
                    <a:cubicBezTo>
                      <a:pt x="2" y="999"/>
                      <a:pt x="1" y="1000"/>
                      <a:pt x="1" y="1000"/>
                    </a:cubicBezTo>
                    <a:cubicBezTo>
                      <a:pt x="1" y="1001"/>
                      <a:pt x="2" y="1002"/>
                      <a:pt x="2" y="1002"/>
                    </a:cubicBezTo>
                    <a:cubicBezTo>
                      <a:pt x="4" y="1003"/>
                      <a:pt x="4" y="1003"/>
                      <a:pt x="4" y="1003"/>
                    </a:cubicBezTo>
                    <a:cubicBezTo>
                      <a:pt x="2" y="1005"/>
                      <a:pt x="2" y="1005"/>
                      <a:pt x="2" y="1005"/>
                    </a:cubicBezTo>
                    <a:cubicBezTo>
                      <a:pt x="1" y="1005"/>
                      <a:pt x="1" y="1006"/>
                      <a:pt x="1" y="1006"/>
                    </a:cubicBezTo>
                    <a:cubicBezTo>
                      <a:pt x="1" y="1007"/>
                      <a:pt x="2" y="1007"/>
                      <a:pt x="2" y="1008"/>
                    </a:cubicBezTo>
                    <a:cubicBezTo>
                      <a:pt x="4" y="1009"/>
                      <a:pt x="4" y="1009"/>
                      <a:pt x="4" y="1009"/>
                    </a:cubicBezTo>
                    <a:cubicBezTo>
                      <a:pt x="1" y="1011"/>
                      <a:pt x="1" y="1011"/>
                      <a:pt x="1" y="1011"/>
                    </a:cubicBezTo>
                    <a:cubicBezTo>
                      <a:pt x="1" y="1011"/>
                      <a:pt x="0" y="1011"/>
                      <a:pt x="0" y="1012"/>
                    </a:cubicBezTo>
                    <a:cubicBezTo>
                      <a:pt x="0" y="1012"/>
                      <a:pt x="1" y="1013"/>
                      <a:pt x="1" y="1013"/>
                    </a:cubicBezTo>
                    <a:cubicBezTo>
                      <a:pt x="5" y="1016"/>
                      <a:pt x="5" y="1016"/>
                      <a:pt x="5" y="1016"/>
                    </a:cubicBezTo>
                    <a:cubicBezTo>
                      <a:pt x="3" y="1019"/>
                      <a:pt x="3" y="1019"/>
                      <a:pt x="3" y="1019"/>
                    </a:cubicBezTo>
                    <a:cubicBezTo>
                      <a:pt x="2" y="1019"/>
                      <a:pt x="2" y="1019"/>
                      <a:pt x="2" y="1020"/>
                    </a:cubicBezTo>
                    <a:cubicBezTo>
                      <a:pt x="2" y="1020"/>
                      <a:pt x="3" y="1021"/>
                      <a:pt x="3" y="1021"/>
                    </a:cubicBezTo>
                    <a:cubicBezTo>
                      <a:pt x="5" y="1022"/>
                      <a:pt x="5" y="1022"/>
                      <a:pt x="5" y="1022"/>
                    </a:cubicBezTo>
                    <a:cubicBezTo>
                      <a:pt x="2" y="1024"/>
                      <a:pt x="2" y="1024"/>
                      <a:pt x="2" y="1024"/>
                    </a:cubicBezTo>
                    <a:cubicBezTo>
                      <a:pt x="2" y="1024"/>
                      <a:pt x="2" y="1025"/>
                      <a:pt x="2" y="1025"/>
                    </a:cubicBezTo>
                    <a:cubicBezTo>
                      <a:pt x="2" y="1026"/>
                      <a:pt x="2" y="1026"/>
                      <a:pt x="3" y="1026"/>
                    </a:cubicBezTo>
                    <a:cubicBezTo>
                      <a:pt x="6" y="1028"/>
                      <a:pt x="6" y="1028"/>
                      <a:pt x="6" y="1028"/>
                    </a:cubicBezTo>
                    <a:cubicBezTo>
                      <a:pt x="3" y="1029"/>
                      <a:pt x="3" y="1029"/>
                      <a:pt x="3" y="1029"/>
                    </a:cubicBezTo>
                    <a:cubicBezTo>
                      <a:pt x="2" y="1030"/>
                      <a:pt x="2" y="1030"/>
                      <a:pt x="2" y="1031"/>
                    </a:cubicBezTo>
                    <a:cubicBezTo>
                      <a:pt x="2" y="1031"/>
                      <a:pt x="2" y="1032"/>
                      <a:pt x="2" y="1032"/>
                    </a:cubicBezTo>
                    <a:cubicBezTo>
                      <a:pt x="12" y="1038"/>
                      <a:pt x="12" y="1038"/>
                      <a:pt x="12" y="1038"/>
                    </a:cubicBezTo>
                    <a:cubicBezTo>
                      <a:pt x="12" y="1038"/>
                      <a:pt x="13" y="1038"/>
                      <a:pt x="14" y="1037"/>
                    </a:cubicBezTo>
                    <a:cubicBezTo>
                      <a:pt x="14" y="1037"/>
                      <a:pt x="14" y="1036"/>
                      <a:pt x="13" y="1035"/>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4" name="Freeform 1216"/>
              <p:cNvSpPr>
                <a:spLocks/>
              </p:cNvSpPr>
              <p:nvPr/>
            </p:nvSpPr>
            <p:spPr bwMode="auto">
              <a:xfrm>
                <a:off x="4085081" y="316378"/>
                <a:ext cx="109456" cy="2301801"/>
              </a:xfrm>
              <a:custGeom>
                <a:avLst/>
                <a:gdLst>
                  <a:gd name="T0" fmla="*/ 1 w 50"/>
                  <a:gd name="T1" fmla="*/ 1036 h 1051"/>
                  <a:gd name="T2" fmla="*/ 44 w 50"/>
                  <a:gd name="T3" fmla="*/ 1033 h 1051"/>
                  <a:gd name="T4" fmla="*/ 48 w 50"/>
                  <a:gd name="T5" fmla="*/ 997 h 1051"/>
                  <a:gd name="T6" fmla="*/ 48 w 50"/>
                  <a:gd name="T7" fmla="*/ 964 h 1051"/>
                  <a:gd name="T8" fmla="*/ 46 w 50"/>
                  <a:gd name="T9" fmla="*/ 927 h 1051"/>
                  <a:gd name="T10" fmla="*/ 47 w 50"/>
                  <a:gd name="T11" fmla="*/ 888 h 1051"/>
                  <a:gd name="T12" fmla="*/ 49 w 50"/>
                  <a:gd name="T13" fmla="*/ 850 h 1051"/>
                  <a:gd name="T14" fmla="*/ 48 w 50"/>
                  <a:gd name="T15" fmla="*/ 811 h 1051"/>
                  <a:gd name="T16" fmla="*/ 46 w 50"/>
                  <a:gd name="T17" fmla="*/ 780 h 1051"/>
                  <a:gd name="T18" fmla="*/ 48 w 50"/>
                  <a:gd name="T19" fmla="*/ 749 h 1051"/>
                  <a:gd name="T20" fmla="*/ 48 w 50"/>
                  <a:gd name="T21" fmla="*/ 712 h 1051"/>
                  <a:gd name="T22" fmla="*/ 49 w 50"/>
                  <a:gd name="T23" fmla="*/ 675 h 1051"/>
                  <a:gd name="T24" fmla="*/ 45 w 50"/>
                  <a:gd name="T25" fmla="*/ 637 h 1051"/>
                  <a:gd name="T26" fmla="*/ 48 w 50"/>
                  <a:gd name="T27" fmla="*/ 599 h 1051"/>
                  <a:gd name="T28" fmla="*/ 48 w 50"/>
                  <a:gd name="T29" fmla="*/ 564 h 1051"/>
                  <a:gd name="T30" fmla="*/ 48 w 50"/>
                  <a:gd name="T31" fmla="*/ 531 h 1051"/>
                  <a:gd name="T32" fmla="*/ 46 w 50"/>
                  <a:gd name="T33" fmla="*/ 496 h 1051"/>
                  <a:gd name="T34" fmla="*/ 45 w 50"/>
                  <a:gd name="T35" fmla="*/ 455 h 1051"/>
                  <a:gd name="T36" fmla="*/ 49 w 50"/>
                  <a:gd name="T37" fmla="*/ 420 h 1051"/>
                  <a:gd name="T38" fmla="*/ 49 w 50"/>
                  <a:gd name="T39" fmla="*/ 388 h 1051"/>
                  <a:gd name="T40" fmla="*/ 47 w 50"/>
                  <a:gd name="T41" fmla="*/ 355 h 1051"/>
                  <a:gd name="T42" fmla="*/ 46 w 50"/>
                  <a:gd name="T43" fmla="*/ 321 h 1051"/>
                  <a:gd name="T44" fmla="*/ 45 w 50"/>
                  <a:gd name="T45" fmla="*/ 281 h 1051"/>
                  <a:gd name="T46" fmla="*/ 44 w 50"/>
                  <a:gd name="T47" fmla="*/ 243 h 1051"/>
                  <a:gd name="T48" fmla="*/ 48 w 50"/>
                  <a:gd name="T49" fmla="*/ 208 h 1051"/>
                  <a:gd name="T50" fmla="*/ 49 w 50"/>
                  <a:gd name="T51" fmla="*/ 172 h 1051"/>
                  <a:gd name="T52" fmla="*/ 49 w 50"/>
                  <a:gd name="T53" fmla="*/ 136 h 1051"/>
                  <a:gd name="T54" fmla="*/ 48 w 50"/>
                  <a:gd name="T55" fmla="*/ 102 h 1051"/>
                  <a:gd name="T56" fmla="*/ 46 w 50"/>
                  <a:gd name="T57" fmla="*/ 68 h 1051"/>
                  <a:gd name="T58" fmla="*/ 48 w 50"/>
                  <a:gd name="T59" fmla="*/ 34 h 1051"/>
                  <a:gd name="T60" fmla="*/ 26 w 50"/>
                  <a:gd name="T61" fmla="*/ 1 h 1051"/>
                  <a:gd name="T62" fmla="*/ 43 w 50"/>
                  <a:gd name="T63" fmla="*/ 14 h 1051"/>
                  <a:gd name="T64" fmla="*/ 41 w 50"/>
                  <a:gd name="T65" fmla="*/ 30 h 1051"/>
                  <a:gd name="T66" fmla="*/ 44 w 50"/>
                  <a:gd name="T67" fmla="*/ 66 h 1051"/>
                  <a:gd name="T68" fmla="*/ 42 w 50"/>
                  <a:gd name="T69" fmla="*/ 99 h 1051"/>
                  <a:gd name="T70" fmla="*/ 41 w 50"/>
                  <a:gd name="T71" fmla="*/ 133 h 1051"/>
                  <a:gd name="T72" fmla="*/ 42 w 50"/>
                  <a:gd name="T73" fmla="*/ 169 h 1051"/>
                  <a:gd name="T74" fmla="*/ 41 w 50"/>
                  <a:gd name="T75" fmla="*/ 204 h 1051"/>
                  <a:gd name="T76" fmla="*/ 44 w 50"/>
                  <a:gd name="T77" fmla="*/ 239 h 1051"/>
                  <a:gd name="T78" fmla="*/ 44 w 50"/>
                  <a:gd name="T79" fmla="*/ 278 h 1051"/>
                  <a:gd name="T80" fmla="*/ 44 w 50"/>
                  <a:gd name="T81" fmla="*/ 318 h 1051"/>
                  <a:gd name="T82" fmla="*/ 40 w 50"/>
                  <a:gd name="T83" fmla="*/ 352 h 1051"/>
                  <a:gd name="T84" fmla="*/ 41 w 50"/>
                  <a:gd name="T85" fmla="*/ 385 h 1051"/>
                  <a:gd name="T86" fmla="*/ 42 w 50"/>
                  <a:gd name="T87" fmla="*/ 417 h 1051"/>
                  <a:gd name="T88" fmla="*/ 45 w 50"/>
                  <a:gd name="T89" fmla="*/ 452 h 1051"/>
                  <a:gd name="T90" fmla="*/ 44 w 50"/>
                  <a:gd name="T91" fmla="*/ 493 h 1051"/>
                  <a:gd name="T92" fmla="*/ 42 w 50"/>
                  <a:gd name="T93" fmla="*/ 528 h 1051"/>
                  <a:gd name="T94" fmla="*/ 40 w 50"/>
                  <a:gd name="T95" fmla="*/ 562 h 1051"/>
                  <a:gd name="T96" fmla="*/ 42 w 50"/>
                  <a:gd name="T97" fmla="*/ 596 h 1051"/>
                  <a:gd name="T98" fmla="*/ 45 w 50"/>
                  <a:gd name="T99" fmla="*/ 634 h 1051"/>
                  <a:gd name="T100" fmla="*/ 42 w 50"/>
                  <a:gd name="T101" fmla="*/ 672 h 1051"/>
                  <a:gd name="T102" fmla="*/ 42 w 50"/>
                  <a:gd name="T103" fmla="*/ 710 h 1051"/>
                  <a:gd name="T104" fmla="*/ 41 w 50"/>
                  <a:gd name="T105" fmla="*/ 745 h 1051"/>
                  <a:gd name="T106" fmla="*/ 45 w 50"/>
                  <a:gd name="T107" fmla="*/ 777 h 1051"/>
                  <a:gd name="T108" fmla="*/ 42 w 50"/>
                  <a:gd name="T109" fmla="*/ 809 h 1051"/>
                  <a:gd name="T110" fmla="*/ 41 w 50"/>
                  <a:gd name="T111" fmla="*/ 847 h 1051"/>
                  <a:gd name="T112" fmla="*/ 42 w 50"/>
                  <a:gd name="T113" fmla="*/ 886 h 1051"/>
                  <a:gd name="T114" fmla="*/ 44 w 50"/>
                  <a:gd name="T115" fmla="*/ 923 h 1051"/>
                  <a:gd name="T116" fmla="*/ 41 w 50"/>
                  <a:gd name="T117" fmla="*/ 961 h 1051"/>
                  <a:gd name="T118" fmla="*/ 41 w 50"/>
                  <a:gd name="T119" fmla="*/ 994 h 1051"/>
                  <a:gd name="T120" fmla="*/ 40 w 50"/>
                  <a:gd name="T121" fmla="*/ 1032 h 1051"/>
                  <a:gd name="T122" fmla="*/ 32 w 50"/>
                  <a:gd name="T123" fmla="*/ 1047 h 1051"/>
                  <a:gd name="T124" fmla="*/ 2 w 50"/>
                  <a:gd name="T125" fmla="*/ 1033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1051">
                    <a:moveTo>
                      <a:pt x="18" y="1048"/>
                    </a:moveTo>
                    <a:cubicBezTo>
                      <a:pt x="8" y="1042"/>
                      <a:pt x="8" y="1042"/>
                      <a:pt x="8" y="1042"/>
                    </a:cubicBezTo>
                    <a:cubicBezTo>
                      <a:pt x="7" y="1043"/>
                      <a:pt x="7" y="1043"/>
                      <a:pt x="7" y="1043"/>
                    </a:cubicBezTo>
                    <a:cubicBezTo>
                      <a:pt x="7" y="1044"/>
                      <a:pt x="7" y="1044"/>
                      <a:pt x="7" y="1044"/>
                    </a:cubicBezTo>
                    <a:cubicBezTo>
                      <a:pt x="25" y="1051"/>
                      <a:pt x="25" y="1051"/>
                      <a:pt x="25" y="1051"/>
                    </a:cubicBezTo>
                    <a:cubicBezTo>
                      <a:pt x="26" y="1051"/>
                      <a:pt x="27" y="1051"/>
                      <a:pt x="27" y="1050"/>
                    </a:cubicBezTo>
                    <a:cubicBezTo>
                      <a:pt x="28" y="1049"/>
                      <a:pt x="27" y="1048"/>
                      <a:pt x="27" y="1048"/>
                    </a:cubicBezTo>
                    <a:cubicBezTo>
                      <a:pt x="3" y="1033"/>
                      <a:pt x="3" y="1033"/>
                      <a:pt x="3" y="1033"/>
                    </a:cubicBezTo>
                    <a:cubicBezTo>
                      <a:pt x="2" y="1034"/>
                      <a:pt x="2" y="1034"/>
                      <a:pt x="2" y="1034"/>
                    </a:cubicBezTo>
                    <a:cubicBezTo>
                      <a:pt x="2" y="1036"/>
                      <a:pt x="2" y="1036"/>
                      <a:pt x="2" y="1036"/>
                    </a:cubicBezTo>
                    <a:cubicBezTo>
                      <a:pt x="2" y="1034"/>
                      <a:pt x="2" y="1034"/>
                      <a:pt x="2" y="1034"/>
                    </a:cubicBezTo>
                    <a:cubicBezTo>
                      <a:pt x="1" y="1036"/>
                      <a:pt x="1" y="1036"/>
                      <a:pt x="1" y="1036"/>
                    </a:cubicBezTo>
                    <a:cubicBezTo>
                      <a:pt x="2" y="1036"/>
                      <a:pt x="2" y="1036"/>
                      <a:pt x="2" y="1036"/>
                    </a:cubicBezTo>
                    <a:cubicBezTo>
                      <a:pt x="2" y="1034"/>
                      <a:pt x="2" y="1034"/>
                      <a:pt x="2" y="1034"/>
                    </a:cubicBezTo>
                    <a:cubicBezTo>
                      <a:pt x="1" y="1036"/>
                      <a:pt x="1" y="1036"/>
                      <a:pt x="1" y="1036"/>
                    </a:cubicBezTo>
                    <a:cubicBezTo>
                      <a:pt x="2" y="1034"/>
                      <a:pt x="2" y="1034"/>
                      <a:pt x="2" y="1034"/>
                    </a:cubicBezTo>
                    <a:cubicBezTo>
                      <a:pt x="1" y="1036"/>
                      <a:pt x="1" y="1036"/>
                      <a:pt x="1" y="1036"/>
                    </a:cubicBezTo>
                    <a:cubicBezTo>
                      <a:pt x="1" y="1036"/>
                      <a:pt x="1" y="1036"/>
                      <a:pt x="1" y="1036"/>
                    </a:cubicBezTo>
                    <a:cubicBezTo>
                      <a:pt x="2" y="1034"/>
                      <a:pt x="2" y="1034"/>
                      <a:pt x="2" y="1034"/>
                    </a:cubicBezTo>
                    <a:cubicBezTo>
                      <a:pt x="1" y="1036"/>
                      <a:pt x="1" y="1036"/>
                      <a:pt x="1" y="1036"/>
                    </a:cubicBezTo>
                    <a:cubicBezTo>
                      <a:pt x="1" y="1035"/>
                      <a:pt x="1" y="1035"/>
                      <a:pt x="1" y="1035"/>
                    </a:cubicBezTo>
                    <a:cubicBezTo>
                      <a:pt x="1" y="1036"/>
                      <a:pt x="1" y="1036"/>
                      <a:pt x="1" y="1036"/>
                    </a:cubicBezTo>
                    <a:cubicBezTo>
                      <a:pt x="1" y="1036"/>
                      <a:pt x="1" y="1036"/>
                      <a:pt x="1" y="1036"/>
                    </a:cubicBezTo>
                    <a:cubicBezTo>
                      <a:pt x="1" y="1035"/>
                      <a:pt x="1" y="1035"/>
                      <a:pt x="1" y="1035"/>
                    </a:cubicBezTo>
                    <a:cubicBezTo>
                      <a:pt x="1" y="1036"/>
                      <a:pt x="1" y="1036"/>
                      <a:pt x="1" y="1036"/>
                    </a:cubicBezTo>
                    <a:cubicBezTo>
                      <a:pt x="2" y="1036"/>
                      <a:pt x="9" y="1039"/>
                      <a:pt x="16" y="1043"/>
                    </a:cubicBezTo>
                    <a:cubicBezTo>
                      <a:pt x="20" y="1044"/>
                      <a:pt x="23" y="1046"/>
                      <a:pt x="26" y="1047"/>
                    </a:cubicBezTo>
                    <a:cubicBezTo>
                      <a:pt x="28" y="1048"/>
                      <a:pt x="29" y="1048"/>
                      <a:pt x="30" y="1049"/>
                    </a:cubicBezTo>
                    <a:cubicBezTo>
                      <a:pt x="30" y="1049"/>
                      <a:pt x="31" y="1049"/>
                      <a:pt x="31" y="1049"/>
                    </a:cubicBezTo>
                    <a:cubicBezTo>
                      <a:pt x="32" y="1049"/>
                      <a:pt x="32" y="1050"/>
                      <a:pt x="32" y="1050"/>
                    </a:cubicBezTo>
                    <a:cubicBezTo>
                      <a:pt x="33" y="1049"/>
                      <a:pt x="33" y="1049"/>
                      <a:pt x="33" y="1049"/>
                    </a:cubicBezTo>
                    <a:cubicBezTo>
                      <a:pt x="33" y="1049"/>
                      <a:pt x="33" y="1049"/>
                      <a:pt x="34" y="1049"/>
                    </a:cubicBezTo>
                    <a:cubicBezTo>
                      <a:pt x="34" y="1048"/>
                      <a:pt x="34" y="1048"/>
                      <a:pt x="34" y="1048"/>
                    </a:cubicBezTo>
                    <a:cubicBezTo>
                      <a:pt x="34" y="1047"/>
                      <a:pt x="33" y="1047"/>
                      <a:pt x="33" y="1047"/>
                    </a:cubicBezTo>
                    <a:cubicBezTo>
                      <a:pt x="31" y="1046"/>
                      <a:pt x="31" y="1046"/>
                      <a:pt x="31" y="1046"/>
                    </a:cubicBezTo>
                    <a:cubicBezTo>
                      <a:pt x="36" y="1046"/>
                      <a:pt x="36" y="1046"/>
                      <a:pt x="36" y="1046"/>
                    </a:cubicBezTo>
                    <a:cubicBezTo>
                      <a:pt x="37" y="1046"/>
                      <a:pt x="38" y="1046"/>
                      <a:pt x="38" y="1045"/>
                    </a:cubicBezTo>
                    <a:cubicBezTo>
                      <a:pt x="38" y="1044"/>
                      <a:pt x="38" y="1044"/>
                      <a:pt x="37" y="1043"/>
                    </a:cubicBezTo>
                    <a:cubicBezTo>
                      <a:pt x="36" y="1042"/>
                      <a:pt x="36" y="1042"/>
                      <a:pt x="36" y="1042"/>
                    </a:cubicBezTo>
                    <a:cubicBezTo>
                      <a:pt x="41" y="1042"/>
                      <a:pt x="41" y="1042"/>
                      <a:pt x="41" y="1042"/>
                    </a:cubicBezTo>
                    <a:cubicBezTo>
                      <a:pt x="42" y="1041"/>
                      <a:pt x="42" y="1041"/>
                      <a:pt x="42" y="1040"/>
                    </a:cubicBezTo>
                    <a:cubicBezTo>
                      <a:pt x="42" y="1040"/>
                      <a:pt x="42" y="1039"/>
                      <a:pt x="41" y="1039"/>
                    </a:cubicBezTo>
                    <a:cubicBezTo>
                      <a:pt x="41" y="1038"/>
                      <a:pt x="41" y="1038"/>
                      <a:pt x="41" y="1038"/>
                    </a:cubicBezTo>
                    <a:cubicBezTo>
                      <a:pt x="45" y="1036"/>
                      <a:pt x="45" y="1036"/>
                      <a:pt x="45" y="1036"/>
                    </a:cubicBezTo>
                    <a:cubicBezTo>
                      <a:pt x="45" y="1036"/>
                      <a:pt x="45" y="1035"/>
                      <a:pt x="45" y="1035"/>
                    </a:cubicBezTo>
                    <a:cubicBezTo>
                      <a:pt x="45" y="1034"/>
                      <a:pt x="45" y="1034"/>
                      <a:pt x="44" y="1033"/>
                    </a:cubicBezTo>
                    <a:cubicBezTo>
                      <a:pt x="44" y="1033"/>
                      <a:pt x="44" y="1033"/>
                      <a:pt x="44" y="1033"/>
                    </a:cubicBezTo>
                    <a:cubicBezTo>
                      <a:pt x="48" y="1031"/>
                      <a:pt x="48" y="1031"/>
                      <a:pt x="48" y="1031"/>
                    </a:cubicBezTo>
                    <a:cubicBezTo>
                      <a:pt x="49" y="1031"/>
                      <a:pt x="49" y="1030"/>
                      <a:pt x="49" y="1030"/>
                    </a:cubicBezTo>
                    <a:cubicBezTo>
                      <a:pt x="49" y="1029"/>
                      <a:pt x="49" y="1029"/>
                      <a:pt x="48" y="1028"/>
                    </a:cubicBezTo>
                    <a:cubicBezTo>
                      <a:pt x="45" y="1026"/>
                      <a:pt x="45" y="1026"/>
                      <a:pt x="45" y="1026"/>
                    </a:cubicBezTo>
                    <a:cubicBezTo>
                      <a:pt x="48" y="1024"/>
                      <a:pt x="48" y="1024"/>
                      <a:pt x="48" y="1024"/>
                    </a:cubicBezTo>
                    <a:cubicBezTo>
                      <a:pt x="48" y="1023"/>
                      <a:pt x="48" y="1023"/>
                      <a:pt x="48" y="1022"/>
                    </a:cubicBezTo>
                    <a:cubicBezTo>
                      <a:pt x="48" y="1022"/>
                      <a:pt x="48" y="1021"/>
                      <a:pt x="47" y="1021"/>
                    </a:cubicBezTo>
                    <a:cubicBezTo>
                      <a:pt x="45" y="1020"/>
                      <a:pt x="45" y="1020"/>
                      <a:pt x="45" y="1020"/>
                    </a:cubicBezTo>
                    <a:cubicBezTo>
                      <a:pt x="48" y="1018"/>
                      <a:pt x="48" y="1018"/>
                      <a:pt x="48" y="1018"/>
                    </a:cubicBezTo>
                    <a:cubicBezTo>
                      <a:pt x="48" y="1017"/>
                      <a:pt x="49" y="1017"/>
                      <a:pt x="49" y="1016"/>
                    </a:cubicBezTo>
                    <a:cubicBezTo>
                      <a:pt x="49" y="1016"/>
                      <a:pt x="48" y="1015"/>
                      <a:pt x="48" y="1015"/>
                    </a:cubicBezTo>
                    <a:cubicBezTo>
                      <a:pt x="46" y="1014"/>
                      <a:pt x="46" y="1014"/>
                      <a:pt x="46" y="1014"/>
                    </a:cubicBezTo>
                    <a:cubicBezTo>
                      <a:pt x="48" y="1013"/>
                      <a:pt x="48" y="1013"/>
                      <a:pt x="48" y="1013"/>
                    </a:cubicBezTo>
                    <a:cubicBezTo>
                      <a:pt x="49" y="1013"/>
                      <a:pt x="49" y="1013"/>
                      <a:pt x="49" y="1012"/>
                    </a:cubicBezTo>
                    <a:cubicBezTo>
                      <a:pt x="50" y="1012"/>
                      <a:pt x="49" y="1011"/>
                      <a:pt x="49" y="1011"/>
                    </a:cubicBezTo>
                    <a:cubicBezTo>
                      <a:pt x="44" y="1008"/>
                      <a:pt x="44" y="1008"/>
                      <a:pt x="44" y="1008"/>
                    </a:cubicBezTo>
                    <a:cubicBezTo>
                      <a:pt x="48" y="1005"/>
                      <a:pt x="48" y="1005"/>
                      <a:pt x="48" y="1005"/>
                    </a:cubicBezTo>
                    <a:cubicBezTo>
                      <a:pt x="49" y="1005"/>
                      <a:pt x="49" y="1004"/>
                      <a:pt x="49" y="1004"/>
                    </a:cubicBezTo>
                    <a:cubicBezTo>
                      <a:pt x="49" y="1003"/>
                      <a:pt x="49" y="1003"/>
                      <a:pt x="48" y="1003"/>
                    </a:cubicBezTo>
                    <a:cubicBezTo>
                      <a:pt x="45" y="1001"/>
                      <a:pt x="45" y="1001"/>
                      <a:pt x="45" y="1001"/>
                    </a:cubicBezTo>
                    <a:cubicBezTo>
                      <a:pt x="48" y="998"/>
                      <a:pt x="48" y="998"/>
                      <a:pt x="48" y="998"/>
                    </a:cubicBezTo>
                    <a:cubicBezTo>
                      <a:pt x="48" y="998"/>
                      <a:pt x="48" y="997"/>
                      <a:pt x="48" y="997"/>
                    </a:cubicBezTo>
                    <a:cubicBezTo>
                      <a:pt x="48" y="996"/>
                      <a:pt x="48" y="996"/>
                      <a:pt x="47" y="996"/>
                    </a:cubicBezTo>
                    <a:cubicBezTo>
                      <a:pt x="45" y="994"/>
                      <a:pt x="45" y="994"/>
                      <a:pt x="45" y="994"/>
                    </a:cubicBezTo>
                    <a:cubicBezTo>
                      <a:pt x="47" y="992"/>
                      <a:pt x="47" y="992"/>
                      <a:pt x="47" y="992"/>
                    </a:cubicBezTo>
                    <a:cubicBezTo>
                      <a:pt x="48" y="992"/>
                      <a:pt x="48" y="991"/>
                      <a:pt x="48" y="991"/>
                    </a:cubicBezTo>
                    <a:cubicBezTo>
                      <a:pt x="48" y="990"/>
                      <a:pt x="48" y="990"/>
                      <a:pt x="47" y="990"/>
                    </a:cubicBezTo>
                    <a:cubicBezTo>
                      <a:pt x="46" y="989"/>
                      <a:pt x="46" y="989"/>
                      <a:pt x="46" y="989"/>
                    </a:cubicBezTo>
                    <a:cubicBezTo>
                      <a:pt x="49" y="988"/>
                      <a:pt x="49" y="988"/>
                      <a:pt x="49" y="988"/>
                    </a:cubicBezTo>
                    <a:cubicBezTo>
                      <a:pt x="49" y="988"/>
                      <a:pt x="50" y="987"/>
                      <a:pt x="50" y="987"/>
                    </a:cubicBezTo>
                    <a:cubicBezTo>
                      <a:pt x="50" y="986"/>
                      <a:pt x="50" y="986"/>
                      <a:pt x="49" y="985"/>
                    </a:cubicBezTo>
                    <a:cubicBezTo>
                      <a:pt x="45" y="983"/>
                      <a:pt x="45" y="983"/>
                      <a:pt x="45" y="983"/>
                    </a:cubicBezTo>
                    <a:cubicBezTo>
                      <a:pt x="48" y="981"/>
                      <a:pt x="48" y="981"/>
                      <a:pt x="48" y="981"/>
                    </a:cubicBezTo>
                    <a:cubicBezTo>
                      <a:pt x="49" y="981"/>
                      <a:pt x="49" y="980"/>
                      <a:pt x="49" y="980"/>
                    </a:cubicBezTo>
                    <a:cubicBezTo>
                      <a:pt x="49" y="979"/>
                      <a:pt x="49" y="979"/>
                      <a:pt x="48" y="978"/>
                    </a:cubicBezTo>
                    <a:cubicBezTo>
                      <a:pt x="46" y="977"/>
                      <a:pt x="46" y="977"/>
                      <a:pt x="46" y="977"/>
                    </a:cubicBezTo>
                    <a:cubicBezTo>
                      <a:pt x="49" y="976"/>
                      <a:pt x="49" y="976"/>
                      <a:pt x="49" y="976"/>
                    </a:cubicBezTo>
                    <a:cubicBezTo>
                      <a:pt x="49" y="976"/>
                      <a:pt x="50" y="976"/>
                      <a:pt x="50" y="975"/>
                    </a:cubicBezTo>
                    <a:cubicBezTo>
                      <a:pt x="50" y="975"/>
                      <a:pt x="49" y="974"/>
                      <a:pt x="49" y="974"/>
                    </a:cubicBezTo>
                    <a:cubicBezTo>
                      <a:pt x="44" y="971"/>
                      <a:pt x="44" y="971"/>
                      <a:pt x="44" y="971"/>
                    </a:cubicBezTo>
                    <a:cubicBezTo>
                      <a:pt x="47" y="968"/>
                      <a:pt x="47" y="968"/>
                      <a:pt x="47" y="968"/>
                    </a:cubicBezTo>
                    <a:cubicBezTo>
                      <a:pt x="47" y="968"/>
                      <a:pt x="48" y="967"/>
                      <a:pt x="48" y="967"/>
                    </a:cubicBezTo>
                    <a:cubicBezTo>
                      <a:pt x="47" y="967"/>
                      <a:pt x="47" y="966"/>
                      <a:pt x="47" y="966"/>
                    </a:cubicBezTo>
                    <a:cubicBezTo>
                      <a:pt x="46" y="965"/>
                      <a:pt x="46" y="965"/>
                      <a:pt x="46" y="965"/>
                    </a:cubicBezTo>
                    <a:cubicBezTo>
                      <a:pt x="48" y="964"/>
                      <a:pt x="48" y="964"/>
                      <a:pt x="48" y="964"/>
                    </a:cubicBezTo>
                    <a:cubicBezTo>
                      <a:pt x="48" y="964"/>
                      <a:pt x="48" y="964"/>
                      <a:pt x="48" y="963"/>
                    </a:cubicBezTo>
                    <a:cubicBezTo>
                      <a:pt x="48" y="963"/>
                      <a:pt x="48" y="962"/>
                      <a:pt x="48" y="962"/>
                    </a:cubicBezTo>
                    <a:cubicBezTo>
                      <a:pt x="44" y="960"/>
                      <a:pt x="44" y="960"/>
                      <a:pt x="44" y="960"/>
                    </a:cubicBezTo>
                    <a:cubicBezTo>
                      <a:pt x="48" y="957"/>
                      <a:pt x="48" y="957"/>
                      <a:pt x="48" y="957"/>
                    </a:cubicBezTo>
                    <a:cubicBezTo>
                      <a:pt x="48" y="957"/>
                      <a:pt x="48" y="956"/>
                      <a:pt x="48" y="956"/>
                    </a:cubicBezTo>
                    <a:cubicBezTo>
                      <a:pt x="48" y="955"/>
                      <a:pt x="48" y="955"/>
                      <a:pt x="48" y="955"/>
                    </a:cubicBezTo>
                    <a:cubicBezTo>
                      <a:pt x="44" y="953"/>
                      <a:pt x="44" y="953"/>
                      <a:pt x="44" y="953"/>
                    </a:cubicBezTo>
                    <a:cubicBezTo>
                      <a:pt x="48" y="951"/>
                      <a:pt x="48" y="951"/>
                      <a:pt x="48" y="951"/>
                    </a:cubicBezTo>
                    <a:cubicBezTo>
                      <a:pt x="49" y="950"/>
                      <a:pt x="49" y="950"/>
                      <a:pt x="49" y="949"/>
                    </a:cubicBezTo>
                    <a:cubicBezTo>
                      <a:pt x="49" y="949"/>
                      <a:pt x="49" y="948"/>
                      <a:pt x="48" y="948"/>
                    </a:cubicBezTo>
                    <a:cubicBezTo>
                      <a:pt x="45" y="946"/>
                      <a:pt x="45" y="946"/>
                      <a:pt x="45" y="946"/>
                    </a:cubicBezTo>
                    <a:cubicBezTo>
                      <a:pt x="48" y="944"/>
                      <a:pt x="48" y="944"/>
                      <a:pt x="48" y="944"/>
                    </a:cubicBezTo>
                    <a:cubicBezTo>
                      <a:pt x="49" y="944"/>
                      <a:pt x="49" y="943"/>
                      <a:pt x="49" y="943"/>
                    </a:cubicBezTo>
                    <a:cubicBezTo>
                      <a:pt x="49" y="942"/>
                      <a:pt x="49" y="942"/>
                      <a:pt x="49" y="941"/>
                    </a:cubicBezTo>
                    <a:cubicBezTo>
                      <a:pt x="46" y="939"/>
                      <a:pt x="46" y="939"/>
                      <a:pt x="46" y="939"/>
                    </a:cubicBezTo>
                    <a:cubicBezTo>
                      <a:pt x="48" y="939"/>
                      <a:pt x="48" y="939"/>
                      <a:pt x="48" y="939"/>
                    </a:cubicBezTo>
                    <a:cubicBezTo>
                      <a:pt x="49" y="939"/>
                      <a:pt x="49" y="938"/>
                      <a:pt x="49" y="937"/>
                    </a:cubicBezTo>
                    <a:cubicBezTo>
                      <a:pt x="49" y="937"/>
                      <a:pt x="49" y="936"/>
                      <a:pt x="49" y="936"/>
                    </a:cubicBezTo>
                    <a:cubicBezTo>
                      <a:pt x="45" y="934"/>
                      <a:pt x="45" y="934"/>
                      <a:pt x="45" y="934"/>
                    </a:cubicBezTo>
                    <a:cubicBezTo>
                      <a:pt x="49" y="931"/>
                      <a:pt x="49" y="931"/>
                      <a:pt x="49" y="931"/>
                    </a:cubicBezTo>
                    <a:cubicBezTo>
                      <a:pt x="49" y="931"/>
                      <a:pt x="49" y="930"/>
                      <a:pt x="49" y="930"/>
                    </a:cubicBezTo>
                    <a:cubicBezTo>
                      <a:pt x="49" y="929"/>
                      <a:pt x="49" y="929"/>
                      <a:pt x="49" y="929"/>
                    </a:cubicBezTo>
                    <a:cubicBezTo>
                      <a:pt x="46" y="927"/>
                      <a:pt x="46" y="927"/>
                      <a:pt x="46" y="927"/>
                    </a:cubicBezTo>
                    <a:cubicBezTo>
                      <a:pt x="48" y="924"/>
                      <a:pt x="48" y="924"/>
                      <a:pt x="48" y="924"/>
                    </a:cubicBezTo>
                    <a:cubicBezTo>
                      <a:pt x="48" y="924"/>
                      <a:pt x="48" y="923"/>
                      <a:pt x="48" y="923"/>
                    </a:cubicBezTo>
                    <a:cubicBezTo>
                      <a:pt x="48" y="922"/>
                      <a:pt x="48" y="922"/>
                      <a:pt x="47" y="922"/>
                    </a:cubicBezTo>
                    <a:cubicBezTo>
                      <a:pt x="46" y="921"/>
                      <a:pt x="46" y="921"/>
                      <a:pt x="46" y="921"/>
                    </a:cubicBezTo>
                    <a:cubicBezTo>
                      <a:pt x="49" y="920"/>
                      <a:pt x="49" y="920"/>
                      <a:pt x="49" y="920"/>
                    </a:cubicBezTo>
                    <a:cubicBezTo>
                      <a:pt x="49" y="920"/>
                      <a:pt x="50" y="920"/>
                      <a:pt x="50" y="919"/>
                    </a:cubicBezTo>
                    <a:cubicBezTo>
                      <a:pt x="50" y="919"/>
                      <a:pt x="50" y="918"/>
                      <a:pt x="49" y="918"/>
                    </a:cubicBezTo>
                    <a:cubicBezTo>
                      <a:pt x="44" y="915"/>
                      <a:pt x="44" y="915"/>
                      <a:pt x="44" y="915"/>
                    </a:cubicBezTo>
                    <a:cubicBezTo>
                      <a:pt x="48" y="913"/>
                      <a:pt x="48" y="913"/>
                      <a:pt x="48" y="913"/>
                    </a:cubicBezTo>
                    <a:cubicBezTo>
                      <a:pt x="49" y="913"/>
                      <a:pt x="49" y="912"/>
                      <a:pt x="49" y="912"/>
                    </a:cubicBezTo>
                    <a:cubicBezTo>
                      <a:pt x="49" y="911"/>
                      <a:pt x="49" y="910"/>
                      <a:pt x="48" y="910"/>
                    </a:cubicBezTo>
                    <a:cubicBezTo>
                      <a:pt x="45" y="908"/>
                      <a:pt x="45" y="908"/>
                      <a:pt x="45" y="908"/>
                    </a:cubicBezTo>
                    <a:cubicBezTo>
                      <a:pt x="48" y="906"/>
                      <a:pt x="48" y="906"/>
                      <a:pt x="48" y="906"/>
                    </a:cubicBezTo>
                    <a:cubicBezTo>
                      <a:pt x="49" y="906"/>
                      <a:pt x="49" y="906"/>
                      <a:pt x="49" y="905"/>
                    </a:cubicBezTo>
                    <a:cubicBezTo>
                      <a:pt x="49" y="905"/>
                      <a:pt x="49" y="904"/>
                      <a:pt x="48" y="904"/>
                    </a:cubicBezTo>
                    <a:cubicBezTo>
                      <a:pt x="46" y="902"/>
                      <a:pt x="46" y="902"/>
                      <a:pt x="46" y="902"/>
                    </a:cubicBezTo>
                    <a:cubicBezTo>
                      <a:pt x="49" y="899"/>
                      <a:pt x="49" y="899"/>
                      <a:pt x="49" y="899"/>
                    </a:cubicBezTo>
                    <a:cubicBezTo>
                      <a:pt x="49" y="898"/>
                      <a:pt x="49" y="898"/>
                      <a:pt x="49" y="897"/>
                    </a:cubicBezTo>
                    <a:cubicBezTo>
                      <a:pt x="49" y="897"/>
                      <a:pt x="49" y="897"/>
                      <a:pt x="49" y="896"/>
                    </a:cubicBezTo>
                    <a:cubicBezTo>
                      <a:pt x="44" y="894"/>
                      <a:pt x="44" y="894"/>
                      <a:pt x="44" y="894"/>
                    </a:cubicBezTo>
                    <a:cubicBezTo>
                      <a:pt x="48" y="890"/>
                      <a:pt x="48" y="890"/>
                      <a:pt x="48" y="890"/>
                    </a:cubicBezTo>
                    <a:cubicBezTo>
                      <a:pt x="48" y="890"/>
                      <a:pt x="48" y="889"/>
                      <a:pt x="48" y="889"/>
                    </a:cubicBezTo>
                    <a:cubicBezTo>
                      <a:pt x="48" y="888"/>
                      <a:pt x="48" y="888"/>
                      <a:pt x="47" y="888"/>
                    </a:cubicBezTo>
                    <a:cubicBezTo>
                      <a:pt x="46" y="887"/>
                      <a:pt x="46" y="887"/>
                      <a:pt x="46" y="887"/>
                    </a:cubicBezTo>
                    <a:cubicBezTo>
                      <a:pt x="48" y="884"/>
                      <a:pt x="48" y="884"/>
                      <a:pt x="48" y="884"/>
                    </a:cubicBezTo>
                    <a:cubicBezTo>
                      <a:pt x="48" y="884"/>
                      <a:pt x="48" y="883"/>
                      <a:pt x="48" y="883"/>
                    </a:cubicBezTo>
                    <a:cubicBezTo>
                      <a:pt x="48" y="882"/>
                      <a:pt x="48" y="882"/>
                      <a:pt x="48" y="882"/>
                    </a:cubicBezTo>
                    <a:cubicBezTo>
                      <a:pt x="46" y="880"/>
                      <a:pt x="46" y="880"/>
                      <a:pt x="46" y="880"/>
                    </a:cubicBezTo>
                    <a:cubicBezTo>
                      <a:pt x="48" y="878"/>
                      <a:pt x="48" y="878"/>
                      <a:pt x="48" y="878"/>
                    </a:cubicBezTo>
                    <a:cubicBezTo>
                      <a:pt x="48" y="878"/>
                      <a:pt x="49" y="877"/>
                      <a:pt x="49" y="877"/>
                    </a:cubicBezTo>
                    <a:cubicBezTo>
                      <a:pt x="48" y="876"/>
                      <a:pt x="48" y="876"/>
                      <a:pt x="48" y="876"/>
                    </a:cubicBezTo>
                    <a:cubicBezTo>
                      <a:pt x="45" y="874"/>
                      <a:pt x="45" y="874"/>
                      <a:pt x="45" y="874"/>
                    </a:cubicBezTo>
                    <a:cubicBezTo>
                      <a:pt x="48" y="873"/>
                      <a:pt x="48" y="873"/>
                      <a:pt x="48" y="873"/>
                    </a:cubicBezTo>
                    <a:cubicBezTo>
                      <a:pt x="49" y="873"/>
                      <a:pt x="49" y="873"/>
                      <a:pt x="49" y="872"/>
                    </a:cubicBezTo>
                    <a:cubicBezTo>
                      <a:pt x="49" y="871"/>
                      <a:pt x="49" y="871"/>
                      <a:pt x="49" y="871"/>
                    </a:cubicBezTo>
                    <a:cubicBezTo>
                      <a:pt x="44" y="868"/>
                      <a:pt x="44" y="868"/>
                      <a:pt x="44" y="868"/>
                    </a:cubicBezTo>
                    <a:cubicBezTo>
                      <a:pt x="48" y="865"/>
                      <a:pt x="48" y="865"/>
                      <a:pt x="48" y="865"/>
                    </a:cubicBezTo>
                    <a:cubicBezTo>
                      <a:pt x="48" y="864"/>
                      <a:pt x="48" y="864"/>
                      <a:pt x="48" y="864"/>
                    </a:cubicBezTo>
                    <a:cubicBezTo>
                      <a:pt x="48" y="863"/>
                      <a:pt x="48" y="863"/>
                      <a:pt x="48" y="862"/>
                    </a:cubicBezTo>
                    <a:cubicBezTo>
                      <a:pt x="46" y="861"/>
                      <a:pt x="46" y="861"/>
                      <a:pt x="46" y="861"/>
                    </a:cubicBezTo>
                    <a:cubicBezTo>
                      <a:pt x="48" y="858"/>
                      <a:pt x="48" y="858"/>
                      <a:pt x="48" y="858"/>
                    </a:cubicBezTo>
                    <a:cubicBezTo>
                      <a:pt x="49" y="858"/>
                      <a:pt x="49" y="858"/>
                      <a:pt x="49" y="857"/>
                    </a:cubicBezTo>
                    <a:cubicBezTo>
                      <a:pt x="49" y="857"/>
                      <a:pt x="49" y="856"/>
                      <a:pt x="48" y="856"/>
                    </a:cubicBezTo>
                    <a:cubicBezTo>
                      <a:pt x="46" y="854"/>
                      <a:pt x="46" y="854"/>
                      <a:pt x="46" y="854"/>
                    </a:cubicBezTo>
                    <a:cubicBezTo>
                      <a:pt x="49" y="851"/>
                      <a:pt x="49" y="851"/>
                      <a:pt x="49" y="851"/>
                    </a:cubicBezTo>
                    <a:cubicBezTo>
                      <a:pt x="49" y="851"/>
                      <a:pt x="49" y="850"/>
                      <a:pt x="49" y="850"/>
                    </a:cubicBezTo>
                    <a:cubicBezTo>
                      <a:pt x="49" y="850"/>
                      <a:pt x="49" y="849"/>
                      <a:pt x="49" y="849"/>
                    </a:cubicBezTo>
                    <a:cubicBezTo>
                      <a:pt x="45" y="847"/>
                      <a:pt x="45" y="847"/>
                      <a:pt x="45" y="847"/>
                    </a:cubicBezTo>
                    <a:cubicBezTo>
                      <a:pt x="48" y="844"/>
                      <a:pt x="48" y="844"/>
                      <a:pt x="48" y="844"/>
                    </a:cubicBezTo>
                    <a:cubicBezTo>
                      <a:pt x="49" y="843"/>
                      <a:pt x="49" y="843"/>
                      <a:pt x="49" y="842"/>
                    </a:cubicBezTo>
                    <a:cubicBezTo>
                      <a:pt x="49" y="842"/>
                      <a:pt x="49" y="842"/>
                      <a:pt x="48" y="841"/>
                    </a:cubicBezTo>
                    <a:cubicBezTo>
                      <a:pt x="45" y="839"/>
                      <a:pt x="45" y="839"/>
                      <a:pt x="45" y="839"/>
                    </a:cubicBezTo>
                    <a:cubicBezTo>
                      <a:pt x="48" y="836"/>
                      <a:pt x="48" y="836"/>
                      <a:pt x="48" y="836"/>
                    </a:cubicBezTo>
                    <a:cubicBezTo>
                      <a:pt x="48" y="836"/>
                      <a:pt x="48" y="835"/>
                      <a:pt x="48" y="835"/>
                    </a:cubicBezTo>
                    <a:cubicBezTo>
                      <a:pt x="48" y="834"/>
                      <a:pt x="48" y="834"/>
                      <a:pt x="47" y="834"/>
                    </a:cubicBezTo>
                    <a:cubicBezTo>
                      <a:pt x="45" y="832"/>
                      <a:pt x="45" y="832"/>
                      <a:pt x="45" y="832"/>
                    </a:cubicBezTo>
                    <a:cubicBezTo>
                      <a:pt x="49" y="831"/>
                      <a:pt x="49" y="831"/>
                      <a:pt x="49" y="831"/>
                    </a:cubicBezTo>
                    <a:cubicBezTo>
                      <a:pt x="49" y="831"/>
                      <a:pt x="50" y="830"/>
                      <a:pt x="50" y="830"/>
                    </a:cubicBezTo>
                    <a:cubicBezTo>
                      <a:pt x="50" y="829"/>
                      <a:pt x="49" y="829"/>
                      <a:pt x="49" y="828"/>
                    </a:cubicBezTo>
                    <a:cubicBezTo>
                      <a:pt x="45" y="826"/>
                      <a:pt x="45" y="826"/>
                      <a:pt x="45" y="826"/>
                    </a:cubicBezTo>
                    <a:cubicBezTo>
                      <a:pt x="49" y="825"/>
                      <a:pt x="49" y="825"/>
                      <a:pt x="49" y="825"/>
                    </a:cubicBezTo>
                    <a:cubicBezTo>
                      <a:pt x="49" y="824"/>
                      <a:pt x="50" y="824"/>
                      <a:pt x="50" y="823"/>
                    </a:cubicBezTo>
                    <a:cubicBezTo>
                      <a:pt x="50" y="823"/>
                      <a:pt x="50" y="822"/>
                      <a:pt x="49" y="822"/>
                    </a:cubicBezTo>
                    <a:cubicBezTo>
                      <a:pt x="44" y="819"/>
                      <a:pt x="44" y="819"/>
                      <a:pt x="44" y="819"/>
                    </a:cubicBezTo>
                    <a:cubicBezTo>
                      <a:pt x="47" y="817"/>
                      <a:pt x="47" y="817"/>
                      <a:pt x="47" y="817"/>
                    </a:cubicBezTo>
                    <a:cubicBezTo>
                      <a:pt x="48" y="817"/>
                      <a:pt x="48" y="817"/>
                      <a:pt x="48" y="816"/>
                    </a:cubicBezTo>
                    <a:cubicBezTo>
                      <a:pt x="48" y="816"/>
                      <a:pt x="48" y="815"/>
                      <a:pt x="48" y="815"/>
                    </a:cubicBezTo>
                    <a:cubicBezTo>
                      <a:pt x="46" y="814"/>
                      <a:pt x="46" y="814"/>
                      <a:pt x="46" y="814"/>
                    </a:cubicBezTo>
                    <a:cubicBezTo>
                      <a:pt x="48" y="811"/>
                      <a:pt x="48" y="811"/>
                      <a:pt x="48" y="811"/>
                    </a:cubicBezTo>
                    <a:cubicBezTo>
                      <a:pt x="48" y="811"/>
                      <a:pt x="48" y="811"/>
                      <a:pt x="48" y="810"/>
                    </a:cubicBezTo>
                    <a:cubicBezTo>
                      <a:pt x="48" y="810"/>
                      <a:pt x="48" y="809"/>
                      <a:pt x="47" y="809"/>
                    </a:cubicBezTo>
                    <a:cubicBezTo>
                      <a:pt x="46" y="808"/>
                      <a:pt x="46" y="808"/>
                      <a:pt x="46" y="808"/>
                    </a:cubicBezTo>
                    <a:cubicBezTo>
                      <a:pt x="48" y="807"/>
                      <a:pt x="48" y="807"/>
                      <a:pt x="48" y="807"/>
                    </a:cubicBezTo>
                    <a:cubicBezTo>
                      <a:pt x="49" y="807"/>
                      <a:pt x="49" y="807"/>
                      <a:pt x="49" y="806"/>
                    </a:cubicBezTo>
                    <a:cubicBezTo>
                      <a:pt x="49" y="806"/>
                      <a:pt x="49" y="805"/>
                      <a:pt x="49" y="805"/>
                    </a:cubicBezTo>
                    <a:cubicBezTo>
                      <a:pt x="46" y="803"/>
                      <a:pt x="46" y="803"/>
                      <a:pt x="46" y="803"/>
                    </a:cubicBezTo>
                    <a:cubicBezTo>
                      <a:pt x="48" y="801"/>
                      <a:pt x="48" y="801"/>
                      <a:pt x="48" y="801"/>
                    </a:cubicBezTo>
                    <a:cubicBezTo>
                      <a:pt x="48" y="801"/>
                      <a:pt x="48" y="801"/>
                      <a:pt x="48" y="800"/>
                    </a:cubicBezTo>
                    <a:cubicBezTo>
                      <a:pt x="48" y="800"/>
                      <a:pt x="48" y="799"/>
                      <a:pt x="48" y="799"/>
                    </a:cubicBezTo>
                    <a:cubicBezTo>
                      <a:pt x="45" y="797"/>
                      <a:pt x="45" y="797"/>
                      <a:pt x="45" y="797"/>
                    </a:cubicBezTo>
                    <a:cubicBezTo>
                      <a:pt x="47" y="797"/>
                      <a:pt x="47" y="797"/>
                      <a:pt x="47" y="797"/>
                    </a:cubicBezTo>
                    <a:cubicBezTo>
                      <a:pt x="48" y="797"/>
                      <a:pt x="48" y="796"/>
                      <a:pt x="48" y="795"/>
                    </a:cubicBezTo>
                    <a:cubicBezTo>
                      <a:pt x="49" y="795"/>
                      <a:pt x="48" y="794"/>
                      <a:pt x="48" y="794"/>
                    </a:cubicBezTo>
                    <a:cubicBezTo>
                      <a:pt x="45" y="792"/>
                      <a:pt x="45" y="792"/>
                      <a:pt x="45" y="792"/>
                    </a:cubicBezTo>
                    <a:cubicBezTo>
                      <a:pt x="48" y="791"/>
                      <a:pt x="48" y="791"/>
                      <a:pt x="48" y="791"/>
                    </a:cubicBezTo>
                    <a:cubicBezTo>
                      <a:pt x="48" y="790"/>
                      <a:pt x="48" y="790"/>
                      <a:pt x="48" y="789"/>
                    </a:cubicBezTo>
                    <a:cubicBezTo>
                      <a:pt x="48" y="789"/>
                      <a:pt x="48" y="788"/>
                      <a:pt x="48" y="788"/>
                    </a:cubicBezTo>
                    <a:cubicBezTo>
                      <a:pt x="45" y="786"/>
                      <a:pt x="45" y="786"/>
                      <a:pt x="45" y="786"/>
                    </a:cubicBezTo>
                    <a:cubicBezTo>
                      <a:pt x="49" y="784"/>
                      <a:pt x="49" y="784"/>
                      <a:pt x="49" y="784"/>
                    </a:cubicBezTo>
                    <a:cubicBezTo>
                      <a:pt x="49" y="784"/>
                      <a:pt x="50" y="783"/>
                      <a:pt x="50" y="783"/>
                    </a:cubicBezTo>
                    <a:cubicBezTo>
                      <a:pt x="50" y="782"/>
                      <a:pt x="49" y="782"/>
                      <a:pt x="49" y="781"/>
                    </a:cubicBezTo>
                    <a:cubicBezTo>
                      <a:pt x="46" y="780"/>
                      <a:pt x="46" y="780"/>
                      <a:pt x="46" y="780"/>
                    </a:cubicBezTo>
                    <a:cubicBezTo>
                      <a:pt x="48" y="779"/>
                      <a:pt x="48" y="779"/>
                      <a:pt x="48" y="779"/>
                    </a:cubicBezTo>
                    <a:cubicBezTo>
                      <a:pt x="49" y="779"/>
                      <a:pt x="49" y="778"/>
                      <a:pt x="49" y="778"/>
                    </a:cubicBezTo>
                    <a:cubicBezTo>
                      <a:pt x="49" y="777"/>
                      <a:pt x="49" y="777"/>
                      <a:pt x="49" y="776"/>
                    </a:cubicBezTo>
                    <a:cubicBezTo>
                      <a:pt x="46" y="775"/>
                      <a:pt x="46" y="775"/>
                      <a:pt x="46" y="775"/>
                    </a:cubicBezTo>
                    <a:cubicBezTo>
                      <a:pt x="49" y="774"/>
                      <a:pt x="49" y="774"/>
                      <a:pt x="49" y="774"/>
                    </a:cubicBezTo>
                    <a:cubicBezTo>
                      <a:pt x="49" y="773"/>
                      <a:pt x="50" y="773"/>
                      <a:pt x="50" y="772"/>
                    </a:cubicBezTo>
                    <a:cubicBezTo>
                      <a:pt x="50" y="772"/>
                      <a:pt x="49" y="771"/>
                      <a:pt x="49" y="771"/>
                    </a:cubicBezTo>
                    <a:cubicBezTo>
                      <a:pt x="45" y="769"/>
                      <a:pt x="45" y="769"/>
                      <a:pt x="45" y="769"/>
                    </a:cubicBezTo>
                    <a:cubicBezTo>
                      <a:pt x="47" y="767"/>
                      <a:pt x="47" y="767"/>
                      <a:pt x="47" y="767"/>
                    </a:cubicBezTo>
                    <a:cubicBezTo>
                      <a:pt x="48" y="767"/>
                      <a:pt x="48" y="767"/>
                      <a:pt x="48" y="766"/>
                    </a:cubicBezTo>
                    <a:cubicBezTo>
                      <a:pt x="48" y="766"/>
                      <a:pt x="48" y="765"/>
                      <a:pt x="47" y="765"/>
                    </a:cubicBezTo>
                    <a:cubicBezTo>
                      <a:pt x="46" y="764"/>
                      <a:pt x="46" y="764"/>
                      <a:pt x="46" y="764"/>
                    </a:cubicBezTo>
                    <a:cubicBezTo>
                      <a:pt x="48" y="764"/>
                      <a:pt x="48" y="764"/>
                      <a:pt x="48" y="764"/>
                    </a:cubicBezTo>
                    <a:cubicBezTo>
                      <a:pt x="49" y="764"/>
                      <a:pt x="50" y="763"/>
                      <a:pt x="50" y="763"/>
                    </a:cubicBezTo>
                    <a:cubicBezTo>
                      <a:pt x="50" y="762"/>
                      <a:pt x="49" y="761"/>
                      <a:pt x="49" y="761"/>
                    </a:cubicBezTo>
                    <a:cubicBezTo>
                      <a:pt x="44" y="758"/>
                      <a:pt x="44" y="758"/>
                      <a:pt x="44" y="758"/>
                    </a:cubicBezTo>
                    <a:cubicBezTo>
                      <a:pt x="48" y="757"/>
                      <a:pt x="48" y="757"/>
                      <a:pt x="48" y="757"/>
                    </a:cubicBezTo>
                    <a:cubicBezTo>
                      <a:pt x="48" y="756"/>
                      <a:pt x="48" y="756"/>
                      <a:pt x="48" y="755"/>
                    </a:cubicBezTo>
                    <a:cubicBezTo>
                      <a:pt x="48" y="755"/>
                      <a:pt x="48" y="754"/>
                      <a:pt x="48" y="754"/>
                    </a:cubicBezTo>
                    <a:cubicBezTo>
                      <a:pt x="46" y="753"/>
                      <a:pt x="46" y="753"/>
                      <a:pt x="46" y="753"/>
                    </a:cubicBezTo>
                    <a:cubicBezTo>
                      <a:pt x="48" y="752"/>
                      <a:pt x="48" y="752"/>
                      <a:pt x="48" y="752"/>
                    </a:cubicBezTo>
                    <a:cubicBezTo>
                      <a:pt x="49" y="752"/>
                      <a:pt x="49" y="751"/>
                      <a:pt x="49" y="751"/>
                    </a:cubicBezTo>
                    <a:cubicBezTo>
                      <a:pt x="49" y="750"/>
                      <a:pt x="49" y="749"/>
                      <a:pt x="48" y="749"/>
                    </a:cubicBezTo>
                    <a:cubicBezTo>
                      <a:pt x="45" y="747"/>
                      <a:pt x="45" y="747"/>
                      <a:pt x="45" y="747"/>
                    </a:cubicBezTo>
                    <a:cubicBezTo>
                      <a:pt x="49" y="745"/>
                      <a:pt x="49" y="745"/>
                      <a:pt x="49" y="745"/>
                    </a:cubicBezTo>
                    <a:cubicBezTo>
                      <a:pt x="49" y="745"/>
                      <a:pt x="49" y="745"/>
                      <a:pt x="49" y="744"/>
                    </a:cubicBezTo>
                    <a:cubicBezTo>
                      <a:pt x="50" y="744"/>
                      <a:pt x="49" y="743"/>
                      <a:pt x="49" y="743"/>
                    </a:cubicBezTo>
                    <a:cubicBezTo>
                      <a:pt x="46" y="741"/>
                      <a:pt x="46" y="741"/>
                      <a:pt x="46" y="741"/>
                    </a:cubicBezTo>
                    <a:cubicBezTo>
                      <a:pt x="48" y="737"/>
                      <a:pt x="48" y="737"/>
                      <a:pt x="48" y="737"/>
                    </a:cubicBezTo>
                    <a:cubicBezTo>
                      <a:pt x="48" y="737"/>
                      <a:pt x="49" y="737"/>
                      <a:pt x="48" y="736"/>
                    </a:cubicBezTo>
                    <a:cubicBezTo>
                      <a:pt x="48" y="736"/>
                      <a:pt x="48" y="736"/>
                      <a:pt x="48" y="735"/>
                    </a:cubicBezTo>
                    <a:cubicBezTo>
                      <a:pt x="45" y="734"/>
                      <a:pt x="45" y="734"/>
                      <a:pt x="45" y="734"/>
                    </a:cubicBezTo>
                    <a:cubicBezTo>
                      <a:pt x="48" y="733"/>
                      <a:pt x="48" y="733"/>
                      <a:pt x="48" y="733"/>
                    </a:cubicBezTo>
                    <a:cubicBezTo>
                      <a:pt x="48" y="733"/>
                      <a:pt x="49" y="732"/>
                      <a:pt x="49" y="732"/>
                    </a:cubicBezTo>
                    <a:cubicBezTo>
                      <a:pt x="49" y="731"/>
                      <a:pt x="48" y="731"/>
                      <a:pt x="48" y="730"/>
                    </a:cubicBezTo>
                    <a:cubicBezTo>
                      <a:pt x="46" y="729"/>
                      <a:pt x="46" y="729"/>
                      <a:pt x="46" y="729"/>
                    </a:cubicBezTo>
                    <a:cubicBezTo>
                      <a:pt x="49" y="728"/>
                      <a:pt x="49" y="728"/>
                      <a:pt x="49" y="728"/>
                    </a:cubicBezTo>
                    <a:cubicBezTo>
                      <a:pt x="49" y="728"/>
                      <a:pt x="50" y="727"/>
                      <a:pt x="50" y="727"/>
                    </a:cubicBezTo>
                    <a:cubicBezTo>
                      <a:pt x="50" y="726"/>
                      <a:pt x="49" y="726"/>
                      <a:pt x="49" y="725"/>
                    </a:cubicBezTo>
                    <a:cubicBezTo>
                      <a:pt x="45" y="723"/>
                      <a:pt x="45" y="723"/>
                      <a:pt x="45" y="723"/>
                    </a:cubicBezTo>
                    <a:cubicBezTo>
                      <a:pt x="48" y="720"/>
                      <a:pt x="48" y="720"/>
                      <a:pt x="48" y="720"/>
                    </a:cubicBezTo>
                    <a:cubicBezTo>
                      <a:pt x="48" y="719"/>
                      <a:pt x="48" y="719"/>
                      <a:pt x="48" y="719"/>
                    </a:cubicBezTo>
                    <a:cubicBezTo>
                      <a:pt x="48" y="718"/>
                      <a:pt x="48" y="718"/>
                      <a:pt x="48" y="718"/>
                    </a:cubicBezTo>
                    <a:cubicBezTo>
                      <a:pt x="45" y="716"/>
                      <a:pt x="45" y="716"/>
                      <a:pt x="45" y="716"/>
                    </a:cubicBezTo>
                    <a:cubicBezTo>
                      <a:pt x="48" y="713"/>
                      <a:pt x="48" y="713"/>
                      <a:pt x="48" y="713"/>
                    </a:cubicBezTo>
                    <a:cubicBezTo>
                      <a:pt x="48" y="713"/>
                      <a:pt x="48" y="712"/>
                      <a:pt x="48" y="712"/>
                    </a:cubicBezTo>
                    <a:cubicBezTo>
                      <a:pt x="48" y="711"/>
                      <a:pt x="47" y="711"/>
                      <a:pt x="47" y="711"/>
                    </a:cubicBezTo>
                    <a:cubicBezTo>
                      <a:pt x="46" y="710"/>
                      <a:pt x="46" y="710"/>
                      <a:pt x="46" y="710"/>
                    </a:cubicBezTo>
                    <a:cubicBezTo>
                      <a:pt x="49" y="707"/>
                      <a:pt x="49" y="707"/>
                      <a:pt x="49" y="707"/>
                    </a:cubicBezTo>
                    <a:cubicBezTo>
                      <a:pt x="49" y="707"/>
                      <a:pt x="49" y="706"/>
                      <a:pt x="49" y="706"/>
                    </a:cubicBezTo>
                    <a:cubicBezTo>
                      <a:pt x="49" y="705"/>
                      <a:pt x="49" y="705"/>
                      <a:pt x="49" y="705"/>
                    </a:cubicBezTo>
                    <a:cubicBezTo>
                      <a:pt x="45" y="703"/>
                      <a:pt x="45" y="703"/>
                      <a:pt x="45" y="703"/>
                    </a:cubicBezTo>
                    <a:cubicBezTo>
                      <a:pt x="47" y="702"/>
                      <a:pt x="47" y="702"/>
                      <a:pt x="47" y="702"/>
                    </a:cubicBezTo>
                    <a:cubicBezTo>
                      <a:pt x="48" y="702"/>
                      <a:pt x="48" y="701"/>
                      <a:pt x="48" y="701"/>
                    </a:cubicBezTo>
                    <a:cubicBezTo>
                      <a:pt x="48" y="700"/>
                      <a:pt x="48" y="699"/>
                      <a:pt x="48" y="699"/>
                    </a:cubicBezTo>
                    <a:cubicBezTo>
                      <a:pt x="46" y="698"/>
                      <a:pt x="46" y="698"/>
                      <a:pt x="46" y="698"/>
                    </a:cubicBezTo>
                    <a:cubicBezTo>
                      <a:pt x="49" y="695"/>
                      <a:pt x="49" y="695"/>
                      <a:pt x="49" y="695"/>
                    </a:cubicBezTo>
                    <a:cubicBezTo>
                      <a:pt x="50" y="695"/>
                      <a:pt x="50" y="694"/>
                      <a:pt x="50" y="694"/>
                    </a:cubicBezTo>
                    <a:cubicBezTo>
                      <a:pt x="50" y="693"/>
                      <a:pt x="50" y="693"/>
                      <a:pt x="49" y="693"/>
                    </a:cubicBezTo>
                    <a:cubicBezTo>
                      <a:pt x="45" y="690"/>
                      <a:pt x="45" y="690"/>
                      <a:pt x="45" y="690"/>
                    </a:cubicBezTo>
                    <a:cubicBezTo>
                      <a:pt x="49" y="689"/>
                      <a:pt x="49" y="689"/>
                      <a:pt x="49" y="689"/>
                    </a:cubicBezTo>
                    <a:cubicBezTo>
                      <a:pt x="49" y="689"/>
                      <a:pt x="49" y="688"/>
                      <a:pt x="49" y="687"/>
                    </a:cubicBezTo>
                    <a:cubicBezTo>
                      <a:pt x="50" y="687"/>
                      <a:pt x="49" y="686"/>
                      <a:pt x="49" y="686"/>
                    </a:cubicBezTo>
                    <a:cubicBezTo>
                      <a:pt x="46" y="684"/>
                      <a:pt x="46" y="684"/>
                      <a:pt x="46" y="684"/>
                    </a:cubicBezTo>
                    <a:cubicBezTo>
                      <a:pt x="49" y="682"/>
                      <a:pt x="49" y="682"/>
                      <a:pt x="49" y="682"/>
                    </a:cubicBezTo>
                    <a:cubicBezTo>
                      <a:pt x="49" y="681"/>
                      <a:pt x="49" y="681"/>
                      <a:pt x="49" y="680"/>
                    </a:cubicBezTo>
                    <a:cubicBezTo>
                      <a:pt x="49" y="680"/>
                      <a:pt x="49" y="680"/>
                      <a:pt x="49" y="679"/>
                    </a:cubicBezTo>
                    <a:cubicBezTo>
                      <a:pt x="46" y="678"/>
                      <a:pt x="46" y="678"/>
                      <a:pt x="46" y="678"/>
                    </a:cubicBezTo>
                    <a:cubicBezTo>
                      <a:pt x="49" y="675"/>
                      <a:pt x="49" y="675"/>
                      <a:pt x="49" y="675"/>
                    </a:cubicBezTo>
                    <a:cubicBezTo>
                      <a:pt x="49" y="675"/>
                      <a:pt x="49" y="675"/>
                      <a:pt x="49" y="674"/>
                    </a:cubicBezTo>
                    <a:cubicBezTo>
                      <a:pt x="49" y="674"/>
                      <a:pt x="49" y="673"/>
                      <a:pt x="49" y="673"/>
                    </a:cubicBezTo>
                    <a:cubicBezTo>
                      <a:pt x="46" y="671"/>
                      <a:pt x="46" y="671"/>
                      <a:pt x="46" y="671"/>
                    </a:cubicBezTo>
                    <a:cubicBezTo>
                      <a:pt x="48" y="670"/>
                      <a:pt x="48" y="670"/>
                      <a:pt x="48" y="670"/>
                    </a:cubicBezTo>
                    <a:cubicBezTo>
                      <a:pt x="49" y="670"/>
                      <a:pt x="49" y="670"/>
                      <a:pt x="49" y="669"/>
                    </a:cubicBezTo>
                    <a:cubicBezTo>
                      <a:pt x="49" y="669"/>
                      <a:pt x="49" y="668"/>
                      <a:pt x="49" y="668"/>
                    </a:cubicBezTo>
                    <a:cubicBezTo>
                      <a:pt x="45" y="665"/>
                      <a:pt x="45" y="665"/>
                      <a:pt x="45" y="665"/>
                    </a:cubicBezTo>
                    <a:cubicBezTo>
                      <a:pt x="48" y="661"/>
                      <a:pt x="48" y="661"/>
                      <a:pt x="48" y="661"/>
                    </a:cubicBezTo>
                    <a:cubicBezTo>
                      <a:pt x="48" y="661"/>
                      <a:pt x="48" y="661"/>
                      <a:pt x="48" y="660"/>
                    </a:cubicBezTo>
                    <a:cubicBezTo>
                      <a:pt x="48" y="660"/>
                      <a:pt x="48" y="659"/>
                      <a:pt x="47" y="659"/>
                    </a:cubicBezTo>
                    <a:cubicBezTo>
                      <a:pt x="45" y="658"/>
                      <a:pt x="45" y="658"/>
                      <a:pt x="45" y="658"/>
                    </a:cubicBezTo>
                    <a:cubicBezTo>
                      <a:pt x="49" y="656"/>
                      <a:pt x="49" y="656"/>
                      <a:pt x="49" y="656"/>
                    </a:cubicBezTo>
                    <a:cubicBezTo>
                      <a:pt x="49" y="655"/>
                      <a:pt x="50" y="655"/>
                      <a:pt x="50" y="654"/>
                    </a:cubicBezTo>
                    <a:cubicBezTo>
                      <a:pt x="50" y="654"/>
                      <a:pt x="50" y="653"/>
                      <a:pt x="49" y="653"/>
                    </a:cubicBezTo>
                    <a:cubicBezTo>
                      <a:pt x="45" y="650"/>
                      <a:pt x="45" y="650"/>
                      <a:pt x="45" y="650"/>
                    </a:cubicBezTo>
                    <a:cubicBezTo>
                      <a:pt x="49" y="648"/>
                      <a:pt x="49" y="648"/>
                      <a:pt x="49" y="648"/>
                    </a:cubicBezTo>
                    <a:cubicBezTo>
                      <a:pt x="49" y="648"/>
                      <a:pt x="50" y="648"/>
                      <a:pt x="50" y="647"/>
                    </a:cubicBezTo>
                    <a:cubicBezTo>
                      <a:pt x="50" y="647"/>
                      <a:pt x="49" y="646"/>
                      <a:pt x="49" y="646"/>
                    </a:cubicBezTo>
                    <a:cubicBezTo>
                      <a:pt x="45" y="644"/>
                      <a:pt x="45" y="644"/>
                      <a:pt x="45" y="644"/>
                    </a:cubicBezTo>
                    <a:cubicBezTo>
                      <a:pt x="48" y="642"/>
                      <a:pt x="48" y="642"/>
                      <a:pt x="48" y="642"/>
                    </a:cubicBezTo>
                    <a:cubicBezTo>
                      <a:pt x="48" y="641"/>
                      <a:pt x="48" y="641"/>
                      <a:pt x="48" y="640"/>
                    </a:cubicBezTo>
                    <a:cubicBezTo>
                      <a:pt x="48" y="640"/>
                      <a:pt x="48" y="639"/>
                      <a:pt x="48" y="639"/>
                    </a:cubicBezTo>
                    <a:cubicBezTo>
                      <a:pt x="45" y="637"/>
                      <a:pt x="45" y="637"/>
                      <a:pt x="45" y="637"/>
                    </a:cubicBezTo>
                    <a:cubicBezTo>
                      <a:pt x="48" y="635"/>
                      <a:pt x="48" y="635"/>
                      <a:pt x="48" y="635"/>
                    </a:cubicBezTo>
                    <a:cubicBezTo>
                      <a:pt x="49" y="635"/>
                      <a:pt x="49" y="634"/>
                      <a:pt x="49" y="634"/>
                    </a:cubicBezTo>
                    <a:cubicBezTo>
                      <a:pt x="49" y="633"/>
                      <a:pt x="49" y="633"/>
                      <a:pt x="48" y="633"/>
                    </a:cubicBezTo>
                    <a:cubicBezTo>
                      <a:pt x="45" y="630"/>
                      <a:pt x="45" y="630"/>
                      <a:pt x="45" y="630"/>
                    </a:cubicBezTo>
                    <a:cubicBezTo>
                      <a:pt x="48" y="628"/>
                      <a:pt x="48" y="628"/>
                      <a:pt x="48" y="628"/>
                    </a:cubicBezTo>
                    <a:cubicBezTo>
                      <a:pt x="48" y="628"/>
                      <a:pt x="49" y="628"/>
                      <a:pt x="49" y="627"/>
                    </a:cubicBezTo>
                    <a:cubicBezTo>
                      <a:pt x="48" y="627"/>
                      <a:pt x="48" y="626"/>
                      <a:pt x="48" y="626"/>
                    </a:cubicBezTo>
                    <a:cubicBezTo>
                      <a:pt x="45" y="624"/>
                      <a:pt x="45" y="624"/>
                      <a:pt x="45" y="624"/>
                    </a:cubicBezTo>
                    <a:cubicBezTo>
                      <a:pt x="48" y="622"/>
                      <a:pt x="48" y="622"/>
                      <a:pt x="48" y="622"/>
                    </a:cubicBezTo>
                    <a:cubicBezTo>
                      <a:pt x="48" y="622"/>
                      <a:pt x="48" y="622"/>
                      <a:pt x="48" y="621"/>
                    </a:cubicBezTo>
                    <a:cubicBezTo>
                      <a:pt x="48" y="621"/>
                      <a:pt x="48" y="620"/>
                      <a:pt x="48" y="620"/>
                    </a:cubicBezTo>
                    <a:cubicBezTo>
                      <a:pt x="46" y="619"/>
                      <a:pt x="46" y="619"/>
                      <a:pt x="46" y="619"/>
                    </a:cubicBezTo>
                    <a:cubicBezTo>
                      <a:pt x="49" y="616"/>
                      <a:pt x="49" y="616"/>
                      <a:pt x="49" y="616"/>
                    </a:cubicBezTo>
                    <a:cubicBezTo>
                      <a:pt x="49" y="615"/>
                      <a:pt x="49" y="615"/>
                      <a:pt x="49" y="614"/>
                    </a:cubicBezTo>
                    <a:cubicBezTo>
                      <a:pt x="49" y="614"/>
                      <a:pt x="49" y="614"/>
                      <a:pt x="49" y="613"/>
                    </a:cubicBezTo>
                    <a:cubicBezTo>
                      <a:pt x="45" y="611"/>
                      <a:pt x="45" y="611"/>
                      <a:pt x="45" y="611"/>
                    </a:cubicBezTo>
                    <a:cubicBezTo>
                      <a:pt x="49" y="608"/>
                      <a:pt x="49" y="608"/>
                      <a:pt x="49" y="608"/>
                    </a:cubicBezTo>
                    <a:cubicBezTo>
                      <a:pt x="49" y="608"/>
                      <a:pt x="49" y="607"/>
                      <a:pt x="49" y="607"/>
                    </a:cubicBezTo>
                    <a:cubicBezTo>
                      <a:pt x="49" y="607"/>
                      <a:pt x="49" y="606"/>
                      <a:pt x="48" y="606"/>
                    </a:cubicBezTo>
                    <a:cubicBezTo>
                      <a:pt x="45" y="604"/>
                      <a:pt x="45" y="604"/>
                      <a:pt x="45" y="604"/>
                    </a:cubicBezTo>
                    <a:cubicBezTo>
                      <a:pt x="48" y="602"/>
                      <a:pt x="48" y="602"/>
                      <a:pt x="48" y="602"/>
                    </a:cubicBezTo>
                    <a:cubicBezTo>
                      <a:pt x="49" y="601"/>
                      <a:pt x="49" y="601"/>
                      <a:pt x="49" y="600"/>
                    </a:cubicBezTo>
                    <a:cubicBezTo>
                      <a:pt x="49" y="600"/>
                      <a:pt x="49" y="600"/>
                      <a:pt x="48" y="599"/>
                    </a:cubicBezTo>
                    <a:cubicBezTo>
                      <a:pt x="46" y="598"/>
                      <a:pt x="46" y="598"/>
                      <a:pt x="46" y="598"/>
                    </a:cubicBezTo>
                    <a:cubicBezTo>
                      <a:pt x="48" y="597"/>
                      <a:pt x="48" y="597"/>
                      <a:pt x="48" y="597"/>
                    </a:cubicBezTo>
                    <a:cubicBezTo>
                      <a:pt x="49" y="597"/>
                      <a:pt x="49" y="596"/>
                      <a:pt x="49" y="596"/>
                    </a:cubicBezTo>
                    <a:cubicBezTo>
                      <a:pt x="49" y="595"/>
                      <a:pt x="49" y="595"/>
                      <a:pt x="49" y="594"/>
                    </a:cubicBezTo>
                    <a:cubicBezTo>
                      <a:pt x="46" y="592"/>
                      <a:pt x="46" y="592"/>
                      <a:pt x="46" y="592"/>
                    </a:cubicBezTo>
                    <a:cubicBezTo>
                      <a:pt x="48" y="590"/>
                      <a:pt x="48" y="590"/>
                      <a:pt x="48" y="590"/>
                    </a:cubicBezTo>
                    <a:cubicBezTo>
                      <a:pt x="48" y="590"/>
                      <a:pt x="48" y="589"/>
                      <a:pt x="48" y="589"/>
                    </a:cubicBezTo>
                    <a:cubicBezTo>
                      <a:pt x="48" y="588"/>
                      <a:pt x="48" y="588"/>
                      <a:pt x="47" y="588"/>
                    </a:cubicBezTo>
                    <a:cubicBezTo>
                      <a:pt x="45" y="586"/>
                      <a:pt x="45" y="586"/>
                      <a:pt x="45" y="586"/>
                    </a:cubicBezTo>
                    <a:cubicBezTo>
                      <a:pt x="48" y="584"/>
                      <a:pt x="48" y="584"/>
                      <a:pt x="48" y="584"/>
                    </a:cubicBezTo>
                    <a:cubicBezTo>
                      <a:pt x="49" y="584"/>
                      <a:pt x="49" y="584"/>
                      <a:pt x="49" y="583"/>
                    </a:cubicBezTo>
                    <a:cubicBezTo>
                      <a:pt x="49" y="583"/>
                      <a:pt x="49" y="582"/>
                      <a:pt x="48" y="582"/>
                    </a:cubicBezTo>
                    <a:cubicBezTo>
                      <a:pt x="46" y="580"/>
                      <a:pt x="46" y="580"/>
                      <a:pt x="46" y="580"/>
                    </a:cubicBezTo>
                    <a:cubicBezTo>
                      <a:pt x="49" y="580"/>
                      <a:pt x="49" y="580"/>
                      <a:pt x="49" y="580"/>
                    </a:cubicBezTo>
                    <a:cubicBezTo>
                      <a:pt x="49" y="579"/>
                      <a:pt x="50" y="579"/>
                      <a:pt x="50" y="578"/>
                    </a:cubicBezTo>
                    <a:cubicBezTo>
                      <a:pt x="50" y="578"/>
                      <a:pt x="50" y="577"/>
                      <a:pt x="49" y="577"/>
                    </a:cubicBezTo>
                    <a:cubicBezTo>
                      <a:pt x="45" y="574"/>
                      <a:pt x="45" y="574"/>
                      <a:pt x="45" y="574"/>
                    </a:cubicBezTo>
                    <a:cubicBezTo>
                      <a:pt x="48" y="573"/>
                      <a:pt x="48" y="573"/>
                      <a:pt x="48" y="573"/>
                    </a:cubicBezTo>
                    <a:cubicBezTo>
                      <a:pt x="48" y="573"/>
                      <a:pt x="49" y="572"/>
                      <a:pt x="49" y="572"/>
                    </a:cubicBezTo>
                    <a:cubicBezTo>
                      <a:pt x="49" y="571"/>
                      <a:pt x="48" y="571"/>
                      <a:pt x="48" y="570"/>
                    </a:cubicBezTo>
                    <a:cubicBezTo>
                      <a:pt x="45" y="568"/>
                      <a:pt x="45" y="568"/>
                      <a:pt x="45" y="568"/>
                    </a:cubicBezTo>
                    <a:cubicBezTo>
                      <a:pt x="47" y="566"/>
                      <a:pt x="47" y="566"/>
                      <a:pt x="47" y="566"/>
                    </a:cubicBezTo>
                    <a:cubicBezTo>
                      <a:pt x="48" y="565"/>
                      <a:pt x="48" y="565"/>
                      <a:pt x="48" y="564"/>
                    </a:cubicBezTo>
                    <a:cubicBezTo>
                      <a:pt x="48" y="564"/>
                      <a:pt x="48" y="564"/>
                      <a:pt x="47" y="563"/>
                    </a:cubicBezTo>
                    <a:cubicBezTo>
                      <a:pt x="44" y="562"/>
                      <a:pt x="44" y="562"/>
                      <a:pt x="44" y="562"/>
                    </a:cubicBezTo>
                    <a:cubicBezTo>
                      <a:pt x="47" y="560"/>
                      <a:pt x="47" y="560"/>
                      <a:pt x="47" y="560"/>
                    </a:cubicBezTo>
                    <a:cubicBezTo>
                      <a:pt x="48" y="559"/>
                      <a:pt x="48" y="559"/>
                      <a:pt x="48" y="558"/>
                    </a:cubicBezTo>
                    <a:cubicBezTo>
                      <a:pt x="48" y="558"/>
                      <a:pt x="48" y="557"/>
                      <a:pt x="47" y="557"/>
                    </a:cubicBezTo>
                    <a:cubicBezTo>
                      <a:pt x="44" y="555"/>
                      <a:pt x="44" y="555"/>
                      <a:pt x="44" y="555"/>
                    </a:cubicBezTo>
                    <a:cubicBezTo>
                      <a:pt x="48" y="552"/>
                      <a:pt x="48" y="552"/>
                      <a:pt x="48" y="552"/>
                    </a:cubicBezTo>
                    <a:cubicBezTo>
                      <a:pt x="49" y="552"/>
                      <a:pt x="49" y="552"/>
                      <a:pt x="49" y="551"/>
                    </a:cubicBezTo>
                    <a:cubicBezTo>
                      <a:pt x="49" y="551"/>
                      <a:pt x="49" y="550"/>
                      <a:pt x="48" y="550"/>
                    </a:cubicBezTo>
                    <a:cubicBezTo>
                      <a:pt x="46" y="548"/>
                      <a:pt x="46" y="548"/>
                      <a:pt x="46" y="548"/>
                    </a:cubicBezTo>
                    <a:cubicBezTo>
                      <a:pt x="48" y="548"/>
                      <a:pt x="48" y="548"/>
                      <a:pt x="48" y="548"/>
                    </a:cubicBezTo>
                    <a:cubicBezTo>
                      <a:pt x="49" y="548"/>
                      <a:pt x="49" y="547"/>
                      <a:pt x="49" y="547"/>
                    </a:cubicBezTo>
                    <a:cubicBezTo>
                      <a:pt x="49" y="546"/>
                      <a:pt x="49" y="546"/>
                      <a:pt x="49" y="545"/>
                    </a:cubicBezTo>
                    <a:cubicBezTo>
                      <a:pt x="45" y="543"/>
                      <a:pt x="45" y="543"/>
                      <a:pt x="45" y="543"/>
                    </a:cubicBezTo>
                    <a:cubicBezTo>
                      <a:pt x="47" y="541"/>
                      <a:pt x="47" y="541"/>
                      <a:pt x="47" y="541"/>
                    </a:cubicBezTo>
                    <a:cubicBezTo>
                      <a:pt x="47" y="540"/>
                      <a:pt x="47" y="540"/>
                      <a:pt x="47" y="540"/>
                    </a:cubicBezTo>
                    <a:cubicBezTo>
                      <a:pt x="47" y="539"/>
                      <a:pt x="47" y="539"/>
                      <a:pt x="47" y="538"/>
                    </a:cubicBezTo>
                    <a:cubicBezTo>
                      <a:pt x="46" y="538"/>
                      <a:pt x="46" y="538"/>
                      <a:pt x="46" y="538"/>
                    </a:cubicBezTo>
                    <a:cubicBezTo>
                      <a:pt x="48" y="537"/>
                      <a:pt x="48" y="537"/>
                      <a:pt x="48" y="537"/>
                    </a:cubicBezTo>
                    <a:cubicBezTo>
                      <a:pt x="48" y="537"/>
                      <a:pt x="48" y="536"/>
                      <a:pt x="49" y="536"/>
                    </a:cubicBezTo>
                    <a:cubicBezTo>
                      <a:pt x="49" y="535"/>
                      <a:pt x="48" y="535"/>
                      <a:pt x="48" y="534"/>
                    </a:cubicBezTo>
                    <a:cubicBezTo>
                      <a:pt x="46" y="533"/>
                      <a:pt x="46" y="533"/>
                      <a:pt x="46" y="533"/>
                    </a:cubicBezTo>
                    <a:cubicBezTo>
                      <a:pt x="48" y="531"/>
                      <a:pt x="48" y="531"/>
                      <a:pt x="48" y="531"/>
                    </a:cubicBezTo>
                    <a:cubicBezTo>
                      <a:pt x="49" y="531"/>
                      <a:pt x="49" y="530"/>
                      <a:pt x="49" y="530"/>
                    </a:cubicBezTo>
                    <a:cubicBezTo>
                      <a:pt x="49" y="529"/>
                      <a:pt x="49" y="529"/>
                      <a:pt x="48" y="529"/>
                    </a:cubicBezTo>
                    <a:cubicBezTo>
                      <a:pt x="46" y="527"/>
                      <a:pt x="46" y="527"/>
                      <a:pt x="46" y="527"/>
                    </a:cubicBezTo>
                    <a:cubicBezTo>
                      <a:pt x="49" y="525"/>
                      <a:pt x="49" y="525"/>
                      <a:pt x="49" y="525"/>
                    </a:cubicBezTo>
                    <a:cubicBezTo>
                      <a:pt x="50" y="524"/>
                      <a:pt x="50" y="524"/>
                      <a:pt x="50" y="523"/>
                    </a:cubicBezTo>
                    <a:cubicBezTo>
                      <a:pt x="50" y="523"/>
                      <a:pt x="50" y="522"/>
                      <a:pt x="49" y="522"/>
                    </a:cubicBezTo>
                    <a:cubicBezTo>
                      <a:pt x="46" y="520"/>
                      <a:pt x="46" y="520"/>
                      <a:pt x="46" y="520"/>
                    </a:cubicBezTo>
                    <a:cubicBezTo>
                      <a:pt x="47" y="518"/>
                      <a:pt x="47" y="518"/>
                      <a:pt x="47" y="518"/>
                    </a:cubicBezTo>
                    <a:cubicBezTo>
                      <a:pt x="48" y="518"/>
                      <a:pt x="48" y="518"/>
                      <a:pt x="48" y="517"/>
                    </a:cubicBezTo>
                    <a:cubicBezTo>
                      <a:pt x="48" y="517"/>
                      <a:pt x="47" y="516"/>
                      <a:pt x="47" y="516"/>
                    </a:cubicBezTo>
                    <a:cubicBezTo>
                      <a:pt x="44" y="514"/>
                      <a:pt x="44" y="514"/>
                      <a:pt x="44" y="514"/>
                    </a:cubicBezTo>
                    <a:cubicBezTo>
                      <a:pt x="48" y="513"/>
                      <a:pt x="48" y="513"/>
                      <a:pt x="48" y="513"/>
                    </a:cubicBezTo>
                    <a:cubicBezTo>
                      <a:pt x="48" y="512"/>
                      <a:pt x="48" y="512"/>
                      <a:pt x="49" y="511"/>
                    </a:cubicBezTo>
                    <a:cubicBezTo>
                      <a:pt x="49" y="511"/>
                      <a:pt x="48" y="510"/>
                      <a:pt x="48" y="510"/>
                    </a:cubicBezTo>
                    <a:cubicBezTo>
                      <a:pt x="45" y="508"/>
                      <a:pt x="45" y="508"/>
                      <a:pt x="45" y="508"/>
                    </a:cubicBezTo>
                    <a:cubicBezTo>
                      <a:pt x="48" y="506"/>
                      <a:pt x="48" y="506"/>
                      <a:pt x="48" y="506"/>
                    </a:cubicBezTo>
                    <a:cubicBezTo>
                      <a:pt x="49" y="506"/>
                      <a:pt x="49" y="506"/>
                      <a:pt x="49" y="505"/>
                    </a:cubicBezTo>
                    <a:cubicBezTo>
                      <a:pt x="49" y="505"/>
                      <a:pt x="49" y="504"/>
                      <a:pt x="49" y="504"/>
                    </a:cubicBezTo>
                    <a:cubicBezTo>
                      <a:pt x="46" y="502"/>
                      <a:pt x="46" y="502"/>
                      <a:pt x="46" y="502"/>
                    </a:cubicBezTo>
                    <a:cubicBezTo>
                      <a:pt x="48" y="499"/>
                      <a:pt x="48" y="499"/>
                      <a:pt x="48" y="499"/>
                    </a:cubicBezTo>
                    <a:cubicBezTo>
                      <a:pt x="49" y="499"/>
                      <a:pt x="49" y="498"/>
                      <a:pt x="49" y="498"/>
                    </a:cubicBezTo>
                    <a:cubicBezTo>
                      <a:pt x="49" y="497"/>
                      <a:pt x="49" y="497"/>
                      <a:pt x="48" y="497"/>
                    </a:cubicBezTo>
                    <a:cubicBezTo>
                      <a:pt x="46" y="496"/>
                      <a:pt x="46" y="496"/>
                      <a:pt x="46" y="496"/>
                    </a:cubicBezTo>
                    <a:cubicBezTo>
                      <a:pt x="48" y="495"/>
                      <a:pt x="48" y="495"/>
                      <a:pt x="48" y="495"/>
                    </a:cubicBezTo>
                    <a:cubicBezTo>
                      <a:pt x="49" y="494"/>
                      <a:pt x="49" y="494"/>
                      <a:pt x="49" y="493"/>
                    </a:cubicBezTo>
                    <a:cubicBezTo>
                      <a:pt x="49" y="493"/>
                      <a:pt x="49" y="492"/>
                      <a:pt x="48" y="492"/>
                    </a:cubicBezTo>
                    <a:cubicBezTo>
                      <a:pt x="45" y="490"/>
                      <a:pt x="45" y="490"/>
                      <a:pt x="45" y="490"/>
                    </a:cubicBezTo>
                    <a:cubicBezTo>
                      <a:pt x="48" y="486"/>
                      <a:pt x="48" y="486"/>
                      <a:pt x="48" y="486"/>
                    </a:cubicBezTo>
                    <a:cubicBezTo>
                      <a:pt x="48" y="485"/>
                      <a:pt x="48" y="485"/>
                      <a:pt x="47" y="484"/>
                    </a:cubicBezTo>
                    <a:cubicBezTo>
                      <a:pt x="44" y="482"/>
                      <a:pt x="44" y="482"/>
                      <a:pt x="44" y="482"/>
                    </a:cubicBezTo>
                    <a:cubicBezTo>
                      <a:pt x="47" y="480"/>
                      <a:pt x="47" y="480"/>
                      <a:pt x="47" y="480"/>
                    </a:cubicBezTo>
                    <a:cubicBezTo>
                      <a:pt x="48" y="480"/>
                      <a:pt x="48" y="479"/>
                      <a:pt x="48" y="479"/>
                    </a:cubicBezTo>
                    <a:cubicBezTo>
                      <a:pt x="48" y="478"/>
                      <a:pt x="48" y="478"/>
                      <a:pt x="47" y="478"/>
                    </a:cubicBezTo>
                    <a:cubicBezTo>
                      <a:pt x="44" y="476"/>
                      <a:pt x="44" y="476"/>
                      <a:pt x="44" y="476"/>
                    </a:cubicBezTo>
                    <a:cubicBezTo>
                      <a:pt x="47" y="472"/>
                      <a:pt x="47" y="472"/>
                      <a:pt x="47" y="472"/>
                    </a:cubicBezTo>
                    <a:cubicBezTo>
                      <a:pt x="47" y="472"/>
                      <a:pt x="48" y="471"/>
                      <a:pt x="47" y="471"/>
                    </a:cubicBezTo>
                    <a:cubicBezTo>
                      <a:pt x="47" y="470"/>
                      <a:pt x="47" y="470"/>
                      <a:pt x="47" y="470"/>
                    </a:cubicBezTo>
                    <a:cubicBezTo>
                      <a:pt x="46" y="469"/>
                      <a:pt x="46" y="469"/>
                      <a:pt x="46" y="469"/>
                    </a:cubicBezTo>
                    <a:cubicBezTo>
                      <a:pt x="48" y="467"/>
                      <a:pt x="48" y="467"/>
                      <a:pt x="48" y="467"/>
                    </a:cubicBezTo>
                    <a:cubicBezTo>
                      <a:pt x="48" y="467"/>
                      <a:pt x="48" y="466"/>
                      <a:pt x="48" y="466"/>
                    </a:cubicBezTo>
                    <a:cubicBezTo>
                      <a:pt x="48" y="465"/>
                      <a:pt x="48" y="465"/>
                      <a:pt x="47" y="465"/>
                    </a:cubicBezTo>
                    <a:cubicBezTo>
                      <a:pt x="45" y="463"/>
                      <a:pt x="45" y="463"/>
                      <a:pt x="45" y="463"/>
                    </a:cubicBezTo>
                    <a:cubicBezTo>
                      <a:pt x="48" y="459"/>
                      <a:pt x="48" y="459"/>
                      <a:pt x="48" y="459"/>
                    </a:cubicBezTo>
                    <a:cubicBezTo>
                      <a:pt x="48" y="459"/>
                      <a:pt x="48" y="459"/>
                      <a:pt x="48" y="458"/>
                    </a:cubicBezTo>
                    <a:cubicBezTo>
                      <a:pt x="48" y="458"/>
                      <a:pt x="48" y="457"/>
                      <a:pt x="48" y="457"/>
                    </a:cubicBezTo>
                    <a:cubicBezTo>
                      <a:pt x="45" y="455"/>
                      <a:pt x="45" y="455"/>
                      <a:pt x="45" y="455"/>
                    </a:cubicBezTo>
                    <a:cubicBezTo>
                      <a:pt x="49" y="454"/>
                      <a:pt x="49" y="454"/>
                      <a:pt x="49" y="454"/>
                    </a:cubicBezTo>
                    <a:cubicBezTo>
                      <a:pt x="49" y="453"/>
                      <a:pt x="50" y="453"/>
                      <a:pt x="50" y="452"/>
                    </a:cubicBezTo>
                    <a:cubicBezTo>
                      <a:pt x="50" y="452"/>
                      <a:pt x="49" y="451"/>
                      <a:pt x="49" y="451"/>
                    </a:cubicBezTo>
                    <a:cubicBezTo>
                      <a:pt x="46" y="449"/>
                      <a:pt x="46" y="449"/>
                      <a:pt x="46" y="449"/>
                    </a:cubicBezTo>
                    <a:cubicBezTo>
                      <a:pt x="48" y="447"/>
                      <a:pt x="48" y="447"/>
                      <a:pt x="48" y="447"/>
                    </a:cubicBezTo>
                    <a:cubicBezTo>
                      <a:pt x="48" y="447"/>
                      <a:pt x="49" y="446"/>
                      <a:pt x="48" y="446"/>
                    </a:cubicBezTo>
                    <a:cubicBezTo>
                      <a:pt x="48" y="445"/>
                      <a:pt x="48" y="445"/>
                      <a:pt x="48" y="444"/>
                    </a:cubicBezTo>
                    <a:cubicBezTo>
                      <a:pt x="46" y="443"/>
                      <a:pt x="46" y="443"/>
                      <a:pt x="46" y="443"/>
                    </a:cubicBezTo>
                    <a:cubicBezTo>
                      <a:pt x="49" y="441"/>
                      <a:pt x="49" y="441"/>
                      <a:pt x="49" y="441"/>
                    </a:cubicBezTo>
                    <a:cubicBezTo>
                      <a:pt x="49" y="441"/>
                      <a:pt x="49" y="441"/>
                      <a:pt x="49" y="440"/>
                    </a:cubicBezTo>
                    <a:cubicBezTo>
                      <a:pt x="49" y="440"/>
                      <a:pt x="49" y="439"/>
                      <a:pt x="48" y="439"/>
                    </a:cubicBezTo>
                    <a:cubicBezTo>
                      <a:pt x="46" y="437"/>
                      <a:pt x="46" y="437"/>
                      <a:pt x="46" y="437"/>
                    </a:cubicBezTo>
                    <a:cubicBezTo>
                      <a:pt x="48" y="437"/>
                      <a:pt x="48" y="437"/>
                      <a:pt x="48" y="437"/>
                    </a:cubicBezTo>
                    <a:cubicBezTo>
                      <a:pt x="49" y="436"/>
                      <a:pt x="49" y="436"/>
                      <a:pt x="49" y="435"/>
                    </a:cubicBezTo>
                    <a:cubicBezTo>
                      <a:pt x="49" y="435"/>
                      <a:pt x="49" y="434"/>
                      <a:pt x="49" y="434"/>
                    </a:cubicBezTo>
                    <a:cubicBezTo>
                      <a:pt x="45" y="432"/>
                      <a:pt x="45" y="432"/>
                      <a:pt x="45" y="432"/>
                    </a:cubicBezTo>
                    <a:cubicBezTo>
                      <a:pt x="48" y="428"/>
                      <a:pt x="48" y="428"/>
                      <a:pt x="48" y="428"/>
                    </a:cubicBezTo>
                    <a:cubicBezTo>
                      <a:pt x="49" y="428"/>
                      <a:pt x="49" y="428"/>
                      <a:pt x="49" y="427"/>
                    </a:cubicBezTo>
                    <a:cubicBezTo>
                      <a:pt x="49" y="427"/>
                      <a:pt x="49" y="426"/>
                      <a:pt x="48" y="426"/>
                    </a:cubicBezTo>
                    <a:cubicBezTo>
                      <a:pt x="45" y="424"/>
                      <a:pt x="45" y="424"/>
                      <a:pt x="45" y="424"/>
                    </a:cubicBezTo>
                    <a:cubicBezTo>
                      <a:pt x="49" y="423"/>
                      <a:pt x="49" y="423"/>
                      <a:pt x="49" y="423"/>
                    </a:cubicBezTo>
                    <a:cubicBezTo>
                      <a:pt x="49" y="423"/>
                      <a:pt x="50" y="422"/>
                      <a:pt x="50" y="422"/>
                    </a:cubicBezTo>
                    <a:cubicBezTo>
                      <a:pt x="50" y="421"/>
                      <a:pt x="49" y="421"/>
                      <a:pt x="49" y="420"/>
                    </a:cubicBezTo>
                    <a:cubicBezTo>
                      <a:pt x="45" y="418"/>
                      <a:pt x="45" y="418"/>
                      <a:pt x="45" y="418"/>
                    </a:cubicBezTo>
                    <a:cubicBezTo>
                      <a:pt x="48" y="416"/>
                      <a:pt x="48" y="416"/>
                      <a:pt x="48" y="416"/>
                    </a:cubicBezTo>
                    <a:cubicBezTo>
                      <a:pt x="48" y="415"/>
                      <a:pt x="48" y="415"/>
                      <a:pt x="48" y="414"/>
                    </a:cubicBezTo>
                    <a:cubicBezTo>
                      <a:pt x="48" y="414"/>
                      <a:pt x="48" y="413"/>
                      <a:pt x="48" y="413"/>
                    </a:cubicBezTo>
                    <a:cubicBezTo>
                      <a:pt x="45" y="412"/>
                      <a:pt x="45" y="412"/>
                      <a:pt x="45" y="412"/>
                    </a:cubicBezTo>
                    <a:cubicBezTo>
                      <a:pt x="47" y="410"/>
                      <a:pt x="47" y="410"/>
                      <a:pt x="47" y="410"/>
                    </a:cubicBezTo>
                    <a:cubicBezTo>
                      <a:pt x="47" y="410"/>
                      <a:pt x="48" y="410"/>
                      <a:pt x="48" y="409"/>
                    </a:cubicBezTo>
                    <a:cubicBezTo>
                      <a:pt x="48" y="409"/>
                      <a:pt x="47" y="408"/>
                      <a:pt x="47" y="408"/>
                    </a:cubicBezTo>
                    <a:cubicBezTo>
                      <a:pt x="45" y="407"/>
                      <a:pt x="45" y="407"/>
                      <a:pt x="45" y="407"/>
                    </a:cubicBezTo>
                    <a:cubicBezTo>
                      <a:pt x="48" y="405"/>
                      <a:pt x="48" y="405"/>
                      <a:pt x="48" y="405"/>
                    </a:cubicBezTo>
                    <a:cubicBezTo>
                      <a:pt x="48" y="404"/>
                      <a:pt x="48" y="404"/>
                      <a:pt x="48" y="403"/>
                    </a:cubicBezTo>
                    <a:cubicBezTo>
                      <a:pt x="48" y="403"/>
                      <a:pt x="48" y="402"/>
                      <a:pt x="48" y="402"/>
                    </a:cubicBezTo>
                    <a:cubicBezTo>
                      <a:pt x="45" y="401"/>
                      <a:pt x="45" y="401"/>
                      <a:pt x="45" y="401"/>
                    </a:cubicBezTo>
                    <a:cubicBezTo>
                      <a:pt x="47" y="399"/>
                      <a:pt x="47" y="399"/>
                      <a:pt x="47" y="399"/>
                    </a:cubicBezTo>
                    <a:cubicBezTo>
                      <a:pt x="48" y="399"/>
                      <a:pt x="48" y="399"/>
                      <a:pt x="48" y="398"/>
                    </a:cubicBezTo>
                    <a:cubicBezTo>
                      <a:pt x="48" y="398"/>
                      <a:pt x="48" y="397"/>
                      <a:pt x="47" y="397"/>
                    </a:cubicBezTo>
                    <a:cubicBezTo>
                      <a:pt x="45" y="395"/>
                      <a:pt x="45" y="395"/>
                      <a:pt x="45" y="395"/>
                    </a:cubicBezTo>
                    <a:cubicBezTo>
                      <a:pt x="47" y="393"/>
                      <a:pt x="47" y="393"/>
                      <a:pt x="47" y="393"/>
                    </a:cubicBezTo>
                    <a:cubicBezTo>
                      <a:pt x="48" y="393"/>
                      <a:pt x="48" y="392"/>
                      <a:pt x="48" y="392"/>
                    </a:cubicBezTo>
                    <a:cubicBezTo>
                      <a:pt x="48" y="391"/>
                      <a:pt x="47" y="391"/>
                      <a:pt x="47" y="391"/>
                    </a:cubicBezTo>
                    <a:cubicBezTo>
                      <a:pt x="47" y="390"/>
                      <a:pt x="47" y="390"/>
                      <a:pt x="47" y="390"/>
                    </a:cubicBezTo>
                    <a:cubicBezTo>
                      <a:pt x="49" y="390"/>
                      <a:pt x="49" y="390"/>
                      <a:pt x="49" y="390"/>
                    </a:cubicBezTo>
                    <a:cubicBezTo>
                      <a:pt x="49" y="389"/>
                      <a:pt x="49" y="389"/>
                      <a:pt x="49" y="388"/>
                    </a:cubicBezTo>
                    <a:cubicBezTo>
                      <a:pt x="49" y="388"/>
                      <a:pt x="49" y="387"/>
                      <a:pt x="49" y="387"/>
                    </a:cubicBezTo>
                    <a:cubicBezTo>
                      <a:pt x="46" y="385"/>
                      <a:pt x="46" y="385"/>
                      <a:pt x="46" y="385"/>
                    </a:cubicBezTo>
                    <a:cubicBezTo>
                      <a:pt x="48" y="383"/>
                      <a:pt x="48" y="383"/>
                      <a:pt x="48" y="383"/>
                    </a:cubicBezTo>
                    <a:cubicBezTo>
                      <a:pt x="48" y="383"/>
                      <a:pt x="49" y="383"/>
                      <a:pt x="49" y="382"/>
                    </a:cubicBezTo>
                    <a:cubicBezTo>
                      <a:pt x="49" y="382"/>
                      <a:pt x="48" y="381"/>
                      <a:pt x="48" y="381"/>
                    </a:cubicBezTo>
                    <a:cubicBezTo>
                      <a:pt x="45" y="379"/>
                      <a:pt x="45" y="379"/>
                      <a:pt x="45" y="379"/>
                    </a:cubicBezTo>
                    <a:cubicBezTo>
                      <a:pt x="47" y="378"/>
                      <a:pt x="47" y="378"/>
                      <a:pt x="47" y="378"/>
                    </a:cubicBezTo>
                    <a:cubicBezTo>
                      <a:pt x="48" y="378"/>
                      <a:pt x="48" y="377"/>
                      <a:pt x="48" y="377"/>
                    </a:cubicBezTo>
                    <a:cubicBezTo>
                      <a:pt x="48" y="376"/>
                      <a:pt x="48" y="376"/>
                      <a:pt x="48" y="375"/>
                    </a:cubicBezTo>
                    <a:cubicBezTo>
                      <a:pt x="46" y="374"/>
                      <a:pt x="46" y="374"/>
                      <a:pt x="46" y="374"/>
                    </a:cubicBezTo>
                    <a:cubicBezTo>
                      <a:pt x="47" y="372"/>
                      <a:pt x="47" y="372"/>
                      <a:pt x="47" y="372"/>
                    </a:cubicBezTo>
                    <a:cubicBezTo>
                      <a:pt x="48" y="372"/>
                      <a:pt x="48" y="372"/>
                      <a:pt x="48" y="371"/>
                    </a:cubicBezTo>
                    <a:cubicBezTo>
                      <a:pt x="48" y="371"/>
                      <a:pt x="48" y="370"/>
                      <a:pt x="47" y="370"/>
                    </a:cubicBezTo>
                    <a:cubicBezTo>
                      <a:pt x="45" y="369"/>
                      <a:pt x="45" y="369"/>
                      <a:pt x="45" y="369"/>
                    </a:cubicBezTo>
                    <a:cubicBezTo>
                      <a:pt x="47" y="367"/>
                      <a:pt x="47" y="367"/>
                      <a:pt x="47" y="367"/>
                    </a:cubicBezTo>
                    <a:cubicBezTo>
                      <a:pt x="48" y="367"/>
                      <a:pt x="48" y="366"/>
                      <a:pt x="48" y="366"/>
                    </a:cubicBezTo>
                    <a:cubicBezTo>
                      <a:pt x="48" y="365"/>
                      <a:pt x="48" y="365"/>
                      <a:pt x="47" y="365"/>
                    </a:cubicBezTo>
                    <a:cubicBezTo>
                      <a:pt x="44" y="363"/>
                      <a:pt x="44" y="363"/>
                      <a:pt x="44" y="363"/>
                    </a:cubicBezTo>
                    <a:cubicBezTo>
                      <a:pt x="47" y="361"/>
                      <a:pt x="47" y="361"/>
                      <a:pt x="47" y="361"/>
                    </a:cubicBezTo>
                    <a:cubicBezTo>
                      <a:pt x="48" y="361"/>
                      <a:pt x="48" y="361"/>
                      <a:pt x="48" y="360"/>
                    </a:cubicBezTo>
                    <a:cubicBezTo>
                      <a:pt x="48" y="360"/>
                      <a:pt x="48" y="359"/>
                      <a:pt x="47" y="359"/>
                    </a:cubicBezTo>
                    <a:cubicBezTo>
                      <a:pt x="45" y="357"/>
                      <a:pt x="45" y="357"/>
                      <a:pt x="45" y="357"/>
                    </a:cubicBezTo>
                    <a:cubicBezTo>
                      <a:pt x="47" y="355"/>
                      <a:pt x="47" y="355"/>
                      <a:pt x="47" y="355"/>
                    </a:cubicBezTo>
                    <a:cubicBezTo>
                      <a:pt x="48" y="355"/>
                      <a:pt x="48" y="354"/>
                      <a:pt x="48" y="354"/>
                    </a:cubicBezTo>
                    <a:cubicBezTo>
                      <a:pt x="48" y="353"/>
                      <a:pt x="48" y="353"/>
                      <a:pt x="47" y="353"/>
                    </a:cubicBezTo>
                    <a:cubicBezTo>
                      <a:pt x="44" y="351"/>
                      <a:pt x="44" y="351"/>
                      <a:pt x="44" y="351"/>
                    </a:cubicBezTo>
                    <a:cubicBezTo>
                      <a:pt x="47" y="350"/>
                      <a:pt x="47" y="350"/>
                      <a:pt x="47" y="350"/>
                    </a:cubicBezTo>
                    <a:cubicBezTo>
                      <a:pt x="48" y="350"/>
                      <a:pt x="48" y="349"/>
                      <a:pt x="48" y="349"/>
                    </a:cubicBezTo>
                    <a:cubicBezTo>
                      <a:pt x="48" y="348"/>
                      <a:pt x="48" y="348"/>
                      <a:pt x="47" y="347"/>
                    </a:cubicBezTo>
                    <a:cubicBezTo>
                      <a:pt x="47" y="347"/>
                      <a:pt x="47" y="347"/>
                      <a:pt x="47" y="347"/>
                    </a:cubicBezTo>
                    <a:cubicBezTo>
                      <a:pt x="49" y="346"/>
                      <a:pt x="49" y="346"/>
                      <a:pt x="49" y="346"/>
                    </a:cubicBezTo>
                    <a:cubicBezTo>
                      <a:pt x="49" y="346"/>
                      <a:pt x="50" y="345"/>
                      <a:pt x="50" y="345"/>
                    </a:cubicBezTo>
                    <a:cubicBezTo>
                      <a:pt x="50" y="344"/>
                      <a:pt x="49" y="344"/>
                      <a:pt x="49" y="343"/>
                    </a:cubicBezTo>
                    <a:cubicBezTo>
                      <a:pt x="45" y="341"/>
                      <a:pt x="45" y="341"/>
                      <a:pt x="45" y="341"/>
                    </a:cubicBezTo>
                    <a:cubicBezTo>
                      <a:pt x="48" y="338"/>
                      <a:pt x="48" y="338"/>
                      <a:pt x="48" y="338"/>
                    </a:cubicBezTo>
                    <a:cubicBezTo>
                      <a:pt x="48" y="337"/>
                      <a:pt x="49" y="337"/>
                      <a:pt x="49" y="336"/>
                    </a:cubicBezTo>
                    <a:cubicBezTo>
                      <a:pt x="48" y="336"/>
                      <a:pt x="48" y="336"/>
                      <a:pt x="48" y="335"/>
                    </a:cubicBezTo>
                    <a:cubicBezTo>
                      <a:pt x="44" y="333"/>
                      <a:pt x="44" y="333"/>
                      <a:pt x="44" y="333"/>
                    </a:cubicBezTo>
                    <a:cubicBezTo>
                      <a:pt x="48" y="331"/>
                      <a:pt x="48" y="331"/>
                      <a:pt x="48" y="331"/>
                    </a:cubicBezTo>
                    <a:cubicBezTo>
                      <a:pt x="49" y="331"/>
                      <a:pt x="49" y="330"/>
                      <a:pt x="49" y="330"/>
                    </a:cubicBezTo>
                    <a:cubicBezTo>
                      <a:pt x="49" y="329"/>
                      <a:pt x="49" y="329"/>
                      <a:pt x="49" y="329"/>
                    </a:cubicBezTo>
                    <a:cubicBezTo>
                      <a:pt x="45" y="327"/>
                      <a:pt x="45" y="327"/>
                      <a:pt x="45" y="327"/>
                    </a:cubicBezTo>
                    <a:cubicBezTo>
                      <a:pt x="47" y="324"/>
                      <a:pt x="47" y="324"/>
                      <a:pt x="47" y="324"/>
                    </a:cubicBezTo>
                    <a:cubicBezTo>
                      <a:pt x="47" y="323"/>
                      <a:pt x="48" y="323"/>
                      <a:pt x="47" y="322"/>
                    </a:cubicBezTo>
                    <a:cubicBezTo>
                      <a:pt x="47" y="322"/>
                      <a:pt x="47" y="322"/>
                      <a:pt x="47" y="321"/>
                    </a:cubicBezTo>
                    <a:cubicBezTo>
                      <a:pt x="46" y="321"/>
                      <a:pt x="46" y="321"/>
                      <a:pt x="46" y="321"/>
                    </a:cubicBezTo>
                    <a:cubicBezTo>
                      <a:pt x="48" y="320"/>
                      <a:pt x="48" y="320"/>
                      <a:pt x="48" y="320"/>
                    </a:cubicBezTo>
                    <a:cubicBezTo>
                      <a:pt x="48" y="320"/>
                      <a:pt x="49" y="319"/>
                      <a:pt x="49" y="319"/>
                    </a:cubicBezTo>
                    <a:cubicBezTo>
                      <a:pt x="49" y="318"/>
                      <a:pt x="48" y="318"/>
                      <a:pt x="48" y="317"/>
                    </a:cubicBezTo>
                    <a:cubicBezTo>
                      <a:pt x="45" y="315"/>
                      <a:pt x="45" y="315"/>
                      <a:pt x="45" y="315"/>
                    </a:cubicBezTo>
                    <a:cubicBezTo>
                      <a:pt x="48" y="313"/>
                      <a:pt x="48" y="313"/>
                      <a:pt x="48" y="313"/>
                    </a:cubicBezTo>
                    <a:cubicBezTo>
                      <a:pt x="49" y="313"/>
                      <a:pt x="49" y="313"/>
                      <a:pt x="49" y="312"/>
                    </a:cubicBezTo>
                    <a:cubicBezTo>
                      <a:pt x="49" y="312"/>
                      <a:pt x="49" y="311"/>
                      <a:pt x="48" y="311"/>
                    </a:cubicBezTo>
                    <a:cubicBezTo>
                      <a:pt x="45" y="309"/>
                      <a:pt x="45" y="309"/>
                      <a:pt x="45" y="309"/>
                    </a:cubicBezTo>
                    <a:cubicBezTo>
                      <a:pt x="49" y="308"/>
                      <a:pt x="49" y="308"/>
                      <a:pt x="49" y="308"/>
                    </a:cubicBezTo>
                    <a:cubicBezTo>
                      <a:pt x="49" y="308"/>
                      <a:pt x="50" y="307"/>
                      <a:pt x="50" y="307"/>
                    </a:cubicBezTo>
                    <a:cubicBezTo>
                      <a:pt x="50" y="306"/>
                      <a:pt x="49" y="305"/>
                      <a:pt x="49" y="305"/>
                    </a:cubicBezTo>
                    <a:cubicBezTo>
                      <a:pt x="45" y="303"/>
                      <a:pt x="45" y="303"/>
                      <a:pt x="45" y="303"/>
                    </a:cubicBezTo>
                    <a:cubicBezTo>
                      <a:pt x="49" y="301"/>
                      <a:pt x="49" y="301"/>
                      <a:pt x="49" y="301"/>
                    </a:cubicBezTo>
                    <a:cubicBezTo>
                      <a:pt x="49" y="301"/>
                      <a:pt x="49" y="300"/>
                      <a:pt x="49" y="300"/>
                    </a:cubicBezTo>
                    <a:cubicBezTo>
                      <a:pt x="49" y="299"/>
                      <a:pt x="49" y="299"/>
                      <a:pt x="49" y="299"/>
                    </a:cubicBezTo>
                    <a:cubicBezTo>
                      <a:pt x="45" y="296"/>
                      <a:pt x="45" y="296"/>
                      <a:pt x="45" y="296"/>
                    </a:cubicBezTo>
                    <a:cubicBezTo>
                      <a:pt x="47" y="292"/>
                      <a:pt x="47" y="292"/>
                      <a:pt x="47" y="292"/>
                    </a:cubicBezTo>
                    <a:cubicBezTo>
                      <a:pt x="48" y="291"/>
                      <a:pt x="48" y="290"/>
                      <a:pt x="47" y="290"/>
                    </a:cubicBezTo>
                    <a:cubicBezTo>
                      <a:pt x="45" y="289"/>
                      <a:pt x="45" y="289"/>
                      <a:pt x="45" y="289"/>
                    </a:cubicBezTo>
                    <a:cubicBezTo>
                      <a:pt x="49" y="286"/>
                      <a:pt x="49" y="286"/>
                      <a:pt x="49" y="286"/>
                    </a:cubicBezTo>
                    <a:cubicBezTo>
                      <a:pt x="49" y="286"/>
                      <a:pt x="49" y="285"/>
                      <a:pt x="49" y="285"/>
                    </a:cubicBezTo>
                    <a:cubicBezTo>
                      <a:pt x="49" y="284"/>
                      <a:pt x="49" y="284"/>
                      <a:pt x="49" y="284"/>
                    </a:cubicBezTo>
                    <a:cubicBezTo>
                      <a:pt x="45" y="281"/>
                      <a:pt x="45" y="281"/>
                      <a:pt x="45" y="281"/>
                    </a:cubicBezTo>
                    <a:cubicBezTo>
                      <a:pt x="48" y="279"/>
                      <a:pt x="48" y="279"/>
                      <a:pt x="48" y="279"/>
                    </a:cubicBezTo>
                    <a:cubicBezTo>
                      <a:pt x="48" y="278"/>
                      <a:pt x="48" y="278"/>
                      <a:pt x="48" y="277"/>
                    </a:cubicBezTo>
                    <a:cubicBezTo>
                      <a:pt x="48" y="277"/>
                      <a:pt x="48" y="276"/>
                      <a:pt x="48" y="276"/>
                    </a:cubicBezTo>
                    <a:cubicBezTo>
                      <a:pt x="45" y="275"/>
                      <a:pt x="45" y="275"/>
                      <a:pt x="45" y="275"/>
                    </a:cubicBezTo>
                    <a:cubicBezTo>
                      <a:pt x="47" y="270"/>
                      <a:pt x="47" y="270"/>
                      <a:pt x="47" y="270"/>
                    </a:cubicBezTo>
                    <a:cubicBezTo>
                      <a:pt x="48" y="270"/>
                      <a:pt x="47" y="269"/>
                      <a:pt x="47" y="269"/>
                    </a:cubicBezTo>
                    <a:cubicBezTo>
                      <a:pt x="45" y="268"/>
                      <a:pt x="45" y="268"/>
                      <a:pt x="45" y="268"/>
                    </a:cubicBezTo>
                    <a:cubicBezTo>
                      <a:pt x="48" y="266"/>
                      <a:pt x="48" y="266"/>
                      <a:pt x="48" y="266"/>
                    </a:cubicBezTo>
                    <a:cubicBezTo>
                      <a:pt x="49" y="265"/>
                      <a:pt x="49" y="265"/>
                      <a:pt x="49" y="264"/>
                    </a:cubicBezTo>
                    <a:cubicBezTo>
                      <a:pt x="49" y="264"/>
                      <a:pt x="49" y="263"/>
                      <a:pt x="48" y="263"/>
                    </a:cubicBezTo>
                    <a:cubicBezTo>
                      <a:pt x="45" y="261"/>
                      <a:pt x="45" y="261"/>
                      <a:pt x="45" y="261"/>
                    </a:cubicBezTo>
                    <a:cubicBezTo>
                      <a:pt x="48" y="258"/>
                      <a:pt x="48" y="258"/>
                      <a:pt x="48" y="258"/>
                    </a:cubicBezTo>
                    <a:cubicBezTo>
                      <a:pt x="48" y="258"/>
                      <a:pt x="48" y="257"/>
                      <a:pt x="48" y="257"/>
                    </a:cubicBezTo>
                    <a:cubicBezTo>
                      <a:pt x="48" y="257"/>
                      <a:pt x="48" y="256"/>
                      <a:pt x="47" y="256"/>
                    </a:cubicBezTo>
                    <a:cubicBezTo>
                      <a:pt x="45" y="255"/>
                      <a:pt x="45" y="255"/>
                      <a:pt x="45" y="255"/>
                    </a:cubicBezTo>
                    <a:cubicBezTo>
                      <a:pt x="48" y="254"/>
                      <a:pt x="48" y="254"/>
                      <a:pt x="48" y="254"/>
                    </a:cubicBezTo>
                    <a:cubicBezTo>
                      <a:pt x="48" y="254"/>
                      <a:pt x="49" y="253"/>
                      <a:pt x="49" y="253"/>
                    </a:cubicBezTo>
                    <a:cubicBezTo>
                      <a:pt x="49" y="252"/>
                      <a:pt x="49" y="251"/>
                      <a:pt x="48" y="251"/>
                    </a:cubicBezTo>
                    <a:cubicBezTo>
                      <a:pt x="46" y="250"/>
                      <a:pt x="46" y="250"/>
                      <a:pt x="46" y="250"/>
                    </a:cubicBezTo>
                    <a:cubicBezTo>
                      <a:pt x="47" y="247"/>
                      <a:pt x="47" y="247"/>
                      <a:pt x="47" y="247"/>
                    </a:cubicBezTo>
                    <a:cubicBezTo>
                      <a:pt x="48" y="247"/>
                      <a:pt x="48" y="247"/>
                      <a:pt x="48" y="246"/>
                    </a:cubicBezTo>
                    <a:cubicBezTo>
                      <a:pt x="48" y="246"/>
                      <a:pt x="47" y="245"/>
                      <a:pt x="47" y="245"/>
                    </a:cubicBezTo>
                    <a:cubicBezTo>
                      <a:pt x="44" y="243"/>
                      <a:pt x="44" y="243"/>
                      <a:pt x="44" y="243"/>
                    </a:cubicBezTo>
                    <a:cubicBezTo>
                      <a:pt x="47" y="240"/>
                      <a:pt x="47" y="240"/>
                      <a:pt x="47" y="240"/>
                    </a:cubicBezTo>
                    <a:cubicBezTo>
                      <a:pt x="47" y="240"/>
                      <a:pt x="48" y="239"/>
                      <a:pt x="47" y="239"/>
                    </a:cubicBezTo>
                    <a:cubicBezTo>
                      <a:pt x="47" y="238"/>
                      <a:pt x="47" y="238"/>
                      <a:pt x="47" y="238"/>
                    </a:cubicBezTo>
                    <a:cubicBezTo>
                      <a:pt x="45" y="236"/>
                      <a:pt x="45" y="236"/>
                      <a:pt x="45" y="236"/>
                    </a:cubicBezTo>
                    <a:cubicBezTo>
                      <a:pt x="48" y="235"/>
                      <a:pt x="48" y="235"/>
                      <a:pt x="48" y="235"/>
                    </a:cubicBezTo>
                    <a:cubicBezTo>
                      <a:pt x="49" y="235"/>
                      <a:pt x="49" y="235"/>
                      <a:pt x="50" y="234"/>
                    </a:cubicBezTo>
                    <a:cubicBezTo>
                      <a:pt x="50" y="234"/>
                      <a:pt x="49" y="233"/>
                      <a:pt x="49" y="233"/>
                    </a:cubicBezTo>
                    <a:cubicBezTo>
                      <a:pt x="47" y="231"/>
                      <a:pt x="47" y="231"/>
                      <a:pt x="47" y="231"/>
                    </a:cubicBezTo>
                    <a:cubicBezTo>
                      <a:pt x="49" y="231"/>
                      <a:pt x="49" y="231"/>
                      <a:pt x="49" y="231"/>
                    </a:cubicBezTo>
                    <a:cubicBezTo>
                      <a:pt x="49" y="230"/>
                      <a:pt x="49" y="230"/>
                      <a:pt x="50" y="229"/>
                    </a:cubicBezTo>
                    <a:cubicBezTo>
                      <a:pt x="50" y="229"/>
                      <a:pt x="49" y="228"/>
                      <a:pt x="49" y="228"/>
                    </a:cubicBezTo>
                    <a:cubicBezTo>
                      <a:pt x="44" y="225"/>
                      <a:pt x="44" y="225"/>
                      <a:pt x="44" y="225"/>
                    </a:cubicBezTo>
                    <a:cubicBezTo>
                      <a:pt x="47" y="223"/>
                      <a:pt x="47" y="223"/>
                      <a:pt x="47" y="223"/>
                    </a:cubicBezTo>
                    <a:cubicBezTo>
                      <a:pt x="48" y="223"/>
                      <a:pt x="48" y="223"/>
                      <a:pt x="48" y="222"/>
                    </a:cubicBezTo>
                    <a:cubicBezTo>
                      <a:pt x="48" y="221"/>
                      <a:pt x="48" y="221"/>
                      <a:pt x="47" y="221"/>
                    </a:cubicBezTo>
                    <a:cubicBezTo>
                      <a:pt x="45" y="219"/>
                      <a:pt x="45" y="219"/>
                      <a:pt x="45" y="219"/>
                    </a:cubicBezTo>
                    <a:cubicBezTo>
                      <a:pt x="48" y="216"/>
                      <a:pt x="48" y="216"/>
                      <a:pt x="48" y="216"/>
                    </a:cubicBezTo>
                    <a:cubicBezTo>
                      <a:pt x="49" y="216"/>
                      <a:pt x="49" y="216"/>
                      <a:pt x="49" y="215"/>
                    </a:cubicBezTo>
                    <a:cubicBezTo>
                      <a:pt x="49" y="215"/>
                      <a:pt x="49" y="214"/>
                      <a:pt x="48" y="214"/>
                    </a:cubicBezTo>
                    <a:cubicBezTo>
                      <a:pt x="45" y="212"/>
                      <a:pt x="45" y="212"/>
                      <a:pt x="45" y="212"/>
                    </a:cubicBezTo>
                    <a:cubicBezTo>
                      <a:pt x="48" y="211"/>
                      <a:pt x="48" y="211"/>
                      <a:pt x="48" y="211"/>
                    </a:cubicBezTo>
                    <a:cubicBezTo>
                      <a:pt x="48" y="211"/>
                      <a:pt x="49" y="210"/>
                      <a:pt x="49" y="210"/>
                    </a:cubicBezTo>
                    <a:cubicBezTo>
                      <a:pt x="49" y="209"/>
                      <a:pt x="49" y="209"/>
                      <a:pt x="48" y="208"/>
                    </a:cubicBezTo>
                    <a:cubicBezTo>
                      <a:pt x="46" y="207"/>
                      <a:pt x="46" y="207"/>
                      <a:pt x="46" y="207"/>
                    </a:cubicBezTo>
                    <a:cubicBezTo>
                      <a:pt x="48" y="207"/>
                      <a:pt x="48" y="207"/>
                      <a:pt x="48" y="207"/>
                    </a:cubicBezTo>
                    <a:cubicBezTo>
                      <a:pt x="49" y="207"/>
                      <a:pt x="49" y="206"/>
                      <a:pt x="49" y="206"/>
                    </a:cubicBezTo>
                    <a:cubicBezTo>
                      <a:pt x="50" y="205"/>
                      <a:pt x="49" y="204"/>
                      <a:pt x="49" y="204"/>
                    </a:cubicBezTo>
                    <a:cubicBezTo>
                      <a:pt x="45" y="201"/>
                      <a:pt x="45" y="201"/>
                      <a:pt x="45" y="201"/>
                    </a:cubicBezTo>
                    <a:cubicBezTo>
                      <a:pt x="49" y="199"/>
                      <a:pt x="49" y="199"/>
                      <a:pt x="49" y="199"/>
                    </a:cubicBezTo>
                    <a:cubicBezTo>
                      <a:pt x="49" y="199"/>
                      <a:pt x="50" y="198"/>
                      <a:pt x="50" y="198"/>
                    </a:cubicBezTo>
                    <a:cubicBezTo>
                      <a:pt x="50" y="197"/>
                      <a:pt x="49" y="197"/>
                      <a:pt x="49" y="196"/>
                    </a:cubicBezTo>
                    <a:cubicBezTo>
                      <a:pt x="45" y="194"/>
                      <a:pt x="45" y="194"/>
                      <a:pt x="45" y="194"/>
                    </a:cubicBezTo>
                    <a:cubicBezTo>
                      <a:pt x="47" y="191"/>
                      <a:pt x="47" y="191"/>
                      <a:pt x="47" y="191"/>
                    </a:cubicBezTo>
                    <a:cubicBezTo>
                      <a:pt x="47" y="191"/>
                      <a:pt x="48" y="191"/>
                      <a:pt x="48" y="190"/>
                    </a:cubicBezTo>
                    <a:cubicBezTo>
                      <a:pt x="48" y="190"/>
                      <a:pt x="47" y="189"/>
                      <a:pt x="47" y="189"/>
                    </a:cubicBezTo>
                    <a:cubicBezTo>
                      <a:pt x="45" y="188"/>
                      <a:pt x="45" y="188"/>
                      <a:pt x="45" y="188"/>
                    </a:cubicBezTo>
                    <a:cubicBezTo>
                      <a:pt x="47" y="186"/>
                      <a:pt x="47" y="186"/>
                      <a:pt x="47" y="186"/>
                    </a:cubicBezTo>
                    <a:cubicBezTo>
                      <a:pt x="48" y="185"/>
                      <a:pt x="48" y="185"/>
                      <a:pt x="48" y="185"/>
                    </a:cubicBezTo>
                    <a:cubicBezTo>
                      <a:pt x="48" y="184"/>
                      <a:pt x="47" y="184"/>
                      <a:pt x="47" y="183"/>
                    </a:cubicBezTo>
                    <a:cubicBezTo>
                      <a:pt x="45" y="182"/>
                      <a:pt x="45" y="182"/>
                      <a:pt x="45" y="182"/>
                    </a:cubicBezTo>
                    <a:cubicBezTo>
                      <a:pt x="48" y="180"/>
                      <a:pt x="48" y="180"/>
                      <a:pt x="48" y="180"/>
                    </a:cubicBezTo>
                    <a:cubicBezTo>
                      <a:pt x="48" y="180"/>
                      <a:pt x="49" y="180"/>
                      <a:pt x="49" y="179"/>
                    </a:cubicBezTo>
                    <a:cubicBezTo>
                      <a:pt x="48" y="179"/>
                      <a:pt x="48" y="178"/>
                      <a:pt x="48" y="178"/>
                    </a:cubicBezTo>
                    <a:cubicBezTo>
                      <a:pt x="45" y="176"/>
                      <a:pt x="45" y="176"/>
                      <a:pt x="45" y="176"/>
                    </a:cubicBezTo>
                    <a:cubicBezTo>
                      <a:pt x="49" y="173"/>
                      <a:pt x="49" y="173"/>
                      <a:pt x="49" y="173"/>
                    </a:cubicBezTo>
                    <a:cubicBezTo>
                      <a:pt x="49" y="173"/>
                      <a:pt x="49" y="173"/>
                      <a:pt x="49" y="172"/>
                    </a:cubicBezTo>
                    <a:cubicBezTo>
                      <a:pt x="49" y="172"/>
                      <a:pt x="49" y="171"/>
                      <a:pt x="48" y="171"/>
                    </a:cubicBezTo>
                    <a:cubicBezTo>
                      <a:pt x="45" y="169"/>
                      <a:pt x="45" y="169"/>
                      <a:pt x="45" y="169"/>
                    </a:cubicBezTo>
                    <a:cubicBezTo>
                      <a:pt x="47" y="166"/>
                      <a:pt x="47" y="166"/>
                      <a:pt x="47" y="166"/>
                    </a:cubicBezTo>
                    <a:cubicBezTo>
                      <a:pt x="48" y="166"/>
                      <a:pt x="47" y="165"/>
                      <a:pt x="47" y="164"/>
                    </a:cubicBezTo>
                    <a:cubicBezTo>
                      <a:pt x="46" y="164"/>
                      <a:pt x="46" y="164"/>
                      <a:pt x="46" y="164"/>
                    </a:cubicBezTo>
                    <a:cubicBezTo>
                      <a:pt x="47" y="162"/>
                      <a:pt x="47" y="162"/>
                      <a:pt x="47" y="162"/>
                    </a:cubicBezTo>
                    <a:cubicBezTo>
                      <a:pt x="48" y="162"/>
                      <a:pt x="48" y="162"/>
                      <a:pt x="48" y="161"/>
                    </a:cubicBezTo>
                    <a:cubicBezTo>
                      <a:pt x="48" y="161"/>
                      <a:pt x="48" y="160"/>
                      <a:pt x="47" y="160"/>
                    </a:cubicBezTo>
                    <a:cubicBezTo>
                      <a:pt x="45" y="159"/>
                      <a:pt x="45" y="159"/>
                      <a:pt x="45" y="159"/>
                    </a:cubicBezTo>
                    <a:cubicBezTo>
                      <a:pt x="47" y="156"/>
                      <a:pt x="47" y="156"/>
                      <a:pt x="47" y="156"/>
                    </a:cubicBezTo>
                    <a:cubicBezTo>
                      <a:pt x="48" y="155"/>
                      <a:pt x="48" y="155"/>
                      <a:pt x="48" y="154"/>
                    </a:cubicBezTo>
                    <a:cubicBezTo>
                      <a:pt x="48" y="154"/>
                      <a:pt x="47" y="154"/>
                      <a:pt x="47" y="153"/>
                    </a:cubicBezTo>
                    <a:cubicBezTo>
                      <a:pt x="45" y="152"/>
                      <a:pt x="45" y="152"/>
                      <a:pt x="45" y="152"/>
                    </a:cubicBezTo>
                    <a:cubicBezTo>
                      <a:pt x="48" y="150"/>
                      <a:pt x="48" y="150"/>
                      <a:pt x="48" y="150"/>
                    </a:cubicBezTo>
                    <a:cubicBezTo>
                      <a:pt x="48" y="149"/>
                      <a:pt x="48" y="149"/>
                      <a:pt x="48" y="149"/>
                    </a:cubicBezTo>
                    <a:cubicBezTo>
                      <a:pt x="48" y="148"/>
                      <a:pt x="48" y="148"/>
                      <a:pt x="47" y="148"/>
                    </a:cubicBezTo>
                    <a:cubicBezTo>
                      <a:pt x="46" y="147"/>
                      <a:pt x="46" y="147"/>
                      <a:pt x="46" y="147"/>
                    </a:cubicBezTo>
                    <a:cubicBezTo>
                      <a:pt x="48" y="144"/>
                      <a:pt x="48" y="144"/>
                      <a:pt x="48" y="144"/>
                    </a:cubicBezTo>
                    <a:cubicBezTo>
                      <a:pt x="49" y="143"/>
                      <a:pt x="49" y="143"/>
                      <a:pt x="49" y="143"/>
                    </a:cubicBezTo>
                    <a:cubicBezTo>
                      <a:pt x="49" y="142"/>
                      <a:pt x="48" y="142"/>
                      <a:pt x="48" y="142"/>
                    </a:cubicBezTo>
                    <a:cubicBezTo>
                      <a:pt x="45" y="140"/>
                      <a:pt x="45" y="140"/>
                      <a:pt x="45" y="140"/>
                    </a:cubicBezTo>
                    <a:cubicBezTo>
                      <a:pt x="48" y="138"/>
                      <a:pt x="48" y="138"/>
                      <a:pt x="48" y="138"/>
                    </a:cubicBezTo>
                    <a:cubicBezTo>
                      <a:pt x="49" y="137"/>
                      <a:pt x="49" y="137"/>
                      <a:pt x="49" y="136"/>
                    </a:cubicBezTo>
                    <a:cubicBezTo>
                      <a:pt x="49" y="136"/>
                      <a:pt x="49" y="135"/>
                      <a:pt x="48" y="135"/>
                    </a:cubicBezTo>
                    <a:cubicBezTo>
                      <a:pt x="45" y="133"/>
                      <a:pt x="45" y="133"/>
                      <a:pt x="45" y="133"/>
                    </a:cubicBezTo>
                    <a:cubicBezTo>
                      <a:pt x="49" y="130"/>
                      <a:pt x="49" y="130"/>
                      <a:pt x="49" y="130"/>
                    </a:cubicBezTo>
                    <a:cubicBezTo>
                      <a:pt x="49" y="130"/>
                      <a:pt x="49" y="130"/>
                      <a:pt x="49" y="129"/>
                    </a:cubicBezTo>
                    <a:cubicBezTo>
                      <a:pt x="49" y="129"/>
                      <a:pt x="49" y="128"/>
                      <a:pt x="49" y="128"/>
                    </a:cubicBezTo>
                    <a:cubicBezTo>
                      <a:pt x="44" y="125"/>
                      <a:pt x="44" y="125"/>
                      <a:pt x="44" y="125"/>
                    </a:cubicBezTo>
                    <a:cubicBezTo>
                      <a:pt x="47" y="124"/>
                      <a:pt x="47" y="124"/>
                      <a:pt x="47" y="124"/>
                    </a:cubicBezTo>
                    <a:cubicBezTo>
                      <a:pt x="47" y="124"/>
                      <a:pt x="47" y="123"/>
                      <a:pt x="47" y="123"/>
                    </a:cubicBezTo>
                    <a:cubicBezTo>
                      <a:pt x="47" y="122"/>
                      <a:pt x="47" y="122"/>
                      <a:pt x="47" y="122"/>
                    </a:cubicBezTo>
                    <a:cubicBezTo>
                      <a:pt x="45" y="120"/>
                      <a:pt x="45" y="120"/>
                      <a:pt x="45" y="120"/>
                    </a:cubicBezTo>
                    <a:cubicBezTo>
                      <a:pt x="48" y="118"/>
                      <a:pt x="48" y="118"/>
                      <a:pt x="48" y="118"/>
                    </a:cubicBezTo>
                    <a:cubicBezTo>
                      <a:pt x="48" y="118"/>
                      <a:pt x="48" y="117"/>
                      <a:pt x="48" y="117"/>
                    </a:cubicBezTo>
                    <a:cubicBezTo>
                      <a:pt x="48" y="116"/>
                      <a:pt x="48" y="116"/>
                      <a:pt x="48" y="116"/>
                    </a:cubicBezTo>
                    <a:cubicBezTo>
                      <a:pt x="44" y="114"/>
                      <a:pt x="44" y="114"/>
                      <a:pt x="44" y="114"/>
                    </a:cubicBezTo>
                    <a:cubicBezTo>
                      <a:pt x="47" y="112"/>
                      <a:pt x="47" y="112"/>
                      <a:pt x="47" y="112"/>
                    </a:cubicBezTo>
                    <a:cubicBezTo>
                      <a:pt x="47" y="112"/>
                      <a:pt x="48" y="112"/>
                      <a:pt x="48" y="111"/>
                    </a:cubicBezTo>
                    <a:cubicBezTo>
                      <a:pt x="48" y="111"/>
                      <a:pt x="47" y="110"/>
                      <a:pt x="47" y="110"/>
                    </a:cubicBezTo>
                    <a:cubicBezTo>
                      <a:pt x="45" y="109"/>
                      <a:pt x="45" y="109"/>
                      <a:pt x="45" y="109"/>
                    </a:cubicBezTo>
                    <a:cubicBezTo>
                      <a:pt x="48" y="107"/>
                      <a:pt x="48" y="107"/>
                      <a:pt x="48" y="107"/>
                    </a:cubicBezTo>
                    <a:cubicBezTo>
                      <a:pt x="48" y="107"/>
                      <a:pt x="49" y="106"/>
                      <a:pt x="49" y="106"/>
                    </a:cubicBezTo>
                    <a:cubicBezTo>
                      <a:pt x="49" y="105"/>
                      <a:pt x="49" y="105"/>
                      <a:pt x="48" y="104"/>
                    </a:cubicBezTo>
                    <a:cubicBezTo>
                      <a:pt x="46" y="103"/>
                      <a:pt x="46" y="103"/>
                      <a:pt x="46" y="103"/>
                    </a:cubicBezTo>
                    <a:cubicBezTo>
                      <a:pt x="48" y="102"/>
                      <a:pt x="48" y="102"/>
                      <a:pt x="48" y="102"/>
                    </a:cubicBezTo>
                    <a:cubicBezTo>
                      <a:pt x="48" y="101"/>
                      <a:pt x="49" y="101"/>
                      <a:pt x="49" y="100"/>
                    </a:cubicBezTo>
                    <a:cubicBezTo>
                      <a:pt x="49" y="100"/>
                      <a:pt x="48" y="99"/>
                      <a:pt x="48" y="99"/>
                    </a:cubicBezTo>
                    <a:cubicBezTo>
                      <a:pt x="46" y="98"/>
                      <a:pt x="46" y="98"/>
                      <a:pt x="46" y="98"/>
                    </a:cubicBezTo>
                    <a:cubicBezTo>
                      <a:pt x="49" y="95"/>
                      <a:pt x="49" y="95"/>
                      <a:pt x="49" y="95"/>
                    </a:cubicBezTo>
                    <a:cubicBezTo>
                      <a:pt x="49" y="94"/>
                      <a:pt x="49" y="94"/>
                      <a:pt x="49" y="93"/>
                    </a:cubicBezTo>
                    <a:cubicBezTo>
                      <a:pt x="49" y="93"/>
                      <a:pt x="49" y="93"/>
                      <a:pt x="48" y="92"/>
                    </a:cubicBezTo>
                    <a:cubicBezTo>
                      <a:pt x="44" y="90"/>
                      <a:pt x="44" y="90"/>
                      <a:pt x="44" y="90"/>
                    </a:cubicBezTo>
                    <a:cubicBezTo>
                      <a:pt x="47" y="88"/>
                      <a:pt x="47" y="88"/>
                      <a:pt x="47" y="88"/>
                    </a:cubicBezTo>
                    <a:cubicBezTo>
                      <a:pt x="47" y="88"/>
                      <a:pt x="47" y="88"/>
                      <a:pt x="47" y="87"/>
                    </a:cubicBezTo>
                    <a:cubicBezTo>
                      <a:pt x="47" y="87"/>
                      <a:pt x="47" y="86"/>
                      <a:pt x="47" y="86"/>
                    </a:cubicBezTo>
                    <a:cubicBezTo>
                      <a:pt x="46" y="85"/>
                      <a:pt x="46" y="85"/>
                      <a:pt x="46" y="85"/>
                    </a:cubicBezTo>
                    <a:cubicBezTo>
                      <a:pt x="49" y="83"/>
                      <a:pt x="49" y="83"/>
                      <a:pt x="49" y="83"/>
                    </a:cubicBezTo>
                    <a:cubicBezTo>
                      <a:pt x="49" y="83"/>
                      <a:pt x="49" y="82"/>
                      <a:pt x="49" y="82"/>
                    </a:cubicBezTo>
                    <a:cubicBezTo>
                      <a:pt x="49" y="81"/>
                      <a:pt x="49" y="81"/>
                      <a:pt x="49" y="81"/>
                    </a:cubicBezTo>
                    <a:cubicBezTo>
                      <a:pt x="45" y="78"/>
                      <a:pt x="45" y="78"/>
                      <a:pt x="45" y="78"/>
                    </a:cubicBezTo>
                    <a:cubicBezTo>
                      <a:pt x="47" y="78"/>
                      <a:pt x="47" y="78"/>
                      <a:pt x="47" y="78"/>
                    </a:cubicBezTo>
                    <a:cubicBezTo>
                      <a:pt x="48" y="77"/>
                      <a:pt x="48" y="77"/>
                      <a:pt x="48" y="76"/>
                    </a:cubicBezTo>
                    <a:cubicBezTo>
                      <a:pt x="48" y="76"/>
                      <a:pt x="48" y="75"/>
                      <a:pt x="48" y="75"/>
                    </a:cubicBezTo>
                    <a:cubicBezTo>
                      <a:pt x="45" y="73"/>
                      <a:pt x="45" y="73"/>
                      <a:pt x="45" y="73"/>
                    </a:cubicBezTo>
                    <a:cubicBezTo>
                      <a:pt x="47" y="72"/>
                      <a:pt x="47" y="72"/>
                      <a:pt x="47" y="72"/>
                    </a:cubicBezTo>
                    <a:cubicBezTo>
                      <a:pt x="48" y="72"/>
                      <a:pt x="48" y="72"/>
                      <a:pt x="48" y="71"/>
                    </a:cubicBezTo>
                    <a:cubicBezTo>
                      <a:pt x="48" y="70"/>
                      <a:pt x="48" y="70"/>
                      <a:pt x="48" y="70"/>
                    </a:cubicBezTo>
                    <a:cubicBezTo>
                      <a:pt x="46" y="68"/>
                      <a:pt x="46" y="68"/>
                      <a:pt x="46" y="68"/>
                    </a:cubicBezTo>
                    <a:cubicBezTo>
                      <a:pt x="48" y="67"/>
                      <a:pt x="48" y="67"/>
                      <a:pt x="48" y="67"/>
                    </a:cubicBezTo>
                    <a:cubicBezTo>
                      <a:pt x="48" y="66"/>
                      <a:pt x="48" y="66"/>
                      <a:pt x="48" y="66"/>
                    </a:cubicBezTo>
                    <a:cubicBezTo>
                      <a:pt x="48" y="65"/>
                      <a:pt x="48" y="65"/>
                      <a:pt x="47" y="64"/>
                    </a:cubicBezTo>
                    <a:cubicBezTo>
                      <a:pt x="46" y="63"/>
                      <a:pt x="46" y="63"/>
                      <a:pt x="46" y="63"/>
                    </a:cubicBezTo>
                    <a:cubicBezTo>
                      <a:pt x="48" y="61"/>
                      <a:pt x="48" y="61"/>
                      <a:pt x="48" y="61"/>
                    </a:cubicBezTo>
                    <a:cubicBezTo>
                      <a:pt x="48" y="60"/>
                      <a:pt x="49" y="60"/>
                      <a:pt x="49" y="60"/>
                    </a:cubicBezTo>
                    <a:cubicBezTo>
                      <a:pt x="48" y="59"/>
                      <a:pt x="48" y="59"/>
                      <a:pt x="48" y="58"/>
                    </a:cubicBezTo>
                    <a:cubicBezTo>
                      <a:pt x="45" y="57"/>
                      <a:pt x="45" y="57"/>
                      <a:pt x="45" y="57"/>
                    </a:cubicBezTo>
                    <a:cubicBezTo>
                      <a:pt x="49" y="56"/>
                      <a:pt x="49" y="56"/>
                      <a:pt x="49" y="56"/>
                    </a:cubicBezTo>
                    <a:cubicBezTo>
                      <a:pt x="49" y="56"/>
                      <a:pt x="50" y="56"/>
                      <a:pt x="50" y="55"/>
                    </a:cubicBezTo>
                    <a:cubicBezTo>
                      <a:pt x="50" y="55"/>
                      <a:pt x="50" y="54"/>
                      <a:pt x="49" y="54"/>
                    </a:cubicBezTo>
                    <a:cubicBezTo>
                      <a:pt x="44" y="51"/>
                      <a:pt x="44" y="51"/>
                      <a:pt x="44" y="51"/>
                    </a:cubicBezTo>
                    <a:cubicBezTo>
                      <a:pt x="47" y="48"/>
                      <a:pt x="47" y="48"/>
                      <a:pt x="47" y="48"/>
                    </a:cubicBezTo>
                    <a:cubicBezTo>
                      <a:pt x="47" y="47"/>
                      <a:pt x="48" y="47"/>
                      <a:pt x="48" y="46"/>
                    </a:cubicBezTo>
                    <a:cubicBezTo>
                      <a:pt x="48" y="46"/>
                      <a:pt x="47" y="46"/>
                      <a:pt x="47" y="45"/>
                    </a:cubicBezTo>
                    <a:cubicBezTo>
                      <a:pt x="45" y="44"/>
                      <a:pt x="45" y="44"/>
                      <a:pt x="45" y="44"/>
                    </a:cubicBezTo>
                    <a:cubicBezTo>
                      <a:pt x="47" y="41"/>
                      <a:pt x="47" y="41"/>
                      <a:pt x="47" y="41"/>
                    </a:cubicBezTo>
                    <a:cubicBezTo>
                      <a:pt x="48" y="41"/>
                      <a:pt x="48" y="40"/>
                      <a:pt x="48" y="40"/>
                    </a:cubicBezTo>
                    <a:cubicBezTo>
                      <a:pt x="48" y="39"/>
                      <a:pt x="47" y="39"/>
                      <a:pt x="47" y="39"/>
                    </a:cubicBezTo>
                    <a:cubicBezTo>
                      <a:pt x="46" y="38"/>
                      <a:pt x="46" y="38"/>
                      <a:pt x="46" y="38"/>
                    </a:cubicBezTo>
                    <a:cubicBezTo>
                      <a:pt x="48" y="37"/>
                      <a:pt x="48" y="37"/>
                      <a:pt x="48" y="37"/>
                    </a:cubicBezTo>
                    <a:cubicBezTo>
                      <a:pt x="49" y="36"/>
                      <a:pt x="49" y="36"/>
                      <a:pt x="49" y="35"/>
                    </a:cubicBezTo>
                    <a:cubicBezTo>
                      <a:pt x="49" y="35"/>
                      <a:pt x="49" y="34"/>
                      <a:pt x="48" y="34"/>
                    </a:cubicBezTo>
                    <a:cubicBezTo>
                      <a:pt x="44" y="32"/>
                      <a:pt x="44" y="32"/>
                      <a:pt x="44" y="32"/>
                    </a:cubicBezTo>
                    <a:cubicBezTo>
                      <a:pt x="49" y="30"/>
                      <a:pt x="49" y="30"/>
                      <a:pt x="49" y="30"/>
                    </a:cubicBezTo>
                    <a:cubicBezTo>
                      <a:pt x="49" y="30"/>
                      <a:pt x="49" y="29"/>
                      <a:pt x="49" y="29"/>
                    </a:cubicBezTo>
                    <a:cubicBezTo>
                      <a:pt x="49" y="28"/>
                      <a:pt x="49" y="28"/>
                      <a:pt x="49" y="27"/>
                    </a:cubicBezTo>
                    <a:cubicBezTo>
                      <a:pt x="45" y="25"/>
                      <a:pt x="45" y="25"/>
                      <a:pt x="45" y="25"/>
                    </a:cubicBezTo>
                    <a:cubicBezTo>
                      <a:pt x="48" y="24"/>
                      <a:pt x="48" y="24"/>
                      <a:pt x="48" y="24"/>
                    </a:cubicBezTo>
                    <a:cubicBezTo>
                      <a:pt x="48" y="24"/>
                      <a:pt x="49" y="23"/>
                      <a:pt x="49" y="23"/>
                    </a:cubicBezTo>
                    <a:cubicBezTo>
                      <a:pt x="49" y="22"/>
                      <a:pt x="49" y="22"/>
                      <a:pt x="48" y="21"/>
                    </a:cubicBezTo>
                    <a:cubicBezTo>
                      <a:pt x="43" y="18"/>
                      <a:pt x="43" y="18"/>
                      <a:pt x="43" y="18"/>
                    </a:cubicBezTo>
                    <a:cubicBezTo>
                      <a:pt x="45" y="14"/>
                      <a:pt x="45" y="14"/>
                      <a:pt x="45" y="14"/>
                    </a:cubicBezTo>
                    <a:cubicBezTo>
                      <a:pt x="45" y="14"/>
                      <a:pt x="45" y="14"/>
                      <a:pt x="45" y="14"/>
                    </a:cubicBezTo>
                    <a:cubicBezTo>
                      <a:pt x="46" y="13"/>
                      <a:pt x="46" y="13"/>
                      <a:pt x="46" y="13"/>
                    </a:cubicBezTo>
                    <a:cubicBezTo>
                      <a:pt x="46" y="13"/>
                      <a:pt x="45" y="13"/>
                      <a:pt x="45" y="12"/>
                    </a:cubicBezTo>
                    <a:cubicBezTo>
                      <a:pt x="45" y="12"/>
                      <a:pt x="45" y="12"/>
                      <a:pt x="45" y="12"/>
                    </a:cubicBezTo>
                    <a:cubicBezTo>
                      <a:pt x="44" y="11"/>
                      <a:pt x="42" y="10"/>
                      <a:pt x="40" y="9"/>
                    </a:cubicBezTo>
                    <a:cubicBezTo>
                      <a:pt x="37" y="7"/>
                      <a:pt x="34" y="5"/>
                      <a:pt x="31" y="3"/>
                    </a:cubicBezTo>
                    <a:cubicBezTo>
                      <a:pt x="29" y="3"/>
                      <a:pt x="28" y="2"/>
                      <a:pt x="27" y="1"/>
                    </a:cubicBezTo>
                    <a:cubicBezTo>
                      <a:pt x="27" y="1"/>
                      <a:pt x="26" y="1"/>
                      <a:pt x="26" y="1"/>
                    </a:cubicBezTo>
                    <a:cubicBezTo>
                      <a:pt x="26" y="0"/>
                      <a:pt x="26" y="0"/>
                      <a:pt x="26" y="0"/>
                    </a:cubicBezTo>
                    <a:cubicBezTo>
                      <a:pt x="26" y="1"/>
                      <a:pt x="26" y="1"/>
                      <a:pt x="26" y="1"/>
                    </a:cubicBezTo>
                    <a:cubicBezTo>
                      <a:pt x="26" y="1"/>
                      <a:pt x="26" y="1"/>
                      <a:pt x="26" y="1"/>
                    </a:cubicBezTo>
                    <a:cubicBezTo>
                      <a:pt x="26" y="0"/>
                      <a:pt x="26" y="0"/>
                      <a:pt x="26" y="0"/>
                    </a:cubicBezTo>
                    <a:cubicBezTo>
                      <a:pt x="26" y="1"/>
                      <a:pt x="26" y="1"/>
                      <a:pt x="26" y="1"/>
                    </a:cubicBezTo>
                    <a:cubicBezTo>
                      <a:pt x="26" y="1"/>
                      <a:pt x="26" y="1"/>
                      <a:pt x="26" y="1"/>
                    </a:cubicBezTo>
                    <a:cubicBezTo>
                      <a:pt x="25" y="1"/>
                      <a:pt x="25" y="1"/>
                      <a:pt x="25" y="1"/>
                    </a:cubicBezTo>
                    <a:cubicBezTo>
                      <a:pt x="26" y="1"/>
                      <a:pt x="26" y="1"/>
                      <a:pt x="26" y="1"/>
                    </a:cubicBezTo>
                    <a:cubicBezTo>
                      <a:pt x="26" y="1"/>
                      <a:pt x="26" y="1"/>
                      <a:pt x="26" y="1"/>
                    </a:cubicBezTo>
                    <a:cubicBezTo>
                      <a:pt x="25" y="1"/>
                      <a:pt x="25" y="1"/>
                      <a:pt x="25" y="1"/>
                    </a:cubicBezTo>
                    <a:cubicBezTo>
                      <a:pt x="26" y="1"/>
                      <a:pt x="26" y="1"/>
                      <a:pt x="26" y="1"/>
                    </a:cubicBezTo>
                    <a:cubicBezTo>
                      <a:pt x="25" y="2"/>
                      <a:pt x="25" y="2"/>
                      <a:pt x="25" y="2"/>
                    </a:cubicBezTo>
                    <a:cubicBezTo>
                      <a:pt x="26" y="2"/>
                      <a:pt x="26" y="2"/>
                      <a:pt x="26" y="2"/>
                    </a:cubicBezTo>
                    <a:cubicBezTo>
                      <a:pt x="26" y="1"/>
                      <a:pt x="26" y="1"/>
                      <a:pt x="26" y="1"/>
                    </a:cubicBezTo>
                    <a:cubicBezTo>
                      <a:pt x="25" y="2"/>
                      <a:pt x="25" y="2"/>
                      <a:pt x="25" y="2"/>
                    </a:cubicBezTo>
                    <a:cubicBezTo>
                      <a:pt x="26" y="2"/>
                      <a:pt x="26" y="2"/>
                      <a:pt x="26" y="2"/>
                    </a:cubicBezTo>
                    <a:cubicBezTo>
                      <a:pt x="26" y="1"/>
                      <a:pt x="26" y="0"/>
                      <a:pt x="25" y="0"/>
                    </a:cubicBezTo>
                    <a:cubicBezTo>
                      <a:pt x="24" y="0"/>
                      <a:pt x="24" y="1"/>
                      <a:pt x="24" y="2"/>
                    </a:cubicBezTo>
                    <a:cubicBezTo>
                      <a:pt x="24" y="2"/>
                      <a:pt x="24" y="2"/>
                      <a:pt x="24" y="2"/>
                    </a:cubicBezTo>
                    <a:cubicBezTo>
                      <a:pt x="24" y="3"/>
                      <a:pt x="24" y="3"/>
                      <a:pt x="24" y="3"/>
                    </a:cubicBezTo>
                    <a:cubicBezTo>
                      <a:pt x="24" y="3"/>
                      <a:pt x="25" y="3"/>
                      <a:pt x="26" y="4"/>
                    </a:cubicBezTo>
                    <a:cubicBezTo>
                      <a:pt x="28" y="5"/>
                      <a:pt x="32" y="8"/>
                      <a:pt x="36" y="10"/>
                    </a:cubicBezTo>
                    <a:cubicBezTo>
                      <a:pt x="38" y="11"/>
                      <a:pt x="40" y="12"/>
                      <a:pt x="41" y="13"/>
                    </a:cubicBezTo>
                    <a:cubicBezTo>
                      <a:pt x="42" y="14"/>
                      <a:pt x="42"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4" y="13"/>
                      <a:pt x="44" y="13"/>
                      <a:pt x="44" y="13"/>
                    </a:cubicBezTo>
                    <a:cubicBezTo>
                      <a:pt x="43" y="13"/>
                      <a:pt x="43" y="13"/>
                      <a:pt x="43" y="13"/>
                    </a:cubicBezTo>
                    <a:cubicBezTo>
                      <a:pt x="43" y="14"/>
                      <a:pt x="43" y="14"/>
                      <a:pt x="43" y="14"/>
                    </a:cubicBezTo>
                    <a:cubicBezTo>
                      <a:pt x="44" y="13"/>
                      <a:pt x="44" y="13"/>
                      <a:pt x="44" y="13"/>
                    </a:cubicBezTo>
                    <a:cubicBezTo>
                      <a:pt x="43" y="13"/>
                      <a:pt x="43" y="13"/>
                      <a:pt x="43" y="13"/>
                    </a:cubicBezTo>
                    <a:cubicBezTo>
                      <a:pt x="44" y="13"/>
                      <a:pt x="44" y="13"/>
                      <a:pt x="44" y="13"/>
                    </a:cubicBezTo>
                    <a:cubicBezTo>
                      <a:pt x="43" y="13"/>
                      <a:pt x="43" y="13"/>
                      <a:pt x="43" y="13"/>
                    </a:cubicBezTo>
                    <a:cubicBezTo>
                      <a:pt x="43" y="13"/>
                      <a:pt x="43" y="13"/>
                      <a:pt x="43" y="13"/>
                    </a:cubicBezTo>
                    <a:cubicBezTo>
                      <a:pt x="44" y="13"/>
                      <a:pt x="44" y="13"/>
                      <a:pt x="44" y="13"/>
                    </a:cubicBezTo>
                    <a:cubicBezTo>
                      <a:pt x="43" y="13"/>
                      <a:pt x="43" y="13"/>
                      <a:pt x="43" y="13"/>
                    </a:cubicBezTo>
                    <a:cubicBezTo>
                      <a:pt x="44" y="14"/>
                      <a:pt x="44" y="14"/>
                      <a:pt x="44" y="14"/>
                    </a:cubicBezTo>
                    <a:cubicBezTo>
                      <a:pt x="43" y="13"/>
                      <a:pt x="43" y="13"/>
                      <a:pt x="43" y="13"/>
                    </a:cubicBezTo>
                    <a:cubicBezTo>
                      <a:pt x="39" y="18"/>
                      <a:pt x="39" y="18"/>
                      <a:pt x="39" y="18"/>
                    </a:cubicBezTo>
                    <a:cubicBezTo>
                      <a:pt x="39" y="18"/>
                      <a:pt x="39" y="18"/>
                      <a:pt x="39" y="19"/>
                    </a:cubicBezTo>
                    <a:cubicBezTo>
                      <a:pt x="39" y="19"/>
                      <a:pt x="40" y="20"/>
                      <a:pt x="40" y="20"/>
                    </a:cubicBezTo>
                    <a:cubicBezTo>
                      <a:pt x="44" y="22"/>
                      <a:pt x="44" y="22"/>
                      <a:pt x="44" y="22"/>
                    </a:cubicBezTo>
                    <a:cubicBezTo>
                      <a:pt x="41" y="23"/>
                      <a:pt x="41" y="23"/>
                      <a:pt x="41" y="23"/>
                    </a:cubicBezTo>
                    <a:cubicBezTo>
                      <a:pt x="41" y="23"/>
                      <a:pt x="40" y="24"/>
                      <a:pt x="40" y="24"/>
                    </a:cubicBezTo>
                    <a:cubicBezTo>
                      <a:pt x="40" y="25"/>
                      <a:pt x="40" y="25"/>
                      <a:pt x="41" y="26"/>
                    </a:cubicBezTo>
                    <a:cubicBezTo>
                      <a:pt x="45" y="28"/>
                      <a:pt x="45" y="28"/>
                      <a:pt x="45" y="28"/>
                    </a:cubicBezTo>
                    <a:cubicBezTo>
                      <a:pt x="41" y="30"/>
                      <a:pt x="41" y="30"/>
                      <a:pt x="41" y="30"/>
                    </a:cubicBezTo>
                    <a:cubicBezTo>
                      <a:pt x="40" y="31"/>
                      <a:pt x="40" y="31"/>
                      <a:pt x="40" y="32"/>
                    </a:cubicBezTo>
                    <a:cubicBezTo>
                      <a:pt x="40" y="32"/>
                      <a:pt x="40" y="33"/>
                      <a:pt x="41" y="33"/>
                    </a:cubicBezTo>
                    <a:cubicBezTo>
                      <a:pt x="45" y="35"/>
                      <a:pt x="45" y="35"/>
                      <a:pt x="45" y="35"/>
                    </a:cubicBezTo>
                    <a:cubicBezTo>
                      <a:pt x="43" y="37"/>
                      <a:pt x="43" y="37"/>
                      <a:pt x="43" y="37"/>
                    </a:cubicBezTo>
                    <a:cubicBezTo>
                      <a:pt x="42" y="37"/>
                      <a:pt x="42" y="38"/>
                      <a:pt x="42" y="38"/>
                    </a:cubicBezTo>
                    <a:cubicBezTo>
                      <a:pt x="42" y="39"/>
                      <a:pt x="42" y="39"/>
                      <a:pt x="43" y="39"/>
                    </a:cubicBezTo>
                    <a:cubicBezTo>
                      <a:pt x="44" y="40"/>
                      <a:pt x="44" y="40"/>
                      <a:pt x="44" y="40"/>
                    </a:cubicBezTo>
                    <a:cubicBezTo>
                      <a:pt x="41" y="43"/>
                      <a:pt x="41" y="43"/>
                      <a:pt x="41" y="43"/>
                    </a:cubicBezTo>
                    <a:cubicBezTo>
                      <a:pt x="41" y="44"/>
                      <a:pt x="41" y="44"/>
                      <a:pt x="41" y="44"/>
                    </a:cubicBezTo>
                    <a:cubicBezTo>
                      <a:pt x="41" y="45"/>
                      <a:pt x="41" y="45"/>
                      <a:pt x="41" y="45"/>
                    </a:cubicBezTo>
                    <a:cubicBezTo>
                      <a:pt x="44" y="47"/>
                      <a:pt x="44" y="47"/>
                      <a:pt x="44" y="47"/>
                    </a:cubicBezTo>
                    <a:cubicBezTo>
                      <a:pt x="41" y="50"/>
                      <a:pt x="41" y="50"/>
                      <a:pt x="41" y="50"/>
                    </a:cubicBezTo>
                    <a:cubicBezTo>
                      <a:pt x="41" y="50"/>
                      <a:pt x="40" y="51"/>
                      <a:pt x="41" y="51"/>
                    </a:cubicBezTo>
                    <a:cubicBezTo>
                      <a:pt x="41" y="52"/>
                      <a:pt x="41" y="52"/>
                      <a:pt x="41" y="52"/>
                    </a:cubicBezTo>
                    <a:cubicBezTo>
                      <a:pt x="44" y="54"/>
                      <a:pt x="44" y="54"/>
                      <a:pt x="44" y="54"/>
                    </a:cubicBezTo>
                    <a:cubicBezTo>
                      <a:pt x="41" y="55"/>
                      <a:pt x="41" y="55"/>
                      <a:pt x="41" y="55"/>
                    </a:cubicBezTo>
                    <a:cubicBezTo>
                      <a:pt x="41" y="55"/>
                      <a:pt x="40" y="55"/>
                      <a:pt x="40" y="56"/>
                    </a:cubicBezTo>
                    <a:cubicBezTo>
                      <a:pt x="40" y="57"/>
                      <a:pt x="40" y="57"/>
                      <a:pt x="41" y="57"/>
                    </a:cubicBezTo>
                    <a:cubicBezTo>
                      <a:pt x="45" y="60"/>
                      <a:pt x="45" y="60"/>
                      <a:pt x="45" y="60"/>
                    </a:cubicBezTo>
                    <a:cubicBezTo>
                      <a:pt x="42" y="63"/>
                      <a:pt x="42" y="63"/>
                      <a:pt x="42" y="63"/>
                    </a:cubicBezTo>
                    <a:cubicBezTo>
                      <a:pt x="42" y="63"/>
                      <a:pt x="42" y="63"/>
                      <a:pt x="42" y="64"/>
                    </a:cubicBezTo>
                    <a:cubicBezTo>
                      <a:pt x="42" y="64"/>
                      <a:pt x="42" y="65"/>
                      <a:pt x="43" y="65"/>
                    </a:cubicBezTo>
                    <a:cubicBezTo>
                      <a:pt x="44" y="66"/>
                      <a:pt x="44" y="66"/>
                      <a:pt x="44" y="66"/>
                    </a:cubicBezTo>
                    <a:cubicBezTo>
                      <a:pt x="42" y="67"/>
                      <a:pt x="42" y="67"/>
                      <a:pt x="42" y="67"/>
                    </a:cubicBezTo>
                    <a:cubicBezTo>
                      <a:pt x="42" y="68"/>
                      <a:pt x="41" y="68"/>
                      <a:pt x="41" y="69"/>
                    </a:cubicBezTo>
                    <a:cubicBezTo>
                      <a:pt x="41" y="69"/>
                      <a:pt x="42" y="69"/>
                      <a:pt x="42" y="70"/>
                    </a:cubicBezTo>
                    <a:cubicBezTo>
                      <a:pt x="43" y="70"/>
                      <a:pt x="43" y="70"/>
                      <a:pt x="43" y="70"/>
                    </a:cubicBezTo>
                    <a:cubicBezTo>
                      <a:pt x="41" y="71"/>
                      <a:pt x="41" y="71"/>
                      <a:pt x="41" y="71"/>
                    </a:cubicBezTo>
                    <a:cubicBezTo>
                      <a:pt x="40" y="72"/>
                      <a:pt x="40" y="72"/>
                      <a:pt x="40" y="73"/>
                    </a:cubicBezTo>
                    <a:cubicBezTo>
                      <a:pt x="40" y="73"/>
                      <a:pt x="40" y="74"/>
                      <a:pt x="41" y="74"/>
                    </a:cubicBezTo>
                    <a:cubicBezTo>
                      <a:pt x="43" y="76"/>
                      <a:pt x="43" y="76"/>
                      <a:pt x="43" y="76"/>
                    </a:cubicBezTo>
                    <a:cubicBezTo>
                      <a:pt x="41" y="76"/>
                      <a:pt x="41" y="76"/>
                      <a:pt x="41" y="76"/>
                    </a:cubicBezTo>
                    <a:cubicBezTo>
                      <a:pt x="40" y="77"/>
                      <a:pt x="40" y="77"/>
                      <a:pt x="40" y="78"/>
                    </a:cubicBezTo>
                    <a:cubicBezTo>
                      <a:pt x="40" y="78"/>
                      <a:pt x="40" y="79"/>
                      <a:pt x="40" y="79"/>
                    </a:cubicBezTo>
                    <a:cubicBezTo>
                      <a:pt x="45" y="82"/>
                      <a:pt x="45" y="82"/>
                      <a:pt x="45" y="82"/>
                    </a:cubicBezTo>
                    <a:cubicBezTo>
                      <a:pt x="42" y="84"/>
                      <a:pt x="42" y="84"/>
                      <a:pt x="42" y="84"/>
                    </a:cubicBezTo>
                    <a:cubicBezTo>
                      <a:pt x="42" y="85"/>
                      <a:pt x="42" y="85"/>
                      <a:pt x="42" y="86"/>
                    </a:cubicBezTo>
                    <a:cubicBezTo>
                      <a:pt x="42" y="86"/>
                      <a:pt x="42" y="87"/>
                      <a:pt x="42" y="87"/>
                    </a:cubicBezTo>
                    <a:cubicBezTo>
                      <a:pt x="43" y="87"/>
                      <a:pt x="43" y="87"/>
                      <a:pt x="43" y="87"/>
                    </a:cubicBezTo>
                    <a:cubicBezTo>
                      <a:pt x="41" y="88"/>
                      <a:pt x="41" y="88"/>
                      <a:pt x="41" y="88"/>
                    </a:cubicBezTo>
                    <a:cubicBezTo>
                      <a:pt x="40" y="89"/>
                      <a:pt x="40" y="89"/>
                      <a:pt x="40" y="90"/>
                    </a:cubicBezTo>
                    <a:cubicBezTo>
                      <a:pt x="40" y="90"/>
                      <a:pt x="40" y="91"/>
                      <a:pt x="41" y="91"/>
                    </a:cubicBezTo>
                    <a:cubicBezTo>
                      <a:pt x="45" y="94"/>
                      <a:pt x="45" y="94"/>
                      <a:pt x="45" y="94"/>
                    </a:cubicBezTo>
                    <a:cubicBezTo>
                      <a:pt x="42" y="97"/>
                      <a:pt x="42" y="97"/>
                      <a:pt x="42" y="97"/>
                    </a:cubicBezTo>
                    <a:cubicBezTo>
                      <a:pt x="42" y="97"/>
                      <a:pt x="42" y="98"/>
                      <a:pt x="42" y="98"/>
                    </a:cubicBezTo>
                    <a:cubicBezTo>
                      <a:pt x="42" y="99"/>
                      <a:pt x="42" y="99"/>
                      <a:pt x="42" y="99"/>
                    </a:cubicBezTo>
                    <a:cubicBezTo>
                      <a:pt x="44" y="101"/>
                      <a:pt x="44" y="101"/>
                      <a:pt x="44" y="101"/>
                    </a:cubicBezTo>
                    <a:cubicBezTo>
                      <a:pt x="43" y="102"/>
                      <a:pt x="43" y="102"/>
                      <a:pt x="43" y="102"/>
                    </a:cubicBezTo>
                    <a:cubicBezTo>
                      <a:pt x="42" y="102"/>
                      <a:pt x="42" y="103"/>
                      <a:pt x="42" y="103"/>
                    </a:cubicBezTo>
                    <a:cubicBezTo>
                      <a:pt x="42" y="104"/>
                      <a:pt x="42" y="104"/>
                      <a:pt x="43" y="104"/>
                    </a:cubicBezTo>
                    <a:cubicBezTo>
                      <a:pt x="44" y="105"/>
                      <a:pt x="44" y="105"/>
                      <a:pt x="44" y="105"/>
                    </a:cubicBezTo>
                    <a:cubicBezTo>
                      <a:pt x="41" y="107"/>
                      <a:pt x="41" y="107"/>
                      <a:pt x="41" y="107"/>
                    </a:cubicBezTo>
                    <a:cubicBezTo>
                      <a:pt x="41" y="107"/>
                      <a:pt x="40" y="108"/>
                      <a:pt x="40" y="108"/>
                    </a:cubicBezTo>
                    <a:cubicBezTo>
                      <a:pt x="40" y="109"/>
                      <a:pt x="41" y="109"/>
                      <a:pt x="41" y="110"/>
                    </a:cubicBezTo>
                    <a:cubicBezTo>
                      <a:pt x="43" y="111"/>
                      <a:pt x="43" y="111"/>
                      <a:pt x="43" y="111"/>
                    </a:cubicBezTo>
                    <a:cubicBezTo>
                      <a:pt x="41" y="112"/>
                      <a:pt x="41" y="112"/>
                      <a:pt x="41" y="112"/>
                    </a:cubicBezTo>
                    <a:cubicBezTo>
                      <a:pt x="40" y="113"/>
                      <a:pt x="40" y="113"/>
                      <a:pt x="40" y="114"/>
                    </a:cubicBezTo>
                    <a:cubicBezTo>
                      <a:pt x="40" y="114"/>
                      <a:pt x="40" y="115"/>
                      <a:pt x="41" y="115"/>
                    </a:cubicBezTo>
                    <a:cubicBezTo>
                      <a:pt x="44" y="117"/>
                      <a:pt x="44" y="117"/>
                      <a:pt x="44" y="117"/>
                    </a:cubicBezTo>
                    <a:cubicBezTo>
                      <a:pt x="41" y="119"/>
                      <a:pt x="41" y="119"/>
                      <a:pt x="41" y="119"/>
                    </a:cubicBezTo>
                    <a:cubicBezTo>
                      <a:pt x="41" y="120"/>
                      <a:pt x="41" y="120"/>
                      <a:pt x="41" y="120"/>
                    </a:cubicBezTo>
                    <a:cubicBezTo>
                      <a:pt x="41" y="121"/>
                      <a:pt x="41" y="121"/>
                      <a:pt x="41" y="122"/>
                    </a:cubicBezTo>
                    <a:cubicBezTo>
                      <a:pt x="43" y="123"/>
                      <a:pt x="43" y="123"/>
                      <a:pt x="43" y="123"/>
                    </a:cubicBezTo>
                    <a:cubicBezTo>
                      <a:pt x="41" y="124"/>
                      <a:pt x="41" y="124"/>
                      <a:pt x="41" y="124"/>
                    </a:cubicBezTo>
                    <a:cubicBezTo>
                      <a:pt x="40" y="124"/>
                      <a:pt x="40" y="125"/>
                      <a:pt x="40" y="125"/>
                    </a:cubicBezTo>
                    <a:cubicBezTo>
                      <a:pt x="40" y="126"/>
                      <a:pt x="40" y="126"/>
                      <a:pt x="41" y="127"/>
                    </a:cubicBezTo>
                    <a:cubicBezTo>
                      <a:pt x="45" y="129"/>
                      <a:pt x="45" y="129"/>
                      <a:pt x="45" y="129"/>
                    </a:cubicBezTo>
                    <a:cubicBezTo>
                      <a:pt x="42" y="132"/>
                      <a:pt x="42" y="132"/>
                      <a:pt x="42" y="132"/>
                    </a:cubicBezTo>
                    <a:cubicBezTo>
                      <a:pt x="42" y="132"/>
                      <a:pt x="41" y="133"/>
                      <a:pt x="41" y="133"/>
                    </a:cubicBezTo>
                    <a:cubicBezTo>
                      <a:pt x="41" y="134"/>
                      <a:pt x="42" y="134"/>
                      <a:pt x="42" y="135"/>
                    </a:cubicBezTo>
                    <a:cubicBezTo>
                      <a:pt x="45" y="136"/>
                      <a:pt x="45" y="136"/>
                      <a:pt x="45" y="136"/>
                    </a:cubicBezTo>
                    <a:cubicBezTo>
                      <a:pt x="41" y="139"/>
                      <a:pt x="41" y="139"/>
                      <a:pt x="41" y="139"/>
                    </a:cubicBezTo>
                    <a:cubicBezTo>
                      <a:pt x="41" y="139"/>
                      <a:pt x="41" y="139"/>
                      <a:pt x="41" y="140"/>
                    </a:cubicBezTo>
                    <a:cubicBezTo>
                      <a:pt x="41" y="140"/>
                      <a:pt x="41" y="141"/>
                      <a:pt x="41" y="141"/>
                    </a:cubicBezTo>
                    <a:cubicBezTo>
                      <a:pt x="45" y="143"/>
                      <a:pt x="45" y="143"/>
                      <a:pt x="45" y="143"/>
                    </a:cubicBezTo>
                    <a:cubicBezTo>
                      <a:pt x="42" y="146"/>
                      <a:pt x="42" y="146"/>
                      <a:pt x="42" y="146"/>
                    </a:cubicBezTo>
                    <a:cubicBezTo>
                      <a:pt x="42" y="146"/>
                      <a:pt x="42" y="147"/>
                      <a:pt x="42" y="147"/>
                    </a:cubicBezTo>
                    <a:cubicBezTo>
                      <a:pt x="42" y="148"/>
                      <a:pt x="42" y="148"/>
                      <a:pt x="43" y="148"/>
                    </a:cubicBezTo>
                    <a:cubicBezTo>
                      <a:pt x="44" y="149"/>
                      <a:pt x="44" y="149"/>
                      <a:pt x="44" y="149"/>
                    </a:cubicBezTo>
                    <a:cubicBezTo>
                      <a:pt x="42" y="152"/>
                      <a:pt x="42" y="152"/>
                      <a:pt x="42" y="152"/>
                    </a:cubicBezTo>
                    <a:cubicBezTo>
                      <a:pt x="42" y="152"/>
                      <a:pt x="42" y="153"/>
                      <a:pt x="42" y="153"/>
                    </a:cubicBezTo>
                    <a:cubicBezTo>
                      <a:pt x="42" y="153"/>
                      <a:pt x="42" y="154"/>
                      <a:pt x="42" y="154"/>
                    </a:cubicBezTo>
                    <a:cubicBezTo>
                      <a:pt x="44" y="155"/>
                      <a:pt x="44" y="155"/>
                      <a:pt x="44" y="155"/>
                    </a:cubicBezTo>
                    <a:cubicBezTo>
                      <a:pt x="42" y="158"/>
                      <a:pt x="42" y="158"/>
                      <a:pt x="42" y="158"/>
                    </a:cubicBezTo>
                    <a:cubicBezTo>
                      <a:pt x="41" y="158"/>
                      <a:pt x="41" y="159"/>
                      <a:pt x="41" y="159"/>
                    </a:cubicBezTo>
                    <a:cubicBezTo>
                      <a:pt x="42" y="160"/>
                      <a:pt x="42" y="160"/>
                      <a:pt x="42" y="160"/>
                    </a:cubicBezTo>
                    <a:cubicBezTo>
                      <a:pt x="44" y="161"/>
                      <a:pt x="44" y="161"/>
                      <a:pt x="44" y="161"/>
                    </a:cubicBezTo>
                    <a:cubicBezTo>
                      <a:pt x="42" y="163"/>
                      <a:pt x="42" y="163"/>
                      <a:pt x="42" y="163"/>
                    </a:cubicBezTo>
                    <a:cubicBezTo>
                      <a:pt x="42" y="163"/>
                      <a:pt x="42" y="164"/>
                      <a:pt x="42" y="164"/>
                    </a:cubicBezTo>
                    <a:cubicBezTo>
                      <a:pt x="42" y="164"/>
                      <a:pt x="42" y="165"/>
                      <a:pt x="43" y="165"/>
                    </a:cubicBezTo>
                    <a:cubicBezTo>
                      <a:pt x="44" y="166"/>
                      <a:pt x="44" y="166"/>
                      <a:pt x="44" y="166"/>
                    </a:cubicBezTo>
                    <a:cubicBezTo>
                      <a:pt x="42" y="169"/>
                      <a:pt x="42" y="169"/>
                      <a:pt x="42" y="169"/>
                    </a:cubicBezTo>
                    <a:cubicBezTo>
                      <a:pt x="42" y="170"/>
                      <a:pt x="42" y="170"/>
                      <a:pt x="43" y="171"/>
                    </a:cubicBezTo>
                    <a:cubicBezTo>
                      <a:pt x="45" y="172"/>
                      <a:pt x="45" y="172"/>
                      <a:pt x="45" y="172"/>
                    </a:cubicBezTo>
                    <a:cubicBezTo>
                      <a:pt x="42" y="175"/>
                      <a:pt x="42" y="175"/>
                      <a:pt x="42" y="175"/>
                    </a:cubicBezTo>
                    <a:cubicBezTo>
                      <a:pt x="41" y="176"/>
                      <a:pt x="41" y="176"/>
                      <a:pt x="41" y="177"/>
                    </a:cubicBezTo>
                    <a:cubicBezTo>
                      <a:pt x="41" y="177"/>
                      <a:pt x="42" y="178"/>
                      <a:pt x="42" y="178"/>
                    </a:cubicBezTo>
                    <a:cubicBezTo>
                      <a:pt x="44" y="179"/>
                      <a:pt x="44" y="179"/>
                      <a:pt x="44" y="179"/>
                    </a:cubicBezTo>
                    <a:cubicBezTo>
                      <a:pt x="42" y="181"/>
                      <a:pt x="42" y="181"/>
                      <a:pt x="42" y="181"/>
                    </a:cubicBezTo>
                    <a:cubicBezTo>
                      <a:pt x="41" y="182"/>
                      <a:pt x="41" y="182"/>
                      <a:pt x="41" y="183"/>
                    </a:cubicBezTo>
                    <a:cubicBezTo>
                      <a:pt x="41" y="183"/>
                      <a:pt x="41" y="184"/>
                      <a:pt x="42" y="184"/>
                    </a:cubicBezTo>
                    <a:cubicBezTo>
                      <a:pt x="44" y="185"/>
                      <a:pt x="44" y="185"/>
                      <a:pt x="44" y="185"/>
                    </a:cubicBezTo>
                    <a:cubicBezTo>
                      <a:pt x="42" y="187"/>
                      <a:pt x="42" y="187"/>
                      <a:pt x="42" y="187"/>
                    </a:cubicBezTo>
                    <a:cubicBezTo>
                      <a:pt x="41" y="188"/>
                      <a:pt x="41" y="188"/>
                      <a:pt x="41" y="188"/>
                    </a:cubicBezTo>
                    <a:cubicBezTo>
                      <a:pt x="41" y="189"/>
                      <a:pt x="42" y="189"/>
                      <a:pt x="42" y="190"/>
                    </a:cubicBezTo>
                    <a:cubicBezTo>
                      <a:pt x="44" y="191"/>
                      <a:pt x="44" y="191"/>
                      <a:pt x="44" y="191"/>
                    </a:cubicBezTo>
                    <a:cubicBezTo>
                      <a:pt x="41" y="193"/>
                      <a:pt x="41" y="193"/>
                      <a:pt x="41" y="193"/>
                    </a:cubicBezTo>
                    <a:cubicBezTo>
                      <a:pt x="41" y="193"/>
                      <a:pt x="41" y="194"/>
                      <a:pt x="41" y="194"/>
                    </a:cubicBezTo>
                    <a:cubicBezTo>
                      <a:pt x="41" y="194"/>
                      <a:pt x="41" y="195"/>
                      <a:pt x="41" y="195"/>
                    </a:cubicBezTo>
                    <a:cubicBezTo>
                      <a:pt x="45" y="198"/>
                      <a:pt x="45" y="198"/>
                      <a:pt x="45" y="198"/>
                    </a:cubicBezTo>
                    <a:cubicBezTo>
                      <a:pt x="41" y="200"/>
                      <a:pt x="41" y="200"/>
                      <a:pt x="41" y="200"/>
                    </a:cubicBezTo>
                    <a:cubicBezTo>
                      <a:pt x="41" y="200"/>
                      <a:pt x="40" y="201"/>
                      <a:pt x="40" y="201"/>
                    </a:cubicBezTo>
                    <a:cubicBezTo>
                      <a:pt x="40" y="202"/>
                      <a:pt x="41" y="202"/>
                      <a:pt x="41" y="203"/>
                    </a:cubicBezTo>
                    <a:cubicBezTo>
                      <a:pt x="43" y="204"/>
                      <a:pt x="43" y="204"/>
                      <a:pt x="43" y="204"/>
                    </a:cubicBezTo>
                    <a:cubicBezTo>
                      <a:pt x="41" y="204"/>
                      <a:pt x="41" y="204"/>
                      <a:pt x="41" y="204"/>
                    </a:cubicBezTo>
                    <a:cubicBezTo>
                      <a:pt x="41" y="204"/>
                      <a:pt x="40" y="205"/>
                      <a:pt x="40" y="205"/>
                    </a:cubicBezTo>
                    <a:cubicBezTo>
                      <a:pt x="40" y="206"/>
                      <a:pt x="40" y="207"/>
                      <a:pt x="40" y="207"/>
                    </a:cubicBezTo>
                    <a:cubicBezTo>
                      <a:pt x="44" y="209"/>
                      <a:pt x="44" y="209"/>
                      <a:pt x="44" y="209"/>
                    </a:cubicBezTo>
                    <a:cubicBezTo>
                      <a:pt x="41" y="210"/>
                      <a:pt x="41" y="210"/>
                      <a:pt x="41" y="210"/>
                    </a:cubicBezTo>
                    <a:cubicBezTo>
                      <a:pt x="41" y="211"/>
                      <a:pt x="40" y="211"/>
                      <a:pt x="40" y="212"/>
                    </a:cubicBezTo>
                    <a:cubicBezTo>
                      <a:pt x="40" y="212"/>
                      <a:pt x="40" y="213"/>
                      <a:pt x="41" y="213"/>
                    </a:cubicBezTo>
                    <a:cubicBezTo>
                      <a:pt x="45" y="216"/>
                      <a:pt x="45" y="216"/>
                      <a:pt x="45" y="216"/>
                    </a:cubicBezTo>
                    <a:cubicBezTo>
                      <a:pt x="42" y="219"/>
                      <a:pt x="42" y="219"/>
                      <a:pt x="42" y="219"/>
                    </a:cubicBezTo>
                    <a:cubicBezTo>
                      <a:pt x="41" y="219"/>
                      <a:pt x="41" y="219"/>
                      <a:pt x="41" y="220"/>
                    </a:cubicBezTo>
                    <a:cubicBezTo>
                      <a:pt x="41" y="220"/>
                      <a:pt x="42" y="221"/>
                      <a:pt x="42" y="221"/>
                    </a:cubicBezTo>
                    <a:cubicBezTo>
                      <a:pt x="44" y="222"/>
                      <a:pt x="44" y="222"/>
                      <a:pt x="44" y="222"/>
                    </a:cubicBezTo>
                    <a:cubicBezTo>
                      <a:pt x="41" y="224"/>
                      <a:pt x="41" y="224"/>
                      <a:pt x="41" y="224"/>
                    </a:cubicBezTo>
                    <a:cubicBezTo>
                      <a:pt x="40" y="224"/>
                      <a:pt x="40" y="225"/>
                      <a:pt x="40" y="225"/>
                    </a:cubicBezTo>
                    <a:cubicBezTo>
                      <a:pt x="40" y="226"/>
                      <a:pt x="40" y="226"/>
                      <a:pt x="41" y="226"/>
                    </a:cubicBezTo>
                    <a:cubicBezTo>
                      <a:pt x="45" y="229"/>
                      <a:pt x="45" y="229"/>
                      <a:pt x="45" y="229"/>
                    </a:cubicBezTo>
                    <a:cubicBezTo>
                      <a:pt x="43" y="229"/>
                      <a:pt x="43" y="229"/>
                      <a:pt x="43" y="229"/>
                    </a:cubicBezTo>
                    <a:cubicBezTo>
                      <a:pt x="42" y="230"/>
                      <a:pt x="42" y="230"/>
                      <a:pt x="42" y="231"/>
                    </a:cubicBezTo>
                    <a:cubicBezTo>
                      <a:pt x="42" y="231"/>
                      <a:pt x="42" y="232"/>
                      <a:pt x="42" y="232"/>
                    </a:cubicBezTo>
                    <a:cubicBezTo>
                      <a:pt x="44" y="233"/>
                      <a:pt x="44" y="233"/>
                      <a:pt x="44" y="233"/>
                    </a:cubicBezTo>
                    <a:cubicBezTo>
                      <a:pt x="41" y="234"/>
                      <a:pt x="41" y="234"/>
                      <a:pt x="41" y="234"/>
                    </a:cubicBezTo>
                    <a:cubicBezTo>
                      <a:pt x="40" y="235"/>
                      <a:pt x="40" y="235"/>
                      <a:pt x="40" y="236"/>
                    </a:cubicBezTo>
                    <a:cubicBezTo>
                      <a:pt x="40" y="236"/>
                      <a:pt x="40" y="237"/>
                      <a:pt x="40" y="237"/>
                    </a:cubicBezTo>
                    <a:cubicBezTo>
                      <a:pt x="44" y="239"/>
                      <a:pt x="44" y="239"/>
                      <a:pt x="44" y="239"/>
                    </a:cubicBezTo>
                    <a:cubicBezTo>
                      <a:pt x="41" y="243"/>
                      <a:pt x="41" y="243"/>
                      <a:pt x="41" y="243"/>
                    </a:cubicBezTo>
                    <a:cubicBezTo>
                      <a:pt x="41" y="243"/>
                      <a:pt x="40" y="244"/>
                      <a:pt x="41" y="244"/>
                    </a:cubicBezTo>
                    <a:cubicBezTo>
                      <a:pt x="41" y="244"/>
                      <a:pt x="41" y="245"/>
                      <a:pt x="41" y="245"/>
                    </a:cubicBezTo>
                    <a:cubicBezTo>
                      <a:pt x="44" y="247"/>
                      <a:pt x="44" y="247"/>
                      <a:pt x="44" y="247"/>
                    </a:cubicBezTo>
                    <a:cubicBezTo>
                      <a:pt x="42" y="249"/>
                      <a:pt x="42" y="249"/>
                      <a:pt x="42" y="249"/>
                    </a:cubicBezTo>
                    <a:cubicBezTo>
                      <a:pt x="42" y="249"/>
                      <a:pt x="42" y="250"/>
                      <a:pt x="42" y="250"/>
                    </a:cubicBezTo>
                    <a:cubicBezTo>
                      <a:pt x="42" y="251"/>
                      <a:pt x="42" y="251"/>
                      <a:pt x="43" y="251"/>
                    </a:cubicBezTo>
                    <a:cubicBezTo>
                      <a:pt x="44" y="252"/>
                      <a:pt x="44" y="252"/>
                      <a:pt x="44" y="252"/>
                    </a:cubicBezTo>
                    <a:cubicBezTo>
                      <a:pt x="41" y="253"/>
                      <a:pt x="41" y="253"/>
                      <a:pt x="41" y="253"/>
                    </a:cubicBezTo>
                    <a:cubicBezTo>
                      <a:pt x="40" y="253"/>
                      <a:pt x="40" y="253"/>
                      <a:pt x="40" y="254"/>
                    </a:cubicBezTo>
                    <a:cubicBezTo>
                      <a:pt x="40" y="254"/>
                      <a:pt x="40" y="255"/>
                      <a:pt x="41" y="255"/>
                    </a:cubicBezTo>
                    <a:cubicBezTo>
                      <a:pt x="44" y="258"/>
                      <a:pt x="44" y="258"/>
                      <a:pt x="44" y="258"/>
                    </a:cubicBezTo>
                    <a:cubicBezTo>
                      <a:pt x="42" y="260"/>
                      <a:pt x="42" y="260"/>
                      <a:pt x="42" y="260"/>
                    </a:cubicBezTo>
                    <a:cubicBezTo>
                      <a:pt x="41" y="261"/>
                      <a:pt x="41" y="261"/>
                      <a:pt x="41" y="262"/>
                    </a:cubicBezTo>
                    <a:cubicBezTo>
                      <a:pt x="41" y="262"/>
                      <a:pt x="42" y="262"/>
                      <a:pt x="42" y="263"/>
                    </a:cubicBezTo>
                    <a:cubicBezTo>
                      <a:pt x="45" y="264"/>
                      <a:pt x="45" y="264"/>
                      <a:pt x="45" y="264"/>
                    </a:cubicBezTo>
                    <a:cubicBezTo>
                      <a:pt x="41" y="266"/>
                      <a:pt x="41" y="266"/>
                      <a:pt x="41" y="266"/>
                    </a:cubicBezTo>
                    <a:cubicBezTo>
                      <a:pt x="41" y="266"/>
                      <a:pt x="41" y="267"/>
                      <a:pt x="41" y="267"/>
                    </a:cubicBezTo>
                    <a:cubicBezTo>
                      <a:pt x="41" y="268"/>
                      <a:pt x="41" y="268"/>
                      <a:pt x="41" y="269"/>
                    </a:cubicBezTo>
                    <a:cubicBezTo>
                      <a:pt x="44" y="270"/>
                      <a:pt x="44" y="270"/>
                      <a:pt x="44" y="270"/>
                    </a:cubicBezTo>
                    <a:cubicBezTo>
                      <a:pt x="42" y="275"/>
                      <a:pt x="42" y="275"/>
                      <a:pt x="42" y="275"/>
                    </a:cubicBezTo>
                    <a:cubicBezTo>
                      <a:pt x="42" y="276"/>
                      <a:pt x="42" y="276"/>
                      <a:pt x="43" y="277"/>
                    </a:cubicBezTo>
                    <a:cubicBezTo>
                      <a:pt x="44" y="278"/>
                      <a:pt x="44" y="278"/>
                      <a:pt x="44" y="278"/>
                    </a:cubicBezTo>
                    <a:cubicBezTo>
                      <a:pt x="41" y="280"/>
                      <a:pt x="41" y="280"/>
                      <a:pt x="41" y="280"/>
                    </a:cubicBezTo>
                    <a:cubicBezTo>
                      <a:pt x="41" y="280"/>
                      <a:pt x="40" y="281"/>
                      <a:pt x="41" y="281"/>
                    </a:cubicBezTo>
                    <a:cubicBezTo>
                      <a:pt x="41" y="282"/>
                      <a:pt x="41" y="282"/>
                      <a:pt x="41" y="282"/>
                    </a:cubicBezTo>
                    <a:cubicBezTo>
                      <a:pt x="45" y="285"/>
                      <a:pt x="45" y="285"/>
                      <a:pt x="45" y="285"/>
                    </a:cubicBezTo>
                    <a:cubicBezTo>
                      <a:pt x="41" y="287"/>
                      <a:pt x="41" y="287"/>
                      <a:pt x="41" y="287"/>
                    </a:cubicBezTo>
                    <a:cubicBezTo>
                      <a:pt x="41" y="288"/>
                      <a:pt x="40" y="288"/>
                      <a:pt x="40" y="289"/>
                    </a:cubicBezTo>
                    <a:cubicBezTo>
                      <a:pt x="40" y="289"/>
                      <a:pt x="41" y="290"/>
                      <a:pt x="41" y="290"/>
                    </a:cubicBezTo>
                    <a:cubicBezTo>
                      <a:pt x="44" y="292"/>
                      <a:pt x="44" y="292"/>
                      <a:pt x="44" y="292"/>
                    </a:cubicBezTo>
                    <a:cubicBezTo>
                      <a:pt x="42" y="296"/>
                      <a:pt x="42" y="296"/>
                      <a:pt x="42" y="296"/>
                    </a:cubicBezTo>
                    <a:cubicBezTo>
                      <a:pt x="41" y="297"/>
                      <a:pt x="41" y="298"/>
                      <a:pt x="42" y="298"/>
                    </a:cubicBezTo>
                    <a:cubicBezTo>
                      <a:pt x="45" y="300"/>
                      <a:pt x="45" y="300"/>
                      <a:pt x="45" y="300"/>
                    </a:cubicBezTo>
                    <a:cubicBezTo>
                      <a:pt x="42" y="302"/>
                      <a:pt x="42" y="302"/>
                      <a:pt x="42" y="302"/>
                    </a:cubicBezTo>
                    <a:cubicBezTo>
                      <a:pt x="41" y="302"/>
                      <a:pt x="41" y="302"/>
                      <a:pt x="41" y="303"/>
                    </a:cubicBezTo>
                    <a:cubicBezTo>
                      <a:pt x="41" y="303"/>
                      <a:pt x="41" y="304"/>
                      <a:pt x="42" y="304"/>
                    </a:cubicBezTo>
                    <a:cubicBezTo>
                      <a:pt x="45" y="306"/>
                      <a:pt x="45" y="306"/>
                      <a:pt x="45" y="306"/>
                    </a:cubicBezTo>
                    <a:cubicBezTo>
                      <a:pt x="41" y="307"/>
                      <a:pt x="41" y="307"/>
                      <a:pt x="41" y="307"/>
                    </a:cubicBezTo>
                    <a:cubicBezTo>
                      <a:pt x="41" y="307"/>
                      <a:pt x="40" y="308"/>
                      <a:pt x="40" y="308"/>
                    </a:cubicBezTo>
                    <a:cubicBezTo>
                      <a:pt x="40" y="309"/>
                      <a:pt x="40" y="309"/>
                      <a:pt x="41" y="310"/>
                    </a:cubicBezTo>
                    <a:cubicBezTo>
                      <a:pt x="44" y="312"/>
                      <a:pt x="44" y="312"/>
                      <a:pt x="44" y="312"/>
                    </a:cubicBezTo>
                    <a:cubicBezTo>
                      <a:pt x="41" y="314"/>
                      <a:pt x="41" y="314"/>
                      <a:pt x="41" y="314"/>
                    </a:cubicBezTo>
                    <a:cubicBezTo>
                      <a:pt x="41" y="314"/>
                      <a:pt x="40" y="315"/>
                      <a:pt x="40" y="315"/>
                    </a:cubicBezTo>
                    <a:cubicBezTo>
                      <a:pt x="40" y="316"/>
                      <a:pt x="40" y="316"/>
                      <a:pt x="41" y="316"/>
                    </a:cubicBezTo>
                    <a:cubicBezTo>
                      <a:pt x="44" y="318"/>
                      <a:pt x="44" y="318"/>
                      <a:pt x="44" y="318"/>
                    </a:cubicBezTo>
                    <a:cubicBezTo>
                      <a:pt x="42" y="320"/>
                      <a:pt x="42" y="320"/>
                      <a:pt x="42" y="320"/>
                    </a:cubicBezTo>
                    <a:cubicBezTo>
                      <a:pt x="42" y="320"/>
                      <a:pt x="42" y="320"/>
                      <a:pt x="42" y="321"/>
                    </a:cubicBezTo>
                    <a:cubicBezTo>
                      <a:pt x="42" y="321"/>
                      <a:pt x="42" y="322"/>
                      <a:pt x="42" y="322"/>
                    </a:cubicBezTo>
                    <a:cubicBezTo>
                      <a:pt x="44" y="323"/>
                      <a:pt x="44" y="323"/>
                      <a:pt x="44" y="323"/>
                    </a:cubicBezTo>
                    <a:cubicBezTo>
                      <a:pt x="42" y="326"/>
                      <a:pt x="42" y="326"/>
                      <a:pt x="42" y="326"/>
                    </a:cubicBezTo>
                    <a:cubicBezTo>
                      <a:pt x="42" y="326"/>
                      <a:pt x="42" y="327"/>
                      <a:pt x="42" y="327"/>
                    </a:cubicBezTo>
                    <a:cubicBezTo>
                      <a:pt x="42" y="328"/>
                      <a:pt x="42" y="328"/>
                      <a:pt x="42" y="328"/>
                    </a:cubicBezTo>
                    <a:cubicBezTo>
                      <a:pt x="45" y="330"/>
                      <a:pt x="45" y="330"/>
                      <a:pt x="45" y="330"/>
                    </a:cubicBezTo>
                    <a:cubicBezTo>
                      <a:pt x="41" y="332"/>
                      <a:pt x="41" y="332"/>
                      <a:pt x="41" y="332"/>
                    </a:cubicBezTo>
                    <a:cubicBezTo>
                      <a:pt x="40" y="332"/>
                      <a:pt x="40" y="333"/>
                      <a:pt x="40" y="333"/>
                    </a:cubicBezTo>
                    <a:cubicBezTo>
                      <a:pt x="40" y="334"/>
                      <a:pt x="40" y="334"/>
                      <a:pt x="41" y="334"/>
                    </a:cubicBezTo>
                    <a:cubicBezTo>
                      <a:pt x="45" y="337"/>
                      <a:pt x="45" y="337"/>
                      <a:pt x="45" y="337"/>
                    </a:cubicBezTo>
                    <a:cubicBezTo>
                      <a:pt x="42" y="340"/>
                      <a:pt x="42" y="340"/>
                      <a:pt x="42" y="340"/>
                    </a:cubicBezTo>
                    <a:cubicBezTo>
                      <a:pt x="42" y="341"/>
                      <a:pt x="41" y="341"/>
                      <a:pt x="42" y="342"/>
                    </a:cubicBezTo>
                    <a:cubicBezTo>
                      <a:pt x="42" y="342"/>
                      <a:pt x="42" y="342"/>
                      <a:pt x="42" y="343"/>
                    </a:cubicBezTo>
                    <a:cubicBezTo>
                      <a:pt x="45" y="344"/>
                      <a:pt x="45" y="344"/>
                      <a:pt x="45" y="344"/>
                    </a:cubicBezTo>
                    <a:cubicBezTo>
                      <a:pt x="43" y="345"/>
                      <a:pt x="43" y="345"/>
                      <a:pt x="43" y="345"/>
                    </a:cubicBezTo>
                    <a:cubicBezTo>
                      <a:pt x="42" y="346"/>
                      <a:pt x="42" y="346"/>
                      <a:pt x="42" y="347"/>
                    </a:cubicBezTo>
                    <a:cubicBezTo>
                      <a:pt x="42" y="347"/>
                      <a:pt x="42" y="348"/>
                      <a:pt x="43" y="348"/>
                    </a:cubicBezTo>
                    <a:cubicBezTo>
                      <a:pt x="43" y="348"/>
                      <a:pt x="43" y="348"/>
                      <a:pt x="43" y="348"/>
                    </a:cubicBezTo>
                    <a:cubicBezTo>
                      <a:pt x="41" y="349"/>
                      <a:pt x="41" y="349"/>
                      <a:pt x="41" y="349"/>
                    </a:cubicBezTo>
                    <a:cubicBezTo>
                      <a:pt x="40" y="349"/>
                      <a:pt x="40" y="350"/>
                      <a:pt x="40" y="351"/>
                    </a:cubicBezTo>
                    <a:cubicBezTo>
                      <a:pt x="40" y="351"/>
                      <a:pt x="40" y="352"/>
                      <a:pt x="40" y="352"/>
                    </a:cubicBezTo>
                    <a:cubicBezTo>
                      <a:pt x="44" y="354"/>
                      <a:pt x="44" y="354"/>
                      <a:pt x="44" y="354"/>
                    </a:cubicBezTo>
                    <a:cubicBezTo>
                      <a:pt x="41" y="356"/>
                      <a:pt x="41" y="356"/>
                      <a:pt x="41" y="356"/>
                    </a:cubicBezTo>
                    <a:cubicBezTo>
                      <a:pt x="41" y="357"/>
                      <a:pt x="41" y="357"/>
                      <a:pt x="41" y="358"/>
                    </a:cubicBezTo>
                    <a:cubicBezTo>
                      <a:pt x="41" y="358"/>
                      <a:pt x="41" y="359"/>
                      <a:pt x="42" y="359"/>
                    </a:cubicBezTo>
                    <a:cubicBezTo>
                      <a:pt x="43" y="360"/>
                      <a:pt x="43" y="360"/>
                      <a:pt x="43" y="360"/>
                    </a:cubicBezTo>
                    <a:cubicBezTo>
                      <a:pt x="41" y="361"/>
                      <a:pt x="41" y="361"/>
                      <a:pt x="41" y="361"/>
                    </a:cubicBezTo>
                    <a:cubicBezTo>
                      <a:pt x="40" y="362"/>
                      <a:pt x="40" y="362"/>
                      <a:pt x="40" y="363"/>
                    </a:cubicBezTo>
                    <a:cubicBezTo>
                      <a:pt x="40" y="363"/>
                      <a:pt x="40" y="364"/>
                      <a:pt x="41" y="364"/>
                    </a:cubicBezTo>
                    <a:cubicBezTo>
                      <a:pt x="44" y="366"/>
                      <a:pt x="44" y="366"/>
                      <a:pt x="44" y="366"/>
                    </a:cubicBezTo>
                    <a:cubicBezTo>
                      <a:pt x="42" y="367"/>
                      <a:pt x="42" y="367"/>
                      <a:pt x="42" y="367"/>
                    </a:cubicBezTo>
                    <a:cubicBezTo>
                      <a:pt x="41" y="368"/>
                      <a:pt x="41" y="368"/>
                      <a:pt x="41" y="369"/>
                    </a:cubicBezTo>
                    <a:cubicBezTo>
                      <a:pt x="41" y="369"/>
                      <a:pt x="41" y="370"/>
                      <a:pt x="42" y="370"/>
                    </a:cubicBezTo>
                    <a:cubicBezTo>
                      <a:pt x="44" y="371"/>
                      <a:pt x="44" y="371"/>
                      <a:pt x="44" y="371"/>
                    </a:cubicBezTo>
                    <a:cubicBezTo>
                      <a:pt x="42" y="373"/>
                      <a:pt x="42" y="373"/>
                      <a:pt x="42" y="373"/>
                    </a:cubicBezTo>
                    <a:cubicBezTo>
                      <a:pt x="42" y="373"/>
                      <a:pt x="41" y="374"/>
                      <a:pt x="41" y="374"/>
                    </a:cubicBezTo>
                    <a:cubicBezTo>
                      <a:pt x="41" y="375"/>
                      <a:pt x="42" y="375"/>
                      <a:pt x="42" y="375"/>
                    </a:cubicBezTo>
                    <a:cubicBezTo>
                      <a:pt x="44" y="376"/>
                      <a:pt x="44" y="376"/>
                      <a:pt x="44" y="376"/>
                    </a:cubicBezTo>
                    <a:cubicBezTo>
                      <a:pt x="41" y="377"/>
                      <a:pt x="41" y="377"/>
                      <a:pt x="41" y="377"/>
                    </a:cubicBezTo>
                    <a:cubicBezTo>
                      <a:pt x="40" y="377"/>
                      <a:pt x="40" y="378"/>
                      <a:pt x="40" y="378"/>
                    </a:cubicBezTo>
                    <a:cubicBezTo>
                      <a:pt x="40" y="379"/>
                      <a:pt x="40" y="380"/>
                      <a:pt x="41" y="380"/>
                    </a:cubicBezTo>
                    <a:cubicBezTo>
                      <a:pt x="44" y="382"/>
                      <a:pt x="44" y="382"/>
                      <a:pt x="44" y="382"/>
                    </a:cubicBezTo>
                    <a:cubicBezTo>
                      <a:pt x="42" y="384"/>
                      <a:pt x="42" y="384"/>
                      <a:pt x="42" y="384"/>
                    </a:cubicBezTo>
                    <a:cubicBezTo>
                      <a:pt x="42" y="384"/>
                      <a:pt x="41" y="385"/>
                      <a:pt x="41" y="385"/>
                    </a:cubicBezTo>
                    <a:cubicBezTo>
                      <a:pt x="41" y="386"/>
                      <a:pt x="42" y="386"/>
                      <a:pt x="42" y="386"/>
                    </a:cubicBezTo>
                    <a:cubicBezTo>
                      <a:pt x="45" y="388"/>
                      <a:pt x="45" y="388"/>
                      <a:pt x="45" y="388"/>
                    </a:cubicBezTo>
                    <a:cubicBezTo>
                      <a:pt x="43" y="389"/>
                      <a:pt x="43" y="389"/>
                      <a:pt x="43" y="389"/>
                    </a:cubicBezTo>
                    <a:cubicBezTo>
                      <a:pt x="42" y="389"/>
                      <a:pt x="42" y="389"/>
                      <a:pt x="42" y="390"/>
                    </a:cubicBezTo>
                    <a:cubicBezTo>
                      <a:pt x="42" y="391"/>
                      <a:pt x="42" y="391"/>
                      <a:pt x="43" y="391"/>
                    </a:cubicBezTo>
                    <a:cubicBezTo>
                      <a:pt x="44" y="392"/>
                      <a:pt x="44" y="392"/>
                      <a:pt x="44" y="392"/>
                    </a:cubicBezTo>
                    <a:cubicBezTo>
                      <a:pt x="42" y="395"/>
                      <a:pt x="42" y="395"/>
                      <a:pt x="42" y="395"/>
                    </a:cubicBezTo>
                    <a:cubicBezTo>
                      <a:pt x="42" y="395"/>
                      <a:pt x="42" y="396"/>
                      <a:pt x="42" y="396"/>
                    </a:cubicBezTo>
                    <a:cubicBezTo>
                      <a:pt x="42" y="396"/>
                      <a:pt x="42" y="397"/>
                      <a:pt x="42" y="397"/>
                    </a:cubicBezTo>
                    <a:cubicBezTo>
                      <a:pt x="44" y="398"/>
                      <a:pt x="44" y="398"/>
                      <a:pt x="44" y="398"/>
                    </a:cubicBezTo>
                    <a:cubicBezTo>
                      <a:pt x="41" y="399"/>
                      <a:pt x="41" y="399"/>
                      <a:pt x="41" y="399"/>
                    </a:cubicBezTo>
                    <a:cubicBezTo>
                      <a:pt x="41" y="399"/>
                      <a:pt x="41" y="400"/>
                      <a:pt x="41" y="400"/>
                    </a:cubicBezTo>
                    <a:cubicBezTo>
                      <a:pt x="41" y="401"/>
                      <a:pt x="41" y="401"/>
                      <a:pt x="41" y="402"/>
                    </a:cubicBezTo>
                    <a:cubicBezTo>
                      <a:pt x="44" y="404"/>
                      <a:pt x="44" y="404"/>
                      <a:pt x="44" y="404"/>
                    </a:cubicBezTo>
                    <a:cubicBezTo>
                      <a:pt x="42" y="406"/>
                      <a:pt x="42" y="406"/>
                      <a:pt x="42" y="406"/>
                    </a:cubicBezTo>
                    <a:cubicBezTo>
                      <a:pt x="41" y="406"/>
                      <a:pt x="41" y="407"/>
                      <a:pt x="41" y="407"/>
                    </a:cubicBezTo>
                    <a:cubicBezTo>
                      <a:pt x="41" y="408"/>
                      <a:pt x="42" y="408"/>
                      <a:pt x="42" y="408"/>
                    </a:cubicBezTo>
                    <a:cubicBezTo>
                      <a:pt x="43" y="409"/>
                      <a:pt x="43" y="409"/>
                      <a:pt x="43" y="409"/>
                    </a:cubicBezTo>
                    <a:cubicBezTo>
                      <a:pt x="42" y="410"/>
                      <a:pt x="42" y="410"/>
                      <a:pt x="42" y="410"/>
                    </a:cubicBezTo>
                    <a:cubicBezTo>
                      <a:pt x="41" y="411"/>
                      <a:pt x="41" y="411"/>
                      <a:pt x="41" y="412"/>
                    </a:cubicBezTo>
                    <a:cubicBezTo>
                      <a:pt x="41" y="412"/>
                      <a:pt x="41" y="413"/>
                      <a:pt x="42" y="413"/>
                    </a:cubicBezTo>
                    <a:cubicBezTo>
                      <a:pt x="44" y="415"/>
                      <a:pt x="44" y="415"/>
                      <a:pt x="44" y="415"/>
                    </a:cubicBezTo>
                    <a:cubicBezTo>
                      <a:pt x="42" y="417"/>
                      <a:pt x="42" y="417"/>
                      <a:pt x="42" y="417"/>
                    </a:cubicBezTo>
                    <a:cubicBezTo>
                      <a:pt x="41" y="417"/>
                      <a:pt x="41" y="418"/>
                      <a:pt x="41" y="418"/>
                    </a:cubicBezTo>
                    <a:cubicBezTo>
                      <a:pt x="41" y="419"/>
                      <a:pt x="41" y="419"/>
                      <a:pt x="42" y="419"/>
                    </a:cubicBezTo>
                    <a:cubicBezTo>
                      <a:pt x="45" y="421"/>
                      <a:pt x="45" y="421"/>
                      <a:pt x="45" y="421"/>
                    </a:cubicBezTo>
                    <a:cubicBezTo>
                      <a:pt x="41" y="422"/>
                      <a:pt x="41" y="422"/>
                      <a:pt x="41" y="422"/>
                    </a:cubicBezTo>
                    <a:cubicBezTo>
                      <a:pt x="41" y="423"/>
                      <a:pt x="40" y="423"/>
                      <a:pt x="40" y="424"/>
                    </a:cubicBezTo>
                    <a:cubicBezTo>
                      <a:pt x="40" y="424"/>
                      <a:pt x="40" y="425"/>
                      <a:pt x="41" y="425"/>
                    </a:cubicBezTo>
                    <a:cubicBezTo>
                      <a:pt x="45" y="428"/>
                      <a:pt x="45" y="428"/>
                      <a:pt x="45" y="428"/>
                    </a:cubicBezTo>
                    <a:cubicBezTo>
                      <a:pt x="41" y="431"/>
                      <a:pt x="41" y="431"/>
                      <a:pt x="41" y="431"/>
                    </a:cubicBezTo>
                    <a:cubicBezTo>
                      <a:pt x="41" y="431"/>
                      <a:pt x="41" y="431"/>
                      <a:pt x="41" y="432"/>
                    </a:cubicBezTo>
                    <a:cubicBezTo>
                      <a:pt x="41" y="432"/>
                      <a:pt x="41" y="433"/>
                      <a:pt x="42" y="433"/>
                    </a:cubicBezTo>
                    <a:cubicBezTo>
                      <a:pt x="45" y="435"/>
                      <a:pt x="45" y="435"/>
                      <a:pt x="45" y="435"/>
                    </a:cubicBezTo>
                    <a:cubicBezTo>
                      <a:pt x="42" y="436"/>
                      <a:pt x="42" y="436"/>
                      <a:pt x="42" y="436"/>
                    </a:cubicBezTo>
                    <a:cubicBezTo>
                      <a:pt x="42" y="436"/>
                      <a:pt x="41" y="436"/>
                      <a:pt x="41" y="437"/>
                    </a:cubicBezTo>
                    <a:cubicBezTo>
                      <a:pt x="41" y="438"/>
                      <a:pt x="42" y="438"/>
                      <a:pt x="42" y="438"/>
                    </a:cubicBezTo>
                    <a:cubicBezTo>
                      <a:pt x="45" y="440"/>
                      <a:pt x="45" y="440"/>
                      <a:pt x="45" y="440"/>
                    </a:cubicBezTo>
                    <a:cubicBezTo>
                      <a:pt x="42" y="442"/>
                      <a:pt x="42" y="442"/>
                      <a:pt x="42" y="442"/>
                    </a:cubicBezTo>
                    <a:cubicBezTo>
                      <a:pt x="42" y="443"/>
                      <a:pt x="42" y="443"/>
                      <a:pt x="42" y="444"/>
                    </a:cubicBezTo>
                    <a:cubicBezTo>
                      <a:pt x="42" y="444"/>
                      <a:pt x="42" y="444"/>
                      <a:pt x="43" y="445"/>
                    </a:cubicBezTo>
                    <a:cubicBezTo>
                      <a:pt x="45" y="446"/>
                      <a:pt x="45" y="446"/>
                      <a:pt x="45" y="446"/>
                    </a:cubicBezTo>
                    <a:cubicBezTo>
                      <a:pt x="42" y="448"/>
                      <a:pt x="42" y="448"/>
                      <a:pt x="42" y="448"/>
                    </a:cubicBezTo>
                    <a:cubicBezTo>
                      <a:pt x="42" y="448"/>
                      <a:pt x="42" y="449"/>
                      <a:pt x="42" y="449"/>
                    </a:cubicBezTo>
                    <a:cubicBezTo>
                      <a:pt x="42" y="450"/>
                      <a:pt x="42" y="450"/>
                      <a:pt x="42" y="450"/>
                    </a:cubicBezTo>
                    <a:cubicBezTo>
                      <a:pt x="45" y="452"/>
                      <a:pt x="45" y="452"/>
                      <a:pt x="45" y="452"/>
                    </a:cubicBezTo>
                    <a:cubicBezTo>
                      <a:pt x="41" y="454"/>
                      <a:pt x="41" y="454"/>
                      <a:pt x="41" y="454"/>
                    </a:cubicBezTo>
                    <a:cubicBezTo>
                      <a:pt x="40" y="454"/>
                      <a:pt x="40" y="455"/>
                      <a:pt x="40" y="455"/>
                    </a:cubicBezTo>
                    <a:cubicBezTo>
                      <a:pt x="40" y="456"/>
                      <a:pt x="40" y="456"/>
                      <a:pt x="41" y="457"/>
                    </a:cubicBezTo>
                    <a:cubicBezTo>
                      <a:pt x="44" y="459"/>
                      <a:pt x="44" y="459"/>
                      <a:pt x="44" y="459"/>
                    </a:cubicBezTo>
                    <a:cubicBezTo>
                      <a:pt x="41" y="462"/>
                      <a:pt x="41" y="462"/>
                      <a:pt x="41" y="462"/>
                    </a:cubicBezTo>
                    <a:cubicBezTo>
                      <a:pt x="41" y="463"/>
                      <a:pt x="41" y="463"/>
                      <a:pt x="41" y="463"/>
                    </a:cubicBezTo>
                    <a:cubicBezTo>
                      <a:pt x="41" y="464"/>
                      <a:pt x="41" y="464"/>
                      <a:pt x="42" y="465"/>
                    </a:cubicBezTo>
                    <a:cubicBezTo>
                      <a:pt x="44" y="466"/>
                      <a:pt x="44" y="466"/>
                      <a:pt x="44" y="466"/>
                    </a:cubicBezTo>
                    <a:cubicBezTo>
                      <a:pt x="42" y="469"/>
                      <a:pt x="42" y="469"/>
                      <a:pt x="42" y="469"/>
                    </a:cubicBezTo>
                    <a:cubicBezTo>
                      <a:pt x="42" y="469"/>
                      <a:pt x="42" y="469"/>
                      <a:pt x="42" y="470"/>
                    </a:cubicBezTo>
                    <a:cubicBezTo>
                      <a:pt x="42" y="470"/>
                      <a:pt x="42" y="471"/>
                      <a:pt x="43" y="471"/>
                    </a:cubicBezTo>
                    <a:cubicBezTo>
                      <a:pt x="44" y="472"/>
                      <a:pt x="44" y="472"/>
                      <a:pt x="44" y="472"/>
                    </a:cubicBezTo>
                    <a:cubicBezTo>
                      <a:pt x="41" y="475"/>
                      <a:pt x="41" y="475"/>
                      <a:pt x="41" y="475"/>
                    </a:cubicBezTo>
                    <a:cubicBezTo>
                      <a:pt x="41" y="476"/>
                      <a:pt x="41" y="476"/>
                      <a:pt x="41" y="477"/>
                    </a:cubicBezTo>
                    <a:cubicBezTo>
                      <a:pt x="41" y="477"/>
                      <a:pt x="41" y="477"/>
                      <a:pt x="41" y="478"/>
                    </a:cubicBezTo>
                    <a:cubicBezTo>
                      <a:pt x="44" y="479"/>
                      <a:pt x="44" y="479"/>
                      <a:pt x="44" y="479"/>
                    </a:cubicBezTo>
                    <a:cubicBezTo>
                      <a:pt x="41" y="481"/>
                      <a:pt x="41" y="481"/>
                      <a:pt x="41" y="481"/>
                    </a:cubicBezTo>
                    <a:cubicBezTo>
                      <a:pt x="41" y="482"/>
                      <a:pt x="40" y="482"/>
                      <a:pt x="40" y="483"/>
                    </a:cubicBezTo>
                    <a:cubicBezTo>
                      <a:pt x="40" y="483"/>
                      <a:pt x="41" y="484"/>
                      <a:pt x="41" y="484"/>
                    </a:cubicBezTo>
                    <a:cubicBezTo>
                      <a:pt x="44" y="486"/>
                      <a:pt x="44" y="486"/>
                      <a:pt x="44" y="486"/>
                    </a:cubicBezTo>
                    <a:cubicBezTo>
                      <a:pt x="42" y="490"/>
                      <a:pt x="42" y="490"/>
                      <a:pt x="42" y="490"/>
                    </a:cubicBezTo>
                    <a:cubicBezTo>
                      <a:pt x="42" y="491"/>
                      <a:pt x="42" y="492"/>
                      <a:pt x="43" y="492"/>
                    </a:cubicBezTo>
                    <a:cubicBezTo>
                      <a:pt x="44" y="493"/>
                      <a:pt x="44" y="493"/>
                      <a:pt x="44" y="493"/>
                    </a:cubicBezTo>
                    <a:cubicBezTo>
                      <a:pt x="43" y="494"/>
                      <a:pt x="43" y="494"/>
                      <a:pt x="43" y="494"/>
                    </a:cubicBezTo>
                    <a:cubicBezTo>
                      <a:pt x="42" y="494"/>
                      <a:pt x="42" y="495"/>
                      <a:pt x="42" y="495"/>
                    </a:cubicBezTo>
                    <a:cubicBezTo>
                      <a:pt x="42" y="496"/>
                      <a:pt x="42" y="496"/>
                      <a:pt x="42" y="497"/>
                    </a:cubicBezTo>
                    <a:cubicBezTo>
                      <a:pt x="45" y="498"/>
                      <a:pt x="45" y="498"/>
                      <a:pt x="45" y="498"/>
                    </a:cubicBezTo>
                    <a:cubicBezTo>
                      <a:pt x="42" y="501"/>
                      <a:pt x="42" y="501"/>
                      <a:pt x="42" y="501"/>
                    </a:cubicBezTo>
                    <a:cubicBezTo>
                      <a:pt x="42" y="501"/>
                      <a:pt x="42" y="502"/>
                      <a:pt x="42" y="502"/>
                    </a:cubicBezTo>
                    <a:cubicBezTo>
                      <a:pt x="42" y="503"/>
                      <a:pt x="42" y="503"/>
                      <a:pt x="42" y="503"/>
                    </a:cubicBezTo>
                    <a:cubicBezTo>
                      <a:pt x="45" y="505"/>
                      <a:pt x="45" y="505"/>
                      <a:pt x="45" y="505"/>
                    </a:cubicBezTo>
                    <a:cubicBezTo>
                      <a:pt x="41" y="507"/>
                      <a:pt x="41" y="507"/>
                      <a:pt x="41" y="507"/>
                    </a:cubicBezTo>
                    <a:cubicBezTo>
                      <a:pt x="41" y="507"/>
                      <a:pt x="40" y="507"/>
                      <a:pt x="40" y="508"/>
                    </a:cubicBezTo>
                    <a:cubicBezTo>
                      <a:pt x="40" y="508"/>
                      <a:pt x="40" y="509"/>
                      <a:pt x="41" y="509"/>
                    </a:cubicBezTo>
                    <a:cubicBezTo>
                      <a:pt x="44" y="511"/>
                      <a:pt x="44" y="511"/>
                      <a:pt x="44" y="511"/>
                    </a:cubicBezTo>
                    <a:cubicBezTo>
                      <a:pt x="41" y="513"/>
                      <a:pt x="41" y="513"/>
                      <a:pt x="41" y="513"/>
                    </a:cubicBezTo>
                    <a:cubicBezTo>
                      <a:pt x="40" y="513"/>
                      <a:pt x="40" y="514"/>
                      <a:pt x="40" y="514"/>
                    </a:cubicBezTo>
                    <a:cubicBezTo>
                      <a:pt x="40" y="515"/>
                      <a:pt x="40" y="515"/>
                      <a:pt x="40" y="515"/>
                    </a:cubicBezTo>
                    <a:cubicBezTo>
                      <a:pt x="44" y="517"/>
                      <a:pt x="44" y="517"/>
                      <a:pt x="44" y="517"/>
                    </a:cubicBezTo>
                    <a:cubicBezTo>
                      <a:pt x="42" y="519"/>
                      <a:pt x="42" y="519"/>
                      <a:pt x="42" y="519"/>
                    </a:cubicBezTo>
                    <a:cubicBezTo>
                      <a:pt x="42" y="519"/>
                      <a:pt x="42" y="520"/>
                      <a:pt x="42" y="520"/>
                    </a:cubicBezTo>
                    <a:cubicBezTo>
                      <a:pt x="42" y="521"/>
                      <a:pt x="42" y="521"/>
                      <a:pt x="42" y="521"/>
                    </a:cubicBezTo>
                    <a:cubicBezTo>
                      <a:pt x="46" y="523"/>
                      <a:pt x="46" y="523"/>
                      <a:pt x="46" y="523"/>
                    </a:cubicBezTo>
                    <a:cubicBezTo>
                      <a:pt x="42" y="526"/>
                      <a:pt x="42" y="526"/>
                      <a:pt x="42" y="526"/>
                    </a:cubicBezTo>
                    <a:cubicBezTo>
                      <a:pt x="42" y="526"/>
                      <a:pt x="42" y="527"/>
                      <a:pt x="42" y="527"/>
                    </a:cubicBezTo>
                    <a:cubicBezTo>
                      <a:pt x="42" y="528"/>
                      <a:pt x="42" y="528"/>
                      <a:pt x="42" y="528"/>
                    </a:cubicBezTo>
                    <a:cubicBezTo>
                      <a:pt x="45" y="530"/>
                      <a:pt x="45" y="530"/>
                      <a:pt x="45" y="530"/>
                    </a:cubicBezTo>
                    <a:cubicBezTo>
                      <a:pt x="43" y="532"/>
                      <a:pt x="43" y="532"/>
                      <a:pt x="43" y="532"/>
                    </a:cubicBezTo>
                    <a:cubicBezTo>
                      <a:pt x="42" y="533"/>
                      <a:pt x="42" y="533"/>
                      <a:pt x="42" y="534"/>
                    </a:cubicBezTo>
                    <a:cubicBezTo>
                      <a:pt x="42" y="534"/>
                      <a:pt x="42" y="534"/>
                      <a:pt x="43" y="535"/>
                    </a:cubicBezTo>
                    <a:cubicBezTo>
                      <a:pt x="44" y="535"/>
                      <a:pt x="44" y="535"/>
                      <a:pt x="44" y="535"/>
                    </a:cubicBezTo>
                    <a:cubicBezTo>
                      <a:pt x="42" y="536"/>
                      <a:pt x="42" y="536"/>
                      <a:pt x="42" y="536"/>
                    </a:cubicBezTo>
                    <a:cubicBezTo>
                      <a:pt x="41" y="536"/>
                      <a:pt x="41" y="537"/>
                      <a:pt x="41" y="537"/>
                    </a:cubicBezTo>
                    <a:cubicBezTo>
                      <a:pt x="41" y="538"/>
                      <a:pt x="41" y="538"/>
                      <a:pt x="41" y="539"/>
                    </a:cubicBezTo>
                    <a:cubicBezTo>
                      <a:pt x="44" y="540"/>
                      <a:pt x="44" y="540"/>
                      <a:pt x="44" y="540"/>
                    </a:cubicBezTo>
                    <a:cubicBezTo>
                      <a:pt x="41" y="542"/>
                      <a:pt x="41" y="542"/>
                      <a:pt x="41" y="542"/>
                    </a:cubicBezTo>
                    <a:cubicBezTo>
                      <a:pt x="41" y="542"/>
                      <a:pt x="41" y="543"/>
                      <a:pt x="41" y="543"/>
                    </a:cubicBezTo>
                    <a:cubicBezTo>
                      <a:pt x="41" y="544"/>
                      <a:pt x="41" y="544"/>
                      <a:pt x="42" y="544"/>
                    </a:cubicBezTo>
                    <a:cubicBezTo>
                      <a:pt x="44" y="546"/>
                      <a:pt x="44" y="546"/>
                      <a:pt x="44" y="546"/>
                    </a:cubicBezTo>
                    <a:cubicBezTo>
                      <a:pt x="41" y="546"/>
                      <a:pt x="41" y="546"/>
                      <a:pt x="41" y="546"/>
                    </a:cubicBezTo>
                    <a:cubicBezTo>
                      <a:pt x="41" y="546"/>
                      <a:pt x="40" y="547"/>
                      <a:pt x="40" y="547"/>
                    </a:cubicBezTo>
                    <a:cubicBezTo>
                      <a:pt x="40" y="548"/>
                      <a:pt x="40" y="548"/>
                      <a:pt x="41" y="549"/>
                    </a:cubicBezTo>
                    <a:cubicBezTo>
                      <a:pt x="45" y="551"/>
                      <a:pt x="45" y="551"/>
                      <a:pt x="45" y="551"/>
                    </a:cubicBezTo>
                    <a:cubicBezTo>
                      <a:pt x="41" y="554"/>
                      <a:pt x="41" y="554"/>
                      <a:pt x="41" y="554"/>
                    </a:cubicBezTo>
                    <a:cubicBezTo>
                      <a:pt x="40" y="554"/>
                      <a:pt x="40" y="555"/>
                      <a:pt x="40" y="555"/>
                    </a:cubicBezTo>
                    <a:cubicBezTo>
                      <a:pt x="40" y="556"/>
                      <a:pt x="40" y="556"/>
                      <a:pt x="41" y="557"/>
                    </a:cubicBezTo>
                    <a:cubicBezTo>
                      <a:pt x="44" y="558"/>
                      <a:pt x="44" y="558"/>
                      <a:pt x="44" y="558"/>
                    </a:cubicBezTo>
                    <a:cubicBezTo>
                      <a:pt x="41" y="560"/>
                      <a:pt x="41" y="560"/>
                      <a:pt x="41" y="560"/>
                    </a:cubicBezTo>
                    <a:cubicBezTo>
                      <a:pt x="40" y="561"/>
                      <a:pt x="40" y="561"/>
                      <a:pt x="40" y="562"/>
                    </a:cubicBezTo>
                    <a:cubicBezTo>
                      <a:pt x="40" y="562"/>
                      <a:pt x="40" y="563"/>
                      <a:pt x="41" y="563"/>
                    </a:cubicBezTo>
                    <a:cubicBezTo>
                      <a:pt x="44" y="565"/>
                      <a:pt x="44" y="565"/>
                      <a:pt x="44" y="565"/>
                    </a:cubicBezTo>
                    <a:cubicBezTo>
                      <a:pt x="41" y="568"/>
                      <a:pt x="41" y="568"/>
                      <a:pt x="41" y="568"/>
                    </a:cubicBezTo>
                    <a:cubicBezTo>
                      <a:pt x="41" y="568"/>
                      <a:pt x="41" y="568"/>
                      <a:pt x="41" y="569"/>
                    </a:cubicBezTo>
                    <a:cubicBezTo>
                      <a:pt x="41" y="569"/>
                      <a:pt x="41" y="570"/>
                      <a:pt x="42" y="570"/>
                    </a:cubicBezTo>
                    <a:cubicBezTo>
                      <a:pt x="44" y="571"/>
                      <a:pt x="44" y="571"/>
                      <a:pt x="44" y="571"/>
                    </a:cubicBezTo>
                    <a:cubicBezTo>
                      <a:pt x="41" y="573"/>
                      <a:pt x="41" y="573"/>
                      <a:pt x="41" y="573"/>
                    </a:cubicBezTo>
                    <a:cubicBezTo>
                      <a:pt x="41" y="573"/>
                      <a:pt x="40" y="573"/>
                      <a:pt x="40" y="574"/>
                    </a:cubicBezTo>
                    <a:cubicBezTo>
                      <a:pt x="40" y="574"/>
                      <a:pt x="40" y="575"/>
                      <a:pt x="41" y="575"/>
                    </a:cubicBezTo>
                    <a:cubicBezTo>
                      <a:pt x="44" y="577"/>
                      <a:pt x="44" y="577"/>
                      <a:pt x="44" y="577"/>
                    </a:cubicBezTo>
                    <a:cubicBezTo>
                      <a:pt x="42" y="578"/>
                      <a:pt x="42" y="578"/>
                      <a:pt x="42" y="578"/>
                    </a:cubicBezTo>
                    <a:cubicBezTo>
                      <a:pt x="41" y="578"/>
                      <a:pt x="41" y="579"/>
                      <a:pt x="40" y="579"/>
                    </a:cubicBezTo>
                    <a:cubicBezTo>
                      <a:pt x="40" y="580"/>
                      <a:pt x="41" y="580"/>
                      <a:pt x="41" y="581"/>
                    </a:cubicBezTo>
                    <a:cubicBezTo>
                      <a:pt x="45" y="583"/>
                      <a:pt x="45" y="583"/>
                      <a:pt x="45" y="583"/>
                    </a:cubicBezTo>
                    <a:cubicBezTo>
                      <a:pt x="42" y="585"/>
                      <a:pt x="42" y="585"/>
                      <a:pt x="42" y="585"/>
                    </a:cubicBezTo>
                    <a:cubicBezTo>
                      <a:pt x="41" y="585"/>
                      <a:pt x="41" y="586"/>
                      <a:pt x="41" y="586"/>
                    </a:cubicBezTo>
                    <a:cubicBezTo>
                      <a:pt x="41" y="587"/>
                      <a:pt x="41" y="587"/>
                      <a:pt x="42" y="588"/>
                    </a:cubicBezTo>
                    <a:cubicBezTo>
                      <a:pt x="44" y="589"/>
                      <a:pt x="44" y="589"/>
                      <a:pt x="44" y="589"/>
                    </a:cubicBezTo>
                    <a:cubicBezTo>
                      <a:pt x="42" y="592"/>
                      <a:pt x="42" y="592"/>
                      <a:pt x="42" y="592"/>
                    </a:cubicBezTo>
                    <a:cubicBezTo>
                      <a:pt x="42" y="592"/>
                      <a:pt x="42" y="592"/>
                      <a:pt x="42" y="593"/>
                    </a:cubicBezTo>
                    <a:cubicBezTo>
                      <a:pt x="42" y="593"/>
                      <a:pt x="42" y="594"/>
                      <a:pt x="43" y="594"/>
                    </a:cubicBezTo>
                    <a:cubicBezTo>
                      <a:pt x="44" y="595"/>
                      <a:pt x="44" y="595"/>
                      <a:pt x="44" y="595"/>
                    </a:cubicBezTo>
                    <a:cubicBezTo>
                      <a:pt x="42" y="596"/>
                      <a:pt x="42" y="596"/>
                      <a:pt x="42" y="596"/>
                    </a:cubicBezTo>
                    <a:cubicBezTo>
                      <a:pt x="41" y="596"/>
                      <a:pt x="41" y="596"/>
                      <a:pt x="41" y="597"/>
                    </a:cubicBezTo>
                    <a:cubicBezTo>
                      <a:pt x="41" y="598"/>
                      <a:pt x="41" y="598"/>
                      <a:pt x="41" y="598"/>
                    </a:cubicBezTo>
                    <a:cubicBezTo>
                      <a:pt x="45" y="601"/>
                      <a:pt x="45" y="601"/>
                      <a:pt x="45" y="601"/>
                    </a:cubicBezTo>
                    <a:cubicBezTo>
                      <a:pt x="42" y="603"/>
                      <a:pt x="42" y="603"/>
                      <a:pt x="42" y="603"/>
                    </a:cubicBezTo>
                    <a:cubicBezTo>
                      <a:pt x="42" y="603"/>
                      <a:pt x="41" y="604"/>
                      <a:pt x="41" y="604"/>
                    </a:cubicBezTo>
                    <a:cubicBezTo>
                      <a:pt x="41" y="605"/>
                      <a:pt x="42" y="605"/>
                      <a:pt x="42" y="605"/>
                    </a:cubicBezTo>
                    <a:cubicBezTo>
                      <a:pt x="45" y="607"/>
                      <a:pt x="45" y="607"/>
                      <a:pt x="45" y="607"/>
                    </a:cubicBezTo>
                    <a:cubicBezTo>
                      <a:pt x="42" y="610"/>
                      <a:pt x="42" y="610"/>
                      <a:pt x="42" y="610"/>
                    </a:cubicBezTo>
                    <a:cubicBezTo>
                      <a:pt x="41" y="610"/>
                      <a:pt x="41" y="611"/>
                      <a:pt x="41" y="611"/>
                    </a:cubicBezTo>
                    <a:cubicBezTo>
                      <a:pt x="41" y="612"/>
                      <a:pt x="42" y="612"/>
                      <a:pt x="42" y="613"/>
                    </a:cubicBezTo>
                    <a:cubicBezTo>
                      <a:pt x="46" y="615"/>
                      <a:pt x="46" y="615"/>
                      <a:pt x="46" y="615"/>
                    </a:cubicBezTo>
                    <a:cubicBezTo>
                      <a:pt x="42" y="618"/>
                      <a:pt x="42" y="618"/>
                      <a:pt x="42" y="618"/>
                    </a:cubicBezTo>
                    <a:cubicBezTo>
                      <a:pt x="42" y="618"/>
                      <a:pt x="42" y="619"/>
                      <a:pt x="42" y="619"/>
                    </a:cubicBezTo>
                    <a:cubicBezTo>
                      <a:pt x="42" y="620"/>
                      <a:pt x="42" y="620"/>
                      <a:pt x="42" y="620"/>
                    </a:cubicBezTo>
                    <a:cubicBezTo>
                      <a:pt x="44" y="621"/>
                      <a:pt x="44" y="621"/>
                      <a:pt x="44" y="621"/>
                    </a:cubicBezTo>
                    <a:cubicBezTo>
                      <a:pt x="42" y="624"/>
                      <a:pt x="42" y="624"/>
                      <a:pt x="42" y="624"/>
                    </a:cubicBezTo>
                    <a:cubicBezTo>
                      <a:pt x="42" y="624"/>
                      <a:pt x="41" y="624"/>
                      <a:pt x="42" y="625"/>
                    </a:cubicBezTo>
                    <a:cubicBezTo>
                      <a:pt x="42" y="625"/>
                      <a:pt x="42" y="626"/>
                      <a:pt x="42" y="626"/>
                    </a:cubicBezTo>
                    <a:cubicBezTo>
                      <a:pt x="44" y="627"/>
                      <a:pt x="44" y="627"/>
                      <a:pt x="44" y="627"/>
                    </a:cubicBezTo>
                    <a:cubicBezTo>
                      <a:pt x="42" y="629"/>
                      <a:pt x="42" y="629"/>
                      <a:pt x="42" y="629"/>
                    </a:cubicBezTo>
                    <a:cubicBezTo>
                      <a:pt x="41" y="630"/>
                      <a:pt x="41" y="630"/>
                      <a:pt x="41" y="631"/>
                    </a:cubicBezTo>
                    <a:cubicBezTo>
                      <a:pt x="41" y="631"/>
                      <a:pt x="41" y="632"/>
                      <a:pt x="42" y="632"/>
                    </a:cubicBezTo>
                    <a:cubicBezTo>
                      <a:pt x="45" y="634"/>
                      <a:pt x="45" y="634"/>
                      <a:pt x="45" y="634"/>
                    </a:cubicBezTo>
                    <a:cubicBezTo>
                      <a:pt x="41" y="636"/>
                      <a:pt x="41" y="636"/>
                      <a:pt x="41" y="636"/>
                    </a:cubicBezTo>
                    <a:cubicBezTo>
                      <a:pt x="41" y="636"/>
                      <a:pt x="40" y="637"/>
                      <a:pt x="40" y="637"/>
                    </a:cubicBezTo>
                    <a:cubicBezTo>
                      <a:pt x="40" y="638"/>
                      <a:pt x="41" y="638"/>
                      <a:pt x="41" y="639"/>
                    </a:cubicBezTo>
                    <a:cubicBezTo>
                      <a:pt x="44" y="641"/>
                      <a:pt x="44" y="641"/>
                      <a:pt x="44" y="641"/>
                    </a:cubicBezTo>
                    <a:cubicBezTo>
                      <a:pt x="42" y="643"/>
                      <a:pt x="42" y="643"/>
                      <a:pt x="42" y="643"/>
                    </a:cubicBezTo>
                    <a:cubicBezTo>
                      <a:pt x="42" y="643"/>
                      <a:pt x="41" y="644"/>
                      <a:pt x="41" y="644"/>
                    </a:cubicBezTo>
                    <a:cubicBezTo>
                      <a:pt x="42" y="644"/>
                      <a:pt x="42" y="645"/>
                      <a:pt x="42" y="645"/>
                    </a:cubicBezTo>
                    <a:cubicBezTo>
                      <a:pt x="45" y="647"/>
                      <a:pt x="45" y="647"/>
                      <a:pt x="45" y="647"/>
                    </a:cubicBezTo>
                    <a:cubicBezTo>
                      <a:pt x="41" y="649"/>
                      <a:pt x="41" y="649"/>
                      <a:pt x="41" y="649"/>
                    </a:cubicBezTo>
                    <a:cubicBezTo>
                      <a:pt x="41" y="649"/>
                      <a:pt x="40" y="650"/>
                      <a:pt x="40" y="650"/>
                    </a:cubicBezTo>
                    <a:cubicBezTo>
                      <a:pt x="40" y="651"/>
                      <a:pt x="40" y="651"/>
                      <a:pt x="41" y="651"/>
                    </a:cubicBezTo>
                    <a:cubicBezTo>
                      <a:pt x="45" y="654"/>
                      <a:pt x="45" y="654"/>
                      <a:pt x="45" y="654"/>
                    </a:cubicBezTo>
                    <a:cubicBezTo>
                      <a:pt x="42" y="656"/>
                      <a:pt x="42" y="656"/>
                      <a:pt x="42" y="656"/>
                    </a:cubicBezTo>
                    <a:cubicBezTo>
                      <a:pt x="41" y="657"/>
                      <a:pt x="41" y="657"/>
                      <a:pt x="41" y="658"/>
                    </a:cubicBezTo>
                    <a:cubicBezTo>
                      <a:pt x="41" y="658"/>
                      <a:pt x="41" y="659"/>
                      <a:pt x="42" y="659"/>
                    </a:cubicBezTo>
                    <a:cubicBezTo>
                      <a:pt x="44" y="661"/>
                      <a:pt x="44" y="661"/>
                      <a:pt x="44" y="661"/>
                    </a:cubicBezTo>
                    <a:cubicBezTo>
                      <a:pt x="42" y="665"/>
                      <a:pt x="42" y="665"/>
                      <a:pt x="42" y="665"/>
                    </a:cubicBezTo>
                    <a:cubicBezTo>
                      <a:pt x="41" y="665"/>
                      <a:pt x="41" y="666"/>
                      <a:pt x="41" y="666"/>
                    </a:cubicBezTo>
                    <a:cubicBezTo>
                      <a:pt x="41" y="666"/>
                      <a:pt x="42" y="667"/>
                      <a:pt x="42" y="667"/>
                    </a:cubicBezTo>
                    <a:cubicBezTo>
                      <a:pt x="45" y="669"/>
                      <a:pt x="45" y="669"/>
                      <a:pt x="45" y="669"/>
                    </a:cubicBezTo>
                    <a:cubicBezTo>
                      <a:pt x="42" y="670"/>
                      <a:pt x="42" y="670"/>
                      <a:pt x="42" y="670"/>
                    </a:cubicBezTo>
                    <a:cubicBezTo>
                      <a:pt x="42" y="670"/>
                      <a:pt x="41" y="670"/>
                      <a:pt x="41" y="671"/>
                    </a:cubicBezTo>
                    <a:cubicBezTo>
                      <a:pt x="41" y="671"/>
                      <a:pt x="41" y="672"/>
                      <a:pt x="42" y="672"/>
                    </a:cubicBezTo>
                    <a:cubicBezTo>
                      <a:pt x="45" y="674"/>
                      <a:pt x="45" y="674"/>
                      <a:pt x="45" y="674"/>
                    </a:cubicBezTo>
                    <a:cubicBezTo>
                      <a:pt x="42" y="677"/>
                      <a:pt x="42" y="677"/>
                      <a:pt x="42" y="677"/>
                    </a:cubicBezTo>
                    <a:cubicBezTo>
                      <a:pt x="42" y="677"/>
                      <a:pt x="42" y="677"/>
                      <a:pt x="42" y="678"/>
                    </a:cubicBezTo>
                    <a:cubicBezTo>
                      <a:pt x="42" y="678"/>
                      <a:pt x="42" y="679"/>
                      <a:pt x="42" y="679"/>
                    </a:cubicBezTo>
                    <a:cubicBezTo>
                      <a:pt x="45" y="681"/>
                      <a:pt x="45" y="681"/>
                      <a:pt x="45" y="681"/>
                    </a:cubicBezTo>
                    <a:cubicBezTo>
                      <a:pt x="42" y="683"/>
                      <a:pt x="42" y="683"/>
                      <a:pt x="42" y="683"/>
                    </a:cubicBezTo>
                    <a:cubicBezTo>
                      <a:pt x="42" y="684"/>
                      <a:pt x="42" y="684"/>
                      <a:pt x="42" y="685"/>
                    </a:cubicBezTo>
                    <a:cubicBezTo>
                      <a:pt x="42" y="685"/>
                      <a:pt x="42" y="686"/>
                      <a:pt x="43" y="686"/>
                    </a:cubicBezTo>
                    <a:cubicBezTo>
                      <a:pt x="45" y="687"/>
                      <a:pt x="45" y="687"/>
                      <a:pt x="45" y="687"/>
                    </a:cubicBezTo>
                    <a:cubicBezTo>
                      <a:pt x="41" y="688"/>
                      <a:pt x="41" y="688"/>
                      <a:pt x="41" y="688"/>
                    </a:cubicBezTo>
                    <a:cubicBezTo>
                      <a:pt x="41" y="689"/>
                      <a:pt x="40" y="689"/>
                      <a:pt x="40" y="690"/>
                    </a:cubicBezTo>
                    <a:cubicBezTo>
                      <a:pt x="40" y="690"/>
                      <a:pt x="41" y="691"/>
                      <a:pt x="41" y="691"/>
                    </a:cubicBezTo>
                    <a:cubicBezTo>
                      <a:pt x="46" y="694"/>
                      <a:pt x="46" y="694"/>
                      <a:pt x="46" y="694"/>
                    </a:cubicBezTo>
                    <a:cubicBezTo>
                      <a:pt x="42" y="697"/>
                      <a:pt x="42" y="697"/>
                      <a:pt x="42" y="697"/>
                    </a:cubicBezTo>
                    <a:cubicBezTo>
                      <a:pt x="42" y="697"/>
                      <a:pt x="41" y="698"/>
                      <a:pt x="42" y="698"/>
                    </a:cubicBezTo>
                    <a:cubicBezTo>
                      <a:pt x="42" y="699"/>
                      <a:pt x="42" y="699"/>
                      <a:pt x="42" y="699"/>
                    </a:cubicBezTo>
                    <a:cubicBezTo>
                      <a:pt x="43" y="700"/>
                      <a:pt x="43" y="700"/>
                      <a:pt x="43" y="700"/>
                    </a:cubicBezTo>
                    <a:cubicBezTo>
                      <a:pt x="42" y="701"/>
                      <a:pt x="42" y="701"/>
                      <a:pt x="42" y="701"/>
                    </a:cubicBezTo>
                    <a:cubicBezTo>
                      <a:pt x="41" y="701"/>
                      <a:pt x="41" y="701"/>
                      <a:pt x="41" y="702"/>
                    </a:cubicBezTo>
                    <a:cubicBezTo>
                      <a:pt x="41" y="703"/>
                      <a:pt x="41" y="703"/>
                      <a:pt x="41" y="703"/>
                    </a:cubicBezTo>
                    <a:cubicBezTo>
                      <a:pt x="45" y="706"/>
                      <a:pt x="45" y="706"/>
                      <a:pt x="45" y="706"/>
                    </a:cubicBezTo>
                    <a:cubicBezTo>
                      <a:pt x="42" y="709"/>
                      <a:pt x="42" y="709"/>
                      <a:pt x="42" y="709"/>
                    </a:cubicBezTo>
                    <a:cubicBezTo>
                      <a:pt x="42" y="709"/>
                      <a:pt x="42" y="710"/>
                      <a:pt x="42" y="710"/>
                    </a:cubicBezTo>
                    <a:cubicBezTo>
                      <a:pt x="42" y="711"/>
                      <a:pt x="42" y="711"/>
                      <a:pt x="42" y="711"/>
                    </a:cubicBezTo>
                    <a:cubicBezTo>
                      <a:pt x="44" y="712"/>
                      <a:pt x="44" y="712"/>
                      <a:pt x="44" y="712"/>
                    </a:cubicBezTo>
                    <a:cubicBezTo>
                      <a:pt x="42" y="716"/>
                      <a:pt x="42" y="716"/>
                      <a:pt x="42" y="716"/>
                    </a:cubicBezTo>
                    <a:cubicBezTo>
                      <a:pt x="42" y="716"/>
                      <a:pt x="41" y="716"/>
                      <a:pt x="42" y="717"/>
                    </a:cubicBezTo>
                    <a:cubicBezTo>
                      <a:pt x="42" y="717"/>
                      <a:pt x="42" y="718"/>
                      <a:pt x="42" y="718"/>
                    </a:cubicBezTo>
                    <a:cubicBezTo>
                      <a:pt x="45" y="719"/>
                      <a:pt x="45" y="719"/>
                      <a:pt x="45" y="719"/>
                    </a:cubicBezTo>
                    <a:cubicBezTo>
                      <a:pt x="42" y="722"/>
                      <a:pt x="42" y="722"/>
                      <a:pt x="42" y="722"/>
                    </a:cubicBezTo>
                    <a:cubicBezTo>
                      <a:pt x="42" y="723"/>
                      <a:pt x="42" y="723"/>
                      <a:pt x="42" y="724"/>
                    </a:cubicBezTo>
                    <a:cubicBezTo>
                      <a:pt x="42" y="724"/>
                      <a:pt x="42" y="724"/>
                      <a:pt x="42" y="725"/>
                    </a:cubicBezTo>
                    <a:cubicBezTo>
                      <a:pt x="45" y="726"/>
                      <a:pt x="45" y="726"/>
                      <a:pt x="45" y="726"/>
                    </a:cubicBezTo>
                    <a:cubicBezTo>
                      <a:pt x="43" y="728"/>
                      <a:pt x="43" y="728"/>
                      <a:pt x="43" y="728"/>
                    </a:cubicBezTo>
                    <a:cubicBezTo>
                      <a:pt x="42" y="728"/>
                      <a:pt x="42" y="729"/>
                      <a:pt x="42" y="729"/>
                    </a:cubicBezTo>
                    <a:cubicBezTo>
                      <a:pt x="42" y="730"/>
                      <a:pt x="42" y="730"/>
                      <a:pt x="43" y="731"/>
                    </a:cubicBezTo>
                    <a:cubicBezTo>
                      <a:pt x="44" y="731"/>
                      <a:pt x="44" y="731"/>
                      <a:pt x="44" y="731"/>
                    </a:cubicBezTo>
                    <a:cubicBezTo>
                      <a:pt x="42" y="732"/>
                      <a:pt x="42" y="732"/>
                      <a:pt x="42" y="732"/>
                    </a:cubicBezTo>
                    <a:cubicBezTo>
                      <a:pt x="41" y="732"/>
                      <a:pt x="41" y="733"/>
                      <a:pt x="41" y="733"/>
                    </a:cubicBezTo>
                    <a:cubicBezTo>
                      <a:pt x="41" y="734"/>
                      <a:pt x="41" y="734"/>
                      <a:pt x="41" y="735"/>
                    </a:cubicBezTo>
                    <a:cubicBezTo>
                      <a:pt x="45" y="737"/>
                      <a:pt x="45" y="737"/>
                      <a:pt x="45" y="737"/>
                    </a:cubicBezTo>
                    <a:cubicBezTo>
                      <a:pt x="42" y="740"/>
                      <a:pt x="42" y="740"/>
                      <a:pt x="42" y="740"/>
                    </a:cubicBezTo>
                    <a:cubicBezTo>
                      <a:pt x="42" y="741"/>
                      <a:pt x="42" y="741"/>
                      <a:pt x="42" y="742"/>
                    </a:cubicBezTo>
                    <a:cubicBezTo>
                      <a:pt x="42" y="742"/>
                      <a:pt x="42" y="742"/>
                      <a:pt x="43" y="743"/>
                    </a:cubicBezTo>
                    <a:cubicBezTo>
                      <a:pt x="45" y="744"/>
                      <a:pt x="45" y="744"/>
                      <a:pt x="45" y="744"/>
                    </a:cubicBezTo>
                    <a:cubicBezTo>
                      <a:pt x="41" y="745"/>
                      <a:pt x="41" y="745"/>
                      <a:pt x="41" y="745"/>
                    </a:cubicBezTo>
                    <a:cubicBezTo>
                      <a:pt x="41" y="746"/>
                      <a:pt x="40" y="746"/>
                      <a:pt x="40" y="747"/>
                    </a:cubicBezTo>
                    <a:cubicBezTo>
                      <a:pt x="40" y="747"/>
                      <a:pt x="40" y="748"/>
                      <a:pt x="41" y="748"/>
                    </a:cubicBezTo>
                    <a:cubicBezTo>
                      <a:pt x="44" y="750"/>
                      <a:pt x="44" y="750"/>
                      <a:pt x="44" y="750"/>
                    </a:cubicBezTo>
                    <a:cubicBezTo>
                      <a:pt x="42" y="751"/>
                      <a:pt x="42" y="751"/>
                      <a:pt x="42" y="751"/>
                    </a:cubicBezTo>
                    <a:cubicBezTo>
                      <a:pt x="41" y="751"/>
                      <a:pt x="41" y="752"/>
                      <a:pt x="41" y="752"/>
                    </a:cubicBezTo>
                    <a:cubicBezTo>
                      <a:pt x="41" y="753"/>
                      <a:pt x="41" y="753"/>
                      <a:pt x="42" y="754"/>
                    </a:cubicBezTo>
                    <a:cubicBezTo>
                      <a:pt x="44" y="755"/>
                      <a:pt x="44" y="755"/>
                      <a:pt x="44" y="755"/>
                    </a:cubicBezTo>
                    <a:cubicBezTo>
                      <a:pt x="41" y="757"/>
                      <a:pt x="41" y="757"/>
                      <a:pt x="41" y="757"/>
                    </a:cubicBezTo>
                    <a:cubicBezTo>
                      <a:pt x="40" y="757"/>
                      <a:pt x="40" y="757"/>
                      <a:pt x="40" y="758"/>
                    </a:cubicBezTo>
                    <a:cubicBezTo>
                      <a:pt x="40" y="758"/>
                      <a:pt x="40" y="759"/>
                      <a:pt x="40" y="759"/>
                    </a:cubicBezTo>
                    <a:cubicBezTo>
                      <a:pt x="44" y="762"/>
                      <a:pt x="44" y="762"/>
                      <a:pt x="44" y="762"/>
                    </a:cubicBezTo>
                    <a:cubicBezTo>
                      <a:pt x="42" y="762"/>
                      <a:pt x="42" y="762"/>
                      <a:pt x="42" y="762"/>
                    </a:cubicBezTo>
                    <a:cubicBezTo>
                      <a:pt x="41" y="762"/>
                      <a:pt x="41" y="763"/>
                      <a:pt x="41" y="763"/>
                    </a:cubicBezTo>
                    <a:cubicBezTo>
                      <a:pt x="41" y="764"/>
                      <a:pt x="41" y="764"/>
                      <a:pt x="41" y="765"/>
                    </a:cubicBezTo>
                    <a:cubicBezTo>
                      <a:pt x="44" y="766"/>
                      <a:pt x="44" y="766"/>
                      <a:pt x="44" y="766"/>
                    </a:cubicBezTo>
                    <a:cubicBezTo>
                      <a:pt x="42" y="768"/>
                      <a:pt x="42" y="768"/>
                      <a:pt x="42" y="768"/>
                    </a:cubicBezTo>
                    <a:cubicBezTo>
                      <a:pt x="42" y="768"/>
                      <a:pt x="41" y="769"/>
                      <a:pt x="41" y="769"/>
                    </a:cubicBezTo>
                    <a:cubicBezTo>
                      <a:pt x="41" y="770"/>
                      <a:pt x="42" y="770"/>
                      <a:pt x="42" y="770"/>
                    </a:cubicBezTo>
                    <a:cubicBezTo>
                      <a:pt x="45" y="772"/>
                      <a:pt x="45" y="772"/>
                      <a:pt x="45" y="772"/>
                    </a:cubicBezTo>
                    <a:cubicBezTo>
                      <a:pt x="43" y="774"/>
                      <a:pt x="43" y="774"/>
                      <a:pt x="43" y="774"/>
                    </a:cubicBezTo>
                    <a:cubicBezTo>
                      <a:pt x="42" y="774"/>
                      <a:pt x="42" y="774"/>
                      <a:pt x="42" y="775"/>
                    </a:cubicBezTo>
                    <a:cubicBezTo>
                      <a:pt x="42" y="775"/>
                      <a:pt x="42" y="776"/>
                      <a:pt x="43" y="776"/>
                    </a:cubicBezTo>
                    <a:cubicBezTo>
                      <a:pt x="45" y="777"/>
                      <a:pt x="45" y="777"/>
                      <a:pt x="45" y="777"/>
                    </a:cubicBezTo>
                    <a:cubicBezTo>
                      <a:pt x="42" y="778"/>
                      <a:pt x="42" y="778"/>
                      <a:pt x="42" y="778"/>
                    </a:cubicBezTo>
                    <a:cubicBezTo>
                      <a:pt x="42" y="778"/>
                      <a:pt x="42" y="779"/>
                      <a:pt x="42" y="779"/>
                    </a:cubicBezTo>
                    <a:cubicBezTo>
                      <a:pt x="41" y="780"/>
                      <a:pt x="42" y="780"/>
                      <a:pt x="42" y="781"/>
                    </a:cubicBezTo>
                    <a:cubicBezTo>
                      <a:pt x="45" y="783"/>
                      <a:pt x="45" y="783"/>
                      <a:pt x="45" y="783"/>
                    </a:cubicBezTo>
                    <a:cubicBezTo>
                      <a:pt x="41" y="785"/>
                      <a:pt x="41" y="785"/>
                      <a:pt x="41" y="785"/>
                    </a:cubicBezTo>
                    <a:cubicBezTo>
                      <a:pt x="41" y="785"/>
                      <a:pt x="40" y="786"/>
                      <a:pt x="40" y="786"/>
                    </a:cubicBezTo>
                    <a:cubicBezTo>
                      <a:pt x="40" y="787"/>
                      <a:pt x="41" y="787"/>
                      <a:pt x="41" y="787"/>
                    </a:cubicBezTo>
                    <a:cubicBezTo>
                      <a:pt x="44" y="789"/>
                      <a:pt x="44" y="789"/>
                      <a:pt x="44" y="789"/>
                    </a:cubicBezTo>
                    <a:cubicBezTo>
                      <a:pt x="41" y="791"/>
                      <a:pt x="41" y="791"/>
                      <a:pt x="41" y="791"/>
                    </a:cubicBezTo>
                    <a:cubicBezTo>
                      <a:pt x="40" y="791"/>
                      <a:pt x="40" y="791"/>
                      <a:pt x="40" y="792"/>
                    </a:cubicBezTo>
                    <a:cubicBezTo>
                      <a:pt x="40" y="792"/>
                      <a:pt x="40" y="793"/>
                      <a:pt x="41" y="793"/>
                    </a:cubicBezTo>
                    <a:cubicBezTo>
                      <a:pt x="44" y="795"/>
                      <a:pt x="44" y="795"/>
                      <a:pt x="44" y="795"/>
                    </a:cubicBezTo>
                    <a:cubicBezTo>
                      <a:pt x="41" y="796"/>
                      <a:pt x="41" y="796"/>
                      <a:pt x="41" y="796"/>
                    </a:cubicBezTo>
                    <a:cubicBezTo>
                      <a:pt x="41" y="796"/>
                      <a:pt x="40" y="796"/>
                      <a:pt x="40" y="797"/>
                    </a:cubicBezTo>
                    <a:cubicBezTo>
                      <a:pt x="40" y="797"/>
                      <a:pt x="41" y="798"/>
                      <a:pt x="41" y="798"/>
                    </a:cubicBezTo>
                    <a:cubicBezTo>
                      <a:pt x="45" y="800"/>
                      <a:pt x="45" y="800"/>
                      <a:pt x="45" y="800"/>
                    </a:cubicBezTo>
                    <a:cubicBezTo>
                      <a:pt x="42" y="802"/>
                      <a:pt x="42" y="802"/>
                      <a:pt x="42" y="802"/>
                    </a:cubicBezTo>
                    <a:cubicBezTo>
                      <a:pt x="42" y="803"/>
                      <a:pt x="42" y="803"/>
                      <a:pt x="42" y="803"/>
                    </a:cubicBezTo>
                    <a:cubicBezTo>
                      <a:pt x="42" y="804"/>
                      <a:pt x="42" y="804"/>
                      <a:pt x="43" y="805"/>
                    </a:cubicBezTo>
                    <a:cubicBezTo>
                      <a:pt x="44" y="806"/>
                      <a:pt x="44" y="806"/>
                      <a:pt x="44" y="806"/>
                    </a:cubicBezTo>
                    <a:cubicBezTo>
                      <a:pt x="42" y="806"/>
                      <a:pt x="42" y="806"/>
                      <a:pt x="42" y="806"/>
                    </a:cubicBezTo>
                    <a:cubicBezTo>
                      <a:pt x="42" y="806"/>
                      <a:pt x="41" y="807"/>
                      <a:pt x="41" y="807"/>
                    </a:cubicBezTo>
                    <a:cubicBezTo>
                      <a:pt x="41" y="808"/>
                      <a:pt x="41" y="809"/>
                      <a:pt x="42" y="809"/>
                    </a:cubicBezTo>
                    <a:cubicBezTo>
                      <a:pt x="44" y="811"/>
                      <a:pt x="44" y="811"/>
                      <a:pt x="44" y="811"/>
                    </a:cubicBezTo>
                    <a:cubicBezTo>
                      <a:pt x="42" y="813"/>
                      <a:pt x="42" y="813"/>
                      <a:pt x="42" y="813"/>
                    </a:cubicBezTo>
                    <a:cubicBezTo>
                      <a:pt x="42" y="813"/>
                      <a:pt x="42" y="814"/>
                      <a:pt x="42" y="814"/>
                    </a:cubicBezTo>
                    <a:cubicBezTo>
                      <a:pt x="42" y="814"/>
                      <a:pt x="42" y="815"/>
                      <a:pt x="42" y="815"/>
                    </a:cubicBezTo>
                    <a:cubicBezTo>
                      <a:pt x="44" y="816"/>
                      <a:pt x="44" y="816"/>
                      <a:pt x="44" y="816"/>
                    </a:cubicBezTo>
                    <a:cubicBezTo>
                      <a:pt x="41" y="818"/>
                      <a:pt x="41" y="818"/>
                      <a:pt x="41" y="818"/>
                    </a:cubicBezTo>
                    <a:cubicBezTo>
                      <a:pt x="40" y="818"/>
                      <a:pt x="40" y="818"/>
                      <a:pt x="40" y="819"/>
                    </a:cubicBezTo>
                    <a:cubicBezTo>
                      <a:pt x="40" y="819"/>
                      <a:pt x="40" y="820"/>
                      <a:pt x="41" y="820"/>
                    </a:cubicBezTo>
                    <a:cubicBezTo>
                      <a:pt x="45" y="823"/>
                      <a:pt x="45" y="823"/>
                      <a:pt x="45" y="823"/>
                    </a:cubicBezTo>
                    <a:cubicBezTo>
                      <a:pt x="41" y="824"/>
                      <a:pt x="41" y="824"/>
                      <a:pt x="41" y="824"/>
                    </a:cubicBezTo>
                    <a:cubicBezTo>
                      <a:pt x="40" y="824"/>
                      <a:pt x="40" y="824"/>
                      <a:pt x="40" y="825"/>
                    </a:cubicBezTo>
                    <a:cubicBezTo>
                      <a:pt x="40" y="826"/>
                      <a:pt x="40" y="826"/>
                      <a:pt x="41" y="827"/>
                    </a:cubicBezTo>
                    <a:cubicBezTo>
                      <a:pt x="45" y="829"/>
                      <a:pt x="45" y="829"/>
                      <a:pt x="45" y="829"/>
                    </a:cubicBezTo>
                    <a:cubicBezTo>
                      <a:pt x="41" y="830"/>
                      <a:pt x="41" y="830"/>
                      <a:pt x="41" y="830"/>
                    </a:cubicBezTo>
                    <a:cubicBezTo>
                      <a:pt x="41" y="831"/>
                      <a:pt x="40" y="831"/>
                      <a:pt x="40" y="832"/>
                    </a:cubicBezTo>
                    <a:cubicBezTo>
                      <a:pt x="40" y="832"/>
                      <a:pt x="41" y="833"/>
                      <a:pt x="41" y="833"/>
                    </a:cubicBezTo>
                    <a:cubicBezTo>
                      <a:pt x="44" y="835"/>
                      <a:pt x="44" y="835"/>
                      <a:pt x="44" y="835"/>
                    </a:cubicBezTo>
                    <a:cubicBezTo>
                      <a:pt x="41" y="838"/>
                      <a:pt x="41" y="838"/>
                      <a:pt x="41" y="838"/>
                    </a:cubicBezTo>
                    <a:cubicBezTo>
                      <a:pt x="41" y="839"/>
                      <a:pt x="41" y="839"/>
                      <a:pt x="41" y="839"/>
                    </a:cubicBezTo>
                    <a:cubicBezTo>
                      <a:pt x="41" y="840"/>
                      <a:pt x="41" y="840"/>
                      <a:pt x="41" y="841"/>
                    </a:cubicBezTo>
                    <a:cubicBezTo>
                      <a:pt x="45" y="843"/>
                      <a:pt x="45" y="843"/>
                      <a:pt x="45" y="843"/>
                    </a:cubicBezTo>
                    <a:cubicBezTo>
                      <a:pt x="42" y="846"/>
                      <a:pt x="42" y="846"/>
                      <a:pt x="42" y="846"/>
                    </a:cubicBezTo>
                    <a:cubicBezTo>
                      <a:pt x="41" y="846"/>
                      <a:pt x="41" y="847"/>
                      <a:pt x="41" y="847"/>
                    </a:cubicBezTo>
                    <a:cubicBezTo>
                      <a:pt x="41" y="848"/>
                      <a:pt x="42" y="848"/>
                      <a:pt x="42" y="848"/>
                    </a:cubicBezTo>
                    <a:cubicBezTo>
                      <a:pt x="46" y="850"/>
                      <a:pt x="46" y="850"/>
                      <a:pt x="46" y="850"/>
                    </a:cubicBezTo>
                    <a:cubicBezTo>
                      <a:pt x="42" y="854"/>
                      <a:pt x="42" y="854"/>
                      <a:pt x="42" y="854"/>
                    </a:cubicBezTo>
                    <a:cubicBezTo>
                      <a:pt x="42" y="854"/>
                      <a:pt x="42" y="854"/>
                      <a:pt x="42" y="855"/>
                    </a:cubicBezTo>
                    <a:cubicBezTo>
                      <a:pt x="42" y="855"/>
                      <a:pt x="42" y="856"/>
                      <a:pt x="42" y="856"/>
                    </a:cubicBezTo>
                    <a:cubicBezTo>
                      <a:pt x="45" y="858"/>
                      <a:pt x="45" y="858"/>
                      <a:pt x="45" y="858"/>
                    </a:cubicBezTo>
                    <a:cubicBezTo>
                      <a:pt x="42" y="860"/>
                      <a:pt x="42" y="860"/>
                      <a:pt x="42" y="860"/>
                    </a:cubicBezTo>
                    <a:cubicBezTo>
                      <a:pt x="42" y="861"/>
                      <a:pt x="42" y="861"/>
                      <a:pt x="42" y="862"/>
                    </a:cubicBezTo>
                    <a:cubicBezTo>
                      <a:pt x="42" y="862"/>
                      <a:pt x="42" y="862"/>
                      <a:pt x="42" y="863"/>
                    </a:cubicBezTo>
                    <a:cubicBezTo>
                      <a:pt x="44" y="864"/>
                      <a:pt x="44" y="864"/>
                      <a:pt x="44" y="864"/>
                    </a:cubicBezTo>
                    <a:cubicBezTo>
                      <a:pt x="41" y="867"/>
                      <a:pt x="41" y="867"/>
                      <a:pt x="41" y="867"/>
                    </a:cubicBezTo>
                    <a:cubicBezTo>
                      <a:pt x="40" y="867"/>
                      <a:pt x="40" y="868"/>
                      <a:pt x="40" y="868"/>
                    </a:cubicBezTo>
                    <a:cubicBezTo>
                      <a:pt x="40" y="869"/>
                      <a:pt x="41" y="869"/>
                      <a:pt x="41" y="869"/>
                    </a:cubicBezTo>
                    <a:cubicBezTo>
                      <a:pt x="44" y="871"/>
                      <a:pt x="44" y="871"/>
                      <a:pt x="44" y="871"/>
                    </a:cubicBezTo>
                    <a:cubicBezTo>
                      <a:pt x="41" y="872"/>
                      <a:pt x="41" y="872"/>
                      <a:pt x="41" y="872"/>
                    </a:cubicBezTo>
                    <a:cubicBezTo>
                      <a:pt x="40" y="872"/>
                      <a:pt x="40" y="872"/>
                      <a:pt x="40" y="873"/>
                    </a:cubicBezTo>
                    <a:cubicBezTo>
                      <a:pt x="40" y="874"/>
                      <a:pt x="40" y="874"/>
                      <a:pt x="40" y="874"/>
                    </a:cubicBezTo>
                    <a:cubicBezTo>
                      <a:pt x="45" y="877"/>
                      <a:pt x="45" y="877"/>
                      <a:pt x="45" y="877"/>
                    </a:cubicBezTo>
                    <a:cubicBezTo>
                      <a:pt x="42" y="880"/>
                      <a:pt x="42" y="880"/>
                      <a:pt x="42" y="880"/>
                    </a:cubicBezTo>
                    <a:cubicBezTo>
                      <a:pt x="42" y="880"/>
                      <a:pt x="42" y="880"/>
                      <a:pt x="42" y="881"/>
                    </a:cubicBezTo>
                    <a:cubicBezTo>
                      <a:pt x="42" y="881"/>
                      <a:pt x="42" y="882"/>
                      <a:pt x="42" y="882"/>
                    </a:cubicBezTo>
                    <a:cubicBezTo>
                      <a:pt x="45" y="883"/>
                      <a:pt x="45" y="883"/>
                      <a:pt x="45" y="883"/>
                    </a:cubicBezTo>
                    <a:cubicBezTo>
                      <a:pt x="42" y="886"/>
                      <a:pt x="42" y="886"/>
                      <a:pt x="42" y="886"/>
                    </a:cubicBezTo>
                    <a:cubicBezTo>
                      <a:pt x="42" y="887"/>
                      <a:pt x="42" y="887"/>
                      <a:pt x="42" y="887"/>
                    </a:cubicBezTo>
                    <a:cubicBezTo>
                      <a:pt x="42" y="888"/>
                      <a:pt x="42" y="888"/>
                      <a:pt x="43" y="888"/>
                    </a:cubicBezTo>
                    <a:cubicBezTo>
                      <a:pt x="44" y="889"/>
                      <a:pt x="44" y="889"/>
                      <a:pt x="44" y="889"/>
                    </a:cubicBezTo>
                    <a:cubicBezTo>
                      <a:pt x="41" y="893"/>
                      <a:pt x="41" y="893"/>
                      <a:pt x="41" y="893"/>
                    </a:cubicBezTo>
                    <a:cubicBezTo>
                      <a:pt x="41" y="893"/>
                      <a:pt x="41" y="894"/>
                      <a:pt x="41" y="894"/>
                    </a:cubicBezTo>
                    <a:cubicBezTo>
                      <a:pt x="41" y="895"/>
                      <a:pt x="41" y="895"/>
                      <a:pt x="41" y="895"/>
                    </a:cubicBezTo>
                    <a:cubicBezTo>
                      <a:pt x="45" y="898"/>
                      <a:pt x="45" y="898"/>
                      <a:pt x="45" y="898"/>
                    </a:cubicBezTo>
                    <a:cubicBezTo>
                      <a:pt x="42" y="901"/>
                      <a:pt x="42" y="901"/>
                      <a:pt x="42" y="901"/>
                    </a:cubicBezTo>
                    <a:cubicBezTo>
                      <a:pt x="42" y="901"/>
                      <a:pt x="42" y="902"/>
                      <a:pt x="42" y="902"/>
                    </a:cubicBezTo>
                    <a:cubicBezTo>
                      <a:pt x="42" y="903"/>
                      <a:pt x="42" y="903"/>
                      <a:pt x="42" y="904"/>
                    </a:cubicBezTo>
                    <a:cubicBezTo>
                      <a:pt x="45" y="905"/>
                      <a:pt x="45" y="905"/>
                      <a:pt x="45" y="905"/>
                    </a:cubicBezTo>
                    <a:cubicBezTo>
                      <a:pt x="41" y="907"/>
                      <a:pt x="41" y="907"/>
                      <a:pt x="41" y="907"/>
                    </a:cubicBezTo>
                    <a:cubicBezTo>
                      <a:pt x="41" y="907"/>
                      <a:pt x="41" y="908"/>
                      <a:pt x="41" y="908"/>
                    </a:cubicBezTo>
                    <a:cubicBezTo>
                      <a:pt x="41" y="909"/>
                      <a:pt x="41" y="909"/>
                      <a:pt x="41" y="909"/>
                    </a:cubicBezTo>
                    <a:cubicBezTo>
                      <a:pt x="45" y="911"/>
                      <a:pt x="45" y="911"/>
                      <a:pt x="45" y="911"/>
                    </a:cubicBezTo>
                    <a:cubicBezTo>
                      <a:pt x="41" y="913"/>
                      <a:pt x="41" y="913"/>
                      <a:pt x="41" y="913"/>
                    </a:cubicBezTo>
                    <a:cubicBezTo>
                      <a:pt x="40" y="914"/>
                      <a:pt x="40" y="914"/>
                      <a:pt x="40" y="915"/>
                    </a:cubicBezTo>
                    <a:cubicBezTo>
                      <a:pt x="40" y="915"/>
                      <a:pt x="40" y="916"/>
                      <a:pt x="41" y="916"/>
                    </a:cubicBezTo>
                    <a:cubicBezTo>
                      <a:pt x="44" y="918"/>
                      <a:pt x="44" y="918"/>
                      <a:pt x="44" y="918"/>
                    </a:cubicBezTo>
                    <a:cubicBezTo>
                      <a:pt x="41" y="919"/>
                      <a:pt x="41" y="919"/>
                      <a:pt x="41" y="919"/>
                    </a:cubicBezTo>
                    <a:cubicBezTo>
                      <a:pt x="41" y="919"/>
                      <a:pt x="40" y="919"/>
                      <a:pt x="40" y="920"/>
                    </a:cubicBezTo>
                    <a:cubicBezTo>
                      <a:pt x="40" y="920"/>
                      <a:pt x="40" y="921"/>
                      <a:pt x="41" y="921"/>
                    </a:cubicBezTo>
                    <a:cubicBezTo>
                      <a:pt x="44" y="923"/>
                      <a:pt x="44" y="923"/>
                      <a:pt x="44" y="923"/>
                    </a:cubicBezTo>
                    <a:cubicBezTo>
                      <a:pt x="42" y="926"/>
                      <a:pt x="42" y="926"/>
                      <a:pt x="42" y="926"/>
                    </a:cubicBezTo>
                    <a:cubicBezTo>
                      <a:pt x="42" y="927"/>
                      <a:pt x="42" y="927"/>
                      <a:pt x="42" y="927"/>
                    </a:cubicBezTo>
                    <a:cubicBezTo>
                      <a:pt x="42" y="928"/>
                      <a:pt x="42" y="928"/>
                      <a:pt x="43" y="928"/>
                    </a:cubicBezTo>
                    <a:cubicBezTo>
                      <a:pt x="45" y="930"/>
                      <a:pt x="45" y="930"/>
                      <a:pt x="45" y="930"/>
                    </a:cubicBezTo>
                    <a:cubicBezTo>
                      <a:pt x="42" y="933"/>
                      <a:pt x="42" y="933"/>
                      <a:pt x="42" y="933"/>
                    </a:cubicBezTo>
                    <a:cubicBezTo>
                      <a:pt x="42" y="933"/>
                      <a:pt x="41" y="934"/>
                      <a:pt x="41" y="934"/>
                    </a:cubicBezTo>
                    <a:cubicBezTo>
                      <a:pt x="42" y="935"/>
                      <a:pt x="42" y="935"/>
                      <a:pt x="42" y="935"/>
                    </a:cubicBezTo>
                    <a:cubicBezTo>
                      <a:pt x="44" y="937"/>
                      <a:pt x="44" y="937"/>
                      <a:pt x="44" y="937"/>
                    </a:cubicBezTo>
                    <a:cubicBezTo>
                      <a:pt x="41" y="937"/>
                      <a:pt x="41" y="937"/>
                      <a:pt x="41" y="937"/>
                    </a:cubicBezTo>
                    <a:cubicBezTo>
                      <a:pt x="41" y="937"/>
                      <a:pt x="40" y="938"/>
                      <a:pt x="40" y="939"/>
                    </a:cubicBezTo>
                    <a:cubicBezTo>
                      <a:pt x="40" y="939"/>
                      <a:pt x="40" y="940"/>
                      <a:pt x="41" y="940"/>
                    </a:cubicBezTo>
                    <a:cubicBezTo>
                      <a:pt x="45" y="942"/>
                      <a:pt x="45" y="942"/>
                      <a:pt x="45" y="942"/>
                    </a:cubicBezTo>
                    <a:cubicBezTo>
                      <a:pt x="41" y="944"/>
                      <a:pt x="41" y="944"/>
                      <a:pt x="41" y="944"/>
                    </a:cubicBezTo>
                    <a:cubicBezTo>
                      <a:pt x="41" y="945"/>
                      <a:pt x="40" y="945"/>
                      <a:pt x="40" y="946"/>
                    </a:cubicBezTo>
                    <a:cubicBezTo>
                      <a:pt x="40" y="946"/>
                      <a:pt x="41" y="947"/>
                      <a:pt x="41" y="947"/>
                    </a:cubicBezTo>
                    <a:cubicBezTo>
                      <a:pt x="44" y="949"/>
                      <a:pt x="44" y="949"/>
                      <a:pt x="44" y="949"/>
                    </a:cubicBezTo>
                    <a:cubicBezTo>
                      <a:pt x="41" y="951"/>
                      <a:pt x="41" y="951"/>
                      <a:pt x="41" y="951"/>
                    </a:cubicBezTo>
                    <a:cubicBezTo>
                      <a:pt x="40" y="951"/>
                      <a:pt x="40" y="952"/>
                      <a:pt x="40" y="952"/>
                    </a:cubicBezTo>
                    <a:cubicBezTo>
                      <a:pt x="40" y="953"/>
                      <a:pt x="40" y="954"/>
                      <a:pt x="41" y="954"/>
                    </a:cubicBezTo>
                    <a:cubicBezTo>
                      <a:pt x="44" y="956"/>
                      <a:pt x="44" y="956"/>
                      <a:pt x="44" y="956"/>
                    </a:cubicBezTo>
                    <a:cubicBezTo>
                      <a:pt x="41" y="959"/>
                      <a:pt x="41" y="959"/>
                      <a:pt x="41" y="959"/>
                    </a:cubicBezTo>
                    <a:cubicBezTo>
                      <a:pt x="41" y="959"/>
                      <a:pt x="40" y="959"/>
                      <a:pt x="40" y="960"/>
                    </a:cubicBezTo>
                    <a:cubicBezTo>
                      <a:pt x="40" y="960"/>
                      <a:pt x="41" y="961"/>
                      <a:pt x="41" y="961"/>
                    </a:cubicBezTo>
                    <a:cubicBezTo>
                      <a:pt x="44" y="963"/>
                      <a:pt x="44" y="963"/>
                      <a:pt x="44" y="963"/>
                    </a:cubicBezTo>
                    <a:cubicBezTo>
                      <a:pt x="42" y="963"/>
                      <a:pt x="42" y="963"/>
                      <a:pt x="42" y="963"/>
                    </a:cubicBezTo>
                    <a:cubicBezTo>
                      <a:pt x="41" y="964"/>
                      <a:pt x="41" y="964"/>
                      <a:pt x="41" y="965"/>
                    </a:cubicBezTo>
                    <a:cubicBezTo>
                      <a:pt x="41" y="965"/>
                      <a:pt x="41" y="966"/>
                      <a:pt x="42" y="966"/>
                    </a:cubicBezTo>
                    <a:cubicBezTo>
                      <a:pt x="44" y="967"/>
                      <a:pt x="44" y="967"/>
                      <a:pt x="44" y="967"/>
                    </a:cubicBezTo>
                    <a:cubicBezTo>
                      <a:pt x="41" y="970"/>
                      <a:pt x="41" y="970"/>
                      <a:pt x="41" y="970"/>
                    </a:cubicBezTo>
                    <a:cubicBezTo>
                      <a:pt x="40" y="970"/>
                      <a:pt x="40" y="971"/>
                      <a:pt x="40" y="971"/>
                    </a:cubicBezTo>
                    <a:cubicBezTo>
                      <a:pt x="40" y="972"/>
                      <a:pt x="40" y="972"/>
                      <a:pt x="41" y="972"/>
                    </a:cubicBezTo>
                    <a:cubicBezTo>
                      <a:pt x="45" y="975"/>
                      <a:pt x="45" y="975"/>
                      <a:pt x="45" y="975"/>
                    </a:cubicBezTo>
                    <a:cubicBezTo>
                      <a:pt x="43" y="976"/>
                      <a:pt x="43" y="976"/>
                      <a:pt x="43" y="976"/>
                    </a:cubicBezTo>
                    <a:cubicBezTo>
                      <a:pt x="42" y="976"/>
                      <a:pt x="42" y="976"/>
                      <a:pt x="42" y="977"/>
                    </a:cubicBezTo>
                    <a:cubicBezTo>
                      <a:pt x="42" y="977"/>
                      <a:pt x="42" y="978"/>
                      <a:pt x="42" y="978"/>
                    </a:cubicBezTo>
                    <a:cubicBezTo>
                      <a:pt x="45" y="980"/>
                      <a:pt x="45" y="980"/>
                      <a:pt x="45" y="980"/>
                    </a:cubicBezTo>
                    <a:cubicBezTo>
                      <a:pt x="42" y="982"/>
                      <a:pt x="42" y="982"/>
                      <a:pt x="42" y="982"/>
                    </a:cubicBezTo>
                    <a:cubicBezTo>
                      <a:pt x="42" y="982"/>
                      <a:pt x="41" y="983"/>
                      <a:pt x="41" y="983"/>
                    </a:cubicBezTo>
                    <a:cubicBezTo>
                      <a:pt x="41" y="984"/>
                      <a:pt x="42" y="984"/>
                      <a:pt x="42" y="984"/>
                    </a:cubicBezTo>
                    <a:cubicBezTo>
                      <a:pt x="44" y="986"/>
                      <a:pt x="44" y="986"/>
                      <a:pt x="44" y="986"/>
                    </a:cubicBezTo>
                    <a:cubicBezTo>
                      <a:pt x="41" y="986"/>
                      <a:pt x="41" y="986"/>
                      <a:pt x="41" y="986"/>
                    </a:cubicBezTo>
                    <a:cubicBezTo>
                      <a:pt x="41" y="986"/>
                      <a:pt x="40" y="987"/>
                      <a:pt x="40" y="987"/>
                    </a:cubicBezTo>
                    <a:cubicBezTo>
                      <a:pt x="40" y="988"/>
                      <a:pt x="40" y="989"/>
                      <a:pt x="41" y="989"/>
                    </a:cubicBezTo>
                    <a:cubicBezTo>
                      <a:pt x="44" y="991"/>
                      <a:pt x="44" y="991"/>
                      <a:pt x="44" y="991"/>
                    </a:cubicBezTo>
                    <a:cubicBezTo>
                      <a:pt x="41" y="993"/>
                      <a:pt x="41" y="993"/>
                      <a:pt x="41" y="993"/>
                    </a:cubicBezTo>
                    <a:cubicBezTo>
                      <a:pt x="41" y="993"/>
                      <a:pt x="41" y="994"/>
                      <a:pt x="41" y="994"/>
                    </a:cubicBezTo>
                    <a:cubicBezTo>
                      <a:pt x="41" y="995"/>
                      <a:pt x="41" y="995"/>
                      <a:pt x="41" y="996"/>
                    </a:cubicBezTo>
                    <a:cubicBezTo>
                      <a:pt x="44" y="997"/>
                      <a:pt x="44" y="997"/>
                      <a:pt x="44" y="997"/>
                    </a:cubicBezTo>
                    <a:cubicBezTo>
                      <a:pt x="42" y="1000"/>
                      <a:pt x="42" y="1000"/>
                      <a:pt x="42" y="1000"/>
                    </a:cubicBezTo>
                    <a:cubicBezTo>
                      <a:pt x="42" y="1001"/>
                      <a:pt x="42" y="1001"/>
                      <a:pt x="42" y="1002"/>
                    </a:cubicBezTo>
                    <a:cubicBezTo>
                      <a:pt x="42" y="1002"/>
                      <a:pt x="42" y="1002"/>
                      <a:pt x="42" y="1003"/>
                    </a:cubicBezTo>
                    <a:cubicBezTo>
                      <a:pt x="44" y="1004"/>
                      <a:pt x="44" y="1004"/>
                      <a:pt x="44" y="1004"/>
                    </a:cubicBezTo>
                    <a:cubicBezTo>
                      <a:pt x="40" y="1006"/>
                      <a:pt x="40" y="1006"/>
                      <a:pt x="40" y="1006"/>
                    </a:cubicBezTo>
                    <a:cubicBezTo>
                      <a:pt x="40" y="1007"/>
                      <a:pt x="40" y="1007"/>
                      <a:pt x="40" y="1008"/>
                    </a:cubicBezTo>
                    <a:cubicBezTo>
                      <a:pt x="40" y="1008"/>
                      <a:pt x="40" y="1009"/>
                      <a:pt x="40" y="1009"/>
                    </a:cubicBezTo>
                    <a:cubicBezTo>
                      <a:pt x="44" y="1011"/>
                      <a:pt x="44" y="1011"/>
                      <a:pt x="44" y="1011"/>
                    </a:cubicBezTo>
                    <a:cubicBezTo>
                      <a:pt x="41" y="1011"/>
                      <a:pt x="41" y="1011"/>
                      <a:pt x="41" y="1011"/>
                    </a:cubicBezTo>
                    <a:cubicBezTo>
                      <a:pt x="41" y="1012"/>
                      <a:pt x="40" y="1012"/>
                      <a:pt x="40" y="1013"/>
                    </a:cubicBezTo>
                    <a:cubicBezTo>
                      <a:pt x="40" y="1013"/>
                      <a:pt x="40" y="1014"/>
                      <a:pt x="41" y="1014"/>
                    </a:cubicBezTo>
                    <a:cubicBezTo>
                      <a:pt x="44" y="1016"/>
                      <a:pt x="44" y="1016"/>
                      <a:pt x="44" y="1016"/>
                    </a:cubicBezTo>
                    <a:cubicBezTo>
                      <a:pt x="41" y="1018"/>
                      <a:pt x="41" y="1018"/>
                      <a:pt x="41" y="1018"/>
                    </a:cubicBezTo>
                    <a:cubicBezTo>
                      <a:pt x="41" y="1019"/>
                      <a:pt x="40" y="1019"/>
                      <a:pt x="40" y="1020"/>
                    </a:cubicBezTo>
                    <a:cubicBezTo>
                      <a:pt x="40" y="1020"/>
                      <a:pt x="41" y="1021"/>
                      <a:pt x="41" y="1021"/>
                    </a:cubicBezTo>
                    <a:cubicBezTo>
                      <a:pt x="44" y="1023"/>
                      <a:pt x="44" y="1023"/>
                      <a:pt x="44" y="1023"/>
                    </a:cubicBezTo>
                    <a:cubicBezTo>
                      <a:pt x="41" y="1025"/>
                      <a:pt x="41" y="1025"/>
                      <a:pt x="41" y="1025"/>
                    </a:cubicBezTo>
                    <a:cubicBezTo>
                      <a:pt x="41" y="1025"/>
                      <a:pt x="41" y="1026"/>
                      <a:pt x="41" y="1026"/>
                    </a:cubicBezTo>
                    <a:cubicBezTo>
                      <a:pt x="41" y="1027"/>
                      <a:pt x="41" y="1027"/>
                      <a:pt x="41" y="1027"/>
                    </a:cubicBezTo>
                    <a:cubicBezTo>
                      <a:pt x="45" y="1029"/>
                      <a:pt x="45" y="1029"/>
                      <a:pt x="45" y="1029"/>
                    </a:cubicBezTo>
                    <a:cubicBezTo>
                      <a:pt x="40" y="1032"/>
                      <a:pt x="40" y="1032"/>
                      <a:pt x="40" y="1032"/>
                    </a:cubicBezTo>
                    <a:cubicBezTo>
                      <a:pt x="40" y="1032"/>
                      <a:pt x="39" y="1032"/>
                      <a:pt x="39" y="1033"/>
                    </a:cubicBezTo>
                    <a:cubicBezTo>
                      <a:pt x="39" y="1033"/>
                      <a:pt x="40" y="1034"/>
                      <a:pt x="40" y="1034"/>
                    </a:cubicBezTo>
                    <a:cubicBezTo>
                      <a:pt x="41" y="1035"/>
                      <a:pt x="41" y="1035"/>
                      <a:pt x="41" y="1035"/>
                    </a:cubicBezTo>
                    <a:cubicBezTo>
                      <a:pt x="37" y="1037"/>
                      <a:pt x="37" y="1037"/>
                      <a:pt x="37" y="1037"/>
                    </a:cubicBezTo>
                    <a:cubicBezTo>
                      <a:pt x="37" y="1038"/>
                      <a:pt x="37" y="1038"/>
                      <a:pt x="37" y="1039"/>
                    </a:cubicBezTo>
                    <a:cubicBezTo>
                      <a:pt x="37" y="1039"/>
                      <a:pt x="37" y="1040"/>
                      <a:pt x="37" y="1040"/>
                    </a:cubicBezTo>
                    <a:cubicBezTo>
                      <a:pt x="40" y="1041"/>
                      <a:pt x="40" y="1041"/>
                      <a:pt x="40" y="1041"/>
                    </a:cubicBezTo>
                    <a:cubicBezTo>
                      <a:pt x="41" y="1040"/>
                      <a:pt x="41" y="1040"/>
                      <a:pt x="41" y="1040"/>
                    </a:cubicBezTo>
                    <a:cubicBezTo>
                      <a:pt x="40" y="1039"/>
                      <a:pt x="40" y="1039"/>
                      <a:pt x="40" y="1039"/>
                    </a:cubicBezTo>
                    <a:cubicBezTo>
                      <a:pt x="31" y="1040"/>
                      <a:pt x="31" y="1040"/>
                      <a:pt x="31" y="1040"/>
                    </a:cubicBezTo>
                    <a:cubicBezTo>
                      <a:pt x="31" y="1040"/>
                      <a:pt x="30" y="1041"/>
                      <a:pt x="30" y="1041"/>
                    </a:cubicBezTo>
                    <a:cubicBezTo>
                      <a:pt x="30" y="1042"/>
                      <a:pt x="30" y="1043"/>
                      <a:pt x="31" y="1043"/>
                    </a:cubicBezTo>
                    <a:cubicBezTo>
                      <a:pt x="36" y="1046"/>
                      <a:pt x="36" y="1046"/>
                      <a:pt x="36" y="1046"/>
                    </a:cubicBezTo>
                    <a:cubicBezTo>
                      <a:pt x="36" y="1045"/>
                      <a:pt x="36" y="1045"/>
                      <a:pt x="36" y="1045"/>
                    </a:cubicBezTo>
                    <a:cubicBezTo>
                      <a:pt x="37" y="1043"/>
                      <a:pt x="37" y="1043"/>
                      <a:pt x="37" y="1043"/>
                    </a:cubicBezTo>
                    <a:cubicBezTo>
                      <a:pt x="25" y="1042"/>
                      <a:pt x="25" y="1042"/>
                      <a:pt x="25" y="1042"/>
                    </a:cubicBezTo>
                    <a:cubicBezTo>
                      <a:pt x="25" y="1042"/>
                      <a:pt x="24" y="1042"/>
                      <a:pt x="24" y="1043"/>
                    </a:cubicBezTo>
                    <a:cubicBezTo>
                      <a:pt x="24" y="1044"/>
                      <a:pt x="24" y="1044"/>
                      <a:pt x="24" y="1045"/>
                    </a:cubicBezTo>
                    <a:cubicBezTo>
                      <a:pt x="32" y="1049"/>
                      <a:pt x="32" y="1049"/>
                      <a:pt x="32" y="1049"/>
                    </a:cubicBezTo>
                    <a:cubicBezTo>
                      <a:pt x="32" y="1048"/>
                      <a:pt x="32" y="1048"/>
                      <a:pt x="32" y="1048"/>
                    </a:cubicBezTo>
                    <a:cubicBezTo>
                      <a:pt x="31" y="1047"/>
                      <a:pt x="31" y="1047"/>
                      <a:pt x="31" y="1047"/>
                    </a:cubicBezTo>
                    <a:cubicBezTo>
                      <a:pt x="32" y="1048"/>
                      <a:pt x="32" y="1048"/>
                      <a:pt x="32" y="1048"/>
                    </a:cubicBezTo>
                    <a:cubicBezTo>
                      <a:pt x="32" y="1047"/>
                      <a:pt x="32" y="1047"/>
                      <a:pt x="32" y="1047"/>
                    </a:cubicBezTo>
                    <a:cubicBezTo>
                      <a:pt x="32" y="1047"/>
                      <a:pt x="31" y="1047"/>
                      <a:pt x="31" y="1047"/>
                    </a:cubicBezTo>
                    <a:cubicBezTo>
                      <a:pt x="32" y="1048"/>
                      <a:pt x="32" y="1048"/>
                      <a:pt x="32" y="1048"/>
                    </a:cubicBezTo>
                    <a:cubicBezTo>
                      <a:pt x="32" y="1047"/>
                      <a:pt x="32" y="1047"/>
                      <a:pt x="32" y="1047"/>
                    </a:cubicBezTo>
                    <a:cubicBezTo>
                      <a:pt x="32" y="1048"/>
                      <a:pt x="32" y="1048"/>
                      <a:pt x="32" y="1048"/>
                    </a:cubicBezTo>
                    <a:cubicBezTo>
                      <a:pt x="32" y="1047"/>
                      <a:pt x="32" y="1047"/>
                      <a:pt x="32" y="1047"/>
                    </a:cubicBezTo>
                    <a:cubicBezTo>
                      <a:pt x="32" y="1047"/>
                      <a:pt x="32" y="1047"/>
                      <a:pt x="32" y="1047"/>
                    </a:cubicBezTo>
                    <a:cubicBezTo>
                      <a:pt x="32" y="1048"/>
                      <a:pt x="32" y="1048"/>
                      <a:pt x="32" y="1048"/>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1" y="1046"/>
                      <a:pt x="31" y="1046"/>
                    </a:cubicBezTo>
                    <a:cubicBezTo>
                      <a:pt x="27" y="1045"/>
                      <a:pt x="20" y="1041"/>
                      <a:pt x="14" y="1038"/>
                    </a:cubicBezTo>
                    <a:cubicBezTo>
                      <a:pt x="11" y="1037"/>
                      <a:pt x="8" y="1036"/>
                      <a:pt x="6" y="1035"/>
                    </a:cubicBezTo>
                    <a:cubicBezTo>
                      <a:pt x="5" y="1034"/>
                      <a:pt x="4" y="1034"/>
                      <a:pt x="3" y="1033"/>
                    </a:cubicBezTo>
                    <a:cubicBezTo>
                      <a:pt x="3" y="1033"/>
                      <a:pt x="3" y="1033"/>
                      <a:pt x="3" y="1033"/>
                    </a:cubicBezTo>
                    <a:cubicBezTo>
                      <a:pt x="3" y="1033"/>
                      <a:pt x="3" y="1033"/>
                      <a:pt x="3" y="1033"/>
                    </a:cubicBezTo>
                    <a:cubicBezTo>
                      <a:pt x="2" y="1033"/>
                      <a:pt x="2" y="1033"/>
                      <a:pt x="2" y="1033"/>
                    </a:cubicBezTo>
                    <a:cubicBezTo>
                      <a:pt x="2" y="1033"/>
                      <a:pt x="2" y="1033"/>
                      <a:pt x="2" y="1033"/>
                    </a:cubicBezTo>
                    <a:cubicBezTo>
                      <a:pt x="2" y="1033"/>
                      <a:pt x="2" y="1033"/>
                      <a:pt x="2" y="1033"/>
                    </a:cubicBezTo>
                    <a:cubicBezTo>
                      <a:pt x="2" y="1033"/>
                      <a:pt x="2" y="1033"/>
                      <a:pt x="2" y="1033"/>
                    </a:cubicBezTo>
                    <a:cubicBezTo>
                      <a:pt x="2" y="1033"/>
                      <a:pt x="2" y="1033"/>
                      <a:pt x="2" y="1033"/>
                    </a:cubicBezTo>
                    <a:cubicBezTo>
                      <a:pt x="1" y="1033"/>
                      <a:pt x="1" y="1033"/>
                      <a:pt x="0" y="1034"/>
                    </a:cubicBezTo>
                    <a:cubicBezTo>
                      <a:pt x="0" y="1035"/>
                      <a:pt x="0" y="1035"/>
                      <a:pt x="1" y="1036"/>
                    </a:cubicBezTo>
                    <a:cubicBezTo>
                      <a:pt x="14" y="1044"/>
                      <a:pt x="14" y="1044"/>
                      <a:pt x="14" y="1044"/>
                    </a:cubicBezTo>
                    <a:cubicBezTo>
                      <a:pt x="8" y="1042"/>
                      <a:pt x="8" y="1042"/>
                      <a:pt x="8" y="1042"/>
                    </a:cubicBezTo>
                    <a:cubicBezTo>
                      <a:pt x="7" y="1041"/>
                      <a:pt x="6" y="1042"/>
                      <a:pt x="6" y="1042"/>
                    </a:cubicBezTo>
                    <a:cubicBezTo>
                      <a:pt x="6" y="1043"/>
                      <a:pt x="6" y="1044"/>
                      <a:pt x="7" y="1044"/>
                    </a:cubicBezTo>
                    <a:cubicBezTo>
                      <a:pt x="16" y="1050"/>
                      <a:pt x="16" y="1050"/>
                      <a:pt x="16" y="1050"/>
                    </a:cubicBezTo>
                    <a:cubicBezTo>
                      <a:pt x="17" y="1051"/>
                      <a:pt x="18" y="1050"/>
                      <a:pt x="18" y="1050"/>
                    </a:cubicBezTo>
                    <a:cubicBezTo>
                      <a:pt x="19" y="1049"/>
                      <a:pt x="18" y="1048"/>
                      <a:pt x="18" y="1048"/>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5" name="Freeform 1217"/>
              <p:cNvSpPr>
                <a:spLocks/>
              </p:cNvSpPr>
              <p:nvPr/>
            </p:nvSpPr>
            <p:spPr bwMode="auto">
              <a:xfrm>
                <a:off x="4405402" y="691426"/>
                <a:ext cx="774242" cy="521527"/>
              </a:xfrm>
              <a:custGeom>
                <a:avLst/>
                <a:gdLst>
                  <a:gd name="T0" fmla="*/ 245 w 354"/>
                  <a:gd name="T1" fmla="*/ 200 h 238"/>
                  <a:gd name="T2" fmla="*/ 159 w 354"/>
                  <a:gd name="T3" fmla="*/ 26 h 238"/>
                  <a:gd name="T4" fmla="*/ 245 w 354"/>
                  <a:gd name="T5" fmla="*/ 203 h 238"/>
                </a:gdLst>
                <a:ahLst/>
                <a:cxnLst>
                  <a:cxn ang="0">
                    <a:pos x="T0" y="T1"/>
                  </a:cxn>
                  <a:cxn ang="0">
                    <a:pos x="T2" y="T3"/>
                  </a:cxn>
                  <a:cxn ang="0">
                    <a:pos x="T4" y="T5"/>
                  </a:cxn>
                </a:cxnLst>
                <a:rect l="0" t="0" r="r" b="b"/>
                <a:pathLst>
                  <a:path w="354" h="238">
                    <a:moveTo>
                      <a:pt x="245" y="200"/>
                    </a:moveTo>
                    <a:cubicBezTo>
                      <a:pt x="117" y="238"/>
                      <a:pt x="0" y="70"/>
                      <a:pt x="159" y="26"/>
                    </a:cubicBezTo>
                    <a:cubicBezTo>
                      <a:pt x="257" y="0"/>
                      <a:pt x="354" y="158"/>
                      <a:pt x="245" y="20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6" name="Freeform 1218"/>
              <p:cNvSpPr>
                <a:spLocks/>
              </p:cNvSpPr>
              <p:nvPr/>
            </p:nvSpPr>
            <p:spPr bwMode="auto">
              <a:xfrm>
                <a:off x="4529345" y="625431"/>
                <a:ext cx="647080" cy="545672"/>
              </a:xfrm>
              <a:custGeom>
                <a:avLst/>
                <a:gdLst>
                  <a:gd name="T0" fmla="*/ 187 w 295"/>
                  <a:gd name="T1" fmla="*/ 227 h 249"/>
                  <a:gd name="T2" fmla="*/ 55 w 295"/>
                  <a:gd name="T3" fmla="*/ 181 h 249"/>
                  <a:gd name="T4" fmla="*/ 64 w 295"/>
                  <a:gd name="T5" fmla="*/ 77 h 249"/>
                  <a:gd name="T6" fmla="*/ 182 w 295"/>
                  <a:gd name="T7" fmla="*/ 232 h 249"/>
                  <a:gd name="T8" fmla="*/ 193 w 295"/>
                  <a:gd name="T9" fmla="*/ 234 h 249"/>
                  <a:gd name="T10" fmla="*/ 245 w 295"/>
                  <a:gd name="T11" fmla="*/ 177 h 249"/>
                  <a:gd name="T12" fmla="*/ 222 w 295"/>
                  <a:gd name="T13" fmla="*/ 98 h 249"/>
                  <a:gd name="T14" fmla="*/ 67 w 295"/>
                  <a:gd name="T15" fmla="*/ 66 h 249"/>
                  <a:gd name="T16" fmla="*/ 34 w 295"/>
                  <a:gd name="T17" fmla="*/ 187 h 249"/>
                  <a:gd name="T18" fmla="*/ 189 w 295"/>
                  <a:gd name="T19" fmla="*/ 233 h 249"/>
                  <a:gd name="T20" fmla="*/ 187 w 295"/>
                  <a:gd name="T21" fmla="*/ 22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5" h="249">
                    <a:moveTo>
                      <a:pt x="187" y="227"/>
                    </a:moveTo>
                    <a:cubicBezTo>
                      <a:pt x="139" y="241"/>
                      <a:pt x="86" y="221"/>
                      <a:pt x="55" y="181"/>
                    </a:cubicBezTo>
                    <a:cubicBezTo>
                      <a:pt x="29" y="148"/>
                      <a:pt x="30" y="104"/>
                      <a:pt x="64" y="77"/>
                    </a:cubicBezTo>
                    <a:cubicBezTo>
                      <a:pt x="163" y="0"/>
                      <a:pt x="295" y="182"/>
                      <a:pt x="182" y="232"/>
                    </a:cubicBezTo>
                    <a:cubicBezTo>
                      <a:pt x="169" y="238"/>
                      <a:pt x="189" y="236"/>
                      <a:pt x="193" y="234"/>
                    </a:cubicBezTo>
                    <a:cubicBezTo>
                      <a:pt x="219" y="223"/>
                      <a:pt x="240" y="205"/>
                      <a:pt x="245" y="177"/>
                    </a:cubicBezTo>
                    <a:cubicBezTo>
                      <a:pt x="251" y="149"/>
                      <a:pt x="239" y="120"/>
                      <a:pt x="222" y="98"/>
                    </a:cubicBezTo>
                    <a:cubicBezTo>
                      <a:pt x="184" y="46"/>
                      <a:pt x="123" y="40"/>
                      <a:pt x="67" y="66"/>
                    </a:cubicBezTo>
                    <a:cubicBezTo>
                      <a:pt x="16" y="90"/>
                      <a:pt x="0" y="141"/>
                      <a:pt x="34" y="187"/>
                    </a:cubicBezTo>
                    <a:cubicBezTo>
                      <a:pt x="69" y="235"/>
                      <a:pt x="134" y="249"/>
                      <a:pt x="189" y="233"/>
                    </a:cubicBezTo>
                    <a:cubicBezTo>
                      <a:pt x="201" y="230"/>
                      <a:pt x="199" y="224"/>
                      <a:pt x="187" y="227"/>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7" name="Freeform 1219"/>
              <p:cNvSpPr>
                <a:spLocks/>
              </p:cNvSpPr>
              <p:nvPr/>
            </p:nvSpPr>
            <p:spPr bwMode="auto">
              <a:xfrm>
                <a:off x="4881858" y="892633"/>
                <a:ext cx="101408" cy="54728"/>
              </a:xfrm>
              <a:custGeom>
                <a:avLst/>
                <a:gdLst>
                  <a:gd name="T0" fmla="*/ 28 w 46"/>
                  <a:gd name="T1" fmla="*/ 3 h 25"/>
                  <a:gd name="T2" fmla="*/ 3 w 46"/>
                  <a:gd name="T3" fmla="*/ 21 h 25"/>
                  <a:gd name="T4" fmla="*/ 8 w 46"/>
                  <a:gd name="T5" fmla="*/ 25 h 25"/>
                  <a:gd name="T6" fmla="*/ 20 w 46"/>
                  <a:gd name="T7" fmla="*/ 20 h 25"/>
                  <a:gd name="T8" fmla="*/ 40 w 46"/>
                  <a:gd name="T9" fmla="*/ 7 h 25"/>
                  <a:gd name="T10" fmla="*/ 42 w 46"/>
                  <a:gd name="T11" fmla="*/ 1 h 25"/>
                  <a:gd name="T12" fmla="*/ 28 w 46"/>
                  <a:gd name="T13" fmla="*/ 3 h 25"/>
                </a:gdLst>
                <a:ahLst/>
                <a:cxnLst>
                  <a:cxn ang="0">
                    <a:pos x="T0" y="T1"/>
                  </a:cxn>
                  <a:cxn ang="0">
                    <a:pos x="T2" y="T3"/>
                  </a:cxn>
                  <a:cxn ang="0">
                    <a:pos x="T4" y="T5"/>
                  </a:cxn>
                  <a:cxn ang="0">
                    <a:pos x="T6" y="T7"/>
                  </a:cxn>
                  <a:cxn ang="0">
                    <a:pos x="T8" y="T9"/>
                  </a:cxn>
                  <a:cxn ang="0">
                    <a:pos x="T10" y="T11"/>
                  </a:cxn>
                  <a:cxn ang="0">
                    <a:pos x="T12" y="T13"/>
                  </a:cxn>
                </a:cxnLst>
                <a:rect l="0" t="0" r="r" b="b"/>
                <a:pathLst>
                  <a:path w="46" h="25">
                    <a:moveTo>
                      <a:pt x="28" y="3"/>
                    </a:moveTo>
                    <a:cubicBezTo>
                      <a:pt x="19" y="8"/>
                      <a:pt x="10" y="13"/>
                      <a:pt x="3" y="21"/>
                    </a:cubicBezTo>
                    <a:cubicBezTo>
                      <a:pt x="0" y="24"/>
                      <a:pt x="6" y="25"/>
                      <a:pt x="8" y="25"/>
                    </a:cubicBezTo>
                    <a:cubicBezTo>
                      <a:pt x="12" y="25"/>
                      <a:pt x="18" y="24"/>
                      <a:pt x="20" y="20"/>
                    </a:cubicBezTo>
                    <a:cubicBezTo>
                      <a:pt x="26" y="14"/>
                      <a:pt x="32" y="10"/>
                      <a:pt x="40" y="7"/>
                    </a:cubicBezTo>
                    <a:cubicBezTo>
                      <a:pt x="42" y="6"/>
                      <a:pt x="46" y="2"/>
                      <a:pt x="42" y="1"/>
                    </a:cubicBezTo>
                    <a:cubicBezTo>
                      <a:pt x="37" y="0"/>
                      <a:pt x="32" y="1"/>
                      <a:pt x="28" y="3"/>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8" name="Freeform 1220"/>
              <p:cNvSpPr>
                <a:spLocks/>
              </p:cNvSpPr>
              <p:nvPr/>
            </p:nvSpPr>
            <p:spPr bwMode="auto">
              <a:xfrm>
                <a:off x="4703187" y="800883"/>
                <a:ext cx="93360" cy="62776"/>
              </a:xfrm>
              <a:custGeom>
                <a:avLst/>
                <a:gdLst>
                  <a:gd name="T0" fmla="*/ 26 w 43"/>
                  <a:gd name="T1" fmla="*/ 4 h 29"/>
                  <a:gd name="T2" fmla="*/ 1 w 43"/>
                  <a:gd name="T3" fmla="*/ 26 h 29"/>
                  <a:gd name="T4" fmla="*/ 9 w 43"/>
                  <a:gd name="T5" fmla="*/ 28 h 29"/>
                  <a:gd name="T6" fmla="*/ 20 w 43"/>
                  <a:gd name="T7" fmla="*/ 23 h 29"/>
                  <a:gd name="T8" fmla="*/ 36 w 43"/>
                  <a:gd name="T9" fmla="*/ 6 h 29"/>
                  <a:gd name="T10" fmla="*/ 39 w 43"/>
                  <a:gd name="T11" fmla="*/ 1 h 29"/>
                  <a:gd name="T12" fmla="*/ 26 w 43"/>
                  <a:gd name="T13" fmla="*/ 4 h 29"/>
                </a:gdLst>
                <a:ahLst/>
                <a:cxnLst>
                  <a:cxn ang="0">
                    <a:pos x="T0" y="T1"/>
                  </a:cxn>
                  <a:cxn ang="0">
                    <a:pos x="T2" y="T3"/>
                  </a:cxn>
                  <a:cxn ang="0">
                    <a:pos x="T4" y="T5"/>
                  </a:cxn>
                  <a:cxn ang="0">
                    <a:pos x="T6" y="T7"/>
                  </a:cxn>
                  <a:cxn ang="0">
                    <a:pos x="T8" y="T9"/>
                  </a:cxn>
                  <a:cxn ang="0">
                    <a:pos x="T10" y="T11"/>
                  </a:cxn>
                  <a:cxn ang="0">
                    <a:pos x="T12" y="T13"/>
                  </a:cxn>
                </a:cxnLst>
                <a:rect l="0" t="0" r="r" b="b"/>
                <a:pathLst>
                  <a:path w="43" h="29">
                    <a:moveTo>
                      <a:pt x="26" y="4"/>
                    </a:moveTo>
                    <a:cubicBezTo>
                      <a:pt x="15" y="8"/>
                      <a:pt x="6" y="15"/>
                      <a:pt x="1" y="26"/>
                    </a:cubicBezTo>
                    <a:cubicBezTo>
                      <a:pt x="0" y="29"/>
                      <a:pt x="8" y="28"/>
                      <a:pt x="9" y="28"/>
                    </a:cubicBezTo>
                    <a:cubicBezTo>
                      <a:pt x="12" y="28"/>
                      <a:pt x="18" y="26"/>
                      <a:pt x="20" y="23"/>
                    </a:cubicBezTo>
                    <a:cubicBezTo>
                      <a:pt x="23" y="15"/>
                      <a:pt x="28" y="9"/>
                      <a:pt x="36" y="6"/>
                    </a:cubicBezTo>
                    <a:cubicBezTo>
                      <a:pt x="38" y="5"/>
                      <a:pt x="43" y="2"/>
                      <a:pt x="39" y="1"/>
                    </a:cubicBezTo>
                    <a:cubicBezTo>
                      <a:pt x="34" y="0"/>
                      <a:pt x="29" y="2"/>
                      <a:pt x="26" y="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9" name="Freeform 1221"/>
              <p:cNvSpPr>
                <a:spLocks/>
              </p:cNvSpPr>
              <p:nvPr/>
            </p:nvSpPr>
            <p:spPr bwMode="auto">
              <a:xfrm>
                <a:off x="4675823" y="969896"/>
                <a:ext cx="241448" cy="128772"/>
              </a:xfrm>
              <a:custGeom>
                <a:avLst/>
                <a:gdLst>
                  <a:gd name="T0" fmla="*/ 91 w 110"/>
                  <a:gd name="T1" fmla="*/ 31 h 59"/>
                  <a:gd name="T2" fmla="*/ 22 w 110"/>
                  <a:gd name="T3" fmla="*/ 7 h 59"/>
                  <a:gd name="T4" fmla="*/ 3 w 110"/>
                  <a:gd name="T5" fmla="*/ 12 h 59"/>
                  <a:gd name="T6" fmla="*/ 98 w 110"/>
                  <a:gd name="T7" fmla="*/ 40 h 59"/>
                  <a:gd name="T8" fmla="*/ 91 w 110"/>
                  <a:gd name="T9" fmla="*/ 31 h 59"/>
                </a:gdLst>
                <a:ahLst/>
                <a:cxnLst>
                  <a:cxn ang="0">
                    <a:pos x="T0" y="T1"/>
                  </a:cxn>
                  <a:cxn ang="0">
                    <a:pos x="T2" y="T3"/>
                  </a:cxn>
                  <a:cxn ang="0">
                    <a:pos x="T4" y="T5"/>
                  </a:cxn>
                  <a:cxn ang="0">
                    <a:pos x="T6" y="T7"/>
                  </a:cxn>
                  <a:cxn ang="0">
                    <a:pos x="T8" y="T9"/>
                  </a:cxn>
                </a:cxnLst>
                <a:rect l="0" t="0" r="r" b="b"/>
                <a:pathLst>
                  <a:path w="110" h="59">
                    <a:moveTo>
                      <a:pt x="91" y="31"/>
                    </a:moveTo>
                    <a:cubicBezTo>
                      <a:pt x="60" y="46"/>
                      <a:pt x="35" y="39"/>
                      <a:pt x="22" y="7"/>
                    </a:cubicBezTo>
                    <a:cubicBezTo>
                      <a:pt x="18" y="0"/>
                      <a:pt x="0" y="5"/>
                      <a:pt x="3" y="12"/>
                    </a:cubicBezTo>
                    <a:cubicBezTo>
                      <a:pt x="21" y="54"/>
                      <a:pt x="60" y="59"/>
                      <a:pt x="98" y="40"/>
                    </a:cubicBezTo>
                    <a:cubicBezTo>
                      <a:pt x="110" y="35"/>
                      <a:pt x="99" y="27"/>
                      <a:pt x="91" y="3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40" name="Freeform 1222"/>
              <p:cNvSpPr>
                <a:spLocks/>
              </p:cNvSpPr>
              <p:nvPr/>
            </p:nvSpPr>
            <p:spPr bwMode="auto">
              <a:xfrm>
                <a:off x="4709626" y="1135690"/>
                <a:ext cx="117505" cy="584303"/>
              </a:xfrm>
              <a:custGeom>
                <a:avLst/>
                <a:gdLst>
                  <a:gd name="T0" fmla="*/ 30 w 54"/>
                  <a:gd name="T1" fmla="*/ 9 h 267"/>
                  <a:gd name="T2" fmla="*/ 0 w 54"/>
                  <a:gd name="T3" fmla="*/ 262 h 267"/>
                  <a:gd name="T4" fmla="*/ 23 w 54"/>
                  <a:gd name="T5" fmla="*/ 256 h 267"/>
                  <a:gd name="T6" fmla="*/ 53 w 54"/>
                  <a:gd name="T7" fmla="*/ 6 h 267"/>
                  <a:gd name="T8" fmla="*/ 30 w 54"/>
                  <a:gd name="T9" fmla="*/ 9 h 267"/>
                </a:gdLst>
                <a:ahLst/>
                <a:cxnLst>
                  <a:cxn ang="0">
                    <a:pos x="T0" y="T1"/>
                  </a:cxn>
                  <a:cxn ang="0">
                    <a:pos x="T2" y="T3"/>
                  </a:cxn>
                  <a:cxn ang="0">
                    <a:pos x="T4" y="T5"/>
                  </a:cxn>
                  <a:cxn ang="0">
                    <a:pos x="T6" y="T7"/>
                  </a:cxn>
                  <a:cxn ang="0">
                    <a:pos x="T8" y="T9"/>
                  </a:cxn>
                </a:cxnLst>
                <a:rect l="0" t="0" r="r" b="b"/>
                <a:pathLst>
                  <a:path w="54" h="267">
                    <a:moveTo>
                      <a:pt x="30" y="9"/>
                    </a:moveTo>
                    <a:cubicBezTo>
                      <a:pt x="6" y="92"/>
                      <a:pt x="0" y="176"/>
                      <a:pt x="0" y="262"/>
                    </a:cubicBezTo>
                    <a:cubicBezTo>
                      <a:pt x="0" y="267"/>
                      <a:pt x="23" y="263"/>
                      <a:pt x="23" y="256"/>
                    </a:cubicBezTo>
                    <a:cubicBezTo>
                      <a:pt x="23" y="171"/>
                      <a:pt x="29" y="88"/>
                      <a:pt x="53" y="6"/>
                    </a:cubicBezTo>
                    <a:cubicBezTo>
                      <a:pt x="54" y="0"/>
                      <a:pt x="32" y="3"/>
                      <a:pt x="30" y="9"/>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41" name="Freeform 1223"/>
              <p:cNvSpPr>
                <a:spLocks/>
              </p:cNvSpPr>
              <p:nvPr/>
            </p:nvSpPr>
            <p:spPr bwMode="auto">
              <a:xfrm>
                <a:off x="4716064" y="1225831"/>
                <a:ext cx="376658" cy="481286"/>
              </a:xfrm>
              <a:custGeom>
                <a:avLst/>
                <a:gdLst>
                  <a:gd name="T0" fmla="*/ 26 w 172"/>
                  <a:gd name="T1" fmla="*/ 28 h 220"/>
                  <a:gd name="T2" fmla="*/ 122 w 172"/>
                  <a:gd name="T3" fmla="*/ 32 h 220"/>
                  <a:gd name="T4" fmla="*/ 142 w 172"/>
                  <a:gd name="T5" fmla="*/ 40 h 220"/>
                  <a:gd name="T6" fmla="*/ 137 w 172"/>
                  <a:gd name="T7" fmla="*/ 55 h 220"/>
                  <a:gd name="T8" fmla="*/ 113 w 172"/>
                  <a:gd name="T9" fmla="*/ 86 h 220"/>
                  <a:gd name="T10" fmla="*/ 44 w 172"/>
                  <a:gd name="T11" fmla="*/ 196 h 220"/>
                  <a:gd name="T12" fmla="*/ 44 w 172"/>
                  <a:gd name="T13" fmla="*/ 198 h 220"/>
                  <a:gd name="T14" fmla="*/ 91 w 172"/>
                  <a:gd name="T15" fmla="*/ 219 h 220"/>
                  <a:gd name="T16" fmla="*/ 108 w 172"/>
                  <a:gd name="T17" fmla="*/ 208 h 220"/>
                  <a:gd name="T18" fmla="*/ 83 w 172"/>
                  <a:gd name="T19" fmla="*/ 201 h 220"/>
                  <a:gd name="T20" fmla="*/ 75 w 172"/>
                  <a:gd name="T21" fmla="*/ 175 h 220"/>
                  <a:gd name="T22" fmla="*/ 107 w 172"/>
                  <a:gd name="T23" fmla="*/ 122 h 220"/>
                  <a:gd name="T24" fmla="*/ 171 w 172"/>
                  <a:gd name="T25" fmla="*/ 35 h 220"/>
                  <a:gd name="T26" fmla="*/ 169 w 172"/>
                  <a:gd name="T27" fmla="*/ 32 h 220"/>
                  <a:gd name="T28" fmla="*/ 17 w 172"/>
                  <a:gd name="T29" fmla="*/ 21 h 220"/>
                  <a:gd name="T30" fmla="*/ 26 w 172"/>
                  <a:gd name="T31" fmla="*/ 2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220">
                    <a:moveTo>
                      <a:pt x="26" y="28"/>
                    </a:moveTo>
                    <a:cubicBezTo>
                      <a:pt x="58" y="15"/>
                      <a:pt x="90" y="21"/>
                      <a:pt x="122" y="32"/>
                    </a:cubicBezTo>
                    <a:cubicBezTo>
                      <a:pt x="128" y="34"/>
                      <a:pt x="135" y="37"/>
                      <a:pt x="142" y="40"/>
                    </a:cubicBezTo>
                    <a:cubicBezTo>
                      <a:pt x="147" y="42"/>
                      <a:pt x="138" y="53"/>
                      <a:pt x="137" y="55"/>
                    </a:cubicBezTo>
                    <a:cubicBezTo>
                      <a:pt x="130" y="66"/>
                      <a:pt x="122" y="76"/>
                      <a:pt x="113" y="86"/>
                    </a:cubicBezTo>
                    <a:cubicBezTo>
                      <a:pt x="86" y="121"/>
                      <a:pt x="56" y="153"/>
                      <a:pt x="44" y="196"/>
                    </a:cubicBezTo>
                    <a:cubicBezTo>
                      <a:pt x="43" y="197"/>
                      <a:pt x="44" y="198"/>
                      <a:pt x="44" y="198"/>
                    </a:cubicBezTo>
                    <a:cubicBezTo>
                      <a:pt x="58" y="212"/>
                      <a:pt x="72" y="217"/>
                      <a:pt x="91" y="219"/>
                    </a:cubicBezTo>
                    <a:cubicBezTo>
                      <a:pt x="97" y="220"/>
                      <a:pt x="121" y="209"/>
                      <a:pt x="108" y="208"/>
                    </a:cubicBezTo>
                    <a:cubicBezTo>
                      <a:pt x="99" y="207"/>
                      <a:pt x="91" y="205"/>
                      <a:pt x="83" y="201"/>
                    </a:cubicBezTo>
                    <a:cubicBezTo>
                      <a:pt x="71" y="195"/>
                      <a:pt x="71" y="187"/>
                      <a:pt x="75" y="175"/>
                    </a:cubicBezTo>
                    <a:cubicBezTo>
                      <a:pt x="82" y="155"/>
                      <a:pt x="95" y="138"/>
                      <a:pt x="107" y="122"/>
                    </a:cubicBezTo>
                    <a:cubicBezTo>
                      <a:pt x="129" y="93"/>
                      <a:pt x="154" y="67"/>
                      <a:pt x="171" y="35"/>
                    </a:cubicBezTo>
                    <a:cubicBezTo>
                      <a:pt x="172" y="34"/>
                      <a:pt x="170" y="33"/>
                      <a:pt x="169" y="32"/>
                    </a:cubicBezTo>
                    <a:cubicBezTo>
                      <a:pt x="120" y="10"/>
                      <a:pt x="68" y="0"/>
                      <a:pt x="17" y="21"/>
                    </a:cubicBezTo>
                    <a:cubicBezTo>
                      <a:pt x="0" y="28"/>
                      <a:pt x="16" y="33"/>
                      <a:pt x="26" y="28"/>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42" name="Freeform 1224"/>
              <p:cNvSpPr>
                <a:spLocks/>
              </p:cNvSpPr>
              <p:nvPr/>
            </p:nvSpPr>
            <p:spPr bwMode="auto">
              <a:xfrm>
                <a:off x="4431156" y="1190418"/>
                <a:ext cx="320321" cy="453922"/>
              </a:xfrm>
              <a:custGeom>
                <a:avLst/>
                <a:gdLst>
                  <a:gd name="T0" fmla="*/ 123 w 146"/>
                  <a:gd name="T1" fmla="*/ 37 h 207"/>
                  <a:gd name="T2" fmla="*/ 42 w 146"/>
                  <a:gd name="T3" fmla="*/ 202 h 207"/>
                  <a:gd name="T4" fmla="*/ 64 w 146"/>
                  <a:gd name="T5" fmla="*/ 197 h 207"/>
                  <a:gd name="T6" fmla="*/ 78 w 146"/>
                  <a:gd name="T7" fmla="*/ 3 h 207"/>
                  <a:gd name="T8" fmla="*/ 57 w 146"/>
                  <a:gd name="T9" fmla="*/ 7 h 207"/>
                  <a:gd name="T10" fmla="*/ 42 w 146"/>
                  <a:gd name="T11" fmla="*/ 203 h 207"/>
                  <a:gd name="T12" fmla="*/ 63 w 146"/>
                  <a:gd name="T13" fmla="*/ 198 h 207"/>
                  <a:gd name="T14" fmla="*/ 145 w 146"/>
                  <a:gd name="T15" fmla="*/ 32 h 207"/>
                  <a:gd name="T16" fmla="*/ 123 w 146"/>
                  <a:gd name="T17" fmla="*/ 3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207">
                    <a:moveTo>
                      <a:pt x="123" y="37"/>
                    </a:moveTo>
                    <a:cubicBezTo>
                      <a:pt x="94" y="91"/>
                      <a:pt x="68" y="147"/>
                      <a:pt x="42" y="202"/>
                    </a:cubicBezTo>
                    <a:cubicBezTo>
                      <a:pt x="49" y="201"/>
                      <a:pt x="56" y="199"/>
                      <a:pt x="64" y="197"/>
                    </a:cubicBezTo>
                    <a:cubicBezTo>
                      <a:pt x="22" y="144"/>
                      <a:pt x="60" y="59"/>
                      <a:pt x="78" y="3"/>
                    </a:cubicBezTo>
                    <a:cubicBezTo>
                      <a:pt x="79" y="0"/>
                      <a:pt x="59" y="2"/>
                      <a:pt x="57" y="7"/>
                    </a:cubicBezTo>
                    <a:cubicBezTo>
                      <a:pt x="39" y="63"/>
                      <a:pt x="0" y="150"/>
                      <a:pt x="42" y="203"/>
                    </a:cubicBezTo>
                    <a:cubicBezTo>
                      <a:pt x="45" y="207"/>
                      <a:pt x="61" y="202"/>
                      <a:pt x="63" y="198"/>
                    </a:cubicBezTo>
                    <a:cubicBezTo>
                      <a:pt x="89" y="143"/>
                      <a:pt x="116" y="87"/>
                      <a:pt x="145" y="32"/>
                    </a:cubicBezTo>
                    <a:cubicBezTo>
                      <a:pt x="146" y="30"/>
                      <a:pt x="126" y="31"/>
                      <a:pt x="123" y="37"/>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43" name="Freeform 1225"/>
              <p:cNvSpPr>
                <a:spLocks/>
              </p:cNvSpPr>
              <p:nvPr/>
            </p:nvSpPr>
            <p:spPr bwMode="auto">
              <a:xfrm>
                <a:off x="4559928" y="1008528"/>
                <a:ext cx="144869" cy="217303"/>
              </a:xfrm>
              <a:custGeom>
                <a:avLst/>
                <a:gdLst>
                  <a:gd name="T0" fmla="*/ 9 w 66"/>
                  <a:gd name="T1" fmla="*/ 88 h 99"/>
                  <a:gd name="T2" fmla="*/ 0 w 66"/>
                  <a:gd name="T3" fmla="*/ 75 h 99"/>
                  <a:gd name="T4" fmla="*/ 6 w 66"/>
                  <a:gd name="T5" fmla="*/ 49 h 99"/>
                  <a:gd name="T6" fmla="*/ 25 w 66"/>
                  <a:gd name="T7" fmla="*/ 33 h 99"/>
                  <a:gd name="T8" fmla="*/ 37 w 66"/>
                  <a:gd name="T9" fmla="*/ 22 h 99"/>
                  <a:gd name="T10" fmla="*/ 50 w 66"/>
                  <a:gd name="T11" fmla="*/ 4 h 99"/>
                  <a:gd name="T12" fmla="*/ 61 w 66"/>
                  <a:gd name="T13" fmla="*/ 0 h 99"/>
                  <a:gd name="T14" fmla="*/ 66 w 66"/>
                  <a:gd name="T15" fmla="*/ 8 h 99"/>
                  <a:gd name="T16" fmla="*/ 54 w 66"/>
                  <a:gd name="T17" fmla="*/ 36 h 99"/>
                  <a:gd name="T18" fmla="*/ 44 w 66"/>
                  <a:gd name="T19" fmla="*/ 46 h 99"/>
                  <a:gd name="T20" fmla="*/ 46 w 66"/>
                  <a:gd name="T21" fmla="*/ 53 h 99"/>
                  <a:gd name="T22" fmla="*/ 56 w 66"/>
                  <a:gd name="T23" fmla="*/ 59 h 99"/>
                  <a:gd name="T24" fmla="*/ 61 w 66"/>
                  <a:gd name="T25" fmla="*/ 72 h 99"/>
                  <a:gd name="T26" fmla="*/ 57 w 66"/>
                  <a:gd name="T27" fmla="*/ 84 h 99"/>
                  <a:gd name="T28" fmla="*/ 42 w 66"/>
                  <a:gd name="T29" fmla="*/ 96 h 99"/>
                  <a:gd name="T30" fmla="*/ 23 w 66"/>
                  <a:gd name="T31" fmla="*/ 95 h 99"/>
                  <a:gd name="T32" fmla="*/ 9 w 66"/>
                  <a:gd name="T33" fmla="*/ 8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9">
                    <a:moveTo>
                      <a:pt x="9" y="88"/>
                    </a:moveTo>
                    <a:cubicBezTo>
                      <a:pt x="9" y="88"/>
                      <a:pt x="1" y="84"/>
                      <a:pt x="0" y="75"/>
                    </a:cubicBezTo>
                    <a:cubicBezTo>
                      <a:pt x="0" y="67"/>
                      <a:pt x="0" y="59"/>
                      <a:pt x="6" y="49"/>
                    </a:cubicBezTo>
                    <a:cubicBezTo>
                      <a:pt x="12" y="39"/>
                      <a:pt x="16" y="37"/>
                      <a:pt x="25" y="33"/>
                    </a:cubicBezTo>
                    <a:cubicBezTo>
                      <a:pt x="34" y="29"/>
                      <a:pt x="30" y="28"/>
                      <a:pt x="37" y="22"/>
                    </a:cubicBezTo>
                    <a:cubicBezTo>
                      <a:pt x="43" y="16"/>
                      <a:pt x="48" y="6"/>
                      <a:pt x="50" y="4"/>
                    </a:cubicBezTo>
                    <a:cubicBezTo>
                      <a:pt x="52" y="2"/>
                      <a:pt x="57" y="0"/>
                      <a:pt x="61" y="0"/>
                    </a:cubicBezTo>
                    <a:cubicBezTo>
                      <a:pt x="65" y="0"/>
                      <a:pt x="66" y="1"/>
                      <a:pt x="66" y="8"/>
                    </a:cubicBezTo>
                    <a:cubicBezTo>
                      <a:pt x="66" y="14"/>
                      <a:pt x="54" y="36"/>
                      <a:pt x="54" y="36"/>
                    </a:cubicBezTo>
                    <a:cubicBezTo>
                      <a:pt x="44" y="46"/>
                      <a:pt x="44" y="46"/>
                      <a:pt x="44" y="46"/>
                    </a:cubicBezTo>
                    <a:cubicBezTo>
                      <a:pt x="44" y="46"/>
                      <a:pt x="44" y="50"/>
                      <a:pt x="46" y="53"/>
                    </a:cubicBezTo>
                    <a:cubicBezTo>
                      <a:pt x="49" y="55"/>
                      <a:pt x="56" y="52"/>
                      <a:pt x="56" y="59"/>
                    </a:cubicBezTo>
                    <a:cubicBezTo>
                      <a:pt x="57" y="66"/>
                      <a:pt x="62" y="65"/>
                      <a:pt x="61" y="72"/>
                    </a:cubicBezTo>
                    <a:cubicBezTo>
                      <a:pt x="60" y="78"/>
                      <a:pt x="60" y="79"/>
                      <a:pt x="57" y="84"/>
                    </a:cubicBezTo>
                    <a:cubicBezTo>
                      <a:pt x="54" y="90"/>
                      <a:pt x="48" y="94"/>
                      <a:pt x="42" y="96"/>
                    </a:cubicBezTo>
                    <a:cubicBezTo>
                      <a:pt x="37" y="99"/>
                      <a:pt x="29" y="97"/>
                      <a:pt x="23" y="95"/>
                    </a:cubicBezTo>
                    <a:cubicBezTo>
                      <a:pt x="17" y="93"/>
                      <a:pt x="9" y="88"/>
                      <a:pt x="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44" name="Freeform 1226"/>
              <p:cNvSpPr>
                <a:spLocks/>
              </p:cNvSpPr>
              <p:nvPr/>
            </p:nvSpPr>
            <p:spPr bwMode="auto">
              <a:xfrm>
                <a:off x="4551880" y="1000479"/>
                <a:ext cx="164184" cy="231790"/>
              </a:xfrm>
              <a:custGeom>
                <a:avLst/>
                <a:gdLst>
                  <a:gd name="T0" fmla="*/ 14 w 75"/>
                  <a:gd name="T1" fmla="*/ 90 h 106"/>
                  <a:gd name="T2" fmla="*/ 14 w 75"/>
                  <a:gd name="T3" fmla="*/ 90 h 106"/>
                  <a:gd name="T4" fmla="*/ 11 w 75"/>
                  <a:gd name="T5" fmla="*/ 85 h 106"/>
                  <a:gd name="T6" fmla="*/ 14 w 75"/>
                  <a:gd name="T7" fmla="*/ 55 h 106"/>
                  <a:gd name="T8" fmla="*/ 36 w 75"/>
                  <a:gd name="T9" fmla="*/ 38 h 106"/>
                  <a:gd name="T10" fmla="*/ 44 w 75"/>
                  <a:gd name="T11" fmla="*/ 29 h 106"/>
                  <a:gd name="T12" fmla="*/ 57 w 75"/>
                  <a:gd name="T13" fmla="*/ 11 h 106"/>
                  <a:gd name="T14" fmla="*/ 57 w 75"/>
                  <a:gd name="T15" fmla="*/ 11 h 106"/>
                  <a:gd name="T16" fmla="*/ 57 w 75"/>
                  <a:gd name="T17" fmla="*/ 11 h 106"/>
                  <a:gd name="T18" fmla="*/ 65 w 75"/>
                  <a:gd name="T19" fmla="*/ 9 h 106"/>
                  <a:gd name="T20" fmla="*/ 66 w 75"/>
                  <a:gd name="T21" fmla="*/ 8 h 106"/>
                  <a:gd name="T22" fmla="*/ 66 w 75"/>
                  <a:gd name="T23" fmla="*/ 8 h 106"/>
                  <a:gd name="T24" fmla="*/ 66 w 75"/>
                  <a:gd name="T25" fmla="*/ 8 h 106"/>
                  <a:gd name="T26" fmla="*/ 66 w 75"/>
                  <a:gd name="T27" fmla="*/ 8 h 106"/>
                  <a:gd name="T28" fmla="*/ 70 w 75"/>
                  <a:gd name="T29" fmla="*/ 12 h 106"/>
                  <a:gd name="T30" fmla="*/ 63 w 75"/>
                  <a:gd name="T31" fmla="*/ 20 h 106"/>
                  <a:gd name="T32" fmla="*/ 54 w 75"/>
                  <a:gd name="T33" fmla="*/ 37 h 106"/>
                  <a:gd name="T34" fmla="*/ 43 w 75"/>
                  <a:gd name="T35" fmla="*/ 48 h 106"/>
                  <a:gd name="T36" fmla="*/ 44 w 75"/>
                  <a:gd name="T37" fmla="*/ 54 h 106"/>
                  <a:gd name="T38" fmla="*/ 54 w 75"/>
                  <a:gd name="T39" fmla="*/ 62 h 106"/>
                  <a:gd name="T40" fmla="*/ 56 w 75"/>
                  <a:gd name="T41" fmla="*/ 62 h 106"/>
                  <a:gd name="T42" fmla="*/ 56 w 75"/>
                  <a:gd name="T43" fmla="*/ 62 h 106"/>
                  <a:gd name="T44" fmla="*/ 56 w 75"/>
                  <a:gd name="T45" fmla="*/ 62 h 106"/>
                  <a:gd name="T46" fmla="*/ 56 w 75"/>
                  <a:gd name="T47" fmla="*/ 62 h 106"/>
                  <a:gd name="T48" fmla="*/ 56 w 75"/>
                  <a:gd name="T49" fmla="*/ 62 h 106"/>
                  <a:gd name="T50" fmla="*/ 56 w 75"/>
                  <a:gd name="T51" fmla="*/ 63 h 106"/>
                  <a:gd name="T52" fmla="*/ 60 w 75"/>
                  <a:gd name="T53" fmla="*/ 73 h 106"/>
                  <a:gd name="T54" fmla="*/ 59 w 75"/>
                  <a:gd name="T55" fmla="*/ 81 h 106"/>
                  <a:gd name="T56" fmla="*/ 52 w 75"/>
                  <a:gd name="T57" fmla="*/ 92 h 106"/>
                  <a:gd name="T58" fmla="*/ 28 w 75"/>
                  <a:gd name="T59" fmla="*/ 95 h 106"/>
                  <a:gd name="T60" fmla="*/ 16 w 75"/>
                  <a:gd name="T61" fmla="*/ 89 h 106"/>
                  <a:gd name="T62" fmla="*/ 15 w 75"/>
                  <a:gd name="T63" fmla="*/ 88 h 106"/>
                  <a:gd name="T64" fmla="*/ 13 w 75"/>
                  <a:gd name="T65" fmla="*/ 92 h 106"/>
                  <a:gd name="T66" fmla="*/ 26 w 75"/>
                  <a:gd name="T67" fmla="*/ 103 h 106"/>
                  <a:gd name="T68" fmla="*/ 48 w 75"/>
                  <a:gd name="T69" fmla="*/ 104 h 106"/>
                  <a:gd name="T70" fmla="*/ 67 w 75"/>
                  <a:gd name="T71" fmla="*/ 86 h 106"/>
                  <a:gd name="T72" fmla="*/ 69 w 75"/>
                  <a:gd name="T73" fmla="*/ 74 h 106"/>
                  <a:gd name="T74" fmla="*/ 65 w 75"/>
                  <a:gd name="T75" fmla="*/ 62 h 106"/>
                  <a:gd name="T76" fmla="*/ 57 w 75"/>
                  <a:gd name="T77" fmla="*/ 54 h 106"/>
                  <a:gd name="T78" fmla="*/ 53 w 75"/>
                  <a:gd name="T79" fmla="*/ 54 h 106"/>
                  <a:gd name="T80" fmla="*/ 53 w 75"/>
                  <a:gd name="T81" fmla="*/ 54 h 106"/>
                  <a:gd name="T82" fmla="*/ 53 w 75"/>
                  <a:gd name="T83" fmla="*/ 53 h 106"/>
                  <a:gd name="T84" fmla="*/ 53 w 75"/>
                  <a:gd name="T85" fmla="*/ 53 h 106"/>
                  <a:gd name="T86" fmla="*/ 52 w 75"/>
                  <a:gd name="T87" fmla="*/ 50 h 106"/>
                  <a:gd name="T88" fmla="*/ 52 w 75"/>
                  <a:gd name="T89" fmla="*/ 50 h 106"/>
                  <a:gd name="T90" fmla="*/ 48 w 75"/>
                  <a:gd name="T91" fmla="*/ 50 h 106"/>
                  <a:gd name="T92" fmla="*/ 61 w 75"/>
                  <a:gd name="T93" fmla="*/ 42 h 106"/>
                  <a:gd name="T94" fmla="*/ 74 w 75"/>
                  <a:gd name="T95" fmla="*/ 16 h 106"/>
                  <a:gd name="T96" fmla="*/ 75 w 75"/>
                  <a:gd name="T97" fmla="*/ 11 h 106"/>
                  <a:gd name="T98" fmla="*/ 73 w 75"/>
                  <a:gd name="T99" fmla="*/ 4 h 106"/>
                  <a:gd name="T100" fmla="*/ 65 w 75"/>
                  <a:gd name="T101" fmla="*/ 0 h 106"/>
                  <a:gd name="T102" fmla="*/ 49 w 75"/>
                  <a:gd name="T103" fmla="*/ 6 h 106"/>
                  <a:gd name="T104" fmla="*/ 34 w 75"/>
                  <a:gd name="T105" fmla="*/ 27 h 106"/>
                  <a:gd name="T106" fmla="*/ 27 w 75"/>
                  <a:gd name="T107" fmla="*/ 33 h 106"/>
                  <a:gd name="T108" fmla="*/ 0 w 75"/>
                  <a:gd name="T109" fmla="*/ 73 h 106"/>
                  <a:gd name="T110" fmla="*/ 11 w 75"/>
                  <a:gd name="T111" fmla="*/ 96 h 106"/>
                  <a:gd name="T112" fmla="*/ 13 w 75"/>
                  <a:gd name="T113" fmla="*/ 9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5" h="106">
                    <a:moveTo>
                      <a:pt x="13" y="92"/>
                    </a:moveTo>
                    <a:cubicBezTo>
                      <a:pt x="15" y="88"/>
                      <a:pt x="15" y="88"/>
                      <a:pt x="15" y="88"/>
                    </a:cubicBezTo>
                    <a:cubicBezTo>
                      <a:pt x="14" y="90"/>
                      <a:pt x="14" y="90"/>
                      <a:pt x="14" y="90"/>
                    </a:cubicBezTo>
                    <a:cubicBezTo>
                      <a:pt x="15" y="88"/>
                      <a:pt x="15" y="88"/>
                      <a:pt x="15" y="88"/>
                    </a:cubicBezTo>
                    <a:cubicBezTo>
                      <a:pt x="15" y="88"/>
                      <a:pt x="15" y="88"/>
                      <a:pt x="15" y="88"/>
                    </a:cubicBezTo>
                    <a:cubicBezTo>
                      <a:pt x="14" y="90"/>
                      <a:pt x="14" y="90"/>
                      <a:pt x="14" y="90"/>
                    </a:cubicBezTo>
                    <a:cubicBezTo>
                      <a:pt x="15" y="88"/>
                      <a:pt x="15" y="88"/>
                      <a:pt x="15" y="88"/>
                    </a:cubicBezTo>
                    <a:cubicBezTo>
                      <a:pt x="15" y="88"/>
                      <a:pt x="15" y="88"/>
                      <a:pt x="15" y="88"/>
                    </a:cubicBezTo>
                    <a:cubicBezTo>
                      <a:pt x="14" y="88"/>
                      <a:pt x="13" y="87"/>
                      <a:pt x="11" y="85"/>
                    </a:cubicBezTo>
                    <a:cubicBezTo>
                      <a:pt x="10" y="83"/>
                      <a:pt x="9" y="82"/>
                      <a:pt x="9" y="79"/>
                    </a:cubicBezTo>
                    <a:cubicBezTo>
                      <a:pt x="9" y="77"/>
                      <a:pt x="9" y="75"/>
                      <a:pt x="9" y="73"/>
                    </a:cubicBezTo>
                    <a:cubicBezTo>
                      <a:pt x="9" y="67"/>
                      <a:pt x="10" y="62"/>
                      <a:pt x="14" y="55"/>
                    </a:cubicBezTo>
                    <a:cubicBezTo>
                      <a:pt x="17" y="51"/>
                      <a:pt x="19" y="48"/>
                      <a:pt x="21" y="46"/>
                    </a:cubicBezTo>
                    <a:cubicBezTo>
                      <a:pt x="23" y="45"/>
                      <a:pt x="26" y="43"/>
                      <a:pt x="31" y="41"/>
                    </a:cubicBezTo>
                    <a:cubicBezTo>
                      <a:pt x="33" y="40"/>
                      <a:pt x="35" y="39"/>
                      <a:pt x="36" y="38"/>
                    </a:cubicBezTo>
                    <a:cubicBezTo>
                      <a:pt x="37" y="37"/>
                      <a:pt x="38" y="37"/>
                      <a:pt x="39" y="36"/>
                    </a:cubicBezTo>
                    <a:cubicBezTo>
                      <a:pt x="40" y="34"/>
                      <a:pt x="40" y="34"/>
                      <a:pt x="41" y="33"/>
                    </a:cubicBezTo>
                    <a:cubicBezTo>
                      <a:pt x="41" y="32"/>
                      <a:pt x="42" y="31"/>
                      <a:pt x="44" y="29"/>
                    </a:cubicBezTo>
                    <a:cubicBezTo>
                      <a:pt x="47" y="26"/>
                      <a:pt x="50" y="21"/>
                      <a:pt x="53" y="18"/>
                    </a:cubicBezTo>
                    <a:cubicBezTo>
                      <a:pt x="54" y="16"/>
                      <a:pt x="55" y="14"/>
                      <a:pt x="56" y="13"/>
                    </a:cubicBezTo>
                    <a:cubicBezTo>
                      <a:pt x="56" y="12"/>
                      <a:pt x="56" y="12"/>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8" y="10"/>
                      <a:pt x="60" y="9"/>
                    </a:cubicBezTo>
                    <a:cubicBezTo>
                      <a:pt x="62" y="9"/>
                      <a:pt x="64" y="9"/>
                      <a:pt x="65" y="9"/>
                    </a:cubicBezTo>
                    <a:cubicBezTo>
                      <a:pt x="65" y="9"/>
                      <a:pt x="65" y="9"/>
                      <a:pt x="65" y="9"/>
                    </a:cubicBezTo>
                    <a:cubicBezTo>
                      <a:pt x="66" y="9"/>
                      <a:pt x="66" y="9"/>
                      <a:pt x="66" y="9"/>
                    </a:cubicBezTo>
                    <a:cubicBezTo>
                      <a:pt x="66" y="8"/>
                      <a:pt x="66" y="8"/>
                      <a:pt x="66" y="8"/>
                    </a:cubicBezTo>
                    <a:cubicBezTo>
                      <a:pt x="66" y="8"/>
                      <a:pt x="66" y="8"/>
                      <a:pt x="66" y="8"/>
                    </a:cubicBezTo>
                    <a:cubicBezTo>
                      <a:pt x="66" y="9"/>
                      <a:pt x="66" y="9"/>
                      <a:pt x="66" y="9"/>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9"/>
                      <a:pt x="66" y="11"/>
                    </a:cubicBezTo>
                    <a:cubicBezTo>
                      <a:pt x="66" y="12"/>
                      <a:pt x="66" y="12"/>
                      <a:pt x="66" y="12"/>
                    </a:cubicBezTo>
                    <a:cubicBezTo>
                      <a:pt x="70" y="12"/>
                      <a:pt x="70" y="12"/>
                      <a:pt x="70" y="12"/>
                    </a:cubicBezTo>
                    <a:cubicBezTo>
                      <a:pt x="66" y="12"/>
                      <a:pt x="66" y="12"/>
                      <a:pt x="66" y="12"/>
                    </a:cubicBezTo>
                    <a:cubicBezTo>
                      <a:pt x="66" y="12"/>
                      <a:pt x="66" y="12"/>
                      <a:pt x="66" y="13"/>
                    </a:cubicBezTo>
                    <a:cubicBezTo>
                      <a:pt x="65" y="15"/>
                      <a:pt x="64" y="17"/>
                      <a:pt x="63" y="20"/>
                    </a:cubicBezTo>
                    <a:cubicBezTo>
                      <a:pt x="61" y="24"/>
                      <a:pt x="59" y="28"/>
                      <a:pt x="57" y="32"/>
                    </a:cubicBezTo>
                    <a:cubicBezTo>
                      <a:pt x="56" y="33"/>
                      <a:pt x="55" y="35"/>
                      <a:pt x="55" y="36"/>
                    </a:cubicBezTo>
                    <a:cubicBezTo>
                      <a:pt x="54" y="37"/>
                      <a:pt x="54" y="37"/>
                      <a:pt x="54" y="37"/>
                    </a:cubicBezTo>
                    <a:cubicBezTo>
                      <a:pt x="58" y="40"/>
                      <a:pt x="58" y="40"/>
                      <a:pt x="58" y="40"/>
                    </a:cubicBezTo>
                    <a:cubicBezTo>
                      <a:pt x="54" y="37"/>
                      <a:pt x="54" y="37"/>
                      <a:pt x="54" y="37"/>
                    </a:cubicBezTo>
                    <a:cubicBezTo>
                      <a:pt x="43" y="48"/>
                      <a:pt x="43" y="48"/>
                      <a:pt x="43" y="48"/>
                    </a:cubicBezTo>
                    <a:cubicBezTo>
                      <a:pt x="43" y="49"/>
                      <a:pt x="43" y="49"/>
                      <a:pt x="43" y="49"/>
                    </a:cubicBezTo>
                    <a:cubicBezTo>
                      <a:pt x="43" y="50"/>
                      <a:pt x="43" y="50"/>
                      <a:pt x="43" y="50"/>
                    </a:cubicBezTo>
                    <a:cubicBezTo>
                      <a:pt x="43" y="50"/>
                      <a:pt x="43" y="52"/>
                      <a:pt x="44" y="54"/>
                    </a:cubicBezTo>
                    <a:cubicBezTo>
                      <a:pt x="44" y="56"/>
                      <a:pt x="45" y="58"/>
                      <a:pt x="47" y="60"/>
                    </a:cubicBezTo>
                    <a:cubicBezTo>
                      <a:pt x="48" y="61"/>
                      <a:pt x="49" y="61"/>
                      <a:pt x="50" y="62"/>
                    </a:cubicBezTo>
                    <a:cubicBezTo>
                      <a:pt x="52" y="62"/>
                      <a:pt x="53" y="62"/>
                      <a:pt x="54" y="62"/>
                    </a:cubicBezTo>
                    <a:cubicBezTo>
                      <a:pt x="55" y="62"/>
                      <a:pt x="55"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7" y="62"/>
                      <a:pt x="57" y="62"/>
                      <a:pt x="57" y="62"/>
                    </a:cubicBezTo>
                    <a:cubicBezTo>
                      <a:pt x="56" y="62"/>
                      <a:pt x="56" y="62"/>
                      <a:pt x="56" y="62"/>
                    </a:cubicBezTo>
                    <a:cubicBezTo>
                      <a:pt x="56" y="62"/>
                      <a:pt x="56" y="62"/>
                      <a:pt x="56" y="62"/>
                    </a:cubicBezTo>
                    <a:cubicBezTo>
                      <a:pt x="57" y="62"/>
                      <a:pt x="57" y="62"/>
                      <a:pt x="57"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3"/>
                    </a:cubicBezTo>
                    <a:cubicBezTo>
                      <a:pt x="56" y="65"/>
                      <a:pt x="56" y="67"/>
                      <a:pt x="57" y="68"/>
                    </a:cubicBezTo>
                    <a:cubicBezTo>
                      <a:pt x="58" y="70"/>
                      <a:pt x="59" y="72"/>
                      <a:pt x="60" y="72"/>
                    </a:cubicBezTo>
                    <a:cubicBezTo>
                      <a:pt x="60" y="73"/>
                      <a:pt x="60" y="73"/>
                      <a:pt x="60" y="73"/>
                    </a:cubicBezTo>
                    <a:cubicBezTo>
                      <a:pt x="60" y="73"/>
                      <a:pt x="60" y="74"/>
                      <a:pt x="60" y="74"/>
                    </a:cubicBezTo>
                    <a:cubicBezTo>
                      <a:pt x="60" y="74"/>
                      <a:pt x="60" y="75"/>
                      <a:pt x="60" y="75"/>
                    </a:cubicBezTo>
                    <a:cubicBezTo>
                      <a:pt x="60" y="79"/>
                      <a:pt x="60" y="80"/>
                      <a:pt x="59" y="81"/>
                    </a:cubicBezTo>
                    <a:cubicBezTo>
                      <a:pt x="59" y="82"/>
                      <a:pt x="59" y="82"/>
                      <a:pt x="59" y="83"/>
                    </a:cubicBezTo>
                    <a:cubicBezTo>
                      <a:pt x="59" y="84"/>
                      <a:pt x="58" y="85"/>
                      <a:pt x="57" y="86"/>
                    </a:cubicBezTo>
                    <a:cubicBezTo>
                      <a:pt x="56" y="88"/>
                      <a:pt x="55" y="90"/>
                      <a:pt x="52" y="92"/>
                    </a:cubicBezTo>
                    <a:cubicBezTo>
                      <a:pt x="50" y="94"/>
                      <a:pt x="47" y="95"/>
                      <a:pt x="45" y="96"/>
                    </a:cubicBezTo>
                    <a:cubicBezTo>
                      <a:pt x="44" y="97"/>
                      <a:pt x="42" y="97"/>
                      <a:pt x="41" y="97"/>
                    </a:cubicBezTo>
                    <a:cubicBezTo>
                      <a:pt x="37" y="97"/>
                      <a:pt x="32" y="96"/>
                      <a:pt x="28" y="95"/>
                    </a:cubicBezTo>
                    <a:cubicBezTo>
                      <a:pt x="28" y="95"/>
                      <a:pt x="28" y="95"/>
                      <a:pt x="28" y="95"/>
                    </a:cubicBezTo>
                    <a:cubicBezTo>
                      <a:pt x="25" y="94"/>
                      <a:pt x="22" y="92"/>
                      <a:pt x="20" y="91"/>
                    </a:cubicBezTo>
                    <a:cubicBezTo>
                      <a:pt x="18" y="90"/>
                      <a:pt x="17" y="90"/>
                      <a:pt x="16" y="89"/>
                    </a:cubicBezTo>
                    <a:cubicBezTo>
                      <a:pt x="16" y="89"/>
                      <a:pt x="16" y="89"/>
                      <a:pt x="15" y="89"/>
                    </a:cubicBezTo>
                    <a:cubicBezTo>
                      <a:pt x="15" y="88"/>
                      <a:pt x="15" y="88"/>
                      <a:pt x="15" y="88"/>
                    </a:cubicBezTo>
                    <a:cubicBezTo>
                      <a:pt x="15" y="88"/>
                      <a:pt x="15" y="88"/>
                      <a:pt x="15" y="88"/>
                    </a:cubicBezTo>
                    <a:cubicBezTo>
                      <a:pt x="15" y="88"/>
                      <a:pt x="15" y="88"/>
                      <a:pt x="15" y="88"/>
                    </a:cubicBezTo>
                    <a:cubicBezTo>
                      <a:pt x="15" y="88"/>
                      <a:pt x="15" y="88"/>
                      <a:pt x="15" y="88"/>
                    </a:cubicBezTo>
                    <a:cubicBezTo>
                      <a:pt x="13" y="92"/>
                      <a:pt x="13" y="92"/>
                      <a:pt x="13" y="92"/>
                    </a:cubicBezTo>
                    <a:cubicBezTo>
                      <a:pt x="10" y="96"/>
                      <a:pt x="10" y="96"/>
                      <a:pt x="10" y="96"/>
                    </a:cubicBezTo>
                    <a:cubicBezTo>
                      <a:pt x="10" y="96"/>
                      <a:pt x="12" y="97"/>
                      <a:pt x="15" y="99"/>
                    </a:cubicBezTo>
                    <a:cubicBezTo>
                      <a:pt x="18" y="100"/>
                      <a:pt x="22" y="102"/>
                      <a:pt x="26" y="103"/>
                    </a:cubicBezTo>
                    <a:cubicBezTo>
                      <a:pt x="26" y="103"/>
                      <a:pt x="26" y="103"/>
                      <a:pt x="26" y="103"/>
                    </a:cubicBezTo>
                    <a:cubicBezTo>
                      <a:pt x="30" y="104"/>
                      <a:pt x="35" y="106"/>
                      <a:pt x="41" y="106"/>
                    </a:cubicBezTo>
                    <a:cubicBezTo>
                      <a:pt x="43" y="106"/>
                      <a:pt x="46" y="105"/>
                      <a:pt x="48" y="104"/>
                    </a:cubicBezTo>
                    <a:cubicBezTo>
                      <a:pt x="51" y="103"/>
                      <a:pt x="54" y="101"/>
                      <a:pt x="58" y="99"/>
                    </a:cubicBezTo>
                    <a:cubicBezTo>
                      <a:pt x="61" y="97"/>
                      <a:pt x="63" y="94"/>
                      <a:pt x="65" y="90"/>
                    </a:cubicBezTo>
                    <a:cubicBezTo>
                      <a:pt x="66" y="89"/>
                      <a:pt x="67" y="88"/>
                      <a:pt x="67" y="86"/>
                    </a:cubicBezTo>
                    <a:cubicBezTo>
                      <a:pt x="68" y="85"/>
                      <a:pt x="68" y="83"/>
                      <a:pt x="68" y="82"/>
                    </a:cubicBezTo>
                    <a:cubicBezTo>
                      <a:pt x="69" y="80"/>
                      <a:pt x="69" y="79"/>
                      <a:pt x="69" y="76"/>
                    </a:cubicBezTo>
                    <a:cubicBezTo>
                      <a:pt x="69" y="76"/>
                      <a:pt x="69" y="75"/>
                      <a:pt x="69" y="74"/>
                    </a:cubicBezTo>
                    <a:cubicBezTo>
                      <a:pt x="69" y="72"/>
                      <a:pt x="69" y="71"/>
                      <a:pt x="68" y="69"/>
                    </a:cubicBezTo>
                    <a:cubicBezTo>
                      <a:pt x="67" y="67"/>
                      <a:pt x="66" y="66"/>
                      <a:pt x="66" y="66"/>
                    </a:cubicBezTo>
                    <a:cubicBezTo>
                      <a:pt x="65" y="65"/>
                      <a:pt x="65" y="64"/>
                      <a:pt x="65" y="62"/>
                    </a:cubicBezTo>
                    <a:cubicBezTo>
                      <a:pt x="65" y="61"/>
                      <a:pt x="64" y="60"/>
                      <a:pt x="64" y="59"/>
                    </a:cubicBezTo>
                    <a:cubicBezTo>
                      <a:pt x="63" y="57"/>
                      <a:pt x="62" y="55"/>
                      <a:pt x="60" y="55"/>
                    </a:cubicBezTo>
                    <a:cubicBezTo>
                      <a:pt x="59" y="54"/>
                      <a:pt x="58" y="54"/>
                      <a:pt x="57" y="54"/>
                    </a:cubicBezTo>
                    <a:cubicBezTo>
                      <a:pt x="55" y="53"/>
                      <a:pt x="54" y="53"/>
                      <a:pt x="54" y="53"/>
                    </a:cubicBezTo>
                    <a:cubicBezTo>
                      <a:pt x="53" y="53"/>
                      <a:pt x="53" y="53"/>
                      <a:pt x="53" y="53"/>
                    </a:cubicBezTo>
                    <a:cubicBezTo>
                      <a:pt x="53" y="54"/>
                      <a:pt x="53" y="54"/>
                      <a:pt x="53" y="54"/>
                    </a:cubicBezTo>
                    <a:cubicBezTo>
                      <a:pt x="53" y="53"/>
                      <a:pt x="53" y="53"/>
                      <a:pt x="53" y="53"/>
                    </a:cubicBezTo>
                    <a:cubicBezTo>
                      <a:pt x="53" y="53"/>
                      <a:pt x="53" y="53"/>
                      <a:pt x="53" y="53"/>
                    </a:cubicBezTo>
                    <a:cubicBezTo>
                      <a:pt x="53" y="54"/>
                      <a:pt x="53" y="54"/>
                      <a:pt x="53" y="54"/>
                    </a:cubicBezTo>
                    <a:cubicBezTo>
                      <a:pt x="53" y="53"/>
                      <a:pt x="53" y="53"/>
                      <a:pt x="53" y="53"/>
                    </a:cubicBezTo>
                    <a:cubicBezTo>
                      <a:pt x="53" y="54"/>
                      <a:pt x="53" y="54"/>
                      <a:pt x="53" y="54"/>
                    </a:cubicBezTo>
                    <a:cubicBezTo>
                      <a:pt x="53" y="53"/>
                      <a:pt x="53" y="53"/>
                      <a:pt x="53" y="53"/>
                    </a:cubicBezTo>
                    <a:cubicBezTo>
                      <a:pt x="53" y="53"/>
                      <a:pt x="53" y="53"/>
                      <a:pt x="53" y="53"/>
                    </a:cubicBezTo>
                    <a:cubicBezTo>
                      <a:pt x="53" y="54"/>
                      <a:pt x="53" y="54"/>
                      <a:pt x="53" y="54"/>
                    </a:cubicBezTo>
                    <a:cubicBezTo>
                      <a:pt x="53" y="53"/>
                      <a:pt x="53" y="53"/>
                      <a:pt x="53" y="53"/>
                    </a:cubicBezTo>
                    <a:cubicBezTo>
                      <a:pt x="53" y="53"/>
                      <a:pt x="53" y="52"/>
                      <a:pt x="52" y="52"/>
                    </a:cubicBezTo>
                    <a:cubicBezTo>
                      <a:pt x="52" y="51"/>
                      <a:pt x="52" y="50"/>
                      <a:pt x="52" y="50"/>
                    </a:cubicBezTo>
                    <a:cubicBezTo>
                      <a:pt x="52" y="50"/>
                      <a:pt x="52" y="50"/>
                      <a:pt x="52" y="50"/>
                    </a:cubicBezTo>
                    <a:cubicBezTo>
                      <a:pt x="50" y="50"/>
                      <a:pt x="50" y="50"/>
                      <a:pt x="50" y="50"/>
                    </a:cubicBezTo>
                    <a:cubicBezTo>
                      <a:pt x="52" y="50"/>
                      <a:pt x="52" y="50"/>
                      <a:pt x="52" y="50"/>
                    </a:cubicBezTo>
                    <a:cubicBezTo>
                      <a:pt x="52" y="50"/>
                      <a:pt x="52" y="50"/>
                      <a:pt x="52" y="50"/>
                    </a:cubicBezTo>
                    <a:cubicBezTo>
                      <a:pt x="50" y="50"/>
                      <a:pt x="50" y="50"/>
                      <a:pt x="50" y="50"/>
                    </a:cubicBezTo>
                    <a:cubicBezTo>
                      <a:pt x="52" y="50"/>
                      <a:pt x="52" y="50"/>
                      <a:pt x="52" y="50"/>
                    </a:cubicBezTo>
                    <a:cubicBezTo>
                      <a:pt x="48" y="50"/>
                      <a:pt x="48" y="50"/>
                      <a:pt x="48" y="50"/>
                    </a:cubicBezTo>
                    <a:cubicBezTo>
                      <a:pt x="51" y="53"/>
                      <a:pt x="51" y="53"/>
                      <a:pt x="51" y="53"/>
                    </a:cubicBezTo>
                    <a:cubicBezTo>
                      <a:pt x="61" y="42"/>
                      <a:pt x="61" y="42"/>
                      <a:pt x="61" y="42"/>
                    </a:cubicBezTo>
                    <a:cubicBezTo>
                      <a:pt x="61" y="42"/>
                      <a:pt x="61" y="42"/>
                      <a:pt x="61" y="42"/>
                    </a:cubicBezTo>
                    <a:cubicBezTo>
                      <a:pt x="61" y="42"/>
                      <a:pt x="65" y="36"/>
                      <a:pt x="68" y="30"/>
                    </a:cubicBezTo>
                    <a:cubicBezTo>
                      <a:pt x="70" y="27"/>
                      <a:pt x="71" y="23"/>
                      <a:pt x="72" y="20"/>
                    </a:cubicBezTo>
                    <a:cubicBezTo>
                      <a:pt x="73" y="19"/>
                      <a:pt x="74" y="17"/>
                      <a:pt x="74" y="16"/>
                    </a:cubicBezTo>
                    <a:cubicBezTo>
                      <a:pt x="74" y="14"/>
                      <a:pt x="75" y="13"/>
                      <a:pt x="75" y="12"/>
                    </a:cubicBezTo>
                    <a:cubicBezTo>
                      <a:pt x="75" y="12"/>
                      <a:pt x="75" y="12"/>
                      <a:pt x="75" y="12"/>
                    </a:cubicBezTo>
                    <a:cubicBezTo>
                      <a:pt x="75" y="11"/>
                      <a:pt x="75" y="11"/>
                      <a:pt x="75" y="11"/>
                    </a:cubicBezTo>
                    <a:cubicBezTo>
                      <a:pt x="75" y="11"/>
                      <a:pt x="75" y="11"/>
                      <a:pt x="75" y="11"/>
                    </a:cubicBezTo>
                    <a:cubicBezTo>
                      <a:pt x="75" y="10"/>
                      <a:pt x="75" y="8"/>
                      <a:pt x="74" y="7"/>
                    </a:cubicBezTo>
                    <a:cubicBezTo>
                      <a:pt x="74" y="6"/>
                      <a:pt x="74" y="5"/>
                      <a:pt x="73" y="4"/>
                    </a:cubicBezTo>
                    <a:cubicBezTo>
                      <a:pt x="72" y="2"/>
                      <a:pt x="71" y="1"/>
                      <a:pt x="69" y="0"/>
                    </a:cubicBezTo>
                    <a:cubicBezTo>
                      <a:pt x="68" y="0"/>
                      <a:pt x="66" y="0"/>
                      <a:pt x="65" y="0"/>
                    </a:cubicBezTo>
                    <a:cubicBezTo>
                      <a:pt x="65" y="0"/>
                      <a:pt x="65" y="0"/>
                      <a:pt x="65" y="0"/>
                    </a:cubicBezTo>
                    <a:cubicBezTo>
                      <a:pt x="62" y="0"/>
                      <a:pt x="60" y="0"/>
                      <a:pt x="57" y="1"/>
                    </a:cubicBezTo>
                    <a:cubicBezTo>
                      <a:pt x="55" y="2"/>
                      <a:pt x="53" y="3"/>
                      <a:pt x="51" y="5"/>
                    </a:cubicBezTo>
                    <a:cubicBezTo>
                      <a:pt x="50" y="5"/>
                      <a:pt x="50" y="6"/>
                      <a:pt x="49" y="6"/>
                    </a:cubicBezTo>
                    <a:cubicBezTo>
                      <a:pt x="48" y="8"/>
                      <a:pt x="46" y="11"/>
                      <a:pt x="44" y="14"/>
                    </a:cubicBezTo>
                    <a:cubicBezTo>
                      <a:pt x="42" y="17"/>
                      <a:pt x="40" y="20"/>
                      <a:pt x="38" y="23"/>
                    </a:cubicBezTo>
                    <a:cubicBezTo>
                      <a:pt x="36" y="25"/>
                      <a:pt x="35" y="26"/>
                      <a:pt x="34" y="27"/>
                    </a:cubicBezTo>
                    <a:cubicBezTo>
                      <a:pt x="33" y="28"/>
                      <a:pt x="33" y="29"/>
                      <a:pt x="32" y="29"/>
                    </a:cubicBezTo>
                    <a:cubicBezTo>
                      <a:pt x="32" y="30"/>
                      <a:pt x="32" y="30"/>
                      <a:pt x="31" y="31"/>
                    </a:cubicBezTo>
                    <a:cubicBezTo>
                      <a:pt x="31" y="31"/>
                      <a:pt x="29" y="32"/>
                      <a:pt x="27" y="33"/>
                    </a:cubicBezTo>
                    <a:cubicBezTo>
                      <a:pt x="22" y="35"/>
                      <a:pt x="19" y="37"/>
                      <a:pt x="15" y="39"/>
                    </a:cubicBezTo>
                    <a:cubicBezTo>
                      <a:pt x="12" y="42"/>
                      <a:pt x="9" y="46"/>
                      <a:pt x="6" y="51"/>
                    </a:cubicBezTo>
                    <a:cubicBezTo>
                      <a:pt x="1" y="59"/>
                      <a:pt x="0" y="66"/>
                      <a:pt x="0" y="73"/>
                    </a:cubicBezTo>
                    <a:cubicBezTo>
                      <a:pt x="0" y="75"/>
                      <a:pt x="0" y="77"/>
                      <a:pt x="0" y="80"/>
                    </a:cubicBezTo>
                    <a:cubicBezTo>
                      <a:pt x="0" y="85"/>
                      <a:pt x="3" y="89"/>
                      <a:pt x="6" y="92"/>
                    </a:cubicBezTo>
                    <a:cubicBezTo>
                      <a:pt x="8" y="94"/>
                      <a:pt x="10" y="96"/>
                      <a:pt x="11" y="96"/>
                    </a:cubicBezTo>
                    <a:cubicBezTo>
                      <a:pt x="13" y="92"/>
                      <a:pt x="13" y="92"/>
                      <a:pt x="13" y="92"/>
                    </a:cubicBezTo>
                    <a:cubicBezTo>
                      <a:pt x="10" y="96"/>
                      <a:pt x="10" y="96"/>
                      <a:pt x="10" y="96"/>
                    </a:cubicBezTo>
                    <a:lnTo>
                      <a:pt x="13" y="9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45" name="Freeform 1227"/>
              <p:cNvSpPr>
                <a:spLocks/>
              </p:cNvSpPr>
              <p:nvPr/>
            </p:nvSpPr>
            <p:spPr bwMode="auto">
              <a:xfrm>
                <a:off x="4411840" y="1728042"/>
                <a:ext cx="323540" cy="883698"/>
              </a:xfrm>
              <a:custGeom>
                <a:avLst/>
                <a:gdLst>
                  <a:gd name="T0" fmla="*/ 126 w 148"/>
                  <a:gd name="T1" fmla="*/ 9 h 404"/>
                  <a:gd name="T2" fmla="*/ 91 w 148"/>
                  <a:gd name="T3" fmla="*/ 307 h 404"/>
                  <a:gd name="T4" fmla="*/ 86 w 148"/>
                  <a:gd name="T5" fmla="*/ 381 h 404"/>
                  <a:gd name="T6" fmla="*/ 68 w 148"/>
                  <a:gd name="T7" fmla="*/ 389 h 404"/>
                  <a:gd name="T8" fmla="*/ 20 w 148"/>
                  <a:gd name="T9" fmla="*/ 391 h 404"/>
                  <a:gd name="T10" fmla="*/ 13 w 148"/>
                  <a:gd name="T11" fmla="*/ 402 h 404"/>
                  <a:gd name="T12" fmla="*/ 92 w 148"/>
                  <a:gd name="T13" fmla="*/ 393 h 404"/>
                  <a:gd name="T14" fmla="*/ 111 w 148"/>
                  <a:gd name="T15" fmla="*/ 342 h 404"/>
                  <a:gd name="T16" fmla="*/ 146 w 148"/>
                  <a:gd name="T17" fmla="*/ 6 h 404"/>
                  <a:gd name="T18" fmla="*/ 126 w 148"/>
                  <a:gd name="T19" fmla="*/ 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404">
                    <a:moveTo>
                      <a:pt x="126" y="9"/>
                    </a:moveTo>
                    <a:cubicBezTo>
                      <a:pt x="91" y="105"/>
                      <a:pt x="91" y="207"/>
                      <a:pt x="91" y="307"/>
                    </a:cubicBezTo>
                    <a:cubicBezTo>
                      <a:pt x="91" y="329"/>
                      <a:pt x="97" y="361"/>
                      <a:pt x="86" y="381"/>
                    </a:cubicBezTo>
                    <a:cubicBezTo>
                      <a:pt x="82" y="388"/>
                      <a:pt x="74" y="388"/>
                      <a:pt x="68" y="389"/>
                    </a:cubicBezTo>
                    <a:cubicBezTo>
                      <a:pt x="52" y="391"/>
                      <a:pt x="36" y="391"/>
                      <a:pt x="20" y="391"/>
                    </a:cubicBezTo>
                    <a:cubicBezTo>
                      <a:pt x="13" y="392"/>
                      <a:pt x="0" y="403"/>
                      <a:pt x="13" y="402"/>
                    </a:cubicBezTo>
                    <a:cubicBezTo>
                      <a:pt x="38" y="401"/>
                      <a:pt x="69" y="404"/>
                      <a:pt x="92" y="393"/>
                    </a:cubicBezTo>
                    <a:cubicBezTo>
                      <a:pt x="111" y="383"/>
                      <a:pt x="110" y="361"/>
                      <a:pt x="111" y="342"/>
                    </a:cubicBezTo>
                    <a:cubicBezTo>
                      <a:pt x="112" y="229"/>
                      <a:pt x="107" y="114"/>
                      <a:pt x="146" y="6"/>
                    </a:cubicBezTo>
                    <a:cubicBezTo>
                      <a:pt x="148" y="0"/>
                      <a:pt x="128" y="2"/>
                      <a:pt x="126" y="9"/>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46" name="Freeform 1228"/>
              <p:cNvSpPr>
                <a:spLocks/>
              </p:cNvSpPr>
              <p:nvPr/>
            </p:nvSpPr>
            <p:spPr bwMode="auto">
              <a:xfrm>
                <a:off x="4753086" y="1758625"/>
                <a:ext cx="289737" cy="898185"/>
              </a:xfrm>
              <a:custGeom>
                <a:avLst/>
                <a:gdLst>
                  <a:gd name="T0" fmla="*/ 2 w 132"/>
                  <a:gd name="T1" fmla="*/ 11 h 410"/>
                  <a:gd name="T2" fmla="*/ 24 w 132"/>
                  <a:gd name="T3" fmla="*/ 337 h 410"/>
                  <a:gd name="T4" fmla="*/ 34 w 132"/>
                  <a:gd name="T5" fmla="*/ 395 h 410"/>
                  <a:gd name="T6" fmla="*/ 109 w 132"/>
                  <a:gd name="T7" fmla="*/ 409 h 410"/>
                  <a:gd name="T8" fmla="*/ 121 w 132"/>
                  <a:gd name="T9" fmla="*/ 400 h 410"/>
                  <a:gd name="T10" fmla="*/ 50 w 132"/>
                  <a:gd name="T11" fmla="*/ 386 h 410"/>
                  <a:gd name="T12" fmla="*/ 44 w 132"/>
                  <a:gd name="T13" fmla="*/ 324 h 410"/>
                  <a:gd name="T14" fmla="*/ 22 w 132"/>
                  <a:gd name="T15" fmla="*/ 6 h 410"/>
                  <a:gd name="T16" fmla="*/ 2 w 132"/>
                  <a:gd name="T17" fmla="*/ 1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410">
                    <a:moveTo>
                      <a:pt x="2" y="11"/>
                    </a:moveTo>
                    <a:cubicBezTo>
                      <a:pt x="35" y="117"/>
                      <a:pt x="29" y="228"/>
                      <a:pt x="24" y="337"/>
                    </a:cubicBezTo>
                    <a:cubicBezTo>
                      <a:pt x="23" y="355"/>
                      <a:pt x="18" y="383"/>
                      <a:pt x="34" y="395"/>
                    </a:cubicBezTo>
                    <a:cubicBezTo>
                      <a:pt x="52" y="410"/>
                      <a:pt x="87" y="407"/>
                      <a:pt x="109" y="409"/>
                    </a:cubicBezTo>
                    <a:cubicBezTo>
                      <a:pt x="114" y="410"/>
                      <a:pt x="132" y="401"/>
                      <a:pt x="121" y="400"/>
                    </a:cubicBezTo>
                    <a:cubicBezTo>
                      <a:pt x="101" y="398"/>
                      <a:pt x="66" y="401"/>
                      <a:pt x="50" y="386"/>
                    </a:cubicBezTo>
                    <a:cubicBezTo>
                      <a:pt x="36" y="373"/>
                      <a:pt x="43" y="340"/>
                      <a:pt x="44" y="324"/>
                    </a:cubicBezTo>
                    <a:cubicBezTo>
                      <a:pt x="49" y="217"/>
                      <a:pt x="54" y="109"/>
                      <a:pt x="22" y="6"/>
                    </a:cubicBezTo>
                    <a:cubicBezTo>
                      <a:pt x="20" y="0"/>
                      <a:pt x="0" y="5"/>
                      <a:pt x="2" y="1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47" name="Freeform 1229"/>
              <p:cNvSpPr>
                <a:spLocks/>
              </p:cNvSpPr>
              <p:nvPr/>
            </p:nvSpPr>
            <p:spPr bwMode="auto">
              <a:xfrm>
                <a:off x="4188099" y="704304"/>
                <a:ext cx="230180" cy="175452"/>
              </a:xfrm>
              <a:custGeom>
                <a:avLst/>
                <a:gdLst>
                  <a:gd name="T0" fmla="*/ 0 w 143"/>
                  <a:gd name="T1" fmla="*/ 4 h 109"/>
                  <a:gd name="T2" fmla="*/ 140 w 143"/>
                  <a:gd name="T3" fmla="*/ 109 h 109"/>
                  <a:gd name="T4" fmla="*/ 143 w 143"/>
                  <a:gd name="T5" fmla="*/ 105 h 109"/>
                  <a:gd name="T6" fmla="*/ 3 w 143"/>
                  <a:gd name="T7" fmla="*/ 0 h 109"/>
                  <a:gd name="T8" fmla="*/ 0 w 143"/>
                  <a:gd name="T9" fmla="*/ 4 h 109"/>
                </a:gdLst>
                <a:ahLst/>
                <a:cxnLst>
                  <a:cxn ang="0">
                    <a:pos x="T0" y="T1"/>
                  </a:cxn>
                  <a:cxn ang="0">
                    <a:pos x="T2" y="T3"/>
                  </a:cxn>
                  <a:cxn ang="0">
                    <a:pos x="T4" y="T5"/>
                  </a:cxn>
                  <a:cxn ang="0">
                    <a:pos x="T6" y="T7"/>
                  </a:cxn>
                  <a:cxn ang="0">
                    <a:pos x="T8" y="T9"/>
                  </a:cxn>
                </a:cxnLst>
                <a:rect l="0" t="0" r="r" b="b"/>
                <a:pathLst>
                  <a:path w="143" h="109">
                    <a:moveTo>
                      <a:pt x="0" y="4"/>
                    </a:moveTo>
                    <a:lnTo>
                      <a:pt x="140" y="109"/>
                    </a:lnTo>
                    <a:lnTo>
                      <a:pt x="143" y="105"/>
                    </a:lnTo>
                    <a:lnTo>
                      <a:pt x="3" y="0"/>
                    </a:lnTo>
                    <a:lnTo>
                      <a:pt x="0" y="4"/>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48" name="Freeform 1230"/>
              <p:cNvSpPr>
                <a:spLocks/>
              </p:cNvSpPr>
              <p:nvPr/>
            </p:nvSpPr>
            <p:spPr bwMode="auto">
              <a:xfrm>
                <a:off x="4188099" y="704304"/>
                <a:ext cx="230180" cy="175452"/>
              </a:xfrm>
              <a:custGeom>
                <a:avLst/>
                <a:gdLst>
                  <a:gd name="T0" fmla="*/ 0 w 143"/>
                  <a:gd name="T1" fmla="*/ 4 h 109"/>
                  <a:gd name="T2" fmla="*/ 140 w 143"/>
                  <a:gd name="T3" fmla="*/ 109 h 109"/>
                  <a:gd name="T4" fmla="*/ 143 w 143"/>
                  <a:gd name="T5" fmla="*/ 105 h 109"/>
                  <a:gd name="T6" fmla="*/ 3 w 143"/>
                  <a:gd name="T7" fmla="*/ 0 h 109"/>
                </a:gdLst>
                <a:ahLst/>
                <a:cxnLst>
                  <a:cxn ang="0">
                    <a:pos x="T0" y="T1"/>
                  </a:cxn>
                  <a:cxn ang="0">
                    <a:pos x="T2" y="T3"/>
                  </a:cxn>
                  <a:cxn ang="0">
                    <a:pos x="T4" y="T5"/>
                  </a:cxn>
                  <a:cxn ang="0">
                    <a:pos x="T6" y="T7"/>
                  </a:cxn>
                </a:cxnLst>
                <a:rect l="0" t="0" r="r" b="b"/>
                <a:pathLst>
                  <a:path w="143" h="109">
                    <a:moveTo>
                      <a:pt x="0" y="4"/>
                    </a:moveTo>
                    <a:lnTo>
                      <a:pt x="140" y="109"/>
                    </a:lnTo>
                    <a:lnTo>
                      <a:pt x="143" y="105"/>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49" name="Freeform 1231"/>
              <p:cNvSpPr>
                <a:spLocks/>
              </p:cNvSpPr>
              <p:nvPr/>
            </p:nvSpPr>
            <p:spPr bwMode="auto">
              <a:xfrm>
                <a:off x="4297555" y="625431"/>
                <a:ext cx="143259" cy="122333"/>
              </a:xfrm>
              <a:custGeom>
                <a:avLst/>
                <a:gdLst>
                  <a:gd name="T0" fmla="*/ 0 w 89"/>
                  <a:gd name="T1" fmla="*/ 4 h 76"/>
                  <a:gd name="T2" fmla="*/ 86 w 89"/>
                  <a:gd name="T3" fmla="*/ 76 h 76"/>
                  <a:gd name="T4" fmla="*/ 89 w 89"/>
                  <a:gd name="T5" fmla="*/ 72 h 76"/>
                  <a:gd name="T6" fmla="*/ 4 w 89"/>
                  <a:gd name="T7" fmla="*/ 0 h 76"/>
                  <a:gd name="T8" fmla="*/ 0 w 89"/>
                  <a:gd name="T9" fmla="*/ 4 h 76"/>
                </a:gdLst>
                <a:ahLst/>
                <a:cxnLst>
                  <a:cxn ang="0">
                    <a:pos x="T0" y="T1"/>
                  </a:cxn>
                  <a:cxn ang="0">
                    <a:pos x="T2" y="T3"/>
                  </a:cxn>
                  <a:cxn ang="0">
                    <a:pos x="T4" y="T5"/>
                  </a:cxn>
                  <a:cxn ang="0">
                    <a:pos x="T6" y="T7"/>
                  </a:cxn>
                  <a:cxn ang="0">
                    <a:pos x="T8" y="T9"/>
                  </a:cxn>
                </a:cxnLst>
                <a:rect l="0" t="0" r="r" b="b"/>
                <a:pathLst>
                  <a:path w="89" h="76">
                    <a:moveTo>
                      <a:pt x="0" y="4"/>
                    </a:moveTo>
                    <a:lnTo>
                      <a:pt x="86" y="76"/>
                    </a:lnTo>
                    <a:lnTo>
                      <a:pt x="89" y="72"/>
                    </a:lnTo>
                    <a:lnTo>
                      <a:pt x="4" y="0"/>
                    </a:lnTo>
                    <a:lnTo>
                      <a:pt x="0" y="4"/>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50" name="Freeform 1232"/>
              <p:cNvSpPr>
                <a:spLocks/>
              </p:cNvSpPr>
              <p:nvPr/>
            </p:nvSpPr>
            <p:spPr bwMode="auto">
              <a:xfrm>
                <a:off x="4297555" y="625431"/>
                <a:ext cx="143259" cy="122333"/>
              </a:xfrm>
              <a:custGeom>
                <a:avLst/>
                <a:gdLst>
                  <a:gd name="T0" fmla="*/ 0 w 89"/>
                  <a:gd name="T1" fmla="*/ 4 h 76"/>
                  <a:gd name="T2" fmla="*/ 86 w 89"/>
                  <a:gd name="T3" fmla="*/ 76 h 76"/>
                  <a:gd name="T4" fmla="*/ 89 w 89"/>
                  <a:gd name="T5" fmla="*/ 72 h 76"/>
                  <a:gd name="T6" fmla="*/ 4 w 89"/>
                  <a:gd name="T7" fmla="*/ 0 h 76"/>
                </a:gdLst>
                <a:ahLst/>
                <a:cxnLst>
                  <a:cxn ang="0">
                    <a:pos x="T0" y="T1"/>
                  </a:cxn>
                  <a:cxn ang="0">
                    <a:pos x="T2" y="T3"/>
                  </a:cxn>
                  <a:cxn ang="0">
                    <a:pos x="T4" y="T5"/>
                  </a:cxn>
                  <a:cxn ang="0">
                    <a:pos x="T6" y="T7"/>
                  </a:cxn>
                </a:cxnLst>
                <a:rect l="0" t="0" r="r" b="b"/>
                <a:pathLst>
                  <a:path w="89" h="76">
                    <a:moveTo>
                      <a:pt x="0" y="4"/>
                    </a:moveTo>
                    <a:lnTo>
                      <a:pt x="86" y="76"/>
                    </a:lnTo>
                    <a:lnTo>
                      <a:pt x="89" y="7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51" name="Rectangle 1233"/>
              <p:cNvSpPr>
                <a:spLocks noChangeArrowheads="1"/>
              </p:cNvSpPr>
              <p:nvPr/>
            </p:nvSpPr>
            <p:spPr bwMode="auto">
              <a:xfrm>
                <a:off x="4432766" y="702694"/>
                <a:ext cx="9658" cy="40241"/>
              </a:xfrm>
              <a:prstGeom prst="rect">
                <a:avLst/>
              </a:prstGeom>
              <a:solidFill>
                <a:srgbClr val="5858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52" name="Freeform 1234"/>
              <p:cNvSpPr>
                <a:spLocks/>
              </p:cNvSpPr>
              <p:nvPr/>
            </p:nvSpPr>
            <p:spPr bwMode="auto">
              <a:xfrm>
                <a:off x="4432766" y="702694"/>
                <a:ext cx="9658" cy="40241"/>
              </a:xfrm>
              <a:custGeom>
                <a:avLst/>
                <a:gdLst>
                  <a:gd name="T0" fmla="*/ 0 w 6"/>
                  <a:gd name="T1" fmla="*/ 0 h 25"/>
                  <a:gd name="T2" fmla="*/ 0 w 6"/>
                  <a:gd name="T3" fmla="*/ 25 h 25"/>
                  <a:gd name="T4" fmla="*/ 6 w 6"/>
                  <a:gd name="T5" fmla="*/ 25 h 25"/>
                  <a:gd name="T6" fmla="*/ 6 w 6"/>
                  <a:gd name="T7" fmla="*/ 0 h 25"/>
                </a:gdLst>
                <a:ahLst/>
                <a:cxnLst>
                  <a:cxn ang="0">
                    <a:pos x="T0" y="T1"/>
                  </a:cxn>
                  <a:cxn ang="0">
                    <a:pos x="T2" y="T3"/>
                  </a:cxn>
                  <a:cxn ang="0">
                    <a:pos x="T4" y="T5"/>
                  </a:cxn>
                  <a:cxn ang="0">
                    <a:pos x="T6" y="T7"/>
                  </a:cxn>
                </a:cxnLst>
                <a:rect l="0" t="0" r="r" b="b"/>
                <a:pathLst>
                  <a:path w="6" h="25">
                    <a:moveTo>
                      <a:pt x="0" y="0"/>
                    </a:moveTo>
                    <a:lnTo>
                      <a:pt x="0" y="25"/>
                    </a:lnTo>
                    <a:lnTo>
                      <a:pt x="6" y="25"/>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53" name="Freeform 1235"/>
              <p:cNvSpPr>
                <a:spLocks/>
              </p:cNvSpPr>
              <p:nvPr/>
            </p:nvSpPr>
            <p:spPr bwMode="auto">
              <a:xfrm>
                <a:off x="4432766" y="709133"/>
                <a:ext cx="106237" cy="196377"/>
              </a:xfrm>
              <a:custGeom>
                <a:avLst/>
                <a:gdLst>
                  <a:gd name="T0" fmla="*/ 0 w 66"/>
                  <a:gd name="T1" fmla="*/ 2 h 122"/>
                  <a:gd name="T2" fmla="*/ 60 w 66"/>
                  <a:gd name="T3" fmla="*/ 122 h 122"/>
                  <a:gd name="T4" fmla="*/ 66 w 66"/>
                  <a:gd name="T5" fmla="*/ 119 h 122"/>
                  <a:gd name="T6" fmla="*/ 6 w 66"/>
                  <a:gd name="T7" fmla="*/ 0 h 122"/>
                  <a:gd name="T8" fmla="*/ 0 w 66"/>
                  <a:gd name="T9" fmla="*/ 2 h 122"/>
                </a:gdLst>
                <a:ahLst/>
                <a:cxnLst>
                  <a:cxn ang="0">
                    <a:pos x="T0" y="T1"/>
                  </a:cxn>
                  <a:cxn ang="0">
                    <a:pos x="T2" y="T3"/>
                  </a:cxn>
                  <a:cxn ang="0">
                    <a:pos x="T4" y="T5"/>
                  </a:cxn>
                  <a:cxn ang="0">
                    <a:pos x="T6" y="T7"/>
                  </a:cxn>
                  <a:cxn ang="0">
                    <a:pos x="T8" y="T9"/>
                  </a:cxn>
                </a:cxnLst>
                <a:rect l="0" t="0" r="r" b="b"/>
                <a:pathLst>
                  <a:path w="66" h="122">
                    <a:moveTo>
                      <a:pt x="0" y="2"/>
                    </a:moveTo>
                    <a:lnTo>
                      <a:pt x="60" y="122"/>
                    </a:lnTo>
                    <a:lnTo>
                      <a:pt x="66" y="119"/>
                    </a:lnTo>
                    <a:lnTo>
                      <a:pt x="6" y="0"/>
                    </a:lnTo>
                    <a:lnTo>
                      <a:pt x="0" y="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54" name="Freeform 1236"/>
              <p:cNvSpPr>
                <a:spLocks/>
              </p:cNvSpPr>
              <p:nvPr/>
            </p:nvSpPr>
            <p:spPr bwMode="auto">
              <a:xfrm>
                <a:off x="4432766" y="709133"/>
                <a:ext cx="106237" cy="196377"/>
              </a:xfrm>
              <a:custGeom>
                <a:avLst/>
                <a:gdLst>
                  <a:gd name="T0" fmla="*/ 0 w 66"/>
                  <a:gd name="T1" fmla="*/ 2 h 122"/>
                  <a:gd name="T2" fmla="*/ 60 w 66"/>
                  <a:gd name="T3" fmla="*/ 122 h 122"/>
                  <a:gd name="T4" fmla="*/ 66 w 66"/>
                  <a:gd name="T5" fmla="*/ 119 h 122"/>
                  <a:gd name="T6" fmla="*/ 6 w 66"/>
                  <a:gd name="T7" fmla="*/ 0 h 122"/>
                </a:gdLst>
                <a:ahLst/>
                <a:cxnLst>
                  <a:cxn ang="0">
                    <a:pos x="T0" y="T1"/>
                  </a:cxn>
                  <a:cxn ang="0">
                    <a:pos x="T2" y="T3"/>
                  </a:cxn>
                  <a:cxn ang="0">
                    <a:pos x="T4" y="T5"/>
                  </a:cxn>
                  <a:cxn ang="0">
                    <a:pos x="T6" y="T7"/>
                  </a:cxn>
                </a:cxnLst>
                <a:rect l="0" t="0" r="r" b="b"/>
                <a:pathLst>
                  <a:path w="66" h="122">
                    <a:moveTo>
                      <a:pt x="0" y="2"/>
                    </a:moveTo>
                    <a:lnTo>
                      <a:pt x="60" y="122"/>
                    </a:lnTo>
                    <a:lnTo>
                      <a:pt x="66" y="119"/>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55" name="Freeform 1237"/>
              <p:cNvSpPr>
                <a:spLocks/>
              </p:cNvSpPr>
              <p:nvPr/>
            </p:nvSpPr>
            <p:spPr bwMode="auto">
              <a:xfrm>
                <a:off x="4413450" y="897462"/>
                <a:ext cx="120724" cy="38632"/>
              </a:xfrm>
              <a:custGeom>
                <a:avLst/>
                <a:gdLst>
                  <a:gd name="T0" fmla="*/ 74 w 75"/>
                  <a:gd name="T1" fmla="*/ 0 h 24"/>
                  <a:gd name="T2" fmla="*/ 0 w 75"/>
                  <a:gd name="T3" fmla="*/ 19 h 24"/>
                  <a:gd name="T4" fmla="*/ 2 w 75"/>
                  <a:gd name="T5" fmla="*/ 24 h 24"/>
                  <a:gd name="T6" fmla="*/ 75 w 75"/>
                  <a:gd name="T7" fmla="*/ 5 h 24"/>
                  <a:gd name="T8" fmla="*/ 74 w 75"/>
                  <a:gd name="T9" fmla="*/ 0 h 24"/>
                </a:gdLst>
                <a:ahLst/>
                <a:cxnLst>
                  <a:cxn ang="0">
                    <a:pos x="T0" y="T1"/>
                  </a:cxn>
                  <a:cxn ang="0">
                    <a:pos x="T2" y="T3"/>
                  </a:cxn>
                  <a:cxn ang="0">
                    <a:pos x="T4" y="T5"/>
                  </a:cxn>
                  <a:cxn ang="0">
                    <a:pos x="T6" y="T7"/>
                  </a:cxn>
                  <a:cxn ang="0">
                    <a:pos x="T8" y="T9"/>
                  </a:cxn>
                </a:cxnLst>
                <a:rect l="0" t="0" r="r" b="b"/>
                <a:pathLst>
                  <a:path w="75" h="24">
                    <a:moveTo>
                      <a:pt x="74" y="0"/>
                    </a:moveTo>
                    <a:lnTo>
                      <a:pt x="0" y="19"/>
                    </a:lnTo>
                    <a:lnTo>
                      <a:pt x="2" y="24"/>
                    </a:lnTo>
                    <a:lnTo>
                      <a:pt x="75" y="5"/>
                    </a:lnTo>
                    <a:lnTo>
                      <a:pt x="74"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56" name="Freeform 1238"/>
              <p:cNvSpPr>
                <a:spLocks/>
              </p:cNvSpPr>
              <p:nvPr/>
            </p:nvSpPr>
            <p:spPr bwMode="auto">
              <a:xfrm>
                <a:off x="4413450" y="897462"/>
                <a:ext cx="120724" cy="38632"/>
              </a:xfrm>
              <a:custGeom>
                <a:avLst/>
                <a:gdLst>
                  <a:gd name="T0" fmla="*/ 74 w 75"/>
                  <a:gd name="T1" fmla="*/ 0 h 24"/>
                  <a:gd name="T2" fmla="*/ 0 w 75"/>
                  <a:gd name="T3" fmla="*/ 19 h 24"/>
                  <a:gd name="T4" fmla="*/ 2 w 75"/>
                  <a:gd name="T5" fmla="*/ 24 h 24"/>
                  <a:gd name="T6" fmla="*/ 75 w 75"/>
                  <a:gd name="T7" fmla="*/ 5 h 24"/>
                </a:gdLst>
                <a:ahLst/>
                <a:cxnLst>
                  <a:cxn ang="0">
                    <a:pos x="T0" y="T1"/>
                  </a:cxn>
                  <a:cxn ang="0">
                    <a:pos x="T2" y="T3"/>
                  </a:cxn>
                  <a:cxn ang="0">
                    <a:pos x="T4" y="T5"/>
                  </a:cxn>
                  <a:cxn ang="0">
                    <a:pos x="T6" y="T7"/>
                  </a:cxn>
                </a:cxnLst>
                <a:rect l="0" t="0" r="r" b="b"/>
                <a:pathLst>
                  <a:path w="75" h="24">
                    <a:moveTo>
                      <a:pt x="74" y="0"/>
                    </a:moveTo>
                    <a:lnTo>
                      <a:pt x="0" y="19"/>
                    </a:lnTo>
                    <a:lnTo>
                      <a:pt x="2" y="24"/>
                    </a:lnTo>
                    <a:lnTo>
                      <a:pt x="75"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57" name="Freeform 1239"/>
              <p:cNvSpPr>
                <a:spLocks/>
              </p:cNvSpPr>
              <p:nvPr/>
            </p:nvSpPr>
            <p:spPr bwMode="auto">
              <a:xfrm>
                <a:off x="4410231" y="876536"/>
                <a:ext cx="9658" cy="54728"/>
              </a:xfrm>
              <a:custGeom>
                <a:avLst/>
                <a:gdLst>
                  <a:gd name="T0" fmla="*/ 5 w 6"/>
                  <a:gd name="T1" fmla="*/ 34 h 34"/>
                  <a:gd name="T2" fmla="*/ 6 w 6"/>
                  <a:gd name="T3" fmla="*/ 0 h 34"/>
                  <a:gd name="T4" fmla="*/ 1 w 6"/>
                  <a:gd name="T5" fmla="*/ 0 h 34"/>
                  <a:gd name="T6" fmla="*/ 0 w 6"/>
                  <a:gd name="T7" fmla="*/ 34 h 34"/>
                  <a:gd name="T8" fmla="*/ 5 w 6"/>
                  <a:gd name="T9" fmla="*/ 34 h 34"/>
                </a:gdLst>
                <a:ahLst/>
                <a:cxnLst>
                  <a:cxn ang="0">
                    <a:pos x="T0" y="T1"/>
                  </a:cxn>
                  <a:cxn ang="0">
                    <a:pos x="T2" y="T3"/>
                  </a:cxn>
                  <a:cxn ang="0">
                    <a:pos x="T4" y="T5"/>
                  </a:cxn>
                  <a:cxn ang="0">
                    <a:pos x="T6" y="T7"/>
                  </a:cxn>
                  <a:cxn ang="0">
                    <a:pos x="T8" y="T9"/>
                  </a:cxn>
                </a:cxnLst>
                <a:rect l="0" t="0" r="r" b="b"/>
                <a:pathLst>
                  <a:path w="6" h="34">
                    <a:moveTo>
                      <a:pt x="5" y="34"/>
                    </a:moveTo>
                    <a:lnTo>
                      <a:pt x="6" y="0"/>
                    </a:lnTo>
                    <a:lnTo>
                      <a:pt x="1" y="0"/>
                    </a:lnTo>
                    <a:lnTo>
                      <a:pt x="0" y="34"/>
                    </a:lnTo>
                    <a:lnTo>
                      <a:pt x="5" y="34"/>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58" name="Freeform 1240"/>
              <p:cNvSpPr>
                <a:spLocks/>
              </p:cNvSpPr>
              <p:nvPr/>
            </p:nvSpPr>
            <p:spPr bwMode="auto">
              <a:xfrm>
                <a:off x="4410231" y="876536"/>
                <a:ext cx="9658" cy="54728"/>
              </a:xfrm>
              <a:custGeom>
                <a:avLst/>
                <a:gdLst>
                  <a:gd name="T0" fmla="*/ 5 w 6"/>
                  <a:gd name="T1" fmla="*/ 34 h 34"/>
                  <a:gd name="T2" fmla="*/ 6 w 6"/>
                  <a:gd name="T3" fmla="*/ 0 h 34"/>
                  <a:gd name="T4" fmla="*/ 1 w 6"/>
                  <a:gd name="T5" fmla="*/ 0 h 34"/>
                  <a:gd name="T6" fmla="*/ 0 w 6"/>
                  <a:gd name="T7" fmla="*/ 34 h 34"/>
                </a:gdLst>
                <a:ahLst/>
                <a:cxnLst>
                  <a:cxn ang="0">
                    <a:pos x="T0" y="T1"/>
                  </a:cxn>
                  <a:cxn ang="0">
                    <a:pos x="T2" y="T3"/>
                  </a:cxn>
                  <a:cxn ang="0">
                    <a:pos x="T4" y="T5"/>
                  </a:cxn>
                  <a:cxn ang="0">
                    <a:pos x="T6" y="T7"/>
                  </a:cxn>
                </a:cxnLst>
                <a:rect l="0" t="0" r="r" b="b"/>
                <a:pathLst>
                  <a:path w="6" h="34">
                    <a:moveTo>
                      <a:pt x="5" y="34"/>
                    </a:moveTo>
                    <a:lnTo>
                      <a:pt x="6" y="0"/>
                    </a:lnTo>
                    <a:lnTo>
                      <a:pt x="1" y="0"/>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59" name="Freeform 1241"/>
              <p:cNvSpPr>
                <a:spLocks/>
              </p:cNvSpPr>
              <p:nvPr/>
            </p:nvSpPr>
            <p:spPr bwMode="auto">
              <a:xfrm>
                <a:off x="4181660" y="615773"/>
                <a:ext cx="120724" cy="48290"/>
              </a:xfrm>
              <a:custGeom>
                <a:avLst/>
                <a:gdLst>
                  <a:gd name="T0" fmla="*/ 72 w 75"/>
                  <a:gd name="T1" fmla="*/ 0 h 30"/>
                  <a:gd name="T2" fmla="*/ 0 w 75"/>
                  <a:gd name="T3" fmla="*/ 20 h 30"/>
                  <a:gd name="T4" fmla="*/ 3 w 75"/>
                  <a:gd name="T5" fmla="*/ 30 h 30"/>
                  <a:gd name="T6" fmla="*/ 75 w 75"/>
                  <a:gd name="T7" fmla="*/ 11 h 30"/>
                  <a:gd name="T8" fmla="*/ 72 w 75"/>
                  <a:gd name="T9" fmla="*/ 0 h 30"/>
                </a:gdLst>
                <a:ahLst/>
                <a:cxnLst>
                  <a:cxn ang="0">
                    <a:pos x="T0" y="T1"/>
                  </a:cxn>
                  <a:cxn ang="0">
                    <a:pos x="T2" y="T3"/>
                  </a:cxn>
                  <a:cxn ang="0">
                    <a:pos x="T4" y="T5"/>
                  </a:cxn>
                  <a:cxn ang="0">
                    <a:pos x="T6" y="T7"/>
                  </a:cxn>
                  <a:cxn ang="0">
                    <a:pos x="T8" y="T9"/>
                  </a:cxn>
                </a:cxnLst>
                <a:rect l="0" t="0" r="r" b="b"/>
                <a:pathLst>
                  <a:path w="75" h="30">
                    <a:moveTo>
                      <a:pt x="72" y="0"/>
                    </a:moveTo>
                    <a:lnTo>
                      <a:pt x="0" y="20"/>
                    </a:lnTo>
                    <a:lnTo>
                      <a:pt x="3" y="30"/>
                    </a:lnTo>
                    <a:lnTo>
                      <a:pt x="75" y="11"/>
                    </a:lnTo>
                    <a:lnTo>
                      <a:pt x="72"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60" name="Freeform 1242"/>
              <p:cNvSpPr>
                <a:spLocks/>
              </p:cNvSpPr>
              <p:nvPr/>
            </p:nvSpPr>
            <p:spPr bwMode="auto">
              <a:xfrm>
                <a:off x="4181660" y="615773"/>
                <a:ext cx="120724" cy="48290"/>
              </a:xfrm>
              <a:custGeom>
                <a:avLst/>
                <a:gdLst>
                  <a:gd name="T0" fmla="*/ 72 w 75"/>
                  <a:gd name="T1" fmla="*/ 0 h 30"/>
                  <a:gd name="T2" fmla="*/ 0 w 75"/>
                  <a:gd name="T3" fmla="*/ 20 h 30"/>
                  <a:gd name="T4" fmla="*/ 3 w 75"/>
                  <a:gd name="T5" fmla="*/ 30 h 30"/>
                  <a:gd name="T6" fmla="*/ 75 w 75"/>
                  <a:gd name="T7" fmla="*/ 11 h 30"/>
                </a:gdLst>
                <a:ahLst/>
                <a:cxnLst>
                  <a:cxn ang="0">
                    <a:pos x="T0" y="T1"/>
                  </a:cxn>
                  <a:cxn ang="0">
                    <a:pos x="T2" y="T3"/>
                  </a:cxn>
                  <a:cxn ang="0">
                    <a:pos x="T4" y="T5"/>
                  </a:cxn>
                  <a:cxn ang="0">
                    <a:pos x="T6" y="T7"/>
                  </a:cxn>
                </a:cxnLst>
                <a:rect l="0" t="0" r="r" b="b"/>
                <a:pathLst>
                  <a:path w="75" h="30">
                    <a:moveTo>
                      <a:pt x="72" y="0"/>
                    </a:moveTo>
                    <a:lnTo>
                      <a:pt x="0" y="20"/>
                    </a:lnTo>
                    <a:lnTo>
                      <a:pt x="3" y="30"/>
                    </a:lnTo>
                    <a:lnTo>
                      <a:pt x="75"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grpSp>
        <p:grpSp>
          <p:nvGrpSpPr>
            <p:cNvPr id="35" name="组合 99"/>
            <p:cNvGrpSpPr/>
            <p:nvPr/>
          </p:nvGrpSpPr>
          <p:grpSpPr>
            <a:xfrm rot="2440203">
              <a:off x="10230992" y="2071103"/>
              <a:ext cx="1143038" cy="601599"/>
              <a:chOff x="7515248" y="5193621"/>
              <a:chExt cx="1468001" cy="772632"/>
            </a:xfrm>
          </p:grpSpPr>
          <p:sp>
            <p:nvSpPr>
              <p:cNvPr id="36" name="Freeform 95"/>
              <p:cNvSpPr>
                <a:spLocks/>
              </p:cNvSpPr>
              <p:nvPr/>
            </p:nvSpPr>
            <p:spPr bwMode="auto">
              <a:xfrm>
                <a:off x="7759915" y="5547744"/>
                <a:ext cx="518308" cy="400803"/>
              </a:xfrm>
              <a:custGeom>
                <a:avLst/>
                <a:gdLst>
                  <a:gd name="T0" fmla="*/ 0 w 237"/>
                  <a:gd name="T1" fmla="*/ 23 h 183"/>
                  <a:gd name="T2" fmla="*/ 90 w 237"/>
                  <a:gd name="T3" fmla="*/ 32 h 183"/>
                  <a:gd name="T4" fmla="*/ 226 w 237"/>
                  <a:gd name="T5" fmla="*/ 0 h 183"/>
                  <a:gd name="T6" fmla="*/ 234 w 237"/>
                  <a:gd name="T7" fmla="*/ 148 h 183"/>
                  <a:gd name="T8" fmla="*/ 205 w 237"/>
                  <a:gd name="T9" fmla="*/ 175 h 183"/>
                  <a:gd name="T10" fmla="*/ 108 w 237"/>
                  <a:gd name="T11" fmla="*/ 181 h 183"/>
                  <a:gd name="T12" fmla="*/ 22 w 237"/>
                  <a:gd name="T13" fmla="*/ 130 h 183"/>
                  <a:gd name="T14" fmla="*/ 20 w 237"/>
                  <a:gd name="T15" fmla="*/ 24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183">
                    <a:moveTo>
                      <a:pt x="0" y="23"/>
                    </a:moveTo>
                    <a:cubicBezTo>
                      <a:pt x="30" y="24"/>
                      <a:pt x="57" y="35"/>
                      <a:pt x="90" y="32"/>
                    </a:cubicBezTo>
                    <a:cubicBezTo>
                      <a:pt x="131" y="27"/>
                      <a:pt x="188" y="17"/>
                      <a:pt x="226" y="0"/>
                    </a:cubicBezTo>
                    <a:cubicBezTo>
                      <a:pt x="228" y="49"/>
                      <a:pt x="237" y="98"/>
                      <a:pt x="234" y="148"/>
                    </a:cubicBezTo>
                    <a:cubicBezTo>
                      <a:pt x="233" y="167"/>
                      <a:pt x="235" y="167"/>
                      <a:pt x="205" y="175"/>
                    </a:cubicBezTo>
                    <a:cubicBezTo>
                      <a:pt x="174" y="183"/>
                      <a:pt x="139" y="182"/>
                      <a:pt x="108" y="181"/>
                    </a:cubicBezTo>
                    <a:cubicBezTo>
                      <a:pt x="59" y="179"/>
                      <a:pt x="11" y="175"/>
                      <a:pt x="22" y="130"/>
                    </a:cubicBezTo>
                    <a:cubicBezTo>
                      <a:pt x="31" y="92"/>
                      <a:pt x="31" y="60"/>
                      <a:pt x="20" y="24"/>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 name="Freeform 96"/>
              <p:cNvSpPr>
                <a:spLocks/>
              </p:cNvSpPr>
              <p:nvPr/>
            </p:nvSpPr>
            <p:spPr bwMode="auto">
              <a:xfrm>
                <a:off x="7864542" y="5794021"/>
                <a:ext cx="4829" cy="1610"/>
              </a:xfrm>
              <a:custGeom>
                <a:avLst/>
                <a:gdLst>
                  <a:gd name="T0" fmla="*/ 3 w 3"/>
                  <a:gd name="T1" fmla="*/ 1 h 1"/>
                  <a:gd name="T2" fmla="*/ 3 w 3"/>
                  <a:gd name="T3" fmla="*/ 1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1"/>
                    </a:lnTo>
                    <a:lnTo>
                      <a:pt x="0" y="0"/>
                    </a:lnTo>
                    <a:lnTo>
                      <a:pt x="3" y="1"/>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 name="Freeform 97"/>
              <p:cNvSpPr>
                <a:spLocks/>
              </p:cNvSpPr>
              <p:nvPr/>
            </p:nvSpPr>
            <p:spPr bwMode="auto">
              <a:xfrm>
                <a:off x="7850055" y="5782753"/>
                <a:ext cx="20925" cy="6439"/>
              </a:xfrm>
              <a:custGeom>
                <a:avLst/>
                <a:gdLst>
                  <a:gd name="T0" fmla="*/ 2 w 10"/>
                  <a:gd name="T1" fmla="*/ 0 h 3"/>
                  <a:gd name="T2" fmla="*/ 1 w 10"/>
                  <a:gd name="T3" fmla="*/ 0 h 3"/>
                  <a:gd name="T4" fmla="*/ 8 w 10"/>
                  <a:gd name="T5" fmla="*/ 3 h 3"/>
                  <a:gd name="T6" fmla="*/ 2 w 10"/>
                  <a:gd name="T7" fmla="*/ 0 h 3"/>
                </a:gdLst>
                <a:ahLst/>
                <a:cxnLst>
                  <a:cxn ang="0">
                    <a:pos x="T0" y="T1"/>
                  </a:cxn>
                  <a:cxn ang="0">
                    <a:pos x="T2" y="T3"/>
                  </a:cxn>
                  <a:cxn ang="0">
                    <a:pos x="T4" y="T5"/>
                  </a:cxn>
                  <a:cxn ang="0">
                    <a:pos x="T6" y="T7"/>
                  </a:cxn>
                </a:cxnLst>
                <a:rect l="0" t="0" r="r" b="b"/>
                <a:pathLst>
                  <a:path w="10" h="3">
                    <a:moveTo>
                      <a:pt x="2" y="0"/>
                    </a:moveTo>
                    <a:cubicBezTo>
                      <a:pt x="1" y="0"/>
                      <a:pt x="1" y="0"/>
                      <a:pt x="1" y="0"/>
                    </a:cubicBezTo>
                    <a:cubicBezTo>
                      <a:pt x="8" y="3"/>
                      <a:pt x="8" y="3"/>
                      <a:pt x="8" y="3"/>
                    </a:cubicBezTo>
                    <a:cubicBezTo>
                      <a:pt x="10" y="0"/>
                      <a:pt x="0" y="2"/>
                      <a:pt x="2"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 name="Freeform 98"/>
              <p:cNvSpPr>
                <a:spLocks/>
              </p:cNvSpPr>
              <p:nvPr/>
            </p:nvSpPr>
            <p:spPr bwMode="auto">
              <a:xfrm>
                <a:off x="7846836" y="5773095"/>
                <a:ext cx="9658" cy="6439"/>
              </a:xfrm>
              <a:custGeom>
                <a:avLst/>
                <a:gdLst>
                  <a:gd name="T0" fmla="*/ 3 w 4"/>
                  <a:gd name="T1" fmla="*/ 2 h 3"/>
                  <a:gd name="T2" fmla="*/ 0 w 4"/>
                  <a:gd name="T3" fmla="*/ 0 h 3"/>
                  <a:gd name="T4" fmla="*/ 3 w 4"/>
                  <a:gd name="T5" fmla="*/ 2 h 3"/>
                </a:gdLst>
                <a:ahLst/>
                <a:cxnLst>
                  <a:cxn ang="0">
                    <a:pos x="T0" y="T1"/>
                  </a:cxn>
                  <a:cxn ang="0">
                    <a:pos x="T2" y="T3"/>
                  </a:cxn>
                  <a:cxn ang="0">
                    <a:pos x="T4" y="T5"/>
                  </a:cxn>
                </a:cxnLst>
                <a:rect l="0" t="0" r="r" b="b"/>
                <a:pathLst>
                  <a:path w="4" h="3">
                    <a:moveTo>
                      <a:pt x="3" y="2"/>
                    </a:moveTo>
                    <a:cubicBezTo>
                      <a:pt x="4" y="0"/>
                      <a:pt x="1" y="0"/>
                      <a:pt x="0" y="0"/>
                    </a:cubicBezTo>
                    <a:cubicBezTo>
                      <a:pt x="2" y="0"/>
                      <a:pt x="0" y="3"/>
                      <a:pt x="3"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 name="Freeform 99"/>
              <p:cNvSpPr>
                <a:spLocks/>
              </p:cNvSpPr>
              <p:nvPr/>
            </p:nvSpPr>
            <p:spPr bwMode="auto">
              <a:xfrm>
                <a:off x="7911222" y="5539696"/>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 name="Freeform 100"/>
              <p:cNvSpPr>
                <a:spLocks/>
              </p:cNvSpPr>
              <p:nvPr/>
            </p:nvSpPr>
            <p:spPr bwMode="auto">
              <a:xfrm>
                <a:off x="7764744" y="5322393"/>
                <a:ext cx="872431" cy="643860"/>
              </a:xfrm>
              <a:custGeom>
                <a:avLst/>
                <a:gdLst>
                  <a:gd name="T0" fmla="*/ 82 w 399"/>
                  <a:gd name="T1" fmla="*/ 84 h 294"/>
                  <a:gd name="T2" fmla="*/ 22 w 399"/>
                  <a:gd name="T3" fmla="*/ 106 h 294"/>
                  <a:gd name="T4" fmla="*/ 3 w 399"/>
                  <a:gd name="T5" fmla="*/ 112 h 294"/>
                  <a:gd name="T6" fmla="*/ 2 w 399"/>
                  <a:gd name="T7" fmla="*/ 115 h 294"/>
                  <a:gd name="T8" fmla="*/ 5 w 399"/>
                  <a:gd name="T9" fmla="*/ 110 h 294"/>
                  <a:gd name="T10" fmla="*/ 5 w 399"/>
                  <a:gd name="T11" fmla="*/ 111 h 294"/>
                  <a:gd name="T12" fmla="*/ 9 w 399"/>
                  <a:gd name="T13" fmla="*/ 122 h 294"/>
                  <a:gd name="T14" fmla="*/ 22 w 399"/>
                  <a:gd name="T15" fmla="*/ 161 h 294"/>
                  <a:gd name="T16" fmla="*/ 37 w 399"/>
                  <a:gd name="T17" fmla="*/ 190 h 294"/>
                  <a:gd name="T18" fmla="*/ 37 w 399"/>
                  <a:gd name="T19" fmla="*/ 186 h 294"/>
                  <a:gd name="T20" fmla="*/ 24 w 399"/>
                  <a:gd name="T21" fmla="*/ 153 h 294"/>
                  <a:gd name="T22" fmla="*/ 10 w 399"/>
                  <a:gd name="T23" fmla="*/ 109 h 294"/>
                  <a:gd name="T24" fmla="*/ 10 w 399"/>
                  <a:gd name="T25" fmla="*/ 109 h 294"/>
                  <a:gd name="T26" fmla="*/ 4 w 399"/>
                  <a:gd name="T27" fmla="*/ 120 h 294"/>
                  <a:gd name="T28" fmla="*/ 12 w 399"/>
                  <a:gd name="T29" fmla="*/ 117 h 294"/>
                  <a:gd name="T30" fmla="*/ 67 w 399"/>
                  <a:gd name="T31" fmla="*/ 99 h 294"/>
                  <a:gd name="T32" fmla="*/ 181 w 399"/>
                  <a:gd name="T33" fmla="*/ 63 h 294"/>
                  <a:gd name="T34" fmla="*/ 311 w 399"/>
                  <a:gd name="T35" fmla="*/ 21 h 294"/>
                  <a:gd name="T36" fmla="*/ 351 w 399"/>
                  <a:gd name="T37" fmla="*/ 7 h 294"/>
                  <a:gd name="T38" fmla="*/ 354 w 399"/>
                  <a:gd name="T39" fmla="*/ 6 h 294"/>
                  <a:gd name="T40" fmla="*/ 348 w 399"/>
                  <a:gd name="T41" fmla="*/ 3 h 294"/>
                  <a:gd name="T42" fmla="*/ 349 w 399"/>
                  <a:gd name="T43" fmla="*/ 4 h 294"/>
                  <a:gd name="T44" fmla="*/ 388 w 399"/>
                  <a:gd name="T45" fmla="*/ 117 h 294"/>
                  <a:gd name="T46" fmla="*/ 309 w 399"/>
                  <a:gd name="T47" fmla="*/ 232 h 294"/>
                  <a:gd name="T48" fmla="*/ 94 w 399"/>
                  <a:gd name="T49" fmla="*/ 273 h 294"/>
                  <a:gd name="T50" fmla="*/ 50 w 399"/>
                  <a:gd name="T51" fmla="*/ 241 h 294"/>
                  <a:gd name="T52" fmla="*/ 41 w 399"/>
                  <a:gd name="T53" fmla="*/ 239 h 294"/>
                  <a:gd name="T54" fmla="*/ 40 w 399"/>
                  <a:gd name="T55" fmla="*/ 223 h 294"/>
                  <a:gd name="T56" fmla="*/ 31 w 399"/>
                  <a:gd name="T57" fmla="*/ 222 h 294"/>
                  <a:gd name="T58" fmla="*/ 30 w 399"/>
                  <a:gd name="T59" fmla="*/ 235 h 294"/>
                  <a:gd name="T60" fmla="*/ 34 w 399"/>
                  <a:gd name="T61" fmla="*/ 243 h 294"/>
                  <a:gd name="T62" fmla="*/ 69 w 399"/>
                  <a:gd name="T63" fmla="*/ 266 h 294"/>
                  <a:gd name="T64" fmla="*/ 88 w 399"/>
                  <a:gd name="T65" fmla="*/ 283 h 294"/>
                  <a:gd name="T66" fmla="*/ 130 w 399"/>
                  <a:gd name="T67" fmla="*/ 292 h 294"/>
                  <a:gd name="T68" fmla="*/ 171 w 399"/>
                  <a:gd name="T69" fmla="*/ 288 h 294"/>
                  <a:gd name="T70" fmla="*/ 223 w 399"/>
                  <a:gd name="T71" fmla="*/ 276 h 294"/>
                  <a:gd name="T72" fmla="*/ 296 w 399"/>
                  <a:gd name="T73" fmla="*/ 254 h 294"/>
                  <a:gd name="T74" fmla="*/ 313 w 399"/>
                  <a:gd name="T75" fmla="*/ 239 h 294"/>
                  <a:gd name="T76" fmla="*/ 325 w 399"/>
                  <a:gd name="T77" fmla="*/ 235 h 294"/>
                  <a:gd name="T78" fmla="*/ 394 w 399"/>
                  <a:gd name="T79" fmla="*/ 149 h 294"/>
                  <a:gd name="T80" fmla="*/ 395 w 399"/>
                  <a:gd name="T81" fmla="*/ 143 h 294"/>
                  <a:gd name="T82" fmla="*/ 390 w 399"/>
                  <a:gd name="T83" fmla="*/ 101 h 294"/>
                  <a:gd name="T84" fmla="*/ 356 w 399"/>
                  <a:gd name="T85" fmla="*/ 7 h 294"/>
                  <a:gd name="T86" fmla="*/ 344 w 399"/>
                  <a:gd name="T87" fmla="*/ 3 h 294"/>
                  <a:gd name="T88" fmla="*/ 278 w 399"/>
                  <a:gd name="T89" fmla="*/ 24 h 294"/>
                  <a:gd name="T90" fmla="*/ 234 w 399"/>
                  <a:gd name="T91" fmla="*/ 35 h 294"/>
                  <a:gd name="T92" fmla="*/ 195 w 399"/>
                  <a:gd name="T93" fmla="*/ 51 h 294"/>
                  <a:gd name="T94" fmla="*/ 187 w 399"/>
                  <a:gd name="T95" fmla="*/ 52 h 294"/>
                  <a:gd name="T96" fmla="*/ 135 w 399"/>
                  <a:gd name="T97" fmla="*/ 68 h 294"/>
                  <a:gd name="T98" fmla="*/ 132 w 399"/>
                  <a:gd name="T99" fmla="*/ 67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9" h="294">
                    <a:moveTo>
                      <a:pt x="107" y="77"/>
                    </a:moveTo>
                    <a:cubicBezTo>
                      <a:pt x="107" y="75"/>
                      <a:pt x="107" y="75"/>
                      <a:pt x="107" y="75"/>
                    </a:cubicBezTo>
                    <a:cubicBezTo>
                      <a:pt x="100" y="81"/>
                      <a:pt x="90" y="80"/>
                      <a:pt x="82" y="84"/>
                    </a:cubicBezTo>
                    <a:cubicBezTo>
                      <a:pt x="82" y="83"/>
                      <a:pt x="82" y="83"/>
                      <a:pt x="82" y="83"/>
                    </a:cubicBezTo>
                    <a:cubicBezTo>
                      <a:pt x="61" y="89"/>
                      <a:pt x="42" y="99"/>
                      <a:pt x="21" y="107"/>
                    </a:cubicBezTo>
                    <a:cubicBezTo>
                      <a:pt x="22" y="106"/>
                      <a:pt x="22" y="106"/>
                      <a:pt x="22" y="106"/>
                    </a:cubicBezTo>
                    <a:cubicBezTo>
                      <a:pt x="21" y="107"/>
                      <a:pt x="20" y="108"/>
                      <a:pt x="19" y="108"/>
                    </a:cubicBezTo>
                    <a:cubicBezTo>
                      <a:pt x="19" y="108"/>
                      <a:pt x="19" y="107"/>
                      <a:pt x="20" y="107"/>
                    </a:cubicBezTo>
                    <a:cubicBezTo>
                      <a:pt x="14" y="105"/>
                      <a:pt x="7" y="113"/>
                      <a:pt x="3" y="112"/>
                    </a:cubicBezTo>
                    <a:cubicBezTo>
                      <a:pt x="2" y="112"/>
                      <a:pt x="2" y="114"/>
                      <a:pt x="3" y="115"/>
                    </a:cubicBezTo>
                    <a:cubicBezTo>
                      <a:pt x="3" y="115"/>
                      <a:pt x="3" y="115"/>
                      <a:pt x="3" y="115"/>
                    </a:cubicBezTo>
                    <a:cubicBezTo>
                      <a:pt x="2" y="115"/>
                      <a:pt x="2" y="115"/>
                      <a:pt x="2" y="115"/>
                    </a:cubicBezTo>
                    <a:cubicBezTo>
                      <a:pt x="2" y="115"/>
                      <a:pt x="2" y="115"/>
                      <a:pt x="2" y="115"/>
                    </a:cubicBezTo>
                    <a:cubicBezTo>
                      <a:pt x="0" y="120"/>
                      <a:pt x="5" y="109"/>
                      <a:pt x="5" y="110"/>
                    </a:cubicBezTo>
                    <a:cubicBezTo>
                      <a:pt x="5" y="110"/>
                      <a:pt x="5" y="110"/>
                      <a:pt x="5" y="110"/>
                    </a:cubicBezTo>
                    <a:cubicBezTo>
                      <a:pt x="5" y="110"/>
                      <a:pt x="5" y="110"/>
                      <a:pt x="5" y="110"/>
                    </a:cubicBezTo>
                    <a:cubicBezTo>
                      <a:pt x="5" y="110"/>
                      <a:pt x="5" y="110"/>
                      <a:pt x="5" y="110"/>
                    </a:cubicBezTo>
                    <a:cubicBezTo>
                      <a:pt x="5" y="111"/>
                      <a:pt x="5" y="111"/>
                      <a:pt x="5" y="111"/>
                    </a:cubicBezTo>
                    <a:cubicBezTo>
                      <a:pt x="6" y="112"/>
                      <a:pt x="6" y="112"/>
                      <a:pt x="6" y="112"/>
                    </a:cubicBezTo>
                    <a:cubicBezTo>
                      <a:pt x="7" y="115"/>
                      <a:pt x="7" y="115"/>
                      <a:pt x="7" y="115"/>
                    </a:cubicBezTo>
                    <a:cubicBezTo>
                      <a:pt x="9" y="122"/>
                      <a:pt x="9" y="122"/>
                      <a:pt x="9" y="122"/>
                    </a:cubicBezTo>
                    <a:cubicBezTo>
                      <a:pt x="14" y="134"/>
                      <a:pt x="14" y="134"/>
                      <a:pt x="14" y="134"/>
                    </a:cubicBezTo>
                    <a:cubicBezTo>
                      <a:pt x="17" y="143"/>
                      <a:pt x="21" y="151"/>
                      <a:pt x="25" y="159"/>
                    </a:cubicBezTo>
                    <a:cubicBezTo>
                      <a:pt x="25" y="160"/>
                      <a:pt x="24" y="160"/>
                      <a:pt x="22" y="161"/>
                    </a:cubicBezTo>
                    <a:cubicBezTo>
                      <a:pt x="33" y="173"/>
                      <a:pt x="35" y="189"/>
                      <a:pt x="39" y="204"/>
                    </a:cubicBezTo>
                    <a:cubicBezTo>
                      <a:pt x="40" y="204"/>
                      <a:pt x="40" y="202"/>
                      <a:pt x="42" y="203"/>
                    </a:cubicBezTo>
                    <a:cubicBezTo>
                      <a:pt x="42" y="198"/>
                      <a:pt x="35" y="195"/>
                      <a:pt x="37" y="190"/>
                    </a:cubicBezTo>
                    <a:cubicBezTo>
                      <a:pt x="38" y="190"/>
                      <a:pt x="38" y="190"/>
                      <a:pt x="38" y="190"/>
                    </a:cubicBezTo>
                    <a:cubicBezTo>
                      <a:pt x="38" y="187"/>
                      <a:pt x="35" y="191"/>
                      <a:pt x="35" y="187"/>
                    </a:cubicBezTo>
                    <a:cubicBezTo>
                      <a:pt x="36" y="185"/>
                      <a:pt x="37" y="187"/>
                      <a:pt x="37" y="186"/>
                    </a:cubicBezTo>
                    <a:cubicBezTo>
                      <a:pt x="35" y="180"/>
                      <a:pt x="34" y="172"/>
                      <a:pt x="28" y="167"/>
                    </a:cubicBezTo>
                    <a:cubicBezTo>
                      <a:pt x="31" y="165"/>
                      <a:pt x="26" y="160"/>
                      <a:pt x="28" y="157"/>
                    </a:cubicBezTo>
                    <a:cubicBezTo>
                      <a:pt x="27" y="155"/>
                      <a:pt x="26" y="154"/>
                      <a:pt x="24" y="153"/>
                    </a:cubicBezTo>
                    <a:cubicBezTo>
                      <a:pt x="21" y="142"/>
                      <a:pt x="17" y="130"/>
                      <a:pt x="13" y="118"/>
                    </a:cubicBezTo>
                    <a:cubicBezTo>
                      <a:pt x="10" y="110"/>
                      <a:pt x="10" y="110"/>
                      <a:pt x="10" y="110"/>
                    </a:cubicBezTo>
                    <a:cubicBezTo>
                      <a:pt x="10" y="109"/>
                      <a:pt x="10" y="109"/>
                      <a:pt x="10" y="109"/>
                    </a:cubicBezTo>
                    <a:cubicBezTo>
                      <a:pt x="10" y="109"/>
                      <a:pt x="10" y="109"/>
                      <a:pt x="10" y="109"/>
                    </a:cubicBezTo>
                    <a:cubicBezTo>
                      <a:pt x="10" y="109"/>
                      <a:pt x="10" y="109"/>
                      <a:pt x="10" y="109"/>
                    </a:cubicBezTo>
                    <a:cubicBezTo>
                      <a:pt x="10" y="109"/>
                      <a:pt x="10" y="109"/>
                      <a:pt x="10" y="109"/>
                    </a:cubicBezTo>
                    <a:cubicBezTo>
                      <a:pt x="10" y="109"/>
                      <a:pt x="10" y="109"/>
                      <a:pt x="10" y="109"/>
                    </a:cubicBezTo>
                    <a:cubicBezTo>
                      <a:pt x="15" y="99"/>
                      <a:pt x="3" y="122"/>
                      <a:pt x="4" y="120"/>
                    </a:cubicBezTo>
                    <a:cubicBezTo>
                      <a:pt x="4" y="120"/>
                      <a:pt x="4" y="120"/>
                      <a:pt x="4" y="120"/>
                    </a:cubicBezTo>
                    <a:cubicBezTo>
                      <a:pt x="5" y="119"/>
                      <a:pt x="5" y="119"/>
                      <a:pt x="5" y="119"/>
                    </a:cubicBezTo>
                    <a:cubicBezTo>
                      <a:pt x="7" y="119"/>
                      <a:pt x="7" y="119"/>
                      <a:pt x="7" y="119"/>
                    </a:cubicBezTo>
                    <a:cubicBezTo>
                      <a:pt x="12" y="117"/>
                      <a:pt x="12" y="117"/>
                      <a:pt x="12" y="117"/>
                    </a:cubicBezTo>
                    <a:cubicBezTo>
                      <a:pt x="18" y="115"/>
                      <a:pt x="24" y="113"/>
                      <a:pt x="29" y="111"/>
                    </a:cubicBezTo>
                    <a:cubicBezTo>
                      <a:pt x="39" y="102"/>
                      <a:pt x="54" y="105"/>
                      <a:pt x="67" y="99"/>
                    </a:cubicBezTo>
                    <a:cubicBezTo>
                      <a:pt x="67" y="99"/>
                      <a:pt x="67" y="99"/>
                      <a:pt x="67" y="99"/>
                    </a:cubicBezTo>
                    <a:cubicBezTo>
                      <a:pt x="71" y="96"/>
                      <a:pt x="77" y="94"/>
                      <a:pt x="82" y="93"/>
                    </a:cubicBezTo>
                    <a:cubicBezTo>
                      <a:pt x="86" y="89"/>
                      <a:pt x="86" y="89"/>
                      <a:pt x="86" y="89"/>
                    </a:cubicBezTo>
                    <a:cubicBezTo>
                      <a:pt x="119" y="84"/>
                      <a:pt x="149" y="71"/>
                      <a:pt x="181" y="63"/>
                    </a:cubicBezTo>
                    <a:cubicBezTo>
                      <a:pt x="217" y="54"/>
                      <a:pt x="250" y="48"/>
                      <a:pt x="282" y="29"/>
                    </a:cubicBezTo>
                    <a:cubicBezTo>
                      <a:pt x="282" y="30"/>
                      <a:pt x="283" y="30"/>
                      <a:pt x="282" y="31"/>
                    </a:cubicBezTo>
                    <a:cubicBezTo>
                      <a:pt x="292" y="26"/>
                      <a:pt x="302" y="26"/>
                      <a:pt x="311" y="21"/>
                    </a:cubicBezTo>
                    <a:cubicBezTo>
                      <a:pt x="311" y="22"/>
                      <a:pt x="311" y="22"/>
                      <a:pt x="311" y="22"/>
                    </a:cubicBezTo>
                    <a:cubicBezTo>
                      <a:pt x="322" y="16"/>
                      <a:pt x="334" y="12"/>
                      <a:pt x="346" y="9"/>
                    </a:cubicBezTo>
                    <a:cubicBezTo>
                      <a:pt x="351" y="7"/>
                      <a:pt x="351" y="7"/>
                      <a:pt x="351" y="7"/>
                    </a:cubicBezTo>
                    <a:cubicBezTo>
                      <a:pt x="353" y="6"/>
                      <a:pt x="353" y="6"/>
                      <a:pt x="353" y="6"/>
                    </a:cubicBezTo>
                    <a:cubicBezTo>
                      <a:pt x="354" y="6"/>
                      <a:pt x="354" y="6"/>
                      <a:pt x="354" y="6"/>
                    </a:cubicBezTo>
                    <a:cubicBezTo>
                      <a:pt x="354" y="6"/>
                      <a:pt x="354" y="6"/>
                      <a:pt x="354" y="6"/>
                    </a:cubicBezTo>
                    <a:cubicBezTo>
                      <a:pt x="342" y="0"/>
                      <a:pt x="351" y="4"/>
                      <a:pt x="348" y="3"/>
                    </a:cubicBezTo>
                    <a:cubicBezTo>
                      <a:pt x="348" y="3"/>
                      <a:pt x="348" y="3"/>
                      <a:pt x="348" y="3"/>
                    </a:cubicBezTo>
                    <a:cubicBezTo>
                      <a:pt x="348" y="3"/>
                      <a:pt x="348" y="3"/>
                      <a:pt x="348" y="3"/>
                    </a:cubicBezTo>
                    <a:cubicBezTo>
                      <a:pt x="348" y="3"/>
                      <a:pt x="348" y="3"/>
                      <a:pt x="348" y="3"/>
                    </a:cubicBezTo>
                    <a:cubicBezTo>
                      <a:pt x="348" y="3"/>
                      <a:pt x="348" y="3"/>
                      <a:pt x="348" y="3"/>
                    </a:cubicBezTo>
                    <a:cubicBezTo>
                      <a:pt x="349" y="4"/>
                      <a:pt x="349" y="4"/>
                      <a:pt x="349" y="4"/>
                    </a:cubicBezTo>
                    <a:cubicBezTo>
                      <a:pt x="352" y="13"/>
                      <a:pt x="352" y="13"/>
                      <a:pt x="352" y="13"/>
                    </a:cubicBezTo>
                    <a:cubicBezTo>
                      <a:pt x="354" y="19"/>
                      <a:pt x="356" y="24"/>
                      <a:pt x="359" y="29"/>
                    </a:cubicBezTo>
                    <a:cubicBezTo>
                      <a:pt x="367" y="57"/>
                      <a:pt x="378" y="88"/>
                      <a:pt x="388" y="117"/>
                    </a:cubicBezTo>
                    <a:cubicBezTo>
                      <a:pt x="387" y="117"/>
                      <a:pt x="387" y="117"/>
                      <a:pt x="387" y="117"/>
                    </a:cubicBezTo>
                    <a:cubicBezTo>
                      <a:pt x="393" y="141"/>
                      <a:pt x="378" y="163"/>
                      <a:pt x="366" y="182"/>
                    </a:cubicBezTo>
                    <a:cubicBezTo>
                      <a:pt x="350" y="199"/>
                      <a:pt x="334" y="223"/>
                      <a:pt x="309" y="232"/>
                    </a:cubicBezTo>
                    <a:cubicBezTo>
                      <a:pt x="293" y="234"/>
                      <a:pt x="280" y="254"/>
                      <a:pt x="263" y="253"/>
                    </a:cubicBezTo>
                    <a:cubicBezTo>
                      <a:pt x="232" y="254"/>
                      <a:pt x="206" y="267"/>
                      <a:pt x="177" y="278"/>
                    </a:cubicBezTo>
                    <a:cubicBezTo>
                      <a:pt x="149" y="279"/>
                      <a:pt x="119" y="287"/>
                      <a:pt x="94" y="273"/>
                    </a:cubicBezTo>
                    <a:cubicBezTo>
                      <a:pt x="80" y="273"/>
                      <a:pt x="71" y="257"/>
                      <a:pt x="60" y="250"/>
                    </a:cubicBezTo>
                    <a:cubicBezTo>
                      <a:pt x="60" y="252"/>
                      <a:pt x="60" y="252"/>
                      <a:pt x="60" y="252"/>
                    </a:cubicBezTo>
                    <a:cubicBezTo>
                      <a:pt x="59" y="245"/>
                      <a:pt x="47" y="249"/>
                      <a:pt x="50" y="241"/>
                    </a:cubicBezTo>
                    <a:cubicBezTo>
                      <a:pt x="51" y="242"/>
                      <a:pt x="51" y="242"/>
                      <a:pt x="51" y="242"/>
                    </a:cubicBezTo>
                    <a:cubicBezTo>
                      <a:pt x="52" y="238"/>
                      <a:pt x="40" y="242"/>
                      <a:pt x="42" y="238"/>
                    </a:cubicBezTo>
                    <a:cubicBezTo>
                      <a:pt x="41" y="239"/>
                      <a:pt x="41" y="239"/>
                      <a:pt x="41" y="239"/>
                    </a:cubicBezTo>
                    <a:cubicBezTo>
                      <a:pt x="38" y="236"/>
                      <a:pt x="42" y="237"/>
                      <a:pt x="41" y="235"/>
                    </a:cubicBezTo>
                    <a:cubicBezTo>
                      <a:pt x="41" y="234"/>
                      <a:pt x="38" y="236"/>
                      <a:pt x="38" y="234"/>
                    </a:cubicBezTo>
                    <a:cubicBezTo>
                      <a:pt x="44" y="230"/>
                      <a:pt x="33" y="227"/>
                      <a:pt x="40" y="223"/>
                    </a:cubicBezTo>
                    <a:cubicBezTo>
                      <a:pt x="41" y="225"/>
                      <a:pt x="42" y="220"/>
                      <a:pt x="45" y="223"/>
                    </a:cubicBezTo>
                    <a:cubicBezTo>
                      <a:pt x="45" y="221"/>
                      <a:pt x="43" y="217"/>
                      <a:pt x="40" y="219"/>
                    </a:cubicBezTo>
                    <a:cubicBezTo>
                      <a:pt x="37" y="219"/>
                      <a:pt x="33" y="218"/>
                      <a:pt x="31" y="222"/>
                    </a:cubicBezTo>
                    <a:cubicBezTo>
                      <a:pt x="34" y="222"/>
                      <a:pt x="34" y="222"/>
                      <a:pt x="34" y="222"/>
                    </a:cubicBezTo>
                    <a:cubicBezTo>
                      <a:pt x="32" y="224"/>
                      <a:pt x="33" y="223"/>
                      <a:pt x="31" y="225"/>
                    </a:cubicBezTo>
                    <a:cubicBezTo>
                      <a:pt x="33" y="229"/>
                      <a:pt x="30" y="231"/>
                      <a:pt x="30" y="235"/>
                    </a:cubicBezTo>
                    <a:cubicBezTo>
                      <a:pt x="30" y="235"/>
                      <a:pt x="30" y="235"/>
                      <a:pt x="30" y="235"/>
                    </a:cubicBezTo>
                    <a:cubicBezTo>
                      <a:pt x="34" y="236"/>
                      <a:pt x="34" y="239"/>
                      <a:pt x="35" y="241"/>
                    </a:cubicBezTo>
                    <a:cubicBezTo>
                      <a:pt x="34" y="243"/>
                      <a:pt x="34" y="243"/>
                      <a:pt x="34" y="243"/>
                    </a:cubicBezTo>
                    <a:cubicBezTo>
                      <a:pt x="32" y="246"/>
                      <a:pt x="42" y="244"/>
                      <a:pt x="37" y="246"/>
                    </a:cubicBezTo>
                    <a:cubicBezTo>
                      <a:pt x="45" y="253"/>
                      <a:pt x="52" y="261"/>
                      <a:pt x="62" y="266"/>
                    </a:cubicBezTo>
                    <a:cubicBezTo>
                      <a:pt x="64" y="266"/>
                      <a:pt x="69" y="271"/>
                      <a:pt x="69" y="266"/>
                    </a:cubicBezTo>
                    <a:cubicBezTo>
                      <a:pt x="69" y="271"/>
                      <a:pt x="76" y="276"/>
                      <a:pt x="78" y="277"/>
                    </a:cubicBezTo>
                    <a:cubicBezTo>
                      <a:pt x="78" y="278"/>
                      <a:pt x="78" y="278"/>
                      <a:pt x="77" y="278"/>
                    </a:cubicBezTo>
                    <a:cubicBezTo>
                      <a:pt x="81" y="285"/>
                      <a:pt x="86" y="275"/>
                      <a:pt x="88" y="283"/>
                    </a:cubicBezTo>
                    <a:cubicBezTo>
                      <a:pt x="91" y="279"/>
                      <a:pt x="98" y="288"/>
                      <a:pt x="102" y="283"/>
                    </a:cubicBezTo>
                    <a:cubicBezTo>
                      <a:pt x="102" y="284"/>
                      <a:pt x="102" y="285"/>
                      <a:pt x="102" y="286"/>
                    </a:cubicBezTo>
                    <a:cubicBezTo>
                      <a:pt x="111" y="288"/>
                      <a:pt x="122" y="291"/>
                      <a:pt x="130" y="292"/>
                    </a:cubicBezTo>
                    <a:cubicBezTo>
                      <a:pt x="137" y="288"/>
                      <a:pt x="147" y="294"/>
                      <a:pt x="152" y="288"/>
                    </a:cubicBezTo>
                    <a:cubicBezTo>
                      <a:pt x="157" y="289"/>
                      <a:pt x="165" y="290"/>
                      <a:pt x="172" y="287"/>
                    </a:cubicBezTo>
                    <a:cubicBezTo>
                      <a:pt x="171" y="288"/>
                      <a:pt x="171" y="288"/>
                      <a:pt x="171" y="288"/>
                    </a:cubicBezTo>
                    <a:cubicBezTo>
                      <a:pt x="179" y="287"/>
                      <a:pt x="188" y="285"/>
                      <a:pt x="192" y="280"/>
                    </a:cubicBezTo>
                    <a:cubicBezTo>
                      <a:pt x="195" y="286"/>
                      <a:pt x="198" y="284"/>
                      <a:pt x="202" y="285"/>
                    </a:cubicBezTo>
                    <a:cubicBezTo>
                      <a:pt x="206" y="282"/>
                      <a:pt x="216" y="280"/>
                      <a:pt x="223" y="276"/>
                    </a:cubicBezTo>
                    <a:cubicBezTo>
                      <a:pt x="225" y="278"/>
                      <a:pt x="229" y="273"/>
                      <a:pt x="230" y="276"/>
                    </a:cubicBezTo>
                    <a:cubicBezTo>
                      <a:pt x="249" y="264"/>
                      <a:pt x="273" y="258"/>
                      <a:pt x="297" y="254"/>
                    </a:cubicBezTo>
                    <a:cubicBezTo>
                      <a:pt x="296" y="254"/>
                      <a:pt x="296" y="254"/>
                      <a:pt x="296" y="254"/>
                    </a:cubicBezTo>
                    <a:cubicBezTo>
                      <a:pt x="298" y="251"/>
                      <a:pt x="299" y="245"/>
                      <a:pt x="301" y="241"/>
                    </a:cubicBezTo>
                    <a:cubicBezTo>
                      <a:pt x="301" y="242"/>
                      <a:pt x="301" y="242"/>
                      <a:pt x="301" y="242"/>
                    </a:cubicBezTo>
                    <a:cubicBezTo>
                      <a:pt x="304" y="240"/>
                      <a:pt x="309" y="241"/>
                      <a:pt x="313" y="239"/>
                    </a:cubicBezTo>
                    <a:cubicBezTo>
                      <a:pt x="313" y="240"/>
                      <a:pt x="313" y="240"/>
                      <a:pt x="313" y="240"/>
                    </a:cubicBezTo>
                    <a:cubicBezTo>
                      <a:pt x="315" y="237"/>
                      <a:pt x="321" y="239"/>
                      <a:pt x="324" y="234"/>
                    </a:cubicBezTo>
                    <a:cubicBezTo>
                      <a:pt x="325" y="235"/>
                      <a:pt x="325" y="235"/>
                      <a:pt x="325" y="235"/>
                    </a:cubicBezTo>
                    <a:cubicBezTo>
                      <a:pt x="326" y="232"/>
                      <a:pt x="326" y="232"/>
                      <a:pt x="326" y="232"/>
                    </a:cubicBezTo>
                    <a:cubicBezTo>
                      <a:pt x="327" y="233"/>
                      <a:pt x="328" y="235"/>
                      <a:pt x="326" y="236"/>
                    </a:cubicBezTo>
                    <a:cubicBezTo>
                      <a:pt x="358" y="218"/>
                      <a:pt x="384" y="186"/>
                      <a:pt x="394" y="149"/>
                    </a:cubicBezTo>
                    <a:cubicBezTo>
                      <a:pt x="394" y="150"/>
                      <a:pt x="394" y="150"/>
                      <a:pt x="394" y="150"/>
                    </a:cubicBezTo>
                    <a:cubicBezTo>
                      <a:pt x="394" y="148"/>
                      <a:pt x="394" y="145"/>
                      <a:pt x="394" y="142"/>
                    </a:cubicBezTo>
                    <a:cubicBezTo>
                      <a:pt x="395" y="143"/>
                      <a:pt x="395" y="143"/>
                      <a:pt x="395" y="143"/>
                    </a:cubicBezTo>
                    <a:cubicBezTo>
                      <a:pt x="399" y="134"/>
                      <a:pt x="395" y="124"/>
                      <a:pt x="394" y="115"/>
                    </a:cubicBezTo>
                    <a:cubicBezTo>
                      <a:pt x="395" y="115"/>
                      <a:pt x="396" y="116"/>
                      <a:pt x="397" y="114"/>
                    </a:cubicBezTo>
                    <a:cubicBezTo>
                      <a:pt x="392" y="108"/>
                      <a:pt x="398" y="102"/>
                      <a:pt x="390" y="101"/>
                    </a:cubicBezTo>
                    <a:cubicBezTo>
                      <a:pt x="391" y="101"/>
                      <a:pt x="392" y="100"/>
                      <a:pt x="393" y="101"/>
                    </a:cubicBezTo>
                    <a:cubicBezTo>
                      <a:pt x="385" y="85"/>
                      <a:pt x="380" y="67"/>
                      <a:pt x="376" y="50"/>
                    </a:cubicBezTo>
                    <a:cubicBezTo>
                      <a:pt x="365" y="38"/>
                      <a:pt x="366" y="20"/>
                      <a:pt x="356" y="7"/>
                    </a:cubicBezTo>
                    <a:cubicBezTo>
                      <a:pt x="358" y="7"/>
                      <a:pt x="358" y="7"/>
                      <a:pt x="358" y="7"/>
                    </a:cubicBezTo>
                    <a:cubicBezTo>
                      <a:pt x="355" y="5"/>
                      <a:pt x="358" y="2"/>
                      <a:pt x="351" y="0"/>
                    </a:cubicBezTo>
                    <a:cubicBezTo>
                      <a:pt x="344" y="3"/>
                      <a:pt x="344" y="3"/>
                      <a:pt x="344" y="3"/>
                    </a:cubicBezTo>
                    <a:cubicBezTo>
                      <a:pt x="339" y="5"/>
                      <a:pt x="334" y="6"/>
                      <a:pt x="329" y="8"/>
                    </a:cubicBezTo>
                    <a:cubicBezTo>
                      <a:pt x="319" y="10"/>
                      <a:pt x="309" y="12"/>
                      <a:pt x="299" y="16"/>
                    </a:cubicBezTo>
                    <a:cubicBezTo>
                      <a:pt x="291" y="18"/>
                      <a:pt x="286" y="21"/>
                      <a:pt x="278" y="24"/>
                    </a:cubicBezTo>
                    <a:cubicBezTo>
                      <a:pt x="277" y="22"/>
                      <a:pt x="277" y="22"/>
                      <a:pt x="277" y="22"/>
                    </a:cubicBezTo>
                    <a:cubicBezTo>
                      <a:pt x="265" y="33"/>
                      <a:pt x="246" y="26"/>
                      <a:pt x="234" y="37"/>
                    </a:cubicBezTo>
                    <a:cubicBezTo>
                      <a:pt x="234" y="35"/>
                      <a:pt x="234" y="35"/>
                      <a:pt x="234" y="35"/>
                    </a:cubicBezTo>
                    <a:cubicBezTo>
                      <a:pt x="233" y="39"/>
                      <a:pt x="225" y="36"/>
                      <a:pt x="228" y="42"/>
                    </a:cubicBezTo>
                    <a:cubicBezTo>
                      <a:pt x="225" y="41"/>
                      <a:pt x="225" y="41"/>
                      <a:pt x="225" y="41"/>
                    </a:cubicBezTo>
                    <a:cubicBezTo>
                      <a:pt x="217" y="51"/>
                      <a:pt x="206" y="43"/>
                      <a:pt x="195" y="51"/>
                    </a:cubicBezTo>
                    <a:cubicBezTo>
                      <a:pt x="196" y="50"/>
                      <a:pt x="196" y="50"/>
                      <a:pt x="196" y="50"/>
                    </a:cubicBezTo>
                    <a:cubicBezTo>
                      <a:pt x="193" y="52"/>
                      <a:pt x="189" y="54"/>
                      <a:pt x="187" y="53"/>
                    </a:cubicBezTo>
                    <a:cubicBezTo>
                      <a:pt x="187" y="53"/>
                      <a:pt x="187" y="53"/>
                      <a:pt x="187" y="52"/>
                    </a:cubicBezTo>
                    <a:cubicBezTo>
                      <a:pt x="176" y="50"/>
                      <a:pt x="166" y="59"/>
                      <a:pt x="156" y="62"/>
                    </a:cubicBezTo>
                    <a:cubicBezTo>
                      <a:pt x="156" y="60"/>
                      <a:pt x="156" y="60"/>
                      <a:pt x="156" y="60"/>
                    </a:cubicBezTo>
                    <a:cubicBezTo>
                      <a:pt x="152" y="64"/>
                      <a:pt x="142" y="64"/>
                      <a:pt x="135" y="68"/>
                    </a:cubicBezTo>
                    <a:cubicBezTo>
                      <a:pt x="135" y="66"/>
                      <a:pt x="135" y="66"/>
                      <a:pt x="135" y="66"/>
                    </a:cubicBezTo>
                    <a:cubicBezTo>
                      <a:pt x="132" y="69"/>
                      <a:pt x="132" y="69"/>
                      <a:pt x="132" y="69"/>
                    </a:cubicBezTo>
                    <a:cubicBezTo>
                      <a:pt x="132" y="67"/>
                      <a:pt x="132" y="67"/>
                      <a:pt x="132" y="67"/>
                    </a:cubicBezTo>
                    <a:cubicBezTo>
                      <a:pt x="123" y="69"/>
                      <a:pt x="115" y="74"/>
                      <a:pt x="107" y="77"/>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 name="Freeform 101"/>
              <p:cNvSpPr>
                <a:spLocks/>
              </p:cNvSpPr>
              <p:nvPr/>
            </p:nvSpPr>
            <p:spPr bwMode="auto">
              <a:xfrm>
                <a:off x="7808204" y="555740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 name="Freeform 102"/>
              <p:cNvSpPr>
                <a:spLocks/>
              </p:cNvSpPr>
              <p:nvPr/>
            </p:nvSpPr>
            <p:spPr bwMode="auto">
              <a:xfrm>
                <a:off x="7829130" y="5837481"/>
                <a:ext cx="0" cy="4829"/>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1"/>
                      <a:pt x="0" y="1"/>
                      <a:pt x="0"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4" name="Freeform 103"/>
              <p:cNvSpPr>
                <a:spLocks/>
              </p:cNvSpPr>
              <p:nvPr/>
            </p:nvSpPr>
            <p:spPr bwMode="auto">
              <a:xfrm>
                <a:off x="7516857" y="5254788"/>
                <a:ext cx="1308646" cy="400803"/>
              </a:xfrm>
              <a:custGeom>
                <a:avLst/>
                <a:gdLst>
                  <a:gd name="T0" fmla="*/ 520 w 813"/>
                  <a:gd name="T1" fmla="*/ 220 h 249"/>
                  <a:gd name="T2" fmla="*/ 813 w 813"/>
                  <a:gd name="T3" fmla="*/ 0 h 249"/>
                  <a:gd name="T4" fmla="*/ 306 w 813"/>
                  <a:gd name="T5" fmla="*/ 65 h 249"/>
                  <a:gd name="T6" fmla="*/ 0 w 813"/>
                  <a:gd name="T7" fmla="*/ 249 h 249"/>
                  <a:gd name="T8" fmla="*/ 520 w 813"/>
                  <a:gd name="T9" fmla="*/ 220 h 249"/>
                </a:gdLst>
                <a:ahLst/>
                <a:cxnLst>
                  <a:cxn ang="0">
                    <a:pos x="T0" y="T1"/>
                  </a:cxn>
                  <a:cxn ang="0">
                    <a:pos x="T2" y="T3"/>
                  </a:cxn>
                  <a:cxn ang="0">
                    <a:pos x="T4" y="T5"/>
                  </a:cxn>
                  <a:cxn ang="0">
                    <a:pos x="T6" y="T7"/>
                  </a:cxn>
                  <a:cxn ang="0">
                    <a:pos x="T8" y="T9"/>
                  </a:cxn>
                </a:cxnLst>
                <a:rect l="0" t="0" r="r" b="b"/>
                <a:pathLst>
                  <a:path w="813" h="249">
                    <a:moveTo>
                      <a:pt x="520" y="220"/>
                    </a:moveTo>
                    <a:lnTo>
                      <a:pt x="813" y="0"/>
                    </a:lnTo>
                    <a:lnTo>
                      <a:pt x="306" y="65"/>
                    </a:lnTo>
                    <a:lnTo>
                      <a:pt x="0" y="249"/>
                    </a:lnTo>
                    <a:lnTo>
                      <a:pt x="520" y="22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5" name="Freeform 104"/>
              <p:cNvSpPr>
                <a:spLocks/>
              </p:cNvSpPr>
              <p:nvPr/>
            </p:nvSpPr>
            <p:spPr bwMode="auto">
              <a:xfrm>
                <a:off x="8347437" y="5578327"/>
                <a:ext cx="6439" cy="4829"/>
              </a:xfrm>
              <a:custGeom>
                <a:avLst/>
                <a:gdLst>
                  <a:gd name="T0" fmla="*/ 4 w 4"/>
                  <a:gd name="T1" fmla="*/ 2 h 3"/>
                  <a:gd name="T2" fmla="*/ 2 w 4"/>
                  <a:gd name="T3" fmla="*/ 0 h 3"/>
                  <a:gd name="T4" fmla="*/ 0 w 4"/>
                  <a:gd name="T5" fmla="*/ 3 h 3"/>
                  <a:gd name="T6" fmla="*/ 4 w 4"/>
                  <a:gd name="T7" fmla="*/ 2 h 3"/>
                </a:gdLst>
                <a:ahLst/>
                <a:cxnLst>
                  <a:cxn ang="0">
                    <a:pos x="T0" y="T1"/>
                  </a:cxn>
                  <a:cxn ang="0">
                    <a:pos x="T2" y="T3"/>
                  </a:cxn>
                  <a:cxn ang="0">
                    <a:pos x="T4" y="T5"/>
                  </a:cxn>
                  <a:cxn ang="0">
                    <a:pos x="T6" y="T7"/>
                  </a:cxn>
                </a:cxnLst>
                <a:rect l="0" t="0" r="r" b="b"/>
                <a:pathLst>
                  <a:path w="4" h="3">
                    <a:moveTo>
                      <a:pt x="4" y="2"/>
                    </a:moveTo>
                    <a:lnTo>
                      <a:pt x="2" y="0"/>
                    </a:lnTo>
                    <a:lnTo>
                      <a:pt x="0" y="3"/>
                    </a:lnTo>
                    <a:lnTo>
                      <a:pt x="4" y="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6" name="Freeform 105"/>
              <p:cNvSpPr>
                <a:spLocks/>
              </p:cNvSpPr>
              <p:nvPr/>
            </p:nvSpPr>
            <p:spPr bwMode="auto">
              <a:xfrm>
                <a:off x="8329731" y="5573498"/>
                <a:ext cx="14487" cy="22535"/>
              </a:xfrm>
              <a:custGeom>
                <a:avLst/>
                <a:gdLst>
                  <a:gd name="T0" fmla="*/ 0 w 7"/>
                  <a:gd name="T1" fmla="*/ 8 h 10"/>
                  <a:gd name="T2" fmla="*/ 1 w 7"/>
                  <a:gd name="T3" fmla="*/ 9 h 10"/>
                  <a:gd name="T4" fmla="*/ 7 w 7"/>
                  <a:gd name="T5" fmla="*/ 3 h 10"/>
                  <a:gd name="T6" fmla="*/ 0 w 7"/>
                  <a:gd name="T7" fmla="*/ 8 h 10"/>
                </a:gdLst>
                <a:ahLst/>
                <a:cxnLst>
                  <a:cxn ang="0">
                    <a:pos x="T0" y="T1"/>
                  </a:cxn>
                  <a:cxn ang="0">
                    <a:pos x="T2" y="T3"/>
                  </a:cxn>
                  <a:cxn ang="0">
                    <a:pos x="T4" y="T5"/>
                  </a:cxn>
                  <a:cxn ang="0">
                    <a:pos x="T6" y="T7"/>
                  </a:cxn>
                </a:cxnLst>
                <a:rect l="0" t="0" r="r" b="b"/>
                <a:pathLst>
                  <a:path w="7" h="10">
                    <a:moveTo>
                      <a:pt x="0" y="8"/>
                    </a:moveTo>
                    <a:cubicBezTo>
                      <a:pt x="1" y="9"/>
                      <a:pt x="1" y="9"/>
                      <a:pt x="1" y="9"/>
                    </a:cubicBezTo>
                    <a:cubicBezTo>
                      <a:pt x="7" y="3"/>
                      <a:pt x="7" y="3"/>
                      <a:pt x="7" y="3"/>
                    </a:cubicBezTo>
                    <a:cubicBezTo>
                      <a:pt x="4" y="0"/>
                      <a:pt x="2" y="10"/>
                      <a:pt x="0" y="8"/>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7" name="Freeform 106"/>
              <p:cNvSpPr>
                <a:spLocks/>
              </p:cNvSpPr>
              <p:nvPr/>
            </p:nvSpPr>
            <p:spPr bwMode="auto">
              <a:xfrm>
                <a:off x="8318464" y="5587985"/>
                <a:ext cx="8048" cy="8048"/>
              </a:xfrm>
              <a:custGeom>
                <a:avLst/>
                <a:gdLst>
                  <a:gd name="T0" fmla="*/ 4 w 4"/>
                  <a:gd name="T1" fmla="*/ 1 h 4"/>
                  <a:gd name="T2" fmla="*/ 0 w 4"/>
                  <a:gd name="T3" fmla="*/ 4 h 4"/>
                  <a:gd name="T4" fmla="*/ 4 w 4"/>
                  <a:gd name="T5" fmla="*/ 1 h 4"/>
                </a:gdLst>
                <a:ahLst/>
                <a:cxnLst>
                  <a:cxn ang="0">
                    <a:pos x="T0" y="T1"/>
                  </a:cxn>
                  <a:cxn ang="0">
                    <a:pos x="T2" y="T3"/>
                  </a:cxn>
                  <a:cxn ang="0">
                    <a:pos x="T4" y="T5"/>
                  </a:cxn>
                </a:cxnLst>
                <a:rect l="0" t="0" r="r" b="b"/>
                <a:pathLst>
                  <a:path w="4" h="4">
                    <a:moveTo>
                      <a:pt x="4" y="1"/>
                    </a:moveTo>
                    <a:cubicBezTo>
                      <a:pt x="1" y="0"/>
                      <a:pt x="0" y="3"/>
                      <a:pt x="0" y="4"/>
                    </a:cubicBezTo>
                    <a:cubicBezTo>
                      <a:pt x="1" y="2"/>
                      <a:pt x="4" y="4"/>
                      <a:pt x="4" y="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8" name="Freeform 107"/>
              <p:cNvSpPr>
                <a:spLocks/>
              </p:cNvSpPr>
              <p:nvPr/>
            </p:nvSpPr>
            <p:spPr bwMode="auto">
              <a:xfrm>
                <a:off x="7870981" y="5618569"/>
                <a:ext cx="3219"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9" name="Freeform 108"/>
              <p:cNvSpPr>
                <a:spLocks/>
              </p:cNvSpPr>
              <p:nvPr/>
            </p:nvSpPr>
            <p:spPr bwMode="auto">
              <a:xfrm>
                <a:off x="7515248" y="5193621"/>
                <a:ext cx="1327962" cy="507040"/>
              </a:xfrm>
              <a:custGeom>
                <a:avLst/>
                <a:gdLst>
                  <a:gd name="T0" fmla="*/ 141 w 607"/>
                  <a:gd name="T1" fmla="*/ 205 h 232"/>
                  <a:gd name="T2" fmla="*/ 218 w 607"/>
                  <a:gd name="T3" fmla="*/ 198 h 232"/>
                  <a:gd name="T4" fmla="*/ 242 w 607"/>
                  <a:gd name="T5" fmla="*/ 197 h 232"/>
                  <a:gd name="T6" fmla="*/ 309 w 607"/>
                  <a:gd name="T7" fmla="*/ 188 h 232"/>
                  <a:gd name="T8" fmla="*/ 348 w 607"/>
                  <a:gd name="T9" fmla="*/ 181 h 232"/>
                  <a:gd name="T10" fmla="*/ 344 w 607"/>
                  <a:gd name="T11" fmla="*/ 180 h 232"/>
                  <a:gd name="T12" fmla="*/ 301 w 607"/>
                  <a:gd name="T13" fmla="*/ 185 h 232"/>
                  <a:gd name="T14" fmla="*/ 163 w 607"/>
                  <a:gd name="T15" fmla="*/ 194 h 232"/>
                  <a:gd name="T16" fmla="*/ 17 w 607"/>
                  <a:gd name="T17" fmla="*/ 202 h 232"/>
                  <a:gd name="T18" fmla="*/ 3 w 607"/>
                  <a:gd name="T19" fmla="*/ 202 h 232"/>
                  <a:gd name="T20" fmla="*/ 1 w 607"/>
                  <a:gd name="T21" fmla="*/ 202 h 232"/>
                  <a:gd name="T22" fmla="*/ 6 w 607"/>
                  <a:gd name="T23" fmla="*/ 218 h 232"/>
                  <a:gd name="T24" fmla="*/ 49 w 607"/>
                  <a:gd name="T25" fmla="*/ 194 h 232"/>
                  <a:gd name="T26" fmla="*/ 133 w 607"/>
                  <a:gd name="T27" fmla="*/ 139 h 232"/>
                  <a:gd name="T28" fmla="*/ 261 w 607"/>
                  <a:gd name="T29" fmla="*/ 74 h 232"/>
                  <a:gd name="T30" fmla="*/ 405 w 607"/>
                  <a:gd name="T31" fmla="*/ 57 h 232"/>
                  <a:gd name="T32" fmla="*/ 586 w 607"/>
                  <a:gd name="T33" fmla="*/ 34 h 232"/>
                  <a:gd name="T34" fmla="*/ 598 w 607"/>
                  <a:gd name="T35" fmla="*/ 33 h 232"/>
                  <a:gd name="T36" fmla="*/ 596 w 607"/>
                  <a:gd name="T37" fmla="*/ 25 h 232"/>
                  <a:gd name="T38" fmla="*/ 595 w 607"/>
                  <a:gd name="T39" fmla="*/ 25 h 232"/>
                  <a:gd name="T40" fmla="*/ 545 w 607"/>
                  <a:gd name="T41" fmla="*/ 72 h 232"/>
                  <a:gd name="T42" fmla="*/ 422 w 607"/>
                  <a:gd name="T43" fmla="*/ 159 h 232"/>
                  <a:gd name="T44" fmla="*/ 403 w 607"/>
                  <a:gd name="T45" fmla="*/ 178 h 232"/>
                  <a:gd name="T46" fmla="*/ 398 w 607"/>
                  <a:gd name="T47" fmla="*/ 183 h 232"/>
                  <a:gd name="T48" fmla="*/ 380 w 607"/>
                  <a:gd name="T49" fmla="*/ 186 h 232"/>
                  <a:gd name="T50" fmla="*/ 389 w 607"/>
                  <a:gd name="T51" fmla="*/ 192 h 232"/>
                  <a:gd name="T52" fmla="*/ 406 w 607"/>
                  <a:gd name="T53" fmla="*/ 185 h 232"/>
                  <a:gd name="T54" fmla="*/ 438 w 607"/>
                  <a:gd name="T55" fmla="*/ 160 h 232"/>
                  <a:gd name="T56" fmla="*/ 457 w 607"/>
                  <a:gd name="T57" fmla="*/ 149 h 232"/>
                  <a:gd name="T58" fmla="*/ 480 w 607"/>
                  <a:gd name="T59" fmla="*/ 132 h 232"/>
                  <a:gd name="T60" fmla="*/ 544 w 607"/>
                  <a:gd name="T61" fmla="*/ 84 h 232"/>
                  <a:gd name="T62" fmla="*/ 574 w 607"/>
                  <a:gd name="T63" fmla="*/ 65 h 232"/>
                  <a:gd name="T64" fmla="*/ 604 w 607"/>
                  <a:gd name="T65" fmla="*/ 38 h 232"/>
                  <a:gd name="T66" fmla="*/ 605 w 607"/>
                  <a:gd name="T67" fmla="*/ 37 h 232"/>
                  <a:gd name="T68" fmla="*/ 597 w 607"/>
                  <a:gd name="T69" fmla="*/ 18 h 232"/>
                  <a:gd name="T70" fmla="*/ 594 w 607"/>
                  <a:gd name="T71" fmla="*/ 19 h 232"/>
                  <a:gd name="T72" fmla="*/ 520 w 607"/>
                  <a:gd name="T73" fmla="*/ 25 h 232"/>
                  <a:gd name="T74" fmla="*/ 511 w 607"/>
                  <a:gd name="T75" fmla="*/ 35 h 232"/>
                  <a:gd name="T76" fmla="*/ 482 w 607"/>
                  <a:gd name="T77" fmla="*/ 35 h 232"/>
                  <a:gd name="T78" fmla="*/ 481 w 607"/>
                  <a:gd name="T79" fmla="*/ 32 h 232"/>
                  <a:gd name="T80" fmla="*/ 346 w 607"/>
                  <a:gd name="T81" fmla="*/ 55 h 232"/>
                  <a:gd name="T82" fmla="*/ 315 w 607"/>
                  <a:gd name="T83" fmla="*/ 56 h 232"/>
                  <a:gd name="T84" fmla="*/ 234 w 607"/>
                  <a:gd name="T85" fmla="*/ 68 h 232"/>
                  <a:gd name="T86" fmla="*/ 119 w 607"/>
                  <a:gd name="T87" fmla="*/ 138 h 232"/>
                  <a:gd name="T88" fmla="*/ 48 w 607"/>
                  <a:gd name="T89" fmla="*/ 181 h 232"/>
                  <a:gd name="T90" fmla="*/ 38 w 607"/>
                  <a:gd name="T91" fmla="*/ 188 h 232"/>
                  <a:gd name="T92" fmla="*/ 2 w 607"/>
                  <a:gd name="T93" fmla="*/ 210 h 232"/>
                  <a:gd name="T94" fmla="*/ 47 w 607"/>
                  <a:gd name="T95" fmla="*/ 209 h 232"/>
                  <a:gd name="T96" fmla="*/ 72 w 607"/>
                  <a:gd name="T97" fmla="*/ 210 h 232"/>
                  <a:gd name="T98" fmla="*/ 109 w 607"/>
                  <a:gd name="T99" fmla="*/ 20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7" h="232">
                    <a:moveTo>
                      <a:pt x="109" y="206"/>
                    </a:moveTo>
                    <a:cubicBezTo>
                      <a:pt x="109" y="209"/>
                      <a:pt x="109" y="209"/>
                      <a:pt x="109" y="209"/>
                    </a:cubicBezTo>
                    <a:cubicBezTo>
                      <a:pt x="119" y="204"/>
                      <a:pt x="130" y="207"/>
                      <a:pt x="141" y="205"/>
                    </a:cubicBezTo>
                    <a:cubicBezTo>
                      <a:pt x="140" y="206"/>
                      <a:pt x="140" y="206"/>
                      <a:pt x="140" y="206"/>
                    </a:cubicBezTo>
                    <a:cubicBezTo>
                      <a:pt x="167" y="205"/>
                      <a:pt x="192" y="200"/>
                      <a:pt x="219" y="197"/>
                    </a:cubicBezTo>
                    <a:cubicBezTo>
                      <a:pt x="218" y="198"/>
                      <a:pt x="218" y="198"/>
                      <a:pt x="218" y="198"/>
                    </a:cubicBezTo>
                    <a:cubicBezTo>
                      <a:pt x="219" y="198"/>
                      <a:pt x="221" y="196"/>
                      <a:pt x="222" y="196"/>
                    </a:cubicBezTo>
                    <a:cubicBezTo>
                      <a:pt x="223" y="197"/>
                      <a:pt x="222" y="197"/>
                      <a:pt x="221" y="197"/>
                    </a:cubicBezTo>
                    <a:cubicBezTo>
                      <a:pt x="227" y="201"/>
                      <a:pt x="238" y="194"/>
                      <a:pt x="242" y="197"/>
                    </a:cubicBezTo>
                    <a:cubicBezTo>
                      <a:pt x="243" y="196"/>
                      <a:pt x="244" y="195"/>
                      <a:pt x="243" y="194"/>
                    </a:cubicBezTo>
                    <a:cubicBezTo>
                      <a:pt x="264" y="192"/>
                      <a:pt x="287" y="190"/>
                      <a:pt x="308" y="186"/>
                    </a:cubicBezTo>
                    <a:cubicBezTo>
                      <a:pt x="309" y="186"/>
                      <a:pt x="309" y="187"/>
                      <a:pt x="309" y="188"/>
                    </a:cubicBezTo>
                    <a:cubicBezTo>
                      <a:pt x="327" y="181"/>
                      <a:pt x="346" y="183"/>
                      <a:pt x="365" y="183"/>
                    </a:cubicBezTo>
                    <a:cubicBezTo>
                      <a:pt x="366" y="181"/>
                      <a:pt x="363" y="181"/>
                      <a:pt x="365" y="179"/>
                    </a:cubicBezTo>
                    <a:cubicBezTo>
                      <a:pt x="359" y="178"/>
                      <a:pt x="354" y="184"/>
                      <a:pt x="348" y="181"/>
                    </a:cubicBezTo>
                    <a:cubicBezTo>
                      <a:pt x="349" y="180"/>
                      <a:pt x="349" y="180"/>
                      <a:pt x="349" y="180"/>
                    </a:cubicBezTo>
                    <a:cubicBezTo>
                      <a:pt x="345" y="179"/>
                      <a:pt x="348" y="184"/>
                      <a:pt x="344" y="182"/>
                    </a:cubicBezTo>
                    <a:cubicBezTo>
                      <a:pt x="343" y="181"/>
                      <a:pt x="345" y="180"/>
                      <a:pt x="344" y="180"/>
                    </a:cubicBezTo>
                    <a:cubicBezTo>
                      <a:pt x="335" y="181"/>
                      <a:pt x="326" y="180"/>
                      <a:pt x="319" y="184"/>
                    </a:cubicBezTo>
                    <a:cubicBezTo>
                      <a:pt x="316" y="181"/>
                      <a:pt x="310" y="185"/>
                      <a:pt x="306" y="182"/>
                    </a:cubicBezTo>
                    <a:cubicBezTo>
                      <a:pt x="304" y="183"/>
                      <a:pt x="302" y="183"/>
                      <a:pt x="301" y="185"/>
                    </a:cubicBezTo>
                    <a:cubicBezTo>
                      <a:pt x="271" y="185"/>
                      <a:pt x="241" y="190"/>
                      <a:pt x="211" y="191"/>
                    </a:cubicBezTo>
                    <a:cubicBezTo>
                      <a:pt x="197" y="198"/>
                      <a:pt x="180" y="192"/>
                      <a:pt x="163" y="195"/>
                    </a:cubicBezTo>
                    <a:cubicBezTo>
                      <a:pt x="163" y="194"/>
                      <a:pt x="163" y="194"/>
                      <a:pt x="163" y="194"/>
                    </a:cubicBezTo>
                    <a:cubicBezTo>
                      <a:pt x="157" y="196"/>
                      <a:pt x="149" y="197"/>
                      <a:pt x="143" y="197"/>
                    </a:cubicBezTo>
                    <a:cubicBezTo>
                      <a:pt x="137" y="200"/>
                      <a:pt x="137" y="200"/>
                      <a:pt x="137" y="200"/>
                    </a:cubicBezTo>
                    <a:cubicBezTo>
                      <a:pt x="98" y="196"/>
                      <a:pt x="58" y="202"/>
                      <a:pt x="17" y="202"/>
                    </a:cubicBezTo>
                    <a:cubicBezTo>
                      <a:pt x="9" y="202"/>
                      <a:pt x="9" y="202"/>
                      <a:pt x="9" y="202"/>
                    </a:cubicBezTo>
                    <a:cubicBezTo>
                      <a:pt x="5" y="202"/>
                      <a:pt x="5" y="202"/>
                      <a:pt x="5" y="202"/>
                    </a:cubicBezTo>
                    <a:cubicBezTo>
                      <a:pt x="3" y="202"/>
                      <a:pt x="3" y="202"/>
                      <a:pt x="3" y="202"/>
                    </a:cubicBezTo>
                    <a:cubicBezTo>
                      <a:pt x="1" y="202"/>
                      <a:pt x="1" y="202"/>
                      <a:pt x="1" y="202"/>
                    </a:cubicBezTo>
                    <a:cubicBezTo>
                      <a:pt x="1" y="202"/>
                      <a:pt x="1" y="202"/>
                      <a:pt x="1" y="202"/>
                    </a:cubicBezTo>
                    <a:cubicBezTo>
                      <a:pt x="1" y="202"/>
                      <a:pt x="1" y="202"/>
                      <a:pt x="1" y="202"/>
                    </a:cubicBezTo>
                    <a:cubicBezTo>
                      <a:pt x="1" y="202"/>
                      <a:pt x="1" y="202"/>
                      <a:pt x="1" y="202"/>
                    </a:cubicBezTo>
                    <a:cubicBezTo>
                      <a:pt x="0" y="199"/>
                      <a:pt x="10" y="232"/>
                      <a:pt x="6" y="218"/>
                    </a:cubicBezTo>
                    <a:cubicBezTo>
                      <a:pt x="6" y="218"/>
                      <a:pt x="6" y="218"/>
                      <a:pt x="6" y="218"/>
                    </a:cubicBezTo>
                    <a:cubicBezTo>
                      <a:pt x="6" y="218"/>
                      <a:pt x="6" y="218"/>
                      <a:pt x="6" y="218"/>
                    </a:cubicBezTo>
                    <a:cubicBezTo>
                      <a:pt x="21" y="210"/>
                      <a:pt x="21" y="210"/>
                      <a:pt x="21" y="210"/>
                    </a:cubicBezTo>
                    <a:cubicBezTo>
                      <a:pt x="30" y="205"/>
                      <a:pt x="40" y="200"/>
                      <a:pt x="49" y="194"/>
                    </a:cubicBezTo>
                    <a:cubicBezTo>
                      <a:pt x="67" y="184"/>
                      <a:pt x="85" y="172"/>
                      <a:pt x="102" y="157"/>
                    </a:cubicBezTo>
                    <a:cubicBezTo>
                      <a:pt x="102" y="158"/>
                      <a:pt x="103" y="158"/>
                      <a:pt x="102" y="158"/>
                    </a:cubicBezTo>
                    <a:cubicBezTo>
                      <a:pt x="112" y="151"/>
                      <a:pt x="123" y="147"/>
                      <a:pt x="133" y="139"/>
                    </a:cubicBezTo>
                    <a:cubicBezTo>
                      <a:pt x="133" y="140"/>
                      <a:pt x="133" y="140"/>
                      <a:pt x="133" y="140"/>
                    </a:cubicBezTo>
                    <a:cubicBezTo>
                      <a:pt x="156" y="120"/>
                      <a:pt x="187" y="109"/>
                      <a:pt x="209" y="89"/>
                    </a:cubicBezTo>
                    <a:cubicBezTo>
                      <a:pt x="224" y="77"/>
                      <a:pt x="241" y="77"/>
                      <a:pt x="261" y="74"/>
                    </a:cubicBezTo>
                    <a:cubicBezTo>
                      <a:pt x="279" y="71"/>
                      <a:pt x="298" y="68"/>
                      <a:pt x="317" y="65"/>
                    </a:cubicBezTo>
                    <a:cubicBezTo>
                      <a:pt x="317" y="66"/>
                      <a:pt x="317" y="66"/>
                      <a:pt x="317" y="66"/>
                    </a:cubicBezTo>
                    <a:cubicBezTo>
                      <a:pt x="346" y="60"/>
                      <a:pt x="375" y="63"/>
                      <a:pt x="405" y="57"/>
                    </a:cubicBezTo>
                    <a:cubicBezTo>
                      <a:pt x="435" y="56"/>
                      <a:pt x="466" y="42"/>
                      <a:pt x="497" y="42"/>
                    </a:cubicBezTo>
                    <a:cubicBezTo>
                      <a:pt x="517" y="46"/>
                      <a:pt x="540" y="29"/>
                      <a:pt x="559" y="33"/>
                    </a:cubicBezTo>
                    <a:cubicBezTo>
                      <a:pt x="568" y="34"/>
                      <a:pt x="577" y="35"/>
                      <a:pt x="586" y="34"/>
                    </a:cubicBezTo>
                    <a:cubicBezTo>
                      <a:pt x="593" y="34"/>
                      <a:pt x="593" y="34"/>
                      <a:pt x="593" y="34"/>
                    </a:cubicBezTo>
                    <a:cubicBezTo>
                      <a:pt x="597" y="33"/>
                      <a:pt x="597" y="33"/>
                      <a:pt x="597" y="33"/>
                    </a:cubicBezTo>
                    <a:cubicBezTo>
                      <a:pt x="598" y="33"/>
                      <a:pt x="598" y="33"/>
                      <a:pt x="598" y="33"/>
                    </a:cubicBezTo>
                    <a:cubicBezTo>
                      <a:pt x="599" y="33"/>
                      <a:pt x="599" y="33"/>
                      <a:pt x="599" y="33"/>
                    </a:cubicBezTo>
                    <a:cubicBezTo>
                      <a:pt x="602" y="41"/>
                      <a:pt x="595" y="23"/>
                      <a:pt x="596" y="25"/>
                    </a:cubicBezTo>
                    <a:cubicBezTo>
                      <a:pt x="596" y="25"/>
                      <a:pt x="596" y="25"/>
                      <a:pt x="596" y="25"/>
                    </a:cubicBezTo>
                    <a:cubicBezTo>
                      <a:pt x="596" y="25"/>
                      <a:pt x="596" y="25"/>
                      <a:pt x="596" y="25"/>
                    </a:cubicBezTo>
                    <a:cubicBezTo>
                      <a:pt x="596" y="25"/>
                      <a:pt x="596" y="25"/>
                      <a:pt x="596" y="25"/>
                    </a:cubicBezTo>
                    <a:cubicBezTo>
                      <a:pt x="595" y="25"/>
                      <a:pt x="595" y="25"/>
                      <a:pt x="595" y="25"/>
                    </a:cubicBezTo>
                    <a:cubicBezTo>
                      <a:pt x="595" y="25"/>
                      <a:pt x="595" y="25"/>
                      <a:pt x="595" y="25"/>
                    </a:cubicBezTo>
                    <a:cubicBezTo>
                      <a:pt x="584" y="34"/>
                      <a:pt x="584" y="34"/>
                      <a:pt x="584" y="34"/>
                    </a:cubicBezTo>
                    <a:cubicBezTo>
                      <a:pt x="571" y="45"/>
                      <a:pt x="558" y="59"/>
                      <a:pt x="545" y="72"/>
                    </a:cubicBezTo>
                    <a:cubicBezTo>
                      <a:pt x="516" y="90"/>
                      <a:pt x="494" y="117"/>
                      <a:pt x="463" y="131"/>
                    </a:cubicBezTo>
                    <a:cubicBezTo>
                      <a:pt x="454" y="144"/>
                      <a:pt x="434" y="146"/>
                      <a:pt x="421" y="158"/>
                    </a:cubicBezTo>
                    <a:cubicBezTo>
                      <a:pt x="422" y="159"/>
                      <a:pt x="422" y="159"/>
                      <a:pt x="422" y="159"/>
                    </a:cubicBezTo>
                    <a:cubicBezTo>
                      <a:pt x="414" y="159"/>
                      <a:pt x="415" y="172"/>
                      <a:pt x="408" y="169"/>
                    </a:cubicBezTo>
                    <a:cubicBezTo>
                      <a:pt x="408" y="168"/>
                      <a:pt x="408" y="168"/>
                      <a:pt x="408" y="168"/>
                    </a:cubicBezTo>
                    <a:cubicBezTo>
                      <a:pt x="403" y="168"/>
                      <a:pt x="407" y="180"/>
                      <a:pt x="403" y="178"/>
                    </a:cubicBezTo>
                    <a:cubicBezTo>
                      <a:pt x="403" y="179"/>
                      <a:pt x="403" y="179"/>
                      <a:pt x="403" y="179"/>
                    </a:cubicBezTo>
                    <a:cubicBezTo>
                      <a:pt x="401" y="182"/>
                      <a:pt x="402" y="178"/>
                      <a:pt x="399" y="179"/>
                    </a:cubicBezTo>
                    <a:cubicBezTo>
                      <a:pt x="398" y="180"/>
                      <a:pt x="401" y="182"/>
                      <a:pt x="398" y="183"/>
                    </a:cubicBezTo>
                    <a:cubicBezTo>
                      <a:pt x="393" y="177"/>
                      <a:pt x="391" y="190"/>
                      <a:pt x="386" y="184"/>
                    </a:cubicBezTo>
                    <a:cubicBezTo>
                      <a:pt x="388" y="182"/>
                      <a:pt x="381" y="183"/>
                      <a:pt x="384" y="179"/>
                    </a:cubicBezTo>
                    <a:cubicBezTo>
                      <a:pt x="383" y="179"/>
                      <a:pt x="378" y="183"/>
                      <a:pt x="380" y="186"/>
                    </a:cubicBezTo>
                    <a:cubicBezTo>
                      <a:pt x="382" y="189"/>
                      <a:pt x="382" y="193"/>
                      <a:pt x="387" y="193"/>
                    </a:cubicBezTo>
                    <a:cubicBezTo>
                      <a:pt x="386" y="190"/>
                      <a:pt x="386" y="190"/>
                      <a:pt x="386" y="190"/>
                    </a:cubicBezTo>
                    <a:cubicBezTo>
                      <a:pt x="388" y="192"/>
                      <a:pt x="387" y="191"/>
                      <a:pt x="389" y="192"/>
                    </a:cubicBezTo>
                    <a:cubicBezTo>
                      <a:pt x="393" y="189"/>
                      <a:pt x="396" y="192"/>
                      <a:pt x="400" y="191"/>
                    </a:cubicBezTo>
                    <a:cubicBezTo>
                      <a:pt x="400" y="191"/>
                      <a:pt x="400" y="191"/>
                      <a:pt x="400" y="191"/>
                    </a:cubicBezTo>
                    <a:cubicBezTo>
                      <a:pt x="400" y="186"/>
                      <a:pt x="404" y="186"/>
                      <a:pt x="406" y="185"/>
                    </a:cubicBezTo>
                    <a:cubicBezTo>
                      <a:pt x="408" y="186"/>
                      <a:pt x="408" y="186"/>
                      <a:pt x="408" y="186"/>
                    </a:cubicBezTo>
                    <a:cubicBezTo>
                      <a:pt x="411" y="187"/>
                      <a:pt x="409" y="177"/>
                      <a:pt x="411" y="182"/>
                    </a:cubicBezTo>
                    <a:cubicBezTo>
                      <a:pt x="419" y="175"/>
                      <a:pt x="429" y="167"/>
                      <a:pt x="438" y="160"/>
                    </a:cubicBezTo>
                    <a:cubicBezTo>
                      <a:pt x="438" y="158"/>
                      <a:pt x="446" y="155"/>
                      <a:pt x="441" y="153"/>
                    </a:cubicBezTo>
                    <a:cubicBezTo>
                      <a:pt x="446" y="155"/>
                      <a:pt x="454" y="150"/>
                      <a:pt x="457" y="148"/>
                    </a:cubicBezTo>
                    <a:cubicBezTo>
                      <a:pt x="457" y="149"/>
                      <a:pt x="457" y="149"/>
                      <a:pt x="457" y="149"/>
                    </a:cubicBezTo>
                    <a:cubicBezTo>
                      <a:pt x="465" y="150"/>
                      <a:pt x="459" y="141"/>
                      <a:pt x="469" y="143"/>
                    </a:cubicBezTo>
                    <a:cubicBezTo>
                      <a:pt x="466" y="138"/>
                      <a:pt x="478" y="137"/>
                      <a:pt x="478" y="130"/>
                    </a:cubicBezTo>
                    <a:cubicBezTo>
                      <a:pt x="479" y="131"/>
                      <a:pt x="480" y="132"/>
                      <a:pt x="480" y="132"/>
                    </a:cubicBezTo>
                    <a:cubicBezTo>
                      <a:pt x="489" y="126"/>
                      <a:pt x="499" y="120"/>
                      <a:pt x="507" y="115"/>
                    </a:cubicBezTo>
                    <a:cubicBezTo>
                      <a:pt x="511" y="107"/>
                      <a:pt x="523" y="105"/>
                      <a:pt x="525" y="96"/>
                    </a:cubicBezTo>
                    <a:cubicBezTo>
                      <a:pt x="530" y="94"/>
                      <a:pt x="539" y="90"/>
                      <a:pt x="544" y="84"/>
                    </a:cubicBezTo>
                    <a:cubicBezTo>
                      <a:pt x="544" y="85"/>
                      <a:pt x="544" y="85"/>
                      <a:pt x="544" y="85"/>
                    </a:cubicBezTo>
                    <a:cubicBezTo>
                      <a:pt x="551" y="79"/>
                      <a:pt x="559" y="72"/>
                      <a:pt x="562" y="66"/>
                    </a:cubicBezTo>
                    <a:cubicBezTo>
                      <a:pt x="568" y="69"/>
                      <a:pt x="570" y="65"/>
                      <a:pt x="574" y="65"/>
                    </a:cubicBezTo>
                    <a:cubicBezTo>
                      <a:pt x="577" y="59"/>
                      <a:pt x="587" y="52"/>
                      <a:pt x="593" y="45"/>
                    </a:cubicBezTo>
                    <a:cubicBezTo>
                      <a:pt x="596" y="46"/>
                      <a:pt x="598" y="40"/>
                      <a:pt x="601" y="42"/>
                    </a:cubicBezTo>
                    <a:cubicBezTo>
                      <a:pt x="604" y="38"/>
                      <a:pt x="604" y="38"/>
                      <a:pt x="604" y="38"/>
                    </a:cubicBezTo>
                    <a:cubicBezTo>
                      <a:pt x="605" y="38"/>
                      <a:pt x="605" y="38"/>
                      <a:pt x="605" y="38"/>
                    </a:cubicBezTo>
                    <a:cubicBezTo>
                      <a:pt x="605" y="37"/>
                      <a:pt x="605" y="37"/>
                      <a:pt x="605" y="37"/>
                    </a:cubicBezTo>
                    <a:cubicBezTo>
                      <a:pt x="605" y="37"/>
                      <a:pt x="605" y="37"/>
                      <a:pt x="605" y="37"/>
                    </a:cubicBezTo>
                    <a:cubicBezTo>
                      <a:pt x="605" y="37"/>
                      <a:pt x="605" y="37"/>
                      <a:pt x="605" y="37"/>
                    </a:cubicBezTo>
                    <a:cubicBezTo>
                      <a:pt x="607" y="41"/>
                      <a:pt x="590" y="0"/>
                      <a:pt x="597" y="18"/>
                    </a:cubicBezTo>
                    <a:cubicBezTo>
                      <a:pt x="597" y="18"/>
                      <a:pt x="597" y="18"/>
                      <a:pt x="597" y="18"/>
                    </a:cubicBezTo>
                    <a:cubicBezTo>
                      <a:pt x="597" y="18"/>
                      <a:pt x="597" y="18"/>
                      <a:pt x="597" y="18"/>
                    </a:cubicBezTo>
                    <a:cubicBezTo>
                      <a:pt x="596" y="18"/>
                      <a:pt x="596" y="18"/>
                      <a:pt x="596" y="18"/>
                    </a:cubicBezTo>
                    <a:cubicBezTo>
                      <a:pt x="594" y="19"/>
                      <a:pt x="594" y="19"/>
                      <a:pt x="594" y="19"/>
                    </a:cubicBezTo>
                    <a:cubicBezTo>
                      <a:pt x="584" y="22"/>
                      <a:pt x="584" y="22"/>
                      <a:pt x="584" y="22"/>
                    </a:cubicBezTo>
                    <a:cubicBezTo>
                      <a:pt x="577" y="23"/>
                      <a:pt x="570" y="24"/>
                      <a:pt x="563" y="25"/>
                    </a:cubicBezTo>
                    <a:cubicBezTo>
                      <a:pt x="549" y="26"/>
                      <a:pt x="534" y="26"/>
                      <a:pt x="520" y="25"/>
                    </a:cubicBezTo>
                    <a:cubicBezTo>
                      <a:pt x="521" y="25"/>
                      <a:pt x="521" y="25"/>
                      <a:pt x="521" y="25"/>
                    </a:cubicBezTo>
                    <a:cubicBezTo>
                      <a:pt x="518" y="27"/>
                      <a:pt x="514" y="32"/>
                      <a:pt x="511" y="36"/>
                    </a:cubicBezTo>
                    <a:cubicBezTo>
                      <a:pt x="511" y="35"/>
                      <a:pt x="511" y="35"/>
                      <a:pt x="511" y="35"/>
                    </a:cubicBezTo>
                    <a:cubicBezTo>
                      <a:pt x="507" y="36"/>
                      <a:pt x="501" y="33"/>
                      <a:pt x="497" y="34"/>
                    </a:cubicBezTo>
                    <a:cubicBezTo>
                      <a:pt x="497" y="33"/>
                      <a:pt x="497" y="33"/>
                      <a:pt x="497" y="33"/>
                    </a:cubicBezTo>
                    <a:cubicBezTo>
                      <a:pt x="493" y="35"/>
                      <a:pt x="488" y="31"/>
                      <a:pt x="482" y="35"/>
                    </a:cubicBezTo>
                    <a:cubicBezTo>
                      <a:pt x="482" y="34"/>
                      <a:pt x="482" y="34"/>
                      <a:pt x="482" y="34"/>
                    </a:cubicBezTo>
                    <a:cubicBezTo>
                      <a:pt x="479" y="35"/>
                      <a:pt x="479" y="35"/>
                      <a:pt x="479" y="35"/>
                    </a:cubicBezTo>
                    <a:cubicBezTo>
                      <a:pt x="479" y="34"/>
                      <a:pt x="479" y="32"/>
                      <a:pt x="481" y="32"/>
                    </a:cubicBezTo>
                    <a:cubicBezTo>
                      <a:pt x="438" y="37"/>
                      <a:pt x="396" y="49"/>
                      <a:pt x="353" y="53"/>
                    </a:cubicBezTo>
                    <a:cubicBezTo>
                      <a:pt x="354" y="52"/>
                      <a:pt x="354" y="52"/>
                      <a:pt x="354" y="52"/>
                    </a:cubicBezTo>
                    <a:cubicBezTo>
                      <a:pt x="346" y="55"/>
                      <a:pt x="346" y="55"/>
                      <a:pt x="346" y="55"/>
                    </a:cubicBezTo>
                    <a:cubicBezTo>
                      <a:pt x="346" y="54"/>
                      <a:pt x="346" y="54"/>
                      <a:pt x="347" y="54"/>
                    </a:cubicBezTo>
                    <a:cubicBezTo>
                      <a:pt x="336" y="53"/>
                      <a:pt x="325" y="58"/>
                      <a:pt x="315" y="59"/>
                    </a:cubicBezTo>
                    <a:cubicBezTo>
                      <a:pt x="315" y="58"/>
                      <a:pt x="316" y="57"/>
                      <a:pt x="315" y="56"/>
                    </a:cubicBezTo>
                    <a:cubicBezTo>
                      <a:pt x="307" y="61"/>
                      <a:pt x="302" y="53"/>
                      <a:pt x="299" y="61"/>
                    </a:cubicBezTo>
                    <a:cubicBezTo>
                      <a:pt x="298" y="61"/>
                      <a:pt x="298" y="59"/>
                      <a:pt x="299" y="58"/>
                    </a:cubicBezTo>
                    <a:cubicBezTo>
                      <a:pt x="278" y="64"/>
                      <a:pt x="256" y="66"/>
                      <a:pt x="234" y="68"/>
                    </a:cubicBezTo>
                    <a:cubicBezTo>
                      <a:pt x="214" y="78"/>
                      <a:pt x="199" y="87"/>
                      <a:pt x="184" y="100"/>
                    </a:cubicBezTo>
                    <a:cubicBezTo>
                      <a:pt x="183" y="99"/>
                      <a:pt x="183" y="99"/>
                      <a:pt x="183" y="99"/>
                    </a:cubicBezTo>
                    <a:cubicBezTo>
                      <a:pt x="165" y="115"/>
                      <a:pt x="140" y="124"/>
                      <a:pt x="119" y="138"/>
                    </a:cubicBezTo>
                    <a:cubicBezTo>
                      <a:pt x="110" y="143"/>
                      <a:pt x="105" y="148"/>
                      <a:pt x="96" y="153"/>
                    </a:cubicBezTo>
                    <a:cubicBezTo>
                      <a:pt x="95" y="152"/>
                      <a:pt x="95" y="152"/>
                      <a:pt x="95" y="152"/>
                    </a:cubicBezTo>
                    <a:cubicBezTo>
                      <a:pt x="83" y="166"/>
                      <a:pt x="60" y="166"/>
                      <a:pt x="48" y="181"/>
                    </a:cubicBezTo>
                    <a:cubicBezTo>
                      <a:pt x="48" y="179"/>
                      <a:pt x="48" y="179"/>
                      <a:pt x="48" y="179"/>
                    </a:cubicBezTo>
                    <a:cubicBezTo>
                      <a:pt x="47" y="183"/>
                      <a:pt x="37" y="183"/>
                      <a:pt x="41" y="188"/>
                    </a:cubicBezTo>
                    <a:cubicBezTo>
                      <a:pt x="38" y="188"/>
                      <a:pt x="38" y="188"/>
                      <a:pt x="38" y="188"/>
                    </a:cubicBezTo>
                    <a:cubicBezTo>
                      <a:pt x="31" y="201"/>
                      <a:pt x="16" y="197"/>
                      <a:pt x="6" y="209"/>
                    </a:cubicBezTo>
                    <a:cubicBezTo>
                      <a:pt x="6" y="207"/>
                      <a:pt x="6" y="207"/>
                      <a:pt x="6" y="207"/>
                    </a:cubicBezTo>
                    <a:cubicBezTo>
                      <a:pt x="5" y="208"/>
                      <a:pt x="1" y="212"/>
                      <a:pt x="2" y="210"/>
                    </a:cubicBezTo>
                    <a:cubicBezTo>
                      <a:pt x="4" y="210"/>
                      <a:pt x="6" y="210"/>
                      <a:pt x="8" y="211"/>
                    </a:cubicBezTo>
                    <a:cubicBezTo>
                      <a:pt x="7" y="211"/>
                      <a:pt x="8" y="211"/>
                      <a:pt x="7" y="212"/>
                    </a:cubicBezTo>
                    <a:cubicBezTo>
                      <a:pt x="20" y="216"/>
                      <a:pt x="34" y="210"/>
                      <a:pt x="47" y="209"/>
                    </a:cubicBezTo>
                    <a:cubicBezTo>
                      <a:pt x="46" y="212"/>
                      <a:pt x="46" y="212"/>
                      <a:pt x="46" y="212"/>
                    </a:cubicBezTo>
                    <a:cubicBezTo>
                      <a:pt x="52" y="208"/>
                      <a:pt x="64" y="210"/>
                      <a:pt x="73" y="209"/>
                    </a:cubicBezTo>
                    <a:cubicBezTo>
                      <a:pt x="72" y="210"/>
                      <a:pt x="72" y="210"/>
                      <a:pt x="72" y="210"/>
                    </a:cubicBezTo>
                    <a:cubicBezTo>
                      <a:pt x="77" y="208"/>
                      <a:pt x="77" y="208"/>
                      <a:pt x="77" y="208"/>
                    </a:cubicBezTo>
                    <a:cubicBezTo>
                      <a:pt x="77" y="210"/>
                      <a:pt x="77" y="210"/>
                      <a:pt x="77" y="210"/>
                    </a:cubicBezTo>
                    <a:cubicBezTo>
                      <a:pt x="88" y="210"/>
                      <a:pt x="98" y="207"/>
                      <a:pt x="109" y="206"/>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50" name="Freeform 109"/>
              <p:cNvSpPr>
                <a:spLocks/>
              </p:cNvSpPr>
              <p:nvPr/>
            </p:nvSpPr>
            <p:spPr bwMode="auto">
              <a:xfrm>
                <a:off x="7998143" y="562500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51" name="Freeform 110"/>
              <p:cNvSpPr>
                <a:spLocks/>
              </p:cNvSpPr>
              <p:nvPr/>
            </p:nvSpPr>
            <p:spPr bwMode="auto">
              <a:xfrm>
                <a:off x="8390898" y="5608911"/>
                <a:ext cx="3219" cy="3219"/>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1" y="1"/>
                      <a:pt x="1" y="1"/>
                      <a:pt x="2"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52" name="Freeform 111"/>
              <p:cNvSpPr>
                <a:spLocks/>
              </p:cNvSpPr>
              <p:nvPr/>
            </p:nvSpPr>
            <p:spPr bwMode="auto">
              <a:xfrm>
                <a:off x="8780433" y="5396437"/>
                <a:ext cx="202816" cy="284908"/>
              </a:xfrm>
              <a:custGeom>
                <a:avLst/>
                <a:gdLst>
                  <a:gd name="T0" fmla="*/ 19 w 93"/>
                  <a:gd name="T1" fmla="*/ 0 h 130"/>
                  <a:gd name="T2" fmla="*/ 74 w 93"/>
                  <a:gd name="T3" fmla="*/ 55 h 130"/>
                  <a:gd name="T4" fmla="*/ 81 w 93"/>
                  <a:gd name="T5" fmla="*/ 109 h 130"/>
                  <a:gd name="T6" fmla="*/ 35 w 93"/>
                  <a:gd name="T7" fmla="*/ 128 h 130"/>
                  <a:gd name="T8" fmla="*/ 2 w 93"/>
                  <a:gd name="T9" fmla="*/ 49 h 130"/>
                  <a:gd name="T10" fmla="*/ 8 w 93"/>
                  <a:gd name="T11" fmla="*/ 3 h 130"/>
                  <a:gd name="T12" fmla="*/ 19 w 93"/>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93" h="130">
                    <a:moveTo>
                      <a:pt x="19" y="0"/>
                    </a:moveTo>
                    <a:cubicBezTo>
                      <a:pt x="19" y="0"/>
                      <a:pt x="63" y="24"/>
                      <a:pt x="74" y="55"/>
                    </a:cubicBezTo>
                    <a:cubicBezTo>
                      <a:pt x="85" y="85"/>
                      <a:pt x="93" y="102"/>
                      <a:pt x="81" y="109"/>
                    </a:cubicBezTo>
                    <a:cubicBezTo>
                      <a:pt x="70" y="117"/>
                      <a:pt x="40" y="130"/>
                      <a:pt x="35" y="128"/>
                    </a:cubicBezTo>
                    <a:cubicBezTo>
                      <a:pt x="30" y="126"/>
                      <a:pt x="4" y="65"/>
                      <a:pt x="2" y="49"/>
                    </a:cubicBezTo>
                    <a:cubicBezTo>
                      <a:pt x="0" y="33"/>
                      <a:pt x="8" y="3"/>
                      <a:pt x="8" y="3"/>
                    </a:cubicBezTo>
                    <a:lnTo>
                      <a:pt x="19"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53" name="Freeform 112"/>
              <p:cNvSpPr>
                <a:spLocks/>
              </p:cNvSpPr>
              <p:nvPr/>
            </p:nvSpPr>
            <p:spPr bwMode="auto">
              <a:xfrm>
                <a:off x="8811017" y="5381950"/>
                <a:ext cx="0" cy="1610"/>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54" name="Freeform 113"/>
              <p:cNvSpPr>
                <a:spLocks/>
              </p:cNvSpPr>
              <p:nvPr/>
            </p:nvSpPr>
            <p:spPr bwMode="auto">
              <a:xfrm>
                <a:off x="8806188" y="5377121"/>
                <a:ext cx="3219" cy="12877"/>
              </a:xfrm>
              <a:custGeom>
                <a:avLst/>
                <a:gdLst>
                  <a:gd name="T0" fmla="*/ 0 w 1"/>
                  <a:gd name="T1" fmla="*/ 5 h 6"/>
                  <a:gd name="T2" fmla="*/ 1 w 1"/>
                  <a:gd name="T3" fmla="*/ 6 h 6"/>
                  <a:gd name="T4" fmla="*/ 1 w 1"/>
                  <a:gd name="T5" fmla="*/ 2 h 6"/>
                  <a:gd name="T6" fmla="*/ 0 w 1"/>
                  <a:gd name="T7" fmla="*/ 5 h 6"/>
                </a:gdLst>
                <a:ahLst/>
                <a:cxnLst>
                  <a:cxn ang="0">
                    <a:pos x="T0" y="T1"/>
                  </a:cxn>
                  <a:cxn ang="0">
                    <a:pos x="T2" y="T3"/>
                  </a:cxn>
                  <a:cxn ang="0">
                    <a:pos x="T4" y="T5"/>
                  </a:cxn>
                  <a:cxn ang="0">
                    <a:pos x="T6" y="T7"/>
                  </a:cxn>
                </a:cxnLst>
                <a:rect l="0" t="0" r="r" b="b"/>
                <a:pathLst>
                  <a:path w="1" h="6">
                    <a:moveTo>
                      <a:pt x="0" y="5"/>
                    </a:moveTo>
                    <a:cubicBezTo>
                      <a:pt x="1" y="6"/>
                      <a:pt x="1" y="6"/>
                      <a:pt x="1" y="6"/>
                    </a:cubicBezTo>
                    <a:cubicBezTo>
                      <a:pt x="1" y="2"/>
                      <a:pt x="1" y="2"/>
                      <a:pt x="1" y="2"/>
                    </a:cubicBezTo>
                    <a:cubicBezTo>
                      <a:pt x="0" y="0"/>
                      <a:pt x="1" y="6"/>
                      <a:pt x="0" y="5"/>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55" name="Freeform 114"/>
              <p:cNvSpPr>
                <a:spLocks/>
              </p:cNvSpPr>
              <p:nvPr/>
            </p:nvSpPr>
            <p:spPr bwMode="auto">
              <a:xfrm>
                <a:off x="8804578" y="5385169"/>
                <a:ext cx="1610" cy="8048"/>
              </a:xfrm>
              <a:custGeom>
                <a:avLst/>
                <a:gdLst>
                  <a:gd name="T0" fmla="*/ 1 w 1"/>
                  <a:gd name="T1" fmla="*/ 1 h 3"/>
                  <a:gd name="T2" fmla="*/ 0 w 1"/>
                  <a:gd name="T3" fmla="*/ 3 h 3"/>
                  <a:gd name="T4" fmla="*/ 1 w 1"/>
                  <a:gd name="T5" fmla="*/ 1 h 3"/>
                </a:gdLst>
                <a:ahLst/>
                <a:cxnLst>
                  <a:cxn ang="0">
                    <a:pos x="T0" y="T1"/>
                  </a:cxn>
                  <a:cxn ang="0">
                    <a:pos x="T2" y="T3"/>
                  </a:cxn>
                  <a:cxn ang="0">
                    <a:pos x="T4" y="T5"/>
                  </a:cxn>
                </a:cxnLst>
                <a:rect l="0" t="0" r="r" b="b"/>
                <a:pathLst>
                  <a:path w="1" h="3">
                    <a:moveTo>
                      <a:pt x="1" y="1"/>
                    </a:moveTo>
                    <a:cubicBezTo>
                      <a:pt x="0" y="0"/>
                      <a:pt x="0" y="2"/>
                      <a:pt x="0" y="3"/>
                    </a:cubicBezTo>
                    <a:cubicBezTo>
                      <a:pt x="0" y="1"/>
                      <a:pt x="1" y="3"/>
                      <a:pt x="1" y="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56" name="Freeform 115"/>
              <p:cNvSpPr>
                <a:spLocks/>
              </p:cNvSpPr>
              <p:nvPr/>
            </p:nvSpPr>
            <p:spPr bwMode="auto">
              <a:xfrm>
                <a:off x="8773995" y="55058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57" name="Freeform 116"/>
              <p:cNvSpPr>
                <a:spLocks/>
              </p:cNvSpPr>
              <p:nvPr/>
            </p:nvSpPr>
            <p:spPr bwMode="auto">
              <a:xfrm>
                <a:off x="8770776" y="5381950"/>
                <a:ext cx="210864" cy="305834"/>
              </a:xfrm>
              <a:custGeom>
                <a:avLst/>
                <a:gdLst>
                  <a:gd name="T0" fmla="*/ 12 w 96"/>
                  <a:gd name="T1" fmla="*/ 69 h 140"/>
                  <a:gd name="T2" fmla="*/ 9 w 96"/>
                  <a:gd name="T3" fmla="*/ 62 h 140"/>
                  <a:gd name="T4" fmla="*/ 6 w 96"/>
                  <a:gd name="T5" fmla="*/ 43 h 140"/>
                  <a:gd name="T6" fmla="*/ 5 w 96"/>
                  <a:gd name="T7" fmla="*/ 42 h 140"/>
                  <a:gd name="T8" fmla="*/ 4 w 96"/>
                  <a:gd name="T9" fmla="*/ 36 h 140"/>
                  <a:gd name="T10" fmla="*/ 6 w 96"/>
                  <a:gd name="T11" fmla="*/ 19 h 140"/>
                  <a:gd name="T12" fmla="*/ 11 w 96"/>
                  <a:gd name="T13" fmla="*/ 4 h 140"/>
                  <a:gd name="T14" fmla="*/ 14 w 96"/>
                  <a:gd name="T15" fmla="*/ 2 h 140"/>
                  <a:gd name="T16" fmla="*/ 11 w 96"/>
                  <a:gd name="T17" fmla="*/ 4 h 140"/>
                  <a:gd name="T18" fmla="*/ 11 w 96"/>
                  <a:gd name="T19" fmla="*/ 4 h 140"/>
                  <a:gd name="T20" fmla="*/ 10 w 96"/>
                  <a:gd name="T21" fmla="*/ 4 h 140"/>
                  <a:gd name="T22" fmla="*/ 6 w 96"/>
                  <a:gd name="T23" fmla="*/ 8 h 140"/>
                  <a:gd name="T24" fmla="*/ 6 w 96"/>
                  <a:gd name="T25" fmla="*/ 8 h 140"/>
                  <a:gd name="T26" fmla="*/ 6 w 96"/>
                  <a:gd name="T27" fmla="*/ 8 h 140"/>
                  <a:gd name="T28" fmla="*/ 6 w 96"/>
                  <a:gd name="T29" fmla="*/ 10 h 140"/>
                  <a:gd name="T30" fmla="*/ 5 w 96"/>
                  <a:gd name="T31" fmla="*/ 16 h 140"/>
                  <a:gd name="T32" fmla="*/ 4 w 96"/>
                  <a:gd name="T33" fmla="*/ 21 h 140"/>
                  <a:gd name="T34" fmla="*/ 2 w 96"/>
                  <a:gd name="T35" fmla="*/ 57 h 140"/>
                  <a:gd name="T36" fmla="*/ 3 w 96"/>
                  <a:gd name="T37" fmla="*/ 62 h 140"/>
                  <a:gd name="T38" fmla="*/ 13 w 96"/>
                  <a:gd name="T39" fmla="*/ 93 h 140"/>
                  <a:gd name="T40" fmla="*/ 27 w 96"/>
                  <a:gd name="T41" fmla="*/ 123 h 140"/>
                  <a:gd name="T42" fmla="*/ 31 w 96"/>
                  <a:gd name="T43" fmla="*/ 132 h 140"/>
                  <a:gd name="T44" fmla="*/ 55 w 96"/>
                  <a:gd name="T45" fmla="*/ 132 h 140"/>
                  <a:gd name="T46" fmla="*/ 81 w 96"/>
                  <a:gd name="T47" fmla="*/ 120 h 140"/>
                  <a:gd name="T48" fmla="*/ 84 w 96"/>
                  <a:gd name="T49" fmla="*/ 79 h 140"/>
                  <a:gd name="T50" fmla="*/ 64 w 96"/>
                  <a:gd name="T51" fmla="*/ 41 h 140"/>
                  <a:gd name="T52" fmla="*/ 38 w 96"/>
                  <a:gd name="T53" fmla="*/ 14 h 140"/>
                  <a:gd name="T54" fmla="*/ 34 w 96"/>
                  <a:gd name="T55" fmla="*/ 12 h 140"/>
                  <a:gd name="T56" fmla="*/ 31 w 96"/>
                  <a:gd name="T57" fmla="*/ 13 h 140"/>
                  <a:gd name="T58" fmla="*/ 30 w 96"/>
                  <a:gd name="T59" fmla="*/ 12 h 140"/>
                  <a:gd name="T60" fmla="*/ 29 w 96"/>
                  <a:gd name="T61" fmla="*/ 8 h 140"/>
                  <a:gd name="T62" fmla="*/ 28 w 96"/>
                  <a:gd name="T63" fmla="*/ 6 h 140"/>
                  <a:gd name="T64" fmla="*/ 26 w 96"/>
                  <a:gd name="T65" fmla="*/ 10 h 140"/>
                  <a:gd name="T66" fmla="*/ 26 w 96"/>
                  <a:gd name="T67" fmla="*/ 16 h 140"/>
                  <a:gd name="T68" fmla="*/ 28 w 96"/>
                  <a:gd name="T69" fmla="*/ 16 h 140"/>
                  <a:gd name="T70" fmla="*/ 28 w 96"/>
                  <a:gd name="T71" fmla="*/ 17 h 140"/>
                  <a:gd name="T72" fmla="*/ 39 w 96"/>
                  <a:gd name="T73" fmla="*/ 21 h 140"/>
                  <a:gd name="T74" fmla="*/ 39 w 96"/>
                  <a:gd name="T75" fmla="*/ 26 h 140"/>
                  <a:gd name="T76" fmla="*/ 46 w 96"/>
                  <a:gd name="T77" fmla="*/ 29 h 140"/>
                  <a:gd name="T78" fmla="*/ 50 w 96"/>
                  <a:gd name="T79" fmla="*/ 36 h 140"/>
                  <a:gd name="T80" fmla="*/ 59 w 96"/>
                  <a:gd name="T81" fmla="*/ 44 h 140"/>
                  <a:gd name="T82" fmla="*/ 64 w 96"/>
                  <a:gd name="T83" fmla="*/ 47 h 140"/>
                  <a:gd name="T84" fmla="*/ 68 w 96"/>
                  <a:gd name="T85" fmla="*/ 55 h 140"/>
                  <a:gd name="T86" fmla="*/ 75 w 96"/>
                  <a:gd name="T87" fmla="*/ 76 h 140"/>
                  <a:gd name="T88" fmla="*/ 81 w 96"/>
                  <a:gd name="T89" fmla="*/ 76 h 140"/>
                  <a:gd name="T90" fmla="*/ 80 w 96"/>
                  <a:gd name="T91" fmla="*/ 80 h 140"/>
                  <a:gd name="T92" fmla="*/ 80 w 96"/>
                  <a:gd name="T93" fmla="*/ 84 h 140"/>
                  <a:gd name="T94" fmla="*/ 81 w 96"/>
                  <a:gd name="T95" fmla="*/ 85 h 140"/>
                  <a:gd name="T96" fmla="*/ 85 w 96"/>
                  <a:gd name="T97" fmla="*/ 111 h 140"/>
                  <a:gd name="T98" fmla="*/ 84 w 96"/>
                  <a:gd name="T99" fmla="*/ 112 h 140"/>
                  <a:gd name="T100" fmla="*/ 78 w 96"/>
                  <a:gd name="T101" fmla="*/ 116 h 140"/>
                  <a:gd name="T102" fmla="*/ 75 w 96"/>
                  <a:gd name="T103" fmla="*/ 118 h 140"/>
                  <a:gd name="T104" fmla="*/ 60 w 96"/>
                  <a:gd name="T105" fmla="*/ 124 h 140"/>
                  <a:gd name="T106" fmla="*/ 48 w 96"/>
                  <a:gd name="T107" fmla="*/ 131 h 140"/>
                  <a:gd name="T108" fmla="*/ 35 w 96"/>
                  <a:gd name="T109" fmla="*/ 126 h 140"/>
                  <a:gd name="T110" fmla="*/ 32 w 96"/>
                  <a:gd name="T111" fmla="*/ 120 h 140"/>
                  <a:gd name="T112" fmla="*/ 27 w 96"/>
                  <a:gd name="T113" fmla="*/ 107 h 140"/>
                  <a:gd name="T114" fmla="*/ 24 w 96"/>
                  <a:gd name="T115" fmla="*/ 105 h 140"/>
                  <a:gd name="T116" fmla="*/ 20 w 96"/>
                  <a:gd name="T117" fmla="*/ 96 h 140"/>
                  <a:gd name="T118" fmla="*/ 19 w 96"/>
                  <a:gd name="T119" fmla="*/ 94 h 140"/>
                  <a:gd name="T120" fmla="*/ 17 w 96"/>
                  <a:gd name="T121" fmla="*/ 84 h 140"/>
                  <a:gd name="T122" fmla="*/ 14 w 96"/>
                  <a:gd name="T123" fmla="*/ 78 h 140"/>
                  <a:gd name="T124" fmla="*/ 14 w 96"/>
                  <a:gd name="T125" fmla="*/ 7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 h="140">
                    <a:moveTo>
                      <a:pt x="10" y="69"/>
                    </a:moveTo>
                    <a:cubicBezTo>
                      <a:pt x="12" y="69"/>
                      <a:pt x="12" y="69"/>
                      <a:pt x="12" y="69"/>
                    </a:cubicBezTo>
                    <a:cubicBezTo>
                      <a:pt x="9" y="67"/>
                      <a:pt x="10" y="64"/>
                      <a:pt x="9" y="62"/>
                    </a:cubicBezTo>
                    <a:cubicBezTo>
                      <a:pt x="9" y="62"/>
                      <a:pt x="9" y="62"/>
                      <a:pt x="9" y="62"/>
                    </a:cubicBezTo>
                    <a:cubicBezTo>
                      <a:pt x="8" y="55"/>
                      <a:pt x="6" y="49"/>
                      <a:pt x="5" y="42"/>
                    </a:cubicBezTo>
                    <a:cubicBezTo>
                      <a:pt x="6" y="43"/>
                      <a:pt x="6" y="43"/>
                      <a:pt x="6" y="43"/>
                    </a:cubicBezTo>
                    <a:cubicBezTo>
                      <a:pt x="5" y="42"/>
                      <a:pt x="4" y="42"/>
                      <a:pt x="5" y="41"/>
                    </a:cubicBezTo>
                    <a:cubicBezTo>
                      <a:pt x="5" y="42"/>
                      <a:pt x="5" y="42"/>
                      <a:pt x="5" y="42"/>
                    </a:cubicBezTo>
                    <a:cubicBezTo>
                      <a:pt x="8" y="40"/>
                      <a:pt x="4" y="37"/>
                      <a:pt x="6" y="37"/>
                    </a:cubicBezTo>
                    <a:cubicBezTo>
                      <a:pt x="6" y="36"/>
                      <a:pt x="5" y="36"/>
                      <a:pt x="4" y="36"/>
                    </a:cubicBezTo>
                    <a:cubicBezTo>
                      <a:pt x="5" y="31"/>
                      <a:pt x="5" y="25"/>
                      <a:pt x="5" y="19"/>
                    </a:cubicBezTo>
                    <a:cubicBezTo>
                      <a:pt x="5" y="19"/>
                      <a:pt x="6" y="19"/>
                      <a:pt x="6" y="19"/>
                    </a:cubicBezTo>
                    <a:cubicBezTo>
                      <a:pt x="5" y="16"/>
                      <a:pt x="5" y="14"/>
                      <a:pt x="6" y="12"/>
                    </a:cubicBezTo>
                    <a:cubicBezTo>
                      <a:pt x="8" y="9"/>
                      <a:pt x="2" y="13"/>
                      <a:pt x="11" y="4"/>
                    </a:cubicBezTo>
                    <a:cubicBezTo>
                      <a:pt x="15" y="4"/>
                      <a:pt x="15" y="4"/>
                      <a:pt x="15" y="4"/>
                    </a:cubicBezTo>
                    <a:cubicBezTo>
                      <a:pt x="15" y="3"/>
                      <a:pt x="14" y="3"/>
                      <a:pt x="14" y="2"/>
                    </a:cubicBezTo>
                    <a:cubicBezTo>
                      <a:pt x="13" y="2"/>
                      <a:pt x="13" y="2"/>
                      <a:pt x="12" y="3"/>
                    </a:cubicBezTo>
                    <a:cubicBezTo>
                      <a:pt x="11" y="4"/>
                      <a:pt x="11" y="4"/>
                      <a:pt x="11" y="4"/>
                    </a:cubicBezTo>
                    <a:cubicBezTo>
                      <a:pt x="11" y="4"/>
                      <a:pt x="11" y="4"/>
                      <a:pt x="11" y="4"/>
                    </a:cubicBezTo>
                    <a:cubicBezTo>
                      <a:pt x="11" y="4"/>
                      <a:pt x="11" y="4"/>
                      <a:pt x="11" y="4"/>
                    </a:cubicBezTo>
                    <a:cubicBezTo>
                      <a:pt x="10" y="4"/>
                      <a:pt x="10" y="4"/>
                      <a:pt x="10" y="4"/>
                    </a:cubicBezTo>
                    <a:cubicBezTo>
                      <a:pt x="10" y="4"/>
                      <a:pt x="10" y="4"/>
                      <a:pt x="10" y="4"/>
                    </a:cubicBezTo>
                    <a:cubicBezTo>
                      <a:pt x="14" y="0"/>
                      <a:pt x="5" y="9"/>
                      <a:pt x="6" y="8"/>
                    </a:cubicBezTo>
                    <a:cubicBezTo>
                      <a:pt x="6" y="8"/>
                      <a:pt x="6" y="8"/>
                      <a:pt x="6" y="8"/>
                    </a:cubicBezTo>
                    <a:cubicBezTo>
                      <a:pt x="6" y="8"/>
                      <a:pt x="6" y="8"/>
                      <a:pt x="6" y="8"/>
                    </a:cubicBezTo>
                    <a:cubicBezTo>
                      <a:pt x="6" y="8"/>
                      <a:pt x="6" y="8"/>
                      <a:pt x="6" y="8"/>
                    </a:cubicBezTo>
                    <a:cubicBezTo>
                      <a:pt x="6" y="8"/>
                      <a:pt x="6" y="8"/>
                      <a:pt x="6" y="8"/>
                    </a:cubicBezTo>
                    <a:cubicBezTo>
                      <a:pt x="6" y="8"/>
                      <a:pt x="6" y="8"/>
                      <a:pt x="6" y="8"/>
                    </a:cubicBezTo>
                    <a:cubicBezTo>
                      <a:pt x="5" y="8"/>
                      <a:pt x="5" y="8"/>
                      <a:pt x="5" y="8"/>
                    </a:cubicBezTo>
                    <a:cubicBezTo>
                      <a:pt x="4" y="9"/>
                      <a:pt x="7" y="9"/>
                      <a:pt x="6" y="10"/>
                    </a:cubicBezTo>
                    <a:cubicBezTo>
                      <a:pt x="5" y="10"/>
                      <a:pt x="5" y="9"/>
                      <a:pt x="4" y="9"/>
                    </a:cubicBezTo>
                    <a:cubicBezTo>
                      <a:pt x="4" y="12"/>
                      <a:pt x="3" y="14"/>
                      <a:pt x="5" y="16"/>
                    </a:cubicBezTo>
                    <a:cubicBezTo>
                      <a:pt x="3" y="16"/>
                      <a:pt x="4" y="18"/>
                      <a:pt x="2" y="19"/>
                    </a:cubicBezTo>
                    <a:cubicBezTo>
                      <a:pt x="3" y="20"/>
                      <a:pt x="2" y="20"/>
                      <a:pt x="4" y="21"/>
                    </a:cubicBezTo>
                    <a:cubicBezTo>
                      <a:pt x="1" y="28"/>
                      <a:pt x="2" y="36"/>
                      <a:pt x="1" y="44"/>
                    </a:cubicBezTo>
                    <a:cubicBezTo>
                      <a:pt x="5" y="48"/>
                      <a:pt x="0" y="52"/>
                      <a:pt x="2" y="57"/>
                    </a:cubicBezTo>
                    <a:cubicBezTo>
                      <a:pt x="1" y="57"/>
                      <a:pt x="1" y="57"/>
                      <a:pt x="1" y="57"/>
                    </a:cubicBezTo>
                    <a:cubicBezTo>
                      <a:pt x="3" y="58"/>
                      <a:pt x="3" y="61"/>
                      <a:pt x="3" y="62"/>
                    </a:cubicBezTo>
                    <a:cubicBezTo>
                      <a:pt x="5" y="63"/>
                      <a:pt x="5" y="63"/>
                      <a:pt x="5" y="63"/>
                    </a:cubicBezTo>
                    <a:cubicBezTo>
                      <a:pt x="5" y="74"/>
                      <a:pt x="11" y="83"/>
                      <a:pt x="13" y="93"/>
                    </a:cubicBezTo>
                    <a:cubicBezTo>
                      <a:pt x="17" y="104"/>
                      <a:pt x="18" y="115"/>
                      <a:pt x="28" y="123"/>
                    </a:cubicBezTo>
                    <a:cubicBezTo>
                      <a:pt x="27" y="123"/>
                      <a:pt x="27" y="123"/>
                      <a:pt x="27" y="123"/>
                    </a:cubicBezTo>
                    <a:cubicBezTo>
                      <a:pt x="29" y="126"/>
                      <a:pt x="29" y="129"/>
                      <a:pt x="31" y="131"/>
                    </a:cubicBezTo>
                    <a:cubicBezTo>
                      <a:pt x="31" y="132"/>
                      <a:pt x="31" y="132"/>
                      <a:pt x="31" y="132"/>
                    </a:cubicBezTo>
                    <a:cubicBezTo>
                      <a:pt x="33" y="134"/>
                      <a:pt x="40" y="140"/>
                      <a:pt x="44" y="137"/>
                    </a:cubicBezTo>
                    <a:cubicBezTo>
                      <a:pt x="48" y="136"/>
                      <a:pt x="52" y="135"/>
                      <a:pt x="55" y="132"/>
                    </a:cubicBezTo>
                    <a:cubicBezTo>
                      <a:pt x="64" y="129"/>
                      <a:pt x="73" y="125"/>
                      <a:pt x="81" y="119"/>
                    </a:cubicBezTo>
                    <a:cubicBezTo>
                      <a:pt x="81" y="120"/>
                      <a:pt x="81" y="120"/>
                      <a:pt x="81" y="120"/>
                    </a:cubicBezTo>
                    <a:cubicBezTo>
                      <a:pt x="87" y="117"/>
                      <a:pt x="96" y="110"/>
                      <a:pt x="93" y="101"/>
                    </a:cubicBezTo>
                    <a:cubicBezTo>
                      <a:pt x="93" y="93"/>
                      <a:pt x="85" y="87"/>
                      <a:pt x="84" y="79"/>
                    </a:cubicBezTo>
                    <a:cubicBezTo>
                      <a:pt x="86" y="73"/>
                      <a:pt x="77" y="70"/>
                      <a:pt x="79" y="64"/>
                    </a:cubicBezTo>
                    <a:cubicBezTo>
                      <a:pt x="81" y="53"/>
                      <a:pt x="72" y="46"/>
                      <a:pt x="64" y="41"/>
                    </a:cubicBezTo>
                    <a:cubicBezTo>
                      <a:pt x="60" y="34"/>
                      <a:pt x="50" y="32"/>
                      <a:pt x="46" y="23"/>
                    </a:cubicBezTo>
                    <a:cubicBezTo>
                      <a:pt x="42" y="23"/>
                      <a:pt x="42" y="16"/>
                      <a:pt x="38" y="14"/>
                    </a:cubicBezTo>
                    <a:cubicBezTo>
                      <a:pt x="37" y="15"/>
                      <a:pt x="37" y="15"/>
                      <a:pt x="37" y="15"/>
                    </a:cubicBezTo>
                    <a:cubicBezTo>
                      <a:pt x="38" y="11"/>
                      <a:pt x="32" y="16"/>
                      <a:pt x="34" y="12"/>
                    </a:cubicBezTo>
                    <a:cubicBezTo>
                      <a:pt x="34" y="12"/>
                      <a:pt x="34" y="12"/>
                      <a:pt x="34" y="12"/>
                    </a:cubicBezTo>
                    <a:cubicBezTo>
                      <a:pt x="34" y="10"/>
                      <a:pt x="30" y="15"/>
                      <a:pt x="31" y="13"/>
                    </a:cubicBezTo>
                    <a:cubicBezTo>
                      <a:pt x="30" y="13"/>
                      <a:pt x="30" y="13"/>
                      <a:pt x="30" y="13"/>
                    </a:cubicBezTo>
                    <a:cubicBezTo>
                      <a:pt x="29" y="13"/>
                      <a:pt x="30" y="12"/>
                      <a:pt x="30" y="12"/>
                    </a:cubicBezTo>
                    <a:cubicBezTo>
                      <a:pt x="30" y="12"/>
                      <a:pt x="29" y="13"/>
                      <a:pt x="29" y="12"/>
                    </a:cubicBezTo>
                    <a:cubicBezTo>
                      <a:pt x="31" y="9"/>
                      <a:pt x="26" y="12"/>
                      <a:pt x="29" y="8"/>
                    </a:cubicBezTo>
                    <a:cubicBezTo>
                      <a:pt x="29" y="8"/>
                      <a:pt x="29" y="6"/>
                      <a:pt x="30" y="5"/>
                    </a:cubicBezTo>
                    <a:cubicBezTo>
                      <a:pt x="30" y="5"/>
                      <a:pt x="29" y="4"/>
                      <a:pt x="28" y="6"/>
                    </a:cubicBezTo>
                    <a:cubicBezTo>
                      <a:pt x="27" y="8"/>
                      <a:pt x="25" y="9"/>
                      <a:pt x="25" y="11"/>
                    </a:cubicBezTo>
                    <a:cubicBezTo>
                      <a:pt x="26" y="10"/>
                      <a:pt x="26" y="10"/>
                      <a:pt x="26" y="10"/>
                    </a:cubicBezTo>
                    <a:cubicBezTo>
                      <a:pt x="26" y="11"/>
                      <a:pt x="26" y="11"/>
                      <a:pt x="25" y="12"/>
                    </a:cubicBezTo>
                    <a:cubicBezTo>
                      <a:pt x="26" y="12"/>
                      <a:pt x="25" y="15"/>
                      <a:pt x="26" y="16"/>
                    </a:cubicBezTo>
                    <a:cubicBezTo>
                      <a:pt x="26" y="16"/>
                      <a:pt x="26" y="16"/>
                      <a:pt x="26" y="16"/>
                    </a:cubicBezTo>
                    <a:cubicBezTo>
                      <a:pt x="27" y="14"/>
                      <a:pt x="27" y="16"/>
                      <a:pt x="28" y="16"/>
                    </a:cubicBezTo>
                    <a:cubicBezTo>
                      <a:pt x="27" y="17"/>
                      <a:pt x="27" y="17"/>
                      <a:pt x="27" y="17"/>
                    </a:cubicBezTo>
                    <a:cubicBezTo>
                      <a:pt x="27" y="19"/>
                      <a:pt x="31" y="15"/>
                      <a:pt x="28" y="17"/>
                    </a:cubicBezTo>
                    <a:cubicBezTo>
                      <a:pt x="31" y="18"/>
                      <a:pt x="34" y="20"/>
                      <a:pt x="36" y="22"/>
                    </a:cubicBezTo>
                    <a:cubicBezTo>
                      <a:pt x="37" y="21"/>
                      <a:pt x="38" y="23"/>
                      <a:pt x="39" y="21"/>
                    </a:cubicBezTo>
                    <a:cubicBezTo>
                      <a:pt x="38" y="23"/>
                      <a:pt x="39" y="25"/>
                      <a:pt x="40" y="26"/>
                    </a:cubicBezTo>
                    <a:cubicBezTo>
                      <a:pt x="39" y="26"/>
                      <a:pt x="39" y="26"/>
                      <a:pt x="39" y="26"/>
                    </a:cubicBezTo>
                    <a:cubicBezTo>
                      <a:pt x="38" y="30"/>
                      <a:pt x="43" y="24"/>
                      <a:pt x="41" y="29"/>
                    </a:cubicBezTo>
                    <a:cubicBezTo>
                      <a:pt x="43" y="26"/>
                      <a:pt x="43" y="31"/>
                      <a:pt x="46" y="29"/>
                    </a:cubicBezTo>
                    <a:cubicBezTo>
                      <a:pt x="45" y="30"/>
                      <a:pt x="45" y="30"/>
                      <a:pt x="45" y="30"/>
                    </a:cubicBezTo>
                    <a:cubicBezTo>
                      <a:pt x="47" y="32"/>
                      <a:pt x="48" y="35"/>
                      <a:pt x="50" y="36"/>
                    </a:cubicBezTo>
                    <a:cubicBezTo>
                      <a:pt x="53" y="36"/>
                      <a:pt x="52" y="40"/>
                      <a:pt x="56" y="39"/>
                    </a:cubicBezTo>
                    <a:cubicBezTo>
                      <a:pt x="56" y="41"/>
                      <a:pt x="56" y="43"/>
                      <a:pt x="59" y="44"/>
                    </a:cubicBezTo>
                    <a:cubicBezTo>
                      <a:pt x="58" y="44"/>
                      <a:pt x="58" y="44"/>
                      <a:pt x="58" y="44"/>
                    </a:cubicBezTo>
                    <a:cubicBezTo>
                      <a:pt x="60" y="45"/>
                      <a:pt x="62" y="47"/>
                      <a:pt x="64" y="47"/>
                    </a:cubicBezTo>
                    <a:cubicBezTo>
                      <a:pt x="62" y="49"/>
                      <a:pt x="63" y="50"/>
                      <a:pt x="63" y="51"/>
                    </a:cubicBezTo>
                    <a:cubicBezTo>
                      <a:pt x="65" y="51"/>
                      <a:pt x="66" y="54"/>
                      <a:pt x="68" y="55"/>
                    </a:cubicBezTo>
                    <a:cubicBezTo>
                      <a:pt x="67" y="56"/>
                      <a:pt x="70" y="56"/>
                      <a:pt x="68" y="57"/>
                    </a:cubicBezTo>
                    <a:cubicBezTo>
                      <a:pt x="74" y="60"/>
                      <a:pt x="75" y="68"/>
                      <a:pt x="75" y="76"/>
                    </a:cubicBezTo>
                    <a:cubicBezTo>
                      <a:pt x="74" y="76"/>
                      <a:pt x="74" y="76"/>
                      <a:pt x="74" y="76"/>
                    </a:cubicBezTo>
                    <a:cubicBezTo>
                      <a:pt x="76" y="76"/>
                      <a:pt x="79" y="76"/>
                      <a:pt x="81" y="76"/>
                    </a:cubicBezTo>
                    <a:cubicBezTo>
                      <a:pt x="80" y="76"/>
                      <a:pt x="80" y="76"/>
                      <a:pt x="80" y="76"/>
                    </a:cubicBezTo>
                    <a:cubicBezTo>
                      <a:pt x="81" y="77"/>
                      <a:pt x="79" y="79"/>
                      <a:pt x="80" y="80"/>
                    </a:cubicBezTo>
                    <a:cubicBezTo>
                      <a:pt x="80" y="80"/>
                      <a:pt x="80" y="80"/>
                      <a:pt x="79" y="80"/>
                    </a:cubicBezTo>
                    <a:cubicBezTo>
                      <a:pt x="81" y="81"/>
                      <a:pt x="78" y="83"/>
                      <a:pt x="80" y="84"/>
                    </a:cubicBezTo>
                    <a:cubicBezTo>
                      <a:pt x="80" y="84"/>
                      <a:pt x="80" y="84"/>
                      <a:pt x="80" y="84"/>
                    </a:cubicBezTo>
                    <a:cubicBezTo>
                      <a:pt x="81" y="85"/>
                      <a:pt x="81" y="85"/>
                      <a:pt x="81" y="85"/>
                    </a:cubicBezTo>
                    <a:cubicBezTo>
                      <a:pt x="80" y="85"/>
                      <a:pt x="79" y="85"/>
                      <a:pt x="79" y="85"/>
                    </a:cubicBezTo>
                    <a:cubicBezTo>
                      <a:pt x="82" y="94"/>
                      <a:pt x="90" y="105"/>
                      <a:pt x="85" y="111"/>
                    </a:cubicBezTo>
                    <a:cubicBezTo>
                      <a:pt x="85" y="111"/>
                      <a:pt x="85" y="111"/>
                      <a:pt x="85" y="111"/>
                    </a:cubicBezTo>
                    <a:cubicBezTo>
                      <a:pt x="84" y="112"/>
                      <a:pt x="84" y="112"/>
                      <a:pt x="84" y="112"/>
                    </a:cubicBezTo>
                    <a:cubicBezTo>
                      <a:pt x="84" y="112"/>
                      <a:pt x="84" y="112"/>
                      <a:pt x="84" y="112"/>
                    </a:cubicBezTo>
                    <a:cubicBezTo>
                      <a:pt x="83" y="112"/>
                      <a:pt x="81" y="115"/>
                      <a:pt x="78" y="116"/>
                    </a:cubicBezTo>
                    <a:cubicBezTo>
                      <a:pt x="78" y="116"/>
                      <a:pt x="78" y="115"/>
                      <a:pt x="78" y="115"/>
                    </a:cubicBezTo>
                    <a:cubicBezTo>
                      <a:pt x="77" y="117"/>
                      <a:pt x="74" y="114"/>
                      <a:pt x="75" y="118"/>
                    </a:cubicBezTo>
                    <a:cubicBezTo>
                      <a:pt x="75" y="118"/>
                      <a:pt x="74" y="117"/>
                      <a:pt x="74" y="117"/>
                    </a:cubicBezTo>
                    <a:cubicBezTo>
                      <a:pt x="70" y="120"/>
                      <a:pt x="65" y="122"/>
                      <a:pt x="60" y="124"/>
                    </a:cubicBezTo>
                    <a:cubicBezTo>
                      <a:pt x="57" y="129"/>
                      <a:pt x="51" y="128"/>
                      <a:pt x="48" y="132"/>
                    </a:cubicBezTo>
                    <a:cubicBezTo>
                      <a:pt x="48" y="131"/>
                      <a:pt x="48" y="131"/>
                      <a:pt x="48" y="131"/>
                    </a:cubicBezTo>
                    <a:cubicBezTo>
                      <a:pt x="45" y="133"/>
                      <a:pt x="42" y="134"/>
                      <a:pt x="39" y="134"/>
                    </a:cubicBezTo>
                    <a:cubicBezTo>
                      <a:pt x="37" y="133"/>
                      <a:pt x="36" y="129"/>
                      <a:pt x="35" y="126"/>
                    </a:cubicBezTo>
                    <a:cubicBezTo>
                      <a:pt x="34" y="124"/>
                      <a:pt x="32" y="123"/>
                      <a:pt x="31" y="120"/>
                    </a:cubicBezTo>
                    <a:cubicBezTo>
                      <a:pt x="32" y="120"/>
                      <a:pt x="32" y="120"/>
                      <a:pt x="32" y="120"/>
                    </a:cubicBezTo>
                    <a:cubicBezTo>
                      <a:pt x="26" y="117"/>
                      <a:pt x="31" y="110"/>
                      <a:pt x="25" y="107"/>
                    </a:cubicBezTo>
                    <a:cubicBezTo>
                      <a:pt x="27" y="107"/>
                      <a:pt x="27" y="107"/>
                      <a:pt x="27" y="107"/>
                    </a:cubicBezTo>
                    <a:cubicBezTo>
                      <a:pt x="24" y="107"/>
                      <a:pt x="26" y="104"/>
                      <a:pt x="23" y="106"/>
                    </a:cubicBezTo>
                    <a:cubicBezTo>
                      <a:pt x="24" y="105"/>
                      <a:pt x="24" y="105"/>
                      <a:pt x="24" y="105"/>
                    </a:cubicBezTo>
                    <a:cubicBezTo>
                      <a:pt x="18" y="104"/>
                      <a:pt x="23" y="99"/>
                      <a:pt x="19" y="96"/>
                    </a:cubicBezTo>
                    <a:cubicBezTo>
                      <a:pt x="20" y="96"/>
                      <a:pt x="20" y="96"/>
                      <a:pt x="20" y="96"/>
                    </a:cubicBezTo>
                    <a:cubicBezTo>
                      <a:pt x="19" y="96"/>
                      <a:pt x="18" y="95"/>
                      <a:pt x="19" y="94"/>
                    </a:cubicBezTo>
                    <a:cubicBezTo>
                      <a:pt x="19" y="94"/>
                      <a:pt x="19" y="94"/>
                      <a:pt x="19" y="94"/>
                    </a:cubicBezTo>
                    <a:cubicBezTo>
                      <a:pt x="21" y="89"/>
                      <a:pt x="16" y="87"/>
                      <a:pt x="15" y="84"/>
                    </a:cubicBezTo>
                    <a:cubicBezTo>
                      <a:pt x="17" y="84"/>
                      <a:pt x="17" y="84"/>
                      <a:pt x="17" y="84"/>
                    </a:cubicBezTo>
                    <a:cubicBezTo>
                      <a:pt x="15" y="83"/>
                      <a:pt x="15" y="80"/>
                      <a:pt x="14" y="78"/>
                    </a:cubicBezTo>
                    <a:cubicBezTo>
                      <a:pt x="14" y="78"/>
                      <a:pt x="14" y="78"/>
                      <a:pt x="14" y="78"/>
                    </a:cubicBezTo>
                    <a:cubicBezTo>
                      <a:pt x="13" y="77"/>
                      <a:pt x="13" y="77"/>
                      <a:pt x="13" y="77"/>
                    </a:cubicBezTo>
                    <a:cubicBezTo>
                      <a:pt x="14" y="77"/>
                      <a:pt x="14" y="77"/>
                      <a:pt x="14" y="77"/>
                    </a:cubicBezTo>
                    <a:cubicBezTo>
                      <a:pt x="14" y="74"/>
                      <a:pt x="12" y="72"/>
                      <a:pt x="10" y="69"/>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58" name="Freeform 117"/>
              <p:cNvSpPr>
                <a:spLocks/>
              </p:cNvSpPr>
              <p:nvPr/>
            </p:nvSpPr>
            <p:spPr bwMode="auto">
              <a:xfrm>
                <a:off x="8782043" y="54737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59" name="Freeform 118"/>
              <p:cNvSpPr>
                <a:spLocks/>
              </p:cNvSpPr>
              <p:nvPr/>
            </p:nvSpPr>
            <p:spPr bwMode="auto">
              <a:xfrm>
                <a:off x="8828723" y="541575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60" name="Freeform 119"/>
              <p:cNvSpPr>
                <a:spLocks/>
              </p:cNvSpPr>
              <p:nvPr/>
            </p:nvSpPr>
            <p:spPr bwMode="auto">
              <a:xfrm>
                <a:off x="8165547" y="5439897"/>
                <a:ext cx="0" cy="4829"/>
              </a:xfrm>
              <a:custGeom>
                <a:avLst/>
                <a:gdLst>
                  <a:gd name="T0" fmla="*/ 2 h 3"/>
                  <a:gd name="T1" fmla="*/ 3 h 3"/>
                  <a:gd name="T2" fmla="*/ 0 h 3"/>
                  <a:gd name="T3" fmla="*/ 2 h 3"/>
                </a:gdLst>
                <a:ahLst/>
                <a:cxnLst>
                  <a:cxn ang="0">
                    <a:pos x="0" y="T0"/>
                  </a:cxn>
                  <a:cxn ang="0">
                    <a:pos x="0" y="T1"/>
                  </a:cxn>
                  <a:cxn ang="0">
                    <a:pos x="0" y="T2"/>
                  </a:cxn>
                  <a:cxn ang="0">
                    <a:pos x="0" y="T3"/>
                  </a:cxn>
                </a:cxnLst>
                <a:rect l="0" t="0" r="r" b="b"/>
                <a:pathLst>
                  <a:path h="3">
                    <a:moveTo>
                      <a:pt x="0" y="2"/>
                    </a:moveTo>
                    <a:lnTo>
                      <a:pt x="0" y="3"/>
                    </a:lnTo>
                    <a:lnTo>
                      <a:pt x="0" y="0"/>
                    </a:lnTo>
                    <a:lnTo>
                      <a:pt x="0" y="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61" name="Freeform 120"/>
              <p:cNvSpPr>
                <a:spLocks/>
              </p:cNvSpPr>
              <p:nvPr/>
            </p:nvSpPr>
            <p:spPr bwMode="auto">
              <a:xfrm>
                <a:off x="8167156" y="5433459"/>
                <a:ext cx="4829" cy="14487"/>
              </a:xfrm>
              <a:custGeom>
                <a:avLst/>
                <a:gdLst>
                  <a:gd name="T0" fmla="*/ 2 w 2"/>
                  <a:gd name="T1" fmla="*/ 2 h 6"/>
                  <a:gd name="T2" fmla="*/ 2 w 2"/>
                  <a:gd name="T3" fmla="*/ 1 h 6"/>
                  <a:gd name="T4" fmla="*/ 0 w 2"/>
                  <a:gd name="T5" fmla="*/ 4 h 6"/>
                  <a:gd name="T6" fmla="*/ 2 w 2"/>
                  <a:gd name="T7" fmla="*/ 2 h 6"/>
                </a:gdLst>
                <a:ahLst/>
                <a:cxnLst>
                  <a:cxn ang="0">
                    <a:pos x="T0" y="T1"/>
                  </a:cxn>
                  <a:cxn ang="0">
                    <a:pos x="T2" y="T3"/>
                  </a:cxn>
                  <a:cxn ang="0">
                    <a:pos x="T4" y="T5"/>
                  </a:cxn>
                  <a:cxn ang="0">
                    <a:pos x="T6" y="T7"/>
                  </a:cxn>
                </a:cxnLst>
                <a:rect l="0" t="0" r="r" b="b"/>
                <a:pathLst>
                  <a:path w="2" h="6">
                    <a:moveTo>
                      <a:pt x="2" y="2"/>
                    </a:moveTo>
                    <a:cubicBezTo>
                      <a:pt x="2" y="1"/>
                      <a:pt x="2" y="1"/>
                      <a:pt x="2" y="1"/>
                    </a:cubicBezTo>
                    <a:cubicBezTo>
                      <a:pt x="0" y="4"/>
                      <a:pt x="0" y="4"/>
                      <a:pt x="0" y="4"/>
                    </a:cubicBezTo>
                    <a:cubicBezTo>
                      <a:pt x="0" y="6"/>
                      <a:pt x="1" y="0"/>
                      <a:pt x="2"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62" name="Freeform 121"/>
              <p:cNvSpPr>
                <a:spLocks/>
              </p:cNvSpPr>
              <p:nvPr/>
            </p:nvSpPr>
            <p:spPr bwMode="auto">
              <a:xfrm>
                <a:off x="8171985" y="5433459"/>
                <a:ext cx="1610" cy="6439"/>
              </a:xfrm>
              <a:custGeom>
                <a:avLst/>
                <a:gdLst>
                  <a:gd name="T0" fmla="*/ 0 w 1"/>
                  <a:gd name="T1" fmla="*/ 2 h 3"/>
                  <a:gd name="T2" fmla="*/ 1 w 1"/>
                  <a:gd name="T3" fmla="*/ 1 h 3"/>
                  <a:gd name="T4" fmla="*/ 0 w 1"/>
                  <a:gd name="T5" fmla="*/ 2 h 3"/>
                </a:gdLst>
                <a:ahLst/>
                <a:cxnLst>
                  <a:cxn ang="0">
                    <a:pos x="T0" y="T1"/>
                  </a:cxn>
                  <a:cxn ang="0">
                    <a:pos x="T2" y="T3"/>
                  </a:cxn>
                  <a:cxn ang="0">
                    <a:pos x="T4" y="T5"/>
                  </a:cxn>
                </a:cxnLst>
                <a:rect l="0" t="0" r="r" b="b"/>
                <a:pathLst>
                  <a:path w="1" h="3">
                    <a:moveTo>
                      <a:pt x="0" y="2"/>
                    </a:moveTo>
                    <a:cubicBezTo>
                      <a:pt x="1" y="3"/>
                      <a:pt x="1" y="1"/>
                      <a:pt x="1" y="1"/>
                    </a:cubicBezTo>
                    <a:cubicBezTo>
                      <a:pt x="1" y="2"/>
                      <a:pt x="0" y="0"/>
                      <a:pt x="0"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63" name="Freeform 122"/>
              <p:cNvSpPr>
                <a:spLocks/>
              </p:cNvSpPr>
              <p:nvPr/>
            </p:nvSpPr>
            <p:spPr bwMode="auto">
              <a:xfrm>
                <a:off x="8283051" y="5418972"/>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64" name="Freeform 123"/>
              <p:cNvSpPr>
                <a:spLocks/>
              </p:cNvSpPr>
              <p:nvPr/>
            </p:nvSpPr>
            <p:spPr bwMode="auto">
              <a:xfrm>
                <a:off x="8173595" y="5311125"/>
                <a:ext cx="645470" cy="133601"/>
              </a:xfrm>
              <a:custGeom>
                <a:avLst/>
                <a:gdLst>
                  <a:gd name="T0" fmla="*/ 62 w 295"/>
                  <a:gd name="T1" fmla="*/ 39 h 61"/>
                  <a:gd name="T2" fmla="*/ 54 w 295"/>
                  <a:gd name="T3" fmla="*/ 41 h 61"/>
                  <a:gd name="T4" fmla="*/ 36 w 295"/>
                  <a:gd name="T5" fmla="*/ 48 h 61"/>
                  <a:gd name="T6" fmla="*/ 36 w 295"/>
                  <a:gd name="T7" fmla="*/ 49 h 61"/>
                  <a:gd name="T8" fmla="*/ 31 w 295"/>
                  <a:gd name="T9" fmla="*/ 51 h 61"/>
                  <a:gd name="T10" fmla="*/ 15 w 295"/>
                  <a:gd name="T11" fmla="*/ 55 h 61"/>
                  <a:gd name="T12" fmla="*/ 0 w 295"/>
                  <a:gd name="T13" fmla="*/ 59 h 61"/>
                  <a:gd name="T14" fmla="*/ 5 w 295"/>
                  <a:gd name="T15" fmla="*/ 60 h 61"/>
                  <a:gd name="T16" fmla="*/ 6 w 295"/>
                  <a:gd name="T17" fmla="*/ 60 h 61"/>
                  <a:gd name="T18" fmla="*/ 16 w 295"/>
                  <a:gd name="T19" fmla="*/ 59 h 61"/>
                  <a:gd name="T20" fmla="*/ 39 w 295"/>
                  <a:gd name="T21" fmla="*/ 52 h 61"/>
                  <a:gd name="T22" fmla="*/ 51 w 295"/>
                  <a:gd name="T23" fmla="*/ 49 h 61"/>
                  <a:gd name="T24" fmla="*/ 56 w 295"/>
                  <a:gd name="T25" fmla="*/ 45 h 61"/>
                  <a:gd name="T26" fmla="*/ 116 w 295"/>
                  <a:gd name="T27" fmla="*/ 33 h 61"/>
                  <a:gd name="T28" fmla="*/ 124 w 295"/>
                  <a:gd name="T29" fmla="*/ 31 h 61"/>
                  <a:gd name="T30" fmla="*/ 146 w 295"/>
                  <a:gd name="T31" fmla="*/ 23 h 61"/>
                  <a:gd name="T32" fmla="*/ 172 w 295"/>
                  <a:gd name="T33" fmla="*/ 17 h 61"/>
                  <a:gd name="T34" fmla="*/ 216 w 295"/>
                  <a:gd name="T35" fmla="*/ 9 h 61"/>
                  <a:gd name="T36" fmla="*/ 257 w 295"/>
                  <a:gd name="T37" fmla="*/ 13 h 61"/>
                  <a:gd name="T38" fmla="*/ 283 w 295"/>
                  <a:gd name="T39" fmla="*/ 39 h 61"/>
                  <a:gd name="T40" fmla="*/ 285 w 295"/>
                  <a:gd name="T41" fmla="*/ 43 h 61"/>
                  <a:gd name="T42" fmla="*/ 288 w 295"/>
                  <a:gd name="T43" fmla="*/ 43 h 61"/>
                  <a:gd name="T44" fmla="*/ 288 w 295"/>
                  <a:gd name="T45" fmla="*/ 45 h 61"/>
                  <a:gd name="T46" fmla="*/ 288 w 295"/>
                  <a:gd name="T47" fmla="*/ 49 h 61"/>
                  <a:gd name="T48" fmla="*/ 287 w 295"/>
                  <a:gd name="T49" fmla="*/ 50 h 61"/>
                  <a:gd name="T50" fmla="*/ 291 w 295"/>
                  <a:gd name="T51" fmla="*/ 48 h 61"/>
                  <a:gd name="T52" fmla="*/ 294 w 295"/>
                  <a:gd name="T53" fmla="*/ 43 h 61"/>
                  <a:gd name="T54" fmla="*/ 293 w 295"/>
                  <a:gd name="T55" fmla="*/ 42 h 61"/>
                  <a:gd name="T56" fmla="*/ 292 w 295"/>
                  <a:gd name="T57" fmla="*/ 40 h 61"/>
                  <a:gd name="T58" fmla="*/ 284 w 295"/>
                  <a:gd name="T59" fmla="*/ 33 h 61"/>
                  <a:gd name="T60" fmla="*/ 285 w 295"/>
                  <a:gd name="T61" fmla="*/ 27 h 61"/>
                  <a:gd name="T62" fmla="*/ 279 w 295"/>
                  <a:gd name="T63" fmla="*/ 23 h 61"/>
                  <a:gd name="T64" fmla="*/ 274 w 295"/>
                  <a:gd name="T65" fmla="*/ 15 h 61"/>
                  <a:gd name="T66" fmla="*/ 261 w 295"/>
                  <a:gd name="T67" fmla="*/ 9 h 61"/>
                  <a:gd name="T68" fmla="*/ 254 w 295"/>
                  <a:gd name="T69" fmla="*/ 9 h 61"/>
                  <a:gd name="T70" fmla="*/ 245 w 295"/>
                  <a:gd name="T71" fmla="*/ 5 h 61"/>
                  <a:gd name="T72" fmla="*/ 222 w 295"/>
                  <a:gd name="T73" fmla="*/ 0 h 61"/>
                  <a:gd name="T74" fmla="*/ 219 w 295"/>
                  <a:gd name="T75" fmla="*/ 6 h 61"/>
                  <a:gd name="T76" fmla="*/ 216 w 295"/>
                  <a:gd name="T77" fmla="*/ 4 h 61"/>
                  <a:gd name="T78" fmla="*/ 212 w 295"/>
                  <a:gd name="T79" fmla="*/ 4 h 61"/>
                  <a:gd name="T80" fmla="*/ 211 w 295"/>
                  <a:gd name="T81" fmla="*/ 4 h 61"/>
                  <a:gd name="T82" fmla="*/ 180 w 295"/>
                  <a:gd name="T83" fmla="*/ 10 h 61"/>
                  <a:gd name="T84" fmla="*/ 179 w 295"/>
                  <a:gd name="T85" fmla="*/ 11 h 61"/>
                  <a:gd name="T86" fmla="*/ 171 w 295"/>
                  <a:gd name="T87" fmla="*/ 12 h 61"/>
                  <a:gd name="T88" fmla="*/ 167 w 295"/>
                  <a:gd name="T89" fmla="*/ 13 h 61"/>
                  <a:gd name="T90" fmla="*/ 151 w 295"/>
                  <a:gd name="T91" fmla="*/ 16 h 61"/>
                  <a:gd name="T92" fmla="*/ 138 w 295"/>
                  <a:gd name="T93" fmla="*/ 22 h 61"/>
                  <a:gd name="T94" fmla="*/ 114 w 295"/>
                  <a:gd name="T95" fmla="*/ 29 h 61"/>
                  <a:gd name="T96" fmla="*/ 101 w 295"/>
                  <a:gd name="T97" fmla="*/ 32 h 61"/>
                  <a:gd name="T98" fmla="*/ 99 w 295"/>
                  <a:gd name="T99" fmla="*/ 34 h 61"/>
                  <a:gd name="T100" fmla="*/ 89 w 295"/>
                  <a:gd name="T101" fmla="*/ 36 h 61"/>
                  <a:gd name="T102" fmla="*/ 86 w 295"/>
                  <a:gd name="T103" fmla="*/ 36 h 61"/>
                  <a:gd name="T104" fmla="*/ 77 w 295"/>
                  <a:gd name="T105" fmla="*/ 38 h 61"/>
                  <a:gd name="T106" fmla="*/ 71 w 295"/>
                  <a:gd name="T107" fmla="*/ 38 h 61"/>
                  <a:gd name="T108" fmla="*/ 70 w 295"/>
                  <a:gd name="T109" fmla="*/ 39 h 61"/>
                  <a:gd name="T110" fmla="*/ 62 w 295"/>
                  <a:gd name="T111" fmla="*/ 4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5" h="61">
                    <a:moveTo>
                      <a:pt x="62" y="40"/>
                    </a:moveTo>
                    <a:cubicBezTo>
                      <a:pt x="62" y="39"/>
                      <a:pt x="62" y="39"/>
                      <a:pt x="62" y="39"/>
                    </a:cubicBezTo>
                    <a:cubicBezTo>
                      <a:pt x="60" y="42"/>
                      <a:pt x="57" y="40"/>
                      <a:pt x="54" y="42"/>
                    </a:cubicBezTo>
                    <a:cubicBezTo>
                      <a:pt x="54" y="41"/>
                      <a:pt x="54" y="41"/>
                      <a:pt x="54" y="41"/>
                    </a:cubicBezTo>
                    <a:cubicBezTo>
                      <a:pt x="48" y="42"/>
                      <a:pt x="43" y="46"/>
                      <a:pt x="36" y="49"/>
                    </a:cubicBezTo>
                    <a:cubicBezTo>
                      <a:pt x="36" y="48"/>
                      <a:pt x="36" y="48"/>
                      <a:pt x="36" y="48"/>
                    </a:cubicBezTo>
                    <a:cubicBezTo>
                      <a:pt x="36" y="48"/>
                      <a:pt x="36" y="49"/>
                      <a:pt x="36" y="49"/>
                    </a:cubicBezTo>
                    <a:cubicBezTo>
                      <a:pt x="36" y="49"/>
                      <a:pt x="36" y="49"/>
                      <a:pt x="36" y="49"/>
                    </a:cubicBezTo>
                    <a:cubicBezTo>
                      <a:pt x="34" y="47"/>
                      <a:pt x="32" y="51"/>
                      <a:pt x="31" y="49"/>
                    </a:cubicBezTo>
                    <a:cubicBezTo>
                      <a:pt x="30" y="50"/>
                      <a:pt x="30" y="51"/>
                      <a:pt x="31" y="51"/>
                    </a:cubicBezTo>
                    <a:cubicBezTo>
                      <a:pt x="26" y="53"/>
                      <a:pt x="20" y="54"/>
                      <a:pt x="15" y="57"/>
                    </a:cubicBezTo>
                    <a:cubicBezTo>
                      <a:pt x="15" y="56"/>
                      <a:pt x="15" y="56"/>
                      <a:pt x="15" y="55"/>
                    </a:cubicBezTo>
                    <a:cubicBezTo>
                      <a:pt x="11" y="59"/>
                      <a:pt x="5" y="58"/>
                      <a:pt x="1" y="57"/>
                    </a:cubicBezTo>
                    <a:cubicBezTo>
                      <a:pt x="0" y="58"/>
                      <a:pt x="1" y="58"/>
                      <a:pt x="0" y="59"/>
                    </a:cubicBezTo>
                    <a:cubicBezTo>
                      <a:pt x="2" y="61"/>
                      <a:pt x="3" y="57"/>
                      <a:pt x="5" y="59"/>
                    </a:cubicBezTo>
                    <a:cubicBezTo>
                      <a:pt x="5" y="60"/>
                      <a:pt x="5" y="60"/>
                      <a:pt x="5" y="60"/>
                    </a:cubicBezTo>
                    <a:cubicBezTo>
                      <a:pt x="6" y="60"/>
                      <a:pt x="5" y="57"/>
                      <a:pt x="6" y="59"/>
                    </a:cubicBezTo>
                    <a:cubicBezTo>
                      <a:pt x="6" y="59"/>
                      <a:pt x="6" y="60"/>
                      <a:pt x="6" y="60"/>
                    </a:cubicBezTo>
                    <a:cubicBezTo>
                      <a:pt x="8" y="59"/>
                      <a:pt x="11" y="60"/>
                      <a:pt x="13" y="58"/>
                    </a:cubicBezTo>
                    <a:cubicBezTo>
                      <a:pt x="13" y="59"/>
                      <a:pt x="15" y="57"/>
                      <a:pt x="16" y="59"/>
                    </a:cubicBezTo>
                    <a:cubicBezTo>
                      <a:pt x="16" y="58"/>
                      <a:pt x="17" y="58"/>
                      <a:pt x="17" y="57"/>
                    </a:cubicBezTo>
                    <a:cubicBezTo>
                      <a:pt x="25" y="57"/>
                      <a:pt x="32" y="54"/>
                      <a:pt x="39" y="52"/>
                    </a:cubicBezTo>
                    <a:cubicBezTo>
                      <a:pt x="42" y="47"/>
                      <a:pt x="47" y="51"/>
                      <a:pt x="50" y="49"/>
                    </a:cubicBezTo>
                    <a:cubicBezTo>
                      <a:pt x="51" y="49"/>
                      <a:pt x="51" y="49"/>
                      <a:pt x="51" y="49"/>
                    </a:cubicBezTo>
                    <a:cubicBezTo>
                      <a:pt x="52" y="48"/>
                      <a:pt x="53" y="47"/>
                      <a:pt x="55" y="47"/>
                    </a:cubicBezTo>
                    <a:cubicBezTo>
                      <a:pt x="56" y="45"/>
                      <a:pt x="56" y="45"/>
                      <a:pt x="56" y="45"/>
                    </a:cubicBezTo>
                    <a:cubicBezTo>
                      <a:pt x="66" y="46"/>
                      <a:pt x="75" y="42"/>
                      <a:pt x="85" y="41"/>
                    </a:cubicBezTo>
                    <a:cubicBezTo>
                      <a:pt x="96" y="40"/>
                      <a:pt x="107" y="40"/>
                      <a:pt x="116" y="33"/>
                    </a:cubicBezTo>
                    <a:cubicBezTo>
                      <a:pt x="116" y="33"/>
                      <a:pt x="116" y="33"/>
                      <a:pt x="116" y="33"/>
                    </a:cubicBezTo>
                    <a:cubicBezTo>
                      <a:pt x="119" y="32"/>
                      <a:pt x="122" y="32"/>
                      <a:pt x="124" y="31"/>
                    </a:cubicBezTo>
                    <a:cubicBezTo>
                      <a:pt x="125" y="31"/>
                      <a:pt x="125" y="31"/>
                      <a:pt x="125" y="31"/>
                    </a:cubicBezTo>
                    <a:cubicBezTo>
                      <a:pt x="131" y="26"/>
                      <a:pt x="139" y="28"/>
                      <a:pt x="146" y="23"/>
                    </a:cubicBezTo>
                    <a:cubicBezTo>
                      <a:pt x="154" y="21"/>
                      <a:pt x="163" y="19"/>
                      <a:pt x="172" y="16"/>
                    </a:cubicBezTo>
                    <a:cubicBezTo>
                      <a:pt x="172" y="17"/>
                      <a:pt x="172" y="17"/>
                      <a:pt x="172" y="17"/>
                    </a:cubicBezTo>
                    <a:cubicBezTo>
                      <a:pt x="179" y="14"/>
                      <a:pt x="187" y="17"/>
                      <a:pt x="194" y="14"/>
                    </a:cubicBezTo>
                    <a:cubicBezTo>
                      <a:pt x="201" y="15"/>
                      <a:pt x="208" y="7"/>
                      <a:pt x="216" y="9"/>
                    </a:cubicBezTo>
                    <a:cubicBezTo>
                      <a:pt x="220" y="12"/>
                      <a:pt x="227" y="4"/>
                      <a:pt x="231" y="8"/>
                    </a:cubicBezTo>
                    <a:cubicBezTo>
                      <a:pt x="239" y="15"/>
                      <a:pt x="247" y="13"/>
                      <a:pt x="257" y="13"/>
                    </a:cubicBezTo>
                    <a:cubicBezTo>
                      <a:pt x="264" y="18"/>
                      <a:pt x="274" y="19"/>
                      <a:pt x="277" y="28"/>
                    </a:cubicBezTo>
                    <a:cubicBezTo>
                      <a:pt x="282" y="30"/>
                      <a:pt x="280" y="37"/>
                      <a:pt x="283" y="39"/>
                    </a:cubicBezTo>
                    <a:cubicBezTo>
                      <a:pt x="283" y="39"/>
                      <a:pt x="283" y="39"/>
                      <a:pt x="283" y="39"/>
                    </a:cubicBezTo>
                    <a:cubicBezTo>
                      <a:pt x="282" y="42"/>
                      <a:pt x="288" y="40"/>
                      <a:pt x="285" y="43"/>
                    </a:cubicBezTo>
                    <a:cubicBezTo>
                      <a:pt x="285" y="43"/>
                      <a:pt x="285" y="43"/>
                      <a:pt x="285" y="43"/>
                    </a:cubicBezTo>
                    <a:cubicBezTo>
                      <a:pt x="284" y="44"/>
                      <a:pt x="290" y="42"/>
                      <a:pt x="288" y="43"/>
                    </a:cubicBezTo>
                    <a:cubicBezTo>
                      <a:pt x="289" y="43"/>
                      <a:pt x="289" y="43"/>
                      <a:pt x="289" y="43"/>
                    </a:cubicBezTo>
                    <a:cubicBezTo>
                      <a:pt x="290" y="44"/>
                      <a:pt x="288" y="44"/>
                      <a:pt x="288" y="45"/>
                    </a:cubicBezTo>
                    <a:cubicBezTo>
                      <a:pt x="289" y="45"/>
                      <a:pt x="290" y="44"/>
                      <a:pt x="290" y="45"/>
                    </a:cubicBezTo>
                    <a:cubicBezTo>
                      <a:pt x="286" y="47"/>
                      <a:pt x="292" y="46"/>
                      <a:pt x="288" y="49"/>
                    </a:cubicBezTo>
                    <a:cubicBezTo>
                      <a:pt x="287" y="48"/>
                      <a:pt x="286" y="50"/>
                      <a:pt x="285" y="49"/>
                    </a:cubicBezTo>
                    <a:cubicBezTo>
                      <a:pt x="285" y="50"/>
                      <a:pt x="286" y="51"/>
                      <a:pt x="287" y="50"/>
                    </a:cubicBezTo>
                    <a:cubicBezTo>
                      <a:pt x="289" y="49"/>
                      <a:pt x="291" y="49"/>
                      <a:pt x="292" y="48"/>
                    </a:cubicBezTo>
                    <a:cubicBezTo>
                      <a:pt x="291" y="48"/>
                      <a:pt x="291" y="48"/>
                      <a:pt x="291" y="48"/>
                    </a:cubicBezTo>
                    <a:cubicBezTo>
                      <a:pt x="292" y="47"/>
                      <a:pt x="292" y="48"/>
                      <a:pt x="293" y="47"/>
                    </a:cubicBezTo>
                    <a:cubicBezTo>
                      <a:pt x="292" y="46"/>
                      <a:pt x="294" y="44"/>
                      <a:pt x="294" y="43"/>
                    </a:cubicBezTo>
                    <a:cubicBezTo>
                      <a:pt x="294" y="43"/>
                      <a:pt x="294" y="43"/>
                      <a:pt x="294" y="43"/>
                    </a:cubicBezTo>
                    <a:cubicBezTo>
                      <a:pt x="292" y="43"/>
                      <a:pt x="293" y="42"/>
                      <a:pt x="293" y="42"/>
                    </a:cubicBezTo>
                    <a:cubicBezTo>
                      <a:pt x="293" y="41"/>
                      <a:pt x="293" y="41"/>
                      <a:pt x="293" y="41"/>
                    </a:cubicBezTo>
                    <a:cubicBezTo>
                      <a:pt x="295" y="40"/>
                      <a:pt x="289" y="41"/>
                      <a:pt x="292" y="40"/>
                    </a:cubicBezTo>
                    <a:cubicBezTo>
                      <a:pt x="290" y="38"/>
                      <a:pt x="289" y="35"/>
                      <a:pt x="287" y="33"/>
                    </a:cubicBezTo>
                    <a:cubicBezTo>
                      <a:pt x="286" y="33"/>
                      <a:pt x="286" y="31"/>
                      <a:pt x="284" y="33"/>
                    </a:cubicBezTo>
                    <a:cubicBezTo>
                      <a:pt x="286" y="30"/>
                      <a:pt x="285" y="28"/>
                      <a:pt x="284" y="28"/>
                    </a:cubicBezTo>
                    <a:cubicBezTo>
                      <a:pt x="285" y="27"/>
                      <a:pt x="285" y="27"/>
                      <a:pt x="285" y="27"/>
                    </a:cubicBezTo>
                    <a:cubicBezTo>
                      <a:pt x="286" y="24"/>
                      <a:pt x="281" y="28"/>
                      <a:pt x="283" y="24"/>
                    </a:cubicBezTo>
                    <a:cubicBezTo>
                      <a:pt x="281" y="26"/>
                      <a:pt x="282" y="21"/>
                      <a:pt x="279" y="23"/>
                    </a:cubicBezTo>
                    <a:cubicBezTo>
                      <a:pt x="280" y="21"/>
                      <a:pt x="280" y="21"/>
                      <a:pt x="280" y="21"/>
                    </a:cubicBezTo>
                    <a:cubicBezTo>
                      <a:pt x="277" y="19"/>
                      <a:pt x="275" y="17"/>
                      <a:pt x="274" y="15"/>
                    </a:cubicBezTo>
                    <a:cubicBezTo>
                      <a:pt x="270" y="16"/>
                      <a:pt x="270" y="11"/>
                      <a:pt x="266" y="13"/>
                    </a:cubicBezTo>
                    <a:cubicBezTo>
                      <a:pt x="265" y="12"/>
                      <a:pt x="264" y="9"/>
                      <a:pt x="261" y="9"/>
                    </a:cubicBezTo>
                    <a:cubicBezTo>
                      <a:pt x="262" y="9"/>
                      <a:pt x="262" y="9"/>
                      <a:pt x="262" y="9"/>
                    </a:cubicBezTo>
                    <a:cubicBezTo>
                      <a:pt x="260" y="8"/>
                      <a:pt x="257" y="7"/>
                      <a:pt x="254" y="9"/>
                    </a:cubicBezTo>
                    <a:cubicBezTo>
                      <a:pt x="255" y="5"/>
                      <a:pt x="254" y="6"/>
                      <a:pt x="253" y="4"/>
                    </a:cubicBezTo>
                    <a:cubicBezTo>
                      <a:pt x="251" y="5"/>
                      <a:pt x="248" y="4"/>
                      <a:pt x="245" y="5"/>
                    </a:cubicBezTo>
                    <a:cubicBezTo>
                      <a:pt x="245" y="3"/>
                      <a:pt x="243" y="5"/>
                      <a:pt x="244" y="3"/>
                    </a:cubicBezTo>
                    <a:cubicBezTo>
                      <a:pt x="236" y="6"/>
                      <a:pt x="229" y="3"/>
                      <a:pt x="222" y="0"/>
                    </a:cubicBezTo>
                    <a:cubicBezTo>
                      <a:pt x="222" y="0"/>
                      <a:pt x="222" y="0"/>
                      <a:pt x="222" y="0"/>
                    </a:cubicBezTo>
                    <a:cubicBezTo>
                      <a:pt x="221" y="1"/>
                      <a:pt x="220" y="4"/>
                      <a:pt x="219" y="6"/>
                    </a:cubicBezTo>
                    <a:cubicBezTo>
                      <a:pt x="219" y="5"/>
                      <a:pt x="219" y="5"/>
                      <a:pt x="219" y="5"/>
                    </a:cubicBezTo>
                    <a:cubicBezTo>
                      <a:pt x="218" y="6"/>
                      <a:pt x="217" y="4"/>
                      <a:pt x="216" y="4"/>
                    </a:cubicBezTo>
                    <a:cubicBezTo>
                      <a:pt x="216" y="3"/>
                      <a:pt x="216" y="3"/>
                      <a:pt x="216" y="3"/>
                    </a:cubicBezTo>
                    <a:cubicBezTo>
                      <a:pt x="215" y="5"/>
                      <a:pt x="213" y="2"/>
                      <a:pt x="212" y="4"/>
                    </a:cubicBezTo>
                    <a:cubicBezTo>
                      <a:pt x="212" y="3"/>
                      <a:pt x="212" y="3"/>
                      <a:pt x="212" y="3"/>
                    </a:cubicBezTo>
                    <a:cubicBezTo>
                      <a:pt x="211" y="4"/>
                      <a:pt x="211" y="4"/>
                      <a:pt x="211" y="4"/>
                    </a:cubicBezTo>
                    <a:cubicBezTo>
                      <a:pt x="211" y="3"/>
                      <a:pt x="211" y="2"/>
                      <a:pt x="211" y="2"/>
                    </a:cubicBezTo>
                    <a:cubicBezTo>
                      <a:pt x="201" y="3"/>
                      <a:pt x="191" y="9"/>
                      <a:pt x="180" y="10"/>
                    </a:cubicBezTo>
                    <a:cubicBezTo>
                      <a:pt x="180" y="9"/>
                      <a:pt x="180" y="9"/>
                      <a:pt x="180" y="9"/>
                    </a:cubicBezTo>
                    <a:cubicBezTo>
                      <a:pt x="179" y="11"/>
                      <a:pt x="179" y="11"/>
                      <a:pt x="179" y="11"/>
                    </a:cubicBezTo>
                    <a:cubicBezTo>
                      <a:pt x="179" y="10"/>
                      <a:pt x="179" y="10"/>
                      <a:pt x="179" y="10"/>
                    </a:cubicBezTo>
                    <a:cubicBezTo>
                      <a:pt x="176" y="9"/>
                      <a:pt x="173" y="12"/>
                      <a:pt x="171" y="12"/>
                    </a:cubicBezTo>
                    <a:cubicBezTo>
                      <a:pt x="171" y="12"/>
                      <a:pt x="171" y="11"/>
                      <a:pt x="171" y="11"/>
                    </a:cubicBezTo>
                    <a:cubicBezTo>
                      <a:pt x="169" y="13"/>
                      <a:pt x="167" y="9"/>
                      <a:pt x="167" y="13"/>
                    </a:cubicBezTo>
                    <a:cubicBezTo>
                      <a:pt x="167" y="13"/>
                      <a:pt x="167" y="12"/>
                      <a:pt x="167" y="12"/>
                    </a:cubicBezTo>
                    <a:cubicBezTo>
                      <a:pt x="162" y="14"/>
                      <a:pt x="157" y="15"/>
                      <a:pt x="151" y="16"/>
                    </a:cubicBezTo>
                    <a:cubicBezTo>
                      <a:pt x="148" y="21"/>
                      <a:pt x="142" y="18"/>
                      <a:pt x="139" y="22"/>
                    </a:cubicBezTo>
                    <a:cubicBezTo>
                      <a:pt x="138" y="22"/>
                      <a:pt x="138" y="22"/>
                      <a:pt x="138" y="22"/>
                    </a:cubicBezTo>
                    <a:cubicBezTo>
                      <a:pt x="133" y="26"/>
                      <a:pt x="126" y="24"/>
                      <a:pt x="121" y="27"/>
                    </a:cubicBezTo>
                    <a:cubicBezTo>
                      <a:pt x="118" y="27"/>
                      <a:pt x="117" y="28"/>
                      <a:pt x="114" y="29"/>
                    </a:cubicBezTo>
                    <a:cubicBezTo>
                      <a:pt x="114" y="28"/>
                      <a:pt x="114" y="28"/>
                      <a:pt x="114" y="28"/>
                    </a:cubicBezTo>
                    <a:cubicBezTo>
                      <a:pt x="111" y="33"/>
                      <a:pt x="104" y="27"/>
                      <a:pt x="101" y="32"/>
                    </a:cubicBezTo>
                    <a:cubicBezTo>
                      <a:pt x="101" y="31"/>
                      <a:pt x="101" y="31"/>
                      <a:pt x="101" y="31"/>
                    </a:cubicBezTo>
                    <a:cubicBezTo>
                      <a:pt x="101" y="33"/>
                      <a:pt x="98" y="30"/>
                      <a:pt x="99" y="34"/>
                    </a:cubicBezTo>
                    <a:cubicBezTo>
                      <a:pt x="98" y="33"/>
                      <a:pt x="98" y="33"/>
                      <a:pt x="98" y="33"/>
                    </a:cubicBezTo>
                    <a:cubicBezTo>
                      <a:pt x="96" y="38"/>
                      <a:pt x="92" y="32"/>
                      <a:pt x="89" y="36"/>
                    </a:cubicBezTo>
                    <a:cubicBezTo>
                      <a:pt x="89" y="35"/>
                      <a:pt x="89" y="35"/>
                      <a:pt x="89" y="35"/>
                    </a:cubicBezTo>
                    <a:cubicBezTo>
                      <a:pt x="88" y="36"/>
                      <a:pt x="87" y="36"/>
                      <a:pt x="86" y="36"/>
                    </a:cubicBezTo>
                    <a:cubicBezTo>
                      <a:pt x="87" y="35"/>
                      <a:pt x="87" y="35"/>
                      <a:pt x="87" y="35"/>
                    </a:cubicBezTo>
                    <a:cubicBezTo>
                      <a:pt x="83" y="33"/>
                      <a:pt x="80" y="37"/>
                      <a:pt x="77" y="38"/>
                    </a:cubicBezTo>
                    <a:cubicBezTo>
                      <a:pt x="77" y="36"/>
                      <a:pt x="77" y="36"/>
                      <a:pt x="77" y="36"/>
                    </a:cubicBezTo>
                    <a:cubicBezTo>
                      <a:pt x="76" y="38"/>
                      <a:pt x="73" y="37"/>
                      <a:pt x="71" y="38"/>
                    </a:cubicBezTo>
                    <a:cubicBezTo>
                      <a:pt x="71" y="38"/>
                      <a:pt x="71" y="38"/>
                      <a:pt x="71" y="38"/>
                    </a:cubicBezTo>
                    <a:cubicBezTo>
                      <a:pt x="70" y="39"/>
                      <a:pt x="70" y="39"/>
                      <a:pt x="70" y="39"/>
                    </a:cubicBezTo>
                    <a:cubicBezTo>
                      <a:pt x="70" y="37"/>
                      <a:pt x="70" y="37"/>
                      <a:pt x="70" y="37"/>
                    </a:cubicBezTo>
                    <a:cubicBezTo>
                      <a:pt x="67" y="38"/>
                      <a:pt x="65" y="40"/>
                      <a:pt x="62" y="4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65" name="Freeform 124"/>
              <p:cNvSpPr>
                <a:spLocks/>
              </p:cNvSpPr>
              <p:nvPr/>
            </p:nvSpPr>
            <p:spPr bwMode="auto">
              <a:xfrm>
                <a:off x="8252468" y="54189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66" name="Freeform 125"/>
              <p:cNvSpPr>
                <a:spLocks/>
              </p:cNvSpPr>
              <p:nvPr/>
            </p:nvSpPr>
            <p:spPr bwMode="auto">
              <a:xfrm>
                <a:off x="8817455" y="5406095"/>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67" name="Freeform 126"/>
              <p:cNvSpPr>
                <a:spLocks/>
              </p:cNvSpPr>
              <p:nvPr/>
            </p:nvSpPr>
            <p:spPr bwMode="auto">
              <a:xfrm>
                <a:off x="8131744" y="5407704"/>
                <a:ext cx="57947" cy="40241"/>
              </a:xfrm>
              <a:custGeom>
                <a:avLst/>
                <a:gdLst>
                  <a:gd name="T0" fmla="*/ 2 w 26"/>
                  <a:gd name="T1" fmla="*/ 13 h 18"/>
                  <a:gd name="T2" fmla="*/ 15 w 26"/>
                  <a:gd name="T3" fmla="*/ 16 h 18"/>
                  <a:gd name="T4" fmla="*/ 25 w 26"/>
                  <a:gd name="T5" fmla="*/ 6 h 18"/>
                  <a:gd name="T6" fmla="*/ 11 w 26"/>
                  <a:gd name="T7" fmla="*/ 2 h 18"/>
                  <a:gd name="T8" fmla="*/ 2 w 26"/>
                  <a:gd name="T9" fmla="*/ 13 h 18"/>
                </a:gdLst>
                <a:ahLst/>
                <a:cxnLst>
                  <a:cxn ang="0">
                    <a:pos x="T0" y="T1"/>
                  </a:cxn>
                  <a:cxn ang="0">
                    <a:pos x="T2" y="T3"/>
                  </a:cxn>
                  <a:cxn ang="0">
                    <a:pos x="T4" y="T5"/>
                  </a:cxn>
                  <a:cxn ang="0">
                    <a:pos x="T6" y="T7"/>
                  </a:cxn>
                  <a:cxn ang="0">
                    <a:pos x="T8" y="T9"/>
                  </a:cxn>
                </a:cxnLst>
                <a:rect l="0" t="0" r="r" b="b"/>
                <a:pathLst>
                  <a:path w="26" h="18">
                    <a:moveTo>
                      <a:pt x="2" y="13"/>
                    </a:moveTo>
                    <a:cubicBezTo>
                      <a:pt x="3" y="17"/>
                      <a:pt x="9" y="18"/>
                      <a:pt x="15" y="16"/>
                    </a:cubicBezTo>
                    <a:cubicBezTo>
                      <a:pt x="22" y="14"/>
                      <a:pt x="26" y="10"/>
                      <a:pt x="25" y="6"/>
                    </a:cubicBezTo>
                    <a:cubicBezTo>
                      <a:pt x="23" y="2"/>
                      <a:pt x="17" y="0"/>
                      <a:pt x="11" y="2"/>
                    </a:cubicBezTo>
                    <a:cubicBezTo>
                      <a:pt x="5" y="4"/>
                      <a:pt x="0" y="9"/>
                      <a:pt x="2" y="13"/>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68" name="Rectangle 127"/>
              <p:cNvSpPr>
                <a:spLocks noChangeArrowheads="1"/>
              </p:cNvSpPr>
              <p:nvPr/>
            </p:nvSpPr>
            <p:spPr bwMode="auto">
              <a:xfrm>
                <a:off x="8144621" y="5433459"/>
                <a:ext cx="1610" cy="1610"/>
              </a:xfrm>
              <a:prstGeom prst="rect">
                <a:avLst/>
              </a:prstGeom>
              <a:solidFill>
                <a:srgbClr val="5858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69" name="Freeform 128"/>
              <p:cNvSpPr>
                <a:spLocks/>
              </p:cNvSpPr>
              <p:nvPr/>
            </p:nvSpPr>
            <p:spPr bwMode="auto">
              <a:xfrm>
                <a:off x="8144621" y="5431849"/>
                <a:ext cx="0" cy="1610"/>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0"/>
                      <a:pt x="0" y="1"/>
                      <a:pt x="0" y="1"/>
                    </a:cubicBez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70" name="Freeform 129"/>
              <p:cNvSpPr>
                <a:spLocks/>
              </p:cNvSpPr>
              <p:nvPr/>
            </p:nvSpPr>
            <p:spPr bwMode="auto">
              <a:xfrm>
                <a:off x="8144621" y="5431849"/>
                <a:ext cx="3219" cy="1610"/>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0" y="1"/>
                    </a:cubicBezTo>
                    <a:cubicBezTo>
                      <a:pt x="1" y="0"/>
                      <a:pt x="0" y="0"/>
                      <a:pt x="0"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71" name="Freeform 130"/>
              <p:cNvSpPr>
                <a:spLocks/>
              </p:cNvSpPr>
              <p:nvPr/>
            </p:nvSpPr>
            <p:spPr bwMode="auto">
              <a:xfrm>
                <a:off x="8151060" y="5425411"/>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72" name="Freeform 131"/>
              <p:cNvSpPr>
                <a:spLocks/>
              </p:cNvSpPr>
              <p:nvPr/>
            </p:nvSpPr>
            <p:spPr bwMode="auto">
              <a:xfrm>
                <a:off x="8120477" y="5401266"/>
                <a:ext cx="82092" cy="62776"/>
              </a:xfrm>
              <a:custGeom>
                <a:avLst/>
                <a:gdLst>
                  <a:gd name="T0" fmla="*/ 13 w 37"/>
                  <a:gd name="T1" fmla="*/ 4 h 29"/>
                  <a:gd name="T2" fmla="*/ 12 w 37"/>
                  <a:gd name="T3" fmla="*/ 5 h 29"/>
                  <a:gd name="T4" fmla="*/ 10 w 37"/>
                  <a:gd name="T5" fmla="*/ 9 h 29"/>
                  <a:gd name="T6" fmla="*/ 10 w 37"/>
                  <a:gd name="T7" fmla="*/ 10 h 29"/>
                  <a:gd name="T8" fmla="*/ 10 w 37"/>
                  <a:gd name="T9" fmla="*/ 11 h 29"/>
                  <a:gd name="T10" fmla="*/ 10 w 37"/>
                  <a:gd name="T11" fmla="*/ 14 h 29"/>
                  <a:gd name="T12" fmla="*/ 11 w 37"/>
                  <a:gd name="T13" fmla="*/ 14 h 29"/>
                  <a:gd name="T14" fmla="*/ 12 w 37"/>
                  <a:gd name="T15" fmla="*/ 14 h 29"/>
                  <a:gd name="T16" fmla="*/ 12 w 37"/>
                  <a:gd name="T17" fmla="*/ 15 h 29"/>
                  <a:gd name="T18" fmla="*/ 14 w 37"/>
                  <a:gd name="T19" fmla="*/ 15 h 29"/>
                  <a:gd name="T20" fmla="*/ 13 w 37"/>
                  <a:gd name="T21" fmla="*/ 13 h 29"/>
                  <a:gd name="T22" fmla="*/ 14 w 37"/>
                  <a:gd name="T23" fmla="*/ 11 h 29"/>
                  <a:gd name="T24" fmla="*/ 14 w 37"/>
                  <a:gd name="T25" fmla="*/ 9 h 29"/>
                  <a:gd name="T26" fmla="*/ 24 w 37"/>
                  <a:gd name="T27" fmla="*/ 8 h 29"/>
                  <a:gd name="T28" fmla="*/ 24 w 37"/>
                  <a:gd name="T29" fmla="*/ 9 h 29"/>
                  <a:gd name="T30" fmla="*/ 28 w 37"/>
                  <a:gd name="T31" fmla="*/ 8 h 29"/>
                  <a:gd name="T32" fmla="*/ 28 w 37"/>
                  <a:gd name="T33" fmla="*/ 12 h 29"/>
                  <a:gd name="T34" fmla="*/ 22 w 37"/>
                  <a:gd name="T35" fmla="*/ 18 h 29"/>
                  <a:gd name="T36" fmla="*/ 15 w 37"/>
                  <a:gd name="T37" fmla="*/ 22 h 29"/>
                  <a:gd name="T38" fmla="*/ 9 w 37"/>
                  <a:gd name="T39" fmla="*/ 16 h 29"/>
                  <a:gd name="T40" fmla="*/ 8 w 37"/>
                  <a:gd name="T41" fmla="*/ 16 h 29"/>
                  <a:gd name="T42" fmla="*/ 6 w 37"/>
                  <a:gd name="T43" fmla="*/ 17 h 29"/>
                  <a:gd name="T44" fmla="*/ 7 w 37"/>
                  <a:gd name="T45" fmla="*/ 17 h 29"/>
                  <a:gd name="T46" fmla="*/ 9 w 37"/>
                  <a:gd name="T47" fmla="*/ 15 h 29"/>
                  <a:gd name="T48" fmla="*/ 10 w 37"/>
                  <a:gd name="T49" fmla="*/ 15 h 29"/>
                  <a:gd name="T50" fmla="*/ 6 w 37"/>
                  <a:gd name="T51" fmla="*/ 16 h 29"/>
                  <a:gd name="T52" fmla="*/ 1 w 37"/>
                  <a:gd name="T53" fmla="*/ 19 h 29"/>
                  <a:gd name="T54" fmla="*/ 2 w 37"/>
                  <a:gd name="T55" fmla="*/ 20 h 29"/>
                  <a:gd name="T56" fmla="*/ 2 w 37"/>
                  <a:gd name="T57" fmla="*/ 20 h 29"/>
                  <a:gd name="T58" fmla="*/ 7 w 37"/>
                  <a:gd name="T59" fmla="*/ 21 h 29"/>
                  <a:gd name="T60" fmla="*/ 6 w 37"/>
                  <a:gd name="T61" fmla="*/ 25 h 29"/>
                  <a:gd name="T62" fmla="*/ 8 w 37"/>
                  <a:gd name="T63" fmla="*/ 24 h 29"/>
                  <a:gd name="T64" fmla="*/ 10 w 37"/>
                  <a:gd name="T65" fmla="*/ 28 h 29"/>
                  <a:gd name="T66" fmla="*/ 14 w 37"/>
                  <a:gd name="T67" fmla="*/ 27 h 29"/>
                  <a:gd name="T68" fmla="*/ 16 w 37"/>
                  <a:gd name="T69" fmla="*/ 25 h 29"/>
                  <a:gd name="T70" fmla="*/ 18 w 37"/>
                  <a:gd name="T71" fmla="*/ 26 h 29"/>
                  <a:gd name="T72" fmla="*/ 24 w 37"/>
                  <a:gd name="T73" fmla="*/ 26 h 29"/>
                  <a:gd name="T74" fmla="*/ 23 w 37"/>
                  <a:gd name="T75" fmla="*/ 21 h 29"/>
                  <a:gd name="T76" fmla="*/ 24 w 37"/>
                  <a:gd name="T77" fmla="*/ 22 h 29"/>
                  <a:gd name="T78" fmla="*/ 25 w 37"/>
                  <a:gd name="T79" fmla="*/ 23 h 29"/>
                  <a:gd name="T80" fmla="*/ 25 w 37"/>
                  <a:gd name="T81" fmla="*/ 22 h 29"/>
                  <a:gd name="T82" fmla="*/ 31 w 37"/>
                  <a:gd name="T83" fmla="*/ 17 h 29"/>
                  <a:gd name="T84" fmla="*/ 31 w 37"/>
                  <a:gd name="T85" fmla="*/ 16 h 29"/>
                  <a:gd name="T86" fmla="*/ 32 w 37"/>
                  <a:gd name="T87" fmla="*/ 14 h 29"/>
                  <a:gd name="T88" fmla="*/ 33 w 37"/>
                  <a:gd name="T89" fmla="*/ 13 h 29"/>
                  <a:gd name="T90" fmla="*/ 34 w 37"/>
                  <a:gd name="T91" fmla="*/ 8 h 29"/>
                  <a:gd name="T92" fmla="*/ 30 w 37"/>
                  <a:gd name="T93" fmla="*/ 6 h 29"/>
                  <a:gd name="T94" fmla="*/ 24 w 37"/>
                  <a:gd name="T95" fmla="*/ 4 h 29"/>
                  <a:gd name="T96" fmla="*/ 21 w 37"/>
                  <a:gd name="T97" fmla="*/ 4 h 29"/>
                  <a:gd name="T98" fmla="*/ 21 w 37"/>
                  <a:gd name="T99" fmla="*/ 5 h 29"/>
                  <a:gd name="T100" fmla="*/ 19 w 37"/>
                  <a:gd name="T101" fmla="*/ 5 h 29"/>
                  <a:gd name="T102" fmla="*/ 18 w 37"/>
                  <a:gd name="T103" fmla="*/ 5 h 29"/>
                  <a:gd name="T104" fmla="*/ 17 w 37"/>
                  <a:gd name="T105" fmla="*/ 5 h 29"/>
                  <a:gd name="T106" fmla="*/ 15 w 37"/>
                  <a:gd name="T107" fmla="*/ 5 h 29"/>
                  <a:gd name="T108" fmla="*/ 15 w 37"/>
                  <a:gd name="T109" fmla="*/ 5 h 29"/>
                  <a:gd name="T110" fmla="*/ 14 w 37"/>
                  <a:gd name="T11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 h="29">
                    <a:moveTo>
                      <a:pt x="14" y="6"/>
                    </a:moveTo>
                    <a:cubicBezTo>
                      <a:pt x="13" y="4"/>
                      <a:pt x="13" y="4"/>
                      <a:pt x="13" y="4"/>
                    </a:cubicBezTo>
                    <a:cubicBezTo>
                      <a:pt x="14" y="7"/>
                      <a:pt x="12" y="5"/>
                      <a:pt x="12" y="6"/>
                    </a:cubicBezTo>
                    <a:cubicBezTo>
                      <a:pt x="12" y="5"/>
                      <a:pt x="12" y="5"/>
                      <a:pt x="12" y="5"/>
                    </a:cubicBezTo>
                    <a:cubicBezTo>
                      <a:pt x="10" y="5"/>
                      <a:pt x="10" y="8"/>
                      <a:pt x="10" y="10"/>
                    </a:cubicBezTo>
                    <a:cubicBezTo>
                      <a:pt x="10" y="9"/>
                      <a:pt x="10" y="9"/>
                      <a:pt x="10" y="9"/>
                    </a:cubicBezTo>
                    <a:cubicBezTo>
                      <a:pt x="10" y="10"/>
                      <a:pt x="11" y="10"/>
                      <a:pt x="10" y="10"/>
                    </a:cubicBezTo>
                    <a:cubicBezTo>
                      <a:pt x="10" y="10"/>
                      <a:pt x="10" y="10"/>
                      <a:pt x="10" y="10"/>
                    </a:cubicBezTo>
                    <a:cubicBezTo>
                      <a:pt x="8" y="8"/>
                      <a:pt x="10" y="11"/>
                      <a:pt x="9" y="10"/>
                    </a:cubicBezTo>
                    <a:cubicBezTo>
                      <a:pt x="9" y="10"/>
                      <a:pt x="10" y="11"/>
                      <a:pt x="10" y="11"/>
                    </a:cubicBezTo>
                    <a:cubicBezTo>
                      <a:pt x="10" y="12"/>
                      <a:pt x="10" y="13"/>
                      <a:pt x="12" y="14"/>
                    </a:cubicBezTo>
                    <a:cubicBezTo>
                      <a:pt x="11" y="14"/>
                      <a:pt x="11" y="14"/>
                      <a:pt x="10" y="14"/>
                    </a:cubicBezTo>
                    <a:cubicBezTo>
                      <a:pt x="13" y="15"/>
                      <a:pt x="12" y="14"/>
                      <a:pt x="11" y="14"/>
                    </a:cubicBezTo>
                    <a:cubicBezTo>
                      <a:pt x="11" y="14"/>
                      <a:pt x="11" y="14"/>
                      <a:pt x="11" y="14"/>
                    </a:cubicBezTo>
                    <a:cubicBezTo>
                      <a:pt x="12" y="14"/>
                      <a:pt x="12" y="14"/>
                      <a:pt x="12" y="14"/>
                    </a:cubicBezTo>
                    <a:cubicBezTo>
                      <a:pt x="12" y="14"/>
                      <a:pt x="12" y="14"/>
                      <a:pt x="12" y="14"/>
                    </a:cubicBezTo>
                    <a:cubicBezTo>
                      <a:pt x="12" y="15"/>
                      <a:pt x="12" y="15"/>
                      <a:pt x="12" y="15"/>
                    </a:cubicBezTo>
                    <a:cubicBezTo>
                      <a:pt x="12" y="15"/>
                      <a:pt x="12" y="15"/>
                      <a:pt x="12" y="15"/>
                    </a:cubicBezTo>
                    <a:cubicBezTo>
                      <a:pt x="12" y="15"/>
                      <a:pt x="13" y="15"/>
                      <a:pt x="12" y="15"/>
                    </a:cubicBezTo>
                    <a:cubicBezTo>
                      <a:pt x="14" y="15"/>
                      <a:pt x="13" y="15"/>
                      <a:pt x="14" y="15"/>
                    </a:cubicBezTo>
                    <a:cubicBezTo>
                      <a:pt x="14" y="15"/>
                      <a:pt x="13" y="15"/>
                      <a:pt x="12" y="14"/>
                    </a:cubicBezTo>
                    <a:cubicBezTo>
                      <a:pt x="13" y="15"/>
                      <a:pt x="12" y="13"/>
                      <a:pt x="13" y="13"/>
                    </a:cubicBezTo>
                    <a:cubicBezTo>
                      <a:pt x="11" y="9"/>
                      <a:pt x="14" y="12"/>
                      <a:pt x="14" y="11"/>
                    </a:cubicBezTo>
                    <a:cubicBezTo>
                      <a:pt x="14" y="11"/>
                      <a:pt x="14" y="11"/>
                      <a:pt x="14" y="11"/>
                    </a:cubicBezTo>
                    <a:cubicBezTo>
                      <a:pt x="14" y="11"/>
                      <a:pt x="14" y="10"/>
                      <a:pt x="14" y="10"/>
                    </a:cubicBezTo>
                    <a:cubicBezTo>
                      <a:pt x="14" y="9"/>
                      <a:pt x="14" y="9"/>
                      <a:pt x="14" y="9"/>
                    </a:cubicBezTo>
                    <a:cubicBezTo>
                      <a:pt x="17" y="11"/>
                      <a:pt x="17" y="8"/>
                      <a:pt x="19" y="10"/>
                    </a:cubicBezTo>
                    <a:cubicBezTo>
                      <a:pt x="21" y="10"/>
                      <a:pt x="21" y="13"/>
                      <a:pt x="24" y="8"/>
                    </a:cubicBezTo>
                    <a:cubicBezTo>
                      <a:pt x="23" y="9"/>
                      <a:pt x="23" y="9"/>
                      <a:pt x="23" y="9"/>
                    </a:cubicBezTo>
                    <a:cubicBezTo>
                      <a:pt x="24" y="8"/>
                      <a:pt x="24" y="10"/>
                      <a:pt x="24" y="9"/>
                    </a:cubicBezTo>
                    <a:cubicBezTo>
                      <a:pt x="24" y="9"/>
                      <a:pt x="24" y="9"/>
                      <a:pt x="24" y="9"/>
                    </a:cubicBezTo>
                    <a:cubicBezTo>
                      <a:pt x="27" y="7"/>
                      <a:pt x="25" y="10"/>
                      <a:pt x="28" y="8"/>
                    </a:cubicBezTo>
                    <a:cubicBezTo>
                      <a:pt x="28" y="10"/>
                      <a:pt x="29" y="11"/>
                      <a:pt x="29" y="13"/>
                    </a:cubicBezTo>
                    <a:cubicBezTo>
                      <a:pt x="28" y="12"/>
                      <a:pt x="28" y="12"/>
                      <a:pt x="28" y="12"/>
                    </a:cubicBezTo>
                    <a:cubicBezTo>
                      <a:pt x="29" y="15"/>
                      <a:pt x="25" y="13"/>
                      <a:pt x="25" y="14"/>
                    </a:cubicBezTo>
                    <a:cubicBezTo>
                      <a:pt x="23" y="14"/>
                      <a:pt x="25" y="20"/>
                      <a:pt x="22" y="18"/>
                    </a:cubicBezTo>
                    <a:cubicBezTo>
                      <a:pt x="20" y="15"/>
                      <a:pt x="22" y="23"/>
                      <a:pt x="20" y="20"/>
                    </a:cubicBezTo>
                    <a:cubicBezTo>
                      <a:pt x="17" y="14"/>
                      <a:pt x="17" y="18"/>
                      <a:pt x="15" y="22"/>
                    </a:cubicBezTo>
                    <a:cubicBezTo>
                      <a:pt x="13" y="19"/>
                      <a:pt x="10" y="25"/>
                      <a:pt x="10" y="20"/>
                    </a:cubicBezTo>
                    <a:cubicBezTo>
                      <a:pt x="8" y="22"/>
                      <a:pt x="10" y="16"/>
                      <a:pt x="9" y="16"/>
                    </a:cubicBezTo>
                    <a:cubicBezTo>
                      <a:pt x="9" y="17"/>
                      <a:pt x="9" y="17"/>
                      <a:pt x="9" y="17"/>
                    </a:cubicBezTo>
                    <a:cubicBezTo>
                      <a:pt x="11" y="15"/>
                      <a:pt x="5" y="19"/>
                      <a:pt x="8" y="16"/>
                    </a:cubicBezTo>
                    <a:cubicBezTo>
                      <a:pt x="9" y="16"/>
                      <a:pt x="9" y="16"/>
                      <a:pt x="9" y="16"/>
                    </a:cubicBezTo>
                    <a:cubicBezTo>
                      <a:pt x="10" y="15"/>
                      <a:pt x="4" y="19"/>
                      <a:pt x="6" y="17"/>
                    </a:cubicBezTo>
                    <a:cubicBezTo>
                      <a:pt x="5" y="18"/>
                      <a:pt x="5" y="18"/>
                      <a:pt x="5" y="18"/>
                    </a:cubicBezTo>
                    <a:cubicBezTo>
                      <a:pt x="5" y="18"/>
                      <a:pt x="6" y="17"/>
                      <a:pt x="7" y="17"/>
                    </a:cubicBezTo>
                    <a:cubicBezTo>
                      <a:pt x="7" y="17"/>
                      <a:pt x="5" y="18"/>
                      <a:pt x="5" y="17"/>
                    </a:cubicBezTo>
                    <a:cubicBezTo>
                      <a:pt x="9" y="16"/>
                      <a:pt x="4" y="17"/>
                      <a:pt x="9" y="15"/>
                    </a:cubicBezTo>
                    <a:cubicBezTo>
                      <a:pt x="9" y="15"/>
                      <a:pt x="11" y="15"/>
                      <a:pt x="11" y="15"/>
                    </a:cubicBezTo>
                    <a:cubicBezTo>
                      <a:pt x="11" y="15"/>
                      <a:pt x="12" y="14"/>
                      <a:pt x="10" y="15"/>
                    </a:cubicBezTo>
                    <a:cubicBezTo>
                      <a:pt x="8" y="16"/>
                      <a:pt x="6" y="16"/>
                      <a:pt x="4" y="17"/>
                    </a:cubicBezTo>
                    <a:cubicBezTo>
                      <a:pt x="6" y="16"/>
                      <a:pt x="6" y="16"/>
                      <a:pt x="6" y="16"/>
                    </a:cubicBezTo>
                    <a:cubicBezTo>
                      <a:pt x="4" y="17"/>
                      <a:pt x="5" y="17"/>
                      <a:pt x="4" y="17"/>
                    </a:cubicBezTo>
                    <a:cubicBezTo>
                      <a:pt x="4" y="17"/>
                      <a:pt x="2" y="18"/>
                      <a:pt x="1" y="19"/>
                    </a:cubicBezTo>
                    <a:cubicBezTo>
                      <a:pt x="1" y="19"/>
                      <a:pt x="1" y="19"/>
                      <a:pt x="1" y="19"/>
                    </a:cubicBezTo>
                    <a:cubicBezTo>
                      <a:pt x="3" y="18"/>
                      <a:pt x="2" y="19"/>
                      <a:pt x="2" y="20"/>
                    </a:cubicBezTo>
                    <a:cubicBezTo>
                      <a:pt x="1" y="20"/>
                      <a:pt x="1" y="20"/>
                      <a:pt x="1" y="20"/>
                    </a:cubicBezTo>
                    <a:cubicBezTo>
                      <a:pt x="0" y="21"/>
                      <a:pt x="5" y="19"/>
                      <a:pt x="2" y="20"/>
                    </a:cubicBezTo>
                    <a:cubicBezTo>
                      <a:pt x="3" y="21"/>
                      <a:pt x="4" y="22"/>
                      <a:pt x="5" y="23"/>
                    </a:cubicBezTo>
                    <a:cubicBezTo>
                      <a:pt x="6" y="22"/>
                      <a:pt x="5" y="23"/>
                      <a:pt x="7" y="21"/>
                    </a:cubicBezTo>
                    <a:cubicBezTo>
                      <a:pt x="5" y="23"/>
                      <a:pt x="6" y="24"/>
                      <a:pt x="6" y="24"/>
                    </a:cubicBezTo>
                    <a:cubicBezTo>
                      <a:pt x="6" y="25"/>
                      <a:pt x="6" y="25"/>
                      <a:pt x="6" y="25"/>
                    </a:cubicBezTo>
                    <a:cubicBezTo>
                      <a:pt x="5" y="28"/>
                      <a:pt x="8" y="22"/>
                      <a:pt x="6" y="26"/>
                    </a:cubicBezTo>
                    <a:cubicBezTo>
                      <a:pt x="8" y="23"/>
                      <a:pt x="7" y="27"/>
                      <a:pt x="8" y="24"/>
                    </a:cubicBezTo>
                    <a:cubicBezTo>
                      <a:pt x="8" y="26"/>
                      <a:pt x="8" y="26"/>
                      <a:pt x="8" y="26"/>
                    </a:cubicBezTo>
                    <a:cubicBezTo>
                      <a:pt x="9" y="26"/>
                      <a:pt x="10" y="28"/>
                      <a:pt x="10" y="28"/>
                    </a:cubicBezTo>
                    <a:cubicBezTo>
                      <a:pt x="11" y="26"/>
                      <a:pt x="11" y="29"/>
                      <a:pt x="12" y="26"/>
                    </a:cubicBezTo>
                    <a:cubicBezTo>
                      <a:pt x="13" y="27"/>
                      <a:pt x="13" y="28"/>
                      <a:pt x="14" y="27"/>
                    </a:cubicBezTo>
                    <a:cubicBezTo>
                      <a:pt x="14" y="27"/>
                      <a:pt x="14" y="27"/>
                      <a:pt x="14" y="27"/>
                    </a:cubicBezTo>
                    <a:cubicBezTo>
                      <a:pt x="14" y="27"/>
                      <a:pt x="15" y="27"/>
                      <a:pt x="16" y="25"/>
                    </a:cubicBezTo>
                    <a:cubicBezTo>
                      <a:pt x="16" y="28"/>
                      <a:pt x="16" y="27"/>
                      <a:pt x="16" y="29"/>
                    </a:cubicBezTo>
                    <a:cubicBezTo>
                      <a:pt x="17" y="27"/>
                      <a:pt x="18" y="27"/>
                      <a:pt x="18" y="26"/>
                    </a:cubicBezTo>
                    <a:cubicBezTo>
                      <a:pt x="18" y="27"/>
                      <a:pt x="18" y="25"/>
                      <a:pt x="19" y="27"/>
                    </a:cubicBezTo>
                    <a:cubicBezTo>
                      <a:pt x="20" y="22"/>
                      <a:pt x="21" y="24"/>
                      <a:pt x="24" y="26"/>
                    </a:cubicBezTo>
                    <a:cubicBezTo>
                      <a:pt x="24" y="26"/>
                      <a:pt x="24" y="26"/>
                      <a:pt x="24" y="26"/>
                    </a:cubicBezTo>
                    <a:cubicBezTo>
                      <a:pt x="24" y="25"/>
                      <a:pt x="23" y="22"/>
                      <a:pt x="23" y="21"/>
                    </a:cubicBezTo>
                    <a:cubicBezTo>
                      <a:pt x="23" y="21"/>
                      <a:pt x="23" y="21"/>
                      <a:pt x="23" y="21"/>
                    </a:cubicBezTo>
                    <a:cubicBezTo>
                      <a:pt x="23" y="21"/>
                      <a:pt x="24" y="23"/>
                      <a:pt x="24" y="22"/>
                    </a:cubicBezTo>
                    <a:cubicBezTo>
                      <a:pt x="24" y="23"/>
                      <a:pt x="24" y="23"/>
                      <a:pt x="24" y="23"/>
                    </a:cubicBezTo>
                    <a:cubicBezTo>
                      <a:pt x="24" y="22"/>
                      <a:pt x="26" y="24"/>
                      <a:pt x="25" y="23"/>
                    </a:cubicBezTo>
                    <a:cubicBezTo>
                      <a:pt x="26" y="23"/>
                      <a:pt x="26" y="23"/>
                      <a:pt x="26" y="23"/>
                    </a:cubicBezTo>
                    <a:cubicBezTo>
                      <a:pt x="25" y="22"/>
                      <a:pt x="25" y="22"/>
                      <a:pt x="25" y="22"/>
                    </a:cubicBezTo>
                    <a:cubicBezTo>
                      <a:pt x="26" y="23"/>
                      <a:pt x="26" y="24"/>
                      <a:pt x="26" y="24"/>
                    </a:cubicBezTo>
                    <a:cubicBezTo>
                      <a:pt x="29" y="24"/>
                      <a:pt x="29" y="18"/>
                      <a:pt x="31" y="17"/>
                    </a:cubicBezTo>
                    <a:cubicBezTo>
                      <a:pt x="32" y="17"/>
                      <a:pt x="32" y="17"/>
                      <a:pt x="32" y="17"/>
                    </a:cubicBezTo>
                    <a:cubicBezTo>
                      <a:pt x="31" y="16"/>
                      <a:pt x="31" y="16"/>
                      <a:pt x="31" y="16"/>
                    </a:cubicBezTo>
                    <a:cubicBezTo>
                      <a:pt x="31" y="17"/>
                      <a:pt x="31" y="17"/>
                      <a:pt x="31" y="17"/>
                    </a:cubicBezTo>
                    <a:cubicBezTo>
                      <a:pt x="33" y="17"/>
                      <a:pt x="32" y="15"/>
                      <a:pt x="32" y="14"/>
                    </a:cubicBezTo>
                    <a:cubicBezTo>
                      <a:pt x="34" y="15"/>
                      <a:pt x="34" y="15"/>
                      <a:pt x="34" y="15"/>
                    </a:cubicBezTo>
                    <a:cubicBezTo>
                      <a:pt x="32" y="14"/>
                      <a:pt x="37" y="15"/>
                      <a:pt x="33" y="13"/>
                    </a:cubicBezTo>
                    <a:cubicBezTo>
                      <a:pt x="34" y="14"/>
                      <a:pt x="34" y="14"/>
                      <a:pt x="34" y="14"/>
                    </a:cubicBezTo>
                    <a:cubicBezTo>
                      <a:pt x="34" y="12"/>
                      <a:pt x="33" y="10"/>
                      <a:pt x="34" y="8"/>
                    </a:cubicBezTo>
                    <a:cubicBezTo>
                      <a:pt x="30" y="8"/>
                      <a:pt x="32" y="5"/>
                      <a:pt x="29" y="6"/>
                    </a:cubicBezTo>
                    <a:cubicBezTo>
                      <a:pt x="30" y="6"/>
                      <a:pt x="30" y="6"/>
                      <a:pt x="30" y="6"/>
                    </a:cubicBezTo>
                    <a:cubicBezTo>
                      <a:pt x="27" y="7"/>
                      <a:pt x="27" y="4"/>
                      <a:pt x="26" y="4"/>
                    </a:cubicBezTo>
                    <a:cubicBezTo>
                      <a:pt x="25" y="3"/>
                      <a:pt x="25" y="4"/>
                      <a:pt x="24" y="4"/>
                    </a:cubicBezTo>
                    <a:cubicBezTo>
                      <a:pt x="24" y="3"/>
                      <a:pt x="24" y="3"/>
                      <a:pt x="24" y="3"/>
                    </a:cubicBezTo>
                    <a:cubicBezTo>
                      <a:pt x="23" y="7"/>
                      <a:pt x="23" y="0"/>
                      <a:pt x="21" y="4"/>
                    </a:cubicBezTo>
                    <a:cubicBezTo>
                      <a:pt x="21" y="2"/>
                      <a:pt x="21" y="2"/>
                      <a:pt x="21" y="2"/>
                    </a:cubicBezTo>
                    <a:cubicBezTo>
                      <a:pt x="21" y="4"/>
                      <a:pt x="21" y="2"/>
                      <a:pt x="21" y="5"/>
                    </a:cubicBezTo>
                    <a:cubicBezTo>
                      <a:pt x="21" y="4"/>
                      <a:pt x="21" y="4"/>
                      <a:pt x="21" y="4"/>
                    </a:cubicBezTo>
                    <a:cubicBezTo>
                      <a:pt x="20" y="9"/>
                      <a:pt x="19" y="2"/>
                      <a:pt x="19" y="5"/>
                    </a:cubicBezTo>
                    <a:cubicBezTo>
                      <a:pt x="19" y="4"/>
                      <a:pt x="19" y="4"/>
                      <a:pt x="19" y="4"/>
                    </a:cubicBezTo>
                    <a:cubicBezTo>
                      <a:pt x="19" y="5"/>
                      <a:pt x="19" y="6"/>
                      <a:pt x="18" y="5"/>
                    </a:cubicBezTo>
                    <a:cubicBezTo>
                      <a:pt x="18" y="4"/>
                      <a:pt x="18" y="4"/>
                      <a:pt x="18" y="4"/>
                    </a:cubicBezTo>
                    <a:cubicBezTo>
                      <a:pt x="17" y="1"/>
                      <a:pt x="17" y="5"/>
                      <a:pt x="17" y="5"/>
                    </a:cubicBezTo>
                    <a:cubicBezTo>
                      <a:pt x="16" y="3"/>
                      <a:pt x="16" y="3"/>
                      <a:pt x="16" y="3"/>
                    </a:cubicBezTo>
                    <a:cubicBezTo>
                      <a:pt x="16" y="5"/>
                      <a:pt x="15" y="4"/>
                      <a:pt x="15" y="5"/>
                    </a:cubicBezTo>
                    <a:cubicBezTo>
                      <a:pt x="15" y="4"/>
                      <a:pt x="15" y="4"/>
                      <a:pt x="15" y="4"/>
                    </a:cubicBezTo>
                    <a:cubicBezTo>
                      <a:pt x="15" y="5"/>
                      <a:pt x="15" y="5"/>
                      <a:pt x="15" y="5"/>
                    </a:cubicBezTo>
                    <a:cubicBezTo>
                      <a:pt x="15" y="4"/>
                      <a:pt x="15" y="4"/>
                      <a:pt x="15" y="4"/>
                    </a:cubicBezTo>
                    <a:cubicBezTo>
                      <a:pt x="14" y="4"/>
                      <a:pt x="14" y="5"/>
                      <a:pt x="14" y="6"/>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73" name="Freeform 132"/>
              <p:cNvSpPr>
                <a:spLocks/>
              </p:cNvSpPr>
              <p:nvPr/>
            </p:nvSpPr>
            <p:spPr bwMode="auto">
              <a:xfrm>
                <a:off x="8143012" y="542380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74" name="Freeform 133"/>
              <p:cNvSpPr>
                <a:spLocks/>
              </p:cNvSpPr>
              <p:nvPr/>
            </p:nvSpPr>
            <p:spPr bwMode="auto">
              <a:xfrm>
                <a:off x="8123696" y="544311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grpSp>
      </p:grpSp>
      <p:sp>
        <p:nvSpPr>
          <p:cNvPr id="9" name="Rectangle 8"/>
          <p:cNvSpPr/>
          <p:nvPr/>
        </p:nvSpPr>
        <p:spPr>
          <a:xfrm>
            <a:off x="6201127" y="2054957"/>
            <a:ext cx="5459104" cy="2012859"/>
          </a:xfrm>
          <a:prstGeom prst="rect">
            <a:avLst/>
          </a:prstGeom>
        </p:spPr>
        <p:txBody>
          <a:bodyPr wrap="square">
            <a:spAutoFit/>
          </a:bodyPr>
          <a:lstStyle/>
          <a:p>
            <a:pPr algn="just">
              <a:lnSpc>
                <a:spcPct val="130000"/>
              </a:lnSpc>
            </a:pPr>
            <a:r>
              <a:rPr lang="fr-FR" sz="2400" smtClean="0">
                <a:latin typeface="Times New Roman" pitchFamily="18" charset="0"/>
                <a:cs typeface="Times New Roman" pitchFamily="18" charset="0"/>
              </a:rPr>
              <a:t>Do mâu </a:t>
            </a:r>
            <a:r>
              <a:rPr lang="fr-FR" sz="2400">
                <a:latin typeface="Times New Roman" pitchFamily="18" charset="0"/>
                <a:cs typeface="Times New Roman" pitchFamily="18" charset="0"/>
              </a:rPr>
              <a:t>thuẫn dân tộc, tôn giáo, … lâu đời ở Ấn Độ làm cho mâu thuẫn trong xã hội ngày càng thêm sâu </a:t>
            </a:r>
            <a:r>
              <a:rPr lang="fr-FR" sz="2400" smtClean="0">
                <a:latin typeface="Times New Roman" pitchFamily="18" charset="0"/>
                <a:cs typeface="Times New Roman" pitchFamily="18" charset="0"/>
              </a:rPr>
              <a:t>sắc </a:t>
            </a:r>
            <a:r>
              <a:rPr lang="fr-FR" sz="2400" smtClean="0">
                <a:latin typeface="Times New Roman"/>
                <a:cs typeface="Times New Roman"/>
              </a:rPr>
              <a:t>→ Vương triều sụp đổ </a:t>
            </a:r>
            <a:r>
              <a:rPr lang="vi-VN" sz="2400">
                <a:latin typeface="Times New Roman"/>
                <a:cs typeface="Times New Roman"/>
              </a:rPr>
              <a:t>sau thời kì trị vì của vua </a:t>
            </a:r>
            <a:r>
              <a:rPr lang="vi-VN" sz="2400" smtClean="0">
                <a:latin typeface="Times New Roman"/>
                <a:cs typeface="Times New Roman"/>
              </a:rPr>
              <a:t>A-cơ-ba</a:t>
            </a:r>
            <a:r>
              <a:rPr lang="en-US" sz="2400" smtClean="0">
                <a:latin typeface="Times New Roman"/>
                <a:cs typeface="Times New Roman"/>
              </a:rPr>
              <a:t>.</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104848961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xmlns="" id="{E0A98983-8840-40B0-92C9-48A9C8FF49FF}"/>
              </a:ext>
            </a:extLst>
          </p:cNvPr>
          <p:cNvSpPr/>
          <p:nvPr/>
        </p:nvSpPr>
        <p:spPr>
          <a:xfrm>
            <a:off x="1079452" y="3632799"/>
            <a:ext cx="2250675" cy="623891"/>
          </a:xfrm>
          <a:prstGeom prst="roundRect">
            <a:avLst>
              <a:gd name="adj" fmla="val 50000"/>
            </a:avLst>
          </a:prstGeom>
          <a:solidFill>
            <a:srgbClr val="F3D4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smtClean="0">
                <a:solidFill>
                  <a:schemeClr val="tx1"/>
                </a:solidFill>
                <a:latin typeface="Times New Roman" pitchFamily="18" charset="0"/>
                <a:cs typeface="Times New Roman" pitchFamily="18" charset="0"/>
              </a:rPr>
              <a:t>Quốc kì Ấn Độ</a:t>
            </a:r>
            <a:endParaRPr lang="en-US" sz="2400">
              <a:solidFill>
                <a:schemeClr val="tx1"/>
              </a:solidFill>
              <a:latin typeface="Times New Roman" pitchFamily="18" charset="0"/>
              <a:cs typeface="Times New Roman" pitchFamily="18" charset="0"/>
            </a:endParaRPr>
          </a:p>
        </p:txBody>
      </p:sp>
      <p:sp>
        <p:nvSpPr>
          <p:cNvPr id="12" name="文本框 11">
            <a:extLst>
              <a:ext uri="{FF2B5EF4-FFF2-40B4-BE49-F238E27FC236}">
                <a16:creationId xmlns:a16="http://schemas.microsoft.com/office/drawing/2014/main" xmlns="" id="{1CDE7742-C5D8-4CC3-B6C5-3A3BD7F4BC5D}"/>
              </a:ext>
            </a:extLst>
          </p:cNvPr>
          <p:cNvSpPr txBox="1"/>
          <p:nvPr/>
        </p:nvSpPr>
        <p:spPr>
          <a:xfrm>
            <a:off x="3735625" y="369916"/>
            <a:ext cx="4811891" cy="830997"/>
          </a:xfrm>
          <a:prstGeom prst="rect">
            <a:avLst/>
          </a:prstGeom>
          <a:noFill/>
        </p:spPr>
        <p:txBody>
          <a:bodyPr wrap="square" rtlCol="0">
            <a:spAutoFit/>
          </a:bodyPr>
          <a:lstStyle/>
          <a:p>
            <a:pPr algn="ctr"/>
            <a:r>
              <a:rPr lang="en-US" altLang="zh-CN" sz="2400" b="1" smtClean="0">
                <a:latin typeface="Times New Roman" pitchFamily="18" charset="0"/>
                <a:ea typeface="思源黑体" panose="020B0500000000000000" pitchFamily="34" charset="-122"/>
                <a:cs typeface="Times New Roman" pitchFamily="18" charset="0"/>
              </a:rPr>
              <a:t>Các hình ảnh sau đây nhắc đến quốc gia nào?</a:t>
            </a:r>
            <a:endParaRPr lang="zh-CN" altLang="en-US" sz="2400" b="1" dirty="0">
              <a:latin typeface="Times New Roman" pitchFamily="18" charset="0"/>
              <a:ea typeface="思源黑体" panose="020B0500000000000000" pitchFamily="34" charset="-122"/>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5625" y="3837750"/>
            <a:ext cx="4174309" cy="226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7" y="1163246"/>
            <a:ext cx="3504707" cy="233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矩形: 圆角 6">
            <a:extLst>
              <a:ext uri="{FF2B5EF4-FFF2-40B4-BE49-F238E27FC236}">
                <a16:creationId xmlns:a16="http://schemas.microsoft.com/office/drawing/2014/main" xmlns="" id="{E0A98983-8840-40B0-92C9-48A9C8FF49FF}"/>
              </a:ext>
            </a:extLst>
          </p:cNvPr>
          <p:cNvSpPr/>
          <p:nvPr/>
        </p:nvSpPr>
        <p:spPr>
          <a:xfrm>
            <a:off x="8969607" y="3774688"/>
            <a:ext cx="1845537" cy="623891"/>
          </a:xfrm>
          <a:prstGeom prst="roundRect">
            <a:avLst>
              <a:gd name="adj" fmla="val 50000"/>
            </a:avLst>
          </a:prstGeom>
          <a:solidFill>
            <a:srgbClr val="F3D4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smtClean="0">
                <a:solidFill>
                  <a:schemeClr val="tx1"/>
                </a:solidFill>
                <a:latin typeface="Times New Roman" pitchFamily="18" charset="0"/>
                <a:cs typeface="Times New Roman" pitchFamily="18" charset="0"/>
              </a:rPr>
              <a:t>Sông Hằng</a:t>
            </a:r>
            <a:endParaRPr lang="en-US" sz="2400">
              <a:solidFill>
                <a:schemeClr val="tx1"/>
              </a:solidFill>
              <a:latin typeface="Times New Roman" pitchFamily="18" charset="0"/>
              <a:cs typeface="Times New Roman" pitchFamily="18" charset="0"/>
            </a:endParaRPr>
          </a:p>
        </p:txBody>
      </p:sp>
      <p:sp>
        <p:nvSpPr>
          <p:cNvPr id="16" name="矩形: 圆角 6">
            <a:extLst>
              <a:ext uri="{FF2B5EF4-FFF2-40B4-BE49-F238E27FC236}">
                <a16:creationId xmlns:a16="http://schemas.microsoft.com/office/drawing/2014/main" xmlns="" id="{E0A98983-8840-40B0-92C9-48A9C8FF49FF}"/>
              </a:ext>
            </a:extLst>
          </p:cNvPr>
          <p:cNvSpPr/>
          <p:nvPr/>
        </p:nvSpPr>
        <p:spPr>
          <a:xfrm>
            <a:off x="3957143" y="6182273"/>
            <a:ext cx="3542971" cy="564473"/>
          </a:xfrm>
          <a:prstGeom prst="roundRect">
            <a:avLst>
              <a:gd name="adj" fmla="val 50000"/>
            </a:avLst>
          </a:prstGeom>
          <a:solidFill>
            <a:srgbClr val="F3D4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smtClean="0">
                <a:solidFill>
                  <a:schemeClr val="tx1"/>
                </a:solidFill>
                <a:latin typeface="Times New Roman" pitchFamily="18" charset="0"/>
                <a:cs typeface="Times New Roman" pitchFamily="18" charset="0"/>
              </a:rPr>
              <a:t>Dãy núi Hi-ma-lay-a</a:t>
            </a:r>
            <a:endParaRPr lang="en-US" sz="2400">
              <a:solidFill>
                <a:schemeClr val="tx1"/>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115" y="1209535"/>
            <a:ext cx="4005395" cy="242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72653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xmlns="" id="{637B6256-D657-4866-B265-8533F34C731F}"/>
              </a:ext>
            </a:extLst>
          </p:cNvPr>
          <p:cNvSpPr/>
          <p:nvPr/>
        </p:nvSpPr>
        <p:spPr>
          <a:xfrm>
            <a:off x="0" y="0"/>
            <a:ext cx="12192000" cy="6538586"/>
          </a:xfrm>
          <a:prstGeom prst="rect">
            <a:avLst/>
          </a:prstGeom>
          <a:blipFill dpi="0" rotWithShape="1">
            <a:blip r:embed="rId3">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8"/>
          <p:cNvSpPr/>
          <p:nvPr/>
        </p:nvSpPr>
        <p:spPr>
          <a:xfrm>
            <a:off x="-108892" y="3456520"/>
            <a:ext cx="12573598" cy="2895633"/>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 fmla="*/ 0 w 12096947"/>
              <a:gd name="connsiteY0" fmla="*/ 267 h 879381"/>
              <a:gd name="connsiteX1" fmla="*/ 1592132 w 12096947"/>
              <a:gd name="connsiteY1" fmla="*/ 0 h 879381"/>
              <a:gd name="connsiteX2" fmla="*/ 12096947 w 12096947"/>
              <a:gd name="connsiteY2" fmla="*/ 267 h 879381"/>
              <a:gd name="connsiteX3" fmla="*/ 12096947 w 12096947"/>
              <a:gd name="connsiteY3" fmla="*/ 879381 h 879381"/>
              <a:gd name="connsiteX4" fmla="*/ 0 w 12096947"/>
              <a:gd name="connsiteY4" fmla="*/ 879381 h 879381"/>
              <a:gd name="connsiteX5" fmla="*/ 0 w 12096947"/>
              <a:gd name="connsiteY5" fmla="*/ 267 h 879381"/>
              <a:gd name="connsiteX0" fmla="*/ 0 w 12096947"/>
              <a:gd name="connsiteY0" fmla="*/ 267 h 879381"/>
              <a:gd name="connsiteX1" fmla="*/ 1592132 w 12096947"/>
              <a:gd name="connsiteY1" fmla="*/ 0 h 879381"/>
              <a:gd name="connsiteX2" fmla="*/ 5701553 w 12096947"/>
              <a:gd name="connsiteY2" fmla="*/ 1 h 879381"/>
              <a:gd name="connsiteX3" fmla="*/ 12096947 w 12096947"/>
              <a:gd name="connsiteY3" fmla="*/ 267 h 879381"/>
              <a:gd name="connsiteX4" fmla="*/ 12096947 w 12096947"/>
              <a:gd name="connsiteY4" fmla="*/ 879381 h 879381"/>
              <a:gd name="connsiteX5" fmla="*/ 0 w 12096947"/>
              <a:gd name="connsiteY5" fmla="*/ 879381 h 879381"/>
              <a:gd name="connsiteX6" fmla="*/ 0 w 12096947"/>
              <a:gd name="connsiteY6" fmla="*/ 267 h 879381"/>
              <a:gd name="connsiteX0" fmla="*/ 0 w 12096947"/>
              <a:gd name="connsiteY0" fmla="*/ 150873 h 1029987"/>
              <a:gd name="connsiteX1" fmla="*/ 1592132 w 12096947"/>
              <a:gd name="connsiteY1" fmla="*/ 150606 h 1029987"/>
              <a:gd name="connsiteX2" fmla="*/ 4270786 w 12096947"/>
              <a:gd name="connsiteY2" fmla="*/ 0 h 1029987"/>
              <a:gd name="connsiteX3" fmla="*/ 12096947 w 12096947"/>
              <a:gd name="connsiteY3" fmla="*/ 150873 h 1029987"/>
              <a:gd name="connsiteX4" fmla="*/ 12096947 w 12096947"/>
              <a:gd name="connsiteY4" fmla="*/ 1029987 h 1029987"/>
              <a:gd name="connsiteX5" fmla="*/ 0 w 12096947"/>
              <a:gd name="connsiteY5" fmla="*/ 1029987 h 1029987"/>
              <a:gd name="connsiteX6" fmla="*/ 0 w 12096947"/>
              <a:gd name="connsiteY6" fmla="*/ 150873 h 1029987"/>
              <a:gd name="connsiteX0" fmla="*/ 0 w 12096947"/>
              <a:gd name="connsiteY0" fmla="*/ 193904 h 1073018"/>
              <a:gd name="connsiteX1" fmla="*/ 1538344 w 12096947"/>
              <a:gd name="connsiteY1" fmla="*/ 0 h 1073018"/>
              <a:gd name="connsiteX2" fmla="*/ 4270786 w 12096947"/>
              <a:gd name="connsiteY2" fmla="*/ 43031 h 1073018"/>
              <a:gd name="connsiteX3" fmla="*/ 12096947 w 12096947"/>
              <a:gd name="connsiteY3" fmla="*/ 193904 h 1073018"/>
              <a:gd name="connsiteX4" fmla="*/ 12096947 w 12096947"/>
              <a:gd name="connsiteY4" fmla="*/ 1073018 h 1073018"/>
              <a:gd name="connsiteX5" fmla="*/ 0 w 12096947"/>
              <a:gd name="connsiteY5" fmla="*/ 1073018 h 1073018"/>
              <a:gd name="connsiteX6" fmla="*/ 0 w 12096947"/>
              <a:gd name="connsiteY6"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6906409 w 12096947"/>
              <a:gd name="connsiteY3" fmla="*/ 96819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230061 w 12096947"/>
              <a:gd name="connsiteY4" fmla="*/ 118335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7065 h 1076179"/>
              <a:gd name="connsiteX1" fmla="*/ 1538344 w 12096947"/>
              <a:gd name="connsiteY1" fmla="*/ 3161 h 1076179"/>
              <a:gd name="connsiteX2" fmla="*/ 4270786 w 12096947"/>
              <a:gd name="connsiteY2" fmla="*/ 46192 h 1076179"/>
              <a:gd name="connsiteX3" fmla="*/ 7100047 w 12096947"/>
              <a:gd name="connsiteY3" fmla="*/ 46192 h 1076179"/>
              <a:gd name="connsiteX4" fmla="*/ 9509759 w 12096947"/>
              <a:gd name="connsiteY4" fmla="*/ 218315 h 1076179"/>
              <a:gd name="connsiteX5" fmla="*/ 12096947 w 12096947"/>
              <a:gd name="connsiteY5" fmla="*/ 197065 h 1076179"/>
              <a:gd name="connsiteX6" fmla="*/ 12096947 w 12096947"/>
              <a:gd name="connsiteY6" fmla="*/ 1076179 h 1076179"/>
              <a:gd name="connsiteX7" fmla="*/ 0 w 12096947"/>
              <a:gd name="connsiteY7" fmla="*/ 1076179 h 1076179"/>
              <a:gd name="connsiteX8" fmla="*/ 0 w 12096947"/>
              <a:gd name="connsiteY8" fmla="*/ 197065 h 1076179"/>
              <a:gd name="connsiteX0" fmla="*/ 0 w 12096947"/>
              <a:gd name="connsiteY0" fmla="*/ 194336 h 1073450"/>
              <a:gd name="connsiteX1" fmla="*/ 1538344 w 12096947"/>
              <a:gd name="connsiteY1" fmla="*/ 432 h 1073450"/>
              <a:gd name="connsiteX2" fmla="*/ 4270786 w 12096947"/>
              <a:gd name="connsiteY2" fmla="*/ 43463 h 1073450"/>
              <a:gd name="connsiteX3" fmla="*/ 7100047 w 12096947"/>
              <a:gd name="connsiteY3" fmla="*/ 43463 h 1073450"/>
              <a:gd name="connsiteX4" fmla="*/ 9509759 w 12096947"/>
              <a:gd name="connsiteY4" fmla="*/ 215586 h 1073450"/>
              <a:gd name="connsiteX5" fmla="*/ 12096947 w 12096947"/>
              <a:gd name="connsiteY5" fmla="*/ 194336 h 1073450"/>
              <a:gd name="connsiteX6" fmla="*/ 12096947 w 12096947"/>
              <a:gd name="connsiteY6" fmla="*/ 1073450 h 1073450"/>
              <a:gd name="connsiteX7" fmla="*/ 0 w 12096947"/>
              <a:gd name="connsiteY7" fmla="*/ 1073450 h 1073450"/>
              <a:gd name="connsiteX8" fmla="*/ 0 w 12096947"/>
              <a:gd name="connsiteY8" fmla="*/ 194336 h 1073450"/>
              <a:gd name="connsiteX0" fmla="*/ 0 w 12096947"/>
              <a:gd name="connsiteY0" fmla="*/ 193946 h 1073060"/>
              <a:gd name="connsiteX1" fmla="*/ 1538344 w 12096947"/>
              <a:gd name="connsiteY1" fmla="*/ 42 h 1073060"/>
              <a:gd name="connsiteX2" fmla="*/ 4270786 w 12096947"/>
              <a:gd name="connsiteY2" fmla="*/ 43073 h 1073060"/>
              <a:gd name="connsiteX3" fmla="*/ 7100047 w 12096947"/>
              <a:gd name="connsiteY3" fmla="*/ 43073 h 1073060"/>
              <a:gd name="connsiteX4" fmla="*/ 9509759 w 12096947"/>
              <a:gd name="connsiteY4" fmla="*/ 215196 h 1073060"/>
              <a:gd name="connsiteX5" fmla="*/ 12096947 w 12096947"/>
              <a:gd name="connsiteY5" fmla="*/ 193946 h 1073060"/>
              <a:gd name="connsiteX6" fmla="*/ 12096947 w 12096947"/>
              <a:gd name="connsiteY6" fmla="*/ 1073060 h 1073060"/>
              <a:gd name="connsiteX7" fmla="*/ 0 w 12096947"/>
              <a:gd name="connsiteY7" fmla="*/ 1073060 h 1073060"/>
              <a:gd name="connsiteX8" fmla="*/ 0 w 12096947"/>
              <a:gd name="connsiteY8" fmla="*/ 193946 h 1073060"/>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202582 h 1081696"/>
              <a:gd name="connsiteX1" fmla="*/ 1613061 w 12096947"/>
              <a:gd name="connsiteY1" fmla="*/ 88526 h 1081696"/>
              <a:gd name="connsiteX2" fmla="*/ 4206743 w 12096947"/>
              <a:gd name="connsiteY2" fmla="*/ 101613 h 1081696"/>
              <a:gd name="connsiteX3" fmla="*/ 7100047 w 12096947"/>
              <a:gd name="connsiteY3" fmla="*/ 51709 h 1081696"/>
              <a:gd name="connsiteX4" fmla="*/ 9509759 w 12096947"/>
              <a:gd name="connsiteY4" fmla="*/ 223832 h 1081696"/>
              <a:gd name="connsiteX5" fmla="*/ 12096947 w 12096947"/>
              <a:gd name="connsiteY5" fmla="*/ 202582 h 1081696"/>
              <a:gd name="connsiteX6" fmla="*/ 12096947 w 12096947"/>
              <a:gd name="connsiteY6" fmla="*/ 1081696 h 1081696"/>
              <a:gd name="connsiteX7" fmla="*/ 0 w 12096947"/>
              <a:gd name="connsiteY7" fmla="*/ 1081696 h 1081696"/>
              <a:gd name="connsiteX8" fmla="*/ 0 w 12096947"/>
              <a:gd name="connsiteY8" fmla="*/ 202582 h 1081696"/>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63742 h 1042856"/>
              <a:gd name="connsiteX1" fmla="*/ 1613061 w 12096947"/>
              <a:gd name="connsiteY1" fmla="*/ 49686 h 1042856"/>
              <a:gd name="connsiteX2" fmla="*/ 4206743 w 12096947"/>
              <a:gd name="connsiteY2" fmla="*/ 62773 h 1042856"/>
              <a:gd name="connsiteX3" fmla="*/ 7100047 w 12096947"/>
              <a:gd name="connsiteY3" fmla="*/ 12869 h 1042856"/>
              <a:gd name="connsiteX4" fmla="*/ 9509759 w 12096947"/>
              <a:gd name="connsiteY4" fmla="*/ 184992 h 1042856"/>
              <a:gd name="connsiteX5" fmla="*/ 12096947 w 12096947"/>
              <a:gd name="connsiteY5" fmla="*/ 163742 h 1042856"/>
              <a:gd name="connsiteX6" fmla="*/ 12096947 w 12096947"/>
              <a:gd name="connsiteY6" fmla="*/ 1042856 h 1042856"/>
              <a:gd name="connsiteX7" fmla="*/ 0 w 12096947"/>
              <a:gd name="connsiteY7" fmla="*/ 1042856 h 1042856"/>
              <a:gd name="connsiteX8" fmla="*/ 0 w 12096947"/>
              <a:gd name="connsiteY8" fmla="*/ 163742 h 1042856"/>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524345 w 12096947"/>
              <a:gd name="connsiteY5" fmla="*/ 311943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1750499 w 12096947"/>
              <a:gd name="connsiteY8" fmla="*/ 1030352 h 1047984"/>
              <a:gd name="connsiteX9" fmla="*/ 0 w 12096947"/>
              <a:gd name="connsiteY9" fmla="*/ 1047984 h 1047984"/>
              <a:gd name="connsiteX10" fmla="*/ 0 w 12096947"/>
              <a:gd name="connsiteY10"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3714474 w 12096947"/>
              <a:gd name="connsiteY8" fmla="*/ 1030352 h 1047984"/>
              <a:gd name="connsiteX9" fmla="*/ 1750499 w 12096947"/>
              <a:gd name="connsiteY9" fmla="*/ 1030352 h 1047984"/>
              <a:gd name="connsiteX10" fmla="*/ 0 w 12096947"/>
              <a:gd name="connsiteY10" fmla="*/ 1047984 h 1047984"/>
              <a:gd name="connsiteX11" fmla="*/ 0 w 12096947"/>
              <a:gd name="connsiteY11" fmla="*/ 168870 h 1047984"/>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3607737 w 12096947"/>
              <a:gd name="connsiteY8" fmla="*/ 1141737 h 1141737"/>
              <a:gd name="connsiteX9" fmla="*/ 1750499 w 12096947"/>
              <a:gd name="connsiteY9" fmla="*/ 1030352 h 1141737"/>
              <a:gd name="connsiteX10" fmla="*/ 0 w 12096947"/>
              <a:gd name="connsiteY10" fmla="*/ 1047984 h 1141737"/>
              <a:gd name="connsiteX11" fmla="*/ 0 w 12096947"/>
              <a:gd name="connsiteY11"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799196 w 12096947"/>
              <a:gd name="connsiteY8" fmla="*/ 1104608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660437 w 12096947"/>
              <a:gd name="connsiteY8" fmla="*/ 943719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005600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059371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328882 w 12096947"/>
              <a:gd name="connsiteY8" fmla="*/ 1017974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342891 w 12096947"/>
              <a:gd name="connsiteY8" fmla="*/ 881838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791189 w 12096947"/>
              <a:gd name="connsiteY8" fmla="*/ 1055102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179078"/>
              <a:gd name="connsiteX1" fmla="*/ 1613061 w 12096947"/>
              <a:gd name="connsiteY1" fmla="*/ 54814 h 1179078"/>
              <a:gd name="connsiteX2" fmla="*/ 4206743 w 12096947"/>
              <a:gd name="connsiteY2" fmla="*/ 67901 h 1179078"/>
              <a:gd name="connsiteX3" fmla="*/ 7100047 w 12096947"/>
              <a:gd name="connsiteY3" fmla="*/ 17997 h 1179078"/>
              <a:gd name="connsiteX4" fmla="*/ 9509759 w 12096947"/>
              <a:gd name="connsiteY4" fmla="*/ 190120 h 1179078"/>
              <a:gd name="connsiteX5" fmla="*/ 10470975 w 12096947"/>
              <a:gd name="connsiteY5" fmla="*/ 371829 h 1179078"/>
              <a:gd name="connsiteX6" fmla="*/ 12086273 w 12096947"/>
              <a:gd name="connsiteY6" fmla="*/ 248717 h 1179078"/>
              <a:gd name="connsiteX7" fmla="*/ 12096947 w 12096947"/>
              <a:gd name="connsiteY7" fmla="*/ 849967 h 1179078"/>
              <a:gd name="connsiteX8" fmla="*/ 10545692 w 12096947"/>
              <a:gd name="connsiteY8" fmla="*/ 609566 h 1179078"/>
              <a:gd name="connsiteX9" fmla="*/ 9424946 w 12096947"/>
              <a:gd name="connsiteY9" fmla="*/ 1055102 h 1179078"/>
              <a:gd name="connsiteX10" fmla="*/ 8016007 w 12096947"/>
              <a:gd name="connsiteY10" fmla="*/ 634317 h 1179078"/>
              <a:gd name="connsiteX11" fmla="*/ 6585721 w 12096947"/>
              <a:gd name="connsiteY11" fmla="*/ 956096 h 1179078"/>
              <a:gd name="connsiteX12" fmla="*/ 5251499 w 12096947"/>
              <a:gd name="connsiteY12" fmla="*/ 659070 h 1179078"/>
              <a:gd name="connsiteX13" fmla="*/ 3511673 w 12096947"/>
              <a:gd name="connsiteY13" fmla="*/ 1178865 h 1179078"/>
              <a:gd name="connsiteX14" fmla="*/ 1793195 w 12096947"/>
              <a:gd name="connsiteY14" fmla="*/ 1067481 h 1179078"/>
              <a:gd name="connsiteX15" fmla="*/ 0 w 12096947"/>
              <a:gd name="connsiteY15" fmla="*/ 1047984 h 1179078"/>
              <a:gd name="connsiteX16" fmla="*/ 0 w 12096947"/>
              <a:gd name="connsiteY16" fmla="*/ 168870 h 1179078"/>
              <a:gd name="connsiteX0" fmla="*/ 0 w 12096947"/>
              <a:gd name="connsiteY0" fmla="*/ 168870 h 1120951"/>
              <a:gd name="connsiteX1" fmla="*/ 1613061 w 12096947"/>
              <a:gd name="connsiteY1" fmla="*/ 54814 h 1120951"/>
              <a:gd name="connsiteX2" fmla="*/ 4206743 w 12096947"/>
              <a:gd name="connsiteY2" fmla="*/ 67901 h 1120951"/>
              <a:gd name="connsiteX3" fmla="*/ 7100047 w 12096947"/>
              <a:gd name="connsiteY3" fmla="*/ 17997 h 1120951"/>
              <a:gd name="connsiteX4" fmla="*/ 9509759 w 12096947"/>
              <a:gd name="connsiteY4" fmla="*/ 190120 h 1120951"/>
              <a:gd name="connsiteX5" fmla="*/ 10470975 w 12096947"/>
              <a:gd name="connsiteY5" fmla="*/ 371829 h 1120951"/>
              <a:gd name="connsiteX6" fmla="*/ 12086273 w 12096947"/>
              <a:gd name="connsiteY6" fmla="*/ 248717 h 1120951"/>
              <a:gd name="connsiteX7" fmla="*/ 12096947 w 12096947"/>
              <a:gd name="connsiteY7" fmla="*/ 849967 h 1120951"/>
              <a:gd name="connsiteX8" fmla="*/ 10545692 w 12096947"/>
              <a:gd name="connsiteY8" fmla="*/ 609566 h 1120951"/>
              <a:gd name="connsiteX9" fmla="*/ 9424946 w 12096947"/>
              <a:gd name="connsiteY9" fmla="*/ 1055102 h 1120951"/>
              <a:gd name="connsiteX10" fmla="*/ 8016007 w 12096947"/>
              <a:gd name="connsiteY10" fmla="*/ 634317 h 1120951"/>
              <a:gd name="connsiteX11" fmla="*/ 6585721 w 12096947"/>
              <a:gd name="connsiteY11" fmla="*/ 956096 h 1120951"/>
              <a:gd name="connsiteX12" fmla="*/ 5251499 w 12096947"/>
              <a:gd name="connsiteY12" fmla="*/ 659070 h 1120951"/>
              <a:gd name="connsiteX13" fmla="*/ 3532276 w 12096947"/>
              <a:gd name="connsiteY13" fmla="*/ 1120707 h 1120951"/>
              <a:gd name="connsiteX14" fmla="*/ 1793195 w 12096947"/>
              <a:gd name="connsiteY14" fmla="*/ 1067481 h 1120951"/>
              <a:gd name="connsiteX15" fmla="*/ 0 w 12096947"/>
              <a:gd name="connsiteY15" fmla="*/ 1047984 h 1120951"/>
              <a:gd name="connsiteX16" fmla="*/ 0 w 12096947"/>
              <a:gd name="connsiteY16" fmla="*/ 168870 h 1120951"/>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634317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55994 w 12096947"/>
              <a:gd name="connsiteY8" fmla="*/ 725883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86273"/>
              <a:gd name="connsiteY0" fmla="*/ 168870 h 1127760"/>
              <a:gd name="connsiteX1" fmla="*/ 1613061 w 12086273"/>
              <a:gd name="connsiteY1" fmla="*/ 54814 h 1127760"/>
              <a:gd name="connsiteX2" fmla="*/ 4206743 w 12086273"/>
              <a:gd name="connsiteY2" fmla="*/ 67901 h 1127760"/>
              <a:gd name="connsiteX3" fmla="*/ 7100047 w 12086273"/>
              <a:gd name="connsiteY3" fmla="*/ 17997 h 1127760"/>
              <a:gd name="connsiteX4" fmla="*/ 9509759 w 12086273"/>
              <a:gd name="connsiteY4" fmla="*/ 190120 h 1127760"/>
              <a:gd name="connsiteX5" fmla="*/ 10470975 w 12086273"/>
              <a:gd name="connsiteY5" fmla="*/ 371829 h 1127760"/>
              <a:gd name="connsiteX6" fmla="*/ 12086273 w 12086273"/>
              <a:gd name="connsiteY6" fmla="*/ 248717 h 1127760"/>
              <a:gd name="connsiteX7" fmla="*/ 12066042 w 12086273"/>
              <a:gd name="connsiteY7" fmla="*/ 899817 h 1127760"/>
              <a:gd name="connsiteX8" fmla="*/ 10442677 w 12086273"/>
              <a:gd name="connsiteY8" fmla="*/ 750809 h 1127760"/>
              <a:gd name="connsiteX9" fmla="*/ 9424946 w 12086273"/>
              <a:gd name="connsiteY9" fmla="*/ 1055102 h 1127760"/>
              <a:gd name="connsiteX10" fmla="*/ 8016007 w 12086273"/>
              <a:gd name="connsiteY10" fmla="*/ 758943 h 1127760"/>
              <a:gd name="connsiteX11" fmla="*/ 6585721 w 12086273"/>
              <a:gd name="connsiteY11" fmla="*/ 956096 h 1127760"/>
              <a:gd name="connsiteX12" fmla="*/ 5251499 w 12086273"/>
              <a:gd name="connsiteY12" fmla="*/ 758770 h 1127760"/>
              <a:gd name="connsiteX13" fmla="*/ 3532276 w 12086273"/>
              <a:gd name="connsiteY13" fmla="*/ 1120707 h 1127760"/>
              <a:gd name="connsiteX14" fmla="*/ 1793195 w 12086273"/>
              <a:gd name="connsiteY14" fmla="*/ 1067481 h 1127760"/>
              <a:gd name="connsiteX15" fmla="*/ 0 w 12086273"/>
              <a:gd name="connsiteY15" fmla="*/ 1047984 h 1127760"/>
              <a:gd name="connsiteX16" fmla="*/ 0 w 12086273"/>
              <a:gd name="connsiteY16" fmla="*/ 168870 h 1127760"/>
              <a:gd name="connsiteX0" fmla="*/ 0 w 12086273"/>
              <a:gd name="connsiteY0" fmla="*/ 168870 h 1127760"/>
              <a:gd name="connsiteX1" fmla="*/ 4206743 w 12086273"/>
              <a:gd name="connsiteY1" fmla="*/ 67901 h 1127760"/>
              <a:gd name="connsiteX2" fmla="*/ 7100047 w 12086273"/>
              <a:gd name="connsiteY2" fmla="*/ 17997 h 1127760"/>
              <a:gd name="connsiteX3" fmla="*/ 9509759 w 12086273"/>
              <a:gd name="connsiteY3" fmla="*/ 190120 h 1127760"/>
              <a:gd name="connsiteX4" fmla="*/ 10470975 w 12086273"/>
              <a:gd name="connsiteY4" fmla="*/ 371829 h 1127760"/>
              <a:gd name="connsiteX5" fmla="*/ 12086273 w 12086273"/>
              <a:gd name="connsiteY5" fmla="*/ 248717 h 1127760"/>
              <a:gd name="connsiteX6" fmla="*/ 12066042 w 12086273"/>
              <a:gd name="connsiteY6" fmla="*/ 899817 h 1127760"/>
              <a:gd name="connsiteX7" fmla="*/ 10442677 w 12086273"/>
              <a:gd name="connsiteY7" fmla="*/ 750809 h 1127760"/>
              <a:gd name="connsiteX8" fmla="*/ 9424946 w 12086273"/>
              <a:gd name="connsiteY8" fmla="*/ 1055102 h 1127760"/>
              <a:gd name="connsiteX9" fmla="*/ 8016007 w 12086273"/>
              <a:gd name="connsiteY9" fmla="*/ 758943 h 1127760"/>
              <a:gd name="connsiteX10" fmla="*/ 6585721 w 12086273"/>
              <a:gd name="connsiteY10" fmla="*/ 956096 h 1127760"/>
              <a:gd name="connsiteX11" fmla="*/ 5251499 w 12086273"/>
              <a:gd name="connsiteY11" fmla="*/ 758770 h 1127760"/>
              <a:gd name="connsiteX12" fmla="*/ 3532276 w 12086273"/>
              <a:gd name="connsiteY12" fmla="*/ 1120707 h 1127760"/>
              <a:gd name="connsiteX13" fmla="*/ 1793195 w 12086273"/>
              <a:gd name="connsiteY13" fmla="*/ 1067481 h 1127760"/>
              <a:gd name="connsiteX14" fmla="*/ 0 w 12086273"/>
              <a:gd name="connsiteY14" fmla="*/ 1047984 h 1127760"/>
              <a:gd name="connsiteX15" fmla="*/ 0 w 12086273"/>
              <a:gd name="connsiteY15" fmla="*/ 168870 h 1127760"/>
              <a:gd name="connsiteX0" fmla="*/ 0 w 12086273"/>
              <a:gd name="connsiteY0" fmla="*/ 168870 h 1127760"/>
              <a:gd name="connsiteX1" fmla="*/ 7100047 w 12086273"/>
              <a:gd name="connsiteY1" fmla="*/ 17997 h 1127760"/>
              <a:gd name="connsiteX2" fmla="*/ 9509759 w 12086273"/>
              <a:gd name="connsiteY2" fmla="*/ 190120 h 1127760"/>
              <a:gd name="connsiteX3" fmla="*/ 10470975 w 12086273"/>
              <a:gd name="connsiteY3" fmla="*/ 371829 h 1127760"/>
              <a:gd name="connsiteX4" fmla="*/ 12086273 w 12086273"/>
              <a:gd name="connsiteY4" fmla="*/ 248717 h 1127760"/>
              <a:gd name="connsiteX5" fmla="*/ 12066042 w 12086273"/>
              <a:gd name="connsiteY5" fmla="*/ 899817 h 1127760"/>
              <a:gd name="connsiteX6" fmla="*/ 10442677 w 12086273"/>
              <a:gd name="connsiteY6" fmla="*/ 750809 h 1127760"/>
              <a:gd name="connsiteX7" fmla="*/ 9424946 w 12086273"/>
              <a:gd name="connsiteY7" fmla="*/ 1055102 h 1127760"/>
              <a:gd name="connsiteX8" fmla="*/ 8016007 w 12086273"/>
              <a:gd name="connsiteY8" fmla="*/ 758943 h 1127760"/>
              <a:gd name="connsiteX9" fmla="*/ 6585721 w 12086273"/>
              <a:gd name="connsiteY9" fmla="*/ 956096 h 1127760"/>
              <a:gd name="connsiteX10" fmla="*/ 5251499 w 12086273"/>
              <a:gd name="connsiteY10" fmla="*/ 758770 h 1127760"/>
              <a:gd name="connsiteX11" fmla="*/ 3532276 w 12086273"/>
              <a:gd name="connsiteY11" fmla="*/ 1120707 h 1127760"/>
              <a:gd name="connsiteX12" fmla="*/ 1793195 w 12086273"/>
              <a:gd name="connsiteY12" fmla="*/ 1067481 h 1127760"/>
              <a:gd name="connsiteX13" fmla="*/ 0 w 12086273"/>
              <a:gd name="connsiteY13" fmla="*/ 1047984 h 1127760"/>
              <a:gd name="connsiteX14" fmla="*/ 0 w 12086273"/>
              <a:gd name="connsiteY14" fmla="*/ 168870 h 1127760"/>
              <a:gd name="connsiteX0" fmla="*/ 51508 w 12086273"/>
              <a:gd name="connsiteY0" fmla="*/ 2727845 h 2727845"/>
              <a:gd name="connsiteX1" fmla="*/ 7100047 w 12086273"/>
              <a:gd name="connsiteY1" fmla="*/ 17997 h 2727845"/>
              <a:gd name="connsiteX2" fmla="*/ 9509759 w 12086273"/>
              <a:gd name="connsiteY2" fmla="*/ 190120 h 2727845"/>
              <a:gd name="connsiteX3" fmla="*/ 10470975 w 12086273"/>
              <a:gd name="connsiteY3" fmla="*/ 371829 h 2727845"/>
              <a:gd name="connsiteX4" fmla="*/ 12086273 w 12086273"/>
              <a:gd name="connsiteY4" fmla="*/ 248717 h 2727845"/>
              <a:gd name="connsiteX5" fmla="*/ 12066042 w 12086273"/>
              <a:gd name="connsiteY5" fmla="*/ 899817 h 2727845"/>
              <a:gd name="connsiteX6" fmla="*/ 10442677 w 12086273"/>
              <a:gd name="connsiteY6" fmla="*/ 750809 h 2727845"/>
              <a:gd name="connsiteX7" fmla="*/ 9424946 w 12086273"/>
              <a:gd name="connsiteY7" fmla="*/ 1055102 h 2727845"/>
              <a:gd name="connsiteX8" fmla="*/ 8016007 w 12086273"/>
              <a:gd name="connsiteY8" fmla="*/ 758943 h 2727845"/>
              <a:gd name="connsiteX9" fmla="*/ 6585721 w 12086273"/>
              <a:gd name="connsiteY9" fmla="*/ 956096 h 2727845"/>
              <a:gd name="connsiteX10" fmla="*/ 5251499 w 12086273"/>
              <a:gd name="connsiteY10" fmla="*/ 758770 h 2727845"/>
              <a:gd name="connsiteX11" fmla="*/ 3532276 w 12086273"/>
              <a:gd name="connsiteY11" fmla="*/ 1120707 h 2727845"/>
              <a:gd name="connsiteX12" fmla="*/ 1793195 w 12086273"/>
              <a:gd name="connsiteY12" fmla="*/ 1067481 h 2727845"/>
              <a:gd name="connsiteX13" fmla="*/ 0 w 12086273"/>
              <a:gd name="connsiteY13" fmla="*/ 1047984 h 2727845"/>
              <a:gd name="connsiteX14" fmla="*/ 51508 w 12086273"/>
              <a:gd name="connsiteY14" fmla="*/ 2727845 h 2727845"/>
              <a:gd name="connsiteX0" fmla="*/ 51508 w 12086273"/>
              <a:gd name="connsiteY0" fmla="*/ 2546880 h 2595407"/>
              <a:gd name="connsiteX1" fmla="*/ 7615127 w 12086273"/>
              <a:gd name="connsiteY1" fmla="*/ 2595408 h 2595407"/>
              <a:gd name="connsiteX2" fmla="*/ 9509759 w 12086273"/>
              <a:gd name="connsiteY2" fmla="*/ 9155 h 2595407"/>
              <a:gd name="connsiteX3" fmla="*/ 10470975 w 12086273"/>
              <a:gd name="connsiteY3" fmla="*/ 190864 h 2595407"/>
              <a:gd name="connsiteX4" fmla="*/ 12086273 w 12086273"/>
              <a:gd name="connsiteY4" fmla="*/ 67752 h 2595407"/>
              <a:gd name="connsiteX5" fmla="*/ 12066042 w 12086273"/>
              <a:gd name="connsiteY5" fmla="*/ 718852 h 2595407"/>
              <a:gd name="connsiteX6" fmla="*/ 10442677 w 12086273"/>
              <a:gd name="connsiteY6" fmla="*/ 569844 h 2595407"/>
              <a:gd name="connsiteX7" fmla="*/ 9424946 w 12086273"/>
              <a:gd name="connsiteY7" fmla="*/ 874137 h 2595407"/>
              <a:gd name="connsiteX8" fmla="*/ 8016007 w 12086273"/>
              <a:gd name="connsiteY8" fmla="*/ 577978 h 2595407"/>
              <a:gd name="connsiteX9" fmla="*/ 6585721 w 12086273"/>
              <a:gd name="connsiteY9" fmla="*/ 775131 h 2595407"/>
              <a:gd name="connsiteX10" fmla="*/ 5251499 w 12086273"/>
              <a:gd name="connsiteY10" fmla="*/ 577805 h 2595407"/>
              <a:gd name="connsiteX11" fmla="*/ 3532276 w 12086273"/>
              <a:gd name="connsiteY11" fmla="*/ 939742 h 2595407"/>
              <a:gd name="connsiteX12" fmla="*/ 1793195 w 12086273"/>
              <a:gd name="connsiteY12" fmla="*/ 886516 h 2595407"/>
              <a:gd name="connsiteX13" fmla="*/ 0 w 12086273"/>
              <a:gd name="connsiteY13" fmla="*/ 867019 h 2595407"/>
              <a:gd name="connsiteX14" fmla="*/ 51508 w 12086273"/>
              <a:gd name="connsiteY14" fmla="*/ 2546880 h 2595407"/>
              <a:gd name="connsiteX0" fmla="*/ 51508 w 12086273"/>
              <a:gd name="connsiteY0" fmla="*/ 2528069 h 3038426"/>
              <a:gd name="connsiteX1" fmla="*/ 7615127 w 12086273"/>
              <a:gd name="connsiteY1" fmla="*/ 2576597 h 3038426"/>
              <a:gd name="connsiteX2" fmla="*/ 10694445 w 12086273"/>
              <a:gd name="connsiteY2" fmla="*/ 2815187 h 3038426"/>
              <a:gd name="connsiteX3" fmla="*/ 10470975 w 12086273"/>
              <a:gd name="connsiteY3" fmla="*/ 172053 h 3038426"/>
              <a:gd name="connsiteX4" fmla="*/ 12086273 w 12086273"/>
              <a:gd name="connsiteY4" fmla="*/ 48941 h 3038426"/>
              <a:gd name="connsiteX5" fmla="*/ 12066042 w 12086273"/>
              <a:gd name="connsiteY5" fmla="*/ 700041 h 3038426"/>
              <a:gd name="connsiteX6" fmla="*/ 10442677 w 12086273"/>
              <a:gd name="connsiteY6" fmla="*/ 551033 h 3038426"/>
              <a:gd name="connsiteX7" fmla="*/ 9424946 w 12086273"/>
              <a:gd name="connsiteY7" fmla="*/ 855326 h 3038426"/>
              <a:gd name="connsiteX8" fmla="*/ 8016007 w 12086273"/>
              <a:gd name="connsiteY8" fmla="*/ 559167 h 3038426"/>
              <a:gd name="connsiteX9" fmla="*/ 6585721 w 12086273"/>
              <a:gd name="connsiteY9" fmla="*/ 756320 h 3038426"/>
              <a:gd name="connsiteX10" fmla="*/ 5251499 w 12086273"/>
              <a:gd name="connsiteY10" fmla="*/ 558994 h 3038426"/>
              <a:gd name="connsiteX11" fmla="*/ 3532276 w 12086273"/>
              <a:gd name="connsiteY11" fmla="*/ 920931 h 3038426"/>
              <a:gd name="connsiteX12" fmla="*/ 1793195 w 12086273"/>
              <a:gd name="connsiteY12" fmla="*/ 867705 h 3038426"/>
              <a:gd name="connsiteX13" fmla="*/ 0 w 12086273"/>
              <a:gd name="connsiteY13" fmla="*/ 848208 h 3038426"/>
              <a:gd name="connsiteX14" fmla="*/ 51508 w 12086273"/>
              <a:gd name="connsiteY14" fmla="*/ 2528069 h 3038426"/>
              <a:gd name="connsiteX0" fmla="*/ 51508 w 12086273"/>
              <a:gd name="connsiteY0" fmla="*/ 2485896 h 2996253"/>
              <a:gd name="connsiteX1" fmla="*/ 7615127 w 12086273"/>
              <a:gd name="connsiteY1" fmla="*/ 2534424 h 2996253"/>
              <a:gd name="connsiteX2" fmla="*/ 10694445 w 12086273"/>
              <a:gd name="connsiteY2" fmla="*/ 2773014 h 2996253"/>
              <a:gd name="connsiteX3" fmla="*/ 11727771 w 12086273"/>
              <a:gd name="connsiteY3" fmla="*/ 2655622 h 2996253"/>
              <a:gd name="connsiteX4" fmla="*/ 12086273 w 12086273"/>
              <a:gd name="connsiteY4" fmla="*/ 6768 h 2996253"/>
              <a:gd name="connsiteX5" fmla="*/ 12066042 w 12086273"/>
              <a:gd name="connsiteY5" fmla="*/ 657868 h 2996253"/>
              <a:gd name="connsiteX6" fmla="*/ 10442677 w 12086273"/>
              <a:gd name="connsiteY6" fmla="*/ 508860 h 2996253"/>
              <a:gd name="connsiteX7" fmla="*/ 9424946 w 12086273"/>
              <a:gd name="connsiteY7" fmla="*/ 813153 h 2996253"/>
              <a:gd name="connsiteX8" fmla="*/ 8016007 w 12086273"/>
              <a:gd name="connsiteY8" fmla="*/ 516994 h 2996253"/>
              <a:gd name="connsiteX9" fmla="*/ 6585721 w 12086273"/>
              <a:gd name="connsiteY9" fmla="*/ 714147 h 2996253"/>
              <a:gd name="connsiteX10" fmla="*/ 5251499 w 12086273"/>
              <a:gd name="connsiteY10" fmla="*/ 516821 h 2996253"/>
              <a:gd name="connsiteX11" fmla="*/ 3532276 w 12086273"/>
              <a:gd name="connsiteY11" fmla="*/ 878758 h 2996253"/>
              <a:gd name="connsiteX12" fmla="*/ 1793195 w 12086273"/>
              <a:gd name="connsiteY12" fmla="*/ 825532 h 2996253"/>
              <a:gd name="connsiteX13" fmla="*/ 0 w 12086273"/>
              <a:gd name="connsiteY13" fmla="*/ 806035 h 2996253"/>
              <a:gd name="connsiteX14" fmla="*/ 51508 w 12086273"/>
              <a:gd name="connsiteY14" fmla="*/ 2485896 h 2996253"/>
              <a:gd name="connsiteX0" fmla="*/ 51508 w 12136146"/>
              <a:gd name="connsiteY0" fmla="*/ 1977370 h 2487727"/>
              <a:gd name="connsiteX1" fmla="*/ 7615127 w 12136146"/>
              <a:gd name="connsiteY1" fmla="*/ 2025898 h 2487727"/>
              <a:gd name="connsiteX2" fmla="*/ 10694445 w 12136146"/>
              <a:gd name="connsiteY2" fmla="*/ 2264488 h 2487727"/>
              <a:gd name="connsiteX3" fmla="*/ 11727771 w 12136146"/>
              <a:gd name="connsiteY3" fmla="*/ 2147096 h 2487727"/>
              <a:gd name="connsiteX4" fmla="*/ 12066042 w 12136146"/>
              <a:gd name="connsiteY4" fmla="*/ 149342 h 2487727"/>
              <a:gd name="connsiteX5" fmla="*/ 10442677 w 12136146"/>
              <a:gd name="connsiteY5" fmla="*/ 334 h 2487727"/>
              <a:gd name="connsiteX6" fmla="*/ 9424946 w 12136146"/>
              <a:gd name="connsiteY6" fmla="*/ 304627 h 2487727"/>
              <a:gd name="connsiteX7" fmla="*/ 8016007 w 12136146"/>
              <a:gd name="connsiteY7" fmla="*/ 8468 h 2487727"/>
              <a:gd name="connsiteX8" fmla="*/ 6585721 w 12136146"/>
              <a:gd name="connsiteY8" fmla="*/ 205621 h 2487727"/>
              <a:gd name="connsiteX9" fmla="*/ 5251499 w 12136146"/>
              <a:gd name="connsiteY9" fmla="*/ 8295 h 2487727"/>
              <a:gd name="connsiteX10" fmla="*/ 3532276 w 12136146"/>
              <a:gd name="connsiteY10" fmla="*/ 370232 h 2487727"/>
              <a:gd name="connsiteX11" fmla="*/ 1793195 w 12136146"/>
              <a:gd name="connsiteY11" fmla="*/ 317006 h 2487727"/>
              <a:gd name="connsiteX12" fmla="*/ 0 w 12136146"/>
              <a:gd name="connsiteY12" fmla="*/ 297509 h 2487727"/>
              <a:gd name="connsiteX13" fmla="*/ 51508 w 12136146"/>
              <a:gd name="connsiteY13" fmla="*/ 1977370 h 2487727"/>
              <a:gd name="connsiteX0" fmla="*/ 51508 w 12222740"/>
              <a:gd name="connsiteY0" fmla="*/ 1977370 h 2487727"/>
              <a:gd name="connsiteX1" fmla="*/ 7615127 w 12222740"/>
              <a:gd name="connsiteY1" fmla="*/ 2025898 h 2487727"/>
              <a:gd name="connsiteX2" fmla="*/ 10694445 w 12222740"/>
              <a:gd name="connsiteY2" fmla="*/ 2264488 h 2487727"/>
              <a:gd name="connsiteX3" fmla="*/ 12047120 w 12222740"/>
              <a:gd name="connsiteY3" fmla="*/ 2064013 h 2487727"/>
              <a:gd name="connsiteX4" fmla="*/ 12066042 w 12222740"/>
              <a:gd name="connsiteY4" fmla="*/ 149342 h 2487727"/>
              <a:gd name="connsiteX5" fmla="*/ 10442677 w 12222740"/>
              <a:gd name="connsiteY5" fmla="*/ 334 h 2487727"/>
              <a:gd name="connsiteX6" fmla="*/ 9424946 w 12222740"/>
              <a:gd name="connsiteY6" fmla="*/ 304627 h 2487727"/>
              <a:gd name="connsiteX7" fmla="*/ 8016007 w 12222740"/>
              <a:gd name="connsiteY7" fmla="*/ 8468 h 2487727"/>
              <a:gd name="connsiteX8" fmla="*/ 6585721 w 12222740"/>
              <a:gd name="connsiteY8" fmla="*/ 205621 h 2487727"/>
              <a:gd name="connsiteX9" fmla="*/ 5251499 w 12222740"/>
              <a:gd name="connsiteY9" fmla="*/ 8295 h 2487727"/>
              <a:gd name="connsiteX10" fmla="*/ 3532276 w 12222740"/>
              <a:gd name="connsiteY10" fmla="*/ 370232 h 2487727"/>
              <a:gd name="connsiteX11" fmla="*/ 1793195 w 12222740"/>
              <a:gd name="connsiteY11" fmla="*/ 317006 h 2487727"/>
              <a:gd name="connsiteX12" fmla="*/ 0 w 12222740"/>
              <a:gd name="connsiteY12" fmla="*/ 297509 h 2487727"/>
              <a:gd name="connsiteX13" fmla="*/ 51508 w 12222740"/>
              <a:gd name="connsiteY13" fmla="*/ 1977370 h 2487727"/>
              <a:gd name="connsiteX0" fmla="*/ 51508 w 12222740"/>
              <a:gd name="connsiteY0" fmla="*/ 1977370 h 2196677"/>
              <a:gd name="connsiteX1" fmla="*/ 7615127 w 12222740"/>
              <a:gd name="connsiteY1" fmla="*/ 2025898 h 2196677"/>
              <a:gd name="connsiteX2" fmla="*/ 12047120 w 12222740"/>
              <a:gd name="connsiteY2" fmla="*/ 2064013 h 2196677"/>
              <a:gd name="connsiteX3" fmla="*/ 12066042 w 12222740"/>
              <a:gd name="connsiteY3" fmla="*/ 149342 h 2196677"/>
              <a:gd name="connsiteX4" fmla="*/ 10442677 w 12222740"/>
              <a:gd name="connsiteY4" fmla="*/ 334 h 2196677"/>
              <a:gd name="connsiteX5" fmla="*/ 9424946 w 12222740"/>
              <a:gd name="connsiteY5" fmla="*/ 304627 h 2196677"/>
              <a:gd name="connsiteX6" fmla="*/ 8016007 w 12222740"/>
              <a:gd name="connsiteY6" fmla="*/ 8468 h 2196677"/>
              <a:gd name="connsiteX7" fmla="*/ 6585721 w 12222740"/>
              <a:gd name="connsiteY7" fmla="*/ 205621 h 2196677"/>
              <a:gd name="connsiteX8" fmla="*/ 5251499 w 12222740"/>
              <a:gd name="connsiteY8" fmla="*/ 8295 h 2196677"/>
              <a:gd name="connsiteX9" fmla="*/ 3532276 w 12222740"/>
              <a:gd name="connsiteY9" fmla="*/ 370232 h 2196677"/>
              <a:gd name="connsiteX10" fmla="*/ 1793195 w 12222740"/>
              <a:gd name="connsiteY10" fmla="*/ 317006 h 2196677"/>
              <a:gd name="connsiteX11" fmla="*/ 0 w 12222740"/>
              <a:gd name="connsiteY11" fmla="*/ 297509 h 2196677"/>
              <a:gd name="connsiteX12" fmla="*/ 51508 w 12222740"/>
              <a:gd name="connsiteY12" fmla="*/ 1977370 h 2196677"/>
              <a:gd name="connsiteX0" fmla="*/ 51508 w 12222740"/>
              <a:gd name="connsiteY0" fmla="*/ 1977370 h 2250532"/>
              <a:gd name="connsiteX1" fmla="*/ 12047120 w 12222740"/>
              <a:gd name="connsiteY1" fmla="*/ 2064013 h 2250532"/>
              <a:gd name="connsiteX2" fmla="*/ 12066042 w 12222740"/>
              <a:gd name="connsiteY2" fmla="*/ 149342 h 2250532"/>
              <a:gd name="connsiteX3" fmla="*/ 10442677 w 12222740"/>
              <a:gd name="connsiteY3" fmla="*/ 334 h 2250532"/>
              <a:gd name="connsiteX4" fmla="*/ 9424946 w 12222740"/>
              <a:gd name="connsiteY4" fmla="*/ 304627 h 2250532"/>
              <a:gd name="connsiteX5" fmla="*/ 8016007 w 12222740"/>
              <a:gd name="connsiteY5" fmla="*/ 8468 h 2250532"/>
              <a:gd name="connsiteX6" fmla="*/ 6585721 w 12222740"/>
              <a:gd name="connsiteY6" fmla="*/ 205621 h 2250532"/>
              <a:gd name="connsiteX7" fmla="*/ 5251499 w 12222740"/>
              <a:gd name="connsiteY7" fmla="*/ 8295 h 2250532"/>
              <a:gd name="connsiteX8" fmla="*/ 3532276 w 12222740"/>
              <a:gd name="connsiteY8" fmla="*/ 370232 h 2250532"/>
              <a:gd name="connsiteX9" fmla="*/ 1793195 w 12222740"/>
              <a:gd name="connsiteY9" fmla="*/ 317006 h 2250532"/>
              <a:gd name="connsiteX10" fmla="*/ 0 w 12222740"/>
              <a:gd name="connsiteY10" fmla="*/ 297509 h 2250532"/>
              <a:gd name="connsiteX11" fmla="*/ 51508 w 12222740"/>
              <a:gd name="connsiteY11" fmla="*/ 1977370 h 2250532"/>
              <a:gd name="connsiteX0" fmla="*/ 0 w 12233041"/>
              <a:gd name="connsiteY0" fmla="*/ 2052145 h 2282917"/>
              <a:gd name="connsiteX1" fmla="*/ 12057421 w 12233041"/>
              <a:gd name="connsiteY1" fmla="*/ 2064013 h 2282917"/>
              <a:gd name="connsiteX2" fmla="*/ 12076343 w 12233041"/>
              <a:gd name="connsiteY2" fmla="*/ 149342 h 2282917"/>
              <a:gd name="connsiteX3" fmla="*/ 10452978 w 12233041"/>
              <a:gd name="connsiteY3" fmla="*/ 334 h 2282917"/>
              <a:gd name="connsiteX4" fmla="*/ 9435247 w 12233041"/>
              <a:gd name="connsiteY4" fmla="*/ 304627 h 2282917"/>
              <a:gd name="connsiteX5" fmla="*/ 8026308 w 12233041"/>
              <a:gd name="connsiteY5" fmla="*/ 8468 h 2282917"/>
              <a:gd name="connsiteX6" fmla="*/ 6596022 w 12233041"/>
              <a:gd name="connsiteY6" fmla="*/ 205621 h 2282917"/>
              <a:gd name="connsiteX7" fmla="*/ 5261800 w 12233041"/>
              <a:gd name="connsiteY7" fmla="*/ 8295 h 2282917"/>
              <a:gd name="connsiteX8" fmla="*/ 3542577 w 12233041"/>
              <a:gd name="connsiteY8" fmla="*/ 370232 h 2282917"/>
              <a:gd name="connsiteX9" fmla="*/ 1803496 w 12233041"/>
              <a:gd name="connsiteY9" fmla="*/ 317006 h 2282917"/>
              <a:gd name="connsiteX10" fmla="*/ 10301 w 12233041"/>
              <a:gd name="connsiteY10" fmla="*/ 297509 h 2282917"/>
              <a:gd name="connsiteX11" fmla="*/ 0 w 12233041"/>
              <a:gd name="connsiteY11" fmla="*/ 2052145 h 2282917"/>
              <a:gd name="connsiteX0" fmla="*/ 31822 w 12264863"/>
              <a:gd name="connsiteY0" fmla="*/ 2052145 h 2282917"/>
              <a:gd name="connsiteX1" fmla="*/ 12089243 w 12264863"/>
              <a:gd name="connsiteY1" fmla="*/ 2064013 h 2282917"/>
              <a:gd name="connsiteX2" fmla="*/ 12108165 w 12264863"/>
              <a:gd name="connsiteY2" fmla="*/ 149342 h 2282917"/>
              <a:gd name="connsiteX3" fmla="*/ 10484800 w 12264863"/>
              <a:gd name="connsiteY3" fmla="*/ 334 h 2282917"/>
              <a:gd name="connsiteX4" fmla="*/ 9467069 w 12264863"/>
              <a:gd name="connsiteY4" fmla="*/ 304627 h 2282917"/>
              <a:gd name="connsiteX5" fmla="*/ 8058130 w 12264863"/>
              <a:gd name="connsiteY5" fmla="*/ 8468 h 2282917"/>
              <a:gd name="connsiteX6" fmla="*/ 6627844 w 12264863"/>
              <a:gd name="connsiteY6" fmla="*/ 205621 h 2282917"/>
              <a:gd name="connsiteX7" fmla="*/ 5293622 w 12264863"/>
              <a:gd name="connsiteY7" fmla="*/ 8295 h 2282917"/>
              <a:gd name="connsiteX8" fmla="*/ 3574399 w 12264863"/>
              <a:gd name="connsiteY8" fmla="*/ 370232 h 2282917"/>
              <a:gd name="connsiteX9" fmla="*/ 1835318 w 12264863"/>
              <a:gd name="connsiteY9" fmla="*/ 317006 h 2282917"/>
              <a:gd name="connsiteX10" fmla="*/ 42123 w 12264863"/>
              <a:gd name="connsiteY10" fmla="*/ 297509 h 2282917"/>
              <a:gd name="connsiteX11" fmla="*/ 31822 w 12264863"/>
              <a:gd name="connsiteY11" fmla="*/ 2052145 h 2282917"/>
              <a:gd name="connsiteX0" fmla="*/ 69298 w 12302339"/>
              <a:gd name="connsiteY0" fmla="*/ 2052145 h 2282917"/>
              <a:gd name="connsiteX1" fmla="*/ 12126719 w 12302339"/>
              <a:gd name="connsiteY1" fmla="*/ 2064013 h 2282917"/>
              <a:gd name="connsiteX2" fmla="*/ 12145641 w 12302339"/>
              <a:gd name="connsiteY2" fmla="*/ 149342 h 2282917"/>
              <a:gd name="connsiteX3" fmla="*/ 10522276 w 12302339"/>
              <a:gd name="connsiteY3" fmla="*/ 334 h 2282917"/>
              <a:gd name="connsiteX4" fmla="*/ 9504545 w 12302339"/>
              <a:gd name="connsiteY4" fmla="*/ 304627 h 2282917"/>
              <a:gd name="connsiteX5" fmla="*/ 8095606 w 12302339"/>
              <a:gd name="connsiteY5" fmla="*/ 8468 h 2282917"/>
              <a:gd name="connsiteX6" fmla="*/ 6665320 w 12302339"/>
              <a:gd name="connsiteY6" fmla="*/ 205621 h 2282917"/>
              <a:gd name="connsiteX7" fmla="*/ 5331098 w 12302339"/>
              <a:gd name="connsiteY7" fmla="*/ 8295 h 2282917"/>
              <a:gd name="connsiteX8" fmla="*/ 3611875 w 12302339"/>
              <a:gd name="connsiteY8" fmla="*/ 370232 h 2282917"/>
              <a:gd name="connsiteX9" fmla="*/ 1872794 w 12302339"/>
              <a:gd name="connsiteY9" fmla="*/ 317006 h 2282917"/>
              <a:gd name="connsiteX10" fmla="*/ 79599 w 12302339"/>
              <a:gd name="connsiteY10" fmla="*/ 297509 h 2282917"/>
              <a:gd name="connsiteX11" fmla="*/ 69298 w 12302339"/>
              <a:gd name="connsiteY11" fmla="*/ 2052145 h 2282917"/>
              <a:gd name="connsiteX0" fmla="*/ 82108 w 12315149"/>
              <a:gd name="connsiteY0" fmla="*/ 2052145 h 2282917"/>
              <a:gd name="connsiteX1" fmla="*/ 12139529 w 12315149"/>
              <a:gd name="connsiteY1" fmla="*/ 2064013 h 2282917"/>
              <a:gd name="connsiteX2" fmla="*/ 12158451 w 12315149"/>
              <a:gd name="connsiteY2" fmla="*/ 149342 h 2282917"/>
              <a:gd name="connsiteX3" fmla="*/ 10535086 w 12315149"/>
              <a:gd name="connsiteY3" fmla="*/ 334 h 2282917"/>
              <a:gd name="connsiteX4" fmla="*/ 9517355 w 12315149"/>
              <a:gd name="connsiteY4" fmla="*/ 304627 h 2282917"/>
              <a:gd name="connsiteX5" fmla="*/ 8108416 w 12315149"/>
              <a:gd name="connsiteY5" fmla="*/ 8468 h 2282917"/>
              <a:gd name="connsiteX6" fmla="*/ 6678130 w 12315149"/>
              <a:gd name="connsiteY6" fmla="*/ 205621 h 2282917"/>
              <a:gd name="connsiteX7" fmla="*/ 5343908 w 12315149"/>
              <a:gd name="connsiteY7" fmla="*/ 8295 h 2282917"/>
              <a:gd name="connsiteX8" fmla="*/ 3624685 w 12315149"/>
              <a:gd name="connsiteY8" fmla="*/ 370232 h 2282917"/>
              <a:gd name="connsiteX9" fmla="*/ 1885604 w 12315149"/>
              <a:gd name="connsiteY9" fmla="*/ 317006 h 2282917"/>
              <a:gd name="connsiteX10" fmla="*/ 70550 w 12315149"/>
              <a:gd name="connsiteY10" fmla="*/ 200544 h 2282917"/>
              <a:gd name="connsiteX11" fmla="*/ 82108 w 12315149"/>
              <a:gd name="connsiteY11" fmla="*/ 2052145 h 2282917"/>
              <a:gd name="connsiteX0" fmla="*/ 82108 w 12315149"/>
              <a:gd name="connsiteY0" fmla="*/ 2052145 h 2282917"/>
              <a:gd name="connsiteX1" fmla="*/ 12139529 w 12315149"/>
              <a:gd name="connsiteY1" fmla="*/ 2064013 h 2282917"/>
              <a:gd name="connsiteX2" fmla="*/ 12158451 w 12315149"/>
              <a:gd name="connsiteY2" fmla="*/ 149342 h 2282917"/>
              <a:gd name="connsiteX3" fmla="*/ 10535086 w 12315149"/>
              <a:gd name="connsiteY3" fmla="*/ 334 h 2282917"/>
              <a:gd name="connsiteX4" fmla="*/ 9517355 w 12315149"/>
              <a:gd name="connsiteY4" fmla="*/ 304627 h 2282917"/>
              <a:gd name="connsiteX5" fmla="*/ 8108416 w 12315149"/>
              <a:gd name="connsiteY5" fmla="*/ 8468 h 2282917"/>
              <a:gd name="connsiteX6" fmla="*/ 6678130 w 12315149"/>
              <a:gd name="connsiteY6" fmla="*/ 205621 h 2282917"/>
              <a:gd name="connsiteX7" fmla="*/ 5343908 w 12315149"/>
              <a:gd name="connsiteY7" fmla="*/ 8295 h 2282917"/>
              <a:gd name="connsiteX8" fmla="*/ 3624685 w 12315149"/>
              <a:gd name="connsiteY8" fmla="*/ 370232 h 2282917"/>
              <a:gd name="connsiteX9" fmla="*/ 1885604 w 12315149"/>
              <a:gd name="connsiteY9" fmla="*/ 317006 h 2282917"/>
              <a:gd name="connsiteX10" fmla="*/ 70550 w 12315149"/>
              <a:gd name="connsiteY10" fmla="*/ 200544 h 2282917"/>
              <a:gd name="connsiteX11" fmla="*/ 82108 w 12315149"/>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99923 w 12329468"/>
              <a:gd name="connsiteY9" fmla="*/ 317006 h 2282917"/>
              <a:gd name="connsiteX10" fmla="*/ 63010 w 12329468"/>
              <a:gd name="connsiteY10" fmla="*/ 103580 h 2282917"/>
              <a:gd name="connsiteX11" fmla="*/ 96427 w 12329468"/>
              <a:gd name="connsiteY11" fmla="*/ 2052145 h 2282917"/>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95783 w 12329468"/>
              <a:gd name="connsiteY8" fmla="*/ 352604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531674 w 12329468"/>
              <a:gd name="connsiteY4" fmla="*/ 310690 h 2288980"/>
              <a:gd name="connsiteX5" fmla="*/ 8122735 w 12329468"/>
              <a:gd name="connsiteY5" fmla="*/ 14531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531674 w 12329468"/>
              <a:gd name="connsiteY4" fmla="*/ 310690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433306 w 12329468"/>
              <a:gd name="connsiteY4" fmla="*/ 20491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433306 w 12329468"/>
              <a:gd name="connsiteY4" fmla="*/ 20491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3887"/>
              <a:gd name="connsiteY0" fmla="*/ 2058208 h 2288980"/>
              <a:gd name="connsiteX1" fmla="*/ 12153848 w 12323887"/>
              <a:gd name="connsiteY1" fmla="*/ 2070076 h 2288980"/>
              <a:gd name="connsiteX2" fmla="*/ 12161841 w 12323887"/>
              <a:gd name="connsiteY2" fmla="*/ 252369 h 2288980"/>
              <a:gd name="connsiteX3" fmla="*/ 10614983 w 12323887"/>
              <a:gd name="connsiteY3" fmla="*/ 314921 h 2288980"/>
              <a:gd name="connsiteX4" fmla="*/ 9433306 w 12323887"/>
              <a:gd name="connsiteY4" fmla="*/ 204911 h 2288980"/>
              <a:gd name="connsiteX5" fmla="*/ 8439698 w 12323887"/>
              <a:gd name="connsiteY5" fmla="*/ 420019 h 2288980"/>
              <a:gd name="connsiteX6" fmla="*/ 6692449 w 12323887"/>
              <a:gd name="connsiteY6" fmla="*/ 211684 h 2288980"/>
              <a:gd name="connsiteX7" fmla="*/ 5358227 w 12323887"/>
              <a:gd name="connsiteY7" fmla="*/ 14358 h 2288980"/>
              <a:gd name="connsiteX8" fmla="*/ 2895783 w 12323887"/>
              <a:gd name="connsiteY8" fmla="*/ 358667 h 2288980"/>
              <a:gd name="connsiteX9" fmla="*/ 1834344 w 12323887"/>
              <a:gd name="connsiteY9" fmla="*/ 23360 h 2288980"/>
              <a:gd name="connsiteX10" fmla="*/ 63010 w 12323887"/>
              <a:gd name="connsiteY10" fmla="*/ 109643 h 2288980"/>
              <a:gd name="connsiteX11" fmla="*/ 96427 w 12323887"/>
              <a:gd name="connsiteY11" fmla="*/ 2058208 h 2288980"/>
              <a:gd name="connsiteX0" fmla="*/ 96427 w 12323887"/>
              <a:gd name="connsiteY0" fmla="*/ 2058208 h 2288980"/>
              <a:gd name="connsiteX1" fmla="*/ 12153848 w 12323887"/>
              <a:gd name="connsiteY1" fmla="*/ 2070076 h 2288980"/>
              <a:gd name="connsiteX2" fmla="*/ 12161841 w 12323887"/>
              <a:gd name="connsiteY2" fmla="*/ 252369 h 2288980"/>
              <a:gd name="connsiteX3" fmla="*/ 10614983 w 12323887"/>
              <a:gd name="connsiteY3" fmla="*/ 314921 h 2288980"/>
              <a:gd name="connsiteX4" fmla="*/ 9433306 w 12323887"/>
              <a:gd name="connsiteY4" fmla="*/ 204911 h 2288980"/>
              <a:gd name="connsiteX5" fmla="*/ 8439698 w 12323887"/>
              <a:gd name="connsiteY5" fmla="*/ 420019 h 2288980"/>
              <a:gd name="connsiteX6" fmla="*/ 6692449 w 12323887"/>
              <a:gd name="connsiteY6" fmla="*/ 211684 h 2288980"/>
              <a:gd name="connsiteX7" fmla="*/ 5358227 w 12323887"/>
              <a:gd name="connsiteY7" fmla="*/ 14358 h 2288980"/>
              <a:gd name="connsiteX8" fmla="*/ 2895783 w 12323887"/>
              <a:gd name="connsiteY8" fmla="*/ 358667 h 2288980"/>
              <a:gd name="connsiteX9" fmla="*/ 1834344 w 12323887"/>
              <a:gd name="connsiteY9" fmla="*/ 23360 h 2288980"/>
              <a:gd name="connsiteX10" fmla="*/ 63010 w 12323887"/>
              <a:gd name="connsiteY10" fmla="*/ 109643 h 2288980"/>
              <a:gd name="connsiteX11" fmla="*/ 96427 w 12323887"/>
              <a:gd name="connsiteY11" fmla="*/ 2058208 h 228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23887" h="2288980">
                <a:moveTo>
                  <a:pt x="96427" y="2058208"/>
                </a:moveTo>
                <a:cubicBezTo>
                  <a:pt x="2104280" y="2352625"/>
                  <a:pt x="10151426" y="2374747"/>
                  <a:pt x="12153848" y="2070076"/>
                </a:cubicBezTo>
                <a:cubicBezTo>
                  <a:pt x="12382447" y="1717552"/>
                  <a:pt x="12376023" y="610163"/>
                  <a:pt x="12161841" y="252369"/>
                </a:cubicBezTo>
                <a:cubicBezTo>
                  <a:pt x="11444513" y="65892"/>
                  <a:pt x="11257221" y="202874"/>
                  <a:pt x="10614983" y="314921"/>
                </a:cubicBezTo>
                <a:cubicBezTo>
                  <a:pt x="10114340" y="392562"/>
                  <a:pt x="9945647" y="204911"/>
                  <a:pt x="9433306" y="204911"/>
                </a:cubicBezTo>
                <a:cubicBezTo>
                  <a:pt x="8910290" y="213162"/>
                  <a:pt x="8939316" y="456018"/>
                  <a:pt x="8439698" y="420019"/>
                </a:cubicBezTo>
                <a:cubicBezTo>
                  <a:pt x="7920241" y="378767"/>
                  <a:pt x="7297297" y="203432"/>
                  <a:pt x="6692449" y="211684"/>
                </a:cubicBezTo>
                <a:cubicBezTo>
                  <a:pt x="6183666" y="211683"/>
                  <a:pt x="5916286" y="46900"/>
                  <a:pt x="5358227" y="14358"/>
                </a:cubicBezTo>
                <a:cubicBezTo>
                  <a:pt x="3520928" y="-85282"/>
                  <a:pt x="3540161" y="366573"/>
                  <a:pt x="2895783" y="358667"/>
                </a:cubicBezTo>
                <a:cubicBezTo>
                  <a:pt x="2488729" y="307458"/>
                  <a:pt x="2453423" y="123710"/>
                  <a:pt x="1834344" y="23360"/>
                </a:cubicBezTo>
                <a:cubicBezTo>
                  <a:pt x="1392932" y="-6024"/>
                  <a:pt x="366431" y="263076"/>
                  <a:pt x="63010" y="109643"/>
                </a:cubicBezTo>
                <a:cubicBezTo>
                  <a:pt x="-59044" y="652003"/>
                  <a:pt x="20781" y="1452069"/>
                  <a:pt x="96427" y="2058208"/>
                </a:cubicBezTo>
                <a:close/>
              </a:path>
            </a:pathLst>
          </a:custGeom>
          <a:solidFill>
            <a:srgbClr val="CCE8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786663" y="885828"/>
            <a:ext cx="4601738" cy="4601738"/>
            <a:chOff x="3786663" y="885828"/>
            <a:chExt cx="4601738" cy="4601738"/>
          </a:xfrm>
        </p:grpSpPr>
        <p:sp>
          <p:nvSpPr>
            <p:cNvPr id="15" name="椭圆 14"/>
            <p:cNvSpPr/>
            <p:nvPr/>
          </p:nvSpPr>
          <p:spPr>
            <a:xfrm>
              <a:off x="3786663" y="885828"/>
              <a:ext cx="4601738" cy="4601738"/>
            </a:xfrm>
            <a:prstGeom prst="ellipse">
              <a:avLst/>
            </a:prstGeom>
            <a:solidFill>
              <a:schemeClr val="bg1"/>
            </a:solidFill>
            <a:ln w="28575">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4236560" y="1335725"/>
              <a:ext cx="3701944" cy="3701944"/>
            </a:xfrm>
            <a:prstGeom prst="ellipse">
              <a:avLst/>
            </a:prstGeom>
            <a:solidFill>
              <a:srgbClr val="F3D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110049" y="1209214"/>
              <a:ext cx="3954966" cy="3954966"/>
            </a:xfrm>
            <a:prstGeom prst="ellipse">
              <a:avLst/>
            </a:prstGeom>
            <a:noFill/>
            <a:ln w="28575" cap="rnd">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8"/>
          <p:cNvSpPr/>
          <p:nvPr/>
        </p:nvSpPr>
        <p:spPr>
          <a:xfrm>
            <a:off x="-173357" y="4396787"/>
            <a:ext cx="12643757" cy="2887963"/>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 fmla="*/ 0 w 12096947"/>
              <a:gd name="connsiteY0" fmla="*/ 267 h 879381"/>
              <a:gd name="connsiteX1" fmla="*/ 1592132 w 12096947"/>
              <a:gd name="connsiteY1" fmla="*/ 0 h 879381"/>
              <a:gd name="connsiteX2" fmla="*/ 12096947 w 12096947"/>
              <a:gd name="connsiteY2" fmla="*/ 267 h 879381"/>
              <a:gd name="connsiteX3" fmla="*/ 12096947 w 12096947"/>
              <a:gd name="connsiteY3" fmla="*/ 879381 h 879381"/>
              <a:gd name="connsiteX4" fmla="*/ 0 w 12096947"/>
              <a:gd name="connsiteY4" fmla="*/ 879381 h 879381"/>
              <a:gd name="connsiteX5" fmla="*/ 0 w 12096947"/>
              <a:gd name="connsiteY5" fmla="*/ 267 h 879381"/>
              <a:gd name="connsiteX0" fmla="*/ 0 w 12096947"/>
              <a:gd name="connsiteY0" fmla="*/ 267 h 879381"/>
              <a:gd name="connsiteX1" fmla="*/ 1592132 w 12096947"/>
              <a:gd name="connsiteY1" fmla="*/ 0 h 879381"/>
              <a:gd name="connsiteX2" fmla="*/ 5701553 w 12096947"/>
              <a:gd name="connsiteY2" fmla="*/ 1 h 879381"/>
              <a:gd name="connsiteX3" fmla="*/ 12096947 w 12096947"/>
              <a:gd name="connsiteY3" fmla="*/ 267 h 879381"/>
              <a:gd name="connsiteX4" fmla="*/ 12096947 w 12096947"/>
              <a:gd name="connsiteY4" fmla="*/ 879381 h 879381"/>
              <a:gd name="connsiteX5" fmla="*/ 0 w 12096947"/>
              <a:gd name="connsiteY5" fmla="*/ 879381 h 879381"/>
              <a:gd name="connsiteX6" fmla="*/ 0 w 12096947"/>
              <a:gd name="connsiteY6" fmla="*/ 267 h 879381"/>
              <a:gd name="connsiteX0" fmla="*/ 0 w 12096947"/>
              <a:gd name="connsiteY0" fmla="*/ 150873 h 1029987"/>
              <a:gd name="connsiteX1" fmla="*/ 1592132 w 12096947"/>
              <a:gd name="connsiteY1" fmla="*/ 150606 h 1029987"/>
              <a:gd name="connsiteX2" fmla="*/ 4270786 w 12096947"/>
              <a:gd name="connsiteY2" fmla="*/ 0 h 1029987"/>
              <a:gd name="connsiteX3" fmla="*/ 12096947 w 12096947"/>
              <a:gd name="connsiteY3" fmla="*/ 150873 h 1029987"/>
              <a:gd name="connsiteX4" fmla="*/ 12096947 w 12096947"/>
              <a:gd name="connsiteY4" fmla="*/ 1029987 h 1029987"/>
              <a:gd name="connsiteX5" fmla="*/ 0 w 12096947"/>
              <a:gd name="connsiteY5" fmla="*/ 1029987 h 1029987"/>
              <a:gd name="connsiteX6" fmla="*/ 0 w 12096947"/>
              <a:gd name="connsiteY6" fmla="*/ 150873 h 1029987"/>
              <a:gd name="connsiteX0" fmla="*/ 0 w 12096947"/>
              <a:gd name="connsiteY0" fmla="*/ 193904 h 1073018"/>
              <a:gd name="connsiteX1" fmla="*/ 1538344 w 12096947"/>
              <a:gd name="connsiteY1" fmla="*/ 0 h 1073018"/>
              <a:gd name="connsiteX2" fmla="*/ 4270786 w 12096947"/>
              <a:gd name="connsiteY2" fmla="*/ 43031 h 1073018"/>
              <a:gd name="connsiteX3" fmla="*/ 12096947 w 12096947"/>
              <a:gd name="connsiteY3" fmla="*/ 193904 h 1073018"/>
              <a:gd name="connsiteX4" fmla="*/ 12096947 w 12096947"/>
              <a:gd name="connsiteY4" fmla="*/ 1073018 h 1073018"/>
              <a:gd name="connsiteX5" fmla="*/ 0 w 12096947"/>
              <a:gd name="connsiteY5" fmla="*/ 1073018 h 1073018"/>
              <a:gd name="connsiteX6" fmla="*/ 0 w 12096947"/>
              <a:gd name="connsiteY6"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6906409 w 12096947"/>
              <a:gd name="connsiteY3" fmla="*/ 96819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230061 w 12096947"/>
              <a:gd name="connsiteY4" fmla="*/ 118335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7065 h 1076179"/>
              <a:gd name="connsiteX1" fmla="*/ 1538344 w 12096947"/>
              <a:gd name="connsiteY1" fmla="*/ 3161 h 1076179"/>
              <a:gd name="connsiteX2" fmla="*/ 4270786 w 12096947"/>
              <a:gd name="connsiteY2" fmla="*/ 46192 h 1076179"/>
              <a:gd name="connsiteX3" fmla="*/ 7100047 w 12096947"/>
              <a:gd name="connsiteY3" fmla="*/ 46192 h 1076179"/>
              <a:gd name="connsiteX4" fmla="*/ 9509759 w 12096947"/>
              <a:gd name="connsiteY4" fmla="*/ 218315 h 1076179"/>
              <a:gd name="connsiteX5" fmla="*/ 12096947 w 12096947"/>
              <a:gd name="connsiteY5" fmla="*/ 197065 h 1076179"/>
              <a:gd name="connsiteX6" fmla="*/ 12096947 w 12096947"/>
              <a:gd name="connsiteY6" fmla="*/ 1076179 h 1076179"/>
              <a:gd name="connsiteX7" fmla="*/ 0 w 12096947"/>
              <a:gd name="connsiteY7" fmla="*/ 1076179 h 1076179"/>
              <a:gd name="connsiteX8" fmla="*/ 0 w 12096947"/>
              <a:gd name="connsiteY8" fmla="*/ 197065 h 1076179"/>
              <a:gd name="connsiteX0" fmla="*/ 0 w 12096947"/>
              <a:gd name="connsiteY0" fmla="*/ 194336 h 1073450"/>
              <a:gd name="connsiteX1" fmla="*/ 1538344 w 12096947"/>
              <a:gd name="connsiteY1" fmla="*/ 432 h 1073450"/>
              <a:gd name="connsiteX2" fmla="*/ 4270786 w 12096947"/>
              <a:gd name="connsiteY2" fmla="*/ 43463 h 1073450"/>
              <a:gd name="connsiteX3" fmla="*/ 7100047 w 12096947"/>
              <a:gd name="connsiteY3" fmla="*/ 43463 h 1073450"/>
              <a:gd name="connsiteX4" fmla="*/ 9509759 w 12096947"/>
              <a:gd name="connsiteY4" fmla="*/ 215586 h 1073450"/>
              <a:gd name="connsiteX5" fmla="*/ 12096947 w 12096947"/>
              <a:gd name="connsiteY5" fmla="*/ 194336 h 1073450"/>
              <a:gd name="connsiteX6" fmla="*/ 12096947 w 12096947"/>
              <a:gd name="connsiteY6" fmla="*/ 1073450 h 1073450"/>
              <a:gd name="connsiteX7" fmla="*/ 0 w 12096947"/>
              <a:gd name="connsiteY7" fmla="*/ 1073450 h 1073450"/>
              <a:gd name="connsiteX8" fmla="*/ 0 w 12096947"/>
              <a:gd name="connsiteY8" fmla="*/ 194336 h 1073450"/>
              <a:gd name="connsiteX0" fmla="*/ 0 w 12096947"/>
              <a:gd name="connsiteY0" fmla="*/ 193946 h 1073060"/>
              <a:gd name="connsiteX1" fmla="*/ 1538344 w 12096947"/>
              <a:gd name="connsiteY1" fmla="*/ 42 h 1073060"/>
              <a:gd name="connsiteX2" fmla="*/ 4270786 w 12096947"/>
              <a:gd name="connsiteY2" fmla="*/ 43073 h 1073060"/>
              <a:gd name="connsiteX3" fmla="*/ 7100047 w 12096947"/>
              <a:gd name="connsiteY3" fmla="*/ 43073 h 1073060"/>
              <a:gd name="connsiteX4" fmla="*/ 9509759 w 12096947"/>
              <a:gd name="connsiteY4" fmla="*/ 215196 h 1073060"/>
              <a:gd name="connsiteX5" fmla="*/ 12096947 w 12096947"/>
              <a:gd name="connsiteY5" fmla="*/ 193946 h 1073060"/>
              <a:gd name="connsiteX6" fmla="*/ 12096947 w 12096947"/>
              <a:gd name="connsiteY6" fmla="*/ 1073060 h 1073060"/>
              <a:gd name="connsiteX7" fmla="*/ 0 w 12096947"/>
              <a:gd name="connsiteY7" fmla="*/ 1073060 h 1073060"/>
              <a:gd name="connsiteX8" fmla="*/ 0 w 12096947"/>
              <a:gd name="connsiteY8" fmla="*/ 193946 h 1073060"/>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202582 h 1081696"/>
              <a:gd name="connsiteX1" fmla="*/ 1613061 w 12096947"/>
              <a:gd name="connsiteY1" fmla="*/ 88526 h 1081696"/>
              <a:gd name="connsiteX2" fmla="*/ 4206743 w 12096947"/>
              <a:gd name="connsiteY2" fmla="*/ 101613 h 1081696"/>
              <a:gd name="connsiteX3" fmla="*/ 7100047 w 12096947"/>
              <a:gd name="connsiteY3" fmla="*/ 51709 h 1081696"/>
              <a:gd name="connsiteX4" fmla="*/ 9509759 w 12096947"/>
              <a:gd name="connsiteY4" fmla="*/ 223832 h 1081696"/>
              <a:gd name="connsiteX5" fmla="*/ 12096947 w 12096947"/>
              <a:gd name="connsiteY5" fmla="*/ 202582 h 1081696"/>
              <a:gd name="connsiteX6" fmla="*/ 12096947 w 12096947"/>
              <a:gd name="connsiteY6" fmla="*/ 1081696 h 1081696"/>
              <a:gd name="connsiteX7" fmla="*/ 0 w 12096947"/>
              <a:gd name="connsiteY7" fmla="*/ 1081696 h 1081696"/>
              <a:gd name="connsiteX8" fmla="*/ 0 w 12096947"/>
              <a:gd name="connsiteY8" fmla="*/ 202582 h 1081696"/>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63742 h 1042856"/>
              <a:gd name="connsiteX1" fmla="*/ 1613061 w 12096947"/>
              <a:gd name="connsiteY1" fmla="*/ 49686 h 1042856"/>
              <a:gd name="connsiteX2" fmla="*/ 4206743 w 12096947"/>
              <a:gd name="connsiteY2" fmla="*/ 62773 h 1042856"/>
              <a:gd name="connsiteX3" fmla="*/ 7100047 w 12096947"/>
              <a:gd name="connsiteY3" fmla="*/ 12869 h 1042856"/>
              <a:gd name="connsiteX4" fmla="*/ 9509759 w 12096947"/>
              <a:gd name="connsiteY4" fmla="*/ 184992 h 1042856"/>
              <a:gd name="connsiteX5" fmla="*/ 12096947 w 12096947"/>
              <a:gd name="connsiteY5" fmla="*/ 163742 h 1042856"/>
              <a:gd name="connsiteX6" fmla="*/ 12096947 w 12096947"/>
              <a:gd name="connsiteY6" fmla="*/ 1042856 h 1042856"/>
              <a:gd name="connsiteX7" fmla="*/ 0 w 12096947"/>
              <a:gd name="connsiteY7" fmla="*/ 1042856 h 1042856"/>
              <a:gd name="connsiteX8" fmla="*/ 0 w 12096947"/>
              <a:gd name="connsiteY8" fmla="*/ 163742 h 1042856"/>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524345 w 12096947"/>
              <a:gd name="connsiteY5" fmla="*/ 311943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1750499 w 12096947"/>
              <a:gd name="connsiteY8" fmla="*/ 1030352 h 1047984"/>
              <a:gd name="connsiteX9" fmla="*/ 0 w 12096947"/>
              <a:gd name="connsiteY9" fmla="*/ 1047984 h 1047984"/>
              <a:gd name="connsiteX10" fmla="*/ 0 w 12096947"/>
              <a:gd name="connsiteY10"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3714474 w 12096947"/>
              <a:gd name="connsiteY8" fmla="*/ 1030352 h 1047984"/>
              <a:gd name="connsiteX9" fmla="*/ 1750499 w 12096947"/>
              <a:gd name="connsiteY9" fmla="*/ 1030352 h 1047984"/>
              <a:gd name="connsiteX10" fmla="*/ 0 w 12096947"/>
              <a:gd name="connsiteY10" fmla="*/ 1047984 h 1047984"/>
              <a:gd name="connsiteX11" fmla="*/ 0 w 12096947"/>
              <a:gd name="connsiteY11" fmla="*/ 168870 h 1047984"/>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3607737 w 12096947"/>
              <a:gd name="connsiteY8" fmla="*/ 1141737 h 1141737"/>
              <a:gd name="connsiteX9" fmla="*/ 1750499 w 12096947"/>
              <a:gd name="connsiteY9" fmla="*/ 1030352 h 1141737"/>
              <a:gd name="connsiteX10" fmla="*/ 0 w 12096947"/>
              <a:gd name="connsiteY10" fmla="*/ 1047984 h 1141737"/>
              <a:gd name="connsiteX11" fmla="*/ 0 w 12096947"/>
              <a:gd name="connsiteY11"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799196 w 12096947"/>
              <a:gd name="connsiteY8" fmla="*/ 1104608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660437 w 12096947"/>
              <a:gd name="connsiteY8" fmla="*/ 943719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005600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059371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328882 w 12096947"/>
              <a:gd name="connsiteY8" fmla="*/ 1017974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342891 w 12096947"/>
              <a:gd name="connsiteY8" fmla="*/ 881838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791189 w 12096947"/>
              <a:gd name="connsiteY8" fmla="*/ 1055102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179078"/>
              <a:gd name="connsiteX1" fmla="*/ 1613061 w 12096947"/>
              <a:gd name="connsiteY1" fmla="*/ 54814 h 1179078"/>
              <a:gd name="connsiteX2" fmla="*/ 4206743 w 12096947"/>
              <a:gd name="connsiteY2" fmla="*/ 67901 h 1179078"/>
              <a:gd name="connsiteX3" fmla="*/ 7100047 w 12096947"/>
              <a:gd name="connsiteY3" fmla="*/ 17997 h 1179078"/>
              <a:gd name="connsiteX4" fmla="*/ 9509759 w 12096947"/>
              <a:gd name="connsiteY4" fmla="*/ 190120 h 1179078"/>
              <a:gd name="connsiteX5" fmla="*/ 10470975 w 12096947"/>
              <a:gd name="connsiteY5" fmla="*/ 371829 h 1179078"/>
              <a:gd name="connsiteX6" fmla="*/ 12086273 w 12096947"/>
              <a:gd name="connsiteY6" fmla="*/ 248717 h 1179078"/>
              <a:gd name="connsiteX7" fmla="*/ 12096947 w 12096947"/>
              <a:gd name="connsiteY7" fmla="*/ 849967 h 1179078"/>
              <a:gd name="connsiteX8" fmla="*/ 10545692 w 12096947"/>
              <a:gd name="connsiteY8" fmla="*/ 609566 h 1179078"/>
              <a:gd name="connsiteX9" fmla="*/ 9424946 w 12096947"/>
              <a:gd name="connsiteY9" fmla="*/ 1055102 h 1179078"/>
              <a:gd name="connsiteX10" fmla="*/ 8016007 w 12096947"/>
              <a:gd name="connsiteY10" fmla="*/ 634317 h 1179078"/>
              <a:gd name="connsiteX11" fmla="*/ 6585721 w 12096947"/>
              <a:gd name="connsiteY11" fmla="*/ 956096 h 1179078"/>
              <a:gd name="connsiteX12" fmla="*/ 5251499 w 12096947"/>
              <a:gd name="connsiteY12" fmla="*/ 659070 h 1179078"/>
              <a:gd name="connsiteX13" fmla="*/ 3511673 w 12096947"/>
              <a:gd name="connsiteY13" fmla="*/ 1178865 h 1179078"/>
              <a:gd name="connsiteX14" fmla="*/ 1793195 w 12096947"/>
              <a:gd name="connsiteY14" fmla="*/ 1067481 h 1179078"/>
              <a:gd name="connsiteX15" fmla="*/ 0 w 12096947"/>
              <a:gd name="connsiteY15" fmla="*/ 1047984 h 1179078"/>
              <a:gd name="connsiteX16" fmla="*/ 0 w 12096947"/>
              <a:gd name="connsiteY16" fmla="*/ 168870 h 1179078"/>
              <a:gd name="connsiteX0" fmla="*/ 0 w 12096947"/>
              <a:gd name="connsiteY0" fmla="*/ 168870 h 1120951"/>
              <a:gd name="connsiteX1" fmla="*/ 1613061 w 12096947"/>
              <a:gd name="connsiteY1" fmla="*/ 54814 h 1120951"/>
              <a:gd name="connsiteX2" fmla="*/ 4206743 w 12096947"/>
              <a:gd name="connsiteY2" fmla="*/ 67901 h 1120951"/>
              <a:gd name="connsiteX3" fmla="*/ 7100047 w 12096947"/>
              <a:gd name="connsiteY3" fmla="*/ 17997 h 1120951"/>
              <a:gd name="connsiteX4" fmla="*/ 9509759 w 12096947"/>
              <a:gd name="connsiteY4" fmla="*/ 190120 h 1120951"/>
              <a:gd name="connsiteX5" fmla="*/ 10470975 w 12096947"/>
              <a:gd name="connsiteY5" fmla="*/ 371829 h 1120951"/>
              <a:gd name="connsiteX6" fmla="*/ 12086273 w 12096947"/>
              <a:gd name="connsiteY6" fmla="*/ 248717 h 1120951"/>
              <a:gd name="connsiteX7" fmla="*/ 12096947 w 12096947"/>
              <a:gd name="connsiteY7" fmla="*/ 849967 h 1120951"/>
              <a:gd name="connsiteX8" fmla="*/ 10545692 w 12096947"/>
              <a:gd name="connsiteY8" fmla="*/ 609566 h 1120951"/>
              <a:gd name="connsiteX9" fmla="*/ 9424946 w 12096947"/>
              <a:gd name="connsiteY9" fmla="*/ 1055102 h 1120951"/>
              <a:gd name="connsiteX10" fmla="*/ 8016007 w 12096947"/>
              <a:gd name="connsiteY10" fmla="*/ 634317 h 1120951"/>
              <a:gd name="connsiteX11" fmla="*/ 6585721 w 12096947"/>
              <a:gd name="connsiteY11" fmla="*/ 956096 h 1120951"/>
              <a:gd name="connsiteX12" fmla="*/ 5251499 w 12096947"/>
              <a:gd name="connsiteY12" fmla="*/ 659070 h 1120951"/>
              <a:gd name="connsiteX13" fmla="*/ 3532276 w 12096947"/>
              <a:gd name="connsiteY13" fmla="*/ 1120707 h 1120951"/>
              <a:gd name="connsiteX14" fmla="*/ 1793195 w 12096947"/>
              <a:gd name="connsiteY14" fmla="*/ 1067481 h 1120951"/>
              <a:gd name="connsiteX15" fmla="*/ 0 w 12096947"/>
              <a:gd name="connsiteY15" fmla="*/ 1047984 h 1120951"/>
              <a:gd name="connsiteX16" fmla="*/ 0 w 12096947"/>
              <a:gd name="connsiteY16" fmla="*/ 168870 h 1120951"/>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634317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55994 w 12096947"/>
              <a:gd name="connsiteY8" fmla="*/ 725883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86273"/>
              <a:gd name="connsiteY0" fmla="*/ 168870 h 1127760"/>
              <a:gd name="connsiteX1" fmla="*/ 1613061 w 12086273"/>
              <a:gd name="connsiteY1" fmla="*/ 54814 h 1127760"/>
              <a:gd name="connsiteX2" fmla="*/ 4206743 w 12086273"/>
              <a:gd name="connsiteY2" fmla="*/ 67901 h 1127760"/>
              <a:gd name="connsiteX3" fmla="*/ 7100047 w 12086273"/>
              <a:gd name="connsiteY3" fmla="*/ 17997 h 1127760"/>
              <a:gd name="connsiteX4" fmla="*/ 9509759 w 12086273"/>
              <a:gd name="connsiteY4" fmla="*/ 190120 h 1127760"/>
              <a:gd name="connsiteX5" fmla="*/ 10470975 w 12086273"/>
              <a:gd name="connsiteY5" fmla="*/ 371829 h 1127760"/>
              <a:gd name="connsiteX6" fmla="*/ 12086273 w 12086273"/>
              <a:gd name="connsiteY6" fmla="*/ 248717 h 1127760"/>
              <a:gd name="connsiteX7" fmla="*/ 12066042 w 12086273"/>
              <a:gd name="connsiteY7" fmla="*/ 899817 h 1127760"/>
              <a:gd name="connsiteX8" fmla="*/ 10442677 w 12086273"/>
              <a:gd name="connsiteY8" fmla="*/ 750809 h 1127760"/>
              <a:gd name="connsiteX9" fmla="*/ 9424946 w 12086273"/>
              <a:gd name="connsiteY9" fmla="*/ 1055102 h 1127760"/>
              <a:gd name="connsiteX10" fmla="*/ 8016007 w 12086273"/>
              <a:gd name="connsiteY10" fmla="*/ 758943 h 1127760"/>
              <a:gd name="connsiteX11" fmla="*/ 6585721 w 12086273"/>
              <a:gd name="connsiteY11" fmla="*/ 956096 h 1127760"/>
              <a:gd name="connsiteX12" fmla="*/ 5251499 w 12086273"/>
              <a:gd name="connsiteY12" fmla="*/ 758770 h 1127760"/>
              <a:gd name="connsiteX13" fmla="*/ 3532276 w 12086273"/>
              <a:gd name="connsiteY13" fmla="*/ 1120707 h 1127760"/>
              <a:gd name="connsiteX14" fmla="*/ 1793195 w 12086273"/>
              <a:gd name="connsiteY14" fmla="*/ 1067481 h 1127760"/>
              <a:gd name="connsiteX15" fmla="*/ 0 w 12086273"/>
              <a:gd name="connsiteY15" fmla="*/ 1047984 h 1127760"/>
              <a:gd name="connsiteX16" fmla="*/ 0 w 12086273"/>
              <a:gd name="connsiteY16" fmla="*/ 168870 h 1127760"/>
              <a:gd name="connsiteX0" fmla="*/ 0 w 12086273"/>
              <a:gd name="connsiteY0" fmla="*/ 168870 h 1127760"/>
              <a:gd name="connsiteX1" fmla="*/ 4206743 w 12086273"/>
              <a:gd name="connsiteY1" fmla="*/ 67901 h 1127760"/>
              <a:gd name="connsiteX2" fmla="*/ 7100047 w 12086273"/>
              <a:gd name="connsiteY2" fmla="*/ 17997 h 1127760"/>
              <a:gd name="connsiteX3" fmla="*/ 9509759 w 12086273"/>
              <a:gd name="connsiteY3" fmla="*/ 190120 h 1127760"/>
              <a:gd name="connsiteX4" fmla="*/ 10470975 w 12086273"/>
              <a:gd name="connsiteY4" fmla="*/ 371829 h 1127760"/>
              <a:gd name="connsiteX5" fmla="*/ 12086273 w 12086273"/>
              <a:gd name="connsiteY5" fmla="*/ 248717 h 1127760"/>
              <a:gd name="connsiteX6" fmla="*/ 12066042 w 12086273"/>
              <a:gd name="connsiteY6" fmla="*/ 899817 h 1127760"/>
              <a:gd name="connsiteX7" fmla="*/ 10442677 w 12086273"/>
              <a:gd name="connsiteY7" fmla="*/ 750809 h 1127760"/>
              <a:gd name="connsiteX8" fmla="*/ 9424946 w 12086273"/>
              <a:gd name="connsiteY8" fmla="*/ 1055102 h 1127760"/>
              <a:gd name="connsiteX9" fmla="*/ 8016007 w 12086273"/>
              <a:gd name="connsiteY9" fmla="*/ 758943 h 1127760"/>
              <a:gd name="connsiteX10" fmla="*/ 6585721 w 12086273"/>
              <a:gd name="connsiteY10" fmla="*/ 956096 h 1127760"/>
              <a:gd name="connsiteX11" fmla="*/ 5251499 w 12086273"/>
              <a:gd name="connsiteY11" fmla="*/ 758770 h 1127760"/>
              <a:gd name="connsiteX12" fmla="*/ 3532276 w 12086273"/>
              <a:gd name="connsiteY12" fmla="*/ 1120707 h 1127760"/>
              <a:gd name="connsiteX13" fmla="*/ 1793195 w 12086273"/>
              <a:gd name="connsiteY13" fmla="*/ 1067481 h 1127760"/>
              <a:gd name="connsiteX14" fmla="*/ 0 w 12086273"/>
              <a:gd name="connsiteY14" fmla="*/ 1047984 h 1127760"/>
              <a:gd name="connsiteX15" fmla="*/ 0 w 12086273"/>
              <a:gd name="connsiteY15" fmla="*/ 168870 h 1127760"/>
              <a:gd name="connsiteX0" fmla="*/ 0 w 12086273"/>
              <a:gd name="connsiteY0" fmla="*/ 168870 h 1127760"/>
              <a:gd name="connsiteX1" fmla="*/ 7100047 w 12086273"/>
              <a:gd name="connsiteY1" fmla="*/ 17997 h 1127760"/>
              <a:gd name="connsiteX2" fmla="*/ 9509759 w 12086273"/>
              <a:gd name="connsiteY2" fmla="*/ 190120 h 1127760"/>
              <a:gd name="connsiteX3" fmla="*/ 10470975 w 12086273"/>
              <a:gd name="connsiteY3" fmla="*/ 371829 h 1127760"/>
              <a:gd name="connsiteX4" fmla="*/ 12086273 w 12086273"/>
              <a:gd name="connsiteY4" fmla="*/ 248717 h 1127760"/>
              <a:gd name="connsiteX5" fmla="*/ 12066042 w 12086273"/>
              <a:gd name="connsiteY5" fmla="*/ 899817 h 1127760"/>
              <a:gd name="connsiteX6" fmla="*/ 10442677 w 12086273"/>
              <a:gd name="connsiteY6" fmla="*/ 750809 h 1127760"/>
              <a:gd name="connsiteX7" fmla="*/ 9424946 w 12086273"/>
              <a:gd name="connsiteY7" fmla="*/ 1055102 h 1127760"/>
              <a:gd name="connsiteX8" fmla="*/ 8016007 w 12086273"/>
              <a:gd name="connsiteY8" fmla="*/ 758943 h 1127760"/>
              <a:gd name="connsiteX9" fmla="*/ 6585721 w 12086273"/>
              <a:gd name="connsiteY9" fmla="*/ 956096 h 1127760"/>
              <a:gd name="connsiteX10" fmla="*/ 5251499 w 12086273"/>
              <a:gd name="connsiteY10" fmla="*/ 758770 h 1127760"/>
              <a:gd name="connsiteX11" fmla="*/ 3532276 w 12086273"/>
              <a:gd name="connsiteY11" fmla="*/ 1120707 h 1127760"/>
              <a:gd name="connsiteX12" fmla="*/ 1793195 w 12086273"/>
              <a:gd name="connsiteY12" fmla="*/ 1067481 h 1127760"/>
              <a:gd name="connsiteX13" fmla="*/ 0 w 12086273"/>
              <a:gd name="connsiteY13" fmla="*/ 1047984 h 1127760"/>
              <a:gd name="connsiteX14" fmla="*/ 0 w 12086273"/>
              <a:gd name="connsiteY14" fmla="*/ 168870 h 1127760"/>
              <a:gd name="connsiteX0" fmla="*/ 51508 w 12086273"/>
              <a:gd name="connsiteY0" fmla="*/ 2727845 h 2727845"/>
              <a:gd name="connsiteX1" fmla="*/ 7100047 w 12086273"/>
              <a:gd name="connsiteY1" fmla="*/ 17997 h 2727845"/>
              <a:gd name="connsiteX2" fmla="*/ 9509759 w 12086273"/>
              <a:gd name="connsiteY2" fmla="*/ 190120 h 2727845"/>
              <a:gd name="connsiteX3" fmla="*/ 10470975 w 12086273"/>
              <a:gd name="connsiteY3" fmla="*/ 371829 h 2727845"/>
              <a:gd name="connsiteX4" fmla="*/ 12086273 w 12086273"/>
              <a:gd name="connsiteY4" fmla="*/ 248717 h 2727845"/>
              <a:gd name="connsiteX5" fmla="*/ 12066042 w 12086273"/>
              <a:gd name="connsiteY5" fmla="*/ 899817 h 2727845"/>
              <a:gd name="connsiteX6" fmla="*/ 10442677 w 12086273"/>
              <a:gd name="connsiteY6" fmla="*/ 750809 h 2727845"/>
              <a:gd name="connsiteX7" fmla="*/ 9424946 w 12086273"/>
              <a:gd name="connsiteY7" fmla="*/ 1055102 h 2727845"/>
              <a:gd name="connsiteX8" fmla="*/ 8016007 w 12086273"/>
              <a:gd name="connsiteY8" fmla="*/ 758943 h 2727845"/>
              <a:gd name="connsiteX9" fmla="*/ 6585721 w 12086273"/>
              <a:gd name="connsiteY9" fmla="*/ 956096 h 2727845"/>
              <a:gd name="connsiteX10" fmla="*/ 5251499 w 12086273"/>
              <a:gd name="connsiteY10" fmla="*/ 758770 h 2727845"/>
              <a:gd name="connsiteX11" fmla="*/ 3532276 w 12086273"/>
              <a:gd name="connsiteY11" fmla="*/ 1120707 h 2727845"/>
              <a:gd name="connsiteX12" fmla="*/ 1793195 w 12086273"/>
              <a:gd name="connsiteY12" fmla="*/ 1067481 h 2727845"/>
              <a:gd name="connsiteX13" fmla="*/ 0 w 12086273"/>
              <a:gd name="connsiteY13" fmla="*/ 1047984 h 2727845"/>
              <a:gd name="connsiteX14" fmla="*/ 51508 w 12086273"/>
              <a:gd name="connsiteY14" fmla="*/ 2727845 h 2727845"/>
              <a:gd name="connsiteX0" fmla="*/ 51508 w 12086273"/>
              <a:gd name="connsiteY0" fmla="*/ 2546880 h 2595407"/>
              <a:gd name="connsiteX1" fmla="*/ 7615127 w 12086273"/>
              <a:gd name="connsiteY1" fmla="*/ 2595408 h 2595407"/>
              <a:gd name="connsiteX2" fmla="*/ 9509759 w 12086273"/>
              <a:gd name="connsiteY2" fmla="*/ 9155 h 2595407"/>
              <a:gd name="connsiteX3" fmla="*/ 10470975 w 12086273"/>
              <a:gd name="connsiteY3" fmla="*/ 190864 h 2595407"/>
              <a:gd name="connsiteX4" fmla="*/ 12086273 w 12086273"/>
              <a:gd name="connsiteY4" fmla="*/ 67752 h 2595407"/>
              <a:gd name="connsiteX5" fmla="*/ 12066042 w 12086273"/>
              <a:gd name="connsiteY5" fmla="*/ 718852 h 2595407"/>
              <a:gd name="connsiteX6" fmla="*/ 10442677 w 12086273"/>
              <a:gd name="connsiteY6" fmla="*/ 569844 h 2595407"/>
              <a:gd name="connsiteX7" fmla="*/ 9424946 w 12086273"/>
              <a:gd name="connsiteY7" fmla="*/ 874137 h 2595407"/>
              <a:gd name="connsiteX8" fmla="*/ 8016007 w 12086273"/>
              <a:gd name="connsiteY8" fmla="*/ 577978 h 2595407"/>
              <a:gd name="connsiteX9" fmla="*/ 6585721 w 12086273"/>
              <a:gd name="connsiteY9" fmla="*/ 775131 h 2595407"/>
              <a:gd name="connsiteX10" fmla="*/ 5251499 w 12086273"/>
              <a:gd name="connsiteY10" fmla="*/ 577805 h 2595407"/>
              <a:gd name="connsiteX11" fmla="*/ 3532276 w 12086273"/>
              <a:gd name="connsiteY11" fmla="*/ 939742 h 2595407"/>
              <a:gd name="connsiteX12" fmla="*/ 1793195 w 12086273"/>
              <a:gd name="connsiteY12" fmla="*/ 886516 h 2595407"/>
              <a:gd name="connsiteX13" fmla="*/ 0 w 12086273"/>
              <a:gd name="connsiteY13" fmla="*/ 867019 h 2595407"/>
              <a:gd name="connsiteX14" fmla="*/ 51508 w 12086273"/>
              <a:gd name="connsiteY14" fmla="*/ 2546880 h 2595407"/>
              <a:gd name="connsiteX0" fmla="*/ 51508 w 12086273"/>
              <a:gd name="connsiteY0" fmla="*/ 2528069 h 3038426"/>
              <a:gd name="connsiteX1" fmla="*/ 7615127 w 12086273"/>
              <a:gd name="connsiteY1" fmla="*/ 2576597 h 3038426"/>
              <a:gd name="connsiteX2" fmla="*/ 10694445 w 12086273"/>
              <a:gd name="connsiteY2" fmla="*/ 2815187 h 3038426"/>
              <a:gd name="connsiteX3" fmla="*/ 10470975 w 12086273"/>
              <a:gd name="connsiteY3" fmla="*/ 172053 h 3038426"/>
              <a:gd name="connsiteX4" fmla="*/ 12086273 w 12086273"/>
              <a:gd name="connsiteY4" fmla="*/ 48941 h 3038426"/>
              <a:gd name="connsiteX5" fmla="*/ 12066042 w 12086273"/>
              <a:gd name="connsiteY5" fmla="*/ 700041 h 3038426"/>
              <a:gd name="connsiteX6" fmla="*/ 10442677 w 12086273"/>
              <a:gd name="connsiteY6" fmla="*/ 551033 h 3038426"/>
              <a:gd name="connsiteX7" fmla="*/ 9424946 w 12086273"/>
              <a:gd name="connsiteY7" fmla="*/ 855326 h 3038426"/>
              <a:gd name="connsiteX8" fmla="*/ 8016007 w 12086273"/>
              <a:gd name="connsiteY8" fmla="*/ 559167 h 3038426"/>
              <a:gd name="connsiteX9" fmla="*/ 6585721 w 12086273"/>
              <a:gd name="connsiteY9" fmla="*/ 756320 h 3038426"/>
              <a:gd name="connsiteX10" fmla="*/ 5251499 w 12086273"/>
              <a:gd name="connsiteY10" fmla="*/ 558994 h 3038426"/>
              <a:gd name="connsiteX11" fmla="*/ 3532276 w 12086273"/>
              <a:gd name="connsiteY11" fmla="*/ 920931 h 3038426"/>
              <a:gd name="connsiteX12" fmla="*/ 1793195 w 12086273"/>
              <a:gd name="connsiteY12" fmla="*/ 867705 h 3038426"/>
              <a:gd name="connsiteX13" fmla="*/ 0 w 12086273"/>
              <a:gd name="connsiteY13" fmla="*/ 848208 h 3038426"/>
              <a:gd name="connsiteX14" fmla="*/ 51508 w 12086273"/>
              <a:gd name="connsiteY14" fmla="*/ 2528069 h 3038426"/>
              <a:gd name="connsiteX0" fmla="*/ 51508 w 12086273"/>
              <a:gd name="connsiteY0" fmla="*/ 2485896 h 2996253"/>
              <a:gd name="connsiteX1" fmla="*/ 7615127 w 12086273"/>
              <a:gd name="connsiteY1" fmla="*/ 2534424 h 2996253"/>
              <a:gd name="connsiteX2" fmla="*/ 10694445 w 12086273"/>
              <a:gd name="connsiteY2" fmla="*/ 2773014 h 2996253"/>
              <a:gd name="connsiteX3" fmla="*/ 11727771 w 12086273"/>
              <a:gd name="connsiteY3" fmla="*/ 2655622 h 2996253"/>
              <a:gd name="connsiteX4" fmla="*/ 12086273 w 12086273"/>
              <a:gd name="connsiteY4" fmla="*/ 6768 h 2996253"/>
              <a:gd name="connsiteX5" fmla="*/ 12066042 w 12086273"/>
              <a:gd name="connsiteY5" fmla="*/ 657868 h 2996253"/>
              <a:gd name="connsiteX6" fmla="*/ 10442677 w 12086273"/>
              <a:gd name="connsiteY6" fmla="*/ 508860 h 2996253"/>
              <a:gd name="connsiteX7" fmla="*/ 9424946 w 12086273"/>
              <a:gd name="connsiteY7" fmla="*/ 813153 h 2996253"/>
              <a:gd name="connsiteX8" fmla="*/ 8016007 w 12086273"/>
              <a:gd name="connsiteY8" fmla="*/ 516994 h 2996253"/>
              <a:gd name="connsiteX9" fmla="*/ 6585721 w 12086273"/>
              <a:gd name="connsiteY9" fmla="*/ 714147 h 2996253"/>
              <a:gd name="connsiteX10" fmla="*/ 5251499 w 12086273"/>
              <a:gd name="connsiteY10" fmla="*/ 516821 h 2996253"/>
              <a:gd name="connsiteX11" fmla="*/ 3532276 w 12086273"/>
              <a:gd name="connsiteY11" fmla="*/ 878758 h 2996253"/>
              <a:gd name="connsiteX12" fmla="*/ 1793195 w 12086273"/>
              <a:gd name="connsiteY12" fmla="*/ 825532 h 2996253"/>
              <a:gd name="connsiteX13" fmla="*/ 0 w 12086273"/>
              <a:gd name="connsiteY13" fmla="*/ 806035 h 2996253"/>
              <a:gd name="connsiteX14" fmla="*/ 51508 w 12086273"/>
              <a:gd name="connsiteY14" fmla="*/ 2485896 h 2996253"/>
              <a:gd name="connsiteX0" fmla="*/ 51508 w 12136146"/>
              <a:gd name="connsiteY0" fmla="*/ 1977370 h 2487727"/>
              <a:gd name="connsiteX1" fmla="*/ 7615127 w 12136146"/>
              <a:gd name="connsiteY1" fmla="*/ 2025898 h 2487727"/>
              <a:gd name="connsiteX2" fmla="*/ 10694445 w 12136146"/>
              <a:gd name="connsiteY2" fmla="*/ 2264488 h 2487727"/>
              <a:gd name="connsiteX3" fmla="*/ 11727771 w 12136146"/>
              <a:gd name="connsiteY3" fmla="*/ 2147096 h 2487727"/>
              <a:gd name="connsiteX4" fmla="*/ 12066042 w 12136146"/>
              <a:gd name="connsiteY4" fmla="*/ 149342 h 2487727"/>
              <a:gd name="connsiteX5" fmla="*/ 10442677 w 12136146"/>
              <a:gd name="connsiteY5" fmla="*/ 334 h 2487727"/>
              <a:gd name="connsiteX6" fmla="*/ 9424946 w 12136146"/>
              <a:gd name="connsiteY6" fmla="*/ 304627 h 2487727"/>
              <a:gd name="connsiteX7" fmla="*/ 8016007 w 12136146"/>
              <a:gd name="connsiteY7" fmla="*/ 8468 h 2487727"/>
              <a:gd name="connsiteX8" fmla="*/ 6585721 w 12136146"/>
              <a:gd name="connsiteY8" fmla="*/ 205621 h 2487727"/>
              <a:gd name="connsiteX9" fmla="*/ 5251499 w 12136146"/>
              <a:gd name="connsiteY9" fmla="*/ 8295 h 2487727"/>
              <a:gd name="connsiteX10" fmla="*/ 3532276 w 12136146"/>
              <a:gd name="connsiteY10" fmla="*/ 370232 h 2487727"/>
              <a:gd name="connsiteX11" fmla="*/ 1793195 w 12136146"/>
              <a:gd name="connsiteY11" fmla="*/ 317006 h 2487727"/>
              <a:gd name="connsiteX12" fmla="*/ 0 w 12136146"/>
              <a:gd name="connsiteY12" fmla="*/ 297509 h 2487727"/>
              <a:gd name="connsiteX13" fmla="*/ 51508 w 12136146"/>
              <a:gd name="connsiteY13" fmla="*/ 1977370 h 2487727"/>
              <a:gd name="connsiteX0" fmla="*/ 51508 w 12222740"/>
              <a:gd name="connsiteY0" fmla="*/ 1977370 h 2487727"/>
              <a:gd name="connsiteX1" fmla="*/ 7615127 w 12222740"/>
              <a:gd name="connsiteY1" fmla="*/ 2025898 h 2487727"/>
              <a:gd name="connsiteX2" fmla="*/ 10694445 w 12222740"/>
              <a:gd name="connsiteY2" fmla="*/ 2264488 h 2487727"/>
              <a:gd name="connsiteX3" fmla="*/ 12047120 w 12222740"/>
              <a:gd name="connsiteY3" fmla="*/ 2064013 h 2487727"/>
              <a:gd name="connsiteX4" fmla="*/ 12066042 w 12222740"/>
              <a:gd name="connsiteY4" fmla="*/ 149342 h 2487727"/>
              <a:gd name="connsiteX5" fmla="*/ 10442677 w 12222740"/>
              <a:gd name="connsiteY5" fmla="*/ 334 h 2487727"/>
              <a:gd name="connsiteX6" fmla="*/ 9424946 w 12222740"/>
              <a:gd name="connsiteY6" fmla="*/ 304627 h 2487727"/>
              <a:gd name="connsiteX7" fmla="*/ 8016007 w 12222740"/>
              <a:gd name="connsiteY7" fmla="*/ 8468 h 2487727"/>
              <a:gd name="connsiteX8" fmla="*/ 6585721 w 12222740"/>
              <a:gd name="connsiteY8" fmla="*/ 205621 h 2487727"/>
              <a:gd name="connsiteX9" fmla="*/ 5251499 w 12222740"/>
              <a:gd name="connsiteY9" fmla="*/ 8295 h 2487727"/>
              <a:gd name="connsiteX10" fmla="*/ 3532276 w 12222740"/>
              <a:gd name="connsiteY10" fmla="*/ 370232 h 2487727"/>
              <a:gd name="connsiteX11" fmla="*/ 1793195 w 12222740"/>
              <a:gd name="connsiteY11" fmla="*/ 317006 h 2487727"/>
              <a:gd name="connsiteX12" fmla="*/ 0 w 12222740"/>
              <a:gd name="connsiteY12" fmla="*/ 297509 h 2487727"/>
              <a:gd name="connsiteX13" fmla="*/ 51508 w 12222740"/>
              <a:gd name="connsiteY13" fmla="*/ 1977370 h 2487727"/>
              <a:gd name="connsiteX0" fmla="*/ 51508 w 12222740"/>
              <a:gd name="connsiteY0" fmla="*/ 1977370 h 2196677"/>
              <a:gd name="connsiteX1" fmla="*/ 7615127 w 12222740"/>
              <a:gd name="connsiteY1" fmla="*/ 2025898 h 2196677"/>
              <a:gd name="connsiteX2" fmla="*/ 12047120 w 12222740"/>
              <a:gd name="connsiteY2" fmla="*/ 2064013 h 2196677"/>
              <a:gd name="connsiteX3" fmla="*/ 12066042 w 12222740"/>
              <a:gd name="connsiteY3" fmla="*/ 149342 h 2196677"/>
              <a:gd name="connsiteX4" fmla="*/ 10442677 w 12222740"/>
              <a:gd name="connsiteY4" fmla="*/ 334 h 2196677"/>
              <a:gd name="connsiteX5" fmla="*/ 9424946 w 12222740"/>
              <a:gd name="connsiteY5" fmla="*/ 304627 h 2196677"/>
              <a:gd name="connsiteX6" fmla="*/ 8016007 w 12222740"/>
              <a:gd name="connsiteY6" fmla="*/ 8468 h 2196677"/>
              <a:gd name="connsiteX7" fmla="*/ 6585721 w 12222740"/>
              <a:gd name="connsiteY7" fmla="*/ 205621 h 2196677"/>
              <a:gd name="connsiteX8" fmla="*/ 5251499 w 12222740"/>
              <a:gd name="connsiteY8" fmla="*/ 8295 h 2196677"/>
              <a:gd name="connsiteX9" fmla="*/ 3532276 w 12222740"/>
              <a:gd name="connsiteY9" fmla="*/ 370232 h 2196677"/>
              <a:gd name="connsiteX10" fmla="*/ 1793195 w 12222740"/>
              <a:gd name="connsiteY10" fmla="*/ 317006 h 2196677"/>
              <a:gd name="connsiteX11" fmla="*/ 0 w 12222740"/>
              <a:gd name="connsiteY11" fmla="*/ 297509 h 2196677"/>
              <a:gd name="connsiteX12" fmla="*/ 51508 w 12222740"/>
              <a:gd name="connsiteY12" fmla="*/ 1977370 h 2196677"/>
              <a:gd name="connsiteX0" fmla="*/ 51508 w 12222740"/>
              <a:gd name="connsiteY0" fmla="*/ 1977370 h 2250532"/>
              <a:gd name="connsiteX1" fmla="*/ 12047120 w 12222740"/>
              <a:gd name="connsiteY1" fmla="*/ 2064013 h 2250532"/>
              <a:gd name="connsiteX2" fmla="*/ 12066042 w 12222740"/>
              <a:gd name="connsiteY2" fmla="*/ 149342 h 2250532"/>
              <a:gd name="connsiteX3" fmla="*/ 10442677 w 12222740"/>
              <a:gd name="connsiteY3" fmla="*/ 334 h 2250532"/>
              <a:gd name="connsiteX4" fmla="*/ 9424946 w 12222740"/>
              <a:gd name="connsiteY4" fmla="*/ 304627 h 2250532"/>
              <a:gd name="connsiteX5" fmla="*/ 8016007 w 12222740"/>
              <a:gd name="connsiteY5" fmla="*/ 8468 h 2250532"/>
              <a:gd name="connsiteX6" fmla="*/ 6585721 w 12222740"/>
              <a:gd name="connsiteY6" fmla="*/ 205621 h 2250532"/>
              <a:gd name="connsiteX7" fmla="*/ 5251499 w 12222740"/>
              <a:gd name="connsiteY7" fmla="*/ 8295 h 2250532"/>
              <a:gd name="connsiteX8" fmla="*/ 3532276 w 12222740"/>
              <a:gd name="connsiteY8" fmla="*/ 370232 h 2250532"/>
              <a:gd name="connsiteX9" fmla="*/ 1793195 w 12222740"/>
              <a:gd name="connsiteY9" fmla="*/ 317006 h 2250532"/>
              <a:gd name="connsiteX10" fmla="*/ 0 w 12222740"/>
              <a:gd name="connsiteY10" fmla="*/ 297509 h 2250532"/>
              <a:gd name="connsiteX11" fmla="*/ 51508 w 12222740"/>
              <a:gd name="connsiteY11" fmla="*/ 1977370 h 2250532"/>
              <a:gd name="connsiteX0" fmla="*/ 0 w 12233041"/>
              <a:gd name="connsiteY0" fmla="*/ 2052145 h 2282917"/>
              <a:gd name="connsiteX1" fmla="*/ 12057421 w 12233041"/>
              <a:gd name="connsiteY1" fmla="*/ 2064013 h 2282917"/>
              <a:gd name="connsiteX2" fmla="*/ 12076343 w 12233041"/>
              <a:gd name="connsiteY2" fmla="*/ 149342 h 2282917"/>
              <a:gd name="connsiteX3" fmla="*/ 10452978 w 12233041"/>
              <a:gd name="connsiteY3" fmla="*/ 334 h 2282917"/>
              <a:gd name="connsiteX4" fmla="*/ 9435247 w 12233041"/>
              <a:gd name="connsiteY4" fmla="*/ 304627 h 2282917"/>
              <a:gd name="connsiteX5" fmla="*/ 8026308 w 12233041"/>
              <a:gd name="connsiteY5" fmla="*/ 8468 h 2282917"/>
              <a:gd name="connsiteX6" fmla="*/ 6596022 w 12233041"/>
              <a:gd name="connsiteY6" fmla="*/ 205621 h 2282917"/>
              <a:gd name="connsiteX7" fmla="*/ 5261800 w 12233041"/>
              <a:gd name="connsiteY7" fmla="*/ 8295 h 2282917"/>
              <a:gd name="connsiteX8" fmla="*/ 3542577 w 12233041"/>
              <a:gd name="connsiteY8" fmla="*/ 370232 h 2282917"/>
              <a:gd name="connsiteX9" fmla="*/ 1803496 w 12233041"/>
              <a:gd name="connsiteY9" fmla="*/ 317006 h 2282917"/>
              <a:gd name="connsiteX10" fmla="*/ 10301 w 12233041"/>
              <a:gd name="connsiteY10" fmla="*/ 297509 h 2282917"/>
              <a:gd name="connsiteX11" fmla="*/ 0 w 12233041"/>
              <a:gd name="connsiteY11" fmla="*/ 2052145 h 2282917"/>
              <a:gd name="connsiteX0" fmla="*/ 31822 w 12264863"/>
              <a:gd name="connsiteY0" fmla="*/ 2052145 h 2282917"/>
              <a:gd name="connsiteX1" fmla="*/ 12089243 w 12264863"/>
              <a:gd name="connsiteY1" fmla="*/ 2064013 h 2282917"/>
              <a:gd name="connsiteX2" fmla="*/ 12108165 w 12264863"/>
              <a:gd name="connsiteY2" fmla="*/ 149342 h 2282917"/>
              <a:gd name="connsiteX3" fmla="*/ 10484800 w 12264863"/>
              <a:gd name="connsiteY3" fmla="*/ 334 h 2282917"/>
              <a:gd name="connsiteX4" fmla="*/ 9467069 w 12264863"/>
              <a:gd name="connsiteY4" fmla="*/ 304627 h 2282917"/>
              <a:gd name="connsiteX5" fmla="*/ 8058130 w 12264863"/>
              <a:gd name="connsiteY5" fmla="*/ 8468 h 2282917"/>
              <a:gd name="connsiteX6" fmla="*/ 6627844 w 12264863"/>
              <a:gd name="connsiteY6" fmla="*/ 205621 h 2282917"/>
              <a:gd name="connsiteX7" fmla="*/ 5293622 w 12264863"/>
              <a:gd name="connsiteY7" fmla="*/ 8295 h 2282917"/>
              <a:gd name="connsiteX8" fmla="*/ 3574399 w 12264863"/>
              <a:gd name="connsiteY8" fmla="*/ 370232 h 2282917"/>
              <a:gd name="connsiteX9" fmla="*/ 1835318 w 12264863"/>
              <a:gd name="connsiteY9" fmla="*/ 317006 h 2282917"/>
              <a:gd name="connsiteX10" fmla="*/ 42123 w 12264863"/>
              <a:gd name="connsiteY10" fmla="*/ 297509 h 2282917"/>
              <a:gd name="connsiteX11" fmla="*/ 31822 w 12264863"/>
              <a:gd name="connsiteY11" fmla="*/ 2052145 h 2282917"/>
              <a:gd name="connsiteX0" fmla="*/ 69298 w 12302339"/>
              <a:gd name="connsiteY0" fmla="*/ 2052145 h 2282917"/>
              <a:gd name="connsiteX1" fmla="*/ 12126719 w 12302339"/>
              <a:gd name="connsiteY1" fmla="*/ 2064013 h 2282917"/>
              <a:gd name="connsiteX2" fmla="*/ 12145641 w 12302339"/>
              <a:gd name="connsiteY2" fmla="*/ 149342 h 2282917"/>
              <a:gd name="connsiteX3" fmla="*/ 10522276 w 12302339"/>
              <a:gd name="connsiteY3" fmla="*/ 334 h 2282917"/>
              <a:gd name="connsiteX4" fmla="*/ 9504545 w 12302339"/>
              <a:gd name="connsiteY4" fmla="*/ 304627 h 2282917"/>
              <a:gd name="connsiteX5" fmla="*/ 8095606 w 12302339"/>
              <a:gd name="connsiteY5" fmla="*/ 8468 h 2282917"/>
              <a:gd name="connsiteX6" fmla="*/ 6665320 w 12302339"/>
              <a:gd name="connsiteY6" fmla="*/ 205621 h 2282917"/>
              <a:gd name="connsiteX7" fmla="*/ 5331098 w 12302339"/>
              <a:gd name="connsiteY7" fmla="*/ 8295 h 2282917"/>
              <a:gd name="connsiteX8" fmla="*/ 3611875 w 12302339"/>
              <a:gd name="connsiteY8" fmla="*/ 370232 h 2282917"/>
              <a:gd name="connsiteX9" fmla="*/ 1872794 w 12302339"/>
              <a:gd name="connsiteY9" fmla="*/ 317006 h 2282917"/>
              <a:gd name="connsiteX10" fmla="*/ 79599 w 12302339"/>
              <a:gd name="connsiteY10" fmla="*/ 297509 h 2282917"/>
              <a:gd name="connsiteX11" fmla="*/ 69298 w 12302339"/>
              <a:gd name="connsiteY11" fmla="*/ 2052145 h 2282917"/>
              <a:gd name="connsiteX0" fmla="*/ 159612 w 12392653"/>
              <a:gd name="connsiteY0" fmla="*/ 2052145 h 2282917"/>
              <a:gd name="connsiteX1" fmla="*/ 12217033 w 12392653"/>
              <a:gd name="connsiteY1" fmla="*/ 2064013 h 2282917"/>
              <a:gd name="connsiteX2" fmla="*/ 12235955 w 12392653"/>
              <a:gd name="connsiteY2" fmla="*/ 149342 h 2282917"/>
              <a:gd name="connsiteX3" fmla="*/ 10612590 w 12392653"/>
              <a:gd name="connsiteY3" fmla="*/ 334 h 2282917"/>
              <a:gd name="connsiteX4" fmla="*/ 9594859 w 12392653"/>
              <a:gd name="connsiteY4" fmla="*/ 304627 h 2282917"/>
              <a:gd name="connsiteX5" fmla="*/ 8185920 w 12392653"/>
              <a:gd name="connsiteY5" fmla="*/ 8468 h 2282917"/>
              <a:gd name="connsiteX6" fmla="*/ 6755634 w 12392653"/>
              <a:gd name="connsiteY6" fmla="*/ 205621 h 2282917"/>
              <a:gd name="connsiteX7" fmla="*/ 5421412 w 12392653"/>
              <a:gd name="connsiteY7" fmla="*/ 8295 h 2282917"/>
              <a:gd name="connsiteX8" fmla="*/ 3702189 w 12392653"/>
              <a:gd name="connsiteY8" fmla="*/ 370232 h 2282917"/>
              <a:gd name="connsiteX9" fmla="*/ 1963108 w 12392653"/>
              <a:gd name="connsiteY9" fmla="*/ 317006 h 2282917"/>
              <a:gd name="connsiteX10" fmla="*/ 44125 w 12392653"/>
              <a:gd name="connsiteY10" fmla="*/ 297509 h 2282917"/>
              <a:gd name="connsiteX11" fmla="*/ 159612 w 12392653"/>
              <a:gd name="connsiteY11" fmla="*/ 2052145 h 228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92653" h="2282917">
                <a:moveTo>
                  <a:pt x="159612" y="2052145"/>
                </a:moveTo>
                <a:cubicBezTo>
                  <a:pt x="2167465" y="2346562"/>
                  <a:pt x="10214611" y="2368684"/>
                  <a:pt x="12217033" y="2064013"/>
                </a:cubicBezTo>
                <a:cubicBezTo>
                  <a:pt x="12445632" y="1711489"/>
                  <a:pt x="12450137" y="507136"/>
                  <a:pt x="12235955" y="149342"/>
                </a:cubicBezTo>
                <a:cubicBezTo>
                  <a:pt x="11409330" y="77459"/>
                  <a:pt x="11364126" y="-5934"/>
                  <a:pt x="10612590" y="334"/>
                </a:cubicBezTo>
                <a:cubicBezTo>
                  <a:pt x="10068228" y="25085"/>
                  <a:pt x="10107200" y="304627"/>
                  <a:pt x="9594859" y="304627"/>
                </a:cubicBezTo>
                <a:cubicBezTo>
                  <a:pt x="9071843" y="312878"/>
                  <a:pt x="8772977" y="62097"/>
                  <a:pt x="8185920" y="8468"/>
                </a:cubicBezTo>
                <a:cubicBezTo>
                  <a:pt x="7666463" y="-32784"/>
                  <a:pt x="7360482" y="197369"/>
                  <a:pt x="6755634" y="205621"/>
                </a:cubicBezTo>
                <a:cubicBezTo>
                  <a:pt x="6246851" y="205620"/>
                  <a:pt x="5979471" y="40837"/>
                  <a:pt x="5421412" y="8295"/>
                </a:cubicBezTo>
                <a:cubicBezTo>
                  <a:pt x="4403845" y="-29640"/>
                  <a:pt x="4324708" y="439843"/>
                  <a:pt x="3702189" y="370232"/>
                </a:cubicBezTo>
                <a:cubicBezTo>
                  <a:pt x="2540982" y="-24762"/>
                  <a:pt x="2582187" y="267501"/>
                  <a:pt x="1963108" y="317006"/>
                </a:cubicBezTo>
                <a:cubicBezTo>
                  <a:pt x="1379608" y="322883"/>
                  <a:pt x="456845" y="-104401"/>
                  <a:pt x="44125" y="297509"/>
                </a:cubicBezTo>
                <a:cubicBezTo>
                  <a:pt x="-77929" y="839869"/>
                  <a:pt x="83966" y="1446006"/>
                  <a:pt x="159612" y="2052145"/>
                </a:cubicBezTo>
                <a:close/>
              </a:path>
            </a:pathLst>
          </a:cu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5687422" y="2059863"/>
            <a:ext cx="800219" cy="1569660"/>
          </a:xfrm>
          <a:prstGeom prst="rect">
            <a:avLst/>
          </a:prstGeom>
          <a:noFill/>
        </p:spPr>
        <p:txBody>
          <a:bodyPr wrap="none" rtlCol="0">
            <a:spAutoFit/>
          </a:bodyPr>
          <a:lstStyle/>
          <a:p>
            <a:pPr algn="ctr"/>
            <a:r>
              <a:rPr lang="en-US" altLang="zh-CN" sz="9600">
                <a:solidFill>
                  <a:schemeClr val="tx1">
                    <a:lumMod val="95000"/>
                    <a:lumOff val="5000"/>
                  </a:schemeClr>
                </a:solidFill>
                <a:effectLst>
                  <a:outerShdw blurRad="25400" dist="25400" dir="2700000" algn="tl">
                    <a:srgbClr val="000000">
                      <a:alpha val="20000"/>
                    </a:srgbClr>
                  </a:outerShdw>
                </a:effectLst>
                <a:latin typeface="Times New Roman" pitchFamily="18" charset="0"/>
                <a:ea typeface="思源黑体" panose="020B0500000000000000" pitchFamily="34" charset="-122"/>
                <a:cs typeface="Times New Roman" pitchFamily="18" charset="0"/>
              </a:rPr>
              <a:t>2</a:t>
            </a:r>
            <a:endParaRPr lang="zh-CN" altLang="en-US" sz="9600" dirty="0">
              <a:solidFill>
                <a:schemeClr val="tx1">
                  <a:lumMod val="95000"/>
                  <a:lumOff val="5000"/>
                </a:schemeClr>
              </a:solidFill>
              <a:effectLst>
                <a:outerShdw blurRad="25400" dist="25400" dir="2700000" algn="tl">
                  <a:srgbClr val="000000">
                    <a:alpha val="20000"/>
                  </a:srgbClr>
                </a:outerShdw>
              </a:effectLst>
              <a:latin typeface="Times New Roman" pitchFamily="18" charset="0"/>
              <a:ea typeface="思源黑体" panose="020B0500000000000000" pitchFamily="34" charset="-122"/>
              <a:cs typeface="Times New Roman" pitchFamily="18" charset="0"/>
            </a:endParaRPr>
          </a:p>
        </p:txBody>
      </p:sp>
      <p:grpSp>
        <p:nvGrpSpPr>
          <p:cNvPr id="18" name="组合 17"/>
          <p:cNvGrpSpPr/>
          <p:nvPr/>
        </p:nvGrpSpPr>
        <p:grpSpPr>
          <a:xfrm>
            <a:off x="10395338" y="657922"/>
            <a:ext cx="616733" cy="531565"/>
            <a:chOff x="10703560" y="432490"/>
            <a:chExt cx="780907" cy="673067"/>
          </a:xfrm>
        </p:grpSpPr>
        <p:pic>
          <p:nvPicPr>
            <p:cNvPr id="19" name="图片 18"/>
            <p:cNvPicPr>
              <a:picLocks noChangeAspect="1"/>
            </p:cNvPicPr>
            <p:nvPr/>
          </p:nvPicPr>
          <p:blipFill>
            <a:blip r:embed="rId4"/>
            <a:stretch>
              <a:fillRect/>
            </a:stretch>
          </p:blipFill>
          <p:spPr>
            <a:xfrm>
              <a:off x="11063807" y="611738"/>
              <a:ext cx="420660" cy="493819"/>
            </a:xfrm>
            <a:prstGeom prst="rect">
              <a:avLst/>
            </a:prstGeom>
          </p:spPr>
        </p:pic>
        <p:pic>
          <p:nvPicPr>
            <p:cNvPr id="20" name="图片 19"/>
            <p:cNvPicPr>
              <a:picLocks noChangeAspect="1"/>
            </p:cNvPicPr>
            <p:nvPr/>
          </p:nvPicPr>
          <p:blipFill>
            <a:blip r:embed="rId4"/>
            <a:stretch>
              <a:fillRect/>
            </a:stretch>
          </p:blipFill>
          <p:spPr>
            <a:xfrm>
              <a:off x="10879720" y="611738"/>
              <a:ext cx="420660" cy="493819"/>
            </a:xfrm>
            <a:prstGeom prst="rect">
              <a:avLst/>
            </a:prstGeom>
          </p:spPr>
        </p:pic>
        <p:pic>
          <p:nvPicPr>
            <p:cNvPr id="21" name="图片 20"/>
            <p:cNvPicPr>
              <a:picLocks noChangeAspect="1"/>
            </p:cNvPicPr>
            <p:nvPr/>
          </p:nvPicPr>
          <p:blipFill>
            <a:blip r:embed="rId4"/>
            <a:stretch>
              <a:fillRect/>
            </a:stretch>
          </p:blipFill>
          <p:spPr>
            <a:xfrm>
              <a:off x="11063807" y="432490"/>
              <a:ext cx="420660" cy="493819"/>
            </a:xfrm>
            <a:prstGeom prst="rect">
              <a:avLst/>
            </a:prstGeom>
          </p:spPr>
        </p:pic>
        <p:pic>
          <p:nvPicPr>
            <p:cNvPr id="22" name="图片 21"/>
            <p:cNvPicPr>
              <a:picLocks noChangeAspect="1"/>
            </p:cNvPicPr>
            <p:nvPr/>
          </p:nvPicPr>
          <p:blipFill>
            <a:blip r:embed="rId4"/>
            <a:stretch>
              <a:fillRect/>
            </a:stretch>
          </p:blipFill>
          <p:spPr>
            <a:xfrm>
              <a:off x="10879720" y="432490"/>
              <a:ext cx="420660" cy="493819"/>
            </a:xfrm>
            <a:prstGeom prst="rect">
              <a:avLst/>
            </a:prstGeom>
          </p:spPr>
        </p:pic>
        <p:pic>
          <p:nvPicPr>
            <p:cNvPr id="23" name="图片 22"/>
            <p:cNvPicPr>
              <a:picLocks noChangeAspect="1"/>
            </p:cNvPicPr>
            <p:nvPr/>
          </p:nvPicPr>
          <p:blipFill>
            <a:blip r:embed="rId4"/>
            <a:stretch>
              <a:fillRect/>
            </a:stretch>
          </p:blipFill>
          <p:spPr>
            <a:xfrm>
              <a:off x="10703560" y="432490"/>
              <a:ext cx="420660" cy="493819"/>
            </a:xfrm>
            <a:prstGeom prst="rect">
              <a:avLst/>
            </a:prstGeom>
          </p:spPr>
        </p:pic>
      </p:grpSp>
      <p:cxnSp>
        <p:nvCxnSpPr>
          <p:cNvPr id="7" name="直接连接符 6"/>
          <p:cNvCxnSpPr/>
          <p:nvPr/>
        </p:nvCxnSpPr>
        <p:spPr>
          <a:xfrm flipV="1">
            <a:off x="8711787" y="2579599"/>
            <a:ext cx="302477" cy="404023"/>
          </a:xfrm>
          <a:prstGeom prst="line">
            <a:avLst/>
          </a:prstGeom>
          <a:ln w="19050">
            <a:solidFill>
              <a:schemeClr val="tx1"/>
            </a:solidFill>
            <a:tailEnd type="diamond"/>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2162768" y="3882786"/>
            <a:ext cx="126695" cy="126695"/>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219200" y="1523363"/>
            <a:ext cx="80211" cy="802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5"/>
          <p:cNvSpPr txBox="1"/>
          <p:nvPr/>
        </p:nvSpPr>
        <p:spPr>
          <a:xfrm>
            <a:off x="1406769" y="5215175"/>
            <a:ext cx="10010109" cy="1323411"/>
          </a:xfrm>
          <a:prstGeom prst="rect">
            <a:avLst/>
          </a:prstGeom>
          <a:noFill/>
        </p:spPr>
        <p:txBody>
          <a:bodyPr wrap="square" lIns="91412" tIns="45706" rIns="91412" bIns="45706" rtlCol="0">
            <a:spAutoFit/>
          </a:bodyPr>
          <a:lstStyle/>
          <a:p>
            <a:pPr algn="ctr" defTabSz="1218804"/>
            <a:r>
              <a:rPr lang="en-US" altLang="zh-CN" sz="4000" b="1" smtClean="0">
                <a:solidFill>
                  <a:prstClr val="black">
                    <a:lumMod val="75000"/>
                    <a:lumOff val="25000"/>
                  </a:prstClr>
                </a:solidFill>
                <a:latin typeface="Times New Roman" pitchFamily="18" charset="0"/>
                <a:ea typeface="思源黑体" panose="020B0500000000000000" pitchFamily="34" charset="-122"/>
                <a:cs typeface="Times New Roman" pitchFamily="18" charset="0"/>
              </a:rPr>
              <a:t>Thành tựu văn hóa tiêu biểu của Ấn Độ từ thế kỉ IV đến giữa thế kỉ XIX</a:t>
            </a:r>
            <a:endParaRPr lang="zh-CN" altLang="en-US" sz="4000" b="1" dirty="0">
              <a:solidFill>
                <a:prstClr val="black">
                  <a:lumMod val="75000"/>
                  <a:lumOff val="25000"/>
                </a:prstClr>
              </a:solidFill>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181633002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26667">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14:bounceEnd="26667">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26667">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nodeType="withEffect">
                                      <p:stCondLst>
                                        <p:cond delay="25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6" presetClass="entr" presetSubtype="0" fill="hold" grpId="0" nodeType="withEffect">
                                      <p:stCondLst>
                                        <p:cond delay="500"/>
                                      </p:stCondLst>
                                      <p:iterate type="lt">
                                        <p:tmPct val="10000"/>
                                      </p:iterate>
                                      <p:childTnLst>
                                        <p:set>
                                          <p:cBhvr>
                                            <p:cTn id="38" dur="1" fill="hold">
                                              <p:stCondLst>
                                                <p:cond delay="0"/>
                                              </p:stCondLst>
                                            </p:cTn>
                                            <p:tgtEl>
                                              <p:spTgt spid="37"/>
                                            </p:tgtEl>
                                            <p:attrNameLst>
                                              <p:attrName>style.visibility</p:attrName>
                                            </p:attrNameLst>
                                          </p:cBhvr>
                                          <p:to>
                                            <p:strVal val="visible"/>
                                          </p:to>
                                        </p:set>
                                        <p:anim by="(-#ppt_w*2)" calcmode="lin" valueType="num">
                                          <p:cBhvr rctx="PPT">
                                            <p:cTn id="39" dur="500" autoRev="1" fill="hold">
                                              <p:stCondLst>
                                                <p:cond delay="0"/>
                                              </p:stCondLst>
                                            </p:cTn>
                                            <p:tgtEl>
                                              <p:spTgt spid="37"/>
                                            </p:tgtEl>
                                            <p:attrNameLst>
                                              <p:attrName>ppt_w</p:attrName>
                                            </p:attrNameLst>
                                          </p:cBhvr>
                                        </p:anim>
                                        <p:anim by="(#ppt_w*0.50)" calcmode="lin" valueType="num">
                                          <p:cBhvr>
                                            <p:cTn id="40" dur="500" decel="50000" autoRev="1" fill="hold">
                                              <p:stCondLst>
                                                <p:cond delay="0"/>
                                              </p:stCondLst>
                                            </p:cTn>
                                            <p:tgtEl>
                                              <p:spTgt spid="37"/>
                                            </p:tgtEl>
                                            <p:attrNameLst>
                                              <p:attrName>ppt_x</p:attrName>
                                            </p:attrNameLst>
                                          </p:cBhvr>
                                        </p:anim>
                                        <p:anim from="(-#ppt_h/2)" to="(#ppt_y)" calcmode="lin" valueType="num">
                                          <p:cBhvr>
                                            <p:cTn id="41" dur="1000" fill="hold">
                                              <p:stCondLst>
                                                <p:cond delay="0"/>
                                              </p:stCondLst>
                                            </p:cTn>
                                            <p:tgtEl>
                                              <p:spTgt spid="37"/>
                                            </p:tgtEl>
                                            <p:attrNameLst>
                                              <p:attrName>ppt_y</p:attrName>
                                            </p:attrNameLst>
                                          </p:cBhvr>
                                        </p:anim>
                                        <p:animRot by="21600000">
                                          <p:cBhvr>
                                            <p:cTn id="42" dur="1000" fill="hold">
                                              <p:stCondLst>
                                                <p:cond delay="0"/>
                                              </p:stCondLst>
                                            </p:cTn>
                                            <p:tgtEl>
                                              <p:spTgt spid="37"/>
                                            </p:tgtEl>
                                            <p:attrNameLst>
                                              <p:attrName>r</p:attrName>
                                            </p:attrNameLst>
                                          </p:cBhvr>
                                        </p:animRot>
                                      </p:childTnLst>
                                    </p:cTn>
                                  </p:par>
                                  <p:par>
                                    <p:cTn id="43" presetID="41" presetClass="entr" presetSubtype="0" fill="hold" grpId="0" nodeType="withEffect">
                                      <p:stCondLst>
                                        <p:cond delay="1000"/>
                                      </p:stCondLst>
                                      <p:iterate type="lt">
                                        <p:tmPct val="10000"/>
                                      </p:iterate>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4"/>
                                            </p:tgtEl>
                                            <p:attrNameLst>
                                              <p:attrName>ppt_y</p:attrName>
                                            </p:attrNameLst>
                                          </p:cBhvr>
                                          <p:tavLst>
                                            <p:tav tm="0">
                                              <p:val>
                                                <p:strVal val="#ppt_y"/>
                                              </p:val>
                                            </p:tav>
                                            <p:tav tm="100000">
                                              <p:val>
                                                <p:strVal val="#ppt_y"/>
                                              </p:val>
                                            </p:tav>
                                          </p:tavLst>
                                        </p:anim>
                                        <p:anim calcmode="lin" valueType="num">
                                          <p:cBhvr>
                                            <p:cTn id="47"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p:bldP spid="29" grpId="0" animBg="1"/>
          <p:bldP spid="25" grpId="0" animBg="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nodeType="withEffect">
                                      <p:stCondLst>
                                        <p:cond delay="25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6" presetClass="entr" presetSubtype="0" fill="hold" grpId="0" nodeType="withEffect">
                                      <p:stCondLst>
                                        <p:cond delay="500"/>
                                      </p:stCondLst>
                                      <p:iterate type="lt">
                                        <p:tmPct val="10000"/>
                                      </p:iterate>
                                      <p:childTnLst>
                                        <p:set>
                                          <p:cBhvr>
                                            <p:cTn id="38" dur="1" fill="hold">
                                              <p:stCondLst>
                                                <p:cond delay="0"/>
                                              </p:stCondLst>
                                            </p:cTn>
                                            <p:tgtEl>
                                              <p:spTgt spid="37"/>
                                            </p:tgtEl>
                                            <p:attrNameLst>
                                              <p:attrName>style.visibility</p:attrName>
                                            </p:attrNameLst>
                                          </p:cBhvr>
                                          <p:to>
                                            <p:strVal val="visible"/>
                                          </p:to>
                                        </p:set>
                                        <p:anim by="(-#ppt_w*2)" calcmode="lin" valueType="num">
                                          <p:cBhvr rctx="PPT">
                                            <p:cTn id="39" dur="500" autoRev="1" fill="hold">
                                              <p:stCondLst>
                                                <p:cond delay="0"/>
                                              </p:stCondLst>
                                            </p:cTn>
                                            <p:tgtEl>
                                              <p:spTgt spid="37"/>
                                            </p:tgtEl>
                                            <p:attrNameLst>
                                              <p:attrName>ppt_w</p:attrName>
                                            </p:attrNameLst>
                                          </p:cBhvr>
                                        </p:anim>
                                        <p:anim by="(#ppt_w*0.50)" calcmode="lin" valueType="num">
                                          <p:cBhvr>
                                            <p:cTn id="40" dur="500" decel="50000" autoRev="1" fill="hold">
                                              <p:stCondLst>
                                                <p:cond delay="0"/>
                                              </p:stCondLst>
                                            </p:cTn>
                                            <p:tgtEl>
                                              <p:spTgt spid="37"/>
                                            </p:tgtEl>
                                            <p:attrNameLst>
                                              <p:attrName>ppt_x</p:attrName>
                                            </p:attrNameLst>
                                          </p:cBhvr>
                                        </p:anim>
                                        <p:anim from="(-#ppt_h/2)" to="(#ppt_y)" calcmode="lin" valueType="num">
                                          <p:cBhvr>
                                            <p:cTn id="41" dur="1000" fill="hold">
                                              <p:stCondLst>
                                                <p:cond delay="0"/>
                                              </p:stCondLst>
                                            </p:cTn>
                                            <p:tgtEl>
                                              <p:spTgt spid="37"/>
                                            </p:tgtEl>
                                            <p:attrNameLst>
                                              <p:attrName>ppt_y</p:attrName>
                                            </p:attrNameLst>
                                          </p:cBhvr>
                                        </p:anim>
                                        <p:animRot by="21600000">
                                          <p:cBhvr>
                                            <p:cTn id="42" dur="1000" fill="hold">
                                              <p:stCondLst>
                                                <p:cond delay="0"/>
                                              </p:stCondLst>
                                            </p:cTn>
                                            <p:tgtEl>
                                              <p:spTgt spid="37"/>
                                            </p:tgtEl>
                                            <p:attrNameLst>
                                              <p:attrName>r</p:attrName>
                                            </p:attrNameLst>
                                          </p:cBhvr>
                                        </p:animRot>
                                      </p:childTnLst>
                                    </p:cTn>
                                  </p:par>
                                  <p:par>
                                    <p:cTn id="43" presetID="41" presetClass="entr" presetSubtype="0" fill="hold" grpId="0" nodeType="withEffect">
                                      <p:stCondLst>
                                        <p:cond delay="1000"/>
                                      </p:stCondLst>
                                      <p:iterate type="lt">
                                        <p:tmPct val="10000"/>
                                      </p:iterate>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4"/>
                                            </p:tgtEl>
                                            <p:attrNameLst>
                                              <p:attrName>ppt_y</p:attrName>
                                            </p:attrNameLst>
                                          </p:cBhvr>
                                          <p:tavLst>
                                            <p:tav tm="0">
                                              <p:val>
                                                <p:strVal val="#ppt_y"/>
                                              </p:val>
                                            </p:tav>
                                            <p:tav tm="100000">
                                              <p:val>
                                                <p:strVal val="#ppt_y"/>
                                              </p:val>
                                            </p:tav>
                                          </p:tavLst>
                                        </p:anim>
                                        <p:anim calcmode="lin" valueType="num">
                                          <p:cBhvr>
                                            <p:cTn id="47"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p:bldP spid="29" grpId="0" animBg="1"/>
          <p:bldP spid="25" grpId="0" animBg="1"/>
          <p:bldP spid="24"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组合 75"/>
          <p:cNvGrpSpPr/>
          <p:nvPr/>
        </p:nvGrpSpPr>
        <p:grpSpPr>
          <a:xfrm>
            <a:off x="34849" y="320069"/>
            <a:ext cx="2708351" cy="2641495"/>
            <a:chOff x="7479961" y="2549148"/>
            <a:chExt cx="4239276" cy="3779277"/>
          </a:xfrm>
        </p:grpSpPr>
        <p:sp>
          <p:nvSpPr>
            <p:cNvPr id="77" name="Freeform 50"/>
            <p:cNvSpPr>
              <a:spLocks/>
            </p:cNvSpPr>
            <p:nvPr/>
          </p:nvSpPr>
          <p:spPr bwMode="auto">
            <a:xfrm>
              <a:off x="7969746" y="4816052"/>
              <a:ext cx="105899" cy="102589"/>
            </a:xfrm>
            <a:custGeom>
              <a:avLst/>
              <a:gdLst>
                <a:gd name="T0" fmla="*/ 16 w 24"/>
                <a:gd name="T1" fmla="*/ 0 h 23"/>
                <a:gd name="T2" fmla="*/ 0 w 24"/>
                <a:gd name="T3" fmla="*/ 15 h 23"/>
                <a:gd name="T4" fmla="*/ 4 w 24"/>
                <a:gd name="T5" fmla="*/ 23 h 23"/>
                <a:gd name="T6" fmla="*/ 24 w 24"/>
                <a:gd name="T7" fmla="*/ 2 h 23"/>
                <a:gd name="T8" fmla="*/ 19 w 24"/>
                <a:gd name="T9" fmla="*/ 2 h 23"/>
                <a:gd name="T10" fmla="*/ 16 w 24"/>
                <a:gd name="T11" fmla="*/ 0 h 23"/>
              </a:gdLst>
              <a:ahLst/>
              <a:cxnLst>
                <a:cxn ang="0">
                  <a:pos x="T0" y="T1"/>
                </a:cxn>
                <a:cxn ang="0">
                  <a:pos x="T2" y="T3"/>
                </a:cxn>
                <a:cxn ang="0">
                  <a:pos x="T4" y="T5"/>
                </a:cxn>
                <a:cxn ang="0">
                  <a:pos x="T6" y="T7"/>
                </a:cxn>
                <a:cxn ang="0">
                  <a:pos x="T8" y="T9"/>
                </a:cxn>
                <a:cxn ang="0">
                  <a:pos x="T10" y="T11"/>
                </a:cxn>
              </a:cxnLst>
              <a:rect l="0" t="0" r="r" b="b"/>
              <a:pathLst>
                <a:path w="24" h="23">
                  <a:moveTo>
                    <a:pt x="16" y="0"/>
                  </a:moveTo>
                  <a:cubicBezTo>
                    <a:pt x="10" y="0"/>
                    <a:pt x="3" y="9"/>
                    <a:pt x="0" y="15"/>
                  </a:cubicBezTo>
                  <a:cubicBezTo>
                    <a:pt x="1" y="21"/>
                    <a:pt x="2" y="23"/>
                    <a:pt x="4" y="23"/>
                  </a:cubicBezTo>
                  <a:cubicBezTo>
                    <a:pt x="10" y="23"/>
                    <a:pt x="21" y="7"/>
                    <a:pt x="24" y="2"/>
                  </a:cubicBezTo>
                  <a:cubicBezTo>
                    <a:pt x="19" y="2"/>
                    <a:pt x="19" y="2"/>
                    <a:pt x="19" y="2"/>
                  </a:cubicBezTo>
                  <a:cubicBezTo>
                    <a:pt x="18" y="1"/>
                    <a:pt x="17" y="0"/>
                    <a:pt x="16"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8" name="Freeform 58"/>
            <p:cNvSpPr>
              <a:spLocks/>
            </p:cNvSpPr>
            <p:nvPr/>
          </p:nvSpPr>
          <p:spPr bwMode="auto">
            <a:xfrm>
              <a:off x="8009459" y="3095190"/>
              <a:ext cx="72805" cy="76115"/>
            </a:xfrm>
            <a:custGeom>
              <a:avLst/>
              <a:gdLst>
                <a:gd name="T0" fmla="*/ 10 w 16"/>
                <a:gd name="T1" fmla="*/ 0 h 17"/>
                <a:gd name="T2" fmla="*/ 10 w 16"/>
                <a:gd name="T3" fmla="*/ 6 h 17"/>
                <a:gd name="T4" fmla="*/ 6 w 16"/>
                <a:gd name="T5" fmla="*/ 4 h 17"/>
                <a:gd name="T6" fmla="*/ 2 w 16"/>
                <a:gd name="T7" fmla="*/ 2 h 17"/>
                <a:gd name="T8" fmla="*/ 1 w 16"/>
                <a:gd name="T9" fmla="*/ 7 h 17"/>
                <a:gd name="T10" fmla="*/ 6 w 16"/>
                <a:gd name="T11" fmla="*/ 17 h 17"/>
                <a:gd name="T12" fmla="*/ 16 w 16"/>
                <a:gd name="T13" fmla="*/ 8 h 17"/>
                <a:gd name="T14" fmla="*/ 10 w 16"/>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7">
                  <a:moveTo>
                    <a:pt x="10" y="0"/>
                  </a:moveTo>
                  <a:cubicBezTo>
                    <a:pt x="12" y="4"/>
                    <a:pt x="12" y="6"/>
                    <a:pt x="10" y="6"/>
                  </a:cubicBezTo>
                  <a:cubicBezTo>
                    <a:pt x="9" y="6"/>
                    <a:pt x="8" y="5"/>
                    <a:pt x="6" y="4"/>
                  </a:cubicBezTo>
                  <a:cubicBezTo>
                    <a:pt x="4" y="3"/>
                    <a:pt x="3" y="2"/>
                    <a:pt x="2" y="2"/>
                  </a:cubicBezTo>
                  <a:cubicBezTo>
                    <a:pt x="0" y="2"/>
                    <a:pt x="0" y="3"/>
                    <a:pt x="1" y="7"/>
                  </a:cubicBezTo>
                  <a:cubicBezTo>
                    <a:pt x="6" y="17"/>
                    <a:pt x="6" y="17"/>
                    <a:pt x="6" y="17"/>
                  </a:cubicBezTo>
                  <a:cubicBezTo>
                    <a:pt x="16" y="8"/>
                    <a:pt x="16" y="8"/>
                    <a:pt x="16" y="8"/>
                  </a:cubicBezTo>
                  <a:cubicBezTo>
                    <a:pt x="14" y="5"/>
                    <a:pt x="12" y="2"/>
                    <a:pt x="10"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9" name="Freeform 59"/>
            <p:cNvSpPr>
              <a:spLocks/>
            </p:cNvSpPr>
            <p:nvPr/>
          </p:nvSpPr>
          <p:spPr bwMode="auto">
            <a:xfrm>
              <a:off x="7963126" y="2956198"/>
              <a:ext cx="43021" cy="59569"/>
            </a:xfrm>
            <a:custGeom>
              <a:avLst/>
              <a:gdLst>
                <a:gd name="T0" fmla="*/ 0 w 9"/>
                <a:gd name="T1" fmla="*/ 0 h 13"/>
                <a:gd name="T2" fmla="*/ 9 w 9"/>
                <a:gd name="T3" fmla="*/ 13 h 13"/>
                <a:gd name="T4" fmla="*/ 6 w 9"/>
                <a:gd name="T5" fmla="*/ 1 h 13"/>
                <a:gd name="T6" fmla="*/ 0 w 9"/>
                <a:gd name="T7" fmla="*/ 0 h 13"/>
              </a:gdLst>
              <a:ahLst/>
              <a:cxnLst>
                <a:cxn ang="0">
                  <a:pos x="T0" y="T1"/>
                </a:cxn>
                <a:cxn ang="0">
                  <a:pos x="T2" y="T3"/>
                </a:cxn>
                <a:cxn ang="0">
                  <a:pos x="T4" y="T5"/>
                </a:cxn>
                <a:cxn ang="0">
                  <a:pos x="T6" y="T7"/>
                </a:cxn>
              </a:cxnLst>
              <a:rect l="0" t="0" r="r" b="b"/>
              <a:pathLst>
                <a:path w="9" h="13">
                  <a:moveTo>
                    <a:pt x="0" y="0"/>
                  </a:moveTo>
                  <a:cubicBezTo>
                    <a:pt x="2" y="7"/>
                    <a:pt x="5" y="11"/>
                    <a:pt x="9" y="13"/>
                  </a:cubicBezTo>
                  <a:cubicBezTo>
                    <a:pt x="6" y="8"/>
                    <a:pt x="9" y="2"/>
                    <a:pt x="6" y="1"/>
                  </a:cubicBezTo>
                  <a:cubicBezTo>
                    <a:pt x="0" y="0"/>
                    <a:pt x="0" y="0"/>
                    <a:pt x="0"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0" name="Freeform 60"/>
            <p:cNvSpPr>
              <a:spLocks/>
            </p:cNvSpPr>
            <p:nvPr/>
          </p:nvSpPr>
          <p:spPr bwMode="auto">
            <a:xfrm>
              <a:off x="7910178" y="3098500"/>
              <a:ext cx="46331" cy="56259"/>
            </a:xfrm>
            <a:custGeom>
              <a:avLst/>
              <a:gdLst>
                <a:gd name="T0" fmla="*/ 6 w 10"/>
                <a:gd name="T1" fmla="*/ 0 h 12"/>
                <a:gd name="T2" fmla="*/ 6 w 10"/>
                <a:gd name="T3" fmla="*/ 11 h 12"/>
                <a:gd name="T4" fmla="*/ 7 w 10"/>
                <a:gd name="T5" fmla="*/ 12 h 12"/>
                <a:gd name="T6" fmla="*/ 6 w 10"/>
                <a:gd name="T7" fmla="*/ 0 h 12"/>
              </a:gdLst>
              <a:ahLst/>
              <a:cxnLst>
                <a:cxn ang="0">
                  <a:pos x="T0" y="T1"/>
                </a:cxn>
                <a:cxn ang="0">
                  <a:pos x="T2" y="T3"/>
                </a:cxn>
                <a:cxn ang="0">
                  <a:pos x="T4" y="T5"/>
                </a:cxn>
                <a:cxn ang="0">
                  <a:pos x="T6" y="T7"/>
                </a:cxn>
              </a:cxnLst>
              <a:rect l="0" t="0" r="r" b="b"/>
              <a:pathLst>
                <a:path w="10" h="12">
                  <a:moveTo>
                    <a:pt x="6" y="0"/>
                  </a:moveTo>
                  <a:cubicBezTo>
                    <a:pt x="6" y="5"/>
                    <a:pt x="0" y="7"/>
                    <a:pt x="6" y="11"/>
                  </a:cubicBezTo>
                  <a:cubicBezTo>
                    <a:pt x="6" y="12"/>
                    <a:pt x="7" y="12"/>
                    <a:pt x="7" y="12"/>
                  </a:cubicBezTo>
                  <a:cubicBezTo>
                    <a:pt x="10" y="12"/>
                    <a:pt x="10" y="0"/>
                    <a:pt x="6"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1" name="Freeform 61"/>
            <p:cNvSpPr>
              <a:spLocks noEditPoints="1"/>
            </p:cNvSpPr>
            <p:nvPr/>
          </p:nvSpPr>
          <p:spPr bwMode="auto">
            <a:xfrm>
              <a:off x="7499818" y="3111738"/>
              <a:ext cx="95971" cy="72805"/>
            </a:xfrm>
            <a:custGeom>
              <a:avLst/>
              <a:gdLst>
                <a:gd name="T0" fmla="*/ 20 w 21"/>
                <a:gd name="T1" fmla="*/ 16 h 16"/>
                <a:gd name="T2" fmla="*/ 21 w 21"/>
                <a:gd name="T3" fmla="*/ 16 h 16"/>
                <a:gd name="T4" fmla="*/ 20 w 21"/>
                <a:gd name="T5" fmla="*/ 16 h 16"/>
                <a:gd name="T6" fmla="*/ 3 w 21"/>
                <a:gd name="T7" fmla="*/ 0 h 16"/>
                <a:gd name="T8" fmla="*/ 0 w 21"/>
                <a:gd name="T9" fmla="*/ 1 h 16"/>
                <a:gd name="T10" fmla="*/ 20 w 21"/>
                <a:gd name="T11" fmla="*/ 16 h 16"/>
                <a:gd name="T12" fmla="*/ 3 w 21"/>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1" h="16">
                  <a:moveTo>
                    <a:pt x="20" y="16"/>
                  </a:moveTo>
                  <a:cubicBezTo>
                    <a:pt x="20" y="16"/>
                    <a:pt x="21" y="16"/>
                    <a:pt x="21" y="16"/>
                  </a:cubicBezTo>
                  <a:cubicBezTo>
                    <a:pt x="21" y="16"/>
                    <a:pt x="20" y="16"/>
                    <a:pt x="20" y="16"/>
                  </a:cubicBezTo>
                  <a:moveTo>
                    <a:pt x="3" y="0"/>
                  </a:moveTo>
                  <a:cubicBezTo>
                    <a:pt x="2" y="0"/>
                    <a:pt x="1" y="0"/>
                    <a:pt x="0" y="1"/>
                  </a:cubicBezTo>
                  <a:cubicBezTo>
                    <a:pt x="6" y="10"/>
                    <a:pt x="12" y="10"/>
                    <a:pt x="20" y="16"/>
                  </a:cubicBezTo>
                  <a:cubicBezTo>
                    <a:pt x="13" y="11"/>
                    <a:pt x="12" y="0"/>
                    <a:pt x="3"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2" name="Freeform 62"/>
            <p:cNvSpPr>
              <a:spLocks/>
            </p:cNvSpPr>
            <p:nvPr/>
          </p:nvSpPr>
          <p:spPr bwMode="auto">
            <a:xfrm>
              <a:off x="7609027" y="5279360"/>
              <a:ext cx="59569" cy="62877"/>
            </a:xfrm>
            <a:custGeom>
              <a:avLst/>
              <a:gdLst>
                <a:gd name="T0" fmla="*/ 13 w 13"/>
                <a:gd name="T1" fmla="*/ 0 h 14"/>
                <a:gd name="T2" fmla="*/ 0 w 13"/>
                <a:gd name="T3" fmla="*/ 13 h 14"/>
                <a:gd name="T4" fmla="*/ 5 w 13"/>
                <a:gd name="T5" fmla="*/ 14 h 14"/>
                <a:gd name="T6" fmla="*/ 13 w 13"/>
                <a:gd name="T7" fmla="*/ 0 h 14"/>
              </a:gdLst>
              <a:ahLst/>
              <a:cxnLst>
                <a:cxn ang="0">
                  <a:pos x="T0" y="T1"/>
                </a:cxn>
                <a:cxn ang="0">
                  <a:pos x="T2" y="T3"/>
                </a:cxn>
                <a:cxn ang="0">
                  <a:pos x="T4" y="T5"/>
                </a:cxn>
                <a:cxn ang="0">
                  <a:pos x="T6" y="T7"/>
                </a:cxn>
              </a:cxnLst>
              <a:rect l="0" t="0" r="r" b="b"/>
              <a:pathLst>
                <a:path w="13" h="14">
                  <a:moveTo>
                    <a:pt x="13" y="0"/>
                  </a:moveTo>
                  <a:cubicBezTo>
                    <a:pt x="6" y="1"/>
                    <a:pt x="2" y="8"/>
                    <a:pt x="0" y="13"/>
                  </a:cubicBezTo>
                  <a:cubicBezTo>
                    <a:pt x="5" y="14"/>
                    <a:pt x="5" y="14"/>
                    <a:pt x="5" y="14"/>
                  </a:cubicBezTo>
                  <a:cubicBezTo>
                    <a:pt x="13" y="0"/>
                    <a:pt x="13" y="0"/>
                    <a:pt x="13"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3" name="Freeform 63"/>
            <p:cNvSpPr>
              <a:spLocks/>
            </p:cNvSpPr>
            <p:nvPr/>
          </p:nvSpPr>
          <p:spPr bwMode="auto">
            <a:xfrm>
              <a:off x="7721545" y="4968282"/>
              <a:ext cx="251510" cy="284604"/>
            </a:xfrm>
            <a:custGeom>
              <a:avLst/>
              <a:gdLst>
                <a:gd name="T0" fmla="*/ 51 w 56"/>
                <a:gd name="T1" fmla="*/ 0 h 63"/>
                <a:gd name="T2" fmla="*/ 33 w 56"/>
                <a:gd name="T3" fmla="*/ 10 h 63"/>
                <a:gd name="T4" fmla="*/ 3 w 56"/>
                <a:gd name="T5" fmla="*/ 51 h 63"/>
                <a:gd name="T6" fmla="*/ 0 w 56"/>
                <a:gd name="T7" fmla="*/ 63 h 63"/>
                <a:gd name="T8" fmla="*/ 56 w 56"/>
                <a:gd name="T9" fmla="*/ 5 h 63"/>
                <a:gd name="T10" fmla="*/ 51 w 56"/>
                <a:gd name="T11" fmla="*/ 0 h 63"/>
              </a:gdLst>
              <a:ahLst/>
              <a:cxnLst>
                <a:cxn ang="0">
                  <a:pos x="T0" y="T1"/>
                </a:cxn>
                <a:cxn ang="0">
                  <a:pos x="T2" y="T3"/>
                </a:cxn>
                <a:cxn ang="0">
                  <a:pos x="T4" y="T5"/>
                </a:cxn>
                <a:cxn ang="0">
                  <a:pos x="T6" y="T7"/>
                </a:cxn>
                <a:cxn ang="0">
                  <a:pos x="T8" y="T9"/>
                </a:cxn>
                <a:cxn ang="0">
                  <a:pos x="T10" y="T11"/>
                </a:cxn>
              </a:cxnLst>
              <a:rect l="0" t="0" r="r" b="b"/>
              <a:pathLst>
                <a:path w="56" h="63">
                  <a:moveTo>
                    <a:pt x="51" y="0"/>
                  </a:moveTo>
                  <a:cubicBezTo>
                    <a:pt x="48" y="0"/>
                    <a:pt x="44" y="7"/>
                    <a:pt x="33" y="10"/>
                  </a:cubicBezTo>
                  <a:cubicBezTo>
                    <a:pt x="21" y="21"/>
                    <a:pt x="16" y="40"/>
                    <a:pt x="3" y="51"/>
                  </a:cubicBezTo>
                  <a:cubicBezTo>
                    <a:pt x="0" y="63"/>
                    <a:pt x="0" y="63"/>
                    <a:pt x="0" y="63"/>
                  </a:cubicBezTo>
                  <a:cubicBezTo>
                    <a:pt x="18" y="53"/>
                    <a:pt x="46" y="29"/>
                    <a:pt x="56" y="5"/>
                  </a:cubicBezTo>
                  <a:cubicBezTo>
                    <a:pt x="54" y="1"/>
                    <a:pt x="53" y="0"/>
                    <a:pt x="51"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4" name="Freeform 81"/>
            <p:cNvSpPr>
              <a:spLocks/>
            </p:cNvSpPr>
            <p:nvPr/>
          </p:nvSpPr>
          <p:spPr bwMode="auto">
            <a:xfrm>
              <a:off x="8247730" y="4892167"/>
              <a:ext cx="56259" cy="62877"/>
            </a:xfrm>
            <a:custGeom>
              <a:avLst/>
              <a:gdLst>
                <a:gd name="T0" fmla="*/ 9 w 12"/>
                <a:gd name="T1" fmla="*/ 0 h 14"/>
                <a:gd name="T2" fmla="*/ 0 w 12"/>
                <a:gd name="T3" fmla="*/ 8 h 14"/>
                <a:gd name="T4" fmla="*/ 4 w 12"/>
                <a:gd name="T5" fmla="*/ 6 h 14"/>
                <a:gd name="T6" fmla="*/ 5 w 12"/>
                <a:gd name="T7" fmla="*/ 6 h 14"/>
                <a:gd name="T8" fmla="*/ 6 w 12"/>
                <a:gd name="T9" fmla="*/ 14 h 14"/>
                <a:gd name="T10" fmla="*/ 9 w 12"/>
                <a:gd name="T11" fmla="*/ 0 h 14"/>
              </a:gdLst>
              <a:ahLst/>
              <a:cxnLst>
                <a:cxn ang="0">
                  <a:pos x="T0" y="T1"/>
                </a:cxn>
                <a:cxn ang="0">
                  <a:pos x="T2" y="T3"/>
                </a:cxn>
                <a:cxn ang="0">
                  <a:pos x="T4" y="T5"/>
                </a:cxn>
                <a:cxn ang="0">
                  <a:pos x="T6" y="T7"/>
                </a:cxn>
                <a:cxn ang="0">
                  <a:pos x="T8" y="T9"/>
                </a:cxn>
                <a:cxn ang="0">
                  <a:pos x="T10" y="T11"/>
                </a:cxn>
              </a:cxnLst>
              <a:rect l="0" t="0" r="r" b="b"/>
              <a:pathLst>
                <a:path w="12" h="14">
                  <a:moveTo>
                    <a:pt x="9" y="0"/>
                  </a:moveTo>
                  <a:cubicBezTo>
                    <a:pt x="7" y="3"/>
                    <a:pt x="4" y="6"/>
                    <a:pt x="0" y="8"/>
                  </a:cubicBezTo>
                  <a:cubicBezTo>
                    <a:pt x="4" y="6"/>
                    <a:pt x="4" y="6"/>
                    <a:pt x="4" y="6"/>
                  </a:cubicBezTo>
                  <a:cubicBezTo>
                    <a:pt x="4" y="6"/>
                    <a:pt x="4" y="6"/>
                    <a:pt x="5" y="6"/>
                  </a:cubicBezTo>
                  <a:cubicBezTo>
                    <a:pt x="8" y="6"/>
                    <a:pt x="5" y="11"/>
                    <a:pt x="6" y="14"/>
                  </a:cubicBezTo>
                  <a:cubicBezTo>
                    <a:pt x="12" y="9"/>
                    <a:pt x="12" y="2"/>
                    <a:pt x="9"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5" name="Freeform 84"/>
            <p:cNvSpPr>
              <a:spLocks/>
            </p:cNvSpPr>
            <p:nvPr/>
          </p:nvSpPr>
          <p:spPr bwMode="auto">
            <a:xfrm>
              <a:off x="8823558" y="3992024"/>
              <a:ext cx="112518" cy="138992"/>
            </a:xfrm>
            <a:custGeom>
              <a:avLst/>
              <a:gdLst>
                <a:gd name="T0" fmla="*/ 16 w 25"/>
                <a:gd name="T1" fmla="*/ 0 h 31"/>
                <a:gd name="T2" fmla="*/ 0 w 25"/>
                <a:gd name="T3" fmla="*/ 31 h 31"/>
                <a:gd name="T4" fmla="*/ 10 w 25"/>
                <a:gd name="T5" fmla="*/ 18 h 31"/>
                <a:gd name="T6" fmla="*/ 14 w 25"/>
                <a:gd name="T7" fmla="*/ 30 h 31"/>
                <a:gd name="T8" fmla="*/ 16 w 25"/>
                <a:gd name="T9" fmla="*/ 0 h 31"/>
              </a:gdLst>
              <a:ahLst/>
              <a:cxnLst>
                <a:cxn ang="0">
                  <a:pos x="T0" y="T1"/>
                </a:cxn>
                <a:cxn ang="0">
                  <a:pos x="T2" y="T3"/>
                </a:cxn>
                <a:cxn ang="0">
                  <a:pos x="T4" y="T5"/>
                </a:cxn>
                <a:cxn ang="0">
                  <a:pos x="T6" y="T7"/>
                </a:cxn>
                <a:cxn ang="0">
                  <a:pos x="T8" y="T9"/>
                </a:cxn>
              </a:cxnLst>
              <a:rect l="0" t="0" r="r" b="b"/>
              <a:pathLst>
                <a:path w="25" h="31">
                  <a:moveTo>
                    <a:pt x="16" y="0"/>
                  </a:moveTo>
                  <a:cubicBezTo>
                    <a:pt x="19" y="21"/>
                    <a:pt x="1" y="11"/>
                    <a:pt x="0" y="31"/>
                  </a:cubicBezTo>
                  <a:cubicBezTo>
                    <a:pt x="10" y="18"/>
                    <a:pt x="10" y="18"/>
                    <a:pt x="10" y="18"/>
                  </a:cubicBezTo>
                  <a:cubicBezTo>
                    <a:pt x="14" y="30"/>
                    <a:pt x="14" y="30"/>
                    <a:pt x="14" y="30"/>
                  </a:cubicBezTo>
                  <a:cubicBezTo>
                    <a:pt x="16" y="11"/>
                    <a:pt x="25" y="9"/>
                    <a:pt x="1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6" name="Freeform 85"/>
            <p:cNvSpPr>
              <a:spLocks noEditPoints="1"/>
            </p:cNvSpPr>
            <p:nvPr/>
          </p:nvSpPr>
          <p:spPr bwMode="auto">
            <a:xfrm>
              <a:off x="8873199" y="3108428"/>
              <a:ext cx="86043" cy="258130"/>
            </a:xfrm>
            <a:custGeom>
              <a:avLst/>
              <a:gdLst>
                <a:gd name="T0" fmla="*/ 13 w 19"/>
                <a:gd name="T1" fmla="*/ 5 h 57"/>
                <a:gd name="T2" fmla="*/ 10 w 19"/>
                <a:gd name="T3" fmla="*/ 7 h 57"/>
                <a:gd name="T4" fmla="*/ 8 w 19"/>
                <a:gd name="T5" fmla="*/ 57 h 57"/>
                <a:gd name="T6" fmla="*/ 13 w 19"/>
                <a:gd name="T7" fmla="*/ 5 h 57"/>
                <a:gd name="T8" fmla="*/ 12 w 19"/>
                <a:gd name="T9" fmla="*/ 0 h 57"/>
                <a:gd name="T10" fmla="*/ 13 w 19"/>
                <a:gd name="T11" fmla="*/ 5 h 57"/>
                <a:gd name="T12" fmla="*/ 12 w 1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9" h="57">
                  <a:moveTo>
                    <a:pt x="13" y="5"/>
                  </a:moveTo>
                  <a:cubicBezTo>
                    <a:pt x="12" y="6"/>
                    <a:pt x="10" y="6"/>
                    <a:pt x="10" y="7"/>
                  </a:cubicBezTo>
                  <a:cubicBezTo>
                    <a:pt x="0" y="12"/>
                    <a:pt x="4" y="44"/>
                    <a:pt x="8" y="57"/>
                  </a:cubicBezTo>
                  <a:cubicBezTo>
                    <a:pt x="19" y="50"/>
                    <a:pt x="15" y="21"/>
                    <a:pt x="13" y="5"/>
                  </a:cubicBezTo>
                  <a:moveTo>
                    <a:pt x="12" y="0"/>
                  </a:moveTo>
                  <a:cubicBezTo>
                    <a:pt x="12" y="1"/>
                    <a:pt x="13" y="3"/>
                    <a:pt x="13" y="5"/>
                  </a:cubicBezTo>
                  <a:cubicBezTo>
                    <a:pt x="14" y="5"/>
                    <a:pt x="14" y="3"/>
                    <a:pt x="12"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7" name="Freeform 86"/>
            <p:cNvSpPr>
              <a:spLocks/>
            </p:cNvSpPr>
            <p:nvPr/>
          </p:nvSpPr>
          <p:spPr bwMode="auto">
            <a:xfrm>
              <a:off x="8730897" y="3541952"/>
              <a:ext cx="39713" cy="112518"/>
            </a:xfrm>
            <a:custGeom>
              <a:avLst/>
              <a:gdLst>
                <a:gd name="T0" fmla="*/ 0 w 9"/>
                <a:gd name="T1" fmla="*/ 0 h 25"/>
                <a:gd name="T2" fmla="*/ 5 w 9"/>
                <a:gd name="T3" fmla="*/ 25 h 25"/>
                <a:gd name="T4" fmla="*/ 0 w 9"/>
                <a:gd name="T5" fmla="*/ 0 h 25"/>
              </a:gdLst>
              <a:ahLst/>
              <a:cxnLst>
                <a:cxn ang="0">
                  <a:pos x="T0" y="T1"/>
                </a:cxn>
                <a:cxn ang="0">
                  <a:pos x="T2" y="T3"/>
                </a:cxn>
                <a:cxn ang="0">
                  <a:pos x="T4" y="T5"/>
                </a:cxn>
              </a:cxnLst>
              <a:rect l="0" t="0" r="r" b="b"/>
              <a:pathLst>
                <a:path w="9" h="25">
                  <a:moveTo>
                    <a:pt x="0" y="0"/>
                  </a:moveTo>
                  <a:cubicBezTo>
                    <a:pt x="2" y="11"/>
                    <a:pt x="3" y="18"/>
                    <a:pt x="5" y="25"/>
                  </a:cubicBezTo>
                  <a:cubicBezTo>
                    <a:pt x="9" y="15"/>
                    <a:pt x="3" y="7"/>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8" name="Freeform 87"/>
            <p:cNvSpPr>
              <a:spLocks/>
            </p:cNvSpPr>
            <p:nvPr/>
          </p:nvSpPr>
          <p:spPr bwMode="auto">
            <a:xfrm>
              <a:off x="8770608" y="3207709"/>
              <a:ext cx="46331" cy="102589"/>
            </a:xfrm>
            <a:custGeom>
              <a:avLst/>
              <a:gdLst>
                <a:gd name="T0" fmla="*/ 2 w 10"/>
                <a:gd name="T1" fmla="*/ 0 h 23"/>
                <a:gd name="T2" fmla="*/ 1 w 10"/>
                <a:gd name="T3" fmla="*/ 8 h 23"/>
                <a:gd name="T4" fmla="*/ 4 w 10"/>
                <a:gd name="T5" fmla="*/ 23 h 23"/>
                <a:gd name="T6" fmla="*/ 7 w 10"/>
                <a:gd name="T7" fmla="*/ 22 h 23"/>
                <a:gd name="T8" fmla="*/ 2 w 10"/>
                <a:gd name="T9" fmla="*/ 0 h 23"/>
              </a:gdLst>
              <a:ahLst/>
              <a:cxnLst>
                <a:cxn ang="0">
                  <a:pos x="T0" y="T1"/>
                </a:cxn>
                <a:cxn ang="0">
                  <a:pos x="T2" y="T3"/>
                </a:cxn>
                <a:cxn ang="0">
                  <a:pos x="T4" y="T5"/>
                </a:cxn>
                <a:cxn ang="0">
                  <a:pos x="T6" y="T7"/>
                </a:cxn>
                <a:cxn ang="0">
                  <a:pos x="T8" y="T9"/>
                </a:cxn>
              </a:cxnLst>
              <a:rect l="0" t="0" r="r" b="b"/>
              <a:pathLst>
                <a:path w="10" h="23">
                  <a:moveTo>
                    <a:pt x="2" y="0"/>
                  </a:moveTo>
                  <a:cubicBezTo>
                    <a:pt x="1" y="8"/>
                    <a:pt x="1" y="8"/>
                    <a:pt x="1" y="8"/>
                  </a:cubicBezTo>
                  <a:cubicBezTo>
                    <a:pt x="2" y="12"/>
                    <a:pt x="0" y="23"/>
                    <a:pt x="4" y="23"/>
                  </a:cubicBezTo>
                  <a:cubicBezTo>
                    <a:pt x="5" y="23"/>
                    <a:pt x="6" y="23"/>
                    <a:pt x="7" y="22"/>
                  </a:cubicBezTo>
                  <a:cubicBezTo>
                    <a:pt x="10" y="15"/>
                    <a:pt x="6" y="6"/>
                    <a:pt x="2"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9" name="Freeform 88"/>
            <p:cNvSpPr>
              <a:spLocks/>
            </p:cNvSpPr>
            <p:nvPr/>
          </p:nvSpPr>
          <p:spPr bwMode="auto">
            <a:xfrm>
              <a:off x="8711041" y="2744399"/>
              <a:ext cx="82733" cy="99281"/>
            </a:xfrm>
            <a:custGeom>
              <a:avLst/>
              <a:gdLst>
                <a:gd name="T0" fmla="*/ 10 w 18"/>
                <a:gd name="T1" fmla="*/ 0 h 22"/>
                <a:gd name="T2" fmla="*/ 12 w 18"/>
                <a:gd name="T3" fmla="*/ 8 h 22"/>
                <a:gd name="T4" fmla="*/ 7 w 18"/>
                <a:gd name="T5" fmla="*/ 5 h 22"/>
                <a:gd name="T6" fmla="*/ 1 w 18"/>
                <a:gd name="T7" fmla="*/ 2 h 22"/>
                <a:gd name="T8" fmla="*/ 1 w 18"/>
                <a:gd name="T9" fmla="*/ 8 h 22"/>
                <a:gd name="T10" fmla="*/ 9 w 18"/>
                <a:gd name="T11" fmla="*/ 22 h 22"/>
                <a:gd name="T12" fmla="*/ 18 w 18"/>
                <a:gd name="T13" fmla="*/ 12 h 22"/>
                <a:gd name="T14" fmla="*/ 10 w 18"/>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2">
                  <a:moveTo>
                    <a:pt x="10" y="0"/>
                  </a:moveTo>
                  <a:cubicBezTo>
                    <a:pt x="13" y="6"/>
                    <a:pt x="13" y="8"/>
                    <a:pt x="12" y="8"/>
                  </a:cubicBezTo>
                  <a:cubicBezTo>
                    <a:pt x="11" y="8"/>
                    <a:pt x="9" y="7"/>
                    <a:pt x="7" y="5"/>
                  </a:cubicBezTo>
                  <a:cubicBezTo>
                    <a:pt x="5" y="3"/>
                    <a:pt x="3" y="2"/>
                    <a:pt x="1" y="2"/>
                  </a:cubicBezTo>
                  <a:cubicBezTo>
                    <a:pt x="0" y="2"/>
                    <a:pt x="0" y="3"/>
                    <a:pt x="1" y="8"/>
                  </a:cubicBezTo>
                  <a:cubicBezTo>
                    <a:pt x="9" y="22"/>
                    <a:pt x="9" y="22"/>
                    <a:pt x="9" y="22"/>
                  </a:cubicBezTo>
                  <a:cubicBezTo>
                    <a:pt x="18" y="12"/>
                    <a:pt x="18" y="12"/>
                    <a:pt x="18" y="12"/>
                  </a:cubicBezTo>
                  <a:cubicBezTo>
                    <a:pt x="15" y="8"/>
                    <a:pt x="13" y="4"/>
                    <a:pt x="10"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0" name="Freeform 90"/>
            <p:cNvSpPr>
              <a:spLocks/>
            </p:cNvSpPr>
            <p:nvPr/>
          </p:nvSpPr>
          <p:spPr bwMode="auto">
            <a:xfrm>
              <a:off x="8608449" y="2731163"/>
              <a:ext cx="52949" cy="76115"/>
            </a:xfrm>
            <a:custGeom>
              <a:avLst/>
              <a:gdLst>
                <a:gd name="T0" fmla="*/ 5 w 12"/>
                <a:gd name="T1" fmla="*/ 0 h 17"/>
                <a:gd name="T2" fmla="*/ 7 w 12"/>
                <a:gd name="T3" fmla="*/ 16 h 17"/>
                <a:gd name="T4" fmla="*/ 9 w 12"/>
                <a:gd name="T5" fmla="*/ 17 h 17"/>
                <a:gd name="T6" fmla="*/ 5 w 12"/>
                <a:gd name="T7" fmla="*/ 0 h 17"/>
              </a:gdLst>
              <a:ahLst/>
              <a:cxnLst>
                <a:cxn ang="0">
                  <a:pos x="T0" y="T1"/>
                </a:cxn>
                <a:cxn ang="0">
                  <a:pos x="T2" y="T3"/>
                </a:cxn>
                <a:cxn ang="0">
                  <a:pos x="T4" y="T5"/>
                </a:cxn>
                <a:cxn ang="0">
                  <a:pos x="T6" y="T7"/>
                </a:cxn>
              </a:cxnLst>
              <a:rect l="0" t="0" r="r" b="b"/>
              <a:pathLst>
                <a:path w="12" h="17">
                  <a:moveTo>
                    <a:pt x="5" y="0"/>
                  </a:moveTo>
                  <a:cubicBezTo>
                    <a:pt x="6" y="7"/>
                    <a:pt x="0" y="9"/>
                    <a:pt x="7" y="16"/>
                  </a:cubicBezTo>
                  <a:cubicBezTo>
                    <a:pt x="8" y="17"/>
                    <a:pt x="8" y="17"/>
                    <a:pt x="9" y="17"/>
                  </a:cubicBezTo>
                  <a:cubicBezTo>
                    <a:pt x="12" y="17"/>
                    <a:pt x="10" y="2"/>
                    <a:pt x="5"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1" name="Freeform 91"/>
            <p:cNvSpPr>
              <a:spLocks/>
            </p:cNvSpPr>
            <p:nvPr/>
          </p:nvSpPr>
          <p:spPr bwMode="auto">
            <a:xfrm>
              <a:off x="8141833" y="2668284"/>
              <a:ext cx="125756" cy="115828"/>
            </a:xfrm>
            <a:custGeom>
              <a:avLst/>
              <a:gdLst>
                <a:gd name="T0" fmla="*/ 1 w 28"/>
                <a:gd name="T1" fmla="*/ 0 h 26"/>
                <a:gd name="T2" fmla="*/ 0 w 28"/>
                <a:gd name="T3" fmla="*/ 0 h 26"/>
                <a:gd name="T4" fmla="*/ 28 w 28"/>
                <a:gd name="T5" fmla="*/ 26 h 26"/>
                <a:gd name="T6" fmla="*/ 1 w 28"/>
                <a:gd name="T7" fmla="*/ 0 h 26"/>
              </a:gdLst>
              <a:ahLst/>
              <a:cxnLst>
                <a:cxn ang="0">
                  <a:pos x="T0" y="T1"/>
                </a:cxn>
                <a:cxn ang="0">
                  <a:pos x="T2" y="T3"/>
                </a:cxn>
                <a:cxn ang="0">
                  <a:pos x="T4" y="T5"/>
                </a:cxn>
                <a:cxn ang="0">
                  <a:pos x="T6" y="T7"/>
                </a:cxn>
              </a:cxnLst>
              <a:rect l="0" t="0" r="r" b="b"/>
              <a:pathLst>
                <a:path w="28" h="26">
                  <a:moveTo>
                    <a:pt x="1" y="0"/>
                  </a:moveTo>
                  <a:cubicBezTo>
                    <a:pt x="1" y="0"/>
                    <a:pt x="0" y="0"/>
                    <a:pt x="0" y="0"/>
                  </a:cubicBezTo>
                  <a:cubicBezTo>
                    <a:pt x="9" y="14"/>
                    <a:pt x="17" y="15"/>
                    <a:pt x="28" y="26"/>
                  </a:cubicBezTo>
                  <a:cubicBezTo>
                    <a:pt x="17" y="15"/>
                    <a:pt x="13" y="0"/>
                    <a:pt x="1"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2" name="Freeform 92"/>
            <p:cNvSpPr>
              <a:spLocks/>
            </p:cNvSpPr>
            <p:nvPr/>
          </p:nvSpPr>
          <p:spPr bwMode="auto">
            <a:xfrm>
              <a:off x="8131905" y="5712886"/>
              <a:ext cx="79425" cy="76115"/>
            </a:xfrm>
            <a:custGeom>
              <a:avLst/>
              <a:gdLst>
                <a:gd name="T0" fmla="*/ 18 w 18"/>
                <a:gd name="T1" fmla="*/ 0 h 17"/>
                <a:gd name="T2" fmla="*/ 0 w 18"/>
                <a:gd name="T3" fmla="*/ 17 h 17"/>
                <a:gd name="T4" fmla="*/ 6 w 18"/>
                <a:gd name="T5" fmla="*/ 17 h 17"/>
                <a:gd name="T6" fmla="*/ 18 w 18"/>
                <a:gd name="T7" fmla="*/ 0 h 17"/>
              </a:gdLst>
              <a:ahLst/>
              <a:cxnLst>
                <a:cxn ang="0">
                  <a:pos x="T0" y="T1"/>
                </a:cxn>
                <a:cxn ang="0">
                  <a:pos x="T2" y="T3"/>
                </a:cxn>
                <a:cxn ang="0">
                  <a:pos x="T4" y="T5"/>
                </a:cxn>
                <a:cxn ang="0">
                  <a:pos x="T6" y="T7"/>
                </a:cxn>
              </a:cxnLst>
              <a:rect l="0" t="0" r="r" b="b"/>
              <a:pathLst>
                <a:path w="18" h="17">
                  <a:moveTo>
                    <a:pt x="18" y="0"/>
                  </a:moveTo>
                  <a:cubicBezTo>
                    <a:pt x="10" y="3"/>
                    <a:pt x="3" y="11"/>
                    <a:pt x="0" y="17"/>
                  </a:cubicBezTo>
                  <a:cubicBezTo>
                    <a:pt x="6" y="17"/>
                    <a:pt x="6" y="17"/>
                    <a:pt x="6" y="17"/>
                  </a:cubicBezTo>
                  <a:cubicBezTo>
                    <a:pt x="10" y="12"/>
                    <a:pt x="15" y="6"/>
                    <a:pt x="18"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3" name="Freeform 93"/>
            <p:cNvSpPr>
              <a:spLocks/>
            </p:cNvSpPr>
            <p:nvPr/>
          </p:nvSpPr>
          <p:spPr bwMode="auto">
            <a:xfrm>
              <a:off x="8284135" y="5292598"/>
              <a:ext cx="337553" cy="383885"/>
            </a:xfrm>
            <a:custGeom>
              <a:avLst/>
              <a:gdLst>
                <a:gd name="T0" fmla="*/ 71 w 75"/>
                <a:gd name="T1" fmla="*/ 0 h 85"/>
                <a:gd name="T2" fmla="*/ 49 w 75"/>
                <a:gd name="T3" fmla="*/ 16 h 85"/>
                <a:gd name="T4" fmla="*/ 6 w 75"/>
                <a:gd name="T5" fmla="*/ 71 h 85"/>
                <a:gd name="T6" fmla="*/ 0 w 75"/>
                <a:gd name="T7" fmla="*/ 85 h 85"/>
                <a:gd name="T8" fmla="*/ 75 w 75"/>
                <a:gd name="T9" fmla="*/ 6 h 85"/>
                <a:gd name="T10" fmla="*/ 71 w 75"/>
                <a:gd name="T11" fmla="*/ 0 h 85"/>
              </a:gdLst>
              <a:ahLst/>
              <a:cxnLst>
                <a:cxn ang="0">
                  <a:pos x="T0" y="T1"/>
                </a:cxn>
                <a:cxn ang="0">
                  <a:pos x="T2" y="T3"/>
                </a:cxn>
                <a:cxn ang="0">
                  <a:pos x="T4" y="T5"/>
                </a:cxn>
                <a:cxn ang="0">
                  <a:pos x="T6" y="T7"/>
                </a:cxn>
                <a:cxn ang="0">
                  <a:pos x="T8" y="T9"/>
                </a:cxn>
                <a:cxn ang="0">
                  <a:pos x="T10" y="T11"/>
                </a:cxn>
              </a:cxnLst>
              <a:rect l="0" t="0" r="r" b="b"/>
              <a:pathLst>
                <a:path w="75" h="85">
                  <a:moveTo>
                    <a:pt x="71" y="0"/>
                  </a:moveTo>
                  <a:cubicBezTo>
                    <a:pt x="67" y="0"/>
                    <a:pt x="61" y="10"/>
                    <a:pt x="49" y="16"/>
                  </a:cubicBezTo>
                  <a:cubicBezTo>
                    <a:pt x="33" y="32"/>
                    <a:pt x="23" y="55"/>
                    <a:pt x="6" y="71"/>
                  </a:cubicBezTo>
                  <a:cubicBezTo>
                    <a:pt x="0" y="85"/>
                    <a:pt x="0" y="85"/>
                    <a:pt x="0" y="85"/>
                  </a:cubicBezTo>
                  <a:cubicBezTo>
                    <a:pt x="24" y="70"/>
                    <a:pt x="61" y="37"/>
                    <a:pt x="75" y="6"/>
                  </a:cubicBezTo>
                  <a:cubicBezTo>
                    <a:pt x="74" y="2"/>
                    <a:pt x="73" y="0"/>
                    <a:pt x="71"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4" name="Freeform 1134"/>
            <p:cNvSpPr>
              <a:spLocks/>
            </p:cNvSpPr>
            <p:nvPr/>
          </p:nvSpPr>
          <p:spPr bwMode="auto">
            <a:xfrm>
              <a:off x="8618377" y="3548572"/>
              <a:ext cx="125756" cy="1045755"/>
            </a:xfrm>
            <a:custGeom>
              <a:avLst/>
              <a:gdLst>
                <a:gd name="T0" fmla="*/ 13 w 28"/>
                <a:gd name="T1" fmla="*/ 8 h 232"/>
                <a:gd name="T2" fmla="*/ 8 w 28"/>
                <a:gd name="T3" fmla="*/ 226 h 232"/>
                <a:gd name="T4" fmla="*/ 21 w 28"/>
                <a:gd name="T5" fmla="*/ 223 h 232"/>
                <a:gd name="T6" fmla="*/ 27 w 28"/>
                <a:gd name="T7" fmla="*/ 7 h 232"/>
                <a:gd name="T8" fmla="*/ 13 w 28"/>
                <a:gd name="T9" fmla="*/ 8 h 232"/>
              </a:gdLst>
              <a:ahLst/>
              <a:cxnLst>
                <a:cxn ang="0">
                  <a:pos x="T0" y="T1"/>
                </a:cxn>
                <a:cxn ang="0">
                  <a:pos x="T2" y="T3"/>
                </a:cxn>
                <a:cxn ang="0">
                  <a:pos x="T4" y="T5"/>
                </a:cxn>
                <a:cxn ang="0">
                  <a:pos x="T6" y="T7"/>
                </a:cxn>
                <a:cxn ang="0">
                  <a:pos x="T8" y="T9"/>
                </a:cxn>
              </a:cxnLst>
              <a:rect l="0" t="0" r="r" b="b"/>
              <a:pathLst>
                <a:path w="28" h="232">
                  <a:moveTo>
                    <a:pt x="13" y="8"/>
                  </a:moveTo>
                  <a:cubicBezTo>
                    <a:pt x="0" y="81"/>
                    <a:pt x="1" y="153"/>
                    <a:pt x="8" y="226"/>
                  </a:cubicBezTo>
                  <a:cubicBezTo>
                    <a:pt x="8" y="232"/>
                    <a:pt x="22" y="229"/>
                    <a:pt x="21" y="223"/>
                  </a:cubicBezTo>
                  <a:cubicBezTo>
                    <a:pt x="15" y="150"/>
                    <a:pt x="14" y="79"/>
                    <a:pt x="27" y="7"/>
                  </a:cubicBezTo>
                  <a:cubicBezTo>
                    <a:pt x="28" y="0"/>
                    <a:pt x="15" y="2"/>
                    <a:pt x="13"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5" name="Freeform 1135"/>
            <p:cNvSpPr>
              <a:spLocks/>
            </p:cNvSpPr>
            <p:nvPr/>
          </p:nvSpPr>
          <p:spPr bwMode="auto">
            <a:xfrm>
              <a:off x="8730897" y="4557924"/>
              <a:ext cx="642013" cy="1691078"/>
            </a:xfrm>
            <a:custGeom>
              <a:avLst/>
              <a:gdLst>
                <a:gd name="T0" fmla="*/ 3 w 143"/>
                <a:gd name="T1" fmla="*/ 10 h 375"/>
                <a:gd name="T2" fmla="*/ 34 w 143"/>
                <a:gd name="T3" fmla="*/ 317 h 375"/>
                <a:gd name="T4" fmla="*/ 49 w 143"/>
                <a:gd name="T5" fmla="*/ 362 h 375"/>
                <a:gd name="T6" fmla="*/ 129 w 143"/>
                <a:gd name="T7" fmla="*/ 373 h 375"/>
                <a:gd name="T8" fmla="*/ 134 w 143"/>
                <a:gd name="T9" fmla="*/ 363 h 375"/>
                <a:gd name="T10" fmla="*/ 56 w 143"/>
                <a:gd name="T11" fmla="*/ 352 h 375"/>
                <a:gd name="T12" fmla="*/ 48 w 143"/>
                <a:gd name="T13" fmla="*/ 294 h 375"/>
                <a:gd name="T14" fmla="*/ 16 w 143"/>
                <a:gd name="T15" fmla="*/ 7 h 375"/>
                <a:gd name="T16" fmla="*/ 3 w 143"/>
                <a:gd name="T17" fmla="*/ 1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375">
                  <a:moveTo>
                    <a:pt x="3" y="10"/>
                  </a:moveTo>
                  <a:cubicBezTo>
                    <a:pt x="43" y="108"/>
                    <a:pt x="35" y="214"/>
                    <a:pt x="34" y="317"/>
                  </a:cubicBezTo>
                  <a:cubicBezTo>
                    <a:pt x="33" y="333"/>
                    <a:pt x="33" y="353"/>
                    <a:pt x="49" y="362"/>
                  </a:cubicBezTo>
                  <a:cubicBezTo>
                    <a:pt x="71" y="375"/>
                    <a:pt x="105" y="371"/>
                    <a:pt x="129" y="373"/>
                  </a:cubicBezTo>
                  <a:cubicBezTo>
                    <a:pt x="136" y="373"/>
                    <a:pt x="143" y="363"/>
                    <a:pt x="134" y="363"/>
                  </a:cubicBezTo>
                  <a:cubicBezTo>
                    <a:pt x="112" y="361"/>
                    <a:pt x="76" y="365"/>
                    <a:pt x="56" y="352"/>
                  </a:cubicBezTo>
                  <a:cubicBezTo>
                    <a:pt x="41" y="343"/>
                    <a:pt x="47" y="309"/>
                    <a:pt x="48" y="294"/>
                  </a:cubicBezTo>
                  <a:cubicBezTo>
                    <a:pt x="51" y="198"/>
                    <a:pt x="53" y="98"/>
                    <a:pt x="16" y="7"/>
                  </a:cubicBezTo>
                  <a:cubicBezTo>
                    <a:pt x="14" y="0"/>
                    <a:pt x="0" y="4"/>
                    <a:pt x="3" y="1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6" name="Freeform 1136"/>
            <p:cNvSpPr>
              <a:spLocks/>
            </p:cNvSpPr>
            <p:nvPr/>
          </p:nvSpPr>
          <p:spPr bwMode="auto">
            <a:xfrm>
              <a:off x="7996221" y="4607563"/>
              <a:ext cx="638705" cy="1677840"/>
            </a:xfrm>
            <a:custGeom>
              <a:avLst/>
              <a:gdLst>
                <a:gd name="T0" fmla="*/ 126 w 142"/>
                <a:gd name="T1" fmla="*/ 6 h 372"/>
                <a:gd name="T2" fmla="*/ 94 w 142"/>
                <a:gd name="T3" fmla="*/ 289 h 372"/>
                <a:gd name="T4" fmla="*/ 88 w 142"/>
                <a:gd name="T5" fmla="*/ 350 h 372"/>
                <a:gd name="T6" fmla="*/ 63 w 142"/>
                <a:gd name="T7" fmla="*/ 357 h 372"/>
                <a:gd name="T8" fmla="*/ 11 w 142"/>
                <a:gd name="T9" fmla="*/ 361 h 372"/>
                <a:gd name="T10" fmla="*/ 10 w 142"/>
                <a:gd name="T11" fmla="*/ 371 h 372"/>
                <a:gd name="T12" fmla="*/ 91 w 142"/>
                <a:gd name="T13" fmla="*/ 360 h 372"/>
                <a:gd name="T14" fmla="*/ 108 w 142"/>
                <a:gd name="T15" fmla="*/ 315 h 372"/>
                <a:gd name="T16" fmla="*/ 138 w 142"/>
                <a:gd name="T17" fmla="*/ 7 h 372"/>
                <a:gd name="T18" fmla="*/ 126 w 142"/>
                <a:gd name="T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372">
                  <a:moveTo>
                    <a:pt x="126" y="6"/>
                  </a:moveTo>
                  <a:cubicBezTo>
                    <a:pt x="80" y="94"/>
                    <a:pt x="91" y="194"/>
                    <a:pt x="94" y="289"/>
                  </a:cubicBezTo>
                  <a:cubicBezTo>
                    <a:pt x="94" y="304"/>
                    <a:pt x="101" y="338"/>
                    <a:pt x="88" y="350"/>
                  </a:cubicBezTo>
                  <a:cubicBezTo>
                    <a:pt x="81" y="356"/>
                    <a:pt x="70" y="357"/>
                    <a:pt x="63" y="357"/>
                  </a:cubicBezTo>
                  <a:cubicBezTo>
                    <a:pt x="45" y="359"/>
                    <a:pt x="28" y="360"/>
                    <a:pt x="11" y="361"/>
                  </a:cubicBezTo>
                  <a:cubicBezTo>
                    <a:pt x="3" y="361"/>
                    <a:pt x="0" y="371"/>
                    <a:pt x="10" y="371"/>
                  </a:cubicBezTo>
                  <a:cubicBezTo>
                    <a:pt x="35" y="369"/>
                    <a:pt x="67" y="372"/>
                    <a:pt x="91" y="360"/>
                  </a:cubicBezTo>
                  <a:cubicBezTo>
                    <a:pt x="108" y="352"/>
                    <a:pt x="108" y="331"/>
                    <a:pt x="108" y="315"/>
                  </a:cubicBezTo>
                  <a:cubicBezTo>
                    <a:pt x="107" y="212"/>
                    <a:pt x="89" y="103"/>
                    <a:pt x="138" y="7"/>
                  </a:cubicBezTo>
                  <a:cubicBezTo>
                    <a:pt x="142" y="1"/>
                    <a:pt x="128" y="0"/>
                    <a:pt x="126"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7" name="Freeform 1137"/>
            <p:cNvSpPr>
              <a:spLocks/>
            </p:cNvSpPr>
            <p:nvPr/>
          </p:nvSpPr>
          <p:spPr bwMode="auto">
            <a:xfrm>
              <a:off x="8754061" y="3760371"/>
              <a:ext cx="1015970" cy="919999"/>
            </a:xfrm>
            <a:custGeom>
              <a:avLst/>
              <a:gdLst>
                <a:gd name="T0" fmla="*/ 2 w 226"/>
                <a:gd name="T1" fmla="*/ 7 h 204"/>
                <a:gd name="T2" fmla="*/ 71 w 226"/>
                <a:gd name="T3" fmla="*/ 137 h 204"/>
                <a:gd name="T4" fmla="*/ 108 w 226"/>
                <a:gd name="T5" fmla="*/ 156 h 204"/>
                <a:gd name="T6" fmla="*/ 154 w 226"/>
                <a:gd name="T7" fmla="*/ 183 h 204"/>
                <a:gd name="T8" fmla="*/ 218 w 226"/>
                <a:gd name="T9" fmla="*/ 197 h 204"/>
                <a:gd name="T10" fmla="*/ 217 w 226"/>
                <a:gd name="T11" fmla="*/ 192 h 204"/>
                <a:gd name="T12" fmla="*/ 131 w 226"/>
                <a:gd name="T13" fmla="*/ 157 h 204"/>
                <a:gd name="T14" fmla="*/ 70 w 226"/>
                <a:gd name="T15" fmla="*/ 117 h 204"/>
                <a:gd name="T16" fmla="*/ 15 w 226"/>
                <a:gd name="T17" fmla="*/ 3 h 204"/>
                <a:gd name="T18" fmla="*/ 2 w 226"/>
                <a:gd name="T19" fmla="*/ 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204">
                  <a:moveTo>
                    <a:pt x="2" y="7"/>
                  </a:moveTo>
                  <a:cubicBezTo>
                    <a:pt x="32" y="45"/>
                    <a:pt x="33" y="104"/>
                    <a:pt x="71" y="137"/>
                  </a:cubicBezTo>
                  <a:cubicBezTo>
                    <a:pt x="81" y="146"/>
                    <a:pt x="96" y="149"/>
                    <a:pt x="108" y="156"/>
                  </a:cubicBezTo>
                  <a:cubicBezTo>
                    <a:pt x="123" y="165"/>
                    <a:pt x="138" y="175"/>
                    <a:pt x="154" y="183"/>
                  </a:cubicBezTo>
                  <a:cubicBezTo>
                    <a:pt x="173" y="195"/>
                    <a:pt x="195" y="204"/>
                    <a:pt x="218" y="197"/>
                  </a:cubicBezTo>
                  <a:cubicBezTo>
                    <a:pt x="226" y="195"/>
                    <a:pt x="225" y="190"/>
                    <a:pt x="217" y="192"/>
                  </a:cubicBezTo>
                  <a:cubicBezTo>
                    <a:pt x="188" y="201"/>
                    <a:pt x="154" y="171"/>
                    <a:pt x="131" y="157"/>
                  </a:cubicBezTo>
                  <a:cubicBezTo>
                    <a:pt x="110" y="144"/>
                    <a:pt x="85" y="138"/>
                    <a:pt x="70" y="117"/>
                  </a:cubicBezTo>
                  <a:cubicBezTo>
                    <a:pt x="47" y="82"/>
                    <a:pt x="41" y="36"/>
                    <a:pt x="15" y="3"/>
                  </a:cubicBezTo>
                  <a:cubicBezTo>
                    <a:pt x="13" y="0"/>
                    <a:pt x="0" y="4"/>
                    <a:pt x="2" y="7"/>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8" name="Freeform 1138"/>
            <p:cNvSpPr>
              <a:spLocks/>
            </p:cNvSpPr>
            <p:nvPr/>
          </p:nvSpPr>
          <p:spPr bwMode="auto">
            <a:xfrm>
              <a:off x="7996221" y="2559076"/>
              <a:ext cx="1608343" cy="1135106"/>
            </a:xfrm>
            <a:custGeom>
              <a:avLst/>
              <a:gdLst>
                <a:gd name="T0" fmla="*/ 100 w 357"/>
                <a:gd name="T1" fmla="*/ 196 h 252"/>
                <a:gd name="T2" fmla="*/ 209 w 357"/>
                <a:gd name="T3" fmla="*/ 39 h 252"/>
                <a:gd name="T4" fmla="*/ 100 w 357"/>
                <a:gd name="T5" fmla="*/ 199 h 252"/>
              </a:gdLst>
              <a:ahLst/>
              <a:cxnLst>
                <a:cxn ang="0">
                  <a:pos x="T0" y="T1"/>
                </a:cxn>
                <a:cxn ang="0">
                  <a:pos x="T2" y="T3"/>
                </a:cxn>
                <a:cxn ang="0">
                  <a:pos x="T4" y="T5"/>
                </a:cxn>
              </a:cxnLst>
              <a:rect l="0" t="0" r="r" b="b"/>
              <a:pathLst>
                <a:path w="357" h="252">
                  <a:moveTo>
                    <a:pt x="100" y="196"/>
                  </a:moveTo>
                  <a:cubicBezTo>
                    <a:pt x="218" y="252"/>
                    <a:pt x="357" y="106"/>
                    <a:pt x="209" y="39"/>
                  </a:cubicBezTo>
                  <a:cubicBezTo>
                    <a:pt x="118" y="0"/>
                    <a:pt x="0" y="138"/>
                    <a:pt x="100" y="19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9" name="Freeform 1139"/>
            <p:cNvSpPr>
              <a:spLocks/>
            </p:cNvSpPr>
            <p:nvPr/>
          </p:nvSpPr>
          <p:spPr bwMode="auto">
            <a:xfrm>
              <a:off x="8168307" y="2631883"/>
              <a:ext cx="1105322" cy="926617"/>
            </a:xfrm>
            <a:custGeom>
              <a:avLst/>
              <a:gdLst>
                <a:gd name="T0" fmla="*/ 54 w 246"/>
                <a:gd name="T1" fmla="*/ 183 h 206"/>
                <a:gd name="T2" fmla="*/ 211 w 246"/>
                <a:gd name="T3" fmla="*/ 161 h 206"/>
                <a:gd name="T4" fmla="*/ 244 w 246"/>
                <a:gd name="T5" fmla="*/ 100 h 206"/>
                <a:gd name="T6" fmla="*/ 200 w 246"/>
                <a:gd name="T7" fmla="*/ 31 h 206"/>
                <a:gd name="T8" fmla="*/ 52 w 246"/>
                <a:gd name="T9" fmla="*/ 49 h 206"/>
                <a:gd name="T10" fmla="*/ 54 w 246"/>
                <a:gd name="T11" fmla="*/ 186 h 206"/>
                <a:gd name="T12" fmla="*/ 70 w 246"/>
                <a:gd name="T13" fmla="*/ 180 h 206"/>
                <a:gd name="T14" fmla="*/ 51 w 246"/>
                <a:gd name="T15" fmla="*/ 67 h 206"/>
                <a:gd name="T16" fmla="*/ 106 w 246"/>
                <a:gd name="T17" fmla="*/ 25 h 206"/>
                <a:gd name="T18" fmla="*/ 188 w 246"/>
                <a:gd name="T19" fmla="*/ 40 h 206"/>
                <a:gd name="T20" fmla="*/ 208 w 246"/>
                <a:gd name="T21" fmla="*/ 148 h 206"/>
                <a:gd name="T22" fmla="*/ 69 w 246"/>
                <a:gd name="T23" fmla="*/ 176 h 206"/>
                <a:gd name="T24" fmla="*/ 54 w 246"/>
                <a:gd name="T25" fmla="*/ 18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06">
                  <a:moveTo>
                    <a:pt x="54" y="183"/>
                  </a:moveTo>
                  <a:cubicBezTo>
                    <a:pt x="105" y="206"/>
                    <a:pt x="169" y="198"/>
                    <a:pt x="211" y="161"/>
                  </a:cubicBezTo>
                  <a:cubicBezTo>
                    <a:pt x="229" y="145"/>
                    <a:pt x="242" y="125"/>
                    <a:pt x="244" y="100"/>
                  </a:cubicBezTo>
                  <a:cubicBezTo>
                    <a:pt x="246" y="70"/>
                    <a:pt x="223" y="46"/>
                    <a:pt x="200" y="31"/>
                  </a:cubicBezTo>
                  <a:cubicBezTo>
                    <a:pt x="151" y="0"/>
                    <a:pt x="94" y="12"/>
                    <a:pt x="52" y="49"/>
                  </a:cubicBezTo>
                  <a:cubicBezTo>
                    <a:pt x="8" y="88"/>
                    <a:pt x="0" y="152"/>
                    <a:pt x="54" y="186"/>
                  </a:cubicBezTo>
                  <a:cubicBezTo>
                    <a:pt x="58" y="189"/>
                    <a:pt x="73" y="182"/>
                    <a:pt x="70" y="180"/>
                  </a:cubicBezTo>
                  <a:cubicBezTo>
                    <a:pt x="27" y="153"/>
                    <a:pt x="23" y="106"/>
                    <a:pt x="51" y="67"/>
                  </a:cubicBezTo>
                  <a:cubicBezTo>
                    <a:pt x="65" y="48"/>
                    <a:pt x="84" y="33"/>
                    <a:pt x="106" y="25"/>
                  </a:cubicBezTo>
                  <a:cubicBezTo>
                    <a:pt x="135" y="14"/>
                    <a:pt x="163" y="24"/>
                    <a:pt x="188" y="40"/>
                  </a:cubicBezTo>
                  <a:cubicBezTo>
                    <a:pt x="227" y="66"/>
                    <a:pt x="238" y="111"/>
                    <a:pt x="208" y="148"/>
                  </a:cubicBezTo>
                  <a:cubicBezTo>
                    <a:pt x="175" y="190"/>
                    <a:pt x="116" y="197"/>
                    <a:pt x="69" y="176"/>
                  </a:cubicBezTo>
                  <a:cubicBezTo>
                    <a:pt x="64" y="174"/>
                    <a:pt x="49" y="181"/>
                    <a:pt x="54" y="18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0" name="Freeform 1140"/>
            <p:cNvSpPr>
              <a:spLocks/>
            </p:cNvSpPr>
            <p:nvPr/>
          </p:nvSpPr>
          <p:spPr bwMode="auto">
            <a:xfrm>
              <a:off x="8562119" y="3234184"/>
              <a:ext cx="423596" cy="158848"/>
            </a:xfrm>
            <a:custGeom>
              <a:avLst/>
              <a:gdLst>
                <a:gd name="T0" fmla="*/ 4 w 94"/>
                <a:gd name="T1" fmla="*/ 15 h 35"/>
                <a:gd name="T2" fmla="*/ 90 w 94"/>
                <a:gd name="T3" fmla="*/ 6 h 35"/>
                <a:gd name="T4" fmla="*/ 83 w 94"/>
                <a:gd name="T5" fmla="*/ 3 h 35"/>
                <a:gd name="T6" fmla="*/ 11 w 94"/>
                <a:gd name="T7" fmla="*/ 10 h 35"/>
                <a:gd name="T8" fmla="*/ 4 w 94"/>
                <a:gd name="T9" fmla="*/ 15 h 35"/>
              </a:gdLst>
              <a:ahLst/>
              <a:cxnLst>
                <a:cxn ang="0">
                  <a:pos x="T0" y="T1"/>
                </a:cxn>
                <a:cxn ang="0">
                  <a:pos x="T2" y="T3"/>
                </a:cxn>
                <a:cxn ang="0">
                  <a:pos x="T4" y="T5"/>
                </a:cxn>
                <a:cxn ang="0">
                  <a:pos x="T6" y="T7"/>
                </a:cxn>
                <a:cxn ang="0">
                  <a:pos x="T8" y="T9"/>
                </a:cxn>
              </a:cxnLst>
              <a:rect l="0" t="0" r="r" b="b"/>
              <a:pathLst>
                <a:path w="94" h="35">
                  <a:moveTo>
                    <a:pt x="4" y="15"/>
                  </a:moveTo>
                  <a:cubicBezTo>
                    <a:pt x="34" y="32"/>
                    <a:pt x="68" y="35"/>
                    <a:pt x="90" y="6"/>
                  </a:cubicBezTo>
                  <a:cubicBezTo>
                    <a:pt x="94" y="1"/>
                    <a:pt x="85" y="0"/>
                    <a:pt x="83" y="3"/>
                  </a:cubicBezTo>
                  <a:cubicBezTo>
                    <a:pt x="64" y="29"/>
                    <a:pt x="36" y="24"/>
                    <a:pt x="11" y="10"/>
                  </a:cubicBezTo>
                  <a:cubicBezTo>
                    <a:pt x="8" y="8"/>
                    <a:pt x="0" y="13"/>
                    <a:pt x="4" y="1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1" name="Freeform 1141"/>
            <p:cNvSpPr>
              <a:spLocks noEditPoints="1"/>
            </p:cNvSpPr>
            <p:nvPr/>
          </p:nvSpPr>
          <p:spPr bwMode="auto">
            <a:xfrm>
              <a:off x="8317227" y="2853608"/>
              <a:ext cx="913381" cy="317698"/>
            </a:xfrm>
            <a:custGeom>
              <a:avLst/>
              <a:gdLst>
                <a:gd name="T0" fmla="*/ 2 w 203"/>
                <a:gd name="T1" fmla="*/ 20 h 71"/>
                <a:gd name="T2" fmla="*/ 8 w 203"/>
                <a:gd name="T3" fmla="*/ 25 h 71"/>
                <a:gd name="T4" fmla="*/ 11 w 203"/>
                <a:gd name="T5" fmla="*/ 38 h 71"/>
                <a:gd name="T6" fmla="*/ 19 w 203"/>
                <a:gd name="T7" fmla="*/ 61 h 71"/>
                <a:gd name="T8" fmla="*/ 32 w 203"/>
                <a:gd name="T9" fmla="*/ 69 h 71"/>
                <a:gd name="T10" fmla="*/ 78 w 203"/>
                <a:gd name="T11" fmla="*/ 62 h 71"/>
                <a:gd name="T12" fmla="*/ 85 w 203"/>
                <a:gd name="T13" fmla="*/ 51 h 71"/>
                <a:gd name="T14" fmla="*/ 94 w 203"/>
                <a:gd name="T15" fmla="*/ 33 h 71"/>
                <a:gd name="T16" fmla="*/ 95 w 203"/>
                <a:gd name="T17" fmla="*/ 26 h 71"/>
                <a:gd name="T18" fmla="*/ 108 w 203"/>
                <a:gd name="T19" fmla="*/ 26 h 71"/>
                <a:gd name="T20" fmla="*/ 108 w 203"/>
                <a:gd name="T21" fmla="*/ 27 h 71"/>
                <a:gd name="T22" fmla="*/ 111 w 203"/>
                <a:gd name="T23" fmla="*/ 39 h 71"/>
                <a:gd name="T24" fmla="*/ 122 w 203"/>
                <a:gd name="T25" fmla="*/ 57 h 71"/>
                <a:gd name="T26" fmla="*/ 153 w 203"/>
                <a:gd name="T27" fmla="*/ 70 h 71"/>
                <a:gd name="T28" fmla="*/ 179 w 203"/>
                <a:gd name="T29" fmla="*/ 65 h 71"/>
                <a:gd name="T30" fmla="*/ 187 w 203"/>
                <a:gd name="T31" fmla="*/ 57 h 71"/>
                <a:gd name="T32" fmla="*/ 195 w 203"/>
                <a:gd name="T33" fmla="*/ 27 h 71"/>
                <a:gd name="T34" fmla="*/ 196 w 203"/>
                <a:gd name="T35" fmla="*/ 22 h 71"/>
                <a:gd name="T36" fmla="*/ 202 w 203"/>
                <a:gd name="T37" fmla="*/ 13 h 71"/>
                <a:gd name="T38" fmla="*/ 187 w 203"/>
                <a:gd name="T39" fmla="*/ 5 h 71"/>
                <a:gd name="T40" fmla="*/ 184 w 203"/>
                <a:gd name="T41" fmla="*/ 5 h 71"/>
                <a:gd name="T42" fmla="*/ 153 w 203"/>
                <a:gd name="T43" fmla="*/ 0 h 71"/>
                <a:gd name="T44" fmla="*/ 129 w 203"/>
                <a:gd name="T45" fmla="*/ 3 h 71"/>
                <a:gd name="T46" fmla="*/ 114 w 203"/>
                <a:gd name="T47" fmla="*/ 10 h 71"/>
                <a:gd name="T48" fmla="*/ 112 w 203"/>
                <a:gd name="T49" fmla="*/ 10 h 71"/>
                <a:gd name="T50" fmla="*/ 89 w 203"/>
                <a:gd name="T51" fmla="*/ 10 h 71"/>
                <a:gd name="T52" fmla="*/ 82 w 203"/>
                <a:gd name="T53" fmla="*/ 6 h 71"/>
                <a:gd name="T54" fmla="*/ 53 w 203"/>
                <a:gd name="T55" fmla="*/ 1 h 71"/>
                <a:gd name="T56" fmla="*/ 29 w 203"/>
                <a:gd name="T57" fmla="*/ 4 h 71"/>
                <a:gd name="T58" fmla="*/ 18 w 203"/>
                <a:gd name="T59" fmla="*/ 6 h 71"/>
                <a:gd name="T60" fmla="*/ 4 w 203"/>
                <a:gd name="T61" fmla="*/ 9 h 71"/>
                <a:gd name="T62" fmla="*/ 117 w 203"/>
                <a:gd name="T63" fmla="*/ 27 h 71"/>
                <a:gd name="T64" fmla="*/ 120 w 203"/>
                <a:gd name="T65" fmla="*/ 16 h 71"/>
                <a:gd name="T66" fmla="*/ 136 w 203"/>
                <a:gd name="T67" fmla="*/ 11 h 71"/>
                <a:gd name="T68" fmla="*/ 153 w 203"/>
                <a:gd name="T69" fmla="*/ 9 h 71"/>
                <a:gd name="T70" fmla="*/ 172 w 203"/>
                <a:gd name="T71" fmla="*/ 11 h 71"/>
                <a:gd name="T72" fmla="*/ 180 w 203"/>
                <a:gd name="T73" fmla="*/ 13 h 71"/>
                <a:gd name="T74" fmla="*/ 180 w 203"/>
                <a:gd name="T75" fmla="*/ 13 h 71"/>
                <a:gd name="T76" fmla="*/ 181 w 203"/>
                <a:gd name="T77" fmla="*/ 13 h 71"/>
                <a:gd name="T78" fmla="*/ 186 w 203"/>
                <a:gd name="T79" fmla="*/ 20 h 71"/>
                <a:gd name="T80" fmla="*/ 187 w 203"/>
                <a:gd name="T81" fmla="*/ 23 h 71"/>
                <a:gd name="T82" fmla="*/ 179 w 203"/>
                <a:gd name="T83" fmla="*/ 50 h 71"/>
                <a:gd name="T84" fmla="*/ 177 w 203"/>
                <a:gd name="T85" fmla="*/ 56 h 71"/>
                <a:gd name="T86" fmla="*/ 165 w 203"/>
                <a:gd name="T87" fmla="*/ 60 h 71"/>
                <a:gd name="T88" fmla="*/ 131 w 203"/>
                <a:gd name="T89" fmla="*/ 55 h 71"/>
                <a:gd name="T90" fmla="*/ 121 w 203"/>
                <a:gd name="T91" fmla="*/ 39 h 71"/>
                <a:gd name="T92" fmla="*/ 117 w 203"/>
                <a:gd name="T93" fmla="*/ 30 h 71"/>
                <a:gd name="T94" fmla="*/ 16 w 203"/>
                <a:gd name="T95" fmla="*/ 22 h 71"/>
                <a:gd name="T96" fmla="*/ 18 w 203"/>
                <a:gd name="T97" fmla="*/ 18 h 71"/>
                <a:gd name="T98" fmla="*/ 22 w 203"/>
                <a:gd name="T99" fmla="*/ 14 h 71"/>
                <a:gd name="T100" fmla="*/ 23 w 203"/>
                <a:gd name="T101" fmla="*/ 14 h 71"/>
                <a:gd name="T102" fmla="*/ 24 w 203"/>
                <a:gd name="T103" fmla="*/ 14 h 71"/>
                <a:gd name="T104" fmla="*/ 50 w 203"/>
                <a:gd name="T105" fmla="*/ 10 h 71"/>
                <a:gd name="T106" fmla="*/ 53 w 203"/>
                <a:gd name="T107" fmla="*/ 10 h 71"/>
                <a:gd name="T108" fmla="*/ 79 w 203"/>
                <a:gd name="T109" fmla="*/ 14 h 71"/>
                <a:gd name="T110" fmla="*/ 85 w 203"/>
                <a:gd name="T111" fmla="*/ 21 h 71"/>
                <a:gd name="T112" fmla="*/ 86 w 203"/>
                <a:gd name="T113" fmla="*/ 30 h 71"/>
                <a:gd name="T114" fmla="*/ 82 w 203"/>
                <a:gd name="T115" fmla="*/ 39 h 71"/>
                <a:gd name="T116" fmla="*/ 72 w 203"/>
                <a:gd name="T117" fmla="*/ 55 h 71"/>
                <a:gd name="T118" fmla="*/ 38 w 203"/>
                <a:gd name="T119" fmla="*/ 61 h 71"/>
                <a:gd name="T120" fmla="*/ 26 w 203"/>
                <a:gd name="T121" fmla="*/ 57 h 71"/>
                <a:gd name="T122" fmla="*/ 24 w 203"/>
                <a:gd name="T123" fmla="*/ 51 h 71"/>
                <a:gd name="T124" fmla="*/ 16 w 203"/>
                <a:gd name="T125" fmla="*/ 2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 h="71">
                  <a:moveTo>
                    <a:pt x="1" y="14"/>
                  </a:moveTo>
                  <a:cubicBezTo>
                    <a:pt x="2" y="20"/>
                    <a:pt x="2" y="20"/>
                    <a:pt x="2" y="20"/>
                  </a:cubicBezTo>
                  <a:cubicBezTo>
                    <a:pt x="2" y="22"/>
                    <a:pt x="5" y="24"/>
                    <a:pt x="7" y="24"/>
                  </a:cubicBezTo>
                  <a:cubicBezTo>
                    <a:pt x="7" y="24"/>
                    <a:pt x="8" y="24"/>
                    <a:pt x="8" y="25"/>
                  </a:cubicBezTo>
                  <a:cubicBezTo>
                    <a:pt x="8" y="26"/>
                    <a:pt x="8" y="27"/>
                    <a:pt x="8" y="29"/>
                  </a:cubicBezTo>
                  <a:cubicBezTo>
                    <a:pt x="9" y="31"/>
                    <a:pt x="10" y="35"/>
                    <a:pt x="11" y="38"/>
                  </a:cubicBezTo>
                  <a:cubicBezTo>
                    <a:pt x="13" y="45"/>
                    <a:pt x="15" y="53"/>
                    <a:pt x="17" y="58"/>
                  </a:cubicBezTo>
                  <a:cubicBezTo>
                    <a:pt x="17" y="59"/>
                    <a:pt x="18" y="60"/>
                    <a:pt x="19" y="61"/>
                  </a:cubicBezTo>
                  <a:cubicBezTo>
                    <a:pt x="20" y="64"/>
                    <a:pt x="22" y="65"/>
                    <a:pt x="24" y="66"/>
                  </a:cubicBezTo>
                  <a:cubicBezTo>
                    <a:pt x="27" y="68"/>
                    <a:pt x="29" y="68"/>
                    <a:pt x="32" y="69"/>
                  </a:cubicBezTo>
                  <a:cubicBezTo>
                    <a:pt x="38" y="71"/>
                    <a:pt x="44" y="71"/>
                    <a:pt x="50" y="71"/>
                  </a:cubicBezTo>
                  <a:cubicBezTo>
                    <a:pt x="62" y="71"/>
                    <a:pt x="72" y="68"/>
                    <a:pt x="78" y="62"/>
                  </a:cubicBezTo>
                  <a:cubicBezTo>
                    <a:pt x="79" y="60"/>
                    <a:pt x="81" y="59"/>
                    <a:pt x="82" y="57"/>
                  </a:cubicBezTo>
                  <a:cubicBezTo>
                    <a:pt x="83" y="55"/>
                    <a:pt x="84" y="53"/>
                    <a:pt x="85" y="51"/>
                  </a:cubicBezTo>
                  <a:cubicBezTo>
                    <a:pt x="88" y="47"/>
                    <a:pt x="90" y="43"/>
                    <a:pt x="92" y="39"/>
                  </a:cubicBezTo>
                  <a:cubicBezTo>
                    <a:pt x="93" y="37"/>
                    <a:pt x="94" y="35"/>
                    <a:pt x="94" y="33"/>
                  </a:cubicBezTo>
                  <a:cubicBezTo>
                    <a:pt x="95" y="31"/>
                    <a:pt x="95" y="29"/>
                    <a:pt x="95" y="27"/>
                  </a:cubicBezTo>
                  <a:cubicBezTo>
                    <a:pt x="95" y="26"/>
                    <a:pt x="95" y="26"/>
                    <a:pt x="95" y="26"/>
                  </a:cubicBezTo>
                  <a:cubicBezTo>
                    <a:pt x="97" y="24"/>
                    <a:pt x="99" y="23"/>
                    <a:pt x="101" y="23"/>
                  </a:cubicBezTo>
                  <a:cubicBezTo>
                    <a:pt x="104" y="23"/>
                    <a:pt x="106" y="24"/>
                    <a:pt x="108" y="26"/>
                  </a:cubicBezTo>
                  <a:cubicBezTo>
                    <a:pt x="108" y="26"/>
                    <a:pt x="108" y="26"/>
                    <a:pt x="108" y="26"/>
                  </a:cubicBezTo>
                  <a:cubicBezTo>
                    <a:pt x="108" y="27"/>
                    <a:pt x="108" y="27"/>
                    <a:pt x="108" y="27"/>
                  </a:cubicBezTo>
                  <a:cubicBezTo>
                    <a:pt x="108" y="29"/>
                    <a:pt x="108" y="31"/>
                    <a:pt x="109" y="33"/>
                  </a:cubicBezTo>
                  <a:cubicBezTo>
                    <a:pt x="109" y="34"/>
                    <a:pt x="110" y="37"/>
                    <a:pt x="111" y="39"/>
                  </a:cubicBezTo>
                  <a:cubicBezTo>
                    <a:pt x="113" y="43"/>
                    <a:pt x="115" y="47"/>
                    <a:pt x="118" y="51"/>
                  </a:cubicBezTo>
                  <a:cubicBezTo>
                    <a:pt x="119" y="53"/>
                    <a:pt x="120" y="55"/>
                    <a:pt x="122" y="57"/>
                  </a:cubicBezTo>
                  <a:cubicBezTo>
                    <a:pt x="123" y="58"/>
                    <a:pt x="124" y="60"/>
                    <a:pt x="125" y="61"/>
                  </a:cubicBezTo>
                  <a:cubicBezTo>
                    <a:pt x="131" y="67"/>
                    <a:pt x="141" y="71"/>
                    <a:pt x="153" y="70"/>
                  </a:cubicBezTo>
                  <a:cubicBezTo>
                    <a:pt x="159" y="70"/>
                    <a:pt x="165" y="70"/>
                    <a:pt x="171" y="68"/>
                  </a:cubicBezTo>
                  <a:cubicBezTo>
                    <a:pt x="174" y="67"/>
                    <a:pt x="177" y="67"/>
                    <a:pt x="179" y="65"/>
                  </a:cubicBezTo>
                  <a:cubicBezTo>
                    <a:pt x="181" y="64"/>
                    <a:pt x="183" y="63"/>
                    <a:pt x="185" y="60"/>
                  </a:cubicBezTo>
                  <a:cubicBezTo>
                    <a:pt x="186" y="59"/>
                    <a:pt x="186" y="58"/>
                    <a:pt x="187" y="57"/>
                  </a:cubicBezTo>
                  <a:cubicBezTo>
                    <a:pt x="188" y="52"/>
                    <a:pt x="191" y="44"/>
                    <a:pt x="192" y="37"/>
                  </a:cubicBezTo>
                  <a:cubicBezTo>
                    <a:pt x="193" y="34"/>
                    <a:pt x="194" y="30"/>
                    <a:pt x="195" y="27"/>
                  </a:cubicBezTo>
                  <a:cubicBezTo>
                    <a:pt x="195" y="26"/>
                    <a:pt x="195" y="25"/>
                    <a:pt x="195" y="24"/>
                  </a:cubicBezTo>
                  <a:cubicBezTo>
                    <a:pt x="195" y="23"/>
                    <a:pt x="195" y="23"/>
                    <a:pt x="196" y="22"/>
                  </a:cubicBezTo>
                  <a:cubicBezTo>
                    <a:pt x="198" y="23"/>
                    <a:pt x="201" y="21"/>
                    <a:pt x="201" y="18"/>
                  </a:cubicBezTo>
                  <a:cubicBezTo>
                    <a:pt x="202" y="13"/>
                    <a:pt x="202" y="13"/>
                    <a:pt x="202" y="13"/>
                  </a:cubicBezTo>
                  <a:cubicBezTo>
                    <a:pt x="203" y="10"/>
                    <a:pt x="201" y="8"/>
                    <a:pt x="198" y="8"/>
                  </a:cubicBezTo>
                  <a:cubicBezTo>
                    <a:pt x="187" y="5"/>
                    <a:pt x="187" y="5"/>
                    <a:pt x="187" y="5"/>
                  </a:cubicBezTo>
                  <a:cubicBezTo>
                    <a:pt x="186" y="5"/>
                    <a:pt x="186" y="5"/>
                    <a:pt x="185" y="5"/>
                  </a:cubicBezTo>
                  <a:cubicBezTo>
                    <a:pt x="184" y="5"/>
                    <a:pt x="184" y="5"/>
                    <a:pt x="184" y="5"/>
                  </a:cubicBezTo>
                  <a:cubicBezTo>
                    <a:pt x="184" y="5"/>
                    <a:pt x="180" y="4"/>
                    <a:pt x="174" y="3"/>
                  </a:cubicBezTo>
                  <a:cubicBezTo>
                    <a:pt x="168" y="1"/>
                    <a:pt x="160" y="0"/>
                    <a:pt x="153" y="0"/>
                  </a:cubicBezTo>
                  <a:cubicBezTo>
                    <a:pt x="152" y="0"/>
                    <a:pt x="151" y="0"/>
                    <a:pt x="149" y="0"/>
                  </a:cubicBezTo>
                  <a:cubicBezTo>
                    <a:pt x="143" y="1"/>
                    <a:pt x="136" y="2"/>
                    <a:pt x="129" y="3"/>
                  </a:cubicBezTo>
                  <a:cubicBezTo>
                    <a:pt x="126" y="4"/>
                    <a:pt x="123" y="5"/>
                    <a:pt x="121" y="6"/>
                  </a:cubicBezTo>
                  <a:cubicBezTo>
                    <a:pt x="118" y="7"/>
                    <a:pt x="116" y="8"/>
                    <a:pt x="114" y="10"/>
                  </a:cubicBezTo>
                  <a:cubicBezTo>
                    <a:pt x="114" y="10"/>
                    <a:pt x="114" y="10"/>
                    <a:pt x="114" y="10"/>
                  </a:cubicBezTo>
                  <a:cubicBezTo>
                    <a:pt x="113" y="10"/>
                    <a:pt x="113" y="10"/>
                    <a:pt x="112" y="10"/>
                  </a:cubicBezTo>
                  <a:cubicBezTo>
                    <a:pt x="90" y="10"/>
                    <a:pt x="90" y="10"/>
                    <a:pt x="90" y="10"/>
                  </a:cubicBezTo>
                  <a:cubicBezTo>
                    <a:pt x="90" y="10"/>
                    <a:pt x="89" y="10"/>
                    <a:pt x="89" y="10"/>
                  </a:cubicBezTo>
                  <a:cubicBezTo>
                    <a:pt x="89" y="10"/>
                    <a:pt x="89" y="10"/>
                    <a:pt x="89" y="10"/>
                  </a:cubicBezTo>
                  <a:cubicBezTo>
                    <a:pt x="87" y="8"/>
                    <a:pt x="85" y="7"/>
                    <a:pt x="82" y="6"/>
                  </a:cubicBezTo>
                  <a:cubicBezTo>
                    <a:pt x="79" y="5"/>
                    <a:pt x="76" y="4"/>
                    <a:pt x="73" y="4"/>
                  </a:cubicBezTo>
                  <a:cubicBezTo>
                    <a:pt x="67" y="2"/>
                    <a:pt x="60" y="2"/>
                    <a:pt x="53" y="1"/>
                  </a:cubicBezTo>
                  <a:cubicBezTo>
                    <a:pt x="52" y="1"/>
                    <a:pt x="51" y="1"/>
                    <a:pt x="50" y="1"/>
                  </a:cubicBezTo>
                  <a:cubicBezTo>
                    <a:pt x="43" y="1"/>
                    <a:pt x="35" y="2"/>
                    <a:pt x="29" y="4"/>
                  </a:cubicBezTo>
                  <a:cubicBezTo>
                    <a:pt x="23" y="5"/>
                    <a:pt x="19" y="6"/>
                    <a:pt x="19" y="6"/>
                  </a:cubicBezTo>
                  <a:cubicBezTo>
                    <a:pt x="18" y="6"/>
                    <a:pt x="18" y="6"/>
                    <a:pt x="18" y="6"/>
                  </a:cubicBezTo>
                  <a:cubicBezTo>
                    <a:pt x="17" y="6"/>
                    <a:pt x="17" y="6"/>
                    <a:pt x="16" y="7"/>
                  </a:cubicBezTo>
                  <a:cubicBezTo>
                    <a:pt x="4" y="9"/>
                    <a:pt x="4" y="9"/>
                    <a:pt x="4" y="9"/>
                  </a:cubicBezTo>
                  <a:cubicBezTo>
                    <a:pt x="2" y="9"/>
                    <a:pt x="0" y="12"/>
                    <a:pt x="1" y="14"/>
                  </a:cubicBezTo>
                  <a:close/>
                  <a:moveTo>
                    <a:pt x="117" y="27"/>
                  </a:moveTo>
                  <a:cubicBezTo>
                    <a:pt x="117" y="25"/>
                    <a:pt x="117" y="22"/>
                    <a:pt x="118" y="20"/>
                  </a:cubicBezTo>
                  <a:cubicBezTo>
                    <a:pt x="118" y="19"/>
                    <a:pt x="119" y="17"/>
                    <a:pt x="120" y="16"/>
                  </a:cubicBezTo>
                  <a:cubicBezTo>
                    <a:pt x="121" y="15"/>
                    <a:pt x="122" y="15"/>
                    <a:pt x="124" y="14"/>
                  </a:cubicBezTo>
                  <a:cubicBezTo>
                    <a:pt x="127" y="13"/>
                    <a:pt x="131" y="12"/>
                    <a:pt x="136" y="11"/>
                  </a:cubicBezTo>
                  <a:cubicBezTo>
                    <a:pt x="141" y="10"/>
                    <a:pt x="146" y="10"/>
                    <a:pt x="150" y="9"/>
                  </a:cubicBezTo>
                  <a:cubicBezTo>
                    <a:pt x="151" y="9"/>
                    <a:pt x="152" y="9"/>
                    <a:pt x="153" y="9"/>
                  </a:cubicBezTo>
                  <a:cubicBezTo>
                    <a:pt x="153" y="9"/>
                    <a:pt x="153" y="9"/>
                    <a:pt x="153" y="9"/>
                  </a:cubicBezTo>
                  <a:cubicBezTo>
                    <a:pt x="159" y="9"/>
                    <a:pt x="166" y="10"/>
                    <a:pt x="172" y="11"/>
                  </a:cubicBezTo>
                  <a:cubicBezTo>
                    <a:pt x="175" y="12"/>
                    <a:pt x="177" y="12"/>
                    <a:pt x="179" y="13"/>
                  </a:cubicBezTo>
                  <a:cubicBezTo>
                    <a:pt x="180" y="13"/>
                    <a:pt x="180" y="13"/>
                    <a:pt x="180" y="13"/>
                  </a:cubicBezTo>
                  <a:cubicBezTo>
                    <a:pt x="180" y="13"/>
                    <a:pt x="180" y="13"/>
                    <a:pt x="180" y="13"/>
                  </a:cubicBezTo>
                  <a:cubicBezTo>
                    <a:pt x="180" y="13"/>
                    <a:pt x="180" y="13"/>
                    <a:pt x="180" y="13"/>
                  </a:cubicBezTo>
                  <a:cubicBezTo>
                    <a:pt x="181" y="13"/>
                    <a:pt x="181" y="13"/>
                    <a:pt x="181" y="13"/>
                  </a:cubicBezTo>
                  <a:cubicBezTo>
                    <a:pt x="181" y="13"/>
                    <a:pt x="181" y="13"/>
                    <a:pt x="181" y="13"/>
                  </a:cubicBezTo>
                  <a:cubicBezTo>
                    <a:pt x="182" y="14"/>
                    <a:pt x="183" y="16"/>
                    <a:pt x="185" y="17"/>
                  </a:cubicBezTo>
                  <a:cubicBezTo>
                    <a:pt x="185" y="18"/>
                    <a:pt x="186" y="19"/>
                    <a:pt x="186" y="20"/>
                  </a:cubicBezTo>
                  <a:cubicBezTo>
                    <a:pt x="187" y="20"/>
                    <a:pt x="187" y="21"/>
                    <a:pt x="187" y="21"/>
                  </a:cubicBezTo>
                  <a:cubicBezTo>
                    <a:pt x="187" y="21"/>
                    <a:pt x="187" y="22"/>
                    <a:pt x="187" y="23"/>
                  </a:cubicBezTo>
                  <a:cubicBezTo>
                    <a:pt x="186" y="27"/>
                    <a:pt x="184" y="34"/>
                    <a:pt x="182" y="41"/>
                  </a:cubicBezTo>
                  <a:cubicBezTo>
                    <a:pt x="181" y="44"/>
                    <a:pt x="180" y="48"/>
                    <a:pt x="179" y="50"/>
                  </a:cubicBezTo>
                  <a:cubicBezTo>
                    <a:pt x="179" y="52"/>
                    <a:pt x="179" y="53"/>
                    <a:pt x="178" y="54"/>
                  </a:cubicBezTo>
                  <a:cubicBezTo>
                    <a:pt x="178" y="55"/>
                    <a:pt x="177" y="55"/>
                    <a:pt x="177" y="56"/>
                  </a:cubicBezTo>
                  <a:cubicBezTo>
                    <a:pt x="177" y="56"/>
                    <a:pt x="176" y="57"/>
                    <a:pt x="175" y="57"/>
                  </a:cubicBezTo>
                  <a:cubicBezTo>
                    <a:pt x="173" y="59"/>
                    <a:pt x="169" y="60"/>
                    <a:pt x="165" y="60"/>
                  </a:cubicBezTo>
                  <a:cubicBezTo>
                    <a:pt x="161" y="61"/>
                    <a:pt x="157" y="62"/>
                    <a:pt x="153" y="62"/>
                  </a:cubicBezTo>
                  <a:cubicBezTo>
                    <a:pt x="143" y="62"/>
                    <a:pt x="135" y="59"/>
                    <a:pt x="131" y="55"/>
                  </a:cubicBezTo>
                  <a:cubicBezTo>
                    <a:pt x="131" y="54"/>
                    <a:pt x="129" y="52"/>
                    <a:pt x="128" y="50"/>
                  </a:cubicBezTo>
                  <a:cubicBezTo>
                    <a:pt x="126" y="47"/>
                    <a:pt x="123" y="43"/>
                    <a:pt x="121" y="39"/>
                  </a:cubicBezTo>
                  <a:cubicBezTo>
                    <a:pt x="120" y="37"/>
                    <a:pt x="119" y="35"/>
                    <a:pt x="119" y="34"/>
                  </a:cubicBezTo>
                  <a:cubicBezTo>
                    <a:pt x="118" y="32"/>
                    <a:pt x="117" y="31"/>
                    <a:pt x="117" y="30"/>
                  </a:cubicBezTo>
                  <a:cubicBezTo>
                    <a:pt x="117" y="29"/>
                    <a:pt x="117" y="28"/>
                    <a:pt x="117" y="27"/>
                  </a:cubicBezTo>
                  <a:close/>
                  <a:moveTo>
                    <a:pt x="16" y="22"/>
                  </a:moveTo>
                  <a:cubicBezTo>
                    <a:pt x="16" y="22"/>
                    <a:pt x="16" y="21"/>
                    <a:pt x="17" y="21"/>
                  </a:cubicBezTo>
                  <a:cubicBezTo>
                    <a:pt x="17" y="20"/>
                    <a:pt x="17" y="19"/>
                    <a:pt x="18" y="18"/>
                  </a:cubicBezTo>
                  <a:cubicBezTo>
                    <a:pt x="19" y="17"/>
                    <a:pt x="21" y="15"/>
                    <a:pt x="22" y="14"/>
                  </a:cubicBezTo>
                  <a:cubicBezTo>
                    <a:pt x="22" y="14"/>
                    <a:pt x="22" y="14"/>
                    <a:pt x="22" y="14"/>
                  </a:cubicBezTo>
                  <a:cubicBezTo>
                    <a:pt x="22" y="14"/>
                    <a:pt x="22" y="14"/>
                    <a:pt x="22" y="14"/>
                  </a:cubicBezTo>
                  <a:cubicBezTo>
                    <a:pt x="23" y="14"/>
                    <a:pt x="23" y="14"/>
                    <a:pt x="23" y="14"/>
                  </a:cubicBezTo>
                  <a:cubicBezTo>
                    <a:pt x="23" y="14"/>
                    <a:pt x="23" y="14"/>
                    <a:pt x="23" y="14"/>
                  </a:cubicBezTo>
                  <a:cubicBezTo>
                    <a:pt x="23" y="14"/>
                    <a:pt x="23" y="14"/>
                    <a:pt x="24" y="14"/>
                  </a:cubicBezTo>
                  <a:cubicBezTo>
                    <a:pt x="26" y="13"/>
                    <a:pt x="28" y="13"/>
                    <a:pt x="31" y="12"/>
                  </a:cubicBezTo>
                  <a:cubicBezTo>
                    <a:pt x="37" y="11"/>
                    <a:pt x="44" y="10"/>
                    <a:pt x="50" y="10"/>
                  </a:cubicBezTo>
                  <a:cubicBezTo>
                    <a:pt x="50" y="10"/>
                    <a:pt x="50" y="10"/>
                    <a:pt x="50" y="10"/>
                  </a:cubicBezTo>
                  <a:cubicBezTo>
                    <a:pt x="51" y="10"/>
                    <a:pt x="52" y="10"/>
                    <a:pt x="53" y="10"/>
                  </a:cubicBezTo>
                  <a:cubicBezTo>
                    <a:pt x="57" y="10"/>
                    <a:pt x="62" y="11"/>
                    <a:pt x="67" y="12"/>
                  </a:cubicBezTo>
                  <a:cubicBezTo>
                    <a:pt x="72" y="12"/>
                    <a:pt x="76" y="13"/>
                    <a:pt x="79" y="14"/>
                  </a:cubicBezTo>
                  <a:cubicBezTo>
                    <a:pt x="81" y="15"/>
                    <a:pt x="82" y="16"/>
                    <a:pt x="83" y="16"/>
                  </a:cubicBezTo>
                  <a:cubicBezTo>
                    <a:pt x="84" y="17"/>
                    <a:pt x="85" y="19"/>
                    <a:pt x="85" y="21"/>
                  </a:cubicBezTo>
                  <a:cubicBezTo>
                    <a:pt x="86" y="23"/>
                    <a:pt x="86" y="25"/>
                    <a:pt x="86" y="27"/>
                  </a:cubicBezTo>
                  <a:cubicBezTo>
                    <a:pt x="86" y="28"/>
                    <a:pt x="86" y="30"/>
                    <a:pt x="86" y="30"/>
                  </a:cubicBezTo>
                  <a:cubicBezTo>
                    <a:pt x="86" y="31"/>
                    <a:pt x="85" y="32"/>
                    <a:pt x="84" y="34"/>
                  </a:cubicBezTo>
                  <a:cubicBezTo>
                    <a:pt x="84" y="35"/>
                    <a:pt x="83" y="37"/>
                    <a:pt x="82" y="39"/>
                  </a:cubicBezTo>
                  <a:cubicBezTo>
                    <a:pt x="80" y="43"/>
                    <a:pt x="78" y="47"/>
                    <a:pt x="75" y="50"/>
                  </a:cubicBezTo>
                  <a:cubicBezTo>
                    <a:pt x="74" y="53"/>
                    <a:pt x="73" y="55"/>
                    <a:pt x="72" y="55"/>
                  </a:cubicBezTo>
                  <a:cubicBezTo>
                    <a:pt x="68" y="59"/>
                    <a:pt x="61" y="62"/>
                    <a:pt x="50" y="62"/>
                  </a:cubicBezTo>
                  <a:cubicBezTo>
                    <a:pt x="46" y="62"/>
                    <a:pt x="42" y="62"/>
                    <a:pt x="38" y="61"/>
                  </a:cubicBezTo>
                  <a:cubicBezTo>
                    <a:pt x="34" y="61"/>
                    <a:pt x="31" y="60"/>
                    <a:pt x="29" y="58"/>
                  </a:cubicBezTo>
                  <a:cubicBezTo>
                    <a:pt x="27" y="58"/>
                    <a:pt x="26" y="57"/>
                    <a:pt x="26" y="57"/>
                  </a:cubicBezTo>
                  <a:cubicBezTo>
                    <a:pt x="26" y="56"/>
                    <a:pt x="26" y="56"/>
                    <a:pt x="25" y="55"/>
                  </a:cubicBezTo>
                  <a:cubicBezTo>
                    <a:pt x="25" y="54"/>
                    <a:pt x="24" y="53"/>
                    <a:pt x="24" y="51"/>
                  </a:cubicBezTo>
                  <a:cubicBezTo>
                    <a:pt x="23" y="49"/>
                    <a:pt x="22" y="45"/>
                    <a:pt x="21" y="42"/>
                  </a:cubicBezTo>
                  <a:cubicBezTo>
                    <a:pt x="19" y="35"/>
                    <a:pt x="17" y="28"/>
                    <a:pt x="16" y="24"/>
                  </a:cubicBezTo>
                  <a:cubicBezTo>
                    <a:pt x="16" y="23"/>
                    <a:pt x="16" y="22"/>
                    <a:pt x="16" y="22"/>
                  </a:cubicBezTo>
                  <a:close/>
                </a:path>
              </a:pathLst>
            </a:custGeom>
            <a:solidFill>
              <a:srgbClr val="CCE8F6"/>
            </a:solidFill>
            <a:ln w="12700">
              <a:solidFill>
                <a:srgbClr val="000000"/>
              </a:solidFill>
              <a:round/>
              <a:headEnd/>
              <a:tailEnd/>
            </a:ln>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3" name="Oval 1143"/>
            <p:cNvSpPr>
              <a:spLocks noChangeArrowheads="1"/>
            </p:cNvSpPr>
            <p:nvPr/>
          </p:nvSpPr>
          <p:spPr bwMode="auto">
            <a:xfrm>
              <a:off x="8337084" y="2906559"/>
              <a:ext cx="43021" cy="2316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4" name="Freeform 1144"/>
            <p:cNvSpPr>
              <a:spLocks/>
            </p:cNvSpPr>
            <p:nvPr/>
          </p:nvSpPr>
          <p:spPr bwMode="auto">
            <a:xfrm>
              <a:off x="8320537" y="2886703"/>
              <a:ext cx="76115" cy="59569"/>
            </a:xfrm>
            <a:custGeom>
              <a:avLst/>
              <a:gdLst>
                <a:gd name="T0" fmla="*/ 0 w 17"/>
                <a:gd name="T1" fmla="*/ 7 h 13"/>
                <a:gd name="T2" fmla="*/ 4 w 17"/>
                <a:gd name="T3" fmla="*/ 13 h 13"/>
                <a:gd name="T4" fmla="*/ 8 w 17"/>
                <a:gd name="T5" fmla="*/ 13 h 13"/>
                <a:gd name="T6" fmla="*/ 8 w 17"/>
                <a:gd name="T7" fmla="*/ 13 h 13"/>
                <a:gd name="T8" fmla="*/ 16 w 17"/>
                <a:gd name="T9" fmla="*/ 10 h 13"/>
                <a:gd name="T10" fmla="*/ 17 w 17"/>
                <a:gd name="T11" fmla="*/ 7 h 13"/>
                <a:gd name="T12" fmla="*/ 17 w 17"/>
                <a:gd name="T13" fmla="*/ 7 h 13"/>
                <a:gd name="T14" fmla="*/ 13 w 17"/>
                <a:gd name="T15" fmla="*/ 7 h 13"/>
                <a:gd name="T16" fmla="*/ 17 w 17"/>
                <a:gd name="T17" fmla="*/ 7 h 13"/>
                <a:gd name="T18" fmla="*/ 16 w 17"/>
                <a:gd name="T19" fmla="*/ 3 h 13"/>
                <a:gd name="T20" fmla="*/ 8 w 17"/>
                <a:gd name="T21" fmla="*/ 0 h 13"/>
                <a:gd name="T22" fmla="*/ 8 w 17"/>
                <a:gd name="T23" fmla="*/ 4 h 13"/>
                <a:gd name="T24" fmla="*/ 3 w 17"/>
                <a:gd name="T25" fmla="*/ 1 h 13"/>
                <a:gd name="T26" fmla="*/ 0 w 17"/>
                <a:gd name="T27" fmla="*/ 7 h 13"/>
                <a:gd name="T28" fmla="*/ 0 w 17"/>
                <a:gd name="T29" fmla="*/ 7 h 13"/>
                <a:gd name="T30" fmla="*/ 8 w 17"/>
                <a:gd name="T31" fmla="*/ 7 h 13"/>
                <a:gd name="T32" fmla="*/ 7 w 17"/>
                <a:gd name="T33" fmla="*/ 8 h 13"/>
                <a:gd name="T34" fmla="*/ 5 w 17"/>
                <a:gd name="T35" fmla="*/ 7 h 13"/>
                <a:gd name="T36" fmla="*/ 6 w 17"/>
                <a:gd name="T37" fmla="*/ 7 h 13"/>
                <a:gd name="T38" fmla="*/ 7 w 17"/>
                <a:gd name="T39" fmla="*/ 8 h 13"/>
                <a:gd name="T40" fmla="*/ 7 w 17"/>
                <a:gd name="T41" fmla="*/ 9 h 13"/>
                <a:gd name="T42" fmla="*/ 7 w 17"/>
                <a:gd name="T43" fmla="*/ 9 h 13"/>
                <a:gd name="T44" fmla="*/ 7 w 17"/>
                <a:gd name="T45" fmla="*/ 8 h 13"/>
                <a:gd name="T46" fmla="*/ 8 w 17"/>
                <a:gd name="T47" fmla="*/ 8 h 13"/>
                <a:gd name="T48" fmla="*/ 8 w 17"/>
                <a:gd name="T49" fmla="*/ 8 h 13"/>
                <a:gd name="T50" fmla="*/ 8 w 17"/>
                <a:gd name="T51" fmla="*/ 8 h 13"/>
                <a:gd name="T52" fmla="*/ 8 w 17"/>
                <a:gd name="T53" fmla="*/ 5 h 13"/>
                <a:gd name="T54" fmla="*/ 8 w 17"/>
                <a:gd name="T55" fmla="*/ 8 h 13"/>
                <a:gd name="T56" fmla="*/ 10 w 17"/>
                <a:gd name="T57" fmla="*/ 7 h 13"/>
                <a:gd name="T58" fmla="*/ 9 w 17"/>
                <a:gd name="T59" fmla="*/ 9 h 13"/>
                <a:gd name="T60" fmla="*/ 9 w 17"/>
                <a:gd name="T61" fmla="*/ 8 h 13"/>
                <a:gd name="T62" fmla="*/ 9 w 17"/>
                <a:gd name="T63" fmla="*/ 7 h 13"/>
                <a:gd name="T64" fmla="*/ 11 w 17"/>
                <a:gd name="T65" fmla="*/ 7 h 13"/>
                <a:gd name="T66" fmla="*/ 13 w 17"/>
                <a:gd name="T67" fmla="*/ 7 h 13"/>
                <a:gd name="T68" fmla="*/ 9 w 17"/>
                <a:gd name="T69" fmla="*/ 7 h 13"/>
                <a:gd name="T70" fmla="*/ 12 w 17"/>
                <a:gd name="T71" fmla="*/ 7 h 13"/>
                <a:gd name="T72" fmla="*/ 9 w 17"/>
                <a:gd name="T73" fmla="*/ 7 h 13"/>
                <a:gd name="T74" fmla="*/ 9 w 17"/>
                <a:gd name="T75" fmla="*/ 7 h 13"/>
                <a:gd name="T76" fmla="*/ 9 w 17"/>
                <a:gd name="T77" fmla="*/ 5 h 13"/>
                <a:gd name="T78" fmla="*/ 11 w 17"/>
                <a:gd name="T79" fmla="*/ 7 h 13"/>
                <a:gd name="T80" fmla="*/ 10 w 17"/>
                <a:gd name="T81" fmla="*/ 6 h 13"/>
                <a:gd name="T82" fmla="*/ 9 w 17"/>
                <a:gd name="T83" fmla="*/ 5 h 13"/>
                <a:gd name="T84" fmla="*/ 9 w 17"/>
                <a:gd name="T85" fmla="*/ 5 h 13"/>
                <a:gd name="T86" fmla="*/ 9 w 17"/>
                <a:gd name="T87" fmla="*/ 5 h 13"/>
                <a:gd name="T88" fmla="*/ 9 w 17"/>
                <a:gd name="T89" fmla="*/ 5 h 13"/>
                <a:gd name="T90" fmla="*/ 8 w 17"/>
                <a:gd name="T91" fmla="*/ 5 h 13"/>
                <a:gd name="T92" fmla="*/ 8 w 17"/>
                <a:gd name="T93" fmla="*/ 5 h 13"/>
                <a:gd name="T94" fmla="*/ 7 w 17"/>
                <a:gd name="T95" fmla="*/ 5 h 13"/>
                <a:gd name="T96" fmla="*/ 7 w 17"/>
                <a:gd name="T97" fmla="*/ 5 h 13"/>
                <a:gd name="T98" fmla="*/ 7 w 17"/>
                <a:gd name="T99" fmla="*/ 6 h 13"/>
                <a:gd name="T100" fmla="*/ 5 w 17"/>
                <a:gd name="T101" fmla="*/ 7 h 13"/>
                <a:gd name="T102" fmla="*/ 7 w 17"/>
                <a:gd name="T103" fmla="*/ 5 h 13"/>
                <a:gd name="T104" fmla="*/ 8 w 17"/>
                <a:gd name="T105" fmla="*/ 7 h 13"/>
                <a:gd name="T106" fmla="*/ 4 w 17"/>
                <a:gd name="T10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 h="13">
                  <a:moveTo>
                    <a:pt x="4" y="7"/>
                  </a:moveTo>
                  <a:cubicBezTo>
                    <a:pt x="0" y="7"/>
                    <a:pt x="0" y="7"/>
                    <a:pt x="0" y="7"/>
                  </a:cubicBezTo>
                  <a:cubicBezTo>
                    <a:pt x="0" y="8"/>
                    <a:pt x="0" y="9"/>
                    <a:pt x="1" y="10"/>
                  </a:cubicBezTo>
                  <a:cubicBezTo>
                    <a:pt x="2" y="11"/>
                    <a:pt x="3" y="12"/>
                    <a:pt x="4" y="13"/>
                  </a:cubicBezTo>
                  <a:cubicBezTo>
                    <a:pt x="6" y="13"/>
                    <a:pt x="7" y="13"/>
                    <a:pt x="8" y="13"/>
                  </a:cubicBezTo>
                  <a:cubicBezTo>
                    <a:pt x="8" y="13"/>
                    <a:pt x="8" y="13"/>
                    <a:pt x="8" y="13"/>
                  </a:cubicBezTo>
                  <a:cubicBezTo>
                    <a:pt x="8" y="13"/>
                    <a:pt x="8" y="13"/>
                    <a:pt x="8" y="13"/>
                  </a:cubicBezTo>
                  <a:cubicBezTo>
                    <a:pt x="8" y="13"/>
                    <a:pt x="8" y="13"/>
                    <a:pt x="8" y="13"/>
                  </a:cubicBezTo>
                  <a:cubicBezTo>
                    <a:pt x="10" y="13"/>
                    <a:pt x="12" y="13"/>
                    <a:pt x="13" y="12"/>
                  </a:cubicBezTo>
                  <a:cubicBezTo>
                    <a:pt x="14" y="12"/>
                    <a:pt x="15" y="11"/>
                    <a:pt x="16" y="10"/>
                  </a:cubicBezTo>
                  <a:cubicBezTo>
                    <a:pt x="16" y="9"/>
                    <a:pt x="17" y="8"/>
                    <a:pt x="17" y="7"/>
                  </a:cubicBezTo>
                  <a:cubicBezTo>
                    <a:pt x="17" y="7"/>
                    <a:pt x="17" y="7"/>
                    <a:pt x="17" y="7"/>
                  </a:cubicBezTo>
                  <a:cubicBezTo>
                    <a:pt x="13" y="7"/>
                    <a:pt x="13" y="7"/>
                    <a:pt x="13" y="7"/>
                  </a:cubicBezTo>
                  <a:cubicBezTo>
                    <a:pt x="17" y="7"/>
                    <a:pt x="17" y="7"/>
                    <a:pt x="17" y="7"/>
                  </a:cubicBezTo>
                  <a:cubicBezTo>
                    <a:pt x="17" y="7"/>
                    <a:pt x="17" y="7"/>
                    <a:pt x="17" y="7"/>
                  </a:cubicBezTo>
                  <a:cubicBezTo>
                    <a:pt x="13" y="7"/>
                    <a:pt x="13" y="7"/>
                    <a:pt x="13" y="7"/>
                  </a:cubicBezTo>
                  <a:cubicBezTo>
                    <a:pt x="17" y="7"/>
                    <a:pt x="17" y="7"/>
                    <a:pt x="17" y="7"/>
                  </a:cubicBezTo>
                  <a:cubicBezTo>
                    <a:pt x="17" y="7"/>
                    <a:pt x="17" y="7"/>
                    <a:pt x="17" y="7"/>
                  </a:cubicBezTo>
                  <a:cubicBezTo>
                    <a:pt x="17" y="7"/>
                    <a:pt x="17" y="7"/>
                    <a:pt x="17" y="7"/>
                  </a:cubicBezTo>
                  <a:cubicBezTo>
                    <a:pt x="17" y="5"/>
                    <a:pt x="16" y="4"/>
                    <a:pt x="16" y="3"/>
                  </a:cubicBezTo>
                  <a:cubicBezTo>
                    <a:pt x="15" y="2"/>
                    <a:pt x="13" y="1"/>
                    <a:pt x="12" y="1"/>
                  </a:cubicBezTo>
                  <a:cubicBezTo>
                    <a:pt x="11" y="0"/>
                    <a:pt x="10" y="0"/>
                    <a:pt x="8" y="0"/>
                  </a:cubicBezTo>
                  <a:cubicBezTo>
                    <a:pt x="8" y="0"/>
                    <a:pt x="8" y="0"/>
                    <a:pt x="8" y="0"/>
                  </a:cubicBezTo>
                  <a:cubicBezTo>
                    <a:pt x="8" y="4"/>
                    <a:pt x="8" y="4"/>
                    <a:pt x="8" y="4"/>
                  </a:cubicBezTo>
                  <a:cubicBezTo>
                    <a:pt x="8" y="0"/>
                    <a:pt x="8" y="0"/>
                    <a:pt x="8" y="0"/>
                  </a:cubicBezTo>
                  <a:cubicBezTo>
                    <a:pt x="6" y="0"/>
                    <a:pt x="5" y="0"/>
                    <a:pt x="3" y="1"/>
                  </a:cubicBezTo>
                  <a:cubicBezTo>
                    <a:pt x="2" y="2"/>
                    <a:pt x="1" y="2"/>
                    <a:pt x="1" y="3"/>
                  </a:cubicBezTo>
                  <a:cubicBezTo>
                    <a:pt x="0" y="4"/>
                    <a:pt x="0" y="5"/>
                    <a:pt x="0" y="7"/>
                  </a:cubicBezTo>
                  <a:cubicBezTo>
                    <a:pt x="0" y="7"/>
                    <a:pt x="0" y="7"/>
                    <a:pt x="0" y="7"/>
                  </a:cubicBezTo>
                  <a:cubicBezTo>
                    <a:pt x="0" y="7"/>
                    <a:pt x="0" y="7"/>
                    <a:pt x="0" y="7"/>
                  </a:cubicBezTo>
                  <a:cubicBezTo>
                    <a:pt x="4" y="7"/>
                    <a:pt x="4" y="7"/>
                    <a:pt x="4" y="7"/>
                  </a:cubicBezTo>
                  <a:cubicBezTo>
                    <a:pt x="8" y="7"/>
                    <a:pt x="8" y="7"/>
                    <a:pt x="8" y="7"/>
                  </a:cubicBezTo>
                  <a:cubicBezTo>
                    <a:pt x="5" y="7"/>
                    <a:pt x="5" y="7"/>
                    <a:pt x="5" y="7"/>
                  </a:cubicBezTo>
                  <a:cubicBezTo>
                    <a:pt x="7" y="8"/>
                    <a:pt x="7" y="8"/>
                    <a:pt x="7" y="8"/>
                  </a:cubicBezTo>
                  <a:cubicBezTo>
                    <a:pt x="8" y="8"/>
                    <a:pt x="8" y="7"/>
                    <a:pt x="8" y="7"/>
                  </a:cubicBezTo>
                  <a:cubicBezTo>
                    <a:pt x="5" y="7"/>
                    <a:pt x="5" y="7"/>
                    <a:pt x="5" y="7"/>
                  </a:cubicBezTo>
                  <a:cubicBezTo>
                    <a:pt x="7" y="8"/>
                    <a:pt x="7" y="8"/>
                    <a:pt x="7" y="8"/>
                  </a:cubicBezTo>
                  <a:cubicBezTo>
                    <a:pt x="6" y="7"/>
                    <a:pt x="6" y="7"/>
                    <a:pt x="6" y="7"/>
                  </a:cubicBezTo>
                  <a:cubicBezTo>
                    <a:pt x="7" y="9"/>
                    <a:pt x="7" y="9"/>
                    <a:pt x="7" y="9"/>
                  </a:cubicBezTo>
                  <a:cubicBezTo>
                    <a:pt x="7" y="8"/>
                    <a:pt x="7" y="8"/>
                    <a:pt x="7" y="8"/>
                  </a:cubicBezTo>
                  <a:cubicBezTo>
                    <a:pt x="6" y="7"/>
                    <a:pt x="6" y="7"/>
                    <a:pt x="6" y="7"/>
                  </a:cubicBezTo>
                  <a:cubicBezTo>
                    <a:pt x="7" y="9"/>
                    <a:pt x="7" y="9"/>
                    <a:pt x="7" y="9"/>
                  </a:cubicBezTo>
                  <a:cubicBezTo>
                    <a:pt x="7" y="8"/>
                    <a:pt x="7" y="8"/>
                    <a:pt x="7" y="8"/>
                  </a:cubicBezTo>
                  <a:cubicBezTo>
                    <a:pt x="7" y="9"/>
                    <a:pt x="7" y="9"/>
                    <a:pt x="7" y="9"/>
                  </a:cubicBezTo>
                  <a:cubicBezTo>
                    <a:pt x="7" y="9"/>
                    <a:pt x="7" y="9"/>
                    <a:pt x="7" y="9"/>
                  </a:cubicBezTo>
                  <a:cubicBezTo>
                    <a:pt x="7" y="8"/>
                    <a:pt x="7" y="8"/>
                    <a:pt x="7" y="8"/>
                  </a:cubicBezTo>
                  <a:cubicBezTo>
                    <a:pt x="7" y="9"/>
                    <a:pt x="7" y="9"/>
                    <a:pt x="7" y="9"/>
                  </a:cubicBezTo>
                  <a:cubicBezTo>
                    <a:pt x="7" y="9"/>
                    <a:pt x="8" y="8"/>
                    <a:pt x="8" y="8"/>
                  </a:cubicBezTo>
                  <a:cubicBezTo>
                    <a:pt x="8" y="8"/>
                    <a:pt x="8" y="8"/>
                    <a:pt x="8" y="8"/>
                  </a:cubicBezTo>
                  <a:cubicBezTo>
                    <a:pt x="8" y="8"/>
                    <a:pt x="8" y="8"/>
                    <a:pt x="8" y="8"/>
                  </a:cubicBezTo>
                  <a:cubicBezTo>
                    <a:pt x="8" y="5"/>
                    <a:pt x="8" y="5"/>
                    <a:pt x="8" y="5"/>
                  </a:cubicBezTo>
                  <a:cubicBezTo>
                    <a:pt x="8" y="8"/>
                    <a:pt x="8" y="8"/>
                    <a:pt x="8" y="8"/>
                  </a:cubicBezTo>
                  <a:cubicBezTo>
                    <a:pt x="8" y="8"/>
                    <a:pt x="8" y="8"/>
                    <a:pt x="8" y="8"/>
                  </a:cubicBezTo>
                  <a:cubicBezTo>
                    <a:pt x="8" y="5"/>
                    <a:pt x="8" y="5"/>
                    <a:pt x="8" y="5"/>
                  </a:cubicBezTo>
                  <a:cubicBezTo>
                    <a:pt x="8" y="8"/>
                    <a:pt x="8" y="8"/>
                    <a:pt x="8" y="8"/>
                  </a:cubicBezTo>
                  <a:cubicBezTo>
                    <a:pt x="8" y="8"/>
                    <a:pt x="8" y="8"/>
                    <a:pt x="8" y="8"/>
                  </a:cubicBezTo>
                  <a:cubicBezTo>
                    <a:pt x="9" y="8"/>
                    <a:pt x="9" y="9"/>
                    <a:pt x="9" y="9"/>
                  </a:cubicBezTo>
                  <a:cubicBezTo>
                    <a:pt x="10" y="7"/>
                    <a:pt x="10" y="7"/>
                    <a:pt x="10" y="7"/>
                  </a:cubicBezTo>
                  <a:cubicBezTo>
                    <a:pt x="9" y="8"/>
                    <a:pt x="9" y="8"/>
                    <a:pt x="9" y="8"/>
                  </a:cubicBezTo>
                  <a:cubicBezTo>
                    <a:pt x="9" y="9"/>
                    <a:pt x="9" y="9"/>
                    <a:pt x="9" y="9"/>
                  </a:cubicBezTo>
                  <a:cubicBezTo>
                    <a:pt x="10" y="7"/>
                    <a:pt x="10" y="7"/>
                    <a:pt x="10" y="7"/>
                  </a:cubicBezTo>
                  <a:cubicBezTo>
                    <a:pt x="9" y="8"/>
                    <a:pt x="9" y="8"/>
                    <a:pt x="9" y="8"/>
                  </a:cubicBezTo>
                  <a:cubicBezTo>
                    <a:pt x="11" y="7"/>
                    <a:pt x="11" y="7"/>
                    <a:pt x="11" y="7"/>
                  </a:cubicBezTo>
                  <a:cubicBezTo>
                    <a:pt x="9" y="7"/>
                    <a:pt x="9" y="7"/>
                    <a:pt x="9" y="7"/>
                  </a:cubicBezTo>
                  <a:cubicBezTo>
                    <a:pt x="9" y="7"/>
                    <a:pt x="9" y="8"/>
                    <a:pt x="9" y="8"/>
                  </a:cubicBezTo>
                  <a:cubicBezTo>
                    <a:pt x="11" y="7"/>
                    <a:pt x="11" y="7"/>
                    <a:pt x="11" y="7"/>
                  </a:cubicBezTo>
                  <a:cubicBezTo>
                    <a:pt x="9" y="7"/>
                    <a:pt x="9" y="7"/>
                    <a:pt x="9" y="7"/>
                  </a:cubicBezTo>
                  <a:cubicBezTo>
                    <a:pt x="13" y="7"/>
                    <a:pt x="13" y="7"/>
                    <a:pt x="13" y="7"/>
                  </a:cubicBezTo>
                  <a:cubicBezTo>
                    <a:pt x="9" y="6"/>
                    <a:pt x="9" y="6"/>
                    <a:pt x="9" y="6"/>
                  </a:cubicBezTo>
                  <a:cubicBezTo>
                    <a:pt x="9" y="7"/>
                    <a:pt x="9" y="7"/>
                    <a:pt x="9" y="7"/>
                  </a:cubicBezTo>
                  <a:cubicBezTo>
                    <a:pt x="9" y="7"/>
                    <a:pt x="9" y="7"/>
                    <a:pt x="9" y="7"/>
                  </a:cubicBezTo>
                  <a:cubicBezTo>
                    <a:pt x="12" y="7"/>
                    <a:pt x="12" y="7"/>
                    <a:pt x="12" y="7"/>
                  </a:cubicBezTo>
                  <a:cubicBezTo>
                    <a:pt x="9" y="7"/>
                    <a:pt x="9" y="7"/>
                    <a:pt x="9" y="7"/>
                  </a:cubicBezTo>
                  <a:cubicBezTo>
                    <a:pt x="9" y="7"/>
                    <a:pt x="9" y="7"/>
                    <a:pt x="9" y="7"/>
                  </a:cubicBezTo>
                  <a:cubicBezTo>
                    <a:pt x="12" y="7"/>
                    <a:pt x="12" y="7"/>
                    <a:pt x="12" y="7"/>
                  </a:cubicBezTo>
                  <a:cubicBezTo>
                    <a:pt x="9" y="7"/>
                    <a:pt x="9" y="7"/>
                    <a:pt x="9" y="7"/>
                  </a:cubicBezTo>
                  <a:cubicBezTo>
                    <a:pt x="11" y="7"/>
                    <a:pt x="11" y="7"/>
                    <a:pt x="11" y="7"/>
                  </a:cubicBezTo>
                  <a:cubicBezTo>
                    <a:pt x="9" y="5"/>
                    <a:pt x="9" y="5"/>
                    <a:pt x="9" y="5"/>
                  </a:cubicBezTo>
                  <a:cubicBezTo>
                    <a:pt x="9" y="5"/>
                    <a:pt x="8" y="6"/>
                    <a:pt x="9" y="7"/>
                  </a:cubicBezTo>
                  <a:cubicBezTo>
                    <a:pt x="11" y="7"/>
                    <a:pt x="11" y="7"/>
                    <a:pt x="11" y="7"/>
                  </a:cubicBezTo>
                  <a:cubicBezTo>
                    <a:pt x="9" y="5"/>
                    <a:pt x="9" y="5"/>
                    <a:pt x="9" y="5"/>
                  </a:cubicBezTo>
                  <a:cubicBezTo>
                    <a:pt x="10" y="6"/>
                    <a:pt x="10" y="6"/>
                    <a:pt x="10" y="6"/>
                  </a:cubicBezTo>
                  <a:cubicBezTo>
                    <a:pt x="9" y="5"/>
                    <a:pt x="9" y="5"/>
                    <a:pt x="9" y="5"/>
                  </a:cubicBezTo>
                  <a:cubicBezTo>
                    <a:pt x="9" y="5"/>
                    <a:pt x="9" y="5"/>
                    <a:pt x="9" y="5"/>
                  </a:cubicBezTo>
                  <a:cubicBezTo>
                    <a:pt x="10" y="6"/>
                    <a:pt x="10" y="6"/>
                    <a:pt x="10" y="6"/>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9" y="5"/>
                    <a:pt x="9" y="5"/>
                    <a:pt x="8" y="5"/>
                  </a:cubicBezTo>
                  <a:cubicBezTo>
                    <a:pt x="8" y="9"/>
                    <a:pt x="8" y="9"/>
                    <a:pt x="8" y="9"/>
                  </a:cubicBezTo>
                  <a:cubicBezTo>
                    <a:pt x="8" y="5"/>
                    <a:pt x="8" y="5"/>
                    <a:pt x="8" y="5"/>
                  </a:cubicBezTo>
                  <a:cubicBezTo>
                    <a:pt x="8" y="5"/>
                    <a:pt x="8" y="5"/>
                    <a:pt x="8" y="5"/>
                  </a:cubicBezTo>
                  <a:cubicBezTo>
                    <a:pt x="8" y="5"/>
                    <a:pt x="7" y="5"/>
                    <a:pt x="7" y="5"/>
                  </a:cubicBezTo>
                  <a:cubicBezTo>
                    <a:pt x="7" y="6"/>
                    <a:pt x="7" y="6"/>
                    <a:pt x="7" y="6"/>
                  </a:cubicBezTo>
                  <a:cubicBezTo>
                    <a:pt x="7" y="5"/>
                    <a:pt x="7" y="5"/>
                    <a:pt x="7" y="5"/>
                  </a:cubicBezTo>
                  <a:cubicBezTo>
                    <a:pt x="7" y="5"/>
                    <a:pt x="7" y="5"/>
                    <a:pt x="7" y="5"/>
                  </a:cubicBezTo>
                  <a:cubicBezTo>
                    <a:pt x="7" y="6"/>
                    <a:pt x="7" y="6"/>
                    <a:pt x="7" y="6"/>
                  </a:cubicBezTo>
                  <a:cubicBezTo>
                    <a:pt x="7" y="5"/>
                    <a:pt x="7" y="5"/>
                    <a:pt x="7" y="5"/>
                  </a:cubicBezTo>
                  <a:cubicBezTo>
                    <a:pt x="5" y="7"/>
                    <a:pt x="5" y="7"/>
                    <a:pt x="5" y="7"/>
                  </a:cubicBezTo>
                  <a:cubicBezTo>
                    <a:pt x="8" y="7"/>
                    <a:pt x="8" y="7"/>
                    <a:pt x="8" y="7"/>
                  </a:cubicBezTo>
                  <a:cubicBezTo>
                    <a:pt x="8" y="6"/>
                    <a:pt x="8" y="5"/>
                    <a:pt x="7" y="5"/>
                  </a:cubicBezTo>
                  <a:cubicBezTo>
                    <a:pt x="5" y="7"/>
                    <a:pt x="5" y="7"/>
                    <a:pt x="5" y="7"/>
                  </a:cubicBezTo>
                  <a:cubicBezTo>
                    <a:pt x="8" y="7"/>
                    <a:pt x="8" y="7"/>
                    <a:pt x="8" y="7"/>
                  </a:cubicBezTo>
                  <a:cubicBezTo>
                    <a:pt x="8" y="7"/>
                    <a:pt x="8" y="7"/>
                    <a:pt x="8" y="7"/>
                  </a:cubicBezTo>
                  <a:lnTo>
                    <a:pt x="4" y="7"/>
                  </a:lnTo>
                  <a:close/>
                </a:path>
              </a:pathLst>
            </a:custGeom>
            <a:solidFill>
              <a:schemeClr val="tx1">
                <a:lumMod val="95000"/>
                <a:lumOff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5" name="Oval 1145"/>
            <p:cNvSpPr>
              <a:spLocks noChangeArrowheads="1"/>
            </p:cNvSpPr>
            <p:nvPr/>
          </p:nvSpPr>
          <p:spPr bwMode="auto">
            <a:xfrm>
              <a:off x="9161111" y="2899939"/>
              <a:ext cx="43021" cy="2316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6" name="Freeform 1146"/>
            <p:cNvSpPr>
              <a:spLocks/>
            </p:cNvSpPr>
            <p:nvPr/>
          </p:nvSpPr>
          <p:spPr bwMode="auto">
            <a:xfrm>
              <a:off x="9144565" y="2883393"/>
              <a:ext cx="79425" cy="59569"/>
            </a:xfrm>
            <a:custGeom>
              <a:avLst/>
              <a:gdLst>
                <a:gd name="T0" fmla="*/ 0 w 18"/>
                <a:gd name="T1" fmla="*/ 7 h 13"/>
                <a:gd name="T2" fmla="*/ 5 w 18"/>
                <a:gd name="T3" fmla="*/ 13 h 13"/>
                <a:gd name="T4" fmla="*/ 9 w 18"/>
                <a:gd name="T5" fmla="*/ 13 h 13"/>
                <a:gd name="T6" fmla="*/ 14 w 18"/>
                <a:gd name="T7" fmla="*/ 12 h 13"/>
                <a:gd name="T8" fmla="*/ 18 w 18"/>
                <a:gd name="T9" fmla="*/ 7 h 13"/>
                <a:gd name="T10" fmla="*/ 13 w 18"/>
                <a:gd name="T11" fmla="*/ 7 h 13"/>
                <a:gd name="T12" fmla="*/ 18 w 18"/>
                <a:gd name="T13" fmla="*/ 7 h 13"/>
                <a:gd name="T14" fmla="*/ 18 w 18"/>
                <a:gd name="T15" fmla="*/ 7 h 13"/>
                <a:gd name="T16" fmla="*/ 18 w 18"/>
                <a:gd name="T17" fmla="*/ 6 h 13"/>
                <a:gd name="T18" fmla="*/ 13 w 18"/>
                <a:gd name="T19" fmla="*/ 1 h 13"/>
                <a:gd name="T20" fmla="*/ 9 w 18"/>
                <a:gd name="T21" fmla="*/ 0 h 13"/>
                <a:gd name="T22" fmla="*/ 9 w 18"/>
                <a:gd name="T23" fmla="*/ 0 h 13"/>
                <a:gd name="T24" fmla="*/ 1 w 18"/>
                <a:gd name="T25" fmla="*/ 3 h 13"/>
                <a:gd name="T26" fmla="*/ 0 w 18"/>
                <a:gd name="T27" fmla="*/ 7 h 13"/>
                <a:gd name="T28" fmla="*/ 9 w 18"/>
                <a:gd name="T29" fmla="*/ 7 h 13"/>
                <a:gd name="T30" fmla="*/ 8 w 18"/>
                <a:gd name="T31" fmla="*/ 8 h 13"/>
                <a:gd name="T32" fmla="*/ 6 w 18"/>
                <a:gd name="T33" fmla="*/ 7 h 13"/>
                <a:gd name="T34" fmla="*/ 7 w 18"/>
                <a:gd name="T35" fmla="*/ 7 h 13"/>
                <a:gd name="T36" fmla="*/ 8 w 18"/>
                <a:gd name="T37" fmla="*/ 8 h 13"/>
                <a:gd name="T38" fmla="*/ 8 w 18"/>
                <a:gd name="T39" fmla="*/ 9 h 13"/>
                <a:gd name="T40" fmla="*/ 8 w 18"/>
                <a:gd name="T41" fmla="*/ 9 h 13"/>
                <a:gd name="T42" fmla="*/ 8 w 18"/>
                <a:gd name="T43" fmla="*/ 8 h 13"/>
                <a:gd name="T44" fmla="*/ 9 w 18"/>
                <a:gd name="T45" fmla="*/ 8 h 13"/>
                <a:gd name="T46" fmla="*/ 9 w 18"/>
                <a:gd name="T47" fmla="*/ 8 h 13"/>
                <a:gd name="T48" fmla="*/ 9 w 18"/>
                <a:gd name="T49" fmla="*/ 8 h 13"/>
                <a:gd name="T50" fmla="*/ 9 w 18"/>
                <a:gd name="T51" fmla="*/ 8 h 13"/>
                <a:gd name="T52" fmla="*/ 10 w 18"/>
                <a:gd name="T53" fmla="*/ 8 h 13"/>
                <a:gd name="T54" fmla="*/ 10 w 18"/>
                <a:gd name="T55" fmla="*/ 8 h 13"/>
                <a:gd name="T56" fmla="*/ 11 w 18"/>
                <a:gd name="T57" fmla="*/ 7 h 13"/>
                <a:gd name="T58" fmla="*/ 12 w 18"/>
                <a:gd name="T59" fmla="*/ 7 h 13"/>
                <a:gd name="T60" fmla="*/ 10 w 18"/>
                <a:gd name="T61" fmla="*/ 8 h 13"/>
                <a:gd name="T62" fmla="*/ 9 w 18"/>
                <a:gd name="T63" fmla="*/ 7 h 13"/>
                <a:gd name="T64" fmla="*/ 9 w 18"/>
                <a:gd name="T65" fmla="*/ 6 h 13"/>
                <a:gd name="T66" fmla="*/ 9 w 18"/>
                <a:gd name="T67" fmla="*/ 7 h 13"/>
                <a:gd name="T68" fmla="*/ 10 w 18"/>
                <a:gd name="T69" fmla="*/ 5 h 13"/>
                <a:gd name="T70" fmla="*/ 12 w 18"/>
                <a:gd name="T71" fmla="*/ 7 h 13"/>
                <a:gd name="T72" fmla="*/ 11 w 18"/>
                <a:gd name="T73" fmla="*/ 6 h 13"/>
                <a:gd name="T74" fmla="*/ 10 w 18"/>
                <a:gd name="T75" fmla="*/ 5 h 13"/>
                <a:gd name="T76" fmla="*/ 10 w 18"/>
                <a:gd name="T77" fmla="*/ 5 h 13"/>
                <a:gd name="T78" fmla="*/ 10 w 18"/>
                <a:gd name="T79" fmla="*/ 5 h 13"/>
                <a:gd name="T80" fmla="*/ 10 w 18"/>
                <a:gd name="T81" fmla="*/ 5 h 13"/>
                <a:gd name="T82" fmla="*/ 9 w 18"/>
                <a:gd name="T83" fmla="*/ 5 h 13"/>
                <a:gd name="T84" fmla="*/ 9 w 18"/>
                <a:gd name="T85" fmla="*/ 5 h 13"/>
                <a:gd name="T86" fmla="*/ 7 w 18"/>
                <a:gd name="T87" fmla="*/ 6 h 13"/>
                <a:gd name="T88" fmla="*/ 8 w 18"/>
                <a:gd name="T89" fmla="*/ 5 h 13"/>
                <a:gd name="T90" fmla="*/ 8 w 18"/>
                <a:gd name="T91" fmla="*/ 5 h 13"/>
                <a:gd name="T92" fmla="*/ 9 w 18"/>
                <a:gd name="T93" fmla="*/ 7 h 13"/>
                <a:gd name="T94" fmla="*/ 6 w 18"/>
                <a:gd name="T95" fmla="*/ 7 h 13"/>
                <a:gd name="T96" fmla="*/ 9 w 18"/>
                <a:gd name="T9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13">
                  <a:moveTo>
                    <a:pt x="4" y="7"/>
                  </a:moveTo>
                  <a:cubicBezTo>
                    <a:pt x="0" y="7"/>
                    <a:pt x="0" y="7"/>
                    <a:pt x="0" y="7"/>
                  </a:cubicBezTo>
                  <a:cubicBezTo>
                    <a:pt x="0" y="8"/>
                    <a:pt x="1" y="9"/>
                    <a:pt x="1" y="10"/>
                  </a:cubicBezTo>
                  <a:cubicBezTo>
                    <a:pt x="2" y="11"/>
                    <a:pt x="4" y="12"/>
                    <a:pt x="5" y="13"/>
                  </a:cubicBezTo>
                  <a:cubicBezTo>
                    <a:pt x="6" y="13"/>
                    <a:pt x="7" y="13"/>
                    <a:pt x="9" y="13"/>
                  </a:cubicBezTo>
                  <a:cubicBezTo>
                    <a:pt x="9" y="13"/>
                    <a:pt x="9" y="13"/>
                    <a:pt x="9" y="13"/>
                  </a:cubicBezTo>
                  <a:cubicBezTo>
                    <a:pt x="9" y="13"/>
                    <a:pt x="9" y="13"/>
                    <a:pt x="9" y="13"/>
                  </a:cubicBezTo>
                  <a:cubicBezTo>
                    <a:pt x="11" y="13"/>
                    <a:pt x="12" y="13"/>
                    <a:pt x="14" y="12"/>
                  </a:cubicBezTo>
                  <a:cubicBezTo>
                    <a:pt x="15" y="12"/>
                    <a:pt x="16" y="11"/>
                    <a:pt x="16" y="10"/>
                  </a:cubicBezTo>
                  <a:cubicBezTo>
                    <a:pt x="17" y="9"/>
                    <a:pt x="18" y="8"/>
                    <a:pt x="18" y="7"/>
                  </a:cubicBezTo>
                  <a:cubicBezTo>
                    <a:pt x="18" y="7"/>
                    <a:pt x="18" y="7"/>
                    <a:pt x="18" y="7"/>
                  </a:cubicBezTo>
                  <a:cubicBezTo>
                    <a:pt x="13" y="7"/>
                    <a:pt x="13" y="7"/>
                    <a:pt x="13" y="7"/>
                  </a:cubicBezTo>
                  <a:cubicBezTo>
                    <a:pt x="18" y="7"/>
                    <a:pt x="18" y="7"/>
                    <a:pt x="18" y="7"/>
                  </a:cubicBezTo>
                  <a:cubicBezTo>
                    <a:pt x="18" y="7"/>
                    <a:pt x="18" y="7"/>
                    <a:pt x="18" y="7"/>
                  </a:cubicBezTo>
                  <a:cubicBezTo>
                    <a:pt x="13" y="7"/>
                    <a:pt x="13" y="7"/>
                    <a:pt x="13" y="7"/>
                  </a:cubicBezTo>
                  <a:cubicBezTo>
                    <a:pt x="18" y="7"/>
                    <a:pt x="18" y="7"/>
                    <a:pt x="18" y="7"/>
                  </a:cubicBezTo>
                  <a:cubicBezTo>
                    <a:pt x="18" y="7"/>
                    <a:pt x="18" y="7"/>
                    <a:pt x="18" y="7"/>
                  </a:cubicBezTo>
                  <a:cubicBezTo>
                    <a:pt x="18" y="6"/>
                    <a:pt x="18" y="6"/>
                    <a:pt x="18" y="6"/>
                  </a:cubicBezTo>
                  <a:cubicBezTo>
                    <a:pt x="18" y="5"/>
                    <a:pt x="17" y="4"/>
                    <a:pt x="16" y="3"/>
                  </a:cubicBezTo>
                  <a:cubicBezTo>
                    <a:pt x="15" y="2"/>
                    <a:pt x="14" y="1"/>
                    <a:pt x="13" y="1"/>
                  </a:cubicBezTo>
                  <a:cubicBezTo>
                    <a:pt x="12" y="0"/>
                    <a:pt x="10" y="0"/>
                    <a:pt x="9" y="0"/>
                  </a:cubicBezTo>
                  <a:cubicBezTo>
                    <a:pt x="9" y="0"/>
                    <a:pt x="9" y="0"/>
                    <a:pt x="9" y="0"/>
                  </a:cubicBezTo>
                  <a:cubicBezTo>
                    <a:pt x="9" y="4"/>
                    <a:pt x="9" y="4"/>
                    <a:pt x="9" y="4"/>
                  </a:cubicBezTo>
                  <a:cubicBezTo>
                    <a:pt x="9" y="0"/>
                    <a:pt x="9" y="0"/>
                    <a:pt x="9" y="0"/>
                  </a:cubicBezTo>
                  <a:cubicBezTo>
                    <a:pt x="7" y="0"/>
                    <a:pt x="5" y="0"/>
                    <a:pt x="4" y="1"/>
                  </a:cubicBezTo>
                  <a:cubicBezTo>
                    <a:pt x="3" y="2"/>
                    <a:pt x="2" y="2"/>
                    <a:pt x="1" y="3"/>
                  </a:cubicBezTo>
                  <a:cubicBezTo>
                    <a:pt x="1" y="4"/>
                    <a:pt x="0" y="5"/>
                    <a:pt x="0" y="7"/>
                  </a:cubicBezTo>
                  <a:cubicBezTo>
                    <a:pt x="0" y="7"/>
                    <a:pt x="0" y="7"/>
                    <a:pt x="0" y="7"/>
                  </a:cubicBezTo>
                  <a:cubicBezTo>
                    <a:pt x="4" y="7"/>
                    <a:pt x="4" y="7"/>
                    <a:pt x="4" y="7"/>
                  </a:cubicBezTo>
                  <a:cubicBezTo>
                    <a:pt x="9" y="7"/>
                    <a:pt x="9" y="7"/>
                    <a:pt x="9" y="7"/>
                  </a:cubicBezTo>
                  <a:cubicBezTo>
                    <a:pt x="6" y="7"/>
                    <a:pt x="6" y="7"/>
                    <a:pt x="6" y="7"/>
                  </a:cubicBezTo>
                  <a:cubicBezTo>
                    <a:pt x="8" y="8"/>
                    <a:pt x="8" y="8"/>
                    <a:pt x="8" y="8"/>
                  </a:cubicBezTo>
                  <a:cubicBezTo>
                    <a:pt x="8" y="8"/>
                    <a:pt x="9" y="7"/>
                    <a:pt x="9" y="7"/>
                  </a:cubicBezTo>
                  <a:cubicBezTo>
                    <a:pt x="6" y="7"/>
                    <a:pt x="6" y="7"/>
                    <a:pt x="6" y="7"/>
                  </a:cubicBezTo>
                  <a:cubicBezTo>
                    <a:pt x="8" y="8"/>
                    <a:pt x="8" y="8"/>
                    <a:pt x="8" y="8"/>
                  </a:cubicBezTo>
                  <a:cubicBezTo>
                    <a:pt x="7" y="7"/>
                    <a:pt x="7" y="7"/>
                    <a:pt x="7" y="7"/>
                  </a:cubicBezTo>
                  <a:cubicBezTo>
                    <a:pt x="8" y="9"/>
                    <a:pt x="8" y="9"/>
                    <a:pt x="8" y="9"/>
                  </a:cubicBezTo>
                  <a:cubicBezTo>
                    <a:pt x="8" y="8"/>
                    <a:pt x="8" y="8"/>
                    <a:pt x="8" y="8"/>
                  </a:cubicBezTo>
                  <a:cubicBezTo>
                    <a:pt x="7" y="7"/>
                    <a:pt x="7" y="7"/>
                    <a:pt x="7" y="7"/>
                  </a:cubicBezTo>
                  <a:cubicBezTo>
                    <a:pt x="8" y="9"/>
                    <a:pt x="8" y="9"/>
                    <a:pt x="8" y="9"/>
                  </a:cubicBezTo>
                  <a:cubicBezTo>
                    <a:pt x="8" y="8"/>
                    <a:pt x="8" y="8"/>
                    <a:pt x="8" y="8"/>
                  </a:cubicBezTo>
                  <a:cubicBezTo>
                    <a:pt x="8" y="9"/>
                    <a:pt x="8" y="9"/>
                    <a:pt x="8" y="9"/>
                  </a:cubicBezTo>
                  <a:cubicBezTo>
                    <a:pt x="8" y="9"/>
                    <a:pt x="8" y="9"/>
                    <a:pt x="8" y="9"/>
                  </a:cubicBezTo>
                  <a:cubicBezTo>
                    <a:pt x="8" y="8"/>
                    <a:pt x="8" y="8"/>
                    <a:pt x="8" y="8"/>
                  </a:cubicBezTo>
                  <a:cubicBezTo>
                    <a:pt x="8" y="9"/>
                    <a:pt x="8" y="9"/>
                    <a:pt x="8" y="9"/>
                  </a:cubicBezTo>
                  <a:cubicBezTo>
                    <a:pt x="8" y="8"/>
                    <a:pt x="8"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10" y="8"/>
                    <a:pt x="10" y="8"/>
                    <a:pt x="10" y="8"/>
                  </a:cubicBezTo>
                  <a:cubicBezTo>
                    <a:pt x="11" y="7"/>
                    <a:pt x="11" y="7"/>
                    <a:pt x="11" y="7"/>
                  </a:cubicBezTo>
                  <a:cubicBezTo>
                    <a:pt x="10" y="8"/>
                    <a:pt x="10" y="8"/>
                    <a:pt x="10" y="8"/>
                  </a:cubicBezTo>
                  <a:cubicBezTo>
                    <a:pt x="10" y="8"/>
                    <a:pt x="10" y="8"/>
                    <a:pt x="10" y="8"/>
                  </a:cubicBezTo>
                  <a:cubicBezTo>
                    <a:pt x="11" y="7"/>
                    <a:pt x="11" y="7"/>
                    <a:pt x="11" y="7"/>
                  </a:cubicBezTo>
                  <a:cubicBezTo>
                    <a:pt x="10" y="8"/>
                    <a:pt x="10" y="8"/>
                    <a:pt x="10" y="8"/>
                  </a:cubicBezTo>
                  <a:cubicBezTo>
                    <a:pt x="12" y="7"/>
                    <a:pt x="12" y="7"/>
                    <a:pt x="12" y="7"/>
                  </a:cubicBezTo>
                  <a:cubicBezTo>
                    <a:pt x="9" y="7"/>
                    <a:pt x="9" y="7"/>
                    <a:pt x="9" y="7"/>
                  </a:cubicBezTo>
                  <a:cubicBezTo>
                    <a:pt x="9" y="7"/>
                    <a:pt x="9" y="8"/>
                    <a:pt x="10" y="8"/>
                  </a:cubicBezTo>
                  <a:cubicBezTo>
                    <a:pt x="12" y="7"/>
                    <a:pt x="12" y="7"/>
                    <a:pt x="12" y="7"/>
                  </a:cubicBezTo>
                  <a:cubicBezTo>
                    <a:pt x="9" y="7"/>
                    <a:pt x="9" y="7"/>
                    <a:pt x="9" y="7"/>
                  </a:cubicBezTo>
                  <a:cubicBezTo>
                    <a:pt x="13" y="7"/>
                    <a:pt x="13" y="7"/>
                    <a:pt x="13" y="7"/>
                  </a:cubicBezTo>
                  <a:cubicBezTo>
                    <a:pt x="9" y="6"/>
                    <a:pt x="9" y="6"/>
                    <a:pt x="9" y="6"/>
                  </a:cubicBezTo>
                  <a:cubicBezTo>
                    <a:pt x="9" y="7"/>
                    <a:pt x="9" y="7"/>
                    <a:pt x="9" y="7"/>
                  </a:cubicBezTo>
                  <a:cubicBezTo>
                    <a:pt x="9" y="7"/>
                    <a:pt x="9" y="7"/>
                    <a:pt x="9" y="7"/>
                  </a:cubicBezTo>
                  <a:cubicBezTo>
                    <a:pt x="12" y="7"/>
                    <a:pt x="12" y="7"/>
                    <a:pt x="12" y="7"/>
                  </a:cubicBezTo>
                  <a:cubicBezTo>
                    <a:pt x="10" y="5"/>
                    <a:pt x="10" y="5"/>
                    <a:pt x="10" y="5"/>
                  </a:cubicBezTo>
                  <a:cubicBezTo>
                    <a:pt x="9" y="5"/>
                    <a:pt x="9" y="6"/>
                    <a:pt x="9" y="7"/>
                  </a:cubicBezTo>
                  <a:cubicBezTo>
                    <a:pt x="12" y="7"/>
                    <a:pt x="12" y="7"/>
                    <a:pt x="12" y="7"/>
                  </a:cubicBezTo>
                  <a:cubicBezTo>
                    <a:pt x="10" y="5"/>
                    <a:pt x="10" y="5"/>
                    <a:pt x="10" y="5"/>
                  </a:cubicBezTo>
                  <a:cubicBezTo>
                    <a:pt x="11" y="6"/>
                    <a:pt x="11" y="6"/>
                    <a:pt x="11" y="6"/>
                  </a:cubicBezTo>
                  <a:cubicBezTo>
                    <a:pt x="10" y="5"/>
                    <a:pt x="10" y="5"/>
                    <a:pt x="10" y="5"/>
                  </a:cubicBezTo>
                  <a:cubicBezTo>
                    <a:pt x="10" y="5"/>
                    <a:pt x="10" y="5"/>
                    <a:pt x="10" y="5"/>
                  </a:cubicBezTo>
                  <a:cubicBezTo>
                    <a:pt x="11" y="6"/>
                    <a:pt x="11" y="6"/>
                    <a:pt x="11" y="6"/>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9" y="5"/>
                    <a:pt x="9" y="5"/>
                  </a:cubicBezTo>
                  <a:cubicBezTo>
                    <a:pt x="9" y="5"/>
                    <a:pt x="9" y="5"/>
                    <a:pt x="9" y="5"/>
                  </a:cubicBezTo>
                  <a:cubicBezTo>
                    <a:pt x="9" y="5"/>
                    <a:pt x="9" y="5"/>
                    <a:pt x="9" y="5"/>
                  </a:cubicBezTo>
                  <a:cubicBezTo>
                    <a:pt x="8" y="5"/>
                    <a:pt x="8" y="5"/>
                    <a:pt x="8" y="5"/>
                  </a:cubicBezTo>
                  <a:cubicBezTo>
                    <a:pt x="7" y="6"/>
                    <a:pt x="7" y="6"/>
                    <a:pt x="7" y="6"/>
                  </a:cubicBezTo>
                  <a:cubicBezTo>
                    <a:pt x="8" y="5"/>
                    <a:pt x="8" y="5"/>
                    <a:pt x="8" y="5"/>
                  </a:cubicBezTo>
                  <a:cubicBezTo>
                    <a:pt x="8" y="5"/>
                    <a:pt x="8" y="5"/>
                    <a:pt x="8" y="5"/>
                  </a:cubicBezTo>
                  <a:cubicBezTo>
                    <a:pt x="7" y="6"/>
                    <a:pt x="7" y="6"/>
                    <a:pt x="7" y="6"/>
                  </a:cubicBezTo>
                  <a:cubicBezTo>
                    <a:pt x="8" y="5"/>
                    <a:pt x="8" y="5"/>
                    <a:pt x="8" y="5"/>
                  </a:cubicBezTo>
                  <a:cubicBezTo>
                    <a:pt x="6" y="7"/>
                    <a:pt x="6" y="7"/>
                    <a:pt x="6" y="7"/>
                  </a:cubicBezTo>
                  <a:cubicBezTo>
                    <a:pt x="9" y="7"/>
                    <a:pt x="9" y="7"/>
                    <a:pt x="9" y="7"/>
                  </a:cubicBezTo>
                  <a:cubicBezTo>
                    <a:pt x="9" y="6"/>
                    <a:pt x="8" y="5"/>
                    <a:pt x="8" y="5"/>
                  </a:cubicBezTo>
                  <a:cubicBezTo>
                    <a:pt x="6" y="7"/>
                    <a:pt x="6" y="7"/>
                    <a:pt x="6" y="7"/>
                  </a:cubicBezTo>
                  <a:cubicBezTo>
                    <a:pt x="9" y="7"/>
                    <a:pt x="9" y="7"/>
                    <a:pt x="9" y="7"/>
                  </a:cubicBezTo>
                  <a:cubicBezTo>
                    <a:pt x="9" y="7"/>
                    <a:pt x="9" y="7"/>
                    <a:pt x="9" y="7"/>
                  </a:cubicBezTo>
                  <a:lnTo>
                    <a:pt x="4" y="7"/>
                  </a:lnTo>
                  <a:close/>
                </a:path>
              </a:pathLst>
            </a:custGeom>
            <a:solidFill>
              <a:schemeClr val="tx1">
                <a:lumMod val="95000"/>
                <a:lumOff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7" name="Freeform 1147"/>
            <p:cNvSpPr>
              <a:spLocks/>
            </p:cNvSpPr>
            <p:nvPr/>
          </p:nvSpPr>
          <p:spPr bwMode="auto">
            <a:xfrm>
              <a:off x="8998953" y="2956198"/>
              <a:ext cx="69497" cy="72805"/>
            </a:xfrm>
            <a:custGeom>
              <a:avLst/>
              <a:gdLst>
                <a:gd name="T0" fmla="*/ 0 w 15"/>
                <a:gd name="T1" fmla="*/ 7 h 16"/>
                <a:gd name="T2" fmla="*/ 6 w 15"/>
                <a:gd name="T3" fmla="*/ 15 h 16"/>
                <a:gd name="T4" fmla="*/ 14 w 15"/>
                <a:gd name="T5" fmla="*/ 9 h 16"/>
                <a:gd name="T6" fmla="*/ 8 w 15"/>
                <a:gd name="T7" fmla="*/ 1 h 16"/>
                <a:gd name="T8" fmla="*/ 0 w 15"/>
                <a:gd name="T9" fmla="*/ 7 h 16"/>
              </a:gdLst>
              <a:ahLst/>
              <a:cxnLst>
                <a:cxn ang="0">
                  <a:pos x="T0" y="T1"/>
                </a:cxn>
                <a:cxn ang="0">
                  <a:pos x="T2" y="T3"/>
                </a:cxn>
                <a:cxn ang="0">
                  <a:pos x="T4" y="T5"/>
                </a:cxn>
                <a:cxn ang="0">
                  <a:pos x="T6" y="T7"/>
                </a:cxn>
                <a:cxn ang="0">
                  <a:pos x="T8" y="T9"/>
                </a:cxn>
              </a:cxnLst>
              <a:rect l="0" t="0" r="r" b="b"/>
              <a:pathLst>
                <a:path w="15" h="16">
                  <a:moveTo>
                    <a:pt x="0" y="7"/>
                  </a:moveTo>
                  <a:cubicBezTo>
                    <a:pt x="0" y="11"/>
                    <a:pt x="2" y="15"/>
                    <a:pt x="6" y="15"/>
                  </a:cubicBezTo>
                  <a:cubicBezTo>
                    <a:pt x="10" y="16"/>
                    <a:pt x="14" y="13"/>
                    <a:pt x="14" y="9"/>
                  </a:cubicBezTo>
                  <a:cubicBezTo>
                    <a:pt x="15" y="5"/>
                    <a:pt x="12" y="2"/>
                    <a:pt x="8" y="1"/>
                  </a:cubicBezTo>
                  <a:cubicBezTo>
                    <a:pt x="5" y="0"/>
                    <a:pt x="1" y="3"/>
                    <a:pt x="0" y="7"/>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8" name="Freeform 1148"/>
            <p:cNvSpPr>
              <a:spLocks/>
            </p:cNvSpPr>
            <p:nvPr/>
          </p:nvSpPr>
          <p:spPr bwMode="auto">
            <a:xfrm>
              <a:off x="8575357" y="2959508"/>
              <a:ext cx="79425" cy="76115"/>
            </a:xfrm>
            <a:custGeom>
              <a:avLst/>
              <a:gdLst>
                <a:gd name="T0" fmla="*/ 0 w 17"/>
                <a:gd name="T1" fmla="*/ 8 h 17"/>
                <a:gd name="T2" fmla="*/ 7 w 17"/>
                <a:gd name="T3" fmla="*/ 17 h 17"/>
                <a:gd name="T4" fmla="*/ 16 w 17"/>
                <a:gd name="T5" fmla="*/ 10 h 17"/>
                <a:gd name="T6" fmla="*/ 9 w 17"/>
                <a:gd name="T7" fmla="*/ 1 h 17"/>
                <a:gd name="T8" fmla="*/ 0 w 17"/>
                <a:gd name="T9" fmla="*/ 8 h 17"/>
              </a:gdLst>
              <a:ahLst/>
              <a:cxnLst>
                <a:cxn ang="0">
                  <a:pos x="T0" y="T1"/>
                </a:cxn>
                <a:cxn ang="0">
                  <a:pos x="T2" y="T3"/>
                </a:cxn>
                <a:cxn ang="0">
                  <a:pos x="T4" y="T5"/>
                </a:cxn>
                <a:cxn ang="0">
                  <a:pos x="T6" y="T7"/>
                </a:cxn>
                <a:cxn ang="0">
                  <a:pos x="T8" y="T9"/>
                </a:cxn>
              </a:cxnLst>
              <a:rect l="0" t="0" r="r" b="b"/>
              <a:pathLst>
                <a:path w="17" h="17">
                  <a:moveTo>
                    <a:pt x="0" y="8"/>
                  </a:moveTo>
                  <a:cubicBezTo>
                    <a:pt x="0" y="12"/>
                    <a:pt x="3" y="16"/>
                    <a:pt x="7" y="17"/>
                  </a:cubicBezTo>
                  <a:cubicBezTo>
                    <a:pt x="11" y="17"/>
                    <a:pt x="15" y="14"/>
                    <a:pt x="16" y="10"/>
                  </a:cubicBezTo>
                  <a:cubicBezTo>
                    <a:pt x="17" y="6"/>
                    <a:pt x="14" y="2"/>
                    <a:pt x="9" y="1"/>
                  </a:cubicBezTo>
                  <a:cubicBezTo>
                    <a:pt x="5" y="0"/>
                    <a:pt x="1" y="3"/>
                    <a:pt x="0"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9" name="Freeform 1149"/>
            <p:cNvSpPr>
              <a:spLocks/>
            </p:cNvSpPr>
            <p:nvPr/>
          </p:nvSpPr>
          <p:spPr bwMode="auto">
            <a:xfrm>
              <a:off x="8575357" y="3290442"/>
              <a:ext cx="182015" cy="155540"/>
            </a:xfrm>
            <a:custGeom>
              <a:avLst/>
              <a:gdLst>
                <a:gd name="T0" fmla="*/ 0 w 40"/>
                <a:gd name="T1" fmla="*/ 6 h 35"/>
                <a:gd name="T2" fmla="*/ 9 w 40"/>
                <a:gd name="T3" fmla="*/ 29 h 35"/>
                <a:gd name="T4" fmla="*/ 36 w 40"/>
                <a:gd name="T5" fmla="*/ 27 h 35"/>
                <a:gd name="T6" fmla="*/ 37 w 40"/>
                <a:gd name="T7" fmla="*/ 23 h 35"/>
                <a:gd name="T8" fmla="*/ 28 w 40"/>
                <a:gd name="T9" fmla="*/ 24 h 35"/>
                <a:gd name="T10" fmla="*/ 22 w 40"/>
                <a:gd name="T11" fmla="*/ 25 h 35"/>
                <a:gd name="T12" fmla="*/ 17 w 40"/>
                <a:gd name="T13" fmla="*/ 19 h 35"/>
                <a:gd name="T14" fmla="*/ 14 w 40"/>
                <a:gd name="T15" fmla="*/ 2 h 35"/>
                <a:gd name="T16" fmla="*/ 0 w 40"/>
                <a:gd name="T17"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0" y="6"/>
                  </a:moveTo>
                  <a:cubicBezTo>
                    <a:pt x="0" y="14"/>
                    <a:pt x="2" y="24"/>
                    <a:pt x="9" y="29"/>
                  </a:cubicBezTo>
                  <a:cubicBezTo>
                    <a:pt x="16" y="35"/>
                    <a:pt x="28" y="30"/>
                    <a:pt x="36" y="27"/>
                  </a:cubicBezTo>
                  <a:cubicBezTo>
                    <a:pt x="37" y="26"/>
                    <a:pt x="40" y="24"/>
                    <a:pt x="37" y="23"/>
                  </a:cubicBezTo>
                  <a:cubicBezTo>
                    <a:pt x="34" y="22"/>
                    <a:pt x="30" y="23"/>
                    <a:pt x="28" y="24"/>
                  </a:cubicBezTo>
                  <a:cubicBezTo>
                    <a:pt x="25" y="26"/>
                    <a:pt x="25" y="26"/>
                    <a:pt x="22" y="25"/>
                  </a:cubicBezTo>
                  <a:cubicBezTo>
                    <a:pt x="20" y="24"/>
                    <a:pt x="19" y="21"/>
                    <a:pt x="17" y="19"/>
                  </a:cubicBezTo>
                  <a:cubicBezTo>
                    <a:pt x="14" y="14"/>
                    <a:pt x="14" y="8"/>
                    <a:pt x="14" y="2"/>
                  </a:cubicBezTo>
                  <a:cubicBezTo>
                    <a:pt x="13" y="0"/>
                    <a:pt x="0" y="2"/>
                    <a:pt x="0"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0" name="Freeform 1150"/>
            <p:cNvSpPr>
              <a:spLocks/>
            </p:cNvSpPr>
            <p:nvPr/>
          </p:nvSpPr>
          <p:spPr bwMode="auto">
            <a:xfrm>
              <a:off x="8029313" y="3747133"/>
              <a:ext cx="595682" cy="1108632"/>
            </a:xfrm>
            <a:custGeom>
              <a:avLst/>
              <a:gdLst>
                <a:gd name="T0" fmla="*/ 116 w 133"/>
                <a:gd name="T1" fmla="*/ 4 h 246"/>
                <a:gd name="T2" fmla="*/ 1 w 133"/>
                <a:gd name="T3" fmla="*/ 241 h 246"/>
                <a:gd name="T4" fmla="*/ 15 w 133"/>
                <a:gd name="T5" fmla="*/ 239 h 246"/>
                <a:gd name="T6" fmla="*/ 129 w 133"/>
                <a:gd name="T7" fmla="*/ 4 h 246"/>
                <a:gd name="T8" fmla="*/ 116 w 133"/>
                <a:gd name="T9" fmla="*/ 4 h 246"/>
              </a:gdLst>
              <a:ahLst/>
              <a:cxnLst>
                <a:cxn ang="0">
                  <a:pos x="T0" y="T1"/>
                </a:cxn>
                <a:cxn ang="0">
                  <a:pos x="T2" y="T3"/>
                </a:cxn>
                <a:cxn ang="0">
                  <a:pos x="T4" y="T5"/>
                </a:cxn>
                <a:cxn ang="0">
                  <a:pos x="T6" y="T7"/>
                </a:cxn>
                <a:cxn ang="0">
                  <a:pos x="T8" y="T9"/>
                </a:cxn>
              </a:cxnLst>
              <a:rect l="0" t="0" r="r" b="b"/>
              <a:pathLst>
                <a:path w="133" h="246">
                  <a:moveTo>
                    <a:pt x="116" y="4"/>
                  </a:moveTo>
                  <a:cubicBezTo>
                    <a:pt x="58" y="70"/>
                    <a:pt x="16" y="153"/>
                    <a:pt x="1" y="241"/>
                  </a:cubicBezTo>
                  <a:cubicBezTo>
                    <a:pt x="0" y="246"/>
                    <a:pt x="14" y="244"/>
                    <a:pt x="15" y="239"/>
                  </a:cubicBezTo>
                  <a:cubicBezTo>
                    <a:pt x="30" y="152"/>
                    <a:pt x="70" y="70"/>
                    <a:pt x="129" y="4"/>
                  </a:cubicBezTo>
                  <a:cubicBezTo>
                    <a:pt x="133" y="0"/>
                    <a:pt x="119" y="0"/>
                    <a:pt x="116" y="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1" name="Freeform 1152"/>
            <p:cNvSpPr>
              <a:spLocks/>
            </p:cNvSpPr>
            <p:nvPr/>
          </p:nvSpPr>
          <p:spPr bwMode="auto">
            <a:xfrm>
              <a:off x="7499818" y="4862384"/>
              <a:ext cx="1154962" cy="800863"/>
            </a:xfrm>
            <a:custGeom>
              <a:avLst/>
              <a:gdLst>
                <a:gd name="T0" fmla="*/ 349 w 349"/>
                <a:gd name="T1" fmla="*/ 219 h 242"/>
                <a:gd name="T2" fmla="*/ 323 w 349"/>
                <a:gd name="T3" fmla="*/ 242 h 242"/>
                <a:gd name="T4" fmla="*/ 44 w 349"/>
                <a:gd name="T5" fmla="*/ 240 h 242"/>
                <a:gd name="T6" fmla="*/ 0 w 349"/>
                <a:gd name="T7" fmla="*/ 42 h 242"/>
                <a:gd name="T8" fmla="*/ 28 w 349"/>
                <a:gd name="T9" fmla="*/ 21 h 242"/>
                <a:gd name="T10" fmla="*/ 334 w 349"/>
                <a:gd name="T11" fmla="*/ 0 h 242"/>
                <a:gd name="T12" fmla="*/ 349 w 349"/>
                <a:gd name="T13" fmla="*/ 219 h 242"/>
              </a:gdLst>
              <a:ahLst/>
              <a:cxnLst>
                <a:cxn ang="0">
                  <a:pos x="T0" y="T1"/>
                </a:cxn>
                <a:cxn ang="0">
                  <a:pos x="T2" y="T3"/>
                </a:cxn>
                <a:cxn ang="0">
                  <a:pos x="T4" y="T5"/>
                </a:cxn>
                <a:cxn ang="0">
                  <a:pos x="T6" y="T7"/>
                </a:cxn>
                <a:cxn ang="0">
                  <a:pos x="T8" y="T9"/>
                </a:cxn>
                <a:cxn ang="0">
                  <a:pos x="T10" y="T11"/>
                </a:cxn>
                <a:cxn ang="0">
                  <a:pos x="T12" y="T13"/>
                </a:cxn>
              </a:cxnLst>
              <a:rect l="0" t="0" r="r" b="b"/>
              <a:pathLst>
                <a:path w="349" h="242">
                  <a:moveTo>
                    <a:pt x="349" y="219"/>
                  </a:moveTo>
                  <a:lnTo>
                    <a:pt x="323" y="242"/>
                  </a:lnTo>
                  <a:lnTo>
                    <a:pt x="44" y="240"/>
                  </a:lnTo>
                  <a:lnTo>
                    <a:pt x="0" y="42"/>
                  </a:lnTo>
                  <a:lnTo>
                    <a:pt x="28" y="21"/>
                  </a:lnTo>
                  <a:lnTo>
                    <a:pt x="334" y="0"/>
                  </a:lnTo>
                  <a:lnTo>
                    <a:pt x="349" y="219"/>
                  </a:ln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2" name="Freeform 1153"/>
            <p:cNvSpPr>
              <a:spLocks/>
            </p:cNvSpPr>
            <p:nvPr/>
          </p:nvSpPr>
          <p:spPr bwMode="auto">
            <a:xfrm>
              <a:off x="7483272" y="4842528"/>
              <a:ext cx="1188057" cy="837266"/>
            </a:xfrm>
            <a:custGeom>
              <a:avLst/>
              <a:gdLst>
                <a:gd name="T0" fmla="*/ 354 w 359"/>
                <a:gd name="T1" fmla="*/ 225 h 253"/>
                <a:gd name="T2" fmla="*/ 351 w 359"/>
                <a:gd name="T3" fmla="*/ 222 h 253"/>
                <a:gd name="T4" fmla="*/ 326 w 359"/>
                <a:gd name="T5" fmla="*/ 244 h 253"/>
                <a:gd name="T6" fmla="*/ 53 w 359"/>
                <a:gd name="T7" fmla="*/ 242 h 253"/>
                <a:gd name="T8" fmla="*/ 11 w 359"/>
                <a:gd name="T9" fmla="*/ 50 h 253"/>
                <a:gd name="T10" fmla="*/ 35 w 359"/>
                <a:gd name="T11" fmla="*/ 31 h 253"/>
                <a:gd name="T12" fmla="*/ 333 w 359"/>
                <a:gd name="T13" fmla="*/ 11 h 253"/>
                <a:gd name="T14" fmla="*/ 350 w 359"/>
                <a:gd name="T15" fmla="*/ 226 h 253"/>
                <a:gd name="T16" fmla="*/ 354 w 359"/>
                <a:gd name="T17" fmla="*/ 225 h 253"/>
                <a:gd name="T18" fmla="*/ 351 w 359"/>
                <a:gd name="T19" fmla="*/ 222 h 253"/>
                <a:gd name="T20" fmla="*/ 354 w 359"/>
                <a:gd name="T21" fmla="*/ 225 h 253"/>
                <a:gd name="T22" fmla="*/ 359 w 359"/>
                <a:gd name="T23" fmla="*/ 225 h 253"/>
                <a:gd name="T24" fmla="*/ 343 w 359"/>
                <a:gd name="T25" fmla="*/ 0 h 253"/>
                <a:gd name="T26" fmla="*/ 31 w 359"/>
                <a:gd name="T27" fmla="*/ 22 h 253"/>
                <a:gd name="T28" fmla="*/ 0 w 359"/>
                <a:gd name="T29" fmla="*/ 46 h 253"/>
                <a:gd name="T30" fmla="*/ 45 w 359"/>
                <a:gd name="T31" fmla="*/ 252 h 253"/>
                <a:gd name="T32" fmla="*/ 330 w 359"/>
                <a:gd name="T33" fmla="*/ 253 h 253"/>
                <a:gd name="T34" fmla="*/ 359 w 359"/>
                <a:gd name="T35" fmla="*/ 227 h 253"/>
                <a:gd name="T36" fmla="*/ 359 w 359"/>
                <a:gd name="T37" fmla="*/ 225 h 253"/>
                <a:gd name="T38" fmla="*/ 354 w 359"/>
                <a:gd name="T39" fmla="*/ 22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9" h="253">
                  <a:moveTo>
                    <a:pt x="354" y="225"/>
                  </a:moveTo>
                  <a:lnTo>
                    <a:pt x="351" y="222"/>
                  </a:lnTo>
                  <a:lnTo>
                    <a:pt x="326" y="244"/>
                  </a:lnTo>
                  <a:lnTo>
                    <a:pt x="53" y="242"/>
                  </a:lnTo>
                  <a:lnTo>
                    <a:pt x="11" y="50"/>
                  </a:lnTo>
                  <a:lnTo>
                    <a:pt x="35" y="31"/>
                  </a:lnTo>
                  <a:lnTo>
                    <a:pt x="333" y="11"/>
                  </a:lnTo>
                  <a:lnTo>
                    <a:pt x="350" y="226"/>
                  </a:lnTo>
                  <a:lnTo>
                    <a:pt x="354" y="225"/>
                  </a:lnTo>
                  <a:lnTo>
                    <a:pt x="351" y="222"/>
                  </a:lnTo>
                  <a:lnTo>
                    <a:pt x="354" y="225"/>
                  </a:lnTo>
                  <a:lnTo>
                    <a:pt x="359" y="225"/>
                  </a:lnTo>
                  <a:lnTo>
                    <a:pt x="343" y="0"/>
                  </a:lnTo>
                  <a:lnTo>
                    <a:pt x="31" y="22"/>
                  </a:lnTo>
                  <a:lnTo>
                    <a:pt x="0" y="46"/>
                  </a:lnTo>
                  <a:lnTo>
                    <a:pt x="45" y="252"/>
                  </a:lnTo>
                  <a:lnTo>
                    <a:pt x="330" y="253"/>
                  </a:lnTo>
                  <a:lnTo>
                    <a:pt x="359" y="227"/>
                  </a:lnTo>
                  <a:lnTo>
                    <a:pt x="359" y="225"/>
                  </a:lnTo>
                  <a:lnTo>
                    <a:pt x="354" y="225"/>
                  </a:lnTo>
                  <a:close/>
                </a:path>
              </a:pathLst>
            </a:custGeom>
            <a:solidFill>
              <a:srgbClr val="3D3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3" name="Freeform 1154"/>
            <p:cNvSpPr>
              <a:spLocks/>
            </p:cNvSpPr>
            <p:nvPr/>
          </p:nvSpPr>
          <p:spPr bwMode="auto">
            <a:xfrm>
              <a:off x="8495932" y="4842528"/>
              <a:ext cx="122446" cy="102589"/>
            </a:xfrm>
            <a:custGeom>
              <a:avLst/>
              <a:gdLst>
                <a:gd name="T0" fmla="*/ 0 w 37"/>
                <a:gd name="T1" fmla="*/ 25 h 31"/>
                <a:gd name="T2" fmla="*/ 31 w 37"/>
                <a:gd name="T3" fmla="*/ 0 h 31"/>
                <a:gd name="T4" fmla="*/ 37 w 37"/>
                <a:gd name="T5" fmla="*/ 0 h 31"/>
                <a:gd name="T6" fmla="*/ 37 w 37"/>
                <a:gd name="T7" fmla="*/ 7 h 31"/>
                <a:gd name="T8" fmla="*/ 5 w 37"/>
                <a:gd name="T9" fmla="*/ 31 h 31"/>
                <a:gd name="T10" fmla="*/ 0 w 37"/>
                <a:gd name="T11" fmla="*/ 25 h 31"/>
              </a:gdLst>
              <a:ahLst/>
              <a:cxnLst>
                <a:cxn ang="0">
                  <a:pos x="T0" y="T1"/>
                </a:cxn>
                <a:cxn ang="0">
                  <a:pos x="T2" y="T3"/>
                </a:cxn>
                <a:cxn ang="0">
                  <a:pos x="T4" y="T5"/>
                </a:cxn>
                <a:cxn ang="0">
                  <a:pos x="T6" y="T7"/>
                </a:cxn>
                <a:cxn ang="0">
                  <a:pos x="T8" y="T9"/>
                </a:cxn>
                <a:cxn ang="0">
                  <a:pos x="T10" y="T11"/>
                </a:cxn>
              </a:cxnLst>
              <a:rect l="0" t="0" r="r" b="b"/>
              <a:pathLst>
                <a:path w="37" h="31">
                  <a:moveTo>
                    <a:pt x="0" y="25"/>
                  </a:moveTo>
                  <a:lnTo>
                    <a:pt x="31" y="0"/>
                  </a:lnTo>
                  <a:lnTo>
                    <a:pt x="37" y="0"/>
                  </a:lnTo>
                  <a:lnTo>
                    <a:pt x="37" y="7"/>
                  </a:lnTo>
                  <a:lnTo>
                    <a:pt x="5" y="31"/>
                  </a:lnTo>
                  <a:lnTo>
                    <a:pt x="0" y="25"/>
                  </a:lnTo>
                  <a:close/>
                </a:path>
              </a:pathLst>
            </a:custGeom>
            <a:solidFill>
              <a:srgbClr val="3D3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4" name="Freeform 1156"/>
            <p:cNvSpPr>
              <a:spLocks/>
            </p:cNvSpPr>
            <p:nvPr/>
          </p:nvSpPr>
          <p:spPr bwMode="auto">
            <a:xfrm>
              <a:off x="7496510" y="4938500"/>
              <a:ext cx="1062301" cy="797553"/>
            </a:xfrm>
            <a:custGeom>
              <a:avLst/>
              <a:gdLst>
                <a:gd name="T0" fmla="*/ 321 w 321"/>
                <a:gd name="T1" fmla="*/ 219 h 241"/>
                <a:gd name="T2" fmla="*/ 16 w 321"/>
                <a:gd name="T3" fmla="*/ 241 h 241"/>
                <a:gd name="T4" fmla="*/ 0 w 321"/>
                <a:gd name="T5" fmla="*/ 21 h 241"/>
                <a:gd name="T6" fmla="*/ 305 w 321"/>
                <a:gd name="T7" fmla="*/ 0 h 241"/>
                <a:gd name="T8" fmla="*/ 321 w 321"/>
                <a:gd name="T9" fmla="*/ 219 h 241"/>
              </a:gdLst>
              <a:ahLst/>
              <a:cxnLst>
                <a:cxn ang="0">
                  <a:pos x="T0" y="T1"/>
                </a:cxn>
                <a:cxn ang="0">
                  <a:pos x="T2" y="T3"/>
                </a:cxn>
                <a:cxn ang="0">
                  <a:pos x="T4" y="T5"/>
                </a:cxn>
                <a:cxn ang="0">
                  <a:pos x="T6" y="T7"/>
                </a:cxn>
                <a:cxn ang="0">
                  <a:pos x="T8" y="T9"/>
                </a:cxn>
              </a:cxnLst>
              <a:rect l="0" t="0" r="r" b="b"/>
              <a:pathLst>
                <a:path w="321" h="241">
                  <a:moveTo>
                    <a:pt x="321" y="219"/>
                  </a:moveTo>
                  <a:lnTo>
                    <a:pt x="16" y="241"/>
                  </a:lnTo>
                  <a:lnTo>
                    <a:pt x="0" y="21"/>
                  </a:lnTo>
                  <a:lnTo>
                    <a:pt x="305" y="0"/>
                  </a:lnTo>
                  <a:lnTo>
                    <a:pt x="321" y="219"/>
                  </a:ln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5" name="Freeform 1157"/>
            <p:cNvSpPr>
              <a:spLocks/>
            </p:cNvSpPr>
            <p:nvPr/>
          </p:nvSpPr>
          <p:spPr bwMode="auto">
            <a:xfrm>
              <a:off x="7479961" y="4918643"/>
              <a:ext cx="1095395" cy="833956"/>
            </a:xfrm>
            <a:custGeom>
              <a:avLst/>
              <a:gdLst>
                <a:gd name="T0" fmla="*/ 326 w 331"/>
                <a:gd name="T1" fmla="*/ 225 h 252"/>
                <a:gd name="T2" fmla="*/ 326 w 331"/>
                <a:gd name="T3" fmla="*/ 221 h 252"/>
                <a:gd name="T4" fmla="*/ 25 w 331"/>
                <a:gd name="T5" fmla="*/ 242 h 252"/>
                <a:gd name="T6" fmla="*/ 10 w 331"/>
                <a:gd name="T7" fmla="*/ 32 h 252"/>
                <a:gd name="T8" fmla="*/ 306 w 331"/>
                <a:gd name="T9" fmla="*/ 11 h 252"/>
                <a:gd name="T10" fmla="*/ 322 w 331"/>
                <a:gd name="T11" fmla="*/ 226 h 252"/>
                <a:gd name="T12" fmla="*/ 326 w 331"/>
                <a:gd name="T13" fmla="*/ 225 h 252"/>
                <a:gd name="T14" fmla="*/ 326 w 331"/>
                <a:gd name="T15" fmla="*/ 221 h 252"/>
                <a:gd name="T16" fmla="*/ 326 w 331"/>
                <a:gd name="T17" fmla="*/ 225 h 252"/>
                <a:gd name="T18" fmla="*/ 330 w 331"/>
                <a:gd name="T19" fmla="*/ 225 h 252"/>
                <a:gd name="T20" fmla="*/ 315 w 331"/>
                <a:gd name="T21" fmla="*/ 0 h 252"/>
                <a:gd name="T22" fmla="*/ 0 w 331"/>
                <a:gd name="T23" fmla="*/ 23 h 252"/>
                <a:gd name="T24" fmla="*/ 16 w 331"/>
                <a:gd name="T25" fmla="*/ 252 h 252"/>
                <a:gd name="T26" fmla="*/ 331 w 331"/>
                <a:gd name="T27" fmla="*/ 230 h 252"/>
                <a:gd name="T28" fmla="*/ 330 w 331"/>
                <a:gd name="T29" fmla="*/ 225 h 252"/>
                <a:gd name="T30" fmla="*/ 326 w 331"/>
                <a:gd name="T31" fmla="*/ 22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1" h="252">
                  <a:moveTo>
                    <a:pt x="326" y="225"/>
                  </a:moveTo>
                  <a:lnTo>
                    <a:pt x="326" y="221"/>
                  </a:lnTo>
                  <a:lnTo>
                    <a:pt x="25" y="242"/>
                  </a:lnTo>
                  <a:lnTo>
                    <a:pt x="10" y="32"/>
                  </a:lnTo>
                  <a:lnTo>
                    <a:pt x="306" y="11"/>
                  </a:lnTo>
                  <a:lnTo>
                    <a:pt x="322" y="226"/>
                  </a:lnTo>
                  <a:lnTo>
                    <a:pt x="326" y="225"/>
                  </a:lnTo>
                  <a:lnTo>
                    <a:pt x="326" y="221"/>
                  </a:lnTo>
                  <a:lnTo>
                    <a:pt x="326" y="225"/>
                  </a:lnTo>
                  <a:lnTo>
                    <a:pt x="330" y="225"/>
                  </a:lnTo>
                  <a:lnTo>
                    <a:pt x="315" y="0"/>
                  </a:lnTo>
                  <a:lnTo>
                    <a:pt x="0" y="23"/>
                  </a:lnTo>
                  <a:lnTo>
                    <a:pt x="16" y="252"/>
                  </a:lnTo>
                  <a:lnTo>
                    <a:pt x="331" y="230"/>
                  </a:lnTo>
                  <a:lnTo>
                    <a:pt x="330" y="225"/>
                  </a:lnTo>
                  <a:lnTo>
                    <a:pt x="326" y="225"/>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6" name="Freeform 1158"/>
            <p:cNvSpPr>
              <a:spLocks/>
            </p:cNvSpPr>
            <p:nvPr/>
          </p:nvSpPr>
          <p:spPr bwMode="auto">
            <a:xfrm>
              <a:off x="7817516" y="4716772"/>
              <a:ext cx="400432" cy="221727"/>
            </a:xfrm>
            <a:custGeom>
              <a:avLst/>
              <a:gdLst>
                <a:gd name="T0" fmla="*/ 13 w 89"/>
                <a:gd name="T1" fmla="*/ 44 h 49"/>
                <a:gd name="T2" fmla="*/ 76 w 89"/>
                <a:gd name="T3" fmla="*/ 44 h 49"/>
                <a:gd name="T4" fmla="*/ 88 w 89"/>
                <a:gd name="T5" fmla="*/ 41 h 49"/>
                <a:gd name="T6" fmla="*/ 1 w 89"/>
                <a:gd name="T7" fmla="*/ 46 h 49"/>
                <a:gd name="T8" fmla="*/ 13 w 89"/>
                <a:gd name="T9" fmla="*/ 44 h 49"/>
              </a:gdLst>
              <a:ahLst/>
              <a:cxnLst>
                <a:cxn ang="0">
                  <a:pos x="T0" y="T1"/>
                </a:cxn>
                <a:cxn ang="0">
                  <a:pos x="T2" y="T3"/>
                </a:cxn>
                <a:cxn ang="0">
                  <a:pos x="T4" y="T5"/>
                </a:cxn>
                <a:cxn ang="0">
                  <a:pos x="T6" y="T7"/>
                </a:cxn>
                <a:cxn ang="0">
                  <a:pos x="T8" y="T9"/>
                </a:cxn>
              </a:cxnLst>
              <a:rect l="0" t="0" r="r" b="b"/>
              <a:pathLst>
                <a:path w="89" h="49">
                  <a:moveTo>
                    <a:pt x="13" y="44"/>
                  </a:moveTo>
                  <a:cubicBezTo>
                    <a:pt x="26" y="15"/>
                    <a:pt x="66" y="12"/>
                    <a:pt x="76" y="44"/>
                  </a:cubicBezTo>
                  <a:cubicBezTo>
                    <a:pt x="78" y="48"/>
                    <a:pt x="89" y="44"/>
                    <a:pt x="88" y="41"/>
                  </a:cubicBezTo>
                  <a:cubicBezTo>
                    <a:pt x="74" y="0"/>
                    <a:pt x="17" y="12"/>
                    <a:pt x="1" y="46"/>
                  </a:cubicBezTo>
                  <a:cubicBezTo>
                    <a:pt x="0" y="49"/>
                    <a:pt x="11" y="48"/>
                    <a:pt x="13" y="44"/>
                  </a:cubicBezTo>
                  <a:close/>
                </a:path>
              </a:pathLst>
            </a:custGeom>
            <a:solidFill>
              <a:srgbClr val="3D3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7" name="Freeform 1159"/>
            <p:cNvSpPr>
              <a:spLocks/>
            </p:cNvSpPr>
            <p:nvPr/>
          </p:nvSpPr>
          <p:spPr bwMode="auto">
            <a:xfrm>
              <a:off x="7880393" y="4713462"/>
              <a:ext cx="311078" cy="215107"/>
            </a:xfrm>
            <a:custGeom>
              <a:avLst/>
              <a:gdLst>
                <a:gd name="T0" fmla="*/ 34 w 69"/>
                <a:gd name="T1" fmla="*/ 30 h 48"/>
                <a:gd name="T2" fmla="*/ 40 w 69"/>
                <a:gd name="T3" fmla="*/ 5 h 48"/>
                <a:gd name="T4" fmla="*/ 35 w 69"/>
                <a:gd name="T5" fmla="*/ 27 h 48"/>
              </a:gdLst>
              <a:ahLst/>
              <a:cxnLst>
                <a:cxn ang="0">
                  <a:pos x="T0" y="T1"/>
                </a:cxn>
                <a:cxn ang="0">
                  <a:pos x="T2" y="T3"/>
                </a:cxn>
                <a:cxn ang="0">
                  <a:pos x="T4" y="T5"/>
                </a:cxn>
              </a:cxnLst>
              <a:rect l="0" t="0" r="r" b="b"/>
              <a:pathLst>
                <a:path w="69" h="48">
                  <a:moveTo>
                    <a:pt x="34" y="30"/>
                  </a:moveTo>
                  <a:cubicBezTo>
                    <a:pt x="0" y="48"/>
                    <a:pt x="3" y="0"/>
                    <a:pt x="40" y="5"/>
                  </a:cubicBezTo>
                  <a:cubicBezTo>
                    <a:pt x="69" y="10"/>
                    <a:pt x="58" y="42"/>
                    <a:pt x="35" y="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8" name="Freeform 1160"/>
            <p:cNvSpPr>
              <a:spLocks/>
            </p:cNvSpPr>
            <p:nvPr/>
          </p:nvSpPr>
          <p:spPr bwMode="auto">
            <a:xfrm>
              <a:off x="7893631" y="4716772"/>
              <a:ext cx="277986" cy="188633"/>
            </a:xfrm>
            <a:custGeom>
              <a:avLst/>
              <a:gdLst>
                <a:gd name="T0" fmla="*/ 27 w 62"/>
                <a:gd name="T1" fmla="*/ 28 h 42"/>
                <a:gd name="T2" fmla="*/ 13 w 62"/>
                <a:gd name="T3" fmla="*/ 23 h 42"/>
                <a:gd name="T4" fmla="*/ 23 w 62"/>
                <a:gd name="T5" fmla="*/ 7 h 42"/>
                <a:gd name="T6" fmla="*/ 48 w 62"/>
                <a:gd name="T7" fmla="*/ 18 h 42"/>
                <a:gd name="T8" fmla="*/ 46 w 62"/>
                <a:gd name="T9" fmla="*/ 27 h 42"/>
                <a:gd name="T10" fmla="*/ 45 w 62"/>
                <a:gd name="T11" fmla="*/ 27 h 42"/>
                <a:gd name="T12" fmla="*/ 37 w 62"/>
                <a:gd name="T13" fmla="*/ 23 h 42"/>
                <a:gd name="T14" fmla="*/ 30 w 62"/>
                <a:gd name="T15" fmla="*/ 24 h 42"/>
                <a:gd name="T16" fmla="*/ 26 w 62"/>
                <a:gd name="T17" fmla="*/ 28 h 42"/>
                <a:gd name="T18" fmla="*/ 48 w 62"/>
                <a:gd name="T19" fmla="*/ 31 h 42"/>
                <a:gd name="T20" fmla="*/ 60 w 62"/>
                <a:gd name="T21" fmla="*/ 19 h 42"/>
                <a:gd name="T22" fmla="*/ 25 w 62"/>
                <a:gd name="T23" fmla="*/ 2 h 42"/>
                <a:gd name="T24" fmla="*/ 2 w 62"/>
                <a:gd name="T25" fmla="*/ 26 h 42"/>
                <a:gd name="T26" fmla="*/ 34 w 62"/>
                <a:gd name="T27" fmla="*/ 30 h 42"/>
                <a:gd name="T28" fmla="*/ 35 w 62"/>
                <a:gd name="T29" fmla="*/ 27 h 42"/>
                <a:gd name="T30" fmla="*/ 27 w 62"/>
                <a:gd name="T31"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42">
                  <a:moveTo>
                    <a:pt x="27" y="28"/>
                  </a:moveTo>
                  <a:cubicBezTo>
                    <a:pt x="21" y="31"/>
                    <a:pt x="14" y="31"/>
                    <a:pt x="13" y="23"/>
                  </a:cubicBezTo>
                  <a:cubicBezTo>
                    <a:pt x="12" y="17"/>
                    <a:pt x="17" y="9"/>
                    <a:pt x="23" y="7"/>
                  </a:cubicBezTo>
                  <a:cubicBezTo>
                    <a:pt x="32" y="5"/>
                    <a:pt x="45" y="8"/>
                    <a:pt x="48" y="18"/>
                  </a:cubicBezTo>
                  <a:cubicBezTo>
                    <a:pt x="49" y="21"/>
                    <a:pt x="48" y="25"/>
                    <a:pt x="46" y="27"/>
                  </a:cubicBezTo>
                  <a:cubicBezTo>
                    <a:pt x="46" y="27"/>
                    <a:pt x="47" y="27"/>
                    <a:pt x="45" y="27"/>
                  </a:cubicBezTo>
                  <a:cubicBezTo>
                    <a:pt x="42" y="26"/>
                    <a:pt x="40" y="25"/>
                    <a:pt x="37" y="23"/>
                  </a:cubicBezTo>
                  <a:cubicBezTo>
                    <a:pt x="35" y="22"/>
                    <a:pt x="32" y="23"/>
                    <a:pt x="30" y="24"/>
                  </a:cubicBezTo>
                  <a:cubicBezTo>
                    <a:pt x="29" y="24"/>
                    <a:pt x="24" y="26"/>
                    <a:pt x="26" y="28"/>
                  </a:cubicBezTo>
                  <a:cubicBezTo>
                    <a:pt x="33" y="32"/>
                    <a:pt x="40" y="33"/>
                    <a:pt x="48" y="31"/>
                  </a:cubicBezTo>
                  <a:cubicBezTo>
                    <a:pt x="54" y="29"/>
                    <a:pt x="59" y="26"/>
                    <a:pt x="60" y="19"/>
                  </a:cubicBezTo>
                  <a:cubicBezTo>
                    <a:pt x="62" y="2"/>
                    <a:pt x="36" y="0"/>
                    <a:pt x="25" y="2"/>
                  </a:cubicBezTo>
                  <a:cubicBezTo>
                    <a:pt x="14" y="5"/>
                    <a:pt x="0" y="13"/>
                    <a:pt x="2" y="26"/>
                  </a:cubicBezTo>
                  <a:cubicBezTo>
                    <a:pt x="3" y="42"/>
                    <a:pt x="26" y="34"/>
                    <a:pt x="34" y="30"/>
                  </a:cubicBezTo>
                  <a:cubicBezTo>
                    <a:pt x="35" y="30"/>
                    <a:pt x="38" y="27"/>
                    <a:pt x="35" y="27"/>
                  </a:cubicBezTo>
                  <a:cubicBezTo>
                    <a:pt x="33" y="26"/>
                    <a:pt x="29" y="27"/>
                    <a:pt x="27" y="2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9" name="Freeform 1161"/>
            <p:cNvSpPr>
              <a:spLocks/>
            </p:cNvSpPr>
            <p:nvPr/>
          </p:nvSpPr>
          <p:spPr bwMode="auto">
            <a:xfrm>
              <a:off x="10180391" y="2549148"/>
              <a:ext cx="1466041" cy="1098703"/>
            </a:xfrm>
            <a:custGeom>
              <a:avLst/>
              <a:gdLst>
                <a:gd name="T0" fmla="*/ 79 w 326"/>
                <a:gd name="T1" fmla="*/ 172 h 244"/>
                <a:gd name="T2" fmla="*/ 206 w 326"/>
                <a:gd name="T3" fmla="*/ 52 h 244"/>
                <a:gd name="T4" fmla="*/ 78 w 326"/>
                <a:gd name="T5" fmla="*/ 175 h 244"/>
              </a:gdLst>
              <a:ahLst/>
              <a:cxnLst>
                <a:cxn ang="0">
                  <a:pos x="T0" y="T1"/>
                </a:cxn>
                <a:cxn ang="0">
                  <a:pos x="T2" y="T3"/>
                </a:cxn>
                <a:cxn ang="0">
                  <a:pos x="T4" y="T5"/>
                </a:cxn>
              </a:cxnLst>
              <a:rect l="0" t="0" r="r" b="b"/>
              <a:pathLst>
                <a:path w="326" h="244">
                  <a:moveTo>
                    <a:pt x="79" y="172"/>
                  </a:moveTo>
                  <a:cubicBezTo>
                    <a:pt x="175" y="244"/>
                    <a:pt x="326" y="139"/>
                    <a:pt x="206" y="52"/>
                  </a:cubicBezTo>
                  <a:cubicBezTo>
                    <a:pt x="131" y="0"/>
                    <a:pt x="0" y="102"/>
                    <a:pt x="78" y="1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0" name="Freeform 1162"/>
            <p:cNvSpPr>
              <a:spLocks/>
            </p:cNvSpPr>
            <p:nvPr/>
          </p:nvSpPr>
          <p:spPr bwMode="auto">
            <a:xfrm>
              <a:off x="10322693" y="2661668"/>
              <a:ext cx="1035827" cy="817409"/>
            </a:xfrm>
            <a:custGeom>
              <a:avLst/>
              <a:gdLst>
                <a:gd name="T0" fmla="*/ 40 w 230"/>
                <a:gd name="T1" fmla="*/ 150 h 181"/>
                <a:gd name="T2" fmla="*/ 186 w 230"/>
                <a:gd name="T3" fmla="*/ 155 h 181"/>
                <a:gd name="T4" fmla="*/ 224 w 230"/>
                <a:gd name="T5" fmla="*/ 105 h 181"/>
                <a:gd name="T6" fmla="*/ 195 w 230"/>
                <a:gd name="T7" fmla="*/ 36 h 181"/>
                <a:gd name="T8" fmla="*/ 59 w 230"/>
                <a:gd name="T9" fmla="*/ 33 h 181"/>
                <a:gd name="T10" fmla="*/ 40 w 230"/>
                <a:gd name="T11" fmla="*/ 152 h 181"/>
                <a:gd name="T12" fmla="*/ 53 w 230"/>
                <a:gd name="T13" fmla="*/ 148 h 181"/>
                <a:gd name="T14" fmla="*/ 55 w 230"/>
                <a:gd name="T15" fmla="*/ 45 h 181"/>
                <a:gd name="T16" fmla="*/ 181 w 230"/>
                <a:gd name="T17" fmla="*/ 41 h 181"/>
                <a:gd name="T18" fmla="*/ 189 w 230"/>
                <a:gd name="T19" fmla="*/ 144 h 181"/>
                <a:gd name="T20" fmla="*/ 54 w 230"/>
                <a:gd name="T21" fmla="*/ 145 h 181"/>
                <a:gd name="T22" fmla="*/ 40 w 230"/>
                <a:gd name="T23" fmla="*/ 15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 h="181">
                  <a:moveTo>
                    <a:pt x="40" y="150"/>
                  </a:moveTo>
                  <a:cubicBezTo>
                    <a:pt x="83" y="181"/>
                    <a:pt x="140" y="181"/>
                    <a:pt x="186" y="155"/>
                  </a:cubicBezTo>
                  <a:cubicBezTo>
                    <a:pt x="204" y="144"/>
                    <a:pt x="220" y="127"/>
                    <a:pt x="224" y="105"/>
                  </a:cubicBezTo>
                  <a:cubicBezTo>
                    <a:pt x="230" y="78"/>
                    <a:pt x="213" y="54"/>
                    <a:pt x="195" y="36"/>
                  </a:cubicBezTo>
                  <a:cubicBezTo>
                    <a:pt x="156" y="0"/>
                    <a:pt x="101" y="6"/>
                    <a:pt x="59" y="33"/>
                  </a:cubicBezTo>
                  <a:cubicBezTo>
                    <a:pt x="15" y="61"/>
                    <a:pt x="0" y="114"/>
                    <a:pt x="40" y="152"/>
                  </a:cubicBezTo>
                  <a:cubicBezTo>
                    <a:pt x="42" y="155"/>
                    <a:pt x="55" y="150"/>
                    <a:pt x="53" y="148"/>
                  </a:cubicBezTo>
                  <a:cubicBezTo>
                    <a:pt x="22" y="117"/>
                    <a:pt x="24" y="76"/>
                    <a:pt x="55" y="45"/>
                  </a:cubicBezTo>
                  <a:cubicBezTo>
                    <a:pt x="92" y="8"/>
                    <a:pt x="143" y="8"/>
                    <a:pt x="181" y="41"/>
                  </a:cubicBezTo>
                  <a:cubicBezTo>
                    <a:pt x="214" y="70"/>
                    <a:pt x="222" y="112"/>
                    <a:pt x="189" y="144"/>
                  </a:cubicBezTo>
                  <a:cubicBezTo>
                    <a:pt x="152" y="180"/>
                    <a:pt x="93" y="173"/>
                    <a:pt x="54" y="145"/>
                  </a:cubicBezTo>
                  <a:cubicBezTo>
                    <a:pt x="50" y="143"/>
                    <a:pt x="38" y="148"/>
                    <a:pt x="40" y="15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1" name="Freeform 1163"/>
            <p:cNvSpPr>
              <a:spLocks/>
            </p:cNvSpPr>
            <p:nvPr/>
          </p:nvSpPr>
          <p:spPr bwMode="auto">
            <a:xfrm>
              <a:off x="10630462" y="2866846"/>
              <a:ext cx="102589" cy="195251"/>
            </a:xfrm>
            <a:custGeom>
              <a:avLst/>
              <a:gdLst>
                <a:gd name="T0" fmla="*/ 5 w 23"/>
                <a:gd name="T1" fmla="*/ 13 h 44"/>
                <a:gd name="T2" fmla="*/ 3 w 23"/>
                <a:gd name="T3" fmla="*/ 34 h 44"/>
                <a:gd name="T4" fmla="*/ 20 w 23"/>
                <a:gd name="T5" fmla="*/ 37 h 44"/>
                <a:gd name="T6" fmla="*/ 22 w 23"/>
                <a:gd name="T7" fmla="*/ 9 h 44"/>
                <a:gd name="T8" fmla="*/ 5 w 23"/>
                <a:gd name="T9" fmla="*/ 13 h 44"/>
              </a:gdLst>
              <a:ahLst/>
              <a:cxnLst>
                <a:cxn ang="0">
                  <a:pos x="T0" y="T1"/>
                </a:cxn>
                <a:cxn ang="0">
                  <a:pos x="T2" y="T3"/>
                </a:cxn>
                <a:cxn ang="0">
                  <a:pos x="T4" y="T5"/>
                </a:cxn>
                <a:cxn ang="0">
                  <a:pos x="T6" y="T7"/>
                </a:cxn>
                <a:cxn ang="0">
                  <a:pos x="T8" y="T9"/>
                </a:cxn>
              </a:cxnLst>
              <a:rect l="0" t="0" r="r" b="b"/>
              <a:pathLst>
                <a:path w="23" h="44">
                  <a:moveTo>
                    <a:pt x="5" y="13"/>
                  </a:moveTo>
                  <a:cubicBezTo>
                    <a:pt x="6" y="20"/>
                    <a:pt x="6" y="27"/>
                    <a:pt x="3" y="34"/>
                  </a:cubicBezTo>
                  <a:cubicBezTo>
                    <a:pt x="0" y="44"/>
                    <a:pt x="17" y="44"/>
                    <a:pt x="20" y="37"/>
                  </a:cubicBezTo>
                  <a:cubicBezTo>
                    <a:pt x="23" y="27"/>
                    <a:pt x="23" y="18"/>
                    <a:pt x="22" y="9"/>
                  </a:cubicBezTo>
                  <a:cubicBezTo>
                    <a:pt x="21" y="0"/>
                    <a:pt x="4" y="5"/>
                    <a:pt x="5" y="1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2" name="Freeform 1164"/>
            <p:cNvSpPr>
              <a:spLocks/>
            </p:cNvSpPr>
            <p:nvPr/>
          </p:nvSpPr>
          <p:spPr bwMode="auto">
            <a:xfrm>
              <a:off x="10971324" y="2923105"/>
              <a:ext cx="135684" cy="168776"/>
            </a:xfrm>
            <a:custGeom>
              <a:avLst/>
              <a:gdLst>
                <a:gd name="T0" fmla="*/ 18 w 30"/>
                <a:gd name="T1" fmla="*/ 28 h 37"/>
                <a:gd name="T2" fmla="*/ 27 w 30"/>
                <a:gd name="T3" fmla="*/ 8 h 37"/>
                <a:gd name="T4" fmla="*/ 25 w 30"/>
                <a:gd name="T5" fmla="*/ 1 h 37"/>
                <a:gd name="T6" fmla="*/ 14 w 30"/>
                <a:gd name="T7" fmla="*/ 4 h 37"/>
                <a:gd name="T8" fmla="*/ 1 w 30"/>
                <a:gd name="T9" fmla="*/ 30 h 37"/>
                <a:gd name="T10" fmla="*/ 18 w 30"/>
                <a:gd name="T11" fmla="*/ 28 h 37"/>
              </a:gdLst>
              <a:ahLst/>
              <a:cxnLst>
                <a:cxn ang="0">
                  <a:pos x="T0" y="T1"/>
                </a:cxn>
                <a:cxn ang="0">
                  <a:pos x="T2" y="T3"/>
                </a:cxn>
                <a:cxn ang="0">
                  <a:pos x="T4" y="T5"/>
                </a:cxn>
                <a:cxn ang="0">
                  <a:pos x="T6" y="T7"/>
                </a:cxn>
                <a:cxn ang="0">
                  <a:pos x="T8" y="T9"/>
                </a:cxn>
                <a:cxn ang="0">
                  <a:pos x="T10" y="T11"/>
                </a:cxn>
              </a:cxnLst>
              <a:rect l="0" t="0" r="r" b="b"/>
              <a:pathLst>
                <a:path w="30" h="37">
                  <a:moveTo>
                    <a:pt x="18" y="28"/>
                  </a:moveTo>
                  <a:cubicBezTo>
                    <a:pt x="18" y="20"/>
                    <a:pt x="21" y="13"/>
                    <a:pt x="27" y="8"/>
                  </a:cubicBezTo>
                  <a:cubicBezTo>
                    <a:pt x="30" y="5"/>
                    <a:pt x="29" y="2"/>
                    <a:pt x="25" y="1"/>
                  </a:cubicBezTo>
                  <a:cubicBezTo>
                    <a:pt x="21" y="0"/>
                    <a:pt x="17" y="2"/>
                    <a:pt x="14" y="4"/>
                  </a:cubicBezTo>
                  <a:cubicBezTo>
                    <a:pt x="6" y="11"/>
                    <a:pt x="2" y="20"/>
                    <a:pt x="1" y="30"/>
                  </a:cubicBezTo>
                  <a:cubicBezTo>
                    <a:pt x="0" y="37"/>
                    <a:pt x="17" y="34"/>
                    <a:pt x="18" y="2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3" name="Freeform 1165"/>
            <p:cNvSpPr>
              <a:spLocks/>
            </p:cNvSpPr>
            <p:nvPr/>
          </p:nvSpPr>
          <p:spPr bwMode="auto">
            <a:xfrm>
              <a:off x="10643700" y="3194471"/>
              <a:ext cx="440144" cy="145612"/>
            </a:xfrm>
            <a:custGeom>
              <a:avLst/>
              <a:gdLst>
                <a:gd name="T0" fmla="*/ 3 w 98"/>
                <a:gd name="T1" fmla="*/ 9 h 32"/>
                <a:gd name="T2" fmla="*/ 92 w 98"/>
                <a:gd name="T3" fmla="*/ 6 h 32"/>
                <a:gd name="T4" fmla="*/ 80 w 98"/>
                <a:gd name="T5" fmla="*/ 4 h 32"/>
                <a:gd name="T6" fmla="*/ 17 w 98"/>
                <a:gd name="T7" fmla="*/ 3 h 32"/>
                <a:gd name="T8" fmla="*/ 3 w 98"/>
                <a:gd name="T9" fmla="*/ 9 h 32"/>
              </a:gdLst>
              <a:ahLst/>
              <a:cxnLst>
                <a:cxn ang="0">
                  <a:pos x="T0" y="T1"/>
                </a:cxn>
                <a:cxn ang="0">
                  <a:pos x="T2" y="T3"/>
                </a:cxn>
                <a:cxn ang="0">
                  <a:pos x="T4" y="T5"/>
                </a:cxn>
                <a:cxn ang="0">
                  <a:pos x="T6" y="T7"/>
                </a:cxn>
                <a:cxn ang="0">
                  <a:pos x="T8" y="T9"/>
                </a:cxn>
              </a:cxnLst>
              <a:rect l="0" t="0" r="r" b="b"/>
              <a:pathLst>
                <a:path w="98" h="32">
                  <a:moveTo>
                    <a:pt x="3" y="9"/>
                  </a:moveTo>
                  <a:cubicBezTo>
                    <a:pt x="31" y="32"/>
                    <a:pt x="65" y="29"/>
                    <a:pt x="92" y="6"/>
                  </a:cubicBezTo>
                  <a:cubicBezTo>
                    <a:pt x="98" y="0"/>
                    <a:pt x="83" y="2"/>
                    <a:pt x="80" y="4"/>
                  </a:cubicBezTo>
                  <a:cubicBezTo>
                    <a:pt x="59" y="23"/>
                    <a:pt x="38" y="20"/>
                    <a:pt x="17" y="3"/>
                  </a:cubicBezTo>
                  <a:cubicBezTo>
                    <a:pt x="14" y="0"/>
                    <a:pt x="0" y="6"/>
                    <a:pt x="3" y="9"/>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4" name="Freeform 1166"/>
            <p:cNvSpPr>
              <a:spLocks/>
            </p:cNvSpPr>
            <p:nvPr/>
          </p:nvSpPr>
          <p:spPr bwMode="auto">
            <a:xfrm>
              <a:off x="10759528" y="3515480"/>
              <a:ext cx="148920" cy="1062301"/>
            </a:xfrm>
            <a:custGeom>
              <a:avLst/>
              <a:gdLst>
                <a:gd name="T0" fmla="*/ 23 w 33"/>
                <a:gd name="T1" fmla="*/ 229 h 236"/>
                <a:gd name="T2" fmla="*/ 33 w 33"/>
                <a:gd name="T3" fmla="*/ 1 h 236"/>
                <a:gd name="T4" fmla="*/ 18 w 33"/>
                <a:gd name="T5" fmla="*/ 5 h 236"/>
                <a:gd name="T6" fmla="*/ 9 w 33"/>
                <a:gd name="T7" fmla="*/ 233 h 236"/>
                <a:gd name="T8" fmla="*/ 23 w 33"/>
                <a:gd name="T9" fmla="*/ 229 h 236"/>
              </a:gdLst>
              <a:ahLst/>
              <a:cxnLst>
                <a:cxn ang="0">
                  <a:pos x="T0" y="T1"/>
                </a:cxn>
                <a:cxn ang="0">
                  <a:pos x="T2" y="T3"/>
                </a:cxn>
                <a:cxn ang="0">
                  <a:pos x="T4" y="T5"/>
                </a:cxn>
                <a:cxn ang="0">
                  <a:pos x="T6" y="T7"/>
                </a:cxn>
                <a:cxn ang="0">
                  <a:pos x="T8" y="T9"/>
                </a:cxn>
              </a:cxnLst>
              <a:rect l="0" t="0" r="r" b="b"/>
              <a:pathLst>
                <a:path w="33" h="236">
                  <a:moveTo>
                    <a:pt x="23" y="229"/>
                  </a:moveTo>
                  <a:cubicBezTo>
                    <a:pt x="14" y="152"/>
                    <a:pt x="21" y="77"/>
                    <a:pt x="33" y="1"/>
                  </a:cubicBezTo>
                  <a:cubicBezTo>
                    <a:pt x="33" y="0"/>
                    <a:pt x="19" y="1"/>
                    <a:pt x="18" y="5"/>
                  </a:cubicBezTo>
                  <a:cubicBezTo>
                    <a:pt x="6" y="81"/>
                    <a:pt x="0" y="156"/>
                    <a:pt x="9" y="233"/>
                  </a:cubicBezTo>
                  <a:cubicBezTo>
                    <a:pt x="9" y="236"/>
                    <a:pt x="24" y="233"/>
                    <a:pt x="23" y="229"/>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5" name="Freeform 1167"/>
            <p:cNvSpPr>
              <a:spLocks/>
            </p:cNvSpPr>
            <p:nvPr/>
          </p:nvSpPr>
          <p:spPr bwMode="auto">
            <a:xfrm>
              <a:off x="10842261" y="4614183"/>
              <a:ext cx="575826" cy="1714242"/>
            </a:xfrm>
            <a:custGeom>
              <a:avLst/>
              <a:gdLst>
                <a:gd name="T0" fmla="*/ 1 w 128"/>
                <a:gd name="T1" fmla="*/ 8 h 381"/>
                <a:gd name="T2" fmla="*/ 26 w 128"/>
                <a:gd name="T3" fmla="*/ 162 h 381"/>
                <a:gd name="T4" fmla="*/ 21 w 128"/>
                <a:gd name="T5" fmla="*/ 307 h 381"/>
                <a:gd name="T6" fmla="*/ 44 w 128"/>
                <a:gd name="T7" fmla="*/ 359 h 381"/>
                <a:gd name="T8" fmla="*/ 112 w 128"/>
                <a:gd name="T9" fmla="*/ 380 h 381"/>
                <a:gd name="T10" fmla="*/ 126 w 128"/>
                <a:gd name="T11" fmla="*/ 375 h 381"/>
                <a:gd name="T12" fmla="*/ 61 w 128"/>
                <a:gd name="T13" fmla="*/ 355 h 381"/>
                <a:gd name="T14" fmla="*/ 35 w 128"/>
                <a:gd name="T15" fmla="*/ 299 h 381"/>
                <a:gd name="T16" fmla="*/ 40 w 128"/>
                <a:gd name="T17" fmla="*/ 158 h 381"/>
                <a:gd name="T18" fmla="*/ 15 w 128"/>
                <a:gd name="T19" fmla="*/ 4 h 381"/>
                <a:gd name="T20" fmla="*/ 1 w 128"/>
                <a:gd name="T21" fmla="*/ 8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81">
                  <a:moveTo>
                    <a:pt x="1" y="8"/>
                  </a:moveTo>
                  <a:cubicBezTo>
                    <a:pt x="18" y="57"/>
                    <a:pt x="24" y="110"/>
                    <a:pt x="26" y="162"/>
                  </a:cubicBezTo>
                  <a:cubicBezTo>
                    <a:pt x="27" y="211"/>
                    <a:pt x="19" y="259"/>
                    <a:pt x="21" y="307"/>
                  </a:cubicBezTo>
                  <a:cubicBezTo>
                    <a:pt x="21" y="327"/>
                    <a:pt x="24" y="350"/>
                    <a:pt x="44" y="359"/>
                  </a:cubicBezTo>
                  <a:cubicBezTo>
                    <a:pt x="66" y="368"/>
                    <a:pt x="90" y="370"/>
                    <a:pt x="112" y="380"/>
                  </a:cubicBezTo>
                  <a:cubicBezTo>
                    <a:pt x="116" y="381"/>
                    <a:pt x="128" y="375"/>
                    <a:pt x="126" y="375"/>
                  </a:cubicBezTo>
                  <a:cubicBezTo>
                    <a:pt x="105" y="365"/>
                    <a:pt x="83" y="362"/>
                    <a:pt x="61" y="355"/>
                  </a:cubicBezTo>
                  <a:cubicBezTo>
                    <a:pt x="37" y="347"/>
                    <a:pt x="36" y="320"/>
                    <a:pt x="35" y="299"/>
                  </a:cubicBezTo>
                  <a:cubicBezTo>
                    <a:pt x="34" y="252"/>
                    <a:pt x="41" y="205"/>
                    <a:pt x="40" y="158"/>
                  </a:cubicBezTo>
                  <a:cubicBezTo>
                    <a:pt x="39" y="106"/>
                    <a:pt x="32" y="53"/>
                    <a:pt x="15" y="4"/>
                  </a:cubicBezTo>
                  <a:cubicBezTo>
                    <a:pt x="14" y="0"/>
                    <a:pt x="0" y="4"/>
                    <a:pt x="1"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6" name="Freeform 1168"/>
            <p:cNvSpPr>
              <a:spLocks/>
            </p:cNvSpPr>
            <p:nvPr/>
          </p:nvSpPr>
          <p:spPr bwMode="auto">
            <a:xfrm>
              <a:off x="10104276" y="4620801"/>
              <a:ext cx="688344" cy="1704314"/>
            </a:xfrm>
            <a:custGeom>
              <a:avLst/>
              <a:gdLst>
                <a:gd name="T0" fmla="*/ 136 w 153"/>
                <a:gd name="T1" fmla="*/ 6 h 378"/>
                <a:gd name="T2" fmla="*/ 104 w 153"/>
                <a:gd name="T3" fmla="*/ 147 h 378"/>
                <a:gd name="T4" fmla="*/ 101 w 153"/>
                <a:gd name="T5" fmla="*/ 291 h 378"/>
                <a:gd name="T6" fmla="*/ 76 w 153"/>
                <a:gd name="T7" fmla="*/ 351 h 378"/>
                <a:gd name="T8" fmla="*/ 10 w 153"/>
                <a:gd name="T9" fmla="*/ 368 h 378"/>
                <a:gd name="T10" fmla="*/ 16 w 153"/>
                <a:gd name="T11" fmla="*/ 376 h 378"/>
                <a:gd name="T12" fmla="*/ 84 w 153"/>
                <a:gd name="T13" fmla="*/ 358 h 378"/>
                <a:gd name="T14" fmla="*/ 114 w 153"/>
                <a:gd name="T15" fmla="*/ 313 h 378"/>
                <a:gd name="T16" fmla="*/ 116 w 153"/>
                <a:gd name="T17" fmla="*/ 173 h 378"/>
                <a:gd name="T18" fmla="*/ 150 w 153"/>
                <a:gd name="T19" fmla="*/ 7 h 378"/>
                <a:gd name="T20" fmla="*/ 136 w 153"/>
                <a:gd name="T21" fmla="*/ 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 h="378">
                  <a:moveTo>
                    <a:pt x="136" y="6"/>
                  </a:moveTo>
                  <a:cubicBezTo>
                    <a:pt x="118" y="51"/>
                    <a:pt x="108" y="99"/>
                    <a:pt x="104" y="147"/>
                  </a:cubicBezTo>
                  <a:cubicBezTo>
                    <a:pt x="99" y="195"/>
                    <a:pt x="103" y="243"/>
                    <a:pt x="101" y="291"/>
                  </a:cubicBezTo>
                  <a:cubicBezTo>
                    <a:pt x="100" y="311"/>
                    <a:pt x="100" y="344"/>
                    <a:pt x="76" y="351"/>
                  </a:cubicBezTo>
                  <a:cubicBezTo>
                    <a:pt x="54" y="358"/>
                    <a:pt x="31" y="360"/>
                    <a:pt x="10" y="368"/>
                  </a:cubicBezTo>
                  <a:cubicBezTo>
                    <a:pt x="0" y="372"/>
                    <a:pt x="9" y="378"/>
                    <a:pt x="16" y="376"/>
                  </a:cubicBezTo>
                  <a:cubicBezTo>
                    <a:pt x="38" y="367"/>
                    <a:pt x="62" y="367"/>
                    <a:pt x="84" y="358"/>
                  </a:cubicBezTo>
                  <a:cubicBezTo>
                    <a:pt x="104" y="351"/>
                    <a:pt x="111" y="333"/>
                    <a:pt x="114" y="313"/>
                  </a:cubicBezTo>
                  <a:cubicBezTo>
                    <a:pt x="121" y="267"/>
                    <a:pt x="114" y="219"/>
                    <a:pt x="116" y="173"/>
                  </a:cubicBezTo>
                  <a:cubicBezTo>
                    <a:pt x="119" y="117"/>
                    <a:pt x="128" y="60"/>
                    <a:pt x="150" y="7"/>
                  </a:cubicBezTo>
                  <a:cubicBezTo>
                    <a:pt x="153" y="0"/>
                    <a:pt x="138" y="1"/>
                    <a:pt x="136"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7" name="Freeform 1169"/>
            <p:cNvSpPr>
              <a:spLocks/>
            </p:cNvSpPr>
            <p:nvPr/>
          </p:nvSpPr>
          <p:spPr bwMode="auto">
            <a:xfrm>
              <a:off x="9710463" y="3780227"/>
              <a:ext cx="1058991" cy="896833"/>
            </a:xfrm>
            <a:custGeom>
              <a:avLst/>
              <a:gdLst>
                <a:gd name="T0" fmla="*/ 214 w 235"/>
                <a:gd name="T1" fmla="*/ 6 h 199"/>
                <a:gd name="T2" fmla="*/ 176 w 235"/>
                <a:gd name="T3" fmla="*/ 77 h 199"/>
                <a:gd name="T4" fmla="*/ 163 w 235"/>
                <a:gd name="T5" fmla="*/ 119 h 199"/>
                <a:gd name="T6" fmla="*/ 143 w 235"/>
                <a:gd name="T7" fmla="*/ 152 h 199"/>
                <a:gd name="T8" fmla="*/ 99 w 235"/>
                <a:gd name="T9" fmla="*/ 174 h 199"/>
                <a:gd name="T10" fmla="*/ 18 w 235"/>
                <a:gd name="T11" fmla="*/ 188 h 199"/>
                <a:gd name="T12" fmla="*/ 12 w 235"/>
                <a:gd name="T13" fmla="*/ 199 h 199"/>
                <a:gd name="T14" fmla="*/ 93 w 235"/>
                <a:gd name="T15" fmla="*/ 187 h 199"/>
                <a:gd name="T16" fmla="*/ 151 w 235"/>
                <a:gd name="T17" fmla="*/ 161 h 199"/>
                <a:gd name="T18" fmla="*/ 181 w 235"/>
                <a:gd name="T19" fmla="*/ 111 h 199"/>
                <a:gd name="T20" fmla="*/ 230 w 235"/>
                <a:gd name="T21" fmla="*/ 7 h 199"/>
                <a:gd name="T22" fmla="*/ 214 w 235"/>
                <a:gd name="T23" fmla="*/ 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199">
                  <a:moveTo>
                    <a:pt x="214" y="6"/>
                  </a:moveTo>
                  <a:cubicBezTo>
                    <a:pt x="198" y="28"/>
                    <a:pt x="186" y="51"/>
                    <a:pt x="176" y="77"/>
                  </a:cubicBezTo>
                  <a:cubicBezTo>
                    <a:pt x="171" y="90"/>
                    <a:pt x="166" y="104"/>
                    <a:pt x="163" y="119"/>
                  </a:cubicBezTo>
                  <a:cubicBezTo>
                    <a:pt x="159" y="133"/>
                    <a:pt x="159" y="146"/>
                    <a:pt x="143" y="152"/>
                  </a:cubicBezTo>
                  <a:cubicBezTo>
                    <a:pt x="128" y="159"/>
                    <a:pt x="114" y="167"/>
                    <a:pt x="99" y="174"/>
                  </a:cubicBezTo>
                  <a:cubicBezTo>
                    <a:pt x="74" y="185"/>
                    <a:pt x="46" y="188"/>
                    <a:pt x="18" y="188"/>
                  </a:cubicBezTo>
                  <a:cubicBezTo>
                    <a:pt x="11" y="188"/>
                    <a:pt x="0" y="199"/>
                    <a:pt x="12" y="199"/>
                  </a:cubicBezTo>
                  <a:cubicBezTo>
                    <a:pt x="39" y="199"/>
                    <a:pt x="67" y="196"/>
                    <a:pt x="93" y="187"/>
                  </a:cubicBezTo>
                  <a:cubicBezTo>
                    <a:pt x="113" y="180"/>
                    <a:pt x="131" y="169"/>
                    <a:pt x="151" y="161"/>
                  </a:cubicBezTo>
                  <a:cubicBezTo>
                    <a:pt x="174" y="150"/>
                    <a:pt x="176" y="134"/>
                    <a:pt x="181" y="111"/>
                  </a:cubicBezTo>
                  <a:cubicBezTo>
                    <a:pt x="191" y="75"/>
                    <a:pt x="207" y="37"/>
                    <a:pt x="230" y="7"/>
                  </a:cubicBezTo>
                  <a:cubicBezTo>
                    <a:pt x="235" y="0"/>
                    <a:pt x="218" y="1"/>
                    <a:pt x="214"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8" name="Freeform 1170"/>
            <p:cNvSpPr>
              <a:spLocks/>
            </p:cNvSpPr>
            <p:nvPr/>
          </p:nvSpPr>
          <p:spPr bwMode="auto">
            <a:xfrm>
              <a:off x="10915066" y="3766989"/>
              <a:ext cx="804171" cy="886906"/>
            </a:xfrm>
            <a:custGeom>
              <a:avLst/>
              <a:gdLst>
                <a:gd name="T0" fmla="*/ 8 w 179"/>
                <a:gd name="T1" fmla="*/ 8 h 197"/>
                <a:gd name="T2" fmla="*/ 82 w 179"/>
                <a:gd name="T3" fmla="*/ 62 h 197"/>
                <a:gd name="T4" fmla="*/ 140 w 179"/>
                <a:gd name="T5" fmla="*/ 84 h 197"/>
                <a:gd name="T6" fmla="*/ 94 w 179"/>
                <a:gd name="T7" fmla="*/ 139 h 197"/>
                <a:gd name="T8" fmla="*/ 7 w 179"/>
                <a:gd name="T9" fmla="*/ 193 h 197"/>
                <a:gd name="T10" fmla="*/ 20 w 179"/>
                <a:gd name="T11" fmla="*/ 192 h 197"/>
                <a:gd name="T12" fmla="*/ 120 w 179"/>
                <a:gd name="T13" fmla="*/ 132 h 197"/>
                <a:gd name="T14" fmla="*/ 163 w 179"/>
                <a:gd name="T15" fmla="*/ 83 h 197"/>
                <a:gd name="T16" fmla="*/ 143 w 179"/>
                <a:gd name="T17" fmla="*/ 73 h 197"/>
                <a:gd name="T18" fmla="*/ 105 w 179"/>
                <a:gd name="T19" fmla="*/ 59 h 197"/>
                <a:gd name="T20" fmla="*/ 24 w 179"/>
                <a:gd name="T21" fmla="*/ 2 h 197"/>
                <a:gd name="T22" fmla="*/ 8 w 179"/>
                <a:gd name="T23" fmla="*/ 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197">
                  <a:moveTo>
                    <a:pt x="8" y="8"/>
                  </a:moveTo>
                  <a:cubicBezTo>
                    <a:pt x="32" y="25"/>
                    <a:pt x="55" y="50"/>
                    <a:pt x="82" y="62"/>
                  </a:cubicBezTo>
                  <a:cubicBezTo>
                    <a:pt x="101" y="71"/>
                    <a:pt x="122" y="75"/>
                    <a:pt x="140" y="84"/>
                  </a:cubicBezTo>
                  <a:cubicBezTo>
                    <a:pt x="177" y="103"/>
                    <a:pt x="107" y="132"/>
                    <a:pt x="94" y="139"/>
                  </a:cubicBezTo>
                  <a:cubicBezTo>
                    <a:pt x="64" y="155"/>
                    <a:pt x="35" y="174"/>
                    <a:pt x="7" y="193"/>
                  </a:cubicBezTo>
                  <a:cubicBezTo>
                    <a:pt x="0" y="197"/>
                    <a:pt x="17" y="194"/>
                    <a:pt x="20" y="192"/>
                  </a:cubicBezTo>
                  <a:cubicBezTo>
                    <a:pt x="52" y="171"/>
                    <a:pt x="85" y="150"/>
                    <a:pt x="120" y="132"/>
                  </a:cubicBezTo>
                  <a:cubicBezTo>
                    <a:pt x="138" y="123"/>
                    <a:pt x="179" y="110"/>
                    <a:pt x="163" y="83"/>
                  </a:cubicBezTo>
                  <a:cubicBezTo>
                    <a:pt x="159" y="77"/>
                    <a:pt x="149" y="75"/>
                    <a:pt x="143" y="73"/>
                  </a:cubicBezTo>
                  <a:cubicBezTo>
                    <a:pt x="131" y="68"/>
                    <a:pt x="118" y="64"/>
                    <a:pt x="105" y="59"/>
                  </a:cubicBezTo>
                  <a:cubicBezTo>
                    <a:pt x="75" y="48"/>
                    <a:pt x="51" y="20"/>
                    <a:pt x="24" y="2"/>
                  </a:cubicBezTo>
                  <a:cubicBezTo>
                    <a:pt x="20" y="0"/>
                    <a:pt x="6" y="7"/>
                    <a:pt x="8"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9" name="Freeform 1171"/>
            <p:cNvSpPr>
              <a:spLocks/>
            </p:cNvSpPr>
            <p:nvPr/>
          </p:nvSpPr>
          <p:spPr bwMode="auto">
            <a:xfrm>
              <a:off x="10941540" y="4640657"/>
              <a:ext cx="367337" cy="225035"/>
            </a:xfrm>
            <a:custGeom>
              <a:avLst/>
              <a:gdLst>
                <a:gd name="T0" fmla="*/ 1 w 82"/>
                <a:gd name="T1" fmla="*/ 11 h 50"/>
                <a:gd name="T2" fmla="*/ 74 w 82"/>
                <a:gd name="T3" fmla="*/ 23 h 50"/>
                <a:gd name="T4" fmla="*/ 60 w 82"/>
                <a:gd name="T5" fmla="*/ 19 h 50"/>
                <a:gd name="T6" fmla="*/ 18 w 82"/>
                <a:gd name="T7" fmla="*/ 7 h 50"/>
                <a:gd name="T8" fmla="*/ 1 w 82"/>
                <a:gd name="T9" fmla="*/ 11 h 50"/>
              </a:gdLst>
              <a:ahLst/>
              <a:cxnLst>
                <a:cxn ang="0">
                  <a:pos x="T0" y="T1"/>
                </a:cxn>
                <a:cxn ang="0">
                  <a:pos x="T2" y="T3"/>
                </a:cxn>
                <a:cxn ang="0">
                  <a:pos x="T4" y="T5"/>
                </a:cxn>
                <a:cxn ang="0">
                  <a:pos x="T6" y="T7"/>
                </a:cxn>
                <a:cxn ang="0">
                  <a:pos x="T8" y="T9"/>
                </a:cxn>
              </a:cxnLst>
              <a:rect l="0" t="0" r="r" b="b"/>
              <a:pathLst>
                <a:path w="82" h="50">
                  <a:moveTo>
                    <a:pt x="1" y="11"/>
                  </a:moveTo>
                  <a:cubicBezTo>
                    <a:pt x="7" y="50"/>
                    <a:pt x="52" y="45"/>
                    <a:pt x="74" y="23"/>
                  </a:cubicBezTo>
                  <a:cubicBezTo>
                    <a:pt x="82" y="16"/>
                    <a:pt x="65" y="15"/>
                    <a:pt x="60" y="19"/>
                  </a:cubicBezTo>
                  <a:cubicBezTo>
                    <a:pt x="44" y="35"/>
                    <a:pt x="22" y="30"/>
                    <a:pt x="18" y="7"/>
                  </a:cubicBezTo>
                  <a:cubicBezTo>
                    <a:pt x="17" y="0"/>
                    <a:pt x="0" y="4"/>
                    <a:pt x="1" y="11"/>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0" name="Freeform 1172"/>
            <p:cNvSpPr>
              <a:spLocks/>
            </p:cNvSpPr>
            <p:nvPr/>
          </p:nvSpPr>
          <p:spPr bwMode="auto">
            <a:xfrm>
              <a:off x="10855499" y="3181235"/>
              <a:ext cx="225035" cy="215107"/>
            </a:xfrm>
            <a:custGeom>
              <a:avLst/>
              <a:gdLst>
                <a:gd name="T0" fmla="*/ 34 w 50"/>
                <a:gd name="T1" fmla="*/ 9 h 48"/>
                <a:gd name="T2" fmla="*/ 28 w 50"/>
                <a:gd name="T3" fmla="*/ 30 h 48"/>
                <a:gd name="T4" fmla="*/ 15 w 50"/>
                <a:gd name="T5" fmla="*/ 36 h 48"/>
                <a:gd name="T6" fmla="*/ 4 w 50"/>
                <a:gd name="T7" fmla="*/ 37 h 48"/>
                <a:gd name="T8" fmla="*/ 3 w 50"/>
                <a:gd name="T9" fmla="*/ 43 h 48"/>
                <a:gd name="T10" fmla="*/ 36 w 50"/>
                <a:gd name="T11" fmla="*/ 38 h 48"/>
                <a:gd name="T12" fmla="*/ 49 w 50"/>
                <a:gd name="T13" fmla="*/ 7 h 48"/>
                <a:gd name="T14" fmla="*/ 34 w 50"/>
                <a:gd name="T15" fmla="*/ 9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48">
                  <a:moveTo>
                    <a:pt x="34" y="9"/>
                  </a:moveTo>
                  <a:cubicBezTo>
                    <a:pt x="34" y="16"/>
                    <a:pt x="32" y="23"/>
                    <a:pt x="28" y="30"/>
                  </a:cubicBezTo>
                  <a:cubicBezTo>
                    <a:pt x="25" y="37"/>
                    <a:pt x="22" y="39"/>
                    <a:pt x="15" y="36"/>
                  </a:cubicBezTo>
                  <a:cubicBezTo>
                    <a:pt x="12" y="34"/>
                    <a:pt x="7" y="35"/>
                    <a:pt x="4" y="37"/>
                  </a:cubicBezTo>
                  <a:cubicBezTo>
                    <a:pt x="2" y="38"/>
                    <a:pt x="0" y="42"/>
                    <a:pt x="3" y="43"/>
                  </a:cubicBezTo>
                  <a:cubicBezTo>
                    <a:pt x="14" y="48"/>
                    <a:pt x="27" y="47"/>
                    <a:pt x="36" y="38"/>
                  </a:cubicBezTo>
                  <a:cubicBezTo>
                    <a:pt x="45" y="31"/>
                    <a:pt x="48" y="18"/>
                    <a:pt x="49" y="7"/>
                  </a:cubicBezTo>
                  <a:cubicBezTo>
                    <a:pt x="50" y="0"/>
                    <a:pt x="34" y="3"/>
                    <a:pt x="34" y="9"/>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1" name="Freeform 1173"/>
            <p:cNvSpPr>
              <a:spLocks/>
            </p:cNvSpPr>
            <p:nvPr/>
          </p:nvSpPr>
          <p:spPr bwMode="auto">
            <a:xfrm>
              <a:off x="9604563" y="4432168"/>
              <a:ext cx="294532" cy="321006"/>
            </a:xfrm>
            <a:custGeom>
              <a:avLst/>
              <a:gdLst>
                <a:gd name="T0" fmla="*/ 27 w 66"/>
                <a:gd name="T1" fmla="*/ 33 h 71"/>
                <a:gd name="T2" fmla="*/ 29 w 66"/>
                <a:gd name="T3" fmla="*/ 63 h 71"/>
                <a:gd name="T4" fmla="*/ 27 w 66"/>
                <a:gd name="T5" fmla="*/ 38 h 71"/>
              </a:gdLst>
              <a:ahLst/>
              <a:cxnLst>
                <a:cxn ang="0">
                  <a:pos x="T0" y="T1"/>
                </a:cxn>
                <a:cxn ang="0">
                  <a:pos x="T2" y="T3"/>
                </a:cxn>
                <a:cxn ang="0">
                  <a:pos x="T4" y="T5"/>
                </a:cxn>
              </a:cxnLst>
              <a:rect l="0" t="0" r="r" b="b"/>
              <a:pathLst>
                <a:path w="66" h="71">
                  <a:moveTo>
                    <a:pt x="27" y="33"/>
                  </a:moveTo>
                  <a:cubicBezTo>
                    <a:pt x="52" y="0"/>
                    <a:pt x="66" y="54"/>
                    <a:pt x="29" y="63"/>
                  </a:cubicBezTo>
                  <a:cubicBezTo>
                    <a:pt x="0" y="71"/>
                    <a:pt x="0" y="30"/>
                    <a:pt x="27"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2" name="Freeform 1174"/>
            <p:cNvSpPr>
              <a:spLocks/>
            </p:cNvSpPr>
            <p:nvPr/>
          </p:nvSpPr>
          <p:spPr bwMode="auto">
            <a:xfrm>
              <a:off x="9597945" y="4518212"/>
              <a:ext cx="284604" cy="244891"/>
            </a:xfrm>
            <a:custGeom>
              <a:avLst/>
              <a:gdLst>
                <a:gd name="T0" fmla="*/ 34 w 63"/>
                <a:gd name="T1" fmla="*/ 14 h 54"/>
                <a:gd name="T2" fmla="*/ 40 w 63"/>
                <a:gd name="T3" fmla="*/ 7 h 54"/>
                <a:gd name="T4" fmla="*/ 40 w 63"/>
                <a:gd name="T5" fmla="*/ 6 h 54"/>
                <a:gd name="T6" fmla="*/ 46 w 63"/>
                <a:gd name="T7" fmla="*/ 13 h 54"/>
                <a:gd name="T8" fmla="*/ 39 w 63"/>
                <a:gd name="T9" fmla="*/ 37 h 54"/>
                <a:gd name="T10" fmla="*/ 16 w 63"/>
                <a:gd name="T11" fmla="*/ 35 h 54"/>
                <a:gd name="T12" fmla="*/ 15 w 63"/>
                <a:gd name="T13" fmla="*/ 25 h 54"/>
                <a:gd name="T14" fmla="*/ 18 w 63"/>
                <a:gd name="T15" fmla="*/ 21 h 54"/>
                <a:gd name="T16" fmla="*/ 18 w 63"/>
                <a:gd name="T17" fmla="*/ 21 h 54"/>
                <a:gd name="T18" fmla="*/ 23 w 63"/>
                <a:gd name="T19" fmla="*/ 21 h 54"/>
                <a:gd name="T20" fmla="*/ 32 w 63"/>
                <a:gd name="T21" fmla="*/ 20 h 54"/>
                <a:gd name="T22" fmla="*/ 33 w 63"/>
                <a:gd name="T23" fmla="*/ 16 h 54"/>
                <a:gd name="T24" fmla="*/ 2 w 63"/>
                <a:gd name="T25" fmla="*/ 35 h 54"/>
                <a:gd name="T26" fmla="*/ 42 w 63"/>
                <a:gd name="T27" fmla="*/ 42 h 54"/>
                <a:gd name="T28" fmla="*/ 57 w 63"/>
                <a:gd name="T29" fmla="*/ 7 h 54"/>
                <a:gd name="T30" fmla="*/ 44 w 63"/>
                <a:gd name="T31" fmla="*/ 1 h 54"/>
                <a:gd name="T32" fmla="*/ 22 w 63"/>
                <a:gd name="T33" fmla="*/ 14 h 54"/>
                <a:gd name="T34" fmla="*/ 34 w 63"/>
                <a:gd name="T35"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54">
                  <a:moveTo>
                    <a:pt x="34" y="14"/>
                  </a:moveTo>
                  <a:cubicBezTo>
                    <a:pt x="36" y="11"/>
                    <a:pt x="37" y="9"/>
                    <a:pt x="40" y="7"/>
                  </a:cubicBezTo>
                  <a:cubicBezTo>
                    <a:pt x="42" y="5"/>
                    <a:pt x="42" y="7"/>
                    <a:pt x="40" y="6"/>
                  </a:cubicBezTo>
                  <a:cubicBezTo>
                    <a:pt x="43" y="7"/>
                    <a:pt x="45" y="10"/>
                    <a:pt x="46" y="13"/>
                  </a:cubicBezTo>
                  <a:cubicBezTo>
                    <a:pt x="48" y="21"/>
                    <a:pt x="45" y="31"/>
                    <a:pt x="39" y="37"/>
                  </a:cubicBezTo>
                  <a:cubicBezTo>
                    <a:pt x="33" y="43"/>
                    <a:pt x="21" y="45"/>
                    <a:pt x="16" y="35"/>
                  </a:cubicBezTo>
                  <a:cubicBezTo>
                    <a:pt x="14" y="32"/>
                    <a:pt x="14" y="28"/>
                    <a:pt x="15" y="25"/>
                  </a:cubicBezTo>
                  <a:cubicBezTo>
                    <a:pt x="16" y="23"/>
                    <a:pt x="17" y="22"/>
                    <a:pt x="18" y="21"/>
                  </a:cubicBezTo>
                  <a:cubicBezTo>
                    <a:pt x="19" y="20"/>
                    <a:pt x="17" y="21"/>
                    <a:pt x="18" y="21"/>
                  </a:cubicBezTo>
                  <a:cubicBezTo>
                    <a:pt x="20" y="21"/>
                    <a:pt x="21" y="21"/>
                    <a:pt x="23" y="21"/>
                  </a:cubicBezTo>
                  <a:cubicBezTo>
                    <a:pt x="26" y="22"/>
                    <a:pt x="29" y="21"/>
                    <a:pt x="32" y="20"/>
                  </a:cubicBezTo>
                  <a:cubicBezTo>
                    <a:pt x="33" y="19"/>
                    <a:pt x="36" y="17"/>
                    <a:pt x="33" y="16"/>
                  </a:cubicBezTo>
                  <a:cubicBezTo>
                    <a:pt x="20" y="13"/>
                    <a:pt x="0" y="18"/>
                    <a:pt x="2" y="35"/>
                  </a:cubicBezTo>
                  <a:cubicBezTo>
                    <a:pt x="5" y="54"/>
                    <a:pt x="31" y="48"/>
                    <a:pt x="42" y="42"/>
                  </a:cubicBezTo>
                  <a:cubicBezTo>
                    <a:pt x="54" y="36"/>
                    <a:pt x="63" y="21"/>
                    <a:pt x="57" y="7"/>
                  </a:cubicBezTo>
                  <a:cubicBezTo>
                    <a:pt x="55" y="2"/>
                    <a:pt x="50" y="0"/>
                    <a:pt x="44" y="1"/>
                  </a:cubicBezTo>
                  <a:cubicBezTo>
                    <a:pt x="35" y="2"/>
                    <a:pt x="28" y="7"/>
                    <a:pt x="22" y="14"/>
                  </a:cubicBezTo>
                  <a:cubicBezTo>
                    <a:pt x="19" y="18"/>
                    <a:pt x="32" y="16"/>
                    <a:pt x="34" y="1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3" name="Freeform 1175"/>
            <p:cNvSpPr>
              <a:spLocks/>
            </p:cNvSpPr>
            <p:nvPr/>
          </p:nvSpPr>
          <p:spPr bwMode="auto">
            <a:xfrm>
              <a:off x="8598521" y="4842528"/>
              <a:ext cx="72805" cy="761151"/>
            </a:xfrm>
            <a:custGeom>
              <a:avLst/>
              <a:gdLst>
                <a:gd name="T0" fmla="*/ 0 w 22"/>
                <a:gd name="T1" fmla="*/ 4 h 230"/>
                <a:gd name="T2" fmla="*/ 6 w 22"/>
                <a:gd name="T3" fmla="*/ 0 h 230"/>
                <a:gd name="T4" fmla="*/ 22 w 22"/>
                <a:gd name="T5" fmla="*/ 227 h 230"/>
                <a:gd name="T6" fmla="*/ 18 w 22"/>
                <a:gd name="T7" fmla="*/ 230 h 230"/>
                <a:gd name="T8" fmla="*/ 0 w 22"/>
                <a:gd name="T9" fmla="*/ 4 h 230"/>
              </a:gdLst>
              <a:ahLst/>
              <a:cxnLst>
                <a:cxn ang="0">
                  <a:pos x="T0" y="T1"/>
                </a:cxn>
                <a:cxn ang="0">
                  <a:pos x="T2" y="T3"/>
                </a:cxn>
                <a:cxn ang="0">
                  <a:pos x="T4" y="T5"/>
                </a:cxn>
                <a:cxn ang="0">
                  <a:pos x="T6" y="T7"/>
                </a:cxn>
                <a:cxn ang="0">
                  <a:pos x="T8" y="T9"/>
                </a:cxn>
              </a:cxnLst>
              <a:rect l="0" t="0" r="r" b="b"/>
              <a:pathLst>
                <a:path w="22" h="230">
                  <a:moveTo>
                    <a:pt x="0" y="4"/>
                  </a:moveTo>
                  <a:lnTo>
                    <a:pt x="6" y="0"/>
                  </a:lnTo>
                  <a:lnTo>
                    <a:pt x="22" y="227"/>
                  </a:lnTo>
                  <a:lnTo>
                    <a:pt x="18" y="230"/>
                  </a:lnTo>
                  <a:lnTo>
                    <a:pt x="0" y="4"/>
                  </a:lnTo>
                  <a:close/>
                </a:path>
              </a:pathLst>
            </a:custGeom>
            <a:solidFill>
              <a:srgbClr val="3D3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sp>
        <p:nvSpPr>
          <p:cNvPr id="66" name="文本框 65"/>
          <p:cNvSpPr txBox="1"/>
          <p:nvPr/>
        </p:nvSpPr>
        <p:spPr>
          <a:xfrm>
            <a:off x="384092" y="3099084"/>
            <a:ext cx="4388153" cy="646331"/>
          </a:xfrm>
          <a:prstGeom prst="rect">
            <a:avLst/>
          </a:prstGeom>
          <a:noFill/>
        </p:spPr>
        <p:txBody>
          <a:bodyPr wrap="square" rtlCol="0">
            <a:spAutoFit/>
          </a:bodyPr>
          <a:lstStyle/>
          <a:p>
            <a:pPr algn="ctr">
              <a:lnSpc>
                <a:spcPct val="150000"/>
              </a:lnSpc>
            </a:pPr>
            <a:r>
              <a:rPr lang="en-US" altLang="zh-CN" sz="240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1. Hoàn thành Phiếu học tập sau:</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65" name="文本框 64">
            <a:extLst>
              <a:ext uri="{FF2B5EF4-FFF2-40B4-BE49-F238E27FC236}">
                <a16:creationId xmlns:a16="http://schemas.microsoft.com/office/drawing/2014/main" xmlns=""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Hoạt động</a:t>
            </a:r>
            <a:endParaRPr lang="zh-CN" altLang="en-US" sz="3200" b="1" dirty="0">
              <a:latin typeface="Times New Roman" pitchFamily="18" charset="0"/>
              <a:ea typeface="思源黑体" panose="020B0500000000000000" pitchFamily="34" charset="-122"/>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993959496"/>
              </p:ext>
            </p:extLst>
          </p:nvPr>
        </p:nvGraphicFramePr>
        <p:xfrm>
          <a:off x="324502" y="3745415"/>
          <a:ext cx="4934064" cy="2170176"/>
        </p:xfrm>
        <a:graphic>
          <a:graphicData uri="http://schemas.openxmlformats.org/drawingml/2006/table">
            <a:tbl>
              <a:tblPr firstRow="1" bandRow="1">
                <a:tableStyleId>{F5AB1C69-6EDB-4FF4-983F-18BD219EF322}</a:tableStyleId>
              </a:tblPr>
              <a:tblGrid>
                <a:gridCol w="2467032"/>
                <a:gridCol w="2467032"/>
              </a:tblGrid>
              <a:tr h="370840">
                <a:tc>
                  <a:txBody>
                    <a:bodyPr/>
                    <a:lstStyle/>
                    <a:p>
                      <a:pPr algn="ctr"/>
                      <a:r>
                        <a:rPr lang="en-US" sz="2200" smtClean="0">
                          <a:latin typeface="Times New Roman" pitchFamily="18" charset="0"/>
                          <a:cs typeface="Times New Roman" pitchFamily="18" charset="0"/>
                        </a:rPr>
                        <a:t>Lĩnh</a:t>
                      </a:r>
                      <a:r>
                        <a:rPr lang="en-US" sz="2200" baseline="0" smtClean="0">
                          <a:latin typeface="Times New Roman" pitchFamily="18" charset="0"/>
                          <a:cs typeface="Times New Roman" pitchFamily="18" charset="0"/>
                        </a:rPr>
                        <a:t> vực</a:t>
                      </a:r>
                      <a:endParaRPr lang="en-US" sz="2200">
                        <a:latin typeface="Times New Roman" pitchFamily="18" charset="0"/>
                        <a:cs typeface="Times New Roman" pitchFamily="18" charset="0"/>
                      </a:endParaRPr>
                    </a:p>
                  </a:txBody>
                  <a:tcPr/>
                </a:tc>
                <a:tc>
                  <a:txBody>
                    <a:bodyPr/>
                    <a:lstStyle/>
                    <a:p>
                      <a:pPr algn="ctr"/>
                      <a:r>
                        <a:rPr lang="en-US" sz="2200" smtClean="0">
                          <a:latin typeface="Times New Roman" pitchFamily="18" charset="0"/>
                          <a:cs typeface="Times New Roman" pitchFamily="18" charset="0"/>
                        </a:rPr>
                        <a:t>Thành</a:t>
                      </a:r>
                      <a:r>
                        <a:rPr lang="en-US" sz="2200" baseline="0" smtClean="0">
                          <a:latin typeface="Times New Roman" pitchFamily="18" charset="0"/>
                          <a:cs typeface="Times New Roman" pitchFamily="18" charset="0"/>
                        </a:rPr>
                        <a:t> tựu</a:t>
                      </a:r>
                      <a:endParaRPr lang="en-US" sz="2200">
                        <a:latin typeface="Times New Roman" pitchFamily="18" charset="0"/>
                        <a:cs typeface="Times New Roman" pitchFamily="18" charset="0"/>
                      </a:endParaRPr>
                    </a:p>
                  </a:txBody>
                  <a:tcPr/>
                </a:tc>
              </a:tr>
              <a:tr h="370840">
                <a:tc>
                  <a:txBody>
                    <a:bodyPr/>
                    <a:lstStyle/>
                    <a:p>
                      <a:pPr algn="just">
                        <a:lnSpc>
                          <a:spcPct val="130000"/>
                        </a:lnSpc>
                        <a:spcAft>
                          <a:spcPts val="0"/>
                        </a:spcAft>
                      </a:pPr>
                      <a:r>
                        <a:rPr lang="fr-FR" sz="2200">
                          <a:solidFill>
                            <a:srgbClr val="000000"/>
                          </a:solidFill>
                          <a:effectLst/>
                          <a:latin typeface="Times New Roman" pitchFamily="18" charset="0"/>
                          <a:ea typeface="Calibri"/>
                          <a:cs typeface="Times New Roman" pitchFamily="18" charset="0"/>
                        </a:rPr>
                        <a:t>Tôn giáo</a:t>
                      </a:r>
                      <a:endParaRPr lang="en-US" sz="2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endParaRPr lang="en-US" sz="2200">
                        <a:latin typeface="Times New Roman" pitchFamily="18" charset="0"/>
                        <a:cs typeface="Times New Roman" pitchFamily="18" charset="0"/>
                      </a:endParaRPr>
                    </a:p>
                  </a:txBody>
                  <a:tcPr/>
                </a:tc>
              </a:tr>
              <a:tr h="370840">
                <a:tc>
                  <a:txBody>
                    <a:bodyPr/>
                    <a:lstStyle/>
                    <a:p>
                      <a:pPr algn="just">
                        <a:lnSpc>
                          <a:spcPct val="130000"/>
                        </a:lnSpc>
                        <a:spcAft>
                          <a:spcPts val="0"/>
                        </a:spcAft>
                      </a:pPr>
                      <a:r>
                        <a:rPr lang="fr-FR" sz="2200">
                          <a:solidFill>
                            <a:srgbClr val="000000"/>
                          </a:solidFill>
                          <a:effectLst/>
                          <a:latin typeface="Times New Roman" pitchFamily="18" charset="0"/>
                          <a:ea typeface="Calibri"/>
                          <a:cs typeface="Times New Roman" pitchFamily="18" charset="0"/>
                        </a:rPr>
                        <a:t>Chữ viết – văn học</a:t>
                      </a:r>
                      <a:endParaRPr lang="en-US" sz="2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endParaRPr lang="en-US" sz="2200">
                        <a:latin typeface="Times New Roman" pitchFamily="18" charset="0"/>
                        <a:cs typeface="Times New Roman" pitchFamily="18" charset="0"/>
                      </a:endParaRPr>
                    </a:p>
                  </a:txBody>
                  <a:tcPr/>
                </a:tc>
              </a:tr>
              <a:tr h="370840">
                <a:tc>
                  <a:txBody>
                    <a:bodyPr/>
                    <a:lstStyle/>
                    <a:p>
                      <a:pPr algn="just">
                        <a:lnSpc>
                          <a:spcPct val="130000"/>
                        </a:lnSpc>
                        <a:spcAft>
                          <a:spcPts val="0"/>
                        </a:spcAft>
                      </a:pPr>
                      <a:r>
                        <a:rPr lang="fr-FR" sz="2200">
                          <a:solidFill>
                            <a:srgbClr val="000000"/>
                          </a:solidFill>
                          <a:effectLst/>
                          <a:latin typeface="Times New Roman" pitchFamily="18" charset="0"/>
                          <a:ea typeface="Calibri"/>
                          <a:cs typeface="Times New Roman" pitchFamily="18" charset="0"/>
                        </a:rPr>
                        <a:t>Kiến trúc – điêu khắc</a:t>
                      </a:r>
                      <a:endParaRPr lang="en-US" sz="2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endParaRPr lang="en-US" sz="2200">
                        <a:latin typeface="Times New Roman" pitchFamily="18" charset="0"/>
                        <a:cs typeface="Times New Roman" pitchFamily="18" charset="0"/>
                      </a:endParaRPr>
                    </a:p>
                  </a:txBody>
                  <a:tcPr/>
                </a:tc>
              </a:tr>
            </a:tbl>
          </a:graphicData>
        </a:graphic>
      </p:graphicFrame>
      <p:sp>
        <p:nvSpPr>
          <p:cNvPr id="67" name="文本框 65"/>
          <p:cNvSpPr txBox="1"/>
          <p:nvPr/>
        </p:nvSpPr>
        <p:spPr>
          <a:xfrm>
            <a:off x="6079067" y="2010903"/>
            <a:ext cx="5700163" cy="4413516"/>
          </a:xfrm>
          <a:prstGeom prst="rect">
            <a:avLst/>
          </a:prstGeom>
          <a:noFill/>
        </p:spPr>
        <p:txBody>
          <a:bodyPr wrap="square" rtlCol="0">
            <a:spAutoFit/>
          </a:bodyPr>
          <a:lstStyle/>
          <a:p>
            <a:pPr>
              <a:lnSpc>
                <a:spcPct val="130000"/>
              </a:lnSpc>
            </a:pPr>
            <a:r>
              <a:rPr lang="fr-FR" sz="2400">
                <a:latin typeface="Times New Roman" pitchFamily="18" charset="0"/>
                <a:cs typeface="Times New Roman" pitchFamily="18" charset="0"/>
              </a:rPr>
              <a:t>2. Vì sao nói Ấn Độ là quê hương của tôn giáo?</a:t>
            </a:r>
            <a:endParaRPr lang="en-US" sz="2400">
              <a:latin typeface="Times New Roman" pitchFamily="18" charset="0"/>
              <a:cs typeface="Times New Roman" pitchFamily="18" charset="0"/>
            </a:endParaRPr>
          </a:p>
          <a:p>
            <a:pPr>
              <a:lnSpc>
                <a:spcPct val="130000"/>
              </a:lnSpc>
            </a:pPr>
            <a:r>
              <a:rPr lang="fr-FR" sz="2400">
                <a:latin typeface="Times New Roman" pitchFamily="18" charset="0"/>
                <a:cs typeface="Times New Roman" pitchFamily="18" charset="0"/>
              </a:rPr>
              <a:t>3. Chữ viết có ảnh hưởng đến sự phát triển của văn học Ấn Độ thời kì này không? Nội dung chính của các tác phẩm văn học là gì?</a:t>
            </a:r>
            <a:endParaRPr lang="en-US" sz="2400">
              <a:latin typeface="Times New Roman" pitchFamily="18" charset="0"/>
              <a:cs typeface="Times New Roman" pitchFamily="18" charset="0"/>
            </a:endParaRPr>
          </a:p>
          <a:p>
            <a:pPr>
              <a:lnSpc>
                <a:spcPct val="130000"/>
              </a:lnSpc>
            </a:pPr>
            <a:r>
              <a:rPr lang="fr-FR" sz="2400">
                <a:latin typeface="Times New Roman" pitchFamily="18" charset="0"/>
                <a:cs typeface="Times New Roman" pitchFamily="18" charset="0"/>
              </a:rPr>
              <a:t>4. Kiến trúc Ấn Độ chịu ảnh hưởng của tôn giáo như thế nào?</a:t>
            </a:r>
            <a:endParaRPr lang="en-US" sz="2400">
              <a:latin typeface="Times New Roman" pitchFamily="18" charset="0"/>
              <a:cs typeface="Times New Roman" pitchFamily="18" charset="0"/>
            </a:endParaRPr>
          </a:p>
          <a:p>
            <a:pPr>
              <a:lnSpc>
                <a:spcPct val="130000"/>
              </a:lnSpc>
            </a:pPr>
            <a:r>
              <a:rPr lang="fr-FR" sz="2400">
                <a:latin typeface="Times New Roman" pitchFamily="18" charset="0"/>
                <a:cs typeface="Times New Roman" pitchFamily="18" charset="0"/>
              </a:rPr>
              <a:t>5. Những nước nào ở Đông Nam Á chịu ảnh hưởng của kiến trúc Ấn Độ?</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14498312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spd="50000" accel="50000" fill="hold" nodeType="afterEffect" p14:presetBounceEnd="38000">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14:bounceEnd="38000">
                                          <p:cBhvr additive="base">
                                            <p:cTn id="7" dur="750" fill="hold"/>
                                            <p:tgtEl>
                                              <p:spTgt spid="76"/>
                                            </p:tgtEl>
                                            <p:attrNameLst>
                                              <p:attrName>ppt_x</p:attrName>
                                            </p:attrNameLst>
                                          </p:cBhvr>
                                          <p:tavLst>
                                            <p:tav tm="0">
                                              <p:val>
                                                <p:strVal val="1+#ppt_w/2"/>
                                              </p:val>
                                            </p:tav>
                                            <p:tav tm="100000">
                                              <p:val>
                                                <p:strVal val="#ppt_x"/>
                                              </p:val>
                                            </p:tav>
                                          </p:tavLst>
                                        </p:anim>
                                        <p:anim calcmode="lin" valueType="num" p14:bounceEnd="38000">
                                          <p:cBhvr additive="base">
                                            <p:cTn id="8" dur="75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barn(inVertical)">
                                          <p:cBhvr>
                                            <p:cTn id="13" dur="500"/>
                                            <p:tgtEl>
                                              <p:spTgt spid="66"/>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wipe(down)">
                                          <p:cBhvr>
                                            <p:cTn id="2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spd="50000" accel="50000"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750" fill="hold"/>
                                            <p:tgtEl>
                                              <p:spTgt spid="76"/>
                                            </p:tgtEl>
                                            <p:attrNameLst>
                                              <p:attrName>ppt_x</p:attrName>
                                            </p:attrNameLst>
                                          </p:cBhvr>
                                          <p:tavLst>
                                            <p:tav tm="0">
                                              <p:val>
                                                <p:strVal val="1+#ppt_w/2"/>
                                              </p:val>
                                            </p:tav>
                                            <p:tav tm="100000">
                                              <p:val>
                                                <p:strVal val="#ppt_x"/>
                                              </p:val>
                                            </p:tav>
                                          </p:tavLst>
                                        </p:anim>
                                        <p:anim calcmode="lin" valueType="num">
                                          <p:cBhvr additive="base">
                                            <p:cTn id="8" dur="75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barn(inVertical)">
                                          <p:cBhvr>
                                            <p:cTn id="13" dur="500"/>
                                            <p:tgtEl>
                                              <p:spTgt spid="66"/>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wipe(down)">
                                          <p:cBhvr>
                                            <p:cTn id="2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15">
            <a:extLst>
              <a:ext uri="{FF2B5EF4-FFF2-40B4-BE49-F238E27FC236}">
                <a16:creationId xmlns:a16="http://schemas.microsoft.com/office/drawing/2014/main" xmlns="" id="{1CDE7742-C5D8-4CC3-B6C5-3A3BD7F4BC5D}"/>
              </a:ext>
            </a:extLst>
          </p:cNvPr>
          <p:cNvSpPr txBox="1"/>
          <p:nvPr/>
        </p:nvSpPr>
        <p:spPr>
          <a:xfrm>
            <a:off x="3000749" y="429401"/>
            <a:ext cx="6076149" cy="523220"/>
          </a:xfrm>
          <a:prstGeom prst="rect">
            <a:avLst/>
          </a:prstGeom>
          <a:noFill/>
        </p:spPr>
        <p:txBody>
          <a:bodyPr wrap="square" rtlCol="0">
            <a:spAutoFit/>
          </a:bodyPr>
          <a:lstStyle/>
          <a:p>
            <a:pPr algn="ctr"/>
            <a:r>
              <a:rPr lang="en-US" altLang="zh-CN" sz="2800" b="1" smtClean="0">
                <a:latin typeface="Times New Roman" pitchFamily="18" charset="0"/>
                <a:ea typeface="思源黑体" panose="020B0500000000000000" pitchFamily="34" charset="-122"/>
                <a:cs typeface="Times New Roman" pitchFamily="18" charset="0"/>
              </a:rPr>
              <a:t>Báo cáo kết quả hoạt động</a:t>
            </a:r>
            <a:endParaRPr lang="zh-CN" altLang="en-US" sz="2800" b="1" dirty="0">
              <a:latin typeface="Times New Roman" pitchFamily="18" charset="0"/>
              <a:ea typeface="思源黑体" panose="020B0500000000000000" pitchFamily="34" charset="-122"/>
              <a:cs typeface="Times New Roman" pitchFamily="18" charset="0"/>
            </a:endParaRPr>
          </a:p>
        </p:txBody>
      </p:sp>
      <p:grpSp>
        <p:nvGrpSpPr>
          <p:cNvPr id="41" name="组合 75"/>
          <p:cNvGrpSpPr/>
          <p:nvPr/>
        </p:nvGrpSpPr>
        <p:grpSpPr>
          <a:xfrm>
            <a:off x="161633" y="166403"/>
            <a:ext cx="1036637" cy="694960"/>
            <a:chOff x="7479961" y="2549148"/>
            <a:chExt cx="4239276" cy="3779277"/>
          </a:xfrm>
        </p:grpSpPr>
        <p:sp>
          <p:nvSpPr>
            <p:cNvPr id="42" name="Freeform 50"/>
            <p:cNvSpPr>
              <a:spLocks/>
            </p:cNvSpPr>
            <p:nvPr/>
          </p:nvSpPr>
          <p:spPr bwMode="auto">
            <a:xfrm>
              <a:off x="7969746" y="4816052"/>
              <a:ext cx="105899" cy="102589"/>
            </a:xfrm>
            <a:custGeom>
              <a:avLst/>
              <a:gdLst>
                <a:gd name="T0" fmla="*/ 16 w 24"/>
                <a:gd name="T1" fmla="*/ 0 h 23"/>
                <a:gd name="T2" fmla="*/ 0 w 24"/>
                <a:gd name="T3" fmla="*/ 15 h 23"/>
                <a:gd name="T4" fmla="*/ 4 w 24"/>
                <a:gd name="T5" fmla="*/ 23 h 23"/>
                <a:gd name="T6" fmla="*/ 24 w 24"/>
                <a:gd name="T7" fmla="*/ 2 h 23"/>
                <a:gd name="T8" fmla="*/ 19 w 24"/>
                <a:gd name="T9" fmla="*/ 2 h 23"/>
                <a:gd name="T10" fmla="*/ 16 w 24"/>
                <a:gd name="T11" fmla="*/ 0 h 23"/>
              </a:gdLst>
              <a:ahLst/>
              <a:cxnLst>
                <a:cxn ang="0">
                  <a:pos x="T0" y="T1"/>
                </a:cxn>
                <a:cxn ang="0">
                  <a:pos x="T2" y="T3"/>
                </a:cxn>
                <a:cxn ang="0">
                  <a:pos x="T4" y="T5"/>
                </a:cxn>
                <a:cxn ang="0">
                  <a:pos x="T6" y="T7"/>
                </a:cxn>
                <a:cxn ang="0">
                  <a:pos x="T8" y="T9"/>
                </a:cxn>
                <a:cxn ang="0">
                  <a:pos x="T10" y="T11"/>
                </a:cxn>
              </a:cxnLst>
              <a:rect l="0" t="0" r="r" b="b"/>
              <a:pathLst>
                <a:path w="24" h="23">
                  <a:moveTo>
                    <a:pt x="16" y="0"/>
                  </a:moveTo>
                  <a:cubicBezTo>
                    <a:pt x="10" y="0"/>
                    <a:pt x="3" y="9"/>
                    <a:pt x="0" y="15"/>
                  </a:cubicBezTo>
                  <a:cubicBezTo>
                    <a:pt x="1" y="21"/>
                    <a:pt x="2" y="23"/>
                    <a:pt x="4" y="23"/>
                  </a:cubicBezTo>
                  <a:cubicBezTo>
                    <a:pt x="10" y="23"/>
                    <a:pt x="21" y="7"/>
                    <a:pt x="24" y="2"/>
                  </a:cubicBezTo>
                  <a:cubicBezTo>
                    <a:pt x="19" y="2"/>
                    <a:pt x="19" y="2"/>
                    <a:pt x="19" y="2"/>
                  </a:cubicBezTo>
                  <a:cubicBezTo>
                    <a:pt x="18" y="1"/>
                    <a:pt x="17" y="0"/>
                    <a:pt x="16"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 name="Freeform 58"/>
            <p:cNvSpPr>
              <a:spLocks/>
            </p:cNvSpPr>
            <p:nvPr/>
          </p:nvSpPr>
          <p:spPr bwMode="auto">
            <a:xfrm>
              <a:off x="8009459" y="3095190"/>
              <a:ext cx="72805" cy="76115"/>
            </a:xfrm>
            <a:custGeom>
              <a:avLst/>
              <a:gdLst>
                <a:gd name="T0" fmla="*/ 10 w 16"/>
                <a:gd name="T1" fmla="*/ 0 h 17"/>
                <a:gd name="T2" fmla="*/ 10 w 16"/>
                <a:gd name="T3" fmla="*/ 6 h 17"/>
                <a:gd name="T4" fmla="*/ 6 w 16"/>
                <a:gd name="T5" fmla="*/ 4 h 17"/>
                <a:gd name="T6" fmla="*/ 2 w 16"/>
                <a:gd name="T7" fmla="*/ 2 h 17"/>
                <a:gd name="T8" fmla="*/ 1 w 16"/>
                <a:gd name="T9" fmla="*/ 7 h 17"/>
                <a:gd name="T10" fmla="*/ 6 w 16"/>
                <a:gd name="T11" fmla="*/ 17 h 17"/>
                <a:gd name="T12" fmla="*/ 16 w 16"/>
                <a:gd name="T13" fmla="*/ 8 h 17"/>
                <a:gd name="T14" fmla="*/ 10 w 16"/>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7">
                  <a:moveTo>
                    <a:pt x="10" y="0"/>
                  </a:moveTo>
                  <a:cubicBezTo>
                    <a:pt x="12" y="4"/>
                    <a:pt x="12" y="6"/>
                    <a:pt x="10" y="6"/>
                  </a:cubicBezTo>
                  <a:cubicBezTo>
                    <a:pt x="9" y="6"/>
                    <a:pt x="8" y="5"/>
                    <a:pt x="6" y="4"/>
                  </a:cubicBezTo>
                  <a:cubicBezTo>
                    <a:pt x="4" y="3"/>
                    <a:pt x="3" y="2"/>
                    <a:pt x="2" y="2"/>
                  </a:cubicBezTo>
                  <a:cubicBezTo>
                    <a:pt x="0" y="2"/>
                    <a:pt x="0" y="3"/>
                    <a:pt x="1" y="7"/>
                  </a:cubicBezTo>
                  <a:cubicBezTo>
                    <a:pt x="6" y="17"/>
                    <a:pt x="6" y="17"/>
                    <a:pt x="6" y="17"/>
                  </a:cubicBezTo>
                  <a:cubicBezTo>
                    <a:pt x="16" y="8"/>
                    <a:pt x="16" y="8"/>
                    <a:pt x="16" y="8"/>
                  </a:cubicBezTo>
                  <a:cubicBezTo>
                    <a:pt x="14" y="5"/>
                    <a:pt x="12" y="2"/>
                    <a:pt x="10"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 name="Freeform 59"/>
            <p:cNvSpPr>
              <a:spLocks/>
            </p:cNvSpPr>
            <p:nvPr/>
          </p:nvSpPr>
          <p:spPr bwMode="auto">
            <a:xfrm>
              <a:off x="7963126" y="2956198"/>
              <a:ext cx="43021" cy="59569"/>
            </a:xfrm>
            <a:custGeom>
              <a:avLst/>
              <a:gdLst>
                <a:gd name="T0" fmla="*/ 0 w 9"/>
                <a:gd name="T1" fmla="*/ 0 h 13"/>
                <a:gd name="T2" fmla="*/ 9 w 9"/>
                <a:gd name="T3" fmla="*/ 13 h 13"/>
                <a:gd name="T4" fmla="*/ 6 w 9"/>
                <a:gd name="T5" fmla="*/ 1 h 13"/>
                <a:gd name="T6" fmla="*/ 0 w 9"/>
                <a:gd name="T7" fmla="*/ 0 h 13"/>
              </a:gdLst>
              <a:ahLst/>
              <a:cxnLst>
                <a:cxn ang="0">
                  <a:pos x="T0" y="T1"/>
                </a:cxn>
                <a:cxn ang="0">
                  <a:pos x="T2" y="T3"/>
                </a:cxn>
                <a:cxn ang="0">
                  <a:pos x="T4" y="T5"/>
                </a:cxn>
                <a:cxn ang="0">
                  <a:pos x="T6" y="T7"/>
                </a:cxn>
              </a:cxnLst>
              <a:rect l="0" t="0" r="r" b="b"/>
              <a:pathLst>
                <a:path w="9" h="13">
                  <a:moveTo>
                    <a:pt x="0" y="0"/>
                  </a:moveTo>
                  <a:cubicBezTo>
                    <a:pt x="2" y="7"/>
                    <a:pt x="5" y="11"/>
                    <a:pt x="9" y="13"/>
                  </a:cubicBezTo>
                  <a:cubicBezTo>
                    <a:pt x="6" y="8"/>
                    <a:pt x="9" y="2"/>
                    <a:pt x="6" y="1"/>
                  </a:cubicBezTo>
                  <a:cubicBezTo>
                    <a:pt x="0" y="0"/>
                    <a:pt x="0" y="0"/>
                    <a:pt x="0"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 name="Freeform 60"/>
            <p:cNvSpPr>
              <a:spLocks/>
            </p:cNvSpPr>
            <p:nvPr/>
          </p:nvSpPr>
          <p:spPr bwMode="auto">
            <a:xfrm>
              <a:off x="7910178" y="3098500"/>
              <a:ext cx="46331" cy="56259"/>
            </a:xfrm>
            <a:custGeom>
              <a:avLst/>
              <a:gdLst>
                <a:gd name="T0" fmla="*/ 6 w 10"/>
                <a:gd name="T1" fmla="*/ 0 h 12"/>
                <a:gd name="T2" fmla="*/ 6 w 10"/>
                <a:gd name="T3" fmla="*/ 11 h 12"/>
                <a:gd name="T4" fmla="*/ 7 w 10"/>
                <a:gd name="T5" fmla="*/ 12 h 12"/>
                <a:gd name="T6" fmla="*/ 6 w 10"/>
                <a:gd name="T7" fmla="*/ 0 h 12"/>
              </a:gdLst>
              <a:ahLst/>
              <a:cxnLst>
                <a:cxn ang="0">
                  <a:pos x="T0" y="T1"/>
                </a:cxn>
                <a:cxn ang="0">
                  <a:pos x="T2" y="T3"/>
                </a:cxn>
                <a:cxn ang="0">
                  <a:pos x="T4" y="T5"/>
                </a:cxn>
                <a:cxn ang="0">
                  <a:pos x="T6" y="T7"/>
                </a:cxn>
              </a:cxnLst>
              <a:rect l="0" t="0" r="r" b="b"/>
              <a:pathLst>
                <a:path w="10" h="12">
                  <a:moveTo>
                    <a:pt x="6" y="0"/>
                  </a:moveTo>
                  <a:cubicBezTo>
                    <a:pt x="6" y="5"/>
                    <a:pt x="0" y="7"/>
                    <a:pt x="6" y="11"/>
                  </a:cubicBezTo>
                  <a:cubicBezTo>
                    <a:pt x="6" y="12"/>
                    <a:pt x="7" y="12"/>
                    <a:pt x="7" y="12"/>
                  </a:cubicBezTo>
                  <a:cubicBezTo>
                    <a:pt x="10" y="12"/>
                    <a:pt x="10" y="0"/>
                    <a:pt x="6"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 name="Freeform 61"/>
            <p:cNvSpPr>
              <a:spLocks noEditPoints="1"/>
            </p:cNvSpPr>
            <p:nvPr/>
          </p:nvSpPr>
          <p:spPr bwMode="auto">
            <a:xfrm>
              <a:off x="7499818" y="3111738"/>
              <a:ext cx="95971" cy="72805"/>
            </a:xfrm>
            <a:custGeom>
              <a:avLst/>
              <a:gdLst>
                <a:gd name="T0" fmla="*/ 20 w 21"/>
                <a:gd name="T1" fmla="*/ 16 h 16"/>
                <a:gd name="T2" fmla="*/ 21 w 21"/>
                <a:gd name="T3" fmla="*/ 16 h 16"/>
                <a:gd name="T4" fmla="*/ 20 w 21"/>
                <a:gd name="T5" fmla="*/ 16 h 16"/>
                <a:gd name="T6" fmla="*/ 3 w 21"/>
                <a:gd name="T7" fmla="*/ 0 h 16"/>
                <a:gd name="T8" fmla="*/ 0 w 21"/>
                <a:gd name="T9" fmla="*/ 1 h 16"/>
                <a:gd name="T10" fmla="*/ 20 w 21"/>
                <a:gd name="T11" fmla="*/ 16 h 16"/>
                <a:gd name="T12" fmla="*/ 3 w 21"/>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1" h="16">
                  <a:moveTo>
                    <a:pt x="20" y="16"/>
                  </a:moveTo>
                  <a:cubicBezTo>
                    <a:pt x="20" y="16"/>
                    <a:pt x="21" y="16"/>
                    <a:pt x="21" y="16"/>
                  </a:cubicBezTo>
                  <a:cubicBezTo>
                    <a:pt x="21" y="16"/>
                    <a:pt x="20" y="16"/>
                    <a:pt x="20" y="16"/>
                  </a:cubicBezTo>
                  <a:moveTo>
                    <a:pt x="3" y="0"/>
                  </a:moveTo>
                  <a:cubicBezTo>
                    <a:pt x="2" y="0"/>
                    <a:pt x="1" y="0"/>
                    <a:pt x="0" y="1"/>
                  </a:cubicBezTo>
                  <a:cubicBezTo>
                    <a:pt x="6" y="10"/>
                    <a:pt x="12" y="10"/>
                    <a:pt x="20" y="16"/>
                  </a:cubicBezTo>
                  <a:cubicBezTo>
                    <a:pt x="13" y="11"/>
                    <a:pt x="12" y="0"/>
                    <a:pt x="3"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7" name="Freeform 62"/>
            <p:cNvSpPr>
              <a:spLocks/>
            </p:cNvSpPr>
            <p:nvPr/>
          </p:nvSpPr>
          <p:spPr bwMode="auto">
            <a:xfrm>
              <a:off x="7609027" y="5279360"/>
              <a:ext cx="59569" cy="62877"/>
            </a:xfrm>
            <a:custGeom>
              <a:avLst/>
              <a:gdLst>
                <a:gd name="T0" fmla="*/ 13 w 13"/>
                <a:gd name="T1" fmla="*/ 0 h 14"/>
                <a:gd name="T2" fmla="*/ 0 w 13"/>
                <a:gd name="T3" fmla="*/ 13 h 14"/>
                <a:gd name="T4" fmla="*/ 5 w 13"/>
                <a:gd name="T5" fmla="*/ 14 h 14"/>
                <a:gd name="T6" fmla="*/ 13 w 13"/>
                <a:gd name="T7" fmla="*/ 0 h 14"/>
              </a:gdLst>
              <a:ahLst/>
              <a:cxnLst>
                <a:cxn ang="0">
                  <a:pos x="T0" y="T1"/>
                </a:cxn>
                <a:cxn ang="0">
                  <a:pos x="T2" y="T3"/>
                </a:cxn>
                <a:cxn ang="0">
                  <a:pos x="T4" y="T5"/>
                </a:cxn>
                <a:cxn ang="0">
                  <a:pos x="T6" y="T7"/>
                </a:cxn>
              </a:cxnLst>
              <a:rect l="0" t="0" r="r" b="b"/>
              <a:pathLst>
                <a:path w="13" h="14">
                  <a:moveTo>
                    <a:pt x="13" y="0"/>
                  </a:moveTo>
                  <a:cubicBezTo>
                    <a:pt x="6" y="1"/>
                    <a:pt x="2" y="8"/>
                    <a:pt x="0" y="13"/>
                  </a:cubicBezTo>
                  <a:cubicBezTo>
                    <a:pt x="5" y="14"/>
                    <a:pt x="5" y="14"/>
                    <a:pt x="5" y="14"/>
                  </a:cubicBezTo>
                  <a:cubicBezTo>
                    <a:pt x="13" y="0"/>
                    <a:pt x="13" y="0"/>
                    <a:pt x="13"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8" name="Freeform 63"/>
            <p:cNvSpPr>
              <a:spLocks/>
            </p:cNvSpPr>
            <p:nvPr/>
          </p:nvSpPr>
          <p:spPr bwMode="auto">
            <a:xfrm>
              <a:off x="7721545" y="4968282"/>
              <a:ext cx="251510" cy="284604"/>
            </a:xfrm>
            <a:custGeom>
              <a:avLst/>
              <a:gdLst>
                <a:gd name="T0" fmla="*/ 51 w 56"/>
                <a:gd name="T1" fmla="*/ 0 h 63"/>
                <a:gd name="T2" fmla="*/ 33 w 56"/>
                <a:gd name="T3" fmla="*/ 10 h 63"/>
                <a:gd name="T4" fmla="*/ 3 w 56"/>
                <a:gd name="T5" fmla="*/ 51 h 63"/>
                <a:gd name="T6" fmla="*/ 0 w 56"/>
                <a:gd name="T7" fmla="*/ 63 h 63"/>
                <a:gd name="T8" fmla="*/ 56 w 56"/>
                <a:gd name="T9" fmla="*/ 5 h 63"/>
                <a:gd name="T10" fmla="*/ 51 w 56"/>
                <a:gd name="T11" fmla="*/ 0 h 63"/>
              </a:gdLst>
              <a:ahLst/>
              <a:cxnLst>
                <a:cxn ang="0">
                  <a:pos x="T0" y="T1"/>
                </a:cxn>
                <a:cxn ang="0">
                  <a:pos x="T2" y="T3"/>
                </a:cxn>
                <a:cxn ang="0">
                  <a:pos x="T4" y="T5"/>
                </a:cxn>
                <a:cxn ang="0">
                  <a:pos x="T6" y="T7"/>
                </a:cxn>
                <a:cxn ang="0">
                  <a:pos x="T8" y="T9"/>
                </a:cxn>
                <a:cxn ang="0">
                  <a:pos x="T10" y="T11"/>
                </a:cxn>
              </a:cxnLst>
              <a:rect l="0" t="0" r="r" b="b"/>
              <a:pathLst>
                <a:path w="56" h="63">
                  <a:moveTo>
                    <a:pt x="51" y="0"/>
                  </a:moveTo>
                  <a:cubicBezTo>
                    <a:pt x="48" y="0"/>
                    <a:pt x="44" y="7"/>
                    <a:pt x="33" y="10"/>
                  </a:cubicBezTo>
                  <a:cubicBezTo>
                    <a:pt x="21" y="21"/>
                    <a:pt x="16" y="40"/>
                    <a:pt x="3" y="51"/>
                  </a:cubicBezTo>
                  <a:cubicBezTo>
                    <a:pt x="0" y="63"/>
                    <a:pt x="0" y="63"/>
                    <a:pt x="0" y="63"/>
                  </a:cubicBezTo>
                  <a:cubicBezTo>
                    <a:pt x="18" y="53"/>
                    <a:pt x="46" y="29"/>
                    <a:pt x="56" y="5"/>
                  </a:cubicBezTo>
                  <a:cubicBezTo>
                    <a:pt x="54" y="1"/>
                    <a:pt x="53" y="0"/>
                    <a:pt x="51"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9" name="Freeform 81"/>
            <p:cNvSpPr>
              <a:spLocks/>
            </p:cNvSpPr>
            <p:nvPr/>
          </p:nvSpPr>
          <p:spPr bwMode="auto">
            <a:xfrm>
              <a:off x="8247730" y="4892167"/>
              <a:ext cx="56259" cy="62877"/>
            </a:xfrm>
            <a:custGeom>
              <a:avLst/>
              <a:gdLst>
                <a:gd name="T0" fmla="*/ 9 w 12"/>
                <a:gd name="T1" fmla="*/ 0 h 14"/>
                <a:gd name="T2" fmla="*/ 0 w 12"/>
                <a:gd name="T3" fmla="*/ 8 h 14"/>
                <a:gd name="T4" fmla="*/ 4 w 12"/>
                <a:gd name="T5" fmla="*/ 6 h 14"/>
                <a:gd name="T6" fmla="*/ 5 w 12"/>
                <a:gd name="T7" fmla="*/ 6 h 14"/>
                <a:gd name="T8" fmla="*/ 6 w 12"/>
                <a:gd name="T9" fmla="*/ 14 h 14"/>
                <a:gd name="T10" fmla="*/ 9 w 12"/>
                <a:gd name="T11" fmla="*/ 0 h 14"/>
              </a:gdLst>
              <a:ahLst/>
              <a:cxnLst>
                <a:cxn ang="0">
                  <a:pos x="T0" y="T1"/>
                </a:cxn>
                <a:cxn ang="0">
                  <a:pos x="T2" y="T3"/>
                </a:cxn>
                <a:cxn ang="0">
                  <a:pos x="T4" y="T5"/>
                </a:cxn>
                <a:cxn ang="0">
                  <a:pos x="T6" y="T7"/>
                </a:cxn>
                <a:cxn ang="0">
                  <a:pos x="T8" y="T9"/>
                </a:cxn>
                <a:cxn ang="0">
                  <a:pos x="T10" y="T11"/>
                </a:cxn>
              </a:cxnLst>
              <a:rect l="0" t="0" r="r" b="b"/>
              <a:pathLst>
                <a:path w="12" h="14">
                  <a:moveTo>
                    <a:pt x="9" y="0"/>
                  </a:moveTo>
                  <a:cubicBezTo>
                    <a:pt x="7" y="3"/>
                    <a:pt x="4" y="6"/>
                    <a:pt x="0" y="8"/>
                  </a:cubicBezTo>
                  <a:cubicBezTo>
                    <a:pt x="4" y="6"/>
                    <a:pt x="4" y="6"/>
                    <a:pt x="4" y="6"/>
                  </a:cubicBezTo>
                  <a:cubicBezTo>
                    <a:pt x="4" y="6"/>
                    <a:pt x="4" y="6"/>
                    <a:pt x="5" y="6"/>
                  </a:cubicBezTo>
                  <a:cubicBezTo>
                    <a:pt x="8" y="6"/>
                    <a:pt x="5" y="11"/>
                    <a:pt x="6" y="14"/>
                  </a:cubicBezTo>
                  <a:cubicBezTo>
                    <a:pt x="12" y="9"/>
                    <a:pt x="12" y="2"/>
                    <a:pt x="9"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0" name="Freeform 49"/>
            <p:cNvSpPr>
              <a:spLocks/>
            </p:cNvSpPr>
            <p:nvPr/>
          </p:nvSpPr>
          <p:spPr bwMode="auto">
            <a:xfrm>
              <a:off x="8823558" y="3992024"/>
              <a:ext cx="112518" cy="138992"/>
            </a:xfrm>
            <a:custGeom>
              <a:avLst/>
              <a:gdLst>
                <a:gd name="T0" fmla="*/ 16 w 25"/>
                <a:gd name="T1" fmla="*/ 0 h 31"/>
                <a:gd name="T2" fmla="*/ 0 w 25"/>
                <a:gd name="T3" fmla="*/ 31 h 31"/>
                <a:gd name="T4" fmla="*/ 10 w 25"/>
                <a:gd name="T5" fmla="*/ 18 h 31"/>
                <a:gd name="T6" fmla="*/ 14 w 25"/>
                <a:gd name="T7" fmla="*/ 30 h 31"/>
                <a:gd name="T8" fmla="*/ 16 w 25"/>
                <a:gd name="T9" fmla="*/ 0 h 31"/>
              </a:gdLst>
              <a:ahLst/>
              <a:cxnLst>
                <a:cxn ang="0">
                  <a:pos x="T0" y="T1"/>
                </a:cxn>
                <a:cxn ang="0">
                  <a:pos x="T2" y="T3"/>
                </a:cxn>
                <a:cxn ang="0">
                  <a:pos x="T4" y="T5"/>
                </a:cxn>
                <a:cxn ang="0">
                  <a:pos x="T6" y="T7"/>
                </a:cxn>
                <a:cxn ang="0">
                  <a:pos x="T8" y="T9"/>
                </a:cxn>
              </a:cxnLst>
              <a:rect l="0" t="0" r="r" b="b"/>
              <a:pathLst>
                <a:path w="25" h="31">
                  <a:moveTo>
                    <a:pt x="16" y="0"/>
                  </a:moveTo>
                  <a:cubicBezTo>
                    <a:pt x="19" y="21"/>
                    <a:pt x="1" y="11"/>
                    <a:pt x="0" y="31"/>
                  </a:cubicBezTo>
                  <a:cubicBezTo>
                    <a:pt x="10" y="18"/>
                    <a:pt x="10" y="18"/>
                    <a:pt x="10" y="18"/>
                  </a:cubicBezTo>
                  <a:cubicBezTo>
                    <a:pt x="14" y="30"/>
                    <a:pt x="14" y="30"/>
                    <a:pt x="14" y="30"/>
                  </a:cubicBezTo>
                  <a:cubicBezTo>
                    <a:pt x="16" y="11"/>
                    <a:pt x="25" y="9"/>
                    <a:pt x="1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1" name="Freeform 50"/>
            <p:cNvSpPr>
              <a:spLocks noEditPoints="1"/>
            </p:cNvSpPr>
            <p:nvPr/>
          </p:nvSpPr>
          <p:spPr bwMode="auto">
            <a:xfrm>
              <a:off x="8873199" y="3108428"/>
              <a:ext cx="86043" cy="258130"/>
            </a:xfrm>
            <a:custGeom>
              <a:avLst/>
              <a:gdLst>
                <a:gd name="T0" fmla="*/ 13 w 19"/>
                <a:gd name="T1" fmla="*/ 5 h 57"/>
                <a:gd name="T2" fmla="*/ 10 w 19"/>
                <a:gd name="T3" fmla="*/ 7 h 57"/>
                <a:gd name="T4" fmla="*/ 8 w 19"/>
                <a:gd name="T5" fmla="*/ 57 h 57"/>
                <a:gd name="T6" fmla="*/ 13 w 19"/>
                <a:gd name="T7" fmla="*/ 5 h 57"/>
                <a:gd name="T8" fmla="*/ 12 w 19"/>
                <a:gd name="T9" fmla="*/ 0 h 57"/>
                <a:gd name="T10" fmla="*/ 13 w 19"/>
                <a:gd name="T11" fmla="*/ 5 h 57"/>
                <a:gd name="T12" fmla="*/ 12 w 1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9" h="57">
                  <a:moveTo>
                    <a:pt x="13" y="5"/>
                  </a:moveTo>
                  <a:cubicBezTo>
                    <a:pt x="12" y="6"/>
                    <a:pt x="10" y="6"/>
                    <a:pt x="10" y="7"/>
                  </a:cubicBezTo>
                  <a:cubicBezTo>
                    <a:pt x="0" y="12"/>
                    <a:pt x="4" y="44"/>
                    <a:pt x="8" y="57"/>
                  </a:cubicBezTo>
                  <a:cubicBezTo>
                    <a:pt x="19" y="50"/>
                    <a:pt x="15" y="21"/>
                    <a:pt x="13" y="5"/>
                  </a:cubicBezTo>
                  <a:moveTo>
                    <a:pt x="12" y="0"/>
                  </a:moveTo>
                  <a:cubicBezTo>
                    <a:pt x="12" y="1"/>
                    <a:pt x="13" y="3"/>
                    <a:pt x="13" y="5"/>
                  </a:cubicBezTo>
                  <a:cubicBezTo>
                    <a:pt x="14" y="5"/>
                    <a:pt x="14" y="3"/>
                    <a:pt x="12"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 name="Freeform 51"/>
            <p:cNvSpPr>
              <a:spLocks/>
            </p:cNvSpPr>
            <p:nvPr/>
          </p:nvSpPr>
          <p:spPr bwMode="auto">
            <a:xfrm>
              <a:off x="8730897" y="3541952"/>
              <a:ext cx="39713" cy="112518"/>
            </a:xfrm>
            <a:custGeom>
              <a:avLst/>
              <a:gdLst>
                <a:gd name="T0" fmla="*/ 0 w 9"/>
                <a:gd name="T1" fmla="*/ 0 h 25"/>
                <a:gd name="T2" fmla="*/ 5 w 9"/>
                <a:gd name="T3" fmla="*/ 25 h 25"/>
                <a:gd name="T4" fmla="*/ 0 w 9"/>
                <a:gd name="T5" fmla="*/ 0 h 25"/>
              </a:gdLst>
              <a:ahLst/>
              <a:cxnLst>
                <a:cxn ang="0">
                  <a:pos x="T0" y="T1"/>
                </a:cxn>
                <a:cxn ang="0">
                  <a:pos x="T2" y="T3"/>
                </a:cxn>
                <a:cxn ang="0">
                  <a:pos x="T4" y="T5"/>
                </a:cxn>
              </a:cxnLst>
              <a:rect l="0" t="0" r="r" b="b"/>
              <a:pathLst>
                <a:path w="9" h="25">
                  <a:moveTo>
                    <a:pt x="0" y="0"/>
                  </a:moveTo>
                  <a:cubicBezTo>
                    <a:pt x="2" y="11"/>
                    <a:pt x="3" y="18"/>
                    <a:pt x="5" y="25"/>
                  </a:cubicBezTo>
                  <a:cubicBezTo>
                    <a:pt x="9" y="15"/>
                    <a:pt x="3" y="7"/>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 name="Freeform 52"/>
            <p:cNvSpPr>
              <a:spLocks/>
            </p:cNvSpPr>
            <p:nvPr/>
          </p:nvSpPr>
          <p:spPr bwMode="auto">
            <a:xfrm>
              <a:off x="8770608" y="3207709"/>
              <a:ext cx="46331" cy="102589"/>
            </a:xfrm>
            <a:custGeom>
              <a:avLst/>
              <a:gdLst>
                <a:gd name="T0" fmla="*/ 2 w 10"/>
                <a:gd name="T1" fmla="*/ 0 h 23"/>
                <a:gd name="T2" fmla="*/ 1 w 10"/>
                <a:gd name="T3" fmla="*/ 8 h 23"/>
                <a:gd name="T4" fmla="*/ 4 w 10"/>
                <a:gd name="T5" fmla="*/ 23 h 23"/>
                <a:gd name="T6" fmla="*/ 7 w 10"/>
                <a:gd name="T7" fmla="*/ 22 h 23"/>
                <a:gd name="T8" fmla="*/ 2 w 10"/>
                <a:gd name="T9" fmla="*/ 0 h 23"/>
              </a:gdLst>
              <a:ahLst/>
              <a:cxnLst>
                <a:cxn ang="0">
                  <a:pos x="T0" y="T1"/>
                </a:cxn>
                <a:cxn ang="0">
                  <a:pos x="T2" y="T3"/>
                </a:cxn>
                <a:cxn ang="0">
                  <a:pos x="T4" y="T5"/>
                </a:cxn>
                <a:cxn ang="0">
                  <a:pos x="T6" y="T7"/>
                </a:cxn>
                <a:cxn ang="0">
                  <a:pos x="T8" y="T9"/>
                </a:cxn>
              </a:cxnLst>
              <a:rect l="0" t="0" r="r" b="b"/>
              <a:pathLst>
                <a:path w="10" h="23">
                  <a:moveTo>
                    <a:pt x="2" y="0"/>
                  </a:moveTo>
                  <a:cubicBezTo>
                    <a:pt x="1" y="8"/>
                    <a:pt x="1" y="8"/>
                    <a:pt x="1" y="8"/>
                  </a:cubicBezTo>
                  <a:cubicBezTo>
                    <a:pt x="2" y="12"/>
                    <a:pt x="0" y="23"/>
                    <a:pt x="4" y="23"/>
                  </a:cubicBezTo>
                  <a:cubicBezTo>
                    <a:pt x="5" y="23"/>
                    <a:pt x="6" y="23"/>
                    <a:pt x="7" y="22"/>
                  </a:cubicBezTo>
                  <a:cubicBezTo>
                    <a:pt x="10" y="15"/>
                    <a:pt x="6" y="6"/>
                    <a:pt x="2"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 name="Freeform 53"/>
            <p:cNvSpPr>
              <a:spLocks/>
            </p:cNvSpPr>
            <p:nvPr/>
          </p:nvSpPr>
          <p:spPr bwMode="auto">
            <a:xfrm>
              <a:off x="8711041" y="2744399"/>
              <a:ext cx="82733" cy="99281"/>
            </a:xfrm>
            <a:custGeom>
              <a:avLst/>
              <a:gdLst>
                <a:gd name="T0" fmla="*/ 10 w 18"/>
                <a:gd name="T1" fmla="*/ 0 h 22"/>
                <a:gd name="T2" fmla="*/ 12 w 18"/>
                <a:gd name="T3" fmla="*/ 8 h 22"/>
                <a:gd name="T4" fmla="*/ 7 w 18"/>
                <a:gd name="T5" fmla="*/ 5 h 22"/>
                <a:gd name="T6" fmla="*/ 1 w 18"/>
                <a:gd name="T7" fmla="*/ 2 h 22"/>
                <a:gd name="T8" fmla="*/ 1 w 18"/>
                <a:gd name="T9" fmla="*/ 8 h 22"/>
                <a:gd name="T10" fmla="*/ 9 w 18"/>
                <a:gd name="T11" fmla="*/ 22 h 22"/>
                <a:gd name="T12" fmla="*/ 18 w 18"/>
                <a:gd name="T13" fmla="*/ 12 h 22"/>
                <a:gd name="T14" fmla="*/ 10 w 18"/>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2">
                  <a:moveTo>
                    <a:pt x="10" y="0"/>
                  </a:moveTo>
                  <a:cubicBezTo>
                    <a:pt x="13" y="6"/>
                    <a:pt x="13" y="8"/>
                    <a:pt x="12" y="8"/>
                  </a:cubicBezTo>
                  <a:cubicBezTo>
                    <a:pt x="11" y="8"/>
                    <a:pt x="9" y="7"/>
                    <a:pt x="7" y="5"/>
                  </a:cubicBezTo>
                  <a:cubicBezTo>
                    <a:pt x="5" y="3"/>
                    <a:pt x="3" y="2"/>
                    <a:pt x="1" y="2"/>
                  </a:cubicBezTo>
                  <a:cubicBezTo>
                    <a:pt x="0" y="2"/>
                    <a:pt x="0" y="3"/>
                    <a:pt x="1" y="8"/>
                  </a:cubicBezTo>
                  <a:cubicBezTo>
                    <a:pt x="9" y="22"/>
                    <a:pt x="9" y="22"/>
                    <a:pt x="9" y="22"/>
                  </a:cubicBezTo>
                  <a:cubicBezTo>
                    <a:pt x="18" y="12"/>
                    <a:pt x="18" y="12"/>
                    <a:pt x="18" y="12"/>
                  </a:cubicBezTo>
                  <a:cubicBezTo>
                    <a:pt x="15" y="8"/>
                    <a:pt x="13" y="4"/>
                    <a:pt x="10"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5" name="Freeform 90"/>
            <p:cNvSpPr>
              <a:spLocks/>
            </p:cNvSpPr>
            <p:nvPr/>
          </p:nvSpPr>
          <p:spPr bwMode="auto">
            <a:xfrm>
              <a:off x="8608449" y="2731163"/>
              <a:ext cx="52949" cy="76115"/>
            </a:xfrm>
            <a:custGeom>
              <a:avLst/>
              <a:gdLst>
                <a:gd name="T0" fmla="*/ 5 w 12"/>
                <a:gd name="T1" fmla="*/ 0 h 17"/>
                <a:gd name="T2" fmla="*/ 7 w 12"/>
                <a:gd name="T3" fmla="*/ 16 h 17"/>
                <a:gd name="T4" fmla="*/ 9 w 12"/>
                <a:gd name="T5" fmla="*/ 17 h 17"/>
                <a:gd name="T6" fmla="*/ 5 w 12"/>
                <a:gd name="T7" fmla="*/ 0 h 17"/>
              </a:gdLst>
              <a:ahLst/>
              <a:cxnLst>
                <a:cxn ang="0">
                  <a:pos x="T0" y="T1"/>
                </a:cxn>
                <a:cxn ang="0">
                  <a:pos x="T2" y="T3"/>
                </a:cxn>
                <a:cxn ang="0">
                  <a:pos x="T4" y="T5"/>
                </a:cxn>
                <a:cxn ang="0">
                  <a:pos x="T6" y="T7"/>
                </a:cxn>
              </a:cxnLst>
              <a:rect l="0" t="0" r="r" b="b"/>
              <a:pathLst>
                <a:path w="12" h="17">
                  <a:moveTo>
                    <a:pt x="5" y="0"/>
                  </a:moveTo>
                  <a:cubicBezTo>
                    <a:pt x="6" y="7"/>
                    <a:pt x="0" y="9"/>
                    <a:pt x="7" y="16"/>
                  </a:cubicBezTo>
                  <a:cubicBezTo>
                    <a:pt x="8" y="17"/>
                    <a:pt x="8" y="17"/>
                    <a:pt x="9" y="17"/>
                  </a:cubicBezTo>
                  <a:cubicBezTo>
                    <a:pt x="12" y="17"/>
                    <a:pt x="10" y="2"/>
                    <a:pt x="5"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6" name="Freeform 91"/>
            <p:cNvSpPr>
              <a:spLocks/>
            </p:cNvSpPr>
            <p:nvPr/>
          </p:nvSpPr>
          <p:spPr bwMode="auto">
            <a:xfrm>
              <a:off x="8141833" y="2668284"/>
              <a:ext cx="125756" cy="115828"/>
            </a:xfrm>
            <a:custGeom>
              <a:avLst/>
              <a:gdLst>
                <a:gd name="T0" fmla="*/ 1 w 28"/>
                <a:gd name="T1" fmla="*/ 0 h 26"/>
                <a:gd name="T2" fmla="*/ 0 w 28"/>
                <a:gd name="T3" fmla="*/ 0 h 26"/>
                <a:gd name="T4" fmla="*/ 28 w 28"/>
                <a:gd name="T5" fmla="*/ 26 h 26"/>
                <a:gd name="T6" fmla="*/ 1 w 28"/>
                <a:gd name="T7" fmla="*/ 0 h 26"/>
              </a:gdLst>
              <a:ahLst/>
              <a:cxnLst>
                <a:cxn ang="0">
                  <a:pos x="T0" y="T1"/>
                </a:cxn>
                <a:cxn ang="0">
                  <a:pos x="T2" y="T3"/>
                </a:cxn>
                <a:cxn ang="0">
                  <a:pos x="T4" y="T5"/>
                </a:cxn>
                <a:cxn ang="0">
                  <a:pos x="T6" y="T7"/>
                </a:cxn>
              </a:cxnLst>
              <a:rect l="0" t="0" r="r" b="b"/>
              <a:pathLst>
                <a:path w="28" h="26">
                  <a:moveTo>
                    <a:pt x="1" y="0"/>
                  </a:moveTo>
                  <a:cubicBezTo>
                    <a:pt x="1" y="0"/>
                    <a:pt x="0" y="0"/>
                    <a:pt x="0" y="0"/>
                  </a:cubicBezTo>
                  <a:cubicBezTo>
                    <a:pt x="9" y="14"/>
                    <a:pt x="17" y="15"/>
                    <a:pt x="28" y="26"/>
                  </a:cubicBezTo>
                  <a:cubicBezTo>
                    <a:pt x="17" y="15"/>
                    <a:pt x="13" y="0"/>
                    <a:pt x="1"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 name="Freeform 92"/>
            <p:cNvSpPr>
              <a:spLocks/>
            </p:cNvSpPr>
            <p:nvPr/>
          </p:nvSpPr>
          <p:spPr bwMode="auto">
            <a:xfrm>
              <a:off x="8131905" y="5712886"/>
              <a:ext cx="79425" cy="76115"/>
            </a:xfrm>
            <a:custGeom>
              <a:avLst/>
              <a:gdLst>
                <a:gd name="T0" fmla="*/ 18 w 18"/>
                <a:gd name="T1" fmla="*/ 0 h 17"/>
                <a:gd name="T2" fmla="*/ 0 w 18"/>
                <a:gd name="T3" fmla="*/ 17 h 17"/>
                <a:gd name="T4" fmla="*/ 6 w 18"/>
                <a:gd name="T5" fmla="*/ 17 h 17"/>
                <a:gd name="T6" fmla="*/ 18 w 18"/>
                <a:gd name="T7" fmla="*/ 0 h 17"/>
              </a:gdLst>
              <a:ahLst/>
              <a:cxnLst>
                <a:cxn ang="0">
                  <a:pos x="T0" y="T1"/>
                </a:cxn>
                <a:cxn ang="0">
                  <a:pos x="T2" y="T3"/>
                </a:cxn>
                <a:cxn ang="0">
                  <a:pos x="T4" y="T5"/>
                </a:cxn>
                <a:cxn ang="0">
                  <a:pos x="T6" y="T7"/>
                </a:cxn>
              </a:cxnLst>
              <a:rect l="0" t="0" r="r" b="b"/>
              <a:pathLst>
                <a:path w="18" h="17">
                  <a:moveTo>
                    <a:pt x="18" y="0"/>
                  </a:moveTo>
                  <a:cubicBezTo>
                    <a:pt x="10" y="3"/>
                    <a:pt x="3" y="11"/>
                    <a:pt x="0" y="17"/>
                  </a:cubicBezTo>
                  <a:cubicBezTo>
                    <a:pt x="6" y="17"/>
                    <a:pt x="6" y="17"/>
                    <a:pt x="6" y="17"/>
                  </a:cubicBezTo>
                  <a:cubicBezTo>
                    <a:pt x="10" y="12"/>
                    <a:pt x="15" y="6"/>
                    <a:pt x="18"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8" name="Freeform 93"/>
            <p:cNvSpPr>
              <a:spLocks/>
            </p:cNvSpPr>
            <p:nvPr/>
          </p:nvSpPr>
          <p:spPr bwMode="auto">
            <a:xfrm>
              <a:off x="8284135" y="5292598"/>
              <a:ext cx="337553" cy="383885"/>
            </a:xfrm>
            <a:custGeom>
              <a:avLst/>
              <a:gdLst>
                <a:gd name="T0" fmla="*/ 71 w 75"/>
                <a:gd name="T1" fmla="*/ 0 h 85"/>
                <a:gd name="T2" fmla="*/ 49 w 75"/>
                <a:gd name="T3" fmla="*/ 16 h 85"/>
                <a:gd name="T4" fmla="*/ 6 w 75"/>
                <a:gd name="T5" fmla="*/ 71 h 85"/>
                <a:gd name="T6" fmla="*/ 0 w 75"/>
                <a:gd name="T7" fmla="*/ 85 h 85"/>
                <a:gd name="T8" fmla="*/ 75 w 75"/>
                <a:gd name="T9" fmla="*/ 6 h 85"/>
                <a:gd name="T10" fmla="*/ 71 w 75"/>
                <a:gd name="T11" fmla="*/ 0 h 85"/>
              </a:gdLst>
              <a:ahLst/>
              <a:cxnLst>
                <a:cxn ang="0">
                  <a:pos x="T0" y="T1"/>
                </a:cxn>
                <a:cxn ang="0">
                  <a:pos x="T2" y="T3"/>
                </a:cxn>
                <a:cxn ang="0">
                  <a:pos x="T4" y="T5"/>
                </a:cxn>
                <a:cxn ang="0">
                  <a:pos x="T6" y="T7"/>
                </a:cxn>
                <a:cxn ang="0">
                  <a:pos x="T8" y="T9"/>
                </a:cxn>
                <a:cxn ang="0">
                  <a:pos x="T10" y="T11"/>
                </a:cxn>
              </a:cxnLst>
              <a:rect l="0" t="0" r="r" b="b"/>
              <a:pathLst>
                <a:path w="75" h="85">
                  <a:moveTo>
                    <a:pt x="71" y="0"/>
                  </a:moveTo>
                  <a:cubicBezTo>
                    <a:pt x="67" y="0"/>
                    <a:pt x="61" y="10"/>
                    <a:pt x="49" y="16"/>
                  </a:cubicBezTo>
                  <a:cubicBezTo>
                    <a:pt x="33" y="32"/>
                    <a:pt x="23" y="55"/>
                    <a:pt x="6" y="71"/>
                  </a:cubicBezTo>
                  <a:cubicBezTo>
                    <a:pt x="0" y="85"/>
                    <a:pt x="0" y="85"/>
                    <a:pt x="0" y="85"/>
                  </a:cubicBezTo>
                  <a:cubicBezTo>
                    <a:pt x="24" y="70"/>
                    <a:pt x="61" y="37"/>
                    <a:pt x="75" y="6"/>
                  </a:cubicBezTo>
                  <a:cubicBezTo>
                    <a:pt x="74" y="2"/>
                    <a:pt x="73" y="0"/>
                    <a:pt x="71" y="0"/>
                  </a:cubicBezTo>
                </a:path>
              </a:pathLst>
            </a:custGeom>
            <a:solidFill>
              <a:srgbClr val="FFED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9" name="Freeform 1134"/>
            <p:cNvSpPr>
              <a:spLocks/>
            </p:cNvSpPr>
            <p:nvPr/>
          </p:nvSpPr>
          <p:spPr bwMode="auto">
            <a:xfrm>
              <a:off x="8618377" y="3548572"/>
              <a:ext cx="125756" cy="1045755"/>
            </a:xfrm>
            <a:custGeom>
              <a:avLst/>
              <a:gdLst>
                <a:gd name="T0" fmla="*/ 13 w 28"/>
                <a:gd name="T1" fmla="*/ 8 h 232"/>
                <a:gd name="T2" fmla="*/ 8 w 28"/>
                <a:gd name="T3" fmla="*/ 226 h 232"/>
                <a:gd name="T4" fmla="*/ 21 w 28"/>
                <a:gd name="T5" fmla="*/ 223 h 232"/>
                <a:gd name="T6" fmla="*/ 27 w 28"/>
                <a:gd name="T7" fmla="*/ 7 h 232"/>
                <a:gd name="T8" fmla="*/ 13 w 28"/>
                <a:gd name="T9" fmla="*/ 8 h 232"/>
              </a:gdLst>
              <a:ahLst/>
              <a:cxnLst>
                <a:cxn ang="0">
                  <a:pos x="T0" y="T1"/>
                </a:cxn>
                <a:cxn ang="0">
                  <a:pos x="T2" y="T3"/>
                </a:cxn>
                <a:cxn ang="0">
                  <a:pos x="T4" y="T5"/>
                </a:cxn>
                <a:cxn ang="0">
                  <a:pos x="T6" y="T7"/>
                </a:cxn>
                <a:cxn ang="0">
                  <a:pos x="T8" y="T9"/>
                </a:cxn>
              </a:cxnLst>
              <a:rect l="0" t="0" r="r" b="b"/>
              <a:pathLst>
                <a:path w="28" h="232">
                  <a:moveTo>
                    <a:pt x="13" y="8"/>
                  </a:moveTo>
                  <a:cubicBezTo>
                    <a:pt x="0" y="81"/>
                    <a:pt x="1" y="153"/>
                    <a:pt x="8" y="226"/>
                  </a:cubicBezTo>
                  <a:cubicBezTo>
                    <a:pt x="8" y="232"/>
                    <a:pt x="22" y="229"/>
                    <a:pt x="21" y="223"/>
                  </a:cubicBezTo>
                  <a:cubicBezTo>
                    <a:pt x="15" y="150"/>
                    <a:pt x="14" y="79"/>
                    <a:pt x="27" y="7"/>
                  </a:cubicBezTo>
                  <a:cubicBezTo>
                    <a:pt x="28" y="0"/>
                    <a:pt x="15" y="2"/>
                    <a:pt x="13"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0" name="Freeform 1135"/>
            <p:cNvSpPr>
              <a:spLocks/>
            </p:cNvSpPr>
            <p:nvPr/>
          </p:nvSpPr>
          <p:spPr bwMode="auto">
            <a:xfrm>
              <a:off x="8730897" y="4557924"/>
              <a:ext cx="642013" cy="1691078"/>
            </a:xfrm>
            <a:custGeom>
              <a:avLst/>
              <a:gdLst>
                <a:gd name="T0" fmla="*/ 3 w 143"/>
                <a:gd name="T1" fmla="*/ 10 h 375"/>
                <a:gd name="T2" fmla="*/ 34 w 143"/>
                <a:gd name="T3" fmla="*/ 317 h 375"/>
                <a:gd name="T4" fmla="*/ 49 w 143"/>
                <a:gd name="T5" fmla="*/ 362 h 375"/>
                <a:gd name="T6" fmla="*/ 129 w 143"/>
                <a:gd name="T7" fmla="*/ 373 h 375"/>
                <a:gd name="T8" fmla="*/ 134 w 143"/>
                <a:gd name="T9" fmla="*/ 363 h 375"/>
                <a:gd name="T10" fmla="*/ 56 w 143"/>
                <a:gd name="T11" fmla="*/ 352 h 375"/>
                <a:gd name="T12" fmla="*/ 48 w 143"/>
                <a:gd name="T13" fmla="*/ 294 h 375"/>
                <a:gd name="T14" fmla="*/ 16 w 143"/>
                <a:gd name="T15" fmla="*/ 7 h 375"/>
                <a:gd name="T16" fmla="*/ 3 w 143"/>
                <a:gd name="T17" fmla="*/ 1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375">
                  <a:moveTo>
                    <a:pt x="3" y="10"/>
                  </a:moveTo>
                  <a:cubicBezTo>
                    <a:pt x="43" y="108"/>
                    <a:pt x="35" y="214"/>
                    <a:pt x="34" y="317"/>
                  </a:cubicBezTo>
                  <a:cubicBezTo>
                    <a:pt x="33" y="333"/>
                    <a:pt x="33" y="353"/>
                    <a:pt x="49" y="362"/>
                  </a:cubicBezTo>
                  <a:cubicBezTo>
                    <a:pt x="71" y="375"/>
                    <a:pt x="105" y="371"/>
                    <a:pt x="129" y="373"/>
                  </a:cubicBezTo>
                  <a:cubicBezTo>
                    <a:pt x="136" y="373"/>
                    <a:pt x="143" y="363"/>
                    <a:pt x="134" y="363"/>
                  </a:cubicBezTo>
                  <a:cubicBezTo>
                    <a:pt x="112" y="361"/>
                    <a:pt x="76" y="365"/>
                    <a:pt x="56" y="352"/>
                  </a:cubicBezTo>
                  <a:cubicBezTo>
                    <a:pt x="41" y="343"/>
                    <a:pt x="47" y="309"/>
                    <a:pt x="48" y="294"/>
                  </a:cubicBezTo>
                  <a:cubicBezTo>
                    <a:pt x="51" y="198"/>
                    <a:pt x="53" y="98"/>
                    <a:pt x="16" y="7"/>
                  </a:cubicBezTo>
                  <a:cubicBezTo>
                    <a:pt x="14" y="0"/>
                    <a:pt x="0" y="4"/>
                    <a:pt x="3" y="1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1" name="Freeform 1136"/>
            <p:cNvSpPr>
              <a:spLocks/>
            </p:cNvSpPr>
            <p:nvPr/>
          </p:nvSpPr>
          <p:spPr bwMode="auto">
            <a:xfrm>
              <a:off x="7996221" y="4607563"/>
              <a:ext cx="638705" cy="1677840"/>
            </a:xfrm>
            <a:custGeom>
              <a:avLst/>
              <a:gdLst>
                <a:gd name="T0" fmla="*/ 126 w 142"/>
                <a:gd name="T1" fmla="*/ 6 h 372"/>
                <a:gd name="T2" fmla="*/ 94 w 142"/>
                <a:gd name="T3" fmla="*/ 289 h 372"/>
                <a:gd name="T4" fmla="*/ 88 w 142"/>
                <a:gd name="T5" fmla="*/ 350 h 372"/>
                <a:gd name="T6" fmla="*/ 63 w 142"/>
                <a:gd name="T7" fmla="*/ 357 h 372"/>
                <a:gd name="T8" fmla="*/ 11 w 142"/>
                <a:gd name="T9" fmla="*/ 361 h 372"/>
                <a:gd name="T10" fmla="*/ 10 w 142"/>
                <a:gd name="T11" fmla="*/ 371 h 372"/>
                <a:gd name="T12" fmla="*/ 91 w 142"/>
                <a:gd name="T13" fmla="*/ 360 h 372"/>
                <a:gd name="T14" fmla="*/ 108 w 142"/>
                <a:gd name="T15" fmla="*/ 315 h 372"/>
                <a:gd name="T16" fmla="*/ 138 w 142"/>
                <a:gd name="T17" fmla="*/ 7 h 372"/>
                <a:gd name="T18" fmla="*/ 126 w 142"/>
                <a:gd name="T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372">
                  <a:moveTo>
                    <a:pt x="126" y="6"/>
                  </a:moveTo>
                  <a:cubicBezTo>
                    <a:pt x="80" y="94"/>
                    <a:pt x="91" y="194"/>
                    <a:pt x="94" y="289"/>
                  </a:cubicBezTo>
                  <a:cubicBezTo>
                    <a:pt x="94" y="304"/>
                    <a:pt x="101" y="338"/>
                    <a:pt x="88" y="350"/>
                  </a:cubicBezTo>
                  <a:cubicBezTo>
                    <a:pt x="81" y="356"/>
                    <a:pt x="70" y="357"/>
                    <a:pt x="63" y="357"/>
                  </a:cubicBezTo>
                  <a:cubicBezTo>
                    <a:pt x="45" y="359"/>
                    <a:pt x="28" y="360"/>
                    <a:pt x="11" y="361"/>
                  </a:cubicBezTo>
                  <a:cubicBezTo>
                    <a:pt x="3" y="361"/>
                    <a:pt x="0" y="371"/>
                    <a:pt x="10" y="371"/>
                  </a:cubicBezTo>
                  <a:cubicBezTo>
                    <a:pt x="35" y="369"/>
                    <a:pt x="67" y="372"/>
                    <a:pt x="91" y="360"/>
                  </a:cubicBezTo>
                  <a:cubicBezTo>
                    <a:pt x="108" y="352"/>
                    <a:pt x="108" y="331"/>
                    <a:pt x="108" y="315"/>
                  </a:cubicBezTo>
                  <a:cubicBezTo>
                    <a:pt x="107" y="212"/>
                    <a:pt x="89" y="103"/>
                    <a:pt x="138" y="7"/>
                  </a:cubicBezTo>
                  <a:cubicBezTo>
                    <a:pt x="142" y="1"/>
                    <a:pt x="128" y="0"/>
                    <a:pt x="126"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2" name="Freeform 1137"/>
            <p:cNvSpPr>
              <a:spLocks/>
            </p:cNvSpPr>
            <p:nvPr/>
          </p:nvSpPr>
          <p:spPr bwMode="auto">
            <a:xfrm>
              <a:off x="8754061" y="3760371"/>
              <a:ext cx="1015970" cy="919999"/>
            </a:xfrm>
            <a:custGeom>
              <a:avLst/>
              <a:gdLst>
                <a:gd name="T0" fmla="*/ 2 w 226"/>
                <a:gd name="T1" fmla="*/ 7 h 204"/>
                <a:gd name="T2" fmla="*/ 71 w 226"/>
                <a:gd name="T3" fmla="*/ 137 h 204"/>
                <a:gd name="T4" fmla="*/ 108 w 226"/>
                <a:gd name="T5" fmla="*/ 156 h 204"/>
                <a:gd name="T6" fmla="*/ 154 w 226"/>
                <a:gd name="T7" fmla="*/ 183 h 204"/>
                <a:gd name="T8" fmla="*/ 218 w 226"/>
                <a:gd name="T9" fmla="*/ 197 h 204"/>
                <a:gd name="T10" fmla="*/ 217 w 226"/>
                <a:gd name="T11" fmla="*/ 192 h 204"/>
                <a:gd name="T12" fmla="*/ 131 w 226"/>
                <a:gd name="T13" fmla="*/ 157 h 204"/>
                <a:gd name="T14" fmla="*/ 70 w 226"/>
                <a:gd name="T15" fmla="*/ 117 h 204"/>
                <a:gd name="T16" fmla="*/ 15 w 226"/>
                <a:gd name="T17" fmla="*/ 3 h 204"/>
                <a:gd name="T18" fmla="*/ 2 w 226"/>
                <a:gd name="T19" fmla="*/ 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204">
                  <a:moveTo>
                    <a:pt x="2" y="7"/>
                  </a:moveTo>
                  <a:cubicBezTo>
                    <a:pt x="32" y="45"/>
                    <a:pt x="33" y="104"/>
                    <a:pt x="71" y="137"/>
                  </a:cubicBezTo>
                  <a:cubicBezTo>
                    <a:pt x="81" y="146"/>
                    <a:pt x="96" y="149"/>
                    <a:pt x="108" y="156"/>
                  </a:cubicBezTo>
                  <a:cubicBezTo>
                    <a:pt x="123" y="165"/>
                    <a:pt x="138" y="175"/>
                    <a:pt x="154" y="183"/>
                  </a:cubicBezTo>
                  <a:cubicBezTo>
                    <a:pt x="173" y="195"/>
                    <a:pt x="195" y="204"/>
                    <a:pt x="218" y="197"/>
                  </a:cubicBezTo>
                  <a:cubicBezTo>
                    <a:pt x="226" y="195"/>
                    <a:pt x="225" y="190"/>
                    <a:pt x="217" y="192"/>
                  </a:cubicBezTo>
                  <a:cubicBezTo>
                    <a:pt x="188" y="201"/>
                    <a:pt x="154" y="171"/>
                    <a:pt x="131" y="157"/>
                  </a:cubicBezTo>
                  <a:cubicBezTo>
                    <a:pt x="110" y="144"/>
                    <a:pt x="85" y="138"/>
                    <a:pt x="70" y="117"/>
                  </a:cubicBezTo>
                  <a:cubicBezTo>
                    <a:pt x="47" y="82"/>
                    <a:pt x="41" y="36"/>
                    <a:pt x="15" y="3"/>
                  </a:cubicBezTo>
                  <a:cubicBezTo>
                    <a:pt x="13" y="0"/>
                    <a:pt x="0" y="4"/>
                    <a:pt x="2" y="7"/>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3" name="Freeform 1138"/>
            <p:cNvSpPr>
              <a:spLocks/>
            </p:cNvSpPr>
            <p:nvPr/>
          </p:nvSpPr>
          <p:spPr bwMode="auto">
            <a:xfrm>
              <a:off x="7996221" y="2559076"/>
              <a:ext cx="1608343" cy="1135106"/>
            </a:xfrm>
            <a:custGeom>
              <a:avLst/>
              <a:gdLst>
                <a:gd name="T0" fmla="*/ 100 w 357"/>
                <a:gd name="T1" fmla="*/ 196 h 252"/>
                <a:gd name="T2" fmla="*/ 209 w 357"/>
                <a:gd name="T3" fmla="*/ 39 h 252"/>
                <a:gd name="T4" fmla="*/ 100 w 357"/>
                <a:gd name="T5" fmla="*/ 199 h 252"/>
              </a:gdLst>
              <a:ahLst/>
              <a:cxnLst>
                <a:cxn ang="0">
                  <a:pos x="T0" y="T1"/>
                </a:cxn>
                <a:cxn ang="0">
                  <a:pos x="T2" y="T3"/>
                </a:cxn>
                <a:cxn ang="0">
                  <a:pos x="T4" y="T5"/>
                </a:cxn>
              </a:cxnLst>
              <a:rect l="0" t="0" r="r" b="b"/>
              <a:pathLst>
                <a:path w="357" h="252">
                  <a:moveTo>
                    <a:pt x="100" y="196"/>
                  </a:moveTo>
                  <a:cubicBezTo>
                    <a:pt x="218" y="252"/>
                    <a:pt x="357" y="106"/>
                    <a:pt x="209" y="39"/>
                  </a:cubicBezTo>
                  <a:cubicBezTo>
                    <a:pt x="118" y="0"/>
                    <a:pt x="0" y="138"/>
                    <a:pt x="100" y="19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4" name="Freeform 1139"/>
            <p:cNvSpPr>
              <a:spLocks/>
            </p:cNvSpPr>
            <p:nvPr/>
          </p:nvSpPr>
          <p:spPr bwMode="auto">
            <a:xfrm>
              <a:off x="8168307" y="2631883"/>
              <a:ext cx="1105322" cy="926617"/>
            </a:xfrm>
            <a:custGeom>
              <a:avLst/>
              <a:gdLst>
                <a:gd name="T0" fmla="*/ 54 w 246"/>
                <a:gd name="T1" fmla="*/ 183 h 206"/>
                <a:gd name="T2" fmla="*/ 211 w 246"/>
                <a:gd name="T3" fmla="*/ 161 h 206"/>
                <a:gd name="T4" fmla="*/ 244 w 246"/>
                <a:gd name="T5" fmla="*/ 100 h 206"/>
                <a:gd name="T6" fmla="*/ 200 w 246"/>
                <a:gd name="T7" fmla="*/ 31 h 206"/>
                <a:gd name="T8" fmla="*/ 52 w 246"/>
                <a:gd name="T9" fmla="*/ 49 h 206"/>
                <a:gd name="T10" fmla="*/ 54 w 246"/>
                <a:gd name="T11" fmla="*/ 186 h 206"/>
                <a:gd name="T12" fmla="*/ 70 w 246"/>
                <a:gd name="T13" fmla="*/ 180 h 206"/>
                <a:gd name="T14" fmla="*/ 51 w 246"/>
                <a:gd name="T15" fmla="*/ 67 h 206"/>
                <a:gd name="T16" fmla="*/ 106 w 246"/>
                <a:gd name="T17" fmla="*/ 25 h 206"/>
                <a:gd name="T18" fmla="*/ 188 w 246"/>
                <a:gd name="T19" fmla="*/ 40 h 206"/>
                <a:gd name="T20" fmla="*/ 208 w 246"/>
                <a:gd name="T21" fmla="*/ 148 h 206"/>
                <a:gd name="T22" fmla="*/ 69 w 246"/>
                <a:gd name="T23" fmla="*/ 176 h 206"/>
                <a:gd name="T24" fmla="*/ 54 w 246"/>
                <a:gd name="T25" fmla="*/ 18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06">
                  <a:moveTo>
                    <a:pt x="54" y="183"/>
                  </a:moveTo>
                  <a:cubicBezTo>
                    <a:pt x="105" y="206"/>
                    <a:pt x="169" y="198"/>
                    <a:pt x="211" y="161"/>
                  </a:cubicBezTo>
                  <a:cubicBezTo>
                    <a:pt x="229" y="145"/>
                    <a:pt x="242" y="125"/>
                    <a:pt x="244" y="100"/>
                  </a:cubicBezTo>
                  <a:cubicBezTo>
                    <a:pt x="246" y="70"/>
                    <a:pt x="223" y="46"/>
                    <a:pt x="200" y="31"/>
                  </a:cubicBezTo>
                  <a:cubicBezTo>
                    <a:pt x="151" y="0"/>
                    <a:pt x="94" y="12"/>
                    <a:pt x="52" y="49"/>
                  </a:cubicBezTo>
                  <a:cubicBezTo>
                    <a:pt x="8" y="88"/>
                    <a:pt x="0" y="152"/>
                    <a:pt x="54" y="186"/>
                  </a:cubicBezTo>
                  <a:cubicBezTo>
                    <a:pt x="58" y="189"/>
                    <a:pt x="73" y="182"/>
                    <a:pt x="70" y="180"/>
                  </a:cubicBezTo>
                  <a:cubicBezTo>
                    <a:pt x="27" y="153"/>
                    <a:pt x="23" y="106"/>
                    <a:pt x="51" y="67"/>
                  </a:cubicBezTo>
                  <a:cubicBezTo>
                    <a:pt x="65" y="48"/>
                    <a:pt x="84" y="33"/>
                    <a:pt x="106" y="25"/>
                  </a:cubicBezTo>
                  <a:cubicBezTo>
                    <a:pt x="135" y="14"/>
                    <a:pt x="163" y="24"/>
                    <a:pt x="188" y="40"/>
                  </a:cubicBezTo>
                  <a:cubicBezTo>
                    <a:pt x="227" y="66"/>
                    <a:pt x="238" y="111"/>
                    <a:pt x="208" y="148"/>
                  </a:cubicBezTo>
                  <a:cubicBezTo>
                    <a:pt x="175" y="190"/>
                    <a:pt x="116" y="197"/>
                    <a:pt x="69" y="176"/>
                  </a:cubicBezTo>
                  <a:cubicBezTo>
                    <a:pt x="64" y="174"/>
                    <a:pt x="49" y="181"/>
                    <a:pt x="54" y="18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5" name="Freeform 1140"/>
            <p:cNvSpPr>
              <a:spLocks/>
            </p:cNvSpPr>
            <p:nvPr/>
          </p:nvSpPr>
          <p:spPr bwMode="auto">
            <a:xfrm>
              <a:off x="8562119" y="3234184"/>
              <a:ext cx="423596" cy="158848"/>
            </a:xfrm>
            <a:custGeom>
              <a:avLst/>
              <a:gdLst>
                <a:gd name="T0" fmla="*/ 4 w 94"/>
                <a:gd name="T1" fmla="*/ 15 h 35"/>
                <a:gd name="T2" fmla="*/ 90 w 94"/>
                <a:gd name="T3" fmla="*/ 6 h 35"/>
                <a:gd name="T4" fmla="*/ 83 w 94"/>
                <a:gd name="T5" fmla="*/ 3 h 35"/>
                <a:gd name="T6" fmla="*/ 11 w 94"/>
                <a:gd name="T7" fmla="*/ 10 h 35"/>
                <a:gd name="T8" fmla="*/ 4 w 94"/>
                <a:gd name="T9" fmla="*/ 15 h 35"/>
              </a:gdLst>
              <a:ahLst/>
              <a:cxnLst>
                <a:cxn ang="0">
                  <a:pos x="T0" y="T1"/>
                </a:cxn>
                <a:cxn ang="0">
                  <a:pos x="T2" y="T3"/>
                </a:cxn>
                <a:cxn ang="0">
                  <a:pos x="T4" y="T5"/>
                </a:cxn>
                <a:cxn ang="0">
                  <a:pos x="T6" y="T7"/>
                </a:cxn>
                <a:cxn ang="0">
                  <a:pos x="T8" y="T9"/>
                </a:cxn>
              </a:cxnLst>
              <a:rect l="0" t="0" r="r" b="b"/>
              <a:pathLst>
                <a:path w="94" h="35">
                  <a:moveTo>
                    <a:pt x="4" y="15"/>
                  </a:moveTo>
                  <a:cubicBezTo>
                    <a:pt x="34" y="32"/>
                    <a:pt x="68" y="35"/>
                    <a:pt x="90" y="6"/>
                  </a:cubicBezTo>
                  <a:cubicBezTo>
                    <a:pt x="94" y="1"/>
                    <a:pt x="85" y="0"/>
                    <a:pt x="83" y="3"/>
                  </a:cubicBezTo>
                  <a:cubicBezTo>
                    <a:pt x="64" y="29"/>
                    <a:pt x="36" y="24"/>
                    <a:pt x="11" y="10"/>
                  </a:cubicBezTo>
                  <a:cubicBezTo>
                    <a:pt x="8" y="8"/>
                    <a:pt x="0" y="13"/>
                    <a:pt x="4" y="1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6" name="Freeform 1141"/>
            <p:cNvSpPr>
              <a:spLocks noEditPoints="1"/>
            </p:cNvSpPr>
            <p:nvPr/>
          </p:nvSpPr>
          <p:spPr bwMode="auto">
            <a:xfrm>
              <a:off x="8317227" y="2853608"/>
              <a:ext cx="913381" cy="317698"/>
            </a:xfrm>
            <a:custGeom>
              <a:avLst/>
              <a:gdLst>
                <a:gd name="T0" fmla="*/ 2 w 203"/>
                <a:gd name="T1" fmla="*/ 20 h 71"/>
                <a:gd name="T2" fmla="*/ 8 w 203"/>
                <a:gd name="T3" fmla="*/ 25 h 71"/>
                <a:gd name="T4" fmla="*/ 11 w 203"/>
                <a:gd name="T5" fmla="*/ 38 h 71"/>
                <a:gd name="T6" fmla="*/ 19 w 203"/>
                <a:gd name="T7" fmla="*/ 61 h 71"/>
                <a:gd name="T8" fmla="*/ 32 w 203"/>
                <a:gd name="T9" fmla="*/ 69 h 71"/>
                <a:gd name="T10" fmla="*/ 78 w 203"/>
                <a:gd name="T11" fmla="*/ 62 h 71"/>
                <a:gd name="T12" fmla="*/ 85 w 203"/>
                <a:gd name="T13" fmla="*/ 51 h 71"/>
                <a:gd name="T14" fmla="*/ 94 w 203"/>
                <a:gd name="T15" fmla="*/ 33 h 71"/>
                <a:gd name="T16" fmla="*/ 95 w 203"/>
                <a:gd name="T17" fmla="*/ 26 h 71"/>
                <a:gd name="T18" fmla="*/ 108 w 203"/>
                <a:gd name="T19" fmla="*/ 26 h 71"/>
                <a:gd name="T20" fmla="*/ 108 w 203"/>
                <a:gd name="T21" fmla="*/ 27 h 71"/>
                <a:gd name="T22" fmla="*/ 111 w 203"/>
                <a:gd name="T23" fmla="*/ 39 h 71"/>
                <a:gd name="T24" fmla="*/ 122 w 203"/>
                <a:gd name="T25" fmla="*/ 57 h 71"/>
                <a:gd name="T26" fmla="*/ 153 w 203"/>
                <a:gd name="T27" fmla="*/ 70 h 71"/>
                <a:gd name="T28" fmla="*/ 179 w 203"/>
                <a:gd name="T29" fmla="*/ 65 h 71"/>
                <a:gd name="T30" fmla="*/ 187 w 203"/>
                <a:gd name="T31" fmla="*/ 57 h 71"/>
                <a:gd name="T32" fmla="*/ 195 w 203"/>
                <a:gd name="T33" fmla="*/ 27 h 71"/>
                <a:gd name="T34" fmla="*/ 196 w 203"/>
                <a:gd name="T35" fmla="*/ 22 h 71"/>
                <a:gd name="T36" fmla="*/ 202 w 203"/>
                <a:gd name="T37" fmla="*/ 13 h 71"/>
                <a:gd name="T38" fmla="*/ 187 w 203"/>
                <a:gd name="T39" fmla="*/ 5 h 71"/>
                <a:gd name="T40" fmla="*/ 184 w 203"/>
                <a:gd name="T41" fmla="*/ 5 h 71"/>
                <a:gd name="T42" fmla="*/ 153 w 203"/>
                <a:gd name="T43" fmla="*/ 0 h 71"/>
                <a:gd name="T44" fmla="*/ 129 w 203"/>
                <a:gd name="T45" fmla="*/ 3 h 71"/>
                <a:gd name="T46" fmla="*/ 114 w 203"/>
                <a:gd name="T47" fmla="*/ 10 h 71"/>
                <a:gd name="T48" fmla="*/ 112 w 203"/>
                <a:gd name="T49" fmla="*/ 10 h 71"/>
                <a:gd name="T50" fmla="*/ 89 w 203"/>
                <a:gd name="T51" fmla="*/ 10 h 71"/>
                <a:gd name="T52" fmla="*/ 82 w 203"/>
                <a:gd name="T53" fmla="*/ 6 h 71"/>
                <a:gd name="T54" fmla="*/ 53 w 203"/>
                <a:gd name="T55" fmla="*/ 1 h 71"/>
                <a:gd name="T56" fmla="*/ 29 w 203"/>
                <a:gd name="T57" fmla="*/ 4 h 71"/>
                <a:gd name="T58" fmla="*/ 18 w 203"/>
                <a:gd name="T59" fmla="*/ 6 h 71"/>
                <a:gd name="T60" fmla="*/ 4 w 203"/>
                <a:gd name="T61" fmla="*/ 9 h 71"/>
                <a:gd name="T62" fmla="*/ 117 w 203"/>
                <a:gd name="T63" fmla="*/ 27 h 71"/>
                <a:gd name="T64" fmla="*/ 120 w 203"/>
                <a:gd name="T65" fmla="*/ 16 h 71"/>
                <a:gd name="T66" fmla="*/ 136 w 203"/>
                <a:gd name="T67" fmla="*/ 11 h 71"/>
                <a:gd name="T68" fmla="*/ 153 w 203"/>
                <a:gd name="T69" fmla="*/ 9 h 71"/>
                <a:gd name="T70" fmla="*/ 172 w 203"/>
                <a:gd name="T71" fmla="*/ 11 h 71"/>
                <a:gd name="T72" fmla="*/ 180 w 203"/>
                <a:gd name="T73" fmla="*/ 13 h 71"/>
                <a:gd name="T74" fmla="*/ 180 w 203"/>
                <a:gd name="T75" fmla="*/ 13 h 71"/>
                <a:gd name="T76" fmla="*/ 181 w 203"/>
                <a:gd name="T77" fmla="*/ 13 h 71"/>
                <a:gd name="T78" fmla="*/ 186 w 203"/>
                <a:gd name="T79" fmla="*/ 20 h 71"/>
                <a:gd name="T80" fmla="*/ 187 w 203"/>
                <a:gd name="T81" fmla="*/ 23 h 71"/>
                <a:gd name="T82" fmla="*/ 179 w 203"/>
                <a:gd name="T83" fmla="*/ 50 h 71"/>
                <a:gd name="T84" fmla="*/ 177 w 203"/>
                <a:gd name="T85" fmla="*/ 56 h 71"/>
                <a:gd name="T86" fmla="*/ 165 w 203"/>
                <a:gd name="T87" fmla="*/ 60 h 71"/>
                <a:gd name="T88" fmla="*/ 131 w 203"/>
                <a:gd name="T89" fmla="*/ 55 h 71"/>
                <a:gd name="T90" fmla="*/ 121 w 203"/>
                <a:gd name="T91" fmla="*/ 39 h 71"/>
                <a:gd name="T92" fmla="*/ 117 w 203"/>
                <a:gd name="T93" fmla="*/ 30 h 71"/>
                <a:gd name="T94" fmla="*/ 16 w 203"/>
                <a:gd name="T95" fmla="*/ 22 h 71"/>
                <a:gd name="T96" fmla="*/ 18 w 203"/>
                <a:gd name="T97" fmla="*/ 18 h 71"/>
                <a:gd name="T98" fmla="*/ 22 w 203"/>
                <a:gd name="T99" fmla="*/ 14 h 71"/>
                <a:gd name="T100" fmla="*/ 23 w 203"/>
                <a:gd name="T101" fmla="*/ 14 h 71"/>
                <a:gd name="T102" fmla="*/ 24 w 203"/>
                <a:gd name="T103" fmla="*/ 14 h 71"/>
                <a:gd name="T104" fmla="*/ 50 w 203"/>
                <a:gd name="T105" fmla="*/ 10 h 71"/>
                <a:gd name="T106" fmla="*/ 53 w 203"/>
                <a:gd name="T107" fmla="*/ 10 h 71"/>
                <a:gd name="T108" fmla="*/ 79 w 203"/>
                <a:gd name="T109" fmla="*/ 14 h 71"/>
                <a:gd name="T110" fmla="*/ 85 w 203"/>
                <a:gd name="T111" fmla="*/ 21 h 71"/>
                <a:gd name="T112" fmla="*/ 86 w 203"/>
                <a:gd name="T113" fmla="*/ 30 h 71"/>
                <a:gd name="T114" fmla="*/ 82 w 203"/>
                <a:gd name="T115" fmla="*/ 39 h 71"/>
                <a:gd name="T116" fmla="*/ 72 w 203"/>
                <a:gd name="T117" fmla="*/ 55 h 71"/>
                <a:gd name="T118" fmla="*/ 38 w 203"/>
                <a:gd name="T119" fmla="*/ 61 h 71"/>
                <a:gd name="T120" fmla="*/ 26 w 203"/>
                <a:gd name="T121" fmla="*/ 57 h 71"/>
                <a:gd name="T122" fmla="*/ 24 w 203"/>
                <a:gd name="T123" fmla="*/ 51 h 71"/>
                <a:gd name="T124" fmla="*/ 16 w 203"/>
                <a:gd name="T125" fmla="*/ 2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 h="71">
                  <a:moveTo>
                    <a:pt x="1" y="14"/>
                  </a:moveTo>
                  <a:cubicBezTo>
                    <a:pt x="2" y="20"/>
                    <a:pt x="2" y="20"/>
                    <a:pt x="2" y="20"/>
                  </a:cubicBezTo>
                  <a:cubicBezTo>
                    <a:pt x="2" y="22"/>
                    <a:pt x="5" y="24"/>
                    <a:pt x="7" y="24"/>
                  </a:cubicBezTo>
                  <a:cubicBezTo>
                    <a:pt x="7" y="24"/>
                    <a:pt x="8" y="24"/>
                    <a:pt x="8" y="25"/>
                  </a:cubicBezTo>
                  <a:cubicBezTo>
                    <a:pt x="8" y="26"/>
                    <a:pt x="8" y="27"/>
                    <a:pt x="8" y="29"/>
                  </a:cubicBezTo>
                  <a:cubicBezTo>
                    <a:pt x="9" y="31"/>
                    <a:pt x="10" y="35"/>
                    <a:pt x="11" y="38"/>
                  </a:cubicBezTo>
                  <a:cubicBezTo>
                    <a:pt x="13" y="45"/>
                    <a:pt x="15" y="53"/>
                    <a:pt x="17" y="58"/>
                  </a:cubicBezTo>
                  <a:cubicBezTo>
                    <a:pt x="17" y="59"/>
                    <a:pt x="18" y="60"/>
                    <a:pt x="19" y="61"/>
                  </a:cubicBezTo>
                  <a:cubicBezTo>
                    <a:pt x="20" y="64"/>
                    <a:pt x="22" y="65"/>
                    <a:pt x="24" y="66"/>
                  </a:cubicBezTo>
                  <a:cubicBezTo>
                    <a:pt x="27" y="68"/>
                    <a:pt x="29" y="68"/>
                    <a:pt x="32" y="69"/>
                  </a:cubicBezTo>
                  <a:cubicBezTo>
                    <a:pt x="38" y="71"/>
                    <a:pt x="44" y="71"/>
                    <a:pt x="50" y="71"/>
                  </a:cubicBezTo>
                  <a:cubicBezTo>
                    <a:pt x="62" y="71"/>
                    <a:pt x="72" y="68"/>
                    <a:pt x="78" y="62"/>
                  </a:cubicBezTo>
                  <a:cubicBezTo>
                    <a:pt x="79" y="60"/>
                    <a:pt x="81" y="59"/>
                    <a:pt x="82" y="57"/>
                  </a:cubicBezTo>
                  <a:cubicBezTo>
                    <a:pt x="83" y="55"/>
                    <a:pt x="84" y="53"/>
                    <a:pt x="85" y="51"/>
                  </a:cubicBezTo>
                  <a:cubicBezTo>
                    <a:pt x="88" y="47"/>
                    <a:pt x="90" y="43"/>
                    <a:pt x="92" y="39"/>
                  </a:cubicBezTo>
                  <a:cubicBezTo>
                    <a:pt x="93" y="37"/>
                    <a:pt x="94" y="35"/>
                    <a:pt x="94" y="33"/>
                  </a:cubicBezTo>
                  <a:cubicBezTo>
                    <a:pt x="95" y="31"/>
                    <a:pt x="95" y="29"/>
                    <a:pt x="95" y="27"/>
                  </a:cubicBezTo>
                  <a:cubicBezTo>
                    <a:pt x="95" y="26"/>
                    <a:pt x="95" y="26"/>
                    <a:pt x="95" y="26"/>
                  </a:cubicBezTo>
                  <a:cubicBezTo>
                    <a:pt x="97" y="24"/>
                    <a:pt x="99" y="23"/>
                    <a:pt x="101" y="23"/>
                  </a:cubicBezTo>
                  <a:cubicBezTo>
                    <a:pt x="104" y="23"/>
                    <a:pt x="106" y="24"/>
                    <a:pt x="108" y="26"/>
                  </a:cubicBezTo>
                  <a:cubicBezTo>
                    <a:pt x="108" y="26"/>
                    <a:pt x="108" y="26"/>
                    <a:pt x="108" y="26"/>
                  </a:cubicBezTo>
                  <a:cubicBezTo>
                    <a:pt x="108" y="27"/>
                    <a:pt x="108" y="27"/>
                    <a:pt x="108" y="27"/>
                  </a:cubicBezTo>
                  <a:cubicBezTo>
                    <a:pt x="108" y="29"/>
                    <a:pt x="108" y="31"/>
                    <a:pt x="109" y="33"/>
                  </a:cubicBezTo>
                  <a:cubicBezTo>
                    <a:pt x="109" y="34"/>
                    <a:pt x="110" y="37"/>
                    <a:pt x="111" y="39"/>
                  </a:cubicBezTo>
                  <a:cubicBezTo>
                    <a:pt x="113" y="43"/>
                    <a:pt x="115" y="47"/>
                    <a:pt x="118" y="51"/>
                  </a:cubicBezTo>
                  <a:cubicBezTo>
                    <a:pt x="119" y="53"/>
                    <a:pt x="120" y="55"/>
                    <a:pt x="122" y="57"/>
                  </a:cubicBezTo>
                  <a:cubicBezTo>
                    <a:pt x="123" y="58"/>
                    <a:pt x="124" y="60"/>
                    <a:pt x="125" y="61"/>
                  </a:cubicBezTo>
                  <a:cubicBezTo>
                    <a:pt x="131" y="67"/>
                    <a:pt x="141" y="71"/>
                    <a:pt x="153" y="70"/>
                  </a:cubicBezTo>
                  <a:cubicBezTo>
                    <a:pt x="159" y="70"/>
                    <a:pt x="165" y="70"/>
                    <a:pt x="171" y="68"/>
                  </a:cubicBezTo>
                  <a:cubicBezTo>
                    <a:pt x="174" y="67"/>
                    <a:pt x="177" y="67"/>
                    <a:pt x="179" y="65"/>
                  </a:cubicBezTo>
                  <a:cubicBezTo>
                    <a:pt x="181" y="64"/>
                    <a:pt x="183" y="63"/>
                    <a:pt x="185" y="60"/>
                  </a:cubicBezTo>
                  <a:cubicBezTo>
                    <a:pt x="186" y="59"/>
                    <a:pt x="186" y="58"/>
                    <a:pt x="187" y="57"/>
                  </a:cubicBezTo>
                  <a:cubicBezTo>
                    <a:pt x="188" y="52"/>
                    <a:pt x="191" y="44"/>
                    <a:pt x="192" y="37"/>
                  </a:cubicBezTo>
                  <a:cubicBezTo>
                    <a:pt x="193" y="34"/>
                    <a:pt x="194" y="30"/>
                    <a:pt x="195" y="27"/>
                  </a:cubicBezTo>
                  <a:cubicBezTo>
                    <a:pt x="195" y="26"/>
                    <a:pt x="195" y="25"/>
                    <a:pt x="195" y="24"/>
                  </a:cubicBezTo>
                  <a:cubicBezTo>
                    <a:pt x="195" y="23"/>
                    <a:pt x="195" y="23"/>
                    <a:pt x="196" y="22"/>
                  </a:cubicBezTo>
                  <a:cubicBezTo>
                    <a:pt x="198" y="23"/>
                    <a:pt x="201" y="21"/>
                    <a:pt x="201" y="18"/>
                  </a:cubicBezTo>
                  <a:cubicBezTo>
                    <a:pt x="202" y="13"/>
                    <a:pt x="202" y="13"/>
                    <a:pt x="202" y="13"/>
                  </a:cubicBezTo>
                  <a:cubicBezTo>
                    <a:pt x="203" y="10"/>
                    <a:pt x="201" y="8"/>
                    <a:pt x="198" y="8"/>
                  </a:cubicBezTo>
                  <a:cubicBezTo>
                    <a:pt x="187" y="5"/>
                    <a:pt x="187" y="5"/>
                    <a:pt x="187" y="5"/>
                  </a:cubicBezTo>
                  <a:cubicBezTo>
                    <a:pt x="186" y="5"/>
                    <a:pt x="186" y="5"/>
                    <a:pt x="185" y="5"/>
                  </a:cubicBezTo>
                  <a:cubicBezTo>
                    <a:pt x="184" y="5"/>
                    <a:pt x="184" y="5"/>
                    <a:pt x="184" y="5"/>
                  </a:cubicBezTo>
                  <a:cubicBezTo>
                    <a:pt x="184" y="5"/>
                    <a:pt x="180" y="4"/>
                    <a:pt x="174" y="3"/>
                  </a:cubicBezTo>
                  <a:cubicBezTo>
                    <a:pt x="168" y="1"/>
                    <a:pt x="160" y="0"/>
                    <a:pt x="153" y="0"/>
                  </a:cubicBezTo>
                  <a:cubicBezTo>
                    <a:pt x="152" y="0"/>
                    <a:pt x="151" y="0"/>
                    <a:pt x="149" y="0"/>
                  </a:cubicBezTo>
                  <a:cubicBezTo>
                    <a:pt x="143" y="1"/>
                    <a:pt x="136" y="2"/>
                    <a:pt x="129" y="3"/>
                  </a:cubicBezTo>
                  <a:cubicBezTo>
                    <a:pt x="126" y="4"/>
                    <a:pt x="123" y="5"/>
                    <a:pt x="121" y="6"/>
                  </a:cubicBezTo>
                  <a:cubicBezTo>
                    <a:pt x="118" y="7"/>
                    <a:pt x="116" y="8"/>
                    <a:pt x="114" y="10"/>
                  </a:cubicBezTo>
                  <a:cubicBezTo>
                    <a:pt x="114" y="10"/>
                    <a:pt x="114" y="10"/>
                    <a:pt x="114" y="10"/>
                  </a:cubicBezTo>
                  <a:cubicBezTo>
                    <a:pt x="113" y="10"/>
                    <a:pt x="113" y="10"/>
                    <a:pt x="112" y="10"/>
                  </a:cubicBezTo>
                  <a:cubicBezTo>
                    <a:pt x="90" y="10"/>
                    <a:pt x="90" y="10"/>
                    <a:pt x="90" y="10"/>
                  </a:cubicBezTo>
                  <a:cubicBezTo>
                    <a:pt x="90" y="10"/>
                    <a:pt x="89" y="10"/>
                    <a:pt x="89" y="10"/>
                  </a:cubicBezTo>
                  <a:cubicBezTo>
                    <a:pt x="89" y="10"/>
                    <a:pt x="89" y="10"/>
                    <a:pt x="89" y="10"/>
                  </a:cubicBezTo>
                  <a:cubicBezTo>
                    <a:pt x="87" y="8"/>
                    <a:pt x="85" y="7"/>
                    <a:pt x="82" y="6"/>
                  </a:cubicBezTo>
                  <a:cubicBezTo>
                    <a:pt x="79" y="5"/>
                    <a:pt x="76" y="4"/>
                    <a:pt x="73" y="4"/>
                  </a:cubicBezTo>
                  <a:cubicBezTo>
                    <a:pt x="67" y="2"/>
                    <a:pt x="60" y="2"/>
                    <a:pt x="53" y="1"/>
                  </a:cubicBezTo>
                  <a:cubicBezTo>
                    <a:pt x="52" y="1"/>
                    <a:pt x="51" y="1"/>
                    <a:pt x="50" y="1"/>
                  </a:cubicBezTo>
                  <a:cubicBezTo>
                    <a:pt x="43" y="1"/>
                    <a:pt x="35" y="2"/>
                    <a:pt x="29" y="4"/>
                  </a:cubicBezTo>
                  <a:cubicBezTo>
                    <a:pt x="23" y="5"/>
                    <a:pt x="19" y="6"/>
                    <a:pt x="19" y="6"/>
                  </a:cubicBezTo>
                  <a:cubicBezTo>
                    <a:pt x="18" y="6"/>
                    <a:pt x="18" y="6"/>
                    <a:pt x="18" y="6"/>
                  </a:cubicBezTo>
                  <a:cubicBezTo>
                    <a:pt x="17" y="6"/>
                    <a:pt x="17" y="6"/>
                    <a:pt x="16" y="7"/>
                  </a:cubicBezTo>
                  <a:cubicBezTo>
                    <a:pt x="4" y="9"/>
                    <a:pt x="4" y="9"/>
                    <a:pt x="4" y="9"/>
                  </a:cubicBezTo>
                  <a:cubicBezTo>
                    <a:pt x="2" y="9"/>
                    <a:pt x="0" y="12"/>
                    <a:pt x="1" y="14"/>
                  </a:cubicBezTo>
                  <a:close/>
                  <a:moveTo>
                    <a:pt x="117" y="27"/>
                  </a:moveTo>
                  <a:cubicBezTo>
                    <a:pt x="117" y="25"/>
                    <a:pt x="117" y="22"/>
                    <a:pt x="118" y="20"/>
                  </a:cubicBezTo>
                  <a:cubicBezTo>
                    <a:pt x="118" y="19"/>
                    <a:pt x="119" y="17"/>
                    <a:pt x="120" y="16"/>
                  </a:cubicBezTo>
                  <a:cubicBezTo>
                    <a:pt x="121" y="15"/>
                    <a:pt x="122" y="15"/>
                    <a:pt x="124" y="14"/>
                  </a:cubicBezTo>
                  <a:cubicBezTo>
                    <a:pt x="127" y="13"/>
                    <a:pt x="131" y="12"/>
                    <a:pt x="136" y="11"/>
                  </a:cubicBezTo>
                  <a:cubicBezTo>
                    <a:pt x="141" y="10"/>
                    <a:pt x="146" y="10"/>
                    <a:pt x="150" y="9"/>
                  </a:cubicBezTo>
                  <a:cubicBezTo>
                    <a:pt x="151" y="9"/>
                    <a:pt x="152" y="9"/>
                    <a:pt x="153" y="9"/>
                  </a:cubicBezTo>
                  <a:cubicBezTo>
                    <a:pt x="153" y="9"/>
                    <a:pt x="153" y="9"/>
                    <a:pt x="153" y="9"/>
                  </a:cubicBezTo>
                  <a:cubicBezTo>
                    <a:pt x="159" y="9"/>
                    <a:pt x="166" y="10"/>
                    <a:pt x="172" y="11"/>
                  </a:cubicBezTo>
                  <a:cubicBezTo>
                    <a:pt x="175" y="12"/>
                    <a:pt x="177" y="12"/>
                    <a:pt x="179" y="13"/>
                  </a:cubicBezTo>
                  <a:cubicBezTo>
                    <a:pt x="180" y="13"/>
                    <a:pt x="180" y="13"/>
                    <a:pt x="180" y="13"/>
                  </a:cubicBezTo>
                  <a:cubicBezTo>
                    <a:pt x="180" y="13"/>
                    <a:pt x="180" y="13"/>
                    <a:pt x="180" y="13"/>
                  </a:cubicBezTo>
                  <a:cubicBezTo>
                    <a:pt x="180" y="13"/>
                    <a:pt x="180" y="13"/>
                    <a:pt x="180" y="13"/>
                  </a:cubicBezTo>
                  <a:cubicBezTo>
                    <a:pt x="181" y="13"/>
                    <a:pt x="181" y="13"/>
                    <a:pt x="181" y="13"/>
                  </a:cubicBezTo>
                  <a:cubicBezTo>
                    <a:pt x="181" y="13"/>
                    <a:pt x="181" y="13"/>
                    <a:pt x="181" y="13"/>
                  </a:cubicBezTo>
                  <a:cubicBezTo>
                    <a:pt x="182" y="14"/>
                    <a:pt x="183" y="16"/>
                    <a:pt x="185" y="17"/>
                  </a:cubicBezTo>
                  <a:cubicBezTo>
                    <a:pt x="185" y="18"/>
                    <a:pt x="186" y="19"/>
                    <a:pt x="186" y="20"/>
                  </a:cubicBezTo>
                  <a:cubicBezTo>
                    <a:pt x="187" y="20"/>
                    <a:pt x="187" y="21"/>
                    <a:pt x="187" y="21"/>
                  </a:cubicBezTo>
                  <a:cubicBezTo>
                    <a:pt x="187" y="21"/>
                    <a:pt x="187" y="22"/>
                    <a:pt x="187" y="23"/>
                  </a:cubicBezTo>
                  <a:cubicBezTo>
                    <a:pt x="186" y="27"/>
                    <a:pt x="184" y="34"/>
                    <a:pt x="182" y="41"/>
                  </a:cubicBezTo>
                  <a:cubicBezTo>
                    <a:pt x="181" y="44"/>
                    <a:pt x="180" y="48"/>
                    <a:pt x="179" y="50"/>
                  </a:cubicBezTo>
                  <a:cubicBezTo>
                    <a:pt x="179" y="52"/>
                    <a:pt x="179" y="53"/>
                    <a:pt x="178" y="54"/>
                  </a:cubicBezTo>
                  <a:cubicBezTo>
                    <a:pt x="178" y="55"/>
                    <a:pt x="177" y="55"/>
                    <a:pt x="177" y="56"/>
                  </a:cubicBezTo>
                  <a:cubicBezTo>
                    <a:pt x="177" y="56"/>
                    <a:pt x="176" y="57"/>
                    <a:pt x="175" y="57"/>
                  </a:cubicBezTo>
                  <a:cubicBezTo>
                    <a:pt x="173" y="59"/>
                    <a:pt x="169" y="60"/>
                    <a:pt x="165" y="60"/>
                  </a:cubicBezTo>
                  <a:cubicBezTo>
                    <a:pt x="161" y="61"/>
                    <a:pt x="157" y="62"/>
                    <a:pt x="153" y="62"/>
                  </a:cubicBezTo>
                  <a:cubicBezTo>
                    <a:pt x="143" y="62"/>
                    <a:pt x="135" y="59"/>
                    <a:pt x="131" y="55"/>
                  </a:cubicBezTo>
                  <a:cubicBezTo>
                    <a:pt x="131" y="54"/>
                    <a:pt x="129" y="52"/>
                    <a:pt x="128" y="50"/>
                  </a:cubicBezTo>
                  <a:cubicBezTo>
                    <a:pt x="126" y="47"/>
                    <a:pt x="123" y="43"/>
                    <a:pt x="121" y="39"/>
                  </a:cubicBezTo>
                  <a:cubicBezTo>
                    <a:pt x="120" y="37"/>
                    <a:pt x="119" y="35"/>
                    <a:pt x="119" y="34"/>
                  </a:cubicBezTo>
                  <a:cubicBezTo>
                    <a:pt x="118" y="32"/>
                    <a:pt x="117" y="31"/>
                    <a:pt x="117" y="30"/>
                  </a:cubicBezTo>
                  <a:cubicBezTo>
                    <a:pt x="117" y="29"/>
                    <a:pt x="117" y="28"/>
                    <a:pt x="117" y="27"/>
                  </a:cubicBezTo>
                  <a:close/>
                  <a:moveTo>
                    <a:pt x="16" y="22"/>
                  </a:moveTo>
                  <a:cubicBezTo>
                    <a:pt x="16" y="22"/>
                    <a:pt x="16" y="21"/>
                    <a:pt x="17" y="21"/>
                  </a:cubicBezTo>
                  <a:cubicBezTo>
                    <a:pt x="17" y="20"/>
                    <a:pt x="17" y="19"/>
                    <a:pt x="18" y="18"/>
                  </a:cubicBezTo>
                  <a:cubicBezTo>
                    <a:pt x="19" y="17"/>
                    <a:pt x="21" y="15"/>
                    <a:pt x="22" y="14"/>
                  </a:cubicBezTo>
                  <a:cubicBezTo>
                    <a:pt x="22" y="14"/>
                    <a:pt x="22" y="14"/>
                    <a:pt x="22" y="14"/>
                  </a:cubicBezTo>
                  <a:cubicBezTo>
                    <a:pt x="22" y="14"/>
                    <a:pt x="22" y="14"/>
                    <a:pt x="22" y="14"/>
                  </a:cubicBezTo>
                  <a:cubicBezTo>
                    <a:pt x="23" y="14"/>
                    <a:pt x="23" y="14"/>
                    <a:pt x="23" y="14"/>
                  </a:cubicBezTo>
                  <a:cubicBezTo>
                    <a:pt x="23" y="14"/>
                    <a:pt x="23" y="14"/>
                    <a:pt x="23" y="14"/>
                  </a:cubicBezTo>
                  <a:cubicBezTo>
                    <a:pt x="23" y="14"/>
                    <a:pt x="23" y="14"/>
                    <a:pt x="24" y="14"/>
                  </a:cubicBezTo>
                  <a:cubicBezTo>
                    <a:pt x="26" y="13"/>
                    <a:pt x="28" y="13"/>
                    <a:pt x="31" y="12"/>
                  </a:cubicBezTo>
                  <a:cubicBezTo>
                    <a:pt x="37" y="11"/>
                    <a:pt x="44" y="10"/>
                    <a:pt x="50" y="10"/>
                  </a:cubicBezTo>
                  <a:cubicBezTo>
                    <a:pt x="50" y="10"/>
                    <a:pt x="50" y="10"/>
                    <a:pt x="50" y="10"/>
                  </a:cubicBezTo>
                  <a:cubicBezTo>
                    <a:pt x="51" y="10"/>
                    <a:pt x="52" y="10"/>
                    <a:pt x="53" y="10"/>
                  </a:cubicBezTo>
                  <a:cubicBezTo>
                    <a:pt x="57" y="10"/>
                    <a:pt x="62" y="11"/>
                    <a:pt x="67" y="12"/>
                  </a:cubicBezTo>
                  <a:cubicBezTo>
                    <a:pt x="72" y="12"/>
                    <a:pt x="76" y="13"/>
                    <a:pt x="79" y="14"/>
                  </a:cubicBezTo>
                  <a:cubicBezTo>
                    <a:pt x="81" y="15"/>
                    <a:pt x="82" y="16"/>
                    <a:pt x="83" y="16"/>
                  </a:cubicBezTo>
                  <a:cubicBezTo>
                    <a:pt x="84" y="17"/>
                    <a:pt x="85" y="19"/>
                    <a:pt x="85" y="21"/>
                  </a:cubicBezTo>
                  <a:cubicBezTo>
                    <a:pt x="86" y="23"/>
                    <a:pt x="86" y="25"/>
                    <a:pt x="86" y="27"/>
                  </a:cubicBezTo>
                  <a:cubicBezTo>
                    <a:pt x="86" y="28"/>
                    <a:pt x="86" y="30"/>
                    <a:pt x="86" y="30"/>
                  </a:cubicBezTo>
                  <a:cubicBezTo>
                    <a:pt x="86" y="31"/>
                    <a:pt x="85" y="32"/>
                    <a:pt x="84" y="34"/>
                  </a:cubicBezTo>
                  <a:cubicBezTo>
                    <a:pt x="84" y="35"/>
                    <a:pt x="83" y="37"/>
                    <a:pt x="82" y="39"/>
                  </a:cubicBezTo>
                  <a:cubicBezTo>
                    <a:pt x="80" y="43"/>
                    <a:pt x="78" y="47"/>
                    <a:pt x="75" y="50"/>
                  </a:cubicBezTo>
                  <a:cubicBezTo>
                    <a:pt x="74" y="53"/>
                    <a:pt x="73" y="55"/>
                    <a:pt x="72" y="55"/>
                  </a:cubicBezTo>
                  <a:cubicBezTo>
                    <a:pt x="68" y="59"/>
                    <a:pt x="61" y="62"/>
                    <a:pt x="50" y="62"/>
                  </a:cubicBezTo>
                  <a:cubicBezTo>
                    <a:pt x="46" y="62"/>
                    <a:pt x="42" y="62"/>
                    <a:pt x="38" y="61"/>
                  </a:cubicBezTo>
                  <a:cubicBezTo>
                    <a:pt x="34" y="61"/>
                    <a:pt x="31" y="60"/>
                    <a:pt x="29" y="58"/>
                  </a:cubicBezTo>
                  <a:cubicBezTo>
                    <a:pt x="27" y="58"/>
                    <a:pt x="26" y="57"/>
                    <a:pt x="26" y="57"/>
                  </a:cubicBezTo>
                  <a:cubicBezTo>
                    <a:pt x="26" y="56"/>
                    <a:pt x="26" y="56"/>
                    <a:pt x="25" y="55"/>
                  </a:cubicBezTo>
                  <a:cubicBezTo>
                    <a:pt x="25" y="54"/>
                    <a:pt x="24" y="53"/>
                    <a:pt x="24" y="51"/>
                  </a:cubicBezTo>
                  <a:cubicBezTo>
                    <a:pt x="23" y="49"/>
                    <a:pt x="22" y="45"/>
                    <a:pt x="21" y="42"/>
                  </a:cubicBezTo>
                  <a:cubicBezTo>
                    <a:pt x="19" y="35"/>
                    <a:pt x="17" y="28"/>
                    <a:pt x="16" y="24"/>
                  </a:cubicBezTo>
                  <a:cubicBezTo>
                    <a:pt x="16" y="23"/>
                    <a:pt x="16" y="22"/>
                    <a:pt x="16" y="22"/>
                  </a:cubicBezTo>
                  <a:close/>
                </a:path>
              </a:pathLst>
            </a:custGeom>
            <a:solidFill>
              <a:srgbClr val="CCE8F6"/>
            </a:solidFill>
            <a:ln w="12700">
              <a:solidFill>
                <a:srgbClr val="000000"/>
              </a:solidFill>
              <a:round/>
              <a:headEnd/>
              <a:tailEnd/>
            </a:ln>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7" name="Oval 1143"/>
            <p:cNvSpPr>
              <a:spLocks noChangeArrowheads="1"/>
            </p:cNvSpPr>
            <p:nvPr/>
          </p:nvSpPr>
          <p:spPr bwMode="auto">
            <a:xfrm>
              <a:off x="8337084" y="2906559"/>
              <a:ext cx="43021" cy="2316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8" name="Freeform 1144"/>
            <p:cNvSpPr>
              <a:spLocks/>
            </p:cNvSpPr>
            <p:nvPr/>
          </p:nvSpPr>
          <p:spPr bwMode="auto">
            <a:xfrm>
              <a:off x="8320537" y="2886703"/>
              <a:ext cx="76115" cy="59569"/>
            </a:xfrm>
            <a:custGeom>
              <a:avLst/>
              <a:gdLst>
                <a:gd name="T0" fmla="*/ 0 w 17"/>
                <a:gd name="T1" fmla="*/ 7 h 13"/>
                <a:gd name="T2" fmla="*/ 4 w 17"/>
                <a:gd name="T3" fmla="*/ 13 h 13"/>
                <a:gd name="T4" fmla="*/ 8 w 17"/>
                <a:gd name="T5" fmla="*/ 13 h 13"/>
                <a:gd name="T6" fmla="*/ 8 w 17"/>
                <a:gd name="T7" fmla="*/ 13 h 13"/>
                <a:gd name="T8" fmla="*/ 16 w 17"/>
                <a:gd name="T9" fmla="*/ 10 h 13"/>
                <a:gd name="T10" fmla="*/ 17 w 17"/>
                <a:gd name="T11" fmla="*/ 7 h 13"/>
                <a:gd name="T12" fmla="*/ 17 w 17"/>
                <a:gd name="T13" fmla="*/ 7 h 13"/>
                <a:gd name="T14" fmla="*/ 13 w 17"/>
                <a:gd name="T15" fmla="*/ 7 h 13"/>
                <a:gd name="T16" fmla="*/ 17 w 17"/>
                <a:gd name="T17" fmla="*/ 7 h 13"/>
                <a:gd name="T18" fmla="*/ 16 w 17"/>
                <a:gd name="T19" fmla="*/ 3 h 13"/>
                <a:gd name="T20" fmla="*/ 8 w 17"/>
                <a:gd name="T21" fmla="*/ 0 h 13"/>
                <a:gd name="T22" fmla="*/ 8 w 17"/>
                <a:gd name="T23" fmla="*/ 4 h 13"/>
                <a:gd name="T24" fmla="*/ 3 w 17"/>
                <a:gd name="T25" fmla="*/ 1 h 13"/>
                <a:gd name="T26" fmla="*/ 0 w 17"/>
                <a:gd name="T27" fmla="*/ 7 h 13"/>
                <a:gd name="T28" fmla="*/ 0 w 17"/>
                <a:gd name="T29" fmla="*/ 7 h 13"/>
                <a:gd name="T30" fmla="*/ 8 w 17"/>
                <a:gd name="T31" fmla="*/ 7 h 13"/>
                <a:gd name="T32" fmla="*/ 7 w 17"/>
                <a:gd name="T33" fmla="*/ 8 h 13"/>
                <a:gd name="T34" fmla="*/ 5 w 17"/>
                <a:gd name="T35" fmla="*/ 7 h 13"/>
                <a:gd name="T36" fmla="*/ 6 w 17"/>
                <a:gd name="T37" fmla="*/ 7 h 13"/>
                <a:gd name="T38" fmla="*/ 7 w 17"/>
                <a:gd name="T39" fmla="*/ 8 h 13"/>
                <a:gd name="T40" fmla="*/ 7 w 17"/>
                <a:gd name="T41" fmla="*/ 9 h 13"/>
                <a:gd name="T42" fmla="*/ 7 w 17"/>
                <a:gd name="T43" fmla="*/ 9 h 13"/>
                <a:gd name="T44" fmla="*/ 7 w 17"/>
                <a:gd name="T45" fmla="*/ 8 h 13"/>
                <a:gd name="T46" fmla="*/ 8 w 17"/>
                <a:gd name="T47" fmla="*/ 8 h 13"/>
                <a:gd name="T48" fmla="*/ 8 w 17"/>
                <a:gd name="T49" fmla="*/ 8 h 13"/>
                <a:gd name="T50" fmla="*/ 8 w 17"/>
                <a:gd name="T51" fmla="*/ 8 h 13"/>
                <a:gd name="T52" fmla="*/ 8 w 17"/>
                <a:gd name="T53" fmla="*/ 5 h 13"/>
                <a:gd name="T54" fmla="*/ 8 w 17"/>
                <a:gd name="T55" fmla="*/ 8 h 13"/>
                <a:gd name="T56" fmla="*/ 10 w 17"/>
                <a:gd name="T57" fmla="*/ 7 h 13"/>
                <a:gd name="T58" fmla="*/ 9 w 17"/>
                <a:gd name="T59" fmla="*/ 9 h 13"/>
                <a:gd name="T60" fmla="*/ 9 w 17"/>
                <a:gd name="T61" fmla="*/ 8 h 13"/>
                <a:gd name="T62" fmla="*/ 9 w 17"/>
                <a:gd name="T63" fmla="*/ 7 h 13"/>
                <a:gd name="T64" fmla="*/ 11 w 17"/>
                <a:gd name="T65" fmla="*/ 7 h 13"/>
                <a:gd name="T66" fmla="*/ 13 w 17"/>
                <a:gd name="T67" fmla="*/ 7 h 13"/>
                <a:gd name="T68" fmla="*/ 9 w 17"/>
                <a:gd name="T69" fmla="*/ 7 h 13"/>
                <a:gd name="T70" fmla="*/ 12 w 17"/>
                <a:gd name="T71" fmla="*/ 7 h 13"/>
                <a:gd name="T72" fmla="*/ 9 w 17"/>
                <a:gd name="T73" fmla="*/ 7 h 13"/>
                <a:gd name="T74" fmla="*/ 9 w 17"/>
                <a:gd name="T75" fmla="*/ 7 h 13"/>
                <a:gd name="T76" fmla="*/ 9 w 17"/>
                <a:gd name="T77" fmla="*/ 5 h 13"/>
                <a:gd name="T78" fmla="*/ 11 w 17"/>
                <a:gd name="T79" fmla="*/ 7 h 13"/>
                <a:gd name="T80" fmla="*/ 10 w 17"/>
                <a:gd name="T81" fmla="*/ 6 h 13"/>
                <a:gd name="T82" fmla="*/ 9 w 17"/>
                <a:gd name="T83" fmla="*/ 5 h 13"/>
                <a:gd name="T84" fmla="*/ 9 w 17"/>
                <a:gd name="T85" fmla="*/ 5 h 13"/>
                <a:gd name="T86" fmla="*/ 9 w 17"/>
                <a:gd name="T87" fmla="*/ 5 h 13"/>
                <a:gd name="T88" fmla="*/ 9 w 17"/>
                <a:gd name="T89" fmla="*/ 5 h 13"/>
                <a:gd name="T90" fmla="*/ 8 w 17"/>
                <a:gd name="T91" fmla="*/ 5 h 13"/>
                <a:gd name="T92" fmla="*/ 8 w 17"/>
                <a:gd name="T93" fmla="*/ 5 h 13"/>
                <a:gd name="T94" fmla="*/ 7 w 17"/>
                <a:gd name="T95" fmla="*/ 5 h 13"/>
                <a:gd name="T96" fmla="*/ 7 w 17"/>
                <a:gd name="T97" fmla="*/ 5 h 13"/>
                <a:gd name="T98" fmla="*/ 7 w 17"/>
                <a:gd name="T99" fmla="*/ 6 h 13"/>
                <a:gd name="T100" fmla="*/ 5 w 17"/>
                <a:gd name="T101" fmla="*/ 7 h 13"/>
                <a:gd name="T102" fmla="*/ 7 w 17"/>
                <a:gd name="T103" fmla="*/ 5 h 13"/>
                <a:gd name="T104" fmla="*/ 8 w 17"/>
                <a:gd name="T105" fmla="*/ 7 h 13"/>
                <a:gd name="T106" fmla="*/ 4 w 17"/>
                <a:gd name="T10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 h="13">
                  <a:moveTo>
                    <a:pt x="4" y="7"/>
                  </a:moveTo>
                  <a:cubicBezTo>
                    <a:pt x="0" y="7"/>
                    <a:pt x="0" y="7"/>
                    <a:pt x="0" y="7"/>
                  </a:cubicBezTo>
                  <a:cubicBezTo>
                    <a:pt x="0" y="8"/>
                    <a:pt x="0" y="9"/>
                    <a:pt x="1" y="10"/>
                  </a:cubicBezTo>
                  <a:cubicBezTo>
                    <a:pt x="2" y="11"/>
                    <a:pt x="3" y="12"/>
                    <a:pt x="4" y="13"/>
                  </a:cubicBezTo>
                  <a:cubicBezTo>
                    <a:pt x="6" y="13"/>
                    <a:pt x="7" y="13"/>
                    <a:pt x="8" y="13"/>
                  </a:cubicBezTo>
                  <a:cubicBezTo>
                    <a:pt x="8" y="13"/>
                    <a:pt x="8" y="13"/>
                    <a:pt x="8" y="13"/>
                  </a:cubicBezTo>
                  <a:cubicBezTo>
                    <a:pt x="8" y="13"/>
                    <a:pt x="8" y="13"/>
                    <a:pt x="8" y="13"/>
                  </a:cubicBezTo>
                  <a:cubicBezTo>
                    <a:pt x="8" y="13"/>
                    <a:pt x="8" y="13"/>
                    <a:pt x="8" y="13"/>
                  </a:cubicBezTo>
                  <a:cubicBezTo>
                    <a:pt x="10" y="13"/>
                    <a:pt x="12" y="13"/>
                    <a:pt x="13" y="12"/>
                  </a:cubicBezTo>
                  <a:cubicBezTo>
                    <a:pt x="14" y="12"/>
                    <a:pt x="15" y="11"/>
                    <a:pt x="16" y="10"/>
                  </a:cubicBezTo>
                  <a:cubicBezTo>
                    <a:pt x="16" y="9"/>
                    <a:pt x="17" y="8"/>
                    <a:pt x="17" y="7"/>
                  </a:cubicBezTo>
                  <a:cubicBezTo>
                    <a:pt x="17" y="7"/>
                    <a:pt x="17" y="7"/>
                    <a:pt x="17" y="7"/>
                  </a:cubicBezTo>
                  <a:cubicBezTo>
                    <a:pt x="13" y="7"/>
                    <a:pt x="13" y="7"/>
                    <a:pt x="13" y="7"/>
                  </a:cubicBezTo>
                  <a:cubicBezTo>
                    <a:pt x="17" y="7"/>
                    <a:pt x="17" y="7"/>
                    <a:pt x="17" y="7"/>
                  </a:cubicBezTo>
                  <a:cubicBezTo>
                    <a:pt x="17" y="7"/>
                    <a:pt x="17" y="7"/>
                    <a:pt x="17" y="7"/>
                  </a:cubicBezTo>
                  <a:cubicBezTo>
                    <a:pt x="13" y="7"/>
                    <a:pt x="13" y="7"/>
                    <a:pt x="13" y="7"/>
                  </a:cubicBezTo>
                  <a:cubicBezTo>
                    <a:pt x="17" y="7"/>
                    <a:pt x="17" y="7"/>
                    <a:pt x="17" y="7"/>
                  </a:cubicBezTo>
                  <a:cubicBezTo>
                    <a:pt x="17" y="7"/>
                    <a:pt x="17" y="7"/>
                    <a:pt x="17" y="7"/>
                  </a:cubicBezTo>
                  <a:cubicBezTo>
                    <a:pt x="17" y="7"/>
                    <a:pt x="17" y="7"/>
                    <a:pt x="17" y="7"/>
                  </a:cubicBezTo>
                  <a:cubicBezTo>
                    <a:pt x="17" y="5"/>
                    <a:pt x="16" y="4"/>
                    <a:pt x="16" y="3"/>
                  </a:cubicBezTo>
                  <a:cubicBezTo>
                    <a:pt x="15" y="2"/>
                    <a:pt x="13" y="1"/>
                    <a:pt x="12" y="1"/>
                  </a:cubicBezTo>
                  <a:cubicBezTo>
                    <a:pt x="11" y="0"/>
                    <a:pt x="10" y="0"/>
                    <a:pt x="8" y="0"/>
                  </a:cubicBezTo>
                  <a:cubicBezTo>
                    <a:pt x="8" y="0"/>
                    <a:pt x="8" y="0"/>
                    <a:pt x="8" y="0"/>
                  </a:cubicBezTo>
                  <a:cubicBezTo>
                    <a:pt x="8" y="4"/>
                    <a:pt x="8" y="4"/>
                    <a:pt x="8" y="4"/>
                  </a:cubicBezTo>
                  <a:cubicBezTo>
                    <a:pt x="8" y="0"/>
                    <a:pt x="8" y="0"/>
                    <a:pt x="8" y="0"/>
                  </a:cubicBezTo>
                  <a:cubicBezTo>
                    <a:pt x="6" y="0"/>
                    <a:pt x="5" y="0"/>
                    <a:pt x="3" y="1"/>
                  </a:cubicBezTo>
                  <a:cubicBezTo>
                    <a:pt x="2" y="2"/>
                    <a:pt x="1" y="2"/>
                    <a:pt x="1" y="3"/>
                  </a:cubicBezTo>
                  <a:cubicBezTo>
                    <a:pt x="0" y="4"/>
                    <a:pt x="0" y="5"/>
                    <a:pt x="0" y="7"/>
                  </a:cubicBezTo>
                  <a:cubicBezTo>
                    <a:pt x="0" y="7"/>
                    <a:pt x="0" y="7"/>
                    <a:pt x="0" y="7"/>
                  </a:cubicBezTo>
                  <a:cubicBezTo>
                    <a:pt x="0" y="7"/>
                    <a:pt x="0" y="7"/>
                    <a:pt x="0" y="7"/>
                  </a:cubicBezTo>
                  <a:cubicBezTo>
                    <a:pt x="4" y="7"/>
                    <a:pt x="4" y="7"/>
                    <a:pt x="4" y="7"/>
                  </a:cubicBezTo>
                  <a:cubicBezTo>
                    <a:pt x="8" y="7"/>
                    <a:pt x="8" y="7"/>
                    <a:pt x="8" y="7"/>
                  </a:cubicBezTo>
                  <a:cubicBezTo>
                    <a:pt x="5" y="7"/>
                    <a:pt x="5" y="7"/>
                    <a:pt x="5" y="7"/>
                  </a:cubicBezTo>
                  <a:cubicBezTo>
                    <a:pt x="7" y="8"/>
                    <a:pt x="7" y="8"/>
                    <a:pt x="7" y="8"/>
                  </a:cubicBezTo>
                  <a:cubicBezTo>
                    <a:pt x="8" y="8"/>
                    <a:pt x="8" y="7"/>
                    <a:pt x="8" y="7"/>
                  </a:cubicBezTo>
                  <a:cubicBezTo>
                    <a:pt x="5" y="7"/>
                    <a:pt x="5" y="7"/>
                    <a:pt x="5" y="7"/>
                  </a:cubicBezTo>
                  <a:cubicBezTo>
                    <a:pt x="7" y="8"/>
                    <a:pt x="7" y="8"/>
                    <a:pt x="7" y="8"/>
                  </a:cubicBezTo>
                  <a:cubicBezTo>
                    <a:pt x="6" y="7"/>
                    <a:pt x="6" y="7"/>
                    <a:pt x="6" y="7"/>
                  </a:cubicBezTo>
                  <a:cubicBezTo>
                    <a:pt x="7" y="9"/>
                    <a:pt x="7" y="9"/>
                    <a:pt x="7" y="9"/>
                  </a:cubicBezTo>
                  <a:cubicBezTo>
                    <a:pt x="7" y="8"/>
                    <a:pt x="7" y="8"/>
                    <a:pt x="7" y="8"/>
                  </a:cubicBezTo>
                  <a:cubicBezTo>
                    <a:pt x="6" y="7"/>
                    <a:pt x="6" y="7"/>
                    <a:pt x="6" y="7"/>
                  </a:cubicBezTo>
                  <a:cubicBezTo>
                    <a:pt x="7" y="9"/>
                    <a:pt x="7" y="9"/>
                    <a:pt x="7" y="9"/>
                  </a:cubicBezTo>
                  <a:cubicBezTo>
                    <a:pt x="7" y="8"/>
                    <a:pt x="7" y="8"/>
                    <a:pt x="7" y="8"/>
                  </a:cubicBezTo>
                  <a:cubicBezTo>
                    <a:pt x="7" y="9"/>
                    <a:pt x="7" y="9"/>
                    <a:pt x="7" y="9"/>
                  </a:cubicBezTo>
                  <a:cubicBezTo>
                    <a:pt x="7" y="9"/>
                    <a:pt x="7" y="9"/>
                    <a:pt x="7" y="9"/>
                  </a:cubicBezTo>
                  <a:cubicBezTo>
                    <a:pt x="7" y="8"/>
                    <a:pt x="7" y="8"/>
                    <a:pt x="7" y="8"/>
                  </a:cubicBezTo>
                  <a:cubicBezTo>
                    <a:pt x="7" y="9"/>
                    <a:pt x="7" y="9"/>
                    <a:pt x="7" y="9"/>
                  </a:cubicBezTo>
                  <a:cubicBezTo>
                    <a:pt x="7" y="9"/>
                    <a:pt x="8" y="8"/>
                    <a:pt x="8" y="8"/>
                  </a:cubicBezTo>
                  <a:cubicBezTo>
                    <a:pt x="8" y="8"/>
                    <a:pt x="8" y="8"/>
                    <a:pt x="8" y="8"/>
                  </a:cubicBezTo>
                  <a:cubicBezTo>
                    <a:pt x="8" y="8"/>
                    <a:pt x="8" y="8"/>
                    <a:pt x="8" y="8"/>
                  </a:cubicBezTo>
                  <a:cubicBezTo>
                    <a:pt x="8" y="5"/>
                    <a:pt x="8" y="5"/>
                    <a:pt x="8" y="5"/>
                  </a:cubicBezTo>
                  <a:cubicBezTo>
                    <a:pt x="8" y="8"/>
                    <a:pt x="8" y="8"/>
                    <a:pt x="8" y="8"/>
                  </a:cubicBezTo>
                  <a:cubicBezTo>
                    <a:pt x="8" y="8"/>
                    <a:pt x="8" y="8"/>
                    <a:pt x="8" y="8"/>
                  </a:cubicBezTo>
                  <a:cubicBezTo>
                    <a:pt x="8" y="5"/>
                    <a:pt x="8" y="5"/>
                    <a:pt x="8" y="5"/>
                  </a:cubicBezTo>
                  <a:cubicBezTo>
                    <a:pt x="8" y="8"/>
                    <a:pt x="8" y="8"/>
                    <a:pt x="8" y="8"/>
                  </a:cubicBezTo>
                  <a:cubicBezTo>
                    <a:pt x="8" y="8"/>
                    <a:pt x="8" y="8"/>
                    <a:pt x="8" y="8"/>
                  </a:cubicBezTo>
                  <a:cubicBezTo>
                    <a:pt x="9" y="8"/>
                    <a:pt x="9" y="9"/>
                    <a:pt x="9" y="9"/>
                  </a:cubicBezTo>
                  <a:cubicBezTo>
                    <a:pt x="10" y="7"/>
                    <a:pt x="10" y="7"/>
                    <a:pt x="10" y="7"/>
                  </a:cubicBezTo>
                  <a:cubicBezTo>
                    <a:pt x="9" y="8"/>
                    <a:pt x="9" y="8"/>
                    <a:pt x="9" y="8"/>
                  </a:cubicBezTo>
                  <a:cubicBezTo>
                    <a:pt x="9" y="9"/>
                    <a:pt x="9" y="9"/>
                    <a:pt x="9" y="9"/>
                  </a:cubicBezTo>
                  <a:cubicBezTo>
                    <a:pt x="10" y="7"/>
                    <a:pt x="10" y="7"/>
                    <a:pt x="10" y="7"/>
                  </a:cubicBezTo>
                  <a:cubicBezTo>
                    <a:pt x="9" y="8"/>
                    <a:pt x="9" y="8"/>
                    <a:pt x="9" y="8"/>
                  </a:cubicBezTo>
                  <a:cubicBezTo>
                    <a:pt x="11" y="7"/>
                    <a:pt x="11" y="7"/>
                    <a:pt x="11" y="7"/>
                  </a:cubicBezTo>
                  <a:cubicBezTo>
                    <a:pt x="9" y="7"/>
                    <a:pt x="9" y="7"/>
                    <a:pt x="9" y="7"/>
                  </a:cubicBezTo>
                  <a:cubicBezTo>
                    <a:pt x="9" y="7"/>
                    <a:pt x="9" y="8"/>
                    <a:pt x="9" y="8"/>
                  </a:cubicBezTo>
                  <a:cubicBezTo>
                    <a:pt x="11" y="7"/>
                    <a:pt x="11" y="7"/>
                    <a:pt x="11" y="7"/>
                  </a:cubicBezTo>
                  <a:cubicBezTo>
                    <a:pt x="9" y="7"/>
                    <a:pt x="9" y="7"/>
                    <a:pt x="9" y="7"/>
                  </a:cubicBezTo>
                  <a:cubicBezTo>
                    <a:pt x="13" y="7"/>
                    <a:pt x="13" y="7"/>
                    <a:pt x="13" y="7"/>
                  </a:cubicBezTo>
                  <a:cubicBezTo>
                    <a:pt x="9" y="6"/>
                    <a:pt x="9" y="6"/>
                    <a:pt x="9" y="6"/>
                  </a:cubicBezTo>
                  <a:cubicBezTo>
                    <a:pt x="9" y="7"/>
                    <a:pt x="9" y="7"/>
                    <a:pt x="9" y="7"/>
                  </a:cubicBezTo>
                  <a:cubicBezTo>
                    <a:pt x="9" y="7"/>
                    <a:pt x="9" y="7"/>
                    <a:pt x="9" y="7"/>
                  </a:cubicBezTo>
                  <a:cubicBezTo>
                    <a:pt x="12" y="7"/>
                    <a:pt x="12" y="7"/>
                    <a:pt x="12" y="7"/>
                  </a:cubicBezTo>
                  <a:cubicBezTo>
                    <a:pt x="9" y="7"/>
                    <a:pt x="9" y="7"/>
                    <a:pt x="9" y="7"/>
                  </a:cubicBezTo>
                  <a:cubicBezTo>
                    <a:pt x="9" y="7"/>
                    <a:pt x="9" y="7"/>
                    <a:pt x="9" y="7"/>
                  </a:cubicBezTo>
                  <a:cubicBezTo>
                    <a:pt x="12" y="7"/>
                    <a:pt x="12" y="7"/>
                    <a:pt x="12" y="7"/>
                  </a:cubicBezTo>
                  <a:cubicBezTo>
                    <a:pt x="9" y="7"/>
                    <a:pt x="9" y="7"/>
                    <a:pt x="9" y="7"/>
                  </a:cubicBezTo>
                  <a:cubicBezTo>
                    <a:pt x="11" y="7"/>
                    <a:pt x="11" y="7"/>
                    <a:pt x="11" y="7"/>
                  </a:cubicBezTo>
                  <a:cubicBezTo>
                    <a:pt x="9" y="5"/>
                    <a:pt x="9" y="5"/>
                    <a:pt x="9" y="5"/>
                  </a:cubicBezTo>
                  <a:cubicBezTo>
                    <a:pt x="9" y="5"/>
                    <a:pt x="8" y="6"/>
                    <a:pt x="9" y="7"/>
                  </a:cubicBezTo>
                  <a:cubicBezTo>
                    <a:pt x="11" y="7"/>
                    <a:pt x="11" y="7"/>
                    <a:pt x="11" y="7"/>
                  </a:cubicBezTo>
                  <a:cubicBezTo>
                    <a:pt x="9" y="5"/>
                    <a:pt x="9" y="5"/>
                    <a:pt x="9" y="5"/>
                  </a:cubicBezTo>
                  <a:cubicBezTo>
                    <a:pt x="10" y="6"/>
                    <a:pt x="10" y="6"/>
                    <a:pt x="10" y="6"/>
                  </a:cubicBezTo>
                  <a:cubicBezTo>
                    <a:pt x="9" y="5"/>
                    <a:pt x="9" y="5"/>
                    <a:pt x="9" y="5"/>
                  </a:cubicBezTo>
                  <a:cubicBezTo>
                    <a:pt x="9" y="5"/>
                    <a:pt x="9" y="5"/>
                    <a:pt x="9" y="5"/>
                  </a:cubicBezTo>
                  <a:cubicBezTo>
                    <a:pt x="10" y="6"/>
                    <a:pt x="10" y="6"/>
                    <a:pt x="10" y="6"/>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9" y="5"/>
                    <a:pt x="9" y="5"/>
                    <a:pt x="8" y="5"/>
                  </a:cubicBezTo>
                  <a:cubicBezTo>
                    <a:pt x="8" y="9"/>
                    <a:pt x="8" y="9"/>
                    <a:pt x="8" y="9"/>
                  </a:cubicBezTo>
                  <a:cubicBezTo>
                    <a:pt x="8" y="5"/>
                    <a:pt x="8" y="5"/>
                    <a:pt x="8" y="5"/>
                  </a:cubicBezTo>
                  <a:cubicBezTo>
                    <a:pt x="8" y="5"/>
                    <a:pt x="8" y="5"/>
                    <a:pt x="8" y="5"/>
                  </a:cubicBezTo>
                  <a:cubicBezTo>
                    <a:pt x="8" y="5"/>
                    <a:pt x="7" y="5"/>
                    <a:pt x="7" y="5"/>
                  </a:cubicBezTo>
                  <a:cubicBezTo>
                    <a:pt x="7" y="6"/>
                    <a:pt x="7" y="6"/>
                    <a:pt x="7" y="6"/>
                  </a:cubicBezTo>
                  <a:cubicBezTo>
                    <a:pt x="7" y="5"/>
                    <a:pt x="7" y="5"/>
                    <a:pt x="7" y="5"/>
                  </a:cubicBezTo>
                  <a:cubicBezTo>
                    <a:pt x="7" y="5"/>
                    <a:pt x="7" y="5"/>
                    <a:pt x="7" y="5"/>
                  </a:cubicBezTo>
                  <a:cubicBezTo>
                    <a:pt x="7" y="6"/>
                    <a:pt x="7" y="6"/>
                    <a:pt x="7" y="6"/>
                  </a:cubicBezTo>
                  <a:cubicBezTo>
                    <a:pt x="7" y="5"/>
                    <a:pt x="7" y="5"/>
                    <a:pt x="7" y="5"/>
                  </a:cubicBezTo>
                  <a:cubicBezTo>
                    <a:pt x="5" y="7"/>
                    <a:pt x="5" y="7"/>
                    <a:pt x="5" y="7"/>
                  </a:cubicBezTo>
                  <a:cubicBezTo>
                    <a:pt x="8" y="7"/>
                    <a:pt x="8" y="7"/>
                    <a:pt x="8" y="7"/>
                  </a:cubicBezTo>
                  <a:cubicBezTo>
                    <a:pt x="8" y="6"/>
                    <a:pt x="8" y="5"/>
                    <a:pt x="7" y="5"/>
                  </a:cubicBezTo>
                  <a:cubicBezTo>
                    <a:pt x="5" y="7"/>
                    <a:pt x="5" y="7"/>
                    <a:pt x="5" y="7"/>
                  </a:cubicBezTo>
                  <a:cubicBezTo>
                    <a:pt x="8" y="7"/>
                    <a:pt x="8" y="7"/>
                    <a:pt x="8" y="7"/>
                  </a:cubicBezTo>
                  <a:cubicBezTo>
                    <a:pt x="8" y="7"/>
                    <a:pt x="8" y="7"/>
                    <a:pt x="8" y="7"/>
                  </a:cubicBezTo>
                  <a:lnTo>
                    <a:pt x="4" y="7"/>
                  </a:lnTo>
                  <a:close/>
                </a:path>
              </a:pathLst>
            </a:custGeom>
            <a:solidFill>
              <a:schemeClr val="tx1">
                <a:lumMod val="95000"/>
                <a:lumOff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9" name="Oval 1145"/>
            <p:cNvSpPr>
              <a:spLocks noChangeArrowheads="1"/>
            </p:cNvSpPr>
            <p:nvPr/>
          </p:nvSpPr>
          <p:spPr bwMode="auto">
            <a:xfrm>
              <a:off x="9161111" y="2899939"/>
              <a:ext cx="43021" cy="2316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0" name="Freeform 1146"/>
            <p:cNvSpPr>
              <a:spLocks/>
            </p:cNvSpPr>
            <p:nvPr/>
          </p:nvSpPr>
          <p:spPr bwMode="auto">
            <a:xfrm>
              <a:off x="9144565" y="2883393"/>
              <a:ext cx="79425" cy="59569"/>
            </a:xfrm>
            <a:custGeom>
              <a:avLst/>
              <a:gdLst>
                <a:gd name="T0" fmla="*/ 0 w 18"/>
                <a:gd name="T1" fmla="*/ 7 h 13"/>
                <a:gd name="T2" fmla="*/ 5 w 18"/>
                <a:gd name="T3" fmla="*/ 13 h 13"/>
                <a:gd name="T4" fmla="*/ 9 w 18"/>
                <a:gd name="T5" fmla="*/ 13 h 13"/>
                <a:gd name="T6" fmla="*/ 14 w 18"/>
                <a:gd name="T7" fmla="*/ 12 h 13"/>
                <a:gd name="T8" fmla="*/ 18 w 18"/>
                <a:gd name="T9" fmla="*/ 7 h 13"/>
                <a:gd name="T10" fmla="*/ 13 w 18"/>
                <a:gd name="T11" fmla="*/ 7 h 13"/>
                <a:gd name="T12" fmla="*/ 18 w 18"/>
                <a:gd name="T13" fmla="*/ 7 h 13"/>
                <a:gd name="T14" fmla="*/ 18 w 18"/>
                <a:gd name="T15" fmla="*/ 7 h 13"/>
                <a:gd name="T16" fmla="*/ 18 w 18"/>
                <a:gd name="T17" fmla="*/ 6 h 13"/>
                <a:gd name="T18" fmla="*/ 13 w 18"/>
                <a:gd name="T19" fmla="*/ 1 h 13"/>
                <a:gd name="T20" fmla="*/ 9 w 18"/>
                <a:gd name="T21" fmla="*/ 0 h 13"/>
                <a:gd name="T22" fmla="*/ 9 w 18"/>
                <a:gd name="T23" fmla="*/ 0 h 13"/>
                <a:gd name="T24" fmla="*/ 1 w 18"/>
                <a:gd name="T25" fmla="*/ 3 h 13"/>
                <a:gd name="T26" fmla="*/ 0 w 18"/>
                <a:gd name="T27" fmla="*/ 7 h 13"/>
                <a:gd name="T28" fmla="*/ 9 w 18"/>
                <a:gd name="T29" fmla="*/ 7 h 13"/>
                <a:gd name="T30" fmla="*/ 8 w 18"/>
                <a:gd name="T31" fmla="*/ 8 h 13"/>
                <a:gd name="T32" fmla="*/ 6 w 18"/>
                <a:gd name="T33" fmla="*/ 7 h 13"/>
                <a:gd name="T34" fmla="*/ 7 w 18"/>
                <a:gd name="T35" fmla="*/ 7 h 13"/>
                <a:gd name="T36" fmla="*/ 8 w 18"/>
                <a:gd name="T37" fmla="*/ 8 h 13"/>
                <a:gd name="T38" fmla="*/ 8 w 18"/>
                <a:gd name="T39" fmla="*/ 9 h 13"/>
                <a:gd name="T40" fmla="*/ 8 w 18"/>
                <a:gd name="T41" fmla="*/ 9 h 13"/>
                <a:gd name="T42" fmla="*/ 8 w 18"/>
                <a:gd name="T43" fmla="*/ 8 h 13"/>
                <a:gd name="T44" fmla="*/ 9 w 18"/>
                <a:gd name="T45" fmla="*/ 8 h 13"/>
                <a:gd name="T46" fmla="*/ 9 w 18"/>
                <a:gd name="T47" fmla="*/ 8 h 13"/>
                <a:gd name="T48" fmla="*/ 9 w 18"/>
                <a:gd name="T49" fmla="*/ 8 h 13"/>
                <a:gd name="T50" fmla="*/ 9 w 18"/>
                <a:gd name="T51" fmla="*/ 8 h 13"/>
                <a:gd name="T52" fmla="*/ 10 w 18"/>
                <a:gd name="T53" fmla="*/ 8 h 13"/>
                <a:gd name="T54" fmla="*/ 10 w 18"/>
                <a:gd name="T55" fmla="*/ 8 h 13"/>
                <a:gd name="T56" fmla="*/ 11 w 18"/>
                <a:gd name="T57" fmla="*/ 7 h 13"/>
                <a:gd name="T58" fmla="*/ 12 w 18"/>
                <a:gd name="T59" fmla="*/ 7 h 13"/>
                <a:gd name="T60" fmla="*/ 10 w 18"/>
                <a:gd name="T61" fmla="*/ 8 h 13"/>
                <a:gd name="T62" fmla="*/ 9 w 18"/>
                <a:gd name="T63" fmla="*/ 7 h 13"/>
                <a:gd name="T64" fmla="*/ 9 w 18"/>
                <a:gd name="T65" fmla="*/ 6 h 13"/>
                <a:gd name="T66" fmla="*/ 9 w 18"/>
                <a:gd name="T67" fmla="*/ 7 h 13"/>
                <a:gd name="T68" fmla="*/ 10 w 18"/>
                <a:gd name="T69" fmla="*/ 5 h 13"/>
                <a:gd name="T70" fmla="*/ 12 w 18"/>
                <a:gd name="T71" fmla="*/ 7 h 13"/>
                <a:gd name="T72" fmla="*/ 11 w 18"/>
                <a:gd name="T73" fmla="*/ 6 h 13"/>
                <a:gd name="T74" fmla="*/ 10 w 18"/>
                <a:gd name="T75" fmla="*/ 5 h 13"/>
                <a:gd name="T76" fmla="*/ 10 w 18"/>
                <a:gd name="T77" fmla="*/ 5 h 13"/>
                <a:gd name="T78" fmla="*/ 10 w 18"/>
                <a:gd name="T79" fmla="*/ 5 h 13"/>
                <a:gd name="T80" fmla="*/ 10 w 18"/>
                <a:gd name="T81" fmla="*/ 5 h 13"/>
                <a:gd name="T82" fmla="*/ 9 w 18"/>
                <a:gd name="T83" fmla="*/ 5 h 13"/>
                <a:gd name="T84" fmla="*/ 9 w 18"/>
                <a:gd name="T85" fmla="*/ 5 h 13"/>
                <a:gd name="T86" fmla="*/ 7 w 18"/>
                <a:gd name="T87" fmla="*/ 6 h 13"/>
                <a:gd name="T88" fmla="*/ 8 w 18"/>
                <a:gd name="T89" fmla="*/ 5 h 13"/>
                <a:gd name="T90" fmla="*/ 8 w 18"/>
                <a:gd name="T91" fmla="*/ 5 h 13"/>
                <a:gd name="T92" fmla="*/ 9 w 18"/>
                <a:gd name="T93" fmla="*/ 7 h 13"/>
                <a:gd name="T94" fmla="*/ 6 w 18"/>
                <a:gd name="T95" fmla="*/ 7 h 13"/>
                <a:gd name="T96" fmla="*/ 9 w 18"/>
                <a:gd name="T9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13">
                  <a:moveTo>
                    <a:pt x="4" y="7"/>
                  </a:moveTo>
                  <a:cubicBezTo>
                    <a:pt x="0" y="7"/>
                    <a:pt x="0" y="7"/>
                    <a:pt x="0" y="7"/>
                  </a:cubicBezTo>
                  <a:cubicBezTo>
                    <a:pt x="0" y="8"/>
                    <a:pt x="1" y="9"/>
                    <a:pt x="1" y="10"/>
                  </a:cubicBezTo>
                  <a:cubicBezTo>
                    <a:pt x="2" y="11"/>
                    <a:pt x="4" y="12"/>
                    <a:pt x="5" y="13"/>
                  </a:cubicBezTo>
                  <a:cubicBezTo>
                    <a:pt x="6" y="13"/>
                    <a:pt x="7" y="13"/>
                    <a:pt x="9" y="13"/>
                  </a:cubicBezTo>
                  <a:cubicBezTo>
                    <a:pt x="9" y="13"/>
                    <a:pt x="9" y="13"/>
                    <a:pt x="9" y="13"/>
                  </a:cubicBezTo>
                  <a:cubicBezTo>
                    <a:pt x="9" y="13"/>
                    <a:pt x="9" y="13"/>
                    <a:pt x="9" y="13"/>
                  </a:cubicBezTo>
                  <a:cubicBezTo>
                    <a:pt x="11" y="13"/>
                    <a:pt x="12" y="13"/>
                    <a:pt x="14" y="12"/>
                  </a:cubicBezTo>
                  <a:cubicBezTo>
                    <a:pt x="15" y="12"/>
                    <a:pt x="16" y="11"/>
                    <a:pt x="16" y="10"/>
                  </a:cubicBezTo>
                  <a:cubicBezTo>
                    <a:pt x="17" y="9"/>
                    <a:pt x="18" y="8"/>
                    <a:pt x="18" y="7"/>
                  </a:cubicBezTo>
                  <a:cubicBezTo>
                    <a:pt x="18" y="7"/>
                    <a:pt x="18" y="7"/>
                    <a:pt x="18" y="7"/>
                  </a:cubicBezTo>
                  <a:cubicBezTo>
                    <a:pt x="13" y="7"/>
                    <a:pt x="13" y="7"/>
                    <a:pt x="13" y="7"/>
                  </a:cubicBezTo>
                  <a:cubicBezTo>
                    <a:pt x="18" y="7"/>
                    <a:pt x="18" y="7"/>
                    <a:pt x="18" y="7"/>
                  </a:cubicBezTo>
                  <a:cubicBezTo>
                    <a:pt x="18" y="7"/>
                    <a:pt x="18" y="7"/>
                    <a:pt x="18" y="7"/>
                  </a:cubicBezTo>
                  <a:cubicBezTo>
                    <a:pt x="13" y="7"/>
                    <a:pt x="13" y="7"/>
                    <a:pt x="13" y="7"/>
                  </a:cubicBezTo>
                  <a:cubicBezTo>
                    <a:pt x="18" y="7"/>
                    <a:pt x="18" y="7"/>
                    <a:pt x="18" y="7"/>
                  </a:cubicBezTo>
                  <a:cubicBezTo>
                    <a:pt x="18" y="7"/>
                    <a:pt x="18" y="7"/>
                    <a:pt x="18" y="7"/>
                  </a:cubicBezTo>
                  <a:cubicBezTo>
                    <a:pt x="18" y="6"/>
                    <a:pt x="18" y="6"/>
                    <a:pt x="18" y="6"/>
                  </a:cubicBezTo>
                  <a:cubicBezTo>
                    <a:pt x="18" y="5"/>
                    <a:pt x="17" y="4"/>
                    <a:pt x="16" y="3"/>
                  </a:cubicBezTo>
                  <a:cubicBezTo>
                    <a:pt x="15" y="2"/>
                    <a:pt x="14" y="1"/>
                    <a:pt x="13" y="1"/>
                  </a:cubicBezTo>
                  <a:cubicBezTo>
                    <a:pt x="12" y="0"/>
                    <a:pt x="10" y="0"/>
                    <a:pt x="9" y="0"/>
                  </a:cubicBezTo>
                  <a:cubicBezTo>
                    <a:pt x="9" y="0"/>
                    <a:pt x="9" y="0"/>
                    <a:pt x="9" y="0"/>
                  </a:cubicBezTo>
                  <a:cubicBezTo>
                    <a:pt x="9" y="4"/>
                    <a:pt x="9" y="4"/>
                    <a:pt x="9" y="4"/>
                  </a:cubicBezTo>
                  <a:cubicBezTo>
                    <a:pt x="9" y="0"/>
                    <a:pt x="9" y="0"/>
                    <a:pt x="9" y="0"/>
                  </a:cubicBezTo>
                  <a:cubicBezTo>
                    <a:pt x="7" y="0"/>
                    <a:pt x="5" y="0"/>
                    <a:pt x="4" y="1"/>
                  </a:cubicBezTo>
                  <a:cubicBezTo>
                    <a:pt x="3" y="2"/>
                    <a:pt x="2" y="2"/>
                    <a:pt x="1" y="3"/>
                  </a:cubicBezTo>
                  <a:cubicBezTo>
                    <a:pt x="1" y="4"/>
                    <a:pt x="0" y="5"/>
                    <a:pt x="0" y="7"/>
                  </a:cubicBezTo>
                  <a:cubicBezTo>
                    <a:pt x="0" y="7"/>
                    <a:pt x="0" y="7"/>
                    <a:pt x="0" y="7"/>
                  </a:cubicBezTo>
                  <a:cubicBezTo>
                    <a:pt x="4" y="7"/>
                    <a:pt x="4" y="7"/>
                    <a:pt x="4" y="7"/>
                  </a:cubicBezTo>
                  <a:cubicBezTo>
                    <a:pt x="9" y="7"/>
                    <a:pt x="9" y="7"/>
                    <a:pt x="9" y="7"/>
                  </a:cubicBezTo>
                  <a:cubicBezTo>
                    <a:pt x="6" y="7"/>
                    <a:pt x="6" y="7"/>
                    <a:pt x="6" y="7"/>
                  </a:cubicBezTo>
                  <a:cubicBezTo>
                    <a:pt x="8" y="8"/>
                    <a:pt x="8" y="8"/>
                    <a:pt x="8" y="8"/>
                  </a:cubicBezTo>
                  <a:cubicBezTo>
                    <a:pt x="8" y="8"/>
                    <a:pt x="9" y="7"/>
                    <a:pt x="9" y="7"/>
                  </a:cubicBezTo>
                  <a:cubicBezTo>
                    <a:pt x="6" y="7"/>
                    <a:pt x="6" y="7"/>
                    <a:pt x="6" y="7"/>
                  </a:cubicBezTo>
                  <a:cubicBezTo>
                    <a:pt x="8" y="8"/>
                    <a:pt x="8" y="8"/>
                    <a:pt x="8" y="8"/>
                  </a:cubicBezTo>
                  <a:cubicBezTo>
                    <a:pt x="7" y="7"/>
                    <a:pt x="7" y="7"/>
                    <a:pt x="7" y="7"/>
                  </a:cubicBezTo>
                  <a:cubicBezTo>
                    <a:pt x="8" y="9"/>
                    <a:pt x="8" y="9"/>
                    <a:pt x="8" y="9"/>
                  </a:cubicBezTo>
                  <a:cubicBezTo>
                    <a:pt x="8" y="8"/>
                    <a:pt x="8" y="8"/>
                    <a:pt x="8" y="8"/>
                  </a:cubicBezTo>
                  <a:cubicBezTo>
                    <a:pt x="7" y="7"/>
                    <a:pt x="7" y="7"/>
                    <a:pt x="7" y="7"/>
                  </a:cubicBezTo>
                  <a:cubicBezTo>
                    <a:pt x="8" y="9"/>
                    <a:pt x="8" y="9"/>
                    <a:pt x="8" y="9"/>
                  </a:cubicBezTo>
                  <a:cubicBezTo>
                    <a:pt x="8" y="8"/>
                    <a:pt x="8" y="8"/>
                    <a:pt x="8" y="8"/>
                  </a:cubicBezTo>
                  <a:cubicBezTo>
                    <a:pt x="8" y="9"/>
                    <a:pt x="8" y="9"/>
                    <a:pt x="8" y="9"/>
                  </a:cubicBezTo>
                  <a:cubicBezTo>
                    <a:pt x="8" y="9"/>
                    <a:pt x="8" y="9"/>
                    <a:pt x="8" y="9"/>
                  </a:cubicBezTo>
                  <a:cubicBezTo>
                    <a:pt x="8" y="8"/>
                    <a:pt x="8" y="8"/>
                    <a:pt x="8" y="8"/>
                  </a:cubicBezTo>
                  <a:cubicBezTo>
                    <a:pt x="8" y="9"/>
                    <a:pt x="8" y="9"/>
                    <a:pt x="8" y="9"/>
                  </a:cubicBezTo>
                  <a:cubicBezTo>
                    <a:pt x="8" y="8"/>
                    <a:pt x="8"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10" y="8"/>
                    <a:pt x="10" y="8"/>
                    <a:pt x="10" y="8"/>
                  </a:cubicBezTo>
                  <a:cubicBezTo>
                    <a:pt x="11" y="7"/>
                    <a:pt x="11" y="7"/>
                    <a:pt x="11" y="7"/>
                  </a:cubicBezTo>
                  <a:cubicBezTo>
                    <a:pt x="10" y="8"/>
                    <a:pt x="10" y="8"/>
                    <a:pt x="10" y="8"/>
                  </a:cubicBezTo>
                  <a:cubicBezTo>
                    <a:pt x="10" y="8"/>
                    <a:pt x="10" y="8"/>
                    <a:pt x="10" y="8"/>
                  </a:cubicBezTo>
                  <a:cubicBezTo>
                    <a:pt x="11" y="7"/>
                    <a:pt x="11" y="7"/>
                    <a:pt x="11" y="7"/>
                  </a:cubicBezTo>
                  <a:cubicBezTo>
                    <a:pt x="10" y="8"/>
                    <a:pt x="10" y="8"/>
                    <a:pt x="10" y="8"/>
                  </a:cubicBezTo>
                  <a:cubicBezTo>
                    <a:pt x="12" y="7"/>
                    <a:pt x="12" y="7"/>
                    <a:pt x="12" y="7"/>
                  </a:cubicBezTo>
                  <a:cubicBezTo>
                    <a:pt x="9" y="7"/>
                    <a:pt x="9" y="7"/>
                    <a:pt x="9" y="7"/>
                  </a:cubicBezTo>
                  <a:cubicBezTo>
                    <a:pt x="9" y="7"/>
                    <a:pt x="9" y="8"/>
                    <a:pt x="10" y="8"/>
                  </a:cubicBezTo>
                  <a:cubicBezTo>
                    <a:pt x="12" y="7"/>
                    <a:pt x="12" y="7"/>
                    <a:pt x="12" y="7"/>
                  </a:cubicBezTo>
                  <a:cubicBezTo>
                    <a:pt x="9" y="7"/>
                    <a:pt x="9" y="7"/>
                    <a:pt x="9" y="7"/>
                  </a:cubicBezTo>
                  <a:cubicBezTo>
                    <a:pt x="13" y="7"/>
                    <a:pt x="13" y="7"/>
                    <a:pt x="13" y="7"/>
                  </a:cubicBezTo>
                  <a:cubicBezTo>
                    <a:pt x="9" y="6"/>
                    <a:pt x="9" y="6"/>
                    <a:pt x="9" y="6"/>
                  </a:cubicBezTo>
                  <a:cubicBezTo>
                    <a:pt x="9" y="7"/>
                    <a:pt x="9" y="7"/>
                    <a:pt x="9" y="7"/>
                  </a:cubicBezTo>
                  <a:cubicBezTo>
                    <a:pt x="9" y="7"/>
                    <a:pt x="9" y="7"/>
                    <a:pt x="9" y="7"/>
                  </a:cubicBezTo>
                  <a:cubicBezTo>
                    <a:pt x="12" y="7"/>
                    <a:pt x="12" y="7"/>
                    <a:pt x="12" y="7"/>
                  </a:cubicBezTo>
                  <a:cubicBezTo>
                    <a:pt x="10" y="5"/>
                    <a:pt x="10" y="5"/>
                    <a:pt x="10" y="5"/>
                  </a:cubicBezTo>
                  <a:cubicBezTo>
                    <a:pt x="9" y="5"/>
                    <a:pt x="9" y="6"/>
                    <a:pt x="9" y="7"/>
                  </a:cubicBezTo>
                  <a:cubicBezTo>
                    <a:pt x="12" y="7"/>
                    <a:pt x="12" y="7"/>
                    <a:pt x="12" y="7"/>
                  </a:cubicBezTo>
                  <a:cubicBezTo>
                    <a:pt x="10" y="5"/>
                    <a:pt x="10" y="5"/>
                    <a:pt x="10" y="5"/>
                  </a:cubicBezTo>
                  <a:cubicBezTo>
                    <a:pt x="11" y="6"/>
                    <a:pt x="11" y="6"/>
                    <a:pt x="11" y="6"/>
                  </a:cubicBezTo>
                  <a:cubicBezTo>
                    <a:pt x="10" y="5"/>
                    <a:pt x="10" y="5"/>
                    <a:pt x="10" y="5"/>
                  </a:cubicBezTo>
                  <a:cubicBezTo>
                    <a:pt x="10" y="5"/>
                    <a:pt x="10" y="5"/>
                    <a:pt x="10" y="5"/>
                  </a:cubicBezTo>
                  <a:cubicBezTo>
                    <a:pt x="11" y="6"/>
                    <a:pt x="11" y="6"/>
                    <a:pt x="11" y="6"/>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9" y="5"/>
                    <a:pt x="9" y="5"/>
                  </a:cubicBezTo>
                  <a:cubicBezTo>
                    <a:pt x="9" y="5"/>
                    <a:pt x="9" y="5"/>
                    <a:pt x="9" y="5"/>
                  </a:cubicBezTo>
                  <a:cubicBezTo>
                    <a:pt x="9" y="5"/>
                    <a:pt x="9" y="5"/>
                    <a:pt x="9" y="5"/>
                  </a:cubicBezTo>
                  <a:cubicBezTo>
                    <a:pt x="8" y="5"/>
                    <a:pt x="8" y="5"/>
                    <a:pt x="8" y="5"/>
                  </a:cubicBezTo>
                  <a:cubicBezTo>
                    <a:pt x="7" y="6"/>
                    <a:pt x="7" y="6"/>
                    <a:pt x="7" y="6"/>
                  </a:cubicBezTo>
                  <a:cubicBezTo>
                    <a:pt x="8" y="5"/>
                    <a:pt x="8" y="5"/>
                    <a:pt x="8" y="5"/>
                  </a:cubicBezTo>
                  <a:cubicBezTo>
                    <a:pt x="8" y="5"/>
                    <a:pt x="8" y="5"/>
                    <a:pt x="8" y="5"/>
                  </a:cubicBezTo>
                  <a:cubicBezTo>
                    <a:pt x="7" y="6"/>
                    <a:pt x="7" y="6"/>
                    <a:pt x="7" y="6"/>
                  </a:cubicBezTo>
                  <a:cubicBezTo>
                    <a:pt x="8" y="5"/>
                    <a:pt x="8" y="5"/>
                    <a:pt x="8" y="5"/>
                  </a:cubicBezTo>
                  <a:cubicBezTo>
                    <a:pt x="6" y="7"/>
                    <a:pt x="6" y="7"/>
                    <a:pt x="6" y="7"/>
                  </a:cubicBezTo>
                  <a:cubicBezTo>
                    <a:pt x="9" y="7"/>
                    <a:pt x="9" y="7"/>
                    <a:pt x="9" y="7"/>
                  </a:cubicBezTo>
                  <a:cubicBezTo>
                    <a:pt x="9" y="6"/>
                    <a:pt x="8" y="5"/>
                    <a:pt x="8" y="5"/>
                  </a:cubicBezTo>
                  <a:cubicBezTo>
                    <a:pt x="6" y="7"/>
                    <a:pt x="6" y="7"/>
                    <a:pt x="6" y="7"/>
                  </a:cubicBezTo>
                  <a:cubicBezTo>
                    <a:pt x="9" y="7"/>
                    <a:pt x="9" y="7"/>
                    <a:pt x="9" y="7"/>
                  </a:cubicBezTo>
                  <a:cubicBezTo>
                    <a:pt x="9" y="7"/>
                    <a:pt x="9" y="7"/>
                    <a:pt x="9" y="7"/>
                  </a:cubicBezTo>
                  <a:lnTo>
                    <a:pt x="4" y="7"/>
                  </a:lnTo>
                  <a:close/>
                </a:path>
              </a:pathLst>
            </a:custGeom>
            <a:solidFill>
              <a:schemeClr val="tx1">
                <a:lumMod val="95000"/>
                <a:lumOff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1" name="Freeform 1147"/>
            <p:cNvSpPr>
              <a:spLocks/>
            </p:cNvSpPr>
            <p:nvPr/>
          </p:nvSpPr>
          <p:spPr bwMode="auto">
            <a:xfrm>
              <a:off x="8998953" y="2956198"/>
              <a:ext cx="69497" cy="72805"/>
            </a:xfrm>
            <a:custGeom>
              <a:avLst/>
              <a:gdLst>
                <a:gd name="T0" fmla="*/ 0 w 15"/>
                <a:gd name="T1" fmla="*/ 7 h 16"/>
                <a:gd name="T2" fmla="*/ 6 w 15"/>
                <a:gd name="T3" fmla="*/ 15 h 16"/>
                <a:gd name="T4" fmla="*/ 14 w 15"/>
                <a:gd name="T5" fmla="*/ 9 h 16"/>
                <a:gd name="T6" fmla="*/ 8 w 15"/>
                <a:gd name="T7" fmla="*/ 1 h 16"/>
                <a:gd name="T8" fmla="*/ 0 w 15"/>
                <a:gd name="T9" fmla="*/ 7 h 16"/>
              </a:gdLst>
              <a:ahLst/>
              <a:cxnLst>
                <a:cxn ang="0">
                  <a:pos x="T0" y="T1"/>
                </a:cxn>
                <a:cxn ang="0">
                  <a:pos x="T2" y="T3"/>
                </a:cxn>
                <a:cxn ang="0">
                  <a:pos x="T4" y="T5"/>
                </a:cxn>
                <a:cxn ang="0">
                  <a:pos x="T6" y="T7"/>
                </a:cxn>
                <a:cxn ang="0">
                  <a:pos x="T8" y="T9"/>
                </a:cxn>
              </a:cxnLst>
              <a:rect l="0" t="0" r="r" b="b"/>
              <a:pathLst>
                <a:path w="15" h="16">
                  <a:moveTo>
                    <a:pt x="0" y="7"/>
                  </a:moveTo>
                  <a:cubicBezTo>
                    <a:pt x="0" y="11"/>
                    <a:pt x="2" y="15"/>
                    <a:pt x="6" y="15"/>
                  </a:cubicBezTo>
                  <a:cubicBezTo>
                    <a:pt x="10" y="16"/>
                    <a:pt x="14" y="13"/>
                    <a:pt x="14" y="9"/>
                  </a:cubicBezTo>
                  <a:cubicBezTo>
                    <a:pt x="15" y="5"/>
                    <a:pt x="12" y="2"/>
                    <a:pt x="8" y="1"/>
                  </a:cubicBezTo>
                  <a:cubicBezTo>
                    <a:pt x="5" y="0"/>
                    <a:pt x="1" y="3"/>
                    <a:pt x="0" y="7"/>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2" name="Freeform 1148"/>
            <p:cNvSpPr>
              <a:spLocks/>
            </p:cNvSpPr>
            <p:nvPr/>
          </p:nvSpPr>
          <p:spPr bwMode="auto">
            <a:xfrm>
              <a:off x="8575357" y="2959508"/>
              <a:ext cx="79425" cy="76115"/>
            </a:xfrm>
            <a:custGeom>
              <a:avLst/>
              <a:gdLst>
                <a:gd name="T0" fmla="*/ 0 w 17"/>
                <a:gd name="T1" fmla="*/ 8 h 17"/>
                <a:gd name="T2" fmla="*/ 7 w 17"/>
                <a:gd name="T3" fmla="*/ 17 h 17"/>
                <a:gd name="T4" fmla="*/ 16 w 17"/>
                <a:gd name="T5" fmla="*/ 10 h 17"/>
                <a:gd name="T6" fmla="*/ 9 w 17"/>
                <a:gd name="T7" fmla="*/ 1 h 17"/>
                <a:gd name="T8" fmla="*/ 0 w 17"/>
                <a:gd name="T9" fmla="*/ 8 h 17"/>
              </a:gdLst>
              <a:ahLst/>
              <a:cxnLst>
                <a:cxn ang="0">
                  <a:pos x="T0" y="T1"/>
                </a:cxn>
                <a:cxn ang="0">
                  <a:pos x="T2" y="T3"/>
                </a:cxn>
                <a:cxn ang="0">
                  <a:pos x="T4" y="T5"/>
                </a:cxn>
                <a:cxn ang="0">
                  <a:pos x="T6" y="T7"/>
                </a:cxn>
                <a:cxn ang="0">
                  <a:pos x="T8" y="T9"/>
                </a:cxn>
              </a:cxnLst>
              <a:rect l="0" t="0" r="r" b="b"/>
              <a:pathLst>
                <a:path w="17" h="17">
                  <a:moveTo>
                    <a:pt x="0" y="8"/>
                  </a:moveTo>
                  <a:cubicBezTo>
                    <a:pt x="0" y="12"/>
                    <a:pt x="3" y="16"/>
                    <a:pt x="7" y="17"/>
                  </a:cubicBezTo>
                  <a:cubicBezTo>
                    <a:pt x="11" y="17"/>
                    <a:pt x="15" y="14"/>
                    <a:pt x="16" y="10"/>
                  </a:cubicBezTo>
                  <a:cubicBezTo>
                    <a:pt x="17" y="6"/>
                    <a:pt x="14" y="2"/>
                    <a:pt x="9" y="1"/>
                  </a:cubicBezTo>
                  <a:cubicBezTo>
                    <a:pt x="5" y="0"/>
                    <a:pt x="1" y="3"/>
                    <a:pt x="0"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3" name="Freeform 1149"/>
            <p:cNvSpPr>
              <a:spLocks/>
            </p:cNvSpPr>
            <p:nvPr/>
          </p:nvSpPr>
          <p:spPr bwMode="auto">
            <a:xfrm>
              <a:off x="8575357" y="3290442"/>
              <a:ext cx="182015" cy="155540"/>
            </a:xfrm>
            <a:custGeom>
              <a:avLst/>
              <a:gdLst>
                <a:gd name="T0" fmla="*/ 0 w 40"/>
                <a:gd name="T1" fmla="*/ 6 h 35"/>
                <a:gd name="T2" fmla="*/ 9 w 40"/>
                <a:gd name="T3" fmla="*/ 29 h 35"/>
                <a:gd name="T4" fmla="*/ 36 w 40"/>
                <a:gd name="T5" fmla="*/ 27 h 35"/>
                <a:gd name="T6" fmla="*/ 37 w 40"/>
                <a:gd name="T7" fmla="*/ 23 h 35"/>
                <a:gd name="T8" fmla="*/ 28 w 40"/>
                <a:gd name="T9" fmla="*/ 24 h 35"/>
                <a:gd name="T10" fmla="*/ 22 w 40"/>
                <a:gd name="T11" fmla="*/ 25 h 35"/>
                <a:gd name="T12" fmla="*/ 17 w 40"/>
                <a:gd name="T13" fmla="*/ 19 h 35"/>
                <a:gd name="T14" fmla="*/ 14 w 40"/>
                <a:gd name="T15" fmla="*/ 2 h 35"/>
                <a:gd name="T16" fmla="*/ 0 w 40"/>
                <a:gd name="T17"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5">
                  <a:moveTo>
                    <a:pt x="0" y="6"/>
                  </a:moveTo>
                  <a:cubicBezTo>
                    <a:pt x="0" y="14"/>
                    <a:pt x="2" y="24"/>
                    <a:pt x="9" y="29"/>
                  </a:cubicBezTo>
                  <a:cubicBezTo>
                    <a:pt x="16" y="35"/>
                    <a:pt x="28" y="30"/>
                    <a:pt x="36" y="27"/>
                  </a:cubicBezTo>
                  <a:cubicBezTo>
                    <a:pt x="37" y="26"/>
                    <a:pt x="40" y="24"/>
                    <a:pt x="37" y="23"/>
                  </a:cubicBezTo>
                  <a:cubicBezTo>
                    <a:pt x="34" y="22"/>
                    <a:pt x="30" y="23"/>
                    <a:pt x="28" y="24"/>
                  </a:cubicBezTo>
                  <a:cubicBezTo>
                    <a:pt x="25" y="26"/>
                    <a:pt x="25" y="26"/>
                    <a:pt x="22" y="25"/>
                  </a:cubicBezTo>
                  <a:cubicBezTo>
                    <a:pt x="20" y="24"/>
                    <a:pt x="19" y="21"/>
                    <a:pt x="17" y="19"/>
                  </a:cubicBezTo>
                  <a:cubicBezTo>
                    <a:pt x="14" y="14"/>
                    <a:pt x="14" y="8"/>
                    <a:pt x="14" y="2"/>
                  </a:cubicBezTo>
                  <a:cubicBezTo>
                    <a:pt x="13" y="0"/>
                    <a:pt x="0" y="2"/>
                    <a:pt x="0"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4" name="Freeform 1150"/>
            <p:cNvSpPr>
              <a:spLocks/>
            </p:cNvSpPr>
            <p:nvPr/>
          </p:nvSpPr>
          <p:spPr bwMode="auto">
            <a:xfrm>
              <a:off x="8029313" y="3747133"/>
              <a:ext cx="595682" cy="1108632"/>
            </a:xfrm>
            <a:custGeom>
              <a:avLst/>
              <a:gdLst>
                <a:gd name="T0" fmla="*/ 116 w 133"/>
                <a:gd name="T1" fmla="*/ 4 h 246"/>
                <a:gd name="T2" fmla="*/ 1 w 133"/>
                <a:gd name="T3" fmla="*/ 241 h 246"/>
                <a:gd name="T4" fmla="*/ 15 w 133"/>
                <a:gd name="T5" fmla="*/ 239 h 246"/>
                <a:gd name="T6" fmla="*/ 129 w 133"/>
                <a:gd name="T7" fmla="*/ 4 h 246"/>
                <a:gd name="T8" fmla="*/ 116 w 133"/>
                <a:gd name="T9" fmla="*/ 4 h 246"/>
              </a:gdLst>
              <a:ahLst/>
              <a:cxnLst>
                <a:cxn ang="0">
                  <a:pos x="T0" y="T1"/>
                </a:cxn>
                <a:cxn ang="0">
                  <a:pos x="T2" y="T3"/>
                </a:cxn>
                <a:cxn ang="0">
                  <a:pos x="T4" y="T5"/>
                </a:cxn>
                <a:cxn ang="0">
                  <a:pos x="T6" y="T7"/>
                </a:cxn>
                <a:cxn ang="0">
                  <a:pos x="T8" y="T9"/>
                </a:cxn>
              </a:cxnLst>
              <a:rect l="0" t="0" r="r" b="b"/>
              <a:pathLst>
                <a:path w="133" h="246">
                  <a:moveTo>
                    <a:pt x="116" y="4"/>
                  </a:moveTo>
                  <a:cubicBezTo>
                    <a:pt x="58" y="70"/>
                    <a:pt x="16" y="153"/>
                    <a:pt x="1" y="241"/>
                  </a:cubicBezTo>
                  <a:cubicBezTo>
                    <a:pt x="0" y="246"/>
                    <a:pt x="14" y="244"/>
                    <a:pt x="15" y="239"/>
                  </a:cubicBezTo>
                  <a:cubicBezTo>
                    <a:pt x="30" y="152"/>
                    <a:pt x="70" y="70"/>
                    <a:pt x="129" y="4"/>
                  </a:cubicBezTo>
                  <a:cubicBezTo>
                    <a:pt x="133" y="0"/>
                    <a:pt x="119" y="0"/>
                    <a:pt x="116" y="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5" name="Freeform 1152"/>
            <p:cNvSpPr>
              <a:spLocks/>
            </p:cNvSpPr>
            <p:nvPr/>
          </p:nvSpPr>
          <p:spPr bwMode="auto">
            <a:xfrm>
              <a:off x="7499818" y="4862384"/>
              <a:ext cx="1154962" cy="800863"/>
            </a:xfrm>
            <a:custGeom>
              <a:avLst/>
              <a:gdLst>
                <a:gd name="T0" fmla="*/ 349 w 349"/>
                <a:gd name="T1" fmla="*/ 219 h 242"/>
                <a:gd name="T2" fmla="*/ 323 w 349"/>
                <a:gd name="T3" fmla="*/ 242 h 242"/>
                <a:gd name="T4" fmla="*/ 44 w 349"/>
                <a:gd name="T5" fmla="*/ 240 h 242"/>
                <a:gd name="T6" fmla="*/ 0 w 349"/>
                <a:gd name="T7" fmla="*/ 42 h 242"/>
                <a:gd name="T8" fmla="*/ 28 w 349"/>
                <a:gd name="T9" fmla="*/ 21 h 242"/>
                <a:gd name="T10" fmla="*/ 334 w 349"/>
                <a:gd name="T11" fmla="*/ 0 h 242"/>
                <a:gd name="T12" fmla="*/ 349 w 349"/>
                <a:gd name="T13" fmla="*/ 219 h 242"/>
              </a:gdLst>
              <a:ahLst/>
              <a:cxnLst>
                <a:cxn ang="0">
                  <a:pos x="T0" y="T1"/>
                </a:cxn>
                <a:cxn ang="0">
                  <a:pos x="T2" y="T3"/>
                </a:cxn>
                <a:cxn ang="0">
                  <a:pos x="T4" y="T5"/>
                </a:cxn>
                <a:cxn ang="0">
                  <a:pos x="T6" y="T7"/>
                </a:cxn>
                <a:cxn ang="0">
                  <a:pos x="T8" y="T9"/>
                </a:cxn>
                <a:cxn ang="0">
                  <a:pos x="T10" y="T11"/>
                </a:cxn>
                <a:cxn ang="0">
                  <a:pos x="T12" y="T13"/>
                </a:cxn>
              </a:cxnLst>
              <a:rect l="0" t="0" r="r" b="b"/>
              <a:pathLst>
                <a:path w="349" h="242">
                  <a:moveTo>
                    <a:pt x="349" y="219"/>
                  </a:moveTo>
                  <a:lnTo>
                    <a:pt x="323" y="242"/>
                  </a:lnTo>
                  <a:lnTo>
                    <a:pt x="44" y="240"/>
                  </a:lnTo>
                  <a:lnTo>
                    <a:pt x="0" y="42"/>
                  </a:lnTo>
                  <a:lnTo>
                    <a:pt x="28" y="21"/>
                  </a:lnTo>
                  <a:lnTo>
                    <a:pt x="334" y="0"/>
                  </a:lnTo>
                  <a:lnTo>
                    <a:pt x="349" y="219"/>
                  </a:ln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6" name="Freeform 1153"/>
            <p:cNvSpPr>
              <a:spLocks/>
            </p:cNvSpPr>
            <p:nvPr/>
          </p:nvSpPr>
          <p:spPr bwMode="auto">
            <a:xfrm>
              <a:off x="7483272" y="4842528"/>
              <a:ext cx="1188057" cy="837266"/>
            </a:xfrm>
            <a:custGeom>
              <a:avLst/>
              <a:gdLst>
                <a:gd name="T0" fmla="*/ 354 w 359"/>
                <a:gd name="T1" fmla="*/ 225 h 253"/>
                <a:gd name="T2" fmla="*/ 351 w 359"/>
                <a:gd name="T3" fmla="*/ 222 h 253"/>
                <a:gd name="T4" fmla="*/ 326 w 359"/>
                <a:gd name="T5" fmla="*/ 244 h 253"/>
                <a:gd name="T6" fmla="*/ 53 w 359"/>
                <a:gd name="T7" fmla="*/ 242 h 253"/>
                <a:gd name="T8" fmla="*/ 11 w 359"/>
                <a:gd name="T9" fmla="*/ 50 h 253"/>
                <a:gd name="T10" fmla="*/ 35 w 359"/>
                <a:gd name="T11" fmla="*/ 31 h 253"/>
                <a:gd name="T12" fmla="*/ 333 w 359"/>
                <a:gd name="T13" fmla="*/ 11 h 253"/>
                <a:gd name="T14" fmla="*/ 350 w 359"/>
                <a:gd name="T15" fmla="*/ 226 h 253"/>
                <a:gd name="T16" fmla="*/ 354 w 359"/>
                <a:gd name="T17" fmla="*/ 225 h 253"/>
                <a:gd name="T18" fmla="*/ 351 w 359"/>
                <a:gd name="T19" fmla="*/ 222 h 253"/>
                <a:gd name="T20" fmla="*/ 354 w 359"/>
                <a:gd name="T21" fmla="*/ 225 h 253"/>
                <a:gd name="T22" fmla="*/ 359 w 359"/>
                <a:gd name="T23" fmla="*/ 225 h 253"/>
                <a:gd name="T24" fmla="*/ 343 w 359"/>
                <a:gd name="T25" fmla="*/ 0 h 253"/>
                <a:gd name="T26" fmla="*/ 31 w 359"/>
                <a:gd name="T27" fmla="*/ 22 h 253"/>
                <a:gd name="T28" fmla="*/ 0 w 359"/>
                <a:gd name="T29" fmla="*/ 46 h 253"/>
                <a:gd name="T30" fmla="*/ 45 w 359"/>
                <a:gd name="T31" fmla="*/ 252 h 253"/>
                <a:gd name="T32" fmla="*/ 330 w 359"/>
                <a:gd name="T33" fmla="*/ 253 h 253"/>
                <a:gd name="T34" fmla="*/ 359 w 359"/>
                <a:gd name="T35" fmla="*/ 227 h 253"/>
                <a:gd name="T36" fmla="*/ 359 w 359"/>
                <a:gd name="T37" fmla="*/ 225 h 253"/>
                <a:gd name="T38" fmla="*/ 354 w 359"/>
                <a:gd name="T39" fmla="*/ 22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9" h="253">
                  <a:moveTo>
                    <a:pt x="354" y="225"/>
                  </a:moveTo>
                  <a:lnTo>
                    <a:pt x="351" y="222"/>
                  </a:lnTo>
                  <a:lnTo>
                    <a:pt x="326" y="244"/>
                  </a:lnTo>
                  <a:lnTo>
                    <a:pt x="53" y="242"/>
                  </a:lnTo>
                  <a:lnTo>
                    <a:pt x="11" y="50"/>
                  </a:lnTo>
                  <a:lnTo>
                    <a:pt x="35" y="31"/>
                  </a:lnTo>
                  <a:lnTo>
                    <a:pt x="333" y="11"/>
                  </a:lnTo>
                  <a:lnTo>
                    <a:pt x="350" y="226"/>
                  </a:lnTo>
                  <a:lnTo>
                    <a:pt x="354" y="225"/>
                  </a:lnTo>
                  <a:lnTo>
                    <a:pt x="351" y="222"/>
                  </a:lnTo>
                  <a:lnTo>
                    <a:pt x="354" y="225"/>
                  </a:lnTo>
                  <a:lnTo>
                    <a:pt x="359" y="225"/>
                  </a:lnTo>
                  <a:lnTo>
                    <a:pt x="343" y="0"/>
                  </a:lnTo>
                  <a:lnTo>
                    <a:pt x="31" y="22"/>
                  </a:lnTo>
                  <a:lnTo>
                    <a:pt x="0" y="46"/>
                  </a:lnTo>
                  <a:lnTo>
                    <a:pt x="45" y="252"/>
                  </a:lnTo>
                  <a:lnTo>
                    <a:pt x="330" y="253"/>
                  </a:lnTo>
                  <a:lnTo>
                    <a:pt x="359" y="227"/>
                  </a:lnTo>
                  <a:lnTo>
                    <a:pt x="359" y="225"/>
                  </a:lnTo>
                  <a:lnTo>
                    <a:pt x="354" y="225"/>
                  </a:lnTo>
                  <a:close/>
                </a:path>
              </a:pathLst>
            </a:custGeom>
            <a:solidFill>
              <a:srgbClr val="3D3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7" name="Freeform 1154"/>
            <p:cNvSpPr>
              <a:spLocks/>
            </p:cNvSpPr>
            <p:nvPr/>
          </p:nvSpPr>
          <p:spPr bwMode="auto">
            <a:xfrm>
              <a:off x="8495932" y="4842528"/>
              <a:ext cx="122446" cy="102589"/>
            </a:xfrm>
            <a:custGeom>
              <a:avLst/>
              <a:gdLst>
                <a:gd name="T0" fmla="*/ 0 w 37"/>
                <a:gd name="T1" fmla="*/ 25 h 31"/>
                <a:gd name="T2" fmla="*/ 31 w 37"/>
                <a:gd name="T3" fmla="*/ 0 h 31"/>
                <a:gd name="T4" fmla="*/ 37 w 37"/>
                <a:gd name="T5" fmla="*/ 0 h 31"/>
                <a:gd name="T6" fmla="*/ 37 w 37"/>
                <a:gd name="T7" fmla="*/ 7 h 31"/>
                <a:gd name="T8" fmla="*/ 5 w 37"/>
                <a:gd name="T9" fmla="*/ 31 h 31"/>
                <a:gd name="T10" fmla="*/ 0 w 37"/>
                <a:gd name="T11" fmla="*/ 25 h 31"/>
              </a:gdLst>
              <a:ahLst/>
              <a:cxnLst>
                <a:cxn ang="0">
                  <a:pos x="T0" y="T1"/>
                </a:cxn>
                <a:cxn ang="0">
                  <a:pos x="T2" y="T3"/>
                </a:cxn>
                <a:cxn ang="0">
                  <a:pos x="T4" y="T5"/>
                </a:cxn>
                <a:cxn ang="0">
                  <a:pos x="T6" y="T7"/>
                </a:cxn>
                <a:cxn ang="0">
                  <a:pos x="T8" y="T9"/>
                </a:cxn>
                <a:cxn ang="0">
                  <a:pos x="T10" y="T11"/>
                </a:cxn>
              </a:cxnLst>
              <a:rect l="0" t="0" r="r" b="b"/>
              <a:pathLst>
                <a:path w="37" h="31">
                  <a:moveTo>
                    <a:pt x="0" y="25"/>
                  </a:moveTo>
                  <a:lnTo>
                    <a:pt x="31" y="0"/>
                  </a:lnTo>
                  <a:lnTo>
                    <a:pt x="37" y="0"/>
                  </a:lnTo>
                  <a:lnTo>
                    <a:pt x="37" y="7"/>
                  </a:lnTo>
                  <a:lnTo>
                    <a:pt x="5" y="31"/>
                  </a:lnTo>
                  <a:lnTo>
                    <a:pt x="0" y="25"/>
                  </a:lnTo>
                  <a:close/>
                </a:path>
              </a:pathLst>
            </a:custGeom>
            <a:solidFill>
              <a:srgbClr val="3D3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8" name="Freeform 1156"/>
            <p:cNvSpPr>
              <a:spLocks/>
            </p:cNvSpPr>
            <p:nvPr/>
          </p:nvSpPr>
          <p:spPr bwMode="auto">
            <a:xfrm>
              <a:off x="7496510" y="4938500"/>
              <a:ext cx="1062301" cy="797553"/>
            </a:xfrm>
            <a:custGeom>
              <a:avLst/>
              <a:gdLst>
                <a:gd name="T0" fmla="*/ 321 w 321"/>
                <a:gd name="T1" fmla="*/ 219 h 241"/>
                <a:gd name="T2" fmla="*/ 16 w 321"/>
                <a:gd name="T3" fmla="*/ 241 h 241"/>
                <a:gd name="T4" fmla="*/ 0 w 321"/>
                <a:gd name="T5" fmla="*/ 21 h 241"/>
                <a:gd name="T6" fmla="*/ 305 w 321"/>
                <a:gd name="T7" fmla="*/ 0 h 241"/>
                <a:gd name="T8" fmla="*/ 321 w 321"/>
                <a:gd name="T9" fmla="*/ 219 h 241"/>
              </a:gdLst>
              <a:ahLst/>
              <a:cxnLst>
                <a:cxn ang="0">
                  <a:pos x="T0" y="T1"/>
                </a:cxn>
                <a:cxn ang="0">
                  <a:pos x="T2" y="T3"/>
                </a:cxn>
                <a:cxn ang="0">
                  <a:pos x="T4" y="T5"/>
                </a:cxn>
                <a:cxn ang="0">
                  <a:pos x="T6" y="T7"/>
                </a:cxn>
                <a:cxn ang="0">
                  <a:pos x="T8" y="T9"/>
                </a:cxn>
              </a:cxnLst>
              <a:rect l="0" t="0" r="r" b="b"/>
              <a:pathLst>
                <a:path w="321" h="241">
                  <a:moveTo>
                    <a:pt x="321" y="219"/>
                  </a:moveTo>
                  <a:lnTo>
                    <a:pt x="16" y="241"/>
                  </a:lnTo>
                  <a:lnTo>
                    <a:pt x="0" y="21"/>
                  </a:lnTo>
                  <a:lnTo>
                    <a:pt x="305" y="0"/>
                  </a:lnTo>
                  <a:lnTo>
                    <a:pt x="321" y="219"/>
                  </a:ln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9" name="Freeform 1157"/>
            <p:cNvSpPr>
              <a:spLocks/>
            </p:cNvSpPr>
            <p:nvPr/>
          </p:nvSpPr>
          <p:spPr bwMode="auto">
            <a:xfrm>
              <a:off x="7479961" y="4918643"/>
              <a:ext cx="1095395" cy="833956"/>
            </a:xfrm>
            <a:custGeom>
              <a:avLst/>
              <a:gdLst>
                <a:gd name="T0" fmla="*/ 326 w 331"/>
                <a:gd name="T1" fmla="*/ 225 h 252"/>
                <a:gd name="T2" fmla="*/ 326 w 331"/>
                <a:gd name="T3" fmla="*/ 221 h 252"/>
                <a:gd name="T4" fmla="*/ 25 w 331"/>
                <a:gd name="T5" fmla="*/ 242 h 252"/>
                <a:gd name="T6" fmla="*/ 10 w 331"/>
                <a:gd name="T7" fmla="*/ 32 h 252"/>
                <a:gd name="T8" fmla="*/ 306 w 331"/>
                <a:gd name="T9" fmla="*/ 11 h 252"/>
                <a:gd name="T10" fmla="*/ 322 w 331"/>
                <a:gd name="T11" fmla="*/ 226 h 252"/>
                <a:gd name="T12" fmla="*/ 326 w 331"/>
                <a:gd name="T13" fmla="*/ 225 h 252"/>
                <a:gd name="T14" fmla="*/ 326 w 331"/>
                <a:gd name="T15" fmla="*/ 221 h 252"/>
                <a:gd name="T16" fmla="*/ 326 w 331"/>
                <a:gd name="T17" fmla="*/ 225 h 252"/>
                <a:gd name="T18" fmla="*/ 330 w 331"/>
                <a:gd name="T19" fmla="*/ 225 h 252"/>
                <a:gd name="T20" fmla="*/ 315 w 331"/>
                <a:gd name="T21" fmla="*/ 0 h 252"/>
                <a:gd name="T22" fmla="*/ 0 w 331"/>
                <a:gd name="T23" fmla="*/ 23 h 252"/>
                <a:gd name="T24" fmla="*/ 16 w 331"/>
                <a:gd name="T25" fmla="*/ 252 h 252"/>
                <a:gd name="T26" fmla="*/ 331 w 331"/>
                <a:gd name="T27" fmla="*/ 230 h 252"/>
                <a:gd name="T28" fmla="*/ 330 w 331"/>
                <a:gd name="T29" fmla="*/ 225 h 252"/>
                <a:gd name="T30" fmla="*/ 326 w 331"/>
                <a:gd name="T31" fmla="*/ 22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1" h="252">
                  <a:moveTo>
                    <a:pt x="326" y="225"/>
                  </a:moveTo>
                  <a:lnTo>
                    <a:pt x="326" y="221"/>
                  </a:lnTo>
                  <a:lnTo>
                    <a:pt x="25" y="242"/>
                  </a:lnTo>
                  <a:lnTo>
                    <a:pt x="10" y="32"/>
                  </a:lnTo>
                  <a:lnTo>
                    <a:pt x="306" y="11"/>
                  </a:lnTo>
                  <a:lnTo>
                    <a:pt x="322" y="226"/>
                  </a:lnTo>
                  <a:lnTo>
                    <a:pt x="326" y="225"/>
                  </a:lnTo>
                  <a:lnTo>
                    <a:pt x="326" y="221"/>
                  </a:lnTo>
                  <a:lnTo>
                    <a:pt x="326" y="225"/>
                  </a:lnTo>
                  <a:lnTo>
                    <a:pt x="330" y="225"/>
                  </a:lnTo>
                  <a:lnTo>
                    <a:pt x="315" y="0"/>
                  </a:lnTo>
                  <a:lnTo>
                    <a:pt x="0" y="23"/>
                  </a:lnTo>
                  <a:lnTo>
                    <a:pt x="16" y="252"/>
                  </a:lnTo>
                  <a:lnTo>
                    <a:pt x="331" y="230"/>
                  </a:lnTo>
                  <a:lnTo>
                    <a:pt x="330" y="225"/>
                  </a:lnTo>
                  <a:lnTo>
                    <a:pt x="326" y="225"/>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0" name="Freeform 1158"/>
            <p:cNvSpPr>
              <a:spLocks/>
            </p:cNvSpPr>
            <p:nvPr/>
          </p:nvSpPr>
          <p:spPr bwMode="auto">
            <a:xfrm>
              <a:off x="7817516" y="4716772"/>
              <a:ext cx="400432" cy="221727"/>
            </a:xfrm>
            <a:custGeom>
              <a:avLst/>
              <a:gdLst>
                <a:gd name="T0" fmla="*/ 13 w 89"/>
                <a:gd name="T1" fmla="*/ 44 h 49"/>
                <a:gd name="T2" fmla="*/ 76 w 89"/>
                <a:gd name="T3" fmla="*/ 44 h 49"/>
                <a:gd name="T4" fmla="*/ 88 w 89"/>
                <a:gd name="T5" fmla="*/ 41 h 49"/>
                <a:gd name="T6" fmla="*/ 1 w 89"/>
                <a:gd name="T7" fmla="*/ 46 h 49"/>
                <a:gd name="T8" fmla="*/ 13 w 89"/>
                <a:gd name="T9" fmla="*/ 44 h 49"/>
              </a:gdLst>
              <a:ahLst/>
              <a:cxnLst>
                <a:cxn ang="0">
                  <a:pos x="T0" y="T1"/>
                </a:cxn>
                <a:cxn ang="0">
                  <a:pos x="T2" y="T3"/>
                </a:cxn>
                <a:cxn ang="0">
                  <a:pos x="T4" y="T5"/>
                </a:cxn>
                <a:cxn ang="0">
                  <a:pos x="T6" y="T7"/>
                </a:cxn>
                <a:cxn ang="0">
                  <a:pos x="T8" y="T9"/>
                </a:cxn>
              </a:cxnLst>
              <a:rect l="0" t="0" r="r" b="b"/>
              <a:pathLst>
                <a:path w="89" h="49">
                  <a:moveTo>
                    <a:pt x="13" y="44"/>
                  </a:moveTo>
                  <a:cubicBezTo>
                    <a:pt x="26" y="15"/>
                    <a:pt x="66" y="12"/>
                    <a:pt x="76" y="44"/>
                  </a:cubicBezTo>
                  <a:cubicBezTo>
                    <a:pt x="78" y="48"/>
                    <a:pt x="89" y="44"/>
                    <a:pt x="88" y="41"/>
                  </a:cubicBezTo>
                  <a:cubicBezTo>
                    <a:pt x="74" y="0"/>
                    <a:pt x="17" y="12"/>
                    <a:pt x="1" y="46"/>
                  </a:cubicBezTo>
                  <a:cubicBezTo>
                    <a:pt x="0" y="49"/>
                    <a:pt x="11" y="48"/>
                    <a:pt x="13" y="44"/>
                  </a:cubicBezTo>
                  <a:close/>
                </a:path>
              </a:pathLst>
            </a:custGeom>
            <a:solidFill>
              <a:srgbClr val="3D3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1" name="Freeform 1159"/>
            <p:cNvSpPr>
              <a:spLocks/>
            </p:cNvSpPr>
            <p:nvPr/>
          </p:nvSpPr>
          <p:spPr bwMode="auto">
            <a:xfrm>
              <a:off x="7880393" y="4713462"/>
              <a:ext cx="311078" cy="215107"/>
            </a:xfrm>
            <a:custGeom>
              <a:avLst/>
              <a:gdLst>
                <a:gd name="T0" fmla="*/ 34 w 69"/>
                <a:gd name="T1" fmla="*/ 30 h 48"/>
                <a:gd name="T2" fmla="*/ 40 w 69"/>
                <a:gd name="T3" fmla="*/ 5 h 48"/>
                <a:gd name="T4" fmla="*/ 35 w 69"/>
                <a:gd name="T5" fmla="*/ 27 h 48"/>
              </a:gdLst>
              <a:ahLst/>
              <a:cxnLst>
                <a:cxn ang="0">
                  <a:pos x="T0" y="T1"/>
                </a:cxn>
                <a:cxn ang="0">
                  <a:pos x="T2" y="T3"/>
                </a:cxn>
                <a:cxn ang="0">
                  <a:pos x="T4" y="T5"/>
                </a:cxn>
              </a:cxnLst>
              <a:rect l="0" t="0" r="r" b="b"/>
              <a:pathLst>
                <a:path w="69" h="48">
                  <a:moveTo>
                    <a:pt x="34" y="30"/>
                  </a:moveTo>
                  <a:cubicBezTo>
                    <a:pt x="0" y="48"/>
                    <a:pt x="3" y="0"/>
                    <a:pt x="40" y="5"/>
                  </a:cubicBezTo>
                  <a:cubicBezTo>
                    <a:pt x="69" y="10"/>
                    <a:pt x="58" y="42"/>
                    <a:pt x="35" y="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2" name="Freeform 1160"/>
            <p:cNvSpPr>
              <a:spLocks/>
            </p:cNvSpPr>
            <p:nvPr/>
          </p:nvSpPr>
          <p:spPr bwMode="auto">
            <a:xfrm>
              <a:off x="7893631" y="4716772"/>
              <a:ext cx="277986" cy="188633"/>
            </a:xfrm>
            <a:custGeom>
              <a:avLst/>
              <a:gdLst>
                <a:gd name="T0" fmla="*/ 27 w 62"/>
                <a:gd name="T1" fmla="*/ 28 h 42"/>
                <a:gd name="T2" fmla="*/ 13 w 62"/>
                <a:gd name="T3" fmla="*/ 23 h 42"/>
                <a:gd name="T4" fmla="*/ 23 w 62"/>
                <a:gd name="T5" fmla="*/ 7 h 42"/>
                <a:gd name="T6" fmla="*/ 48 w 62"/>
                <a:gd name="T7" fmla="*/ 18 h 42"/>
                <a:gd name="T8" fmla="*/ 46 w 62"/>
                <a:gd name="T9" fmla="*/ 27 h 42"/>
                <a:gd name="T10" fmla="*/ 45 w 62"/>
                <a:gd name="T11" fmla="*/ 27 h 42"/>
                <a:gd name="T12" fmla="*/ 37 w 62"/>
                <a:gd name="T13" fmla="*/ 23 h 42"/>
                <a:gd name="T14" fmla="*/ 30 w 62"/>
                <a:gd name="T15" fmla="*/ 24 h 42"/>
                <a:gd name="T16" fmla="*/ 26 w 62"/>
                <a:gd name="T17" fmla="*/ 28 h 42"/>
                <a:gd name="T18" fmla="*/ 48 w 62"/>
                <a:gd name="T19" fmla="*/ 31 h 42"/>
                <a:gd name="T20" fmla="*/ 60 w 62"/>
                <a:gd name="T21" fmla="*/ 19 h 42"/>
                <a:gd name="T22" fmla="*/ 25 w 62"/>
                <a:gd name="T23" fmla="*/ 2 h 42"/>
                <a:gd name="T24" fmla="*/ 2 w 62"/>
                <a:gd name="T25" fmla="*/ 26 h 42"/>
                <a:gd name="T26" fmla="*/ 34 w 62"/>
                <a:gd name="T27" fmla="*/ 30 h 42"/>
                <a:gd name="T28" fmla="*/ 35 w 62"/>
                <a:gd name="T29" fmla="*/ 27 h 42"/>
                <a:gd name="T30" fmla="*/ 27 w 62"/>
                <a:gd name="T31"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42">
                  <a:moveTo>
                    <a:pt x="27" y="28"/>
                  </a:moveTo>
                  <a:cubicBezTo>
                    <a:pt x="21" y="31"/>
                    <a:pt x="14" y="31"/>
                    <a:pt x="13" y="23"/>
                  </a:cubicBezTo>
                  <a:cubicBezTo>
                    <a:pt x="12" y="17"/>
                    <a:pt x="17" y="9"/>
                    <a:pt x="23" y="7"/>
                  </a:cubicBezTo>
                  <a:cubicBezTo>
                    <a:pt x="32" y="5"/>
                    <a:pt x="45" y="8"/>
                    <a:pt x="48" y="18"/>
                  </a:cubicBezTo>
                  <a:cubicBezTo>
                    <a:pt x="49" y="21"/>
                    <a:pt x="48" y="25"/>
                    <a:pt x="46" y="27"/>
                  </a:cubicBezTo>
                  <a:cubicBezTo>
                    <a:pt x="46" y="27"/>
                    <a:pt x="47" y="27"/>
                    <a:pt x="45" y="27"/>
                  </a:cubicBezTo>
                  <a:cubicBezTo>
                    <a:pt x="42" y="26"/>
                    <a:pt x="40" y="25"/>
                    <a:pt x="37" y="23"/>
                  </a:cubicBezTo>
                  <a:cubicBezTo>
                    <a:pt x="35" y="22"/>
                    <a:pt x="32" y="23"/>
                    <a:pt x="30" y="24"/>
                  </a:cubicBezTo>
                  <a:cubicBezTo>
                    <a:pt x="29" y="24"/>
                    <a:pt x="24" y="26"/>
                    <a:pt x="26" y="28"/>
                  </a:cubicBezTo>
                  <a:cubicBezTo>
                    <a:pt x="33" y="32"/>
                    <a:pt x="40" y="33"/>
                    <a:pt x="48" y="31"/>
                  </a:cubicBezTo>
                  <a:cubicBezTo>
                    <a:pt x="54" y="29"/>
                    <a:pt x="59" y="26"/>
                    <a:pt x="60" y="19"/>
                  </a:cubicBezTo>
                  <a:cubicBezTo>
                    <a:pt x="62" y="2"/>
                    <a:pt x="36" y="0"/>
                    <a:pt x="25" y="2"/>
                  </a:cubicBezTo>
                  <a:cubicBezTo>
                    <a:pt x="14" y="5"/>
                    <a:pt x="0" y="13"/>
                    <a:pt x="2" y="26"/>
                  </a:cubicBezTo>
                  <a:cubicBezTo>
                    <a:pt x="3" y="42"/>
                    <a:pt x="26" y="34"/>
                    <a:pt x="34" y="30"/>
                  </a:cubicBezTo>
                  <a:cubicBezTo>
                    <a:pt x="35" y="30"/>
                    <a:pt x="38" y="27"/>
                    <a:pt x="35" y="27"/>
                  </a:cubicBezTo>
                  <a:cubicBezTo>
                    <a:pt x="33" y="26"/>
                    <a:pt x="29" y="27"/>
                    <a:pt x="27" y="2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3" name="Freeform 1161"/>
            <p:cNvSpPr>
              <a:spLocks/>
            </p:cNvSpPr>
            <p:nvPr/>
          </p:nvSpPr>
          <p:spPr bwMode="auto">
            <a:xfrm>
              <a:off x="10180391" y="2549148"/>
              <a:ext cx="1466041" cy="1098703"/>
            </a:xfrm>
            <a:custGeom>
              <a:avLst/>
              <a:gdLst>
                <a:gd name="T0" fmla="*/ 79 w 326"/>
                <a:gd name="T1" fmla="*/ 172 h 244"/>
                <a:gd name="T2" fmla="*/ 206 w 326"/>
                <a:gd name="T3" fmla="*/ 52 h 244"/>
                <a:gd name="T4" fmla="*/ 78 w 326"/>
                <a:gd name="T5" fmla="*/ 175 h 244"/>
              </a:gdLst>
              <a:ahLst/>
              <a:cxnLst>
                <a:cxn ang="0">
                  <a:pos x="T0" y="T1"/>
                </a:cxn>
                <a:cxn ang="0">
                  <a:pos x="T2" y="T3"/>
                </a:cxn>
                <a:cxn ang="0">
                  <a:pos x="T4" y="T5"/>
                </a:cxn>
              </a:cxnLst>
              <a:rect l="0" t="0" r="r" b="b"/>
              <a:pathLst>
                <a:path w="326" h="244">
                  <a:moveTo>
                    <a:pt x="79" y="172"/>
                  </a:moveTo>
                  <a:cubicBezTo>
                    <a:pt x="175" y="244"/>
                    <a:pt x="326" y="139"/>
                    <a:pt x="206" y="52"/>
                  </a:cubicBezTo>
                  <a:cubicBezTo>
                    <a:pt x="131" y="0"/>
                    <a:pt x="0" y="102"/>
                    <a:pt x="78" y="1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4" name="Freeform 1162"/>
            <p:cNvSpPr>
              <a:spLocks/>
            </p:cNvSpPr>
            <p:nvPr/>
          </p:nvSpPr>
          <p:spPr bwMode="auto">
            <a:xfrm>
              <a:off x="10322693" y="2661668"/>
              <a:ext cx="1035827" cy="817409"/>
            </a:xfrm>
            <a:custGeom>
              <a:avLst/>
              <a:gdLst>
                <a:gd name="T0" fmla="*/ 40 w 230"/>
                <a:gd name="T1" fmla="*/ 150 h 181"/>
                <a:gd name="T2" fmla="*/ 186 w 230"/>
                <a:gd name="T3" fmla="*/ 155 h 181"/>
                <a:gd name="T4" fmla="*/ 224 w 230"/>
                <a:gd name="T5" fmla="*/ 105 h 181"/>
                <a:gd name="T6" fmla="*/ 195 w 230"/>
                <a:gd name="T7" fmla="*/ 36 h 181"/>
                <a:gd name="T8" fmla="*/ 59 w 230"/>
                <a:gd name="T9" fmla="*/ 33 h 181"/>
                <a:gd name="T10" fmla="*/ 40 w 230"/>
                <a:gd name="T11" fmla="*/ 152 h 181"/>
                <a:gd name="T12" fmla="*/ 53 w 230"/>
                <a:gd name="T13" fmla="*/ 148 h 181"/>
                <a:gd name="T14" fmla="*/ 55 w 230"/>
                <a:gd name="T15" fmla="*/ 45 h 181"/>
                <a:gd name="T16" fmla="*/ 181 w 230"/>
                <a:gd name="T17" fmla="*/ 41 h 181"/>
                <a:gd name="T18" fmla="*/ 189 w 230"/>
                <a:gd name="T19" fmla="*/ 144 h 181"/>
                <a:gd name="T20" fmla="*/ 54 w 230"/>
                <a:gd name="T21" fmla="*/ 145 h 181"/>
                <a:gd name="T22" fmla="*/ 40 w 230"/>
                <a:gd name="T23" fmla="*/ 15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 h="181">
                  <a:moveTo>
                    <a:pt x="40" y="150"/>
                  </a:moveTo>
                  <a:cubicBezTo>
                    <a:pt x="83" y="181"/>
                    <a:pt x="140" y="181"/>
                    <a:pt x="186" y="155"/>
                  </a:cubicBezTo>
                  <a:cubicBezTo>
                    <a:pt x="204" y="144"/>
                    <a:pt x="220" y="127"/>
                    <a:pt x="224" y="105"/>
                  </a:cubicBezTo>
                  <a:cubicBezTo>
                    <a:pt x="230" y="78"/>
                    <a:pt x="213" y="54"/>
                    <a:pt x="195" y="36"/>
                  </a:cubicBezTo>
                  <a:cubicBezTo>
                    <a:pt x="156" y="0"/>
                    <a:pt x="101" y="6"/>
                    <a:pt x="59" y="33"/>
                  </a:cubicBezTo>
                  <a:cubicBezTo>
                    <a:pt x="15" y="61"/>
                    <a:pt x="0" y="114"/>
                    <a:pt x="40" y="152"/>
                  </a:cubicBezTo>
                  <a:cubicBezTo>
                    <a:pt x="42" y="155"/>
                    <a:pt x="55" y="150"/>
                    <a:pt x="53" y="148"/>
                  </a:cubicBezTo>
                  <a:cubicBezTo>
                    <a:pt x="22" y="117"/>
                    <a:pt x="24" y="76"/>
                    <a:pt x="55" y="45"/>
                  </a:cubicBezTo>
                  <a:cubicBezTo>
                    <a:pt x="92" y="8"/>
                    <a:pt x="143" y="8"/>
                    <a:pt x="181" y="41"/>
                  </a:cubicBezTo>
                  <a:cubicBezTo>
                    <a:pt x="214" y="70"/>
                    <a:pt x="222" y="112"/>
                    <a:pt x="189" y="144"/>
                  </a:cubicBezTo>
                  <a:cubicBezTo>
                    <a:pt x="152" y="180"/>
                    <a:pt x="93" y="173"/>
                    <a:pt x="54" y="145"/>
                  </a:cubicBezTo>
                  <a:cubicBezTo>
                    <a:pt x="50" y="143"/>
                    <a:pt x="38" y="148"/>
                    <a:pt x="40" y="15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5" name="Freeform 1163"/>
            <p:cNvSpPr>
              <a:spLocks/>
            </p:cNvSpPr>
            <p:nvPr/>
          </p:nvSpPr>
          <p:spPr bwMode="auto">
            <a:xfrm>
              <a:off x="10630462" y="2866846"/>
              <a:ext cx="102589" cy="195251"/>
            </a:xfrm>
            <a:custGeom>
              <a:avLst/>
              <a:gdLst>
                <a:gd name="T0" fmla="*/ 5 w 23"/>
                <a:gd name="T1" fmla="*/ 13 h 44"/>
                <a:gd name="T2" fmla="*/ 3 w 23"/>
                <a:gd name="T3" fmla="*/ 34 h 44"/>
                <a:gd name="T4" fmla="*/ 20 w 23"/>
                <a:gd name="T5" fmla="*/ 37 h 44"/>
                <a:gd name="T6" fmla="*/ 22 w 23"/>
                <a:gd name="T7" fmla="*/ 9 h 44"/>
                <a:gd name="T8" fmla="*/ 5 w 23"/>
                <a:gd name="T9" fmla="*/ 13 h 44"/>
              </a:gdLst>
              <a:ahLst/>
              <a:cxnLst>
                <a:cxn ang="0">
                  <a:pos x="T0" y="T1"/>
                </a:cxn>
                <a:cxn ang="0">
                  <a:pos x="T2" y="T3"/>
                </a:cxn>
                <a:cxn ang="0">
                  <a:pos x="T4" y="T5"/>
                </a:cxn>
                <a:cxn ang="0">
                  <a:pos x="T6" y="T7"/>
                </a:cxn>
                <a:cxn ang="0">
                  <a:pos x="T8" y="T9"/>
                </a:cxn>
              </a:cxnLst>
              <a:rect l="0" t="0" r="r" b="b"/>
              <a:pathLst>
                <a:path w="23" h="44">
                  <a:moveTo>
                    <a:pt x="5" y="13"/>
                  </a:moveTo>
                  <a:cubicBezTo>
                    <a:pt x="6" y="20"/>
                    <a:pt x="6" y="27"/>
                    <a:pt x="3" y="34"/>
                  </a:cubicBezTo>
                  <a:cubicBezTo>
                    <a:pt x="0" y="44"/>
                    <a:pt x="17" y="44"/>
                    <a:pt x="20" y="37"/>
                  </a:cubicBezTo>
                  <a:cubicBezTo>
                    <a:pt x="23" y="27"/>
                    <a:pt x="23" y="18"/>
                    <a:pt x="22" y="9"/>
                  </a:cubicBezTo>
                  <a:cubicBezTo>
                    <a:pt x="21" y="0"/>
                    <a:pt x="4" y="5"/>
                    <a:pt x="5" y="1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6" name="Freeform 1164"/>
            <p:cNvSpPr>
              <a:spLocks/>
            </p:cNvSpPr>
            <p:nvPr/>
          </p:nvSpPr>
          <p:spPr bwMode="auto">
            <a:xfrm>
              <a:off x="10971324" y="2923105"/>
              <a:ext cx="135684" cy="168776"/>
            </a:xfrm>
            <a:custGeom>
              <a:avLst/>
              <a:gdLst>
                <a:gd name="T0" fmla="*/ 18 w 30"/>
                <a:gd name="T1" fmla="*/ 28 h 37"/>
                <a:gd name="T2" fmla="*/ 27 w 30"/>
                <a:gd name="T3" fmla="*/ 8 h 37"/>
                <a:gd name="T4" fmla="*/ 25 w 30"/>
                <a:gd name="T5" fmla="*/ 1 h 37"/>
                <a:gd name="T6" fmla="*/ 14 w 30"/>
                <a:gd name="T7" fmla="*/ 4 h 37"/>
                <a:gd name="T8" fmla="*/ 1 w 30"/>
                <a:gd name="T9" fmla="*/ 30 h 37"/>
                <a:gd name="T10" fmla="*/ 18 w 30"/>
                <a:gd name="T11" fmla="*/ 28 h 37"/>
              </a:gdLst>
              <a:ahLst/>
              <a:cxnLst>
                <a:cxn ang="0">
                  <a:pos x="T0" y="T1"/>
                </a:cxn>
                <a:cxn ang="0">
                  <a:pos x="T2" y="T3"/>
                </a:cxn>
                <a:cxn ang="0">
                  <a:pos x="T4" y="T5"/>
                </a:cxn>
                <a:cxn ang="0">
                  <a:pos x="T6" y="T7"/>
                </a:cxn>
                <a:cxn ang="0">
                  <a:pos x="T8" y="T9"/>
                </a:cxn>
                <a:cxn ang="0">
                  <a:pos x="T10" y="T11"/>
                </a:cxn>
              </a:cxnLst>
              <a:rect l="0" t="0" r="r" b="b"/>
              <a:pathLst>
                <a:path w="30" h="37">
                  <a:moveTo>
                    <a:pt x="18" y="28"/>
                  </a:moveTo>
                  <a:cubicBezTo>
                    <a:pt x="18" y="20"/>
                    <a:pt x="21" y="13"/>
                    <a:pt x="27" y="8"/>
                  </a:cubicBezTo>
                  <a:cubicBezTo>
                    <a:pt x="30" y="5"/>
                    <a:pt x="29" y="2"/>
                    <a:pt x="25" y="1"/>
                  </a:cubicBezTo>
                  <a:cubicBezTo>
                    <a:pt x="21" y="0"/>
                    <a:pt x="17" y="2"/>
                    <a:pt x="14" y="4"/>
                  </a:cubicBezTo>
                  <a:cubicBezTo>
                    <a:pt x="6" y="11"/>
                    <a:pt x="2" y="20"/>
                    <a:pt x="1" y="30"/>
                  </a:cubicBezTo>
                  <a:cubicBezTo>
                    <a:pt x="0" y="37"/>
                    <a:pt x="17" y="34"/>
                    <a:pt x="18" y="2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7" name="Freeform 1165"/>
            <p:cNvSpPr>
              <a:spLocks/>
            </p:cNvSpPr>
            <p:nvPr/>
          </p:nvSpPr>
          <p:spPr bwMode="auto">
            <a:xfrm>
              <a:off x="10643700" y="3194471"/>
              <a:ext cx="440144" cy="145612"/>
            </a:xfrm>
            <a:custGeom>
              <a:avLst/>
              <a:gdLst>
                <a:gd name="T0" fmla="*/ 3 w 98"/>
                <a:gd name="T1" fmla="*/ 9 h 32"/>
                <a:gd name="T2" fmla="*/ 92 w 98"/>
                <a:gd name="T3" fmla="*/ 6 h 32"/>
                <a:gd name="T4" fmla="*/ 80 w 98"/>
                <a:gd name="T5" fmla="*/ 4 h 32"/>
                <a:gd name="T6" fmla="*/ 17 w 98"/>
                <a:gd name="T7" fmla="*/ 3 h 32"/>
                <a:gd name="T8" fmla="*/ 3 w 98"/>
                <a:gd name="T9" fmla="*/ 9 h 32"/>
              </a:gdLst>
              <a:ahLst/>
              <a:cxnLst>
                <a:cxn ang="0">
                  <a:pos x="T0" y="T1"/>
                </a:cxn>
                <a:cxn ang="0">
                  <a:pos x="T2" y="T3"/>
                </a:cxn>
                <a:cxn ang="0">
                  <a:pos x="T4" y="T5"/>
                </a:cxn>
                <a:cxn ang="0">
                  <a:pos x="T6" y="T7"/>
                </a:cxn>
                <a:cxn ang="0">
                  <a:pos x="T8" y="T9"/>
                </a:cxn>
              </a:cxnLst>
              <a:rect l="0" t="0" r="r" b="b"/>
              <a:pathLst>
                <a:path w="98" h="32">
                  <a:moveTo>
                    <a:pt x="3" y="9"/>
                  </a:moveTo>
                  <a:cubicBezTo>
                    <a:pt x="31" y="32"/>
                    <a:pt x="65" y="29"/>
                    <a:pt x="92" y="6"/>
                  </a:cubicBezTo>
                  <a:cubicBezTo>
                    <a:pt x="98" y="0"/>
                    <a:pt x="83" y="2"/>
                    <a:pt x="80" y="4"/>
                  </a:cubicBezTo>
                  <a:cubicBezTo>
                    <a:pt x="59" y="23"/>
                    <a:pt x="38" y="20"/>
                    <a:pt x="17" y="3"/>
                  </a:cubicBezTo>
                  <a:cubicBezTo>
                    <a:pt x="14" y="0"/>
                    <a:pt x="0" y="6"/>
                    <a:pt x="3" y="9"/>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8" name="Freeform 1166"/>
            <p:cNvSpPr>
              <a:spLocks/>
            </p:cNvSpPr>
            <p:nvPr/>
          </p:nvSpPr>
          <p:spPr bwMode="auto">
            <a:xfrm>
              <a:off x="10759528" y="3515480"/>
              <a:ext cx="148920" cy="1062301"/>
            </a:xfrm>
            <a:custGeom>
              <a:avLst/>
              <a:gdLst>
                <a:gd name="T0" fmla="*/ 23 w 33"/>
                <a:gd name="T1" fmla="*/ 229 h 236"/>
                <a:gd name="T2" fmla="*/ 33 w 33"/>
                <a:gd name="T3" fmla="*/ 1 h 236"/>
                <a:gd name="T4" fmla="*/ 18 w 33"/>
                <a:gd name="T5" fmla="*/ 5 h 236"/>
                <a:gd name="T6" fmla="*/ 9 w 33"/>
                <a:gd name="T7" fmla="*/ 233 h 236"/>
                <a:gd name="T8" fmla="*/ 23 w 33"/>
                <a:gd name="T9" fmla="*/ 229 h 236"/>
              </a:gdLst>
              <a:ahLst/>
              <a:cxnLst>
                <a:cxn ang="0">
                  <a:pos x="T0" y="T1"/>
                </a:cxn>
                <a:cxn ang="0">
                  <a:pos x="T2" y="T3"/>
                </a:cxn>
                <a:cxn ang="0">
                  <a:pos x="T4" y="T5"/>
                </a:cxn>
                <a:cxn ang="0">
                  <a:pos x="T6" y="T7"/>
                </a:cxn>
                <a:cxn ang="0">
                  <a:pos x="T8" y="T9"/>
                </a:cxn>
              </a:cxnLst>
              <a:rect l="0" t="0" r="r" b="b"/>
              <a:pathLst>
                <a:path w="33" h="236">
                  <a:moveTo>
                    <a:pt x="23" y="229"/>
                  </a:moveTo>
                  <a:cubicBezTo>
                    <a:pt x="14" y="152"/>
                    <a:pt x="21" y="77"/>
                    <a:pt x="33" y="1"/>
                  </a:cubicBezTo>
                  <a:cubicBezTo>
                    <a:pt x="33" y="0"/>
                    <a:pt x="19" y="1"/>
                    <a:pt x="18" y="5"/>
                  </a:cubicBezTo>
                  <a:cubicBezTo>
                    <a:pt x="6" y="81"/>
                    <a:pt x="0" y="156"/>
                    <a:pt x="9" y="233"/>
                  </a:cubicBezTo>
                  <a:cubicBezTo>
                    <a:pt x="9" y="236"/>
                    <a:pt x="24" y="233"/>
                    <a:pt x="23" y="229"/>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9" name="Freeform 1167"/>
            <p:cNvSpPr>
              <a:spLocks/>
            </p:cNvSpPr>
            <p:nvPr/>
          </p:nvSpPr>
          <p:spPr bwMode="auto">
            <a:xfrm>
              <a:off x="10842261" y="4614183"/>
              <a:ext cx="575826" cy="1714242"/>
            </a:xfrm>
            <a:custGeom>
              <a:avLst/>
              <a:gdLst>
                <a:gd name="T0" fmla="*/ 1 w 128"/>
                <a:gd name="T1" fmla="*/ 8 h 381"/>
                <a:gd name="T2" fmla="*/ 26 w 128"/>
                <a:gd name="T3" fmla="*/ 162 h 381"/>
                <a:gd name="T4" fmla="*/ 21 w 128"/>
                <a:gd name="T5" fmla="*/ 307 h 381"/>
                <a:gd name="T6" fmla="*/ 44 w 128"/>
                <a:gd name="T7" fmla="*/ 359 h 381"/>
                <a:gd name="T8" fmla="*/ 112 w 128"/>
                <a:gd name="T9" fmla="*/ 380 h 381"/>
                <a:gd name="T10" fmla="*/ 126 w 128"/>
                <a:gd name="T11" fmla="*/ 375 h 381"/>
                <a:gd name="T12" fmla="*/ 61 w 128"/>
                <a:gd name="T13" fmla="*/ 355 h 381"/>
                <a:gd name="T14" fmla="*/ 35 w 128"/>
                <a:gd name="T15" fmla="*/ 299 h 381"/>
                <a:gd name="T16" fmla="*/ 40 w 128"/>
                <a:gd name="T17" fmla="*/ 158 h 381"/>
                <a:gd name="T18" fmla="*/ 15 w 128"/>
                <a:gd name="T19" fmla="*/ 4 h 381"/>
                <a:gd name="T20" fmla="*/ 1 w 128"/>
                <a:gd name="T21" fmla="*/ 8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81">
                  <a:moveTo>
                    <a:pt x="1" y="8"/>
                  </a:moveTo>
                  <a:cubicBezTo>
                    <a:pt x="18" y="57"/>
                    <a:pt x="24" y="110"/>
                    <a:pt x="26" y="162"/>
                  </a:cubicBezTo>
                  <a:cubicBezTo>
                    <a:pt x="27" y="211"/>
                    <a:pt x="19" y="259"/>
                    <a:pt x="21" y="307"/>
                  </a:cubicBezTo>
                  <a:cubicBezTo>
                    <a:pt x="21" y="327"/>
                    <a:pt x="24" y="350"/>
                    <a:pt x="44" y="359"/>
                  </a:cubicBezTo>
                  <a:cubicBezTo>
                    <a:pt x="66" y="368"/>
                    <a:pt x="90" y="370"/>
                    <a:pt x="112" y="380"/>
                  </a:cubicBezTo>
                  <a:cubicBezTo>
                    <a:pt x="116" y="381"/>
                    <a:pt x="128" y="375"/>
                    <a:pt x="126" y="375"/>
                  </a:cubicBezTo>
                  <a:cubicBezTo>
                    <a:pt x="105" y="365"/>
                    <a:pt x="83" y="362"/>
                    <a:pt x="61" y="355"/>
                  </a:cubicBezTo>
                  <a:cubicBezTo>
                    <a:pt x="37" y="347"/>
                    <a:pt x="36" y="320"/>
                    <a:pt x="35" y="299"/>
                  </a:cubicBezTo>
                  <a:cubicBezTo>
                    <a:pt x="34" y="252"/>
                    <a:pt x="41" y="205"/>
                    <a:pt x="40" y="158"/>
                  </a:cubicBezTo>
                  <a:cubicBezTo>
                    <a:pt x="39" y="106"/>
                    <a:pt x="32" y="53"/>
                    <a:pt x="15" y="4"/>
                  </a:cubicBezTo>
                  <a:cubicBezTo>
                    <a:pt x="14" y="0"/>
                    <a:pt x="0" y="4"/>
                    <a:pt x="1"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0" name="Freeform 1168"/>
            <p:cNvSpPr>
              <a:spLocks/>
            </p:cNvSpPr>
            <p:nvPr/>
          </p:nvSpPr>
          <p:spPr bwMode="auto">
            <a:xfrm>
              <a:off x="10104276" y="4620801"/>
              <a:ext cx="688344" cy="1704314"/>
            </a:xfrm>
            <a:custGeom>
              <a:avLst/>
              <a:gdLst>
                <a:gd name="T0" fmla="*/ 136 w 153"/>
                <a:gd name="T1" fmla="*/ 6 h 378"/>
                <a:gd name="T2" fmla="*/ 104 w 153"/>
                <a:gd name="T3" fmla="*/ 147 h 378"/>
                <a:gd name="T4" fmla="*/ 101 w 153"/>
                <a:gd name="T5" fmla="*/ 291 h 378"/>
                <a:gd name="T6" fmla="*/ 76 w 153"/>
                <a:gd name="T7" fmla="*/ 351 h 378"/>
                <a:gd name="T8" fmla="*/ 10 w 153"/>
                <a:gd name="T9" fmla="*/ 368 h 378"/>
                <a:gd name="T10" fmla="*/ 16 w 153"/>
                <a:gd name="T11" fmla="*/ 376 h 378"/>
                <a:gd name="T12" fmla="*/ 84 w 153"/>
                <a:gd name="T13" fmla="*/ 358 h 378"/>
                <a:gd name="T14" fmla="*/ 114 w 153"/>
                <a:gd name="T15" fmla="*/ 313 h 378"/>
                <a:gd name="T16" fmla="*/ 116 w 153"/>
                <a:gd name="T17" fmla="*/ 173 h 378"/>
                <a:gd name="T18" fmla="*/ 150 w 153"/>
                <a:gd name="T19" fmla="*/ 7 h 378"/>
                <a:gd name="T20" fmla="*/ 136 w 153"/>
                <a:gd name="T21" fmla="*/ 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 h="378">
                  <a:moveTo>
                    <a:pt x="136" y="6"/>
                  </a:moveTo>
                  <a:cubicBezTo>
                    <a:pt x="118" y="51"/>
                    <a:pt x="108" y="99"/>
                    <a:pt x="104" y="147"/>
                  </a:cubicBezTo>
                  <a:cubicBezTo>
                    <a:pt x="99" y="195"/>
                    <a:pt x="103" y="243"/>
                    <a:pt x="101" y="291"/>
                  </a:cubicBezTo>
                  <a:cubicBezTo>
                    <a:pt x="100" y="311"/>
                    <a:pt x="100" y="344"/>
                    <a:pt x="76" y="351"/>
                  </a:cubicBezTo>
                  <a:cubicBezTo>
                    <a:pt x="54" y="358"/>
                    <a:pt x="31" y="360"/>
                    <a:pt x="10" y="368"/>
                  </a:cubicBezTo>
                  <a:cubicBezTo>
                    <a:pt x="0" y="372"/>
                    <a:pt x="9" y="378"/>
                    <a:pt x="16" y="376"/>
                  </a:cubicBezTo>
                  <a:cubicBezTo>
                    <a:pt x="38" y="367"/>
                    <a:pt x="62" y="367"/>
                    <a:pt x="84" y="358"/>
                  </a:cubicBezTo>
                  <a:cubicBezTo>
                    <a:pt x="104" y="351"/>
                    <a:pt x="111" y="333"/>
                    <a:pt x="114" y="313"/>
                  </a:cubicBezTo>
                  <a:cubicBezTo>
                    <a:pt x="121" y="267"/>
                    <a:pt x="114" y="219"/>
                    <a:pt x="116" y="173"/>
                  </a:cubicBezTo>
                  <a:cubicBezTo>
                    <a:pt x="119" y="117"/>
                    <a:pt x="128" y="60"/>
                    <a:pt x="150" y="7"/>
                  </a:cubicBezTo>
                  <a:cubicBezTo>
                    <a:pt x="153" y="0"/>
                    <a:pt x="138" y="1"/>
                    <a:pt x="136"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1" name="Freeform 1169"/>
            <p:cNvSpPr>
              <a:spLocks/>
            </p:cNvSpPr>
            <p:nvPr/>
          </p:nvSpPr>
          <p:spPr bwMode="auto">
            <a:xfrm>
              <a:off x="9710463" y="3780227"/>
              <a:ext cx="1058991" cy="896833"/>
            </a:xfrm>
            <a:custGeom>
              <a:avLst/>
              <a:gdLst>
                <a:gd name="T0" fmla="*/ 214 w 235"/>
                <a:gd name="T1" fmla="*/ 6 h 199"/>
                <a:gd name="T2" fmla="*/ 176 w 235"/>
                <a:gd name="T3" fmla="*/ 77 h 199"/>
                <a:gd name="T4" fmla="*/ 163 w 235"/>
                <a:gd name="T5" fmla="*/ 119 h 199"/>
                <a:gd name="T6" fmla="*/ 143 w 235"/>
                <a:gd name="T7" fmla="*/ 152 h 199"/>
                <a:gd name="T8" fmla="*/ 99 w 235"/>
                <a:gd name="T9" fmla="*/ 174 h 199"/>
                <a:gd name="T10" fmla="*/ 18 w 235"/>
                <a:gd name="T11" fmla="*/ 188 h 199"/>
                <a:gd name="T12" fmla="*/ 12 w 235"/>
                <a:gd name="T13" fmla="*/ 199 h 199"/>
                <a:gd name="T14" fmla="*/ 93 w 235"/>
                <a:gd name="T15" fmla="*/ 187 h 199"/>
                <a:gd name="T16" fmla="*/ 151 w 235"/>
                <a:gd name="T17" fmla="*/ 161 h 199"/>
                <a:gd name="T18" fmla="*/ 181 w 235"/>
                <a:gd name="T19" fmla="*/ 111 h 199"/>
                <a:gd name="T20" fmla="*/ 230 w 235"/>
                <a:gd name="T21" fmla="*/ 7 h 199"/>
                <a:gd name="T22" fmla="*/ 214 w 235"/>
                <a:gd name="T23" fmla="*/ 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199">
                  <a:moveTo>
                    <a:pt x="214" y="6"/>
                  </a:moveTo>
                  <a:cubicBezTo>
                    <a:pt x="198" y="28"/>
                    <a:pt x="186" y="51"/>
                    <a:pt x="176" y="77"/>
                  </a:cubicBezTo>
                  <a:cubicBezTo>
                    <a:pt x="171" y="90"/>
                    <a:pt x="166" y="104"/>
                    <a:pt x="163" y="119"/>
                  </a:cubicBezTo>
                  <a:cubicBezTo>
                    <a:pt x="159" y="133"/>
                    <a:pt x="159" y="146"/>
                    <a:pt x="143" y="152"/>
                  </a:cubicBezTo>
                  <a:cubicBezTo>
                    <a:pt x="128" y="159"/>
                    <a:pt x="114" y="167"/>
                    <a:pt x="99" y="174"/>
                  </a:cubicBezTo>
                  <a:cubicBezTo>
                    <a:pt x="74" y="185"/>
                    <a:pt x="46" y="188"/>
                    <a:pt x="18" y="188"/>
                  </a:cubicBezTo>
                  <a:cubicBezTo>
                    <a:pt x="11" y="188"/>
                    <a:pt x="0" y="199"/>
                    <a:pt x="12" y="199"/>
                  </a:cubicBezTo>
                  <a:cubicBezTo>
                    <a:pt x="39" y="199"/>
                    <a:pt x="67" y="196"/>
                    <a:pt x="93" y="187"/>
                  </a:cubicBezTo>
                  <a:cubicBezTo>
                    <a:pt x="113" y="180"/>
                    <a:pt x="131" y="169"/>
                    <a:pt x="151" y="161"/>
                  </a:cubicBezTo>
                  <a:cubicBezTo>
                    <a:pt x="174" y="150"/>
                    <a:pt x="176" y="134"/>
                    <a:pt x="181" y="111"/>
                  </a:cubicBezTo>
                  <a:cubicBezTo>
                    <a:pt x="191" y="75"/>
                    <a:pt x="207" y="37"/>
                    <a:pt x="230" y="7"/>
                  </a:cubicBezTo>
                  <a:cubicBezTo>
                    <a:pt x="235" y="0"/>
                    <a:pt x="218" y="1"/>
                    <a:pt x="214"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2" name="Freeform 1170"/>
            <p:cNvSpPr>
              <a:spLocks/>
            </p:cNvSpPr>
            <p:nvPr/>
          </p:nvSpPr>
          <p:spPr bwMode="auto">
            <a:xfrm>
              <a:off x="10915066" y="3766989"/>
              <a:ext cx="804171" cy="886906"/>
            </a:xfrm>
            <a:custGeom>
              <a:avLst/>
              <a:gdLst>
                <a:gd name="T0" fmla="*/ 8 w 179"/>
                <a:gd name="T1" fmla="*/ 8 h 197"/>
                <a:gd name="T2" fmla="*/ 82 w 179"/>
                <a:gd name="T3" fmla="*/ 62 h 197"/>
                <a:gd name="T4" fmla="*/ 140 w 179"/>
                <a:gd name="T5" fmla="*/ 84 h 197"/>
                <a:gd name="T6" fmla="*/ 94 w 179"/>
                <a:gd name="T7" fmla="*/ 139 h 197"/>
                <a:gd name="T8" fmla="*/ 7 w 179"/>
                <a:gd name="T9" fmla="*/ 193 h 197"/>
                <a:gd name="T10" fmla="*/ 20 w 179"/>
                <a:gd name="T11" fmla="*/ 192 h 197"/>
                <a:gd name="T12" fmla="*/ 120 w 179"/>
                <a:gd name="T13" fmla="*/ 132 h 197"/>
                <a:gd name="T14" fmla="*/ 163 w 179"/>
                <a:gd name="T15" fmla="*/ 83 h 197"/>
                <a:gd name="T16" fmla="*/ 143 w 179"/>
                <a:gd name="T17" fmla="*/ 73 h 197"/>
                <a:gd name="T18" fmla="*/ 105 w 179"/>
                <a:gd name="T19" fmla="*/ 59 h 197"/>
                <a:gd name="T20" fmla="*/ 24 w 179"/>
                <a:gd name="T21" fmla="*/ 2 h 197"/>
                <a:gd name="T22" fmla="*/ 8 w 179"/>
                <a:gd name="T23" fmla="*/ 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197">
                  <a:moveTo>
                    <a:pt x="8" y="8"/>
                  </a:moveTo>
                  <a:cubicBezTo>
                    <a:pt x="32" y="25"/>
                    <a:pt x="55" y="50"/>
                    <a:pt x="82" y="62"/>
                  </a:cubicBezTo>
                  <a:cubicBezTo>
                    <a:pt x="101" y="71"/>
                    <a:pt x="122" y="75"/>
                    <a:pt x="140" y="84"/>
                  </a:cubicBezTo>
                  <a:cubicBezTo>
                    <a:pt x="177" y="103"/>
                    <a:pt x="107" y="132"/>
                    <a:pt x="94" y="139"/>
                  </a:cubicBezTo>
                  <a:cubicBezTo>
                    <a:pt x="64" y="155"/>
                    <a:pt x="35" y="174"/>
                    <a:pt x="7" y="193"/>
                  </a:cubicBezTo>
                  <a:cubicBezTo>
                    <a:pt x="0" y="197"/>
                    <a:pt x="17" y="194"/>
                    <a:pt x="20" y="192"/>
                  </a:cubicBezTo>
                  <a:cubicBezTo>
                    <a:pt x="52" y="171"/>
                    <a:pt x="85" y="150"/>
                    <a:pt x="120" y="132"/>
                  </a:cubicBezTo>
                  <a:cubicBezTo>
                    <a:pt x="138" y="123"/>
                    <a:pt x="179" y="110"/>
                    <a:pt x="163" y="83"/>
                  </a:cubicBezTo>
                  <a:cubicBezTo>
                    <a:pt x="159" y="77"/>
                    <a:pt x="149" y="75"/>
                    <a:pt x="143" y="73"/>
                  </a:cubicBezTo>
                  <a:cubicBezTo>
                    <a:pt x="131" y="68"/>
                    <a:pt x="118" y="64"/>
                    <a:pt x="105" y="59"/>
                  </a:cubicBezTo>
                  <a:cubicBezTo>
                    <a:pt x="75" y="48"/>
                    <a:pt x="51" y="20"/>
                    <a:pt x="24" y="2"/>
                  </a:cubicBezTo>
                  <a:cubicBezTo>
                    <a:pt x="20" y="0"/>
                    <a:pt x="6" y="7"/>
                    <a:pt x="8"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3" name="Freeform 1171"/>
            <p:cNvSpPr>
              <a:spLocks/>
            </p:cNvSpPr>
            <p:nvPr/>
          </p:nvSpPr>
          <p:spPr bwMode="auto">
            <a:xfrm>
              <a:off x="10941540" y="4640657"/>
              <a:ext cx="367337" cy="225035"/>
            </a:xfrm>
            <a:custGeom>
              <a:avLst/>
              <a:gdLst>
                <a:gd name="T0" fmla="*/ 1 w 82"/>
                <a:gd name="T1" fmla="*/ 11 h 50"/>
                <a:gd name="T2" fmla="*/ 74 w 82"/>
                <a:gd name="T3" fmla="*/ 23 h 50"/>
                <a:gd name="T4" fmla="*/ 60 w 82"/>
                <a:gd name="T5" fmla="*/ 19 h 50"/>
                <a:gd name="T6" fmla="*/ 18 w 82"/>
                <a:gd name="T7" fmla="*/ 7 h 50"/>
                <a:gd name="T8" fmla="*/ 1 w 82"/>
                <a:gd name="T9" fmla="*/ 11 h 50"/>
              </a:gdLst>
              <a:ahLst/>
              <a:cxnLst>
                <a:cxn ang="0">
                  <a:pos x="T0" y="T1"/>
                </a:cxn>
                <a:cxn ang="0">
                  <a:pos x="T2" y="T3"/>
                </a:cxn>
                <a:cxn ang="0">
                  <a:pos x="T4" y="T5"/>
                </a:cxn>
                <a:cxn ang="0">
                  <a:pos x="T6" y="T7"/>
                </a:cxn>
                <a:cxn ang="0">
                  <a:pos x="T8" y="T9"/>
                </a:cxn>
              </a:cxnLst>
              <a:rect l="0" t="0" r="r" b="b"/>
              <a:pathLst>
                <a:path w="82" h="50">
                  <a:moveTo>
                    <a:pt x="1" y="11"/>
                  </a:moveTo>
                  <a:cubicBezTo>
                    <a:pt x="7" y="50"/>
                    <a:pt x="52" y="45"/>
                    <a:pt x="74" y="23"/>
                  </a:cubicBezTo>
                  <a:cubicBezTo>
                    <a:pt x="82" y="16"/>
                    <a:pt x="65" y="15"/>
                    <a:pt x="60" y="19"/>
                  </a:cubicBezTo>
                  <a:cubicBezTo>
                    <a:pt x="44" y="35"/>
                    <a:pt x="22" y="30"/>
                    <a:pt x="18" y="7"/>
                  </a:cubicBezTo>
                  <a:cubicBezTo>
                    <a:pt x="17" y="0"/>
                    <a:pt x="0" y="4"/>
                    <a:pt x="1" y="11"/>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4" name="Freeform 1172"/>
            <p:cNvSpPr>
              <a:spLocks/>
            </p:cNvSpPr>
            <p:nvPr/>
          </p:nvSpPr>
          <p:spPr bwMode="auto">
            <a:xfrm>
              <a:off x="10855499" y="3181235"/>
              <a:ext cx="225035" cy="215107"/>
            </a:xfrm>
            <a:custGeom>
              <a:avLst/>
              <a:gdLst>
                <a:gd name="T0" fmla="*/ 34 w 50"/>
                <a:gd name="T1" fmla="*/ 9 h 48"/>
                <a:gd name="T2" fmla="*/ 28 w 50"/>
                <a:gd name="T3" fmla="*/ 30 h 48"/>
                <a:gd name="T4" fmla="*/ 15 w 50"/>
                <a:gd name="T5" fmla="*/ 36 h 48"/>
                <a:gd name="T6" fmla="*/ 4 w 50"/>
                <a:gd name="T7" fmla="*/ 37 h 48"/>
                <a:gd name="T8" fmla="*/ 3 w 50"/>
                <a:gd name="T9" fmla="*/ 43 h 48"/>
                <a:gd name="T10" fmla="*/ 36 w 50"/>
                <a:gd name="T11" fmla="*/ 38 h 48"/>
                <a:gd name="T12" fmla="*/ 49 w 50"/>
                <a:gd name="T13" fmla="*/ 7 h 48"/>
                <a:gd name="T14" fmla="*/ 34 w 50"/>
                <a:gd name="T15" fmla="*/ 9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48">
                  <a:moveTo>
                    <a:pt x="34" y="9"/>
                  </a:moveTo>
                  <a:cubicBezTo>
                    <a:pt x="34" y="16"/>
                    <a:pt x="32" y="23"/>
                    <a:pt x="28" y="30"/>
                  </a:cubicBezTo>
                  <a:cubicBezTo>
                    <a:pt x="25" y="37"/>
                    <a:pt x="22" y="39"/>
                    <a:pt x="15" y="36"/>
                  </a:cubicBezTo>
                  <a:cubicBezTo>
                    <a:pt x="12" y="34"/>
                    <a:pt x="7" y="35"/>
                    <a:pt x="4" y="37"/>
                  </a:cubicBezTo>
                  <a:cubicBezTo>
                    <a:pt x="2" y="38"/>
                    <a:pt x="0" y="42"/>
                    <a:pt x="3" y="43"/>
                  </a:cubicBezTo>
                  <a:cubicBezTo>
                    <a:pt x="14" y="48"/>
                    <a:pt x="27" y="47"/>
                    <a:pt x="36" y="38"/>
                  </a:cubicBezTo>
                  <a:cubicBezTo>
                    <a:pt x="45" y="31"/>
                    <a:pt x="48" y="18"/>
                    <a:pt x="49" y="7"/>
                  </a:cubicBezTo>
                  <a:cubicBezTo>
                    <a:pt x="50" y="0"/>
                    <a:pt x="34" y="3"/>
                    <a:pt x="34" y="9"/>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5" name="Freeform 1173"/>
            <p:cNvSpPr>
              <a:spLocks/>
            </p:cNvSpPr>
            <p:nvPr/>
          </p:nvSpPr>
          <p:spPr bwMode="auto">
            <a:xfrm>
              <a:off x="9604563" y="4432168"/>
              <a:ext cx="294532" cy="321006"/>
            </a:xfrm>
            <a:custGeom>
              <a:avLst/>
              <a:gdLst>
                <a:gd name="T0" fmla="*/ 27 w 66"/>
                <a:gd name="T1" fmla="*/ 33 h 71"/>
                <a:gd name="T2" fmla="*/ 29 w 66"/>
                <a:gd name="T3" fmla="*/ 63 h 71"/>
                <a:gd name="T4" fmla="*/ 27 w 66"/>
                <a:gd name="T5" fmla="*/ 38 h 71"/>
              </a:gdLst>
              <a:ahLst/>
              <a:cxnLst>
                <a:cxn ang="0">
                  <a:pos x="T0" y="T1"/>
                </a:cxn>
                <a:cxn ang="0">
                  <a:pos x="T2" y="T3"/>
                </a:cxn>
                <a:cxn ang="0">
                  <a:pos x="T4" y="T5"/>
                </a:cxn>
              </a:cxnLst>
              <a:rect l="0" t="0" r="r" b="b"/>
              <a:pathLst>
                <a:path w="66" h="71">
                  <a:moveTo>
                    <a:pt x="27" y="33"/>
                  </a:moveTo>
                  <a:cubicBezTo>
                    <a:pt x="52" y="0"/>
                    <a:pt x="66" y="54"/>
                    <a:pt x="29" y="63"/>
                  </a:cubicBezTo>
                  <a:cubicBezTo>
                    <a:pt x="0" y="71"/>
                    <a:pt x="0" y="30"/>
                    <a:pt x="27"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6" name="Freeform 1174"/>
            <p:cNvSpPr>
              <a:spLocks/>
            </p:cNvSpPr>
            <p:nvPr/>
          </p:nvSpPr>
          <p:spPr bwMode="auto">
            <a:xfrm>
              <a:off x="9597945" y="4518212"/>
              <a:ext cx="284604" cy="244891"/>
            </a:xfrm>
            <a:custGeom>
              <a:avLst/>
              <a:gdLst>
                <a:gd name="T0" fmla="*/ 34 w 63"/>
                <a:gd name="T1" fmla="*/ 14 h 54"/>
                <a:gd name="T2" fmla="*/ 40 w 63"/>
                <a:gd name="T3" fmla="*/ 7 h 54"/>
                <a:gd name="T4" fmla="*/ 40 w 63"/>
                <a:gd name="T5" fmla="*/ 6 h 54"/>
                <a:gd name="T6" fmla="*/ 46 w 63"/>
                <a:gd name="T7" fmla="*/ 13 h 54"/>
                <a:gd name="T8" fmla="*/ 39 w 63"/>
                <a:gd name="T9" fmla="*/ 37 h 54"/>
                <a:gd name="T10" fmla="*/ 16 w 63"/>
                <a:gd name="T11" fmla="*/ 35 h 54"/>
                <a:gd name="T12" fmla="*/ 15 w 63"/>
                <a:gd name="T13" fmla="*/ 25 h 54"/>
                <a:gd name="T14" fmla="*/ 18 w 63"/>
                <a:gd name="T15" fmla="*/ 21 h 54"/>
                <a:gd name="T16" fmla="*/ 18 w 63"/>
                <a:gd name="T17" fmla="*/ 21 h 54"/>
                <a:gd name="T18" fmla="*/ 23 w 63"/>
                <a:gd name="T19" fmla="*/ 21 h 54"/>
                <a:gd name="T20" fmla="*/ 32 w 63"/>
                <a:gd name="T21" fmla="*/ 20 h 54"/>
                <a:gd name="T22" fmla="*/ 33 w 63"/>
                <a:gd name="T23" fmla="*/ 16 h 54"/>
                <a:gd name="T24" fmla="*/ 2 w 63"/>
                <a:gd name="T25" fmla="*/ 35 h 54"/>
                <a:gd name="T26" fmla="*/ 42 w 63"/>
                <a:gd name="T27" fmla="*/ 42 h 54"/>
                <a:gd name="T28" fmla="*/ 57 w 63"/>
                <a:gd name="T29" fmla="*/ 7 h 54"/>
                <a:gd name="T30" fmla="*/ 44 w 63"/>
                <a:gd name="T31" fmla="*/ 1 h 54"/>
                <a:gd name="T32" fmla="*/ 22 w 63"/>
                <a:gd name="T33" fmla="*/ 14 h 54"/>
                <a:gd name="T34" fmla="*/ 34 w 63"/>
                <a:gd name="T35"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54">
                  <a:moveTo>
                    <a:pt x="34" y="14"/>
                  </a:moveTo>
                  <a:cubicBezTo>
                    <a:pt x="36" y="11"/>
                    <a:pt x="37" y="9"/>
                    <a:pt x="40" y="7"/>
                  </a:cubicBezTo>
                  <a:cubicBezTo>
                    <a:pt x="42" y="5"/>
                    <a:pt x="42" y="7"/>
                    <a:pt x="40" y="6"/>
                  </a:cubicBezTo>
                  <a:cubicBezTo>
                    <a:pt x="43" y="7"/>
                    <a:pt x="45" y="10"/>
                    <a:pt x="46" y="13"/>
                  </a:cubicBezTo>
                  <a:cubicBezTo>
                    <a:pt x="48" y="21"/>
                    <a:pt x="45" y="31"/>
                    <a:pt x="39" y="37"/>
                  </a:cubicBezTo>
                  <a:cubicBezTo>
                    <a:pt x="33" y="43"/>
                    <a:pt x="21" y="45"/>
                    <a:pt x="16" y="35"/>
                  </a:cubicBezTo>
                  <a:cubicBezTo>
                    <a:pt x="14" y="32"/>
                    <a:pt x="14" y="28"/>
                    <a:pt x="15" y="25"/>
                  </a:cubicBezTo>
                  <a:cubicBezTo>
                    <a:pt x="16" y="23"/>
                    <a:pt x="17" y="22"/>
                    <a:pt x="18" y="21"/>
                  </a:cubicBezTo>
                  <a:cubicBezTo>
                    <a:pt x="19" y="20"/>
                    <a:pt x="17" y="21"/>
                    <a:pt x="18" y="21"/>
                  </a:cubicBezTo>
                  <a:cubicBezTo>
                    <a:pt x="20" y="21"/>
                    <a:pt x="21" y="21"/>
                    <a:pt x="23" y="21"/>
                  </a:cubicBezTo>
                  <a:cubicBezTo>
                    <a:pt x="26" y="22"/>
                    <a:pt x="29" y="21"/>
                    <a:pt x="32" y="20"/>
                  </a:cubicBezTo>
                  <a:cubicBezTo>
                    <a:pt x="33" y="19"/>
                    <a:pt x="36" y="17"/>
                    <a:pt x="33" y="16"/>
                  </a:cubicBezTo>
                  <a:cubicBezTo>
                    <a:pt x="20" y="13"/>
                    <a:pt x="0" y="18"/>
                    <a:pt x="2" y="35"/>
                  </a:cubicBezTo>
                  <a:cubicBezTo>
                    <a:pt x="5" y="54"/>
                    <a:pt x="31" y="48"/>
                    <a:pt x="42" y="42"/>
                  </a:cubicBezTo>
                  <a:cubicBezTo>
                    <a:pt x="54" y="36"/>
                    <a:pt x="63" y="21"/>
                    <a:pt x="57" y="7"/>
                  </a:cubicBezTo>
                  <a:cubicBezTo>
                    <a:pt x="55" y="2"/>
                    <a:pt x="50" y="0"/>
                    <a:pt x="44" y="1"/>
                  </a:cubicBezTo>
                  <a:cubicBezTo>
                    <a:pt x="35" y="2"/>
                    <a:pt x="28" y="7"/>
                    <a:pt x="22" y="14"/>
                  </a:cubicBezTo>
                  <a:cubicBezTo>
                    <a:pt x="19" y="18"/>
                    <a:pt x="32" y="16"/>
                    <a:pt x="34" y="1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7" name="Freeform 1175"/>
            <p:cNvSpPr>
              <a:spLocks/>
            </p:cNvSpPr>
            <p:nvPr/>
          </p:nvSpPr>
          <p:spPr bwMode="auto">
            <a:xfrm>
              <a:off x="8598521" y="4842528"/>
              <a:ext cx="72805" cy="761151"/>
            </a:xfrm>
            <a:custGeom>
              <a:avLst/>
              <a:gdLst>
                <a:gd name="T0" fmla="*/ 0 w 22"/>
                <a:gd name="T1" fmla="*/ 4 h 230"/>
                <a:gd name="T2" fmla="*/ 6 w 22"/>
                <a:gd name="T3" fmla="*/ 0 h 230"/>
                <a:gd name="T4" fmla="*/ 22 w 22"/>
                <a:gd name="T5" fmla="*/ 227 h 230"/>
                <a:gd name="T6" fmla="*/ 18 w 22"/>
                <a:gd name="T7" fmla="*/ 230 h 230"/>
                <a:gd name="T8" fmla="*/ 0 w 22"/>
                <a:gd name="T9" fmla="*/ 4 h 230"/>
              </a:gdLst>
              <a:ahLst/>
              <a:cxnLst>
                <a:cxn ang="0">
                  <a:pos x="T0" y="T1"/>
                </a:cxn>
                <a:cxn ang="0">
                  <a:pos x="T2" y="T3"/>
                </a:cxn>
                <a:cxn ang="0">
                  <a:pos x="T4" y="T5"/>
                </a:cxn>
                <a:cxn ang="0">
                  <a:pos x="T6" y="T7"/>
                </a:cxn>
                <a:cxn ang="0">
                  <a:pos x="T8" y="T9"/>
                </a:cxn>
              </a:cxnLst>
              <a:rect l="0" t="0" r="r" b="b"/>
              <a:pathLst>
                <a:path w="22" h="230">
                  <a:moveTo>
                    <a:pt x="0" y="4"/>
                  </a:moveTo>
                  <a:lnTo>
                    <a:pt x="6" y="0"/>
                  </a:lnTo>
                  <a:lnTo>
                    <a:pt x="22" y="227"/>
                  </a:lnTo>
                  <a:lnTo>
                    <a:pt x="18" y="230"/>
                  </a:lnTo>
                  <a:lnTo>
                    <a:pt x="0" y="4"/>
                  </a:lnTo>
                  <a:close/>
                </a:path>
              </a:pathLst>
            </a:custGeom>
            <a:solidFill>
              <a:srgbClr val="3D3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graphicFrame>
        <p:nvGraphicFramePr>
          <p:cNvPr id="98" name="Table 97"/>
          <p:cNvGraphicFramePr>
            <a:graphicFrameLocks noGrp="1"/>
          </p:cNvGraphicFramePr>
          <p:nvPr>
            <p:extLst>
              <p:ext uri="{D42A27DB-BD31-4B8C-83A1-F6EECF244321}">
                <p14:modId xmlns:p14="http://schemas.microsoft.com/office/powerpoint/2010/main" val="375086021"/>
              </p:ext>
            </p:extLst>
          </p:nvPr>
        </p:nvGraphicFramePr>
        <p:xfrm>
          <a:off x="1773947" y="1374391"/>
          <a:ext cx="9267091" cy="4985010"/>
        </p:xfrm>
        <a:graphic>
          <a:graphicData uri="http://schemas.openxmlformats.org/drawingml/2006/table">
            <a:tbl>
              <a:tblPr firstRow="1" bandRow="1">
                <a:tableStyleId>{F5AB1C69-6EDB-4FF4-983F-18BD219EF322}</a:tableStyleId>
              </a:tblPr>
              <a:tblGrid>
                <a:gridCol w="2137864"/>
                <a:gridCol w="7129227"/>
              </a:tblGrid>
              <a:tr h="925036">
                <a:tc>
                  <a:txBody>
                    <a:bodyPr/>
                    <a:lstStyle/>
                    <a:p>
                      <a:pPr algn="ctr"/>
                      <a:r>
                        <a:rPr lang="en-US" sz="2200" smtClean="0">
                          <a:latin typeface="Times New Roman" pitchFamily="18" charset="0"/>
                          <a:cs typeface="Times New Roman" pitchFamily="18" charset="0"/>
                        </a:rPr>
                        <a:t>Lĩnh</a:t>
                      </a:r>
                      <a:r>
                        <a:rPr lang="en-US" sz="2200" baseline="0" smtClean="0">
                          <a:latin typeface="Times New Roman" pitchFamily="18" charset="0"/>
                          <a:cs typeface="Times New Roman" pitchFamily="18" charset="0"/>
                        </a:rPr>
                        <a:t> vực</a:t>
                      </a:r>
                      <a:endParaRPr lang="en-US" sz="2200">
                        <a:latin typeface="Times New Roman" pitchFamily="18" charset="0"/>
                        <a:cs typeface="Times New Roman" pitchFamily="18" charset="0"/>
                      </a:endParaRPr>
                    </a:p>
                  </a:txBody>
                  <a:tcPr/>
                </a:tc>
                <a:tc>
                  <a:txBody>
                    <a:bodyPr/>
                    <a:lstStyle/>
                    <a:p>
                      <a:pPr algn="ctr"/>
                      <a:r>
                        <a:rPr lang="en-US" sz="2200" smtClean="0">
                          <a:latin typeface="Times New Roman" pitchFamily="18" charset="0"/>
                          <a:cs typeface="Times New Roman" pitchFamily="18" charset="0"/>
                        </a:rPr>
                        <a:t>Thành</a:t>
                      </a:r>
                      <a:r>
                        <a:rPr lang="en-US" sz="2200" baseline="0" smtClean="0">
                          <a:latin typeface="Times New Roman" pitchFamily="18" charset="0"/>
                          <a:cs typeface="Times New Roman" pitchFamily="18" charset="0"/>
                        </a:rPr>
                        <a:t> tựu</a:t>
                      </a:r>
                      <a:endParaRPr lang="en-US" sz="2200">
                        <a:latin typeface="Times New Roman" pitchFamily="18" charset="0"/>
                        <a:cs typeface="Times New Roman" pitchFamily="18" charset="0"/>
                      </a:endParaRPr>
                    </a:p>
                  </a:txBody>
                  <a:tcPr/>
                </a:tc>
              </a:tr>
              <a:tr h="1590184">
                <a:tc>
                  <a:txBody>
                    <a:bodyPr/>
                    <a:lstStyle/>
                    <a:p>
                      <a:pPr algn="just">
                        <a:lnSpc>
                          <a:spcPct val="130000"/>
                        </a:lnSpc>
                        <a:spcAft>
                          <a:spcPts val="0"/>
                        </a:spcAft>
                      </a:pPr>
                      <a:r>
                        <a:rPr lang="fr-FR" sz="2200">
                          <a:solidFill>
                            <a:srgbClr val="000000"/>
                          </a:solidFill>
                          <a:effectLst/>
                          <a:latin typeface="Times New Roman" pitchFamily="18" charset="0"/>
                          <a:ea typeface="Calibri"/>
                          <a:cs typeface="Times New Roman" pitchFamily="18" charset="0"/>
                        </a:rPr>
                        <a:t>Tôn giáo</a:t>
                      </a:r>
                      <a:endParaRPr lang="en-US" sz="2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r>
                        <a:rPr lang="vi-VN" sz="2200" smtClean="0">
                          <a:latin typeface="Times New Roman" pitchFamily="18" charset="0"/>
                          <a:cs typeface="Times New Roman" pitchFamily="18" charset="0"/>
                        </a:rPr>
                        <a:t>- Bà La Môn trở thành </a:t>
                      </a:r>
                      <a:r>
                        <a:rPr lang="vi-VN" sz="2200" b="1" smtClean="0">
                          <a:latin typeface="Times New Roman" pitchFamily="18" charset="0"/>
                          <a:cs typeface="Times New Roman" pitchFamily="18" charset="0"/>
                        </a:rPr>
                        <a:t>Hin-đu giáo </a:t>
                      </a:r>
                      <a:r>
                        <a:rPr lang="vi-VN" sz="2200" smtClean="0">
                          <a:latin typeface="Times New Roman" pitchFamily="18" charset="0"/>
                          <a:cs typeface="Times New Roman" pitchFamily="18" charset="0"/>
                        </a:rPr>
                        <a:t>– một tôn giáo thịnh hành ở Ấn Độ cho đến ngày nay.</a:t>
                      </a:r>
                    </a:p>
                    <a:p>
                      <a:r>
                        <a:rPr lang="vi-VN" sz="2200" smtClean="0">
                          <a:latin typeface="Times New Roman" pitchFamily="18" charset="0"/>
                          <a:cs typeface="Times New Roman" pitchFamily="18" charset="0"/>
                        </a:rPr>
                        <a:t>- </a:t>
                      </a:r>
                      <a:r>
                        <a:rPr lang="vi-VN" sz="2200" b="1" smtClean="0">
                          <a:latin typeface="Times New Roman" pitchFamily="18" charset="0"/>
                          <a:cs typeface="Times New Roman" pitchFamily="18" charset="0"/>
                        </a:rPr>
                        <a:t>Phật giáo </a:t>
                      </a:r>
                      <a:r>
                        <a:rPr lang="vi-VN" sz="2200" smtClean="0">
                          <a:latin typeface="Times New Roman" pitchFamily="18" charset="0"/>
                          <a:cs typeface="Times New Roman" pitchFamily="18" charset="0"/>
                        </a:rPr>
                        <a:t>phân hóa thành hai giáo phái và phát triển mạnh.</a:t>
                      </a:r>
                    </a:p>
                    <a:p>
                      <a:r>
                        <a:rPr lang="vi-VN" sz="2200" smtClean="0">
                          <a:latin typeface="Times New Roman" pitchFamily="18" charset="0"/>
                          <a:cs typeface="Times New Roman" pitchFamily="18" charset="0"/>
                        </a:rPr>
                        <a:t>- </a:t>
                      </a:r>
                      <a:r>
                        <a:rPr lang="vi-VN" sz="2200" b="1" smtClean="0">
                          <a:latin typeface="Times New Roman" pitchFamily="18" charset="0"/>
                          <a:cs typeface="Times New Roman" pitchFamily="18" charset="0"/>
                        </a:rPr>
                        <a:t>Hồi giáo </a:t>
                      </a:r>
                      <a:r>
                        <a:rPr lang="vi-VN" sz="2200" smtClean="0">
                          <a:latin typeface="Times New Roman" pitchFamily="18" charset="0"/>
                          <a:cs typeface="Times New Roman" pitchFamily="18" charset="0"/>
                        </a:rPr>
                        <a:t>cũng phát triển.</a:t>
                      </a:r>
                    </a:p>
                  </a:txBody>
                  <a:tcPr/>
                </a:tc>
              </a:tr>
              <a:tr h="1323833">
                <a:tc>
                  <a:txBody>
                    <a:bodyPr/>
                    <a:lstStyle/>
                    <a:p>
                      <a:pPr algn="just">
                        <a:lnSpc>
                          <a:spcPct val="130000"/>
                        </a:lnSpc>
                        <a:spcAft>
                          <a:spcPts val="0"/>
                        </a:spcAft>
                      </a:pPr>
                      <a:r>
                        <a:rPr lang="fr-FR" sz="2200">
                          <a:solidFill>
                            <a:srgbClr val="000000"/>
                          </a:solidFill>
                          <a:effectLst/>
                          <a:latin typeface="Times New Roman" pitchFamily="18" charset="0"/>
                          <a:ea typeface="Calibri"/>
                          <a:cs typeface="Times New Roman" pitchFamily="18" charset="0"/>
                        </a:rPr>
                        <a:t>Chữ viết – văn học</a:t>
                      </a:r>
                      <a:endParaRPr lang="en-US" sz="2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r>
                        <a:rPr lang="vi-VN" sz="2200" smtClean="0">
                          <a:latin typeface="Times New Roman" pitchFamily="18" charset="0"/>
                          <a:cs typeface="Times New Roman" pitchFamily="18" charset="0"/>
                        </a:rPr>
                        <a:t>- </a:t>
                      </a:r>
                      <a:r>
                        <a:rPr lang="vi-VN" sz="2200" b="1" smtClean="0">
                          <a:latin typeface="Times New Roman" pitchFamily="18" charset="0"/>
                          <a:cs typeface="Times New Roman" pitchFamily="18" charset="0"/>
                        </a:rPr>
                        <a:t>Chữ Phạn </a:t>
                      </a:r>
                      <a:r>
                        <a:rPr lang="vi-VN" sz="2200" smtClean="0">
                          <a:latin typeface="Times New Roman" pitchFamily="18" charset="0"/>
                          <a:cs typeface="Times New Roman" pitchFamily="18" charset="0"/>
                        </a:rPr>
                        <a:t>đạt đến mức hoàn chỉnh và trở thành ngôn ngữ - văn tự chính.</a:t>
                      </a:r>
                    </a:p>
                    <a:p>
                      <a:r>
                        <a:rPr lang="vi-VN" sz="2200" smtClean="0">
                          <a:latin typeface="Times New Roman" pitchFamily="18" charset="0"/>
                          <a:cs typeface="Times New Roman" pitchFamily="18" charset="0"/>
                        </a:rPr>
                        <a:t>- Văn học Ấn Độ </a:t>
                      </a:r>
                      <a:r>
                        <a:rPr lang="vi-VN" sz="2200" b="1" smtClean="0">
                          <a:latin typeface="Times New Roman" pitchFamily="18" charset="0"/>
                          <a:cs typeface="Times New Roman" pitchFamily="18" charset="0"/>
                        </a:rPr>
                        <a:t>phong phú</a:t>
                      </a:r>
                      <a:r>
                        <a:rPr lang="vi-VN" sz="2200" smtClean="0">
                          <a:latin typeface="Times New Roman" pitchFamily="18" charset="0"/>
                          <a:cs typeface="Times New Roman" pitchFamily="18" charset="0"/>
                        </a:rPr>
                        <a:t>, </a:t>
                      </a:r>
                      <a:r>
                        <a:rPr lang="vi-VN" sz="2200" b="1" smtClean="0">
                          <a:latin typeface="Times New Roman" pitchFamily="18" charset="0"/>
                          <a:cs typeface="Times New Roman" pitchFamily="18" charset="0"/>
                        </a:rPr>
                        <a:t>đa dạng</a:t>
                      </a:r>
                      <a:r>
                        <a:rPr lang="en-US" sz="2200" b="1" baseline="0" smtClean="0">
                          <a:latin typeface="Times New Roman" pitchFamily="18" charset="0"/>
                          <a:cs typeface="Times New Roman" pitchFamily="18" charset="0"/>
                        </a:rPr>
                        <a:t> </a:t>
                      </a:r>
                      <a:r>
                        <a:rPr lang="vi-VN" sz="2200" smtClean="0">
                          <a:latin typeface="Times New Roman" pitchFamily="18" charset="0"/>
                          <a:cs typeface="Times New Roman" pitchFamily="18" charset="0"/>
                        </a:rPr>
                        <a:t>với nội dung thể hiện nhân đạo cao cả, đề cao tư tưởng tự do, …</a:t>
                      </a:r>
                    </a:p>
                  </a:txBody>
                  <a:tcPr/>
                </a:tc>
              </a:tr>
              <a:tr h="1037230">
                <a:tc>
                  <a:txBody>
                    <a:bodyPr/>
                    <a:lstStyle/>
                    <a:p>
                      <a:pPr algn="just">
                        <a:lnSpc>
                          <a:spcPct val="130000"/>
                        </a:lnSpc>
                        <a:spcAft>
                          <a:spcPts val="0"/>
                        </a:spcAft>
                      </a:pPr>
                      <a:r>
                        <a:rPr lang="fr-FR" sz="2200">
                          <a:solidFill>
                            <a:srgbClr val="000000"/>
                          </a:solidFill>
                          <a:effectLst/>
                          <a:latin typeface="Times New Roman" pitchFamily="18" charset="0"/>
                          <a:ea typeface="Calibri"/>
                          <a:cs typeface="Times New Roman" pitchFamily="18" charset="0"/>
                        </a:rPr>
                        <a:t>Kiến trúc – điêu khắc</a:t>
                      </a:r>
                      <a:endParaRPr lang="en-US" sz="2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r>
                        <a:rPr lang="vi-VN" sz="2200" smtClean="0">
                          <a:latin typeface="Times New Roman" pitchFamily="18" charset="0"/>
                          <a:cs typeface="Times New Roman" pitchFamily="18" charset="0"/>
                        </a:rPr>
                        <a:t>- Kiến trúc Ấn Độ </a:t>
                      </a:r>
                      <a:r>
                        <a:rPr lang="vi-VN" sz="2200" b="1" smtClean="0">
                          <a:latin typeface="Times New Roman" pitchFamily="18" charset="0"/>
                          <a:cs typeface="Times New Roman" pitchFamily="18" charset="0"/>
                        </a:rPr>
                        <a:t>chịu ảnh hưởng sâu sắc </a:t>
                      </a:r>
                      <a:r>
                        <a:rPr lang="vi-VN" sz="2200" smtClean="0">
                          <a:latin typeface="Times New Roman" pitchFamily="18" charset="0"/>
                          <a:cs typeface="Times New Roman" pitchFamily="18" charset="0"/>
                        </a:rPr>
                        <a:t>của </a:t>
                      </a:r>
                      <a:r>
                        <a:rPr lang="vi-VN" sz="2200" b="1" smtClean="0">
                          <a:latin typeface="Times New Roman" pitchFamily="18" charset="0"/>
                          <a:cs typeface="Times New Roman" pitchFamily="18" charset="0"/>
                        </a:rPr>
                        <a:t>ba tôn giáo </a:t>
                      </a:r>
                      <a:r>
                        <a:rPr lang="vi-VN" sz="2200" smtClean="0">
                          <a:latin typeface="Times New Roman" pitchFamily="18" charset="0"/>
                          <a:cs typeface="Times New Roman" pitchFamily="18" charset="0"/>
                        </a:rPr>
                        <a:t>lớn: Hồi giáo, Phật giáo và Hin-đu giáo.</a:t>
                      </a:r>
                      <a:endParaRPr lang="en-US" sz="2200">
                        <a:latin typeface="Times New Roman" pitchFamily="18" charset="0"/>
                        <a:cs typeface="Times New Roman" pitchFamily="18" charset="0"/>
                      </a:endParaRPr>
                    </a:p>
                  </a:txBody>
                  <a:tcPr/>
                </a:tc>
              </a:tr>
            </a:tbl>
          </a:graphicData>
        </a:graphic>
      </p:graphicFrame>
      <p:sp>
        <p:nvSpPr>
          <p:cNvPr id="25" name="Rectangle 24"/>
          <p:cNvSpPr/>
          <p:nvPr/>
        </p:nvSpPr>
        <p:spPr>
          <a:xfrm>
            <a:off x="3898091" y="2320715"/>
            <a:ext cx="7145047" cy="1576036"/>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3898091" y="3896751"/>
            <a:ext cx="7145047" cy="1473958"/>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3898091" y="5370709"/>
            <a:ext cx="7145047" cy="1039505"/>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9458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99"/>
                                        </p:tgtEl>
                                      </p:cBhvr>
                                    </p:animEffect>
                                    <p:set>
                                      <p:cBhvr>
                                        <p:cTn id="12" dur="1" fill="hold">
                                          <p:stCondLst>
                                            <p:cond delay="499"/>
                                          </p:stCondLst>
                                        </p:cTn>
                                        <p:tgtEl>
                                          <p:spTgt spid="9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00"/>
                                        </p:tgtEl>
                                      </p:cBhvr>
                                    </p:animEffect>
                                    <p:set>
                                      <p:cBhvr>
                                        <p:cTn id="17" dur="1" fill="hold">
                                          <p:stCondLst>
                                            <p:cond delay="4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9" grpId="0" animBg="1"/>
      <p:bldP spid="10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矩形 335"/>
          <p:cNvSpPr/>
          <p:nvPr/>
        </p:nvSpPr>
        <p:spPr>
          <a:xfrm>
            <a:off x="1388477" y="1772356"/>
            <a:ext cx="581266" cy="58126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rPr>
              <a:t>2</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338" name="矩形 337"/>
          <p:cNvSpPr/>
          <p:nvPr/>
        </p:nvSpPr>
        <p:spPr>
          <a:xfrm>
            <a:off x="1388477" y="3023343"/>
            <a:ext cx="581266" cy="58126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rPr>
              <a:t>3</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340" name="矩形 339"/>
          <p:cNvSpPr/>
          <p:nvPr/>
        </p:nvSpPr>
        <p:spPr>
          <a:xfrm>
            <a:off x="1395945" y="4637925"/>
            <a:ext cx="581266" cy="58126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rPr>
              <a:t>4</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342" name="矩形 341"/>
          <p:cNvSpPr/>
          <p:nvPr/>
        </p:nvSpPr>
        <p:spPr>
          <a:xfrm>
            <a:off x="1388477" y="5700739"/>
            <a:ext cx="581266" cy="58126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rPr>
              <a:t>5</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grpSp>
        <p:nvGrpSpPr>
          <p:cNvPr id="2" name="组合 1"/>
          <p:cNvGrpSpPr/>
          <p:nvPr/>
        </p:nvGrpSpPr>
        <p:grpSpPr>
          <a:xfrm>
            <a:off x="8969302" y="2136365"/>
            <a:ext cx="3339081" cy="3933556"/>
            <a:chOff x="7439772" y="1002275"/>
            <a:chExt cx="4422638" cy="5210025"/>
          </a:xfrm>
        </p:grpSpPr>
        <p:grpSp>
          <p:nvGrpSpPr>
            <p:cNvPr id="26" name="组合 25"/>
            <p:cNvGrpSpPr/>
            <p:nvPr/>
          </p:nvGrpSpPr>
          <p:grpSpPr>
            <a:xfrm>
              <a:off x="7439772" y="1002275"/>
              <a:ext cx="4422638" cy="5210025"/>
              <a:chOff x="3214260" y="12154"/>
              <a:chExt cx="2359748" cy="2779867"/>
            </a:xfrm>
          </p:grpSpPr>
          <p:sp>
            <p:nvSpPr>
              <p:cNvPr id="345" name="Freeform 161"/>
              <p:cNvSpPr>
                <a:spLocks noEditPoints="1"/>
              </p:cNvSpPr>
              <p:nvPr/>
            </p:nvSpPr>
            <p:spPr bwMode="auto">
              <a:xfrm>
                <a:off x="3214260" y="2478139"/>
                <a:ext cx="2224538" cy="267202"/>
              </a:xfrm>
              <a:custGeom>
                <a:avLst/>
                <a:gdLst>
                  <a:gd name="T0" fmla="*/ 145 w 1016"/>
                  <a:gd name="T1" fmla="*/ 117 h 122"/>
                  <a:gd name="T2" fmla="*/ 278 w 1016"/>
                  <a:gd name="T3" fmla="*/ 117 h 122"/>
                  <a:gd name="T4" fmla="*/ 846 w 1016"/>
                  <a:gd name="T5" fmla="*/ 118 h 122"/>
                  <a:gd name="T6" fmla="*/ 125 w 1016"/>
                  <a:gd name="T7" fmla="*/ 113 h 122"/>
                  <a:gd name="T8" fmla="*/ 105 w 1016"/>
                  <a:gd name="T9" fmla="*/ 113 h 122"/>
                  <a:gd name="T10" fmla="*/ 168 w 1016"/>
                  <a:gd name="T11" fmla="*/ 117 h 122"/>
                  <a:gd name="T12" fmla="*/ 277 w 1016"/>
                  <a:gd name="T13" fmla="*/ 113 h 122"/>
                  <a:gd name="T14" fmla="*/ 286 w 1016"/>
                  <a:gd name="T15" fmla="*/ 113 h 122"/>
                  <a:gd name="T16" fmla="*/ 942 w 1016"/>
                  <a:gd name="T17" fmla="*/ 111 h 122"/>
                  <a:gd name="T18" fmla="*/ 944 w 1016"/>
                  <a:gd name="T19" fmla="*/ 111 h 122"/>
                  <a:gd name="T20" fmla="*/ 37 w 1016"/>
                  <a:gd name="T21" fmla="*/ 114 h 122"/>
                  <a:gd name="T22" fmla="*/ 787 w 1016"/>
                  <a:gd name="T23" fmla="*/ 104 h 122"/>
                  <a:gd name="T24" fmla="*/ 743 w 1016"/>
                  <a:gd name="T25" fmla="*/ 104 h 122"/>
                  <a:gd name="T26" fmla="*/ 318 w 1016"/>
                  <a:gd name="T27" fmla="*/ 112 h 122"/>
                  <a:gd name="T28" fmla="*/ 723 w 1016"/>
                  <a:gd name="T29" fmla="*/ 105 h 122"/>
                  <a:gd name="T30" fmla="*/ 689 w 1016"/>
                  <a:gd name="T31" fmla="*/ 104 h 122"/>
                  <a:gd name="T32" fmla="*/ 278 w 1016"/>
                  <a:gd name="T33" fmla="*/ 102 h 122"/>
                  <a:gd name="T34" fmla="*/ 145 w 1016"/>
                  <a:gd name="T35" fmla="*/ 100 h 122"/>
                  <a:gd name="T36" fmla="*/ 125 w 1016"/>
                  <a:gd name="T37" fmla="*/ 100 h 122"/>
                  <a:gd name="T38" fmla="*/ 37 w 1016"/>
                  <a:gd name="T39" fmla="*/ 114 h 122"/>
                  <a:gd name="T40" fmla="*/ 37 w 1016"/>
                  <a:gd name="T41" fmla="*/ 106 h 122"/>
                  <a:gd name="T42" fmla="*/ 105 w 1016"/>
                  <a:gd name="T43" fmla="*/ 113 h 122"/>
                  <a:gd name="T44" fmla="*/ 125 w 1016"/>
                  <a:gd name="T45" fmla="*/ 100 h 122"/>
                  <a:gd name="T46" fmla="*/ 37 w 1016"/>
                  <a:gd name="T47" fmla="*/ 101 h 122"/>
                  <a:gd name="T48" fmla="*/ 38 w 1016"/>
                  <a:gd name="T49" fmla="*/ 93 h 122"/>
                  <a:gd name="T50" fmla="*/ 115 w 1016"/>
                  <a:gd name="T51" fmla="*/ 88 h 122"/>
                  <a:gd name="T52" fmla="*/ 38 w 1016"/>
                  <a:gd name="T53" fmla="*/ 87 h 122"/>
                  <a:gd name="T54" fmla="*/ 927 w 1016"/>
                  <a:gd name="T55" fmla="*/ 92 h 122"/>
                  <a:gd name="T56" fmla="*/ 895 w 1016"/>
                  <a:gd name="T57" fmla="*/ 91 h 122"/>
                  <a:gd name="T58" fmla="*/ 870 w 1016"/>
                  <a:gd name="T59" fmla="*/ 101 h 122"/>
                  <a:gd name="T60" fmla="*/ 895 w 1016"/>
                  <a:gd name="T61" fmla="*/ 91 h 122"/>
                  <a:gd name="T62" fmla="*/ 927 w 1016"/>
                  <a:gd name="T63" fmla="*/ 84 h 122"/>
                  <a:gd name="T64" fmla="*/ 926 w 1016"/>
                  <a:gd name="T65" fmla="*/ 76 h 122"/>
                  <a:gd name="T66" fmla="*/ 37 w 1016"/>
                  <a:gd name="T67" fmla="*/ 93 h 122"/>
                  <a:gd name="T68" fmla="*/ 941 w 1016"/>
                  <a:gd name="T69" fmla="*/ 62 h 122"/>
                  <a:gd name="T70" fmla="*/ 928 w 1016"/>
                  <a:gd name="T71" fmla="*/ 65 h 122"/>
                  <a:gd name="T72" fmla="*/ 927 w 1016"/>
                  <a:gd name="T73" fmla="*/ 76 h 122"/>
                  <a:gd name="T74" fmla="*/ 943 w 1016"/>
                  <a:gd name="T75" fmla="*/ 96 h 122"/>
                  <a:gd name="T76" fmla="*/ 1016 w 1016"/>
                  <a:gd name="T77" fmla="*/ 39 h 122"/>
                  <a:gd name="T78" fmla="*/ 36 w 1016"/>
                  <a:gd name="T79" fmla="*/ 29 h 122"/>
                  <a:gd name="T80" fmla="*/ 39 w 1016"/>
                  <a:gd name="T81" fmla="*/ 29 h 122"/>
                  <a:gd name="T82" fmla="*/ 124 w 1016"/>
                  <a:gd name="T83" fmla="*/ 25 h 122"/>
                  <a:gd name="T84" fmla="*/ 1016 w 1016"/>
                  <a:gd name="T85" fmla="*/ 24 h 122"/>
                  <a:gd name="T86" fmla="*/ 924 w 1016"/>
                  <a:gd name="T87" fmla="*/ 8 h 122"/>
                  <a:gd name="T88" fmla="*/ 918 w 1016"/>
                  <a:gd name="T89" fmla="*/ 9 h 122"/>
                  <a:gd name="T90" fmla="*/ 725 w 1016"/>
                  <a:gd name="T91" fmla="*/ 18 h 122"/>
                  <a:gd name="T92" fmla="*/ 707 w 1016"/>
                  <a:gd name="T93" fmla="*/ 20 h 122"/>
                  <a:gd name="T94" fmla="*/ 51 w 1016"/>
                  <a:gd name="T95" fmla="*/ 11 h 122"/>
                  <a:gd name="T96" fmla="*/ 9 w 1016"/>
                  <a:gd name="T97" fmla="*/ 36 h 122"/>
                  <a:gd name="T98" fmla="*/ 12 w 1016"/>
                  <a:gd name="T99" fmla="*/ 93 h 122"/>
                  <a:gd name="T100" fmla="*/ 19 w 1016"/>
                  <a:gd name="T101" fmla="*/ 93 h 122"/>
                  <a:gd name="T102" fmla="*/ 20 w 1016"/>
                  <a:gd name="T103" fmla="*/ 73 h 122"/>
                  <a:gd name="T104" fmla="*/ 10 w 1016"/>
                  <a:gd name="T105" fmla="*/ 34 h 122"/>
                  <a:gd name="T106" fmla="*/ 37 w 1016"/>
                  <a:gd name="T107" fmla="*/ 33 h 122"/>
                  <a:gd name="T108" fmla="*/ 37 w 1016"/>
                  <a:gd name="T109" fmla="*/ 29 h 122"/>
                  <a:gd name="T110" fmla="*/ 304 w 1016"/>
                  <a:gd name="T111" fmla="*/ 23 h 122"/>
                  <a:gd name="T112" fmla="*/ 924 w 1016"/>
                  <a:gd name="T113"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6" h="122">
                    <a:moveTo>
                      <a:pt x="145" y="117"/>
                    </a:moveTo>
                    <a:cubicBezTo>
                      <a:pt x="145" y="118"/>
                      <a:pt x="145" y="119"/>
                      <a:pt x="145" y="120"/>
                    </a:cubicBezTo>
                    <a:cubicBezTo>
                      <a:pt x="145" y="120"/>
                      <a:pt x="145" y="120"/>
                      <a:pt x="145" y="120"/>
                    </a:cubicBezTo>
                    <a:cubicBezTo>
                      <a:pt x="145" y="120"/>
                      <a:pt x="145" y="120"/>
                      <a:pt x="145" y="120"/>
                    </a:cubicBezTo>
                    <a:cubicBezTo>
                      <a:pt x="145" y="120"/>
                      <a:pt x="145" y="120"/>
                      <a:pt x="145" y="120"/>
                    </a:cubicBezTo>
                    <a:cubicBezTo>
                      <a:pt x="145" y="120"/>
                      <a:pt x="145" y="120"/>
                      <a:pt x="145" y="120"/>
                    </a:cubicBezTo>
                    <a:cubicBezTo>
                      <a:pt x="145" y="119"/>
                      <a:pt x="145" y="118"/>
                      <a:pt x="145" y="117"/>
                    </a:cubicBezTo>
                    <a:cubicBezTo>
                      <a:pt x="145" y="117"/>
                      <a:pt x="145" y="117"/>
                      <a:pt x="145" y="117"/>
                    </a:cubicBezTo>
                    <a:moveTo>
                      <a:pt x="278" y="115"/>
                    </a:moveTo>
                    <a:cubicBezTo>
                      <a:pt x="277" y="115"/>
                      <a:pt x="278" y="116"/>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7"/>
                      <a:pt x="278" y="117"/>
                      <a:pt x="278" y="117"/>
                    </a:cubicBezTo>
                    <a:cubicBezTo>
                      <a:pt x="278" y="115"/>
                      <a:pt x="278" y="115"/>
                      <a:pt x="278" y="115"/>
                    </a:cubicBezTo>
                    <a:moveTo>
                      <a:pt x="869" y="114"/>
                    </a:moveTo>
                    <a:cubicBezTo>
                      <a:pt x="843" y="115"/>
                      <a:pt x="821" y="116"/>
                      <a:pt x="791" y="117"/>
                    </a:cubicBezTo>
                    <a:cubicBezTo>
                      <a:pt x="786" y="118"/>
                      <a:pt x="771" y="119"/>
                      <a:pt x="758" y="119"/>
                    </a:cubicBezTo>
                    <a:cubicBezTo>
                      <a:pt x="788" y="119"/>
                      <a:pt x="815" y="119"/>
                      <a:pt x="846" y="118"/>
                    </a:cubicBezTo>
                    <a:cubicBezTo>
                      <a:pt x="853" y="118"/>
                      <a:pt x="861" y="118"/>
                      <a:pt x="869" y="118"/>
                    </a:cubicBezTo>
                    <a:cubicBezTo>
                      <a:pt x="869" y="118"/>
                      <a:pt x="869" y="118"/>
                      <a:pt x="869" y="118"/>
                    </a:cubicBezTo>
                    <a:cubicBezTo>
                      <a:pt x="869" y="118"/>
                      <a:pt x="869" y="118"/>
                      <a:pt x="869" y="118"/>
                    </a:cubicBezTo>
                    <a:cubicBezTo>
                      <a:pt x="869" y="118"/>
                      <a:pt x="869" y="116"/>
                      <a:pt x="869" y="114"/>
                    </a:cubicBezTo>
                    <a:moveTo>
                      <a:pt x="145" y="113"/>
                    </a:moveTo>
                    <a:cubicBezTo>
                      <a:pt x="138" y="113"/>
                      <a:pt x="132" y="113"/>
                      <a:pt x="127" y="113"/>
                    </a:cubicBezTo>
                    <a:cubicBezTo>
                      <a:pt x="126" y="113"/>
                      <a:pt x="125" y="113"/>
                      <a:pt x="125" y="113"/>
                    </a:cubicBezTo>
                    <a:cubicBezTo>
                      <a:pt x="125" y="114"/>
                      <a:pt x="125" y="114"/>
                      <a:pt x="125" y="115"/>
                    </a:cubicBezTo>
                    <a:cubicBezTo>
                      <a:pt x="125" y="116"/>
                      <a:pt x="125" y="117"/>
                      <a:pt x="125" y="117"/>
                    </a:cubicBezTo>
                    <a:cubicBezTo>
                      <a:pt x="125" y="117"/>
                      <a:pt x="125" y="117"/>
                      <a:pt x="125" y="117"/>
                    </a:cubicBezTo>
                    <a:cubicBezTo>
                      <a:pt x="127" y="117"/>
                      <a:pt x="127" y="117"/>
                      <a:pt x="127" y="117"/>
                    </a:cubicBezTo>
                    <a:cubicBezTo>
                      <a:pt x="133" y="117"/>
                      <a:pt x="139" y="117"/>
                      <a:pt x="145" y="117"/>
                    </a:cubicBezTo>
                    <a:cubicBezTo>
                      <a:pt x="145" y="116"/>
                      <a:pt x="145" y="115"/>
                      <a:pt x="145" y="113"/>
                    </a:cubicBezTo>
                    <a:moveTo>
                      <a:pt x="105" y="113"/>
                    </a:moveTo>
                    <a:cubicBezTo>
                      <a:pt x="104" y="113"/>
                      <a:pt x="103" y="113"/>
                      <a:pt x="101" y="113"/>
                    </a:cubicBezTo>
                    <a:cubicBezTo>
                      <a:pt x="103" y="113"/>
                      <a:pt x="104" y="113"/>
                      <a:pt x="105" y="113"/>
                    </a:cubicBezTo>
                    <a:cubicBezTo>
                      <a:pt x="105" y="113"/>
                      <a:pt x="105" y="113"/>
                      <a:pt x="105" y="113"/>
                    </a:cubicBezTo>
                    <a:moveTo>
                      <a:pt x="277" y="113"/>
                    </a:moveTo>
                    <a:cubicBezTo>
                      <a:pt x="230" y="113"/>
                      <a:pt x="179" y="113"/>
                      <a:pt x="145" y="113"/>
                    </a:cubicBezTo>
                    <a:cubicBezTo>
                      <a:pt x="145" y="115"/>
                      <a:pt x="145" y="116"/>
                      <a:pt x="145" y="117"/>
                    </a:cubicBezTo>
                    <a:cubicBezTo>
                      <a:pt x="153" y="117"/>
                      <a:pt x="161" y="117"/>
                      <a:pt x="168" y="117"/>
                    </a:cubicBezTo>
                    <a:cubicBezTo>
                      <a:pt x="171" y="117"/>
                      <a:pt x="174" y="117"/>
                      <a:pt x="176" y="117"/>
                    </a:cubicBezTo>
                    <a:cubicBezTo>
                      <a:pt x="202" y="117"/>
                      <a:pt x="228" y="117"/>
                      <a:pt x="253" y="117"/>
                    </a:cubicBezTo>
                    <a:cubicBezTo>
                      <a:pt x="262" y="117"/>
                      <a:pt x="270" y="117"/>
                      <a:pt x="278" y="117"/>
                    </a:cubicBezTo>
                    <a:cubicBezTo>
                      <a:pt x="277" y="116"/>
                      <a:pt x="277" y="115"/>
                      <a:pt x="277" y="113"/>
                    </a:cubicBezTo>
                    <a:cubicBezTo>
                      <a:pt x="277" y="113"/>
                      <a:pt x="277" y="113"/>
                      <a:pt x="277" y="113"/>
                    </a:cubicBezTo>
                    <a:cubicBezTo>
                      <a:pt x="277" y="115"/>
                      <a:pt x="277" y="116"/>
                      <a:pt x="277" y="116"/>
                    </a:cubicBezTo>
                    <a:cubicBezTo>
                      <a:pt x="277" y="116"/>
                      <a:pt x="277" y="114"/>
                      <a:pt x="277" y="113"/>
                    </a:cubicBezTo>
                    <a:moveTo>
                      <a:pt x="318" y="112"/>
                    </a:moveTo>
                    <a:cubicBezTo>
                      <a:pt x="305" y="112"/>
                      <a:pt x="292" y="112"/>
                      <a:pt x="278" y="112"/>
                    </a:cubicBezTo>
                    <a:cubicBezTo>
                      <a:pt x="278" y="113"/>
                      <a:pt x="278" y="113"/>
                      <a:pt x="278" y="113"/>
                    </a:cubicBezTo>
                    <a:cubicBezTo>
                      <a:pt x="278" y="113"/>
                      <a:pt x="278" y="113"/>
                      <a:pt x="278" y="113"/>
                    </a:cubicBezTo>
                    <a:cubicBezTo>
                      <a:pt x="278" y="113"/>
                      <a:pt x="278" y="113"/>
                      <a:pt x="278" y="113"/>
                    </a:cubicBezTo>
                    <a:cubicBezTo>
                      <a:pt x="280" y="113"/>
                      <a:pt x="280" y="113"/>
                      <a:pt x="280" y="113"/>
                    </a:cubicBezTo>
                    <a:cubicBezTo>
                      <a:pt x="286" y="113"/>
                      <a:pt x="286" y="113"/>
                      <a:pt x="286" y="113"/>
                    </a:cubicBezTo>
                    <a:cubicBezTo>
                      <a:pt x="299" y="113"/>
                      <a:pt x="299" y="113"/>
                      <a:pt x="299" y="113"/>
                    </a:cubicBezTo>
                    <a:cubicBezTo>
                      <a:pt x="318" y="112"/>
                      <a:pt x="318" y="112"/>
                      <a:pt x="318" y="112"/>
                    </a:cubicBezTo>
                    <a:moveTo>
                      <a:pt x="942" y="111"/>
                    </a:moveTo>
                    <a:cubicBezTo>
                      <a:pt x="940" y="111"/>
                      <a:pt x="940" y="111"/>
                      <a:pt x="940" y="111"/>
                    </a:cubicBezTo>
                    <a:cubicBezTo>
                      <a:pt x="940" y="111"/>
                      <a:pt x="940" y="111"/>
                      <a:pt x="940" y="111"/>
                    </a:cubicBezTo>
                    <a:cubicBezTo>
                      <a:pt x="941" y="111"/>
                      <a:pt x="941" y="111"/>
                      <a:pt x="941" y="111"/>
                    </a:cubicBezTo>
                    <a:cubicBezTo>
                      <a:pt x="942" y="111"/>
                      <a:pt x="942" y="111"/>
                      <a:pt x="942" y="111"/>
                    </a:cubicBezTo>
                    <a:cubicBezTo>
                      <a:pt x="942" y="111"/>
                      <a:pt x="942" y="111"/>
                      <a:pt x="942" y="111"/>
                    </a:cubicBezTo>
                    <a:cubicBezTo>
                      <a:pt x="942" y="111"/>
                      <a:pt x="942" y="111"/>
                      <a:pt x="942" y="111"/>
                    </a:cubicBezTo>
                    <a:cubicBezTo>
                      <a:pt x="942" y="111"/>
                      <a:pt x="942" y="111"/>
                      <a:pt x="942" y="111"/>
                    </a:cubicBezTo>
                    <a:moveTo>
                      <a:pt x="944" y="111"/>
                    </a:moveTo>
                    <a:cubicBezTo>
                      <a:pt x="944" y="111"/>
                      <a:pt x="944" y="111"/>
                      <a:pt x="944" y="111"/>
                    </a:cubicBezTo>
                    <a:cubicBezTo>
                      <a:pt x="944" y="112"/>
                      <a:pt x="944" y="113"/>
                      <a:pt x="944" y="113"/>
                    </a:cubicBezTo>
                    <a:cubicBezTo>
                      <a:pt x="944" y="113"/>
                      <a:pt x="944" y="112"/>
                      <a:pt x="944" y="111"/>
                    </a:cubicBezTo>
                    <a:moveTo>
                      <a:pt x="37" y="106"/>
                    </a:moveTo>
                    <a:cubicBezTo>
                      <a:pt x="37" y="107"/>
                      <a:pt x="37" y="107"/>
                      <a:pt x="37" y="107"/>
                    </a:cubicBezTo>
                    <a:cubicBezTo>
                      <a:pt x="37" y="107"/>
                      <a:pt x="37" y="107"/>
                      <a:pt x="37" y="107"/>
                    </a:cubicBezTo>
                    <a:cubicBezTo>
                      <a:pt x="37" y="107"/>
                      <a:pt x="37" y="108"/>
                      <a:pt x="37" y="109"/>
                    </a:cubicBezTo>
                    <a:cubicBezTo>
                      <a:pt x="37" y="111"/>
                      <a:pt x="37" y="112"/>
                      <a:pt x="37" y="114"/>
                    </a:cubicBezTo>
                    <a:cubicBezTo>
                      <a:pt x="38" y="114"/>
                      <a:pt x="38" y="114"/>
                      <a:pt x="38" y="114"/>
                    </a:cubicBezTo>
                    <a:cubicBezTo>
                      <a:pt x="37" y="114"/>
                      <a:pt x="37" y="114"/>
                      <a:pt x="37" y="114"/>
                    </a:cubicBezTo>
                    <a:cubicBezTo>
                      <a:pt x="37" y="114"/>
                      <a:pt x="37" y="114"/>
                      <a:pt x="37" y="114"/>
                    </a:cubicBezTo>
                    <a:cubicBezTo>
                      <a:pt x="37" y="108"/>
                      <a:pt x="37" y="106"/>
                      <a:pt x="37" y="106"/>
                    </a:cubicBezTo>
                    <a:moveTo>
                      <a:pt x="784" y="104"/>
                    </a:moveTo>
                    <a:cubicBezTo>
                      <a:pt x="770" y="105"/>
                      <a:pt x="757" y="105"/>
                      <a:pt x="743" y="105"/>
                    </a:cubicBezTo>
                    <a:cubicBezTo>
                      <a:pt x="743" y="107"/>
                      <a:pt x="743" y="108"/>
                      <a:pt x="743" y="109"/>
                    </a:cubicBezTo>
                    <a:cubicBezTo>
                      <a:pt x="767" y="108"/>
                      <a:pt x="792" y="107"/>
                      <a:pt x="817" y="105"/>
                    </a:cubicBezTo>
                    <a:cubicBezTo>
                      <a:pt x="807" y="105"/>
                      <a:pt x="797" y="104"/>
                      <a:pt x="787" y="104"/>
                    </a:cubicBezTo>
                    <a:cubicBezTo>
                      <a:pt x="786" y="104"/>
                      <a:pt x="785" y="104"/>
                      <a:pt x="784" y="104"/>
                    </a:cubicBezTo>
                    <a:moveTo>
                      <a:pt x="743" y="104"/>
                    </a:moveTo>
                    <a:cubicBezTo>
                      <a:pt x="743" y="104"/>
                      <a:pt x="743" y="105"/>
                      <a:pt x="743" y="105"/>
                    </a:cubicBezTo>
                    <a:cubicBezTo>
                      <a:pt x="757" y="105"/>
                      <a:pt x="770" y="105"/>
                      <a:pt x="784" y="104"/>
                    </a:cubicBezTo>
                    <a:cubicBezTo>
                      <a:pt x="771" y="104"/>
                      <a:pt x="757" y="104"/>
                      <a:pt x="743" y="104"/>
                    </a:cubicBezTo>
                    <a:moveTo>
                      <a:pt x="743" y="104"/>
                    </a:moveTo>
                    <a:cubicBezTo>
                      <a:pt x="743" y="104"/>
                      <a:pt x="743" y="104"/>
                      <a:pt x="743" y="104"/>
                    </a:cubicBezTo>
                    <a:cubicBezTo>
                      <a:pt x="743" y="105"/>
                      <a:pt x="743" y="105"/>
                      <a:pt x="743" y="105"/>
                    </a:cubicBezTo>
                    <a:cubicBezTo>
                      <a:pt x="743" y="105"/>
                      <a:pt x="743" y="105"/>
                      <a:pt x="743" y="104"/>
                    </a:cubicBezTo>
                    <a:cubicBezTo>
                      <a:pt x="743" y="104"/>
                      <a:pt x="743" y="104"/>
                      <a:pt x="743" y="104"/>
                    </a:cubicBezTo>
                    <a:moveTo>
                      <a:pt x="278" y="102"/>
                    </a:moveTo>
                    <a:cubicBezTo>
                      <a:pt x="278" y="105"/>
                      <a:pt x="278" y="107"/>
                      <a:pt x="278" y="110"/>
                    </a:cubicBezTo>
                    <a:cubicBezTo>
                      <a:pt x="278" y="111"/>
                      <a:pt x="278" y="112"/>
                      <a:pt x="278" y="112"/>
                    </a:cubicBezTo>
                    <a:cubicBezTo>
                      <a:pt x="292" y="112"/>
                      <a:pt x="305" y="112"/>
                      <a:pt x="318" y="112"/>
                    </a:cubicBezTo>
                    <a:cubicBezTo>
                      <a:pt x="325" y="112"/>
                      <a:pt x="325" y="112"/>
                      <a:pt x="325" y="112"/>
                    </a:cubicBezTo>
                    <a:cubicBezTo>
                      <a:pt x="359" y="111"/>
                      <a:pt x="392" y="110"/>
                      <a:pt x="425" y="110"/>
                    </a:cubicBezTo>
                    <a:cubicBezTo>
                      <a:pt x="481" y="109"/>
                      <a:pt x="535" y="108"/>
                      <a:pt x="589" y="108"/>
                    </a:cubicBezTo>
                    <a:cubicBezTo>
                      <a:pt x="596" y="108"/>
                      <a:pt x="604" y="108"/>
                      <a:pt x="612" y="108"/>
                    </a:cubicBezTo>
                    <a:cubicBezTo>
                      <a:pt x="586" y="108"/>
                      <a:pt x="601" y="108"/>
                      <a:pt x="637" y="107"/>
                    </a:cubicBezTo>
                    <a:cubicBezTo>
                      <a:pt x="655" y="107"/>
                      <a:pt x="678" y="106"/>
                      <a:pt x="703" y="105"/>
                    </a:cubicBezTo>
                    <a:cubicBezTo>
                      <a:pt x="723" y="105"/>
                      <a:pt x="723" y="105"/>
                      <a:pt x="723" y="105"/>
                    </a:cubicBezTo>
                    <a:cubicBezTo>
                      <a:pt x="733" y="105"/>
                      <a:pt x="733" y="105"/>
                      <a:pt x="733" y="105"/>
                    </a:cubicBezTo>
                    <a:cubicBezTo>
                      <a:pt x="738" y="104"/>
                      <a:pt x="738" y="104"/>
                      <a:pt x="738" y="104"/>
                    </a:cubicBezTo>
                    <a:cubicBezTo>
                      <a:pt x="741" y="104"/>
                      <a:pt x="741" y="104"/>
                      <a:pt x="741" y="104"/>
                    </a:cubicBezTo>
                    <a:cubicBezTo>
                      <a:pt x="742" y="104"/>
                      <a:pt x="742" y="104"/>
                      <a:pt x="742" y="104"/>
                    </a:cubicBezTo>
                    <a:cubicBezTo>
                      <a:pt x="743" y="104"/>
                      <a:pt x="743" y="104"/>
                      <a:pt x="743" y="104"/>
                    </a:cubicBezTo>
                    <a:cubicBezTo>
                      <a:pt x="743" y="104"/>
                      <a:pt x="743" y="104"/>
                      <a:pt x="743" y="104"/>
                    </a:cubicBezTo>
                    <a:cubicBezTo>
                      <a:pt x="725" y="104"/>
                      <a:pt x="707" y="104"/>
                      <a:pt x="689" y="104"/>
                    </a:cubicBezTo>
                    <a:cubicBezTo>
                      <a:pt x="680" y="104"/>
                      <a:pt x="671" y="104"/>
                      <a:pt x="662" y="104"/>
                    </a:cubicBezTo>
                    <a:cubicBezTo>
                      <a:pt x="652" y="104"/>
                      <a:pt x="641" y="104"/>
                      <a:pt x="630" y="104"/>
                    </a:cubicBezTo>
                    <a:cubicBezTo>
                      <a:pt x="630" y="104"/>
                      <a:pt x="629" y="104"/>
                      <a:pt x="629" y="104"/>
                    </a:cubicBezTo>
                    <a:cubicBezTo>
                      <a:pt x="591" y="105"/>
                      <a:pt x="554" y="105"/>
                      <a:pt x="518" y="105"/>
                    </a:cubicBezTo>
                    <a:cubicBezTo>
                      <a:pt x="473" y="105"/>
                      <a:pt x="430" y="104"/>
                      <a:pt x="392" y="103"/>
                    </a:cubicBezTo>
                    <a:cubicBezTo>
                      <a:pt x="392" y="103"/>
                      <a:pt x="345" y="103"/>
                      <a:pt x="280" y="102"/>
                    </a:cubicBezTo>
                    <a:cubicBezTo>
                      <a:pt x="279" y="102"/>
                      <a:pt x="278" y="102"/>
                      <a:pt x="278" y="102"/>
                    </a:cubicBezTo>
                    <a:moveTo>
                      <a:pt x="145" y="100"/>
                    </a:moveTo>
                    <a:cubicBezTo>
                      <a:pt x="145" y="105"/>
                      <a:pt x="145" y="109"/>
                      <a:pt x="145" y="113"/>
                    </a:cubicBezTo>
                    <a:cubicBezTo>
                      <a:pt x="179" y="113"/>
                      <a:pt x="230" y="113"/>
                      <a:pt x="277" y="113"/>
                    </a:cubicBezTo>
                    <a:cubicBezTo>
                      <a:pt x="277" y="111"/>
                      <a:pt x="277" y="110"/>
                      <a:pt x="277" y="108"/>
                    </a:cubicBezTo>
                    <a:cubicBezTo>
                      <a:pt x="277" y="106"/>
                      <a:pt x="277" y="103"/>
                      <a:pt x="277" y="102"/>
                    </a:cubicBezTo>
                    <a:cubicBezTo>
                      <a:pt x="245" y="102"/>
                      <a:pt x="208" y="101"/>
                      <a:pt x="169" y="101"/>
                    </a:cubicBezTo>
                    <a:cubicBezTo>
                      <a:pt x="145" y="100"/>
                      <a:pt x="145" y="100"/>
                      <a:pt x="145" y="100"/>
                    </a:cubicBezTo>
                    <a:moveTo>
                      <a:pt x="125" y="100"/>
                    </a:moveTo>
                    <a:cubicBezTo>
                      <a:pt x="125" y="105"/>
                      <a:pt x="125" y="109"/>
                      <a:pt x="125" y="113"/>
                    </a:cubicBezTo>
                    <a:cubicBezTo>
                      <a:pt x="125" y="113"/>
                      <a:pt x="126" y="113"/>
                      <a:pt x="127" y="113"/>
                    </a:cubicBezTo>
                    <a:cubicBezTo>
                      <a:pt x="132" y="113"/>
                      <a:pt x="138" y="113"/>
                      <a:pt x="145" y="113"/>
                    </a:cubicBezTo>
                    <a:cubicBezTo>
                      <a:pt x="145" y="108"/>
                      <a:pt x="145" y="104"/>
                      <a:pt x="145" y="100"/>
                    </a:cubicBezTo>
                    <a:cubicBezTo>
                      <a:pt x="140" y="100"/>
                      <a:pt x="140" y="100"/>
                      <a:pt x="140" y="100"/>
                    </a:cubicBezTo>
                    <a:cubicBezTo>
                      <a:pt x="125" y="100"/>
                      <a:pt x="125" y="100"/>
                      <a:pt x="125" y="100"/>
                    </a:cubicBezTo>
                    <a:moveTo>
                      <a:pt x="38" y="93"/>
                    </a:moveTo>
                    <a:cubicBezTo>
                      <a:pt x="38" y="94"/>
                      <a:pt x="38" y="95"/>
                      <a:pt x="38" y="95"/>
                    </a:cubicBezTo>
                    <a:cubicBezTo>
                      <a:pt x="38" y="95"/>
                      <a:pt x="38" y="94"/>
                      <a:pt x="38" y="93"/>
                    </a:cubicBezTo>
                    <a:cubicBezTo>
                      <a:pt x="38" y="93"/>
                      <a:pt x="38" y="93"/>
                      <a:pt x="38" y="93"/>
                    </a:cubicBezTo>
                    <a:moveTo>
                      <a:pt x="37" y="93"/>
                    </a:moveTo>
                    <a:cubicBezTo>
                      <a:pt x="37" y="107"/>
                      <a:pt x="37" y="115"/>
                      <a:pt x="37" y="119"/>
                    </a:cubicBezTo>
                    <a:cubicBezTo>
                      <a:pt x="37" y="118"/>
                      <a:pt x="37" y="116"/>
                      <a:pt x="37" y="114"/>
                    </a:cubicBezTo>
                    <a:cubicBezTo>
                      <a:pt x="37" y="110"/>
                      <a:pt x="37" y="106"/>
                      <a:pt x="37" y="106"/>
                    </a:cubicBezTo>
                    <a:cubicBezTo>
                      <a:pt x="37" y="106"/>
                      <a:pt x="37" y="107"/>
                      <a:pt x="37" y="109"/>
                    </a:cubicBezTo>
                    <a:cubicBezTo>
                      <a:pt x="37" y="108"/>
                      <a:pt x="37" y="107"/>
                      <a:pt x="37" y="107"/>
                    </a:cubicBezTo>
                    <a:cubicBezTo>
                      <a:pt x="37" y="107"/>
                      <a:pt x="37" y="107"/>
                      <a:pt x="37" y="107"/>
                    </a:cubicBezTo>
                    <a:cubicBezTo>
                      <a:pt x="37" y="107"/>
                      <a:pt x="37" y="107"/>
                      <a:pt x="37" y="107"/>
                    </a:cubicBezTo>
                    <a:cubicBezTo>
                      <a:pt x="37" y="107"/>
                      <a:pt x="37" y="107"/>
                      <a:pt x="37" y="107"/>
                    </a:cubicBezTo>
                    <a:cubicBezTo>
                      <a:pt x="37" y="106"/>
                      <a:pt x="37" y="106"/>
                      <a:pt x="37" y="106"/>
                    </a:cubicBezTo>
                    <a:cubicBezTo>
                      <a:pt x="37" y="106"/>
                      <a:pt x="37" y="108"/>
                      <a:pt x="37" y="114"/>
                    </a:cubicBezTo>
                    <a:cubicBezTo>
                      <a:pt x="37" y="114"/>
                      <a:pt x="37" y="114"/>
                      <a:pt x="37" y="114"/>
                    </a:cubicBezTo>
                    <a:cubicBezTo>
                      <a:pt x="38" y="114"/>
                      <a:pt x="38" y="114"/>
                      <a:pt x="38" y="114"/>
                    </a:cubicBezTo>
                    <a:cubicBezTo>
                      <a:pt x="41" y="114"/>
                      <a:pt x="41" y="114"/>
                      <a:pt x="41" y="114"/>
                    </a:cubicBezTo>
                    <a:cubicBezTo>
                      <a:pt x="50" y="114"/>
                      <a:pt x="50" y="114"/>
                      <a:pt x="50" y="114"/>
                    </a:cubicBezTo>
                    <a:cubicBezTo>
                      <a:pt x="68" y="114"/>
                      <a:pt x="85" y="113"/>
                      <a:pt x="101" y="113"/>
                    </a:cubicBezTo>
                    <a:cubicBezTo>
                      <a:pt x="103" y="113"/>
                      <a:pt x="104" y="113"/>
                      <a:pt x="105" y="113"/>
                    </a:cubicBezTo>
                    <a:cubicBezTo>
                      <a:pt x="105" y="113"/>
                      <a:pt x="105" y="113"/>
                      <a:pt x="105" y="113"/>
                    </a:cubicBezTo>
                    <a:cubicBezTo>
                      <a:pt x="106" y="113"/>
                      <a:pt x="108" y="113"/>
                      <a:pt x="110" y="113"/>
                    </a:cubicBezTo>
                    <a:cubicBezTo>
                      <a:pt x="115" y="113"/>
                      <a:pt x="120" y="113"/>
                      <a:pt x="125" y="113"/>
                    </a:cubicBezTo>
                    <a:cubicBezTo>
                      <a:pt x="125" y="110"/>
                      <a:pt x="125" y="105"/>
                      <a:pt x="125" y="100"/>
                    </a:cubicBezTo>
                    <a:cubicBezTo>
                      <a:pt x="125" y="100"/>
                      <a:pt x="125" y="100"/>
                      <a:pt x="125" y="100"/>
                    </a:cubicBezTo>
                    <a:cubicBezTo>
                      <a:pt x="125" y="101"/>
                      <a:pt x="125" y="101"/>
                      <a:pt x="125" y="101"/>
                    </a:cubicBezTo>
                    <a:cubicBezTo>
                      <a:pt x="125" y="101"/>
                      <a:pt x="125" y="101"/>
                      <a:pt x="125" y="100"/>
                    </a:cubicBezTo>
                    <a:cubicBezTo>
                      <a:pt x="116" y="100"/>
                      <a:pt x="107" y="100"/>
                      <a:pt x="97" y="100"/>
                    </a:cubicBezTo>
                    <a:cubicBezTo>
                      <a:pt x="82" y="100"/>
                      <a:pt x="66" y="101"/>
                      <a:pt x="49" y="101"/>
                    </a:cubicBezTo>
                    <a:cubicBezTo>
                      <a:pt x="43" y="101"/>
                      <a:pt x="43" y="101"/>
                      <a:pt x="43" y="101"/>
                    </a:cubicBezTo>
                    <a:cubicBezTo>
                      <a:pt x="40" y="101"/>
                      <a:pt x="40" y="101"/>
                      <a:pt x="40" y="101"/>
                    </a:cubicBezTo>
                    <a:cubicBezTo>
                      <a:pt x="38" y="101"/>
                      <a:pt x="38" y="101"/>
                      <a:pt x="38" y="101"/>
                    </a:cubicBezTo>
                    <a:cubicBezTo>
                      <a:pt x="38" y="101"/>
                      <a:pt x="38" y="101"/>
                      <a:pt x="38" y="101"/>
                    </a:cubicBezTo>
                    <a:cubicBezTo>
                      <a:pt x="37" y="101"/>
                      <a:pt x="37" y="101"/>
                      <a:pt x="37" y="101"/>
                    </a:cubicBezTo>
                    <a:cubicBezTo>
                      <a:pt x="37" y="102"/>
                      <a:pt x="37" y="102"/>
                      <a:pt x="37" y="102"/>
                    </a:cubicBezTo>
                    <a:cubicBezTo>
                      <a:pt x="37" y="102"/>
                      <a:pt x="37" y="98"/>
                      <a:pt x="37" y="93"/>
                    </a:cubicBezTo>
                    <a:cubicBezTo>
                      <a:pt x="37" y="93"/>
                      <a:pt x="37" y="93"/>
                      <a:pt x="37" y="93"/>
                    </a:cubicBezTo>
                    <a:moveTo>
                      <a:pt x="38" y="87"/>
                    </a:moveTo>
                    <a:cubicBezTo>
                      <a:pt x="38" y="88"/>
                      <a:pt x="38" y="88"/>
                      <a:pt x="38" y="88"/>
                    </a:cubicBezTo>
                    <a:cubicBezTo>
                      <a:pt x="38" y="90"/>
                      <a:pt x="38" y="92"/>
                      <a:pt x="38" y="93"/>
                    </a:cubicBezTo>
                    <a:cubicBezTo>
                      <a:pt x="38" y="93"/>
                      <a:pt x="38" y="93"/>
                      <a:pt x="38" y="93"/>
                    </a:cubicBezTo>
                    <a:cubicBezTo>
                      <a:pt x="38" y="92"/>
                      <a:pt x="38" y="90"/>
                      <a:pt x="38" y="88"/>
                    </a:cubicBezTo>
                    <a:cubicBezTo>
                      <a:pt x="38" y="88"/>
                      <a:pt x="38" y="88"/>
                      <a:pt x="38" y="88"/>
                    </a:cubicBezTo>
                    <a:cubicBezTo>
                      <a:pt x="40" y="88"/>
                      <a:pt x="40" y="88"/>
                      <a:pt x="40" y="88"/>
                    </a:cubicBezTo>
                    <a:cubicBezTo>
                      <a:pt x="65" y="88"/>
                      <a:pt x="90" y="88"/>
                      <a:pt x="117" y="89"/>
                    </a:cubicBezTo>
                    <a:cubicBezTo>
                      <a:pt x="120" y="89"/>
                      <a:pt x="122" y="89"/>
                      <a:pt x="125" y="89"/>
                    </a:cubicBezTo>
                    <a:cubicBezTo>
                      <a:pt x="125" y="88"/>
                      <a:pt x="125" y="88"/>
                      <a:pt x="125" y="88"/>
                    </a:cubicBezTo>
                    <a:cubicBezTo>
                      <a:pt x="121" y="88"/>
                      <a:pt x="118" y="88"/>
                      <a:pt x="115" y="88"/>
                    </a:cubicBezTo>
                    <a:cubicBezTo>
                      <a:pt x="92" y="88"/>
                      <a:pt x="68" y="88"/>
                      <a:pt x="44" y="88"/>
                    </a:cubicBezTo>
                    <a:cubicBezTo>
                      <a:pt x="40" y="87"/>
                      <a:pt x="40" y="87"/>
                      <a:pt x="40" y="87"/>
                    </a:cubicBezTo>
                    <a:cubicBezTo>
                      <a:pt x="39" y="87"/>
                      <a:pt x="39" y="87"/>
                      <a:pt x="39" y="87"/>
                    </a:cubicBezTo>
                    <a:cubicBezTo>
                      <a:pt x="39" y="87"/>
                      <a:pt x="39" y="87"/>
                      <a:pt x="39" y="87"/>
                    </a:cubicBezTo>
                    <a:cubicBezTo>
                      <a:pt x="39" y="88"/>
                      <a:pt x="39" y="88"/>
                      <a:pt x="39" y="88"/>
                    </a:cubicBezTo>
                    <a:cubicBezTo>
                      <a:pt x="39" y="88"/>
                      <a:pt x="39" y="88"/>
                      <a:pt x="39" y="87"/>
                    </a:cubicBezTo>
                    <a:cubicBezTo>
                      <a:pt x="38" y="87"/>
                      <a:pt x="38" y="87"/>
                      <a:pt x="38" y="87"/>
                    </a:cubicBezTo>
                    <a:cubicBezTo>
                      <a:pt x="38" y="87"/>
                      <a:pt x="38" y="87"/>
                      <a:pt x="38" y="87"/>
                    </a:cubicBezTo>
                    <a:cubicBezTo>
                      <a:pt x="38" y="87"/>
                      <a:pt x="38" y="87"/>
                      <a:pt x="38" y="87"/>
                    </a:cubicBezTo>
                    <a:moveTo>
                      <a:pt x="927" y="84"/>
                    </a:moveTo>
                    <a:cubicBezTo>
                      <a:pt x="927" y="84"/>
                      <a:pt x="927" y="84"/>
                      <a:pt x="927" y="84"/>
                    </a:cubicBezTo>
                    <a:cubicBezTo>
                      <a:pt x="927" y="84"/>
                      <a:pt x="927" y="84"/>
                      <a:pt x="927" y="84"/>
                    </a:cubicBezTo>
                    <a:cubicBezTo>
                      <a:pt x="927" y="84"/>
                      <a:pt x="927" y="86"/>
                      <a:pt x="927" y="92"/>
                    </a:cubicBezTo>
                    <a:cubicBezTo>
                      <a:pt x="927" y="92"/>
                      <a:pt x="927" y="92"/>
                      <a:pt x="927" y="92"/>
                    </a:cubicBezTo>
                    <a:cubicBezTo>
                      <a:pt x="927" y="92"/>
                      <a:pt x="927" y="92"/>
                      <a:pt x="927" y="92"/>
                    </a:cubicBezTo>
                    <a:cubicBezTo>
                      <a:pt x="927" y="92"/>
                      <a:pt x="927" y="92"/>
                      <a:pt x="927" y="92"/>
                    </a:cubicBezTo>
                    <a:cubicBezTo>
                      <a:pt x="927" y="92"/>
                      <a:pt x="927" y="92"/>
                      <a:pt x="927" y="92"/>
                    </a:cubicBezTo>
                    <a:cubicBezTo>
                      <a:pt x="926" y="92"/>
                      <a:pt x="926" y="92"/>
                      <a:pt x="926" y="92"/>
                    </a:cubicBezTo>
                    <a:cubicBezTo>
                      <a:pt x="926" y="92"/>
                      <a:pt x="926" y="92"/>
                      <a:pt x="926" y="92"/>
                    </a:cubicBezTo>
                    <a:cubicBezTo>
                      <a:pt x="926" y="92"/>
                      <a:pt x="926" y="92"/>
                      <a:pt x="926" y="92"/>
                    </a:cubicBezTo>
                    <a:cubicBezTo>
                      <a:pt x="915" y="91"/>
                      <a:pt x="905" y="91"/>
                      <a:pt x="895" y="91"/>
                    </a:cubicBezTo>
                    <a:cubicBezTo>
                      <a:pt x="884" y="90"/>
                      <a:pt x="873" y="90"/>
                      <a:pt x="863" y="90"/>
                    </a:cubicBezTo>
                    <a:cubicBezTo>
                      <a:pt x="863" y="92"/>
                      <a:pt x="863" y="94"/>
                      <a:pt x="863" y="96"/>
                    </a:cubicBezTo>
                    <a:cubicBezTo>
                      <a:pt x="868" y="96"/>
                      <a:pt x="868" y="96"/>
                      <a:pt x="868" y="96"/>
                    </a:cubicBezTo>
                    <a:cubicBezTo>
                      <a:pt x="869" y="96"/>
                      <a:pt x="869" y="96"/>
                      <a:pt x="869" y="96"/>
                    </a:cubicBezTo>
                    <a:cubicBezTo>
                      <a:pt x="869" y="96"/>
                      <a:pt x="869" y="96"/>
                      <a:pt x="869" y="96"/>
                    </a:cubicBezTo>
                    <a:cubicBezTo>
                      <a:pt x="869" y="96"/>
                      <a:pt x="869" y="95"/>
                      <a:pt x="869" y="95"/>
                    </a:cubicBezTo>
                    <a:cubicBezTo>
                      <a:pt x="869" y="95"/>
                      <a:pt x="869" y="98"/>
                      <a:pt x="870" y="101"/>
                    </a:cubicBezTo>
                    <a:cubicBezTo>
                      <a:pt x="879" y="101"/>
                      <a:pt x="888" y="100"/>
                      <a:pt x="898" y="99"/>
                    </a:cubicBezTo>
                    <a:cubicBezTo>
                      <a:pt x="927" y="97"/>
                      <a:pt x="927" y="97"/>
                      <a:pt x="927" y="97"/>
                    </a:cubicBezTo>
                    <a:cubicBezTo>
                      <a:pt x="927" y="84"/>
                      <a:pt x="927" y="84"/>
                      <a:pt x="927" y="84"/>
                    </a:cubicBezTo>
                    <a:moveTo>
                      <a:pt x="863" y="73"/>
                    </a:moveTo>
                    <a:cubicBezTo>
                      <a:pt x="863" y="74"/>
                      <a:pt x="863" y="75"/>
                      <a:pt x="863" y="75"/>
                    </a:cubicBezTo>
                    <a:cubicBezTo>
                      <a:pt x="863" y="80"/>
                      <a:pt x="863" y="85"/>
                      <a:pt x="863" y="90"/>
                    </a:cubicBezTo>
                    <a:cubicBezTo>
                      <a:pt x="873" y="90"/>
                      <a:pt x="884" y="90"/>
                      <a:pt x="895" y="91"/>
                    </a:cubicBezTo>
                    <a:cubicBezTo>
                      <a:pt x="905" y="91"/>
                      <a:pt x="915" y="91"/>
                      <a:pt x="926" y="92"/>
                    </a:cubicBezTo>
                    <a:cubicBezTo>
                      <a:pt x="926" y="92"/>
                      <a:pt x="926" y="92"/>
                      <a:pt x="926" y="92"/>
                    </a:cubicBezTo>
                    <a:cubicBezTo>
                      <a:pt x="926" y="92"/>
                      <a:pt x="926" y="92"/>
                      <a:pt x="926" y="92"/>
                    </a:cubicBezTo>
                    <a:cubicBezTo>
                      <a:pt x="927" y="92"/>
                      <a:pt x="927" y="92"/>
                      <a:pt x="927" y="92"/>
                    </a:cubicBezTo>
                    <a:cubicBezTo>
                      <a:pt x="927" y="92"/>
                      <a:pt x="927" y="92"/>
                      <a:pt x="927" y="92"/>
                    </a:cubicBezTo>
                    <a:cubicBezTo>
                      <a:pt x="927" y="86"/>
                      <a:pt x="927" y="84"/>
                      <a:pt x="927" y="84"/>
                    </a:cubicBezTo>
                    <a:cubicBezTo>
                      <a:pt x="927" y="84"/>
                      <a:pt x="927" y="84"/>
                      <a:pt x="927" y="84"/>
                    </a:cubicBezTo>
                    <a:cubicBezTo>
                      <a:pt x="927" y="84"/>
                      <a:pt x="927" y="84"/>
                      <a:pt x="927" y="84"/>
                    </a:cubicBezTo>
                    <a:cubicBezTo>
                      <a:pt x="927" y="84"/>
                      <a:pt x="927" y="84"/>
                      <a:pt x="927" y="84"/>
                    </a:cubicBezTo>
                    <a:cubicBezTo>
                      <a:pt x="927" y="84"/>
                      <a:pt x="927" y="84"/>
                      <a:pt x="927" y="84"/>
                    </a:cubicBezTo>
                    <a:cubicBezTo>
                      <a:pt x="927" y="97"/>
                      <a:pt x="927" y="97"/>
                      <a:pt x="927" y="97"/>
                    </a:cubicBezTo>
                    <a:cubicBezTo>
                      <a:pt x="927" y="97"/>
                      <a:pt x="927" y="97"/>
                      <a:pt x="927" y="97"/>
                    </a:cubicBezTo>
                    <a:cubicBezTo>
                      <a:pt x="927" y="94"/>
                      <a:pt x="927" y="87"/>
                      <a:pt x="927" y="76"/>
                    </a:cubicBezTo>
                    <a:cubicBezTo>
                      <a:pt x="926" y="76"/>
                      <a:pt x="926" y="76"/>
                      <a:pt x="926" y="76"/>
                    </a:cubicBezTo>
                    <a:cubicBezTo>
                      <a:pt x="924" y="76"/>
                      <a:pt x="924" y="76"/>
                      <a:pt x="924" y="76"/>
                    </a:cubicBezTo>
                    <a:cubicBezTo>
                      <a:pt x="921" y="75"/>
                      <a:pt x="921" y="75"/>
                      <a:pt x="921" y="75"/>
                    </a:cubicBezTo>
                    <a:cubicBezTo>
                      <a:pt x="914" y="75"/>
                      <a:pt x="914" y="75"/>
                      <a:pt x="914" y="75"/>
                    </a:cubicBezTo>
                    <a:cubicBezTo>
                      <a:pt x="899" y="75"/>
                      <a:pt x="899" y="75"/>
                      <a:pt x="899" y="75"/>
                    </a:cubicBezTo>
                    <a:cubicBezTo>
                      <a:pt x="887" y="74"/>
                      <a:pt x="875" y="74"/>
                      <a:pt x="863" y="73"/>
                    </a:cubicBezTo>
                    <a:moveTo>
                      <a:pt x="37" y="73"/>
                    </a:moveTo>
                    <a:cubicBezTo>
                      <a:pt x="37" y="81"/>
                      <a:pt x="37" y="87"/>
                      <a:pt x="37" y="93"/>
                    </a:cubicBezTo>
                    <a:cubicBezTo>
                      <a:pt x="37" y="93"/>
                      <a:pt x="37" y="93"/>
                      <a:pt x="37" y="93"/>
                    </a:cubicBezTo>
                    <a:cubicBezTo>
                      <a:pt x="37" y="88"/>
                      <a:pt x="37" y="81"/>
                      <a:pt x="37" y="73"/>
                    </a:cubicBezTo>
                    <a:cubicBezTo>
                      <a:pt x="37" y="73"/>
                      <a:pt x="37" y="73"/>
                      <a:pt x="37" y="73"/>
                    </a:cubicBezTo>
                    <a:moveTo>
                      <a:pt x="942" y="55"/>
                    </a:moveTo>
                    <a:cubicBezTo>
                      <a:pt x="942" y="55"/>
                      <a:pt x="942" y="55"/>
                      <a:pt x="942" y="55"/>
                    </a:cubicBezTo>
                    <a:cubicBezTo>
                      <a:pt x="942" y="56"/>
                      <a:pt x="942" y="58"/>
                      <a:pt x="942" y="62"/>
                    </a:cubicBezTo>
                    <a:cubicBezTo>
                      <a:pt x="941" y="62"/>
                      <a:pt x="941" y="62"/>
                      <a:pt x="941" y="62"/>
                    </a:cubicBezTo>
                    <a:cubicBezTo>
                      <a:pt x="938" y="62"/>
                      <a:pt x="938" y="62"/>
                      <a:pt x="938" y="62"/>
                    </a:cubicBezTo>
                    <a:cubicBezTo>
                      <a:pt x="928" y="62"/>
                      <a:pt x="928" y="62"/>
                      <a:pt x="928" y="62"/>
                    </a:cubicBezTo>
                    <a:cubicBezTo>
                      <a:pt x="928" y="62"/>
                      <a:pt x="928" y="62"/>
                      <a:pt x="928" y="62"/>
                    </a:cubicBezTo>
                    <a:cubicBezTo>
                      <a:pt x="928" y="63"/>
                      <a:pt x="928" y="64"/>
                      <a:pt x="928" y="65"/>
                    </a:cubicBezTo>
                    <a:cubicBezTo>
                      <a:pt x="928" y="65"/>
                      <a:pt x="928" y="65"/>
                      <a:pt x="928" y="65"/>
                    </a:cubicBezTo>
                    <a:cubicBezTo>
                      <a:pt x="928" y="69"/>
                      <a:pt x="928" y="71"/>
                      <a:pt x="928" y="71"/>
                    </a:cubicBezTo>
                    <a:cubicBezTo>
                      <a:pt x="928" y="71"/>
                      <a:pt x="928" y="69"/>
                      <a:pt x="928" y="65"/>
                    </a:cubicBezTo>
                    <a:cubicBezTo>
                      <a:pt x="928" y="65"/>
                      <a:pt x="928" y="65"/>
                      <a:pt x="928" y="65"/>
                    </a:cubicBezTo>
                    <a:cubicBezTo>
                      <a:pt x="927" y="65"/>
                      <a:pt x="927" y="65"/>
                      <a:pt x="927" y="65"/>
                    </a:cubicBezTo>
                    <a:cubicBezTo>
                      <a:pt x="928" y="77"/>
                      <a:pt x="928" y="81"/>
                      <a:pt x="928" y="81"/>
                    </a:cubicBezTo>
                    <a:cubicBezTo>
                      <a:pt x="928" y="81"/>
                      <a:pt x="928" y="78"/>
                      <a:pt x="928" y="76"/>
                    </a:cubicBezTo>
                    <a:cubicBezTo>
                      <a:pt x="928" y="73"/>
                      <a:pt x="928" y="71"/>
                      <a:pt x="928" y="71"/>
                    </a:cubicBezTo>
                    <a:cubicBezTo>
                      <a:pt x="928" y="71"/>
                      <a:pt x="928" y="72"/>
                      <a:pt x="928" y="76"/>
                    </a:cubicBezTo>
                    <a:cubicBezTo>
                      <a:pt x="927" y="76"/>
                      <a:pt x="927" y="76"/>
                      <a:pt x="927" y="76"/>
                    </a:cubicBezTo>
                    <a:cubicBezTo>
                      <a:pt x="927" y="76"/>
                      <a:pt x="927" y="76"/>
                      <a:pt x="927" y="76"/>
                    </a:cubicBezTo>
                    <a:cubicBezTo>
                      <a:pt x="927" y="76"/>
                      <a:pt x="927" y="76"/>
                      <a:pt x="927" y="76"/>
                    </a:cubicBezTo>
                    <a:cubicBezTo>
                      <a:pt x="927" y="87"/>
                      <a:pt x="927" y="94"/>
                      <a:pt x="927" y="97"/>
                    </a:cubicBezTo>
                    <a:cubicBezTo>
                      <a:pt x="937" y="96"/>
                      <a:pt x="937" y="96"/>
                      <a:pt x="937" y="96"/>
                    </a:cubicBezTo>
                    <a:cubicBezTo>
                      <a:pt x="942" y="96"/>
                      <a:pt x="942" y="96"/>
                      <a:pt x="942" y="96"/>
                    </a:cubicBezTo>
                    <a:cubicBezTo>
                      <a:pt x="943" y="96"/>
                      <a:pt x="943" y="96"/>
                      <a:pt x="943" y="96"/>
                    </a:cubicBezTo>
                    <a:cubicBezTo>
                      <a:pt x="943" y="96"/>
                      <a:pt x="943" y="96"/>
                      <a:pt x="943" y="96"/>
                    </a:cubicBezTo>
                    <a:cubicBezTo>
                      <a:pt x="943" y="96"/>
                      <a:pt x="943" y="96"/>
                      <a:pt x="943" y="96"/>
                    </a:cubicBezTo>
                    <a:cubicBezTo>
                      <a:pt x="943" y="96"/>
                      <a:pt x="943" y="86"/>
                      <a:pt x="943" y="75"/>
                    </a:cubicBezTo>
                    <a:cubicBezTo>
                      <a:pt x="942" y="66"/>
                      <a:pt x="942" y="58"/>
                      <a:pt x="942" y="55"/>
                    </a:cubicBezTo>
                    <a:moveTo>
                      <a:pt x="1016" y="39"/>
                    </a:moveTo>
                    <a:cubicBezTo>
                      <a:pt x="1016" y="39"/>
                      <a:pt x="1016" y="39"/>
                      <a:pt x="1016" y="39"/>
                    </a:cubicBezTo>
                    <a:cubicBezTo>
                      <a:pt x="1016" y="43"/>
                      <a:pt x="1016" y="46"/>
                      <a:pt x="1016" y="49"/>
                    </a:cubicBezTo>
                    <a:cubicBezTo>
                      <a:pt x="1016" y="49"/>
                      <a:pt x="1016" y="44"/>
                      <a:pt x="1016" y="39"/>
                    </a:cubicBezTo>
                    <a:moveTo>
                      <a:pt x="10" y="35"/>
                    </a:moveTo>
                    <a:cubicBezTo>
                      <a:pt x="10" y="37"/>
                      <a:pt x="10" y="37"/>
                      <a:pt x="10" y="37"/>
                    </a:cubicBezTo>
                    <a:cubicBezTo>
                      <a:pt x="10" y="37"/>
                      <a:pt x="10" y="37"/>
                      <a:pt x="10" y="35"/>
                    </a:cubicBezTo>
                    <a:cubicBezTo>
                      <a:pt x="10" y="35"/>
                      <a:pt x="10" y="35"/>
                      <a:pt x="10" y="35"/>
                    </a:cubicBezTo>
                    <a:moveTo>
                      <a:pt x="37" y="29"/>
                    </a:moveTo>
                    <a:cubicBezTo>
                      <a:pt x="37" y="29"/>
                      <a:pt x="37" y="29"/>
                      <a:pt x="37" y="29"/>
                    </a:cubicBezTo>
                    <a:cubicBezTo>
                      <a:pt x="36" y="29"/>
                      <a:pt x="36" y="29"/>
                      <a:pt x="36" y="29"/>
                    </a:cubicBezTo>
                    <a:cubicBezTo>
                      <a:pt x="36" y="30"/>
                      <a:pt x="37" y="31"/>
                      <a:pt x="37" y="33"/>
                    </a:cubicBezTo>
                    <a:cubicBezTo>
                      <a:pt x="37" y="32"/>
                      <a:pt x="37" y="32"/>
                      <a:pt x="37" y="32"/>
                    </a:cubicBezTo>
                    <a:cubicBezTo>
                      <a:pt x="37" y="30"/>
                      <a:pt x="37" y="29"/>
                      <a:pt x="37" y="29"/>
                    </a:cubicBezTo>
                    <a:moveTo>
                      <a:pt x="124" y="25"/>
                    </a:moveTo>
                    <a:cubicBezTo>
                      <a:pt x="117" y="26"/>
                      <a:pt x="109" y="26"/>
                      <a:pt x="102" y="26"/>
                    </a:cubicBezTo>
                    <a:cubicBezTo>
                      <a:pt x="87" y="27"/>
                      <a:pt x="72" y="27"/>
                      <a:pt x="59" y="28"/>
                    </a:cubicBezTo>
                    <a:cubicBezTo>
                      <a:pt x="52" y="28"/>
                      <a:pt x="45" y="28"/>
                      <a:pt x="39" y="29"/>
                    </a:cubicBezTo>
                    <a:cubicBezTo>
                      <a:pt x="37" y="29"/>
                      <a:pt x="37" y="29"/>
                      <a:pt x="37" y="29"/>
                    </a:cubicBezTo>
                    <a:cubicBezTo>
                      <a:pt x="37" y="29"/>
                      <a:pt x="37" y="30"/>
                      <a:pt x="37" y="32"/>
                    </a:cubicBezTo>
                    <a:cubicBezTo>
                      <a:pt x="37" y="32"/>
                      <a:pt x="37" y="32"/>
                      <a:pt x="37" y="32"/>
                    </a:cubicBezTo>
                    <a:cubicBezTo>
                      <a:pt x="39" y="32"/>
                      <a:pt x="41" y="32"/>
                      <a:pt x="42" y="32"/>
                    </a:cubicBezTo>
                    <a:cubicBezTo>
                      <a:pt x="63" y="31"/>
                      <a:pt x="89" y="30"/>
                      <a:pt x="110" y="29"/>
                    </a:cubicBezTo>
                    <a:cubicBezTo>
                      <a:pt x="115" y="29"/>
                      <a:pt x="120" y="28"/>
                      <a:pt x="124" y="28"/>
                    </a:cubicBezTo>
                    <a:cubicBezTo>
                      <a:pt x="124" y="27"/>
                      <a:pt x="124" y="26"/>
                      <a:pt x="124" y="25"/>
                    </a:cubicBezTo>
                    <a:moveTo>
                      <a:pt x="1015" y="22"/>
                    </a:moveTo>
                    <a:cubicBezTo>
                      <a:pt x="1015" y="22"/>
                      <a:pt x="1015" y="22"/>
                      <a:pt x="1015" y="24"/>
                    </a:cubicBezTo>
                    <a:cubicBezTo>
                      <a:pt x="1015" y="24"/>
                      <a:pt x="1015" y="24"/>
                      <a:pt x="1015" y="24"/>
                    </a:cubicBezTo>
                    <a:cubicBezTo>
                      <a:pt x="1015" y="23"/>
                      <a:pt x="1015" y="22"/>
                      <a:pt x="1015" y="22"/>
                    </a:cubicBezTo>
                    <a:moveTo>
                      <a:pt x="1016" y="19"/>
                    </a:moveTo>
                    <a:cubicBezTo>
                      <a:pt x="1016" y="19"/>
                      <a:pt x="1016" y="21"/>
                      <a:pt x="1016" y="24"/>
                    </a:cubicBezTo>
                    <a:cubicBezTo>
                      <a:pt x="1016" y="24"/>
                      <a:pt x="1016" y="24"/>
                      <a:pt x="1016" y="24"/>
                    </a:cubicBezTo>
                    <a:cubicBezTo>
                      <a:pt x="1016" y="24"/>
                      <a:pt x="1016" y="24"/>
                      <a:pt x="1016" y="24"/>
                    </a:cubicBezTo>
                    <a:cubicBezTo>
                      <a:pt x="1016" y="21"/>
                      <a:pt x="1016" y="19"/>
                      <a:pt x="1016" y="19"/>
                    </a:cubicBezTo>
                    <a:moveTo>
                      <a:pt x="902" y="10"/>
                    </a:moveTo>
                    <a:cubicBezTo>
                      <a:pt x="887" y="11"/>
                      <a:pt x="887" y="11"/>
                      <a:pt x="887" y="11"/>
                    </a:cubicBezTo>
                    <a:cubicBezTo>
                      <a:pt x="889" y="11"/>
                      <a:pt x="891" y="11"/>
                      <a:pt x="893" y="11"/>
                    </a:cubicBezTo>
                    <a:cubicBezTo>
                      <a:pt x="902" y="10"/>
                      <a:pt x="902" y="10"/>
                      <a:pt x="902" y="10"/>
                    </a:cubicBezTo>
                    <a:moveTo>
                      <a:pt x="924" y="8"/>
                    </a:moveTo>
                    <a:cubicBezTo>
                      <a:pt x="924" y="8"/>
                      <a:pt x="924" y="8"/>
                      <a:pt x="924" y="8"/>
                    </a:cubicBezTo>
                    <a:cubicBezTo>
                      <a:pt x="924" y="12"/>
                      <a:pt x="924" y="16"/>
                      <a:pt x="924" y="16"/>
                    </a:cubicBezTo>
                    <a:cubicBezTo>
                      <a:pt x="924" y="16"/>
                      <a:pt x="924" y="14"/>
                      <a:pt x="924" y="8"/>
                    </a:cubicBezTo>
                    <a:cubicBezTo>
                      <a:pt x="924" y="8"/>
                      <a:pt x="924" y="8"/>
                      <a:pt x="924" y="8"/>
                    </a:cubicBezTo>
                    <a:cubicBezTo>
                      <a:pt x="924" y="8"/>
                      <a:pt x="924" y="8"/>
                      <a:pt x="924" y="8"/>
                    </a:cubicBezTo>
                    <a:cubicBezTo>
                      <a:pt x="922" y="8"/>
                      <a:pt x="922" y="8"/>
                      <a:pt x="922" y="8"/>
                    </a:cubicBezTo>
                    <a:cubicBezTo>
                      <a:pt x="918" y="9"/>
                      <a:pt x="918" y="9"/>
                      <a:pt x="918" y="9"/>
                    </a:cubicBezTo>
                    <a:cubicBezTo>
                      <a:pt x="910" y="9"/>
                      <a:pt x="910" y="9"/>
                      <a:pt x="910" y="9"/>
                    </a:cubicBezTo>
                    <a:cubicBezTo>
                      <a:pt x="902" y="10"/>
                      <a:pt x="902" y="10"/>
                      <a:pt x="902" y="10"/>
                    </a:cubicBezTo>
                    <a:cubicBezTo>
                      <a:pt x="893" y="11"/>
                      <a:pt x="893" y="11"/>
                      <a:pt x="893" y="11"/>
                    </a:cubicBezTo>
                    <a:cubicBezTo>
                      <a:pt x="891" y="11"/>
                      <a:pt x="889" y="11"/>
                      <a:pt x="887" y="11"/>
                    </a:cubicBezTo>
                    <a:cubicBezTo>
                      <a:pt x="879" y="12"/>
                      <a:pt x="879" y="12"/>
                      <a:pt x="879" y="12"/>
                    </a:cubicBezTo>
                    <a:cubicBezTo>
                      <a:pt x="836" y="15"/>
                      <a:pt x="792" y="17"/>
                      <a:pt x="745" y="18"/>
                    </a:cubicBezTo>
                    <a:cubicBezTo>
                      <a:pt x="741" y="18"/>
                      <a:pt x="734" y="18"/>
                      <a:pt x="725" y="18"/>
                    </a:cubicBezTo>
                    <a:cubicBezTo>
                      <a:pt x="703" y="19"/>
                      <a:pt x="684" y="19"/>
                      <a:pt x="673" y="20"/>
                    </a:cubicBezTo>
                    <a:cubicBezTo>
                      <a:pt x="638" y="20"/>
                      <a:pt x="603" y="20"/>
                      <a:pt x="568" y="20"/>
                    </a:cubicBezTo>
                    <a:cubicBezTo>
                      <a:pt x="568" y="20"/>
                      <a:pt x="442" y="21"/>
                      <a:pt x="304" y="23"/>
                    </a:cubicBezTo>
                    <a:cubicBezTo>
                      <a:pt x="243" y="23"/>
                      <a:pt x="180" y="24"/>
                      <a:pt x="124" y="25"/>
                    </a:cubicBezTo>
                    <a:cubicBezTo>
                      <a:pt x="124" y="26"/>
                      <a:pt x="124" y="27"/>
                      <a:pt x="124" y="28"/>
                    </a:cubicBezTo>
                    <a:cubicBezTo>
                      <a:pt x="286" y="22"/>
                      <a:pt x="438" y="21"/>
                      <a:pt x="604" y="21"/>
                    </a:cubicBezTo>
                    <a:cubicBezTo>
                      <a:pt x="633" y="20"/>
                      <a:pt x="687" y="20"/>
                      <a:pt x="707" y="20"/>
                    </a:cubicBezTo>
                    <a:cubicBezTo>
                      <a:pt x="728" y="19"/>
                      <a:pt x="756" y="19"/>
                      <a:pt x="784" y="19"/>
                    </a:cubicBezTo>
                    <a:cubicBezTo>
                      <a:pt x="832" y="20"/>
                      <a:pt x="879" y="20"/>
                      <a:pt x="925" y="21"/>
                    </a:cubicBezTo>
                    <a:cubicBezTo>
                      <a:pt x="924" y="16"/>
                      <a:pt x="924" y="11"/>
                      <a:pt x="924" y="8"/>
                    </a:cubicBezTo>
                    <a:moveTo>
                      <a:pt x="288" y="5"/>
                    </a:moveTo>
                    <a:cubicBezTo>
                      <a:pt x="261" y="5"/>
                      <a:pt x="230" y="5"/>
                      <a:pt x="197" y="5"/>
                    </a:cubicBezTo>
                    <a:cubicBezTo>
                      <a:pt x="164" y="6"/>
                      <a:pt x="132" y="7"/>
                      <a:pt x="99" y="9"/>
                    </a:cubicBezTo>
                    <a:cubicBezTo>
                      <a:pt x="83" y="10"/>
                      <a:pt x="67" y="10"/>
                      <a:pt x="51" y="11"/>
                    </a:cubicBezTo>
                    <a:cubicBezTo>
                      <a:pt x="28" y="13"/>
                      <a:pt x="28" y="13"/>
                      <a:pt x="28" y="13"/>
                    </a:cubicBezTo>
                    <a:cubicBezTo>
                      <a:pt x="16" y="14"/>
                      <a:pt x="16" y="14"/>
                      <a:pt x="16" y="14"/>
                    </a:cubicBezTo>
                    <a:cubicBezTo>
                      <a:pt x="10" y="14"/>
                      <a:pt x="10" y="14"/>
                      <a:pt x="10" y="14"/>
                    </a:cubicBezTo>
                    <a:cubicBezTo>
                      <a:pt x="9" y="14"/>
                      <a:pt x="9" y="14"/>
                      <a:pt x="9" y="14"/>
                    </a:cubicBezTo>
                    <a:cubicBezTo>
                      <a:pt x="9" y="21"/>
                      <a:pt x="9" y="28"/>
                      <a:pt x="9" y="35"/>
                    </a:cubicBezTo>
                    <a:cubicBezTo>
                      <a:pt x="3" y="35"/>
                      <a:pt x="0" y="36"/>
                      <a:pt x="4" y="36"/>
                    </a:cubicBezTo>
                    <a:cubicBezTo>
                      <a:pt x="6" y="36"/>
                      <a:pt x="8" y="36"/>
                      <a:pt x="9" y="36"/>
                    </a:cubicBezTo>
                    <a:cubicBezTo>
                      <a:pt x="10" y="87"/>
                      <a:pt x="10" y="100"/>
                      <a:pt x="10" y="100"/>
                    </a:cubicBezTo>
                    <a:cubicBezTo>
                      <a:pt x="10" y="100"/>
                      <a:pt x="10" y="96"/>
                      <a:pt x="10" y="93"/>
                    </a:cubicBezTo>
                    <a:cubicBezTo>
                      <a:pt x="10" y="89"/>
                      <a:pt x="10" y="86"/>
                      <a:pt x="10" y="86"/>
                    </a:cubicBezTo>
                    <a:cubicBezTo>
                      <a:pt x="10" y="86"/>
                      <a:pt x="10" y="88"/>
                      <a:pt x="10" y="93"/>
                    </a:cubicBezTo>
                    <a:cubicBezTo>
                      <a:pt x="11" y="93"/>
                      <a:pt x="11" y="93"/>
                      <a:pt x="11" y="93"/>
                    </a:cubicBezTo>
                    <a:cubicBezTo>
                      <a:pt x="11" y="93"/>
                      <a:pt x="11" y="93"/>
                      <a:pt x="11" y="93"/>
                    </a:cubicBezTo>
                    <a:cubicBezTo>
                      <a:pt x="12" y="93"/>
                      <a:pt x="12" y="93"/>
                      <a:pt x="12" y="93"/>
                    </a:cubicBezTo>
                    <a:cubicBezTo>
                      <a:pt x="15" y="93"/>
                      <a:pt x="15" y="93"/>
                      <a:pt x="15" y="93"/>
                    </a:cubicBezTo>
                    <a:cubicBezTo>
                      <a:pt x="23" y="93"/>
                      <a:pt x="30" y="93"/>
                      <a:pt x="37" y="93"/>
                    </a:cubicBezTo>
                    <a:cubicBezTo>
                      <a:pt x="37" y="115"/>
                      <a:pt x="37" y="122"/>
                      <a:pt x="37" y="122"/>
                    </a:cubicBezTo>
                    <a:cubicBezTo>
                      <a:pt x="37" y="122"/>
                      <a:pt x="37" y="121"/>
                      <a:pt x="37" y="119"/>
                    </a:cubicBezTo>
                    <a:cubicBezTo>
                      <a:pt x="37" y="115"/>
                      <a:pt x="37" y="107"/>
                      <a:pt x="37" y="93"/>
                    </a:cubicBezTo>
                    <a:cubicBezTo>
                      <a:pt x="28" y="93"/>
                      <a:pt x="22" y="93"/>
                      <a:pt x="19" y="93"/>
                    </a:cubicBezTo>
                    <a:cubicBezTo>
                      <a:pt x="19" y="93"/>
                      <a:pt x="19" y="93"/>
                      <a:pt x="19" y="93"/>
                    </a:cubicBezTo>
                    <a:cubicBezTo>
                      <a:pt x="18" y="93"/>
                      <a:pt x="17" y="93"/>
                      <a:pt x="17" y="93"/>
                    </a:cubicBezTo>
                    <a:cubicBezTo>
                      <a:pt x="17" y="93"/>
                      <a:pt x="18" y="93"/>
                      <a:pt x="19" y="93"/>
                    </a:cubicBezTo>
                    <a:cubicBezTo>
                      <a:pt x="19" y="93"/>
                      <a:pt x="19" y="93"/>
                      <a:pt x="19" y="93"/>
                    </a:cubicBezTo>
                    <a:cubicBezTo>
                      <a:pt x="22" y="93"/>
                      <a:pt x="28" y="93"/>
                      <a:pt x="37" y="93"/>
                    </a:cubicBezTo>
                    <a:cubicBezTo>
                      <a:pt x="37" y="87"/>
                      <a:pt x="37" y="81"/>
                      <a:pt x="37" y="73"/>
                    </a:cubicBezTo>
                    <a:cubicBezTo>
                      <a:pt x="35" y="73"/>
                      <a:pt x="34" y="73"/>
                      <a:pt x="33" y="73"/>
                    </a:cubicBezTo>
                    <a:cubicBezTo>
                      <a:pt x="20" y="73"/>
                      <a:pt x="20" y="73"/>
                      <a:pt x="20" y="73"/>
                    </a:cubicBezTo>
                    <a:cubicBezTo>
                      <a:pt x="14" y="73"/>
                      <a:pt x="14" y="73"/>
                      <a:pt x="14" y="73"/>
                    </a:cubicBezTo>
                    <a:cubicBezTo>
                      <a:pt x="11" y="73"/>
                      <a:pt x="11" y="73"/>
                      <a:pt x="11" y="73"/>
                    </a:cubicBezTo>
                    <a:cubicBezTo>
                      <a:pt x="10" y="52"/>
                      <a:pt x="10" y="41"/>
                      <a:pt x="10" y="35"/>
                    </a:cubicBezTo>
                    <a:cubicBezTo>
                      <a:pt x="10" y="35"/>
                      <a:pt x="10" y="35"/>
                      <a:pt x="9" y="35"/>
                    </a:cubicBezTo>
                    <a:cubicBezTo>
                      <a:pt x="6" y="35"/>
                      <a:pt x="7" y="35"/>
                      <a:pt x="10" y="35"/>
                    </a:cubicBezTo>
                    <a:cubicBezTo>
                      <a:pt x="10" y="31"/>
                      <a:pt x="10" y="30"/>
                      <a:pt x="10" y="30"/>
                    </a:cubicBezTo>
                    <a:cubicBezTo>
                      <a:pt x="10" y="30"/>
                      <a:pt x="10" y="32"/>
                      <a:pt x="10" y="34"/>
                    </a:cubicBezTo>
                    <a:cubicBezTo>
                      <a:pt x="10" y="34"/>
                      <a:pt x="10" y="34"/>
                      <a:pt x="10" y="35"/>
                    </a:cubicBezTo>
                    <a:cubicBezTo>
                      <a:pt x="10" y="35"/>
                      <a:pt x="10" y="35"/>
                      <a:pt x="10" y="35"/>
                    </a:cubicBezTo>
                    <a:cubicBezTo>
                      <a:pt x="10" y="34"/>
                      <a:pt x="10" y="34"/>
                      <a:pt x="10" y="34"/>
                    </a:cubicBezTo>
                    <a:cubicBezTo>
                      <a:pt x="11" y="34"/>
                      <a:pt x="11" y="34"/>
                      <a:pt x="11" y="34"/>
                    </a:cubicBezTo>
                    <a:cubicBezTo>
                      <a:pt x="12" y="34"/>
                      <a:pt x="12" y="34"/>
                      <a:pt x="12" y="34"/>
                    </a:cubicBezTo>
                    <a:cubicBezTo>
                      <a:pt x="13" y="34"/>
                      <a:pt x="13" y="34"/>
                      <a:pt x="13" y="34"/>
                    </a:cubicBezTo>
                    <a:cubicBezTo>
                      <a:pt x="37" y="33"/>
                      <a:pt x="37" y="33"/>
                      <a:pt x="37" y="33"/>
                    </a:cubicBezTo>
                    <a:cubicBezTo>
                      <a:pt x="37" y="31"/>
                      <a:pt x="36" y="30"/>
                      <a:pt x="36" y="29"/>
                    </a:cubicBezTo>
                    <a:cubicBezTo>
                      <a:pt x="36" y="29"/>
                      <a:pt x="36" y="29"/>
                      <a:pt x="36" y="29"/>
                    </a:cubicBezTo>
                    <a:cubicBezTo>
                      <a:pt x="36" y="29"/>
                      <a:pt x="36" y="29"/>
                      <a:pt x="36" y="29"/>
                    </a:cubicBezTo>
                    <a:cubicBezTo>
                      <a:pt x="37" y="29"/>
                      <a:pt x="37" y="29"/>
                      <a:pt x="37" y="29"/>
                    </a:cubicBezTo>
                    <a:cubicBezTo>
                      <a:pt x="37" y="29"/>
                      <a:pt x="37" y="29"/>
                      <a:pt x="37" y="29"/>
                    </a:cubicBezTo>
                    <a:cubicBezTo>
                      <a:pt x="37" y="29"/>
                      <a:pt x="37" y="28"/>
                      <a:pt x="37" y="28"/>
                    </a:cubicBezTo>
                    <a:cubicBezTo>
                      <a:pt x="37" y="28"/>
                      <a:pt x="37" y="29"/>
                      <a:pt x="37" y="29"/>
                    </a:cubicBezTo>
                    <a:cubicBezTo>
                      <a:pt x="39" y="29"/>
                      <a:pt x="39" y="29"/>
                      <a:pt x="39" y="29"/>
                    </a:cubicBezTo>
                    <a:cubicBezTo>
                      <a:pt x="45" y="28"/>
                      <a:pt x="52" y="28"/>
                      <a:pt x="59" y="28"/>
                    </a:cubicBezTo>
                    <a:cubicBezTo>
                      <a:pt x="72" y="27"/>
                      <a:pt x="87" y="27"/>
                      <a:pt x="102" y="26"/>
                    </a:cubicBezTo>
                    <a:cubicBezTo>
                      <a:pt x="109" y="26"/>
                      <a:pt x="117" y="26"/>
                      <a:pt x="124" y="25"/>
                    </a:cubicBezTo>
                    <a:cubicBezTo>
                      <a:pt x="124" y="21"/>
                      <a:pt x="124" y="18"/>
                      <a:pt x="124" y="18"/>
                    </a:cubicBezTo>
                    <a:cubicBezTo>
                      <a:pt x="124" y="18"/>
                      <a:pt x="124" y="20"/>
                      <a:pt x="124" y="25"/>
                    </a:cubicBezTo>
                    <a:cubicBezTo>
                      <a:pt x="180" y="24"/>
                      <a:pt x="243" y="23"/>
                      <a:pt x="304" y="23"/>
                    </a:cubicBezTo>
                    <a:cubicBezTo>
                      <a:pt x="442" y="21"/>
                      <a:pt x="568" y="20"/>
                      <a:pt x="568" y="20"/>
                    </a:cubicBezTo>
                    <a:cubicBezTo>
                      <a:pt x="603" y="20"/>
                      <a:pt x="638" y="20"/>
                      <a:pt x="673" y="20"/>
                    </a:cubicBezTo>
                    <a:cubicBezTo>
                      <a:pt x="684" y="19"/>
                      <a:pt x="703" y="19"/>
                      <a:pt x="725" y="18"/>
                    </a:cubicBezTo>
                    <a:cubicBezTo>
                      <a:pt x="697" y="19"/>
                      <a:pt x="650" y="20"/>
                      <a:pt x="614" y="20"/>
                    </a:cubicBezTo>
                    <a:cubicBezTo>
                      <a:pt x="603" y="19"/>
                      <a:pt x="591" y="19"/>
                      <a:pt x="580" y="18"/>
                    </a:cubicBezTo>
                    <a:cubicBezTo>
                      <a:pt x="503" y="13"/>
                      <a:pt x="441" y="5"/>
                      <a:pt x="288" y="5"/>
                    </a:cubicBezTo>
                    <a:moveTo>
                      <a:pt x="924" y="0"/>
                    </a:moveTo>
                    <a:cubicBezTo>
                      <a:pt x="924" y="0"/>
                      <a:pt x="924" y="4"/>
                      <a:pt x="924" y="8"/>
                    </a:cubicBezTo>
                    <a:cubicBezTo>
                      <a:pt x="924" y="8"/>
                      <a:pt x="924" y="8"/>
                      <a:pt x="924" y="8"/>
                    </a:cubicBezTo>
                    <a:cubicBezTo>
                      <a:pt x="924" y="8"/>
                      <a:pt x="924" y="8"/>
                      <a:pt x="924" y="8"/>
                    </a:cubicBezTo>
                    <a:cubicBezTo>
                      <a:pt x="924" y="3"/>
                      <a:pt x="924" y="0"/>
                      <a:pt x="924" y="0"/>
                    </a:cubicBezTo>
                  </a:path>
                </a:pathLst>
              </a:custGeom>
              <a:solidFill>
                <a:srgbClr val="EC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46" name="Freeform 162"/>
              <p:cNvSpPr>
                <a:spLocks noEditPoints="1"/>
              </p:cNvSpPr>
              <p:nvPr/>
            </p:nvSpPr>
            <p:spPr bwMode="auto">
              <a:xfrm>
                <a:off x="5239201" y="2524819"/>
                <a:ext cx="197987" cy="6439"/>
              </a:xfrm>
              <a:custGeom>
                <a:avLst/>
                <a:gdLst>
                  <a:gd name="T0" fmla="*/ 90 w 90"/>
                  <a:gd name="T1" fmla="*/ 3 h 3"/>
                  <a:gd name="T2" fmla="*/ 90 w 90"/>
                  <a:gd name="T3" fmla="*/ 3 h 3"/>
                  <a:gd name="T4" fmla="*/ 90 w 90"/>
                  <a:gd name="T5" fmla="*/ 3 h 3"/>
                  <a:gd name="T6" fmla="*/ 90 w 90"/>
                  <a:gd name="T7" fmla="*/ 3 h 3"/>
                  <a:gd name="T8" fmla="*/ 90 w 90"/>
                  <a:gd name="T9" fmla="*/ 3 h 3"/>
                  <a:gd name="T10" fmla="*/ 0 w 90"/>
                  <a:gd name="T11" fmla="*/ 0 h 3"/>
                  <a:gd name="T12" fmla="*/ 0 w 90"/>
                  <a:gd name="T13" fmla="*/ 0 h 3"/>
                  <a:gd name="T14" fmla="*/ 8 w 90"/>
                  <a:gd name="T15" fmla="*/ 1 h 3"/>
                  <a:gd name="T16" fmla="*/ 82 w 90"/>
                  <a:gd name="T17" fmla="*/ 3 h 3"/>
                  <a:gd name="T18" fmla="*/ 87 w 90"/>
                  <a:gd name="T19" fmla="*/ 3 h 3"/>
                  <a:gd name="T20" fmla="*/ 89 w 90"/>
                  <a:gd name="T21" fmla="*/ 3 h 3"/>
                  <a:gd name="T22" fmla="*/ 90 w 90"/>
                  <a:gd name="T23" fmla="*/ 3 h 3"/>
                  <a:gd name="T24" fmla="*/ 90 w 90"/>
                  <a:gd name="T25" fmla="*/ 3 h 3"/>
                  <a:gd name="T26" fmla="*/ 88 w 90"/>
                  <a:gd name="T27" fmla="*/ 3 h 3"/>
                  <a:gd name="T28" fmla="*/ 13 w 90"/>
                  <a:gd name="T29" fmla="*/ 1 h 3"/>
                  <a:gd name="T30" fmla="*/ 0 w 90"/>
                  <a:gd name="T31" fmla="*/ 0 h 3"/>
                  <a:gd name="T32" fmla="*/ 0 w 90"/>
                  <a:gd name="T33" fmla="*/ 0 h 3"/>
                  <a:gd name="T34" fmla="*/ 0 w 90"/>
                  <a:gd name="T35" fmla="*/ 0 h 3"/>
                  <a:gd name="T36" fmla="*/ 0 w 90"/>
                  <a:gd name="T37" fmla="*/ 0 h 3"/>
                  <a:gd name="T38" fmla="*/ 0 w 90"/>
                  <a:gd name="T39" fmla="*/ 0 h 3"/>
                  <a:gd name="T40" fmla="*/ 0 w 90"/>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3">
                    <a:moveTo>
                      <a:pt x="90" y="3"/>
                    </a:moveTo>
                    <a:cubicBezTo>
                      <a:pt x="90" y="3"/>
                      <a:pt x="90" y="3"/>
                      <a:pt x="90" y="3"/>
                    </a:cubicBezTo>
                    <a:cubicBezTo>
                      <a:pt x="90" y="3"/>
                      <a:pt x="90" y="3"/>
                      <a:pt x="90" y="3"/>
                    </a:cubicBezTo>
                    <a:cubicBezTo>
                      <a:pt x="90" y="3"/>
                      <a:pt x="90" y="3"/>
                      <a:pt x="90" y="3"/>
                    </a:cubicBezTo>
                    <a:cubicBezTo>
                      <a:pt x="90" y="3"/>
                      <a:pt x="90" y="3"/>
                      <a:pt x="90" y="3"/>
                    </a:cubicBezTo>
                    <a:moveTo>
                      <a:pt x="0" y="0"/>
                    </a:moveTo>
                    <a:cubicBezTo>
                      <a:pt x="0" y="0"/>
                      <a:pt x="0" y="0"/>
                      <a:pt x="0" y="0"/>
                    </a:cubicBezTo>
                    <a:cubicBezTo>
                      <a:pt x="3" y="0"/>
                      <a:pt x="5" y="1"/>
                      <a:pt x="8" y="1"/>
                    </a:cubicBezTo>
                    <a:cubicBezTo>
                      <a:pt x="33" y="1"/>
                      <a:pt x="58" y="2"/>
                      <a:pt x="82" y="3"/>
                    </a:cubicBezTo>
                    <a:cubicBezTo>
                      <a:pt x="87" y="3"/>
                      <a:pt x="87" y="3"/>
                      <a:pt x="87" y="3"/>
                    </a:cubicBezTo>
                    <a:cubicBezTo>
                      <a:pt x="89" y="3"/>
                      <a:pt x="89" y="3"/>
                      <a:pt x="89" y="3"/>
                    </a:cubicBezTo>
                    <a:cubicBezTo>
                      <a:pt x="90" y="3"/>
                      <a:pt x="90" y="3"/>
                      <a:pt x="90" y="3"/>
                    </a:cubicBezTo>
                    <a:cubicBezTo>
                      <a:pt x="90" y="3"/>
                      <a:pt x="90" y="3"/>
                      <a:pt x="90" y="3"/>
                    </a:cubicBezTo>
                    <a:cubicBezTo>
                      <a:pt x="88" y="3"/>
                      <a:pt x="88" y="3"/>
                      <a:pt x="88" y="3"/>
                    </a:cubicBezTo>
                    <a:cubicBezTo>
                      <a:pt x="63" y="2"/>
                      <a:pt x="38" y="1"/>
                      <a:pt x="13" y="1"/>
                    </a:cubicBezTo>
                    <a:cubicBezTo>
                      <a:pt x="9" y="1"/>
                      <a:pt x="4"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47" name="Freeform 163"/>
              <p:cNvSpPr>
                <a:spLocks noEditPoints="1"/>
              </p:cNvSpPr>
              <p:nvPr/>
            </p:nvSpPr>
            <p:spPr bwMode="auto">
              <a:xfrm>
                <a:off x="3306010" y="2519990"/>
                <a:ext cx="2131178" cy="28974"/>
              </a:xfrm>
              <a:custGeom>
                <a:avLst/>
                <a:gdLst>
                  <a:gd name="T0" fmla="*/ 82 w 973"/>
                  <a:gd name="T1" fmla="*/ 9 h 13"/>
                  <a:gd name="T2" fmla="*/ 68 w 973"/>
                  <a:gd name="T3" fmla="*/ 10 h 13"/>
                  <a:gd name="T4" fmla="*/ 0 w 973"/>
                  <a:gd name="T5" fmla="*/ 13 h 13"/>
                  <a:gd name="T6" fmla="*/ 82 w 973"/>
                  <a:gd name="T7" fmla="*/ 10 h 13"/>
                  <a:gd name="T8" fmla="*/ 82 w 973"/>
                  <a:gd name="T9" fmla="*/ 9 h 13"/>
                  <a:gd name="T10" fmla="*/ 82 w 973"/>
                  <a:gd name="T11" fmla="*/ 10 h 13"/>
                  <a:gd name="T12" fmla="*/ 82 w 973"/>
                  <a:gd name="T13" fmla="*/ 10 h 13"/>
                  <a:gd name="T14" fmla="*/ 82 w 973"/>
                  <a:gd name="T15" fmla="*/ 9 h 13"/>
                  <a:gd name="T16" fmla="*/ 883 w 973"/>
                  <a:gd name="T17" fmla="*/ 2 h 13"/>
                  <a:gd name="T18" fmla="*/ 883 w 973"/>
                  <a:gd name="T19" fmla="*/ 5 h 13"/>
                  <a:gd name="T20" fmla="*/ 884 w 973"/>
                  <a:gd name="T21" fmla="*/ 5 h 13"/>
                  <a:gd name="T22" fmla="*/ 884 w 973"/>
                  <a:gd name="T23" fmla="*/ 7 h 13"/>
                  <a:gd name="T24" fmla="*/ 923 w 973"/>
                  <a:gd name="T25" fmla="*/ 9 h 13"/>
                  <a:gd name="T26" fmla="*/ 941 w 973"/>
                  <a:gd name="T27" fmla="*/ 9 h 13"/>
                  <a:gd name="T28" fmla="*/ 958 w 973"/>
                  <a:gd name="T29" fmla="*/ 9 h 13"/>
                  <a:gd name="T30" fmla="*/ 971 w 973"/>
                  <a:gd name="T31" fmla="*/ 9 h 13"/>
                  <a:gd name="T32" fmla="*/ 972 w 973"/>
                  <a:gd name="T33" fmla="*/ 9 h 13"/>
                  <a:gd name="T34" fmla="*/ 972 w 973"/>
                  <a:gd name="T35" fmla="*/ 9 h 13"/>
                  <a:gd name="T36" fmla="*/ 973 w 973"/>
                  <a:gd name="T37" fmla="*/ 9 h 13"/>
                  <a:gd name="T38" fmla="*/ 973 w 973"/>
                  <a:gd name="T39" fmla="*/ 9 h 13"/>
                  <a:gd name="T40" fmla="*/ 973 w 973"/>
                  <a:gd name="T41" fmla="*/ 5 h 13"/>
                  <a:gd name="T42" fmla="*/ 973 w 973"/>
                  <a:gd name="T43" fmla="*/ 5 h 13"/>
                  <a:gd name="T44" fmla="*/ 973 w 973"/>
                  <a:gd name="T45" fmla="*/ 5 h 13"/>
                  <a:gd name="T46" fmla="*/ 973 w 973"/>
                  <a:gd name="T47" fmla="*/ 5 h 13"/>
                  <a:gd name="T48" fmla="*/ 973 w 973"/>
                  <a:gd name="T49" fmla="*/ 5 h 13"/>
                  <a:gd name="T50" fmla="*/ 972 w 973"/>
                  <a:gd name="T51" fmla="*/ 5 h 13"/>
                  <a:gd name="T52" fmla="*/ 970 w 973"/>
                  <a:gd name="T53" fmla="*/ 5 h 13"/>
                  <a:gd name="T54" fmla="*/ 965 w 973"/>
                  <a:gd name="T55" fmla="*/ 5 h 13"/>
                  <a:gd name="T56" fmla="*/ 891 w 973"/>
                  <a:gd name="T57" fmla="*/ 3 h 13"/>
                  <a:gd name="T58" fmla="*/ 883 w 973"/>
                  <a:gd name="T59" fmla="*/ 2 h 13"/>
                  <a:gd name="T60" fmla="*/ 742 w 973"/>
                  <a:gd name="T61" fmla="*/ 0 h 13"/>
                  <a:gd name="T62" fmla="*/ 665 w 973"/>
                  <a:gd name="T63" fmla="*/ 1 h 13"/>
                  <a:gd name="T64" fmla="*/ 562 w 973"/>
                  <a:gd name="T65" fmla="*/ 2 h 13"/>
                  <a:gd name="T66" fmla="*/ 82 w 973"/>
                  <a:gd name="T67" fmla="*/ 9 h 13"/>
                  <a:gd name="T68" fmla="*/ 82 w 973"/>
                  <a:gd name="T69" fmla="*/ 10 h 13"/>
                  <a:gd name="T70" fmla="*/ 208 w 973"/>
                  <a:gd name="T71" fmla="*/ 7 h 13"/>
                  <a:gd name="T72" fmla="*/ 237 w 973"/>
                  <a:gd name="T73" fmla="*/ 7 h 13"/>
                  <a:gd name="T74" fmla="*/ 273 w 973"/>
                  <a:gd name="T75" fmla="*/ 7 h 13"/>
                  <a:gd name="T76" fmla="*/ 448 w 973"/>
                  <a:gd name="T77" fmla="*/ 8 h 13"/>
                  <a:gd name="T78" fmla="*/ 640 w 973"/>
                  <a:gd name="T79" fmla="*/ 4 h 13"/>
                  <a:gd name="T80" fmla="*/ 643 w 973"/>
                  <a:gd name="T81" fmla="*/ 4 h 13"/>
                  <a:gd name="T82" fmla="*/ 649 w 973"/>
                  <a:gd name="T83" fmla="*/ 4 h 13"/>
                  <a:gd name="T84" fmla="*/ 657 w 973"/>
                  <a:gd name="T85" fmla="*/ 4 h 13"/>
                  <a:gd name="T86" fmla="*/ 864 w 973"/>
                  <a:gd name="T87" fmla="*/ 7 h 13"/>
                  <a:gd name="T88" fmla="*/ 883 w 973"/>
                  <a:gd name="T89" fmla="*/ 5 h 13"/>
                  <a:gd name="T90" fmla="*/ 883 w 973"/>
                  <a:gd name="T91" fmla="*/ 2 h 13"/>
                  <a:gd name="T92" fmla="*/ 883 w 973"/>
                  <a:gd name="T93" fmla="*/ 2 h 13"/>
                  <a:gd name="T94" fmla="*/ 883 w 973"/>
                  <a:gd name="T95" fmla="*/ 2 h 13"/>
                  <a:gd name="T96" fmla="*/ 742 w 973"/>
                  <a:gd name="T9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3" h="13">
                    <a:moveTo>
                      <a:pt x="82" y="9"/>
                    </a:moveTo>
                    <a:cubicBezTo>
                      <a:pt x="78" y="9"/>
                      <a:pt x="73" y="10"/>
                      <a:pt x="68" y="10"/>
                    </a:cubicBezTo>
                    <a:cubicBezTo>
                      <a:pt x="47" y="11"/>
                      <a:pt x="21" y="12"/>
                      <a:pt x="0" y="13"/>
                    </a:cubicBezTo>
                    <a:cubicBezTo>
                      <a:pt x="30" y="12"/>
                      <a:pt x="57" y="10"/>
                      <a:pt x="82" y="10"/>
                    </a:cubicBezTo>
                    <a:cubicBezTo>
                      <a:pt x="82" y="9"/>
                      <a:pt x="82" y="9"/>
                      <a:pt x="82" y="9"/>
                    </a:cubicBezTo>
                    <a:cubicBezTo>
                      <a:pt x="82" y="9"/>
                      <a:pt x="82" y="9"/>
                      <a:pt x="82" y="10"/>
                    </a:cubicBezTo>
                    <a:cubicBezTo>
                      <a:pt x="82" y="10"/>
                      <a:pt x="82" y="10"/>
                      <a:pt x="82" y="10"/>
                    </a:cubicBezTo>
                    <a:cubicBezTo>
                      <a:pt x="82" y="9"/>
                      <a:pt x="82" y="9"/>
                      <a:pt x="82" y="9"/>
                    </a:cubicBezTo>
                    <a:moveTo>
                      <a:pt x="883" y="2"/>
                    </a:moveTo>
                    <a:cubicBezTo>
                      <a:pt x="883" y="3"/>
                      <a:pt x="883" y="4"/>
                      <a:pt x="883" y="5"/>
                    </a:cubicBezTo>
                    <a:cubicBezTo>
                      <a:pt x="883" y="5"/>
                      <a:pt x="884" y="5"/>
                      <a:pt x="884" y="5"/>
                    </a:cubicBezTo>
                    <a:cubicBezTo>
                      <a:pt x="884" y="6"/>
                      <a:pt x="884" y="7"/>
                      <a:pt x="884" y="7"/>
                    </a:cubicBezTo>
                    <a:cubicBezTo>
                      <a:pt x="897" y="8"/>
                      <a:pt x="910" y="8"/>
                      <a:pt x="923" y="9"/>
                    </a:cubicBezTo>
                    <a:cubicBezTo>
                      <a:pt x="929" y="9"/>
                      <a:pt x="935" y="9"/>
                      <a:pt x="941" y="9"/>
                    </a:cubicBezTo>
                    <a:cubicBezTo>
                      <a:pt x="947" y="9"/>
                      <a:pt x="952" y="9"/>
                      <a:pt x="958" y="9"/>
                    </a:cubicBezTo>
                    <a:cubicBezTo>
                      <a:pt x="971" y="9"/>
                      <a:pt x="971" y="9"/>
                      <a:pt x="971" y="9"/>
                    </a:cubicBezTo>
                    <a:cubicBezTo>
                      <a:pt x="972" y="9"/>
                      <a:pt x="972" y="9"/>
                      <a:pt x="972" y="9"/>
                    </a:cubicBezTo>
                    <a:cubicBezTo>
                      <a:pt x="972" y="9"/>
                      <a:pt x="972" y="9"/>
                      <a:pt x="972" y="9"/>
                    </a:cubicBezTo>
                    <a:cubicBezTo>
                      <a:pt x="973" y="9"/>
                      <a:pt x="973" y="9"/>
                      <a:pt x="973" y="9"/>
                    </a:cubicBezTo>
                    <a:cubicBezTo>
                      <a:pt x="973" y="9"/>
                      <a:pt x="973" y="9"/>
                      <a:pt x="973" y="9"/>
                    </a:cubicBezTo>
                    <a:cubicBezTo>
                      <a:pt x="973" y="7"/>
                      <a:pt x="973" y="6"/>
                      <a:pt x="973" y="5"/>
                    </a:cubicBezTo>
                    <a:cubicBezTo>
                      <a:pt x="973" y="5"/>
                      <a:pt x="973" y="5"/>
                      <a:pt x="973" y="5"/>
                    </a:cubicBezTo>
                    <a:cubicBezTo>
                      <a:pt x="973" y="5"/>
                      <a:pt x="973" y="5"/>
                      <a:pt x="973" y="5"/>
                    </a:cubicBezTo>
                    <a:cubicBezTo>
                      <a:pt x="973" y="5"/>
                      <a:pt x="973" y="5"/>
                      <a:pt x="973" y="5"/>
                    </a:cubicBezTo>
                    <a:cubicBezTo>
                      <a:pt x="973" y="5"/>
                      <a:pt x="973" y="5"/>
                      <a:pt x="973" y="5"/>
                    </a:cubicBezTo>
                    <a:cubicBezTo>
                      <a:pt x="972" y="5"/>
                      <a:pt x="972" y="5"/>
                      <a:pt x="972" y="5"/>
                    </a:cubicBezTo>
                    <a:cubicBezTo>
                      <a:pt x="970" y="5"/>
                      <a:pt x="970" y="5"/>
                      <a:pt x="970" y="5"/>
                    </a:cubicBezTo>
                    <a:cubicBezTo>
                      <a:pt x="965" y="5"/>
                      <a:pt x="965" y="5"/>
                      <a:pt x="965" y="5"/>
                    </a:cubicBezTo>
                    <a:cubicBezTo>
                      <a:pt x="941" y="4"/>
                      <a:pt x="916" y="3"/>
                      <a:pt x="891" y="3"/>
                    </a:cubicBezTo>
                    <a:cubicBezTo>
                      <a:pt x="888" y="3"/>
                      <a:pt x="886" y="2"/>
                      <a:pt x="883" y="2"/>
                    </a:cubicBezTo>
                    <a:moveTo>
                      <a:pt x="742" y="0"/>
                    </a:moveTo>
                    <a:cubicBezTo>
                      <a:pt x="714" y="0"/>
                      <a:pt x="686" y="0"/>
                      <a:pt x="665" y="1"/>
                    </a:cubicBezTo>
                    <a:cubicBezTo>
                      <a:pt x="645" y="1"/>
                      <a:pt x="591" y="1"/>
                      <a:pt x="562" y="2"/>
                    </a:cubicBezTo>
                    <a:cubicBezTo>
                      <a:pt x="396" y="2"/>
                      <a:pt x="244" y="3"/>
                      <a:pt x="82" y="9"/>
                    </a:cubicBezTo>
                    <a:cubicBezTo>
                      <a:pt x="82" y="9"/>
                      <a:pt x="82" y="9"/>
                      <a:pt x="82" y="10"/>
                    </a:cubicBezTo>
                    <a:cubicBezTo>
                      <a:pt x="137" y="8"/>
                      <a:pt x="181" y="7"/>
                      <a:pt x="208" y="7"/>
                    </a:cubicBezTo>
                    <a:cubicBezTo>
                      <a:pt x="222" y="7"/>
                      <a:pt x="231" y="7"/>
                      <a:pt x="237" y="7"/>
                    </a:cubicBezTo>
                    <a:cubicBezTo>
                      <a:pt x="237" y="7"/>
                      <a:pt x="250" y="7"/>
                      <a:pt x="273" y="7"/>
                    </a:cubicBezTo>
                    <a:cubicBezTo>
                      <a:pt x="310" y="7"/>
                      <a:pt x="375" y="7"/>
                      <a:pt x="448" y="8"/>
                    </a:cubicBezTo>
                    <a:cubicBezTo>
                      <a:pt x="511" y="6"/>
                      <a:pt x="588" y="5"/>
                      <a:pt x="640" y="4"/>
                    </a:cubicBezTo>
                    <a:cubicBezTo>
                      <a:pt x="640" y="4"/>
                      <a:pt x="641" y="4"/>
                      <a:pt x="643" y="4"/>
                    </a:cubicBezTo>
                    <a:cubicBezTo>
                      <a:pt x="645" y="4"/>
                      <a:pt x="647" y="4"/>
                      <a:pt x="649" y="4"/>
                    </a:cubicBezTo>
                    <a:cubicBezTo>
                      <a:pt x="651" y="4"/>
                      <a:pt x="654" y="4"/>
                      <a:pt x="657" y="4"/>
                    </a:cubicBezTo>
                    <a:cubicBezTo>
                      <a:pt x="689" y="4"/>
                      <a:pt x="764" y="5"/>
                      <a:pt x="864" y="7"/>
                    </a:cubicBezTo>
                    <a:cubicBezTo>
                      <a:pt x="870" y="6"/>
                      <a:pt x="876" y="6"/>
                      <a:pt x="883" y="5"/>
                    </a:cubicBezTo>
                    <a:cubicBezTo>
                      <a:pt x="883" y="4"/>
                      <a:pt x="883" y="3"/>
                      <a:pt x="883" y="2"/>
                    </a:cubicBezTo>
                    <a:cubicBezTo>
                      <a:pt x="883" y="2"/>
                      <a:pt x="883" y="2"/>
                      <a:pt x="883" y="2"/>
                    </a:cubicBezTo>
                    <a:cubicBezTo>
                      <a:pt x="883" y="2"/>
                      <a:pt x="883" y="2"/>
                      <a:pt x="883" y="2"/>
                    </a:cubicBezTo>
                    <a:cubicBezTo>
                      <a:pt x="837" y="1"/>
                      <a:pt x="790" y="1"/>
                      <a:pt x="742" y="0"/>
                    </a:cubicBezTo>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48" name="Freeform 164"/>
              <p:cNvSpPr>
                <a:spLocks noEditPoints="1"/>
              </p:cNvSpPr>
              <p:nvPr/>
            </p:nvSpPr>
            <p:spPr bwMode="auto">
              <a:xfrm>
                <a:off x="5276223" y="2531258"/>
                <a:ext cx="162575" cy="67605"/>
              </a:xfrm>
              <a:custGeom>
                <a:avLst/>
                <a:gdLst>
                  <a:gd name="T0" fmla="*/ 74 w 74"/>
                  <a:gd name="T1" fmla="*/ 25 h 31"/>
                  <a:gd name="T2" fmla="*/ 73 w 74"/>
                  <a:gd name="T3" fmla="*/ 25 h 31"/>
                  <a:gd name="T4" fmla="*/ 73 w 74"/>
                  <a:gd name="T5" fmla="*/ 25 h 31"/>
                  <a:gd name="T6" fmla="*/ 64 w 74"/>
                  <a:gd name="T7" fmla="*/ 25 h 31"/>
                  <a:gd name="T8" fmla="*/ 45 w 74"/>
                  <a:gd name="T9" fmla="*/ 26 h 31"/>
                  <a:gd name="T10" fmla="*/ 9 w 74"/>
                  <a:gd name="T11" fmla="*/ 27 h 31"/>
                  <a:gd name="T12" fmla="*/ 0 w 74"/>
                  <a:gd name="T13" fmla="*/ 28 h 31"/>
                  <a:gd name="T14" fmla="*/ 0 w 74"/>
                  <a:gd name="T15" fmla="*/ 28 h 31"/>
                  <a:gd name="T16" fmla="*/ 4 w 74"/>
                  <a:gd name="T17" fmla="*/ 28 h 31"/>
                  <a:gd name="T18" fmla="*/ 40 w 74"/>
                  <a:gd name="T19" fmla="*/ 26 h 31"/>
                  <a:gd name="T20" fmla="*/ 59 w 74"/>
                  <a:gd name="T21" fmla="*/ 26 h 31"/>
                  <a:gd name="T22" fmla="*/ 68 w 74"/>
                  <a:gd name="T23" fmla="*/ 25 h 31"/>
                  <a:gd name="T24" fmla="*/ 72 w 74"/>
                  <a:gd name="T25" fmla="*/ 25 h 31"/>
                  <a:gd name="T26" fmla="*/ 74 w 74"/>
                  <a:gd name="T27" fmla="*/ 25 h 31"/>
                  <a:gd name="T28" fmla="*/ 74 w 74"/>
                  <a:gd name="T29" fmla="*/ 25 h 31"/>
                  <a:gd name="T30" fmla="*/ 74 w 74"/>
                  <a:gd name="T31" fmla="*/ 31 h 31"/>
                  <a:gd name="T32" fmla="*/ 74 w 74"/>
                  <a:gd name="T33" fmla="*/ 25 h 31"/>
                  <a:gd name="T34" fmla="*/ 74 w 74"/>
                  <a:gd name="T35" fmla="*/ 25 h 31"/>
                  <a:gd name="T36" fmla="*/ 74 w 74"/>
                  <a:gd name="T37" fmla="*/ 25 h 31"/>
                  <a:gd name="T38" fmla="*/ 73 w 74"/>
                  <a:gd name="T39" fmla="*/ 0 h 31"/>
                  <a:gd name="T40" fmla="*/ 73 w 74"/>
                  <a:gd name="T41" fmla="*/ 0 h 31"/>
                  <a:gd name="T42" fmla="*/ 74 w 74"/>
                  <a:gd name="T43" fmla="*/ 0 h 31"/>
                  <a:gd name="T44" fmla="*/ 74 w 74"/>
                  <a:gd name="T45" fmla="*/ 0 h 31"/>
                  <a:gd name="T46" fmla="*/ 74 w 74"/>
                  <a:gd name="T47" fmla="*/ 0 h 31"/>
                  <a:gd name="T48" fmla="*/ 73 w 74"/>
                  <a:gd name="T49" fmla="*/ 0 h 31"/>
                  <a:gd name="T50" fmla="*/ 73 w 74"/>
                  <a:gd name="T51" fmla="*/ 0 h 31"/>
                  <a:gd name="T52" fmla="*/ 73 w 74"/>
                  <a:gd name="T53" fmla="*/ 0 h 31"/>
                  <a:gd name="T54" fmla="*/ 74 w 74"/>
                  <a:gd name="T55" fmla="*/ 0 h 31"/>
                  <a:gd name="T56" fmla="*/ 74 w 74"/>
                  <a:gd name="T57" fmla="*/ 0 h 31"/>
                  <a:gd name="T58" fmla="*/ 74 w 74"/>
                  <a:gd name="T59" fmla="*/ 10 h 31"/>
                  <a:gd name="T60" fmla="*/ 74 w 74"/>
                  <a:gd name="T61" fmla="*/ 15 h 31"/>
                  <a:gd name="T62" fmla="*/ 74 w 74"/>
                  <a:gd name="T6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31">
                    <a:moveTo>
                      <a:pt x="74" y="25"/>
                    </a:moveTo>
                    <a:cubicBezTo>
                      <a:pt x="73" y="25"/>
                      <a:pt x="73" y="25"/>
                      <a:pt x="73" y="25"/>
                    </a:cubicBezTo>
                    <a:cubicBezTo>
                      <a:pt x="73" y="25"/>
                      <a:pt x="73" y="25"/>
                      <a:pt x="73" y="25"/>
                    </a:cubicBezTo>
                    <a:cubicBezTo>
                      <a:pt x="64" y="25"/>
                      <a:pt x="64" y="25"/>
                      <a:pt x="64" y="25"/>
                    </a:cubicBezTo>
                    <a:cubicBezTo>
                      <a:pt x="45" y="26"/>
                      <a:pt x="45" y="26"/>
                      <a:pt x="45" y="26"/>
                    </a:cubicBezTo>
                    <a:cubicBezTo>
                      <a:pt x="9" y="27"/>
                      <a:pt x="9" y="27"/>
                      <a:pt x="9" y="27"/>
                    </a:cubicBezTo>
                    <a:cubicBezTo>
                      <a:pt x="6" y="27"/>
                      <a:pt x="3" y="27"/>
                      <a:pt x="0" y="28"/>
                    </a:cubicBezTo>
                    <a:cubicBezTo>
                      <a:pt x="0" y="28"/>
                      <a:pt x="0" y="28"/>
                      <a:pt x="0" y="28"/>
                    </a:cubicBezTo>
                    <a:cubicBezTo>
                      <a:pt x="2" y="28"/>
                      <a:pt x="3" y="28"/>
                      <a:pt x="4" y="28"/>
                    </a:cubicBezTo>
                    <a:cubicBezTo>
                      <a:pt x="16" y="27"/>
                      <a:pt x="28" y="27"/>
                      <a:pt x="40" y="26"/>
                    </a:cubicBezTo>
                    <a:cubicBezTo>
                      <a:pt x="59" y="26"/>
                      <a:pt x="59" y="26"/>
                      <a:pt x="59" y="26"/>
                    </a:cubicBezTo>
                    <a:cubicBezTo>
                      <a:pt x="68" y="25"/>
                      <a:pt x="68" y="25"/>
                      <a:pt x="68" y="25"/>
                    </a:cubicBezTo>
                    <a:cubicBezTo>
                      <a:pt x="72" y="25"/>
                      <a:pt x="72" y="25"/>
                      <a:pt x="72" y="25"/>
                    </a:cubicBezTo>
                    <a:cubicBezTo>
                      <a:pt x="74" y="25"/>
                      <a:pt x="74" y="25"/>
                      <a:pt x="74" y="25"/>
                    </a:cubicBezTo>
                    <a:cubicBezTo>
                      <a:pt x="74" y="25"/>
                      <a:pt x="74" y="25"/>
                      <a:pt x="74" y="25"/>
                    </a:cubicBezTo>
                    <a:cubicBezTo>
                      <a:pt x="74" y="29"/>
                      <a:pt x="74" y="31"/>
                      <a:pt x="74" y="31"/>
                    </a:cubicBezTo>
                    <a:cubicBezTo>
                      <a:pt x="74" y="31"/>
                      <a:pt x="74" y="28"/>
                      <a:pt x="74" y="25"/>
                    </a:cubicBezTo>
                    <a:cubicBezTo>
                      <a:pt x="74" y="25"/>
                      <a:pt x="74" y="25"/>
                      <a:pt x="74" y="25"/>
                    </a:cubicBezTo>
                    <a:cubicBezTo>
                      <a:pt x="74" y="25"/>
                      <a:pt x="74" y="25"/>
                      <a:pt x="74" y="25"/>
                    </a:cubicBezTo>
                    <a:moveTo>
                      <a:pt x="73" y="0"/>
                    </a:moveTo>
                    <a:cubicBezTo>
                      <a:pt x="73" y="0"/>
                      <a:pt x="73" y="0"/>
                      <a:pt x="73" y="0"/>
                    </a:cubicBezTo>
                    <a:cubicBezTo>
                      <a:pt x="74" y="0"/>
                      <a:pt x="74" y="0"/>
                      <a:pt x="74" y="0"/>
                    </a:cubicBezTo>
                    <a:cubicBezTo>
                      <a:pt x="74" y="0"/>
                      <a:pt x="74" y="0"/>
                      <a:pt x="74" y="0"/>
                    </a:cubicBezTo>
                    <a:cubicBezTo>
                      <a:pt x="74" y="0"/>
                      <a:pt x="74" y="0"/>
                      <a:pt x="74" y="0"/>
                    </a:cubicBezTo>
                    <a:cubicBezTo>
                      <a:pt x="73" y="0"/>
                      <a:pt x="73" y="0"/>
                      <a:pt x="73" y="0"/>
                    </a:cubicBezTo>
                    <a:cubicBezTo>
                      <a:pt x="73" y="0"/>
                      <a:pt x="73" y="0"/>
                      <a:pt x="73" y="0"/>
                    </a:cubicBezTo>
                    <a:cubicBezTo>
                      <a:pt x="73" y="0"/>
                      <a:pt x="73" y="0"/>
                      <a:pt x="73" y="0"/>
                    </a:cubicBezTo>
                    <a:moveTo>
                      <a:pt x="74" y="0"/>
                    </a:moveTo>
                    <a:cubicBezTo>
                      <a:pt x="74" y="0"/>
                      <a:pt x="74" y="0"/>
                      <a:pt x="74" y="0"/>
                    </a:cubicBezTo>
                    <a:cubicBezTo>
                      <a:pt x="74" y="3"/>
                      <a:pt x="74" y="7"/>
                      <a:pt x="74" y="10"/>
                    </a:cubicBezTo>
                    <a:cubicBezTo>
                      <a:pt x="74" y="12"/>
                      <a:pt x="74" y="13"/>
                      <a:pt x="74" y="15"/>
                    </a:cubicBezTo>
                    <a:cubicBezTo>
                      <a:pt x="74" y="7"/>
                      <a:pt x="74" y="0"/>
                      <a:pt x="74" y="0"/>
                    </a:cubicBezTo>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49" name="Freeform 165"/>
              <p:cNvSpPr>
                <a:spLocks noEditPoints="1"/>
              </p:cNvSpPr>
              <p:nvPr/>
            </p:nvSpPr>
            <p:spPr bwMode="auto">
              <a:xfrm>
                <a:off x="3227137" y="2531258"/>
                <a:ext cx="2211661" cy="140040"/>
              </a:xfrm>
              <a:custGeom>
                <a:avLst/>
                <a:gdLst>
                  <a:gd name="T0" fmla="*/ 33 w 1010"/>
                  <a:gd name="T1" fmla="*/ 63 h 64"/>
                  <a:gd name="T2" fmla="*/ 33 w 1010"/>
                  <a:gd name="T3" fmla="*/ 64 h 64"/>
                  <a:gd name="T4" fmla="*/ 33 w 1010"/>
                  <a:gd name="T5" fmla="*/ 63 h 64"/>
                  <a:gd name="T6" fmla="*/ 33 w 1010"/>
                  <a:gd name="T7" fmla="*/ 63 h 64"/>
                  <a:gd name="T8" fmla="*/ 161 w 1010"/>
                  <a:gd name="T9" fmla="*/ 28 h 64"/>
                  <a:gd name="T10" fmla="*/ 128 w 1010"/>
                  <a:gd name="T11" fmla="*/ 29 h 64"/>
                  <a:gd name="T12" fmla="*/ 135 w 1010"/>
                  <a:gd name="T13" fmla="*/ 29 h 64"/>
                  <a:gd name="T14" fmla="*/ 161 w 1010"/>
                  <a:gd name="T15" fmla="*/ 28 h 64"/>
                  <a:gd name="T16" fmla="*/ 4 w 1010"/>
                  <a:gd name="T17" fmla="*/ 11 h 64"/>
                  <a:gd name="T18" fmla="*/ 3 w 1010"/>
                  <a:gd name="T19" fmla="*/ 11 h 64"/>
                  <a:gd name="T20" fmla="*/ 4 w 1010"/>
                  <a:gd name="T21" fmla="*/ 11 h 64"/>
                  <a:gd name="T22" fmla="*/ 4 w 1010"/>
                  <a:gd name="T23" fmla="*/ 11 h 64"/>
                  <a:gd name="T24" fmla="*/ 4 w 1010"/>
                  <a:gd name="T25" fmla="*/ 11 h 64"/>
                  <a:gd name="T26" fmla="*/ 4 w 1010"/>
                  <a:gd name="T27" fmla="*/ 11 h 64"/>
                  <a:gd name="T28" fmla="*/ 4 w 1010"/>
                  <a:gd name="T29" fmla="*/ 11 h 64"/>
                  <a:gd name="T30" fmla="*/ 4 w 1010"/>
                  <a:gd name="T31" fmla="*/ 11 h 64"/>
                  <a:gd name="T32" fmla="*/ 4 w 1010"/>
                  <a:gd name="T33" fmla="*/ 11 h 64"/>
                  <a:gd name="T34" fmla="*/ 1010 w 1010"/>
                  <a:gd name="T35" fmla="*/ 0 h 64"/>
                  <a:gd name="T36" fmla="*/ 1010 w 1010"/>
                  <a:gd name="T37" fmla="*/ 0 h 64"/>
                  <a:gd name="T38" fmla="*/ 1010 w 1010"/>
                  <a:gd name="T39" fmla="*/ 0 h 64"/>
                  <a:gd name="T40" fmla="*/ 1010 w 1010"/>
                  <a:gd name="T41" fmla="*/ 0 h 64"/>
                  <a:gd name="T42" fmla="*/ 1010 w 1010"/>
                  <a:gd name="T43" fmla="*/ 0 h 64"/>
                  <a:gd name="T44" fmla="*/ 1009 w 1010"/>
                  <a:gd name="T45" fmla="*/ 0 h 64"/>
                  <a:gd name="T46" fmla="*/ 1009 w 1010"/>
                  <a:gd name="T47" fmla="*/ 5 h 64"/>
                  <a:gd name="T48" fmla="*/ 1009 w 1010"/>
                  <a:gd name="T49" fmla="*/ 5 h 64"/>
                  <a:gd name="T50" fmla="*/ 1009 w 1010"/>
                  <a:gd name="T51" fmla="*/ 7 h 64"/>
                  <a:gd name="T52" fmla="*/ 1009 w 1010"/>
                  <a:gd name="T53" fmla="*/ 5 h 64"/>
                  <a:gd name="T54" fmla="*/ 1009 w 1010"/>
                  <a:gd name="T55" fmla="*/ 4 h 64"/>
                  <a:gd name="T56" fmla="*/ 1010 w 1010"/>
                  <a:gd name="T57" fmla="*/ 20 h 64"/>
                  <a:gd name="T58" fmla="*/ 1009 w 1010"/>
                  <a:gd name="T59" fmla="*/ 20 h 64"/>
                  <a:gd name="T60" fmla="*/ 1009 w 1010"/>
                  <a:gd name="T61" fmla="*/ 22 h 64"/>
                  <a:gd name="T62" fmla="*/ 1009 w 1010"/>
                  <a:gd name="T63" fmla="*/ 21 h 64"/>
                  <a:gd name="T64" fmla="*/ 1007 w 1010"/>
                  <a:gd name="T65" fmla="*/ 21 h 64"/>
                  <a:gd name="T66" fmla="*/ 1004 w 1010"/>
                  <a:gd name="T67" fmla="*/ 21 h 64"/>
                  <a:gd name="T68" fmla="*/ 997 w 1010"/>
                  <a:gd name="T69" fmla="*/ 21 h 64"/>
                  <a:gd name="T70" fmla="*/ 994 w 1010"/>
                  <a:gd name="T71" fmla="*/ 21 h 64"/>
                  <a:gd name="T72" fmla="*/ 936 w 1010"/>
                  <a:gd name="T73" fmla="*/ 23 h 64"/>
                  <a:gd name="T74" fmla="*/ 936 w 1010"/>
                  <a:gd name="T75" fmla="*/ 28 h 64"/>
                  <a:gd name="T76" fmla="*/ 945 w 1010"/>
                  <a:gd name="T77" fmla="*/ 27 h 64"/>
                  <a:gd name="T78" fmla="*/ 981 w 1010"/>
                  <a:gd name="T79" fmla="*/ 26 h 64"/>
                  <a:gd name="T80" fmla="*/ 1000 w 1010"/>
                  <a:gd name="T81" fmla="*/ 25 h 64"/>
                  <a:gd name="T82" fmla="*/ 1009 w 1010"/>
                  <a:gd name="T83" fmla="*/ 25 h 64"/>
                  <a:gd name="T84" fmla="*/ 1009 w 1010"/>
                  <a:gd name="T85" fmla="*/ 25 h 64"/>
                  <a:gd name="T86" fmla="*/ 1010 w 1010"/>
                  <a:gd name="T87" fmla="*/ 25 h 64"/>
                  <a:gd name="T88" fmla="*/ 1010 w 1010"/>
                  <a:gd name="T89" fmla="*/ 25 h 64"/>
                  <a:gd name="T90" fmla="*/ 1010 w 1010"/>
                  <a:gd name="T91" fmla="*/ 25 h 64"/>
                  <a:gd name="T92" fmla="*/ 1010 w 1010"/>
                  <a:gd name="T93" fmla="*/ 15 h 64"/>
                  <a:gd name="T94" fmla="*/ 1010 w 1010"/>
                  <a:gd name="T95" fmla="*/ 15 h 64"/>
                  <a:gd name="T96" fmla="*/ 1010 w 1010"/>
                  <a:gd name="T97" fmla="*/ 10 h 64"/>
                  <a:gd name="T98" fmla="*/ 1010 w 1010"/>
                  <a:gd name="T9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0" h="64">
                    <a:moveTo>
                      <a:pt x="33" y="63"/>
                    </a:moveTo>
                    <a:cubicBezTo>
                      <a:pt x="33" y="64"/>
                      <a:pt x="33" y="64"/>
                      <a:pt x="33" y="64"/>
                    </a:cubicBezTo>
                    <a:cubicBezTo>
                      <a:pt x="33" y="64"/>
                      <a:pt x="33" y="64"/>
                      <a:pt x="33" y="63"/>
                    </a:cubicBezTo>
                    <a:cubicBezTo>
                      <a:pt x="33" y="63"/>
                      <a:pt x="33" y="63"/>
                      <a:pt x="33" y="63"/>
                    </a:cubicBezTo>
                    <a:moveTo>
                      <a:pt x="161" y="28"/>
                    </a:moveTo>
                    <a:cubicBezTo>
                      <a:pt x="150" y="28"/>
                      <a:pt x="139" y="28"/>
                      <a:pt x="128" y="29"/>
                    </a:cubicBezTo>
                    <a:cubicBezTo>
                      <a:pt x="130" y="29"/>
                      <a:pt x="133" y="29"/>
                      <a:pt x="135" y="29"/>
                    </a:cubicBezTo>
                    <a:cubicBezTo>
                      <a:pt x="144" y="28"/>
                      <a:pt x="152" y="28"/>
                      <a:pt x="161" y="28"/>
                    </a:cubicBezTo>
                    <a:moveTo>
                      <a:pt x="4" y="11"/>
                    </a:moveTo>
                    <a:cubicBezTo>
                      <a:pt x="1" y="11"/>
                      <a:pt x="0" y="11"/>
                      <a:pt x="3" y="11"/>
                    </a:cubicBezTo>
                    <a:cubicBezTo>
                      <a:pt x="4" y="11"/>
                      <a:pt x="4" y="11"/>
                      <a:pt x="4" y="11"/>
                    </a:cubicBezTo>
                    <a:cubicBezTo>
                      <a:pt x="4" y="11"/>
                      <a:pt x="4" y="11"/>
                      <a:pt x="4" y="11"/>
                    </a:cubicBezTo>
                    <a:moveTo>
                      <a:pt x="4" y="11"/>
                    </a:moveTo>
                    <a:cubicBezTo>
                      <a:pt x="4" y="11"/>
                      <a:pt x="4" y="11"/>
                      <a:pt x="4" y="11"/>
                    </a:cubicBezTo>
                    <a:cubicBezTo>
                      <a:pt x="4" y="11"/>
                      <a:pt x="4" y="11"/>
                      <a:pt x="4" y="11"/>
                    </a:cubicBezTo>
                    <a:cubicBezTo>
                      <a:pt x="4" y="11"/>
                      <a:pt x="4" y="11"/>
                      <a:pt x="4" y="11"/>
                    </a:cubicBezTo>
                    <a:cubicBezTo>
                      <a:pt x="4" y="11"/>
                      <a:pt x="4" y="11"/>
                      <a:pt x="4" y="11"/>
                    </a:cubicBezTo>
                    <a:moveTo>
                      <a:pt x="1010" y="0"/>
                    </a:moveTo>
                    <a:cubicBezTo>
                      <a:pt x="1010" y="0"/>
                      <a:pt x="1010" y="0"/>
                      <a:pt x="1010" y="0"/>
                    </a:cubicBezTo>
                    <a:cubicBezTo>
                      <a:pt x="1010" y="0"/>
                      <a:pt x="1010" y="0"/>
                      <a:pt x="1010" y="0"/>
                    </a:cubicBezTo>
                    <a:cubicBezTo>
                      <a:pt x="1010" y="0"/>
                      <a:pt x="1010" y="0"/>
                      <a:pt x="1010" y="0"/>
                    </a:cubicBezTo>
                    <a:cubicBezTo>
                      <a:pt x="1010" y="0"/>
                      <a:pt x="1010" y="0"/>
                      <a:pt x="1010" y="0"/>
                    </a:cubicBezTo>
                    <a:cubicBezTo>
                      <a:pt x="1009" y="0"/>
                      <a:pt x="1009" y="0"/>
                      <a:pt x="1009" y="0"/>
                    </a:cubicBezTo>
                    <a:cubicBezTo>
                      <a:pt x="1009" y="1"/>
                      <a:pt x="1009" y="3"/>
                      <a:pt x="1009" y="5"/>
                    </a:cubicBezTo>
                    <a:cubicBezTo>
                      <a:pt x="1009" y="5"/>
                      <a:pt x="1009" y="5"/>
                      <a:pt x="1009" y="5"/>
                    </a:cubicBezTo>
                    <a:cubicBezTo>
                      <a:pt x="1009" y="6"/>
                      <a:pt x="1009" y="7"/>
                      <a:pt x="1009" y="7"/>
                    </a:cubicBezTo>
                    <a:cubicBezTo>
                      <a:pt x="1009" y="7"/>
                      <a:pt x="1009" y="6"/>
                      <a:pt x="1009" y="5"/>
                    </a:cubicBezTo>
                    <a:cubicBezTo>
                      <a:pt x="1009" y="5"/>
                      <a:pt x="1009" y="4"/>
                      <a:pt x="1009" y="4"/>
                    </a:cubicBezTo>
                    <a:cubicBezTo>
                      <a:pt x="1009" y="4"/>
                      <a:pt x="1009" y="7"/>
                      <a:pt x="1010" y="20"/>
                    </a:cubicBezTo>
                    <a:cubicBezTo>
                      <a:pt x="1009" y="20"/>
                      <a:pt x="1009" y="20"/>
                      <a:pt x="1009" y="20"/>
                    </a:cubicBezTo>
                    <a:cubicBezTo>
                      <a:pt x="1009" y="21"/>
                      <a:pt x="1009" y="22"/>
                      <a:pt x="1009" y="22"/>
                    </a:cubicBezTo>
                    <a:cubicBezTo>
                      <a:pt x="1009" y="22"/>
                      <a:pt x="1009" y="22"/>
                      <a:pt x="1009" y="21"/>
                    </a:cubicBezTo>
                    <a:cubicBezTo>
                      <a:pt x="1007" y="21"/>
                      <a:pt x="1007" y="21"/>
                      <a:pt x="1007" y="21"/>
                    </a:cubicBezTo>
                    <a:cubicBezTo>
                      <a:pt x="1004" y="21"/>
                      <a:pt x="1004" y="21"/>
                      <a:pt x="1004" y="21"/>
                    </a:cubicBezTo>
                    <a:cubicBezTo>
                      <a:pt x="997" y="21"/>
                      <a:pt x="997" y="21"/>
                      <a:pt x="997" y="21"/>
                    </a:cubicBezTo>
                    <a:cubicBezTo>
                      <a:pt x="996" y="21"/>
                      <a:pt x="995" y="21"/>
                      <a:pt x="994" y="21"/>
                    </a:cubicBezTo>
                    <a:cubicBezTo>
                      <a:pt x="975" y="21"/>
                      <a:pt x="956" y="22"/>
                      <a:pt x="936" y="23"/>
                    </a:cubicBezTo>
                    <a:cubicBezTo>
                      <a:pt x="936" y="24"/>
                      <a:pt x="936" y="26"/>
                      <a:pt x="936" y="28"/>
                    </a:cubicBezTo>
                    <a:cubicBezTo>
                      <a:pt x="939" y="27"/>
                      <a:pt x="942" y="27"/>
                      <a:pt x="945" y="27"/>
                    </a:cubicBezTo>
                    <a:cubicBezTo>
                      <a:pt x="981" y="26"/>
                      <a:pt x="981" y="26"/>
                      <a:pt x="981" y="26"/>
                    </a:cubicBezTo>
                    <a:cubicBezTo>
                      <a:pt x="1000" y="25"/>
                      <a:pt x="1000" y="25"/>
                      <a:pt x="1000" y="25"/>
                    </a:cubicBezTo>
                    <a:cubicBezTo>
                      <a:pt x="1009" y="25"/>
                      <a:pt x="1009" y="25"/>
                      <a:pt x="1009" y="25"/>
                    </a:cubicBezTo>
                    <a:cubicBezTo>
                      <a:pt x="1009" y="25"/>
                      <a:pt x="1009" y="25"/>
                      <a:pt x="1009" y="25"/>
                    </a:cubicBezTo>
                    <a:cubicBezTo>
                      <a:pt x="1010" y="25"/>
                      <a:pt x="1010" y="25"/>
                      <a:pt x="1010" y="25"/>
                    </a:cubicBezTo>
                    <a:cubicBezTo>
                      <a:pt x="1010" y="25"/>
                      <a:pt x="1010" y="25"/>
                      <a:pt x="1010" y="25"/>
                    </a:cubicBezTo>
                    <a:cubicBezTo>
                      <a:pt x="1010" y="25"/>
                      <a:pt x="1010" y="25"/>
                      <a:pt x="1010" y="25"/>
                    </a:cubicBezTo>
                    <a:cubicBezTo>
                      <a:pt x="1010" y="22"/>
                      <a:pt x="1010" y="19"/>
                      <a:pt x="1010" y="15"/>
                    </a:cubicBezTo>
                    <a:cubicBezTo>
                      <a:pt x="1010" y="15"/>
                      <a:pt x="1010" y="15"/>
                      <a:pt x="1010" y="15"/>
                    </a:cubicBezTo>
                    <a:cubicBezTo>
                      <a:pt x="1010" y="13"/>
                      <a:pt x="1010" y="12"/>
                      <a:pt x="1010" y="10"/>
                    </a:cubicBezTo>
                    <a:cubicBezTo>
                      <a:pt x="1010" y="7"/>
                      <a:pt x="1010" y="3"/>
                      <a:pt x="1010" y="0"/>
                    </a:cubicBezTo>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50" name="Freeform 166"/>
              <p:cNvSpPr>
                <a:spLocks noEditPoints="1"/>
              </p:cNvSpPr>
              <p:nvPr/>
            </p:nvSpPr>
            <p:spPr bwMode="auto">
              <a:xfrm>
                <a:off x="3235185" y="2529648"/>
                <a:ext cx="2203612" cy="141649"/>
              </a:xfrm>
              <a:custGeom>
                <a:avLst/>
                <a:gdLst>
                  <a:gd name="T0" fmla="*/ 853 w 1006"/>
                  <a:gd name="T1" fmla="*/ 62 h 65"/>
                  <a:gd name="T2" fmla="*/ 852 w 1006"/>
                  <a:gd name="T3" fmla="*/ 50 h 65"/>
                  <a:gd name="T4" fmla="*/ 802 w 1006"/>
                  <a:gd name="T5" fmla="*/ 49 h 65"/>
                  <a:gd name="T6" fmla="*/ 917 w 1006"/>
                  <a:gd name="T7" fmla="*/ 42 h 65"/>
                  <a:gd name="T8" fmla="*/ 918 w 1006"/>
                  <a:gd name="T9" fmla="*/ 42 h 65"/>
                  <a:gd name="T10" fmla="*/ 852 w 1006"/>
                  <a:gd name="T11" fmla="*/ 40 h 65"/>
                  <a:gd name="T12" fmla="*/ 899 w 1006"/>
                  <a:gd name="T13" fmla="*/ 39 h 65"/>
                  <a:gd name="T14" fmla="*/ 911 w 1006"/>
                  <a:gd name="T15" fmla="*/ 41 h 65"/>
                  <a:gd name="T16" fmla="*/ 917 w 1006"/>
                  <a:gd name="T17" fmla="*/ 39 h 65"/>
                  <a:gd name="T18" fmla="*/ 917 w 1006"/>
                  <a:gd name="T19" fmla="*/ 42 h 65"/>
                  <a:gd name="T20" fmla="*/ 918 w 1006"/>
                  <a:gd name="T21" fmla="*/ 42 h 65"/>
                  <a:gd name="T22" fmla="*/ 94 w 1006"/>
                  <a:gd name="T23" fmla="*/ 30 h 65"/>
                  <a:gd name="T24" fmla="*/ 29 w 1006"/>
                  <a:gd name="T25" fmla="*/ 32 h 65"/>
                  <a:gd name="T26" fmla="*/ 28 w 1006"/>
                  <a:gd name="T27" fmla="*/ 52 h 65"/>
                  <a:gd name="T28" fmla="*/ 28 w 1006"/>
                  <a:gd name="T29" fmla="*/ 64 h 65"/>
                  <a:gd name="T30" fmla="*/ 30 w 1006"/>
                  <a:gd name="T31" fmla="*/ 64 h 65"/>
                  <a:gd name="T32" fmla="*/ 114 w 1006"/>
                  <a:gd name="T33" fmla="*/ 61 h 65"/>
                  <a:gd name="T34" fmla="*/ 114 w 1006"/>
                  <a:gd name="T35" fmla="*/ 54 h 65"/>
                  <a:gd name="T36" fmla="*/ 256 w 1006"/>
                  <a:gd name="T37" fmla="*/ 29 h 65"/>
                  <a:gd name="T38" fmla="*/ 124 w 1006"/>
                  <a:gd name="T39" fmla="*/ 30 h 65"/>
                  <a:gd name="T40" fmla="*/ 115 w 1006"/>
                  <a:gd name="T41" fmla="*/ 39 h 65"/>
                  <a:gd name="T42" fmla="*/ 118 w 1006"/>
                  <a:gd name="T43" fmla="*/ 39 h 65"/>
                  <a:gd name="T44" fmla="*/ 379 w 1006"/>
                  <a:gd name="T45" fmla="*/ 46 h 65"/>
                  <a:gd name="T46" fmla="*/ 402 w 1006"/>
                  <a:gd name="T47" fmla="*/ 40 h 65"/>
                  <a:gd name="T48" fmla="*/ 256 w 1006"/>
                  <a:gd name="T49" fmla="*/ 29 h 65"/>
                  <a:gd name="T50" fmla="*/ 817 w 1006"/>
                  <a:gd name="T51" fmla="*/ 20 h 65"/>
                  <a:gd name="T52" fmla="*/ 851 w 1006"/>
                  <a:gd name="T53" fmla="*/ 21 h 65"/>
                  <a:gd name="T54" fmla="*/ 903 w 1006"/>
                  <a:gd name="T55" fmla="*/ 22 h 65"/>
                  <a:gd name="T56" fmla="*/ 915 w 1006"/>
                  <a:gd name="T57" fmla="*/ 12 h 65"/>
                  <a:gd name="T58" fmla="*/ 27 w 1006"/>
                  <a:gd name="T59" fmla="*/ 9 h 65"/>
                  <a:gd name="T60" fmla="*/ 27 w 1006"/>
                  <a:gd name="T61" fmla="*/ 42 h 65"/>
                  <a:gd name="T62" fmla="*/ 0 w 1006"/>
                  <a:gd name="T63" fmla="*/ 12 h 65"/>
                  <a:gd name="T64" fmla="*/ 23 w 1006"/>
                  <a:gd name="T65" fmla="*/ 50 h 65"/>
                  <a:gd name="T66" fmla="*/ 2 w 1006"/>
                  <a:gd name="T67" fmla="*/ 11 h 65"/>
                  <a:gd name="T68" fmla="*/ 0 w 1006"/>
                  <a:gd name="T69" fmla="*/ 12 h 65"/>
                  <a:gd name="T70" fmla="*/ 0 w 1006"/>
                  <a:gd name="T71" fmla="*/ 11 h 65"/>
                  <a:gd name="T72" fmla="*/ 27 w 1006"/>
                  <a:gd name="T73" fmla="*/ 9 h 65"/>
                  <a:gd name="T74" fmla="*/ 28 w 1006"/>
                  <a:gd name="T75" fmla="*/ 19 h 65"/>
                  <a:gd name="T76" fmla="*/ 114 w 1006"/>
                  <a:gd name="T77" fmla="*/ 6 h 65"/>
                  <a:gd name="T78" fmla="*/ 114 w 1006"/>
                  <a:gd name="T79" fmla="*/ 15 h 65"/>
                  <a:gd name="T80" fmla="*/ 1005 w 1006"/>
                  <a:gd name="T81" fmla="*/ 1 h 65"/>
                  <a:gd name="T82" fmla="*/ 1004 w 1006"/>
                  <a:gd name="T83" fmla="*/ 5 h 65"/>
                  <a:gd name="T84" fmla="*/ 955 w 1006"/>
                  <a:gd name="T85" fmla="*/ 5 h 65"/>
                  <a:gd name="T86" fmla="*/ 917 w 1006"/>
                  <a:gd name="T87" fmla="*/ 12 h 65"/>
                  <a:gd name="T88" fmla="*/ 931 w 1006"/>
                  <a:gd name="T89" fmla="*/ 23 h 65"/>
                  <a:gd name="T90" fmla="*/ 932 w 1006"/>
                  <a:gd name="T91" fmla="*/ 24 h 65"/>
                  <a:gd name="T92" fmla="*/ 1003 w 1006"/>
                  <a:gd name="T93" fmla="*/ 22 h 65"/>
                  <a:gd name="T94" fmla="*/ 1006 w 1006"/>
                  <a:gd name="T95" fmla="*/ 21 h 65"/>
                  <a:gd name="T96" fmla="*/ 1005 w 1006"/>
                  <a:gd name="T97" fmla="*/ 6 h 65"/>
                  <a:gd name="T98" fmla="*/ 1005 w 1006"/>
                  <a:gd name="T99" fmla="*/ 1 h 65"/>
                  <a:gd name="T100" fmla="*/ 269 w 1006"/>
                  <a:gd name="T101" fmla="*/ 3 h 65"/>
                  <a:gd name="T102" fmla="*/ 115 w 1006"/>
                  <a:gd name="T103" fmla="*/ 14 h 65"/>
                  <a:gd name="T104" fmla="*/ 662 w 1006"/>
                  <a:gd name="T105" fmla="*/ 11 h 65"/>
                  <a:gd name="T106" fmla="*/ 896 w 1006"/>
                  <a:gd name="T107" fmla="*/ 3 h 65"/>
                  <a:gd name="T108" fmla="*/ 672 w 1006"/>
                  <a:gd name="T10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6" h="65">
                    <a:moveTo>
                      <a:pt x="852" y="50"/>
                    </a:moveTo>
                    <a:cubicBezTo>
                      <a:pt x="852" y="55"/>
                      <a:pt x="852" y="59"/>
                      <a:pt x="852" y="62"/>
                    </a:cubicBezTo>
                    <a:cubicBezTo>
                      <a:pt x="852" y="62"/>
                      <a:pt x="852" y="62"/>
                      <a:pt x="852" y="62"/>
                    </a:cubicBezTo>
                    <a:cubicBezTo>
                      <a:pt x="853" y="62"/>
                      <a:pt x="853" y="62"/>
                      <a:pt x="853" y="62"/>
                    </a:cubicBezTo>
                    <a:cubicBezTo>
                      <a:pt x="853" y="62"/>
                      <a:pt x="853" y="62"/>
                      <a:pt x="853" y="62"/>
                    </a:cubicBezTo>
                    <a:cubicBezTo>
                      <a:pt x="853" y="63"/>
                      <a:pt x="853" y="63"/>
                      <a:pt x="853" y="63"/>
                    </a:cubicBezTo>
                    <a:cubicBezTo>
                      <a:pt x="853" y="63"/>
                      <a:pt x="853" y="57"/>
                      <a:pt x="853" y="50"/>
                    </a:cubicBezTo>
                    <a:cubicBezTo>
                      <a:pt x="852" y="50"/>
                      <a:pt x="852" y="50"/>
                      <a:pt x="852" y="50"/>
                    </a:cubicBezTo>
                    <a:moveTo>
                      <a:pt x="802" y="49"/>
                    </a:moveTo>
                    <a:cubicBezTo>
                      <a:pt x="799" y="49"/>
                      <a:pt x="795" y="50"/>
                      <a:pt x="790" y="51"/>
                    </a:cubicBezTo>
                    <a:cubicBezTo>
                      <a:pt x="833" y="50"/>
                      <a:pt x="833" y="50"/>
                      <a:pt x="833" y="50"/>
                    </a:cubicBezTo>
                    <a:cubicBezTo>
                      <a:pt x="823" y="49"/>
                      <a:pt x="813" y="49"/>
                      <a:pt x="802" y="49"/>
                    </a:cubicBezTo>
                    <a:moveTo>
                      <a:pt x="852" y="46"/>
                    </a:moveTo>
                    <a:cubicBezTo>
                      <a:pt x="852" y="47"/>
                      <a:pt x="852" y="48"/>
                      <a:pt x="852" y="49"/>
                    </a:cubicBezTo>
                    <a:cubicBezTo>
                      <a:pt x="852" y="49"/>
                      <a:pt x="852" y="48"/>
                      <a:pt x="852" y="46"/>
                    </a:cubicBezTo>
                    <a:moveTo>
                      <a:pt x="917" y="42"/>
                    </a:moveTo>
                    <a:cubicBezTo>
                      <a:pt x="917" y="42"/>
                      <a:pt x="917" y="42"/>
                      <a:pt x="917" y="42"/>
                    </a:cubicBezTo>
                    <a:cubicBezTo>
                      <a:pt x="918" y="42"/>
                      <a:pt x="918" y="42"/>
                      <a:pt x="918" y="42"/>
                    </a:cubicBezTo>
                    <a:cubicBezTo>
                      <a:pt x="918" y="42"/>
                      <a:pt x="918" y="42"/>
                      <a:pt x="918" y="42"/>
                    </a:cubicBezTo>
                    <a:cubicBezTo>
                      <a:pt x="918" y="42"/>
                      <a:pt x="918" y="42"/>
                      <a:pt x="918" y="42"/>
                    </a:cubicBezTo>
                    <a:cubicBezTo>
                      <a:pt x="917" y="42"/>
                      <a:pt x="917" y="42"/>
                      <a:pt x="917" y="42"/>
                    </a:cubicBezTo>
                    <a:moveTo>
                      <a:pt x="853" y="40"/>
                    </a:moveTo>
                    <a:cubicBezTo>
                      <a:pt x="852" y="40"/>
                      <a:pt x="852" y="40"/>
                      <a:pt x="852" y="40"/>
                    </a:cubicBezTo>
                    <a:cubicBezTo>
                      <a:pt x="852" y="40"/>
                      <a:pt x="852" y="40"/>
                      <a:pt x="852" y="40"/>
                    </a:cubicBezTo>
                    <a:cubicBezTo>
                      <a:pt x="852" y="40"/>
                      <a:pt x="852" y="40"/>
                      <a:pt x="853" y="40"/>
                    </a:cubicBezTo>
                    <a:cubicBezTo>
                      <a:pt x="853" y="40"/>
                      <a:pt x="853" y="40"/>
                      <a:pt x="853" y="40"/>
                    </a:cubicBezTo>
                    <a:moveTo>
                      <a:pt x="916" y="39"/>
                    </a:moveTo>
                    <a:cubicBezTo>
                      <a:pt x="899" y="39"/>
                      <a:pt x="899" y="39"/>
                      <a:pt x="899" y="39"/>
                    </a:cubicBezTo>
                    <a:cubicBezTo>
                      <a:pt x="883" y="39"/>
                      <a:pt x="868" y="40"/>
                      <a:pt x="853" y="40"/>
                    </a:cubicBezTo>
                    <a:cubicBezTo>
                      <a:pt x="853" y="40"/>
                      <a:pt x="853" y="40"/>
                      <a:pt x="853" y="40"/>
                    </a:cubicBezTo>
                    <a:cubicBezTo>
                      <a:pt x="867" y="41"/>
                      <a:pt x="881" y="41"/>
                      <a:pt x="896" y="41"/>
                    </a:cubicBezTo>
                    <a:cubicBezTo>
                      <a:pt x="911" y="41"/>
                      <a:pt x="911" y="41"/>
                      <a:pt x="911" y="41"/>
                    </a:cubicBezTo>
                    <a:cubicBezTo>
                      <a:pt x="915" y="42"/>
                      <a:pt x="915" y="42"/>
                      <a:pt x="915" y="42"/>
                    </a:cubicBezTo>
                    <a:cubicBezTo>
                      <a:pt x="916" y="42"/>
                      <a:pt x="916" y="42"/>
                      <a:pt x="916" y="42"/>
                    </a:cubicBezTo>
                    <a:cubicBezTo>
                      <a:pt x="916" y="41"/>
                      <a:pt x="916" y="40"/>
                      <a:pt x="916" y="39"/>
                    </a:cubicBezTo>
                    <a:moveTo>
                      <a:pt x="917" y="39"/>
                    </a:moveTo>
                    <a:cubicBezTo>
                      <a:pt x="916" y="39"/>
                      <a:pt x="916" y="39"/>
                      <a:pt x="916" y="39"/>
                    </a:cubicBezTo>
                    <a:cubicBezTo>
                      <a:pt x="916" y="40"/>
                      <a:pt x="916" y="41"/>
                      <a:pt x="916" y="42"/>
                    </a:cubicBezTo>
                    <a:cubicBezTo>
                      <a:pt x="917" y="42"/>
                      <a:pt x="917" y="42"/>
                      <a:pt x="917" y="42"/>
                    </a:cubicBezTo>
                    <a:cubicBezTo>
                      <a:pt x="917" y="42"/>
                      <a:pt x="917" y="42"/>
                      <a:pt x="917" y="42"/>
                    </a:cubicBezTo>
                    <a:cubicBezTo>
                      <a:pt x="917" y="41"/>
                      <a:pt x="917" y="40"/>
                      <a:pt x="917" y="39"/>
                    </a:cubicBezTo>
                    <a:moveTo>
                      <a:pt x="918" y="39"/>
                    </a:moveTo>
                    <a:cubicBezTo>
                      <a:pt x="918" y="39"/>
                      <a:pt x="918" y="39"/>
                      <a:pt x="918" y="39"/>
                    </a:cubicBezTo>
                    <a:cubicBezTo>
                      <a:pt x="918" y="40"/>
                      <a:pt x="918" y="41"/>
                      <a:pt x="918" y="42"/>
                    </a:cubicBezTo>
                    <a:cubicBezTo>
                      <a:pt x="918" y="42"/>
                      <a:pt x="918" y="42"/>
                      <a:pt x="918" y="42"/>
                    </a:cubicBezTo>
                    <a:cubicBezTo>
                      <a:pt x="918" y="41"/>
                      <a:pt x="918" y="40"/>
                      <a:pt x="918" y="39"/>
                    </a:cubicBezTo>
                    <a:moveTo>
                      <a:pt x="114" y="30"/>
                    </a:moveTo>
                    <a:cubicBezTo>
                      <a:pt x="108" y="30"/>
                      <a:pt x="101" y="30"/>
                      <a:pt x="94" y="30"/>
                    </a:cubicBezTo>
                    <a:cubicBezTo>
                      <a:pt x="83" y="30"/>
                      <a:pt x="72" y="31"/>
                      <a:pt x="60" y="31"/>
                    </a:cubicBezTo>
                    <a:cubicBezTo>
                      <a:pt x="43" y="31"/>
                      <a:pt x="43" y="31"/>
                      <a:pt x="43" y="31"/>
                    </a:cubicBezTo>
                    <a:cubicBezTo>
                      <a:pt x="34" y="32"/>
                      <a:pt x="34" y="32"/>
                      <a:pt x="34" y="32"/>
                    </a:cubicBezTo>
                    <a:cubicBezTo>
                      <a:pt x="29" y="32"/>
                      <a:pt x="29" y="32"/>
                      <a:pt x="29" y="32"/>
                    </a:cubicBezTo>
                    <a:cubicBezTo>
                      <a:pt x="28" y="32"/>
                      <a:pt x="28" y="32"/>
                      <a:pt x="28" y="32"/>
                    </a:cubicBezTo>
                    <a:cubicBezTo>
                      <a:pt x="27" y="32"/>
                      <a:pt x="27" y="32"/>
                      <a:pt x="27" y="32"/>
                    </a:cubicBezTo>
                    <a:cubicBezTo>
                      <a:pt x="27" y="31"/>
                      <a:pt x="27" y="31"/>
                      <a:pt x="27" y="31"/>
                    </a:cubicBezTo>
                    <a:cubicBezTo>
                      <a:pt x="27" y="31"/>
                      <a:pt x="27" y="42"/>
                      <a:pt x="28" y="52"/>
                    </a:cubicBezTo>
                    <a:cubicBezTo>
                      <a:pt x="28" y="56"/>
                      <a:pt x="28" y="61"/>
                      <a:pt x="28" y="65"/>
                    </a:cubicBezTo>
                    <a:cubicBezTo>
                      <a:pt x="28" y="65"/>
                      <a:pt x="28" y="65"/>
                      <a:pt x="28" y="64"/>
                    </a:cubicBezTo>
                    <a:cubicBezTo>
                      <a:pt x="28" y="64"/>
                      <a:pt x="28" y="64"/>
                      <a:pt x="28" y="64"/>
                    </a:cubicBezTo>
                    <a:cubicBezTo>
                      <a:pt x="28" y="64"/>
                      <a:pt x="28" y="64"/>
                      <a:pt x="28" y="64"/>
                    </a:cubicBezTo>
                    <a:cubicBezTo>
                      <a:pt x="29" y="64"/>
                      <a:pt x="29" y="64"/>
                      <a:pt x="29" y="64"/>
                    </a:cubicBezTo>
                    <a:cubicBezTo>
                      <a:pt x="29" y="64"/>
                      <a:pt x="29" y="64"/>
                      <a:pt x="29" y="64"/>
                    </a:cubicBezTo>
                    <a:cubicBezTo>
                      <a:pt x="29" y="64"/>
                      <a:pt x="29" y="64"/>
                      <a:pt x="29" y="64"/>
                    </a:cubicBezTo>
                    <a:cubicBezTo>
                      <a:pt x="30" y="64"/>
                      <a:pt x="30" y="64"/>
                      <a:pt x="30" y="64"/>
                    </a:cubicBezTo>
                    <a:cubicBezTo>
                      <a:pt x="34" y="65"/>
                      <a:pt x="34" y="65"/>
                      <a:pt x="34" y="65"/>
                    </a:cubicBezTo>
                    <a:cubicBezTo>
                      <a:pt x="58" y="65"/>
                      <a:pt x="82" y="65"/>
                      <a:pt x="105" y="65"/>
                    </a:cubicBezTo>
                    <a:cubicBezTo>
                      <a:pt x="108" y="65"/>
                      <a:pt x="111" y="65"/>
                      <a:pt x="115" y="65"/>
                    </a:cubicBezTo>
                    <a:cubicBezTo>
                      <a:pt x="114" y="64"/>
                      <a:pt x="114" y="62"/>
                      <a:pt x="114" y="61"/>
                    </a:cubicBezTo>
                    <a:cubicBezTo>
                      <a:pt x="114" y="61"/>
                      <a:pt x="114" y="61"/>
                      <a:pt x="114" y="61"/>
                    </a:cubicBezTo>
                    <a:cubicBezTo>
                      <a:pt x="114" y="61"/>
                      <a:pt x="114" y="61"/>
                      <a:pt x="114" y="61"/>
                    </a:cubicBezTo>
                    <a:cubicBezTo>
                      <a:pt x="114" y="61"/>
                      <a:pt x="114" y="59"/>
                      <a:pt x="114" y="57"/>
                    </a:cubicBezTo>
                    <a:cubicBezTo>
                      <a:pt x="114" y="56"/>
                      <a:pt x="114" y="55"/>
                      <a:pt x="114" y="54"/>
                    </a:cubicBezTo>
                    <a:cubicBezTo>
                      <a:pt x="114" y="54"/>
                      <a:pt x="114" y="54"/>
                      <a:pt x="114" y="54"/>
                    </a:cubicBezTo>
                    <a:cubicBezTo>
                      <a:pt x="114" y="46"/>
                      <a:pt x="114" y="39"/>
                      <a:pt x="114" y="34"/>
                    </a:cubicBezTo>
                    <a:cubicBezTo>
                      <a:pt x="114" y="33"/>
                      <a:pt x="114" y="31"/>
                      <a:pt x="114" y="30"/>
                    </a:cubicBezTo>
                    <a:moveTo>
                      <a:pt x="256" y="29"/>
                    </a:moveTo>
                    <a:cubicBezTo>
                      <a:pt x="242" y="29"/>
                      <a:pt x="226" y="29"/>
                      <a:pt x="206" y="29"/>
                    </a:cubicBezTo>
                    <a:cubicBezTo>
                      <a:pt x="191" y="29"/>
                      <a:pt x="175" y="29"/>
                      <a:pt x="157" y="29"/>
                    </a:cubicBezTo>
                    <a:cubicBezTo>
                      <a:pt x="148" y="29"/>
                      <a:pt x="140" y="29"/>
                      <a:pt x="131" y="30"/>
                    </a:cubicBezTo>
                    <a:cubicBezTo>
                      <a:pt x="129" y="30"/>
                      <a:pt x="126" y="30"/>
                      <a:pt x="124" y="30"/>
                    </a:cubicBezTo>
                    <a:cubicBezTo>
                      <a:pt x="121" y="30"/>
                      <a:pt x="118" y="30"/>
                      <a:pt x="114" y="30"/>
                    </a:cubicBezTo>
                    <a:cubicBezTo>
                      <a:pt x="114" y="30"/>
                      <a:pt x="114" y="30"/>
                      <a:pt x="114" y="30"/>
                    </a:cubicBezTo>
                    <a:cubicBezTo>
                      <a:pt x="114" y="30"/>
                      <a:pt x="114" y="30"/>
                      <a:pt x="114" y="30"/>
                    </a:cubicBezTo>
                    <a:cubicBezTo>
                      <a:pt x="114" y="30"/>
                      <a:pt x="114" y="33"/>
                      <a:pt x="115" y="39"/>
                    </a:cubicBezTo>
                    <a:cubicBezTo>
                      <a:pt x="115" y="39"/>
                      <a:pt x="115" y="39"/>
                      <a:pt x="115" y="39"/>
                    </a:cubicBezTo>
                    <a:cubicBezTo>
                      <a:pt x="115" y="39"/>
                      <a:pt x="115" y="39"/>
                      <a:pt x="115" y="39"/>
                    </a:cubicBezTo>
                    <a:cubicBezTo>
                      <a:pt x="116" y="39"/>
                      <a:pt x="116" y="39"/>
                      <a:pt x="116" y="39"/>
                    </a:cubicBezTo>
                    <a:cubicBezTo>
                      <a:pt x="118" y="39"/>
                      <a:pt x="118" y="39"/>
                      <a:pt x="118" y="39"/>
                    </a:cubicBezTo>
                    <a:cubicBezTo>
                      <a:pt x="122" y="39"/>
                      <a:pt x="122" y="39"/>
                      <a:pt x="122" y="39"/>
                    </a:cubicBezTo>
                    <a:cubicBezTo>
                      <a:pt x="129" y="39"/>
                      <a:pt x="129" y="39"/>
                      <a:pt x="129" y="39"/>
                    </a:cubicBezTo>
                    <a:cubicBezTo>
                      <a:pt x="149" y="39"/>
                      <a:pt x="170" y="40"/>
                      <a:pt x="189" y="40"/>
                    </a:cubicBezTo>
                    <a:cubicBezTo>
                      <a:pt x="268" y="42"/>
                      <a:pt x="341" y="44"/>
                      <a:pt x="379" y="46"/>
                    </a:cubicBezTo>
                    <a:cubicBezTo>
                      <a:pt x="379" y="46"/>
                      <a:pt x="379" y="46"/>
                      <a:pt x="379" y="46"/>
                    </a:cubicBezTo>
                    <a:cubicBezTo>
                      <a:pt x="381" y="46"/>
                      <a:pt x="382" y="46"/>
                      <a:pt x="384" y="46"/>
                    </a:cubicBezTo>
                    <a:cubicBezTo>
                      <a:pt x="407" y="45"/>
                      <a:pt x="432" y="44"/>
                      <a:pt x="456" y="43"/>
                    </a:cubicBezTo>
                    <a:cubicBezTo>
                      <a:pt x="420" y="43"/>
                      <a:pt x="392" y="41"/>
                      <a:pt x="402" y="40"/>
                    </a:cubicBezTo>
                    <a:cubicBezTo>
                      <a:pt x="416" y="36"/>
                      <a:pt x="321" y="34"/>
                      <a:pt x="287" y="31"/>
                    </a:cubicBezTo>
                    <a:cubicBezTo>
                      <a:pt x="283" y="30"/>
                      <a:pt x="292" y="29"/>
                      <a:pt x="296" y="29"/>
                    </a:cubicBezTo>
                    <a:cubicBezTo>
                      <a:pt x="294" y="29"/>
                      <a:pt x="292" y="29"/>
                      <a:pt x="290" y="29"/>
                    </a:cubicBezTo>
                    <a:cubicBezTo>
                      <a:pt x="282" y="29"/>
                      <a:pt x="271" y="29"/>
                      <a:pt x="256" y="29"/>
                    </a:cubicBezTo>
                    <a:moveTo>
                      <a:pt x="915" y="12"/>
                    </a:moveTo>
                    <a:cubicBezTo>
                      <a:pt x="909" y="13"/>
                      <a:pt x="909" y="13"/>
                      <a:pt x="909" y="13"/>
                    </a:cubicBezTo>
                    <a:cubicBezTo>
                      <a:pt x="899" y="14"/>
                      <a:pt x="888" y="15"/>
                      <a:pt x="878" y="16"/>
                    </a:cubicBezTo>
                    <a:cubicBezTo>
                      <a:pt x="858" y="18"/>
                      <a:pt x="838" y="19"/>
                      <a:pt x="817" y="20"/>
                    </a:cubicBezTo>
                    <a:cubicBezTo>
                      <a:pt x="815" y="21"/>
                      <a:pt x="812" y="21"/>
                      <a:pt x="809" y="21"/>
                    </a:cubicBezTo>
                    <a:cubicBezTo>
                      <a:pt x="824" y="21"/>
                      <a:pt x="838" y="21"/>
                      <a:pt x="851" y="21"/>
                    </a:cubicBezTo>
                    <a:cubicBezTo>
                      <a:pt x="851" y="19"/>
                      <a:pt x="851" y="19"/>
                      <a:pt x="851" y="19"/>
                    </a:cubicBezTo>
                    <a:cubicBezTo>
                      <a:pt x="851" y="19"/>
                      <a:pt x="851" y="20"/>
                      <a:pt x="851" y="21"/>
                    </a:cubicBezTo>
                    <a:cubicBezTo>
                      <a:pt x="852" y="21"/>
                      <a:pt x="852" y="21"/>
                      <a:pt x="852" y="21"/>
                    </a:cubicBezTo>
                    <a:cubicBezTo>
                      <a:pt x="852" y="21"/>
                      <a:pt x="852" y="21"/>
                      <a:pt x="852" y="21"/>
                    </a:cubicBezTo>
                    <a:cubicBezTo>
                      <a:pt x="852" y="21"/>
                      <a:pt x="852" y="21"/>
                      <a:pt x="853" y="21"/>
                    </a:cubicBezTo>
                    <a:cubicBezTo>
                      <a:pt x="870" y="22"/>
                      <a:pt x="887" y="22"/>
                      <a:pt x="903" y="22"/>
                    </a:cubicBezTo>
                    <a:cubicBezTo>
                      <a:pt x="916" y="22"/>
                      <a:pt x="916" y="22"/>
                      <a:pt x="916" y="22"/>
                    </a:cubicBezTo>
                    <a:cubicBezTo>
                      <a:pt x="915" y="19"/>
                      <a:pt x="915" y="16"/>
                      <a:pt x="915" y="12"/>
                    </a:cubicBezTo>
                    <a:moveTo>
                      <a:pt x="916" y="12"/>
                    </a:moveTo>
                    <a:cubicBezTo>
                      <a:pt x="915" y="12"/>
                      <a:pt x="915" y="12"/>
                      <a:pt x="915" y="12"/>
                    </a:cubicBezTo>
                    <a:cubicBezTo>
                      <a:pt x="915" y="16"/>
                      <a:pt x="915" y="19"/>
                      <a:pt x="916" y="22"/>
                    </a:cubicBezTo>
                    <a:cubicBezTo>
                      <a:pt x="917" y="22"/>
                      <a:pt x="917" y="22"/>
                      <a:pt x="917" y="22"/>
                    </a:cubicBezTo>
                    <a:cubicBezTo>
                      <a:pt x="917" y="19"/>
                      <a:pt x="917" y="16"/>
                      <a:pt x="916" y="12"/>
                    </a:cubicBezTo>
                    <a:moveTo>
                      <a:pt x="27" y="9"/>
                    </a:moveTo>
                    <a:cubicBezTo>
                      <a:pt x="27" y="10"/>
                      <a:pt x="27" y="10"/>
                      <a:pt x="27" y="10"/>
                    </a:cubicBezTo>
                    <a:cubicBezTo>
                      <a:pt x="27" y="26"/>
                      <a:pt x="27" y="39"/>
                      <a:pt x="27" y="50"/>
                    </a:cubicBezTo>
                    <a:cubicBezTo>
                      <a:pt x="27" y="50"/>
                      <a:pt x="27" y="50"/>
                      <a:pt x="27" y="50"/>
                    </a:cubicBezTo>
                    <a:cubicBezTo>
                      <a:pt x="27" y="48"/>
                      <a:pt x="27" y="45"/>
                      <a:pt x="27" y="42"/>
                    </a:cubicBezTo>
                    <a:cubicBezTo>
                      <a:pt x="27" y="29"/>
                      <a:pt x="27" y="16"/>
                      <a:pt x="27" y="9"/>
                    </a:cubicBezTo>
                    <a:moveTo>
                      <a:pt x="0" y="7"/>
                    </a:moveTo>
                    <a:cubicBezTo>
                      <a:pt x="0" y="7"/>
                      <a:pt x="0" y="8"/>
                      <a:pt x="0" y="12"/>
                    </a:cubicBezTo>
                    <a:cubicBezTo>
                      <a:pt x="0" y="12"/>
                      <a:pt x="0" y="12"/>
                      <a:pt x="0" y="12"/>
                    </a:cubicBezTo>
                    <a:cubicBezTo>
                      <a:pt x="0" y="18"/>
                      <a:pt x="0" y="29"/>
                      <a:pt x="1" y="50"/>
                    </a:cubicBezTo>
                    <a:cubicBezTo>
                      <a:pt x="4" y="50"/>
                      <a:pt x="4" y="50"/>
                      <a:pt x="4" y="50"/>
                    </a:cubicBezTo>
                    <a:cubicBezTo>
                      <a:pt x="10" y="50"/>
                      <a:pt x="10" y="50"/>
                      <a:pt x="10" y="50"/>
                    </a:cubicBezTo>
                    <a:cubicBezTo>
                      <a:pt x="23" y="50"/>
                      <a:pt x="23" y="50"/>
                      <a:pt x="23" y="50"/>
                    </a:cubicBezTo>
                    <a:cubicBezTo>
                      <a:pt x="24" y="50"/>
                      <a:pt x="25" y="50"/>
                      <a:pt x="27" y="50"/>
                    </a:cubicBezTo>
                    <a:cubicBezTo>
                      <a:pt x="27" y="39"/>
                      <a:pt x="27" y="26"/>
                      <a:pt x="27" y="10"/>
                    </a:cubicBezTo>
                    <a:cubicBezTo>
                      <a:pt x="3" y="11"/>
                      <a:pt x="3" y="11"/>
                      <a:pt x="3" y="11"/>
                    </a:cubicBezTo>
                    <a:cubicBezTo>
                      <a:pt x="2" y="11"/>
                      <a:pt x="2" y="11"/>
                      <a:pt x="2" y="11"/>
                    </a:cubicBezTo>
                    <a:cubicBezTo>
                      <a:pt x="1" y="11"/>
                      <a:pt x="1" y="11"/>
                      <a:pt x="1" y="11"/>
                    </a:cubicBezTo>
                    <a:cubicBezTo>
                      <a:pt x="0" y="11"/>
                      <a:pt x="0" y="11"/>
                      <a:pt x="0" y="11"/>
                    </a:cubicBezTo>
                    <a:cubicBezTo>
                      <a:pt x="0" y="11"/>
                      <a:pt x="0" y="11"/>
                      <a:pt x="0" y="12"/>
                    </a:cubicBezTo>
                    <a:cubicBezTo>
                      <a:pt x="0" y="12"/>
                      <a:pt x="0" y="12"/>
                      <a:pt x="0" y="12"/>
                    </a:cubicBezTo>
                    <a:cubicBezTo>
                      <a:pt x="0" y="14"/>
                      <a:pt x="0" y="14"/>
                      <a:pt x="0" y="14"/>
                    </a:cubicBezTo>
                    <a:cubicBezTo>
                      <a:pt x="0" y="14"/>
                      <a:pt x="0" y="14"/>
                      <a:pt x="0" y="12"/>
                    </a:cubicBezTo>
                    <a:cubicBezTo>
                      <a:pt x="0" y="12"/>
                      <a:pt x="0" y="12"/>
                      <a:pt x="0" y="12"/>
                    </a:cubicBezTo>
                    <a:cubicBezTo>
                      <a:pt x="0" y="11"/>
                      <a:pt x="0" y="11"/>
                      <a:pt x="0" y="11"/>
                    </a:cubicBezTo>
                    <a:cubicBezTo>
                      <a:pt x="0" y="9"/>
                      <a:pt x="0" y="7"/>
                      <a:pt x="0" y="7"/>
                    </a:cubicBezTo>
                    <a:moveTo>
                      <a:pt x="114" y="6"/>
                    </a:moveTo>
                    <a:cubicBezTo>
                      <a:pt x="89" y="6"/>
                      <a:pt x="62" y="8"/>
                      <a:pt x="32" y="9"/>
                    </a:cubicBezTo>
                    <a:cubicBezTo>
                      <a:pt x="31" y="9"/>
                      <a:pt x="29" y="9"/>
                      <a:pt x="27" y="9"/>
                    </a:cubicBezTo>
                    <a:cubicBezTo>
                      <a:pt x="27" y="9"/>
                      <a:pt x="27" y="9"/>
                      <a:pt x="27" y="9"/>
                    </a:cubicBezTo>
                    <a:cubicBezTo>
                      <a:pt x="27" y="12"/>
                      <a:pt x="27" y="15"/>
                      <a:pt x="27" y="19"/>
                    </a:cubicBezTo>
                    <a:cubicBezTo>
                      <a:pt x="27" y="19"/>
                      <a:pt x="27" y="19"/>
                      <a:pt x="27" y="19"/>
                    </a:cubicBezTo>
                    <a:cubicBezTo>
                      <a:pt x="28" y="19"/>
                      <a:pt x="28" y="19"/>
                      <a:pt x="28" y="19"/>
                    </a:cubicBezTo>
                    <a:cubicBezTo>
                      <a:pt x="41" y="18"/>
                      <a:pt x="41" y="18"/>
                      <a:pt x="41" y="18"/>
                    </a:cubicBezTo>
                    <a:cubicBezTo>
                      <a:pt x="50" y="17"/>
                      <a:pt x="60" y="17"/>
                      <a:pt x="69" y="16"/>
                    </a:cubicBezTo>
                    <a:cubicBezTo>
                      <a:pt x="70" y="16"/>
                      <a:pt x="86" y="15"/>
                      <a:pt x="114" y="15"/>
                    </a:cubicBezTo>
                    <a:cubicBezTo>
                      <a:pt x="114" y="10"/>
                      <a:pt x="114" y="6"/>
                      <a:pt x="114" y="6"/>
                    </a:cubicBezTo>
                    <a:moveTo>
                      <a:pt x="114" y="6"/>
                    </a:moveTo>
                    <a:cubicBezTo>
                      <a:pt x="114" y="6"/>
                      <a:pt x="114" y="6"/>
                      <a:pt x="114" y="6"/>
                    </a:cubicBezTo>
                    <a:cubicBezTo>
                      <a:pt x="114" y="6"/>
                      <a:pt x="114" y="9"/>
                      <a:pt x="114" y="15"/>
                    </a:cubicBezTo>
                    <a:cubicBezTo>
                      <a:pt x="114" y="15"/>
                      <a:pt x="114" y="15"/>
                      <a:pt x="114" y="15"/>
                    </a:cubicBezTo>
                    <a:cubicBezTo>
                      <a:pt x="114" y="11"/>
                      <a:pt x="114" y="8"/>
                      <a:pt x="114" y="6"/>
                    </a:cubicBezTo>
                    <a:moveTo>
                      <a:pt x="1005" y="1"/>
                    </a:moveTo>
                    <a:cubicBezTo>
                      <a:pt x="1005" y="1"/>
                      <a:pt x="1005" y="1"/>
                      <a:pt x="1005" y="1"/>
                    </a:cubicBezTo>
                    <a:cubicBezTo>
                      <a:pt x="1005" y="1"/>
                      <a:pt x="1005" y="1"/>
                      <a:pt x="1005" y="1"/>
                    </a:cubicBezTo>
                    <a:cubicBezTo>
                      <a:pt x="1005" y="2"/>
                      <a:pt x="1005" y="3"/>
                      <a:pt x="1005" y="5"/>
                    </a:cubicBezTo>
                    <a:cubicBezTo>
                      <a:pt x="1005" y="5"/>
                      <a:pt x="1005" y="5"/>
                      <a:pt x="1005" y="5"/>
                    </a:cubicBezTo>
                    <a:cubicBezTo>
                      <a:pt x="1004" y="5"/>
                      <a:pt x="1004" y="5"/>
                      <a:pt x="1004" y="5"/>
                    </a:cubicBezTo>
                    <a:cubicBezTo>
                      <a:pt x="1004" y="5"/>
                      <a:pt x="1004" y="5"/>
                      <a:pt x="1004" y="5"/>
                    </a:cubicBezTo>
                    <a:cubicBezTo>
                      <a:pt x="1003" y="5"/>
                      <a:pt x="1003" y="5"/>
                      <a:pt x="1003" y="5"/>
                    </a:cubicBezTo>
                    <a:cubicBezTo>
                      <a:pt x="990" y="5"/>
                      <a:pt x="990" y="5"/>
                      <a:pt x="990" y="5"/>
                    </a:cubicBezTo>
                    <a:cubicBezTo>
                      <a:pt x="984" y="5"/>
                      <a:pt x="979" y="5"/>
                      <a:pt x="973" y="5"/>
                    </a:cubicBezTo>
                    <a:cubicBezTo>
                      <a:pt x="967" y="5"/>
                      <a:pt x="961" y="5"/>
                      <a:pt x="955" y="5"/>
                    </a:cubicBezTo>
                    <a:cubicBezTo>
                      <a:pt x="942" y="4"/>
                      <a:pt x="929" y="4"/>
                      <a:pt x="916" y="3"/>
                    </a:cubicBezTo>
                    <a:cubicBezTo>
                      <a:pt x="916" y="6"/>
                      <a:pt x="916" y="9"/>
                      <a:pt x="916" y="12"/>
                    </a:cubicBezTo>
                    <a:cubicBezTo>
                      <a:pt x="917" y="12"/>
                      <a:pt x="917" y="12"/>
                      <a:pt x="917" y="12"/>
                    </a:cubicBezTo>
                    <a:cubicBezTo>
                      <a:pt x="917" y="12"/>
                      <a:pt x="917" y="12"/>
                      <a:pt x="917" y="12"/>
                    </a:cubicBezTo>
                    <a:cubicBezTo>
                      <a:pt x="917" y="12"/>
                      <a:pt x="917" y="12"/>
                      <a:pt x="917" y="12"/>
                    </a:cubicBezTo>
                    <a:cubicBezTo>
                      <a:pt x="917" y="12"/>
                      <a:pt x="917" y="16"/>
                      <a:pt x="918" y="22"/>
                    </a:cubicBezTo>
                    <a:cubicBezTo>
                      <a:pt x="925" y="23"/>
                      <a:pt x="925" y="23"/>
                      <a:pt x="925" y="23"/>
                    </a:cubicBezTo>
                    <a:cubicBezTo>
                      <a:pt x="931" y="23"/>
                      <a:pt x="931" y="23"/>
                      <a:pt x="931" y="23"/>
                    </a:cubicBezTo>
                    <a:cubicBezTo>
                      <a:pt x="932" y="23"/>
                      <a:pt x="932" y="23"/>
                      <a:pt x="932" y="23"/>
                    </a:cubicBezTo>
                    <a:cubicBezTo>
                      <a:pt x="932" y="23"/>
                      <a:pt x="932" y="23"/>
                      <a:pt x="932" y="23"/>
                    </a:cubicBezTo>
                    <a:cubicBezTo>
                      <a:pt x="932" y="12"/>
                      <a:pt x="932" y="8"/>
                      <a:pt x="932" y="8"/>
                    </a:cubicBezTo>
                    <a:cubicBezTo>
                      <a:pt x="932" y="8"/>
                      <a:pt x="932" y="15"/>
                      <a:pt x="932" y="24"/>
                    </a:cubicBezTo>
                    <a:cubicBezTo>
                      <a:pt x="952" y="23"/>
                      <a:pt x="971" y="22"/>
                      <a:pt x="990" y="22"/>
                    </a:cubicBezTo>
                    <a:cubicBezTo>
                      <a:pt x="991" y="22"/>
                      <a:pt x="992" y="22"/>
                      <a:pt x="993" y="22"/>
                    </a:cubicBezTo>
                    <a:cubicBezTo>
                      <a:pt x="1000" y="22"/>
                      <a:pt x="1000" y="22"/>
                      <a:pt x="1000" y="22"/>
                    </a:cubicBezTo>
                    <a:cubicBezTo>
                      <a:pt x="1003" y="22"/>
                      <a:pt x="1003" y="22"/>
                      <a:pt x="1003" y="22"/>
                    </a:cubicBezTo>
                    <a:cubicBezTo>
                      <a:pt x="1005" y="22"/>
                      <a:pt x="1005" y="22"/>
                      <a:pt x="1005" y="22"/>
                    </a:cubicBezTo>
                    <a:cubicBezTo>
                      <a:pt x="1005" y="23"/>
                      <a:pt x="1005" y="23"/>
                      <a:pt x="1005" y="23"/>
                    </a:cubicBezTo>
                    <a:cubicBezTo>
                      <a:pt x="1005" y="23"/>
                      <a:pt x="1005" y="22"/>
                      <a:pt x="1005" y="21"/>
                    </a:cubicBezTo>
                    <a:cubicBezTo>
                      <a:pt x="1006" y="21"/>
                      <a:pt x="1006" y="21"/>
                      <a:pt x="1006" y="21"/>
                    </a:cubicBezTo>
                    <a:cubicBezTo>
                      <a:pt x="1005" y="8"/>
                      <a:pt x="1005" y="5"/>
                      <a:pt x="1005" y="5"/>
                    </a:cubicBezTo>
                    <a:cubicBezTo>
                      <a:pt x="1005" y="5"/>
                      <a:pt x="1005" y="6"/>
                      <a:pt x="1005" y="6"/>
                    </a:cubicBezTo>
                    <a:cubicBezTo>
                      <a:pt x="1005" y="7"/>
                      <a:pt x="1005" y="8"/>
                      <a:pt x="1005" y="8"/>
                    </a:cubicBezTo>
                    <a:cubicBezTo>
                      <a:pt x="1005" y="8"/>
                      <a:pt x="1005" y="7"/>
                      <a:pt x="1005" y="6"/>
                    </a:cubicBezTo>
                    <a:cubicBezTo>
                      <a:pt x="1005" y="6"/>
                      <a:pt x="1005" y="6"/>
                      <a:pt x="1005" y="6"/>
                    </a:cubicBezTo>
                    <a:cubicBezTo>
                      <a:pt x="1005" y="4"/>
                      <a:pt x="1005" y="2"/>
                      <a:pt x="1005" y="1"/>
                    </a:cubicBezTo>
                    <a:cubicBezTo>
                      <a:pt x="1005" y="1"/>
                      <a:pt x="1005" y="1"/>
                      <a:pt x="1005" y="1"/>
                    </a:cubicBezTo>
                    <a:cubicBezTo>
                      <a:pt x="1005" y="1"/>
                      <a:pt x="1005" y="1"/>
                      <a:pt x="1005" y="1"/>
                    </a:cubicBezTo>
                    <a:moveTo>
                      <a:pt x="672" y="0"/>
                    </a:moveTo>
                    <a:cubicBezTo>
                      <a:pt x="620" y="1"/>
                      <a:pt x="543" y="2"/>
                      <a:pt x="480" y="4"/>
                    </a:cubicBezTo>
                    <a:cubicBezTo>
                      <a:pt x="407" y="3"/>
                      <a:pt x="342" y="3"/>
                      <a:pt x="305" y="3"/>
                    </a:cubicBezTo>
                    <a:cubicBezTo>
                      <a:pt x="282" y="3"/>
                      <a:pt x="269" y="3"/>
                      <a:pt x="269" y="3"/>
                    </a:cubicBezTo>
                    <a:cubicBezTo>
                      <a:pt x="263" y="3"/>
                      <a:pt x="254" y="3"/>
                      <a:pt x="240" y="3"/>
                    </a:cubicBezTo>
                    <a:cubicBezTo>
                      <a:pt x="213" y="3"/>
                      <a:pt x="169" y="4"/>
                      <a:pt x="114" y="6"/>
                    </a:cubicBezTo>
                    <a:cubicBezTo>
                      <a:pt x="114" y="8"/>
                      <a:pt x="114" y="11"/>
                      <a:pt x="114" y="14"/>
                    </a:cubicBezTo>
                    <a:cubicBezTo>
                      <a:pt x="115" y="14"/>
                      <a:pt x="115" y="14"/>
                      <a:pt x="115" y="14"/>
                    </a:cubicBezTo>
                    <a:cubicBezTo>
                      <a:pt x="115" y="14"/>
                      <a:pt x="115" y="14"/>
                      <a:pt x="115" y="14"/>
                    </a:cubicBezTo>
                    <a:cubicBezTo>
                      <a:pt x="121" y="14"/>
                      <a:pt x="126" y="14"/>
                      <a:pt x="131" y="14"/>
                    </a:cubicBezTo>
                    <a:cubicBezTo>
                      <a:pt x="226" y="12"/>
                      <a:pt x="413" y="10"/>
                      <a:pt x="556" y="10"/>
                    </a:cubicBezTo>
                    <a:cubicBezTo>
                      <a:pt x="596" y="10"/>
                      <a:pt x="632" y="10"/>
                      <a:pt x="662" y="11"/>
                    </a:cubicBezTo>
                    <a:cubicBezTo>
                      <a:pt x="662" y="11"/>
                      <a:pt x="694" y="11"/>
                      <a:pt x="746" y="10"/>
                    </a:cubicBezTo>
                    <a:cubicBezTo>
                      <a:pt x="771" y="9"/>
                      <a:pt x="802" y="8"/>
                      <a:pt x="836" y="7"/>
                    </a:cubicBezTo>
                    <a:cubicBezTo>
                      <a:pt x="853" y="6"/>
                      <a:pt x="870" y="5"/>
                      <a:pt x="888" y="3"/>
                    </a:cubicBezTo>
                    <a:cubicBezTo>
                      <a:pt x="891" y="3"/>
                      <a:pt x="893" y="3"/>
                      <a:pt x="896" y="3"/>
                    </a:cubicBezTo>
                    <a:cubicBezTo>
                      <a:pt x="796" y="1"/>
                      <a:pt x="721" y="0"/>
                      <a:pt x="689" y="0"/>
                    </a:cubicBezTo>
                    <a:cubicBezTo>
                      <a:pt x="686" y="0"/>
                      <a:pt x="683" y="0"/>
                      <a:pt x="681" y="0"/>
                    </a:cubicBezTo>
                    <a:cubicBezTo>
                      <a:pt x="679" y="0"/>
                      <a:pt x="677" y="0"/>
                      <a:pt x="675" y="0"/>
                    </a:cubicBezTo>
                    <a:cubicBezTo>
                      <a:pt x="673" y="0"/>
                      <a:pt x="672" y="0"/>
                      <a:pt x="672" y="0"/>
                    </a:cubicBezTo>
                  </a:path>
                </a:pathLst>
              </a:custGeom>
              <a:solidFill>
                <a:srgbClr val="D8D9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51" name="Freeform 167"/>
              <p:cNvSpPr>
                <a:spLocks noEditPoints="1"/>
              </p:cNvSpPr>
              <p:nvPr/>
            </p:nvSpPr>
            <p:spPr bwMode="auto">
              <a:xfrm>
                <a:off x="3294742" y="2531258"/>
                <a:ext cx="1950897" cy="177062"/>
              </a:xfrm>
              <a:custGeom>
                <a:avLst/>
                <a:gdLst>
                  <a:gd name="T0" fmla="*/ 481 w 891"/>
                  <a:gd name="T1" fmla="*/ 81 h 81"/>
                  <a:gd name="T2" fmla="*/ 241 w 891"/>
                  <a:gd name="T3" fmla="*/ 77 h 81"/>
                  <a:gd name="T4" fmla="*/ 108 w 891"/>
                  <a:gd name="T5" fmla="*/ 69 h 81"/>
                  <a:gd name="T6" fmla="*/ 108 w 891"/>
                  <a:gd name="T7" fmla="*/ 69 h 81"/>
                  <a:gd name="T8" fmla="*/ 1 w 891"/>
                  <a:gd name="T9" fmla="*/ 77 h 81"/>
                  <a:gd name="T10" fmla="*/ 88 w 891"/>
                  <a:gd name="T11" fmla="*/ 76 h 81"/>
                  <a:gd name="T12" fmla="*/ 65 w 891"/>
                  <a:gd name="T13" fmla="*/ 69 h 81"/>
                  <a:gd name="T14" fmla="*/ 706 w 891"/>
                  <a:gd name="T15" fmla="*/ 63 h 81"/>
                  <a:gd name="T16" fmla="*/ 826 w 891"/>
                  <a:gd name="T17" fmla="*/ 66 h 81"/>
                  <a:gd name="T18" fmla="*/ 223 w 891"/>
                  <a:gd name="T19" fmla="*/ 68 h 81"/>
                  <a:gd name="T20" fmla="*/ 240 w 891"/>
                  <a:gd name="T21" fmla="*/ 77 h 81"/>
                  <a:gd name="T22" fmla="*/ 240 w 891"/>
                  <a:gd name="T23" fmla="*/ 70 h 81"/>
                  <a:gd name="T24" fmla="*/ 241 w 891"/>
                  <a:gd name="T25" fmla="*/ 69 h 81"/>
                  <a:gd name="T26" fmla="*/ 378 w 891"/>
                  <a:gd name="T27" fmla="*/ 69 h 81"/>
                  <a:gd name="T28" fmla="*/ 530 w 891"/>
                  <a:gd name="T29" fmla="*/ 63 h 81"/>
                  <a:gd name="T30" fmla="*/ 559 w 891"/>
                  <a:gd name="T31" fmla="*/ 58 h 81"/>
                  <a:gd name="T32" fmla="*/ 889 w 891"/>
                  <a:gd name="T33" fmla="*/ 41 h 81"/>
                  <a:gd name="T34" fmla="*/ 891 w 891"/>
                  <a:gd name="T35" fmla="*/ 47 h 81"/>
                  <a:gd name="T36" fmla="*/ 890 w 891"/>
                  <a:gd name="T37" fmla="*/ 41 h 81"/>
                  <a:gd name="T38" fmla="*/ 826 w 891"/>
                  <a:gd name="T39" fmla="*/ 62 h 81"/>
                  <a:gd name="T40" fmla="*/ 763 w 891"/>
                  <a:gd name="T41" fmla="*/ 50 h 81"/>
                  <a:gd name="T42" fmla="*/ 825 w 891"/>
                  <a:gd name="T43" fmla="*/ 45 h 81"/>
                  <a:gd name="T44" fmla="*/ 825 w 891"/>
                  <a:gd name="T45" fmla="*/ 39 h 81"/>
                  <a:gd name="T46" fmla="*/ 479 w 891"/>
                  <a:gd name="T47" fmla="*/ 43 h 81"/>
                  <a:gd name="T48" fmla="*/ 649 w 891"/>
                  <a:gd name="T49" fmla="*/ 52 h 81"/>
                  <a:gd name="T50" fmla="*/ 706 w 891"/>
                  <a:gd name="T51" fmla="*/ 54 h 81"/>
                  <a:gd name="T52" fmla="*/ 706 w 891"/>
                  <a:gd name="T53" fmla="*/ 63 h 81"/>
                  <a:gd name="T54" fmla="*/ 826 w 891"/>
                  <a:gd name="T55" fmla="*/ 49 h 81"/>
                  <a:gd name="T56" fmla="*/ 889 w 891"/>
                  <a:gd name="T57" fmla="*/ 52 h 81"/>
                  <a:gd name="T58" fmla="*/ 869 w 891"/>
                  <a:gd name="T59" fmla="*/ 40 h 81"/>
                  <a:gd name="T60" fmla="*/ 890 w 891"/>
                  <a:gd name="T61" fmla="*/ 41 h 81"/>
                  <a:gd name="T62" fmla="*/ 891 w 891"/>
                  <a:gd name="T63" fmla="*/ 38 h 81"/>
                  <a:gd name="T64" fmla="*/ 87 w 891"/>
                  <a:gd name="T65" fmla="*/ 60 h 81"/>
                  <a:gd name="T66" fmla="*/ 80 w 891"/>
                  <a:gd name="T67" fmla="*/ 65 h 81"/>
                  <a:gd name="T68" fmla="*/ 65 w 891"/>
                  <a:gd name="T69" fmla="*/ 69 h 81"/>
                  <a:gd name="T70" fmla="*/ 87 w 891"/>
                  <a:gd name="T71" fmla="*/ 29 h 81"/>
                  <a:gd name="T72" fmla="*/ 107 w 891"/>
                  <a:gd name="T73" fmla="*/ 53 h 81"/>
                  <a:gd name="T74" fmla="*/ 107 w 891"/>
                  <a:gd name="T75" fmla="*/ 47 h 81"/>
                  <a:gd name="T76" fmla="*/ 107 w 891"/>
                  <a:gd name="T77" fmla="*/ 42 h 81"/>
                  <a:gd name="T78" fmla="*/ 162 w 891"/>
                  <a:gd name="T79" fmla="*/ 39 h 81"/>
                  <a:gd name="T80" fmla="*/ 88 w 891"/>
                  <a:gd name="T81" fmla="*/ 38 h 81"/>
                  <a:gd name="T82" fmla="*/ 825 w 891"/>
                  <a:gd name="T83" fmla="*/ 20 h 81"/>
                  <a:gd name="T84" fmla="*/ 97 w 891"/>
                  <a:gd name="T85" fmla="*/ 29 h 81"/>
                  <a:gd name="T86" fmla="*/ 269 w 891"/>
                  <a:gd name="T87" fmla="*/ 28 h 81"/>
                  <a:gd name="T88" fmla="*/ 91 w 891"/>
                  <a:gd name="T89" fmla="*/ 21 h 81"/>
                  <a:gd name="T90" fmla="*/ 87 w 891"/>
                  <a:gd name="T91" fmla="*/ 20 h 81"/>
                  <a:gd name="T92" fmla="*/ 87 w 891"/>
                  <a:gd name="T93" fmla="*/ 14 h 81"/>
                  <a:gd name="T94" fmla="*/ 890 w 891"/>
                  <a:gd name="T95" fmla="*/ 11 h 81"/>
                  <a:gd name="T96" fmla="*/ 890 w 891"/>
                  <a:gd name="T97" fmla="*/ 11 h 81"/>
                  <a:gd name="T98" fmla="*/ 0 w 891"/>
                  <a:gd name="T99" fmla="*/ 49 h 81"/>
                  <a:gd name="T100" fmla="*/ 0 w 891"/>
                  <a:gd name="T101" fmla="*/ 30 h 81"/>
                  <a:gd name="T102" fmla="*/ 16 w 891"/>
                  <a:gd name="T103" fmla="*/ 30 h 81"/>
                  <a:gd name="T104" fmla="*/ 42 w 891"/>
                  <a:gd name="T105" fmla="*/ 15 h 81"/>
                  <a:gd name="T106" fmla="*/ 0 w 891"/>
                  <a:gd name="T107" fmla="*/ 8 h 81"/>
                  <a:gd name="T108" fmla="*/ 0 w 891"/>
                  <a:gd name="T109" fmla="*/ 4 h 81"/>
                  <a:gd name="T110" fmla="*/ 719 w 891"/>
                  <a:gd name="T111" fmla="*/ 9 h 81"/>
                  <a:gd name="T112" fmla="*/ 559 w 891"/>
                  <a:gd name="T113" fmla="*/ 18 h 81"/>
                  <a:gd name="T114" fmla="*/ 882 w 891"/>
                  <a:gd name="T115" fmla="*/ 12 h 81"/>
                  <a:gd name="T116" fmla="*/ 888 w 891"/>
                  <a:gd name="T117" fmla="*/ 1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1" h="81">
                    <a:moveTo>
                      <a:pt x="241" y="77"/>
                    </a:moveTo>
                    <a:cubicBezTo>
                      <a:pt x="241" y="78"/>
                      <a:pt x="241" y="78"/>
                      <a:pt x="241" y="78"/>
                    </a:cubicBezTo>
                    <a:cubicBezTo>
                      <a:pt x="241" y="78"/>
                      <a:pt x="242" y="78"/>
                      <a:pt x="243" y="78"/>
                    </a:cubicBezTo>
                    <a:cubicBezTo>
                      <a:pt x="308" y="79"/>
                      <a:pt x="355" y="79"/>
                      <a:pt x="355" y="79"/>
                    </a:cubicBezTo>
                    <a:cubicBezTo>
                      <a:pt x="393" y="80"/>
                      <a:pt x="436" y="81"/>
                      <a:pt x="481" y="81"/>
                    </a:cubicBezTo>
                    <a:cubicBezTo>
                      <a:pt x="517" y="81"/>
                      <a:pt x="554" y="81"/>
                      <a:pt x="592" y="80"/>
                    </a:cubicBezTo>
                    <a:cubicBezTo>
                      <a:pt x="497" y="80"/>
                      <a:pt x="398" y="78"/>
                      <a:pt x="299" y="78"/>
                    </a:cubicBezTo>
                    <a:cubicBezTo>
                      <a:pt x="280" y="78"/>
                      <a:pt x="262" y="77"/>
                      <a:pt x="245" y="77"/>
                    </a:cubicBezTo>
                    <a:cubicBezTo>
                      <a:pt x="241" y="77"/>
                      <a:pt x="241" y="77"/>
                      <a:pt x="241" y="77"/>
                    </a:cubicBezTo>
                    <a:cubicBezTo>
                      <a:pt x="241" y="77"/>
                      <a:pt x="241" y="77"/>
                      <a:pt x="241" y="77"/>
                    </a:cubicBezTo>
                    <a:moveTo>
                      <a:pt x="241" y="74"/>
                    </a:moveTo>
                    <a:cubicBezTo>
                      <a:pt x="241" y="74"/>
                      <a:pt x="241" y="74"/>
                      <a:pt x="241" y="74"/>
                    </a:cubicBezTo>
                    <a:cubicBezTo>
                      <a:pt x="241" y="74"/>
                      <a:pt x="241" y="74"/>
                      <a:pt x="241" y="74"/>
                    </a:cubicBezTo>
                    <a:cubicBezTo>
                      <a:pt x="241" y="74"/>
                      <a:pt x="241" y="74"/>
                      <a:pt x="241" y="74"/>
                    </a:cubicBezTo>
                    <a:moveTo>
                      <a:pt x="108" y="69"/>
                    </a:moveTo>
                    <a:cubicBezTo>
                      <a:pt x="101" y="69"/>
                      <a:pt x="94" y="69"/>
                      <a:pt x="88" y="69"/>
                    </a:cubicBezTo>
                    <a:cubicBezTo>
                      <a:pt x="88" y="71"/>
                      <a:pt x="88" y="74"/>
                      <a:pt x="88" y="76"/>
                    </a:cubicBezTo>
                    <a:cubicBezTo>
                      <a:pt x="103" y="76"/>
                      <a:pt x="103" y="76"/>
                      <a:pt x="103" y="76"/>
                    </a:cubicBezTo>
                    <a:cubicBezTo>
                      <a:pt x="108" y="76"/>
                      <a:pt x="108" y="76"/>
                      <a:pt x="108" y="76"/>
                    </a:cubicBezTo>
                    <a:cubicBezTo>
                      <a:pt x="108" y="74"/>
                      <a:pt x="108" y="71"/>
                      <a:pt x="108" y="69"/>
                    </a:cubicBezTo>
                    <a:moveTo>
                      <a:pt x="0" y="69"/>
                    </a:moveTo>
                    <a:cubicBezTo>
                      <a:pt x="0" y="74"/>
                      <a:pt x="0" y="78"/>
                      <a:pt x="0" y="78"/>
                    </a:cubicBezTo>
                    <a:cubicBezTo>
                      <a:pt x="0" y="78"/>
                      <a:pt x="0" y="78"/>
                      <a:pt x="0" y="77"/>
                    </a:cubicBezTo>
                    <a:cubicBezTo>
                      <a:pt x="1" y="77"/>
                      <a:pt x="1" y="77"/>
                      <a:pt x="1" y="77"/>
                    </a:cubicBezTo>
                    <a:cubicBezTo>
                      <a:pt x="1" y="77"/>
                      <a:pt x="1" y="77"/>
                      <a:pt x="1" y="77"/>
                    </a:cubicBezTo>
                    <a:cubicBezTo>
                      <a:pt x="3" y="77"/>
                      <a:pt x="3" y="77"/>
                      <a:pt x="3" y="77"/>
                    </a:cubicBezTo>
                    <a:cubicBezTo>
                      <a:pt x="6" y="77"/>
                      <a:pt x="6" y="77"/>
                      <a:pt x="6" y="77"/>
                    </a:cubicBezTo>
                    <a:cubicBezTo>
                      <a:pt x="12" y="77"/>
                      <a:pt x="12" y="77"/>
                      <a:pt x="12" y="77"/>
                    </a:cubicBezTo>
                    <a:cubicBezTo>
                      <a:pt x="29" y="77"/>
                      <a:pt x="45" y="76"/>
                      <a:pt x="60" y="76"/>
                    </a:cubicBezTo>
                    <a:cubicBezTo>
                      <a:pt x="70" y="76"/>
                      <a:pt x="79" y="76"/>
                      <a:pt x="88" y="76"/>
                    </a:cubicBezTo>
                    <a:cubicBezTo>
                      <a:pt x="88" y="77"/>
                      <a:pt x="88" y="77"/>
                      <a:pt x="88" y="77"/>
                    </a:cubicBezTo>
                    <a:cubicBezTo>
                      <a:pt x="88" y="77"/>
                      <a:pt x="88" y="77"/>
                      <a:pt x="88" y="76"/>
                    </a:cubicBezTo>
                    <a:cubicBezTo>
                      <a:pt x="88" y="76"/>
                      <a:pt x="88" y="76"/>
                      <a:pt x="88" y="76"/>
                    </a:cubicBezTo>
                    <a:cubicBezTo>
                      <a:pt x="88" y="74"/>
                      <a:pt x="88" y="72"/>
                      <a:pt x="88" y="69"/>
                    </a:cubicBezTo>
                    <a:cubicBezTo>
                      <a:pt x="80" y="69"/>
                      <a:pt x="72" y="69"/>
                      <a:pt x="65" y="69"/>
                    </a:cubicBezTo>
                    <a:cubicBezTo>
                      <a:pt x="37" y="69"/>
                      <a:pt x="16" y="69"/>
                      <a:pt x="1" y="69"/>
                    </a:cubicBezTo>
                    <a:cubicBezTo>
                      <a:pt x="1" y="70"/>
                      <a:pt x="1" y="71"/>
                      <a:pt x="1" y="71"/>
                    </a:cubicBezTo>
                    <a:cubicBezTo>
                      <a:pt x="1" y="71"/>
                      <a:pt x="1" y="70"/>
                      <a:pt x="1" y="69"/>
                    </a:cubicBezTo>
                    <a:cubicBezTo>
                      <a:pt x="1" y="69"/>
                      <a:pt x="0" y="69"/>
                      <a:pt x="0" y="69"/>
                    </a:cubicBezTo>
                    <a:moveTo>
                      <a:pt x="706" y="63"/>
                    </a:moveTo>
                    <a:cubicBezTo>
                      <a:pt x="706" y="65"/>
                      <a:pt x="706" y="67"/>
                      <a:pt x="706" y="68"/>
                    </a:cubicBezTo>
                    <a:cubicBezTo>
                      <a:pt x="729" y="69"/>
                      <a:pt x="751" y="69"/>
                      <a:pt x="773" y="70"/>
                    </a:cubicBezTo>
                    <a:cubicBezTo>
                      <a:pt x="820" y="71"/>
                      <a:pt x="820" y="71"/>
                      <a:pt x="820" y="71"/>
                    </a:cubicBezTo>
                    <a:cubicBezTo>
                      <a:pt x="826" y="72"/>
                      <a:pt x="826" y="72"/>
                      <a:pt x="826" y="72"/>
                    </a:cubicBezTo>
                    <a:cubicBezTo>
                      <a:pt x="826" y="70"/>
                      <a:pt x="826" y="68"/>
                      <a:pt x="826" y="66"/>
                    </a:cubicBezTo>
                    <a:cubicBezTo>
                      <a:pt x="818" y="65"/>
                      <a:pt x="811" y="65"/>
                      <a:pt x="804" y="65"/>
                    </a:cubicBezTo>
                    <a:cubicBezTo>
                      <a:pt x="773" y="64"/>
                      <a:pt x="753" y="64"/>
                      <a:pt x="753" y="64"/>
                    </a:cubicBezTo>
                    <a:cubicBezTo>
                      <a:pt x="737" y="63"/>
                      <a:pt x="722" y="63"/>
                      <a:pt x="706" y="63"/>
                    </a:cubicBezTo>
                    <a:moveTo>
                      <a:pt x="530" y="63"/>
                    </a:moveTo>
                    <a:cubicBezTo>
                      <a:pt x="417" y="64"/>
                      <a:pt x="311" y="67"/>
                      <a:pt x="223" y="68"/>
                    </a:cubicBezTo>
                    <a:cubicBezTo>
                      <a:pt x="180" y="68"/>
                      <a:pt x="141" y="69"/>
                      <a:pt x="108" y="69"/>
                    </a:cubicBezTo>
                    <a:cubicBezTo>
                      <a:pt x="108" y="72"/>
                      <a:pt x="108" y="74"/>
                      <a:pt x="108" y="76"/>
                    </a:cubicBezTo>
                    <a:cubicBezTo>
                      <a:pt x="132" y="77"/>
                      <a:pt x="132" y="77"/>
                      <a:pt x="132" y="77"/>
                    </a:cubicBezTo>
                    <a:cubicBezTo>
                      <a:pt x="171" y="77"/>
                      <a:pt x="208" y="78"/>
                      <a:pt x="240" y="78"/>
                    </a:cubicBezTo>
                    <a:cubicBezTo>
                      <a:pt x="240" y="77"/>
                      <a:pt x="240" y="77"/>
                      <a:pt x="240" y="77"/>
                    </a:cubicBezTo>
                    <a:cubicBezTo>
                      <a:pt x="240" y="77"/>
                      <a:pt x="240" y="77"/>
                      <a:pt x="240" y="77"/>
                    </a:cubicBezTo>
                    <a:cubicBezTo>
                      <a:pt x="240" y="77"/>
                      <a:pt x="240" y="77"/>
                      <a:pt x="240" y="77"/>
                    </a:cubicBezTo>
                    <a:cubicBezTo>
                      <a:pt x="240" y="76"/>
                      <a:pt x="240" y="75"/>
                      <a:pt x="240" y="74"/>
                    </a:cubicBezTo>
                    <a:cubicBezTo>
                      <a:pt x="240" y="74"/>
                      <a:pt x="240" y="74"/>
                      <a:pt x="240" y="74"/>
                    </a:cubicBezTo>
                    <a:cubicBezTo>
                      <a:pt x="240" y="71"/>
                      <a:pt x="240" y="70"/>
                      <a:pt x="240" y="70"/>
                    </a:cubicBezTo>
                    <a:cubicBezTo>
                      <a:pt x="240" y="70"/>
                      <a:pt x="240" y="71"/>
                      <a:pt x="240" y="72"/>
                    </a:cubicBezTo>
                    <a:cubicBezTo>
                      <a:pt x="240" y="70"/>
                      <a:pt x="240" y="68"/>
                      <a:pt x="240" y="68"/>
                    </a:cubicBezTo>
                    <a:cubicBezTo>
                      <a:pt x="240" y="68"/>
                      <a:pt x="240" y="69"/>
                      <a:pt x="240" y="69"/>
                    </a:cubicBezTo>
                    <a:cubicBezTo>
                      <a:pt x="241" y="69"/>
                      <a:pt x="241" y="69"/>
                      <a:pt x="241" y="69"/>
                    </a:cubicBezTo>
                    <a:cubicBezTo>
                      <a:pt x="241" y="69"/>
                      <a:pt x="241" y="69"/>
                      <a:pt x="241" y="69"/>
                    </a:cubicBezTo>
                    <a:cubicBezTo>
                      <a:pt x="243" y="69"/>
                      <a:pt x="243" y="69"/>
                      <a:pt x="243" y="69"/>
                    </a:cubicBezTo>
                    <a:cubicBezTo>
                      <a:pt x="249" y="69"/>
                      <a:pt x="249" y="69"/>
                      <a:pt x="249" y="69"/>
                    </a:cubicBezTo>
                    <a:cubicBezTo>
                      <a:pt x="259" y="69"/>
                      <a:pt x="269" y="69"/>
                      <a:pt x="279" y="69"/>
                    </a:cubicBezTo>
                    <a:cubicBezTo>
                      <a:pt x="283" y="69"/>
                      <a:pt x="287" y="69"/>
                      <a:pt x="291" y="69"/>
                    </a:cubicBezTo>
                    <a:cubicBezTo>
                      <a:pt x="320" y="69"/>
                      <a:pt x="349" y="69"/>
                      <a:pt x="378" y="69"/>
                    </a:cubicBezTo>
                    <a:cubicBezTo>
                      <a:pt x="400" y="69"/>
                      <a:pt x="422" y="69"/>
                      <a:pt x="444" y="69"/>
                    </a:cubicBezTo>
                    <a:cubicBezTo>
                      <a:pt x="447" y="69"/>
                      <a:pt x="450" y="69"/>
                      <a:pt x="453" y="69"/>
                    </a:cubicBezTo>
                    <a:cubicBezTo>
                      <a:pt x="451" y="69"/>
                      <a:pt x="450" y="69"/>
                      <a:pt x="449" y="69"/>
                    </a:cubicBezTo>
                    <a:cubicBezTo>
                      <a:pt x="451" y="68"/>
                      <a:pt x="445" y="67"/>
                      <a:pt x="455" y="67"/>
                    </a:cubicBezTo>
                    <a:cubicBezTo>
                      <a:pt x="500" y="66"/>
                      <a:pt x="518" y="64"/>
                      <a:pt x="530" y="63"/>
                    </a:cubicBezTo>
                    <a:moveTo>
                      <a:pt x="107" y="53"/>
                    </a:moveTo>
                    <a:cubicBezTo>
                      <a:pt x="108" y="59"/>
                      <a:pt x="108" y="64"/>
                      <a:pt x="108" y="69"/>
                    </a:cubicBezTo>
                    <a:cubicBezTo>
                      <a:pt x="141" y="69"/>
                      <a:pt x="180" y="68"/>
                      <a:pt x="223" y="68"/>
                    </a:cubicBezTo>
                    <a:cubicBezTo>
                      <a:pt x="311" y="67"/>
                      <a:pt x="417" y="64"/>
                      <a:pt x="530" y="63"/>
                    </a:cubicBezTo>
                    <a:cubicBezTo>
                      <a:pt x="540" y="61"/>
                      <a:pt x="546" y="60"/>
                      <a:pt x="559" y="58"/>
                    </a:cubicBezTo>
                    <a:cubicBezTo>
                      <a:pt x="550" y="58"/>
                      <a:pt x="258" y="57"/>
                      <a:pt x="147" y="54"/>
                    </a:cubicBezTo>
                    <a:cubicBezTo>
                      <a:pt x="116" y="54"/>
                      <a:pt x="116" y="54"/>
                      <a:pt x="116" y="54"/>
                    </a:cubicBezTo>
                    <a:cubicBezTo>
                      <a:pt x="108" y="53"/>
                      <a:pt x="108" y="53"/>
                      <a:pt x="108" y="53"/>
                    </a:cubicBezTo>
                    <a:cubicBezTo>
                      <a:pt x="107" y="53"/>
                      <a:pt x="107" y="53"/>
                      <a:pt x="107" y="53"/>
                    </a:cubicBezTo>
                    <a:moveTo>
                      <a:pt x="889" y="41"/>
                    </a:moveTo>
                    <a:cubicBezTo>
                      <a:pt x="889" y="45"/>
                      <a:pt x="890" y="48"/>
                      <a:pt x="890" y="52"/>
                    </a:cubicBezTo>
                    <a:cubicBezTo>
                      <a:pt x="890" y="52"/>
                      <a:pt x="890" y="52"/>
                      <a:pt x="890" y="52"/>
                    </a:cubicBezTo>
                    <a:cubicBezTo>
                      <a:pt x="890" y="52"/>
                      <a:pt x="890" y="52"/>
                      <a:pt x="890" y="52"/>
                    </a:cubicBezTo>
                    <a:cubicBezTo>
                      <a:pt x="891" y="52"/>
                      <a:pt x="891" y="52"/>
                      <a:pt x="891" y="52"/>
                    </a:cubicBezTo>
                    <a:cubicBezTo>
                      <a:pt x="891" y="48"/>
                      <a:pt x="891" y="47"/>
                      <a:pt x="891" y="47"/>
                    </a:cubicBezTo>
                    <a:cubicBezTo>
                      <a:pt x="891" y="47"/>
                      <a:pt x="891" y="49"/>
                      <a:pt x="891" y="52"/>
                    </a:cubicBezTo>
                    <a:cubicBezTo>
                      <a:pt x="891" y="54"/>
                      <a:pt x="891" y="57"/>
                      <a:pt x="891" y="57"/>
                    </a:cubicBezTo>
                    <a:cubicBezTo>
                      <a:pt x="891" y="57"/>
                      <a:pt x="891" y="53"/>
                      <a:pt x="890" y="41"/>
                    </a:cubicBezTo>
                    <a:cubicBezTo>
                      <a:pt x="890" y="41"/>
                      <a:pt x="890" y="41"/>
                      <a:pt x="890" y="41"/>
                    </a:cubicBezTo>
                    <a:cubicBezTo>
                      <a:pt x="890" y="41"/>
                      <a:pt x="890" y="41"/>
                      <a:pt x="890" y="41"/>
                    </a:cubicBezTo>
                    <a:cubicBezTo>
                      <a:pt x="889" y="41"/>
                      <a:pt x="889" y="41"/>
                      <a:pt x="889" y="41"/>
                    </a:cubicBezTo>
                    <a:moveTo>
                      <a:pt x="825" y="61"/>
                    </a:moveTo>
                    <a:cubicBezTo>
                      <a:pt x="825" y="58"/>
                      <a:pt x="825" y="54"/>
                      <a:pt x="825" y="49"/>
                    </a:cubicBezTo>
                    <a:cubicBezTo>
                      <a:pt x="825" y="49"/>
                      <a:pt x="825" y="49"/>
                      <a:pt x="826" y="49"/>
                    </a:cubicBezTo>
                    <a:cubicBezTo>
                      <a:pt x="826" y="56"/>
                      <a:pt x="826" y="62"/>
                      <a:pt x="826" y="62"/>
                    </a:cubicBezTo>
                    <a:cubicBezTo>
                      <a:pt x="826" y="62"/>
                      <a:pt x="826" y="62"/>
                      <a:pt x="826" y="61"/>
                    </a:cubicBezTo>
                    <a:cubicBezTo>
                      <a:pt x="826" y="61"/>
                      <a:pt x="826" y="61"/>
                      <a:pt x="826" y="61"/>
                    </a:cubicBezTo>
                    <a:cubicBezTo>
                      <a:pt x="825" y="61"/>
                      <a:pt x="825" y="61"/>
                      <a:pt x="825" y="61"/>
                    </a:cubicBezTo>
                    <a:cubicBezTo>
                      <a:pt x="825" y="61"/>
                      <a:pt x="825" y="61"/>
                      <a:pt x="825" y="61"/>
                    </a:cubicBezTo>
                    <a:moveTo>
                      <a:pt x="763" y="50"/>
                    </a:moveTo>
                    <a:cubicBezTo>
                      <a:pt x="768" y="49"/>
                      <a:pt x="772" y="48"/>
                      <a:pt x="775" y="48"/>
                    </a:cubicBezTo>
                    <a:cubicBezTo>
                      <a:pt x="786" y="48"/>
                      <a:pt x="796" y="48"/>
                      <a:pt x="806" y="49"/>
                    </a:cubicBezTo>
                    <a:cubicBezTo>
                      <a:pt x="763" y="50"/>
                      <a:pt x="763" y="50"/>
                      <a:pt x="763" y="50"/>
                    </a:cubicBezTo>
                    <a:moveTo>
                      <a:pt x="825" y="48"/>
                    </a:moveTo>
                    <a:cubicBezTo>
                      <a:pt x="825" y="47"/>
                      <a:pt x="825" y="46"/>
                      <a:pt x="825" y="45"/>
                    </a:cubicBezTo>
                    <a:cubicBezTo>
                      <a:pt x="825" y="47"/>
                      <a:pt x="825" y="48"/>
                      <a:pt x="825" y="48"/>
                    </a:cubicBezTo>
                    <a:moveTo>
                      <a:pt x="826" y="39"/>
                    </a:moveTo>
                    <a:cubicBezTo>
                      <a:pt x="826" y="39"/>
                      <a:pt x="826" y="39"/>
                      <a:pt x="826" y="39"/>
                    </a:cubicBezTo>
                    <a:cubicBezTo>
                      <a:pt x="826" y="39"/>
                      <a:pt x="826" y="39"/>
                      <a:pt x="826" y="39"/>
                    </a:cubicBezTo>
                    <a:cubicBezTo>
                      <a:pt x="825" y="39"/>
                      <a:pt x="825" y="39"/>
                      <a:pt x="825" y="39"/>
                    </a:cubicBezTo>
                    <a:cubicBezTo>
                      <a:pt x="825" y="39"/>
                      <a:pt x="825" y="39"/>
                      <a:pt x="825" y="39"/>
                    </a:cubicBezTo>
                    <a:cubicBezTo>
                      <a:pt x="814" y="39"/>
                      <a:pt x="804" y="39"/>
                      <a:pt x="794" y="39"/>
                    </a:cubicBezTo>
                    <a:cubicBezTo>
                      <a:pt x="743" y="40"/>
                      <a:pt x="695" y="41"/>
                      <a:pt x="652" y="41"/>
                    </a:cubicBezTo>
                    <a:cubicBezTo>
                      <a:pt x="575" y="43"/>
                      <a:pt x="514" y="43"/>
                      <a:pt x="487" y="43"/>
                    </a:cubicBezTo>
                    <a:cubicBezTo>
                      <a:pt x="484" y="43"/>
                      <a:pt x="481" y="43"/>
                      <a:pt x="479" y="43"/>
                    </a:cubicBezTo>
                    <a:cubicBezTo>
                      <a:pt x="463" y="43"/>
                      <a:pt x="445" y="43"/>
                      <a:pt x="429" y="42"/>
                    </a:cubicBezTo>
                    <a:cubicBezTo>
                      <a:pt x="405" y="43"/>
                      <a:pt x="380" y="44"/>
                      <a:pt x="357" y="45"/>
                    </a:cubicBezTo>
                    <a:cubicBezTo>
                      <a:pt x="355" y="45"/>
                      <a:pt x="354" y="45"/>
                      <a:pt x="352" y="45"/>
                    </a:cubicBezTo>
                    <a:cubicBezTo>
                      <a:pt x="450" y="46"/>
                      <a:pt x="542" y="48"/>
                      <a:pt x="585" y="50"/>
                    </a:cubicBezTo>
                    <a:cubicBezTo>
                      <a:pt x="607" y="51"/>
                      <a:pt x="628" y="51"/>
                      <a:pt x="649" y="52"/>
                    </a:cubicBezTo>
                    <a:cubicBezTo>
                      <a:pt x="680" y="53"/>
                      <a:pt x="680" y="53"/>
                      <a:pt x="680" y="53"/>
                    </a:cubicBezTo>
                    <a:cubicBezTo>
                      <a:pt x="696" y="54"/>
                      <a:pt x="696" y="54"/>
                      <a:pt x="696" y="54"/>
                    </a:cubicBezTo>
                    <a:cubicBezTo>
                      <a:pt x="704" y="54"/>
                      <a:pt x="704" y="54"/>
                      <a:pt x="704" y="54"/>
                    </a:cubicBezTo>
                    <a:cubicBezTo>
                      <a:pt x="706" y="54"/>
                      <a:pt x="706" y="54"/>
                      <a:pt x="706" y="54"/>
                    </a:cubicBezTo>
                    <a:cubicBezTo>
                      <a:pt x="706" y="54"/>
                      <a:pt x="706" y="54"/>
                      <a:pt x="706" y="54"/>
                    </a:cubicBezTo>
                    <a:cubicBezTo>
                      <a:pt x="706" y="54"/>
                      <a:pt x="706" y="54"/>
                      <a:pt x="706" y="54"/>
                    </a:cubicBezTo>
                    <a:cubicBezTo>
                      <a:pt x="706" y="49"/>
                      <a:pt x="706" y="47"/>
                      <a:pt x="706" y="47"/>
                    </a:cubicBezTo>
                    <a:cubicBezTo>
                      <a:pt x="706" y="47"/>
                      <a:pt x="706" y="50"/>
                      <a:pt x="706" y="54"/>
                    </a:cubicBezTo>
                    <a:cubicBezTo>
                      <a:pt x="706" y="54"/>
                      <a:pt x="706" y="54"/>
                      <a:pt x="706" y="54"/>
                    </a:cubicBezTo>
                    <a:cubicBezTo>
                      <a:pt x="706" y="57"/>
                      <a:pt x="706" y="60"/>
                      <a:pt x="706" y="63"/>
                    </a:cubicBezTo>
                    <a:cubicBezTo>
                      <a:pt x="722" y="63"/>
                      <a:pt x="737" y="63"/>
                      <a:pt x="753" y="64"/>
                    </a:cubicBezTo>
                    <a:cubicBezTo>
                      <a:pt x="753" y="64"/>
                      <a:pt x="773" y="64"/>
                      <a:pt x="804" y="65"/>
                    </a:cubicBezTo>
                    <a:cubicBezTo>
                      <a:pt x="811" y="65"/>
                      <a:pt x="818" y="65"/>
                      <a:pt x="826" y="66"/>
                    </a:cubicBezTo>
                    <a:cubicBezTo>
                      <a:pt x="826" y="61"/>
                      <a:pt x="826" y="56"/>
                      <a:pt x="826" y="51"/>
                    </a:cubicBezTo>
                    <a:cubicBezTo>
                      <a:pt x="826" y="51"/>
                      <a:pt x="826" y="50"/>
                      <a:pt x="826" y="49"/>
                    </a:cubicBezTo>
                    <a:cubicBezTo>
                      <a:pt x="838" y="50"/>
                      <a:pt x="850" y="50"/>
                      <a:pt x="862" y="51"/>
                    </a:cubicBezTo>
                    <a:cubicBezTo>
                      <a:pt x="877" y="51"/>
                      <a:pt x="877" y="51"/>
                      <a:pt x="877" y="51"/>
                    </a:cubicBezTo>
                    <a:cubicBezTo>
                      <a:pt x="884" y="51"/>
                      <a:pt x="884" y="51"/>
                      <a:pt x="884" y="51"/>
                    </a:cubicBezTo>
                    <a:cubicBezTo>
                      <a:pt x="887" y="52"/>
                      <a:pt x="887" y="52"/>
                      <a:pt x="887" y="52"/>
                    </a:cubicBezTo>
                    <a:cubicBezTo>
                      <a:pt x="889" y="52"/>
                      <a:pt x="889" y="52"/>
                      <a:pt x="889" y="52"/>
                    </a:cubicBezTo>
                    <a:cubicBezTo>
                      <a:pt x="890" y="52"/>
                      <a:pt x="890" y="52"/>
                      <a:pt x="890" y="52"/>
                    </a:cubicBezTo>
                    <a:cubicBezTo>
                      <a:pt x="890" y="48"/>
                      <a:pt x="889" y="45"/>
                      <a:pt x="889" y="41"/>
                    </a:cubicBezTo>
                    <a:cubicBezTo>
                      <a:pt x="888" y="41"/>
                      <a:pt x="888" y="41"/>
                      <a:pt x="888" y="41"/>
                    </a:cubicBezTo>
                    <a:cubicBezTo>
                      <a:pt x="884" y="40"/>
                      <a:pt x="884" y="40"/>
                      <a:pt x="884" y="40"/>
                    </a:cubicBezTo>
                    <a:cubicBezTo>
                      <a:pt x="869" y="40"/>
                      <a:pt x="869" y="40"/>
                      <a:pt x="869" y="40"/>
                    </a:cubicBezTo>
                    <a:cubicBezTo>
                      <a:pt x="854" y="40"/>
                      <a:pt x="840" y="40"/>
                      <a:pt x="826" y="39"/>
                    </a:cubicBezTo>
                    <a:cubicBezTo>
                      <a:pt x="826" y="39"/>
                      <a:pt x="826" y="39"/>
                      <a:pt x="826" y="39"/>
                    </a:cubicBezTo>
                    <a:moveTo>
                      <a:pt x="891" y="38"/>
                    </a:moveTo>
                    <a:cubicBezTo>
                      <a:pt x="890" y="38"/>
                      <a:pt x="890" y="38"/>
                      <a:pt x="890" y="38"/>
                    </a:cubicBezTo>
                    <a:cubicBezTo>
                      <a:pt x="890" y="39"/>
                      <a:pt x="890" y="40"/>
                      <a:pt x="890" y="41"/>
                    </a:cubicBezTo>
                    <a:cubicBezTo>
                      <a:pt x="891" y="41"/>
                      <a:pt x="891" y="41"/>
                      <a:pt x="891" y="41"/>
                    </a:cubicBezTo>
                    <a:cubicBezTo>
                      <a:pt x="891" y="41"/>
                      <a:pt x="891" y="41"/>
                      <a:pt x="891" y="41"/>
                    </a:cubicBezTo>
                    <a:cubicBezTo>
                      <a:pt x="891" y="45"/>
                      <a:pt x="891" y="47"/>
                      <a:pt x="891" y="47"/>
                    </a:cubicBezTo>
                    <a:cubicBezTo>
                      <a:pt x="891" y="47"/>
                      <a:pt x="891" y="45"/>
                      <a:pt x="891" y="41"/>
                    </a:cubicBezTo>
                    <a:cubicBezTo>
                      <a:pt x="891" y="40"/>
                      <a:pt x="891" y="39"/>
                      <a:pt x="891" y="38"/>
                    </a:cubicBezTo>
                    <a:moveTo>
                      <a:pt x="87" y="33"/>
                    </a:moveTo>
                    <a:cubicBezTo>
                      <a:pt x="87" y="38"/>
                      <a:pt x="87" y="45"/>
                      <a:pt x="87" y="53"/>
                    </a:cubicBezTo>
                    <a:cubicBezTo>
                      <a:pt x="87" y="53"/>
                      <a:pt x="87" y="53"/>
                      <a:pt x="87" y="53"/>
                    </a:cubicBezTo>
                    <a:cubicBezTo>
                      <a:pt x="87" y="54"/>
                      <a:pt x="87" y="55"/>
                      <a:pt x="87" y="56"/>
                    </a:cubicBezTo>
                    <a:cubicBezTo>
                      <a:pt x="87" y="58"/>
                      <a:pt x="87" y="60"/>
                      <a:pt x="87" y="60"/>
                    </a:cubicBezTo>
                    <a:cubicBezTo>
                      <a:pt x="87" y="60"/>
                      <a:pt x="87" y="60"/>
                      <a:pt x="87" y="60"/>
                    </a:cubicBezTo>
                    <a:cubicBezTo>
                      <a:pt x="87" y="60"/>
                      <a:pt x="87" y="60"/>
                      <a:pt x="87" y="60"/>
                    </a:cubicBezTo>
                    <a:cubicBezTo>
                      <a:pt x="87" y="61"/>
                      <a:pt x="87" y="63"/>
                      <a:pt x="88" y="64"/>
                    </a:cubicBezTo>
                    <a:cubicBezTo>
                      <a:pt x="88" y="64"/>
                      <a:pt x="88" y="64"/>
                      <a:pt x="88" y="65"/>
                    </a:cubicBezTo>
                    <a:cubicBezTo>
                      <a:pt x="85" y="65"/>
                      <a:pt x="83" y="65"/>
                      <a:pt x="80" y="65"/>
                    </a:cubicBezTo>
                    <a:cubicBezTo>
                      <a:pt x="53" y="64"/>
                      <a:pt x="28" y="64"/>
                      <a:pt x="3" y="64"/>
                    </a:cubicBezTo>
                    <a:cubicBezTo>
                      <a:pt x="1" y="64"/>
                      <a:pt x="1" y="64"/>
                      <a:pt x="1" y="64"/>
                    </a:cubicBezTo>
                    <a:cubicBezTo>
                      <a:pt x="1" y="64"/>
                      <a:pt x="1" y="64"/>
                      <a:pt x="1" y="64"/>
                    </a:cubicBezTo>
                    <a:cubicBezTo>
                      <a:pt x="1" y="66"/>
                      <a:pt x="1" y="68"/>
                      <a:pt x="1" y="69"/>
                    </a:cubicBezTo>
                    <a:cubicBezTo>
                      <a:pt x="16" y="69"/>
                      <a:pt x="37" y="69"/>
                      <a:pt x="65" y="69"/>
                    </a:cubicBezTo>
                    <a:cubicBezTo>
                      <a:pt x="72" y="69"/>
                      <a:pt x="80" y="69"/>
                      <a:pt x="88" y="69"/>
                    </a:cubicBezTo>
                    <a:cubicBezTo>
                      <a:pt x="88" y="63"/>
                      <a:pt x="88" y="56"/>
                      <a:pt x="88" y="49"/>
                    </a:cubicBezTo>
                    <a:cubicBezTo>
                      <a:pt x="87" y="44"/>
                      <a:pt x="87" y="38"/>
                      <a:pt x="87" y="33"/>
                    </a:cubicBezTo>
                    <a:moveTo>
                      <a:pt x="87" y="29"/>
                    </a:moveTo>
                    <a:cubicBezTo>
                      <a:pt x="87" y="29"/>
                      <a:pt x="87" y="29"/>
                      <a:pt x="87" y="29"/>
                    </a:cubicBezTo>
                    <a:cubicBezTo>
                      <a:pt x="87" y="35"/>
                      <a:pt x="88" y="42"/>
                      <a:pt x="88" y="48"/>
                    </a:cubicBezTo>
                    <a:cubicBezTo>
                      <a:pt x="88" y="55"/>
                      <a:pt x="88" y="62"/>
                      <a:pt x="88" y="69"/>
                    </a:cubicBezTo>
                    <a:cubicBezTo>
                      <a:pt x="94" y="69"/>
                      <a:pt x="101" y="69"/>
                      <a:pt x="108" y="69"/>
                    </a:cubicBezTo>
                    <a:cubicBezTo>
                      <a:pt x="107" y="54"/>
                      <a:pt x="107" y="49"/>
                      <a:pt x="107" y="49"/>
                    </a:cubicBezTo>
                    <a:cubicBezTo>
                      <a:pt x="107" y="49"/>
                      <a:pt x="107" y="51"/>
                      <a:pt x="107" y="53"/>
                    </a:cubicBezTo>
                    <a:cubicBezTo>
                      <a:pt x="107" y="55"/>
                      <a:pt x="107" y="57"/>
                      <a:pt x="107" y="57"/>
                    </a:cubicBezTo>
                    <a:cubicBezTo>
                      <a:pt x="107" y="57"/>
                      <a:pt x="107" y="56"/>
                      <a:pt x="107" y="53"/>
                    </a:cubicBezTo>
                    <a:cubicBezTo>
                      <a:pt x="107" y="53"/>
                      <a:pt x="107" y="53"/>
                      <a:pt x="107" y="53"/>
                    </a:cubicBezTo>
                    <a:cubicBezTo>
                      <a:pt x="107" y="49"/>
                      <a:pt x="107" y="46"/>
                      <a:pt x="107" y="46"/>
                    </a:cubicBezTo>
                    <a:cubicBezTo>
                      <a:pt x="107" y="46"/>
                      <a:pt x="107" y="46"/>
                      <a:pt x="107" y="47"/>
                    </a:cubicBezTo>
                    <a:cubicBezTo>
                      <a:pt x="107" y="47"/>
                      <a:pt x="107" y="47"/>
                      <a:pt x="107" y="47"/>
                    </a:cubicBezTo>
                    <a:cubicBezTo>
                      <a:pt x="107" y="45"/>
                      <a:pt x="107" y="44"/>
                      <a:pt x="107" y="44"/>
                    </a:cubicBezTo>
                    <a:cubicBezTo>
                      <a:pt x="107" y="44"/>
                      <a:pt x="107" y="44"/>
                      <a:pt x="107" y="45"/>
                    </a:cubicBezTo>
                    <a:cubicBezTo>
                      <a:pt x="107" y="45"/>
                      <a:pt x="107" y="45"/>
                      <a:pt x="107" y="45"/>
                    </a:cubicBezTo>
                    <a:cubicBezTo>
                      <a:pt x="107" y="44"/>
                      <a:pt x="107" y="43"/>
                      <a:pt x="107" y="42"/>
                    </a:cubicBezTo>
                    <a:cubicBezTo>
                      <a:pt x="109" y="42"/>
                      <a:pt x="109" y="42"/>
                      <a:pt x="109" y="42"/>
                    </a:cubicBezTo>
                    <a:cubicBezTo>
                      <a:pt x="111" y="42"/>
                      <a:pt x="111" y="42"/>
                      <a:pt x="111" y="42"/>
                    </a:cubicBezTo>
                    <a:cubicBezTo>
                      <a:pt x="161" y="43"/>
                      <a:pt x="222" y="43"/>
                      <a:pt x="283" y="44"/>
                    </a:cubicBezTo>
                    <a:cubicBezTo>
                      <a:pt x="306" y="44"/>
                      <a:pt x="329" y="45"/>
                      <a:pt x="352" y="45"/>
                    </a:cubicBezTo>
                    <a:cubicBezTo>
                      <a:pt x="314" y="43"/>
                      <a:pt x="241" y="41"/>
                      <a:pt x="162" y="39"/>
                    </a:cubicBezTo>
                    <a:cubicBezTo>
                      <a:pt x="143" y="39"/>
                      <a:pt x="122" y="38"/>
                      <a:pt x="102" y="38"/>
                    </a:cubicBezTo>
                    <a:cubicBezTo>
                      <a:pt x="95" y="38"/>
                      <a:pt x="95" y="38"/>
                      <a:pt x="95" y="38"/>
                    </a:cubicBezTo>
                    <a:cubicBezTo>
                      <a:pt x="91" y="38"/>
                      <a:pt x="91" y="38"/>
                      <a:pt x="91" y="38"/>
                    </a:cubicBezTo>
                    <a:cubicBezTo>
                      <a:pt x="89" y="38"/>
                      <a:pt x="89" y="38"/>
                      <a:pt x="89" y="38"/>
                    </a:cubicBezTo>
                    <a:cubicBezTo>
                      <a:pt x="88" y="38"/>
                      <a:pt x="88" y="38"/>
                      <a:pt x="88" y="38"/>
                    </a:cubicBezTo>
                    <a:cubicBezTo>
                      <a:pt x="88" y="38"/>
                      <a:pt x="88" y="38"/>
                      <a:pt x="88" y="38"/>
                    </a:cubicBezTo>
                    <a:cubicBezTo>
                      <a:pt x="88" y="38"/>
                      <a:pt x="88" y="38"/>
                      <a:pt x="88" y="38"/>
                    </a:cubicBezTo>
                    <a:cubicBezTo>
                      <a:pt x="87" y="32"/>
                      <a:pt x="87" y="29"/>
                      <a:pt x="87" y="29"/>
                    </a:cubicBezTo>
                    <a:moveTo>
                      <a:pt x="825" y="20"/>
                    </a:moveTo>
                    <a:cubicBezTo>
                      <a:pt x="825" y="20"/>
                      <a:pt x="825" y="20"/>
                      <a:pt x="825" y="20"/>
                    </a:cubicBezTo>
                    <a:cubicBezTo>
                      <a:pt x="825" y="20"/>
                      <a:pt x="825" y="20"/>
                      <a:pt x="826" y="20"/>
                    </a:cubicBezTo>
                    <a:cubicBezTo>
                      <a:pt x="825" y="20"/>
                      <a:pt x="825" y="20"/>
                      <a:pt x="825" y="20"/>
                    </a:cubicBezTo>
                    <a:moveTo>
                      <a:pt x="87" y="20"/>
                    </a:moveTo>
                    <a:cubicBezTo>
                      <a:pt x="87" y="22"/>
                      <a:pt x="87" y="26"/>
                      <a:pt x="87" y="29"/>
                    </a:cubicBezTo>
                    <a:cubicBezTo>
                      <a:pt x="91" y="29"/>
                      <a:pt x="94" y="29"/>
                      <a:pt x="97" y="29"/>
                    </a:cubicBezTo>
                    <a:cubicBezTo>
                      <a:pt x="108" y="28"/>
                      <a:pt x="119" y="28"/>
                      <a:pt x="130" y="28"/>
                    </a:cubicBezTo>
                    <a:cubicBezTo>
                      <a:pt x="148" y="28"/>
                      <a:pt x="164" y="28"/>
                      <a:pt x="179" y="28"/>
                    </a:cubicBezTo>
                    <a:cubicBezTo>
                      <a:pt x="199" y="28"/>
                      <a:pt x="215" y="28"/>
                      <a:pt x="229" y="28"/>
                    </a:cubicBezTo>
                    <a:cubicBezTo>
                      <a:pt x="244" y="28"/>
                      <a:pt x="255" y="28"/>
                      <a:pt x="263" y="28"/>
                    </a:cubicBezTo>
                    <a:cubicBezTo>
                      <a:pt x="265" y="28"/>
                      <a:pt x="267" y="28"/>
                      <a:pt x="269" y="28"/>
                    </a:cubicBezTo>
                    <a:cubicBezTo>
                      <a:pt x="271" y="27"/>
                      <a:pt x="272" y="27"/>
                      <a:pt x="270" y="27"/>
                    </a:cubicBezTo>
                    <a:cubicBezTo>
                      <a:pt x="242" y="24"/>
                      <a:pt x="188" y="21"/>
                      <a:pt x="126" y="21"/>
                    </a:cubicBezTo>
                    <a:cubicBezTo>
                      <a:pt x="106" y="21"/>
                      <a:pt x="106" y="21"/>
                      <a:pt x="106" y="21"/>
                    </a:cubicBezTo>
                    <a:cubicBezTo>
                      <a:pt x="96" y="21"/>
                      <a:pt x="96" y="21"/>
                      <a:pt x="96" y="21"/>
                    </a:cubicBezTo>
                    <a:cubicBezTo>
                      <a:pt x="91" y="21"/>
                      <a:pt x="91" y="21"/>
                      <a:pt x="91" y="21"/>
                    </a:cubicBezTo>
                    <a:cubicBezTo>
                      <a:pt x="88" y="21"/>
                      <a:pt x="88" y="21"/>
                      <a:pt x="88" y="21"/>
                    </a:cubicBezTo>
                    <a:cubicBezTo>
                      <a:pt x="88" y="21"/>
                      <a:pt x="88" y="21"/>
                      <a:pt x="88" y="21"/>
                    </a:cubicBezTo>
                    <a:cubicBezTo>
                      <a:pt x="87" y="21"/>
                      <a:pt x="87" y="21"/>
                      <a:pt x="87" y="21"/>
                    </a:cubicBezTo>
                    <a:cubicBezTo>
                      <a:pt x="87" y="21"/>
                      <a:pt x="87" y="21"/>
                      <a:pt x="87" y="21"/>
                    </a:cubicBezTo>
                    <a:cubicBezTo>
                      <a:pt x="87" y="20"/>
                      <a:pt x="87" y="20"/>
                      <a:pt x="87" y="20"/>
                    </a:cubicBezTo>
                    <a:moveTo>
                      <a:pt x="824" y="18"/>
                    </a:moveTo>
                    <a:cubicBezTo>
                      <a:pt x="824" y="18"/>
                      <a:pt x="824" y="18"/>
                      <a:pt x="824" y="20"/>
                    </a:cubicBezTo>
                    <a:cubicBezTo>
                      <a:pt x="824" y="20"/>
                      <a:pt x="824" y="20"/>
                      <a:pt x="824" y="20"/>
                    </a:cubicBezTo>
                    <a:cubicBezTo>
                      <a:pt x="824" y="19"/>
                      <a:pt x="824" y="18"/>
                      <a:pt x="824" y="18"/>
                    </a:cubicBezTo>
                    <a:moveTo>
                      <a:pt x="87" y="14"/>
                    </a:moveTo>
                    <a:cubicBezTo>
                      <a:pt x="87" y="14"/>
                      <a:pt x="87" y="14"/>
                      <a:pt x="87" y="14"/>
                    </a:cubicBezTo>
                    <a:cubicBezTo>
                      <a:pt x="87" y="15"/>
                      <a:pt x="87" y="17"/>
                      <a:pt x="87" y="20"/>
                    </a:cubicBezTo>
                    <a:cubicBezTo>
                      <a:pt x="87" y="18"/>
                      <a:pt x="87" y="15"/>
                      <a:pt x="87" y="14"/>
                    </a:cubicBezTo>
                    <a:moveTo>
                      <a:pt x="890" y="11"/>
                    </a:moveTo>
                    <a:cubicBezTo>
                      <a:pt x="890" y="11"/>
                      <a:pt x="890" y="11"/>
                      <a:pt x="890" y="11"/>
                    </a:cubicBezTo>
                    <a:cubicBezTo>
                      <a:pt x="890" y="11"/>
                      <a:pt x="890" y="11"/>
                      <a:pt x="890" y="11"/>
                    </a:cubicBezTo>
                    <a:cubicBezTo>
                      <a:pt x="889" y="11"/>
                      <a:pt x="889" y="11"/>
                      <a:pt x="889" y="11"/>
                    </a:cubicBezTo>
                    <a:cubicBezTo>
                      <a:pt x="890" y="15"/>
                      <a:pt x="890" y="18"/>
                      <a:pt x="890" y="21"/>
                    </a:cubicBezTo>
                    <a:cubicBezTo>
                      <a:pt x="891" y="21"/>
                      <a:pt x="891" y="21"/>
                      <a:pt x="891" y="21"/>
                    </a:cubicBezTo>
                    <a:cubicBezTo>
                      <a:pt x="890" y="15"/>
                      <a:pt x="890" y="11"/>
                      <a:pt x="890" y="11"/>
                    </a:cubicBezTo>
                    <a:moveTo>
                      <a:pt x="0" y="5"/>
                    </a:moveTo>
                    <a:cubicBezTo>
                      <a:pt x="0" y="5"/>
                      <a:pt x="0" y="5"/>
                      <a:pt x="0" y="5"/>
                    </a:cubicBezTo>
                    <a:cubicBezTo>
                      <a:pt x="0" y="5"/>
                      <a:pt x="0" y="6"/>
                      <a:pt x="0" y="8"/>
                    </a:cubicBezTo>
                    <a:cubicBezTo>
                      <a:pt x="0" y="15"/>
                      <a:pt x="0" y="28"/>
                      <a:pt x="0" y="41"/>
                    </a:cubicBezTo>
                    <a:cubicBezTo>
                      <a:pt x="0" y="44"/>
                      <a:pt x="0" y="47"/>
                      <a:pt x="0" y="49"/>
                    </a:cubicBezTo>
                    <a:cubicBezTo>
                      <a:pt x="0" y="57"/>
                      <a:pt x="0" y="64"/>
                      <a:pt x="0" y="69"/>
                    </a:cubicBezTo>
                    <a:cubicBezTo>
                      <a:pt x="0" y="69"/>
                      <a:pt x="1" y="69"/>
                      <a:pt x="1" y="69"/>
                    </a:cubicBezTo>
                    <a:cubicBezTo>
                      <a:pt x="1" y="68"/>
                      <a:pt x="1" y="66"/>
                      <a:pt x="1" y="64"/>
                    </a:cubicBezTo>
                    <a:cubicBezTo>
                      <a:pt x="1" y="60"/>
                      <a:pt x="1" y="55"/>
                      <a:pt x="1" y="51"/>
                    </a:cubicBezTo>
                    <a:cubicBezTo>
                      <a:pt x="0" y="41"/>
                      <a:pt x="0" y="30"/>
                      <a:pt x="0" y="30"/>
                    </a:cubicBezTo>
                    <a:cubicBezTo>
                      <a:pt x="0" y="30"/>
                      <a:pt x="0" y="30"/>
                      <a:pt x="0" y="31"/>
                    </a:cubicBezTo>
                    <a:cubicBezTo>
                      <a:pt x="1" y="31"/>
                      <a:pt x="1" y="31"/>
                      <a:pt x="1" y="31"/>
                    </a:cubicBezTo>
                    <a:cubicBezTo>
                      <a:pt x="2" y="31"/>
                      <a:pt x="2" y="31"/>
                      <a:pt x="2" y="31"/>
                    </a:cubicBezTo>
                    <a:cubicBezTo>
                      <a:pt x="7" y="31"/>
                      <a:pt x="7" y="31"/>
                      <a:pt x="7" y="31"/>
                    </a:cubicBezTo>
                    <a:cubicBezTo>
                      <a:pt x="16" y="30"/>
                      <a:pt x="16" y="30"/>
                      <a:pt x="16" y="30"/>
                    </a:cubicBezTo>
                    <a:cubicBezTo>
                      <a:pt x="33" y="30"/>
                      <a:pt x="33" y="30"/>
                      <a:pt x="33" y="30"/>
                    </a:cubicBezTo>
                    <a:cubicBezTo>
                      <a:pt x="45" y="30"/>
                      <a:pt x="56" y="29"/>
                      <a:pt x="67" y="29"/>
                    </a:cubicBezTo>
                    <a:cubicBezTo>
                      <a:pt x="74" y="29"/>
                      <a:pt x="81" y="29"/>
                      <a:pt x="87" y="29"/>
                    </a:cubicBezTo>
                    <a:cubicBezTo>
                      <a:pt x="87" y="23"/>
                      <a:pt x="87" y="18"/>
                      <a:pt x="87" y="14"/>
                    </a:cubicBezTo>
                    <a:cubicBezTo>
                      <a:pt x="59" y="14"/>
                      <a:pt x="43" y="15"/>
                      <a:pt x="42" y="15"/>
                    </a:cubicBezTo>
                    <a:cubicBezTo>
                      <a:pt x="33" y="16"/>
                      <a:pt x="23" y="16"/>
                      <a:pt x="14" y="17"/>
                    </a:cubicBezTo>
                    <a:cubicBezTo>
                      <a:pt x="1" y="18"/>
                      <a:pt x="1" y="18"/>
                      <a:pt x="1" y="18"/>
                    </a:cubicBezTo>
                    <a:cubicBezTo>
                      <a:pt x="0" y="18"/>
                      <a:pt x="0" y="18"/>
                      <a:pt x="0" y="18"/>
                    </a:cubicBezTo>
                    <a:cubicBezTo>
                      <a:pt x="0" y="18"/>
                      <a:pt x="0" y="18"/>
                      <a:pt x="0" y="18"/>
                    </a:cubicBezTo>
                    <a:cubicBezTo>
                      <a:pt x="0" y="14"/>
                      <a:pt x="0" y="11"/>
                      <a:pt x="0" y="8"/>
                    </a:cubicBezTo>
                    <a:cubicBezTo>
                      <a:pt x="0" y="6"/>
                      <a:pt x="0" y="5"/>
                      <a:pt x="0" y="5"/>
                    </a:cubicBezTo>
                    <a:moveTo>
                      <a:pt x="0" y="4"/>
                    </a:moveTo>
                    <a:cubicBezTo>
                      <a:pt x="0" y="4"/>
                      <a:pt x="0" y="5"/>
                      <a:pt x="0" y="5"/>
                    </a:cubicBezTo>
                    <a:cubicBezTo>
                      <a:pt x="0" y="5"/>
                      <a:pt x="0" y="5"/>
                      <a:pt x="0" y="5"/>
                    </a:cubicBezTo>
                    <a:cubicBezTo>
                      <a:pt x="0" y="5"/>
                      <a:pt x="0" y="4"/>
                      <a:pt x="0" y="4"/>
                    </a:cubicBezTo>
                    <a:moveTo>
                      <a:pt x="888" y="0"/>
                    </a:moveTo>
                    <a:cubicBezTo>
                      <a:pt x="881" y="1"/>
                      <a:pt x="875" y="1"/>
                      <a:pt x="869" y="2"/>
                    </a:cubicBezTo>
                    <a:cubicBezTo>
                      <a:pt x="866" y="2"/>
                      <a:pt x="864" y="2"/>
                      <a:pt x="861" y="2"/>
                    </a:cubicBezTo>
                    <a:cubicBezTo>
                      <a:pt x="843" y="4"/>
                      <a:pt x="826" y="5"/>
                      <a:pt x="809" y="6"/>
                    </a:cubicBezTo>
                    <a:cubicBezTo>
                      <a:pt x="775" y="7"/>
                      <a:pt x="744" y="8"/>
                      <a:pt x="719" y="9"/>
                    </a:cubicBezTo>
                    <a:cubicBezTo>
                      <a:pt x="667" y="10"/>
                      <a:pt x="635" y="10"/>
                      <a:pt x="635" y="10"/>
                    </a:cubicBezTo>
                    <a:cubicBezTo>
                      <a:pt x="605" y="9"/>
                      <a:pt x="569" y="9"/>
                      <a:pt x="529" y="9"/>
                    </a:cubicBezTo>
                    <a:cubicBezTo>
                      <a:pt x="386" y="9"/>
                      <a:pt x="199" y="11"/>
                      <a:pt x="104" y="13"/>
                    </a:cubicBezTo>
                    <a:cubicBezTo>
                      <a:pt x="114" y="13"/>
                      <a:pt x="123" y="13"/>
                      <a:pt x="132" y="14"/>
                    </a:cubicBezTo>
                    <a:cubicBezTo>
                      <a:pt x="252" y="16"/>
                      <a:pt x="407" y="17"/>
                      <a:pt x="559" y="18"/>
                    </a:cubicBezTo>
                    <a:cubicBezTo>
                      <a:pt x="634" y="18"/>
                      <a:pt x="709" y="19"/>
                      <a:pt x="778" y="20"/>
                    </a:cubicBezTo>
                    <a:cubicBezTo>
                      <a:pt x="779" y="20"/>
                      <a:pt x="781" y="20"/>
                      <a:pt x="782" y="20"/>
                    </a:cubicBezTo>
                    <a:cubicBezTo>
                      <a:pt x="785" y="20"/>
                      <a:pt x="788" y="20"/>
                      <a:pt x="790" y="19"/>
                    </a:cubicBezTo>
                    <a:cubicBezTo>
                      <a:pt x="811" y="18"/>
                      <a:pt x="831" y="17"/>
                      <a:pt x="851" y="15"/>
                    </a:cubicBezTo>
                    <a:cubicBezTo>
                      <a:pt x="861" y="14"/>
                      <a:pt x="872" y="13"/>
                      <a:pt x="882" y="12"/>
                    </a:cubicBezTo>
                    <a:cubicBezTo>
                      <a:pt x="888" y="11"/>
                      <a:pt x="888" y="11"/>
                      <a:pt x="888" y="11"/>
                    </a:cubicBezTo>
                    <a:cubicBezTo>
                      <a:pt x="888" y="8"/>
                      <a:pt x="888" y="4"/>
                      <a:pt x="888" y="0"/>
                    </a:cubicBezTo>
                    <a:moveTo>
                      <a:pt x="889" y="0"/>
                    </a:moveTo>
                    <a:cubicBezTo>
                      <a:pt x="889" y="0"/>
                      <a:pt x="888" y="0"/>
                      <a:pt x="888" y="0"/>
                    </a:cubicBezTo>
                    <a:cubicBezTo>
                      <a:pt x="888" y="4"/>
                      <a:pt x="888" y="8"/>
                      <a:pt x="888" y="11"/>
                    </a:cubicBezTo>
                    <a:cubicBezTo>
                      <a:pt x="889" y="11"/>
                      <a:pt x="889" y="11"/>
                      <a:pt x="889" y="11"/>
                    </a:cubicBezTo>
                    <a:cubicBezTo>
                      <a:pt x="889" y="8"/>
                      <a:pt x="889" y="5"/>
                      <a:pt x="889" y="2"/>
                    </a:cubicBezTo>
                    <a:cubicBezTo>
                      <a:pt x="889" y="2"/>
                      <a:pt x="889" y="1"/>
                      <a:pt x="889" y="0"/>
                    </a:cubicBezTo>
                  </a:path>
                </a:pathLst>
              </a:custGeom>
              <a:solidFill>
                <a:srgbClr val="E3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52" name="Freeform 168"/>
              <p:cNvSpPr>
                <a:spLocks noEditPoints="1"/>
              </p:cNvSpPr>
              <p:nvPr/>
            </p:nvSpPr>
            <p:spPr bwMode="auto">
              <a:xfrm>
                <a:off x="3484681" y="2518380"/>
                <a:ext cx="1796371" cy="273641"/>
              </a:xfrm>
              <a:custGeom>
                <a:avLst/>
                <a:gdLst>
                  <a:gd name="T0" fmla="*/ 207 w 820"/>
                  <a:gd name="T1" fmla="*/ 114 h 125"/>
                  <a:gd name="T2" fmla="*/ 746 w 820"/>
                  <a:gd name="T3" fmla="*/ 111 h 125"/>
                  <a:gd name="T4" fmla="*/ 619 w 820"/>
                  <a:gd name="T5" fmla="*/ 107 h 125"/>
                  <a:gd name="T6" fmla="*/ 327 w 820"/>
                  <a:gd name="T7" fmla="*/ 109 h 125"/>
                  <a:gd name="T8" fmla="*/ 619 w 820"/>
                  <a:gd name="T9" fmla="*/ 106 h 125"/>
                  <a:gd name="T10" fmla="*/ 490 w 820"/>
                  <a:gd name="T11" fmla="*/ 109 h 125"/>
                  <a:gd name="T12" fmla="*/ 619 w 820"/>
                  <a:gd name="T13" fmla="*/ 106 h 125"/>
                  <a:gd name="T14" fmla="*/ 166 w 820"/>
                  <a:gd name="T15" fmla="*/ 103 h 125"/>
                  <a:gd name="T16" fmla="*/ 207 w 820"/>
                  <a:gd name="T17" fmla="*/ 102 h 125"/>
                  <a:gd name="T18" fmla="*/ 1 w 820"/>
                  <a:gd name="T19" fmla="*/ 99 h 125"/>
                  <a:gd name="T20" fmla="*/ 6 w 820"/>
                  <a:gd name="T21" fmla="*/ 107 h 125"/>
                  <a:gd name="T22" fmla="*/ 21 w 820"/>
                  <a:gd name="T23" fmla="*/ 102 h 125"/>
                  <a:gd name="T24" fmla="*/ 154 w 820"/>
                  <a:gd name="T25" fmla="*/ 99 h 125"/>
                  <a:gd name="T26" fmla="*/ 44 w 820"/>
                  <a:gd name="T27" fmla="*/ 99 h 125"/>
                  <a:gd name="T28" fmla="*/ 21 w 820"/>
                  <a:gd name="T29" fmla="*/ 108 h 125"/>
                  <a:gd name="T30" fmla="*/ 1 w 820"/>
                  <a:gd name="T31" fmla="*/ 95 h 125"/>
                  <a:gd name="T32" fmla="*/ 21 w 820"/>
                  <a:gd name="T33" fmla="*/ 95 h 125"/>
                  <a:gd name="T34" fmla="*/ 153 w 820"/>
                  <a:gd name="T35" fmla="*/ 98 h 125"/>
                  <a:gd name="T36" fmla="*/ 259 w 820"/>
                  <a:gd name="T37" fmla="*/ 94 h 125"/>
                  <a:gd name="T38" fmla="*/ 154 w 820"/>
                  <a:gd name="T39" fmla="*/ 95 h 125"/>
                  <a:gd name="T40" fmla="*/ 197 w 820"/>
                  <a:gd name="T41" fmla="*/ 99 h 125"/>
                  <a:gd name="T42" fmla="*/ 615 w 820"/>
                  <a:gd name="T43" fmla="*/ 101 h 125"/>
                  <a:gd name="T44" fmla="*/ 619 w 820"/>
                  <a:gd name="T45" fmla="*/ 87 h 125"/>
                  <a:gd name="T46" fmla="*/ 153 w 820"/>
                  <a:gd name="T47" fmla="*/ 83 h 125"/>
                  <a:gd name="T48" fmla="*/ 745 w 820"/>
                  <a:gd name="T49" fmla="*/ 100 h 125"/>
                  <a:gd name="T50" fmla="*/ 660 w 820"/>
                  <a:gd name="T51" fmla="*/ 86 h 125"/>
                  <a:gd name="T52" fmla="*/ 733 w 820"/>
                  <a:gd name="T53" fmla="*/ 104 h 125"/>
                  <a:gd name="T54" fmla="*/ 745 w 820"/>
                  <a:gd name="T55" fmla="*/ 85 h 125"/>
                  <a:gd name="T56" fmla="*/ 619 w 820"/>
                  <a:gd name="T57" fmla="*/ 87 h 125"/>
                  <a:gd name="T58" fmla="*/ 154 w 820"/>
                  <a:gd name="T59" fmla="*/ 83 h 125"/>
                  <a:gd name="T60" fmla="*/ 619 w 820"/>
                  <a:gd name="T61" fmla="*/ 86 h 125"/>
                  <a:gd name="T62" fmla="*/ 579 w 820"/>
                  <a:gd name="T63" fmla="*/ 87 h 125"/>
                  <a:gd name="T64" fmla="*/ 259 w 820"/>
                  <a:gd name="T65" fmla="*/ 94 h 125"/>
                  <a:gd name="T66" fmla="*/ 332 w 820"/>
                  <a:gd name="T67" fmla="*/ 81 h 125"/>
                  <a:gd name="T68" fmla="*/ 153 w 820"/>
                  <a:gd name="T69" fmla="*/ 80 h 125"/>
                  <a:gd name="T70" fmla="*/ 153 w 820"/>
                  <a:gd name="T71" fmla="*/ 80 h 125"/>
                  <a:gd name="T72" fmla="*/ 1 w 820"/>
                  <a:gd name="T73" fmla="*/ 82 h 125"/>
                  <a:gd name="T74" fmla="*/ 21 w 820"/>
                  <a:gd name="T75" fmla="*/ 75 h 125"/>
                  <a:gd name="T76" fmla="*/ 443 w 820"/>
                  <a:gd name="T77" fmla="*/ 69 h 125"/>
                  <a:gd name="T78" fmla="*/ 619 w 820"/>
                  <a:gd name="T79" fmla="*/ 74 h 125"/>
                  <a:gd name="T80" fmla="*/ 20 w 820"/>
                  <a:gd name="T81" fmla="*/ 59 h 125"/>
                  <a:gd name="T82" fmla="*/ 619 w 820"/>
                  <a:gd name="T83" fmla="*/ 53 h 125"/>
                  <a:gd name="T84" fmla="*/ 443 w 820"/>
                  <a:gd name="T85" fmla="*/ 69 h 125"/>
                  <a:gd name="T86" fmla="*/ 613 w 820"/>
                  <a:gd name="T87" fmla="*/ 65 h 125"/>
                  <a:gd name="T88" fmla="*/ 30 w 820"/>
                  <a:gd name="T89" fmla="*/ 53 h 125"/>
                  <a:gd name="T90" fmla="*/ 20 w 820"/>
                  <a:gd name="T91" fmla="*/ 53 h 125"/>
                  <a:gd name="T92" fmla="*/ 818 w 820"/>
                  <a:gd name="T93" fmla="*/ 28 h 125"/>
                  <a:gd name="T94" fmla="*/ 803 w 820"/>
                  <a:gd name="T95" fmla="*/ 44 h 125"/>
                  <a:gd name="T96" fmla="*/ 818 w 820"/>
                  <a:gd name="T97" fmla="*/ 37 h 125"/>
                  <a:gd name="T98" fmla="*/ 818 w 820"/>
                  <a:gd name="T99" fmla="*/ 78 h 125"/>
                  <a:gd name="T100" fmla="*/ 803 w 820"/>
                  <a:gd name="T101" fmla="*/ 79 h 125"/>
                  <a:gd name="T102" fmla="*/ 816 w 820"/>
                  <a:gd name="T103" fmla="*/ 93 h 125"/>
                  <a:gd name="T104" fmla="*/ 820 w 820"/>
                  <a:gd name="T105" fmla="*/ 94 h 125"/>
                  <a:gd name="T106" fmla="*/ 0 w 820"/>
                  <a:gd name="T107" fmla="*/ 11 h 125"/>
                  <a:gd name="T108" fmla="*/ 1 w 820"/>
                  <a:gd name="T109" fmla="*/ 54 h 125"/>
                  <a:gd name="T110" fmla="*/ 0 w 820"/>
                  <a:gd name="T111" fmla="*/ 7 h 125"/>
                  <a:gd name="T112" fmla="*/ 0 w 820"/>
                  <a:gd name="T113" fmla="*/ 27 h 125"/>
                  <a:gd name="T114" fmla="*/ 183 w 820"/>
                  <a:gd name="T115" fmla="*/ 33 h 125"/>
                  <a:gd name="T116" fmla="*/ 565 w 820"/>
                  <a:gd name="T117" fmla="*/ 47 h 125"/>
                  <a:gd name="T118" fmla="*/ 802 w 820"/>
                  <a:gd name="T119" fmla="*/ 27 h 125"/>
                  <a:gd name="T120" fmla="*/ 691 w 820"/>
                  <a:gd name="T121" fmla="*/ 26 h 125"/>
                  <a:gd name="T122" fmla="*/ 0 w 820"/>
                  <a:gd name="T123" fmla="*/ 1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0" h="125">
                    <a:moveTo>
                      <a:pt x="21" y="116"/>
                    </a:moveTo>
                    <a:cubicBezTo>
                      <a:pt x="21" y="121"/>
                      <a:pt x="21" y="125"/>
                      <a:pt x="21" y="125"/>
                    </a:cubicBezTo>
                    <a:cubicBezTo>
                      <a:pt x="21" y="125"/>
                      <a:pt x="21" y="124"/>
                      <a:pt x="21" y="121"/>
                    </a:cubicBezTo>
                    <a:cubicBezTo>
                      <a:pt x="21" y="122"/>
                      <a:pt x="21" y="122"/>
                      <a:pt x="21" y="122"/>
                    </a:cubicBezTo>
                    <a:cubicBezTo>
                      <a:pt x="21" y="122"/>
                      <a:pt x="21" y="119"/>
                      <a:pt x="21" y="116"/>
                    </a:cubicBezTo>
                    <a:moveTo>
                      <a:pt x="207" y="114"/>
                    </a:moveTo>
                    <a:cubicBezTo>
                      <a:pt x="207" y="114"/>
                      <a:pt x="207" y="114"/>
                      <a:pt x="207" y="114"/>
                    </a:cubicBezTo>
                    <a:cubicBezTo>
                      <a:pt x="207" y="115"/>
                      <a:pt x="207" y="116"/>
                      <a:pt x="207" y="116"/>
                    </a:cubicBezTo>
                    <a:cubicBezTo>
                      <a:pt x="207" y="116"/>
                      <a:pt x="207" y="116"/>
                      <a:pt x="207" y="114"/>
                    </a:cubicBezTo>
                    <a:cubicBezTo>
                      <a:pt x="207" y="114"/>
                      <a:pt x="207" y="114"/>
                      <a:pt x="207" y="114"/>
                    </a:cubicBezTo>
                    <a:cubicBezTo>
                      <a:pt x="207" y="114"/>
                      <a:pt x="207" y="114"/>
                      <a:pt x="207" y="114"/>
                    </a:cubicBezTo>
                    <a:moveTo>
                      <a:pt x="746" y="110"/>
                    </a:moveTo>
                    <a:cubicBezTo>
                      <a:pt x="746" y="110"/>
                      <a:pt x="746" y="110"/>
                      <a:pt x="746" y="110"/>
                    </a:cubicBezTo>
                    <a:cubicBezTo>
                      <a:pt x="746" y="111"/>
                      <a:pt x="746" y="111"/>
                      <a:pt x="746" y="111"/>
                    </a:cubicBezTo>
                    <a:cubicBezTo>
                      <a:pt x="746" y="111"/>
                      <a:pt x="746" y="111"/>
                      <a:pt x="746" y="110"/>
                    </a:cubicBezTo>
                    <a:moveTo>
                      <a:pt x="21" y="109"/>
                    </a:moveTo>
                    <a:cubicBezTo>
                      <a:pt x="21" y="109"/>
                      <a:pt x="21" y="109"/>
                      <a:pt x="21" y="109"/>
                    </a:cubicBezTo>
                    <a:cubicBezTo>
                      <a:pt x="21" y="110"/>
                      <a:pt x="21" y="110"/>
                      <a:pt x="21" y="111"/>
                    </a:cubicBezTo>
                    <a:cubicBezTo>
                      <a:pt x="21" y="111"/>
                      <a:pt x="21" y="111"/>
                      <a:pt x="21" y="111"/>
                    </a:cubicBezTo>
                    <a:cubicBezTo>
                      <a:pt x="21" y="110"/>
                      <a:pt x="21" y="110"/>
                      <a:pt x="21" y="109"/>
                    </a:cubicBezTo>
                    <a:moveTo>
                      <a:pt x="619" y="107"/>
                    </a:moveTo>
                    <a:cubicBezTo>
                      <a:pt x="619" y="107"/>
                      <a:pt x="619" y="107"/>
                      <a:pt x="619" y="107"/>
                    </a:cubicBezTo>
                    <a:cubicBezTo>
                      <a:pt x="619" y="109"/>
                      <a:pt x="619" y="109"/>
                      <a:pt x="619" y="109"/>
                    </a:cubicBezTo>
                    <a:cubicBezTo>
                      <a:pt x="619" y="109"/>
                      <a:pt x="619" y="109"/>
                      <a:pt x="619" y="107"/>
                    </a:cubicBezTo>
                    <a:moveTo>
                      <a:pt x="208" y="107"/>
                    </a:moveTo>
                    <a:cubicBezTo>
                      <a:pt x="207" y="107"/>
                      <a:pt x="207" y="108"/>
                      <a:pt x="207" y="110"/>
                    </a:cubicBezTo>
                    <a:cubicBezTo>
                      <a:pt x="213" y="110"/>
                      <a:pt x="219" y="110"/>
                      <a:pt x="224" y="110"/>
                    </a:cubicBezTo>
                    <a:cubicBezTo>
                      <a:pt x="259" y="110"/>
                      <a:pt x="293" y="110"/>
                      <a:pt x="327" y="109"/>
                    </a:cubicBezTo>
                    <a:cubicBezTo>
                      <a:pt x="310" y="109"/>
                      <a:pt x="292" y="109"/>
                      <a:pt x="275" y="109"/>
                    </a:cubicBezTo>
                    <a:cubicBezTo>
                      <a:pt x="257" y="108"/>
                      <a:pt x="240" y="108"/>
                      <a:pt x="224" y="108"/>
                    </a:cubicBezTo>
                    <a:cubicBezTo>
                      <a:pt x="212" y="107"/>
                      <a:pt x="212" y="107"/>
                      <a:pt x="212" y="107"/>
                    </a:cubicBezTo>
                    <a:cubicBezTo>
                      <a:pt x="211" y="108"/>
                      <a:pt x="211" y="108"/>
                      <a:pt x="211" y="108"/>
                    </a:cubicBezTo>
                    <a:cubicBezTo>
                      <a:pt x="210" y="108"/>
                      <a:pt x="210" y="108"/>
                      <a:pt x="210" y="107"/>
                    </a:cubicBezTo>
                    <a:cubicBezTo>
                      <a:pt x="209" y="107"/>
                      <a:pt x="209" y="107"/>
                      <a:pt x="208" y="107"/>
                    </a:cubicBezTo>
                    <a:moveTo>
                      <a:pt x="619" y="106"/>
                    </a:moveTo>
                    <a:cubicBezTo>
                      <a:pt x="619" y="106"/>
                      <a:pt x="619" y="106"/>
                      <a:pt x="619" y="106"/>
                    </a:cubicBezTo>
                    <a:cubicBezTo>
                      <a:pt x="618" y="106"/>
                      <a:pt x="618" y="106"/>
                      <a:pt x="618" y="106"/>
                    </a:cubicBezTo>
                    <a:cubicBezTo>
                      <a:pt x="614" y="106"/>
                      <a:pt x="614" y="106"/>
                      <a:pt x="614" y="106"/>
                    </a:cubicBezTo>
                    <a:cubicBezTo>
                      <a:pt x="613" y="106"/>
                      <a:pt x="611" y="106"/>
                      <a:pt x="610" y="106"/>
                    </a:cubicBezTo>
                    <a:cubicBezTo>
                      <a:pt x="597" y="106"/>
                      <a:pt x="584" y="106"/>
                      <a:pt x="572" y="106"/>
                    </a:cubicBezTo>
                    <a:cubicBezTo>
                      <a:pt x="559" y="106"/>
                      <a:pt x="547" y="107"/>
                      <a:pt x="535" y="107"/>
                    </a:cubicBezTo>
                    <a:cubicBezTo>
                      <a:pt x="523" y="107"/>
                      <a:pt x="508" y="108"/>
                      <a:pt x="490" y="109"/>
                    </a:cubicBezTo>
                    <a:cubicBezTo>
                      <a:pt x="481" y="109"/>
                      <a:pt x="471" y="110"/>
                      <a:pt x="461" y="110"/>
                    </a:cubicBezTo>
                    <a:cubicBezTo>
                      <a:pt x="492" y="110"/>
                      <a:pt x="522" y="109"/>
                      <a:pt x="555" y="109"/>
                    </a:cubicBezTo>
                    <a:cubicBezTo>
                      <a:pt x="577" y="108"/>
                      <a:pt x="598" y="108"/>
                      <a:pt x="619" y="107"/>
                    </a:cubicBezTo>
                    <a:cubicBezTo>
                      <a:pt x="619" y="107"/>
                      <a:pt x="619" y="107"/>
                      <a:pt x="619" y="106"/>
                    </a:cubicBezTo>
                    <a:moveTo>
                      <a:pt x="619" y="102"/>
                    </a:moveTo>
                    <a:cubicBezTo>
                      <a:pt x="619" y="102"/>
                      <a:pt x="619" y="103"/>
                      <a:pt x="619" y="106"/>
                    </a:cubicBezTo>
                    <a:cubicBezTo>
                      <a:pt x="619" y="106"/>
                      <a:pt x="619" y="106"/>
                      <a:pt x="619" y="106"/>
                    </a:cubicBezTo>
                    <a:cubicBezTo>
                      <a:pt x="619" y="107"/>
                      <a:pt x="619" y="107"/>
                      <a:pt x="619" y="107"/>
                    </a:cubicBezTo>
                    <a:cubicBezTo>
                      <a:pt x="619" y="107"/>
                      <a:pt x="619" y="107"/>
                      <a:pt x="620" y="107"/>
                    </a:cubicBezTo>
                    <a:cubicBezTo>
                      <a:pt x="620" y="107"/>
                      <a:pt x="620" y="107"/>
                      <a:pt x="620" y="106"/>
                    </a:cubicBezTo>
                    <a:cubicBezTo>
                      <a:pt x="619" y="104"/>
                      <a:pt x="619" y="102"/>
                      <a:pt x="619" y="102"/>
                    </a:cubicBezTo>
                    <a:moveTo>
                      <a:pt x="207" y="102"/>
                    </a:moveTo>
                    <a:cubicBezTo>
                      <a:pt x="199" y="102"/>
                      <a:pt x="192" y="102"/>
                      <a:pt x="186" y="103"/>
                    </a:cubicBezTo>
                    <a:cubicBezTo>
                      <a:pt x="166" y="103"/>
                      <a:pt x="166" y="103"/>
                      <a:pt x="166" y="103"/>
                    </a:cubicBezTo>
                    <a:cubicBezTo>
                      <a:pt x="156" y="104"/>
                      <a:pt x="156" y="104"/>
                      <a:pt x="156" y="104"/>
                    </a:cubicBezTo>
                    <a:cubicBezTo>
                      <a:pt x="154" y="104"/>
                      <a:pt x="154" y="104"/>
                      <a:pt x="154" y="104"/>
                    </a:cubicBezTo>
                    <a:cubicBezTo>
                      <a:pt x="154" y="104"/>
                      <a:pt x="154" y="104"/>
                      <a:pt x="154" y="104"/>
                    </a:cubicBezTo>
                    <a:cubicBezTo>
                      <a:pt x="154" y="104"/>
                      <a:pt x="154" y="104"/>
                      <a:pt x="154" y="104"/>
                    </a:cubicBezTo>
                    <a:cubicBezTo>
                      <a:pt x="154" y="107"/>
                      <a:pt x="154" y="109"/>
                      <a:pt x="154" y="110"/>
                    </a:cubicBezTo>
                    <a:cubicBezTo>
                      <a:pt x="171" y="110"/>
                      <a:pt x="189" y="110"/>
                      <a:pt x="207" y="110"/>
                    </a:cubicBezTo>
                    <a:cubicBezTo>
                      <a:pt x="207" y="108"/>
                      <a:pt x="207" y="105"/>
                      <a:pt x="207" y="102"/>
                    </a:cubicBezTo>
                    <a:moveTo>
                      <a:pt x="238" y="102"/>
                    </a:moveTo>
                    <a:cubicBezTo>
                      <a:pt x="235" y="102"/>
                      <a:pt x="231" y="102"/>
                      <a:pt x="228" y="102"/>
                    </a:cubicBezTo>
                    <a:cubicBezTo>
                      <a:pt x="292" y="104"/>
                      <a:pt x="350" y="106"/>
                      <a:pt x="410" y="108"/>
                    </a:cubicBezTo>
                    <a:cubicBezTo>
                      <a:pt x="436" y="108"/>
                      <a:pt x="461" y="107"/>
                      <a:pt x="486" y="106"/>
                    </a:cubicBezTo>
                    <a:cubicBezTo>
                      <a:pt x="405" y="105"/>
                      <a:pt x="324" y="103"/>
                      <a:pt x="241" y="102"/>
                    </a:cubicBezTo>
                    <a:cubicBezTo>
                      <a:pt x="240" y="102"/>
                      <a:pt x="239" y="102"/>
                      <a:pt x="238" y="102"/>
                    </a:cubicBezTo>
                    <a:moveTo>
                      <a:pt x="1" y="99"/>
                    </a:moveTo>
                    <a:cubicBezTo>
                      <a:pt x="1" y="105"/>
                      <a:pt x="1" y="108"/>
                      <a:pt x="1" y="108"/>
                    </a:cubicBezTo>
                    <a:cubicBezTo>
                      <a:pt x="1" y="108"/>
                      <a:pt x="1" y="108"/>
                      <a:pt x="1" y="107"/>
                    </a:cubicBezTo>
                    <a:cubicBezTo>
                      <a:pt x="1" y="107"/>
                      <a:pt x="1" y="107"/>
                      <a:pt x="1" y="107"/>
                    </a:cubicBezTo>
                    <a:cubicBezTo>
                      <a:pt x="1" y="107"/>
                      <a:pt x="1" y="107"/>
                      <a:pt x="1" y="107"/>
                    </a:cubicBezTo>
                    <a:cubicBezTo>
                      <a:pt x="1" y="107"/>
                      <a:pt x="1" y="107"/>
                      <a:pt x="1" y="107"/>
                    </a:cubicBezTo>
                    <a:cubicBezTo>
                      <a:pt x="3" y="107"/>
                      <a:pt x="3" y="107"/>
                      <a:pt x="3" y="107"/>
                    </a:cubicBezTo>
                    <a:cubicBezTo>
                      <a:pt x="6" y="107"/>
                      <a:pt x="6" y="107"/>
                      <a:pt x="6" y="107"/>
                    </a:cubicBezTo>
                    <a:cubicBezTo>
                      <a:pt x="12" y="107"/>
                      <a:pt x="12" y="107"/>
                      <a:pt x="12" y="107"/>
                    </a:cubicBezTo>
                    <a:cubicBezTo>
                      <a:pt x="21" y="107"/>
                      <a:pt x="21" y="107"/>
                      <a:pt x="21" y="107"/>
                    </a:cubicBezTo>
                    <a:cubicBezTo>
                      <a:pt x="21" y="105"/>
                      <a:pt x="21" y="104"/>
                      <a:pt x="21" y="102"/>
                    </a:cubicBezTo>
                    <a:cubicBezTo>
                      <a:pt x="21" y="102"/>
                      <a:pt x="21" y="102"/>
                      <a:pt x="21" y="102"/>
                    </a:cubicBezTo>
                    <a:cubicBezTo>
                      <a:pt x="21" y="102"/>
                      <a:pt x="21" y="102"/>
                      <a:pt x="21" y="102"/>
                    </a:cubicBezTo>
                    <a:cubicBezTo>
                      <a:pt x="21" y="102"/>
                      <a:pt x="21" y="102"/>
                      <a:pt x="21" y="102"/>
                    </a:cubicBezTo>
                    <a:cubicBezTo>
                      <a:pt x="21" y="102"/>
                      <a:pt x="21" y="102"/>
                      <a:pt x="21" y="102"/>
                    </a:cubicBezTo>
                    <a:cubicBezTo>
                      <a:pt x="21" y="101"/>
                      <a:pt x="21" y="100"/>
                      <a:pt x="21" y="99"/>
                    </a:cubicBezTo>
                    <a:cubicBezTo>
                      <a:pt x="15" y="99"/>
                      <a:pt x="9" y="99"/>
                      <a:pt x="3" y="99"/>
                    </a:cubicBezTo>
                    <a:cubicBezTo>
                      <a:pt x="1" y="99"/>
                      <a:pt x="1" y="99"/>
                      <a:pt x="1" y="99"/>
                    </a:cubicBezTo>
                    <a:cubicBezTo>
                      <a:pt x="1" y="99"/>
                      <a:pt x="1" y="99"/>
                      <a:pt x="1" y="99"/>
                    </a:cubicBezTo>
                    <a:cubicBezTo>
                      <a:pt x="1" y="99"/>
                      <a:pt x="1" y="99"/>
                      <a:pt x="1" y="99"/>
                    </a:cubicBezTo>
                    <a:moveTo>
                      <a:pt x="154" y="99"/>
                    </a:moveTo>
                    <a:cubicBezTo>
                      <a:pt x="154" y="99"/>
                      <a:pt x="154" y="99"/>
                      <a:pt x="154" y="99"/>
                    </a:cubicBezTo>
                    <a:cubicBezTo>
                      <a:pt x="154" y="99"/>
                      <a:pt x="154" y="99"/>
                      <a:pt x="154" y="99"/>
                    </a:cubicBezTo>
                    <a:cubicBezTo>
                      <a:pt x="154" y="99"/>
                      <a:pt x="154" y="99"/>
                      <a:pt x="154" y="99"/>
                    </a:cubicBezTo>
                    <a:cubicBezTo>
                      <a:pt x="154" y="100"/>
                      <a:pt x="154" y="100"/>
                      <a:pt x="154" y="100"/>
                    </a:cubicBezTo>
                    <a:cubicBezTo>
                      <a:pt x="154" y="100"/>
                      <a:pt x="154" y="100"/>
                      <a:pt x="154" y="99"/>
                    </a:cubicBezTo>
                    <a:cubicBezTo>
                      <a:pt x="146" y="99"/>
                      <a:pt x="138" y="99"/>
                      <a:pt x="129" y="99"/>
                    </a:cubicBezTo>
                    <a:cubicBezTo>
                      <a:pt x="104" y="99"/>
                      <a:pt x="78" y="99"/>
                      <a:pt x="52" y="99"/>
                    </a:cubicBezTo>
                    <a:cubicBezTo>
                      <a:pt x="50" y="99"/>
                      <a:pt x="47" y="99"/>
                      <a:pt x="44" y="99"/>
                    </a:cubicBezTo>
                    <a:cubicBezTo>
                      <a:pt x="37" y="99"/>
                      <a:pt x="29" y="99"/>
                      <a:pt x="21" y="99"/>
                    </a:cubicBezTo>
                    <a:cubicBezTo>
                      <a:pt x="21" y="110"/>
                      <a:pt x="21" y="116"/>
                      <a:pt x="21" y="118"/>
                    </a:cubicBezTo>
                    <a:cubicBezTo>
                      <a:pt x="21" y="116"/>
                      <a:pt x="21" y="114"/>
                      <a:pt x="21" y="111"/>
                    </a:cubicBezTo>
                    <a:cubicBezTo>
                      <a:pt x="21" y="111"/>
                      <a:pt x="21" y="111"/>
                      <a:pt x="21" y="111"/>
                    </a:cubicBezTo>
                    <a:cubicBezTo>
                      <a:pt x="21" y="111"/>
                      <a:pt x="21" y="110"/>
                      <a:pt x="21" y="109"/>
                    </a:cubicBezTo>
                    <a:cubicBezTo>
                      <a:pt x="21" y="109"/>
                      <a:pt x="21" y="109"/>
                      <a:pt x="21" y="109"/>
                    </a:cubicBezTo>
                    <a:cubicBezTo>
                      <a:pt x="21" y="108"/>
                      <a:pt x="21" y="108"/>
                      <a:pt x="21" y="108"/>
                    </a:cubicBezTo>
                    <a:cubicBezTo>
                      <a:pt x="21" y="108"/>
                      <a:pt x="21" y="108"/>
                      <a:pt x="21" y="109"/>
                    </a:cubicBezTo>
                    <a:cubicBezTo>
                      <a:pt x="22" y="109"/>
                      <a:pt x="22" y="109"/>
                      <a:pt x="22" y="109"/>
                    </a:cubicBezTo>
                    <a:cubicBezTo>
                      <a:pt x="33" y="109"/>
                      <a:pt x="44" y="109"/>
                      <a:pt x="54" y="109"/>
                    </a:cubicBezTo>
                    <a:cubicBezTo>
                      <a:pt x="94" y="109"/>
                      <a:pt x="127" y="110"/>
                      <a:pt x="149" y="110"/>
                    </a:cubicBezTo>
                    <a:cubicBezTo>
                      <a:pt x="150" y="110"/>
                      <a:pt x="152" y="110"/>
                      <a:pt x="154" y="110"/>
                    </a:cubicBezTo>
                    <a:cubicBezTo>
                      <a:pt x="154" y="109"/>
                      <a:pt x="154" y="104"/>
                      <a:pt x="154" y="99"/>
                    </a:cubicBezTo>
                    <a:moveTo>
                      <a:pt x="1" y="95"/>
                    </a:moveTo>
                    <a:cubicBezTo>
                      <a:pt x="1" y="99"/>
                      <a:pt x="1" y="100"/>
                      <a:pt x="1" y="100"/>
                    </a:cubicBezTo>
                    <a:cubicBezTo>
                      <a:pt x="1" y="100"/>
                      <a:pt x="1" y="100"/>
                      <a:pt x="1" y="99"/>
                    </a:cubicBezTo>
                    <a:cubicBezTo>
                      <a:pt x="1" y="99"/>
                      <a:pt x="1" y="99"/>
                      <a:pt x="1" y="99"/>
                    </a:cubicBezTo>
                    <a:cubicBezTo>
                      <a:pt x="1" y="99"/>
                      <a:pt x="1" y="98"/>
                      <a:pt x="1" y="97"/>
                    </a:cubicBezTo>
                    <a:cubicBezTo>
                      <a:pt x="1" y="96"/>
                      <a:pt x="1" y="96"/>
                      <a:pt x="1" y="95"/>
                    </a:cubicBezTo>
                    <a:cubicBezTo>
                      <a:pt x="1" y="95"/>
                      <a:pt x="1" y="95"/>
                      <a:pt x="1" y="95"/>
                    </a:cubicBezTo>
                    <a:moveTo>
                      <a:pt x="21" y="95"/>
                    </a:moveTo>
                    <a:cubicBezTo>
                      <a:pt x="21" y="95"/>
                      <a:pt x="21" y="95"/>
                      <a:pt x="21" y="95"/>
                    </a:cubicBezTo>
                    <a:cubicBezTo>
                      <a:pt x="21" y="97"/>
                      <a:pt x="21" y="98"/>
                      <a:pt x="21" y="99"/>
                    </a:cubicBezTo>
                    <a:cubicBezTo>
                      <a:pt x="21" y="99"/>
                      <a:pt x="21" y="99"/>
                      <a:pt x="21" y="99"/>
                    </a:cubicBezTo>
                    <a:cubicBezTo>
                      <a:pt x="21" y="98"/>
                      <a:pt x="21" y="97"/>
                      <a:pt x="21" y="95"/>
                    </a:cubicBezTo>
                    <a:moveTo>
                      <a:pt x="153" y="95"/>
                    </a:moveTo>
                    <a:cubicBezTo>
                      <a:pt x="153" y="95"/>
                      <a:pt x="153" y="95"/>
                      <a:pt x="153" y="95"/>
                    </a:cubicBezTo>
                    <a:cubicBezTo>
                      <a:pt x="153" y="96"/>
                      <a:pt x="153" y="98"/>
                      <a:pt x="153" y="98"/>
                    </a:cubicBezTo>
                    <a:cubicBezTo>
                      <a:pt x="153" y="98"/>
                      <a:pt x="153" y="97"/>
                      <a:pt x="153" y="95"/>
                    </a:cubicBezTo>
                    <a:cubicBezTo>
                      <a:pt x="153" y="95"/>
                      <a:pt x="153" y="95"/>
                      <a:pt x="153" y="95"/>
                    </a:cubicBezTo>
                    <a:cubicBezTo>
                      <a:pt x="153" y="95"/>
                      <a:pt x="153" y="95"/>
                      <a:pt x="153" y="95"/>
                    </a:cubicBezTo>
                    <a:moveTo>
                      <a:pt x="619" y="87"/>
                    </a:moveTo>
                    <a:cubicBezTo>
                      <a:pt x="437" y="92"/>
                      <a:pt x="294" y="94"/>
                      <a:pt x="269" y="94"/>
                    </a:cubicBezTo>
                    <a:cubicBezTo>
                      <a:pt x="266" y="94"/>
                      <a:pt x="265" y="94"/>
                      <a:pt x="265" y="94"/>
                    </a:cubicBezTo>
                    <a:cubicBezTo>
                      <a:pt x="263" y="94"/>
                      <a:pt x="261" y="94"/>
                      <a:pt x="259" y="94"/>
                    </a:cubicBezTo>
                    <a:cubicBezTo>
                      <a:pt x="246" y="94"/>
                      <a:pt x="222" y="94"/>
                      <a:pt x="194" y="94"/>
                    </a:cubicBezTo>
                    <a:cubicBezTo>
                      <a:pt x="175" y="95"/>
                      <a:pt x="175" y="95"/>
                      <a:pt x="175" y="95"/>
                    </a:cubicBezTo>
                    <a:cubicBezTo>
                      <a:pt x="162" y="95"/>
                      <a:pt x="162" y="95"/>
                      <a:pt x="162" y="95"/>
                    </a:cubicBezTo>
                    <a:cubicBezTo>
                      <a:pt x="156" y="95"/>
                      <a:pt x="156" y="95"/>
                      <a:pt x="156" y="95"/>
                    </a:cubicBezTo>
                    <a:cubicBezTo>
                      <a:pt x="154" y="95"/>
                      <a:pt x="154" y="95"/>
                      <a:pt x="154" y="95"/>
                    </a:cubicBezTo>
                    <a:cubicBezTo>
                      <a:pt x="154" y="95"/>
                      <a:pt x="154" y="95"/>
                      <a:pt x="154" y="95"/>
                    </a:cubicBezTo>
                    <a:cubicBezTo>
                      <a:pt x="154" y="95"/>
                      <a:pt x="154" y="95"/>
                      <a:pt x="154" y="95"/>
                    </a:cubicBezTo>
                    <a:cubicBezTo>
                      <a:pt x="154" y="96"/>
                      <a:pt x="154" y="98"/>
                      <a:pt x="154" y="99"/>
                    </a:cubicBezTo>
                    <a:cubicBezTo>
                      <a:pt x="154" y="99"/>
                      <a:pt x="154" y="99"/>
                      <a:pt x="154" y="99"/>
                    </a:cubicBezTo>
                    <a:cubicBezTo>
                      <a:pt x="154" y="99"/>
                      <a:pt x="154" y="99"/>
                      <a:pt x="154" y="99"/>
                    </a:cubicBezTo>
                    <a:cubicBezTo>
                      <a:pt x="155" y="99"/>
                      <a:pt x="155" y="99"/>
                      <a:pt x="155" y="99"/>
                    </a:cubicBezTo>
                    <a:cubicBezTo>
                      <a:pt x="157" y="99"/>
                      <a:pt x="157" y="99"/>
                      <a:pt x="157" y="99"/>
                    </a:cubicBezTo>
                    <a:cubicBezTo>
                      <a:pt x="176" y="99"/>
                      <a:pt x="176" y="99"/>
                      <a:pt x="176" y="99"/>
                    </a:cubicBezTo>
                    <a:cubicBezTo>
                      <a:pt x="183" y="99"/>
                      <a:pt x="190" y="99"/>
                      <a:pt x="197" y="99"/>
                    </a:cubicBezTo>
                    <a:cubicBezTo>
                      <a:pt x="203" y="99"/>
                      <a:pt x="209" y="99"/>
                      <a:pt x="216" y="99"/>
                    </a:cubicBezTo>
                    <a:cubicBezTo>
                      <a:pt x="259" y="98"/>
                      <a:pt x="304" y="98"/>
                      <a:pt x="344" y="98"/>
                    </a:cubicBezTo>
                    <a:cubicBezTo>
                      <a:pt x="371" y="98"/>
                      <a:pt x="395" y="98"/>
                      <a:pt x="415" y="98"/>
                    </a:cubicBezTo>
                    <a:cubicBezTo>
                      <a:pt x="463" y="100"/>
                      <a:pt x="511" y="101"/>
                      <a:pt x="562" y="101"/>
                    </a:cubicBezTo>
                    <a:cubicBezTo>
                      <a:pt x="563" y="101"/>
                      <a:pt x="564" y="101"/>
                      <a:pt x="565" y="101"/>
                    </a:cubicBezTo>
                    <a:cubicBezTo>
                      <a:pt x="578" y="101"/>
                      <a:pt x="592" y="101"/>
                      <a:pt x="605" y="101"/>
                    </a:cubicBezTo>
                    <a:cubicBezTo>
                      <a:pt x="615" y="101"/>
                      <a:pt x="615" y="101"/>
                      <a:pt x="615" y="101"/>
                    </a:cubicBezTo>
                    <a:cubicBezTo>
                      <a:pt x="618" y="101"/>
                      <a:pt x="618" y="101"/>
                      <a:pt x="618" y="101"/>
                    </a:cubicBezTo>
                    <a:cubicBezTo>
                      <a:pt x="619" y="101"/>
                      <a:pt x="619" y="101"/>
                      <a:pt x="619" y="101"/>
                    </a:cubicBezTo>
                    <a:cubicBezTo>
                      <a:pt x="619" y="101"/>
                      <a:pt x="619" y="101"/>
                      <a:pt x="619" y="101"/>
                    </a:cubicBezTo>
                    <a:cubicBezTo>
                      <a:pt x="619" y="101"/>
                      <a:pt x="619" y="101"/>
                      <a:pt x="619" y="101"/>
                    </a:cubicBezTo>
                    <a:cubicBezTo>
                      <a:pt x="619" y="103"/>
                      <a:pt x="619" y="105"/>
                      <a:pt x="619" y="106"/>
                    </a:cubicBezTo>
                    <a:cubicBezTo>
                      <a:pt x="619" y="106"/>
                      <a:pt x="619" y="106"/>
                      <a:pt x="619" y="106"/>
                    </a:cubicBezTo>
                    <a:cubicBezTo>
                      <a:pt x="619" y="102"/>
                      <a:pt x="619" y="95"/>
                      <a:pt x="619" y="87"/>
                    </a:cubicBezTo>
                    <a:moveTo>
                      <a:pt x="153" y="83"/>
                    </a:moveTo>
                    <a:cubicBezTo>
                      <a:pt x="153" y="83"/>
                      <a:pt x="153" y="83"/>
                      <a:pt x="153" y="84"/>
                    </a:cubicBezTo>
                    <a:cubicBezTo>
                      <a:pt x="153" y="85"/>
                      <a:pt x="153" y="88"/>
                      <a:pt x="153" y="90"/>
                    </a:cubicBezTo>
                    <a:cubicBezTo>
                      <a:pt x="153" y="92"/>
                      <a:pt x="153" y="93"/>
                      <a:pt x="153" y="95"/>
                    </a:cubicBezTo>
                    <a:cubicBezTo>
                      <a:pt x="153" y="95"/>
                      <a:pt x="153" y="95"/>
                      <a:pt x="153" y="95"/>
                    </a:cubicBezTo>
                    <a:cubicBezTo>
                      <a:pt x="153" y="92"/>
                      <a:pt x="153" y="88"/>
                      <a:pt x="153" y="83"/>
                    </a:cubicBezTo>
                    <a:cubicBezTo>
                      <a:pt x="153" y="83"/>
                      <a:pt x="153" y="83"/>
                      <a:pt x="153" y="83"/>
                    </a:cubicBezTo>
                    <a:cubicBezTo>
                      <a:pt x="153" y="83"/>
                      <a:pt x="153" y="83"/>
                      <a:pt x="153" y="83"/>
                    </a:cubicBezTo>
                    <a:moveTo>
                      <a:pt x="634" y="101"/>
                    </a:moveTo>
                    <a:cubicBezTo>
                      <a:pt x="647" y="101"/>
                      <a:pt x="662" y="100"/>
                      <a:pt x="667" y="99"/>
                    </a:cubicBezTo>
                    <a:cubicBezTo>
                      <a:pt x="697" y="98"/>
                      <a:pt x="719" y="97"/>
                      <a:pt x="745" y="96"/>
                    </a:cubicBezTo>
                    <a:cubicBezTo>
                      <a:pt x="745" y="98"/>
                      <a:pt x="745" y="100"/>
                      <a:pt x="745" y="100"/>
                    </a:cubicBezTo>
                    <a:cubicBezTo>
                      <a:pt x="745" y="100"/>
                      <a:pt x="745" y="100"/>
                      <a:pt x="745" y="100"/>
                    </a:cubicBezTo>
                    <a:cubicBezTo>
                      <a:pt x="745" y="100"/>
                      <a:pt x="745" y="100"/>
                      <a:pt x="745" y="100"/>
                    </a:cubicBezTo>
                    <a:cubicBezTo>
                      <a:pt x="737" y="100"/>
                      <a:pt x="729" y="100"/>
                      <a:pt x="722" y="100"/>
                    </a:cubicBezTo>
                    <a:cubicBezTo>
                      <a:pt x="691" y="101"/>
                      <a:pt x="664" y="101"/>
                      <a:pt x="634" y="101"/>
                    </a:cubicBezTo>
                    <a:moveTo>
                      <a:pt x="619" y="82"/>
                    </a:moveTo>
                    <a:cubicBezTo>
                      <a:pt x="619" y="83"/>
                      <a:pt x="619" y="85"/>
                      <a:pt x="619" y="86"/>
                    </a:cubicBezTo>
                    <a:cubicBezTo>
                      <a:pt x="633" y="86"/>
                      <a:pt x="647" y="86"/>
                      <a:pt x="660" y="86"/>
                    </a:cubicBezTo>
                    <a:cubicBezTo>
                      <a:pt x="673" y="86"/>
                      <a:pt x="687" y="86"/>
                      <a:pt x="700" y="85"/>
                    </a:cubicBezTo>
                    <a:cubicBezTo>
                      <a:pt x="687" y="86"/>
                      <a:pt x="673" y="86"/>
                      <a:pt x="660" y="86"/>
                    </a:cubicBezTo>
                    <a:cubicBezTo>
                      <a:pt x="661" y="86"/>
                      <a:pt x="662" y="86"/>
                      <a:pt x="663" y="86"/>
                    </a:cubicBezTo>
                    <a:cubicBezTo>
                      <a:pt x="673" y="86"/>
                      <a:pt x="683" y="87"/>
                      <a:pt x="693" y="87"/>
                    </a:cubicBezTo>
                    <a:cubicBezTo>
                      <a:pt x="668" y="89"/>
                      <a:pt x="643" y="90"/>
                      <a:pt x="619" y="91"/>
                    </a:cubicBezTo>
                    <a:cubicBezTo>
                      <a:pt x="619" y="99"/>
                      <a:pt x="620" y="104"/>
                      <a:pt x="620" y="107"/>
                    </a:cubicBezTo>
                    <a:cubicBezTo>
                      <a:pt x="641" y="107"/>
                      <a:pt x="663" y="106"/>
                      <a:pt x="685" y="106"/>
                    </a:cubicBezTo>
                    <a:cubicBezTo>
                      <a:pt x="717" y="104"/>
                      <a:pt x="717" y="104"/>
                      <a:pt x="717" y="104"/>
                    </a:cubicBezTo>
                    <a:cubicBezTo>
                      <a:pt x="733" y="104"/>
                      <a:pt x="733" y="104"/>
                      <a:pt x="733" y="104"/>
                    </a:cubicBezTo>
                    <a:cubicBezTo>
                      <a:pt x="741" y="103"/>
                      <a:pt x="741" y="103"/>
                      <a:pt x="741" y="103"/>
                    </a:cubicBezTo>
                    <a:cubicBezTo>
                      <a:pt x="745" y="103"/>
                      <a:pt x="745" y="103"/>
                      <a:pt x="745" y="103"/>
                    </a:cubicBezTo>
                    <a:cubicBezTo>
                      <a:pt x="745" y="103"/>
                      <a:pt x="745" y="103"/>
                      <a:pt x="745" y="103"/>
                    </a:cubicBezTo>
                    <a:cubicBezTo>
                      <a:pt x="745" y="87"/>
                      <a:pt x="745" y="83"/>
                      <a:pt x="745" y="83"/>
                    </a:cubicBezTo>
                    <a:cubicBezTo>
                      <a:pt x="745" y="83"/>
                      <a:pt x="745" y="84"/>
                      <a:pt x="745" y="85"/>
                    </a:cubicBezTo>
                    <a:cubicBezTo>
                      <a:pt x="745" y="86"/>
                      <a:pt x="745" y="86"/>
                      <a:pt x="745" y="86"/>
                    </a:cubicBezTo>
                    <a:cubicBezTo>
                      <a:pt x="745" y="86"/>
                      <a:pt x="745" y="86"/>
                      <a:pt x="745" y="85"/>
                    </a:cubicBezTo>
                    <a:cubicBezTo>
                      <a:pt x="745" y="85"/>
                      <a:pt x="745" y="85"/>
                      <a:pt x="745" y="85"/>
                    </a:cubicBezTo>
                    <a:cubicBezTo>
                      <a:pt x="745" y="85"/>
                      <a:pt x="745" y="85"/>
                      <a:pt x="745" y="85"/>
                    </a:cubicBezTo>
                    <a:cubicBezTo>
                      <a:pt x="744" y="85"/>
                      <a:pt x="744" y="85"/>
                      <a:pt x="744" y="85"/>
                    </a:cubicBezTo>
                    <a:cubicBezTo>
                      <a:pt x="742" y="85"/>
                      <a:pt x="742" y="85"/>
                      <a:pt x="742" y="85"/>
                    </a:cubicBezTo>
                    <a:cubicBezTo>
                      <a:pt x="677" y="83"/>
                      <a:pt x="677" y="83"/>
                      <a:pt x="677" y="83"/>
                    </a:cubicBezTo>
                    <a:cubicBezTo>
                      <a:pt x="658" y="82"/>
                      <a:pt x="639" y="82"/>
                      <a:pt x="619" y="82"/>
                    </a:cubicBezTo>
                    <a:moveTo>
                      <a:pt x="619" y="87"/>
                    </a:moveTo>
                    <a:cubicBezTo>
                      <a:pt x="619" y="87"/>
                      <a:pt x="619" y="87"/>
                      <a:pt x="619" y="86"/>
                    </a:cubicBezTo>
                    <a:cubicBezTo>
                      <a:pt x="619" y="86"/>
                      <a:pt x="619" y="86"/>
                      <a:pt x="619" y="86"/>
                    </a:cubicBezTo>
                    <a:cubicBezTo>
                      <a:pt x="619" y="86"/>
                      <a:pt x="619" y="86"/>
                      <a:pt x="619" y="86"/>
                    </a:cubicBezTo>
                    <a:cubicBezTo>
                      <a:pt x="619" y="87"/>
                      <a:pt x="619" y="87"/>
                      <a:pt x="619" y="87"/>
                    </a:cubicBezTo>
                    <a:moveTo>
                      <a:pt x="153" y="80"/>
                    </a:moveTo>
                    <a:cubicBezTo>
                      <a:pt x="153" y="81"/>
                      <a:pt x="153" y="82"/>
                      <a:pt x="154" y="83"/>
                    </a:cubicBezTo>
                    <a:cubicBezTo>
                      <a:pt x="154" y="83"/>
                      <a:pt x="154" y="83"/>
                      <a:pt x="154" y="83"/>
                    </a:cubicBezTo>
                    <a:cubicBezTo>
                      <a:pt x="158" y="83"/>
                      <a:pt x="158" y="83"/>
                      <a:pt x="158" y="83"/>
                    </a:cubicBezTo>
                    <a:cubicBezTo>
                      <a:pt x="175" y="83"/>
                      <a:pt x="193" y="84"/>
                      <a:pt x="212" y="84"/>
                    </a:cubicBezTo>
                    <a:cubicBezTo>
                      <a:pt x="311" y="84"/>
                      <a:pt x="410" y="86"/>
                      <a:pt x="505" y="86"/>
                    </a:cubicBezTo>
                    <a:cubicBezTo>
                      <a:pt x="505" y="86"/>
                      <a:pt x="506" y="86"/>
                      <a:pt x="506" y="86"/>
                    </a:cubicBezTo>
                    <a:cubicBezTo>
                      <a:pt x="517" y="86"/>
                      <a:pt x="528" y="86"/>
                      <a:pt x="538" y="86"/>
                    </a:cubicBezTo>
                    <a:cubicBezTo>
                      <a:pt x="547" y="86"/>
                      <a:pt x="556" y="86"/>
                      <a:pt x="565" y="86"/>
                    </a:cubicBezTo>
                    <a:cubicBezTo>
                      <a:pt x="583" y="86"/>
                      <a:pt x="601" y="86"/>
                      <a:pt x="619" y="86"/>
                    </a:cubicBezTo>
                    <a:cubicBezTo>
                      <a:pt x="619" y="86"/>
                      <a:pt x="619" y="86"/>
                      <a:pt x="619" y="86"/>
                    </a:cubicBezTo>
                    <a:cubicBezTo>
                      <a:pt x="618" y="86"/>
                      <a:pt x="618" y="86"/>
                      <a:pt x="618" y="86"/>
                    </a:cubicBezTo>
                    <a:cubicBezTo>
                      <a:pt x="617" y="86"/>
                      <a:pt x="617" y="86"/>
                      <a:pt x="617" y="86"/>
                    </a:cubicBezTo>
                    <a:cubicBezTo>
                      <a:pt x="614" y="86"/>
                      <a:pt x="614" y="86"/>
                      <a:pt x="614" y="86"/>
                    </a:cubicBezTo>
                    <a:cubicBezTo>
                      <a:pt x="609" y="87"/>
                      <a:pt x="609" y="87"/>
                      <a:pt x="609" y="87"/>
                    </a:cubicBezTo>
                    <a:cubicBezTo>
                      <a:pt x="599" y="87"/>
                      <a:pt x="599" y="87"/>
                      <a:pt x="599" y="87"/>
                    </a:cubicBezTo>
                    <a:cubicBezTo>
                      <a:pt x="579" y="87"/>
                      <a:pt x="579" y="87"/>
                      <a:pt x="579" y="87"/>
                    </a:cubicBezTo>
                    <a:cubicBezTo>
                      <a:pt x="554" y="88"/>
                      <a:pt x="531" y="89"/>
                      <a:pt x="513" y="89"/>
                    </a:cubicBezTo>
                    <a:cubicBezTo>
                      <a:pt x="477" y="90"/>
                      <a:pt x="462" y="90"/>
                      <a:pt x="488" y="90"/>
                    </a:cubicBezTo>
                    <a:cubicBezTo>
                      <a:pt x="480" y="90"/>
                      <a:pt x="472" y="90"/>
                      <a:pt x="465" y="90"/>
                    </a:cubicBezTo>
                    <a:cubicBezTo>
                      <a:pt x="411" y="90"/>
                      <a:pt x="357" y="91"/>
                      <a:pt x="301" y="92"/>
                    </a:cubicBezTo>
                    <a:cubicBezTo>
                      <a:pt x="268" y="92"/>
                      <a:pt x="235" y="93"/>
                      <a:pt x="201" y="94"/>
                    </a:cubicBezTo>
                    <a:cubicBezTo>
                      <a:pt x="194" y="94"/>
                      <a:pt x="194" y="94"/>
                      <a:pt x="194" y="94"/>
                    </a:cubicBezTo>
                    <a:cubicBezTo>
                      <a:pt x="222" y="94"/>
                      <a:pt x="246" y="94"/>
                      <a:pt x="259" y="94"/>
                    </a:cubicBezTo>
                    <a:cubicBezTo>
                      <a:pt x="261" y="94"/>
                      <a:pt x="263" y="94"/>
                      <a:pt x="265" y="94"/>
                    </a:cubicBezTo>
                    <a:cubicBezTo>
                      <a:pt x="265" y="94"/>
                      <a:pt x="266" y="94"/>
                      <a:pt x="269" y="94"/>
                    </a:cubicBezTo>
                    <a:cubicBezTo>
                      <a:pt x="294" y="94"/>
                      <a:pt x="437" y="92"/>
                      <a:pt x="619" y="87"/>
                    </a:cubicBezTo>
                    <a:cubicBezTo>
                      <a:pt x="619" y="87"/>
                      <a:pt x="619" y="87"/>
                      <a:pt x="619" y="87"/>
                    </a:cubicBezTo>
                    <a:cubicBezTo>
                      <a:pt x="619" y="85"/>
                      <a:pt x="619" y="83"/>
                      <a:pt x="619" y="82"/>
                    </a:cubicBezTo>
                    <a:cubicBezTo>
                      <a:pt x="553" y="81"/>
                      <a:pt x="487" y="80"/>
                      <a:pt x="420" y="80"/>
                    </a:cubicBezTo>
                    <a:cubicBezTo>
                      <a:pt x="395" y="81"/>
                      <a:pt x="364" y="81"/>
                      <a:pt x="332" y="81"/>
                    </a:cubicBezTo>
                    <a:cubicBezTo>
                      <a:pt x="277" y="81"/>
                      <a:pt x="217" y="81"/>
                      <a:pt x="168" y="80"/>
                    </a:cubicBezTo>
                    <a:cubicBezTo>
                      <a:pt x="159" y="80"/>
                      <a:pt x="159" y="80"/>
                      <a:pt x="159" y="80"/>
                    </a:cubicBezTo>
                    <a:cubicBezTo>
                      <a:pt x="154" y="80"/>
                      <a:pt x="154" y="80"/>
                      <a:pt x="154" y="80"/>
                    </a:cubicBezTo>
                    <a:cubicBezTo>
                      <a:pt x="154" y="80"/>
                      <a:pt x="154" y="80"/>
                      <a:pt x="154" y="80"/>
                    </a:cubicBezTo>
                    <a:cubicBezTo>
                      <a:pt x="154" y="80"/>
                      <a:pt x="154" y="80"/>
                      <a:pt x="154" y="80"/>
                    </a:cubicBezTo>
                    <a:cubicBezTo>
                      <a:pt x="154" y="80"/>
                      <a:pt x="154" y="80"/>
                      <a:pt x="154" y="80"/>
                    </a:cubicBezTo>
                    <a:cubicBezTo>
                      <a:pt x="153" y="80"/>
                      <a:pt x="153" y="80"/>
                      <a:pt x="153" y="80"/>
                    </a:cubicBezTo>
                    <a:moveTo>
                      <a:pt x="803" y="79"/>
                    </a:moveTo>
                    <a:cubicBezTo>
                      <a:pt x="803" y="79"/>
                      <a:pt x="803" y="79"/>
                      <a:pt x="803" y="79"/>
                    </a:cubicBezTo>
                    <a:cubicBezTo>
                      <a:pt x="804" y="81"/>
                      <a:pt x="804" y="81"/>
                      <a:pt x="804" y="81"/>
                    </a:cubicBezTo>
                    <a:cubicBezTo>
                      <a:pt x="804" y="81"/>
                      <a:pt x="804" y="81"/>
                      <a:pt x="804" y="81"/>
                    </a:cubicBezTo>
                    <a:cubicBezTo>
                      <a:pt x="804" y="81"/>
                      <a:pt x="804" y="81"/>
                      <a:pt x="803" y="79"/>
                    </a:cubicBezTo>
                    <a:moveTo>
                      <a:pt x="153" y="76"/>
                    </a:moveTo>
                    <a:cubicBezTo>
                      <a:pt x="153" y="76"/>
                      <a:pt x="153" y="77"/>
                      <a:pt x="153" y="80"/>
                    </a:cubicBezTo>
                    <a:cubicBezTo>
                      <a:pt x="153" y="80"/>
                      <a:pt x="153" y="80"/>
                      <a:pt x="153" y="80"/>
                    </a:cubicBezTo>
                    <a:cubicBezTo>
                      <a:pt x="153" y="80"/>
                      <a:pt x="153" y="80"/>
                      <a:pt x="153" y="80"/>
                    </a:cubicBezTo>
                    <a:cubicBezTo>
                      <a:pt x="153" y="79"/>
                      <a:pt x="153" y="78"/>
                      <a:pt x="153" y="78"/>
                    </a:cubicBezTo>
                    <a:cubicBezTo>
                      <a:pt x="153" y="77"/>
                      <a:pt x="153" y="76"/>
                      <a:pt x="153" y="76"/>
                    </a:cubicBezTo>
                    <a:moveTo>
                      <a:pt x="1" y="75"/>
                    </a:moveTo>
                    <a:cubicBezTo>
                      <a:pt x="1" y="75"/>
                      <a:pt x="1" y="75"/>
                      <a:pt x="1" y="75"/>
                    </a:cubicBezTo>
                    <a:cubicBezTo>
                      <a:pt x="1" y="78"/>
                      <a:pt x="1" y="80"/>
                      <a:pt x="1" y="82"/>
                    </a:cubicBezTo>
                    <a:cubicBezTo>
                      <a:pt x="1" y="87"/>
                      <a:pt x="1" y="92"/>
                      <a:pt x="1" y="95"/>
                    </a:cubicBezTo>
                    <a:cubicBezTo>
                      <a:pt x="1" y="95"/>
                      <a:pt x="1" y="95"/>
                      <a:pt x="1" y="95"/>
                    </a:cubicBezTo>
                    <a:cubicBezTo>
                      <a:pt x="1" y="95"/>
                      <a:pt x="1" y="95"/>
                      <a:pt x="1" y="95"/>
                    </a:cubicBezTo>
                    <a:cubicBezTo>
                      <a:pt x="1" y="91"/>
                      <a:pt x="1" y="87"/>
                      <a:pt x="1" y="82"/>
                    </a:cubicBezTo>
                    <a:cubicBezTo>
                      <a:pt x="1" y="80"/>
                      <a:pt x="1" y="77"/>
                      <a:pt x="1" y="75"/>
                    </a:cubicBezTo>
                    <a:moveTo>
                      <a:pt x="21" y="75"/>
                    </a:moveTo>
                    <a:cubicBezTo>
                      <a:pt x="21" y="75"/>
                      <a:pt x="21" y="75"/>
                      <a:pt x="21" y="75"/>
                    </a:cubicBezTo>
                    <a:cubicBezTo>
                      <a:pt x="21" y="77"/>
                      <a:pt x="21" y="80"/>
                      <a:pt x="21" y="82"/>
                    </a:cubicBezTo>
                    <a:cubicBezTo>
                      <a:pt x="21" y="86"/>
                      <a:pt x="21" y="90"/>
                      <a:pt x="21" y="95"/>
                    </a:cubicBezTo>
                    <a:cubicBezTo>
                      <a:pt x="21" y="95"/>
                      <a:pt x="21" y="95"/>
                      <a:pt x="21" y="95"/>
                    </a:cubicBezTo>
                    <a:cubicBezTo>
                      <a:pt x="21" y="92"/>
                      <a:pt x="21" y="90"/>
                      <a:pt x="21" y="87"/>
                    </a:cubicBezTo>
                    <a:cubicBezTo>
                      <a:pt x="21" y="83"/>
                      <a:pt x="21" y="79"/>
                      <a:pt x="21" y="75"/>
                    </a:cubicBezTo>
                    <a:moveTo>
                      <a:pt x="524" y="68"/>
                    </a:moveTo>
                    <a:cubicBezTo>
                      <a:pt x="497" y="68"/>
                      <a:pt x="470" y="68"/>
                      <a:pt x="443" y="69"/>
                    </a:cubicBezTo>
                    <a:cubicBezTo>
                      <a:pt x="431" y="70"/>
                      <a:pt x="413" y="72"/>
                      <a:pt x="368" y="73"/>
                    </a:cubicBezTo>
                    <a:cubicBezTo>
                      <a:pt x="358" y="73"/>
                      <a:pt x="364" y="74"/>
                      <a:pt x="362" y="75"/>
                    </a:cubicBezTo>
                    <a:cubicBezTo>
                      <a:pt x="363" y="75"/>
                      <a:pt x="364" y="75"/>
                      <a:pt x="366" y="75"/>
                    </a:cubicBezTo>
                    <a:cubicBezTo>
                      <a:pt x="398" y="75"/>
                      <a:pt x="429" y="75"/>
                      <a:pt x="458" y="75"/>
                    </a:cubicBezTo>
                    <a:cubicBezTo>
                      <a:pt x="492" y="74"/>
                      <a:pt x="523" y="74"/>
                      <a:pt x="557" y="74"/>
                    </a:cubicBezTo>
                    <a:cubicBezTo>
                      <a:pt x="568" y="74"/>
                      <a:pt x="580" y="74"/>
                      <a:pt x="592" y="74"/>
                    </a:cubicBezTo>
                    <a:cubicBezTo>
                      <a:pt x="601" y="74"/>
                      <a:pt x="610" y="74"/>
                      <a:pt x="619" y="74"/>
                    </a:cubicBezTo>
                    <a:cubicBezTo>
                      <a:pt x="619" y="72"/>
                      <a:pt x="619" y="70"/>
                      <a:pt x="619" y="69"/>
                    </a:cubicBezTo>
                    <a:cubicBezTo>
                      <a:pt x="587" y="68"/>
                      <a:pt x="556" y="68"/>
                      <a:pt x="524" y="68"/>
                    </a:cubicBezTo>
                    <a:moveTo>
                      <a:pt x="20" y="55"/>
                    </a:moveTo>
                    <a:cubicBezTo>
                      <a:pt x="20" y="55"/>
                      <a:pt x="20" y="60"/>
                      <a:pt x="21" y="75"/>
                    </a:cubicBezTo>
                    <a:cubicBezTo>
                      <a:pt x="21" y="75"/>
                      <a:pt x="21" y="75"/>
                      <a:pt x="21" y="75"/>
                    </a:cubicBezTo>
                    <a:cubicBezTo>
                      <a:pt x="21" y="69"/>
                      <a:pt x="20" y="63"/>
                      <a:pt x="20" y="59"/>
                    </a:cubicBezTo>
                    <a:cubicBezTo>
                      <a:pt x="20" y="59"/>
                      <a:pt x="20" y="59"/>
                      <a:pt x="20" y="59"/>
                    </a:cubicBezTo>
                    <a:cubicBezTo>
                      <a:pt x="20" y="62"/>
                      <a:pt x="20" y="63"/>
                      <a:pt x="20" y="63"/>
                    </a:cubicBezTo>
                    <a:cubicBezTo>
                      <a:pt x="20" y="63"/>
                      <a:pt x="20" y="61"/>
                      <a:pt x="20" y="59"/>
                    </a:cubicBezTo>
                    <a:cubicBezTo>
                      <a:pt x="20" y="57"/>
                      <a:pt x="20" y="55"/>
                      <a:pt x="20" y="55"/>
                    </a:cubicBezTo>
                    <a:moveTo>
                      <a:pt x="619" y="53"/>
                    </a:moveTo>
                    <a:cubicBezTo>
                      <a:pt x="619" y="53"/>
                      <a:pt x="619" y="55"/>
                      <a:pt x="619" y="60"/>
                    </a:cubicBezTo>
                    <a:cubicBezTo>
                      <a:pt x="619" y="60"/>
                      <a:pt x="619" y="60"/>
                      <a:pt x="619" y="60"/>
                    </a:cubicBezTo>
                    <a:cubicBezTo>
                      <a:pt x="619" y="56"/>
                      <a:pt x="619" y="53"/>
                      <a:pt x="619" y="53"/>
                    </a:cubicBezTo>
                    <a:moveTo>
                      <a:pt x="20" y="53"/>
                    </a:moveTo>
                    <a:cubicBezTo>
                      <a:pt x="20" y="55"/>
                      <a:pt x="20" y="57"/>
                      <a:pt x="20" y="59"/>
                    </a:cubicBezTo>
                    <a:cubicBezTo>
                      <a:pt x="21" y="59"/>
                      <a:pt x="21" y="59"/>
                      <a:pt x="21" y="59"/>
                    </a:cubicBezTo>
                    <a:cubicBezTo>
                      <a:pt x="29" y="60"/>
                      <a:pt x="29" y="60"/>
                      <a:pt x="29" y="60"/>
                    </a:cubicBezTo>
                    <a:cubicBezTo>
                      <a:pt x="60" y="60"/>
                      <a:pt x="60" y="60"/>
                      <a:pt x="60" y="60"/>
                    </a:cubicBezTo>
                    <a:cubicBezTo>
                      <a:pt x="171" y="63"/>
                      <a:pt x="463" y="64"/>
                      <a:pt x="472" y="64"/>
                    </a:cubicBezTo>
                    <a:cubicBezTo>
                      <a:pt x="459" y="66"/>
                      <a:pt x="453" y="67"/>
                      <a:pt x="443" y="69"/>
                    </a:cubicBezTo>
                    <a:cubicBezTo>
                      <a:pt x="470" y="68"/>
                      <a:pt x="497" y="68"/>
                      <a:pt x="524" y="68"/>
                    </a:cubicBezTo>
                    <a:cubicBezTo>
                      <a:pt x="556" y="68"/>
                      <a:pt x="587" y="68"/>
                      <a:pt x="619" y="69"/>
                    </a:cubicBezTo>
                    <a:cubicBezTo>
                      <a:pt x="619" y="66"/>
                      <a:pt x="619" y="65"/>
                      <a:pt x="619" y="65"/>
                    </a:cubicBezTo>
                    <a:cubicBezTo>
                      <a:pt x="619" y="65"/>
                      <a:pt x="619" y="65"/>
                      <a:pt x="619" y="65"/>
                    </a:cubicBezTo>
                    <a:cubicBezTo>
                      <a:pt x="619" y="65"/>
                      <a:pt x="619" y="65"/>
                      <a:pt x="619" y="65"/>
                    </a:cubicBezTo>
                    <a:cubicBezTo>
                      <a:pt x="618" y="65"/>
                      <a:pt x="618" y="65"/>
                      <a:pt x="618" y="65"/>
                    </a:cubicBezTo>
                    <a:cubicBezTo>
                      <a:pt x="613" y="65"/>
                      <a:pt x="613" y="65"/>
                      <a:pt x="613" y="65"/>
                    </a:cubicBezTo>
                    <a:cubicBezTo>
                      <a:pt x="592" y="64"/>
                      <a:pt x="592" y="64"/>
                      <a:pt x="592" y="64"/>
                    </a:cubicBezTo>
                    <a:cubicBezTo>
                      <a:pt x="565" y="63"/>
                      <a:pt x="536" y="62"/>
                      <a:pt x="506" y="61"/>
                    </a:cubicBezTo>
                    <a:cubicBezTo>
                      <a:pt x="458" y="59"/>
                      <a:pt x="331" y="57"/>
                      <a:pt x="203" y="55"/>
                    </a:cubicBezTo>
                    <a:cubicBezTo>
                      <a:pt x="171" y="54"/>
                      <a:pt x="139" y="54"/>
                      <a:pt x="108" y="54"/>
                    </a:cubicBezTo>
                    <a:cubicBezTo>
                      <a:pt x="92" y="53"/>
                      <a:pt x="77" y="53"/>
                      <a:pt x="62" y="53"/>
                    </a:cubicBezTo>
                    <a:cubicBezTo>
                      <a:pt x="41" y="53"/>
                      <a:pt x="41" y="53"/>
                      <a:pt x="41" y="53"/>
                    </a:cubicBezTo>
                    <a:cubicBezTo>
                      <a:pt x="30" y="53"/>
                      <a:pt x="30" y="53"/>
                      <a:pt x="30" y="53"/>
                    </a:cubicBezTo>
                    <a:cubicBezTo>
                      <a:pt x="25" y="53"/>
                      <a:pt x="25" y="53"/>
                      <a:pt x="25" y="53"/>
                    </a:cubicBezTo>
                    <a:cubicBezTo>
                      <a:pt x="22" y="53"/>
                      <a:pt x="22" y="53"/>
                      <a:pt x="22" y="53"/>
                    </a:cubicBezTo>
                    <a:cubicBezTo>
                      <a:pt x="21" y="53"/>
                      <a:pt x="21" y="53"/>
                      <a:pt x="21" y="53"/>
                    </a:cubicBezTo>
                    <a:cubicBezTo>
                      <a:pt x="21" y="53"/>
                      <a:pt x="21" y="53"/>
                      <a:pt x="21" y="53"/>
                    </a:cubicBezTo>
                    <a:cubicBezTo>
                      <a:pt x="20" y="53"/>
                      <a:pt x="20" y="53"/>
                      <a:pt x="20" y="53"/>
                    </a:cubicBezTo>
                    <a:moveTo>
                      <a:pt x="20" y="50"/>
                    </a:moveTo>
                    <a:cubicBezTo>
                      <a:pt x="20" y="50"/>
                      <a:pt x="20" y="51"/>
                      <a:pt x="20" y="53"/>
                    </a:cubicBezTo>
                    <a:cubicBezTo>
                      <a:pt x="20" y="53"/>
                      <a:pt x="20" y="53"/>
                      <a:pt x="20" y="53"/>
                    </a:cubicBezTo>
                    <a:cubicBezTo>
                      <a:pt x="20" y="52"/>
                      <a:pt x="20" y="51"/>
                      <a:pt x="20" y="51"/>
                    </a:cubicBezTo>
                    <a:cubicBezTo>
                      <a:pt x="20" y="51"/>
                      <a:pt x="20" y="51"/>
                      <a:pt x="20" y="51"/>
                    </a:cubicBezTo>
                    <a:cubicBezTo>
                      <a:pt x="20" y="50"/>
                      <a:pt x="20" y="50"/>
                      <a:pt x="20" y="50"/>
                    </a:cubicBezTo>
                    <a:moveTo>
                      <a:pt x="818" y="13"/>
                    </a:moveTo>
                    <a:cubicBezTo>
                      <a:pt x="818" y="13"/>
                      <a:pt x="818" y="17"/>
                      <a:pt x="818" y="28"/>
                    </a:cubicBezTo>
                    <a:cubicBezTo>
                      <a:pt x="818" y="28"/>
                      <a:pt x="818" y="28"/>
                      <a:pt x="818" y="28"/>
                    </a:cubicBezTo>
                    <a:cubicBezTo>
                      <a:pt x="817" y="28"/>
                      <a:pt x="817" y="28"/>
                      <a:pt x="817" y="28"/>
                    </a:cubicBezTo>
                    <a:cubicBezTo>
                      <a:pt x="811" y="28"/>
                      <a:pt x="811" y="28"/>
                      <a:pt x="811" y="28"/>
                    </a:cubicBezTo>
                    <a:cubicBezTo>
                      <a:pt x="804" y="27"/>
                      <a:pt x="804" y="27"/>
                      <a:pt x="804" y="27"/>
                    </a:cubicBezTo>
                    <a:cubicBezTo>
                      <a:pt x="803" y="27"/>
                      <a:pt x="803" y="27"/>
                      <a:pt x="803" y="27"/>
                    </a:cubicBezTo>
                    <a:cubicBezTo>
                      <a:pt x="802" y="27"/>
                      <a:pt x="802" y="27"/>
                      <a:pt x="802" y="27"/>
                    </a:cubicBezTo>
                    <a:cubicBezTo>
                      <a:pt x="802" y="34"/>
                      <a:pt x="802" y="39"/>
                      <a:pt x="802" y="44"/>
                    </a:cubicBezTo>
                    <a:cubicBezTo>
                      <a:pt x="803" y="44"/>
                      <a:pt x="803" y="44"/>
                      <a:pt x="803" y="44"/>
                    </a:cubicBezTo>
                    <a:cubicBezTo>
                      <a:pt x="804" y="44"/>
                      <a:pt x="804" y="44"/>
                      <a:pt x="804" y="44"/>
                    </a:cubicBezTo>
                    <a:cubicBezTo>
                      <a:pt x="804" y="44"/>
                      <a:pt x="804" y="44"/>
                      <a:pt x="804" y="44"/>
                    </a:cubicBezTo>
                    <a:cubicBezTo>
                      <a:pt x="804" y="44"/>
                      <a:pt x="804" y="44"/>
                      <a:pt x="804" y="44"/>
                    </a:cubicBezTo>
                    <a:cubicBezTo>
                      <a:pt x="814" y="44"/>
                      <a:pt x="814" y="44"/>
                      <a:pt x="814" y="44"/>
                    </a:cubicBezTo>
                    <a:cubicBezTo>
                      <a:pt x="817" y="44"/>
                      <a:pt x="817" y="44"/>
                      <a:pt x="817" y="44"/>
                    </a:cubicBezTo>
                    <a:cubicBezTo>
                      <a:pt x="818" y="44"/>
                      <a:pt x="818" y="44"/>
                      <a:pt x="818" y="44"/>
                    </a:cubicBezTo>
                    <a:cubicBezTo>
                      <a:pt x="818" y="40"/>
                      <a:pt x="818" y="38"/>
                      <a:pt x="818" y="37"/>
                    </a:cubicBezTo>
                    <a:cubicBezTo>
                      <a:pt x="818" y="36"/>
                      <a:pt x="818" y="36"/>
                      <a:pt x="818" y="36"/>
                    </a:cubicBezTo>
                    <a:cubicBezTo>
                      <a:pt x="818" y="36"/>
                      <a:pt x="818" y="36"/>
                      <a:pt x="818" y="37"/>
                    </a:cubicBezTo>
                    <a:cubicBezTo>
                      <a:pt x="818" y="40"/>
                      <a:pt x="818" y="48"/>
                      <a:pt x="819" y="57"/>
                    </a:cubicBezTo>
                    <a:cubicBezTo>
                      <a:pt x="819" y="68"/>
                      <a:pt x="819" y="78"/>
                      <a:pt x="819" y="78"/>
                    </a:cubicBezTo>
                    <a:cubicBezTo>
                      <a:pt x="819" y="78"/>
                      <a:pt x="819" y="78"/>
                      <a:pt x="819" y="78"/>
                    </a:cubicBezTo>
                    <a:cubicBezTo>
                      <a:pt x="819" y="78"/>
                      <a:pt x="819" y="78"/>
                      <a:pt x="819" y="78"/>
                    </a:cubicBezTo>
                    <a:cubicBezTo>
                      <a:pt x="818" y="78"/>
                      <a:pt x="818" y="78"/>
                      <a:pt x="818" y="78"/>
                    </a:cubicBezTo>
                    <a:cubicBezTo>
                      <a:pt x="813" y="78"/>
                      <a:pt x="813" y="78"/>
                      <a:pt x="813" y="78"/>
                    </a:cubicBezTo>
                    <a:cubicBezTo>
                      <a:pt x="803" y="79"/>
                      <a:pt x="803" y="79"/>
                      <a:pt x="803" y="79"/>
                    </a:cubicBezTo>
                    <a:cubicBezTo>
                      <a:pt x="804" y="81"/>
                      <a:pt x="804" y="81"/>
                      <a:pt x="804" y="81"/>
                    </a:cubicBezTo>
                    <a:cubicBezTo>
                      <a:pt x="804" y="81"/>
                      <a:pt x="804" y="81"/>
                      <a:pt x="804" y="81"/>
                    </a:cubicBezTo>
                    <a:cubicBezTo>
                      <a:pt x="804" y="81"/>
                      <a:pt x="804" y="81"/>
                      <a:pt x="804" y="81"/>
                    </a:cubicBezTo>
                    <a:cubicBezTo>
                      <a:pt x="804" y="81"/>
                      <a:pt x="804" y="81"/>
                      <a:pt x="804" y="81"/>
                    </a:cubicBezTo>
                    <a:cubicBezTo>
                      <a:pt x="803" y="79"/>
                      <a:pt x="803" y="79"/>
                      <a:pt x="803" y="79"/>
                    </a:cubicBezTo>
                    <a:cubicBezTo>
                      <a:pt x="774" y="81"/>
                      <a:pt x="774" y="81"/>
                      <a:pt x="774" y="81"/>
                    </a:cubicBezTo>
                    <a:cubicBezTo>
                      <a:pt x="764" y="82"/>
                      <a:pt x="755" y="83"/>
                      <a:pt x="746" y="83"/>
                    </a:cubicBezTo>
                    <a:cubicBezTo>
                      <a:pt x="746" y="87"/>
                      <a:pt x="746" y="91"/>
                      <a:pt x="746" y="96"/>
                    </a:cubicBezTo>
                    <a:cubicBezTo>
                      <a:pt x="752" y="96"/>
                      <a:pt x="758" y="96"/>
                      <a:pt x="764" y="95"/>
                    </a:cubicBezTo>
                    <a:cubicBezTo>
                      <a:pt x="777" y="95"/>
                      <a:pt x="791" y="94"/>
                      <a:pt x="805" y="94"/>
                    </a:cubicBezTo>
                    <a:cubicBezTo>
                      <a:pt x="816" y="93"/>
                      <a:pt x="816" y="93"/>
                      <a:pt x="816" y="93"/>
                    </a:cubicBezTo>
                    <a:cubicBezTo>
                      <a:pt x="816" y="93"/>
                      <a:pt x="816" y="93"/>
                      <a:pt x="816" y="93"/>
                    </a:cubicBezTo>
                    <a:cubicBezTo>
                      <a:pt x="818" y="93"/>
                      <a:pt x="818" y="93"/>
                      <a:pt x="818" y="93"/>
                    </a:cubicBezTo>
                    <a:cubicBezTo>
                      <a:pt x="819" y="93"/>
                      <a:pt x="819" y="93"/>
                      <a:pt x="819" y="93"/>
                    </a:cubicBezTo>
                    <a:cubicBezTo>
                      <a:pt x="820" y="93"/>
                      <a:pt x="820" y="93"/>
                      <a:pt x="820" y="93"/>
                    </a:cubicBezTo>
                    <a:cubicBezTo>
                      <a:pt x="820" y="93"/>
                      <a:pt x="820" y="93"/>
                      <a:pt x="820" y="93"/>
                    </a:cubicBezTo>
                    <a:cubicBezTo>
                      <a:pt x="820" y="93"/>
                      <a:pt x="820" y="93"/>
                      <a:pt x="820" y="93"/>
                    </a:cubicBezTo>
                    <a:cubicBezTo>
                      <a:pt x="820" y="93"/>
                      <a:pt x="820" y="93"/>
                      <a:pt x="820" y="93"/>
                    </a:cubicBezTo>
                    <a:cubicBezTo>
                      <a:pt x="820" y="94"/>
                      <a:pt x="820" y="94"/>
                      <a:pt x="820" y="94"/>
                    </a:cubicBezTo>
                    <a:cubicBezTo>
                      <a:pt x="820" y="94"/>
                      <a:pt x="820" y="74"/>
                      <a:pt x="819" y="54"/>
                    </a:cubicBezTo>
                    <a:cubicBezTo>
                      <a:pt x="819" y="47"/>
                      <a:pt x="818" y="40"/>
                      <a:pt x="818" y="34"/>
                    </a:cubicBezTo>
                    <a:cubicBezTo>
                      <a:pt x="818" y="34"/>
                      <a:pt x="818" y="34"/>
                      <a:pt x="818" y="34"/>
                    </a:cubicBezTo>
                    <a:cubicBezTo>
                      <a:pt x="818" y="32"/>
                      <a:pt x="818" y="30"/>
                      <a:pt x="818" y="29"/>
                    </a:cubicBezTo>
                    <a:cubicBezTo>
                      <a:pt x="818" y="20"/>
                      <a:pt x="818" y="13"/>
                      <a:pt x="818" y="13"/>
                    </a:cubicBezTo>
                    <a:moveTo>
                      <a:pt x="0" y="10"/>
                    </a:moveTo>
                    <a:cubicBezTo>
                      <a:pt x="0" y="10"/>
                      <a:pt x="0" y="10"/>
                      <a:pt x="0" y="11"/>
                    </a:cubicBezTo>
                    <a:cubicBezTo>
                      <a:pt x="0" y="11"/>
                      <a:pt x="0" y="15"/>
                      <a:pt x="0" y="20"/>
                    </a:cubicBezTo>
                    <a:cubicBezTo>
                      <a:pt x="0" y="24"/>
                      <a:pt x="0" y="29"/>
                      <a:pt x="0" y="35"/>
                    </a:cubicBezTo>
                    <a:cubicBezTo>
                      <a:pt x="0" y="36"/>
                      <a:pt x="0" y="38"/>
                      <a:pt x="0" y="39"/>
                    </a:cubicBezTo>
                    <a:cubicBezTo>
                      <a:pt x="0" y="44"/>
                      <a:pt x="0" y="50"/>
                      <a:pt x="1" y="55"/>
                    </a:cubicBezTo>
                    <a:cubicBezTo>
                      <a:pt x="1" y="62"/>
                      <a:pt x="1" y="69"/>
                      <a:pt x="1" y="75"/>
                    </a:cubicBezTo>
                    <a:cubicBezTo>
                      <a:pt x="1" y="75"/>
                      <a:pt x="1" y="75"/>
                      <a:pt x="1" y="75"/>
                    </a:cubicBezTo>
                    <a:cubicBezTo>
                      <a:pt x="1" y="68"/>
                      <a:pt x="1" y="61"/>
                      <a:pt x="1" y="54"/>
                    </a:cubicBezTo>
                    <a:cubicBezTo>
                      <a:pt x="1" y="48"/>
                      <a:pt x="0" y="41"/>
                      <a:pt x="0" y="35"/>
                    </a:cubicBezTo>
                    <a:cubicBezTo>
                      <a:pt x="0" y="35"/>
                      <a:pt x="0" y="35"/>
                      <a:pt x="0" y="35"/>
                    </a:cubicBezTo>
                    <a:cubicBezTo>
                      <a:pt x="0" y="32"/>
                      <a:pt x="0" y="28"/>
                      <a:pt x="0" y="26"/>
                    </a:cubicBezTo>
                    <a:cubicBezTo>
                      <a:pt x="0" y="23"/>
                      <a:pt x="0" y="21"/>
                      <a:pt x="0" y="20"/>
                    </a:cubicBezTo>
                    <a:cubicBezTo>
                      <a:pt x="0" y="14"/>
                      <a:pt x="0" y="11"/>
                      <a:pt x="0" y="11"/>
                    </a:cubicBezTo>
                    <a:cubicBezTo>
                      <a:pt x="0" y="10"/>
                      <a:pt x="0" y="10"/>
                      <a:pt x="0" y="10"/>
                    </a:cubicBezTo>
                    <a:moveTo>
                      <a:pt x="0" y="7"/>
                    </a:moveTo>
                    <a:cubicBezTo>
                      <a:pt x="0" y="7"/>
                      <a:pt x="0" y="7"/>
                      <a:pt x="0" y="7"/>
                    </a:cubicBezTo>
                    <a:cubicBezTo>
                      <a:pt x="0" y="8"/>
                      <a:pt x="0" y="9"/>
                      <a:pt x="0" y="10"/>
                    </a:cubicBezTo>
                    <a:cubicBezTo>
                      <a:pt x="0" y="10"/>
                      <a:pt x="0" y="10"/>
                      <a:pt x="0" y="11"/>
                    </a:cubicBezTo>
                    <a:cubicBezTo>
                      <a:pt x="0" y="13"/>
                      <a:pt x="0" y="16"/>
                      <a:pt x="0" y="20"/>
                    </a:cubicBezTo>
                    <a:cubicBezTo>
                      <a:pt x="0" y="21"/>
                      <a:pt x="0" y="24"/>
                      <a:pt x="0" y="26"/>
                    </a:cubicBezTo>
                    <a:cubicBezTo>
                      <a:pt x="0" y="26"/>
                      <a:pt x="0" y="26"/>
                      <a:pt x="0" y="27"/>
                    </a:cubicBezTo>
                    <a:cubicBezTo>
                      <a:pt x="0" y="27"/>
                      <a:pt x="0" y="27"/>
                      <a:pt x="0" y="27"/>
                    </a:cubicBezTo>
                    <a:cubicBezTo>
                      <a:pt x="1" y="27"/>
                      <a:pt x="1" y="27"/>
                      <a:pt x="1" y="27"/>
                    </a:cubicBezTo>
                    <a:cubicBezTo>
                      <a:pt x="1" y="27"/>
                      <a:pt x="1" y="27"/>
                      <a:pt x="1" y="27"/>
                    </a:cubicBezTo>
                    <a:cubicBezTo>
                      <a:pt x="4" y="27"/>
                      <a:pt x="4" y="27"/>
                      <a:pt x="4" y="27"/>
                    </a:cubicBezTo>
                    <a:cubicBezTo>
                      <a:pt x="9" y="27"/>
                      <a:pt x="9" y="27"/>
                      <a:pt x="9" y="27"/>
                    </a:cubicBezTo>
                    <a:cubicBezTo>
                      <a:pt x="19" y="27"/>
                      <a:pt x="19" y="27"/>
                      <a:pt x="19" y="27"/>
                    </a:cubicBezTo>
                    <a:cubicBezTo>
                      <a:pt x="39" y="27"/>
                      <a:pt x="39" y="27"/>
                      <a:pt x="39" y="27"/>
                    </a:cubicBezTo>
                    <a:cubicBezTo>
                      <a:pt x="101" y="27"/>
                      <a:pt x="155" y="30"/>
                      <a:pt x="183" y="33"/>
                    </a:cubicBezTo>
                    <a:cubicBezTo>
                      <a:pt x="185" y="33"/>
                      <a:pt x="184" y="33"/>
                      <a:pt x="182" y="34"/>
                    </a:cubicBezTo>
                    <a:cubicBezTo>
                      <a:pt x="178" y="34"/>
                      <a:pt x="169" y="35"/>
                      <a:pt x="173" y="36"/>
                    </a:cubicBezTo>
                    <a:cubicBezTo>
                      <a:pt x="207" y="39"/>
                      <a:pt x="302" y="41"/>
                      <a:pt x="288" y="45"/>
                    </a:cubicBezTo>
                    <a:cubicBezTo>
                      <a:pt x="278" y="46"/>
                      <a:pt x="306" y="48"/>
                      <a:pt x="342" y="48"/>
                    </a:cubicBezTo>
                    <a:cubicBezTo>
                      <a:pt x="358" y="49"/>
                      <a:pt x="376" y="49"/>
                      <a:pt x="392" y="49"/>
                    </a:cubicBezTo>
                    <a:cubicBezTo>
                      <a:pt x="394" y="49"/>
                      <a:pt x="397" y="49"/>
                      <a:pt x="400" y="49"/>
                    </a:cubicBezTo>
                    <a:cubicBezTo>
                      <a:pt x="427" y="49"/>
                      <a:pt x="488" y="49"/>
                      <a:pt x="565" y="47"/>
                    </a:cubicBezTo>
                    <a:cubicBezTo>
                      <a:pt x="608" y="47"/>
                      <a:pt x="656" y="46"/>
                      <a:pt x="707" y="45"/>
                    </a:cubicBezTo>
                    <a:cubicBezTo>
                      <a:pt x="717" y="45"/>
                      <a:pt x="727" y="45"/>
                      <a:pt x="738" y="45"/>
                    </a:cubicBezTo>
                    <a:cubicBezTo>
                      <a:pt x="738" y="45"/>
                      <a:pt x="738" y="45"/>
                      <a:pt x="739" y="45"/>
                    </a:cubicBezTo>
                    <a:cubicBezTo>
                      <a:pt x="739" y="45"/>
                      <a:pt x="739" y="45"/>
                      <a:pt x="739" y="45"/>
                    </a:cubicBezTo>
                    <a:cubicBezTo>
                      <a:pt x="754" y="45"/>
                      <a:pt x="769" y="44"/>
                      <a:pt x="785" y="44"/>
                    </a:cubicBezTo>
                    <a:cubicBezTo>
                      <a:pt x="802" y="44"/>
                      <a:pt x="802" y="44"/>
                      <a:pt x="802" y="44"/>
                    </a:cubicBezTo>
                    <a:cubicBezTo>
                      <a:pt x="802" y="39"/>
                      <a:pt x="802" y="34"/>
                      <a:pt x="802" y="27"/>
                    </a:cubicBezTo>
                    <a:cubicBezTo>
                      <a:pt x="789" y="27"/>
                      <a:pt x="789" y="27"/>
                      <a:pt x="789" y="27"/>
                    </a:cubicBezTo>
                    <a:cubicBezTo>
                      <a:pt x="773" y="27"/>
                      <a:pt x="756" y="27"/>
                      <a:pt x="739" y="26"/>
                    </a:cubicBezTo>
                    <a:cubicBezTo>
                      <a:pt x="738" y="26"/>
                      <a:pt x="738" y="26"/>
                      <a:pt x="738" y="26"/>
                    </a:cubicBezTo>
                    <a:cubicBezTo>
                      <a:pt x="738" y="26"/>
                      <a:pt x="738" y="26"/>
                      <a:pt x="737" y="26"/>
                    </a:cubicBezTo>
                    <a:cubicBezTo>
                      <a:pt x="737" y="26"/>
                      <a:pt x="737" y="26"/>
                      <a:pt x="737" y="26"/>
                    </a:cubicBezTo>
                    <a:cubicBezTo>
                      <a:pt x="724" y="26"/>
                      <a:pt x="710" y="26"/>
                      <a:pt x="695" y="26"/>
                    </a:cubicBezTo>
                    <a:cubicBezTo>
                      <a:pt x="694" y="26"/>
                      <a:pt x="692" y="26"/>
                      <a:pt x="691" y="26"/>
                    </a:cubicBezTo>
                    <a:cubicBezTo>
                      <a:pt x="622" y="25"/>
                      <a:pt x="547" y="24"/>
                      <a:pt x="472" y="24"/>
                    </a:cubicBezTo>
                    <a:cubicBezTo>
                      <a:pt x="320" y="23"/>
                      <a:pt x="165" y="22"/>
                      <a:pt x="45" y="20"/>
                    </a:cubicBezTo>
                    <a:cubicBezTo>
                      <a:pt x="36" y="19"/>
                      <a:pt x="27" y="19"/>
                      <a:pt x="17" y="19"/>
                    </a:cubicBezTo>
                    <a:cubicBezTo>
                      <a:pt x="12" y="19"/>
                      <a:pt x="7" y="19"/>
                      <a:pt x="1" y="19"/>
                    </a:cubicBezTo>
                    <a:cubicBezTo>
                      <a:pt x="1" y="19"/>
                      <a:pt x="1" y="19"/>
                      <a:pt x="1" y="19"/>
                    </a:cubicBezTo>
                    <a:cubicBezTo>
                      <a:pt x="0" y="19"/>
                      <a:pt x="0" y="19"/>
                      <a:pt x="0" y="19"/>
                    </a:cubicBezTo>
                    <a:cubicBezTo>
                      <a:pt x="0" y="16"/>
                      <a:pt x="0" y="13"/>
                      <a:pt x="0" y="11"/>
                    </a:cubicBezTo>
                    <a:cubicBezTo>
                      <a:pt x="0" y="10"/>
                      <a:pt x="0" y="10"/>
                      <a:pt x="0" y="10"/>
                    </a:cubicBezTo>
                    <a:cubicBezTo>
                      <a:pt x="0" y="9"/>
                      <a:pt x="0" y="8"/>
                      <a:pt x="0" y="7"/>
                    </a:cubicBezTo>
                    <a:moveTo>
                      <a:pt x="0" y="0"/>
                    </a:moveTo>
                    <a:cubicBezTo>
                      <a:pt x="0" y="0"/>
                      <a:pt x="0" y="3"/>
                      <a:pt x="0" y="7"/>
                    </a:cubicBezTo>
                    <a:cubicBezTo>
                      <a:pt x="0" y="7"/>
                      <a:pt x="0" y="7"/>
                      <a:pt x="0" y="7"/>
                    </a:cubicBezTo>
                    <a:cubicBezTo>
                      <a:pt x="0" y="2"/>
                      <a:pt x="0" y="0"/>
                      <a:pt x="0" y="0"/>
                    </a:cubicBezTo>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53" name="Freeform 169"/>
              <p:cNvSpPr>
                <a:spLocks noEditPoints="1"/>
              </p:cNvSpPr>
              <p:nvPr/>
            </p:nvSpPr>
            <p:spPr bwMode="auto">
              <a:xfrm>
                <a:off x="3251282" y="2495845"/>
                <a:ext cx="1994358" cy="249496"/>
              </a:xfrm>
              <a:custGeom>
                <a:avLst/>
                <a:gdLst>
                  <a:gd name="T0" fmla="*/ 20 w 911"/>
                  <a:gd name="T1" fmla="*/ 114 h 114"/>
                  <a:gd name="T2" fmla="*/ 20 w 911"/>
                  <a:gd name="T3" fmla="*/ 114 h 114"/>
                  <a:gd name="T4" fmla="*/ 20 w 911"/>
                  <a:gd name="T5" fmla="*/ 114 h 114"/>
                  <a:gd name="T6" fmla="*/ 128 w 911"/>
                  <a:gd name="T7" fmla="*/ 105 h 114"/>
                  <a:gd name="T8" fmla="*/ 20 w 911"/>
                  <a:gd name="T9" fmla="*/ 99 h 114"/>
                  <a:gd name="T10" fmla="*/ 20 w 911"/>
                  <a:gd name="T11" fmla="*/ 99 h 114"/>
                  <a:gd name="T12" fmla="*/ 20 w 911"/>
                  <a:gd name="T13" fmla="*/ 99 h 114"/>
                  <a:gd name="T14" fmla="*/ 20 w 911"/>
                  <a:gd name="T15" fmla="*/ 98 h 114"/>
                  <a:gd name="T16" fmla="*/ 21 w 911"/>
                  <a:gd name="T17" fmla="*/ 106 h 114"/>
                  <a:gd name="T18" fmla="*/ 84 w 911"/>
                  <a:gd name="T19" fmla="*/ 105 h 114"/>
                  <a:gd name="T20" fmla="*/ 108 w 911"/>
                  <a:gd name="T21" fmla="*/ 105 h 114"/>
                  <a:gd name="T22" fmla="*/ 128 w 911"/>
                  <a:gd name="T23" fmla="*/ 105 h 114"/>
                  <a:gd name="T24" fmla="*/ 108 w 911"/>
                  <a:gd name="T25" fmla="*/ 105 h 114"/>
                  <a:gd name="T26" fmla="*/ 35 w 911"/>
                  <a:gd name="T27" fmla="*/ 106 h 114"/>
                  <a:gd name="T28" fmla="*/ 21 w 911"/>
                  <a:gd name="T29" fmla="*/ 106 h 114"/>
                  <a:gd name="T30" fmla="*/ 726 w 911"/>
                  <a:gd name="T31" fmla="*/ 97 h 114"/>
                  <a:gd name="T32" fmla="*/ 301 w 911"/>
                  <a:gd name="T33" fmla="*/ 104 h 114"/>
                  <a:gd name="T34" fmla="*/ 366 w 911"/>
                  <a:gd name="T35" fmla="*/ 104 h 114"/>
                  <a:gd name="T36" fmla="*/ 726 w 911"/>
                  <a:gd name="T37" fmla="*/ 97 h 114"/>
                  <a:gd name="T38" fmla="*/ 726 w 911"/>
                  <a:gd name="T39" fmla="*/ 97 h 114"/>
                  <a:gd name="T40" fmla="*/ 0 w 911"/>
                  <a:gd name="T41" fmla="*/ 85 h 114"/>
                  <a:gd name="T42" fmla="*/ 909 w 911"/>
                  <a:gd name="T43" fmla="*/ 84 h 114"/>
                  <a:gd name="T44" fmla="*/ 824 w 911"/>
                  <a:gd name="T45" fmla="*/ 81 h 114"/>
                  <a:gd name="T46" fmla="*/ 878 w 911"/>
                  <a:gd name="T47" fmla="*/ 83 h 114"/>
                  <a:gd name="T48" fmla="*/ 726 w 911"/>
                  <a:gd name="T49" fmla="*/ 79 h 114"/>
                  <a:gd name="T50" fmla="*/ 128 w 911"/>
                  <a:gd name="T51" fmla="*/ 85 h 114"/>
                  <a:gd name="T52" fmla="*/ 631 w 911"/>
                  <a:gd name="T53" fmla="*/ 78 h 114"/>
                  <a:gd name="T54" fmla="*/ 910 w 911"/>
                  <a:gd name="T55" fmla="*/ 76 h 114"/>
                  <a:gd name="T56" fmla="*/ 909 w 911"/>
                  <a:gd name="T57" fmla="*/ 84 h 114"/>
                  <a:gd name="T58" fmla="*/ 910 w 911"/>
                  <a:gd name="T59" fmla="*/ 84 h 114"/>
                  <a:gd name="T60" fmla="*/ 910 w 911"/>
                  <a:gd name="T61" fmla="*/ 76 h 114"/>
                  <a:gd name="T62" fmla="*/ 910 w 911"/>
                  <a:gd name="T63" fmla="*/ 76 h 114"/>
                  <a:gd name="T64" fmla="*/ 911 w 911"/>
                  <a:gd name="T65" fmla="*/ 91 h 114"/>
                  <a:gd name="T66" fmla="*/ 910 w 911"/>
                  <a:gd name="T67" fmla="*/ 89 h 114"/>
                  <a:gd name="T68" fmla="*/ 20 w 911"/>
                  <a:gd name="T69" fmla="*/ 25 h 114"/>
                  <a:gd name="T70" fmla="*/ 2 w 911"/>
                  <a:gd name="T71" fmla="*/ 85 h 114"/>
                  <a:gd name="T72" fmla="*/ 20 w 911"/>
                  <a:gd name="T73" fmla="*/ 114 h 114"/>
                  <a:gd name="T74" fmla="*/ 20 w 911"/>
                  <a:gd name="T75" fmla="*/ 111 h 114"/>
                  <a:gd name="T76" fmla="*/ 21 w 911"/>
                  <a:gd name="T77" fmla="*/ 85 h 114"/>
                  <a:gd name="T78" fmla="*/ 128 w 911"/>
                  <a:gd name="T79" fmla="*/ 85 h 114"/>
                  <a:gd name="T80" fmla="*/ 108 w 911"/>
                  <a:gd name="T81" fmla="*/ 85 h 114"/>
                  <a:gd name="T82" fmla="*/ 21 w 911"/>
                  <a:gd name="T83" fmla="*/ 85 h 114"/>
                  <a:gd name="T84" fmla="*/ 20 w 911"/>
                  <a:gd name="T85" fmla="*/ 25 h 114"/>
                  <a:gd name="T86" fmla="*/ 907 w 911"/>
                  <a:gd name="T87" fmla="*/ 0 h 114"/>
                  <a:gd name="T88" fmla="*/ 901 w 911"/>
                  <a:gd name="T89" fmla="*/ 1 h 114"/>
                  <a:gd name="T90" fmla="*/ 870 w 911"/>
                  <a:gd name="T91" fmla="*/ 3 h 114"/>
                  <a:gd name="T92" fmla="*/ 287 w 911"/>
                  <a:gd name="T93" fmla="*/ 15 h 114"/>
                  <a:gd name="T94" fmla="*/ 42 w 911"/>
                  <a:gd name="T95" fmla="*/ 20 h 114"/>
                  <a:gd name="T96" fmla="*/ 20 w 911"/>
                  <a:gd name="T97" fmla="*/ 21 h 114"/>
                  <a:gd name="T98" fmla="*/ 20 w 911"/>
                  <a:gd name="T99" fmla="*/ 21 h 114"/>
                  <a:gd name="T100" fmla="*/ 85 w 911"/>
                  <a:gd name="T101" fmla="*/ 18 h 114"/>
                  <a:gd name="T102" fmla="*/ 551 w 911"/>
                  <a:gd name="T103" fmla="*/ 12 h 114"/>
                  <a:gd name="T104" fmla="*/ 876 w 911"/>
                  <a:gd name="T105" fmla="*/ 3 h 114"/>
                  <a:gd name="T106" fmla="*/ 905 w 911"/>
                  <a:gd name="T107" fmla="*/ 0 h 114"/>
                  <a:gd name="T108" fmla="*/ 907 w 911"/>
                  <a:gd name="T109" fmla="*/ 0 h 114"/>
                  <a:gd name="T110" fmla="*/ 908 w 911"/>
                  <a:gd name="T111" fmla="*/ 16 h 114"/>
                  <a:gd name="T112" fmla="*/ 909 w 911"/>
                  <a:gd name="T113" fmla="*/ 57 h 114"/>
                  <a:gd name="T114" fmla="*/ 911 w 911"/>
                  <a:gd name="T115" fmla="*/ 91 h 114"/>
                  <a:gd name="T116" fmla="*/ 909 w 911"/>
                  <a:gd name="T117" fmla="*/ 54 h 114"/>
                  <a:gd name="T118" fmla="*/ 908 w 911"/>
                  <a:gd name="T119" fmla="*/ 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1" h="114">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0" y="114"/>
                    </a:moveTo>
                    <a:cubicBezTo>
                      <a:pt x="20" y="114"/>
                      <a:pt x="20" y="114"/>
                      <a:pt x="20" y="114"/>
                    </a:cubicBezTo>
                    <a:cubicBezTo>
                      <a:pt x="20" y="114"/>
                      <a:pt x="20" y="114"/>
                      <a:pt x="20" y="114"/>
                    </a:cubicBezTo>
                    <a:moveTo>
                      <a:pt x="260" y="105"/>
                    </a:moveTo>
                    <a:cubicBezTo>
                      <a:pt x="260" y="105"/>
                      <a:pt x="260" y="105"/>
                      <a:pt x="260" y="105"/>
                    </a:cubicBezTo>
                    <a:cubicBezTo>
                      <a:pt x="213" y="105"/>
                      <a:pt x="162" y="105"/>
                      <a:pt x="128" y="105"/>
                    </a:cubicBezTo>
                    <a:cubicBezTo>
                      <a:pt x="128" y="105"/>
                      <a:pt x="128" y="105"/>
                      <a:pt x="128" y="105"/>
                    </a:cubicBezTo>
                    <a:cubicBezTo>
                      <a:pt x="162" y="105"/>
                      <a:pt x="213" y="105"/>
                      <a:pt x="260" y="105"/>
                    </a:cubicBezTo>
                    <a:cubicBezTo>
                      <a:pt x="260" y="105"/>
                      <a:pt x="260" y="105"/>
                      <a:pt x="260" y="105"/>
                    </a:cubicBezTo>
                    <a:cubicBezTo>
                      <a:pt x="260" y="105"/>
                      <a:pt x="260" y="105"/>
                      <a:pt x="260" y="105"/>
                    </a:cubicBezTo>
                    <a:moveTo>
                      <a:pt x="20" y="99"/>
                    </a:moveTo>
                    <a:cubicBezTo>
                      <a:pt x="20" y="99"/>
                      <a:pt x="20" y="100"/>
                      <a:pt x="20" y="101"/>
                    </a:cubicBezTo>
                    <a:cubicBezTo>
                      <a:pt x="20" y="105"/>
                      <a:pt x="20" y="112"/>
                      <a:pt x="20" y="114"/>
                    </a:cubicBezTo>
                    <a:cubicBezTo>
                      <a:pt x="20" y="112"/>
                      <a:pt x="20" y="105"/>
                      <a:pt x="20" y="101"/>
                    </a:cubicBezTo>
                    <a:cubicBezTo>
                      <a:pt x="20" y="100"/>
                      <a:pt x="20" y="99"/>
                      <a:pt x="20" y="99"/>
                    </a:cubicBezTo>
                    <a:moveTo>
                      <a:pt x="20" y="99"/>
                    </a:moveTo>
                    <a:cubicBezTo>
                      <a:pt x="20" y="99"/>
                      <a:pt x="20" y="99"/>
                      <a:pt x="20" y="99"/>
                    </a:cubicBezTo>
                    <a:cubicBezTo>
                      <a:pt x="20" y="99"/>
                      <a:pt x="20" y="99"/>
                      <a:pt x="20" y="99"/>
                    </a:cubicBezTo>
                    <a:cubicBezTo>
                      <a:pt x="20" y="99"/>
                      <a:pt x="20" y="99"/>
                      <a:pt x="20" y="99"/>
                    </a:cubicBezTo>
                    <a:moveTo>
                      <a:pt x="20" y="98"/>
                    </a:moveTo>
                    <a:cubicBezTo>
                      <a:pt x="20" y="99"/>
                      <a:pt x="20" y="99"/>
                      <a:pt x="20" y="99"/>
                    </a:cubicBezTo>
                    <a:cubicBezTo>
                      <a:pt x="20" y="99"/>
                      <a:pt x="20" y="99"/>
                      <a:pt x="20" y="99"/>
                    </a:cubicBezTo>
                    <a:cubicBezTo>
                      <a:pt x="20" y="98"/>
                      <a:pt x="20" y="98"/>
                      <a:pt x="20" y="98"/>
                    </a:cubicBezTo>
                    <a:cubicBezTo>
                      <a:pt x="20" y="98"/>
                      <a:pt x="20" y="100"/>
                      <a:pt x="20" y="106"/>
                    </a:cubicBezTo>
                    <a:cubicBezTo>
                      <a:pt x="20" y="106"/>
                      <a:pt x="20" y="106"/>
                      <a:pt x="20" y="106"/>
                    </a:cubicBezTo>
                    <a:cubicBezTo>
                      <a:pt x="21" y="106"/>
                      <a:pt x="21" y="106"/>
                      <a:pt x="21" y="106"/>
                    </a:cubicBezTo>
                    <a:cubicBezTo>
                      <a:pt x="21" y="106"/>
                      <a:pt x="21" y="106"/>
                      <a:pt x="21" y="106"/>
                    </a:cubicBezTo>
                    <a:cubicBezTo>
                      <a:pt x="22" y="106"/>
                      <a:pt x="22" y="106"/>
                      <a:pt x="22" y="106"/>
                    </a:cubicBezTo>
                    <a:cubicBezTo>
                      <a:pt x="27" y="106"/>
                      <a:pt x="27" y="106"/>
                      <a:pt x="27" y="106"/>
                    </a:cubicBezTo>
                    <a:cubicBezTo>
                      <a:pt x="35" y="106"/>
                      <a:pt x="35" y="106"/>
                      <a:pt x="35" y="106"/>
                    </a:cubicBezTo>
                    <a:cubicBezTo>
                      <a:pt x="56" y="106"/>
                      <a:pt x="73" y="106"/>
                      <a:pt x="84" y="105"/>
                    </a:cubicBezTo>
                    <a:cubicBezTo>
                      <a:pt x="86" y="105"/>
                      <a:pt x="87" y="105"/>
                      <a:pt x="88" y="105"/>
                    </a:cubicBezTo>
                    <a:cubicBezTo>
                      <a:pt x="88" y="105"/>
                      <a:pt x="88" y="105"/>
                      <a:pt x="88" y="105"/>
                    </a:cubicBezTo>
                    <a:cubicBezTo>
                      <a:pt x="89" y="105"/>
                      <a:pt x="96" y="105"/>
                      <a:pt x="108" y="105"/>
                    </a:cubicBezTo>
                    <a:cubicBezTo>
                      <a:pt x="108" y="105"/>
                      <a:pt x="108" y="105"/>
                      <a:pt x="108" y="105"/>
                    </a:cubicBezTo>
                    <a:cubicBezTo>
                      <a:pt x="108" y="105"/>
                      <a:pt x="109" y="105"/>
                      <a:pt x="110" y="105"/>
                    </a:cubicBezTo>
                    <a:cubicBezTo>
                      <a:pt x="115" y="105"/>
                      <a:pt x="121" y="105"/>
                      <a:pt x="128" y="105"/>
                    </a:cubicBezTo>
                    <a:cubicBezTo>
                      <a:pt x="128" y="105"/>
                      <a:pt x="128" y="105"/>
                      <a:pt x="128" y="105"/>
                    </a:cubicBezTo>
                    <a:cubicBezTo>
                      <a:pt x="128" y="105"/>
                      <a:pt x="128" y="105"/>
                      <a:pt x="128" y="105"/>
                    </a:cubicBezTo>
                    <a:cubicBezTo>
                      <a:pt x="128" y="105"/>
                      <a:pt x="128" y="105"/>
                      <a:pt x="128" y="105"/>
                    </a:cubicBezTo>
                    <a:cubicBezTo>
                      <a:pt x="121" y="105"/>
                      <a:pt x="115" y="105"/>
                      <a:pt x="110" y="105"/>
                    </a:cubicBezTo>
                    <a:cubicBezTo>
                      <a:pt x="109" y="105"/>
                      <a:pt x="108" y="105"/>
                      <a:pt x="108" y="105"/>
                    </a:cubicBezTo>
                    <a:cubicBezTo>
                      <a:pt x="108" y="105"/>
                      <a:pt x="108" y="105"/>
                      <a:pt x="108" y="105"/>
                    </a:cubicBezTo>
                    <a:cubicBezTo>
                      <a:pt x="96" y="105"/>
                      <a:pt x="89" y="105"/>
                      <a:pt x="88" y="105"/>
                    </a:cubicBezTo>
                    <a:cubicBezTo>
                      <a:pt x="88" y="105"/>
                      <a:pt x="88" y="105"/>
                      <a:pt x="88" y="105"/>
                    </a:cubicBezTo>
                    <a:cubicBezTo>
                      <a:pt x="87" y="105"/>
                      <a:pt x="86" y="105"/>
                      <a:pt x="84" y="105"/>
                    </a:cubicBezTo>
                    <a:cubicBezTo>
                      <a:pt x="73" y="106"/>
                      <a:pt x="56" y="106"/>
                      <a:pt x="35" y="106"/>
                    </a:cubicBezTo>
                    <a:cubicBezTo>
                      <a:pt x="27" y="106"/>
                      <a:pt x="27" y="106"/>
                      <a:pt x="27" y="106"/>
                    </a:cubicBezTo>
                    <a:cubicBezTo>
                      <a:pt x="22" y="106"/>
                      <a:pt x="22" y="106"/>
                      <a:pt x="22" y="106"/>
                    </a:cubicBezTo>
                    <a:cubicBezTo>
                      <a:pt x="21" y="106"/>
                      <a:pt x="21" y="106"/>
                      <a:pt x="21" y="106"/>
                    </a:cubicBezTo>
                    <a:cubicBezTo>
                      <a:pt x="21" y="106"/>
                      <a:pt x="21" y="106"/>
                      <a:pt x="21" y="106"/>
                    </a:cubicBezTo>
                    <a:cubicBezTo>
                      <a:pt x="20" y="106"/>
                      <a:pt x="20" y="106"/>
                      <a:pt x="20" y="106"/>
                    </a:cubicBezTo>
                    <a:cubicBezTo>
                      <a:pt x="20" y="106"/>
                      <a:pt x="20" y="106"/>
                      <a:pt x="20" y="106"/>
                    </a:cubicBezTo>
                    <a:cubicBezTo>
                      <a:pt x="20" y="100"/>
                      <a:pt x="20" y="98"/>
                      <a:pt x="20" y="98"/>
                    </a:cubicBezTo>
                    <a:moveTo>
                      <a:pt x="726" y="97"/>
                    </a:moveTo>
                    <a:cubicBezTo>
                      <a:pt x="544" y="102"/>
                      <a:pt x="401" y="104"/>
                      <a:pt x="376" y="104"/>
                    </a:cubicBezTo>
                    <a:cubicBezTo>
                      <a:pt x="373" y="104"/>
                      <a:pt x="372" y="104"/>
                      <a:pt x="372" y="104"/>
                    </a:cubicBezTo>
                    <a:cubicBezTo>
                      <a:pt x="370" y="104"/>
                      <a:pt x="368" y="104"/>
                      <a:pt x="366" y="104"/>
                    </a:cubicBezTo>
                    <a:cubicBezTo>
                      <a:pt x="353" y="104"/>
                      <a:pt x="329" y="104"/>
                      <a:pt x="301" y="104"/>
                    </a:cubicBezTo>
                    <a:cubicBezTo>
                      <a:pt x="288" y="104"/>
                      <a:pt x="275" y="104"/>
                      <a:pt x="261" y="104"/>
                    </a:cubicBezTo>
                    <a:cubicBezTo>
                      <a:pt x="261" y="104"/>
                      <a:pt x="261" y="104"/>
                      <a:pt x="261" y="104"/>
                    </a:cubicBezTo>
                    <a:cubicBezTo>
                      <a:pt x="275" y="104"/>
                      <a:pt x="288" y="104"/>
                      <a:pt x="301" y="104"/>
                    </a:cubicBezTo>
                    <a:cubicBezTo>
                      <a:pt x="329" y="104"/>
                      <a:pt x="353" y="104"/>
                      <a:pt x="366" y="104"/>
                    </a:cubicBezTo>
                    <a:cubicBezTo>
                      <a:pt x="368" y="104"/>
                      <a:pt x="370" y="104"/>
                      <a:pt x="372" y="104"/>
                    </a:cubicBezTo>
                    <a:cubicBezTo>
                      <a:pt x="372" y="104"/>
                      <a:pt x="373" y="104"/>
                      <a:pt x="376" y="104"/>
                    </a:cubicBezTo>
                    <a:cubicBezTo>
                      <a:pt x="401" y="104"/>
                      <a:pt x="544" y="102"/>
                      <a:pt x="726" y="97"/>
                    </a:cubicBezTo>
                    <a:cubicBezTo>
                      <a:pt x="726" y="97"/>
                      <a:pt x="726" y="97"/>
                      <a:pt x="726" y="97"/>
                    </a:cubicBezTo>
                    <a:moveTo>
                      <a:pt x="807" y="95"/>
                    </a:moveTo>
                    <a:cubicBezTo>
                      <a:pt x="794" y="96"/>
                      <a:pt x="780" y="96"/>
                      <a:pt x="767" y="96"/>
                    </a:cubicBezTo>
                    <a:cubicBezTo>
                      <a:pt x="753" y="97"/>
                      <a:pt x="740" y="97"/>
                      <a:pt x="726" y="97"/>
                    </a:cubicBezTo>
                    <a:cubicBezTo>
                      <a:pt x="726" y="97"/>
                      <a:pt x="726" y="97"/>
                      <a:pt x="726" y="97"/>
                    </a:cubicBezTo>
                    <a:cubicBezTo>
                      <a:pt x="740" y="97"/>
                      <a:pt x="753" y="97"/>
                      <a:pt x="767" y="96"/>
                    </a:cubicBezTo>
                    <a:cubicBezTo>
                      <a:pt x="780" y="96"/>
                      <a:pt x="794" y="96"/>
                      <a:pt x="807" y="95"/>
                    </a:cubicBezTo>
                    <a:moveTo>
                      <a:pt x="2" y="85"/>
                    </a:moveTo>
                    <a:cubicBezTo>
                      <a:pt x="1" y="85"/>
                      <a:pt x="0" y="85"/>
                      <a:pt x="0" y="85"/>
                    </a:cubicBezTo>
                    <a:cubicBezTo>
                      <a:pt x="0" y="85"/>
                      <a:pt x="1" y="85"/>
                      <a:pt x="2" y="85"/>
                    </a:cubicBezTo>
                    <a:moveTo>
                      <a:pt x="909" y="84"/>
                    </a:moveTo>
                    <a:cubicBezTo>
                      <a:pt x="909" y="84"/>
                      <a:pt x="909" y="84"/>
                      <a:pt x="909" y="84"/>
                    </a:cubicBezTo>
                    <a:cubicBezTo>
                      <a:pt x="909" y="84"/>
                      <a:pt x="909" y="84"/>
                      <a:pt x="909" y="84"/>
                    </a:cubicBezTo>
                    <a:moveTo>
                      <a:pt x="726" y="79"/>
                    </a:moveTo>
                    <a:cubicBezTo>
                      <a:pt x="726" y="79"/>
                      <a:pt x="726" y="79"/>
                      <a:pt x="726" y="79"/>
                    </a:cubicBezTo>
                    <a:cubicBezTo>
                      <a:pt x="742" y="79"/>
                      <a:pt x="757" y="79"/>
                      <a:pt x="773" y="80"/>
                    </a:cubicBezTo>
                    <a:cubicBezTo>
                      <a:pt x="773" y="80"/>
                      <a:pt x="793" y="80"/>
                      <a:pt x="824" y="81"/>
                    </a:cubicBezTo>
                    <a:cubicBezTo>
                      <a:pt x="831" y="81"/>
                      <a:pt x="838" y="81"/>
                      <a:pt x="846" y="82"/>
                    </a:cubicBezTo>
                    <a:cubicBezTo>
                      <a:pt x="856" y="82"/>
                      <a:pt x="867" y="82"/>
                      <a:pt x="878" y="83"/>
                    </a:cubicBezTo>
                    <a:cubicBezTo>
                      <a:pt x="888" y="83"/>
                      <a:pt x="898" y="83"/>
                      <a:pt x="909" y="84"/>
                    </a:cubicBezTo>
                    <a:cubicBezTo>
                      <a:pt x="898" y="83"/>
                      <a:pt x="888" y="83"/>
                      <a:pt x="878" y="83"/>
                    </a:cubicBezTo>
                    <a:cubicBezTo>
                      <a:pt x="867" y="82"/>
                      <a:pt x="856" y="82"/>
                      <a:pt x="846" y="82"/>
                    </a:cubicBezTo>
                    <a:cubicBezTo>
                      <a:pt x="838" y="81"/>
                      <a:pt x="831" y="81"/>
                      <a:pt x="824" y="81"/>
                    </a:cubicBezTo>
                    <a:cubicBezTo>
                      <a:pt x="793" y="80"/>
                      <a:pt x="773" y="80"/>
                      <a:pt x="773" y="80"/>
                    </a:cubicBezTo>
                    <a:cubicBezTo>
                      <a:pt x="757" y="79"/>
                      <a:pt x="742" y="79"/>
                      <a:pt x="726" y="79"/>
                    </a:cubicBezTo>
                    <a:moveTo>
                      <a:pt x="631" y="78"/>
                    </a:moveTo>
                    <a:cubicBezTo>
                      <a:pt x="604" y="78"/>
                      <a:pt x="577" y="78"/>
                      <a:pt x="550" y="79"/>
                    </a:cubicBezTo>
                    <a:cubicBezTo>
                      <a:pt x="437" y="80"/>
                      <a:pt x="331" y="83"/>
                      <a:pt x="243" y="84"/>
                    </a:cubicBezTo>
                    <a:cubicBezTo>
                      <a:pt x="200" y="84"/>
                      <a:pt x="161" y="85"/>
                      <a:pt x="128" y="85"/>
                    </a:cubicBezTo>
                    <a:cubicBezTo>
                      <a:pt x="128" y="85"/>
                      <a:pt x="128" y="85"/>
                      <a:pt x="128" y="85"/>
                    </a:cubicBezTo>
                    <a:cubicBezTo>
                      <a:pt x="161" y="85"/>
                      <a:pt x="200" y="84"/>
                      <a:pt x="243" y="84"/>
                    </a:cubicBezTo>
                    <a:cubicBezTo>
                      <a:pt x="331" y="83"/>
                      <a:pt x="437" y="80"/>
                      <a:pt x="550" y="79"/>
                    </a:cubicBezTo>
                    <a:cubicBezTo>
                      <a:pt x="577" y="78"/>
                      <a:pt x="604" y="78"/>
                      <a:pt x="631" y="78"/>
                    </a:cubicBezTo>
                    <a:cubicBezTo>
                      <a:pt x="663" y="78"/>
                      <a:pt x="694" y="78"/>
                      <a:pt x="726" y="79"/>
                    </a:cubicBezTo>
                    <a:cubicBezTo>
                      <a:pt x="726" y="79"/>
                      <a:pt x="726" y="79"/>
                      <a:pt x="726" y="79"/>
                    </a:cubicBezTo>
                    <a:cubicBezTo>
                      <a:pt x="694" y="78"/>
                      <a:pt x="663" y="78"/>
                      <a:pt x="631" y="78"/>
                    </a:cubicBezTo>
                    <a:moveTo>
                      <a:pt x="910" y="76"/>
                    </a:moveTo>
                    <a:cubicBezTo>
                      <a:pt x="910" y="76"/>
                      <a:pt x="910" y="78"/>
                      <a:pt x="910" y="84"/>
                    </a:cubicBezTo>
                    <a:cubicBezTo>
                      <a:pt x="910" y="84"/>
                      <a:pt x="910" y="84"/>
                      <a:pt x="910" y="84"/>
                    </a:cubicBezTo>
                    <a:cubicBezTo>
                      <a:pt x="909" y="84"/>
                      <a:pt x="909" y="84"/>
                      <a:pt x="909" y="84"/>
                    </a:cubicBezTo>
                    <a:cubicBezTo>
                      <a:pt x="909" y="84"/>
                      <a:pt x="909" y="84"/>
                      <a:pt x="909" y="84"/>
                    </a:cubicBezTo>
                    <a:cubicBezTo>
                      <a:pt x="909" y="84"/>
                      <a:pt x="909" y="84"/>
                      <a:pt x="909" y="84"/>
                    </a:cubicBezTo>
                    <a:cubicBezTo>
                      <a:pt x="910" y="84"/>
                      <a:pt x="910" y="84"/>
                      <a:pt x="910" y="84"/>
                    </a:cubicBezTo>
                    <a:cubicBezTo>
                      <a:pt x="910" y="84"/>
                      <a:pt x="910" y="84"/>
                      <a:pt x="910" y="84"/>
                    </a:cubicBezTo>
                    <a:cubicBezTo>
                      <a:pt x="910" y="84"/>
                      <a:pt x="910" y="84"/>
                      <a:pt x="910" y="84"/>
                    </a:cubicBezTo>
                    <a:cubicBezTo>
                      <a:pt x="910" y="84"/>
                      <a:pt x="910" y="84"/>
                      <a:pt x="910" y="84"/>
                    </a:cubicBezTo>
                    <a:cubicBezTo>
                      <a:pt x="910" y="78"/>
                      <a:pt x="910" y="76"/>
                      <a:pt x="910" y="76"/>
                    </a:cubicBezTo>
                    <a:moveTo>
                      <a:pt x="910" y="76"/>
                    </a:moveTo>
                    <a:cubicBezTo>
                      <a:pt x="910" y="76"/>
                      <a:pt x="910" y="76"/>
                      <a:pt x="910" y="76"/>
                    </a:cubicBezTo>
                    <a:cubicBezTo>
                      <a:pt x="910" y="76"/>
                      <a:pt x="910" y="76"/>
                      <a:pt x="910" y="76"/>
                    </a:cubicBezTo>
                    <a:cubicBezTo>
                      <a:pt x="910" y="76"/>
                      <a:pt x="910" y="76"/>
                      <a:pt x="910" y="76"/>
                    </a:cubicBezTo>
                    <a:moveTo>
                      <a:pt x="910" y="76"/>
                    </a:moveTo>
                    <a:cubicBezTo>
                      <a:pt x="910" y="76"/>
                      <a:pt x="910" y="76"/>
                      <a:pt x="910" y="76"/>
                    </a:cubicBezTo>
                    <a:cubicBezTo>
                      <a:pt x="910" y="76"/>
                      <a:pt x="910" y="76"/>
                      <a:pt x="910" y="76"/>
                    </a:cubicBezTo>
                    <a:cubicBezTo>
                      <a:pt x="910" y="76"/>
                      <a:pt x="910" y="76"/>
                      <a:pt x="910" y="76"/>
                    </a:cubicBezTo>
                    <a:cubicBezTo>
                      <a:pt x="910" y="89"/>
                      <a:pt x="910" y="89"/>
                      <a:pt x="910" y="89"/>
                    </a:cubicBezTo>
                    <a:cubicBezTo>
                      <a:pt x="911" y="91"/>
                      <a:pt x="911" y="91"/>
                      <a:pt x="911" y="91"/>
                    </a:cubicBezTo>
                    <a:cubicBezTo>
                      <a:pt x="911" y="91"/>
                      <a:pt x="911" y="91"/>
                      <a:pt x="911" y="91"/>
                    </a:cubicBezTo>
                    <a:cubicBezTo>
                      <a:pt x="911" y="91"/>
                      <a:pt x="911" y="91"/>
                      <a:pt x="911" y="91"/>
                    </a:cubicBezTo>
                    <a:cubicBezTo>
                      <a:pt x="911" y="91"/>
                      <a:pt x="911" y="91"/>
                      <a:pt x="911" y="91"/>
                    </a:cubicBezTo>
                    <a:cubicBezTo>
                      <a:pt x="910" y="89"/>
                      <a:pt x="910" y="89"/>
                      <a:pt x="910" y="89"/>
                    </a:cubicBezTo>
                    <a:cubicBezTo>
                      <a:pt x="910" y="76"/>
                      <a:pt x="910" y="76"/>
                      <a:pt x="910" y="76"/>
                    </a:cubicBezTo>
                    <a:moveTo>
                      <a:pt x="19" y="21"/>
                    </a:moveTo>
                    <a:cubicBezTo>
                      <a:pt x="19" y="21"/>
                      <a:pt x="19" y="21"/>
                      <a:pt x="19" y="21"/>
                    </a:cubicBezTo>
                    <a:cubicBezTo>
                      <a:pt x="19" y="22"/>
                      <a:pt x="20" y="23"/>
                      <a:pt x="20" y="25"/>
                    </a:cubicBezTo>
                    <a:cubicBezTo>
                      <a:pt x="20" y="41"/>
                      <a:pt x="20" y="54"/>
                      <a:pt x="20" y="65"/>
                    </a:cubicBezTo>
                    <a:cubicBezTo>
                      <a:pt x="20" y="73"/>
                      <a:pt x="20" y="79"/>
                      <a:pt x="20" y="85"/>
                    </a:cubicBezTo>
                    <a:cubicBezTo>
                      <a:pt x="11" y="85"/>
                      <a:pt x="5" y="85"/>
                      <a:pt x="2" y="85"/>
                    </a:cubicBezTo>
                    <a:cubicBezTo>
                      <a:pt x="2" y="85"/>
                      <a:pt x="2" y="85"/>
                      <a:pt x="2" y="85"/>
                    </a:cubicBezTo>
                    <a:cubicBezTo>
                      <a:pt x="2" y="85"/>
                      <a:pt x="2" y="85"/>
                      <a:pt x="2" y="85"/>
                    </a:cubicBezTo>
                    <a:cubicBezTo>
                      <a:pt x="5" y="85"/>
                      <a:pt x="11" y="85"/>
                      <a:pt x="20" y="85"/>
                    </a:cubicBezTo>
                    <a:cubicBezTo>
                      <a:pt x="20" y="99"/>
                      <a:pt x="20" y="107"/>
                      <a:pt x="20" y="111"/>
                    </a:cubicBezTo>
                    <a:cubicBezTo>
                      <a:pt x="20" y="113"/>
                      <a:pt x="20" y="114"/>
                      <a:pt x="20" y="114"/>
                    </a:cubicBezTo>
                    <a:cubicBezTo>
                      <a:pt x="20" y="114"/>
                      <a:pt x="20" y="114"/>
                      <a:pt x="20" y="114"/>
                    </a:cubicBezTo>
                    <a:cubicBezTo>
                      <a:pt x="20" y="114"/>
                      <a:pt x="20" y="114"/>
                      <a:pt x="20" y="114"/>
                    </a:cubicBezTo>
                    <a:cubicBezTo>
                      <a:pt x="20" y="114"/>
                      <a:pt x="20" y="114"/>
                      <a:pt x="20" y="114"/>
                    </a:cubicBezTo>
                    <a:cubicBezTo>
                      <a:pt x="20" y="114"/>
                      <a:pt x="20" y="113"/>
                      <a:pt x="20" y="111"/>
                    </a:cubicBezTo>
                    <a:cubicBezTo>
                      <a:pt x="20" y="107"/>
                      <a:pt x="20" y="99"/>
                      <a:pt x="20" y="85"/>
                    </a:cubicBezTo>
                    <a:cubicBezTo>
                      <a:pt x="20" y="85"/>
                      <a:pt x="20" y="85"/>
                      <a:pt x="20" y="85"/>
                    </a:cubicBezTo>
                    <a:cubicBezTo>
                      <a:pt x="20" y="85"/>
                      <a:pt x="21" y="85"/>
                      <a:pt x="21" y="85"/>
                    </a:cubicBezTo>
                    <a:cubicBezTo>
                      <a:pt x="21" y="85"/>
                      <a:pt x="21" y="85"/>
                      <a:pt x="21" y="85"/>
                    </a:cubicBezTo>
                    <a:cubicBezTo>
                      <a:pt x="36" y="85"/>
                      <a:pt x="57" y="85"/>
                      <a:pt x="85" y="85"/>
                    </a:cubicBezTo>
                    <a:cubicBezTo>
                      <a:pt x="92" y="85"/>
                      <a:pt x="100" y="85"/>
                      <a:pt x="108" y="85"/>
                    </a:cubicBezTo>
                    <a:cubicBezTo>
                      <a:pt x="108" y="85"/>
                      <a:pt x="108" y="85"/>
                      <a:pt x="108" y="85"/>
                    </a:cubicBezTo>
                    <a:cubicBezTo>
                      <a:pt x="114" y="85"/>
                      <a:pt x="121" y="85"/>
                      <a:pt x="128" y="85"/>
                    </a:cubicBezTo>
                    <a:cubicBezTo>
                      <a:pt x="128" y="85"/>
                      <a:pt x="128" y="85"/>
                      <a:pt x="128" y="85"/>
                    </a:cubicBezTo>
                    <a:cubicBezTo>
                      <a:pt x="128" y="85"/>
                      <a:pt x="128" y="85"/>
                      <a:pt x="128" y="85"/>
                    </a:cubicBezTo>
                    <a:cubicBezTo>
                      <a:pt x="128" y="85"/>
                      <a:pt x="128" y="85"/>
                      <a:pt x="128" y="85"/>
                    </a:cubicBezTo>
                    <a:cubicBezTo>
                      <a:pt x="121" y="85"/>
                      <a:pt x="114" y="85"/>
                      <a:pt x="108" y="85"/>
                    </a:cubicBezTo>
                    <a:cubicBezTo>
                      <a:pt x="108" y="85"/>
                      <a:pt x="108" y="85"/>
                      <a:pt x="108" y="85"/>
                    </a:cubicBezTo>
                    <a:cubicBezTo>
                      <a:pt x="100" y="85"/>
                      <a:pt x="92" y="85"/>
                      <a:pt x="85" y="85"/>
                    </a:cubicBezTo>
                    <a:cubicBezTo>
                      <a:pt x="57" y="85"/>
                      <a:pt x="36" y="85"/>
                      <a:pt x="21" y="85"/>
                    </a:cubicBezTo>
                    <a:cubicBezTo>
                      <a:pt x="21" y="85"/>
                      <a:pt x="21" y="85"/>
                      <a:pt x="21" y="85"/>
                    </a:cubicBezTo>
                    <a:cubicBezTo>
                      <a:pt x="21" y="85"/>
                      <a:pt x="20" y="85"/>
                      <a:pt x="20" y="85"/>
                    </a:cubicBezTo>
                    <a:cubicBezTo>
                      <a:pt x="20" y="85"/>
                      <a:pt x="20" y="85"/>
                      <a:pt x="20" y="85"/>
                    </a:cubicBezTo>
                    <a:cubicBezTo>
                      <a:pt x="20" y="79"/>
                      <a:pt x="20" y="73"/>
                      <a:pt x="20" y="65"/>
                    </a:cubicBezTo>
                    <a:cubicBezTo>
                      <a:pt x="20" y="54"/>
                      <a:pt x="20" y="41"/>
                      <a:pt x="20" y="25"/>
                    </a:cubicBezTo>
                    <a:cubicBezTo>
                      <a:pt x="20" y="23"/>
                      <a:pt x="19" y="22"/>
                      <a:pt x="19" y="21"/>
                    </a:cubicBezTo>
                    <a:moveTo>
                      <a:pt x="907" y="0"/>
                    </a:moveTo>
                    <a:cubicBezTo>
                      <a:pt x="907" y="0"/>
                      <a:pt x="907" y="0"/>
                      <a:pt x="907" y="0"/>
                    </a:cubicBezTo>
                    <a:cubicBezTo>
                      <a:pt x="907" y="0"/>
                      <a:pt x="907" y="0"/>
                      <a:pt x="907" y="0"/>
                    </a:cubicBezTo>
                    <a:cubicBezTo>
                      <a:pt x="907" y="0"/>
                      <a:pt x="907" y="0"/>
                      <a:pt x="907" y="0"/>
                    </a:cubicBezTo>
                    <a:cubicBezTo>
                      <a:pt x="906" y="0"/>
                      <a:pt x="906" y="0"/>
                      <a:pt x="906" y="0"/>
                    </a:cubicBezTo>
                    <a:cubicBezTo>
                      <a:pt x="905" y="0"/>
                      <a:pt x="905" y="0"/>
                      <a:pt x="905" y="0"/>
                    </a:cubicBezTo>
                    <a:cubicBezTo>
                      <a:pt x="901" y="1"/>
                      <a:pt x="901" y="1"/>
                      <a:pt x="901" y="1"/>
                    </a:cubicBezTo>
                    <a:cubicBezTo>
                      <a:pt x="893" y="1"/>
                      <a:pt x="893" y="1"/>
                      <a:pt x="893" y="1"/>
                    </a:cubicBezTo>
                    <a:cubicBezTo>
                      <a:pt x="885" y="2"/>
                      <a:pt x="885" y="2"/>
                      <a:pt x="885" y="2"/>
                    </a:cubicBezTo>
                    <a:cubicBezTo>
                      <a:pt x="876" y="3"/>
                      <a:pt x="876" y="3"/>
                      <a:pt x="876" y="3"/>
                    </a:cubicBezTo>
                    <a:cubicBezTo>
                      <a:pt x="874" y="3"/>
                      <a:pt x="872" y="3"/>
                      <a:pt x="870" y="3"/>
                    </a:cubicBezTo>
                    <a:cubicBezTo>
                      <a:pt x="813" y="7"/>
                      <a:pt x="753" y="9"/>
                      <a:pt x="708" y="10"/>
                    </a:cubicBezTo>
                    <a:cubicBezTo>
                      <a:pt x="686" y="11"/>
                      <a:pt x="667" y="11"/>
                      <a:pt x="656" y="12"/>
                    </a:cubicBezTo>
                    <a:cubicBezTo>
                      <a:pt x="621" y="12"/>
                      <a:pt x="586" y="12"/>
                      <a:pt x="551" y="12"/>
                    </a:cubicBezTo>
                    <a:cubicBezTo>
                      <a:pt x="551" y="12"/>
                      <a:pt x="425" y="13"/>
                      <a:pt x="287" y="15"/>
                    </a:cubicBezTo>
                    <a:cubicBezTo>
                      <a:pt x="226" y="15"/>
                      <a:pt x="163" y="16"/>
                      <a:pt x="107" y="17"/>
                    </a:cubicBezTo>
                    <a:cubicBezTo>
                      <a:pt x="107" y="17"/>
                      <a:pt x="107" y="17"/>
                      <a:pt x="107" y="17"/>
                    </a:cubicBezTo>
                    <a:cubicBezTo>
                      <a:pt x="100" y="18"/>
                      <a:pt x="92" y="18"/>
                      <a:pt x="85" y="18"/>
                    </a:cubicBezTo>
                    <a:cubicBezTo>
                      <a:pt x="70" y="19"/>
                      <a:pt x="55" y="19"/>
                      <a:pt x="42" y="20"/>
                    </a:cubicBezTo>
                    <a:cubicBezTo>
                      <a:pt x="35" y="20"/>
                      <a:pt x="28" y="20"/>
                      <a:pt x="22" y="21"/>
                    </a:cubicBezTo>
                    <a:cubicBezTo>
                      <a:pt x="20" y="21"/>
                      <a:pt x="20" y="21"/>
                      <a:pt x="20" y="21"/>
                    </a:cubicBezTo>
                    <a:cubicBezTo>
                      <a:pt x="20" y="21"/>
                      <a:pt x="20" y="21"/>
                      <a:pt x="20" y="21"/>
                    </a:cubicBezTo>
                    <a:cubicBezTo>
                      <a:pt x="20" y="21"/>
                      <a:pt x="20" y="21"/>
                      <a:pt x="20" y="21"/>
                    </a:cubicBezTo>
                    <a:cubicBezTo>
                      <a:pt x="19" y="21"/>
                      <a:pt x="19" y="21"/>
                      <a:pt x="19" y="21"/>
                    </a:cubicBezTo>
                    <a:cubicBezTo>
                      <a:pt x="19" y="21"/>
                      <a:pt x="19" y="21"/>
                      <a:pt x="19" y="21"/>
                    </a:cubicBezTo>
                    <a:cubicBezTo>
                      <a:pt x="20" y="21"/>
                      <a:pt x="20" y="21"/>
                      <a:pt x="20" y="21"/>
                    </a:cubicBezTo>
                    <a:cubicBezTo>
                      <a:pt x="20" y="21"/>
                      <a:pt x="20" y="21"/>
                      <a:pt x="20" y="21"/>
                    </a:cubicBezTo>
                    <a:cubicBezTo>
                      <a:pt x="20" y="21"/>
                      <a:pt x="20" y="21"/>
                      <a:pt x="20" y="21"/>
                    </a:cubicBezTo>
                    <a:cubicBezTo>
                      <a:pt x="22" y="21"/>
                      <a:pt x="22" y="21"/>
                      <a:pt x="22" y="21"/>
                    </a:cubicBezTo>
                    <a:cubicBezTo>
                      <a:pt x="28" y="20"/>
                      <a:pt x="35" y="20"/>
                      <a:pt x="42" y="20"/>
                    </a:cubicBezTo>
                    <a:cubicBezTo>
                      <a:pt x="55" y="19"/>
                      <a:pt x="70" y="19"/>
                      <a:pt x="85" y="18"/>
                    </a:cubicBezTo>
                    <a:cubicBezTo>
                      <a:pt x="92" y="18"/>
                      <a:pt x="100" y="18"/>
                      <a:pt x="107" y="17"/>
                    </a:cubicBezTo>
                    <a:cubicBezTo>
                      <a:pt x="107" y="17"/>
                      <a:pt x="107" y="17"/>
                      <a:pt x="107" y="17"/>
                    </a:cubicBezTo>
                    <a:cubicBezTo>
                      <a:pt x="163" y="16"/>
                      <a:pt x="226" y="15"/>
                      <a:pt x="287" y="15"/>
                    </a:cubicBezTo>
                    <a:cubicBezTo>
                      <a:pt x="425" y="13"/>
                      <a:pt x="551" y="12"/>
                      <a:pt x="551" y="12"/>
                    </a:cubicBezTo>
                    <a:cubicBezTo>
                      <a:pt x="586" y="12"/>
                      <a:pt x="621" y="12"/>
                      <a:pt x="656" y="12"/>
                    </a:cubicBezTo>
                    <a:cubicBezTo>
                      <a:pt x="667" y="11"/>
                      <a:pt x="686" y="11"/>
                      <a:pt x="708" y="10"/>
                    </a:cubicBezTo>
                    <a:cubicBezTo>
                      <a:pt x="753" y="9"/>
                      <a:pt x="813" y="7"/>
                      <a:pt x="870" y="3"/>
                    </a:cubicBezTo>
                    <a:cubicBezTo>
                      <a:pt x="872" y="3"/>
                      <a:pt x="874" y="3"/>
                      <a:pt x="876" y="3"/>
                    </a:cubicBezTo>
                    <a:cubicBezTo>
                      <a:pt x="885" y="2"/>
                      <a:pt x="885" y="2"/>
                      <a:pt x="885" y="2"/>
                    </a:cubicBezTo>
                    <a:cubicBezTo>
                      <a:pt x="893" y="1"/>
                      <a:pt x="893" y="1"/>
                      <a:pt x="893" y="1"/>
                    </a:cubicBezTo>
                    <a:cubicBezTo>
                      <a:pt x="901" y="1"/>
                      <a:pt x="901" y="1"/>
                      <a:pt x="901" y="1"/>
                    </a:cubicBezTo>
                    <a:cubicBezTo>
                      <a:pt x="905" y="0"/>
                      <a:pt x="905" y="0"/>
                      <a:pt x="905" y="0"/>
                    </a:cubicBezTo>
                    <a:cubicBezTo>
                      <a:pt x="906" y="0"/>
                      <a:pt x="906" y="0"/>
                      <a:pt x="906" y="0"/>
                    </a:cubicBezTo>
                    <a:cubicBezTo>
                      <a:pt x="907" y="0"/>
                      <a:pt x="907" y="0"/>
                      <a:pt x="907" y="0"/>
                    </a:cubicBezTo>
                    <a:cubicBezTo>
                      <a:pt x="907" y="0"/>
                      <a:pt x="907" y="0"/>
                      <a:pt x="907" y="0"/>
                    </a:cubicBezTo>
                    <a:cubicBezTo>
                      <a:pt x="907" y="0"/>
                      <a:pt x="907" y="0"/>
                      <a:pt x="907" y="0"/>
                    </a:cubicBezTo>
                    <a:cubicBezTo>
                      <a:pt x="907" y="0"/>
                      <a:pt x="907" y="0"/>
                      <a:pt x="907" y="0"/>
                    </a:cubicBezTo>
                    <a:cubicBezTo>
                      <a:pt x="907" y="5"/>
                      <a:pt x="908" y="9"/>
                      <a:pt x="908" y="13"/>
                    </a:cubicBezTo>
                    <a:cubicBezTo>
                      <a:pt x="908" y="13"/>
                      <a:pt x="908" y="13"/>
                      <a:pt x="908" y="13"/>
                    </a:cubicBezTo>
                    <a:cubicBezTo>
                      <a:pt x="908" y="14"/>
                      <a:pt x="908" y="15"/>
                      <a:pt x="908" y="16"/>
                    </a:cubicBezTo>
                    <a:cubicBezTo>
                      <a:pt x="908" y="20"/>
                      <a:pt x="908" y="24"/>
                      <a:pt x="908" y="27"/>
                    </a:cubicBezTo>
                    <a:cubicBezTo>
                      <a:pt x="908" y="31"/>
                      <a:pt x="908" y="34"/>
                      <a:pt x="909" y="37"/>
                    </a:cubicBezTo>
                    <a:cubicBezTo>
                      <a:pt x="909" y="44"/>
                      <a:pt x="909" y="49"/>
                      <a:pt x="909" y="54"/>
                    </a:cubicBezTo>
                    <a:cubicBezTo>
                      <a:pt x="909" y="55"/>
                      <a:pt x="909" y="56"/>
                      <a:pt x="909" y="57"/>
                    </a:cubicBezTo>
                    <a:cubicBezTo>
                      <a:pt x="909" y="61"/>
                      <a:pt x="910" y="64"/>
                      <a:pt x="910" y="68"/>
                    </a:cubicBezTo>
                    <a:cubicBezTo>
                      <a:pt x="910" y="79"/>
                      <a:pt x="910" y="86"/>
                      <a:pt x="910" y="89"/>
                    </a:cubicBezTo>
                    <a:cubicBezTo>
                      <a:pt x="911" y="91"/>
                      <a:pt x="911" y="91"/>
                      <a:pt x="911" y="91"/>
                    </a:cubicBezTo>
                    <a:cubicBezTo>
                      <a:pt x="911" y="91"/>
                      <a:pt x="911" y="91"/>
                      <a:pt x="911" y="91"/>
                    </a:cubicBezTo>
                    <a:cubicBezTo>
                      <a:pt x="911" y="91"/>
                      <a:pt x="911" y="91"/>
                      <a:pt x="910" y="89"/>
                    </a:cubicBezTo>
                    <a:cubicBezTo>
                      <a:pt x="910" y="86"/>
                      <a:pt x="910" y="79"/>
                      <a:pt x="910" y="68"/>
                    </a:cubicBezTo>
                    <a:cubicBezTo>
                      <a:pt x="910" y="64"/>
                      <a:pt x="909" y="61"/>
                      <a:pt x="909" y="57"/>
                    </a:cubicBezTo>
                    <a:cubicBezTo>
                      <a:pt x="909" y="56"/>
                      <a:pt x="909" y="55"/>
                      <a:pt x="909" y="54"/>
                    </a:cubicBezTo>
                    <a:cubicBezTo>
                      <a:pt x="909" y="49"/>
                      <a:pt x="909" y="44"/>
                      <a:pt x="909" y="37"/>
                    </a:cubicBezTo>
                    <a:cubicBezTo>
                      <a:pt x="908" y="34"/>
                      <a:pt x="908" y="31"/>
                      <a:pt x="908" y="27"/>
                    </a:cubicBezTo>
                    <a:cubicBezTo>
                      <a:pt x="908" y="24"/>
                      <a:pt x="908" y="20"/>
                      <a:pt x="908" y="16"/>
                    </a:cubicBezTo>
                    <a:cubicBezTo>
                      <a:pt x="908" y="15"/>
                      <a:pt x="908" y="14"/>
                      <a:pt x="908" y="13"/>
                    </a:cubicBezTo>
                    <a:cubicBezTo>
                      <a:pt x="908" y="13"/>
                      <a:pt x="908" y="13"/>
                      <a:pt x="908" y="13"/>
                    </a:cubicBezTo>
                    <a:cubicBezTo>
                      <a:pt x="908" y="9"/>
                      <a:pt x="907" y="5"/>
                      <a:pt x="907" y="0"/>
                    </a:cubicBezTo>
                  </a:path>
                </a:pathLst>
              </a:custGeom>
              <a:solidFill>
                <a:srgbClr val="E1E1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54" name="Freeform 170"/>
              <p:cNvSpPr>
                <a:spLocks noEditPoints="1"/>
              </p:cNvSpPr>
              <p:nvPr/>
            </p:nvSpPr>
            <p:spPr bwMode="auto">
              <a:xfrm>
                <a:off x="3529752" y="2623008"/>
                <a:ext cx="1588726" cy="162575"/>
              </a:xfrm>
              <a:custGeom>
                <a:avLst/>
                <a:gdLst>
                  <a:gd name="T0" fmla="*/ 1 w 726"/>
                  <a:gd name="T1" fmla="*/ 72 h 74"/>
                  <a:gd name="T2" fmla="*/ 1 w 726"/>
                  <a:gd name="T3" fmla="*/ 61 h 74"/>
                  <a:gd name="T4" fmla="*/ 599 w 726"/>
                  <a:gd name="T5" fmla="*/ 59 h 74"/>
                  <a:gd name="T6" fmla="*/ 133 w 726"/>
                  <a:gd name="T7" fmla="*/ 32 h 74"/>
                  <a:gd name="T8" fmla="*/ 134 w 726"/>
                  <a:gd name="T9" fmla="*/ 51 h 74"/>
                  <a:gd name="T10" fmla="*/ 134 w 726"/>
                  <a:gd name="T11" fmla="*/ 51 h 74"/>
                  <a:gd name="T12" fmla="*/ 134 w 726"/>
                  <a:gd name="T13" fmla="*/ 47 h 74"/>
                  <a:gd name="T14" fmla="*/ 134 w 726"/>
                  <a:gd name="T15" fmla="*/ 35 h 74"/>
                  <a:gd name="T16" fmla="*/ 1 w 726"/>
                  <a:gd name="T17" fmla="*/ 27 h 74"/>
                  <a:gd name="T18" fmla="*/ 1 w 726"/>
                  <a:gd name="T19" fmla="*/ 51 h 74"/>
                  <a:gd name="T20" fmla="*/ 1 w 726"/>
                  <a:gd name="T21" fmla="*/ 73 h 74"/>
                  <a:gd name="T22" fmla="*/ 1 w 726"/>
                  <a:gd name="T23" fmla="*/ 47 h 74"/>
                  <a:gd name="T24" fmla="*/ 0 w 726"/>
                  <a:gd name="T25" fmla="*/ 5 h 74"/>
                  <a:gd name="T26" fmla="*/ 188 w 726"/>
                  <a:gd name="T27" fmla="*/ 59 h 74"/>
                  <a:gd name="T28" fmla="*/ 255 w 726"/>
                  <a:gd name="T29" fmla="*/ 61 h 74"/>
                  <a:gd name="T30" fmla="*/ 134 w 726"/>
                  <a:gd name="T31" fmla="*/ 56 h 74"/>
                  <a:gd name="T32" fmla="*/ 166 w 726"/>
                  <a:gd name="T33" fmla="*/ 55 h 74"/>
                  <a:gd name="T34" fmla="*/ 218 w 726"/>
                  <a:gd name="T35" fmla="*/ 54 h 74"/>
                  <a:gd name="T36" fmla="*/ 599 w 726"/>
                  <a:gd name="T37" fmla="*/ 38 h 74"/>
                  <a:gd name="T38" fmla="*/ 725 w 726"/>
                  <a:gd name="T39" fmla="*/ 37 h 74"/>
                  <a:gd name="T40" fmla="*/ 725 w 726"/>
                  <a:gd name="T41" fmla="*/ 35 h 74"/>
                  <a:gd name="T42" fmla="*/ 697 w 726"/>
                  <a:gd name="T43" fmla="*/ 56 h 74"/>
                  <a:gd name="T44" fmla="*/ 599 w 726"/>
                  <a:gd name="T45" fmla="*/ 39 h 74"/>
                  <a:gd name="T46" fmla="*/ 1 w 726"/>
                  <a:gd name="T47" fmla="*/ 5 h 74"/>
                  <a:gd name="T48" fmla="*/ 21 w 726"/>
                  <a:gd name="T49" fmla="*/ 5 h 74"/>
                  <a:gd name="T50" fmla="*/ 572 w 726"/>
                  <a:gd name="T51" fmla="*/ 16 h 74"/>
                  <a:gd name="T52" fmla="*/ 599 w 726"/>
                  <a:gd name="T53" fmla="*/ 17 h 74"/>
                  <a:gd name="T54" fmla="*/ 537 w 726"/>
                  <a:gd name="T55" fmla="*/ 26 h 74"/>
                  <a:gd name="T56" fmla="*/ 184 w 726"/>
                  <a:gd name="T57" fmla="*/ 27 h 74"/>
                  <a:gd name="T58" fmla="*/ 134 w 726"/>
                  <a:gd name="T59" fmla="*/ 27 h 74"/>
                  <a:gd name="T60" fmla="*/ 134 w 726"/>
                  <a:gd name="T61" fmla="*/ 32 h 74"/>
                  <a:gd name="T62" fmla="*/ 312 w 726"/>
                  <a:gd name="T63" fmla="*/ 33 h 74"/>
                  <a:gd name="T64" fmla="*/ 599 w 726"/>
                  <a:gd name="T65" fmla="*/ 39 h 74"/>
                  <a:gd name="T66" fmla="*/ 600 w 726"/>
                  <a:gd name="T67" fmla="*/ 59 h 74"/>
                  <a:gd name="T68" fmla="*/ 441 w 726"/>
                  <a:gd name="T69" fmla="*/ 62 h 74"/>
                  <a:gd name="T70" fmla="*/ 594 w 726"/>
                  <a:gd name="T71" fmla="*/ 58 h 74"/>
                  <a:gd name="T72" fmla="*/ 599 w 726"/>
                  <a:gd name="T73" fmla="*/ 53 h 74"/>
                  <a:gd name="T74" fmla="*/ 545 w 726"/>
                  <a:gd name="T75" fmla="*/ 53 h 74"/>
                  <a:gd name="T76" fmla="*/ 177 w 726"/>
                  <a:gd name="T77" fmla="*/ 51 h 74"/>
                  <a:gd name="T78" fmla="*/ 134 w 726"/>
                  <a:gd name="T79" fmla="*/ 51 h 74"/>
                  <a:gd name="T80" fmla="*/ 2 w 726"/>
                  <a:gd name="T81" fmla="*/ 61 h 74"/>
                  <a:gd name="T82" fmla="*/ 2 w 726"/>
                  <a:gd name="T83" fmla="*/ 66 h 74"/>
                  <a:gd name="T84" fmla="*/ 33 w 726"/>
                  <a:gd name="T85" fmla="*/ 65 h 74"/>
                  <a:gd name="T86" fmla="*/ 187 w 726"/>
                  <a:gd name="T87" fmla="*/ 66 h 74"/>
                  <a:gd name="T88" fmla="*/ 187 w 726"/>
                  <a:gd name="T89" fmla="*/ 69 h 74"/>
                  <a:gd name="T90" fmla="*/ 194 w 726"/>
                  <a:gd name="T91" fmla="*/ 70 h 74"/>
                  <a:gd name="T92" fmla="*/ 692 w 726"/>
                  <a:gd name="T93" fmla="*/ 63 h 74"/>
                  <a:gd name="T94" fmla="*/ 726 w 726"/>
                  <a:gd name="T95" fmla="*/ 62 h 74"/>
                  <a:gd name="T96" fmla="*/ 726 w 726"/>
                  <a:gd name="T97" fmla="*/ 48 h 74"/>
                  <a:gd name="T98" fmla="*/ 724 w 726"/>
                  <a:gd name="T99" fmla="*/ 30 h 74"/>
                  <a:gd name="T100" fmla="*/ 599 w 726"/>
                  <a:gd name="T101" fmla="*/ 21 h 74"/>
                  <a:gd name="T102" fmla="*/ 599 w 726"/>
                  <a:gd name="T103" fmla="*/ 12 h 74"/>
                  <a:gd name="T104" fmla="*/ 542 w 726"/>
                  <a:gd name="T105" fmla="*/ 10 h 74"/>
                  <a:gd name="T106" fmla="*/ 4 w 726"/>
                  <a:gd name="T10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6" h="74">
                    <a:moveTo>
                      <a:pt x="1" y="61"/>
                    </a:moveTo>
                    <a:cubicBezTo>
                      <a:pt x="1" y="61"/>
                      <a:pt x="1" y="61"/>
                      <a:pt x="1" y="61"/>
                    </a:cubicBezTo>
                    <a:cubicBezTo>
                      <a:pt x="1" y="62"/>
                      <a:pt x="1" y="63"/>
                      <a:pt x="1" y="63"/>
                    </a:cubicBezTo>
                    <a:cubicBezTo>
                      <a:pt x="1" y="67"/>
                      <a:pt x="1" y="69"/>
                      <a:pt x="1" y="71"/>
                    </a:cubicBezTo>
                    <a:cubicBezTo>
                      <a:pt x="1" y="72"/>
                      <a:pt x="1" y="72"/>
                      <a:pt x="1" y="72"/>
                    </a:cubicBezTo>
                    <a:cubicBezTo>
                      <a:pt x="1" y="72"/>
                      <a:pt x="1" y="69"/>
                      <a:pt x="1" y="66"/>
                    </a:cubicBezTo>
                    <a:cubicBezTo>
                      <a:pt x="1" y="65"/>
                      <a:pt x="1" y="64"/>
                      <a:pt x="1" y="63"/>
                    </a:cubicBezTo>
                    <a:cubicBezTo>
                      <a:pt x="1" y="62"/>
                      <a:pt x="1" y="62"/>
                      <a:pt x="1" y="61"/>
                    </a:cubicBezTo>
                    <a:moveTo>
                      <a:pt x="1" y="60"/>
                    </a:moveTo>
                    <a:cubicBezTo>
                      <a:pt x="1" y="60"/>
                      <a:pt x="1" y="60"/>
                      <a:pt x="1" y="61"/>
                    </a:cubicBezTo>
                    <a:cubicBezTo>
                      <a:pt x="1" y="61"/>
                      <a:pt x="1" y="61"/>
                      <a:pt x="1" y="61"/>
                    </a:cubicBezTo>
                    <a:cubicBezTo>
                      <a:pt x="1" y="60"/>
                      <a:pt x="1" y="60"/>
                      <a:pt x="1" y="60"/>
                    </a:cubicBezTo>
                    <a:moveTo>
                      <a:pt x="599" y="58"/>
                    </a:moveTo>
                    <a:cubicBezTo>
                      <a:pt x="599" y="58"/>
                      <a:pt x="599" y="58"/>
                      <a:pt x="599" y="58"/>
                    </a:cubicBezTo>
                    <a:cubicBezTo>
                      <a:pt x="599" y="59"/>
                      <a:pt x="599" y="59"/>
                      <a:pt x="599" y="59"/>
                    </a:cubicBezTo>
                    <a:cubicBezTo>
                      <a:pt x="599" y="59"/>
                      <a:pt x="599" y="59"/>
                      <a:pt x="599" y="59"/>
                    </a:cubicBezTo>
                    <a:cubicBezTo>
                      <a:pt x="599" y="59"/>
                      <a:pt x="599" y="59"/>
                      <a:pt x="599" y="58"/>
                    </a:cubicBezTo>
                    <a:moveTo>
                      <a:pt x="133" y="32"/>
                    </a:moveTo>
                    <a:cubicBezTo>
                      <a:pt x="133" y="32"/>
                      <a:pt x="133" y="32"/>
                      <a:pt x="133" y="32"/>
                    </a:cubicBezTo>
                    <a:cubicBezTo>
                      <a:pt x="133" y="32"/>
                      <a:pt x="133" y="32"/>
                      <a:pt x="133" y="32"/>
                    </a:cubicBezTo>
                    <a:cubicBezTo>
                      <a:pt x="133" y="33"/>
                      <a:pt x="133" y="34"/>
                      <a:pt x="133" y="35"/>
                    </a:cubicBezTo>
                    <a:cubicBezTo>
                      <a:pt x="133" y="40"/>
                      <a:pt x="133" y="44"/>
                      <a:pt x="133" y="47"/>
                    </a:cubicBezTo>
                    <a:cubicBezTo>
                      <a:pt x="133" y="47"/>
                      <a:pt x="133" y="47"/>
                      <a:pt x="133" y="47"/>
                    </a:cubicBezTo>
                    <a:cubicBezTo>
                      <a:pt x="133" y="47"/>
                      <a:pt x="133" y="47"/>
                      <a:pt x="133" y="47"/>
                    </a:cubicBezTo>
                    <a:cubicBezTo>
                      <a:pt x="133" y="49"/>
                      <a:pt x="133" y="50"/>
                      <a:pt x="134" y="51"/>
                    </a:cubicBezTo>
                    <a:cubicBezTo>
                      <a:pt x="134" y="52"/>
                      <a:pt x="134" y="52"/>
                      <a:pt x="134" y="52"/>
                    </a:cubicBezTo>
                    <a:cubicBezTo>
                      <a:pt x="134" y="52"/>
                      <a:pt x="134" y="52"/>
                      <a:pt x="134" y="51"/>
                    </a:cubicBezTo>
                    <a:cubicBezTo>
                      <a:pt x="134" y="51"/>
                      <a:pt x="134" y="51"/>
                      <a:pt x="134" y="51"/>
                    </a:cubicBezTo>
                    <a:cubicBezTo>
                      <a:pt x="134" y="50"/>
                      <a:pt x="133" y="49"/>
                      <a:pt x="134" y="49"/>
                    </a:cubicBezTo>
                    <a:cubicBezTo>
                      <a:pt x="134" y="49"/>
                      <a:pt x="134" y="49"/>
                      <a:pt x="134" y="51"/>
                    </a:cubicBezTo>
                    <a:cubicBezTo>
                      <a:pt x="134" y="51"/>
                      <a:pt x="134" y="51"/>
                      <a:pt x="134" y="51"/>
                    </a:cubicBezTo>
                    <a:cubicBezTo>
                      <a:pt x="134" y="51"/>
                      <a:pt x="134" y="51"/>
                      <a:pt x="134" y="51"/>
                    </a:cubicBezTo>
                    <a:cubicBezTo>
                      <a:pt x="134" y="51"/>
                      <a:pt x="134" y="51"/>
                      <a:pt x="134" y="51"/>
                    </a:cubicBezTo>
                    <a:cubicBezTo>
                      <a:pt x="134" y="51"/>
                      <a:pt x="134" y="51"/>
                      <a:pt x="134" y="51"/>
                    </a:cubicBezTo>
                    <a:cubicBezTo>
                      <a:pt x="134" y="50"/>
                      <a:pt x="134" y="48"/>
                      <a:pt x="134" y="47"/>
                    </a:cubicBezTo>
                    <a:cubicBezTo>
                      <a:pt x="134" y="47"/>
                      <a:pt x="134" y="47"/>
                      <a:pt x="134" y="46"/>
                    </a:cubicBezTo>
                    <a:cubicBezTo>
                      <a:pt x="134" y="46"/>
                      <a:pt x="134" y="46"/>
                      <a:pt x="134" y="46"/>
                    </a:cubicBezTo>
                    <a:cubicBezTo>
                      <a:pt x="134" y="46"/>
                      <a:pt x="134" y="45"/>
                      <a:pt x="134" y="44"/>
                    </a:cubicBezTo>
                    <a:cubicBezTo>
                      <a:pt x="134" y="41"/>
                      <a:pt x="134" y="39"/>
                      <a:pt x="134" y="36"/>
                    </a:cubicBezTo>
                    <a:cubicBezTo>
                      <a:pt x="134" y="36"/>
                      <a:pt x="134" y="36"/>
                      <a:pt x="134" y="35"/>
                    </a:cubicBezTo>
                    <a:cubicBezTo>
                      <a:pt x="133" y="34"/>
                      <a:pt x="133" y="33"/>
                      <a:pt x="133" y="32"/>
                    </a:cubicBezTo>
                    <a:cubicBezTo>
                      <a:pt x="133" y="32"/>
                      <a:pt x="133" y="32"/>
                      <a:pt x="133" y="32"/>
                    </a:cubicBezTo>
                    <a:moveTo>
                      <a:pt x="0" y="4"/>
                    </a:moveTo>
                    <a:cubicBezTo>
                      <a:pt x="0" y="4"/>
                      <a:pt x="0" y="7"/>
                      <a:pt x="0" y="11"/>
                    </a:cubicBezTo>
                    <a:cubicBezTo>
                      <a:pt x="0" y="15"/>
                      <a:pt x="1" y="21"/>
                      <a:pt x="1" y="27"/>
                    </a:cubicBezTo>
                    <a:cubicBezTo>
                      <a:pt x="1" y="27"/>
                      <a:pt x="1" y="27"/>
                      <a:pt x="1" y="27"/>
                    </a:cubicBezTo>
                    <a:cubicBezTo>
                      <a:pt x="1" y="31"/>
                      <a:pt x="1" y="35"/>
                      <a:pt x="1" y="39"/>
                    </a:cubicBezTo>
                    <a:cubicBezTo>
                      <a:pt x="1" y="42"/>
                      <a:pt x="1" y="44"/>
                      <a:pt x="1" y="47"/>
                    </a:cubicBezTo>
                    <a:cubicBezTo>
                      <a:pt x="1" y="47"/>
                      <a:pt x="1" y="47"/>
                      <a:pt x="1" y="47"/>
                    </a:cubicBezTo>
                    <a:cubicBezTo>
                      <a:pt x="1" y="49"/>
                      <a:pt x="1" y="50"/>
                      <a:pt x="1" y="51"/>
                    </a:cubicBezTo>
                    <a:cubicBezTo>
                      <a:pt x="1" y="52"/>
                      <a:pt x="1" y="53"/>
                      <a:pt x="1" y="54"/>
                    </a:cubicBezTo>
                    <a:cubicBezTo>
                      <a:pt x="1" y="56"/>
                      <a:pt x="1" y="57"/>
                      <a:pt x="1" y="59"/>
                    </a:cubicBezTo>
                    <a:cubicBezTo>
                      <a:pt x="1" y="62"/>
                      <a:pt x="1" y="65"/>
                      <a:pt x="1" y="68"/>
                    </a:cubicBezTo>
                    <a:cubicBezTo>
                      <a:pt x="1" y="71"/>
                      <a:pt x="1" y="74"/>
                      <a:pt x="1" y="74"/>
                    </a:cubicBezTo>
                    <a:cubicBezTo>
                      <a:pt x="1" y="74"/>
                      <a:pt x="1" y="74"/>
                      <a:pt x="1" y="73"/>
                    </a:cubicBezTo>
                    <a:cubicBezTo>
                      <a:pt x="1" y="73"/>
                      <a:pt x="1" y="72"/>
                      <a:pt x="1" y="71"/>
                    </a:cubicBezTo>
                    <a:cubicBezTo>
                      <a:pt x="1" y="71"/>
                      <a:pt x="1" y="71"/>
                      <a:pt x="1" y="70"/>
                    </a:cubicBezTo>
                    <a:cubicBezTo>
                      <a:pt x="1" y="68"/>
                      <a:pt x="1" y="62"/>
                      <a:pt x="1" y="51"/>
                    </a:cubicBezTo>
                    <a:cubicBezTo>
                      <a:pt x="1" y="50"/>
                      <a:pt x="1" y="49"/>
                      <a:pt x="1" y="47"/>
                    </a:cubicBezTo>
                    <a:cubicBezTo>
                      <a:pt x="1" y="47"/>
                      <a:pt x="1" y="47"/>
                      <a:pt x="1" y="47"/>
                    </a:cubicBezTo>
                    <a:cubicBezTo>
                      <a:pt x="1" y="43"/>
                      <a:pt x="1" y="39"/>
                      <a:pt x="1" y="34"/>
                    </a:cubicBezTo>
                    <a:cubicBezTo>
                      <a:pt x="1" y="32"/>
                      <a:pt x="1" y="30"/>
                      <a:pt x="1" y="27"/>
                    </a:cubicBezTo>
                    <a:cubicBezTo>
                      <a:pt x="1" y="27"/>
                      <a:pt x="1" y="27"/>
                      <a:pt x="1" y="27"/>
                    </a:cubicBezTo>
                    <a:cubicBezTo>
                      <a:pt x="1" y="22"/>
                      <a:pt x="1" y="17"/>
                      <a:pt x="0" y="11"/>
                    </a:cubicBezTo>
                    <a:cubicBezTo>
                      <a:pt x="0" y="9"/>
                      <a:pt x="0" y="7"/>
                      <a:pt x="0" y="5"/>
                    </a:cubicBezTo>
                    <a:cubicBezTo>
                      <a:pt x="0" y="5"/>
                      <a:pt x="0" y="5"/>
                      <a:pt x="0" y="5"/>
                    </a:cubicBezTo>
                    <a:cubicBezTo>
                      <a:pt x="0" y="5"/>
                      <a:pt x="0" y="5"/>
                      <a:pt x="0" y="5"/>
                    </a:cubicBezTo>
                    <a:cubicBezTo>
                      <a:pt x="0" y="4"/>
                      <a:pt x="0" y="4"/>
                      <a:pt x="0" y="4"/>
                    </a:cubicBezTo>
                    <a:moveTo>
                      <a:pt x="187" y="62"/>
                    </a:moveTo>
                    <a:cubicBezTo>
                      <a:pt x="187" y="60"/>
                      <a:pt x="187" y="59"/>
                      <a:pt x="188" y="59"/>
                    </a:cubicBezTo>
                    <a:cubicBezTo>
                      <a:pt x="189" y="59"/>
                      <a:pt x="189" y="59"/>
                      <a:pt x="190" y="59"/>
                    </a:cubicBezTo>
                    <a:cubicBezTo>
                      <a:pt x="190" y="60"/>
                      <a:pt x="190" y="60"/>
                      <a:pt x="191" y="60"/>
                    </a:cubicBezTo>
                    <a:cubicBezTo>
                      <a:pt x="191" y="60"/>
                      <a:pt x="191" y="60"/>
                      <a:pt x="192" y="59"/>
                    </a:cubicBezTo>
                    <a:cubicBezTo>
                      <a:pt x="204" y="60"/>
                      <a:pt x="204" y="60"/>
                      <a:pt x="204" y="60"/>
                    </a:cubicBezTo>
                    <a:cubicBezTo>
                      <a:pt x="220" y="60"/>
                      <a:pt x="237" y="60"/>
                      <a:pt x="255" y="61"/>
                    </a:cubicBezTo>
                    <a:cubicBezTo>
                      <a:pt x="272" y="61"/>
                      <a:pt x="290" y="61"/>
                      <a:pt x="307" y="61"/>
                    </a:cubicBezTo>
                    <a:cubicBezTo>
                      <a:pt x="273" y="62"/>
                      <a:pt x="239" y="62"/>
                      <a:pt x="204" y="62"/>
                    </a:cubicBezTo>
                    <a:cubicBezTo>
                      <a:pt x="199" y="62"/>
                      <a:pt x="193" y="62"/>
                      <a:pt x="187" y="62"/>
                    </a:cubicBezTo>
                    <a:moveTo>
                      <a:pt x="134" y="62"/>
                    </a:moveTo>
                    <a:cubicBezTo>
                      <a:pt x="134" y="61"/>
                      <a:pt x="134" y="59"/>
                      <a:pt x="134" y="56"/>
                    </a:cubicBezTo>
                    <a:cubicBezTo>
                      <a:pt x="134" y="56"/>
                      <a:pt x="134" y="56"/>
                      <a:pt x="134" y="56"/>
                    </a:cubicBezTo>
                    <a:cubicBezTo>
                      <a:pt x="134" y="56"/>
                      <a:pt x="134" y="56"/>
                      <a:pt x="134" y="56"/>
                    </a:cubicBezTo>
                    <a:cubicBezTo>
                      <a:pt x="136" y="56"/>
                      <a:pt x="136" y="56"/>
                      <a:pt x="136" y="56"/>
                    </a:cubicBezTo>
                    <a:cubicBezTo>
                      <a:pt x="146" y="55"/>
                      <a:pt x="146" y="55"/>
                      <a:pt x="146" y="55"/>
                    </a:cubicBezTo>
                    <a:cubicBezTo>
                      <a:pt x="166" y="55"/>
                      <a:pt x="166" y="55"/>
                      <a:pt x="166" y="55"/>
                    </a:cubicBezTo>
                    <a:cubicBezTo>
                      <a:pt x="172" y="54"/>
                      <a:pt x="179" y="54"/>
                      <a:pt x="187" y="54"/>
                    </a:cubicBezTo>
                    <a:cubicBezTo>
                      <a:pt x="187" y="57"/>
                      <a:pt x="187" y="60"/>
                      <a:pt x="187" y="62"/>
                    </a:cubicBezTo>
                    <a:cubicBezTo>
                      <a:pt x="169" y="62"/>
                      <a:pt x="151" y="62"/>
                      <a:pt x="134" y="62"/>
                    </a:cubicBezTo>
                    <a:moveTo>
                      <a:pt x="208" y="54"/>
                    </a:moveTo>
                    <a:cubicBezTo>
                      <a:pt x="211" y="54"/>
                      <a:pt x="215" y="54"/>
                      <a:pt x="218" y="54"/>
                    </a:cubicBezTo>
                    <a:cubicBezTo>
                      <a:pt x="219" y="54"/>
                      <a:pt x="220" y="54"/>
                      <a:pt x="221" y="54"/>
                    </a:cubicBezTo>
                    <a:cubicBezTo>
                      <a:pt x="304" y="55"/>
                      <a:pt x="385" y="57"/>
                      <a:pt x="466" y="58"/>
                    </a:cubicBezTo>
                    <a:cubicBezTo>
                      <a:pt x="441" y="59"/>
                      <a:pt x="416" y="60"/>
                      <a:pt x="390" y="60"/>
                    </a:cubicBezTo>
                    <a:cubicBezTo>
                      <a:pt x="330" y="58"/>
                      <a:pt x="272" y="56"/>
                      <a:pt x="208" y="54"/>
                    </a:cubicBezTo>
                    <a:moveTo>
                      <a:pt x="599" y="38"/>
                    </a:moveTo>
                    <a:cubicBezTo>
                      <a:pt x="599" y="37"/>
                      <a:pt x="599" y="35"/>
                      <a:pt x="599" y="34"/>
                    </a:cubicBezTo>
                    <a:cubicBezTo>
                      <a:pt x="619" y="34"/>
                      <a:pt x="638" y="34"/>
                      <a:pt x="657" y="35"/>
                    </a:cubicBezTo>
                    <a:cubicBezTo>
                      <a:pt x="722" y="37"/>
                      <a:pt x="722" y="37"/>
                      <a:pt x="722" y="37"/>
                    </a:cubicBezTo>
                    <a:cubicBezTo>
                      <a:pt x="724" y="37"/>
                      <a:pt x="724" y="37"/>
                      <a:pt x="724" y="37"/>
                    </a:cubicBezTo>
                    <a:cubicBezTo>
                      <a:pt x="725" y="37"/>
                      <a:pt x="725" y="37"/>
                      <a:pt x="725" y="37"/>
                    </a:cubicBezTo>
                    <a:cubicBezTo>
                      <a:pt x="725" y="37"/>
                      <a:pt x="725" y="37"/>
                      <a:pt x="725" y="37"/>
                    </a:cubicBezTo>
                    <a:cubicBezTo>
                      <a:pt x="725" y="37"/>
                      <a:pt x="725" y="37"/>
                      <a:pt x="725" y="37"/>
                    </a:cubicBezTo>
                    <a:cubicBezTo>
                      <a:pt x="725" y="38"/>
                      <a:pt x="725" y="38"/>
                      <a:pt x="725" y="38"/>
                    </a:cubicBezTo>
                    <a:cubicBezTo>
                      <a:pt x="725" y="38"/>
                      <a:pt x="725" y="38"/>
                      <a:pt x="725" y="37"/>
                    </a:cubicBezTo>
                    <a:cubicBezTo>
                      <a:pt x="725" y="36"/>
                      <a:pt x="725" y="35"/>
                      <a:pt x="725" y="35"/>
                    </a:cubicBezTo>
                    <a:cubicBezTo>
                      <a:pt x="725" y="35"/>
                      <a:pt x="725" y="39"/>
                      <a:pt x="725" y="55"/>
                    </a:cubicBezTo>
                    <a:cubicBezTo>
                      <a:pt x="725" y="55"/>
                      <a:pt x="725" y="55"/>
                      <a:pt x="725" y="55"/>
                    </a:cubicBezTo>
                    <a:cubicBezTo>
                      <a:pt x="721" y="55"/>
                      <a:pt x="721" y="55"/>
                      <a:pt x="721" y="55"/>
                    </a:cubicBezTo>
                    <a:cubicBezTo>
                      <a:pt x="713" y="56"/>
                      <a:pt x="713" y="56"/>
                      <a:pt x="713" y="56"/>
                    </a:cubicBezTo>
                    <a:cubicBezTo>
                      <a:pt x="697" y="56"/>
                      <a:pt x="697" y="56"/>
                      <a:pt x="697" y="56"/>
                    </a:cubicBezTo>
                    <a:cubicBezTo>
                      <a:pt x="665" y="58"/>
                      <a:pt x="665" y="58"/>
                      <a:pt x="665" y="58"/>
                    </a:cubicBezTo>
                    <a:cubicBezTo>
                      <a:pt x="643" y="58"/>
                      <a:pt x="621" y="59"/>
                      <a:pt x="600" y="59"/>
                    </a:cubicBezTo>
                    <a:cubicBezTo>
                      <a:pt x="600" y="56"/>
                      <a:pt x="599" y="51"/>
                      <a:pt x="599" y="43"/>
                    </a:cubicBezTo>
                    <a:cubicBezTo>
                      <a:pt x="599" y="42"/>
                      <a:pt x="599" y="41"/>
                      <a:pt x="599" y="39"/>
                    </a:cubicBezTo>
                    <a:cubicBezTo>
                      <a:pt x="599" y="39"/>
                      <a:pt x="599" y="39"/>
                      <a:pt x="599" y="39"/>
                    </a:cubicBezTo>
                    <a:cubicBezTo>
                      <a:pt x="599" y="39"/>
                      <a:pt x="599" y="38"/>
                      <a:pt x="599" y="38"/>
                    </a:cubicBezTo>
                    <a:moveTo>
                      <a:pt x="0" y="0"/>
                    </a:moveTo>
                    <a:cubicBezTo>
                      <a:pt x="0" y="1"/>
                      <a:pt x="0" y="2"/>
                      <a:pt x="0" y="3"/>
                    </a:cubicBezTo>
                    <a:cubicBezTo>
                      <a:pt x="0" y="3"/>
                      <a:pt x="0" y="4"/>
                      <a:pt x="0" y="5"/>
                    </a:cubicBezTo>
                    <a:cubicBezTo>
                      <a:pt x="1" y="5"/>
                      <a:pt x="1" y="5"/>
                      <a:pt x="1" y="5"/>
                    </a:cubicBezTo>
                    <a:cubicBezTo>
                      <a:pt x="1" y="5"/>
                      <a:pt x="1" y="5"/>
                      <a:pt x="1" y="5"/>
                    </a:cubicBezTo>
                    <a:cubicBezTo>
                      <a:pt x="2" y="5"/>
                      <a:pt x="2" y="5"/>
                      <a:pt x="2" y="5"/>
                    </a:cubicBezTo>
                    <a:cubicBezTo>
                      <a:pt x="5" y="5"/>
                      <a:pt x="5" y="5"/>
                      <a:pt x="5" y="5"/>
                    </a:cubicBezTo>
                    <a:cubicBezTo>
                      <a:pt x="10" y="5"/>
                      <a:pt x="10" y="5"/>
                      <a:pt x="10" y="5"/>
                    </a:cubicBezTo>
                    <a:cubicBezTo>
                      <a:pt x="21" y="5"/>
                      <a:pt x="21" y="5"/>
                      <a:pt x="21" y="5"/>
                    </a:cubicBezTo>
                    <a:cubicBezTo>
                      <a:pt x="42" y="5"/>
                      <a:pt x="42" y="5"/>
                      <a:pt x="42" y="5"/>
                    </a:cubicBezTo>
                    <a:cubicBezTo>
                      <a:pt x="57" y="5"/>
                      <a:pt x="72" y="5"/>
                      <a:pt x="88" y="6"/>
                    </a:cubicBezTo>
                    <a:cubicBezTo>
                      <a:pt x="119" y="6"/>
                      <a:pt x="151" y="6"/>
                      <a:pt x="183" y="7"/>
                    </a:cubicBezTo>
                    <a:cubicBezTo>
                      <a:pt x="311" y="9"/>
                      <a:pt x="438" y="11"/>
                      <a:pt x="486" y="13"/>
                    </a:cubicBezTo>
                    <a:cubicBezTo>
                      <a:pt x="516" y="14"/>
                      <a:pt x="545" y="15"/>
                      <a:pt x="572" y="16"/>
                    </a:cubicBezTo>
                    <a:cubicBezTo>
                      <a:pt x="593" y="17"/>
                      <a:pt x="593" y="17"/>
                      <a:pt x="593" y="17"/>
                    </a:cubicBezTo>
                    <a:cubicBezTo>
                      <a:pt x="598" y="17"/>
                      <a:pt x="598" y="17"/>
                      <a:pt x="598" y="17"/>
                    </a:cubicBezTo>
                    <a:cubicBezTo>
                      <a:pt x="599" y="17"/>
                      <a:pt x="599" y="17"/>
                      <a:pt x="599" y="17"/>
                    </a:cubicBezTo>
                    <a:cubicBezTo>
                      <a:pt x="599" y="17"/>
                      <a:pt x="599" y="17"/>
                      <a:pt x="599" y="17"/>
                    </a:cubicBezTo>
                    <a:cubicBezTo>
                      <a:pt x="599" y="17"/>
                      <a:pt x="599" y="17"/>
                      <a:pt x="599" y="17"/>
                    </a:cubicBezTo>
                    <a:cubicBezTo>
                      <a:pt x="599" y="17"/>
                      <a:pt x="599" y="18"/>
                      <a:pt x="599" y="21"/>
                    </a:cubicBezTo>
                    <a:cubicBezTo>
                      <a:pt x="599" y="21"/>
                      <a:pt x="599" y="21"/>
                      <a:pt x="599" y="21"/>
                    </a:cubicBezTo>
                    <a:cubicBezTo>
                      <a:pt x="599" y="22"/>
                      <a:pt x="599" y="24"/>
                      <a:pt x="599" y="26"/>
                    </a:cubicBezTo>
                    <a:cubicBezTo>
                      <a:pt x="590" y="26"/>
                      <a:pt x="581" y="26"/>
                      <a:pt x="572" y="26"/>
                    </a:cubicBezTo>
                    <a:cubicBezTo>
                      <a:pt x="560" y="26"/>
                      <a:pt x="548" y="26"/>
                      <a:pt x="537" y="26"/>
                    </a:cubicBezTo>
                    <a:cubicBezTo>
                      <a:pt x="503" y="26"/>
                      <a:pt x="472" y="26"/>
                      <a:pt x="438" y="27"/>
                    </a:cubicBezTo>
                    <a:cubicBezTo>
                      <a:pt x="409" y="27"/>
                      <a:pt x="378" y="27"/>
                      <a:pt x="346" y="27"/>
                    </a:cubicBezTo>
                    <a:cubicBezTo>
                      <a:pt x="343" y="27"/>
                      <a:pt x="340" y="27"/>
                      <a:pt x="337" y="27"/>
                    </a:cubicBezTo>
                    <a:cubicBezTo>
                      <a:pt x="315" y="27"/>
                      <a:pt x="293" y="27"/>
                      <a:pt x="271" y="27"/>
                    </a:cubicBezTo>
                    <a:cubicBezTo>
                      <a:pt x="242" y="27"/>
                      <a:pt x="213" y="27"/>
                      <a:pt x="184" y="27"/>
                    </a:cubicBezTo>
                    <a:cubicBezTo>
                      <a:pt x="180" y="27"/>
                      <a:pt x="176" y="27"/>
                      <a:pt x="172" y="27"/>
                    </a:cubicBezTo>
                    <a:cubicBezTo>
                      <a:pt x="162" y="27"/>
                      <a:pt x="152" y="27"/>
                      <a:pt x="142" y="27"/>
                    </a:cubicBezTo>
                    <a:cubicBezTo>
                      <a:pt x="136" y="27"/>
                      <a:pt x="136" y="27"/>
                      <a:pt x="136" y="27"/>
                    </a:cubicBezTo>
                    <a:cubicBezTo>
                      <a:pt x="134" y="27"/>
                      <a:pt x="134" y="27"/>
                      <a:pt x="134" y="27"/>
                    </a:cubicBezTo>
                    <a:cubicBezTo>
                      <a:pt x="134" y="27"/>
                      <a:pt x="134" y="27"/>
                      <a:pt x="134" y="27"/>
                    </a:cubicBezTo>
                    <a:cubicBezTo>
                      <a:pt x="133" y="27"/>
                      <a:pt x="133" y="27"/>
                      <a:pt x="133" y="27"/>
                    </a:cubicBezTo>
                    <a:cubicBezTo>
                      <a:pt x="133" y="27"/>
                      <a:pt x="133" y="26"/>
                      <a:pt x="133" y="26"/>
                    </a:cubicBezTo>
                    <a:cubicBezTo>
                      <a:pt x="133" y="26"/>
                      <a:pt x="133" y="28"/>
                      <a:pt x="133" y="30"/>
                    </a:cubicBezTo>
                    <a:cubicBezTo>
                      <a:pt x="133" y="30"/>
                      <a:pt x="133" y="31"/>
                      <a:pt x="133" y="32"/>
                    </a:cubicBezTo>
                    <a:cubicBezTo>
                      <a:pt x="134" y="32"/>
                      <a:pt x="134" y="32"/>
                      <a:pt x="134" y="32"/>
                    </a:cubicBezTo>
                    <a:cubicBezTo>
                      <a:pt x="134" y="32"/>
                      <a:pt x="134" y="32"/>
                      <a:pt x="134" y="32"/>
                    </a:cubicBezTo>
                    <a:cubicBezTo>
                      <a:pt x="134" y="32"/>
                      <a:pt x="134" y="32"/>
                      <a:pt x="134" y="32"/>
                    </a:cubicBezTo>
                    <a:cubicBezTo>
                      <a:pt x="139" y="32"/>
                      <a:pt x="139" y="32"/>
                      <a:pt x="139" y="32"/>
                    </a:cubicBezTo>
                    <a:cubicBezTo>
                      <a:pt x="148" y="32"/>
                      <a:pt x="148" y="32"/>
                      <a:pt x="148" y="32"/>
                    </a:cubicBezTo>
                    <a:cubicBezTo>
                      <a:pt x="197" y="33"/>
                      <a:pt x="257" y="33"/>
                      <a:pt x="312" y="33"/>
                    </a:cubicBezTo>
                    <a:cubicBezTo>
                      <a:pt x="344" y="33"/>
                      <a:pt x="375" y="33"/>
                      <a:pt x="400" y="32"/>
                    </a:cubicBezTo>
                    <a:cubicBezTo>
                      <a:pt x="467" y="32"/>
                      <a:pt x="533" y="33"/>
                      <a:pt x="599" y="34"/>
                    </a:cubicBezTo>
                    <a:cubicBezTo>
                      <a:pt x="599" y="35"/>
                      <a:pt x="599" y="37"/>
                      <a:pt x="599" y="39"/>
                    </a:cubicBezTo>
                    <a:cubicBezTo>
                      <a:pt x="599" y="39"/>
                      <a:pt x="599" y="39"/>
                      <a:pt x="599" y="39"/>
                    </a:cubicBezTo>
                    <a:cubicBezTo>
                      <a:pt x="599" y="39"/>
                      <a:pt x="599" y="39"/>
                      <a:pt x="599" y="39"/>
                    </a:cubicBezTo>
                    <a:cubicBezTo>
                      <a:pt x="599" y="47"/>
                      <a:pt x="599" y="54"/>
                      <a:pt x="599" y="58"/>
                    </a:cubicBezTo>
                    <a:cubicBezTo>
                      <a:pt x="599" y="58"/>
                      <a:pt x="599" y="58"/>
                      <a:pt x="599" y="58"/>
                    </a:cubicBezTo>
                    <a:cubicBezTo>
                      <a:pt x="599" y="55"/>
                      <a:pt x="599" y="54"/>
                      <a:pt x="599" y="54"/>
                    </a:cubicBezTo>
                    <a:cubicBezTo>
                      <a:pt x="599" y="54"/>
                      <a:pt x="599" y="56"/>
                      <a:pt x="600" y="58"/>
                    </a:cubicBezTo>
                    <a:cubicBezTo>
                      <a:pt x="600" y="59"/>
                      <a:pt x="600" y="59"/>
                      <a:pt x="600" y="59"/>
                    </a:cubicBezTo>
                    <a:cubicBezTo>
                      <a:pt x="599" y="59"/>
                      <a:pt x="599" y="59"/>
                      <a:pt x="599" y="59"/>
                    </a:cubicBezTo>
                    <a:cubicBezTo>
                      <a:pt x="599" y="61"/>
                      <a:pt x="599" y="61"/>
                      <a:pt x="599" y="61"/>
                    </a:cubicBezTo>
                    <a:cubicBezTo>
                      <a:pt x="599" y="61"/>
                      <a:pt x="599" y="61"/>
                      <a:pt x="599" y="59"/>
                    </a:cubicBezTo>
                    <a:cubicBezTo>
                      <a:pt x="578" y="60"/>
                      <a:pt x="557" y="60"/>
                      <a:pt x="535" y="61"/>
                    </a:cubicBezTo>
                    <a:cubicBezTo>
                      <a:pt x="502" y="61"/>
                      <a:pt x="472" y="62"/>
                      <a:pt x="441" y="62"/>
                    </a:cubicBezTo>
                    <a:cubicBezTo>
                      <a:pt x="451" y="62"/>
                      <a:pt x="461" y="61"/>
                      <a:pt x="470" y="61"/>
                    </a:cubicBezTo>
                    <a:cubicBezTo>
                      <a:pt x="488" y="60"/>
                      <a:pt x="503" y="59"/>
                      <a:pt x="515" y="59"/>
                    </a:cubicBezTo>
                    <a:cubicBezTo>
                      <a:pt x="527" y="59"/>
                      <a:pt x="539" y="58"/>
                      <a:pt x="552" y="58"/>
                    </a:cubicBezTo>
                    <a:cubicBezTo>
                      <a:pt x="564" y="58"/>
                      <a:pt x="577" y="58"/>
                      <a:pt x="590" y="58"/>
                    </a:cubicBezTo>
                    <a:cubicBezTo>
                      <a:pt x="591" y="58"/>
                      <a:pt x="593" y="58"/>
                      <a:pt x="594" y="58"/>
                    </a:cubicBezTo>
                    <a:cubicBezTo>
                      <a:pt x="598" y="58"/>
                      <a:pt x="598" y="58"/>
                      <a:pt x="598" y="58"/>
                    </a:cubicBezTo>
                    <a:cubicBezTo>
                      <a:pt x="599" y="58"/>
                      <a:pt x="599" y="58"/>
                      <a:pt x="599" y="58"/>
                    </a:cubicBezTo>
                    <a:cubicBezTo>
                      <a:pt x="599" y="58"/>
                      <a:pt x="599" y="58"/>
                      <a:pt x="599" y="58"/>
                    </a:cubicBezTo>
                    <a:cubicBezTo>
                      <a:pt x="599" y="57"/>
                      <a:pt x="599" y="55"/>
                      <a:pt x="599" y="53"/>
                    </a:cubicBezTo>
                    <a:cubicBezTo>
                      <a:pt x="599" y="53"/>
                      <a:pt x="599" y="53"/>
                      <a:pt x="599" y="53"/>
                    </a:cubicBezTo>
                    <a:cubicBezTo>
                      <a:pt x="599" y="53"/>
                      <a:pt x="599" y="53"/>
                      <a:pt x="599" y="53"/>
                    </a:cubicBezTo>
                    <a:cubicBezTo>
                      <a:pt x="598" y="53"/>
                      <a:pt x="598" y="53"/>
                      <a:pt x="598" y="53"/>
                    </a:cubicBezTo>
                    <a:cubicBezTo>
                      <a:pt x="595" y="53"/>
                      <a:pt x="595" y="53"/>
                      <a:pt x="595" y="53"/>
                    </a:cubicBezTo>
                    <a:cubicBezTo>
                      <a:pt x="585" y="53"/>
                      <a:pt x="585" y="53"/>
                      <a:pt x="585" y="53"/>
                    </a:cubicBezTo>
                    <a:cubicBezTo>
                      <a:pt x="572" y="53"/>
                      <a:pt x="558" y="53"/>
                      <a:pt x="545" y="53"/>
                    </a:cubicBezTo>
                    <a:cubicBezTo>
                      <a:pt x="544" y="53"/>
                      <a:pt x="543" y="53"/>
                      <a:pt x="542" y="53"/>
                    </a:cubicBezTo>
                    <a:cubicBezTo>
                      <a:pt x="491" y="53"/>
                      <a:pt x="443" y="52"/>
                      <a:pt x="395" y="50"/>
                    </a:cubicBezTo>
                    <a:cubicBezTo>
                      <a:pt x="375" y="50"/>
                      <a:pt x="351" y="50"/>
                      <a:pt x="324" y="50"/>
                    </a:cubicBezTo>
                    <a:cubicBezTo>
                      <a:pt x="284" y="50"/>
                      <a:pt x="239" y="50"/>
                      <a:pt x="196" y="51"/>
                    </a:cubicBezTo>
                    <a:cubicBezTo>
                      <a:pt x="189" y="51"/>
                      <a:pt x="183" y="51"/>
                      <a:pt x="177" y="51"/>
                    </a:cubicBezTo>
                    <a:cubicBezTo>
                      <a:pt x="170" y="51"/>
                      <a:pt x="163" y="51"/>
                      <a:pt x="156" y="51"/>
                    </a:cubicBezTo>
                    <a:cubicBezTo>
                      <a:pt x="137" y="51"/>
                      <a:pt x="137" y="51"/>
                      <a:pt x="137" y="51"/>
                    </a:cubicBezTo>
                    <a:cubicBezTo>
                      <a:pt x="135" y="51"/>
                      <a:pt x="135" y="51"/>
                      <a:pt x="135" y="51"/>
                    </a:cubicBezTo>
                    <a:cubicBezTo>
                      <a:pt x="134" y="51"/>
                      <a:pt x="134" y="51"/>
                      <a:pt x="134" y="51"/>
                    </a:cubicBezTo>
                    <a:cubicBezTo>
                      <a:pt x="134" y="51"/>
                      <a:pt x="134" y="51"/>
                      <a:pt x="134" y="51"/>
                    </a:cubicBezTo>
                    <a:cubicBezTo>
                      <a:pt x="134" y="51"/>
                      <a:pt x="134" y="51"/>
                      <a:pt x="134" y="51"/>
                    </a:cubicBezTo>
                    <a:cubicBezTo>
                      <a:pt x="134" y="56"/>
                      <a:pt x="134" y="61"/>
                      <a:pt x="134" y="62"/>
                    </a:cubicBezTo>
                    <a:cubicBezTo>
                      <a:pt x="132" y="62"/>
                      <a:pt x="130" y="62"/>
                      <a:pt x="129" y="62"/>
                    </a:cubicBezTo>
                    <a:cubicBezTo>
                      <a:pt x="107" y="62"/>
                      <a:pt x="74" y="61"/>
                      <a:pt x="34" y="61"/>
                    </a:cubicBezTo>
                    <a:cubicBezTo>
                      <a:pt x="24" y="61"/>
                      <a:pt x="13" y="61"/>
                      <a:pt x="2" y="61"/>
                    </a:cubicBezTo>
                    <a:cubicBezTo>
                      <a:pt x="1" y="61"/>
                      <a:pt x="1" y="61"/>
                      <a:pt x="1" y="61"/>
                    </a:cubicBezTo>
                    <a:cubicBezTo>
                      <a:pt x="1" y="62"/>
                      <a:pt x="1" y="62"/>
                      <a:pt x="1" y="63"/>
                    </a:cubicBezTo>
                    <a:cubicBezTo>
                      <a:pt x="1" y="64"/>
                      <a:pt x="1" y="65"/>
                      <a:pt x="1" y="66"/>
                    </a:cubicBezTo>
                    <a:cubicBezTo>
                      <a:pt x="1" y="66"/>
                      <a:pt x="1" y="66"/>
                      <a:pt x="1" y="66"/>
                    </a:cubicBezTo>
                    <a:cubicBezTo>
                      <a:pt x="2" y="66"/>
                      <a:pt x="2" y="66"/>
                      <a:pt x="2" y="66"/>
                    </a:cubicBezTo>
                    <a:cubicBezTo>
                      <a:pt x="2" y="66"/>
                      <a:pt x="2" y="66"/>
                      <a:pt x="2" y="66"/>
                    </a:cubicBezTo>
                    <a:cubicBezTo>
                      <a:pt x="7" y="66"/>
                      <a:pt x="7" y="66"/>
                      <a:pt x="7" y="66"/>
                    </a:cubicBezTo>
                    <a:cubicBezTo>
                      <a:pt x="16" y="66"/>
                      <a:pt x="16" y="66"/>
                      <a:pt x="16" y="66"/>
                    </a:cubicBezTo>
                    <a:cubicBezTo>
                      <a:pt x="21" y="65"/>
                      <a:pt x="26" y="65"/>
                      <a:pt x="30" y="65"/>
                    </a:cubicBezTo>
                    <a:cubicBezTo>
                      <a:pt x="31" y="65"/>
                      <a:pt x="32" y="65"/>
                      <a:pt x="33" y="65"/>
                    </a:cubicBezTo>
                    <a:cubicBezTo>
                      <a:pt x="33" y="65"/>
                      <a:pt x="33" y="65"/>
                      <a:pt x="34" y="65"/>
                    </a:cubicBezTo>
                    <a:cubicBezTo>
                      <a:pt x="44" y="65"/>
                      <a:pt x="55" y="66"/>
                      <a:pt x="64" y="66"/>
                    </a:cubicBezTo>
                    <a:cubicBezTo>
                      <a:pt x="83" y="66"/>
                      <a:pt x="98" y="66"/>
                      <a:pt x="108" y="66"/>
                    </a:cubicBezTo>
                    <a:cubicBezTo>
                      <a:pt x="135" y="66"/>
                      <a:pt x="160" y="66"/>
                      <a:pt x="183" y="66"/>
                    </a:cubicBezTo>
                    <a:cubicBezTo>
                      <a:pt x="185" y="66"/>
                      <a:pt x="186" y="66"/>
                      <a:pt x="187" y="66"/>
                    </a:cubicBezTo>
                    <a:cubicBezTo>
                      <a:pt x="187" y="66"/>
                      <a:pt x="187" y="66"/>
                      <a:pt x="187" y="66"/>
                    </a:cubicBezTo>
                    <a:cubicBezTo>
                      <a:pt x="187" y="66"/>
                      <a:pt x="187" y="66"/>
                      <a:pt x="187" y="66"/>
                    </a:cubicBezTo>
                    <a:cubicBezTo>
                      <a:pt x="187" y="70"/>
                      <a:pt x="187" y="72"/>
                      <a:pt x="187" y="72"/>
                    </a:cubicBezTo>
                    <a:cubicBezTo>
                      <a:pt x="187" y="72"/>
                      <a:pt x="187" y="71"/>
                      <a:pt x="187" y="70"/>
                    </a:cubicBezTo>
                    <a:cubicBezTo>
                      <a:pt x="187" y="69"/>
                      <a:pt x="187" y="69"/>
                      <a:pt x="187" y="69"/>
                    </a:cubicBezTo>
                    <a:cubicBezTo>
                      <a:pt x="187" y="69"/>
                      <a:pt x="187" y="69"/>
                      <a:pt x="187" y="70"/>
                    </a:cubicBezTo>
                    <a:cubicBezTo>
                      <a:pt x="187" y="70"/>
                      <a:pt x="187" y="70"/>
                      <a:pt x="187" y="70"/>
                    </a:cubicBezTo>
                    <a:cubicBezTo>
                      <a:pt x="188" y="70"/>
                      <a:pt x="188" y="70"/>
                      <a:pt x="188" y="70"/>
                    </a:cubicBezTo>
                    <a:cubicBezTo>
                      <a:pt x="189" y="70"/>
                      <a:pt x="189" y="70"/>
                      <a:pt x="189" y="70"/>
                    </a:cubicBezTo>
                    <a:cubicBezTo>
                      <a:pt x="194" y="70"/>
                      <a:pt x="194" y="70"/>
                      <a:pt x="194" y="70"/>
                    </a:cubicBezTo>
                    <a:cubicBezTo>
                      <a:pt x="215" y="70"/>
                      <a:pt x="215" y="70"/>
                      <a:pt x="215" y="70"/>
                    </a:cubicBezTo>
                    <a:cubicBezTo>
                      <a:pt x="256" y="69"/>
                      <a:pt x="256" y="69"/>
                      <a:pt x="256" y="69"/>
                    </a:cubicBezTo>
                    <a:cubicBezTo>
                      <a:pt x="284" y="69"/>
                      <a:pt x="312" y="68"/>
                      <a:pt x="340" y="68"/>
                    </a:cubicBezTo>
                    <a:cubicBezTo>
                      <a:pt x="396" y="68"/>
                      <a:pt x="454" y="68"/>
                      <a:pt x="513" y="67"/>
                    </a:cubicBezTo>
                    <a:cubicBezTo>
                      <a:pt x="571" y="66"/>
                      <a:pt x="631" y="66"/>
                      <a:pt x="692" y="63"/>
                    </a:cubicBezTo>
                    <a:cubicBezTo>
                      <a:pt x="715" y="63"/>
                      <a:pt x="715" y="63"/>
                      <a:pt x="715" y="63"/>
                    </a:cubicBezTo>
                    <a:cubicBezTo>
                      <a:pt x="721" y="62"/>
                      <a:pt x="721" y="62"/>
                      <a:pt x="721" y="62"/>
                    </a:cubicBezTo>
                    <a:cubicBezTo>
                      <a:pt x="724" y="62"/>
                      <a:pt x="724" y="62"/>
                      <a:pt x="724" y="62"/>
                    </a:cubicBezTo>
                    <a:cubicBezTo>
                      <a:pt x="725" y="62"/>
                      <a:pt x="725" y="62"/>
                      <a:pt x="725" y="62"/>
                    </a:cubicBezTo>
                    <a:cubicBezTo>
                      <a:pt x="726" y="62"/>
                      <a:pt x="726" y="62"/>
                      <a:pt x="726" y="62"/>
                    </a:cubicBezTo>
                    <a:cubicBezTo>
                      <a:pt x="726" y="62"/>
                      <a:pt x="726" y="62"/>
                      <a:pt x="726" y="62"/>
                    </a:cubicBezTo>
                    <a:cubicBezTo>
                      <a:pt x="726" y="62"/>
                      <a:pt x="726" y="62"/>
                      <a:pt x="726" y="62"/>
                    </a:cubicBezTo>
                    <a:cubicBezTo>
                      <a:pt x="726" y="67"/>
                      <a:pt x="726" y="69"/>
                      <a:pt x="726" y="69"/>
                    </a:cubicBezTo>
                    <a:cubicBezTo>
                      <a:pt x="726" y="69"/>
                      <a:pt x="726" y="59"/>
                      <a:pt x="726" y="49"/>
                    </a:cubicBezTo>
                    <a:cubicBezTo>
                      <a:pt x="726" y="49"/>
                      <a:pt x="726" y="48"/>
                      <a:pt x="726" y="48"/>
                    </a:cubicBezTo>
                    <a:cubicBezTo>
                      <a:pt x="726" y="43"/>
                      <a:pt x="726" y="39"/>
                      <a:pt x="726" y="35"/>
                    </a:cubicBezTo>
                    <a:cubicBezTo>
                      <a:pt x="725" y="32"/>
                      <a:pt x="725" y="29"/>
                      <a:pt x="725" y="29"/>
                    </a:cubicBezTo>
                    <a:cubicBezTo>
                      <a:pt x="725" y="29"/>
                      <a:pt x="725" y="30"/>
                      <a:pt x="725" y="30"/>
                    </a:cubicBezTo>
                    <a:cubicBezTo>
                      <a:pt x="725" y="30"/>
                      <a:pt x="725" y="30"/>
                      <a:pt x="725" y="30"/>
                    </a:cubicBezTo>
                    <a:cubicBezTo>
                      <a:pt x="724" y="30"/>
                      <a:pt x="724" y="30"/>
                      <a:pt x="724" y="30"/>
                    </a:cubicBezTo>
                    <a:cubicBezTo>
                      <a:pt x="719" y="30"/>
                      <a:pt x="719" y="30"/>
                      <a:pt x="719" y="30"/>
                    </a:cubicBezTo>
                    <a:cubicBezTo>
                      <a:pt x="713" y="29"/>
                      <a:pt x="713" y="29"/>
                      <a:pt x="713" y="29"/>
                    </a:cubicBezTo>
                    <a:cubicBezTo>
                      <a:pt x="666" y="28"/>
                      <a:pt x="666" y="28"/>
                      <a:pt x="666" y="28"/>
                    </a:cubicBezTo>
                    <a:cubicBezTo>
                      <a:pt x="644" y="27"/>
                      <a:pt x="622" y="27"/>
                      <a:pt x="599" y="26"/>
                    </a:cubicBezTo>
                    <a:cubicBezTo>
                      <a:pt x="599" y="25"/>
                      <a:pt x="599" y="23"/>
                      <a:pt x="599" y="21"/>
                    </a:cubicBezTo>
                    <a:cubicBezTo>
                      <a:pt x="599" y="21"/>
                      <a:pt x="599" y="21"/>
                      <a:pt x="599" y="21"/>
                    </a:cubicBezTo>
                    <a:cubicBezTo>
                      <a:pt x="599" y="18"/>
                      <a:pt x="599" y="15"/>
                      <a:pt x="599" y="12"/>
                    </a:cubicBezTo>
                    <a:cubicBezTo>
                      <a:pt x="599" y="12"/>
                      <a:pt x="599" y="12"/>
                      <a:pt x="599" y="12"/>
                    </a:cubicBezTo>
                    <a:cubicBezTo>
                      <a:pt x="599" y="12"/>
                      <a:pt x="599" y="12"/>
                      <a:pt x="599" y="12"/>
                    </a:cubicBezTo>
                    <a:cubicBezTo>
                      <a:pt x="599" y="12"/>
                      <a:pt x="599" y="12"/>
                      <a:pt x="599" y="12"/>
                    </a:cubicBezTo>
                    <a:cubicBezTo>
                      <a:pt x="599" y="12"/>
                      <a:pt x="599" y="12"/>
                      <a:pt x="599" y="12"/>
                    </a:cubicBezTo>
                    <a:cubicBezTo>
                      <a:pt x="597" y="12"/>
                      <a:pt x="597" y="12"/>
                      <a:pt x="597" y="12"/>
                    </a:cubicBezTo>
                    <a:cubicBezTo>
                      <a:pt x="589" y="12"/>
                      <a:pt x="589" y="12"/>
                      <a:pt x="589" y="12"/>
                    </a:cubicBezTo>
                    <a:cubicBezTo>
                      <a:pt x="573" y="11"/>
                      <a:pt x="573" y="11"/>
                      <a:pt x="573" y="11"/>
                    </a:cubicBezTo>
                    <a:cubicBezTo>
                      <a:pt x="542" y="10"/>
                      <a:pt x="542" y="10"/>
                      <a:pt x="542" y="10"/>
                    </a:cubicBezTo>
                    <a:cubicBezTo>
                      <a:pt x="521" y="9"/>
                      <a:pt x="500" y="9"/>
                      <a:pt x="478" y="8"/>
                    </a:cubicBezTo>
                    <a:cubicBezTo>
                      <a:pt x="435" y="6"/>
                      <a:pt x="343" y="4"/>
                      <a:pt x="245" y="3"/>
                    </a:cubicBezTo>
                    <a:cubicBezTo>
                      <a:pt x="245" y="3"/>
                      <a:pt x="245" y="3"/>
                      <a:pt x="245" y="3"/>
                    </a:cubicBezTo>
                    <a:cubicBezTo>
                      <a:pt x="222" y="3"/>
                      <a:pt x="199" y="2"/>
                      <a:pt x="176" y="2"/>
                    </a:cubicBezTo>
                    <a:cubicBezTo>
                      <a:pt x="115" y="1"/>
                      <a:pt x="54" y="1"/>
                      <a:pt x="4" y="0"/>
                    </a:cubicBezTo>
                    <a:cubicBezTo>
                      <a:pt x="2" y="0"/>
                      <a:pt x="2" y="0"/>
                      <a:pt x="2" y="0"/>
                    </a:cubicBezTo>
                    <a:cubicBezTo>
                      <a:pt x="0" y="0"/>
                      <a:pt x="0" y="0"/>
                      <a:pt x="0" y="0"/>
                    </a:cubicBezTo>
                  </a:path>
                </a:pathLst>
              </a:custGeom>
              <a:solidFill>
                <a:srgbClr val="FBFB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68" name="Freeform 346"/>
              <p:cNvSpPr>
                <a:spLocks/>
              </p:cNvSpPr>
              <p:nvPr/>
            </p:nvSpPr>
            <p:spPr bwMode="auto">
              <a:xfrm>
                <a:off x="5385679" y="1591222"/>
                <a:ext cx="9658" cy="4829"/>
              </a:xfrm>
              <a:custGeom>
                <a:avLst/>
                <a:gdLst>
                  <a:gd name="T0" fmla="*/ 4 w 4"/>
                  <a:gd name="T1" fmla="*/ 0 h 2"/>
                  <a:gd name="T2" fmla="*/ 2 w 4"/>
                  <a:gd name="T3" fmla="*/ 0 h 2"/>
                  <a:gd name="T4" fmla="*/ 1 w 4"/>
                  <a:gd name="T5" fmla="*/ 2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2" y="0"/>
                      <a:pt x="2" y="0"/>
                      <a:pt x="2" y="0"/>
                    </a:cubicBezTo>
                    <a:cubicBezTo>
                      <a:pt x="2" y="1"/>
                      <a:pt x="0" y="2"/>
                      <a:pt x="1" y="2"/>
                    </a:cubicBezTo>
                    <a:cubicBezTo>
                      <a:pt x="1" y="2"/>
                      <a:pt x="1" y="2"/>
                      <a:pt x="1"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69" name="Freeform 347"/>
              <p:cNvSpPr>
                <a:spLocks/>
              </p:cNvSpPr>
              <p:nvPr/>
            </p:nvSpPr>
            <p:spPr bwMode="auto">
              <a:xfrm>
                <a:off x="5406605" y="1578345"/>
                <a:ext cx="8048" cy="8048"/>
              </a:xfrm>
              <a:custGeom>
                <a:avLst/>
                <a:gdLst>
                  <a:gd name="T0" fmla="*/ 4 w 4"/>
                  <a:gd name="T1" fmla="*/ 0 h 4"/>
                  <a:gd name="T2" fmla="*/ 0 w 4"/>
                  <a:gd name="T3" fmla="*/ 4 h 4"/>
                  <a:gd name="T4" fmla="*/ 3 w 4"/>
                  <a:gd name="T5" fmla="*/ 3 h 4"/>
                  <a:gd name="T6" fmla="*/ 4 w 4"/>
                  <a:gd name="T7" fmla="*/ 0 h 4"/>
                </a:gdLst>
                <a:ahLst/>
                <a:cxnLst>
                  <a:cxn ang="0">
                    <a:pos x="T0" y="T1"/>
                  </a:cxn>
                  <a:cxn ang="0">
                    <a:pos x="T2" y="T3"/>
                  </a:cxn>
                  <a:cxn ang="0">
                    <a:pos x="T4" y="T5"/>
                  </a:cxn>
                  <a:cxn ang="0">
                    <a:pos x="T6" y="T7"/>
                  </a:cxn>
                </a:cxnLst>
                <a:rect l="0" t="0" r="r" b="b"/>
                <a:pathLst>
                  <a:path w="4" h="4">
                    <a:moveTo>
                      <a:pt x="4" y="0"/>
                    </a:moveTo>
                    <a:cubicBezTo>
                      <a:pt x="1" y="2"/>
                      <a:pt x="3" y="2"/>
                      <a:pt x="0" y="4"/>
                    </a:cubicBezTo>
                    <a:cubicBezTo>
                      <a:pt x="3" y="3"/>
                      <a:pt x="3" y="3"/>
                      <a:pt x="3" y="3"/>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0" name="Freeform 348"/>
              <p:cNvSpPr>
                <a:spLocks/>
              </p:cNvSpPr>
              <p:nvPr/>
            </p:nvSpPr>
            <p:spPr bwMode="auto">
              <a:xfrm>
                <a:off x="5422701" y="1578345"/>
                <a:ext cx="3219"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1" name="Freeform 349"/>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2" name="Freeform 350"/>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3" name="Freeform 351"/>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4" name="Freeform 352"/>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5" name="Freeform 353"/>
              <p:cNvSpPr>
                <a:spLocks/>
              </p:cNvSpPr>
              <p:nvPr/>
            </p:nvSpPr>
            <p:spPr bwMode="auto">
              <a:xfrm>
                <a:off x="5432359" y="1565467"/>
                <a:ext cx="19316" cy="8048"/>
              </a:xfrm>
              <a:custGeom>
                <a:avLst/>
                <a:gdLst>
                  <a:gd name="T0" fmla="*/ 9 w 9"/>
                  <a:gd name="T1" fmla="*/ 0 h 4"/>
                  <a:gd name="T2" fmla="*/ 3 w 9"/>
                  <a:gd name="T3" fmla="*/ 3 h 4"/>
                  <a:gd name="T4" fmla="*/ 4 w 9"/>
                  <a:gd name="T5" fmla="*/ 2 h 4"/>
                  <a:gd name="T6" fmla="*/ 0 w 9"/>
                  <a:gd name="T7" fmla="*/ 4 h 4"/>
                  <a:gd name="T8" fmla="*/ 1 w 9"/>
                  <a:gd name="T9" fmla="*/ 4 h 4"/>
                  <a:gd name="T10" fmla="*/ 6 w 9"/>
                  <a:gd name="T11" fmla="*/ 2 h 4"/>
                  <a:gd name="T12" fmla="*/ 6 w 9"/>
                  <a:gd name="T13" fmla="*/ 2 h 4"/>
                  <a:gd name="T14" fmla="*/ 7 w 9"/>
                  <a:gd name="T15" fmla="*/ 1 h 4"/>
                  <a:gd name="T16" fmla="*/ 7 w 9"/>
                  <a:gd name="T17" fmla="*/ 1 h 4"/>
                  <a:gd name="T18" fmla="*/ 8 w 9"/>
                  <a:gd name="T19" fmla="*/ 1 h 4"/>
                  <a:gd name="T20" fmla="*/ 8 w 9"/>
                  <a:gd name="T21" fmla="*/ 1 h 4"/>
                  <a:gd name="T22" fmla="*/ 8 w 9"/>
                  <a:gd name="T23" fmla="*/ 1 h 4"/>
                  <a:gd name="T24" fmla="*/ 9 w 9"/>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
                    <a:moveTo>
                      <a:pt x="9" y="0"/>
                    </a:moveTo>
                    <a:cubicBezTo>
                      <a:pt x="5" y="1"/>
                      <a:pt x="6" y="2"/>
                      <a:pt x="3" y="3"/>
                    </a:cubicBezTo>
                    <a:cubicBezTo>
                      <a:pt x="4" y="2"/>
                      <a:pt x="5" y="2"/>
                      <a:pt x="4" y="2"/>
                    </a:cubicBezTo>
                    <a:cubicBezTo>
                      <a:pt x="4" y="2"/>
                      <a:pt x="1" y="4"/>
                      <a:pt x="0" y="4"/>
                    </a:cubicBezTo>
                    <a:cubicBezTo>
                      <a:pt x="0" y="4"/>
                      <a:pt x="1" y="4"/>
                      <a:pt x="1" y="4"/>
                    </a:cubicBezTo>
                    <a:cubicBezTo>
                      <a:pt x="2" y="4"/>
                      <a:pt x="4" y="3"/>
                      <a:pt x="6" y="2"/>
                    </a:cubicBezTo>
                    <a:cubicBezTo>
                      <a:pt x="6" y="2"/>
                      <a:pt x="6" y="2"/>
                      <a:pt x="6" y="2"/>
                    </a:cubicBezTo>
                    <a:cubicBezTo>
                      <a:pt x="7" y="1"/>
                      <a:pt x="7" y="1"/>
                      <a:pt x="7" y="1"/>
                    </a:cubicBezTo>
                    <a:cubicBezTo>
                      <a:pt x="7" y="1"/>
                      <a:pt x="7" y="1"/>
                      <a:pt x="7" y="1"/>
                    </a:cubicBezTo>
                    <a:cubicBezTo>
                      <a:pt x="7" y="1"/>
                      <a:pt x="8" y="1"/>
                      <a:pt x="8" y="1"/>
                    </a:cubicBezTo>
                    <a:cubicBezTo>
                      <a:pt x="8" y="1"/>
                      <a:pt x="8" y="1"/>
                      <a:pt x="8" y="1"/>
                    </a:cubicBezTo>
                    <a:cubicBezTo>
                      <a:pt x="8" y="1"/>
                      <a:pt x="8" y="1"/>
                      <a:pt x="8" y="1"/>
                    </a:cubicBezTo>
                    <a:cubicBezTo>
                      <a:pt x="7" y="1"/>
                      <a:pt x="9" y="0"/>
                      <a:pt x="9"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6" name="Freeform 354"/>
              <p:cNvSpPr>
                <a:spLocks/>
              </p:cNvSpPr>
              <p:nvPr/>
            </p:nvSpPr>
            <p:spPr bwMode="auto">
              <a:xfrm>
                <a:off x="5456504" y="1546151"/>
                <a:ext cx="30583" cy="14487"/>
              </a:xfrm>
              <a:custGeom>
                <a:avLst/>
                <a:gdLst>
                  <a:gd name="T0" fmla="*/ 13 w 14"/>
                  <a:gd name="T1" fmla="*/ 0 h 7"/>
                  <a:gd name="T2" fmla="*/ 12 w 14"/>
                  <a:gd name="T3" fmla="*/ 0 h 7"/>
                  <a:gd name="T4" fmla="*/ 10 w 14"/>
                  <a:gd name="T5" fmla="*/ 3 h 7"/>
                  <a:gd name="T6" fmla="*/ 10 w 14"/>
                  <a:gd name="T7" fmla="*/ 3 h 7"/>
                  <a:gd name="T8" fmla="*/ 8 w 14"/>
                  <a:gd name="T9" fmla="*/ 3 h 7"/>
                  <a:gd name="T10" fmla="*/ 6 w 14"/>
                  <a:gd name="T11" fmla="*/ 4 h 7"/>
                  <a:gd name="T12" fmla="*/ 6 w 14"/>
                  <a:gd name="T13" fmla="*/ 4 h 7"/>
                  <a:gd name="T14" fmla="*/ 3 w 14"/>
                  <a:gd name="T15" fmla="*/ 6 h 7"/>
                  <a:gd name="T16" fmla="*/ 0 w 14"/>
                  <a:gd name="T17" fmla="*/ 7 h 7"/>
                  <a:gd name="T18" fmla="*/ 10 w 14"/>
                  <a:gd name="T19" fmla="*/ 3 h 7"/>
                  <a:gd name="T20" fmla="*/ 8 w 14"/>
                  <a:gd name="T21" fmla="*/ 4 h 7"/>
                  <a:gd name="T22" fmla="*/ 12 w 14"/>
                  <a:gd name="T23" fmla="*/ 3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3"/>
                      <a:pt x="10" y="3"/>
                      <a:pt x="10" y="3"/>
                    </a:cubicBezTo>
                    <a:cubicBezTo>
                      <a:pt x="10" y="3"/>
                      <a:pt x="10" y="3"/>
                      <a:pt x="10" y="3"/>
                    </a:cubicBezTo>
                    <a:cubicBezTo>
                      <a:pt x="10" y="3"/>
                      <a:pt x="9" y="3"/>
                      <a:pt x="8" y="3"/>
                    </a:cubicBezTo>
                    <a:cubicBezTo>
                      <a:pt x="7" y="3"/>
                      <a:pt x="7" y="4"/>
                      <a:pt x="6" y="4"/>
                    </a:cubicBezTo>
                    <a:cubicBezTo>
                      <a:pt x="6" y="4"/>
                      <a:pt x="6" y="4"/>
                      <a:pt x="6" y="4"/>
                    </a:cubicBezTo>
                    <a:cubicBezTo>
                      <a:pt x="4" y="4"/>
                      <a:pt x="4" y="5"/>
                      <a:pt x="3" y="6"/>
                    </a:cubicBezTo>
                    <a:cubicBezTo>
                      <a:pt x="2" y="6"/>
                      <a:pt x="1" y="6"/>
                      <a:pt x="0" y="7"/>
                    </a:cubicBezTo>
                    <a:cubicBezTo>
                      <a:pt x="6" y="5"/>
                      <a:pt x="5" y="6"/>
                      <a:pt x="10" y="3"/>
                    </a:cubicBezTo>
                    <a:cubicBezTo>
                      <a:pt x="10" y="4"/>
                      <a:pt x="9" y="4"/>
                      <a:pt x="8" y="4"/>
                    </a:cubicBezTo>
                    <a:cubicBezTo>
                      <a:pt x="12" y="3"/>
                      <a:pt x="12" y="3"/>
                      <a:pt x="12" y="3"/>
                    </a:cubicBezTo>
                    <a:cubicBezTo>
                      <a:pt x="12" y="2"/>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7" name="Freeform 355"/>
              <p:cNvSpPr>
                <a:spLocks/>
              </p:cNvSpPr>
              <p:nvPr/>
            </p:nvSpPr>
            <p:spPr bwMode="auto">
              <a:xfrm>
                <a:off x="5487087" y="1541323"/>
                <a:ext cx="12877" cy="6439"/>
              </a:xfrm>
              <a:custGeom>
                <a:avLst/>
                <a:gdLst>
                  <a:gd name="T0" fmla="*/ 6 w 6"/>
                  <a:gd name="T1" fmla="*/ 0 h 3"/>
                  <a:gd name="T2" fmla="*/ 4 w 6"/>
                  <a:gd name="T3" fmla="*/ 1 h 3"/>
                  <a:gd name="T4" fmla="*/ 3 w 6"/>
                  <a:gd name="T5" fmla="*/ 1 h 3"/>
                  <a:gd name="T6" fmla="*/ 1 w 6"/>
                  <a:gd name="T7" fmla="*/ 3 h 3"/>
                  <a:gd name="T8" fmla="*/ 1 w 6"/>
                  <a:gd name="T9" fmla="*/ 3 h 3"/>
                  <a:gd name="T10" fmla="*/ 6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6" y="0"/>
                    </a:moveTo>
                    <a:cubicBezTo>
                      <a:pt x="5" y="0"/>
                      <a:pt x="4" y="1"/>
                      <a:pt x="4" y="1"/>
                    </a:cubicBezTo>
                    <a:cubicBezTo>
                      <a:pt x="3" y="1"/>
                      <a:pt x="3" y="1"/>
                      <a:pt x="3" y="1"/>
                    </a:cubicBezTo>
                    <a:cubicBezTo>
                      <a:pt x="1" y="2"/>
                      <a:pt x="0" y="3"/>
                      <a:pt x="1" y="3"/>
                    </a:cubicBezTo>
                    <a:cubicBezTo>
                      <a:pt x="1" y="3"/>
                      <a:pt x="1" y="3"/>
                      <a:pt x="1"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8" name="Freeform 356"/>
              <p:cNvSpPr>
                <a:spLocks/>
              </p:cNvSpPr>
              <p:nvPr/>
            </p:nvSpPr>
            <p:spPr bwMode="auto">
              <a:xfrm>
                <a:off x="5501574" y="1534884"/>
                <a:ext cx="11268" cy="3219"/>
              </a:xfrm>
              <a:custGeom>
                <a:avLst/>
                <a:gdLst>
                  <a:gd name="T0" fmla="*/ 5 w 5"/>
                  <a:gd name="T1" fmla="*/ 0 h 2"/>
                  <a:gd name="T2" fmla="*/ 3 w 5"/>
                  <a:gd name="T3" fmla="*/ 1 h 2"/>
                  <a:gd name="T4" fmla="*/ 3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0"/>
                      <a:pt x="3" y="1"/>
                      <a:pt x="3" y="1"/>
                    </a:cubicBezTo>
                    <a:cubicBezTo>
                      <a:pt x="3" y="1"/>
                      <a:pt x="3" y="1"/>
                      <a:pt x="3" y="1"/>
                    </a:cubicBezTo>
                    <a:cubicBezTo>
                      <a:pt x="2" y="1"/>
                      <a:pt x="2" y="1"/>
                      <a:pt x="2" y="1"/>
                    </a:cubicBezTo>
                    <a:cubicBezTo>
                      <a:pt x="2" y="1"/>
                      <a:pt x="1" y="1"/>
                      <a:pt x="0" y="2"/>
                    </a:cubicBezTo>
                    <a:cubicBezTo>
                      <a:pt x="1" y="1"/>
                      <a:pt x="4"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79" name="Freeform 357"/>
              <p:cNvSpPr>
                <a:spLocks/>
              </p:cNvSpPr>
              <p:nvPr/>
            </p:nvSpPr>
            <p:spPr bwMode="auto">
              <a:xfrm>
                <a:off x="5517671" y="1517178"/>
                <a:ext cx="25754" cy="14487"/>
              </a:xfrm>
              <a:custGeom>
                <a:avLst/>
                <a:gdLst>
                  <a:gd name="T0" fmla="*/ 11 w 12"/>
                  <a:gd name="T1" fmla="*/ 0 h 7"/>
                  <a:gd name="T2" fmla="*/ 5 w 12"/>
                  <a:gd name="T3" fmla="*/ 4 h 7"/>
                  <a:gd name="T4" fmla="*/ 0 w 12"/>
                  <a:gd name="T5" fmla="*/ 7 h 7"/>
                  <a:gd name="T6" fmla="*/ 12 w 12"/>
                  <a:gd name="T7" fmla="*/ 1 h 7"/>
                  <a:gd name="T8" fmla="*/ 7 w 12"/>
                  <a:gd name="T9" fmla="*/ 3 h 7"/>
                  <a:gd name="T10" fmla="*/ 11 w 12"/>
                  <a:gd name="T11" fmla="*/ 0 h 7"/>
                </a:gdLst>
                <a:ahLst/>
                <a:cxnLst>
                  <a:cxn ang="0">
                    <a:pos x="T0" y="T1"/>
                  </a:cxn>
                  <a:cxn ang="0">
                    <a:pos x="T2" y="T3"/>
                  </a:cxn>
                  <a:cxn ang="0">
                    <a:pos x="T4" y="T5"/>
                  </a:cxn>
                  <a:cxn ang="0">
                    <a:pos x="T6" y="T7"/>
                  </a:cxn>
                  <a:cxn ang="0">
                    <a:pos x="T8" y="T9"/>
                  </a:cxn>
                  <a:cxn ang="0">
                    <a:pos x="T10" y="T11"/>
                  </a:cxn>
                </a:cxnLst>
                <a:rect l="0" t="0" r="r" b="b"/>
                <a:pathLst>
                  <a:path w="12" h="7">
                    <a:moveTo>
                      <a:pt x="11" y="0"/>
                    </a:moveTo>
                    <a:cubicBezTo>
                      <a:pt x="6" y="2"/>
                      <a:pt x="8" y="2"/>
                      <a:pt x="5" y="4"/>
                    </a:cubicBezTo>
                    <a:cubicBezTo>
                      <a:pt x="3" y="5"/>
                      <a:pt x="2" y="6"/>
                      <a:pt x="0" y="7"/>
                    </a:cubicBezTo>
                    <a:cubicBezTo>
                      <a:pt x="7" y="3"/>
                      <a:pt x="8" y="5"/>
                      <a:pt x="12" y="1"/>
                    </a:cubicBezTo>
                    <a:cubicBezTo>
                      <a:pt x="7" y="3"/>
                      <a:pt x="7" y="3"/>
                      <a:pt x="7" y="3"/>
                    </a:cubicBezTo>
                    <a:cubicBezTo>
                      <a:pt x="5" y="2"/>
                      <a:pt x="9" y="1"/>
                      <a:pt x="1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0" name="Freeform 358"/>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1" name="Freeform 359"/>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2" name="Freeform 363"/>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3" name="Freeform 364"/>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4" name="Freeform 420"/>
              <p:cNvSpPr>
                <a:spLocks/>
              </p:cNvSpPr>
              <p:nvPr/>
            </p:nvSpPr>
            <p:spPr bwMode="auto">
              <a:xfrm>
                <a:off x="5416263" y="1625024"/>
                <a:ext cx="6439" cy="3219"/>
              </a:xfrm>
              <a:custGeom>
                <a:avLst/>
                <a:gdLst>
                  <a:gd name="T0" fmla="*/ 3 w 3"/>
                  <a:gd name="T1" fmla="*/ 0 h 2"/>
                  <a:gd name="T2" fmla="*/ 2 w 3"/>
                  <a:gd name="T3" fmla="*/ 0 h 2"/>
                  <a:gd name="T4" fmla="*/ 0 w 3"/>
                  <a:gd name="T5" fmla="*/ 2 h 2"/>
                  <a:gd name="T6" fmla="*/ 1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2" y="0"/>
                      <a:pt x="2" y="0"/>
                    </a:cubicBezTo>
                    <a:cubicBezTo>
                      <a:pt x="2" y="0"/>
                      <a:pt x="0" y="2"/>
                      <a:pt x="0" y="2"/>
                    </a:cubicBezTo>
                    <a:cubicBezTo>
                      <a:pt x="1" y="2"/>
                      <a:pt x="1" y="2"/>
                      <a:pt x="1"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5" name="Freeform 421"/>
              <p:cNvSpPr>
                <a:spLocks/>
              </p:cNvSpPr>
              <p:nvPr/>
            </p:nvSpPr>
            <p:spPr bwMode="auto">
              <a:xfrm>
                <a:off x="5437188" y="1610537"/>
                <a:ext cx="8048" cy="6439"/>
              </a:xfrm>
              <a:custGeom>
                <a:avLst/>
                <a:gdLst>
                  <a:gd name="T0" fmla="*/ 4 w 4"/>
                  <a:gd name="T1" fmla="*/ 0 h 3"/>
                  <a:gd name="T2" fmla="*/ 0 w 4"/>
                  <a:gd name="T3" fmla="*/ 3 h 3"/>
                  <a:gd name="T4" fmla="*/ 3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1" y="2"/>
                      <a:pt x="3" y="2"/>
                      <a:pt x="0" y="3"/>
                    </a:cubicBezTo>
                    <a:cubicBezTo>
                      <a:pt x="3" y="2"/>
                      <a:pt x="3" y="2"/>
                      <a:pt x="3"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6" name="Freeform 422"/>
              <p:cNvSpPr>
                <a:spLocks/>
              </p:cNvSpPr>
              <p:nvPr/>
            </p:nvSpPr>
            <p:spPr bwMode="auto">
              <a:xfrm>
                <a:off x="5453285" y="1610537"/>
                <a:ext cx="3219"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7" name="Freeform 423"/>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8" name="Freeform 424"/>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89" name="Freeform 425"/>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0" name="Freeform 426"/>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1" name="Freeform 427"/>
              <p:cNvSpPr>
                <a:spLocks/>
              </p:cNvSpPr>
              <p:nvPr/>
            </p:nvSpPr>
            <p:spPr bwMode="auto">
              <a:xfrm>
                <a:off x="5462943" y="1596051"/>
                <a:ext cx="17706" cy="8048"/>
              </a:xfrm>
              <a:custGeom>
                <a:avLst/>
                <a:gdLst>
                  <a:gd name="T0" fmla="*/ 8 w 8"/>
                  <a:gd name="T1" fmla="*/ 0 h 4"/>
                  <a:gd name="T2" fmla="*/ 3 w 8"/>
                  <a:gd name="T3" fmla="*/ 4 h 4"/>
                  <a:gd name="T4" fmla="*/ 4 w 8"/>
                  <a:gd name="T5" fmla="*/ 2 h 4"/>
                  <a:gd name="T6" fmla="*/ 0 w 8"/>
                  <a:gd name="T7" fmla="*/ 4 h 4"/>
                  <a:gd name="T8" fmla="*/ 1 w 8"/>
                  <a:gd name="T9" fmla="*/ 4 h 4"/>
                  <a:gd name="T10" fmla="*/ 6 w 8"/>
                  <a:gd name="T11" fmla="*/ 3 h 4"/>
                  <a:gd name="T12" fmla="*/ 6 w 8"/>
                  <a:gd name="T13" fmla="*/ 2 h 4"/>
                  <a:gd name="T14" fmla="*/ 7 w 8"/>
                  <a:gd name="T15" fmla="*/ 2 h 4"/>
                  <a:gd name="T16" fmla="*/ 7 w 8"/>
                  <a:gd name="T17" fmla="*/ 2 h 4"/>
                  <a:gd name="T18" fmla="*/ 7 w 8"/>
                  <a:gd name="T19" fmla="*/ 2 h 4"/>
                  <a:gd name="T20" fmla="*/ 8 w 8"/>
                  <a:gd name="T21" fmla="*/ 2 h 4"/>
                  <a:gd name="T22" fmla="*/ 8 w 8"/>
                  <a:gd name="T23" fmla="*/ 2 h 4"/>
                  <a:gd name="T24" fmla="*/ 8 w 8"/>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8" y="0"/>
                    </a:moveTo>
                    <a:cubicBezTo>
                      <a:pt x="5" y="1"/>
                      <a:pt x="6" y="3"/>
                      <a:pt x="3" y="4"/>
                    </a:cubicBezTo>
                    <a:cubicBezTo>
                      <a:pt x="4" y="3"/>
                      <a:pt x="4" y="2"/>
                      <a:pt x="4" y="2"/>
                    </a:cubicBezTo>
                    <a:cubicBezTo>
                      <a:pt x="4" y="2"/>
                      <a:pt x="1" y="4"/>
                      <a:pt x="0" y="4"/>
                    </a:cubicBezTo>
                    <a:cubicBezTo>
                      <a:pt x="0" y="4"/>
                      <a:pt x="0" y="4"/>
                      <a:pt x="1" y="4"/>
                    </a:cubicBezTo>
                    <a:cubicBezTo>
                      <a:pt x="2" y="4"/>
                      <a:pt x="4" y="4"/>
                      <a:pt x="6" y="3"/>
                    </a:cubicBezTo>
                    <a:cubicBezTo>
                      <a:pt x="6" y="2"/>
                      <a:pt x="6" y="2"/>
                      <a:pt x="6" y="2"/>
                    </a:cubicBezTo>
                    <a:cubicBezTo>
                      <a:pt x="6" y="2"/>
                      <a:pt x="7" y="2"/>
                      <a:pt x="7" y="2"/>
                    </a:cubicBezTo>
                    <a:cubicBezTo>
                      <a:pt x="7" y="2"/>
                      <a:pt x="7" y="2"/>
                      <a:pt x="7" y="2"/>
                    </a:cubicBezTo>
                    <a:cubicBezTo>
                      <a:pt x="7" y="2"/>
                      <a:pt x="7" y="2"/>
                      <a:pt x="7" y="2"/>
                    </a:cubicBezTo>
                    <a:cubicBezTo>
                      <a:pt x="8" y="2"/>
                      <a:pt x="8" y="2"/>
                      <a:pt x="8" y="2"/>
                    </a:cubicBezTo>
                    <a:cubicBezTo>
                      <a:pt x="8" y="2"/>
                      <a:pt x="8" y="2"/>
                      <a:pt x="8" y="2"/>
                    </a:cubicBezTo>
                    <a:cubicBezTo>
                      <a:pt x="7" y="2"/>
                      <a:pt x="8" y="1"/>
                      <a:pt x="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2" name="Freeform 428"/>
              <p:cNvSpPr>
                <a:spLocks/>
              </p:cNvSpPr>
              <p:nvPr/>
            </p:nvSpPr>
            <p:spPr bwMode="auto">
              <a:xfrm>
                <a:off x="5487088" y="1578344"/>
                <a:ext cx="30583" cy="14487"/>
              </a:xfrm>
              <a:custGeom>
                <a:avLst/>
                <a:gdLst>
                  <a:gd name="T0" fmla="*/ 13 w 14"/>
                  <a:gd name="T1" fmla="*/ 0 h 7"/>
                  <a:gd name="T2" fmla="*/ 12 w 14"/>
                  <a:gd name="T3" fmla="*/ 0 h 7"/>
                  <a:gd name="T4" fmla="*/ 10 w 14"/>
                  <a:gd name="T5" fmla="*/ 2 h 7"/>
                  <a:gd name="T6" fmla="*/ 10 w 14"/>
                  <a:gd name="T7" fmla="*/ 2 h 7"/>
                  <a:gd name="T8" fmla="*/ 8 w 14"/>
                  <a:gd name="T9" fmla="*/ 3 h 7"/>
                  <a:gd name="T10" fmla="*/ 6 w 14"/>
                  <a:gd name="T11" fmla="*/ 3 h 7"/>
                  <a:gd name="T12" fmla="*/ 5 w 14"/>
                  <a:gd name="T13" fmla="*/ 3 h 7"/>
                  <a:gd name="T14" fmla="*/ 3 w 14"/>
                  <a:gd name="T15" fmla="*/ 5 h 7"/>
                  <a:gd name="T16" fmla="*/ 0 w 14"/>
                  <a:gd name="T17" fmla="*/ 7 h 7"/>
                  <a:gd name="T18" fmla="*/ 9 w 14"/>
                  <a:gd name="T19" fmla="*/ 3 h 7"/>
                  <a:gd name="T20" fmla="*/ 8 w 14"/>
                  <a:gd name="T21" fmla="*/ 4 h 7"/>
                  <a:gd name="T22" fmla="*/ 12 w 14"/>
                  <a:gd name="T23" fmla="*/ 2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2"/>
                      <a:pt x="10" y="2"/>
                      <a:pt x="10" y="2"/>
                    </a:cubicBezTo>
                    <a:cubicBezTo>
                      <a:pt x="10" y="2"/>
                      <a:pt x="10" y="2"/>
                      <a:pt x="10" y="2"/>
                    </a:cubicBezTo>
                    <a:cubicBezTo>
                      <a:pt x="10" y="2"/>
                      <a:pt x="9" y="2"/>
                      <a:pt x="8" y="3"/>
                    </a:cubicBezTo>
                    <a:cubicBezTo>
                      <a:pt x="7" y="3"/>
                      <a:pt x="6" y="3"/>
                      <a:pt x="6" y="3"/>
                    </a:cubicBezTo>
                    <a:cubicBezTo>
                      <a:pt x="6" y="3"/>
                      <a:pt x="5" y="3"/>
                      <a:pt x="5" y="3"/>
                    </a:cubicBezTo>
                    <a:cubicBezTo>
                      <a:pt x="4" y="4"/>
                      <a:pt x="4" y="4"/>
                      <a:pt x="3" y="5"/>
                    </a:cubicBezTo>
                    <a:cubicBezTo>
                      <a:pt x="2" y="5"/>
                      <a:pt x="1" y="5"/>
                      <a:pt x="0" y="7"/>
                    </a:cubicBezTo>
                    <a:cubicBezTo>
                      <a:pt x="6" y="4"/>
                      <a:pt x="4" y="5"/>
                      <a:pt x="9" y="3"/>
                    </a:cubicBezTo>
                    <a:cubicBezTo>
                      <a:pt x="9" y="3"/>
                      <a:pt x="9" y="3"/>
                      <a:pt x="8" y="4"/>
                    </a:cubicBezTo>
                    <a:cubicBezTo>
                      <a:pt x="12" y="2"/>
                      <a:pt x="12" y="2"/>
                      <a:pt x="12" y="2"/>
                    </a:cubicBezTo>
                    <a:cubicBezTo>
                      <a:pt x="11" y="1"/>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3" name="Freeform 429"/>
              <p:cNvSpPr>
                <a:spLocks/>
              </p:cNvSpPr>
              <p:nvPr/>
            </p:nvSpPr>
            <p:spPr bwMode="auto">
              <a:xfrm>
                <a:off x="5517671" y="1571906"/>
                <a:ext cx="12877" cy="8048"/>
              </a:xfrm>
              <a:custGeom>
                <a:avLst/>
                <a:gdLst>
                  <a:gd name="T0" fmla="*/ 6 w 6"/>
                  <a:gd name="T1" fmla="*/ 0 h 4"/>
                  <a:gd name="T2" fmla="*/ 3 w 6"/>
                  <a:gd name="T3" fmla="*/ 2 h 4"/>
                  <a:gd name="T4" fmla="*/ 3 w 6"/>
                  <a:gd name="T5" fmla="*/ 1 h 4"/>
                  <a:gd name="T6" fmla="*/ 1 w 6"/>
                  <a:gd name="T7" fmla="*/ 4 h 4"/>
                  <a:gd name="T8" fmla="*/ 1 w 6"/>
                  <a:gd name="T9" fmla="*/ 4 h 4"/>
                  <a:gd name="T10" fmla="*/ 6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6" y="0"/>
                    </a:moveTo>
                    <a:cubicBezTo>
                      <a:pt x="5" y="1"/>
                      <a:pt x="4" y="2"/>
                      <a:pt x="3" y="2"/>
                    </a:cubicBezTo>
                    <a:cubicBezTo>
                      <a:pt x="3" y="2"/>
                      <a:pt x="3" y="1"/>
                      <a:pt x="3" y="1"/>
                    </a:cubicBezTo>
                    <a:cubicBezTo>
                      <a:pt x="1" y="2"/>
                      <a:pt x="0" y="4"/>
                      <a:pt x="1" y="4"/>
                    </a:cubicBezTo>
                    <a:cubicBezTo>
                      <a:pt x="1" y="4"/>
                      <a:pt x="1" y="4"/>
                      <a:pt x="1" y="4"/>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4" name="Freeform 430"/>
              <p:cNvSpPr>
                <a:spLocks/>
              </p:cNvSpPr>
              <p:nvPr/>
            </p:nvSpPr>
            <p:spPr bwMode="auto">
              <a:xfrm>
                <a:off x="5532158" y="1565467"/>
                <a:ext cx="11268" cy="4829"/>
              </a:xfrm>
              <a:custGeom>
                <a:avLst/>
                <a:gdLst>
                  <a:gd name="T0" fmla="*/ 5 w 5"/>
                  <a:gd name="T1" fmla="*/ 0 h 2"/>
                  <a:gd name="T2" fmla="*/ 3 w 5"/>
                  <a:gd name="T3" fmla="*/ 1 h 2"/>
                  <a:gd name="T4" fmla="*/ 2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1"/>
                      <a:pt x="3" y="1"/>
                      <a:pt x="3" y="1"/>
                    </a:cubicBezTo>
                    <a:cubicBezTo>
                      <a:pt x="3" y="1"/>
                      <a:pt x="2" y="1"/>
                      <a:pt x="2" y="1"/>
                    </a:cubicBezTo>
                    <a:cubicBezTo>
                      <a:pt x="2" y="1"/>
                      <a:pt x="2" y="1"/>
                      <a:pt x="2" y="1"/>
                    </a:cubicBezTo>
                    <a:cubicBezTo>
                      <a:pt x="2" y="1"/>
                      <a:pt x="1" y="1"/>
                      <a:pt x="0" y="2"/>
                    </a:cubicBezTo>
                    <a:cubicBezTo>
                      <a:pt x="1" y="2"/>
                      <a:pt x="3"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5" name="Freeform 431"/>
              <p:cNvSpPr>
                <a:spLocks/>
              </p:cNvSpPr>
              <p:nvPr/>
            </p:nvSpPr>
            <p:spPr bwMode="auto">
              <a:xfrm>
                <a:off x="5548254" y="1547761"/>
                <a:ext cx="25754" cy="17706"/>
              </a:xfrm>
              <a:custGeom>
                <a:avLst/>
                <a:gdLst>
                  <a:gd name="T0" fmla="*/ 10 w 12"/>
                  <a:gd name="T1" fmla="*/ 0 h 8"/>
                  <a:gd name="T2" fmla="*/ 5 w 12"/>
                  <a:gd name="T3" fmla="*/ 4 h 8"/>
                  <a:gd name="T4" fmla="*/ 0 w 12"/>
                  <a:gd name="T5" fmla="*/ 8 h 8"/>
                  <a:gd name="T6" fmla="*/ 12 w 12"/>
                  <a:gd name="T7" fmla="*/ 1 h 8"/>
                  <a:gd name="T8" fmla="*/ 7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6" y="2"/>
                      <a:pt x="7" y="2"/>
                      <a:pt x="5" y="4"/>
                    </a:cubicBezTo>
                    <a:cubicBezTo>
                      <a:pt x="3" y="5"/>
                      <a:pt x="2" y="7"/>
                      <a:pt x="0" y="8"/>
                    </a:cubicBezTo>
                    <a:cubicBezTo>
                      <a:pt x="6" y="3"/>
                      <a:pt x="8" y="6"/>
                      <a:pt x="12" y="1"/>
                    </a:cubicBezTo>
                    <a:cubicBezTo>
                      <a:pt x="7" y="3"/>
                      <a:pt x="7" y="3"/>
                      <a:pt x="7" y="3"/>
                    </a:cubicBezTo>
                    <a:cubicBezTo>
                      <a:pt x="5" y="3"/>
                      <a:pt x="9" y="2"/>
                      <a:pt x="1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6" name="Freeform 432"/>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7" name="Freeform 433"/>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399" name="Freeform 1196"/>
              <p:cNvSpPr>
                <a:spLocks/>
              </p:cNvSpPr>
              <p:nvPr/>
            </p:nvSpPr>
            <p:spPr bwMode="auto">
              <a:xfrm>
                <a:off x="3417076" y="527242"/>
                <a:ext cx="661567" cy="352514"/>
              </a:xfrm>
              <a:custGeom>
                <a:avLst/>
                <a:gdLst>
                  <a:gd name="T0" fmla="*/ 5 w 302"/>
                  <a:gd name="T1" fmla="*/ 126 h 161"/>
                  <a:gd name="T2" fmla="*/ 20 w 302"/>
                  <a:gd name="T3" fmla="*/ 106 h 161"/>
                  <a:gd name="T4" fmla="*/ 18 w 302"/>
                  <a:gd name="T5" fmla="*/ 111 h 161"/>
                  <a:gd name="T6" fmla="*/ 29 w 302"/>
                  <a:gd name="T7" fmla="*/ 97 h 161"/>
                  <a:gd name="T8" fmla="*/ 28 w 302"/>
                  <a:gd name="T9" fmla="*/ 101 h 161"/>
                  <a:gd name="T10" fmla="*/ 49 w 302"/>
                  <a:gd name="T11" fmla="*/ 88 h 161"/>
                  <a:gd name="T12" fmla="*/ 125 w 302"/>
                  <a:gd name="T13" fmla="*/ 119 h 161"/>
                  <a:gd name="T14" fmla="*/ 55 w 302"/>
                  <a:gd name="T15" fmla="*/ 76 h 161"/>
                  <a:gd name="T16" fmla="*/ 50 w 302"/>
                  <a:gd name="T17" fmla="*/ 79 h 161"/>
                  <a:gd name="T18" fmla="*/ 140 w 302"/>
                  <a:gd name="T19" fmla="*/ 114 h 161"/>
                  <a:gd name="T20" fmla="*/ 169 w 302"/>
                  <a:gd name="T21" fmla="*/ 110 h 161"/>
                  <a:gd name="T22" fmla="*/ 82 w 302"/>
                  <a:gd name="T23" fmla="*/ 50 h 161"/>
                  <a:gd name="T24" fmla="*/ 185 w 302"/>
                  <a:gd name="T25" fmla="*/ 103 h 161"/>
                  <a:gd name="T26" fmla="*/ 109 w 302"/>
                  <a:gd name="T27" fmla="*/ 57 h 161"/>
                  <a:gd name="T28" fmla="*/ 147 w 302"/>
                  <a:gd name="T29" fmla="*/ 43 h 161"/>
                  <a:gd name="T30" fmla="*/ 144 w 302"/>
                  <a:gd name="T31" fmla="*/ 47 h 161"/>
                  <a:gd name="T32" fmla="*/ 236 w 302"/>
                  <a:gd name="T33" fmla="*/ 78 h 161"/>
                  <a:gd name="T34" fmla="*/ 170 w 302"/>
                  <a:gd name="T35" fmla="*/ 39 h 161"/>
                  <a:gd name="T36" fmla="*/ 238 w 302"/>
                  <a:gd name="T37" fmla="*/ 64 h 161"/>
                  <a:gd name="T38" fmla="*/ 200 w 302"/>
                  <a:gd name="T39" fmla="*/ 29 h 161"/>
                  <a:gd name="T40" fmla="*/ 200 w 302"/>
                  <a:gd name="T41" fmla="*/ 33 h 161"/>
                  <a:gd name="T42" fmla="*/ 218 w 302"/>
                  <a:gd name="T43" fmla="*/ 16 h 161"/>
                  <a:gd name="T44" fmla="*/ 215 w 302"/>
                  <a:gd name="T45" fmla="*/ 19 h 161"/>
                  <a:gd name="T46" fmla="*/ 215 w 302"/>
                  <a:gd name="T47" fmla="*/ 23 h 161"/>
                  <a:gd name="T48" fmla="*/ 234 w 302"/>
                  <a:gd name="T49" fmla="*/ 16 h 161"/>
                  <a:gd name="T50" fmla="*/ 237 w 302"/>
                  <a:gd name="T51" fmla="*/ 18 h 161"/>
                  <a:gd name="T52" fmla="*/ 233 w 302"/>
                  <a:gd name="T53" fmla="*/ 21 h 161"/>
                  <a:gd name="T54" fmla="*/ 254 w 302"/>
                  <a:gd name="T55" fmla="*/ 16 h 161"/>
                  <a:gd name="T56" fmla="*/ 296 w 302"/>
                  <a:gd name="T57" fmla="*/ 29 h 161"/>
                  <a:gd name="T58" fmla="*/ 269 w 302"/>
                  <a:gd name="T59" fmla="*/ 4 h 161"/>
                  <a:gd name="T60" fmla="*/ 266 w 302"/>
                  <a:gd name="T61" fmla="*/ 10 h 161"/>
                  <a:gd name="T62" fmla="*/ 266 w 302"/>
                  <a:gd name="T63" fmla="*/ 6 h 161"/>
                  <a:gd name="T64" fmla="*/ 294 w 302"/>
                  <a:gd name="T65" fmla="*/ 41 h 161"/>
                  <a:gd name="T66" fmla="*/ 288 w 302"/>
                  <a:gd name="T67" fmla="*/ 56 h 161"/>
                  <a:gd name="T68" fmla="*/ 291 w 302"/>
                  <a:gd name="T69" fmla="*/ 57 h 161"/>
                  <a:gd name="T70" fmla="*/ 295 w 302"/>
                  <a:gd name="T71" fmla="*/ 52 h 161"/>
                  <a:gd name="T72" fmla="*/ 285 w 302"/>
                  <a:gd name="T73" fmla="*/ 67 h 161"/>
                  <a:gd name="T74" fmla="*/ 289 w 302"/>
                  <a:gd name="T75" fmla="*/ 68 h 161"/>
                  <a:gd name="T76" fmla="*/ 271 w 302"/>
                  <a:gd name="T77" fmla="*/ 55 h 161"/>
                  <a:gd name="T78" fmla="*/ 271 w 302"/>
                  <a:gd name="T79" fmla="*/ 71 h 161"/>
                  <a:gd name="T80" fmla="*/ 229 w 302"/>
                  <a:gd name="T81" fmla="*/ 68 h 161"/>
                  <a:gd name="T82" fmla="*/ 251 w 302"/>
                  <a:gd name="T83" fmla="*/ 78 h 161"/>
                  <a:gd name="T84" fmla="*/ 163 w 302"/>
                  <a:gd name="T85" fmla="*/ 36 h 161"/>
                  <a:gd name="T86" fmla="*/ 233 w 302"/>
                  <a:gd name="T87" fmla="*/ 78 h 161"/>
                  <a:gd name="T88" fmla="*/ 142 w 302"/>
                  <a:gd name="T89" fmla="*/ 41 h 161"/>
                  <a:gd name="T90" fmla="*/ 212 w 302"/>
                  <a:gd name="T91" fmla="*/ 86 h 161"/>
                  <a:gd name="T92" fmla="*/ 108 w 302"/>
                  <a:gd name="T93" fmla="*/ 56 h 161"/>
                  <a:gd name="T94" fmla="*/ 185 w 302"/>
                  <a:gd name="T95" fmla="*/ 95 h 161"/>
                  <a:gd name="T96" fmla="*/ 170 w 302"/>
                  <a:gd name="T97" fmla="*/ 102 h 161"/>
                  <a:gd name="T98" fmla="*/ 72 w 302"/>
                  <a:gd name="T99" fmla="*/ 58 h 161"/>
                  <a:gd name="T100" fmla="*/ 152 w 302"/>
                  <a:gd name="T101" fmla="*/ 112 h 161"/>
                  <a:gd name="T102" fmla="*/ 134 w 302"/>
                  <a:gd name="T103" fmla="*/ 119 h 161"/>
                  <a:gd name="T104" fmla="*/ 137 w 302"/>
                  <a:gd name="T105" fmla="*/ 116 h 161"/>
                  <a:gd name="T106" fmla="*/ 137 w 302"/>
                  <a:gd name="T107" fmla="*/ 113 h 161"/>
                  <a:gd name="T108" fmla="*/ 67 w 302"/>
                  <a:gd name="T109" fmla="*/ 91 h 161"/>
                  <a:gd name="T110" fmla="*/ 121 w 302"/>
                  <a:gd name="T111" fmla="*/ 119 h 161"/>
                  <a:gd name="T112" fmla="*/ 30 w 302"/>
                  <a:gd name="T113" fmla="*/ 94 h 161"/>
                  <a:gd name="T114" fmla="*/ 88 w 302"/>
                  <a:gd name="T115" fmla="*/ 130 h 161"/>
                  <a:gd name="T116" fmla="*/ 67 w 302"/>
                  <a:gd name="T117" fmla="*/ 144 h 161"/>
                  <a:gd name="T118" fmla="*/ 90 w 302"/>
                  <a:gd name="T119" fmla="*/ 155 h 161"/>
                  <a:gd name="T120" fmla="*/ 94 w 302"/>
                  <a:gd name="T12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2" h="161">
                    <a:moveTo>
                      <a:pt x="20" y="127"/>
                    </a:moveTo>
                    <a:cubicBezTo>
                      <a:pt x="7" y="119"/>
                      <a:pt x="7" y="119"/>
                      <a:pt x="7" y="119"/>
                    </a:cubicBezTo>
                    <a:cubicBezTo>
                      <a:pt x="5" y="122"/>
                      <a:pt x="5" y="122"/>
                      <a:pt x="5" y="122"/>
                    </a:cubicBezTo>
                    <a:cubicBezTo>
                      <a:pt x="8" y="124"/>
                      <a:pt x="8" y="124"/>
                      <a:pt x="8" y="124"/>
                    </a:cubicBezTo>
                    <a:cubicBezTo>
                      <a:pt x="5" y="122"/>
                      <a:pt x="5" y="122"/>
                      <a:pt x="5" y="122"/>
                    </a:cubicBezTo>
                    <a:cubicBezTo>
                      <a:pt x="7" y="125"/>
                      <a:pt x="7" y="125"/>
                      <a:pt x="7" y="125"/>
                    </a:cubicBezTo>
                    <a:cubicBezTo>
                      <a:pt x="8" y="125"/>
                      <a:pt x="8" y="125"/>
                      <a:pt x="8" y="124"/>
                    </a:cubicBezTo>
                    <a:cubicBezTo>
                      <a:pt x="5" y="122"/>
                      <a:pt x="5" y="122"/>
                      <a:pt x="5" y="122"/>
                    </a:cubicBezTo>
                    <a:cubicBezTo>
                      <a:pt x="7" y="125"/>
                      <a:pt x="7" y="125"/>
                      <a:pt x="7" y="125"/>
                    </a:cubicBezTo>
                    <a:cubicBezTo>
                      <a:pt x="5" y="122"/>
                      <a:pt x="5" y="122"/>
                      <a:pt x="5" y="122"/>
                    </a:cubicBezTo>
                    <a:cubicBezTo>
                      <a:pt x="6" y="126"/>
                      <a:pt x="6" y="126"/>
                      <a:pt x="6" y="126"/>
                    </a:cubicBezTo>
                    <a:cubicBezTo>
                      <a:pt x="6" y="126"/>
                      <a:pt x="7" y="126"/>
                      <a:pt x="7" y="125"/>
                    </a:cubicBezTo>
                    <a:cubicBezTo>
                      <a:pt x="5" y="122"/>
                      <a:pt x="5" y="122"/>
                      <a:pt x="5" y="122"/>
                    </a:cubicBezTo>
                    <a:cubicBezTo>
                      <a:pt x="6" y="126"/>
                      <a:pt x="6" y="126"/>
                      <a:pt x="6" y="126"/>
                    </a:cubicBezTo>
                    <a:cubicBezTo>
                      <a:pt x="5" y="123"/>
                      <a:pt x="5" y="123"/>
                      <a:pt x="5" y="123"/>
                    </a:cubicBezTo>
                    <a:cubicBezTo>
                      <a:pt x="5" y="126"/>
                      <a:pt x="5" y="126"/>
                      <a:pt x="5" y="126"/>
                    </a:cubicBezTo>
                    <a:cubicBezTo>
                      <a:pt x="6" y="126"/>
                      <a:pt x="6" y="126"/>
                      <a:pt x="6" y="126"/>
                    </a:cubicBezTo>
                    <a:cubicBezTo>
                      <a:pt x="5" y="123"/>
                      <a:pt x="5" y="123"/>
                      <a:pt x="5" y="123"/>
                    </a:cubicBezTo>
                    <a:cubicBezTo>
                      <a:pt x="5" y="126"/>
                      <a:pt x="5" y="126"/>
                      <a:pt x="5" y="126"/>
                    </a:cubicBezTo>
                    <a:cubicBezTo>
                      <a:pt x="5" y="125"/>
                      <a:pt x="5" y="125"/>
                      <a:pt x="5" y="125"/>
                    </a:cubicBezTo>
                    <a:cubicBezTo>
                      <a:pt x="5" y="126"/>
                      <a:pt x="5" y="126"/>
                      <a:pt x="5" y="126"/>
                    </a:cubicBezTo>
                    <a:cubicBezTo>
                      <a:pt x="5" y="126"/>
                      <a:pt x="5" y="126"/>
                      <a:pt x="5" y="126"/>
                    </a:cubicBezTo>
                    <a:cubicBezTo>
                      <a:pt x="5" y="125"/>
                      <a:pt x="5" y="125"/>
                      <a:pt x="5" y="125"/>
                    </a:cubicBezTo>
                    <a:cubicBezTo>
                      <a:pt x="5" y="126"/>
                      <a:pt x="5" y="126"/>
                      <a:pt x="5" y="126"/>
                    </a:cubicBezTo>
                    <a:cubicBezTo>
                      <a:pt x="5" y="126"/>
                      <a:pt x="5" y="126"/>
                      <a:pt x="5" y="126"/>
                    </a:cubicBezTo>
                    <a:cubicBezTo>
                      <a:pt x="5" y="126"/>
                      <a:pt x="6" y="126"/>
                      <a:pt x="7" y="126"/>
                    </a:cubicBezTo>
                    <a:cubicBezTo>
                      <a:pt x="11" y="127"/>
                      <a:pt x="18" y="130"/>
                      <a:pt x="26" y="134"/>
                    </a:cubicBezTo>
                    <a:cubicBezTo>
                      <a:pt x="39" y="139"/>
                      <a:pt x="55" y="146"/>
                      <a:pt x="67" y="151"/>
                    </a:cubicBezTo>
                    <a:cubicBezTo>
                      <a:pt x="74" y="154"/>
                      <a:pt x="80" y="156"/>
                      <a:pt x="84" y="158"/>
                    </a:cubicBezTo>
                    <a:cubicBezTo>
                      <a:pt x="86" y="159"/>
                      <a:pt x="88" y="160"/>
                      <a:pt x="89" y="160"/>
                    </a:cubicBezTo>
                    <a:cubicBezTo>
                      <a:pt x="90" y="160"/>
                      <a:pt x="91" y="161"/>
                      <a:pt x="91" y="161"/>
                    </a:cubicBezTo>
                    <a:cubicBezTo>
                      <a:pt x="92" y="161"/>
                      <a:pt x="92" y="161"/>
                      <a:pt x="92" y="161"/>
                    </a:cubicBezTo>
                    <a:cubicBezTo>
                      <a:pt x="92" y="161"/>
                      <a:pt x="93" y="161"/>
                      <a:pt x="93" y="161"/>
                    </a:cubicBezTo>
                    <a:cubicBezTo>
                      <a:pt x="93" y="161"/>
                      <a:pt x="94" y="161"/>
                      <a:pt x="94" y="161"/>
                    </a:cubicBezTo>
                    <a:cubicBezTo>
                      <a:pt x="95" y="161"/>
                      <a:pt x="96" y="160"/>
                      <a:pt x="97" y="159"/>
                    </a:cubicBezTo>
                    <a:cubicBezTo>
                      <a:pt x="97" y="159"/>
                      <a:pt x="97" y="159"/>
                      <a:pt x="97" y="159"/>
                    </a:cubicBezTo>
                    <a:cubicBezTo>
                      <a:pt x="97" y="158"/>
                      <a:pt x="97" y="158"/>
                      <a:pt x="97" y="157"/>
                    </a:cubicBezTo>
                    <a:cubicBezTo>
                      <a:pt x="97" y="156"/>
                      <a:pt x="97" y="155"/>
                      <a:pt x="97" y="155"/>
                    </a:cubicBezTo>
                    <a:cubicBezTo>
                      <a:pt x="96" y="154"/>
                      <a:pt x="96" y="154"/>
                      <a:pt x="96" y="153"/>
                    </a:cubicBezTo>
                    <a:cubicBezTo>
                      <a:pt x="95" y="153"/>
                      <a:pt x="94" y="152"/>
                      <a:pt x="93" y="152"/>
                    </a:cubicBezTo>
                    <a:cubicBezTo>
                      <a:pt x="90" y="149"/>
                      <a:pt x="84" y="145"/>
                      <a:pt x="76" y="140"/>
                    </a:cubicBezTo>
                    <a:cubicBezTo>
                      <a:pt x="54" y="126"/>
                      <a:pt x="20" y="106"/>
                      <a:pt x="20" y="106"/>
                    </a:cubicBezTo>
                    <a:cubicBezTo>
                      <a:pt x="18" y="110"/>
                      <a:pt x="18" y="110"/>
                      <a:pt x="18" y="110"/>
                    </a:cubicBezTo>
                    <a:cubicBezTo>
                      <a:pt x="21" y="112"/>
                      <a:pt x="21" y="112"/>
                      <a:pt x="21" y="112"/>
                    </a:cubicBezTo>
                    <a:cubicBezTo>
                      <a:pt x="18" y="110"/>
                      <a:pt x="18" y="110"/>
                      <a:pt x="18" y="110"/>
                    </a:cubicBezTo>
                    <a:cubicBezTo>
                      <a:pt x="20" y="113"/>
                      <a:pt x="20" y="113"/>
                      <a:pt x="20" y="113"/>
                    </a:cubicBezTo>
                    <a:cubicBezTo>
                      <a:pt x="20" y="113"/>
                      <a:pt x="21" y="113"/>
                      <a:pt x="21" y="112"/>
                    </a:cubicBezTo>
                    <a:cubicBezTo>
                      <a:pt x="18" y="110"/>
                      <a:pt x="18" y="110"/>
                      <a:pt x="18" y="110"/>
                    </a:cubicBezTo>
                    <a:cubicBezTo>
                      <a:pt x="20" y="113"/>
                      <a:pt x="20" y="113"/>
                      <a:pt x="20" y="113"/>
                    </a:cubicBezTo>
                    <a:cubicBezTo>
                      <a:pt x="18" y="110"/>
                      <a:pt x="18" y="110"/>
                      <a:pt x="18" y="110"/>
                    </a:cubicBezTo>
                    <a:cubicBezTo>
                      <a:pt x="18" y="114"/>
                      <a:pt x="18" y="114"/>
                      <a:pt x="18" y="114"/>
                    </a:cubicBezTo>
                    <a:cubicBezTo>
                      <a:pt x="19" y="114"/>
                      <a:pt x="19" y="114"/>
                      <a:pt x="20" y="113"/>
                    </a:cubicBezTo>
                    <a:cubicBezTo>
                      <a:pt x="18" y="110"/>
                      <a:pt x="18" y="110"/>
                      <a:pt x="18" y="110"/>
                    </a:cubicBezTo>
                    <a:cubicBezTo>
                      <a:pt x="18" y="114"/>
                      <a:pt x="18" y="114"/>
                      <a:pt x="18" y="114"/>
                    </a:cubicBezTo>
                    <a:cubicBezTo>
                      <a:pt x="18" y="110"/>
                      <a:pt x="18" y="110"/>
                      <a:pt x="18" y="110"/>
                    </a:cubicBezTo>
                    <a:cubicBezTo>
                      <a:pt x="18" y="114"/>
                      <a:pt x="18" y="114"/>
                      <a:pt x="18" y="114"/>
                    </a:cubicBezTo>
                    <a:cubicBezTo>
                      <a:pt x="18" y="114"/>
                      <a:pt x="18" y="114"/>
                      <a:pt x="18" y="114"/>
                    </a:cubicBezTo>
                    <a:cubicBezTo>
                      <a:pt x="18" y="110"/>
                      <a:pt x="18" y="110"/>
                      <a:pt x="18" y="110"/>
                    </a:cubicBezTo>
                    <a:cubicBezTo>
                      <a:pt x="18" y="114"/>
                      <a:pt x="18" y="114"/>
                      <a:pt x="18" y="114"/>
                    </a:cubicBezTo>
                    <a:cubicBezTo>
                      <a:pt x="18" y="111"/>
                      <a:pt x="18" y="111"/>
                      <a:pt x="18" y="111"/>
                    </a:cubicBezTo>
                    <a:cubicBezTo>
                      <a:pt x="17" y="114"/>
                      <a:pt x="17" y="114"/>
                      <a:pt x="17" y="114"/>
                    </a:cubicBezTo>
                    <a:cubicBezTo>
                      <a:pt x="18" y="114"/>
                      <a:pt x="18" y="114"/>
                      <a:pt x="18" y="114"/>
                    </a:cubicBezTo>
                    <a:cubicBezTo>
                      <a:pt x="18" y="111"/>
                      <a:pt x="18" y="111"/>
                      <a:pt x="18" y="111"/>
                    </a:cubicBezTo>
                    <a:cubicBezTo>
                      <a:pt x="17" y="114"/>
                      <a:pt x="17" y="114"/>
                      <a:pt x="17" y="114"/>
                    </a:cubicBezTo>
                    <a:cubicBezTo>
                      <a:pt x="18" y="113"/>
                      <a:pt x="18" y="113"/>
                      <a:pt x="18" y="113"/>
                    </a:cubicBezTo>
                    <a:cubicBezTo>
                      <a:pt x="17" y="114"/>
                      <a:pt x="17" y="114"/>
                      <a:pt x="17" y="114"/>
                    </a:cubicBezTo>
                    <a:cubicBezTo>
                      <a:pt x="17" y="114"/>
                      <a:pt x="17" y="114"/>
                      <a:pt x="17" y="114"/>
                    </a:cubicBezTo>
                    <a:cubicBezTo>
                      <a:pt x="18" y="113"/>
                      <a:pt x="18" y="113"/>
                      <a:pt x="18" y="113"/>
                    </a:cubicBezTo>
                    <a:cubicBezTo>
                      <a:pt x="17" y="114"/>
                      <a:pt x="17" y="114"/>
                      <a:pt x="17" y="114"/>
                    </a:cubicBezTo>
                    <a:cubicBezTo>
                      <a:pt x="18" y="114"/>
                      <a:pt x="18" y="114"/>
                      <a:pt x="19" y="114"/>
                    </a:cubicBezTo>
                    <a:cubicBezTo>
                      <a:pt x="22" y="115"/>
                      <a:pt x="27" y="117"/>
                      <a:pt x="34" y="119"/>
                    </a:cubicBezTo>
                    <a:cubicBezTo>
                      <a:pt x="44" y="123"/>
                      <a:pt x="57" y="128"/>
                      <a:pt x="68" y="131"/>
                    </a:cubicBezTo>
                    <a:cubicBezTo>
                      <a:pt x="73" y="133"/>
                      <a:pt x="77" y="135"/>
                      <a:pt x="81" y="136"/>
                    </a:cubicBezTo>
                    <a:cubicBezTo>
                      <a:pt x="82" y="137"/>
                      <a:pt x="84" y="137"/>
                      <a:pt x="85" y="138"/>
                    </a:cubicBezTo>
                    <a:cubicBezTo>
                      <a:pt x="85" y="138"/>
                      <a:pt x="86" y="138"/>
                      <a:pt x="86" y="138"/>
                    </a:cubicBezTo>
                    <a:cubicBezTo>
                      <a:pt x="87" y="138"/>
                      <a:pt x="87" y="138"/>
                      <a:pt x="87" y="138"/>
                    </a:cubicBezTo>
                    <a:cubicBezTo>
                      <a:pt x="87" y="138"/>
                      <a:pt x="87" y="138"/>
                      <a:pt x="87" y="138"/>
                    </a:cubicBezTo>
                    <a:cubicBezTo>
                      <a:pt x="87" y="138"/>
                      <a:pt x="87" y="138"/>
                      <a:pt x="88" y="138"/>
                    </a:cubicBezTo>
                    <a:cubicBezTo>
                      <a:pt x="88" y="138"/>
                      <a:pt x="88" y="138"/>
                      <a:pt x="89" y="138"/>
                    </a:cubicBezTo>
                    <a:cubicBezTo>
                      <a:pt x="89" y="138"/>
                      <a:pt x="90" y="138"/>
                      <a:pt x="91" y="137"/>
                    </a:cubicBezTo>
                    <a:cubicBezTo>
                      <a:pt x="92" y="136"/>
                      <a:pt x="92" y="135"/>
                      <a:pt x="92" y="134"/>
                    </a:cubicBezTo>
                    <a:cubicBezTo>
                      <a:pt x="92" y="133"/>
                      <a:pt x="91" y="132"/>
                      <a:pt x="90" y="131"/>
                    </a:cubicBezTo>
                    <a:cubicBezTo>
                      <a:pt x="31" y="94"/>
                      <a:pt x="31" y="94"/>
                      <a:pt x="31" y="94"/>
                    </a:cubicBezTo>
                    <a:cubicBezTo>
                      <a:pt x="29" y="97"/>
                      <a:pt x="29" y="97"/>
                      <a:pt x="29" y="97"/>
                    </a:cubicBezTo>
                    <a:cubicBezTo>
                      <a:pt x="32" y="100"/>
                      <a:pt x="32" y="100"/>
                      <a:pt x="32" y="100"/>
                    </a:cubicBezTo>
                    <a:cubicBezTo>
                      <a:pt x="29" y="97"/>
                      <a:pt x="29" y="97"/>
                      <a:pt x="29" y="97"/>
                    </a:cubicBezTo>
                    <a:cubicBezTo>
                      <a:pt x="31" y="101"/>
                      <a:pt x="31" y="101"/>
                      <a:pt x="31" y="101"/>
                    </a:cubicBezTo>
                    <a:cubicBezTo>
                      <a:pt x="31" y="101"/>
                      <a:pt x="32" y="100"/>
                      <a:pt x="32" y="100"/>
                    </a:cubicBezTo>
                    <a:cubicBezTo>
                      <a:pt x="29" y="97"/>
                      <a:pt x="29" y="97"/>
                      <a:pt x="29" y="97"/>
                    </a:cubicBezTo>
                    <a:cubicBezTo>
                      <a:pt x="31" y="101"/>
                      <a:pt x="31" y="101"/>
                      <a:pt x="31" y="101"/>
                    </a:cubicBezTo>
                    <a:cubicBezTo>
                      <a:pt x="29" y="98"/>
                      <a:pt x="29" y="98"/>
                      <a:pt x="29" y="98"/>
                    </a:cubicBezTo>
                    <a:cubicBezTo>
                      <a:pt x="29" y="101"/>
                      <a:pt x="29" y="101"/>
                      <a:pt x="29" y="101"/>
                    </a:cubicBezTo>
                    <a:cubicBezTo>
                      <a:pt x="30" y="101"/>
                      <a:pt x="30" y="101"/>
                      <a:pt x="31" y="101"/>
                    </a:cubicBezTo>
                    <a:cubicBezTo>
                      <a:pt x="29" y="98"/>
                      <a:pt x="29" y="98"/>
                      <a:pt x="29" y="98"/>
                    </a:cubicBezTo>
                    <a:cubicBezTo>
                      <a:pt x="29" y="101"/>
                      <a:pt x="29" y="101"/>
                      <a:pt x="29" y="101"/>
                    </a:cubicBezTo>
                    <a:cubicBezTo>
                      <a:pt x="29" y="98"/>
                      <a:pt x="29" y="98"/>
                      <a:pt x="29" y="98"/>
                    </a:cubicBezTo>
                    <a:cubicBezTo>
                      <a:pt x="29" y="101"/>
                      <a:pt x="29" y="101"/>
                      <a:pt x="29" y="101"/>
                    </a:cubicBezTo>
                    <a:cubicBezTo>
                      <a:pt x="29" y="101"/>
                      <a:pt x="29" y="101"/>
                      <a:pt x="29" y="101"/>
                    </a:cubicBezTo>
                    <a:cubicBezTo>
                      <a:pt x="29" y="98"/>
                      <a:pt x="29" y="98"/>
                      <a:pt x="29" y="98"/>
                    </a:cubicBezTo>
                    <a:cubicBezTo>
                      <a:pt x="29" y="101"/>
                      <a:pt x="29" y="101"/>
                      <a:pt x="29" y="101"/>
                    </a:cubicBezTo>
                    <a:cubicBezTo>
                      <a:pt x="29" y="99"/>
                      <a:pt x="29" y="99"/>
                      <a:pt x="29" y="99"/>
                    </a:cubicBezTo>
                    <a:cubicBezTo>
                      <a:pt x="28" y="101"/>
                      <a:pt x="28" y="101"/>
                      <a:pt x="28" y="101"/>
                    </a:cubicBezTo>
                    <a:cubicBezTo>
                      <a:pt x="29" y="101"/>
                      <a:pt x="29" y="101"/>
                      <a:pt x="29" y="101"/>
                    </a:cubicBezTo>
                    <a:cubicBezTo>
                      <a:pt x="29" y="99"/>
                      <a:pt x="29" y="99"/>
                      <a:pt x="29" y="99"/>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8" y="101"/>
                      <a:pt x="28" y="101"/>
                    </a:cubicBezTo>
                    <a:cubicBezTo>
                      <a:pt x="28" y="101"/>
                      <a:pt x="29" y="102"/>
                      <a:pt x="30" y="102"/>
                    </a:cubicBezTo>
                    <a:cubicBezTo>
                      <a:pt x="33" y="103"/>
                      <a:pt x="39" y="105"/>
                      <a:pt x="47" y="108"/>
                    </a:cubicBezTo>
                    <a:cubicBezTo>
                      <a:pt x="58" y="112"/>
                      <a:pt x="72" y="118"/>
                      <a:pt x="83" y="123"/>
                    </a:cubicBezTo>
                    <a:cubicBezTo>
                      <a:pt x="89" y="125"/>
                      <a:pt x="94" y="127"/>
                      <a:pt x="98" y="129"/>
                    </a:cubicBezTo>
                    <a:cubicBezTo>
                      <a:pt x="101" y="130"/>
                      <a:pt x="103" y="131"/>
                      <a:pt x="103" y="131"/>
                    </a:cubicBezTo>
                    <a:cubicBezTo>
                      <a:pt x="105" y="132"/>
                      <a:pt x="108" y="131"/>
                      <a:pt x="108" y="129"/>
                    </a:cubicBezTo>
                    <a:cubicBezTo>
                      <a:pt x="109" y="127"/>
                      <a:pt x="109" y="125"/>
                      <a:pt x="107" y="124"/>
                    </a:cubicBezTo>
                    <a:cubicBezTo>
                      <a:pt x="107" y="124"/>
                      <a:pt x="103" y="122"/>
                      <a:pt x="98" y="118"/>
                    </a:cubicBezTo>
                    <a:cubicBezTo>
                      <a:pt x="89" y="113"/>
                      <a:pt x="77" y="106"/>
                      <a:pt x="67" y="100"/>
                    </a:cubicBezTo>
                    <a:cubicBezTo>
                      <a:pt x="61" y="96"/>
                      <a:pt x="57" y="94"/>
                      <a:pt x="53" y="91"/>
                    </a:cubicBezTo>
                    <a:cubicBezTo>
                      <a:pt x="52" y="90"/>
                      <a:pt x="51" y="89"/>
                      <a:pt x="50" y="89"/>
                    </a:cubicBezTo>
                    <a:cubicBezTo>
                      <a:pt x="49" y="88"/>
                      <a:pt x="49" y="88"/>
                      <a:pt x="49" y="88"/>
                    </a:cubicBezTo>
                    <a:cubicBezTo>
                      <a:pt x="49" y="88"/>
                      <a:pt x="49" y="88"/>
                      <a:pt x="49" y="88"/>
                    </a:cubicBezTo>
                    <a:cubicBezTo>
                      <a:pt x="49" y="88"/>
                      <a:pt x="49" y="88"/>
                      <a:pt x="49" y="88"/>
                    </a:cubicBezTo>
                    <a:cubicBezTo>
                      <a:pt x="49" y="88"/>
                      <a:pt x="49" y="88"/>
                      <a:pt x="49" y="88"/>
                    </a:cubicBezTo>
                    <a:cubicBezTo>
                      <a:pt x="49" y="88"/>
                      <a:pt x="49" y="88"/>
                      <a:pt x="49" y="88"/>
                    </a:cubicBezTo>
                    <a:cubicBezTo>
                      <a:pt x="49" y="88"/>
                      <a:pt x="49" y="88"/>
                      <a:pt x="49" y="88"/>
                    </a:cubicBezTo>
                    <a:cubicBezTo>
                      <a:pt x="47" y="90"/>
                      <a:pt x="47" y="90"/>
                      <a:pt x="47" y="90"/>
                    </a:cubicBezTo>
                    <a:cubicBezTo>
                      <a:pt x="49" y="89"/>
                      <a:pt x="49" y="89"/>
                      <a:pt x="49" y="89"/>
                    </a:cubicBezTo>
                    <a:cubicBezTo>
                      <a:pt x="49" y="88"/>
                      <a:pt x="49" y="88"/>
                      <a:pt x="49" y="88"/>
                    </a:cubicBezTo>
                    <a:cubicBezTo>
                      <a:pt x="47" y="90"/>
                      <a:pt x="47" y="90"/>
                      <a:pt x="47" y="90"/>
                    </a:cubicBezTo>
                    <a:cubicBezTo>
                      <a:pt x="49" y="89"/>
                      <a:pt x="49" y="89"/>
                      <a:pt x="49" y="89"/>
                    </a:cubicBezTo>
                    <a:cubicBezTo>
                      <a:pt x="46" y="90"/>
                      <a:pt x="46" y="90"/>
                      <a:pt x="46" y="90"/>
                    </a:cubicBezTo>
                    <a:cubicBezTo>
                      <a:pt x="50" y="90"/>
                      <a:pt x="50" y="90"/>
                      <a:pt x="50" y="90"/>
                    </a:cubicBezTo>
                    <a:cubicBezTo>
                      <a:pt x="50" y="89"/>
                      <a:pt x="49" y="89"/>
                      <a:pt x="49" y="89"/>
                    </a:cubicBezTo>
                    <a:cubicBezTo>
                      <a:pt x="46" y="90"/>
                      <a:pt x="46" y="90"/>
                      <a:pt x="46" y="90"/>
                    </a:cubicBezTo>
                    <a:cubicBezTo>
                      <a:pt x="50" y="90"/>
                      <a:pt x="50" y="90"/>
                      <a:pt x="50" y="90"/>
                    </a:cubicBezTo>
                    <a:cubicBezTo>
                      <a:pt x="46" y="90"/>
                      <a:pt x="46" y="90"/>
                      <a:pt x="46" y="90"/>
                    </a:cubicBezTo>
                    <a:cubicBezTo>
                      <a:pt x="49" y="92"/>
                      <a:pt x="49" y="92"/>
                      <a:pt x="49" y="92"/>
                    </a:cubicBezTo>
                    <a:cubicBezTo>
                      <a:pt x="50" y="92"/>
                      <a:pt x="50" y="91"/>
                      <a:pt x="50" y="90"/>
                    </a:cubicBezTo>
                    <a:cubicBezTo>
                      <a:pt x="46" y="90"/>
                      <a:pt x="46" y="90"/>
                      <a:pt x="46" y="90"/>
                    </a:cubicBezTo>
                    <a:cubicBezTo>
                      <a:pt x="49" y="92"/>
                      <a:pt x="49" y="92"/>
                      <a:pt x="49" y="92"/>
                    </a:cubicBezTo>
                    <a:cubicBezTo>
                      <a:pt x="46" y="90"/>
                      <a:pt x="46" y="90"/>
                      <a:pt x="46" y="90"/>
                    </a:cubicBezTo>
                    <a:cubicBezTo>
                      <a:pt x="44" y="94"/>
                      <a:pt x="44" y="94"/>
                      <a:pt x="44" y="94"/>
                    </a:cubicBezTo>
                    <a:cubicBezTo>
                      <a:pt x="120" y="123"/>
                      <a:pt x="120" y="123"/>
                      <a:pt x="120" y="123"/>
                    </a:cubicBezTo>
                    <a:cubicBezTo>
                      <a:pt x="121" y="124"/>
                      <a:pt x="124" y="123"/>
                      <a:pt x="125" y="122"/>
                    </a:cubicBezTo>
                    <a:cubicBezTo>
                      <a:pt x="125" y="121"/>
                      <a:pt x="125" y="120"/>
                      <a:pt x="125" y="119"/>
                    </a:cubicBezTo>
                    <a:cubicBezTo>
                      <a:pt x="125" y="118"/>
                      <a:pt x="125" y="118"/>
                      <a:pt x="124" y="117"/>
                    </a:cubicBezTo>
                    <a:cubicBezTo>
                      <a:pt x="124" y="117"/>
                      <a:pt x="124" y="117"/>
                      <a:pt x="124" y="116"/>
                    </a:cubicBezTo>
                    <a:cubicBezTo>
                      <a:pt x="123" y="116"/>
                      <a:pt x="123" y="116"/>
                      <a:pt x="123" y="116"/>
                    </a:cubicBezTo>
                    <a:cubicBezTo>
                      <a:pt x="122" y="115"/>
                      <a:pt x="120" y="114"/>
                      <a:pt x="118" y="112"/>
                    </a:cubicBezTo>
                    <a:cubicBezTo>
                      <a:pt x="109" y="107"/>
                      <a:pt x="93" y="98"/>
                      <a:pt x="79" y="89"/>
                    </a:cubicBezTo>
                    <a:cubicBezTo>
                      <a:pt x="72" y="85"/>
                      <a:pt x="66" y="81"/>
                      <a:pt x="61" y="78"/>
                    </a:cubicBezTo>
                    <a:cubicBezTo>
                      <a:pt x="59" y="76"/>
                      <a:pt x="57" y="75"/>
                      <a:pt x="55" y="74"/>
                    </a:cubicBezTo>
                    <a:cubicBezTo>
                      <a:pt x="55" y="74"/>
                      <a:pt x="54" y="73"/>
                      <a:pt x="54" y="73"/>
                    </a:cubicBezTo>
                    <a:cubicBezTo>
                      <a:pt x="54" y="73"/>
                      <a:pt x="54" y="73"/>
                      <a:pt x="54" y="73"/>
                    </a:cubicBezTo>
                    <a:cubicBezTo>
                      <a:pt x="53" y="75"/>
                      <a:pt x="53" y="75"/>
                      <a:pt x="53" y="75"/>
                    </a:cubicBezTo>
                    <a:cubicBezTo>
                      <a:pt x="54" y="74"/>
                      <a:pt x="54" y="74"/>
                      <a:pt x="54" y="74"/>
                    </a:cubicBezTo>
                    <a:cubicBezTo>
                      <a:pt x="54" y="73"/>
                      <a:pt x="54" y="73"/>
                      <a:pt x="54" y="73"/>
                    </a:cubicBezTo>
                    <a:cubicBezTo>
                      <a:pt x="53" y="75"/>
                      <a:pt x="53" y="75"/>
                      <a:pt x="53" y="75"/>
                    </a:cubicBezTo>
                    <a:cubicBezTo>
                      <a:pt x="54" y="74"/>
                      <a:pt x="54" y="74"/>
                      <a:pt x="54" y="74"/>
                    </a:cubicBezTo>
                    <a:cubicBezTo>
                      <a:pt x="52" y="76"/>
                      <a:pt x="52" y="76"/>
                      <a:pt x="52" y="76"/>
                    </a:cubicBezTo>
                    <a:cubicBezTo>
                      <a:pt x="55" y="74"/>
                      <a:pt x="55" y="74"/>
                      <a:pt x="55" y="74"/>
                    </a:cubicBezTo>
                    <a:cubicBezTo>
                      <a:pt x="54" y="74"/>
                      <a:pt x="54" y="74"/>
                      <a:pt x="54" y="74"/>
                    </a:cubicBezTo>
                    <a:cubicBezTo>
                      <a:pt x="52" y="76"/>
                      <a:pt x="52" y="76"/>
                      <a:pt x="52" y="76"/>
                    </a:cubicBezTo>
                    <a:cubicBezTo>
                      <a:pt x="55" y="74"/>
                      <a:pt x="55" y="74"/>
                      <a:pt x="55" y="74"/>
                    </a:cubicBezTo>
                    <a:cubicBezTo>
                      <a:pt x="51" y="76"/>
                      <a:pt x="51" y="76"/>
                      <a:pt x="51" y="76"/>
                    </a:cubicBezTo>
                    <a:cubicBezTo>
                      <a:pt x="55" y="76"/>
                      <a:pt x="55" y="76"/>
                      <a:pt x="55" y="76"/>
                    </a:cubicBezTo>
                    <a:cubicBezTo>
                      <a:pt x="55" y="75"/>
                      <a:pt x="55" y="74"/>
                      <a:pt x="55" y="74"/>
                    </a:cubicBezTo>
                    <a:cubicBezTo>
                      <a:pt x="51" y="76"/>
                      <a:pt x="51" y="76"/>
                      <a:pt x="51" y="76"/>
                    </a:cubicBezTo>
                    <a:cubicBezTo>
                      <a:pt x="55" y="76"/>
                      <a:pt x="55" y="76"/>
                      <a:pt x="55" y="76"/>
                    </a:cubicBezTo>
                    <a:cubicBezTo>
                      <a:pt x="51" y="76"/>
                      <a:pt x="51" y="76"/>
                      <a:pt x="51" y="76"/>
                    </a:cubicBezTo>
                    <a:cubicBezTo>
                      <a:pt x="54" y="78"/>
                      <a:pt x="54" y="78"/>
                      <a:pt x="54" y="78"/>
                    </a:cubicBezTo>
                    <a:cubicBezTo>
                      <a:pt x="55" y="77"/>
                      <a:pt x="55" y="76"/>
                      <a:pt x="55" y="76"/>
                    </a:cubicBezTo>
                    <a:cubicBezTo>
                      <a:pt x="51" y="76"/>
                      <a:pt x="51" y="76"/>
                      <a:pt x="51" y="76"/>
                    </a:cubicBezTo>
                    <a:cubicBezTo>
                      <a:pt x="54" y="78"/>
                      <a:pt x="54" y="78"/>
                      <a:pt x="54" y="78"/>
                    </a:cubicBezTo>
                    <a:cubicBezTo>
                      <a:pt x="55" y="77"/>
                      <a:pt x="55" y="77"/>
                      <a:pt x="55" y="77"/>
                    </a:cubicBezTo>
                    <a:cubicBezTo>
                      <a:pt x="51" y="76"/>
                      <a:pt x="51" y="76"/>
                      <a:pt x="51" y="76"/>
                    </a:cubicBezTo>
                    <a:cubicBezTo>
                      <a:pt x="51" y="80"/>
                      <a:pt x="51" y="80"/>
                      <a:pt x="51" y="80"/>
                    </a:cubicBezTo>
                    <a:cubicBezTo>
                      <a:pt x="52" y="80"/>
                      <a:pt x="54" y="79"/>
                      <a:pt x="55" y="77"/>
                    </a:cubicBezTo>
                    <a:cubicBezTo>
                      <a:pt x="51" y="76"/>
                      <a:pt x="51" y="76"/>
                      <a:pt x="51" y="76"/>
                    </a:cubicBezTo>
                    <a:cubicBezTo>
                      <a:pt x="51" y="80"/>
                      <a:pt x="51" y="80"/>
                      <a:pt x="51" y="80"/>
                    </a:cubicBezTo>
                    <a:cubicBezTo>
                      <a:pt x="51" y="76"/>
                      <a:pt x="51" y="76"/>
                      <a:pt x="51" y="76"/>
                    </a:cubicBezTo>
                    <a:cubicBezTo>
                      <a:pt x="50" y="80"/>
                      <a:pt x="50" y="80"/>
                      <a:pt x="50" y="80"/>
                    </a:cubicBezTo>
                    <a:cubicBezTo>
                      <a:pt x="50" y="80"/>
                      <a:pt x="51" y="80"/>
                      <a:pt x="51" y="80"/>
                    </a:cubicBezTo>
                    <a:cubicBezTo>
                      <a:pt x="51" y="76"/>
                      <a:pt x="51" y="76"/>
                      <a:pt x="51" y="76"/>
                    </a:cubicBezTo>
                    <a:cubicBezTo>
                      <a:pt x="50" y="80"/>
                      <a:pt x="50" y="80"/>
                      <a:pt x="50" y="80"/>
                    </a:cubicBezTo>
                    <a:cubicBezTo>
                      <a:pt x="51" y="76"/>
                      <a:pt x="51" y="76"/>
                      <a:pt x="51" y="76"/>
                    </a:cubicBezTo>
                    <a:cubicBezTo>
                      <a:pt x="50" y="79"/>
                      <a:pt x="50" y="79"/>
                      <a:pt x="50" y="79"/>
                    </a:cubicBezTo>
                    <a:cubicBezTo>
                      <a:pt x="50" y="79"/>
                      <a:pt x="50" y="80"/>
                      <a:pt x="50" y="80"/>
                    </a:cubicBezTo>
                    <a:cubicBezTo>
                      <a:pt x="51" y="76"/>
                      <a:pt x="51" y="76"/>
                      <a:pt x="51" y="76"/>
                    </a:cubicBezTo>
                    <a:cubicBezTo>
                      <a:pt x="50" y="79"/>
                      <a:pt x="50" y="79"/>
                      <a:pt x="50" y="79"/>
                    </a:cubicBezTo>
                    <a:cubicBezTo>
                      <a:pt x="50" y="77"/>
                      <a:pt x="50" y="77"/>
                      <a:pt x="50" y="77"/>
                    </a:cubicBezTo>
                    <a:cubicBezTo>
                      <a:pt x="50" y="79"/>
                      <a:pt x="50" y="79"/>
                      <a:pt x="50" y="79"/>
                    </a:cubicBezTo>
                    <a:cubicBezTo>
                      <a:pt x="50" y="79"/>
                      <a:pt x="50" y="79"/>
                      <a:pt x="50" y="79"/>
                    </a:cubicBezTo>
                    <a:cubicBezTo>
                      <a:pt x="50" y="77"/>
                      <a:pt x="50" y="77"/>
                      <a:pt x="50" y="77"/>
                    </a:cubicBezTo>
                    <a:cubicBezTo>
                      <a:pt x="50" y="79"/>
                      <a:pt x="50" y="79"/>
                      <a:pt x="50" y="79"/>
                    </a:cubicBezTo>
                    <a:cubicBezTo>
                      <a:pt x="50" y="79"/>
                      <a:pt x="50" y="80"/>
                      <a:pt x="51" y="80"/>
                    </a:cubicBezTo>
                    <a:cubicBezTo>
                      <a:pt x="57" y="83"/>
                      <a:pt x="77" y="93"/>
                      <a:pt x="96" y="102"/>
                    </a:cubicBezTo>
                    <a:cubicBezTo>
                      <a:pt x="106" y="107"/>
                      <a:pt x="115" y="111"/>
                      <a:pt x="122" y="115"/>
                    </a:cubicBezTo>
                    <a:cubicBezTo>
                      <a:pt x="126" y="116"/>
                      <a:pt x="129" y="118"/>
                      <a:pt x="131" y="119"/>
                    </a:cubicBezTo>
                    <a:cubicBezTo>
                      <a:pt x="132" y="119"/>
                      <a:pt x="133" y="120"/>
                      <a:pt x="134" y="120"/>
                    </a:cubicBezTo>
                    <a:cubicBezTo>
                      <a:pt x="134" y="120"/>
                      <a:pt x="135" y="120"/>
                      <a:pt x="135" y="120"/>
                    </a:cubicBezTo>
                    <a:cubicBezTo>
                      <a:pt x="135" y="120"/>
                      <a:pt x="135" y="120"/>
                      <a:pt x="135" y="120"/>
                    </a:cubicBezTo>
                    <a:cubicBezTo>
                      <a:pt x="136" y="120"/>
                      <a:pt x="136" y="120"/>
                      <a:pt x="137" y="120"/>
                    </a:cubicBezTo>
                    <a:cubicBezTo>
                      <a:pt x="137" y="120"/>
                      <a:pt x="137" y="120"/>
                      <a:pt x="138" y="120"/>
                    </a:cubicBezTo>
                    <a:cubicBezTo>
                      <a:pt x="138" y="120"/>
                      <a:pt x="139" y="120"/>
                      <a:pt x="140" y="119"/>
                    </a:cubicBezTo>
                    <a:cubicBezTo>
                      <a:pt x="140" y="119"/>
                      <a:pt x="140" y="119"/>
                      <a:pt x="140" y="119"/>
                    </a:cubicBezTo>
                    <a:cubicBezTo>
                      <a:pt x="140" y="118"/>
                      <a:pt x="141" y="117"/>
                      <a:pt x="141" y="116"/>
                    </a:cubicBezTo>
                    <a:cubicBezTo>
                      <a:pt x="141" y="115"/>
                      <a:pt x="140" y="115"/>
                      <a:pt x="140" y="114"/>
                    </a:cubicBezTo>
                    <a:cubicBezTo>
                      <a:pt x="140" y="114"/>
                      <a:pt x="139" y="114"/>
                      <a:pt x="139" y="113"/>
                    </a:cubicBezTo>
                    <a:cubicBezTo>
                      <a:pt x="138" y="113"/>
                      <a:pt x="138" y="113"/>
                      <a:pt x="138" y="113"/>
                    </a:cubicBezTo>
                    <a:cubicBezTo>
                      <a:pt x="137" y="112"/>
                      <a:pt x="135" y="111"/>
                      <a:pt x="133" y="109"/>
                    </a:cubicBezTo>
                    <a:cubicBezTo>
                      <a:pt x="114" y="97"/>
                      <a:pt x="62" y="65"/>
                      <a:pt x="62" y="65"/>
                    </a:cubicBezTo>
                    <a:cubicBezTo>
                      <a:pt x="59" y="68"/>
                      <a:pt x="59" y="68"/>
                      <a:pt x="59" y="68"/>
                    </a:cubicBezTo>
                    <a:cubicBezTo>
                      <a:pt x="58" y="72"/>
                      <a:pt x="58" y="72"/>
                      <a:pt x="58" y="72"/>
                    </a:cubicBezTo>
                    <a:cubicBezTo>
                      <a:pt x="154" y="114"/>
                      <a:pt x="154" y="114"/>
                      <a:pt x="154" y="114"/>
                    </a:cubicBezTo>
                    <a:cubicBezTo>
                      <a:pt x="156" y="114"/>
                      <a:pt x="158" y="114"/>
                      <a:pt x="159" y="112"/>
                    </a:cubicBezTo>
                    <a:cubicBezTo>
                      <a:pt x="159" y="111"/>
                      <a:pt x="159" y="110"/>
                      <a:pt x="159" y="110"/>
                    </a:cubicBezTo>
                    <a:cubicBezTo>
                      <a:pt x="159" y="108"/>
                      <a:pt x="159" y="108"/>
                      <a:pt x="159" y="108"/>
                    </a:cubicBezTo>
                    <a:cubicBezTo>
                      <a:pt x="158" y="107"/>
                      <a:pt x="158" y="107"/>
                      <a:pt x="158" y="107"/>
                    </a:cubicBezTo>
                    <a:cubicBezTo>
                      <a:pt x="157" y="106"/>
                      <a:pt x="157" y="106"/>
                      <a:pt x="157" y="106"/>
                    </a:cubicBezTo>
                    <a:cubicBezTo>
                      <a:pt x="156" y="105"/>
                      <a:pt x="154" y="104"/>
                      <a:pt x="151" y="102"/>
                    </a:cubicBezTo>
                    <a:cubicBezTo>
                      <a:pt x="132" y="90"/>
                      <a:pt x="78" y="57"/>
                      <a:pt x="78" y="57"/>
                    </a:cubicBezTo>
                    <a:cubicBezTo>
                      <a:pt x="76" y="60"/>
                      <a:pt x="76" y="60"/>
                      <a:pt x="76" y="60"/>
                    </a:cubicBezTo>
                    <a:cubicBezTo>
                      <a:pt x="74" y="64"/>
                      <a:pt x="74" y="64"/>
                      <a:pt x="74" y="64"/>
                    </a:cubicBezTo>
                    <a:cubicBezTo>
                      <a:pt x="74" y="64"/>
                      <a:pt x="97" y="75"/>
                      <a:pt x="120" y="87"/>
                    </a:cubicBezTo>
                    <a:cubicBezTo>
                      <a:pt x="131" y="92"/>
                      <a:pt x="143" y="98"/>
                      <a:pt x="152" y="102"/>
                    </a:cubicBezTo>
                    <a:cubicBezTo>
                      <a:pt x="157" y="105"/>
                      <a:pt x="161" y="106"/>
                      <a:pt x="164" y="108"/>
                    </a:cubicBezTo>
                    <a:cubicBezTo>
                      <a:pt x="166" y="108"/>
                      <a:pt x="167" y="109"/>
                      <a:pt x="168" y="109"/>
                    </a:cubicBezTo>
                    <a:cubicBezTo>
                      <a:pt x="168" y="109"/>
                      <a:pt x="169" y="110"/>
                      <a:pt x="169" y="110"/>
                    </a:cubicBezTo>
                    <a:cubicBezTo>
                      <a:pt x="170" y="110"/>
                      <a:pt x="170" y="110"/>
                      <a:pt x="171" y="110"/>
                    </a:cubicBezTo>
                    <a:cubicBezTo>
                      <a:pt x="171" y="110"/>
                      <a:pt x="172" y="110"/>
                      <a:pt x="172" y="110"/>
                    </a:cubicBezTo>
                    <a:cubicBezTo>
                      <a:pt x="173" y="110"/>
                      <a:pt x="174" y="109"/>
                      <a:pt x="175" y="108"/>
                    </a:cubicBezTo>
                    <a:cubicBezTo>
                      <a:pt x="175" y="107"/>
                      <a:pt x="175" y="106"/>
                      <a:pt x="175" y="105"/>
                    </a:cubicBezTo>
                    <a:cubicBezTo>
                      <a:pt x="175" y="104"/>
                      <a:pt x="174" y="103"/>
                      <a:pt x="173" y="103"/>
                    </a:cubicBezTo>
                    <a:cubicBezTo>
                      <a:pt x="173" y="103"/>
                      <a:pt x="168" y="99"/>
                      <a:pt x="159" y="94"/>
                    </a:cubicBezTo>
                    <a:cubicBezTo>
                      <a:pt x="147" y="86"/>
                      <a:pt x="128" y="75"/>
                      <a:pt x="112" y="65"/>
                    </a:cubicBezTo>
                    <a:cubicBezTo>
                      <a:pt x="104" y="60"/>
                      <a:pt x="97" y="56"/>
                      <a:pt x="92" y="53"/>
                    </a:cubicBezTo>
                    <a:cubicBezTo>
                      <a:pt x="90" y="51"/>
                      <a:pt x="88" y="50"/>
                      <a:pt x="86" y="49"/>
                    </a:cubicBezTo>
                    <a:cubicBezTo>
                      <a:pt x="86" y="48"/>
                      <a:pt x="85" y="48"/>
                      <a:pt x="85" y="48"/>
                    </a:cubicBezTo>
                    <a:cubicBezTo>
                      <a:pt x="85" y="48"/>
                      <a:pt x="85" y="48"/>
                      <a:pt x="85" y="48"/>
                    </a:cubicBezTo>
                    <a:cubicBezTo>
                      <a:pt x="85" y="48"/>
                      <a:pt x="85" y="48"/>
                      <a:pt x="85" y="48"/>
                    </a:cubicBezTo>
                    <a:cubicBezTo>
                      <a:pt x="83" y="49"/>
                      <a:pt x="83" y="49"/>
                      <a:pt x="83" y="49"/>
                    </a:cubicBezTo>
                    <a:cubicBezTo>
                      <a:pt x="85" y="48"/>
                      <a:pt x="85" y="48"/>
                      <a:pt x="85" y="48"/>
                    </a:cubicBezTo>
                    <a:cubicBezTo>
                      <a:pt x="85" y="48"/>
                      <a:pt x="85" y="48"/>
                      <a:pt x="85" y="48"/>
                    </a:cubicBezTo>
                    <a:cubicBezTo>
                      <a:pt x="83" y="49"/>
                      <a:pt x="83" y="49"/>
                      <a:pt x="83" y="49"/>
                    </a:cubicBezTo>
                    <a:cubicBezTo>
                      <a:pt x="85" y="48"/>
                      <a:pt x="85" y="48"/>
                      <a:pt x="85" y="48"/>
                    </a:cubicBezTo>
                    <a:cubicBezTo>
                      <a:pt x="82" y="50"/>
                      <a:pt x="82" y="50"/>
                      <a:pt x="82" y="50"/>
                    </a:cubicBezTo>
                    <a:cubicBezTo>
                      <a:pt x="85" y="48"/>
                      <a:pt x="85" y="48"/>
                      <a:pt x="85" y="48"/>
                    </a:cubicBezTo>
                    <a:cubicBezTo>
                      <a:pt x="85" y="48"/>
                      <a:pt x="85" y="48"/>
                      <a:pt x="85" y="48"/>
                    </a:cubicBezTo>
                    <a:cubicBezTo>
                      <a:pt x="82" y="50"/>
                      <a:pt x="82" y="50"/>
                      <a:pt x="82" y="50"/>
                    </a:cubicBezTo>
                    <a:cubicBezTo>
                      <a:pt x="85" y="48"/>
                      <a:pt x="85" y="48"/>
                      <a:pt x="85" y="48"/>
                    </a:cubicBezTo>
                    <a:cubicBezTo>
                      <a:pt x="82" y="50"/>
                      <a:pt x="82" y="50"/>
                      <a:pt x="82" y="50"/>
                    </a:cubicBezTo>
                    <a:cubicBezTo>
                      <a:pt x="86" y="50"/>
                      <a:pt x="86" y="50"/>
                      <a:pt x="86" y="50"/>
                    </a:cubicBezTo>
                    <a:cubicBezTo>
                      <a:pt x="86" y="49"/>
                      <a:pt x="86" y="49"/>
                      <a:pt x="85" y="48"/>
                    </a:cubicBezTo>
                    <a:cubicBezTo>
                      <a:pt x="82" y="50"/>
                      <a:pt x="82" y="50"/>
                      <a:pt x="82" y="50"/>
                    </a:cubicBezTo>
                    <a:cubicBezTo>
                      <a:pt x="86" y="50"/>
                      <a:pt x="86" y="50"/>
                      <a:pt x="86" y="50"/>
                    </a:cubicBezTo>
                    <a:cubicBezTo>
                      <a:pt x="82" y="50"/>
                      <a:pt x="82" y="50"/>
                      <a:pt x="82" y="50"/>
                    </a:cubicBezTo>
                    <a:cubicBezTo>
                      <a:pt x="85" y="53"/>
                      <a:pt x="85" y="53"/>
                      <a:pt x="85" y="53"/>
                    </a:cubicBezTo>
                    <a:cubicBezTo>
                      <a:pt x="86" y="52"/>
                      <a:pt x="86" y="51"/>
                      <a:pt x="86" y="50"/>
                    </a:cubicBezTo>
                    <a:cubicBezTo>
                      <a:pt x="82" y="50"/>
                      <a:pt x="82" y="50"/>
                      <a:pt x="82" y="50"/>
                    </a:cubicBezTo>
                    <a:cubicBezTo>
                      <a:pt x="85" y="53"/>
                      <a:pt x="85" y="53"/>
                      <a:pt x="85" y="53"/>
                    </a:cubicBezTo>
                    <a:cubicBezTo>
                      <a:pt x="82" y="50"/>
                      <a:pt x="82" y="50"/>
                      <a:pt x="82" y="50"/>
                    </a:cubicBezTo>
                    <a:cubicBezTo>
                      <a:pt x="80" y="54"/>
                      <a:pt x="80" y="54"/>
                      <a:pt x="80" y="54"/>
                    </a:cubicBezTo>
                    <a:cubicBezTo>
                      <a:pt x="80" y="54"/>
                      <a:pt x="105" y="66"/>
                      <a:pt x="130" y="78"/>
                    </a:cubicBezTo>
                    <a:cubicBezTo>
                      <a:pt x="142" y="84"/>
                      <a:pt x="155" y="91"/>
                      <a:pt x="165" y="95"/>
                    </a:cubicBezTo>
                    <a:cubicBezTo>
                      <a:pt x="170" y="98"/>
                      <a:pt x="174" y="99"/>
                      <a:pt x="177" y="101"/>
                    </a:cubicBezTo>
                    <a:cubicBezTo>
                      <a:pt x="179" y="102"/>
                      <a:pt x="180" y="102"/>
                      <a:pt x="181" y="102"/>
                    </a:cubicBezTo>
                    <a:cubicBezTo>
                      <a:pt x="181" y="103"/>
                      <a:pt x="182" y="103"/>
                      <a:pt x="182" y="103"/>
                    </a:cubicBezTo>
                    <a:cubicBezTo>
                      <a:pt x="183" y="103"/>
                      <a:pt x="183" y="103"/>
                      <a:pt x="183" y="103"/>
                    </a:cubicBezTo>
                    <a:cubicBezTo>
                      <a:pt x="183" y="103"/>
                      <a:pt x="184" y="103"/>
                      <a:pt x="184" y="103"/>
                    </a:cubicBezTo>
                    <a:cubicBezTo>
                      <a:pt x="185" y="103"/>
                      <a:pt x="185" y="103"/>
                      <a:pt x="185" y="103"/>
                    </a:cubicBezTo>
                    <a:cubicBezTo>
                      <a:pt x="186" y="103"/>
                      <a:pt x="187" y="102"/>
                      <a:pt x="188" y="101"/>
                    </a:cubicBezTo>
                    <a:cubicBezTo>
                      <a:pt x="188" y="101"/>
                      <a:pt x="188" y="99"/>
                      <a:pt x="188" y="98"/>
                    </a:cubicBezTo>
                    <a:cubicBezTo>
                      <a:pt x="188" y="97"/>
                      <a:pt x="187" y="96"/>
                      <a:pt x="186" y="96"/>
                    </a:cubicBezTo>
                    <a:cubicBezTo>
                      <a:pt x="112" y="49"/>
                      <a:pt x="112" y="49"/>
                      <a:pt x="112" y="49"/>
                    </a:cubicBezTo>
                    <a:cubicBezTo>
                      <a:pt x="110" y="53"/>
                      <a:pt x="110" y="53"/>
                      <a:pt x="110" y="53"/>
                    </a:cubicBezTo>
                    <a:cubicBezTo>
                      <a:pt x="113" y="55"/>
                      <a:pt x="113" y="55"/>
                      <a:pt x="113" y="55"/>
                    </a:cubicBezTo>
                    <a:cubicBezTo>
                      <a:pt x="110" y="53"/>
                      <a:pt x="110" y="53"/>
                      <a:pt x="110" y="53"/>
                    </a:cubicBezTo>
                    <a:cubicBezTo>
                      <a:pt x="111" y="57"/>
                      <a:pt x="111" y="57"/>
                      <a:pt x="111" y="57"/>
                    </a:cubicBezTo>
                    <a:cubicBezTo>
                      <a:pt x="112" y="56"/>
                      <a:pt x="113" y="56"/>
                      <a:pt x="113" y="55"/>
                    </a:cubicBezTo>
                    <a:cubicBezTo>
                      <a:pt x="110" y="53"/>
                      <a:pt x="110" y="53"/>
                      <a:pt x="110" y="53"/>
                    </a:cubicBezTo>
                    <a:cubicBezTo>
                      <a:pt x="111" y="57"/>
                      <a:pt x="111" y="57"/>
                      <a:pt x="111" y="57"/>
                    </a:cubicBezTo>
                    <a:cubicBezTo>
                      <a:pt x="110" y="53"/>
                      <a:pt x="110" y="53"/>
                      <a:pt x="110" y="53"/>
                    </a:cubicBezTo>
                    <a:cubicBezTo>
                      <a:pt x="110" y="57"/>
                      <a:pt x="110" y="57"/>
                      <a:pt x="110" y="57"/>
                    </a:cubicBezTo>
                    <a:cubicBezTo>
                      <a:pt x="110" y="57"/>
                      <a:pt x="111" y="57"/>
                      <a:pt x="111" y="57"/>
                    </a:cubicBezTo>
                    <a:cubicBezTo>
                      <a:pt x="110" y="53"/>
                      <a:pt x="110" y="53"/>
                      <a:pt x="110" y="53"/>
                    </a:cubicBezTo>
                    <a:cubicBezTo>
                      <a:pt x="110" y="57"/>
                      <a:pt x="110" y="57"/>
                      <a:pt x="110" y="57"/>
                    </a:cubicBezTo>
                    <a:cubicBezTo>
                      <a:pt x="110" y="54"/>
                      <a:pt x="110" y="54"/>
                      <a:pt x="110" y="54"/>
                    </a:cubicBezTo>
                    <a:cubicBezTo>
                      <a:pt x="109" y="57"/>
                      <a:pt x="109" y="57"/>
                      <a:pt x="109" y="57"/>
                    </a:cubicBezTo>
                    <a:cubicBezTo>
                      <a:pt x="110" y="57"/>
                      <a:pt x="110" y="57"/>
                      <a:pt x="110" y="57"/>
                    </a:cubicBezTo>
                    <a:cubicBezTo>
                      <a:pt x="110" y="54"/>
                      <a:pt x="110" y="54"/>
                      <a:pt x="110" y="54"/>
                    </a:cubicBezTo>
                    <a:cubicBezTo>
                      <a:pt x="109" y="57"/>
                      <a:pt x="109" y="57"/>
                      <a:pt x="109" y="57"/>
                    </a:cubicBezTo>
                    <a:cubicBezTo>
                      <a:pt x="109" y="57"/>
                      <a:pt x="109" y="57"/>
                      <a:pt x="109" y="57"/>
                    </a:cubicBezTo>
                    <a:cubicBezTo>
                      <a:pt x="110" y="57"/>
                      <a:pt x="110" y="57"/>
                      <a:pt x="111" y="58"/>
                    </a:cubicBezTo>
                    <a:cubicBezTo>
                      <a:pt x="115" y="59"/>
                      <a:pt x="122" y="62"/>
                      <a:pt x="131" y="67"/>
                    </a:cubicBezTo>
                    <a:cubicBezTo>
                      <a:pt x="144" y="73"/>
                      <a:pt x="160" y="81"/>
                      <a:pt x="173" y="88"/>
                    </a:cubicBezTo>
                    <a:cubicBezTo>
                      <a:pt x="180" y="91"/>
                      <a:pt x="186" y="94"/>
                      <a:pt x="190" y="96"/>
                    </a:cubicBezTo>
                    <a:cubicBezTo>
                      <a:pt x="194" y="98"/>
                      <a:pt x="196" y="99"/>
                      <a:pt x="196" y="99"/>
                    </a:cubicBezTo>
                    <a:cubicBezTo>
                      <a:pt x="198" y="100"/>
                      <a:pt x="200" y="99"/>
                      <a:pt x="201" y="97"/>
                    </a:cubicBezTo>
                    <a:cubicBezTo>
                      <a:pt x="203" y="96"/>
                      <a:pt x="202" y="93"/>
                      <a:pt x="200" y="92"/>
                    </a:cubicBezTo>
                    <a:cubicBezTo>
                      <a:pt x="168" y="72"/>
                      <a:pt x="168" y="72"/>
                      <a:pt x="168" y="72"/>
                    </a:cubicBezTo>
                    <a:cubicBezTo>
                      <a:pt x="214" y="91"/>
                      <a:pt x="214" y="91"/>
                      <a:pt x="214" y="91"/>
                    </a:cubicBezTo>
                    <a:cubicBezTo>
                      <a:pt x="216" y="92"/>
                      <a:pt x="218" y="91"/>
                      <a:pt x="219" y="90"/>
                    </a:cubicBezTo>
                    <a:cubicBezTo>
                      <a:pt x="220" y="89"/>
                      <a:pt x="220" y="88"/>
                      <a:pt x="220" y="88"/>
                    </a:cubicBezTo>
                    <a:cubicBezTo>
                      <a:pt x="220" y="86"/>
                      <a:pt x="220" y="86"/>
                      <a:pt x="219" y="85"/>
                    </a:cubicBezTo>
                    <a:cubicBezTo>
                      <a:pt x="219" y="85"/>
                      <a:pt x="219" y="84"/>
                      <a:pt x="218" y="84"/>
                    </a:cubicBezTo>
                    <a:cubicBezTo>
                      <a:pt x="218" y="83"/>
                      <a:pt x="217" y="83"/>
                      <a:pt x="216" y="82"/>
                    </a:cubicBezTo>
                    <a:cubicBezTo>
                      <a:pt x="213" y="80"/>
                      <a:pt x="207" y="77"/>
                      <a:pt x="200" y="72"/>
                    </a:cubicBezTo>
                    <a:cubicBezTo>
                      <a:pt x="189" y="66"/>
                      <a:pt x="176" y="59"/>
                      <a:pt x="166" y="52"/>
                    </a:cubicBezTo>
                    <a:cubicBezTo>
                      <a:pt x="160" y="49"/>
                      <a:pt x="156" y="46"/>
                      <a:pt x="153" y="44"/>
                    </a:cubicBezTo>
                    <a:cubicBezTo>
                      <a:pt x="151" y="43"/>
                      <a:pt x="150" y="42"/>
                      <a:pt x="149" y="42"/>
                    </a:cubicBezTo>
                    <a:cubicBezTo>
                      <a:pt x="149" y="42"/>
                      <a:pt x="148" y="41"/>
                      <a:pt x="148" y="41"/>
                    </a:cubicBezTo>
                    <a:cubicBezTo>
                      <a:pt x="147" y="43"/>
                      <a:pt x="147" y="43"/>
                      <a:pt x="147" y="43"/>
                    </a:cubicBezTo>
                    <a:cubicBezTo>
                      <a:pt x="149" y="42"/>
                      <a:pt x="149" y="42"/>
                      <a:pt x="149" y="42"/>
                    </a:cubicBezTo>
                    <a:cubicBezTo>
                      <a:pt x="148" y="41"/>
                      <a:pt x="148" y="41"/>
                      <a:pt x="148" y="41"/>
                    </a:cubicBezTo>
                    <a:cubicBezTo>
                      <a:pt x="147" y="43"/>
                      <a:pt x="147" y="43"/>
                      <a:pt x="147" y="43"/>
                    </a:cubicBezTo>
                    <a:cubicBezTo>
                      <a:pt x="149" y="42"/>
                      <a:pt x="149" y="42"/>
                      <a:pt x="149" y="42"/>
                    </a:cubicBezTo>
                    <a:cubicBezTo>
                      <a:pt x="146" y="43"/>
                      <a:pt x="146" y="43"/>
                      <a:pt x="146" y="43"/>
                    </a:cubicBezTo>
                    <a:cubicBezTo>
                      <a:pt x="149" y="43"/>
                      <a:pt x="149" y="43"/>
                      <a:pt x="149" y="43"/>
                    </a:cubicBezTo>
                    <a:cubicBezTo>
                      <a:pt x="149" y="42"/>
                      <a:pt x="149" y="42"/>
                      <a:pt x="149" y="42"/>
                    </a:cubicBezTo>
                    <a:cubicBezTo>
                      <a:pt x="146" y="43"/>
                      <a:pt x="146" y="43"/>
                      <a:pt x="146" y="43"/>
                    </a:cubicBezTo>
                    <a:cubicBezTo>
                      <a:pt x="149" y="43"/>
                      <a:pt x="149" y="43"/>
                      <a:pt x="149" y="43"/>
                    </a:cubicBezTo>
                    <a:cubicBezTo>
                      <a:pt x="145" y="43"/>
                      <a:pt x="145" y="43"/>
                      <a:pt x="145" y="43"/>
                    </a:cubicBezTo>
                    <a:cubicBezTo>
                      <a:pt x="148" y="46"/>
                      <a:pt x="148" y="46"/>
                      <a:pt x="148" y="46"/>
                    </a:cubicBezTo>
                    <a:cubicBezTo>
                      <a:pt x="149" y="45"/>
                      <a:pt x="149" y="44"/>
                      <a:pt x="149" y="43"/>
                    </a:cubicBezTo>
                    <a:cubicBezTo>
                      <a:pt x="145" y="43"/>
                      <a:pt x="145" y="43"/>
                      <a:pt x="145" y="43"/>
                    </a:cubicBezTo>
                    <a:cubicBezTo>
                      <a:pt x="148" y="46"/>
                      <a:pt x="148" y="46"/>
                      <a:pt x="148" y="46"/>
                    </a:cubicBezTo>
                    <a:cubicBezTo>
                      <a:pt x="145" y="43"/>
                      <a:pt x="145" y="43"/>
                      <a:pt x="145" y="43"/>
                    </a:cubicBezTo>
                    <a:cubicBezTo>
                      <a:pt x="145" y="47"/>
                      <a:pt x="145" y="47"/>
                      <a:pt x="145" y="47"/>
                    </a:cubicBezTo>
                    <a:cubicBezTo>
                      <a:pt x="145" y="43"/>
                      <a:pt x="145" y="43"/>
                      <a:pt x="145" y="43"/>
                    </a:cubicBezTo>
                    <a:cubicBezTo>
                      <a:pt x="144" y="47"/>
                      <a:pt x="144" y="47"/>
                      <a:pt x="144" y="47"/>
                    </a:cubicBezTo>
                    <a:cubicBezTo>
                      <a:pt x="144" y="47"/>
                      <a:pt x="145" y="47"/>
                      <a:pt x="145" y="47"/>
                    </a:cubicBezTo>
                    <a:cubicBezTo>
                      <a:pt x="145" y="43"/>
                      <a:pt x="145" y="43"/>
                      <a:pt x="145" y="43"/>
                    </a:cubicBezTo>
                    <a:cubicBezTo>
                      <a:pt x="144" y="47"/>
                      <a:pt x="144" y="47"/>
                      <a:pt x="144" y="47"/>
                    </a:cubicBezTo>
                    <a:cubicBezTo>
                      <a:pt x="145" y="43"/>
                      <a:pt x="145" y="43"/>
                      <a:pt x="145" y="43"/>
                    </a:cubicBezTo>
                    <a:cubicBezTo>
                      <a:pt x="144" y="47"/>
                      <a:pt x="144" y="47"/>
                      <a:pt x="144" y="47"/>
                    </a:cubicBezTo>
                    <a:cubicBezTo>
                      <a:pt x="144" y="47"/>
                      <a:pt x="144" y="47"/>
                      <a:pt x="144" y="47"/>
                    </a:cubicBezTo>
                    <a:cubicBezTo>
                      <a:pt x="145" y="43"/>
                      <a:pt x="145" y="43"/>
                      <a:pt x="145" y="43"/>
                    </a:cubicBezTo>
                    <a:cubicBezTo>
                      <a:pt x="144" y="47"/>
                      <a:pt x="144" y="47"/>
                      <a:pt x="144" y="47"/>
                    </a:cubicBezTo>
                    <a:cubicBezTo>
                      <a:pt x="145" y="44"/>
                      <a:pt x="145" y="44"/>
                      <a:pt x="145" y="44"/>
                    </a:cubicBezTo>
                    <a:cubicBezTo>
                      <a:pt x="144" y="47"/>
                      <a:pt x="144" y="47"/>
                      <a:pt x="144" y="47"/>
                    </a:cubicBezTo>
                    <a:cubicBezTo>
                      <a:pt x="144" y="47"/>
                      <a:pt x="144" y="47"/>
                      <a:pt x="144" y="47"/>
                    </a:cubicBezTo>
                    <a:cubicBezTo>
                      <a:pt x="145" y="44"/>
                      <a:pt x="145" y="44"/>
                      <a:pt x="145" y="44"/>
                    </a:cubicBezTo>
                    <a:cubicBezTo>
                      <a:pt x="144" y="47"/>
                      <a:pt x="144" y="47"/>
                      <a:pt x="144" y="47"/>
                    </a:cubicBezTo>
                    <a:cubicBezTo>
                      <a:pt x="144" y="47"/>
                      <a:pt x="144" y="47"/>
                      <a:pt x="145" y="48"/>
                    </a:cubicBezTo>
                    <a:cubicBezTo>
                      <a:pt x="150" y="50"/>
                      <a:pt x="170" y="59"/>
                      <a:pt x="190" y="68"/>
                    </a:cubicBezTo>
                    <a:cubicBezTo>
                      <a:pt x="200" y="73"/>
                      <a:pt x="210" y="77"/>
                      <a:pt x="217" y="80"/>
                    </a:cubicBezTo>
                    <a:cubicBezTo>
                      <a:pt x="221" y="82"/>
                      <a:pt x="225" y="83"/>
                      <a:pt x="227" y="84"/>
                    </a:cubicBezTo>
                    <a:cubicBezTo>
                      <a:pt x="229" y="85"/>
                      <a:pt x="230" y="85"/>
                      <a:pt x="231" y="85"/>
                    </a:cubicBezTo>
                    <a:cubicBezTo>
                      <a:pt x="232" y="86"/>
                      <a:pt x="233" y="86"/>
                      <a:pt x="234" y="86"/>
                    </a:cubicBezTo>
                    <a:cubicBezTo>
                      <a:pt x="234" y="86"/>
                      <a:pt x="235" y="86"/>
                      <a:pt x="235" y="86"/>
                    </a:cubicBezTo>
                    <a:cubicBezTo>
                      <a:pt x="236" y="86"/>
                      <a:pt x="236" y="85"/>
                      <a:pt x="236" y="85"/>
                    </a:cubicBezTo>
                    <a:cubicBezTo>
                      <a:pt x="237" y="85"/>
                      <a:pt x="237" y="84"/>
                      <a:pt x="238" y="84"/>
                    </a:cubicBezTo>
                    <a:cubicBezTo>
                      <a:pt x="238" y="83"/>
                      <a:pt x="238" y="82"/>
                      <a:pt x="238" y="81"/>
                    </a:cubicBezTo>
                    <a:cubicBezTo>
                      <a:pt x="238" y="80"/>
                      <a:pt x="237" y="79"/>
                      <a:pt x="236" y="78"/>
                    </a:cubicBezTo>
                    <a:cubicBezTo>
                      <a:pt x="236" y="78"/>
                      <a:pt x="232" y="76"/>
                      <a:pt x="226" y="72"/>
                    </a:cubicBezTo>
                    <a:cubicBezTo>
                      <a:pt x="216" y="66"/>
                      <a:pt x="202" y="57"/>
                      <a:pt x="190" y="50"/>
                    </a:cubicBezTo>
                    <a:cubicBezTo>
                      <a:pt x="184" y="46"/>
                      <a:pt x="178" y="42"/>
                      <a:pt x="174" y="40"/>
                    </a:cubicBezTo>
                    <a:cubicBezTo>
                      <a:pt x="172" y="39"/>
                      <a:pt x="171" y="38"/>
                      <a:pt x="170" y="37"/>
                    </a:cubicBezTo>
                    <a:cubicBezTo>
                      <a:pt x="169" y="37"/>
                      <a:pt x="169" y="36"/>
                      <a:pt x="169" y="36"/>
                    </a:cubicBezTo>
                    <a:cubicBezTo>
                      <a:pt x="169" y="36"/>
                      <a:pt x="169" y="36"/>
                      <a:pt x="169" y="36"/>
                    </a:cubicBezTo>
                    <a:cubicBezTo>
                      <a:pt x="167" y="38"/>
                      <a:pt x="167" y="38"/>
                      <a:pt x="167" y="38"/>
                    </a:cubicBezTo>
                    <a:cubicBezTo>
                      <a:pt x="169" y="36"/>
                      <a:pt x="169" y="36"/>
                      <a:pt x="169" y="36"/>
                    </a:cubicBezTo>
                    <a:cubicBezTo>
                      <a:pt x="169" y="36"/>
                      <a:pt x="169" y="36"/>
                      <a:pt x="169" y="36"/>
                    </a:cubicBezTo>
                    <a:cubicBezTo>
                      <a:pt x="167" y="38"/>
                      <a:pt x="167" y="38"/>
                      <a:pt x="167" y="38"/>
                    </a:cubicBezTo>
                    <a:cubicBezTo>
                      <a:pt x="169" y="36"/>
                      <a:pt x="169" y="36"/>
                      <a:pt x="169" y="36"/>
                    </a:cubicBezTo>
                    <a:cubicBezTo>
                      <a:pt x="166" y="39"/>
                      <a:pt x="166" y="39"/>
                      <a:pt x="166" y="39"/>
                    </a:cubicBezTo>
                    <a:cubicBezTo>
                      <a:pt x="169" y="37"/>
                      <a:pt x="169" y="37"/>
                      <a:pt x="169" y="37"/>
                    </a:cubicBezTo>
                    <a:cubicBezTo>
                      <a:pt x="169" y="36"/>
                      <a:pt x="169" y="36"/>
                      <a:pt x="169" y="36"/>
                    </a:cubicBezTo>
                    <a:cubicBezTo>
                      <a:pt x="166" y="39"/>
                      <a:pt x="166" y="39"/>
                      <a:pt x="166" y="39"/>
                    </a:cubicBezTo>
                    <a:cubicBezTo>
                      <a:pt x="169" y="37"/>
                      <a:pt x="169" y="37"/>
                      <a:pt x="169" y="37"/>
                    </a:cubicBezTo>
                    <a:cubicBezTo>
                      <a:pt x="166" y="39"/>
                      <a:pt x="166" y="39"/>
                      <a:pt x="166" y="39"/>
                    </a:cubicBezTo>
                    <a:cubicBezTo>
                      <a:pt x="170" y="39"/>
                      <a:pt x="170" y="39"/>
                      <a:pt x="170" y="39"/>
                    </a:cubicBezTo>
                    <a:cubicBezTo>
                      <a:pt x="170" y="38"/>
                      <a:pt x="169" y="37"/>
                      <a:pt x="169" y="37"/>
                    </a:cubicBezTo>
                    <a:cubicBezTo>
                      <a:pt x="166" y="39"/>
                      <a:pt x="166" y="39"/>
                      <a:pt x="166" y="39"/>
                    </a:cubicBezTo>
                    <a:cubicBezTo>
                      <a:pt x="170" y="39"/>
                      <a:pt x="170" y="39"/>
                      <a:pt x="170" y="39"/>
                    </a:cubicBezTo>
                    <a:cubicBezTo>
                      <a:pt x="166" y="39"/>
                      <a:pt x="166" y="39"/>
                      <a:pt x="166" y="39"/>
                    </a:cubicBezTo>
                    <a:cubicBezTo>
                      <a:pt x="169" y="41"/>
                      <a:pt x="169" y="41"/>
                      <a:pt x="169" y="41"/>
                    </a:cubicBezTo>
                    <a:cubicBezTo>
                      <a:pt x="170" y="40"/>
                      <a:pt x="170" y="39"/>
                      <a:pt x="170" y="39"/>
                    </a:cubicBezTo>
                    <a:cubicBezTo>
                      <a:pt x="166" y="39"/>
                      <a:pt x="166" y="39"/>
                      <a:pt x="166" y="39"/>
                    </a:cubicBezTo>
                    <a:cubicBezTo>
                      <a:pt x="169" y="41"/>
                      <a:pt x="169" y="41"/>
                      <a:pt x="169" y="41"/>
                    </a:cubicBezTo>
                    <a:cubicBezTo>
                      <a:pt x="166" y="39"/>
                      <a:pt x="166" y="39"/>
                      <a:pt x="166" y="39"/>
                    </a:cubicBezTo>
                    <a:cubicBezTo>
                      <a:pt x="164" y="42"/>
                      <a:pt x="164" y="42"/>
                      <a:pt x="164" y="42"/>
                    </a:cubicBezTo>
                    <a:cubicBezTo>
                      <a:pt x="164" y="42"/>
                      <a:pt x="185" y="53"/>
                      <a:pt x="206" y="63"/>
                    </a:cubicBezTo>
                    <a:cubicBezTo>
                      <a:pt x="217" y="68"/>
                      <a:pt x="228" y="74"/>
                      <a:pt x="236" y="77"/>
                    </a:cubicBezTo>
                    <a:cubicBezTo>
                      <a:pt x="240" y="79"/>
                      <a:pt x="244" y="81"/>
                      <a:pt x="247" y="82"/>
                    </a:cubicBezTo>
                    <a:cubicBezTo>
                      <a:pt x="248" y="83"/>
                      <a:pt x="250" y="83"/>
                      <a:pt x="251" y="84"/>
                    </a:cubicBezTo>
                    <a:cubicBezTo>
                      <a:pt x="251" y="84"/>
                      <a:pt x="252" y="84"/>
                      <a:pt x="252" y="84"/>
                    </a:cubicBezTo>
                    <a:cubicBezTo>
                      <a:pt x="253" y="84"/>
                      <a:pt x="253" y="84"/>
                      <a:pt x="254" y="84"/>
                    </a:cubicBezTo>
                    <a:cubicBezTo>
                      <a:pt x="254" y="84"/>
                      <a:pt x="255" y="84"/>
                      <a:pt x="255" y="84"/>
                    </a:cubicBezTo>
                    <a:cubicBezTo>
                      <a:pt x="256" y="84"/>
                      <a:pt x="257" y="83"/>
                      <a:pt x="258" y="82"/>
                    </a:cubicBezTo>
                    <a:cubicBezTo>
                      <a:pt x="258" y="82"/>
                      <a:pt x="258" y="82"/>
                      <a:pt x="258" y="82"/>
                    </a:cubicBezTo>
                    <a:cubicBezTo>
                      <a:pt x="258" y="82"/>
                      <a:pt x="258" y="81"/>
                      <a:pt x="258" y="80"/>
                    </a:cubicBezTo>
                    <a:cubicBezTo>
                      <a:pt x="258" y="79"/>
                      <a:pt x="258" y="78"/>
                      <a:pt x="258" y="78"/>
                    </a:cubicBezTo>
                    <a:cubicBezTo>
                      <a:pt x="257" y="77"/>
                      <a:pt x="257" y="77"/>
                      <a:pt x="256" y="77"/>
                    </a:cubicBezTo>
                    <a:cubicBezTo>
                      <a:pt x="256" y="76"/>
                      <a:pt x="255" y="76"/>
                      <a:pt x="254" y="75"/>
                    </a:cubicBezTo>
                    <a:cubicBezTo>
                      <a:pt x="251" y="72"/>
                      <a:pt x="245" y="69"/>
                      <a:pt x="238" y="64"/>
                    </a:cubicBezTo>
                    <a:cubicBezTo>
                      <a:pt x="216" y="50"/>
                      <a:pt x="183" y="31"/>
                      <a:pt x="183" y="31"/>
                    </a:cubicBezTo>
                    <a:cubicBezTo>
                      <a:pt x="181" y="34"/>
                      <a:pt x="181" y="34"/>
                      <a:pt x="181" y="34"/>
                    </a:cubicBezTo>
                    <a:cubicBezTo>
                      <a:pt x="179" y="38"/>
                      <a:pt x="179" y="38"/>
                      <a:pt x="179" y="38"/>
                    </a:cubicBezTo>
                    <a:cubicBezTo>
                      <a:pt x="179" y="38"/>
                      <a:pt x="201" y="48"/>
                      <a:pt x="223" y="58"/>
                    </a:cubicBezTo>
                    <a:cubicBezTo>
                      <a:pt x="234" y="63"/>
                      <a:pt x="246" y="68"/>
                      <a:pt x="255" y="72"/>
                    </a:cubicBezTo>
                    <a:cubicBezTo>
                      <a:pt x="259" y="74"/>
                      <a:pt x="263" y="75"/>
                      <a:pt x="266" y="76"/>
                    </a:cubicBezTo>
                    <a:cubicBezTo>
                      <a:pt x="267" y="77"/>
                      <a:pt x="268" y="77"/>
                      <a:pt x="270" y="78"/>
                    </a:cubicBezTo>
                    <a:cubicBezTo>
                      <a:pt x="270" y="78"/>
                      <a:pt x="271" y="78"/>
                      <a:pt x="271" y="78"/>
                    </a:cubicBezTo>
                    <a:cubicBezTo>
                      <a:pt x="271" y="78"/>
                      <a:pt x="272" y="78"/>
                      <a:pt x="273" y="78"/>
                    </a:cubicBezTo>
                    <a:cubicBezTo>
                      <a:pt x="273" y="78"/>
                      <a:pt x="273" y="78"/>
                      <a:pt x="274" y="78"/>
                    </a:cubicBezTo>
                    <a:cubicBezTo>
                      <a:pt x="274" y="78"/>
                      <a:pt x="275" y="78"/>
                      <a:pt x="275" y="78"/>
                    </a:cubicBezTo>
                    <a:cubicBezTo>
                      <a:pt x="275" y="77"/>
                      <a:pt x="276" y="77"/>
                      <a:pt x="276" y="76"/>
                    </a:cubicBezTo>
                    <a:cubicBezTo>
                      <a:pt x="277" y="75"/>
                      <a:pt x="277" y="74"/>
                      <a:pt x="277" y="73"/>
                    </a:cubicBezTo>
                    <a:cubicBezTo>
                      <a:pt x="277" y="72"/>
                      <a:pt x="276" y="71"/>
                      <a:pt x="275" y="71"/>
                    </a:cubicBezTo>
                    <a:cubicBezTo>
                      <a:pt x="202" y="25"/>
                      <a:pt x="202" y="25"/>
                      <a:pt x="202" y="25"/>
                    </a:cubicBezTo>
                    <a:cubicBezTo>
                      <a:pt x="200" y="29"/>
                      <a:pt x="200" y="29"/>
                      <a:pt x="200" y="29"/>
                    </a:cubicBezTo>
                    <a:cubicBezTo>
                      <a:pt x="203" y="31"/>
                      <a:pt x="203" y="31"/>
                      <a:pt x="203" y="31"/>
                    </a:cubicBezTo>
                    <a:cubicBezTo>
                      <a:pt x="200" y="29"/>
                      <a:pt x="200" y="29"/>
                      <a:pt x="200" y="29"/>
                    </a:cubicBezTo>
                    <a:cubicBezTo>
                      <a:pt x="202" y="32"/>
                      <a:pt x="202" y="32"/>
                      <a:pt x="202" y="32"/>
                    </a:cubicBezTo>
                    <a:cubicBezTo>
                      <a:pt x="203" y="32"/>
                      <a:pt x="203" y="31"/>
                      <a:pt x="203" y="31"/>
                    </a:cubicBezTo>
                    <a:cubicBezTo>
                      <a:pt x="200" y="29"/>
                      <a:pt x="200" y="29"/>
                      <a:pt x="200" y="29"/>
                    </a:cubicBezTo>
                    <a:cubicBezTo>
                      <a:pt x="202" y="32"/>
                      <a:pt x="202" y="32"/>
                      <a:pt x="202" y="32"/>
                    </a:cubicBezTo>
                    <a:cubicBezTo>
                      <a:pt x="200" y="29"/>
                      <a:pt x="200" y="29"/>
                      <a:pt x="200" y="29"/>
                    </a:cubicBezTo>
                    <a:cubicBezTo>
                      <a:pt x="201" y="33"/>
                      <a:pt x="201" y="33"/>
                      <a:pt x="201" y="33"/>
                    </a:cubicBezTo>
                    <a:cubicBezTo>
                      <a:pt x="201" y="33"/>
                      <a:pt x="202" y="32"/>
                      <a:pt x="202" y="32"/>
                    </a:cubicBezTo>
                    <a:cubicBezTo>
                      <a:pt x="200" y="29"/>
                      <a:pt x="200" y="29"/>
                      <a:pt x="200" y="29"/>
                    </a:cubicBezTo>
                    <a:cubicBezTo>
                      <a:pt x="201" y="33"/>
                      <a:pt x="201" y="33"/>
                      <a:pt x="201" y="33"/>
                    </a:cubicBezTo>
                    <a:cubicBezTo>
                      <a:pt x="200" y="29"/>
                      <a:pt x="200" y="29"/>
                      <a:pt x="200" y="29"/>
                    </a:cubicBezTo>
                    <a:cubicBezTo>
                      <a:pt x="200" y="33"/>
                      <a:pt x="200" y="33"/>
                      <a:pt x="200" y="33"/>
                    </a:cubicBezTo>
                    <a:cubicBezTo>
                      <a:pt x="201" y="33"/>
                      <a:pt x="201" y="33"/>
                      <a:pt x="201" y="33"/>
                    </a:cubicBezTo>
                    <a:cubicBezTo>
                      <a:pt x="200" y="29"/>
                      <a:pt x="200" y="29"/>
                      <a:pt x="200" y="29"/>
                    </a:cubicBezTo>
                    <a:cubicBezTo>
                      <a:pt x="200" y="33"/>
                      <a:pt x="200" y="33"/>
                      <a:pt x="200" y="33"/>
                    </a:cubicBezTo>
                    <a:cubicBezTo>
                      <a:pt x="200" y="30"/>
                      <a:pt x="200" y="30"/>
                      <a:pt x="200" y="30"/>
                    </a:cubicBezTo>
                    <a:cubicBezTo>
                      <a:pt x="200" y="33"/>
                      <a:pt x="200" y="33"/>
                      <a:pt x="200" y="33"/>
                    </a:cubicBezTo>
                    <a:cubicBezTo>
                      <a:pt x="200" y="33"/>
                      <a:pt x="200" y="33"/>
                      <a:pt x="200" y="33"/>
                    </a:cubicBezTo>
                    <a:cubicBezTo>
                      <a:pt x="200" y="30"/>
                      <a:pt x="200" y="30"/>
                      <a:pt x="200" y="30"/>
                    </a:cubicBezTo>
                    <a:cubicBezTo>
                      <a:pt x="200" y="33"/>
                      <a:pt x="200" y="33"/>
                      <a:pt x="200" y="33"/>
                    </a:cubicBezTo>
                    <a:cubicBezTo>
                      <a:pt x="200" y="32"/>
                      <a:pt x="200" y="32"/>
                      <a:pt x="200" y="32"/>
                    </a:cubicBezTo>
                    <a:cubicBezTo>
                      <a:pt x="200" y="33"/>
                      <a:pt x="200" y="33"/>
                      <a:pt x="200" y="33"/>
                    </a:cubicBezTo>
                    <a:cubicBezTo>
                      <a:pt x="200" y="33"/>
                      <a:pt x="200" y="33"/>
                      <a:pt x="200" y="33"/>
                    </a:cubicBezTo>
                    <a:cubicBezTo>
                      <a:pt x="200" y="32"/>
                      <a:pt x="200" y="32"/>
                      <a:pt x="200" y="32"/>
                    </a:cubicBezTo>
                    <a:cubicBezTo>
                      <a:pt x="200" y="33"/>
                      <a:pt x="200" y="33"/>
                      <a:pt x="200" y="33"/>
                    </a:cubicBezTo>
                    <a:cubicBezTo>
                      <a:pt x="200" y="33"/>
                      <a:pt x="200" y="33"/>
                      <a:pt x="201" y="33"/>
                    </a:cubicBezTo>
                    <a:cubicBezTo>
                      <a:pt x="205" y="35"/>
                      <a:pt x="212" y="38"/>
                      <a:pt x="220" y="42"/>
                    </a:cubicBezTo>
                    <a:cubicBezTo>
                      <a:pt x="233" y="47"/>
                      <a:pt x="250" y="55"/>
                      <a:pt x="264" y="61"/>
                    </a:cubicBezTo>
                    <a:cubicBezTo>
                      <a:pt x="271" y="64"/>
                      <a:pt x="277" y="67"/>
                      <a:pt x="282" y="69"/>
                    </a:cubicBezTo>
                    <a:cubicBezTo>
                      <a:pt x="285" y="70"/>
                      <a:pt x="287" y="70"/>
                      <a:pt x="288" y="71"/>
                    </a:cubicBezTo>
                    <a:cubicBezTo>
                      <a:pt x="289" y="71"/>
                      <a:pt x="290" y="72"/>
                      <a:pt x="291" y="72"/>
                    </a:cubicBezTo>
                    <a:cubicBezTo>
                      <a:pt x="291" y="72"/>
                      <a:pt x="292" y="72"/>
                      <a:pt x="293" y="72"/>
                    </a:cubicBezTo>
                    <a:cubicBezTo>
                      <a:pt x="293" y="72"/>
                      <a:pt x="294" y="72"/>
                      <a:pt x="294" y="72"/>
                    </a:cubicBezTo>
                    <a:cubicBezTo>
                      <a:pt x="295" y="72"/>
                      <a:pt x="296" y="71"/>
                      <a:pt x="297" y="70"/>
                    </a:cubicBezTo>
                    <a:cubicBezTo>
                      <a:pt x="297" y="70"/>
                      <a:pt x="297" y="70"/>
                      <a:pt x="297" y="70"/>
                    </a:cubicBezTo>
                    <a:cubicBezTo>
                      <a:pt x="297" y="69"/>
                      <a:pt x="297" y="69"/>
                      <a:pt x="297" y="68"/>
                    </a:cubicBezTo>
                    <a:cubicBezTo>
                      <a:pt x="297" y="67"/>
                      <a:pt x="297" y="67"/>
                      <a:pt x="297" y="66"/>
                    </a:cubicBezTo>
                    <a:cubicBezTo>
                      <a:pt x="297" y="66"/>
                      <a:pt x="296" y="65"/>
                      <a:pt x="296" y="65"/>
                    </a:cubicBezTo>
                    <a:cubicBezTo>
                      <a:pt x="296" y="65"/>
                      <a:pt x="295" y="64"/>
                      <a:pt x="295" y="64"/>
                    </a:cubicBezTo>
                    <a:cubicBezTo>
                      <a:pt x="294" y="63"/>
                      <a:pt x="292" y="62"/>
                      <a:pt x="289" y="60"/>
                    </a:cubicBezTo>
                    <a:cubicBezTo>
                      <a:pt x="280" y="54"/>
                      <a:pt x="262" y="43"/>
                      <a:pt x="247" y="34"/>
                    </a:cubicBezTo>
                    <a:cubicBezTo>
                      <a:pt x="239" y="29"/>
                      <a:pt x="231" y="25"/>
                      <a:pt x="226" y="21"/>
                    </a:cubicBezTo>
                    <a:cubicBezTo>
                      <a:pt x="224" y="20"/>
                      <a:pt x="221" y="18"/>
                      <a:pt x="220" y="18"/>
                    </a:cubicBezTo>
                    <a:cubicBezTo>
                      <a:pt x="219" y="17"/>
                      <a:pt x="219" y="17"/>
                      <a:pt x="218" y="17"/>
                    </a:cubicBezTo>
                    <a:cubicBezTo>
                      <a:pt x="218" y="16"/>
                      <a:pt x="218" y="16"/>
                      <a:pt x="218" y="16"/>
                    </a:cubicBezTo>
                    <a:cubicBezTo>
                      <a:pt x="218" y="16"/>
                      <a:pt x="218" y="16"/>
                      <a:pt x="218" y="16"/>
                    </a:cubicBezTo>
                    <a:cubicBezTo>
                      <a:pt x="217" y="18"/>
                      <a:pt x="217" y="18"/>
                      <a:pt x="217" y="18"/>
                    </a:cubicBezTo>
                    <a:cubicBezTo>
                      <a:pt x="218" y="16"/>
                      <a:pt x="218" y="16"/>
                      <a:pt x="218" y="16"/>
                    </a:cubicBezTo>
                    <a:cubicBezTo>
                      <a:pt x="218" y="16"/>
                      <a:pt x="218" y="16"/>
                      <a:pt x="218" y="16"/>
                    </a:cubicBezTo>
                    <a:cubicBezTo>
                      <a:pt x="217" y="18"/>
                      <a:pt x="217" y="18"/>
                      <a:pt x="217" y="18"/>
                    </a:cubicBezTo>
                    <a:cubicBezTo>
                      <a:pt x="218" y="16"/>
                      <a:pt x="218" y="16"/>
                      <a:pt x="218" y="16"/>
                    </a:cubicBezTo>
                    <a:cubicBezTo>
                      <a:pt x="216" y="19"/>
                      <a:pt x="216" y="19"/>
                      <a:pt x="216" y="19"/>
                    </a:cubicBezTo>
                    <a:cubicBezTo>
                      <a:pt x="219" y="17"/>
                      <a:pt x="219" y="17"/>
                      <a:pt x="219" y="17"/>
                    </a:cubicBezTo>
                    <a:cubicBezTo>
                      <a:pt x="218" y="16"/>
                      <a:pt x="218" y="16"/>
                      <a:pt x="218" y="16"/>
                    </a:cubicBezTo>
                    <a:cubicBezTo>
                      <a:pt x="216" y="19"/>
                      <a:pt x="216" y="19"/>
                      <a:pt x="216" y="19"/>
                    </a:cubicBezTo>
                    <a:cubicBezTo>
                      <a:pt x="219" y="17"/>
                      <a:pt x="219" y="17"/>
                      <a:pt x="219" y="17"/>
                    </a:cubicBezTo>
                    <a:cubicBezTo>
                      <a:pt x="216" y="19"/>
                      <a:pt x="216" y="19"/>
                      <a:pt x="216" y="19"/>
                    </a:cubicBezTo>
                    <a:cubicBezTo>
                      <a:pt x="219" y="18"/>
                      <a:pt x="219" y="18"/>
                      <a:pt x="219" y="18"/>
                    </a:cubicBezTo>
                    <a:cubicBezTo>
                      <a:pt x="219" y="17"/>
                      <a:pt x="219" y="17"/>
                      <a:pt x="219" y="17"/>
                    </a:cubicBezTo>
                    <a:cubicBezTo>
                      <a:pt x="216" y="19"/>
                      <a:pt x="216" y="19"/>
                      <a:pt x="216" y="19"/>
                    </a:cubicBezTo>
                    <a:cubicBezTo>
                      <a:pt x="219" y="18"/>
                      <a:pt x="219" y="18"/>
                      <a:pt x="219" y="18"/>
                    </a:cubicBezTo>
                    <a:cubicBezTo>
                      <a:pt x="216" y="19"/>
                      <a:pt x="216" y="19"/>
                      <a:pt x="216" y="19"/>
                    </a:cubicBezTo>
                    <a:cubicBezTo>
                      <a:pt x="219" y="19"/>
                      <a:pt x="219" y="19"/>
                      <a:pt x="219" y="19"/>
                    </a:cubicBezTo>
                    <a:cubicBezTo>
                      <a:pt x="219" y="18"/>
                      <a:pt x="219" y="18"/>
                      <a:pt x="219" y="18"/>
                    </a:cubicBezTo>
                    <a:cubicBezTo>
                      <a:pt x="216" y="19"/>
                      <a:pt x="216" y="19"/>
                      <a:pt x="216" y="19"/>
                    </a:cubicBezTo>
                    <a:cubicBezTo>
                      <a:pt x="219" y="19"/>
                      <a:pt x="219" y="19"/>
                      <a:pt x="219" y="19"/>
                    </a:cubicBezTo>
                    <a:cubicBezTo>
                      <a:pt x="215" y="19"/>
                      <a:pt x="215" y="19"/>
                      <a:pt x="215" y="19"/>
                    </a:cubicBezTo>
                    <a:cubicBezTo>
                      <a:pt x="219" y="21"/>
                      <a:pt x="219" y="21"/>
                      <a:pt x="219" y="21"/>
                    </a:cubicBezTo>
                    <a:cubicBezTo>
                      <a:pt x="216" y="19"/>
                      <a:pt x="216" y="19"/>
                      <a:pt x="216" y="19"/>
                    </a:cubicBezTo>
                    <a:cubicBezTo>
                      <a:pt x="217" y="23"/>
                      <a:pt x="217" y="23"/>
                      <a:pt x="217" y="23"/>
                    </a:cubicBezTo>
                    <a:cubicBezTo>
                      <a:pt x="217" y="23"/>
                      <a:pt x="218" y="23"/>
                      <a:pt x="219" y="21"/>
                    </a:cubicBezTo>
                    <a:cubicBezTo>
                      <a:pt x="216" y="19"/>
                      <a:pt x="216" y="19"/>
                      <a:pt x="216" y="19"/>
                    </a:cubicBezTo>
                    <a:cubicBezTo>
                      <a:pt x="217" y="23"/>
                      <a:pt x="217" y="23"/>
                      <a:pt x="217" y="23"/>
                    </a:cubicBezTo>
                    <a:cubicBezTo>
                      <a:pt x="216" y="19"/>
                      <a:pt x="216" y="19"/>
                      <a:pt x="216" y="19"/>
                    </a:cubicBezTo>
                    <a:cubicBezTo>
                      <a:pt x="216" y="23"/>
                      <a:pt x="216" y="23"/>
                      <a:pt x="216" y="23"/>
                    </a:cubicBezTo>
                    <a:cubicBezTo>
                      <a:pt x="216" y="23"/>
                      <a:pt x="216" y="23"/>
                      <a:pt x="217" y="23"/>
                    </a:cubicBezTo>
                    <a:cubicBezTo>
                      <a:pt x="216" y="19"/>
                      <a:pt x="216" y="19"/>
                      <a:pt x="216" y="19"/>
                    </a:cubicBezTo>
                    <a:cubicBezTo>
                      <a:pt x="216" y="23"/>
                      <a:pt x="216" y="23"/>
                      <a:pt x="216" y="23"/>
                    </a:cubicBezTo>
                    <a:cubicBezTo>
                      <a:pt x="216" y="20"/>
                      <a:pt x="216" y="20"/>
                      <a:pt x="216" y="20"/>
                    </a:cubicBezTo>
                    <a:cubicBezTo>
                      <a:pt x="215" y="23"/>
                      <a:pt x="215" y="23"/>
                      <a:pt x="215" y="23"/>
                    </a:cubicBezTo>
                    <a:cubicBezTo>
                      <a:pt x="215" y="23"/>
                      <a:pt x="215" y="23"/>
                      <a:pt x="216" y="23"/>
                    </a:cubicBezTo>
                    <a:cubicBezTo>
                      <a:pt x="216" y="20"/>
                      <a:pt x="216" y="20"/>
                      <a:pt x="216" y="20"/>
                    </a:cubicBezTo>
                    <a:cubicBezTo>
                      <a:pt x="215" y="23"/>
                      <a:pt x="215" y="23"/>
                      <a:pt x="215" y="23"/>
                    </a:cubicBezTo>
                    <a:cubicBezTo>
                      <a:pt x="215" y="22"/>
                      <a:pt x="215" y="22"/>
                      <a:pt x="215" y="22"/>
                    </a:cubicBezTo>
                    <a:cubicBezTo>
                      <a:pt x="215" y="23"/>
                      <a:pt x="215" y="23"/>
                      <a:pt x="215" y="23"/>
                    </a:cubicBezTo>
                    <a:cubicBezTo>
                      <a:pt x="215" y="23"/>
                      <a:pt x="215" y="23"/>
                      <a:pt x="215" y="23"/>
                    </a:cubicBezTo>
                    <a:cubicBezTo>
                      <a:pt x="215" y="22"/>
                      <a:pt x="215" y="22"/>
                      <a:pt x="215" y="22"/>
                    </a:cubicBezTo>
                    <a:cubicBezTo>
                      <a:pt x="215" y="23"/>
                      <a:pt x="215" y="23"/>
                      <a:pt x="215" y="23"/>
                    </a:cubicBezTo>
                    <a:cubicBezTo>
                      <a:pt x="215" y="23"/>
                      <a:pt x="215" y="23"/>
                      <a:pt x="216" y="24"/>
                    </a:cubicBezTo>
                    <a:cubicBezTo>
                      <a:pt x="219" y="25"/>
                      <a:pt x="225" y="28"/>
                      <a:pt x="232" y="31"/>
                    </a:cubicBezTo>
                    <a:cubicBezTo>
                      <a:pt x="244" y="37"/>
                      <a:pt x="258" y="44"/>
                      <a:pt x="270" y="49"/>
                    </a:cubicBezTo>
                    <a:cubicBezTo>
                      <a:pt x="276" y="52"/>
                      <a:pt x="281" y="55"/>
                      <a:pt x="285" y="57"/>
                    </a:cubicBezTo>
                    <a:cubicBezTo>
                      <a:pt x="287" y="57"/>
                      <a:pt x="289" y="58"/>
                      <a:pt x="290" y="59"/>
                    </a:cubicBezTo>
                    <a:cubicBezTo>
                      <a:pt x="291" y="59"/>
                      <a:pt x="292" y="59"/>
                      <a:pt x="292" y="59"/>
                    </a:cubicBezTo>
                    <a:cubicBezTo>
                      <a:pt x="293" y="60"/>
                      <a:pt x="293" y="60"/>
                      <a:pt x="294" y="60"/>
                    </a:cubicBezTo>
                    <a:cubicBezTo>
                      <a:pt x="295" y="60"/>
                      <a:pt x="295" y="60"/>
                      <a:pt x="296" y="59"/>
                    </a:cubicBezTo>
                    <a:cubicBezTo>
                      <a:pt x="296" y="59"/>
                      <a:pt x="297" y="59"/>
                      <a:pt x="298" y="58"/>
                    </a:cubicBezTo>
                    <a:cubicBezTo>
                      <a:pt x="298" y="57"/>
                      <a:pt x="299" y="56"/>
                      <a:pt x="299" y="56"/>
                    </a:cubicBezTo>
                    <a:cubicBezTo>
                      <a:pt x="299" y="55"/>
                      <a:pt x="298" y="54"/>
                      <a:pt x="298" y="54"/>
                    </a:cubicBezTo>
                    <a:cubicBezTo>
                      <a:pt x="298" y="53"/>
                      <a:pt x="298" y="53"/>
                      <a:pt x="298" y="53"/>
                    </a:cubicBezTo>
                    <a:cubicBezTo>
                      <a:pt x="297" y="52"/>
                      <a:pt x="297" y="52"/>
                      <a:pt x="297" y="52"/>
                    </a:cubicBezTo>
                    <a:cubicBezTo>
                      <a:pt x="297" y="52"/>
                      <a:pt x="296" y="52"/>
                      <a:pt x="296" y="51"/>
                    </a:cubicBezTo>
                    <a:cubicBezTo>
                      <a:pt x="293" y="50"/>
                      <a:pt x="288" y="47"/>
                      <a:pt x="282" y="43"/>
                    </a:cubicBezTo>
                    <a:cubicBezTo>
                      <a:pt x="273" y="37"/>
                      <a:pt x="261" y="30"/>
                      <a:pt x="252" y="24"/>
                    </a:cubicBezTo>
                    <a:cubicBezTo>
                      <a:pt x="247" y="21"/>
                      <a:pt x="243" y="19"/>
                      <a:pt x="240" y="17"/>
                    </a:cubicBezTo>
                    <a:cubicBezTo>
                      <a:pt x="238" y="16"/>
                      <a:pt x="237" y="15"/>
                      <a:pt x="236" y="15"/>
                    </a:cubicBezTo>
                    <a:cubicBezTo>
                      <a:pt x="236" y="14"/>
                      <a:pt x="236" y="14"/>
                      <a:pt x="235" y="14"/>
                    </a:cubicBezTo>
                    <a:cubicBezTo>
                      <a:pt x="235" y="14"/>
                      <a:pt x="235" y="14"/>
                      <a:pt x="235" y="14"/>
                    </a:cubicBezTo>
                    <a:cubicBezTo>
                      <a:pt x="234" y="16"/>
                      <a:pt x="234" y="16"/>
                      <a:pt x="234" y="16"/>
                    </a:cubicBezTo>
                    <a:cubicBezTo>
                      <a:pt x="236" y="14"/>
                      <a:pt x="236" y="14"/>
                      <a:pt x="236" y="14"/>
                    </a:cubicBezTo>
                    <a:cubicBezTo>
                      <a:pt x="235" y="14"/>
                      <a:pt x="235" y="14"/>
                      <a:pt x="235" y="14"/>
                    </a:cubicBezTo>
                    <a:cubicBezTo>
                      <a:pt x="234" y="16"/>
                      <a:pt x="234" y="16"/>
                      <a:pt x="234" y="16"/>
                    </a:cubicBezTo>
                    <a:cubicBezTo>
                      <a:pt x="236" y="14"/>
                      <a:pt x="236" y="14"/>
                      <a:pt x="236" y="14"/>
                    </a:cubicBezTo>
                    <a:cubicBezTo>
                      <a:pt x="233" y="17"/>
                      <a:pt x="233" y="17"/>
                      <a:pt x="233" y="17"/>
                    </a:cubicBezTo>
                    <a:cubicBezTo>
                      <a:pt x="236" y="15"/>
                      <a:pt x="236" y="15"/>
                      <a:pt x="236" y="15"/>
                    </a:cubicBezTo>
                    <a:cubicBezTo>
                      <a:pt x="236" y="14"/>
                      <a:pt x="236" y="14"/>
                      <a:pt x="236" y="14"/>
                    </a:cubicBezTo>
                    <a:cubicBezTo>
                      <a:pt x="233" y="17"/>
                      <a:pt x="233" y="17"/>
                      <a:pt x="233" y="17"/>
                    </a:cubicBezTo>
                    <a:cubicBezTo>
                      <a:pt x="236" y="15"/>
                      <a:pt x="236" y="15"/>
                      <a:pt x="236" y="15"/>
                    </a:cubicBezTo>
                    <a:cubicBezTo>
                      <a:pt x="233" y="17"/>
                      <a:pt x="233" y="17"/>
                      <a:pt x="233" y="17"/>
                    </a:cubicBezTo>
                    <a:cubicBezTo>
                      <a:pt x="236" y="15"/>
                      <a:pt x="236" y="15"/>
                      <a:pt x="236" y="15"/>
                    </a:cubicBezTo>
                    <a:cubicBezTo>
                      <a:pt x="236" y="15"/>
                      <a:pt x="236" y="15"/>
                      <a:pt x="236" y="15"/>
                    </a:cubicBezTo>
                    <a:cubicBezTo>
                      <a:pt x="233" y="17"/>
                      <a:pt x="233" y="17"/>
                      <a:pt x="233" y="17"/>
                    </a:cubicBezTo>
                    <a:cubicBezTo>
                      <a:pt x="236" y="15"/>
                      <a:pt x="236" y="15"/>
                      <a:pt x="236" y="15"/>
                    </a:cubicBezTo>
                    <a:cubicBezTo>
                      <a:pt x="233" y="17"/>
                      <a:pt x="233" y="17"/>
                      <a:pt x="233" y="17"/>
                    </a:cubicBezTo>
                    <a:cubicBezTo>
                      <a:pt x="237" y="17"/>
                      <a:pt x="237" y="17"/>
                      <a:pt x="237" y="17"/>
                    </a:cubicBezTo>
                    <a:cubicBezTo>
                      <a:pt x="237" y="16"/>
                      <a:pt x="237" y="16"/>
                      <a:pt x="236" y="15"/>
                    </a:cubicBezTo>
                    <a:cubicBezTo>
                      <a:pt x="233" y="17"/>
                      <a:pt x="233" y="17"/>
                      <a:pt x="233" y="17"/>
                    </a:cubicBezTo>
                    <a:cubicBezTo>
                      <a:pt x="237" y="17"/>
                      <a:pt x="237" y="17"/>
                      <a:pt x="237" y="17"/>
                    </a:cubicBezTo>
                    <a:cubicBezTo>
                      <a:pt x="233" y="17"/>
                      <a:pt x="233" y="17"/>
                      <a:pt x="233" y="17"/>
                    </a:cubicBezTo>
                    <a:cubicBezTo>
                      <a:pt x="237" y="18"/>
                      <a:pt x="237" y="18"/>
                      <a:pt x="237" y="18"/>
                    </a:cubicBezTo>
                    <a:cubicBezTo>
                      <a:pt x="237" y="18"/>
                      <a:pt x="237" y="17"/>
                      <a:pt x="237" y="17"/>
                    </a:cubicBezTo>
                    <a:cubicBezTo>
                      <a:pt x="233" y="17"/>
                      <a:pt x="233" y="17"/>
                      <a:pt x="233" y="17"/>
                    </a:cubicBezTo>
                    <a:cubicBezTo>
                      <a:pt x="237" y="18"/>
                      <a:pt x="237" y="18"/>
                      <a:pt x="237" y="18"/>
                    </a:cubicBezTo>
                    <a:cubicBezTo>
                      <a:pt x="233" y="17"/>
                      <a:pt x="233" y="17"/>
                      <a:pt x="233" y="17"/>
                    </a:cubicBezTo>
                    <a:cubicBezTo>
                      <a:pt x="235" y="20"/>
                      <a:pt x="235" y="20"/>
                      <a:pt x="235" y="20"/>
                    </a:cubicBezTo>
                    <a:cubicBezTo>
                      <a:pt x="236" y="19"/>
                      <a:pt x="236" y="19"/>
                      <a:pt x="237" y="18"/>
                    </a:cubicBezTo>
                    <a:cubicBezTo>
                      <a:pt x="233" y="17"/>
                      <a:pt x="233" y="17"/>
                      <a:pt x="233" y="17"/>
                    </a:cubicBezTo>
                    <a:cubicBezTo>
                      <a:pt x="235" y="20"/>
                      <a:pt x="235" y="20"/>
                      <a:pt x="235" y="20"/>
                    </a:cubicBezTo>
                    <a:cubicBezTo>
                      <a:pt x="235" y="20"/>
                      <a:pt x="236" y="20"/>
                      <a:pt x="236" y="19"/>
                    </a:cubicBezTo>
                    <a:cubicBezTo>
                      <a:pt x="233" y="17"/>
                      <a:pt x="233" y="17"/>
                      <a:pt x="233" y="17"/>
                    </a:cubicBezTo>
                    <a:cubicBezTo>
                      <a:pt x="235" y="20"/>
                      <a:pt x="235" y="20"/>
                      <a:pt x="235" y="20"/>
                    </a:cubicBezTo>
                    <a:cubicBezTo>
                      <a:pt x="235" y="20"/>
                      <a:pt x="236" y="20"/>
                      <a:pt x="236" y="19"/>
                    </a:cubicBezTo>
                    <a:cubicBezTo>
                      <a:pt x="233" y="17"/>
                      <a:pt x="233" y="17"/>
                      <a:pt x="233" y="17"/>
                    </a:cubicBezTo>
                    <a:cubicBezTo>
                      <a:pt x="235" y="20"/>
                      <a:pt x="235" y="20"/>
                      <a:pt x="235" y="20"/>
                    </a:cubicBezTo>
                    <a:cubicBezTo>
                      <a:pt x="233" y="17"/>
                      <a:pt x="233" y="17"/>
                      <a:pt x="233" y="17"/>
                    </a:cubicBezTo>
                    <a:cubicBezTo>
                      <a:pt x="234" y="21"/>
                      <a:pt x="234" y="21"/>
                      <a:pt x="234" y="21"/>
                    </a:cubicBezTo>
                    <a:cubicBezTo>
                      <a:pt x="234" y="21"/>
                      <a:pt x="234" y="21"/>
                      <a:pt x="235" y="20"/>
                    </a:cubicBezTo>
                    <a:cubicBezTo>
                      <a:pt x="233" y="17"/>
                      <a:pt x="233" y="17"/>
                      <a:pt x="233" y="17"/>
                    </a:cubicBezTo>
                    <a:cubicBezTo>
                      <a:pt x="234" y="21"/>
                      <a:pt x="234" y="21"/>
                      <a:pt x="234" y="21"/>
                    </a:cubicBezTo>
                    <a:cubicBezTo>
                      <a:pt x="233" y="18"/>
                      <a:pt x="233" y="18"/>
                      <a:pt x="233" y="18"/>
                    </a:cubicBezTo>
                    <a:cubicBezTo>
                      <a:pt x="233" y="21"/>
                      <a:pt x="233" y="21"/>
                      <a:pt x="233" y="21"/>
                    </a:cubicBezTo>
                    <a:cubicBezTo>
                      <a:pt x="234" y="21"/>
                      <a:pt x="234" y="21"/>
                      <a:pt x="234" y="21"/>
                    </a:cubicBezTo>
                    <a:cubicBezTo>
                      <a:pt x="233" y="18"/>
                      <a:pt x="233" y="18"/>
                      <a:pt x="233" y="18"/>
                    </a:cubicBezTo>
                    <a:cubicBezTo>
                      <a:pt x="233" y="21"/>
                      <a:pt x="233" y="21"/>
                      <a:pt x="233" y="21"/>
                    </a:cubicBezTo>
                    <a:cubicBezTo>
                      <a:pt x="233" y="19"/>
                      <a:pt x="233" y="19"/>
                      <a:pt x="233" y="19"/>
                    </a:cubicBezTo>
                    <a:cubicBezTo>
                      <a:pt x="233" y="21"/>
                      <a:pt x="233" y="21"/>
                      <a:pt x="233" y="21"/>
                    </a:cubicBezTo>
                    <a:cubicBezTo>
                      <a:pt x="233" y="21"/>
                      <a:pt x="233" y="21"/>
                      <a:pt x="233" y="21"/>
                    </a:cubicBezTo>
                    <a:cubicBezTo>
                      <a:pt x="233" y="19"/>
                      <a:pt x="233" y="19"/>
                      <a:pt x="233" y="19"/>
                    </a:cubicBezTo>
                    <a:cubicBezTo>
                      <a:pt x="233" y="21"/>
                      <a:pt x="233" y="21"/>
                      <a:pt x="233" y="21"/>
                    </a:cubicBezTo>
                    <a:cubicBezTo>
                      <a:pt x="233" y="21"/>
                      <a:pt x="233" y="21"/>
                      <a:pt x="233" y="21"/>
                    </a:cubicBezTo>
                    <a:cubicBezTo>
                      <a:pt x="233" y="21"/>
                      <a:pt x="235" y="21"/>
                      <a:pt x="237" y="22"/>
                    </a:cubicBezTo>
                    <a:cubicBezTo>
                      <a:pt x="244" y="25"/>
                      <a:pt x="258" y="31"/>
                      <a:pt x="270" y="36"/>
                    </a:cubicBezTo>
                    <a:cubicBezTo>
                      <a:pt x="276" y="38"/>
                      <a:pt x="282" y="40"/>
                      <a:pt x="286" y="42"/>
                    </a:cubicBezTo>
                    <a:cubicBezTo>
                      <a:pt x="290" y="44"/>
                      <a:pt x="292" y="45"/>
                      <a:pt x="292" y="45"/>
                    </a:cubicBezTo>
                    <a:cubicBezTo>
                      <a:pt x="294" y="46"/>
                      <a:pt x="297" y="45"/>
                      <a:pt x="298" y="43"/>
                    </a:cubicBezTo>
                    <a:cubicBezTo>
                      <a:pt x="299" y="41"/>
                      <a:pt x="298" y="39"/>
                      <a:pt x="296" y="38"/>
                    </a:cubicBezTo>
                    <a:cubicBezTo>
                      <a:pt x="252" y="11"/>
                      <a:pt x="252" y="11"/>
                      <a:pt x="252" y="11"/>
                    </a:cubicBezTo>
                    <a:cubicBezTo>
                      <a:pt x="250" y="14"/>
                      <a:pt x="250" y="14"/>
                      <a:pt x="250" y="14"/>
                    </a:cubicBezTo>
                    <a:cubicBezTo>
                      <a:pt x="254" y="16"/>
                      <a:pt x="254" y="16"/>
                      <a:pt x="254" y="16"/>
                    </a:cubicBezTo>
                    <a:cubicBezTo>
                      <a:pt x="250" y="14"/>
                      <a:pt x="250" y="14"/>
                      <a:pt x="250" y="14"/>
                    </a:cubicBezTo>
                    <a:cubicBezTo>
                      <a:pt x="252" y="18"/>
                      <a:pt x="252" y="18"/>
                      <a:pt x="252" y="18"/>
                    </a:cubicBezTo>
                    <a:cubicBezTo>
                      <a:pt x="252" y="17"/>
                      <a:pt x="253" y="17"/>
                      <a:pt x="254" y="16"/>
                    </a:cubicBezTo>
                    <a:cubicBezTo>
                      <a:pt x="250" y="14"/>
                      <a:pt x="250" y="14"/>
                      <a:pt x="250" y="14"/>
                    </a:cubicBezTo>
                    <a:cubicBezTo>
                      <a:pt x="252" y="18"/>
                      <a:pt x="252" y="18"/>
                      <a:pt x="252" y="18"/>
                    </a:cubicBezTo>
                    <a:cubicBezTo>
                      <a:pt x="250" y="14"/>
                      <a:pt x="250" y="14"/>
                      <a:pt x="250" y="14"/>
                    </a:cubicBezTo>
                    <a:cubicBezTo>
                      <a:pt x="251" y="18"/>
                      <a:pt x="251" y="18"/>
                      <a:pt x="251" y="18"/>
                    </a:cubicBezTo>
                    <a:cubicBezTo>
                      <a:pt x="251" y="18"/>
                      <a:pt x="251" y="18"/>
                      <a:pt x="252" y="18"/>
                    </a:cubicBezTo>
                    <a:cubicBezTo>
                      <a:pt x="250" y="14"/>
                      <a:pt x="250" y="14"/>
                      <a:pt x="250" y="14"/>
                    </a:cubicBezTo>
                    <a:cubicBezTo>
                      <a:pt x="251" y="18"/>
                      <a:pt x="251" y="18"/>
                      <a:pt x="251" y="18"/>
                    </a:cubicBezTo>
                    <a:cubicBezTo>
                      <a:pt x="250" y="14"/>
                      <a:pt x="250" y="14"/>
                      <a:pt x="250" y="14"/>
                    </a:cubicBezTo>
                    <a:cubicBezTo>
                      <a:pt x="250" y="18"/>
                      <a:pt x="250" y="18"/>
                      <a:pt x="250" y="18"/>
                    </a:cubicBezTo>
                    <a:cubicBezTo>
                      <a:pt x="251" y="18"/>
                      <a:pt x="251" y="18"/>
                      <a:pt x="251" y="18"/>
                    </a:cubicBezTo>
                    <a:cubicBezTo>
                      <a:pt x="250" y="14"/>
                      <a:pt x="250" y="14"/>
                      <a:pt x="250" y="14"/>
                    </a:cubicBezTo>
                    <a:cubicBezTo>
                      <a:pt x="250" y="18"/>
                      <a:pt x="250" y="18"/>
                      <a:pt x="250" y="18"/>
                    </a:cubicBezTo>
                    <a:cubicBezTo>
                      <a:pt x="250" y="15"/>
                      <a:pt x="250" y="15"/>
                      <a:pt x="250" y="15"/>
                    </a:cubicBezTo>
                    <a:cubicBezTo>
                      <a:pt x="250" y="18"/>
                      <a:pt x="250" y="18"/>
                      <a:pt x="250" y="18"/>
                    </a:cubicBezTo>
                    <a:cubicBezTo>
                      <a:pt x="250" y="18"/>
                      <a:pt x="250" y="18"/>
                      <a:pt x="250" y="18"/>
                    </a:cubicBezTo>
                    <a:cubicBezTo>
                      <a:pt x="250" y="15"/>
                      <a:pt x="250" y="15"/>
                      <a:pt x="250" y="15"/>
                    </a:cubicBezTo>
                    <a:cubicBezTo>
                      <a:pt x="250" y="18"/>
                      <a:pt x="250" y="18"/>
                      <a:pt x="250" y="18"/>
                    </a:cubicBezTo>
                    <a:cubicBezTo>
                      <a:pt x="250" y="18"/>
                      <a:pt x="250" y="18"/>
                      <a:pt x="250" y="18"/>
                    </a:cubicBezTo>
                    <a:cubicBezTo>
                      <a:pt x="250" y="18"/>
                      <a:pt x="251" y="18"/>
                      <a:pt x="253" y="19"/>
                    </a:cubicBezTo>
                    <a:cubicBezTo>
                      <a:pt x="258" y="20"/>
                      <a:pt x="269" y="22"/>
                      <a:pt x="279" y="25"/>
                    </a:cubicBezTo>
                    <a:cubicBezTo>
                      <a:pt x="288" y="27"/>
                      <a:pt x="296" y="29"/>
                      <a:pt x="296" y="29"/>
                    </a:cubicBezTo>
                    <a:cubicBezTo>
                      <a:pt x="298" y="30"/>
                      <a:pt x="300" y="29"/>
                      <a:pt x="301" y="27"/>
                    </a:cubicBezTo>
                    <a:cubicBezTo>
                      <a:pt x="302" y="25"/>
                      <a:pt x="301" y="23"/>
                      <a:pt x="299" y="22"/>
                    </a:cubicBezTo>
                    <a:cubicBezTo>
                      <a:pt x="299" y="22"/>
                      <a:pt x="297" y="21"/>
                      <a:pt x="295" y="19"/>
                    </a:cubicBezTo>
                    <a:cubicBezTo>
                      <a:pt x="290" y="16"/>
                      <a:pt x="283" y="12"/>
                      <a:pt x="278" y="9"/>
                    </a:cubicBezTo>
                    <a:cubicBezTo>
                      <a:pt x="275" y="7"/>
                      <a:pt x="273" y="6"/>
                      <a:pt x="271" y="4"/>
                    </a:cubicBezTo>
                    <a:cubicBezTo>
                      <a:pt x="270" y="4"/>
                      <a:pt x="269" y="3"/>
                      <a:pt x="269" y="3"/>
                    </a:cubicBezTo>
                    <a:cubicBezTo>
                      <a:pt x="269" y="3"/>
                      <a:pt x="269" y="3"/>
                      <a:pt x="269" y="3"/>
                    </a:cubicBezTo>
                    <a:cubicBezTo>
                      <a:pt x="269" y="3"/>
                      <a:pt x="269" y="3"/>
                      <a:pt x="269" y="3"/>
                    </a:cubicBezTo>
                    <a:cubicBezTo>
                      <a:pt x="267" y="4"/>
                      <a:pt x="267" y="4"/>
                      <a:pt x="267" y="4"/>
                    </a:cubicBezTo>
                    <a:cubicBezTo>
                      <a:pt x="269" y="3"/>
                      <a:pt x="269" y="3"/>
                      <a:pt x="269" y="3"/>
                    </a:cubicBezTo>
                    <a:cubicBezTo>
                      <a:pt x="269" y="3"/>
                      <a:pt x="269" y="3"/>
                      <a:pt x="269" y="3"/>
                    </a:cubicBezTo>
                    <a:cubicBezTo>
                      <a:pt x="267" y="4"/>
                      <a:pt x="267" y="4"/>
                      <a:pt x="267" y="4"/>
                    </a:cubicBezTo>
                    <a:cubicBezTo>
                      <a:pt x="269" y="3"/>
                      <a:pt x="269" y="3"/>
                      <a:pt x="269" y="3"/>
                    </a:cubicBezTo>
                    <a:cubicBezTo>
                      <a:pt x="266" y="5"/>
                      <a:pt x="266" y="5"/>
                      <a:pt x="266" y="5"/>
                    </a:cubicBezTo>
                    <a:cubicBezTo>
                      <a:pt x="269" y="4"/>
                      <a:pt x="269" y="4"/>
                      <a:pt x="269" y="4"/>
                    </a:cubicBezTo>
                    <a:cubicBezTo>
                      <a:pt x="269" y="3"/>
                      <a:pt x="269" y="3"/>
                      <a:pt x="269" y="3"/>
                    </a:cubicBezTo>
                    <a:cubicBezTo>
                      <a:pt x="266" y="5"/>
                      <a:pt x="266" y="5"/>
                      <a:pt x="266" y="5"/>
                    </a:cubicBezTo>
                    <a:cubicBezTo>
                      <a:pt x="269" y="4"/>
                      <a:pt x="269" y="4"/>
                      <a:pt x="269" y="4"/>
                    </a:cubicBezTo>
                    <a:cubicBezTo>
                      <a:pt x="266" y="6"/>
                      <a:pt x="266" y="6"/>
                      <a:pt x="266" y="6"/>
                    </a:cubicBezTo>
                    <a:cubicBezTo>
                      <a:pt x="270" y="6"/>
                      <a:pt x="270" y="6"/>
                      <a:pt x="270" y="6"/>
                    </a:cubicBezTo>
                    <a:cubicBezTo>
                      <a:pt x="270" y="4"/>
                      <a:pt x="269" y="4"/>
                      <a:pt x="269" y="4"/>
                    </a:cubicBezTo>
                    <a:cubicBezTo>
                      <a:pt x="266" y="6"/>
                      <a:pt x="266" y="6"/>
                      <a:pt x="266" y="6"/>
                    </a:cubicBezTo>
                    <a:cubicBezTo>
                      <a:pt x="270" y="6"/>
                      <a:pt x="270" y="6"/>
                      <a:pt x="270" y="6"/>
                    </a:cubicBezTo>
                    <a:cubicBezTo>
                      <a:pt x="266" y="6"/>
                      <a:pt x="266" y="6"/>
                      <a:pt x="266" y="6"/>
                    </a:cubicBezTo>
                    <a:cubicBezTo>
                      <a:pt x="269" y="8"/>
                      <a:pt x="269" y="8"/>
                      <a:pt x="269" y="8"/>
                    </a:cubicBezTo>
                    <a:cubicBezTo>
                      <a:pt x="270" y="7"/>
                      <a:pt x="270" y="6"/>
                      <a:pt x="270" y="6"/>
                    </a:cubicBezTo>
                    <a:cubicBezTo>
                      <a:pt x="266" y="6"/>
                      <a:pt x="266" y="6"/>
                      <a:pt x="266" y="6"/>
                    </a:cubicBezTo>
                    <a:cubicBezTo>
                      <a:pt x="269" y="8"/>
                      <a:pt x="269" y="8"/>
                      <a:pt x="269" y="8"/>
                    </a:cubicBezTo>
                    <a:cubicBezTo>
                      <a:pt x="269" y="8"/>
                      <a:pt x="269" y="8"/>
                      <a:pt x="269" y="8"/>
                    </a:cubicBezTo>
                    <a:cubicBezTo>
                      <a:pt x="266" y="6"/>
                      <a:pt x="266" y="6"/>
                      <a:pt x="266" y="6"/>
                    </a:cubicBezTo>
                    <a:cubicBezTo>
                      <a:pt x="267" y="9"/>
                      <a:pt x="267" y="9"/>
                      <a:pt x="267" y="9"/>
                    </a:cubicBezTo>
                    <a:cubicBezTo>
                      <a:pt x="268" y="9"/>
                      <a:pt x="268" y="9"/>
                      <a:pt x="269" y="8"/>
                    </a:cubicBezTo>
                    <a:cubicBezTo>
                      <a:pt x="266" y="6"/>
                      <a:pt x="266" y="6"/>
                      <a:pt x="266" y="6"/>
                    </a:cubicBezTo>
                    <a:cubicBezTo>
                      <a:pt x="267" y="9"/>
                      <a:pt x="267" y="9"/>
                      <a:pt x="267" y="9"/>
                    </a:cubicBezTo>
                    <a:cubicBezTo>
                      <a:pt x="266" y="6"/>
                      <a:pt x="266" y="6"/>
                      <a:pt x="266" y="6"/>
                    </a:cubicBezTo>
                    <a:cubicBezTo>
                      <a:pt x="266" y="10"/>
                      <a:pt x="266" y="10"/>
                      <a:pt x="266" y="10"/>
                    </a:cubicBezTo>
                    <a:cubicBezTo>
                      <a:pt x="267" y="9"/>
                      <a:pt x="267" y="9"/>
                      <a:pt x="267" y="9"/>
                    </a:cubicBezTo>
                    <a:cubicBezTo>
                      <a:pt x="266" y="6"/>
                      <a:pt x="266" y="6"/>
                      <a:pt x="266" y="6"/>
                    </a:cubicBezTo>
                    <a:cubicBezTo>
                      <a:pt x="266" y="10"/>
                      <a:pt x="266" y="10"/>
                      <a:pt x="266" y="10"/>
                    </a:cubicBezTo>
                    <a:cubicBezTo>
                      <a:pt x="266" y="8"/>
                      <a:pt x="266" y="8"/>
                      <a:pt x="266" y="8"/>
                    </a:cubicBezTo>
                    <a:cubicBezTo>
                      <a:pt x="266" y="10"/>
                      <a:pt x="266" y="10"/>
                      <a:pt x="266" y="10"/>
                    </a:cubicBezTo>
                    <a:cubicBezTo>
                      <a:pt x="266" y="10"/>
                      <a:pt x="266" y="10"/>
                      <a:pt x="266" y="10"/>
                    </a:cubicBezTo>
                    <a:cubicBezTo>
                      <a:pt x="266" y="8"/>
                      <a:pt x="266" y="8"/>
                      <a:pt x="266" y="8"/>
                    </a:cubicBezTo>
                    <a:cubicBezTo>
                      <a:pt x="266" y="10"/>
                      <a:pt x="266" y="10"/>
                      <a:pt x="266" y="10"/>
                    </a:cubicBezTo>
                    <a:cubicBezTo>
                      <a:pt x="266" y="10"/>
                      <a:pt x="267" y="10"/>
                      <a:pt x="268" y="10"/>
                    </a:cubicBezTo>
                    <a:cubicBezTo>
                      <a:pt x="271" y="10"/>
                      <a:pt x="277" y="11"/>
                      <a:pt x="282" y="12"/>
                    </a:cubicBezTo>
                    <a:cubicBezTo>
                      <a:pt x="287" y="13"/>
                      <a:pt x="292" y="14"/>
                      <a:pt x="292" y="14"/>
                    </a:cubicBezTo>
                    <a:cubicBezTo>
                      <a:pt x="293" y="14"/>
                      <a:pt x="295" y="13"/>
                      <a:pt x="296" y="11"/>
                    </a:cubicBezTo>
                    <a:cubicBezTo>
                      <a:pt x="297" y="9"/>
                      <a:pt x="296" y="7"/>
                      <a:pt x="294" y="6"/>
                    </a:cubicBezTo>
                    <a:cubicBezTo>
                      <a:pt x="286" y="1"/>
                      <a:pt x="286" y="1"/>
                      <a:pt x="286" y="1"/>
                    </a:cubicBezTo>
                    <a:cubicBezTo>
                      <a:pt x="284" y="0"/>
                      <a:pt x="281" y="0"/>
                      <a:pt x="280" y="2"/>
                    </a:cubicBezTo>
                    <a:cubicBezTo>
                      <a:pt x="279" y="4"/>
                      <a:pt x="279" y="6"/>
                      <a:pt x="281" y="8"/>
                    </a:cubicBezTo>
                    <a:cubicBezTo>
                      <a:pt x="290" y="13"/>
                      <a:pt x="290" y="13"/>
                      <a:pt x="290" y="13"/>
                    </a:cubicBezTo>
                    <a:cubicBezTo>
                      <a:pt x="292" y="10"/>
                      <a:pt x="292" y="10"/>
                      <a:pt x="292" y="10"/>
                    </a:cubicBezTo>
                    <a:cubicBezTo>
                      <a:pt x="293" y="6"/>
                      <a:pt x="293" y="6"/>
                      <a:pt x="293" y="6"/>
                    </a:cubicBezTo>
                    <a:cubicBezTo>
                      <a:pt x="293" y="6"/>
                      <a:pt x="287" y="5"/>
                      <a:pt x="281" y="4"/>
                    </a:cubicBezTo>
                    <a:cubicBezTo>
                      <a:pt x="278" y="3"/>
                      <a:pt x="275" y="3"/>
                      <a:pt x="272" y="2"/>
                    </a:cubicBezTo>
                    <a:cubicBezTo>
                      <a:pt x="271" y="2"/>
                      <a:pt x="270" y="2"/>
                      <a:pt x="269" y="2"/>
                    </a:cubicBezTo>
                    <a:cubicBezTo>
                      <a:pt x="268" y="2"/>
                      <a:pt x="267" y="2"/>
                      <a:pt x="266" y="2"/>
                    </a:cubicBezTo>
                    <a:cubicBezTo>
                      <a:pt x="266" y="2"/>
                      <a:pt x="266" y="2"/>
                      <a:pt x="265" y="2"/>
                    </a:cubicBezTo>
                    <a:cubicBezTo>
                      <a:pt x="265" y="2"/>
                      <a:pt x="265" y="2"/>
                      <a:pt x="264" y="2"/>
                    </a:cubicBezTo>
                    <a:cubicBezTo>
                      <a:pt x="264" y="2"/>
                      <a:pt x="263" y="2"/>
                      <a:pt x="262" y="3"/>
                    </a:cubicBezTo>
                    <a:cubicBezTo>
                      <a:pt x="266" y="6"/>
                      <a:pt x="266" y="6"/>
                      <a:pt x="266" y="6"/>
                    </a:cubicBezTo>
                    <a:cubicBezTo>
                      <a:pt x="263" y="3"/>
                      <a:pt x="263" y="3"/>
                      <a:pt x="263" y="3"/>
                    </a:cubicBezTo>
                    <a:cubicBezTo>
                      <a:pt x="262" y="4"/>
                      <a:pt x="262" y="5"/>
                      <a:pt x="262" y="6"/>
                    </a:cubicBezTo>
                    <a:cubicBezTo>
                      <a:pt x="262" y="7"/>
                      <a:pt x="262" y="8"/>
                      <a:pt x="262" y="8"/>
                    </a:cubicBezTo>
                    <a:cubicBezTo>
                      <a:pt x="263" y="8"/>
                      <a:pt x="263" y="9"/>
                      <a:pt x="263" y="9"/>
                    </a:cubicBezTo>
                    <a:cubicBezTo>
                      <a:pt x="264" y="9"/>
                      <a:pt x="264" y="9"/>
                      <a:pt x="264" y="10"/>
                    </a:cubicBezTo>
                    <a:cubicBezTo>
                      <a:pt x="266" y="11"/>
                      <a:pt x="269" y="12"/>
                      <a:pt x="272" y="14"/>
                    </a:cubicBezTo>
                    <a:cubicBezTo>
                      <a:pt x="281" y="20"/>
                      <a:pt x="295" y="29"/>
                      <a:pt x="295" y="29"/>
                    </a:cubicBezTo>
                    <a:cubicBezTo>
                      <a:pt x="297" y="25"/>
                      <a:pt x="297" y="25"/>
                      <a:pt x="297" y="25"/>
                    </a:cubicBezTo>
                    <a:cubicBezTo>
                      <a:pt x="298" y="21"/>
                      <a:pt x="298" y="21"/>
                      <a:pt x="298" y="21"/>
                    </a:cubicBezTo>
                    <a:cubicBezTo>
                      <a:pt x="298" y="21"/>
                      <a:pt x="287" y="19"/>
                      <a:pt x="275" y="16"/>
                    </a:cubicBezTo>
                    <a:cubicBezTo>
                      <a:pt x="270" y="14"/>
                      <a:pt x="264" y="13"/>
                      <a:pt x="259" y="12"/>
                    </a:cubicBezTo>
                    <a:cubicBezTo>
                      <a:pt x="257" y="11"/>
                      <a:pt x="255" y="11"/>
                      <a:pt x="254" y="11"/>
                    </a:cubicBezTo>
                    <a:cubicBezTo>
                      <a:pt x="253" y="10"/>
                      <a:pt x="252" y="10"/>
                      <a:pt x="252" y="10"/>
                    </a:cubicBezTo>
                    <a:cubicBezTo>
                      <a:pt x="251" y="10"/>
                      <a:pt x="251" y="10"/>
                      <a:pt x="251" y="10"/>
                    </a:cubicBezTo>
                    <a:cubicBezTo>
                      <a:pt x="251" y="10"/>
                      <a:pt x="251" y="10"/>
                      <a:pt x="250" y="10"/>
                    </a:cubicBezTo>
                    <a:cubicBezTo>
                      <a:pt x="250" y="10"/>
                      <a:pt x="250" y="10"/>
                      <a:pt x="249" y="10"/>
                    </a:cubicBezTo>
                    <a:cubicBezTo>
                      <a:pt x="249" y="10"/>
                      <a:pt x="249" y="10"/>
                      <a:pt x="248" y="10"/>
                    </a:cubicBezTo>
                    <a:cubicBezTo>
                      <a:pt x="248" y="11"/>
                      <a:pt x="247" y="11"/>
                      <a:pt x="247" y="12"/>
                    </a:cubicBezTo>
                    <a:cubicBezTo>
                      <a:pt x="246" y="14"/>
                      <a:pt x="246" y="16"/>
                      <a:pt x="248" y="17"/>
                    </a:cubicBezTo>
                    <a:cubicBezTo>
                      <a:pt x="292" y="45"/>
                      <a:pt x="292" y="45"/>
                      <a:pt x="292" y="45"/>
                    </a:cubicBezTo>
                    <a:cubicBezTo>
                      <a:pt x="294" y="41"/>
                      <a:pt x="294" y="41"/>
                      <a:pt x="294" y="41"/>
                    </a:cubicBezTo>
                    <a:cubicBezTo>
                      <a:pt x="296" y="38"/>
                      <a:pt x="296" y="38"/>
                      <a:pt x="296" y="38"/>
                    </a:cubicBezTo>
                    <a:cubicBezTo>
                      <a:pt x="296" y="38"/>
                      <a:pt x="281" y="32"/>
                      <a:pt x="267" y="25"/>
                    </a:cubicBezTo>
                    <a:cubicBezTo>
                      <a:pt x="259" y="22"/>
                      <a:pt x="252" y="19"/>
                      <a:pt x="246" y="17"/>
                    </a:cubicBezTo>
                    <a:cubicBezTo>
                      <a:pt x="243" y="16"/>
                      <a:pt x="240" y="15"/>
                      <a:pt x="238" y="14"/>
                    </a:cubicBezTo>
                    <a:cubicBezTo>
                      <a:pt x="237" y="14"/>
                      <a:pt x="236" y="13"/>
                      <a:pt x="236" y="13"/>
                    </a:cubicBezTo>
                    <a:cubicBezTo>
                      <a:pt x="235" y="13"/>
                      <a:pt x="235" y="13"/>
                      <a:pt x="234" y="13"/>
                    </a:cubicBezTo>
                    <a:cubicBezTo>
                      <a:pt x="234" y="13"/>
                      <a:pt x="234" y="13"/>
                      <a:pt x="233" y="13"/>
                    </a:cubicBezTo>
                    <a:cubicBezTo>
                      <a:pt x="233" y="13"/>
                      <a:pt x="232" y="13"/>
                      <a:pt x="232" y="13"/>
                    </a:cubicBezTo>
                    <a:cubicBezTo>
                      <a:pt x="231" y="13"/>
                      <a:pt x="231" y="13"/>
                      <a:pt x="231" y="14"/>
                    </a:cubicBezTo>
                    <a:cubicBezTo>
                      <a:pt x="230" y="14"/>
                      <a:pt x="230" y="14"/>
                      <a:pt x="229" y="15"/>
                    </a:cubicBezTo>
                    <a:cubicBezTo>
                      <a:pt x="233" y="17"/>
                      <a:pt x="233" y="17"/>
                      <a:pt x="233" y="17"/>
                    </a:cubicBezTo>
                    <a:cubicBezTo>
                      <a:pt x="231" y="14"/>
                      <a:pt x="231" y="14"/>
                      <a:pt x="231" y="14"/>
                    </a:cubicBezTo>
                    <a:cubicBezTo>
                      <a:pt x="229" y="14"/>
                      <a:pt x="229" y="15"/>
                      <a:pt x="229" y="16"/>
                    </a:cubicBezTo>
                    <a:cubicBezTo>
                      <a:pt x="229" y="16"/>
                      <a:pt x="229" y="17"/>
                      <a:pt x="229" y="17"/>
                    </a:cubicBezTo>
                    <a:cubicBezTo>
                      <a:pt x="229" y="18"/>
                      <a:pt x="229" y="18"/>
                      <a:pt x="229" y="19"/>
                    </a:cubicBezTo>
                    <a:cubicBezTo>
                      <a:pt x="229" y="19"/>
                      <a:pt x="230" y="19"/>
                      <a:pt x="230" y="20"/>
                    </a:cubicBezTo>
                    <a:cubicBezTo>
                      <a:pt x="230" y="20"/>
                      <a:pt x="230" y="20"/>
                      <a:pt x="230" y="20"/>
                    </a:cubicBezTo>
                    <a:cubicBezTo>
                      <a:pt x="231" y="21"/>
                      <a:pt x="231" y="21"/>
                      <a:pt x="232" y="21"/>
                    </a:cubicBezTo>
                    <a:cubicBezTo>
                      <a:pt x="234" y="23"/>
                      <a:pt x="239" y="26"/>
                      <a:pt x="245" y="30"/>
                    </a:cubicBezTo>
                    <a:cubicBezTo>
                      <a:pt x="254" y="35"/>
                      <a:pt x="266" y="43"/>
                      <a:pt x="276" y="48"/>
                    </a:cubicBezTo>
                    <a:cubicBezTo>
                      <a:pt x="281" y="51"/>
                      <a:pt x="285" y="54"/>
                      <a:pt x="288" y="56"/>
                    </a:cubicBezTo>
                    <a:cubicBezTo>
                      <a:pt x="289" y="57"/>
                      <a:pt x="290" y="57"/>
                      <a:pt x="291" y="58"/>
                    </a:cubicBezTo>
                    <a:cubicBezTo>
                      <a:pt x="292" y="58"/>
                      <a:pt x="292" y="58"/>
                      <a:pt x="292" y="59"/>
                    </a:cubicBezTo>
                    <a:cubicBezTo>
                      <a:pt x="292" y="59"/>
                      <a:pt x="292" y="59"/>
                      <a:pt x="292" y="59"/>
                    </a:cubicBezTo>
                    <a:cubicBezTo>
                      <a:pt x="293" y="57"/>
                      <a:pt x="293" y="57"/>
                      <a:pt x="293" y="57"/>
                    </a:cubicBezTo>
                    <a:cubicBezTo>
                      <a:pt x="292" y="58"/>
                      <a:pt x="292" y="58"/>
                      <a:pt x="292" y="58"/>
                    </a:cubicBezTo>
                    <a:cubicBezTo>
                      <a:pt x="292" y="59"/>
                      <a:pt x="292" y="59"/>
                      <a:pt x="292" y="59"/>
                    </a:cubicBezTo>
                    <a:cubicBezTo>
                      <a:pt x="293" y="57"/>
                      <a:pt x="293" y="57"/>
                      <a:pt x="293" y="57"/>
                    </a:cubicBezTo>
                    <a:cubicBezTo>
                      <a:pt x="292" y="58"/>
                      <a:pt x="292" y="58"/>
                      <a:pt x="292" y="58"/>
                    </a:cubicBezTo>
                    <a:cubicBezTo>
                      <a:pt x="294" y="56"/>
                      <a:pt x="294" y="56"/>
                      <a:pt x="294" y="56"/>
                    </a:cubicBezTo>
                    <a:cubicBezTo>
                      <a:pt x="291" y="58"/>
                      <a:pt x="291" y="58"/>
                      <a:pt x="291" y="58"/>
                    </a:cubicBezTo>
                    <a:cubicBezTo>
                      <a:pt x="292" y="58"/>
                      <a:pt x="292" y="58"/>
                      <a:pt x="292" y="58"/>
                    </a:cubicBezTo>
                    <a:cubicBezTo>
                      <a:pt x="294" y="56"/>
                      <a:pt x="294" y="56"/>
                      <a:pt x="294" y="56"/>
                    </a:cubicBezTo>
                    <a:cubicBezTo>
                      <a:pt x="291" y="58"/>
                      <a:pt x="291" y="58"/>
                      <a:pt x="291" y="58"/>
                    </a:cubicBezTo>
                    <a:cubicBezTo>
                      <a:pt x="295" y="56"/>
                      <a:pt x="295" y="56"/>
                      <a:pt x="295" y="56"/>
                    </a:cubicBezTo>
                    <a:cubicBezTo>
                      <a:pt x="291" y="57"/>
                      <a:pt x="291" y="57"/>
                      <a:pt x="291" y="57"/>
                    </a:cubicBezTo>
                    <a:cubicBezTo>
                      <a:pt x="291" y="58"/>
                      <a:pt x="291" y="58"/>
                      <a:pt x="291" y="58"/>
                    </a:cubicBezTo>
                    <a:cubicBezTo>
                      <a:pt x="295" y="56"/>
                      <a:pt x="295" y="56"/>
                      <a:pt x="295" y="56"/>
                    </a:cubicBezTo>
                    <a:cubicBezTo>
                      <a:pt x="291" y="57"/>
                      <a:pt x="291" y="57"/>
                      <a:pt x="291" y="57"/>
                    </a:cubicBezTo>
                    <a:cubicBezTo>
                      <a:pt x="295" y="56"/>
                      <a:pt x="295" y="56"/>
                      <a:pt x="295" y="56"/>
                    </a:cubicBezTo>
                    <a:cubicBezTo>
                      <a:pt x="291" y="56"/>
                      <a:pt x="291" y="56"/>
                      <a:pt x="291" y="56"/>
                    </a:cubicBezTo>
                    <a:cubicBezTo>
                      <a:pt x="291" y="57"/>
                      <a:pt x="291" y="57"/>
                      <a:pt x="291" y="57"/>
                    </a:cubicBezTo>
                    <a:cubicBezTo>
                      <a:pt x="295" y="56"/>
                      <a:pt x="295" y="56"/>
                      <a:pt x="295" y="56"/>
                    </a:cubicBezTo>
                    <a:cubicBezTo>
                      <a:pt x="291" y="56"/>
                      <a:pt x="291" y="56"/>
                      <a:pt x="291" y="56"/>
                    </a:cubicBezTo>
                    <a:cubicBezTo>
                      <a:pt x="295" y="56"/>
                      <a:pt x="295" y="56"/>
                      <a:pt x="295" y="56"/>
                    </a:cubicBezTo>
                    <a:cubicBezTo>
                      <a:pt x="291" y="53"/>
                      <a:pt x="291" y="53"/>
                      <a:pt x="291" y="53"/>
                    </a:cubicBezTo>
                    <a:cubicBezTo>
                      <a:pt x="295" y="56"/>
                      <a:pt x="295" y="56"/>
                      <a:pt x="295" y="56"/>
                    </a:cubicBezTo>
                    <a:cubicBezTo>
                      <a:pt x="293" y="52"/>
                      <a:pt x="293" y="52"/>
                      <a:pt x="293" y="52"/>
                    </a:cubicBezTo>
                    <a:cubicBezTo>
                      <a:pt x="293" y="52"/>
                      <a:pt x="292" y="52"/>
                      <a:pt x="291" y="53"/>
                    </a:cubicBezTo>
                    <a:cubicBezTo>
                      <a:pt x="295" y="56"/>
                      <a:pt x="295" y="56"/>
                      <a:pt x="295" y="56"/>
                    </a:cubicBezTo>
                    <a:cubicBezTo>
                      <a:pt x="293" y="52"/>
                      <a:pt x="293" y="52"/>
                      <a:pt x="293" y="52"/>
                    </a:cubicBezTo>
                    <a:cubicBezTo>
                      <a:pt x="294" y="55"/>
                      <a:pt x="294" y="55"/>
                      <a:pt x="294" y="55"/>
                    </a:cubicBezTo>
                    <a:cubicBezTo>
                      <a:pt x="294" y="52"/>
                      <a:pt x="294" y="52"/>
                      <a:pt x="294" y="52"/>
                    </a:cubicBezTo>
                    <a:cubicBezTo>
                      <a:pt x="294" y="52"/>
                      <a:pt x="294" y="52"/>
                      <a:pt x="293" y="52"/>
                    </a:cubicBezTo>
                    <a:cubicBezTo>
                      <a:pt x="294" y="55"/>
                      <a:pt x="294" y="55"/>
                      <a:pt x="294" y="55"/>
                    </a:cubicBezTo>
                    <a:cubicBezTo>
                      <a:pt x="294" y="52"/>
                      <a:pt x="294" y="52"/>
                      <a:pt x="294" y="52"/>
                    </a:cubicBezTo>
                    <a:cubicBezTo>
                      <a:pt x="294" y="54"/>
                      <a:pt x="294" y="54"/>
                      <a:pt x="294" y="54"/>
                    </a:cubicBezTo>
                    <a:cubicBezTo>
                      <a:pt x="295" y="52"/>
                      <a:pt x="295" y="52"/>
                      <a:pt x="295" y="52"/>
                    </a:cubicBezTo>
                    <a:cubicBezTo>
                      <a:pt x="294" y="52"/>
                      <a:pt x="294" y="52"/>
                      <a:pt x="294" y="52"/>
                    </a:cubicBezTo>
                    <a:cubicBezTo>
                      <a:pt x="294" y="54"/>
                      <a:pt x="294" y="54"/>
                      <a:pt x="294" y="54"/>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5" y="52"/>
                      <a:pt x="295" y="52"/>
                    </a:cubicBezTo>
                    <a:cubicBezTo>
                      <a:pt x="295" y="52"/>
                      <a:pt x="294" y="52"/>
                      <a:pt x="293" y="51"/>
                    </a:cubicBezTo>
                    <a:cubicBezTo>
                      <a:pt x="290" y="50"/>
                      <a:pt x="284" y="47"/>
                      <a:pt x="276" y="44"/>
                    </a:cubicBezTo>
                    <a:cubicBezTo>
                      <a:pt x="265" y="38"/>
                      <a:pt x="251" y="31"/>
                      <a:pt x="239" y="26"/>
                    </a:cubicBezTo>
                    <a:cubicBezTo>
                      <a:pt x="233" y="23"/>
                      <a:pt x="228" y="20"/>
                      <a:pt x="224" y="19"/>
                    </a:cubicBezTo>
                    <a:cubicBezTo>
                      <a:pt x="222" y="18"/>
                      <a:pt x="220" y="17"/>
                      <a:pt x="219" y="16"/>
                    </a:cubicBezTo>
                    <a:cubicBezTo>
                      <a:pt x="219" y="16"/>
                      <a:pt x="218" y="16"/>
                      <a:pt x="218" y="16"/>
                    </a:cubicBezTo>
                    <a:cubicBezTo>
                      <a:pt x="217" y="16"/>
                      <a:pt x="217" y="16"/>
                      <a:pt x="217" y="16"/>
                    </a:cubicBezTo>
                    <a:cubicBezTo>
                      <a:pt x="217" y="15"/>
                      <a:pt x="216" y="15"/>
                      <a:pt x="216" y="15"/>
                    </a:cubicBezTo>
                    <a:cubicBezTo>
                      <a:pt x="215" y="15"/>
                      <a:pt x="215" y="15"/>
                      <a:pt x="214" y="16"/>
                    </a:cubicBezTo>
                    <a:cubicBezTo>
                      <a:pt x="214" y="16"/>
                      <a:pt x="213" y="16"/>
                      <a:pt x="212" y="17"/>
                    </a:cubicBezTo>
                    <a:cubicBezTo>
                      <a:pt x="212" y="18"/>
                      <a:pt x="211" y="19"/>
                      <a:pt x="211" y="19"/>
                    </a:cubicBezTo>
                    <a:cubicBezTo>
                      <a:pt x="212" y="20"/>
                      <a:pt x="212" y="21"/>
                      <a:pt x="212" y="21"/>
                    </a:cubicBezTo>
                    <a:cubicBezTo>
                      <a:pt x="212" y="22"/>
                      <a:pt x="213" y="22"/>
                      <a:pt x="213" y="22"/>
                    </a:cubicBezTo>
                    <a:cubicBezTo>
                      <a:pt x="213" y="23"/>
                      <a:pt x="213" y="23"/>
                      <a:pt x="213" y="23"/>
                    </a:cubicBezTo>
                    <a:cubicBezTo>
                      <a:pt x="214" y="23"/>
                      <a:pt x="214" y="23"/>
                      <a:pt x="215" y="24"/>
                    </a:cubicBezTo>
                    <a:cubicBezTo>
                      <a:pt x="218" y="26"/>
                      <a:pt x="224" y="30"/>
                      <a:pt x="232" y="34"/>
                    </a:cubicBezTo>
                    <a:cubicBezTo>
                      <a:pt x="243" y="41"/>
                      <a:pt x="258" y="50"/>
                      <a:pt x="270" y="57"/>
                    </a:cubicBezTo>
                    <a:cubicBezTo>
                      <a:pt x="276" y="61"/>
                      <a:pt x="281" y="64"/>
                      <a:pt x="285" y="67"/>
                    </a:cubicBezTo>
                    <a:cubicBezTo>
                      <a:pt x="287" y="68"/>
                      <a:pt x="288" y="69"/>
                      <a:pt x="289" y="70"/>
                    </a:cubicBezTo>
                    <a:cubicBezTo>
                      <a:pt x="290" y="70"/>
                      <a:pt x="290" y="70"/>
                      <a:pt x="290" y="70"/>
                    </a:cubicBezTo>
                    <a:cubicBezTo>
                      <a:pt x="290" y="70"/>
                      <a:pt x="290" y="70"/>
                      <a:pt x="290" y="70"/>
                    </a:cubicBezTo>
                    <a:cubicBezTo>
                      <a:pt x="291" y="69"/>
                      <a:pt x="291" y="69"/>
                      <a:pt x="291" y="69"/>
                    </a:cubicBezTo>
                    <a:cubicBezTo>
                      <a:pt x="290" y="70"/>
                      <a:pt x="290" y="70"/>
                      <a:pt x="290" y="70"/>
                    </a:cubicBezTo>
                    <a:cubicBezTo>
                      <a:pt x="290" y="70"/>
                      <a:pt x="290" y="70"/>
                      <a:pt x="290" y="70"/>
                    </a:cubicBezTo>
                    <a:cubicBezTo>
                      <a:pt x="291" y="69"/>
                      <a:pt x="291" y="69"/>
                      <a:pt x="291" y="69"/>
                    </a:cubicBezTo>
                    <a:cubicBezTo>
                      <a:pt x="290" y="70"/>
                      <a:pt x="290" y="70"/>
                      <a:pt x="290" y="70"/>
                    </a:cubicBezTo>
                    <a:cubicBezTo>
                      <a:pt x="293" y="68"/>
                      <a:pt x="293" y="68"/>
                      <a:pt x="293" y="68"/>
                    </a:cubicBezTo>
                    <a:cubicBezTo>
                      <a:pt x="290" y="70"/>
                      <a:pt x="290" y="70"/>
                      <a:pt x="290" y="70"/>
                    </a:cubicBezTo>
                    <a:cubicBezTo>
                      <a:pt x="290" y="70"/>
                      <a:pt x="290" y="70"/>
                      <a:pt x="290" y="70"/>
                    </a:cubicBezTo>
                    <a:cubicBezTo>
                      <a:pt x="293" y="68"/>
                      <a:pt x="293" y="68"/>
                      <a:pt x="293" y="68"/>
                    </a:cubicBezTo>
                    <a:cubicBezTo>
                      <a:pt x="290" y="70"/>
                      <a:pt x="290" y="70"/>
                      <a:pt x="290" y="70"/>
                    </a:cubicBezTo>
                    <a:cubicBezTo>
                      <a:pt x="293" y="68"/>
                      <a:pt x="293" y="68"/>
                      <a:pt x="293" y="68"/>
                    </a:cubicBezTo>
                    <a:cubicBezTo>
                      <a:pt x="289" y="68"/>
                      <a:pt x="289" y="68"/>
                      <a:pt x="289" y="68"/>
                    </a:cubicBezTo>
                    <a:cubicBezTo>
                      <a:pt x="289" y="69"/>
                      <a:pt x="290" y="69"/>
                      <a:pt x="290" y="70"/>
                    </a:cubicBezTo>
                    <a:cubicBezTo>
                      <a:pt x="293" y="68"/>
                      <a:pt x="293" y="68"/>
                      <a:pt x="293" y="68"/>
                    </a:cubicBezTo>
                    <a:cubicBezTo>
                      <a:pt x="289" y="68"/>
                      <a:pt x="289" y="68"/>
                      <a:pt x="289" y="68"/>
                    </a:cubicBezTo>
                    <a:cubicBezTo>
                      <a:pt x="293" y="68"/>
                      <a:pt x="293" y="68"/>
                      <a:pt x="293" y="68"/>
                    </a:cubicBezTo>
                    <a:cubicBezTo>
                      <a:pt x="290" y="66"/>
                      <a:pt x="290" y="66"/>
                      <a:pt x="290" y="66"/>
                    </a:cubicBezTo>
                    <a:cubicBezTo>
                      <a:pt x="289" y="67"/>
                      <a:pt x="289" y="67"/>
                      <a:pt x="289" y="68"/>
                    </a:cubicBezTo>
                    <a:cubicBezTo>
                      <a:pt x="293" y="68"/>
                      <a:pt x="293" y="68"/>
                      <a:pt x="293" y="68"/>
                    </a:cubicBezTo>
                    <a:cubicBezTo>
                      <a:pt x="290" y="66"/>
                      <a:pt x="290" y="66"/>
                      <a:pt x="290" y="66"/>
                    </a:cubicBezTo>
                    <a:cubicBezTo>
                      <a:pt x="293" y="68"/>
                      <a:pt x="293" y="68"/>
                      <a:pt x="293" y="68"/>
                    </a:cubicBezTo>
                    <a:cubicBezTo>
                      <a:pt x="290" y="66"/>
                      <a:pt x="290" y="66"/>
                      <a:pt x="290" y="66"/>
                    </a:cubicBezTo>
                    <a:cubicBezTo>
                      <a:pt x="293" y="68"/>
                      <a:pt x="293" y="68"/>
                      <a:pt x="293" y="68"/>
                    </a:cubicBezTo>
                    <a:cubicBezTo>
                      <a:pt x="292" y="64"/>
                      <a:pt x="292" y="64"/>
                      <a:pt x="292" y="64"/>
                    </a:cubicBezTo>
                    <a:cubicBezTo>
                      <a:pt x="292" y="64"/>
                      <a:pt x="291" y="65"/>
                      <a:pt x="290" y="66"/>
                    </a:cubicBezTo>
                    <a:cubicBezTo>
                      <a:pt x="293" y="68"/>
                      <a:pt x="293" y="68"/>
                      <a:pt x="293" y="68"/>
                    </a:cubicBezTo>
                    <a:cubicBezTo>
                      <a:pt x="292" y="64"/>
                      <a:pt x="292" y="64"/>
                      <a:pt x="292" y="64"/>
                    </a:cubicBezTo>
                    <a:cubicBezTo>
                      <a:pt x="293" y="67"/>
                      <a:pt x="293" y="67"/>
                      <a:pt x="293" y="67"/>
                    </a:cubicBezTo>
                    <a:cubicBezTo>
                      <a:pt x="293" y="64"/>
                      <a:pt x="293" y="64"/>
                      <a:pt x="293" y="64"/>
                    </a:cubicBezTo>
                    <a:cubicBezTo>
                      <a:pt x="293" y="64"/>
                      <a:pt x="292" y="64"/>
                      <a:pt x="292" y="64"/>
                    </a:cubicBezTo>
                    <a:cubicBezTo>
                      <a:pt x="293" y="67"/>
                      <a:pt x="293" y="67"/>
                      <a:pt x="293" y="67"/>
                    </a:cubicBezTo>
                    <a:cubicBezTo>
                      <a:pt x="293" y="64"/>
                      <a:pt x="293" y="64"/>
                      <a:pt x="293" y="64"/>
                    </a:cubicBezTo>
                    <a:cubicBezTo>
                      <a:pt x="293" y="65"/>
                      <a:pt x="293" y="65"/>
                      <a:pt x="293" y="65"/>
                    </a:cubicBezTo>
                    <a:cubicBezTo>
                      <a:pt x="293" y="64"/>
                      <a:pt x="293" y="64"/>
                      <a:pt x="293" y="64"/>
                    </a:cubicBezTo>
                    <a:cubicBezTo>
                      <a:pt x="293" y="64"/>
                      <a:pt x="293" y="64"/>
                      <a:pt x="293" y="64"/>
                    </a:cubicBezTo>
                    <a:cubicBezTo>
                      <a:pt x="293" y="65"/>
                      <a:pt x="293" y="65"/>
                      <a:pt x="293" y="65"/>
                    </a:cubicBezTo>
                    <a:cubicBezTo>
                      <a:pt x="293" y="64"/>
                      <a:pt x="293" y="64"/>
                      <a:pt x="293" y="64"/>
                    </a:cubicBezTo>
                    <a:cubicBezTo>
                      <a:pt x="293" y="64"/>
                      <a:pt x="292" y="64"/>
                      <a:pt x="291" y="64"/>
                    </a:cubicBezTo>
                    <a:cubicBezTo>
                      <a:pt x="288" y="62"/>
                      <a:pt x="280" y="59"/>
                      <a:pt x="271" y="55"/>
                    </a:cubicBezTo>
                    <a:cubicBezTo>
                      <a:pt x="258" y="50"/>
                      <a:pt x="241" y="42"/>
                      <a:pt x="227" y="36"/>
                    </a:cubicBezTo>
                    <a:cubicBezTo>
                      <a:pt x="221" y="33"/>
                      <a:pt x="214" y="30"/>
                      <a:pt x="210" y="28"/>
                    </a:cubicBezTo>
                    <a:cubicBezTo>
                      <a:pt x="208" y="27"/>
                      <a:pt x="206" y="26"/>
                      <a:pt x="204" y="26"/>
                    </a:cubicBezTo>
                    <a:cubicBezTo>
                      <a:pt x="203" y="26"/>
                      <a:pt x="203" y="25"/>
                      <a:pt x="202" y="25"/>
                    </a:cubicBezTo>
                    <a:cubicBezTo>
                      <a:pt x="201" y="25"/>
                      <a:pt x="201" y="25"/>
                      <a:pt x="201" y="25"/>
                    </a:cubicBezTo>
                    <a:cubicBezTo>
                      <a:pt x="201" y="25"/>
                      <a:pt x="201" y="25"/>
                      <a:pt x="200" y="25"/>
                    </a:cubicBezTo>
                    <a:cubicBezTo>
                      <a:pt x="200" y="25"/>
                      <a:pt x="199" y="25"/>
                      <a:pt x="199" y="25"/>
                    </a:cubicBezTo>
                    <a:cubicBezTo>
                      <a:pt x="199" y="25"/>
                      <a:pt x="198" y="25"/>
                      <a:pt x="198" y="25"/>
                    </a:cubicBezTo>
                    <a:cubicBezTo>
                      <a:pt x="197" y="26"/>
                      <a:pt x="197" y="26"/>
                      <a:pt x="197" y="27"/>
                    </a:cubicBezTo>
                    <a:cubicBezTo>
                      <a:pt x="195" y="29"/>
                      <a:pt x="196" y="31"/>
                      <a:pt x="198" y="32"/>
                    </a:cubicBezTo>
                    <a:cubicBezTo>
                      <a:pt x="271" y="78"/>
                      <a:pt x="271" y="78"/>
                      <a:pt x="271" y="78"/>
                    </a:cubicBezTo>
                    <a:cubicBezTo>
                      <a:pt x="273" y="74"/>
                      <a:pt x="273" y="74"/>
                      <a:pt x="273" y="74"/>
                    </a:cubicBezTo>
                    <a:cubicBezTo>
                      <a:pt x="270" y="72"/>
                      <a:pt x="270" y="72"/>
                      <a:pt x="270" y="72"/>
                    </a:cubicBezTo>
                    <a:cubicBezTo>
                      <a:pt x="273" y="74"/>
                      <a:pt x="273" y="74"/>
                      <a:pt x="273" y="74"/>
                    </a:cubicBezTo>
                    <a:cubicBezTo>
                      <a:pt x="271" y="71"/>
                      <a:pt x="271" y="71"/>
                      <a:pt x="271" y="71"/>
                    </a:cubicBezTo>
                    <a:cubicBezTo>
                      <a:pt x="270" y="71"/>
                      <a:pt x="270" y="72"/>
                      <a:pt x="270" y="72"/>
                    </a:cubicBezTo>
                    <a:cubicBezTo>
                      <a:pt x="273" y="74"/>
                      <a:pt x="273" y="74"/>
                      <a:pt x="273" y="74"/>
                    </a:cubicBezTo>
                    <a:cubicBezTo>
                      <a:pt x="271" y="71"/>
                      <a:pt x="271" y="71"/>
                      <a:pt x="271" y="71"/>
                    </a:cubicBezTo>
                    <a:cubicBezTo>
                      <a:pt x="273" y="74"/>
                      <a:pt x="273" y="74"/>
                      <a:pt x="273" y="74"/>
                    </a:cubicBezTo>
                    <a:cubicBezTo>
                      <a:pt x="272" y="70"/>
                      <a:pt x="272" y="70"/>
                      <a:pt x="272" y="70"/>
                    </a:cubicBezTo>
                    <a:cubicBezTo>
                      <a:pt x="272" y="70"/>
                      <a:pt x="271" y="71"/>
                      <a:pt x="271" y="71"/>
                    </a:cubicBezTo>
                    <a:cubicBezTo>
                      <a:pt x="273" y="74"/>
                      <a:pt x="273" y="74"/>
                      <a:pt x="273" y="74"/>
                    </a:cubicBezTo>
                    <a:cubicBezTo>
                      <a:pt x="272" y="70"/>
                      <a:pt x="272" y="70"/>
                      <a:pt x="272" y="70"/>
                    </a:cubicBezTo>
                    <a:cubicBezTo>
                      <a:pt x="273" y="74"/>
                      <a:pt x="273" y="74"/>
                      <a:pt x="273" y="74"/>
                    </a:cubicBezTo>
                    <a:cubicBezTo>
                      <a:pt x="273" y="70"/>
                      <a:pt x="273" y="70"/>
                      <a:pt x="273" y="70"/>
                    </a:cubicBezTo>
                    <a:cubicBezTo>
                      <a:pt x="272" y="70"/>
                      <a:pt x="272" y="70"/>
                      <a:pt x="272" y="70"/>
                    </a:cubicBezTo>
                    <a:cubicBezTo>
                      <a:pt x="273" y="74"/>
                      <a:pt x="273" y="74"/>
                      <a:pt x="273" y="74"/>
                    </a:cubicBezTo>
                    <a:cubicBezTo>
                      <a:pt x="273" y="70"/>
                      <a:pt x="273" y="70"/>
                      <a:pt x="273" y="70"/>
                    </a:cubicBezTo>
                    <a:cubicBezTo>
                      <a:pt x="273" y="72"/>
                      <a:pt x="273" y="72"/>
                      <a:pt x="273" y="72"/>
                    </a:cubicBezTo>
                    <a:cubicBezTo>
                      <a:pt x="273" y="70"/>
                      <a:pt x="273" y="70"/>
                      <a:pt x="273" y="70"/>
                    </a:cubicBezTo>
                    <a:cubicBezTo>
                      <a:pt x="273" y="70"/>
                      <a:pt x="273" y="70"/>
                      <a:pt x="273" y="70"/>
                    </a:cubicBezTo>
                    <a:cubicBezTo>
                      <a:pt x="273" y="72"/>
                      <a:pt x="273" y="72"/>
                      <a:pt x="273" y="72"/>
                    </a:cubicBezTo>
                    <a:cubicBezTo>
                      <a:pt x="273" y="70"/>
                      <a:pt x="273" y="70"/>
                      <a:pt x="273" y="70"/>
                    </a:cubicBezTo>
                    <a:cubicBezTo>
                      <a:pt x="273" y="70"/>
                      <a:pt x="272" y="70"/>
                      <a:pt x="271" y="70"/>
                    </a:cubicBezTo>
                    <a:cubicBezTo>
                      <a:pt x="268" y="69"/>
                      <a:pt x="260" y="66"/>
                      <a:pt x="251" y="62"/>
                    </a:cubicBezTo>
                    <a:cubicBezTo>
                      <a:pt x="238" y="56"/>
                      <a:pt x="220" y="48"/>
                      <a:pt x="207" y="42"/>
                    </a:cubicBezTo>
                    <a:cubicBezTo>
                      <a:pt x="200" y="39"/>
                      <a:pt x="194" y="36"/>
                      <a:pt x="189" y="34"/>
                    </a:cubicBezTo>
                    <a:cubicBezTo>
                      <a:pt x="185" y="32"/>
                      <a:pt x="183" y="31"/>
                      <a:pt x="183" y="31"/>
                    </a:cubicBezTo>
                    <a:cubicBezTo>
                      <a:pt x="181" y="30"/>
                      <a:pt x="178" y="31"/>
                      <a:pt x="177" y="32"/>
                    </a:cubicBezTo>
                    <a:cubicBezTo>
                      <a:pt x="176" y="34"/>
                      <a:pt x="177" y="37"/>
                      <a:pt x="179" y="38"/>
                    </a:cubicBezTo>
                    <a:cubicBezTo>
                      <a:pt x="179" y="38"/>
                      <a:pt x="183" y="40"/>
                      <a:pt x="190" y="45"/>
                    </a:cubicBezTo>
                    <a:cubicBezTo>
                      <a:pt x="201" y="51"/>
                      <a:pt x="216" y="60"/>
                      <a:pt x="229" y="68"/>
                    </a:cubicBezTo>
                    <a:cubicBezTo>
                      <a:pt x="235" y="72"/>
                      <a:pt x="241" y="76"/>
                      <a:pt x="245" y="78"/>
                    </a:cubicBezTo>
                    <a:cubicBezTo>
                      <a:pt x="247" y="80"/>
                      <a:pt x="249" y="81"/>
                      <a:pt x="250" y="82"/>
                    </a:cubicBezTo>
                    <a:cubicBezTo>
                      <a:pt x="251" y="82"/>
                      <a:pt x="251" y="82"/>
                      <a:pt x="251" y="82"/>
                    </a:cubicBezTo>
                    <a:cubicBezTo>
                      <a:pt x="251" y="83"/>
                      <a:pt x="251" y="83"/>
                      <a:pt x="251" y="83"/>
                    </a:cubicBezTo>
                    <a:cubicBezTo>
                      <a:pt x="253" y="81"/>
                      <a:pt x="253" y="81"/>
                      <a:pt x="253" y="81"/>
                    </a:cubicBezTo>
                    <a:cubicBezTo>
                      <a:pt x="251" y="82"/>
                      <a:pt x="251" y="82"/>
                      <a:pt x="251" y="82"/>
                    </a:cubicBezTo>
                    <a:cubicBezTo>
                      <a:pt x="251" y="83"/>
                      <a:pt x="251" y="83"/>
                      <a:pt x="251" y="83"/>
                    </a:cubicBezTo>
                    <a:cubicBezTo>
                      <a:pt x="253" y="81"/>
                      <a:pt x="253" y="81"/>
                      <a:pt x="253" y="81"/>
                    </a:cubicBezTo>
                    <a:cubicBezTo>
                      <a:pt x="251" y="82"/>
                      <a:pt x="251" y="82"/>
                      <a:pt x="251" y="82"/>
                    </a:cubicBezTo>
                    <a:cubicBezTo>
                      <a:pt x="254" y="80"/>
                      <a:pt x="254" y="80"/>
                      <a:pt x="254" y="80"/>
                    </a:cubicBezTo>
                    <a:cubicBezTo>
                      <a:pt x="250" y="80"/>
                      <a:pt x="250" y="80"/>
                      <a:pt x="250" y="80"/>
                    </a:cubicBezTo>
                    <a:cubicBezTo>
                      <a:pt x="250" y="82"/>
                      <a:pt x="251" y="82"/>
                      <a:pt x="251" y="82"/>
                    </a:cubicBezTo>
                    <a:cubicBezTo>
                      <a:pt x="254" y="80"/>
                      <a:pt x="254" y="80"/>
                      <a:pt x="254" y="80"/>
                    </a:cubicBezTo>
                    <a:cubicBezTo>
                      <a:pt x="250" y="80"/>
                      <a:pt x="250" y="80"/>
                      <a:pt x="250" y="80"/>
                    </a:cubicBezTo>
                    <a:cubicBezTo>
                      <a:pt x="254" y="80"/>
                      <a:pt x="254" y="80"/>
                      <a:pt x="254" y="80"/>
                    </a:cubicBezTo>
                    <a:cubicBezTo>
                      <a:pt x="251" y="78"/>
                      <a:pt x="251" y="78"/>
                      <a:pt x="251" y="78"/>
                    </a:cubicBezTo>
                    <a:cubicBezTo>
                      <a:pt x="250" y="79"/>
                      <a:pt x="250" y="80"/>
                      <a:pt x="250" y="80"/>
                    </a:cubicBezTo>
                    <a:cubicBezTo>
                      <a:pt x="254" y="80"/>
                      <a:pt x="254" y="80"/>
                      <a:pt x="254" y="80"/>
                    </a:cubicBezTo>
                    <a:cubicBezTo>
                      <a:pt x="251" y="78"/>
                      <a:pt x="251" y="78"/>
                      <a:pt x="251" y="78"/>
                    </a:cubicBezTo>
                    <a:cubicBezTo>
                      <a:pt x="254" y="80"/>
                      <a:pt x="254" y="80"/>
                      <a:pt x="254" y="80"/>
                    </a:cubicBezTo>
                    <a:cubicBezTo>
                      <a:pt x="251" y="78"/>
                      <a:pt x="251" y="78"/>
                      <a:pt x="251" y="78"/>
                    </a:cubicBezTo>
                    <a:cubicBezTo>
                      <a:pt x="254" y="80"/>
                      <a:pt x="254" y="80"/>
                      <a:pt x="254" y="80"/>
                    </a:cubicBezTo>
                    <a:cubicBezTo>
                      <a:pt x="253" y="76"/>
                      <a:pt x="253" y="76"/>
                      <a:pt x="253" y="76"/>
                    </a:cubicBezTo>
                    <a:cubicBezTo>
                      <a:pt x="252" y="77"/>
                      <a:pt x="252" y="77"/>
                      <a:pt x="251" y="78"/>
                    </a:cubicBezTo>
                    <a:cubicBezTo>
                      <a:pt x="254" y="80"/>
                      <a:pt x="254" y="80"/>
                      <a:pt x="254" y="80"/>
                    </a:cubicBezTo>
                    <a:cubicBezTo>
                      <a:pt x="253" y="76"/>
                      <a:pt x="253" y="76"/>
                      <a:pt x="253" y="76"/>
                    </a:cubicBezTo>
                    <a:cubicBezTo>
                      <a:pt x="254" y="80"/>
                      <a:pt x="254" y="80"/>
                      <a:pt x="254" y="80"/>
                    </a:cubicBezTo>
                    <a:cubicBezTo>
                      <a:pt x="254" y="76"/>
                      <a:pt x="254" y="76"/>
                      <a:pt x="254" y="76"/>
                    </a:cubicBezTo>
                    <a:cubicBezTo>
                      <a:pt x="254" y="76"/>
                      <a:pt x="253" y="76"/>
                      <a:pt x="253" y="76"/>
                    </a:cubicBezTo>
                    <a:cubicBezTo>
                      <a:pt x="254" y="80"/>
                      <a:pt x="254" y="80"/>
                      <a:pt x="254" y="80"/>
                    </a:cubicBezTo>
                    <a:cubicBezTo>
                      <a:pt x="254" y="76"/>
                      <a:pt x="254" y="76"/>
                      <a:pt x="254" y="76"/>
                    </a:cubicBezTo>
                    <a:cubicBezTo>
                      <a:pt x="254" y="78"/>
                      <a:pt x="254" y="78"/>
                      <a:pt x="254" y="78"/>
                    </a:cubicBezTo>
                    <a:cubicBezTo>
                      <a:pt x="254" y="76"/>
                      <a:pt x="254" y="76"/>
                      <a:pt x="254" y="76"/>
                    </a:cubicBezTo>
                    <a:cubicBezTo>
                      <a:pt x="254" y="76"/>
                      <a:pt x="254" y="76"/>
                      <a:pt x="254" y="76"/>
                    </a:cubicBezTo>
                    <a:cubicBezTo>
                      <a:pt x="254" y="78"/>
                      <a:pt x="254" y="78"/>
                      <a:pt x="254" y="78"/>
                    </a:cubicBezTo>
                    <a:cubicBezTo>
                      <a:pt x="254" y="76"/>
                      <a:pt x="254" y="76"/>
                      <a:pt x="254" y="76"/>
                    </a:cubicBezTo>
                    <a:cubicBezTo>
                      <a:pt x="254" y="76"/>
                      <a:pt x="254" y="76"/>
                      <a:pt x="254" y="76"/>
                    </a:cubicBezTo>
                    <a:cubicBezTo>
                      <a:pt x="253" y="76"/>
                      <a:pt x="251" y="75"/>
                      <a:pt x="248" y="74"/>
                    </a:cubicBezTo>
                    <a:cubicBezTo>
                      <a:pt x="238" y="70"/>
                      <a:pt x="217" y="60"/>
                      <a:pt x="200" y="51"/>
                    </a:cubicBezTo>
                    <a:cubicBezTo>
                      <a:pt x="191" y="47"/>
                      <a:pt x="183" y="43"/>
                      <a:pt x="177" y="40"/>
                    </a:cubicBezTo>
                    <a:cubicBezTo>
                      <a:pt x="171" y="37"/>
                      <a:pt x="168" y="35"/>
                      <a:pt x="168" y="35"/>
                    </a:cubicBezTo>
                    <a:cubicBezTo>
                      <a:pt x="166" y="34"/>
                      <a:pt x="164" y="35"/>
                      <a:pt x="163" y="36"/>
                    </a:cubicBezTo>
                    <a:cubicBezTo>
                      <a:pt x="162" y="37"/>
                      <a:pt x="162" y="38"/>
                      <a:pt x="162" y="39"/>
                    </a:cubicBezTo>
                    <a:cubicBezTo>
                      <a:pt x="162" y="40"/>
                      <a:pt x="162" y="40"/>
                      <a:pt x="162" y="41"/>
                    </a:cubicBezTo>
                    <a:cubicBezTo>
                      <a:pt x="163" y="41"/>
                      <a:pt x="163" y="42"/>
                      <a:pt x="163" y="42"/>
                    </a:cubicBezTo>
                    <a:cubicBezTo>
                      <a:pt x="164" y="43"/>
                      <a:pt x="164" y="43"/>
                      <a:pt x="164" y="43"/>
                    </a:cubicBezTo>
                    <a:cubicBezTo>
                      <a:pt x="165" y="43"/>
                      <a:pt x="167" y="45"/>
                      <a:pt x="169" y="46"/>
                    </a:cubicBezTo>
                    <a:cubicBezTo>
                      <a:pt x="185" y="57"/>
                      <a:pt x="232" y="85"/>
                      <a:pt x="232" y="85"/>
                    </a:cubicBezTo>
                    <a:cubicBezTo>
                      <a:pt x="234" y="82"/>
                      <a:pt x="234" y="82"/>
                      <a:pt x="234" y="82"/>
                    </a:cubicBezTo>
                    <a:cubicBezTo>
                      <a:pt x="231" y="80"/>
                      <a:pt x="231" y="80"/>
                      <a:pt x="231" y="80"/>
                    </a:cubicBezTo>
                    <a:cubicBezTo>
                      <a:pt x="234" y="82"/>
                      <a:pt x="234" y="82"/>
                      <a:pt x="234" y="82"/>
                    </a:cubicBezTo>
                    <a:cubicBezTo>
                      <a:pt x="232" y="78"/>
                      <a:pt x="232" y="78"/>
                      <a:pt x="232" y="78"/>
                    </a:cubicBezTo>
                    <a:cubicBezTo>
                      <a:pt x="232" y="79"/>
                      <a:pt x="231" y="79"/>
                      <a:pt x="231" y="80"/>
                    </a:cubicBezTo>
                    <a:cubicBezTo>
                      <a:pt x="234" y="82"/>
                      <a:pt x="234" y="82"/>
                      <a:pt x="234" y="82"/>
                    </a:cubicBezTo>
                    <a:cubicBezTo>
                      <a:pt x="232" y="78"/>
                      <a:pt x="232" y="78"/>
                      <a:pt x="232" y="78"/>
                    </a:cubicBezTo>
                    <a:cubicBezTo>
                      <a:pt x="234" y="81"/>
                      <a:pt x="234" y="81"/>
                      <a:pt x="234" y="81"/>
                    </a:cubicBezTo>
                    <a:cubicBezTo>
                      <a:pt x="233" y="78"/>
                      <a:pt x="233" y="78"/>
                      <a:pt x="233" y="78"/>
                    </a:cubicBezTo>
                    <a:cubicBezTo>
                      <a:pt x="233" y="78"/>
                      <a:pt x="233" y="78"/>
                      <a:pt x="232" y="78"/>
                    </a:cubicBezTo>
                    <a:cubicBezTo>
                      <a:pt x="234" y="81"/>
                      <a:pt x="234" y="81"/>
                      <a:pt x="234" y="81"/>
                    </a:cubicBezTo>
                    <a:cubicBezTo>
                      <a:pt x="233" y="78"/>
                      <a:pt x="233" y="78"/>
                      <a:pt x="233" y="78"/>
                    </a:cubicBezTo>
                    <a:cubicBezTo>
                      <a:pt x="234" y="81"/>
                      <a:pt x="234" y="81"/>
                      <a:pt x="234" y="81"/>
                    </a:cubicBezTo>
                    <a:cubicBezTo>
                      <a:pt x="234" y="78"/>
                      <a:pt x="234" y="78"/>
                      <a:pt x="234" y="78"/>
                    </a:cubicBezTo>
                    <a:cubicBezTo>
                      <a:pt x="233" y="78"/>
                      <a:pt x="233" y="78"/>
                      <a:pt x="233" y="78"/>
                    </a:cubicBezTo>
                    <a:cubicBezTo>
                      <a:pt x="234" y="81"/>
                      <a:pt x="234" y="81"/>
                      <a:pt x="234" y="81"/>
                    </a:cubicBezTo>
                    <a:cubicBezTo>
                      <a:pt x="234" y="78"/>
                      <a:pt x="234" y="78"/>
                      <a:pt x="234" y="78"/>
                    </a:cubicBezTo>
                    <a:cubicBezTo>
                      <a:pt x="234" y="79"/>
                      <a:pt x="234" y="79"/>
                      <a:pt x="234" y="79"/>
                    </a:cubicBezTo>
                    <a:cubicBezTo>
                      <a:pt x="234" y="78"/>
                      <a:pt x="234" y="78"/>
                      <a:pt x="234" y="78"/>
                    </a:cubicBezTo>
                    <a:cubicBezTo>
                      <a:pt x="234" y="78"/>
                      <a:pt x="234" y="78"/>
                      <a:pt x="234" y="78"/>
                    </a:cubicBezTo>
                    <a:cubicBezTo>
                      <a:pt x="234" y="79"/>
                      <a:pt x="234" y="79"/>
                      <a:pt x="234" y="79"/>
                    </a:cubicBezTo>
                    <a:cubicBezTo>
                      <a:pt x="234" y="78"/>
                      <a:pt x="234" y="78"/>
                      <a:pt x="234" y="78"/>
                    </a:cubicBezTo>
                    <a:cubicBezTo>
                      <a:pt x="234" y="78"/>
                      <a:pt x="233" y="78"/>
                      <a:pt x="232" y="77"/>
                    </a:cubicBezTo>
                    <a:cubicBezTo>
                      <a:pt x="228" y="76"/>
                      <a:pt x="221" y="73"/>
                      <a:pt x="212" y="70"/>
                    </a:cubicBezTo>
                    <a:cubicBezTo>
                      <a:pt x="199" y="64"/>
                      <a:pt x="183" y="56"/>
                      <a:pt x="170" y="50"/>
                    </a:cubicBezTo>
                    <a:cubicBezTo>
                      <a:pt x="163" y="47"/>
                      <a:pt x="157" y="45"/>
                      <a:pt x="153" y="43"/>
                    </a:cubicBezTo>
                    <a:cubicBezTo>
                      <a:pt x="151" y="42"/>
                      <a:pt x="150" y="41"/>
                      <a:pt x="149" y="41"/>
                    </a:cubicBezTo>
                    <a:cubicBezTo>
                      <a:pt x="148" y="40"/>
                      <a:pt x="148" y="40"/>
                      <a:pt x="147" y="40"/>
                    </a:cubicBezTo>
                    <a:cubicBezTo>
                      <a:pt x="147" y="40"/>
                      <a:pt x="147" y="40"/>
                      <a:pt x="147" y="40"/>
                    </a:cubicBezTo>
                    <a:cubicBezTo>
                      <a:pt x="147" y="40"/>
                      <a:pt x="147" y="40"/>
                      <a:pt x="147" y="40"/>
                    </a:cubicBezTo>
                    <a:cubicBezTo>
                      <a:pt x="147" y="40"/>
                      <a:pt x="147" y="40"/>
                      <a:pt x="147" y="40"/>
                    </a:cubicBezTo>
                    <a:cubicBezTo>
                      <a:pt x="147" y="40"/>
                      <a:pt x="147" y="40"/>
                      <a:pt x="147" y="40"/>
                    </a:cubicBezTo>
                    <a:cubicBezTo>
                      <a:pt x="146" y="40"/>
                      <a:pt x="146" y="40"/>
                      <a:pt x="146" y="40"/>
                    </a:cubicBezTo>
                    <a:cubicBezTo>
                      <a:pt x="146" y="40"/>
                      <a:pt x="146" y="40"/>
                      <a:pt x="146" y="40"/>
                    </a:cubicBezTo>
                    <a:cubicBezTo>
                      <a:pt x="146" y="39"/>
                      <a:pt x="146" y="39"/>
                      <a:pt x="145" y="39"/>
                    </a:cubicBezTo>
                    <a:cubicBezTo>
                      <a:pt x="144" y="39"/>
                      <a:pt x="142" y="40"/>
                      <a:pt x="142" y="41"/>
                    </a:cubicBezTo>
                    <a:cubicBezTo>
                      <a:pt x="141" y="42"/>
                      <a:pt x="141" y="43"/>
                      <a:pt x="141" y="43"/>
                    </a:cubicBezTo>
                    <a:cubicBezTo>
                      <a:pt x="141" y="44"/>
                      <a:pt x="141" y="45"/>
                      <a:pt x="142" y="45"/>
                    </a:cubicBezTo>
                    <a:cubicBezTo>
                      <a:pt x="142" y="46"/>
                      <a:pt x="142" y="47"/>
                      <a:pt x="143" y="47"/>
                    </a:cubicBezTo>
                    <a:cubicBezTo>
                      <a:pt x="143" y="48"/>
                      <a:pt x="144" y="48"/>
                      <a:pt x="145" y="49"/>
                    </a:cubicBezTo>
                    <a:cubicBezTo>
                      <a:pt x="148" y="51"/>
                      <a:pt x="154" y="55"/>
                      <a:pt x="161" y="59"/>
                    </a:cubicBezTo>
                    <a:cubicBezTo>
                      <a:pt x="172" y="65"/>
                      <a:pt x="185" y="73"/>
                      <a:pt x="195" y="79"/>
                    </a:cubicBezTo>
                    <a:cubicBezTo>
                      <a:pt x="201" y="82"/>
                      <a:pt x="205" y="85"/>
                      <a:pt x="208" y="87"/>
                    </a:cubicBezTo>
                    <a:cubicBezTo>
                      <a:pt x="210" y="88"/>
                      <a:pt x="211" y="89"/>
                      <a:pt x="212" y="89"/>
                    </a:cubicBezTo>
                    <a:cubicBezTo>
                      <a:pt x="212" y="90"/>
                      <a:pt x="213" y="90"/>
                      <a:pt x="213" y="90"/>
                    </a:cubicBezTo>
                    <a:cubicBezTo>
                      <a:pt x="214" y="89"/>
                      <a:pt x="214" y="89"/>
                      <a:pt x="214" y="89"/>
                    </a:cubicBezTo>
                    <a:cubicBezTo>
                      <a:pt x="213" y="90"/>
                      <a:pt x="213" y="90"/>
                      <a:pt x="213" y="90"/>
                    </a:cubicBezTo>
                    <a:cubicBezTo>
                      <a:pt x="213" y="90"/>
                      <a:pt x="213" y="90"/>
                      <a:pt x="213" y="90"/>
                    </a:cubicBezTo>
                    <a:cubicBezTo>
                      <a:pt x="214" y="89"/>
                      <a:pt x="214" y="89"/>
                      <a:pt x="214" y="89"/>
                    </a:cubicBezTo>
                    <a:cubicBezTo>
                      <a:pt x="213" y="90"/>
                      <a:pt x="213" y="90"/>
                      <a:pt x="213" y="90"/>
                    </a:cubicBezTo>
                    <a:cubicBezTo>
                      <a:pt x="215" y="88"/>
                      <a:pt x="215" y="88"/>
                      <a:pt x="215" y="88"/>
                    </a:cubicBezTo>
                    <a:cubicBezTo>
                      <a:pt x="212" y="88"/>
                      <a:pt x="212" y="88"/>
                      <a:pt x="212" y="88"/>
                    </a:cubicBezTo>
                    <a:cubicBezTo>
                      <a:pt x="212" y="89"/>
                      <a:pt x="212" y="89"/>
                      <a:pt x="213" y="90"/>
                    </a:cubicBezTo>
                    <a:cubicBezTo>
                      <a:pt x="215" y="88"/>
                      <a:pt x="215" y="88"/>
                      <a:pt x="215" y="88"/>
                    </a:cubicBezTo>
                    <a:cubicBezTo>
                      <a:pt x="212" y="88"/>
                      <a:pt x="212" y="88"/>
                      <a:pt x="212" y="88"/>
                    </a:cubicBezTo>
                    <a:cubicBezTo>
                      <a:pt x="216" y="88"/>
                      <a:pt x="216" y="88"/>
                      <a:pt x="216" y="88"/>
                    </a:cubicBezTo>
                    <a:cubicBezTo>
                      <a:pt x="212" y="86"/>
                      <a:pt x="212" y="86"/>
                      <a:pt x="212" y="86"/>
                    </a:cubicBezTo>
                    <a:cubicBezTo>
                      <a:pt x="212" y="86"/>
                      <a:pt x="212" y="87"/>
                      <a:pt x="212" y="88"/>
                    </a:cubicBezTo>
                    <a:cubicBezTo>
                      <a:pt x="216" y="88"/>
                      <a:pt x="216" y="88"/>
                      <a:pt x="216" y="88"/>
                    </a:cubicBezTo>
                    <a:cubicBezTo>
                      <a:pt x="212" y="86"/>
                      <a:pt x="212" y="86"/>
                      <a:pt x="212" y="86"/>
                    </a:cubicBezTo>
                    <a:cubicBezTo>
                      <a:pt x="216" y="88"/>
                      <a:pt x="216" y="88"/>
                      <a:pt x="216" y="88"/>
                    </a:cubicBezTo>
                    <a:cubicBezTo>
                      <a:pt x="217" y="84"/>
                      <a:pt x="217" y="84"/>
                      <a:pt x="217" y="84"/>
                    </a:cubicBezTo>
                    <a:cubicBezTo>
                      <a:pt x="126" y="46"/>
                      <a:pt x="126" y="46"/>
                      <a:pt x="126" y="46"/>
                    </a:cubicBezTo>
                    <a:cubicBezTo>
                      <a:pt x="124" y="45"/>
                      <a:pt x="122" y="46"/>
                      <a:pt x="121" y="48"/>
                    </a:cubicBezTo>
                    <a:cubicBezTo>
                      <a:pt x="120" y="50"/>
                      <a:pt x="121" y="52"/>
                      <a:pt x="122" y="53"/>
                    </a:cubicBezTo>
                    <a:cubicBezTo>
                      <a:pt x="196" y="99"/>
                      <a:pt x="196" y="99"/>
                      <a:pt x="196" y="99"/>
                    </a:cubicBezTo>
                    <a:cubicBezTo>
                      <a:pt x="198" y="95"/>
                      <a:pt x="198" y="95"/>
                      <a:pt x="198" y="95"/>
                    </a:cubicBezTo>
                    <a:cubicBezTo>
                      <a:pt x="200" y="92"/>
                      <a:pt x="200" y="92"/>
                      <a:pt x="200" y="92"/>
                    </a:cubicBezTo>
                    <a:cubicBezTo>
                      <a:pt x="200" y="92"/>
                      <a:pt x="179" y="81"/>
                      <a:pt x="157" y="71"/>
                    </a:cubicBezTo>
                    <a:cubicBezTo>
                      <a:pt x="146" y="65"/>
                      <a:pt x="135" y="60"/>
                      <a:pt x="127" y="56"/>
                    </a:cubicBezTo>
                    <a:cubicBezTo>
                      <a:pt x="123" y="54"/>
                      <a:pt x="119" y="52"/>
                      <a:pt x="116" y="51"/>
                    </a:cubicBezTo>
                    <a:cubicBezTo>
                      <a:pt x="115" y="50"/>
                      <a:pt x="114" y="50"/>
                      <a:pt x="113" y="50"/>
                    </a:cubicBezTo>
                    <a:cubicBezTo>
                      <a:pt x="113" y="49"/>
                      <a:pt x="112" y="49"/>
                      <a:pt x="112" y="49"/>
                    </a:cubicBezTo>
                    <a:cubicBezTo>
                      <a:pt x="111" y="49"/>
                      <a:pt x="111" y="49"/>
                      <a:pt x="111" y="49"/>
                    </a:cubicBezTo>
                    <a:cubicBezTo>
                      <a:pt x="111" y="49"/>
                      <a:pt x="111" y="49"/>
                      <a:pt x="110" y="49"/>
                    </a:cubicBezTo>
                    <a:cubicBezTo>
                      <a:pt x="110" y="49"/>
                      <a:pt x="110" y="49"/>
                      <a:pt x="109" y="49"/>
                    </a:cubicBezTo>
                    <a:cubicBezTo>
                      <a:pt x="108" y="49"/>
                      <a:pt x="107" y="50"/>
                      <a:pt x="107" y="51"/>
                    </a:cubicBezTo>
                    <a:cubicBezTo>
                      <a:pt x="106" y="53"/>
                      <a:pt x="106" y="55"/>
                      <a:pt x="108" y="56"/>
                    </a:cubicBezTo>
                    <a:cubicBezTo>
                      <a:pt x="182" y="103"/>
                      <a:pt x="182" y="103"/>
                      <a:pt x="182" y="103"/>
                    </a:cubicBezTo>
                    <a:cubicBezTo>
                      <a:pt x="184" y="99"/>
                      <a:pt x="184" y="99"/>
                      <a:pt x="184" y="99"/>
                    </a:cubicBezTo>
                    <a:cubicBezTo>
                      <a:pt x="181" y="97"/>
                      <a:pt x="181" y="97"/>
                      <a:pt x="181" y="97"/>
                    </a:cubicBezTo>
                    <a:cubicBezTo>
                      <a:pt x="184" y="99"/>
                      <a:pt x="184" y="99"/>
                      <a:pt x="184" y="99"/>
                    </a:cubicBezTo>
                    <a:cubicBezTo>
                      <a:pt x="183" y="95"/>
                      <a:pt x="183" y="95"/>
                      <a:pt x="183" y="95"/>
                    </a:cubicBezTo>
                    <a:cubicBezTo>
                      <a:pt x="183" y="96"/>
                      <a:pt x="182" y="96"/>
                      <a:pt x="181" y="97"/>
                    </a:cubicBezTo>
                    <a:cubicBezTo>
                      <a:pt x="184" y="99"/>
                      <a:pt x="184" y="99"/>
                      <a:pt x="184" y="99"/>
                    </a:cubicBezTo>
                    <a:cubicBezTo>
                      <a:pt x="183" y="95"/>
                      <a:pt x="183" y="95"/>
                      <a:pt x="183" y="95"/>
                    </a:cubicBezTo>
                    <a:cubicBezTo>
                      <a:pt x="184" y="99"/>
                      <a:pt x="184" y="99"/>
                      <a:pt x="184" y="99"/>
                    </a:cubicBezTo>
                    <a:cubicBezTo>
                      <a:pt x="184" y="95"/>
                      <a:pt x="184" y="95"/>
                      <a:pt x="184" y="95"/>
                    </a:cubicBezTo>
                    <a:cubicBezTo>
                      <a:pt x="184" y="95"/>
                      <a:pt x="184" y="95"/>
                      <a:pt x="183" y="95"/>
                    </a:cubicBezTo>
                    <a:cubicBezTo>
                      <a:pt x="184" y="99"/>
                      <a:pt x="184" y="99"/>
                      <a:pt x="184" y="99"/>
                    </a:cubicBezTo>
                    <a:cubicBezTo>
                      <a:pt x="184" y="95"/>
                      <a:pt x="184" y="95"/>
                      <a:pt x="184" y="95"/>
                    </a:cubicBezTo>
                    <a:cubicBezTo>
                      <a:pt x="184" y="98"/>
                      <a:pt x="184" y="98"/>
                      <a:pt x="184" y="98"/>
                    </a:cubicBezTo>
                    <a:cubicBezTo>
                      <a:pt x="185" y="95"/>
                      <a:pt x="185" y="95"/>
                      <a:pt x="185" y="95"/>
                    </a:cubicBezTo>
                    <a:cubicBezTo>
                      <a:pt x="185" y="95"/>
                      <a:pt x="185" y="95"/>
                      <a:pt x="184" y="95"/>
                    </a:cubicBezTo>
                    <a:cubicBezTo>
                      <a:pt x="184" y="98"/>
                      <a:pt x="184" y="98"/>
                      <a:pt x="184" y="98"/>
                    </a:cubicBezTo>
                    <a:cubicBezTo>
                      <a:pt x="185" y="95"/>
                      <a:pt x="185" y="95"/>
                      <a:pt x="185" y="95"/>
                    </a:cubicBezTo>
                    <a:cubicBezTo>
                      <a:pt x="185" y="96"/>
                      <a:pt x="185" y="96"/>
                      <a:pt x="185" y="96"/>
                    </a:cubicBezTo>
                    <a:cubicBezTo>
                      <a:pt x="185" y="95"/>
                      <a:pt x="185" y="95"/>
                      <a:pt x="185" y="95"/>
                    </a:cubicBezTo>
                    <a:cubicBezTo>
                      <a:pt x="185" y="95"/>
                      <a:pt x="185" y="95"/>
                      <a:pt x="185" y="95"/>
                    </a:cubicBezTo>
                    <a:cubicBezTo>
                      <a:pt x="185" y="96"/>
                      <a:pt x="185" y="96"/>
                      <a:pt x="185" y="96"/>
                    </a:cubicBezTo>
                    <a:cubicBezTo>
                      <a:pt x="185" y="95"/>
                      <a:pt x="185" y="95"/>
                      <a:pt x="185" y="95"/>
                    </a:cubicBezTo>
                    <a:cubicBezTo>
                      <a:pt x="185" y="95"/>
                      <a:pt x="184" y="95"/>
                      <a:pt x="183" y="95"/>
                    </a:cubicBezTo>
                    <a:cubicBezTo>
                      <a:pt x="179" y="93"/>
                      <a:pt x="171" y="89"/>
                      <a:pt x="161" y="84"/>
                    </a:cubicBezTo>
                    <a:cubicBezTo>
                      <a:pt x="146" y="77"/>
                      <a:pt x="126" y="68"/>
                      <a:pt x="111" y="60"/>
                    </a:cubicBezTo>
                    <a:cubicBezTo>
                      <a:pt x="103" y="56"/>
                      <a:pt x="96" y="53"/>
                      <a:pt x="91" y="51"/>
                    </a:cubicBezTo>
                    <a:cubicBezTo>
                      <a:pt x="87" y="48"/>
                      <a:pt x="84" y="47"/>
                      <a:pt x="84" y="47"/>
                    </a:cubicBezTo>
                    <a:cubicBezTo>
                      <a:pt x="82" y="46"/>
                      <a:pt x="80" y="46"/>
                      <a:pt x="79" y="48"/>
                    </a:cubicBezTo>
                    <a:cubicBezTo>
                      <a:pt x="78" y="49"/>
                      <a:pt x="78" y="50"/>
                      <a:pt x="78" y="50"/>
                    </a:cubicBezTo>
                    <a:cubicBezTo>
                      <a:pt x="78" y="51"/>
                      <a:pt x="78" y="52"/>
                      <a:pt x="78" y="52"/>
                    </a:cubicBezTo>
                    <a:cubicBezTo>
                      <a:pt x="79" y="53"/>
                      <a:pt x="79" y="53"/>
                      <a:pt x="79" y="53"/>
                    </a:cubicBezTo>
                    <a:cubicBezTo>
                      <a:pt x="80" y="54"/>
                      <a:pt x="80" y="54"/>
                      <a:pt x="80" y="54"/>
                    </a:cubicBezTo>
                    <a:cubicBezTo>
                      <a:pt x="82" y="55"/>
                      <a:pt x="84" y="57"/>
                      <a:pt x="87" y="59"/>
                    </a:cubicBezTo>
                    <a:cubicBezTo>
                      <a:pt x="108" y="72"/>
                      <a:pt x="169" y="109"/>
                      <a:pt x="169" y="109"/>
                    </a:cubicBezTo>
                    <a:cubicBezTo>
                      <a:pt x="171" y="106"/>
                      <a:pt x="171" y="106"/>
                      <a:pt x="171" y="106"/>
                    </a:cubicBezTo>
                    <a:cubicBezTo>
                      <a:pt x="168" y="104"/>
                      <a:pt x="168" y="104"/>
                      <a:pt x="168" y="104"/>
                    </a:cubicBezTo>
                    <a:cubicBezTo>
                      <a:pt x="171" y="106"/>
                      <a:pt x="171" y="106"/>
                      <a:pt x="171" y="106"/>
                    </a:cubicBezTo>
                    <a:cubicBezTo>
                      <a:pt x="170" y="102"/>
                      <a:pt x="170" y="102"/>
                      <a:pt x="170" y="102"/>
                    </a:cubicBezTo>
                    <a:cubicBezTo>
                      <a:pt x="169" y="102"/>
                      <a:pt x="168" y="103"/>
                      <a:pt x="168" y="104"/>
                    </a:cubicBezTo>
                    <a:cubicBezTo>
                      <a:pt x="171" y="106"/>
                      <a:pt x="171" y="106"/>
                      <a:pt x="171" y="106"/>
                    </a:cubicBezTo>
                    <a:cubicBezTo>
                      <a:pt x="170" y="102"/>
                      <a:pt x="170" y="102"/>
                      <a:pt x="170" y="102"/>
                    </a:cubicBezTo>
                    <a:cubicBezTo>
                      <a:pt x="171" y="106"/>
                      <a:pt x="171" y="106"/>
                      <a:pt x="171" y="106"/>
                    </a:cubicBezTo>
                    <a:cubicBezTo>
                      <a:pt x="171" y="102"/>
                      <a:pt x="171" y="102"/>
                      <a:pt x="171" y="102"/>
                    </a:cubicBezTo>
                    <a:cubicBezTo>
                      <a:pt x="171" y="102"/>
                      <a:pt x="170" y="102"/>
                      <a:pt x="170" y="102"/>
                    </a:cubicBezTo>
                    <a:cubicBezTo>
                      <a:pt x="171" y="106"/>
                      <a:pt x="171" y="106"/>
                      <a:pt x="171" y="106"/>
                    </a:cubicBezTo>
                    <a:cubicBezTo>
                      <a:pt x="171" y="102"/>
                      <a:pt x="171" y="102"/>
                      <a:pt x="171" y="102"/>
                    </a:cubicBezTo>
                    <a:cubicBezTo>
                      <a:pt x="171" y="105"/>
                      <a:pt x="171" y="105"/>
                      <a:pt x="171" y="105"/>
                    </a:cubicBezTo>
                    <a:cubicBezTo>
                      <a:pt x="171" y="102"/>
                      <a:pt x="171" y="102"/>
                      <a:pt x="171" y="102"/>
                    </a:cubicBezTo>
                    <a:cubicBezTo>
                      <a:pt x="171" y="102"/>
                      <a:pt x="171" y="102"/>
                      <a:pt x="171" y="102"/>
                    </a:cubicBezTo>
                    <a:cubicBezTo>
                      <a:pt x="171" y="105"/>
                      <a:pt x="171" y="105"/>
                      <a:pt x="171" y="105"/>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1" y="102"/>
                    </a:cubicBezTo>
                    <a:cubicBezTo>
                      <a:pt x="171" y="102"/>
                      <a:pt x="171" y="102"/>
                      <a:pt x="170" y="101"/>
                    </a:cubicBezTo>
                    <a:cubicBezTo>
                      <a:pt x="166" y="100"/>
                      <a:pt x="158" y="96"/>
                      <a:pt x="149" y="92"/>
                    </a:cubicBezTo>
                    <a:cubicBezTo>
                      <a:pt x="134" y="85"/>
                      <a:pt x="117" y="76"/>
                      <a:pt x="102" y="69"/>
                    </a:cubicBezTo>
                    <a:cubicBezTo>
                      <a:pt x="95" y="65"/>
                      <a:pt x="89" y="62"/>
                      <a:pt x="85" y="60"/>
                    </a:cubicBezTo>
                    <a:cubicBezTo>
                      <a:pt x="80" y="58"/>
                      <a:pt x="77" y="56"/>
                      <a:pt x="77" y="56"/>
                    </a:cubicBezTo>
                    <a:cubicBezTo>
                      <a:pt x="75" y="56"/>
                      <a:pt x="73" y="56"/>
                      <a:pt x="72" y="58"/>
                    </a:cubicBezTo>
                    <a:cubicBezTo>
                      <a:pt x="71" y="60"/>
                      <a:pt x="72" y="62"/>
                      <a:pt x="74" y="63"/>
                    </a:cubicBezTo>
                    <a:cubicBezTo>
                      <a:pt x="74" y="63"/>
                      <a:pt x="78" y="67"/>
                      <a:pt x="86" y="71"/>
                    </a:cubicBezTo>
                    <a:cubicBezTo>
                      <a:pt x="97" y="78"/>
                      <a:pt x="114" y="88"/>
                      <a:pt x="128" y="97"/>
                    </a:cubicBezTo>
                    <a:cubicBezTo>
                      <a:pt x="135" y="101"/>
                      <a:pt x="141" y="105"/>
                      <a:pt x="146" y="108"/>
                    </a:cubicBezTo>
                    <a:cubicBezTo>
                      <a:pt x="148" y="110"/>
                      <a:pt x="150" y="111"/>
                      <a:pt x="151" y="112"/>
                    </a:cubicBezTo>
                    <a:cubicBezTo>
                      <a:pt x="152" y="112"/>
                      <a:pt x="152" y="112"/>
                      <a:pt x="152" y="113"/>
                    </a:cubicBezTo>
                    <a:cubicBezTo>
                      <a:pt x="153" y="113"/>
                      <a:pt x="153" y="113"/>
                      <a:pt x="153" y="113"/>
                    </a:cubicBezTo>
                    <a:cubicBezTo>
                      <a:pt x="153" y="113"/>
                      <a:pt x="153" y="113"/>
                      <a:pt x="153" y="113"/>
                    </a:cubicBezTo>
                    <a:cubicBezTo>
                      <a:pt x="154" y="111"/>
                      <a:pt x="154" y="111"/>
                      <a:pt x="154" y="111"/>
                    </a:cubicBezTo>
                    <a:cubicBezTo>
                      <a:pt x="152" y="112"/>
                      <a:pt x="152" y="112"/>
                      <a:pt x="152" y="112"/>
                    </a:cubicBezTo>
                    <a:cubicBezTo>
                      <a:pt x="153" y="113"/>
                      <a:pt x="153" y="113"/>
                      <a:pt x="153" y="113"/>
                    </a:cubicBezTo>
                    <a:cubicBezTo>
                      <a:pt x="154" y="111"/>
                      <a:pt x="154" y="111"/>
                      <a:pt x="154" y="111"/>
                    </a:cubicBezTo>
                    <a:cubicBezTo>
                      <a:pt x="152" y="112"/>
                      <a:pt x="152" y="112"/>
                      <a:pt x="152" y="112"/>
                    </a:cubicBezTo>
                    <a:cubicBezTo>
                      <a:pt x="155" y="110"/>
                      <a:pt x="155" y="110"/>
                      <a:pt x="155" y="110"/>
                    </a:cubicBezTo>
                    <a:cubicBezTo>
                      <a:pt x="152" y="112"/>
                      <a:pt x="152" y="112"/>
                      <a:pt x="152" y="112"/>
                    </a:cubicBezTo>
                    <a:cubicBezTo>
                      <a:pt x="152" y="112"/>
                      <a:pt x="152" y="112"/>
                      <a:pt x="152" y="112"/>
                    </a:cubicBezTo>
                    <a:cubicBezTo>
                      <a:pt x="155" y="110"/>
                      <a:pt x="155" y="110"/>
                      <a:pt x="155" y="110"/>
                    </a:cubicBezTo>
                    <a:cubicBezTo>
                      <a:pt x="152" y="112"/>
                      <a:pt x="152" y="112"/>
                      <a:pt x="152" y="112"/>
                    </a:cubicBezTo>
                    <a:cubicBezTo>
                      <a:pt x="155" y="110"/>
                      <a:pt x="155" y="110"/>
                      <a:pt x="155" y="110"/>
                    </a:cubicBezTo>
                    <a:cubicBezTo>
                      <a:pt x="151" y="110"/>
                      <a:pt x="151" y="110"/>
                      <a:pt x="151" y="110"/>
                    </a:cubicBezTo>
                    <a:cubicBezTo>
                      <a:pt x="151" y="111"/>
                      <a:pt x="152" y="112"/>
                      <a:pt x="152" y="112"/>
                    </a:cubicBezTo>
                    <a:cubicBezTo>
                      <a:pt x="155" y="110"/>
                      <a:pt x="155" y="110"/>
                      <a:pt x="155" y="110"/>
                    </a:cubicBezTo>
                    <a:cubicBezTo>
                      <a:pt x="151" y="110"/>
                      <a:pt x="151" y="110"/>
                      <a:pt x="151" y="110"/>
                    </a:cubicBezTo>
                    <a:cubicBezTo>
                      <a:pt x="155" y="110"/>
                      <a:pt x="155" y="110"/>
                      <a:pt x="155" y="110"/>
                    </a:cubicBezTo>
                    <a:cubicBezTo>
                      <a:pt x="152" y="108"/>
                      <a:pt x="152" y="108"/>
                      <a:pt x="152" y="108"/>
                    </a:cubicBezTo>
                    <a:cubicBezTo>
                      <a:pt x="151" y="109"/>
                      <a:pt x="151" y="109"/>
                      <a:pt x="151" y="110"/>
                    </a:cubicBezTo>
                    <a:cubicBezTo>
                      <a:pt x="155" y="110"/>
                      <a:pt x="155" y="110"/>
                      <a:pt x="155" y="110"/>
                    </a:cubicBezTo>
                    <a:cubicBezTo>
                      <a:pt x="152" y="108"/>
                      <a:pt x="152" y="108"/>
                      <a:pt x="152" y="108"/>
                    </a:cubicBezTo>
                    <a:cubicBezTo>
                      <a:pt x="155" y="110"/>
                      <a:pt x="155" y="110"/>
                      <a:pt x="155" y="110"/>
                    </a:cubicBezTo>
                    <a:cubicBezTo>
                      <a:pt x="157" y="106"/>
                      <a:pt x="157" y="106"/>
                      <a:pt x="157" y="106"/>
                    </a:cubicBezTo>
                    <a:cubicBezTo>
                      <a:pt x="61" y="65"/>
                      <a:pt x="61" y="65"/>
                      <a:pt x="61" y="65"/>
                    </a:cubicBezTo>
                    <a:cubicBezTo>
                      <a:pt x="59" y="64"/>
                      <a:pt x="57" y="65"/>
                      <a:pt x="56" y="66"/>
                    </a:cubicBezTo>
                    <a:cubicBezTo>
                      <a:pt x="55" y="68"/>
                      <a:pt x="56" y="71"/>
                      <a:pt x="57" y="72"/>
                    </a:cubicBezTo>
                    <a:cubicBezTo>
                      <a:pt x="57" y="72"/>
                      <a:pt x="62" y="75"/>
                      <a:pt x="69" y="79"/>
                    </a:cubicBezTo>
                    <a:cubicBezTo>
                      <a:pt x="80" y="86"/>
                      <a:pt x="97" y="96"/>
                      <a:pt x="110" y="104"/>
                    </a:cubicBezTo>
                    <a:cubicBezTo>
                      <a:pt x="117" y="108"/>
                      <a:pt x="123" y="112"/>
                      <a:pt x="127" y="115"/>
                    </a:cubicBezTo>
                    <a:cubicBezTo>
                      <a:pt x="130" y="116"/>
                      <a:pt x="131" y="117"/>
                      <a:pt x="132" y="118"/>
                    </a:cubicBezTo>
                    <a:cubicBezTo>
                      <a:pt x="133" y="119"/>
                      <a:pt x="133"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6" y="117"/>
                      <a:pt x="136" y="117"/>
                      <a:pt x="136" y="117"/>
                    </a:cubicBezTo>
                    <a:cubicBezTo>
                      <a:pt x="133" y="119"/>
                      <a:pt x="133" y="119"/>
                      <a:pt x="133" y="119"/>
                    </a:cubicBezTo>
                    <a:cubicBezTo>
                      <a:pt x="134" y="119"/>
                      <a:pt x="134" y="119"/>
                      <a:pt x="134" y="119"/>
                    </a:cubicBezTo>
                    <a:cubicBezTo>
                      <a:pt x="136" y="117"/>
                      <a:pt x="136" y="117"/>
                      <a:pt x="136" y="117"/>
                    </a:cubicBezTo>
                    <a:cubicBezTo>
                      <a:pt x="133" y="119"/>
                      <a:pt x="133" y="119"/>
                      <a:pt x="133" y="119"/>
                    </a:cubicBezTo>
                    <a:cubicBezTo>
                      <a:pt x="136" y="117"/>
                      <a:pt x="136" y="117"/>
                      <a:pt x="136" y="117"/>
                    </a:cubicBezTo>
                    <a:cubicBezTo>
                      <a:pt x="133" y="118"/>
                      <a:pt x="133" y="118"/>
                      <a:pt x="133" y="118"/>
                    </a:cubicBezTo>
                    <a:cubicBezTo>
                      <a:pt x="133" y="119"/>
                      <a:pt x="133" y="119"/>
                      <a:pt x="133" y="119"/>
                    </a:cubicBezTo>
                    <a:cubicBezTo>
                      <a:pt x="136" y="117"/>
                      <a:pt x="136" y="117"/>
                      <a:pt x="136" y="117"/>
                    </a:cubicBezTo>
                    <a:cubicBezTo>
                      <a:pt x="133" y="118"/>
                      <a:pt x="133" y="118"/>
                      <a:pt x="133" y="118"/>
                    </a:cubicBezTo>
                    <a:cubicBezTo>
                      <a:pt x="137" y="116"/>
                      <a:pt x="137" y="116"/>
                      <a:pt x="137" y="116"/>
                    </a:cubicBezTo>
                    <a:cubicBezTo>
                      <a:pt x="133" y="116"/>
                      <a:pt x="133" y="116"/>
                      <a:pt x="133" y="116"/>
                    </a:cubicBezTo>
                    <a:cubicBezTo>
                      <a:pt x="133" y="117"/>
                      <a:pt x="133" y="118"/>
                      <a:pt x="133" y="118"/>
                    </a:cubicBezTo>
                    <a:cubicBezTo>
                      <a:pt x="137" y="116"/>
                      <a:pt x="137" y="116"/>
                      <a:pt x="137" y="116"/>
                    </a:cubicBezTo>
                    <a:cubicBezTo>
                      <a:pt x="133" y="116"/>
                      <a:pt x="133" y="116"/>
                      <a:pt x="133" y="116"/>
                    </a:cubicBezTo>
                    <a:cubicBezTo>
                      <a:pt x="137" y="116"/>
                      <a:pt x="137" y="116"/>
                      <a:pt x="137" y="116"/>
                    </a:cubicBezTo>
                    <a:cubicBezTo>
                      <a:pt x="133" y="114"/>
                      <a:pt x="133" y="114"/>
                      <a:pt x="133" y="114"/>
                    </a:cubicBezTo>
                    <a:cubicBezTo>
                      <a:pt x="133" y="115"/>
                      <a:pt x="133" y="116"/>
                      <a:pt x="133" y="116"/>
                    </a:cubicBezTo>
                    <a:cubicBezTo>
                      <a:pt x="137" y="116"/>
                      <a:pt x="137" y="116"/>
                      <a:pt x="137" y="116"/>
                    </a:cubicBezTo>
                    <a:cubicBezTo>
                      <a:pt x="133" y="114"/>
                      <a:pt x="133" y="114"/>
                      <a:pt x="133" y="114"/>
                    </a:cubicBezTo>
                    <a:cubicBezTo>
                      <a:pt x="137" y="116"/>
                      <a:pt x="137" y="116"/>
                      <a:pt x="137" y="116"/>
                    </a:cubicBezTo>
                    <a:cubicBezTo>
                      <a:pt x="133" y="114"/>
                      <a:pt x="133" y="114"/>
                      <a:pt x="133" y="114"/>
                    </a:cubicBezTo>
                    <a:cubicBezTo>
                      <a:pt x="137" y="116"/>
                      <a:pt x="137" y="116"/>
                      <a:pt x="137" y="116"/>
                    </a:cubicBezTo>
                    <a:cubicBezTo>
                      <a:pt x="135" y="113"/>
                      <a:pt x="135" y="113"/>
                      <a:pt x="135" y="113"/>
                    </a:cubicBezTo>
                    <a:cubicBezTo>
                      <a:pt x="135" y="113"/>
                      <a:pt x="134" y="113"/>
                      <a:pt x="133" y="114"/>
                    </a:cubicBezTo>
                    <a:cubicBezTo>
                      <a:pt x="137" y="116"/>
                      <a:pt x="137" y="116"/>
                      <a:pt x="137" y="116"/>
                    </a:cubicBezTo>
                    <a:cubicBezTo>
                      <a:pt x="135" y="113"/>
                      <a:pt x="135" y="113"/>
                      <a:pt x="135" y="113"/>
                    </a:cubicBezTo>
                    <a:cubicBezTo>
                      <a:pt x="137" y="116"/>
                      <a:pt x="137" y="116"/>
                      <a:pt x="137" y="116"/>
                    </a:cubicBezTo>
                    <a:cubicBezTo>
                      <a:pt x="137" y="112"/>
                      <a:pt x="137" y="112"/>
                      <a:pt x="137" y="112"/>
                    </a:cubicBezTo>
                    <a:cubicBezTo>
                      <a:pt x="136" y="112"/>
                      <a:pt x="136" y="112"/>
                      <a:pt x="135" y="113"/>
                    </a:cubicBezTo>
                    <a:cubicBezTo>
                      <a:pt x="137" y="116"/>
                      <a:pt x="137" y="116"/>
                      <a:pt x="137" y="116"/>
                    </a:cubicBezTo>
                    <a:cubicBezTo>
                      <a:pt x="137" y="112"/>
                      <a:pt x="137" y="112"/>
                      <a:pt x="137" y="112"/>
                    </a:cubicBezTo>
                    <a:cubicBezTo>
                      <a:pt x="137" y="116"/>
                      <a:pt x="137" y="116"/>
                      <a:pt x="137" y="116"/>
                    </a:cubicBezTo>
                    <a:cubicBezTo>
                      <a:pt x="137" y="113"/>
                      <a:pt x="137" y="113"/>
                      <a:pt x="137" y="113"/>
                    </a:cubicBezTo>
                    <a:cubicBezTo>
                      <a:pt x="137" y="113"/>
                      <a:pt x="137" y="112"/>
                      <a:pt x="137" y="112"/>
                    </a:cubicBezTo>
                    <a:cubicBezTo>
                      <a:pt x="137" y="116"/>
                      <a:pt x="137" y="116"/>
                      <a:pt x="137" y="116"/>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7" y="113"/>
                      <a:pt x="137" y="113"/>
                    </a:cubicBezTo>
                    <a:cubicBezTo>
                      <a:pt x="137" y="113"/>
                      <a:pt x="136" y="112"/>
                      <a:pt x="136" y="112"/>
                    </a:cubicBezTo>
                    <a:cubicBezTo>
                      <a:pt x="132" y="110"/>
                      <a:pt x="125" y="107"/>
                      <a:pt x="117" y="103"/>
                    </a:cubicBezTo>
                    <a:cubicBezTo>
                      <a:pt x="104" y="97"/>
                      <a:pt x="88" y="89"/>
                      <a:pt x="75" y="83"/>
                    </a:cubicBezTo>
                    <a:cubicBezTo>
                      <a:pt x="69" y="80"/>
                      <a:pt x="63" y="77"/>
                      <a:pt x="59" y="75"/>
                    </a:cubicBezTo>
                    <a:cubicBezTo>
                      <a:pt x="57" y="74"/>
                      <a:pt x="56" y="73"/>
                      <a:pt x="55" y="73"/>
                    </a:cubicBezTo>
                    <a:cubicBezTo>
                      <a:pt x="54" y="73"/>
                      <a:pt x="54" y="72"/>
                      <a:pt x="53" y="72"/>
                    </a:cubicBezTo>
                    <a:cubicBezTo>
                      <a:pt x="53" y="72"/>
                      <a:pt x="53" y="72"/>
                      <a:pt x="53" y="72"/>
                    </a:cubicBezTo>
                    <a:cubicBezTo>
                      <a:pt x="53" y="72"/>
                      <a:pt x="53" y="72"/>
                      <a:pt x="53" y="72"/>
                    </a:cubicBezTo>
                    <a:cubicBezTo>
                      <a:pt x="52" y="72"/>
                      <a:pt x="52" y="72"/>
                      <a:pt x="52" y="72"/>
                    </a:cubicBezTo>
                    <a:cubicBezTo>
                      <a:pt x="52" y="72"/>
                      <a:pt x="52" y="72"/>
                      <a:pt x="52" y="72"/>
                    </a:cubicBezTo>
                    <a:cubicBezTo>
                      <a:pt x="52" y="72"/>
                      <a:pt x="52" y="72"/>
                      <a:pt x="51" y="72"/>
                    </a:cubicBezTo>
                    <a:cubicBezTo>
                      <a:pt x="50" y="72"/>
                      <a:pt x="48" y="72"/>
                      <a:pt x="47" y="74"/>
                    </a:cubicBezTo>
                    <a:cubicBezTo>
                      <a:pt x="51" y="76"/>
                      <a:pt x="51" y="76"/>
                      <a:pt x="51" y="76"/>
                    </a:cubicBezTo>
                    <a:cubicBezTo>
                      <a:pt x="48" y="73"/>
                      <a:pt x="48" y="73"/>
                      <a:pt x="48" y="73"/>
                    </a:cubicBezTo>
                    <a:cubicBezTo>
                      <a:pt x="47" y="74"/>
                      <a:pt x="47" y="75"/>
                      <a:pt x="47" y="76"/>
                    </a:cubicBezTo>
                    <a:cubicBezTo>
                      <a:pt x="47" y="77"/>
                      <a:pt x="48" y="78"/>
                      <a:pt x="48" y="78"/>
                    </a:cubicBezTo>
                    <a:cubicBezTo>
                      <a:pt x="48" y="79"/>
                      <a:pt x="49" y="79"/>
                      <a:pt x="49" y="79"/>
                    </a:cubicBezTo>
                    <a:cubicBezTo>
                      <a:pt x="49" y="80"/>
                      <a:pt x="50" y="80"/>
                      <a:pt x="51" y="81"/>
                    </a:cubicBezTo>
                    <a:cubicBezTo>
                      <a:pt x="54" y="83"/>
                      <a:pt x="60" y="87"/>
                      <a:pt x="67" y="91"/>
                    </a:cubicBezTo>
                    <a:cubicBezTo>
                      <a:pt x="77" y="97"/>
                      <a:pt x="90" y="105"/>
                      <a:pt x="101" y="111"/>
                    </a:cubicBezTo>
                    <a:cubicBezTo>
                      <a:pt x="106" y="115"/>
                      <a:pt x="111" y="117"/>
                      <a:pt x="114" y="119"/>
                    </a:cubicBezTo>
                    <a:cubicBezTo>
                      <a:pt x="115" y="120"/>
                      <a:pt x="117" y="121"/>
                      <a:pt x="118" y="122"/>
                    </a:cubicBezTo>
                    <a:cubicBezTo>
                      <a:pt x="118" y="122"/>
                      <a:pt x="118" y="122"/>
                      <a:pt x="118" y="122"/>
                    </a:cubicBezTo>
                    <a:cubicBezTo>
                      <a:pt x="118" y="122"/>
                      <a:pt x="118" y="122"/>
                      <a:pt x="118" y="122"/>
                    </a:cubicBezTo>
                    <a:cubicBezTo>
                      <a:pt x="120" y="120"/>
                      <a:pt x="120" y="120"/>
                      <a:pt x="120" y="120"/>
                    </a:cubicBezTo>
                    <a:cubicBezTo>
                      <a:pt x="118" y="122"/>
                      <a:pt x="118" y="122"/>
                      <a:pt x="118" y="122"/>
                    </a:cubicBezTo>
                    <a:cubicBezTo>
                      <a:pt x="118" y="122"/>
                      <a:pt x="118" y="122"/>
                      <a:pt x="118" y="122"/>
                    </a:cubicBezTo>
                    <a:cubicBezTo>
                      <a:pt x="120" y="120"/>
                      <a:pt x="120" y="120"/>
                      <a:pt x="120" y="120"/>
                    </a:cubicBezTo>
                    <a:cubicBezTo>
                      <a:pt x="118" y="122"/>
                      <a:pt x="118" y="122"/>
                      <a:pt x="118" y="122"/>
                    </a:cubicBezTo>
                    <a:cubicBezTo>
                      <a:pt x="121" y="120"/>
                      <a:pt x="121" y="120"/>
                      <a:pt x="121" y="120"/>
                    </a:cubicBezTo>
                    <a:cubicBezTo>
                      <a:pt x="118" y="122"/>
                      <a:pt x="118" y="122"/>
                      <a:pt x="118" y="122"/>
                    </a:cubicBezTo>
                    <a:cubicBezTo>
                      <a:pt x="118" y="122"/>
                      <a:pt x="118" y="122"/>
                      <a:pt x="118" y="122"/>
                    </a:cubicBezTo>
                    <a:cubicBezTo>
                      <a:pt x="121" y="120"/>
                      <a:pt x="121" y="120"/>
                      <a:pt x="121" y="120"/>
                    </a:cubicBezTo>
                    <a:cubicBezTo>
                      <a:pt x="118" y="122"/>
                      <a:pt x="118" y="122"/>
                      <a:pt x="118" y="122"/>
                    </a:cubicBezTo>
                    <a:cubicBezTo>
                      <a:pt x="121" y="119"/>
                      <a:pt x="121" y="119"/>
                      <a:pt x="121" y="119"/>
                    </a:cubicBezTo>
                    <a:cubicBezTo>
                      <a:pt x="117" y="119"/>
                      <a:pt x="117" y="119"/>
                      <a:pt x="117" y="119"/>
                    </a:cubicBezTo>
                    <a:cubicBezTo>
                      <a:pt x="117" y="121"/>
                      <a:pt x="118" y="121"/>
                      <a:pt x="118" y="122"/>
                    </a:cubicBezTo>
                    <a:cubicBezTo>
                      <a:pt x="121" y="119"/>
                      <a:pt x="121" y="119"/>
                      <a:pt x="121" y="119"/>
                    </a:cubicBezTo>
                    <a:cubicBezTo>
                      <a:pt x="117" y="119"/>
                      <a:pt x="117" y="119"/>
                      <a:pt x="117" y="119"/>
                    </a:cubicBezTo>
                    <a:cubicBezTo>
                      <a:pt x="121" y="119"/>
                      <a:pt x="121" y="119"/>
                      <a:pt x="121" y="119"/>
                    </a:cubicBezTo>
                    <a:cubicBezTo>
                      <a:pt x="118" y="117"/>
                      <a:pt x="118" y="117"/>
                      <a:pt x="118" y="117"/>
                    </a:cubicBezTo>
                    <a:cubicBezTo>
                      <a:pt x="117" y="118"/>
                      <a:pt x="117" y="119"/>
                      <a:pt x="117" y="119"/>
                    </a:cubicBezTo>
                    <a:cubicBezTo>
                      <a:pt x="121" y="119"/>
                      <a:pt x="121" y="119"/>
                      <a:pt x="121" y="119"/>
                    </a:cubicBezTo>
                    <a:cubicBezTo>
                      <a:pt x="118" y="117"/>
                      <a:pt x="118" y="117"/>
                      <a:pt x="118" y="117"/>
                    </a:cubicBezTo>
                    <a:cubicBezTo>
                      <a:pt x="121" y="119"/>
                      <a:pt x="121" y="119"/>
                      <a:pt x="121" y="119"/>
                    </a:cubicBezTo>
                    <a:cubicBezTo>
                      <a:pt x="123" y="116"/>
                      <a:pt x="123" y="116"/>
                      <a:pt x="123" y="116"/>
                    </a:cubicBezTo>
                    <a:cubicBezTo>
                      <a:pt x="47" y="87"/>
                      <a:pt x="47" y="87"/>
                      <a:pt x="47" y="87"/>
                    </a:cubicBezTo>
                    <a:cubicBezTo>
                      <a:pt x="45" y="86"/>
                      <a:pt x="43" y="87"/>
                      <a:pt x="42" y="88"/>
                    </a:cubicBezTo>
                    <a:cubicBezTo>
                      <a:pt x="42" y="89"/>
                      <a:pt x="42" y="90"/>
                      <a:pt x="42" y="90"/>
                    </a:cubicBezTo>
                    <a:cubicBezTo>
                      <a:pt x="42" y="91"/>
                      <a:pt x="42" y="92"/>
                      <a:pt x="42" y="92"/>
                    </a:cubicBezTo>
                    <a:cubicBezTo>
                      <a:pt x="43" y="93"/>
                      <a:pt x="43" y="93"/>
                      <a:pt x="43" y="94"/>
                    </a:cubicBezTo>
                    <a:cubicBezTo>
                      <a:pt x="44" y="94"/>
                      <a:pt x="44" y="95"/>
                      <a:pt x="45" y="95"/>
                    </a:cubicBezTo>
                    <a:cubicBezTo>
                      <a:pt x="48" y="97"/>
                      <a:pt x="53" y="101"/>
                      <a:pt x="59" y="104"/>
                    </a:cubicBezTo>
                    <a:cubicBezTo>
                      <a:pt x="76" y="115"/>
                      <a:pt x="103" y="131"/>
                      <a:pt x="103" y="131"/>
                    </a:cubicBezTo>
                    <a:cubicBezTo>
                      <a:pt x="105" y="127"/>
                      <a:pt x="105" y="127"/>
                      <a:pt x="105" y="127"/>
                    </a:cubicBezTo>
                    <a:cubicBezTo>
                      <a:pt x="106" y="123"/>
                      <a:pt x="106" y="123"/>
                      <a:pt x="106" y="123"/>
                    </a:cubicBezTo>
                    <a:cubicBezTo>
                      <a:pt x="106" y="123"/>
                      <a:pt x="88" y="116"/>
                      <a:pt x="70" y="109"/>
                    </a:cubicBezTo>
                    <a:cubicBezTo>
                      <a:pt x="60" y="105"/>
                      <a:pt x="51" y="101"/>
                      <a:pt x="44" y="98"/>
                    </a:cubicBezTo>
                    <a:cubicBezTo>
                      <a:pt x="40" y="97"/>
                      <a:pt x="37" y="96"/>
                      <a:pt x="34" y="95"/>
                    </a:cubicBezTo>
                    <a:cubicBezTo>
                      <a:pt x="33" y="94"/>
                      <a:pt x="32" y="94"/>
                      <a:pt x="31" y="94"/>
                    </a:cubicBezTo>
                    <a:cubicBezTo>
                      <a:pt x="31" y="94"/>
                      <a:pt x="31" y="94"/>
                      <a:pt x="30" y="94"/>
                    </a:cubicBezTo>
                    <a:cubicBezTo>
                      <a:pt x="30" y="94"/>
                      <a:pt x="29" y="93"/>
                      <a:pt x="29" y="93"/>
                    </a:cubicBezTo>
                    <a:cubicBezTo>
                      <a:pt x="28" y="93"/>
                      <a:pt x="28" y="93"/>
                      <a:pt x="28" y="94"/>
                    </a:cubicBezTo>
                    <a:cubicBezTo>
                      <a:pt x="27" y="94"/>
                      <a:pt x="27" y="94"/>
                      <a:pt x="26" y="94"/>
                    </a:cubicBezTo>
                    <a:cubicBezTo>
                      <a:pt x="26" y="94"/>
                      <a:pt x="26" y="95"/>
                      <a:pt x="25" y="95"/>
                    </a:cubicBezTo>
                    <a:cubicBezTo>
                      <a:pt x="24" y="97"/>
                      <a:pt x="25" y="100"/>
                      <a:pt x="26" y="101"/>
                    </a:cubicBezTo>
                    <a:cubicBezTo>
                      <a:pt x="86" y="138"/>
                      <a:pt x="86" y="138"/>
                      <a:pt x="86" y="138"/>
                    </a:cubicBezTo>
                    <a:cubicBezTo>
                      <a:pt x="88" y="134"/>
                      <a:pt x="88" y="134"/>
                      <a:pt x="88" y="134"/>
                    </a:cubicBezTo>
                    <a:cubicBezTo>
                      <a:pt x="85" y="132"/>
                      <a:pt x="85" y="132"/>
                      <a:pt x="85" y="132"/>
                    </a:cubicBezTo>
                    <a:cubicBezTo>
                      <a:pt x="88" y="134"/>
                      <a:pt x="88" y="134"/>
                      <a:pt x="88" y="134"/>
                    </a:cubicBezTo>
                    <a:cubicBezTo>
                      <a:pt x="87" y="131"/>
                      <a:pt x="87" y="131"/>
                      <a:pt x="87" y="131"/>
                    </a:cubicBezTo>
                    <a:cubicBezTo>
                      <a:pt x="86" y="131"/>
                      <a:pt x="86" y="131"/>
                      <a:pt x="85" y="132"/>
                    </a:cubicBezTo>
                    <a:cubicBezTo>
                      <a:pt x="88" y="134"/>
                      <a:pt x="88" y="134"/>
                      <a:pt x="88" y="134"/>
                    </a:cubicBezTo>
                    <a:cubicBezTo>
                      <a:pt x="87" y="131"/>
                      <a:pt x="87" y="131"/>
                      <a:pt x="87" y="131"/>
                    </a:cubicBezTo>
                    <a:cubicBezTo>
                      <a:pt x="88" y="134"/>
                      <a:pt x="88" y="134"/>
                      <a:pt x="88" y="134"/>
                    </a:cubicBezTo>
                    <a:cubicBezTo>
                      <a:pt x="88" y="130"/>
                      <a:pt x="88" y="130"/>
                      <a:pt x="88" y="130"/>
                    </a:cubicBezTo>
                    <a:cubicBezTo>
                      <a:pt x="88" y="130"/>
                      <a:pt x="87" y="130"/>
                      <a:pt x="87" y="131"/>
                    </a:cubicBezTo>
                    <a:cubicBezTo>
                      <a:pt x="88" y="134"/>
                      <a:pt x="88" y="134"/>
                      <a:pt x="88" y="134"/>
                    </a:cubicBezTo>
                    <a:cubicBezTo>
                      <a:pt x="88" y="130"/>
                      <a:pt x="88" y="130"/>
                      <a:pt x="88" y="130"/>
                    </a:cubicBezTo>
                    <a:cubicBezTo>
                      <a:pt x="88" y="134"/>
                      <a:pt x="88" y="134"/>
                      <a:pt x="88" y="134"/>
                    </a:cubicBezTo>
                    <a:cubicBezTo>
                      <a:pt x="88" y="130"/>
                      <a:pt x="88" y="130"/>
                      <a:pt x="88" y="130"/>
                    </a:cubicBezTo>
                    <a:cubicBezTo>
                      <a:pt x="88" y="130"/>
                      <a:pt x="88" y="130"/>
                      <a:pt x="88" y="130"/>
                    </a:cubicBezTo>
                    <a:cubicBezTo>
                      <a:pt x="88" y="134"/>
                      <a:pt x="88" y="134"/>
                      <a:pt x="88" y="134"/>
                    </a:cubicBezTo>
                    <a:cubicBezTo>
                      <a:pt x="88" y="130"/>
                      <a:pt x="88" y="130"/>
                      <a:pt x="88" y="130"/>
                    </a:cubicBezTo>
                    <a:cubicBezTo>
                      <a:pt x="88" y="133"/>
                      <a:pt x="88" y="133"/>
                      <a:pt x="88" y="133"/>
                    </a:cubicBezTo>
                    <a:cubicBezTo>
                      <a:pt x="89" y="131"/>
                      <a:pt x="89" y="131"/>
                      <a:pt x="89" y="131"/>
                    </a:cubicBezTo>
                    <a:cubicBezTo>
                      <a:pt x="88" y="130"/>
                      <a:pt x="88" y="130"/>
                      <a:pt x="88" y="130"/>
                    </a:cubicBezTo>
                    <a:cubicBezTo>
                      <a:pt x="88" y="133"/>
                      <a:pt x="88" y="133"/>
                      <a:pt x="88" y="133"/>
                    </a:cubicBezTo>
                    <a:cubicBezTo>
                      <a:pt x="89" y="131"/>
                      <a:pt x="89" y="131"/>
                      <a:pt x="89" y="131"/>
                    </a:cubicBezTo>
                    <a:cubicBezTo>
                      <a:pt x="89" y="131"/>
                      <a:pt x="88" y="130"/>
                      <a:pt x="87" y="130"/>
                    </a:cubicBezTo>
                    <a:cubicBezTo>
                      <a:pt x="82" y="128"/>
                      <a:pt x="66" y="122"/>
                      <a:pt x="51" y="117"/>
                    </a:cubicBezTo>
                    <a:cubicBezTo>
                      <a:pt x="43" y="114"/>
                      <a:pt x="35" y="111"/>
                      <a:pt x="30" y="109"/>
                    </a:cubicBezTo>
                    <a:cubicBezTo>
                      <a:pt x="27" y="108"/>
                      <a:pt x="24" y="108"/>
                      <a:pt x="22" y="107"/>
                    </a:cubicBezTo>
                    <a:cubicBezTo>
                      <a:pt x="22" y="107"/>
                      <a:pt x="21" y="106"/>
                      <a:pt x="20" y="106"/>
                    </a:cubicBezTo>
                    <a:cubicBezTo>
                      <a:pt x="19" y="106"/>
                      <a:pt x="19" y="106"/>
                      <a:pt x="19" y="106"/>
                    </a:cubicBezTo>
                    <a:cubicBezTo>
                      <a:pt x="19" y="106"/>
                      <a:pt x="18" y="106"/>
                      <a:pt x="18" y="106"/>
                    </a:cubicBezTo>
                    <a:cubicBezTo>
                      <a:pt x="18" y="106"/>
                      <a:pt x="17" y="106"/>
                      <a:pt x="17" y="106"/>
                    </a:cubicBezTo>
                    <a:cubicBezTo>
                      <a:pt x="16" y="106"/>
                      <a:pt x="16" y="106"/>
                      <a:pt x="16" y="106"/>
                    </a:cubicBezTo>
                    <a:cubicBezTo>
                      <a:pt x="15" y="107"/>
                      <a:pt x="15" y="107"/>
                      <a:pt x="14" y="108"/>
                    </a:cubicBezTo>
                    <a:cubicBezTo>
                      <a:pt x="14" y="109"/>
                      <a:pt x="14" y="110"/>
                      <a:pt x="14" y="111"/>
                    </a:cubicBezTo>
                    <a:cubicBezTo>
                      <a:pt x="14" y="112"/>
                      <a:pt x="15" y="113"/>
                      <a:pt x="16" y="113"/>
                    </a:cubicBezTo>
                    <a:cubicBezTo>
                      <a:pt x="16" y="113"/>
                      <a:pt x="20" y="116"/>
                      <a:pt x="28" y="120"/>
                    </a:cubicBezTo>
                    <a:cubicBezTo>
                      <a:pt x="38" y="127"/>
                      <a:pt x="54" y="136"/>
                      <a:pt x="67" y="144"/>
                    </a:cubicBezTo>
                    <a:cubicBezTo>
                      <a:pt x="74" y="148"/>
                      <a:pt x="80" y="152"/>
                      <a:pt x="84" y="155"/>
                    </a:cubicBezTo>
                    <a:cubicBezTo>
                      <a:pt x="86" y="156"/>
                      <a:pt x="88" y="157"/>
                      <a:pt x="89" y="158"/>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0" y="159"/>
                      <a:pt x="90" y="159"/>
                      <a:pt x="90" y="159"/>
                    </a:cubicBezTo>
                    <a:cubicBezTo>
                      <a:pt x="92" y="158"/>
                      <a:pt x="92" y="158"/>
                      <a:pt x="92" y="158"/>
                    </a:cubicBezTo>
                    <a:cubicBezTo>
                      <a:pt x="90" y="159"/>
                      <a:pt x="90" y="159"/>
                      <a:pt x="90" y="159"/>
                    </a:cubicBezTo>
                    <a:cubicBezTo>
                      <a:pt x="90" y="159"/>
                      <a:pt x="90" y="159"/>
                      <a:pt x="90" y="159"/>
                    </a:cubicBezTo>
                    <a:cubicBezTo>
                      <a:pt x="92" y="158"/>
                      <a:pt x="92" y="158"/>
                      <a:pt x="92" y="158"/>
                    </a:cubicBezTo>
                    <a:cubicBezTo>
                      <a:pt x="90" y="159"/>
                      <a:pt x="90" y="159"/>
                      <a:pt x="90" y="159"/>
                    </a:cubicBezTo>
                    <a:cubicBezTo>
                      <a:pt x="93" y="157"/>
                      <a:pt x="93" y="157"/>
                      <a:pt x="93" y="157"/>
                    </a:cubicBezTo>
                    <a:cubicBezTo>
                      <a:pt x="89" y="157"/>
                      <a:pt x="89" y="157"/>
                      <a:pt x="89" y="157"/>
                    </a:cubicBezTo>
                    <a:cubicBezTo>
                      <a:pt x="89" y="158"/>
                      <a:pt x="90" y="158"/>
                      <a:pt x="90" y="159"/>
                    </a:cubicBezTo>
                    <a:cubicBezTo>
                      <a:pt x="93" y="157"/>
                      <a:pt x="93" y="157"/>
                      <a:pt x="93" y="157"/>
                    </a:cubicBezTo>
                    <a:cubicBezTo>
                      <a:pt x="89" y="157"/>
                      <a:pt x="89" y="157"/>
                      <a:pt x="89" y="157"/>
                    </a:cubicBezTo>
                    <a:cubicBezTo>
                      <a:pt x="93" y="157"/>
                      <a:pt x="93" y="157"/>
                      <a:pt x="93" y="157"/>
                    </a:cubicBezTo>
                    <a:cubicBezTo>
                      <a:pt x="90" y="155"/>
                      <a:pt x="90" y="155"/>
                      <a:pt x="90" y="155"/>
                    </a:cubicBezTo>
                    <a:cubicBezTo>
                      <a:pt x="89" y="156"/>
                      <a:pt x="89" y="156"/>
                      <a:pt x="89" y="157"/>
                    </a:cubicBezTo>
                    <a:cubicBezTo>
                      <a:pt x="93" y="157"/>
                      <a:pt x="93" y="157"/>
                      <a:pt x="93" y="157"/>
                    </a:cubicBezTo>
                    <a:cubicBezTo>
                      <a:pt x="90" y="155"/>
                      <a:pt x="90" y="155"/>
                      <a:pt x="90" y="155"/>
                    </a:cubicBezTo>
                    <a:cubicBezTo>
                      <a:pt x="93" y="157"/>
                      <a:pt x="93" y="157"/>
                      <a:pt x="93" y="157"/>
                    </a:cubicBezTo>
                    <a:cubicBezTo>
                      <a:pt x="90" y="155"/>
                      <a:pt x="90" y="155"/>
                      <a:pt x="90" y="155"/>
                    </a:cubicBezTo>
                    <a:cubicBezTo>
                      <a:pt x="93" y="157"/>
                      <a:pt x="93" y="157"/>
                      <a:pt x="93" y="157"/>
                    </a:cubicBezTo>
                    <a:cubicBezTo>
                      <a:pt x="92" y="153"/>
                      <a:pt x="92" y="153"/>
                      <a:pt x="92" y="153"/>
                    </a:cubicBezTo>
                    <a:cubicBezTo>
                      <a:pt x="92" y="153"/>
                      <a:pt x="91" y="154"/>
                      <a:pt x="90" y="155"/>
                    </a:cubicBezTo>
                    <a:cubicBezTo>
                      <a:pt x="93" y="157"/>
                      <a:pt x="93" y="157"/>
                      <a:pt x="93" y="157"/>
                    </a:cubicBezTo>
                    <a:cubicBezTo>
                      <a:pt x="92" y="153"/>
                      <a:pt x="92" y="153"/>
                      <a:pt x="92" y="153"/>
                    </a:cubicBezTo>
                    <a:cubicBezTo>
                      <a:pt x="93" y="157"/>
                      <a:pt x="93" y="157"/>
                      <a:pt x="93" y="157"/>
                    </a:cubicBezTo>
                    <a:cubicBezTo>
                      <a:pt x="93" y="153"/>
                      <a:pt x="93" y="153"/>
                      <a:pt x="93" y="153"/>
                    </a:cubicBezTo>
                    <a:cubicBezTo>
                      <a:pt x="93" y="153"/>
                      <a:pt x="93" y="153"/>
                      <a:pt x="92" y="153"/>
                    </a:cubicBezTo>
                    <a:cubicBezTo>
                      <a:pt x="93" y="157"/>
                      <a:pt x="93" y="157"/>
                      <a:pt x="93" y="157"/>
                    </a:cubicBezTo>
                    <a:cubicBezTo>
                      <a:pt x="93" y="153"/>
                      <a:pt x="93" y="153"/>
                      <a:pt x="93" y="153"/>
                    </a:cubicBezTo>
                    <a:cubicBezTo>
                      <a:pt x="93" y="156"/>
                      <a:pt x="93" y="156"/>
                      <a:pt x="93" y="156"/>
                    </a:cubicBezTo>
                    <a:cubicBezTo>
                      <a:pt x="94" y="153"/>
                      <a:pt x="94" y="153"/>
                      <a:pt x="94" y="153"/>
                    </a:cubicBezTo>
                    <a:cubicBezTo>
                      <a:pt x="94" y="153"/>
                      <a:pt x="94" y="153"/>
                      <a:pt x="93" y="153"/>
                    </a:cubicBezTo>
                    <a:cubicBezTo>
                      <a:pt x="93" y="156"/>
                      <a:pt x="93" y="156"/>
                      <a:pt x="93" y="156"/>
                    </a:cubicBezTo>
                    <a:cubicBezTo>
                      <a:pt x="94" y="153"/>
                      <a:pt x="94" y="153"/>
                      <a:pt x="94" y="153"/>
                    </a:cubicBezTo>
                    <a:cubicBezTo>
                      <a:pt x="94" y="154"/>
                      <a:pt x="94" y="154"/>
                      <a:pt x="94" y="154"/>
                    </a:cubicBezTo>
                    <a:cubicBezTo>
                      <a:pt x="94" y="153"/>
                      <a:pt x="94" y="153"/>
                      <a:pt x="94" y="153"/>
                    </a:cubicBezTo>
                    <a:cubicBezTo>
                      <a:pt x="94" y="153"/>
                      <a:pt x="94" y="153"/>
                      <a:pt x="94" y="153"/>
                    </a:cubicBezTo>
                    <a:cubicBezTo>
                      <a:pt x="94" y="154"/>
                      <a:pt x="94" y="154"/>
                      <a:pt x="94" y="154"/>
                    </a:cubicBezTo>
                    <a:cubicBezTo>
                      <a:pt x="94" y="153"/>
                      <a:pt x="94" y="153"/>
                      <a:pt x="94" y="153"/>
                    </a:cubicBezTo>
                    <a:cubicBezTo>
                      <a:pt x="94" y="153"/>
                      <a:pt x="93" y="153"/>
                      <a:pt x="92" y="153"/>
                    </a:cubicBezTo>
                    <a:cubicBezTo>
                      <a:pt x="89" y="151"/>
                      <a:pt x="82" y="149"/>
                      <a:pt x="74" y="145"/>
                    </a:cubicBezTo>
                    <a:cubicBezTo>
                      <a:pt x="62" y="140"/>
                      <a:pt x="46" y="133"/>
                      <a:pt x="33" y="128"/>
                    </a:cubicBezTo>
                    <a:cubicBezTo>
                      <a:pt x="27" y="125"/>
                      <a:pt x="21" y="123"/>
                      <a:pt x="16" y="121"/>
                    </a:cubicBezTo>
                    <a:cubicBezTo>
                      <a:pt x="13" y="120"/>
                      <a:pt x="11" y="119"/>
                      <a:pt x="10" y="119"/>
                    </a:cubicBezTo>
                    <a:cubicBezTo>
                      <a:pt x="9" y="119"/>
                      <a:pt x="8" y="118"/>
                      <a:pt x="8" y="118"/>
                    </a:cubicBezTo>
                    <a:cubicBezTo>
                      <a:pt x="7" y="118"/>
                      <a:pt x="6" y="118"/>
                      <a:pt x="5" y="118"/>
                    </a:cubicBezTo>
                    <a:cubicBezTo>
                      <a:pt x="5" y="118"/>
                      <a:pt x="5" y="118"/>
                      <a:pt x="4" y="118"/>
                    </a:cubicBezTo>
                    <a:cubicBezTo>
                      <a:pt x="4" y="118"/>
                      <a:pt x="3" y="118"/>
                      <a:pt x="3" y="119"/>
                    </a:cubicBezTo>
                    <a:cubicBezTo>
                      <a:pt x="2" y="119"/>
                      <a:pt x="2" y="119"/>
                      <a:pt x="1" y="120"/>
                    </a:cubicBezTo>
                    <a:cubicBezTo>
                      <a:pt x="0" y="122"/>
                      <a:pt x="1" y="124"/>
                      <a:pt x="3" y="125"/>
                    </a:cubicBezTo>
                    <a:cubicBezTo>
                      <a:pt x="15" y="133"/>
                      <a:pt x="15" y="133"/>
                      <a:pt x="15" y="133"/>
                    </a:cubicBezTo>
                    <a:cubicBezTo>
                      <a:pt x="17" y="134"/>
                      <a:pt x="20" y="134"/>
                      <a:pt x="21" y="132"/>
                    </a:cubicBezTo>
                    <a:cubicBezTo>
                      <a:pt x="22" y="130"/>
                      <a:pt x="21" y="128"/>
                      <a:pt x="20" y="127"/>
                    </a:cubicBez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0" name="Freeform 1197"/>
              <p:cNvSpPr>
                <a:spLocks/>
              </p:cNvSpPr>
              <p:nvPr/>
            </p:nvSpPr>
            <p:spPr bwMode="auto">
              <a:xfrm>
                <a:off x="4043230" y="195654"/>
                <a:ext cx="188329" cy="188329"/>
              </a:xfrm>
              <a:custGeom>
                <a:avLst/>
                <a:gdLst>
                  <a:gd name="T0" fmla="*/ 45 w 86"/>
                  <a:gd name="T1" fmla="*/ 85 h 86"/>
                  <a:gd name="T2" fmla="*/ 48 w 86"/>
                  <a:gd name="T3" fmla="*/ 71 h 86"/>
                  <a:gd name="T4" fmla="*/ 3 w 86"/>
                  <a:gd name="T5" fmla="*/ 32 h 86"/>
                  <a:gd name="T6" fmla="*/ 3 w 86"/>
                  <a:gd name="T7" fmla="*/ 34 h 86"/>
                  <a:gd name="T8" fmla="*/ 69 w 86"/>
                  <a:gd name="T9" fmla="*/ 73 h 86"/>
                  <a:gd name="T10" fmla="*/ 5 w 86"/>
                  <a:gd name="T11" fmla="*/ 28 h 86"/>
                  <a:gd name="T12" fmla="*/ 4 w 86"/>
                  <a:gd name="T13" fmla="*/ 30 h 86"/>
                  <a:gd name="T14" fmla="*/ 4 w 86"/>
                  <a:gd name="T15" fmla="*/ 31 h 86"/>
                  <a:gd name="T16" fmla="*/ 76 w 86"/>
                  <a:gd name="T17" fmla="*/ 69 h 86"/>
                  <a:gd name="T18" fmla="*/ 8 w 86"/>
                  <a:gd name="T19" fmla="*/ 23 h 86"/>
                  <a:gd name="T20" fmla="*/ 7 w 86"/>
                  <a:gd name="T21" fmla="*/ 24 h 86"/>
                  <a:gd name="T22" fmla="*/ 79 w 86"/>
                  <a:gd name="T23" fmla="*/ 65 h 86"/>
                  <a:gd name="T24" fmla="*/ 35 w 86"/>
                  <a:gd name="T25" fmla="*/ 29 h 86"/>
                  <a:gd name="T26" fmla="*/ 13 w 86"/>
                  <a:gd name="T27" fmla="*/ 16 h 86"/>
                  <a:gd name="T28" fmla="*/ 12 w 86"/>
                  <a:gd name="T29" fmla="*/ 17 h 86"/>
                  <a:gd name="T30" fmla="*/ 52 w 86"/>
                  <a:gd name="T31" fmla="*/ 38 h 86"/>
                  <a:gd name="T32" fmla="*/ 85 w 86"/>
                  <a:gd name="T33" fmla="*/ 52 h 86"/>
                  <a:gd name="T34" fmla="*/ 18 w 86"/>
                  <a:gd name="T35" fmla="*/ 11 h 86"/>
                  <a:gd name="T36" fmla="*/ 82 w 86"/>
                  <a:gd name="T37" fmla="*/ 48 h 86"/>
                  <a:gd name="T38" fmla="*/ 28 w 86"/>
                  <a:gd name="T39" fmla="*/ 6 h 86"/>
                  <a:gd name="T40" fmla="*/ 28 w 86"/>
                  <a:gd name="T41" fmla="*/ 7 h 86"/>
                  <a:gd name="T42" fmla="*/ 85 w 86"/>
                  <a:gd name="T43" fmla="*/ 33 h 86"/>
                  <a:gd name="T44" fmla="*/ 35 w 86"/>
                  <a:gd name="T45" fmla="*/ 3 h 86"/>
                  <a:gd name="T46" fmla="*/ 81 w 86"/>
                  <a:gd name="T47" fmla="*/ 24 h 86"/>
                  <a:gd name="T48" fmla="*/ 42 w 86"/>
                  <a:gd name="T49" fmla="*/ 3 h 86"/>
                  <a:gd name="T50" fmla="*/ 42 w 86"/>
                  <a:gd name="T51" fmla="*/ 3 h 86"/>
                  <a:gd name="T52" fmla="*/ 75 w 86"/>
                  <a:gd name="T53" fmla="*/ 15 h 86"/>
                  <a:gd name="T54" fmla="*/ 53 w 86"/>
                  <a:gd name="T55" fmla="*/ 3 h 86"/>
                  <a:gd name="T56" fmla="*/ 54 w 86"/>
                  <a:gd name="T57" fmla="*/ 4 h 86"/>
                  <a:gd name="T58" fmla="*/ 73 w 86"/>
                  <a:gd name="T59" fmla="*/ 17 h 86"/>
                  <a:gd name="T60" fmla="*/ 74 w 86"/>
                  <a:gd name="T61" fmla="*/ 16 h 86"/>
                  <a:gd name="T62" fmla="*/ 74 w 86"/>
                  <a:gd name="T63" fmla="*/ 15 h 86"/>
                  <a:gd name="T64" fmla="*/ 72 w 86"/>
                  <a:gd name="T65" fmla="*/ 14 h 86"/>
                  <a:gd name="T66" fmla="*/ 35 w 86"/>
                  <a:gd name="T67" fmla="*/ 2 h 86"/>
                  <a:gd name="T68" fmla="*/ 32 w 86"/>
                  <a:gd name="T69" fmla="*/ 6 h 86"/>
                  <a:gd name="T70" fmla="*/ 83 w 86"/>
                  <a:gd name="T71" fmla="*/ 48 h 86"/>
                  <a:gd name="T72" fmla="*/ 84 w 86"/>
                  <a:gd name="T73" fmla="*/ 46 h 86"/>
                  <a:gd name="T74" fmla="*/ 17 w 86"/>
                  <a:gd name="T75" fmla="*/ 10 h 86"/>
                  <a:gd name="T76" fmla="*/ 84 w 86"/>
                  <a:gd name="T77" fmla="*/ 54 h 86"/>
                  <a:gd name="T78" fmla="*/ 83 w 86"/>
                  <a:gd name="T79" fmla="*/ 53 h 86"/>
                  <a:gd name="T80" fmla="*/ 84 w 86"/>
                  <a:gd name="T81" fmla="*/ 53 h 86"/>
                  <a:gd name="T82" fmla="*/ 12 w 86"/>
                  <a:gd name="T83" fmla="*/ 14 h 86"/>
                  <a:gd name="T84" fmla="*/ 83 w 86"/>
                  <a:gd name="T85" fmla="*/ 58 h 86"/>
                  <a:gd name="T86" fmla="*/ 79 w 86"/>
                  <a:gd name="T87" fmla="*/ 63 h 86"/>
                  <a:gd name="T88" fmla="*/ 79 w 86"/>
                  <a:gd name="T89" fmla="*/ 62 h 86"/>
                  <a:gd name="T90" fmla="*/ 72 w 86"/>
                  <a:gd name="T91" fmla="*/ 67 h 86"/>
                  <a:gd name="T92" fmla="*/ 75 w 86"/>
                  <a:gd name="T93" fmla="*/ 68 h 86"/>
                  <a:gd name="T94" fmla="*/ 76 w 86"/>
                  <a:gd name="T95" fmla="*/ 66 h 86"/>
                  <a:gd name="T96" fmla="*/ 73 w 86"/>
                  <a:gd name="T97" fmla="*/ 64 h 86"/>
                  <a:gd name="T98" fmla="*/ 14 w 86"/>
                  <a:gd name="T99" fmla="*/ 37 h 86"/>
                  <a:gd name="T100" fmla="*/ 72 w 86"/>
                  <a:gd name="T101" fmla="*/ 72 h 86"/>
                  <a:gd name="T102" fmla="*/ 72 w 86"/>
                  <a:gd name="T103" fmla="*/ 71 h 86"/>
                  <a:gd name="T104" fmla="*/ 3 w 86"/>
                  <a:gd name="T105" fmla="*/ 32 h 86"/>
                  <a:gd name="T106" fmla="*/ 69 w 86"/>
                  <a:gd name="T107" fmla="*/ 75 h 86"/>
                  <a:gd name="T108" fmla="*/ 70 w 86"/>
                  <a:gd name="T109" fmla="*/ 74 h 86"/>
                  <a:gd name="T110" fmla="*/ 2 w 86"/>
                  <a:gd name="T111" fmla="*/ 52 h 86"/>
                  <a:gd name="T112" fmla="*/ 44 w 86"/>
                  <a:gd name="T113" fmla="*/ 84 h 86"/>
                  <a:gd name="T114" fmla="*/ 44 w 86"/>
                  <a:gd name="T115"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86">
                    <a:moveTo>
                      <a:pt x="29" y="80"/>
                    </a:moveTo>
                    <a:cubicBezTo>
                      <a:pt x="16" y="72"/>
                      <a:pt x="16" y="72"/>
                      <a:pt x="16" y="72"/>
                    </a:cubicBezTo>
                    <a:cubicBezTo>
                      <a:pt x="16" y="73"/>
                      <a:pt x="16" y="73"/>
                      <a:pt x="16" y="73"/>
                    </a:cubicBezTo>
                    <a:cubicBezTo>
                      <a:pt x="15" y="75"/>
                      <a:pt x="15" y="75"/>
                      <a:pt x="15" y="75"/>
                    </a:cubicBezTo>
                    <a:cubicBezTo>
                      <a:pt x="15" y="75"/>
                      <a:pt x="21" y="77"/>
                      <a:pt x="28" y="80"/>
                    </a:cubicBezTo>
                    <a:cubicBezTo>
                      <a:pt x="32" y="81"/>
                      <a:pt x="35" y="83"/>
                      <a:pt x="38" y="84"/>
                    </a:cubicBezTo>
                    <a:cubicBezTo>
                      <a:pt x="39" y="84"/>
                      <a:pt x="40" y="85"/>
                      <a:pt x="41" y="85"/>
                    </a:cubicBezTo>
                    <a:cubicBezTo>
                      <a:pt x="42" y="85"/>
                      <a:pt x="42" y="85"/>
                      <a:pt x="43" y="86"/>
                    </a:cubicBezTo>
                    <a:cubicBezTo>
                      <a:pt x="43" y="86"/>
                      <a:pt x="43" y="86"/>
                      <a:pt x="44" y="86"/>
                    </a:cubicBezTo>
                    <a:cubicBezTo>
                      <a:pt x="44" y="86"/>
                      <a:pt x="44" y="86"/>
                      <a:pt x="44" y="86"/>
                    </a:cubicBezTo>
                    <a:cubicBezTo>
                      <a:pt x="44" y="86"/>
                      <a:pt x="45" y="85"/>
                      <a:pt x="45" y="85"/>
                    </a:cubicBezTo>
                    <a:cubicBezTo>
                      <a:pt x="45" y="85"/>
                      <a:pt x="45" y="84"/>
                      <a:pt x="45" y="84"/>
                    </a:cubicBezTo>
                    <a:cubicBezTo>
                      <a:pt x="45" y="83"/>
                      <a:pt x="45" y="83"/>
                      <a:pt x="45" y="83"/>
                    </a:cubicBezTo>
                    <a:cubicBezTo>
                      <a:pt x="28" y="73"/>
                      <a:pt x="28" y="73"/>
                      <a:pt x="28" y="73"/>
                    </a:cubicBezTo>
                    <a:cubicBezTo>
                      <a:pt x="53" y="84"/>
                      <a:pt x="53" y="84"/>
                      <a:pt x="53" y="84"/>
                    </a:cubicBezTo>
                    <a:cubicBezTo>
                      <a:pt x="54" y="85"/>
                      <a:pt x="55" y="84"/>
                      <a:pt x="55" y="84"/>
                    </a:cubicBezTo>
                    <a:cubicBezTo>
                      <a:pt x="56" y="83"/>
                      <a:pt x="56" y="82"/>
                      <a:pt x="55" y="82"/>
                    </a:cubicBezTo>
                    <a:cubicBezTo>
                      <a:pt x="34" y="69"/>
                      <a:pt x="34" y="69"/>
                      <a:pt x="34" y="69"/>
                    </a:cubicBezTo>
                    <a:cubicBezTo>
                      <a:pt x="60" y="82"/>
                      <a:pt x="60" y="82"/>
                      <a:pt x="60" y="82"/>
                    </a:cubicBezTo>
                    <a:cubicBezTo>
                      <a:pt x="60" y="82"/>
                      <a:pt x="61" y="82"/>
                      <a:pt x="62" y="81"/>
                    </a:cubicBezTo>
                    <a:cubicBezTo>
                      <a:pt x="62" y="81"/>
                      <a:pt x="62" y="80"/>
                      <a:pt x="61" y="79"/>
                    </a:cubicBezTo>
                    <a:cubicBezTo>
                      <a:pt x="48" y="71"/>
                      <a:pt x="48" y="71"/>
                      <a:pt x="48" y="71"/>
                    </a:cubicBezTo>
                    <a:cubicBezTo>
                      <a:pt x="64" y="80"/>
                      <a:pt x="64" y="80"/>
                      <a:pt x="64" y="80"/>
                    </a:cubicBezTo>
                    <a:cubicBezTo>
                      <a:pt x="65" y="81"/>
                      <a:pt x="66" y="80"/>
                      <a:pt x="66" y="80"/>
                    </a:cubicBezTo>
                    <a:cubicBezTo>
                      <a:pt x="67" y="79"/>
                      <a:pt x="67" y="78"/>
                      <a:pt x="66" y="78"/>
                    </a:cubicBezTo>
                    <a:cubicBezTo>
                      <a:pt x="40" y="62"/>
                      <a:pt x="40" y="62"/>
                      <a:pt x="40" y="62"/>
                    </a:cubicBezTo>
                    <a:cubicBezTo>
                      <a:pt x="68" y="77"/>
                      <a:pt x="68" y="77"/>
                      <a:pt x="68" y="77"/>
                    </a:cubicBezTo>
                    <a:cubicBezTo>
                      <a:pt x="69" y="77"/>
                      <a:pt x="70" y="77"/>
                      <a:pt x="70" y="76"/>
                    </a:cubicBezTo>
                    <a:cubicBezTo>
                      <a:pt x="71" y="75"/>
                      <a:pt x="71" y="75"/>
                      <a:pt x="71" y="75"/>
                    </a:cubicBezTo>
                    <a:cubicBezTo>
                      <a:pt x="71" y="74"/>
                      <a:pt x="70" y="74"/>
                      <a:pt x="70" y="74"/>
                    </a:cubicBezTo>
                    <a:cubicBezTo>
                      <a:pt x="70" y="73"/>
                      <a:pt x="69" y="73"/>
                      <a:pt x="68" y="72"/>
                    </a:cubicBezTo>
                    <a:cubicBezTo>
                      <a:pt x="66" y="70"/>
                      <a:pt x="60" y="67"/>
                      <a:pt x="54" y="63"/>
                    </a:cubicBezTo>
                    <a:cubicBezTo>
                      <a:pt x="34" y="50"/>
                      <a:pt x="3" y="32"/>
                      <a:pt x="3" y="32"/>
                    </a:cubicBezTo>
                    <a:cubicBezTo>
                      <a:pt x="3" y="34"/>
                      <a:pt x="3" y="34"/>
                      <a:pt x="3" y="34"/>
                    </a:cubicBezTo>
                    <a:cubicBezTo>
                      <a:pt x="4" y="35"/>
                      <a:pt x="4" y="35"/>
                      <a:pt x="4" y="35"/>
                    </a:cubicBezTo>
                    <a:cubicBezTo>
                      <a:pt x="3" y="34"/>
                      <a:pt x="3" y="34"/>
                      <a:pt x="3" y="34"/>
                    </a:cubicBezTo>
                    <a:cubicBezTo>
                      <a:pt x="3" y="35"/>
                      <a:pt x="3" y="35"/>
                      <a:pt x="3" y="35"/>
                    </a:cubicBezTo>
                    <a:cubicBezTo>
                      <a:pt x="4" y="35"/>
                      <a:pt x="4" y="35"/>
                      <a:pt x="4" y="35"/>
                    </a:cubicBezTo>
                    <a:cubicBezTo>
                      <a:pt x="3" y="34"/>
                      <a:pt x="3" y="34"/>
                      <a:pt x="3" y="34"/>
                    </a:cubicBezTo>
                    <a:cubicBezTo>
                      <a:pt x="3" y="35"/>
                      <a:pt x="3" y="35"/>
                      <a:pt x="3" y="35"/>
                    </a:cubicBezTo>
                    <a:cubicBezTo>
                      <a:pt x="3" y="34"/>
                      <a:pt x="3" y="34"/>
                      <a:pt x="3" y="34"/>
                    </a:cubicBezTo>
                    <a:cubicBezTo>
                      <a:pt x="3" y="35"/>
                      <a:pt x="3" y="35"/>
                      <a:pt x="3" y="35"/>
                    </a:cubicBezTo>
                    <a:cubicBezTo>
                      <a:pt x="3" y="35"/>
                      <a:pt x="3" y="35"/>
                      <a:pt x="3" y="35"/>
                    </a:cubicBezTo>
                    <a:cubicBezTo>
                      <a:pt x="3" y="34"/>
                      <a:pt x="3" y="34"/>
                      <a:pt x="3" y="34"/>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3" y="35"/>
                    </a:cubicBezTo>
                    <a:cubicBezTo>
                      <a:pt x="3" y="35"/>
                      <a:pt x="3" y="35"/>
                      <a:pt x="4" y="36"/>
                    </a:cubicBezTo>
                    <a:cubicBezTo>
                      <a:pt x="6" y="37"/>
                      <a:pt x="12" y="40"/>
                      <a:pt x="19" y="43"/>
                    </a:cubicBezTo>
                    <a:cubicBezTo>
                      <a:pt x="29" y="49"/>
                      <a:pt x="42" y="57"/>
                      <a:pt x="52" y="63"/>
                    </a:cubicBezTo>
                    <a:cubicBezTo>
                      <a:pt x="57" y="66"/>
                      <a:pt x="62" y="68"/>
                      <a:pt x="65" y="70"/>
                    </a:cubicBezTo>
                    <a:cubicBezTo>
                      <a:pt x="67" y="71"/>
                      <a:pt x="68" y="72"/>
                      <a:pt x="69" y="73"/>
                    </a:cubicBezTo>
                    <a:cubicBezTo>
                      <a:pt x="70" y="73"/>
                      <a:pt x="70" y="73"/>
                      <a:pt x="71" y="73"/>
                    </a:cubicBezTo>
                    <a:cubicBezTo>
                      <a:pt x="71" y="73"/>
                      <a:pt x="71" y="73"/>
                      <a:pt x="71" y="73"/>
                    </a:cubicBezTo>
                    <a:cubicBezTo>
                      <a:pt x="71" y="74"/>
                      <a:pt x="71" y="74"/>
                      <a:pt x="71" y="74"/>
                    </a:cubicBezTo>
                    <a:cubicBezTo>
                      <a:pt x="72" y="74"/>
                      <a:pt x="72" y="74"/>
                      <a:pt x="72" y="74"/>
                    </a:cubicBezTo>
                    <a:cubicBezTo>
                      <a:pt x="72" y="74"/>
                      <a:pt x="72" y="74"/>
                      <a:pt x="73" y="73"/>
                    </a:cubicBezTo>
                    <a:cubicBezTo>
                      <a:pt x="73" y="73"/>
                      <a:pt x="73" y="73"/>
                      <a:pt x="73" y="73"/>
                    </a:cubicBezTo>
                    <a:cubicBezTo>
                      <a:pt x="73" y="72"/>
                      <a:pt x="73" y="72"/>
                      <a:pt x="73" y="72"/>
                    </a:cubicBezTo>
                    <a:cubicBezTo>
                      <a:pt x="73" y="71"/>
                      <a:pt x="73" y="71"/>
                      <a:pt x="73" y="71"/>
                    </a:cubicBezTo>
                    <a:cubicBezTo>
                      <a:pt x="72" y="70"/>
                      <a:pt x="72" y="70"/>
                      <a:pt x="71" y="69"/>
                    </a:cubicBezTo>
                    <a:cubicBezTo>
                      <a:pt x="68" y="67"/>
                      <a:pt x="63" y="64"/>
                      <a:pt x="56" y="59"/>
                    </a:cubicBezTo>
                    <a:cubicBezTo>
                      <a:pt x="36" y="47"/>
                      <a:pt x="5" y="28"/>
                      <a:pt x="5" y="28"/>
                    </a:cubicBezTo>
                    <a:cubicBezTo>
                      <a:pt x="4" y="30"/>
                      <a:pt x="4" y="30"/>
                      <a:pt x="4" y="30"/>
                    </a:cubicBezTo>
                    <a:cubicBezTo>
                      <a:pt x="5" y="30"/>
                      <a:pt x="5" y="30"/>
                      <a:pt x="5" y="30"/>
                    </a:cubicBezTo>
                    <a:cubicBezTo>
                      <a:pt x="4" y="30"/>
                      <a:pt x="4" y="30"/>
                      <a:pt x="4" y="30"/>
                    </a:cubicBezTo>
                    <a:cubicBezTo>
                      <a:pt x="4" y="31"/>
                      <a:pt x="4" y="31"/>
                      <a:pt x="4" y="31"/>
                    </a:cubicBezTo>
                    <a:cubicBezTo>
                      <a:pt x="5" y="30"/>
                      <a:pt x="5" y="30"/>
                      <a:pt x="5" y="30"/>
                    </a:cubicBezTo>
                    <a:cubicBezTo>
                      <a:pt x="4" y="30"/>
                      <a:pt x="4" y="30"/>
                      <a:pt x="4" y="30"/>
                    </a:cubicBezTo>
                    <a:cubicBezTo>
                      <a:pt x="4" y="31"/>
                      <a:pt x="4" y="31"/>
                      <a:pt x="4" y="31"/>
                    </a:cubicBezTo>
                    <a:cubicBezTo>
                      <a:pt x="4" y="30"/>
                      <a:pt x="4" y="30"/>
                      <a:pt x="4" y="30"/>
                    </a:cubicBezTo>
                    <a:cubicBezTo>
                      <a:pt x="4" y="31"/>
                      <a:pt x="4" y="31"/>
                      <a:pt x="4" y="31"/>
                    </a:cubicBezTo>
                    <a:cubicBezTo>
                      <a:pt x="4" y="31"/>
                      <a:pt x="4" y="31"/>
                      <a:pt x="4" y="31"/>
                    </a:cubicBezTo>
                    <a:cubicBezTo>
                      <a:pt x="4" y="30"/>
                      <a:pt x="4" y="30"/>
                      <a:pt x="4" y="30"/>
                    </a:cubicBezTo>
                    <a:cubicBezTo>
                      <a:pt x="4" y="31"/>
                      <a:pt x="4" y="31"/>
                      <a:pt x="4" y="31"/>
                    </a:cubicBezTo>
                    <a:cubicBezTo>
                      <a:pt x="4" y="30"/>
                      <a:pt x="4" y="30"/>
                      <a:pt x="4" y="30"/>
                    </a:cubicBezTo>
                    <a:cubicBezTo>
                      <a:pt x="4" y="31"/>
                      <a:pt x="4" y="31"/>
                      <a:pt x="4" y="31"/>
                    </a:cubicBezTo>
                    <a:cubicBezTo>
                      <a:pt x="4" y="31"/>
                      <a:pt x="4" y="31"/>
                      <a:pt x="4" y="31"/>
                    </a:cubicBezTo>
                    <a:cubicBezTo>
                      <a:pt x="4" y="30"/>
                      <a:pt x="4" y="30"/>
                      <a:pt x="4" y="30"/>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4" y="31"/>
                      <a:pt x="5" y="31"/>
                      <a:pt x="5" y="32"/>
                    </a:cubicBezTo>
                    <a:cubicBezTo>
                      <a:pt x="11" y="34"/>
                      <a:pt x="28" y="43"/>
                      <a:pt x="44" y="52"/>
                    </a:cubicBezTo>
                    <a:cubicBezTo>
                      <a:pt x="52" y="56"/>
                      <a:pt x="60" y="60"/>
                      <a:pt x="66" y="63"/>
                    </a:cubicBezTo>
                    <a:cubicBezTo>
                      <a:pt x="68" y="65"/>
                      <a:pt x="71" y="66"/>
                      <a:pt x="72" y="67"/>
                    </a:cubicBezTo>
                    <a:cubicBezTo>
                      <a:pt x="73" y="68"/>
                      <a:pt x="74" y="68"/>
                      <a:pt x="74" y="68"/>
                    </a:cubicBezTo>
                    <a:cubicBezTo>
                      <a:pt x="75" y="68"/>
                      <a:pt x="75" y="68"/>
                      <a:pt x="75" y="68"/>
                    </a:cubicBezTo>
                    <a:cubicBezTo>
                      <a:pt x="75" y="68"/>
                      <a:pt x="75" y="68"/>
                      <a:pt x="75" y="68"/>
                    </a:cubicBezTo>
                    <a:cubicBezTo>
                      <a:pt x="75" y="69"/>
                      <a:pt x="75" y="69"/>
                      <a:pt x="75" y="69"/>
                    </a:cubicBezTo>
                    <a:cubicBezTo>
                      <a:pt x="75" y="69"/>
                      <a:pt x="75" y="69"/>
                      <a:pt x="75" y="69"/>
                    </a:cubicBezTo>
                    <a:cubicBezTo>
                      <a:pt x="75" y="69"/>
                      <a:pt x="75" y="69"/>
                      <a:pt x="75" y="69"/>
                    </a:cubicBezTo>
                    <a:cubicBezTo>
                      <a:pt x="75" y="69"/>
                      <a:pt x="75" y="69"/>
                      <a:pt x="76" y="69"/>
                    </a:cubicBezTo>
                    <a:cubicBezTo>
                      <a:pt x="76" y="69"/>
                      <a:pt x="77" y="68"/>
                      <a:pt x="77" y="68"/>
                    </a:cubicBezTo>
                    <a:cubicBezTo>
                      <a:pt x="77" y="68"/>
                      <a:pt x="77" y="67"/>
                      <a:pt x="77" y="66"/>
                    </a:cubicBezTo>
                    <a:cubicBezTo>
                      <a:pt x="77" y="66"/>
                      <a:pt x="77" y="66"/>
                      <a:pt x="77" y="66"/>
                    </a:cubicBezTo>
                    <a:cubicBezTo>
                      <a:pt x="76" y="66"/>
                      <a:pt x="76" y="66"/>
                      <a:pt x="76" y="66"/>
                    </a:cubicBezTo>
                    <a:cubicBezTo>
                      <a:pt x="76" y="66"/>
                      <a:pt x="76" y="66"/>
                      <a:pt x="76" y="65"/>
                    </a:cubicBezTo>
                    <a:cubicBezTo>
                      <a:pt x="71" y="63"/>
                      <a:pt x="55" y="52"/>
                      <a:pt x="39" y="43"/>
                    </a:cubicBezTo>
                    <a:cubicBezTo>
                      <a:pt x="31" y="38"/>
                      <a:pt x="23" y="33"/>
                      <a:pt x="17" y="29"/>
                    </a:cubicBezTo>
                    <a:cubicBezTo>
                      <a:pt x="14" y="27"/>
                      <a:pt x="12" y="26"/>
                      <a:pt x="10" y="25"/>
                    </a:cubicBezTo>
                    <a:cubicBezTo>
                      <a:pt x="10" y="24"/>
                      <a:pt x="9" y="24"/>
                      <a:pt x="9" y="24"/>
                    </a:cubicBezTo>
                    <a:cubicBezTo>
                      <a:pt x="8" y="23"/>
                      <a:pt x="8" y="23"/>
                      <a:pt x="8" y="23"/>
                    </a:cubicBezTo>
                    <a:cubicBezTo>
                      <a:pt x="8" y="23"/>
                      <a:pt x="8" y="23"/>
                      <a:pt x="8" y="23"/>
                    </a:cubicBezTo>
                    <a:cubicBezTo>
                      <a:pt x="8" y="24"/>
                      <a:pt x="8" y="24"/>
                      <a:pt x="8" y="24"/>
                    </a:cubicBezTo>
                    <a:cubicBezTo>
                      <a:pt x="8" y="23"/>
                      <a:pt x="8" y="23"/>
                      <a:pt x="8" y="23"/>
                    </a:cubicBezTo>
                    <a:cubicBezTo>
                      <a:pt x="8" y="23"/>
                      <a:pt x="8" y="23"/>
                      <a:pt x="8" y="23"/>
                    </a:cubicBezTo>
                    <a:cubicBezTo>
                      <a:pt x="8" y="24"/>
                      <a:pt x="8" y="24"/>
                      <a:pt x="8" y="24"/>
                    </a:cubicBezTo>
                    <a:cubicBezTo>
                      <a:pt x="8" y="23"/>
                      <a:pt x="8" y="23"/>
                      <a:pt x="8" y="23"/>
                    </a:cubicBezTo>
                    <a:cubicBezTo>
                      <a:pt x="7" y="24"/>
                      <a:pt x="7" y="24"/>
                      <a:pt x="7" y="24"/>
                    </a:cubicBezTo>
                    <a:cubicBezTo>
                      <a:pt x="8" y="24"/>
                      <a:pt x="8" y="24"/>
                      <a:pt x="8" y="24"/>
                    </a:cubicBezTo>
                    <a:cubicBezTo>
                      <a:pt x="8" y="23"/>
                      <a:pt x="8" y="23"/>
                      <a:pt x="8" y="23"/>
                    </a:cubicBezTo>
                    <a:cubicBezTo>
                      <a:pt x="7" y="24"/>
                      <a:pt x="7" y="24"/>
                      <a:pt x="7" y="24"/>
                    </a:cubicBezTo>
                    <a:cubicBezTo>
                      <a:pt x="8" y="24"/>
                      <a:pt x="8" y="24"/>
                      <a:pt x="8" y="24"/>
                    </a:cubicBezTo>
                    <a:cubicBezTo>
                      <a:pt x="7" y="24"/>
                      <a:pt x="7" y="24"/>
                      <a:pt x="7" y="24"/>
                    </a:cubicBezTo>
                    <a:cubicBezTo>
                      <a:pt x="9" y="24"/>
                      <a:pt x="9" y="24"/>
                      <a:pt x="9" y="24"/>
                    </a:cubicBezTo>
                    <a:cubicBezTo>
                      <a:pt x="8" y="24"/>
                      <a:pt x="8" y="24"/>
                      <a:pt x="8" y="24"/>
                    </a:cubicBezTo>
                    <a:cubicBezTo>
                      <a:pt x="7" y="24"/>
                      <a:pt x="7" y="24"/>
                      <a:pt x="7" y="24"/>
                    </a:cubicBezTo>
                    <a:cubicBezTo>
                      <a:pt x="9" y="24"/>
                      <a:pt x="9" y="24"/>
                      <a:pt x="9" y="24"/>
                    </a:cubicBezTo>
                    <a:cubicBezTo>
                      <a:pt x="7" y="24"/>
                      <a:pt x="7" y="24"/>
                      <a:pt x="7" y="24"/>
                    </a:cubicBezTo>
                    <a:cubicBezTo>
                      <a:pt x="6" y="26"/>
                      <a:pt x="6" y="26"/>
                      <a:pt x="6" y="26"/>
                    </a:cubicBezTo>
                    <a:cubicBezTo>
                      <a:pt x="6" y="26"/>
                      <a:pt x="24" y="36"/>
                      <a:pt x="41" y="45"/>
                    </a:cubicBezTo>
                    <a:cubicBezTo>
                      <a:pt x="50" y="50"/>
                      <a:pt x="59" y="55"/>
                      <a:pt x="66" y="59"/>
                    </a:cubicBezTo>
                    <a:cubicBezTo>
                      <a:pt x="70" y="61"/>
                      <a:pt x="73" y="62"/>
                      <a:pt x="75" y="64"/>
                    </a:cubicBezTo>
                    <a:cubicBezTo>
                      <a:pt x="76" y="64"/>
                      <a:pt x="77" y="65"/>
                      <a:pt x="78" y="65"/>
                    </a:cubicBezTo>
                    <a:cubicBezTo>
                      <a:pt x="78" y="65"/>
                      <a:pt x="79" y="65"/>
                      <a:pt x="79" y="65"/>
                    </a:cubicBezTo>
                    <a:cubicBezTo>
                      <a:pt x="79" y="65"/>
                      <a:pt x="79" y="65"/>
                      <a:pt x="80" y="65"/>
                    </a:cubicBezTo>
                    <a:cubicBezTo>
                      <a:pt x="80" y="65"/>
                      <a:pt x="80" y="65"/>
                      <a:pt x="80" y="65"/>
                    </a:cubicBezTo>
                    <a:cubicBezTo>
                      <a:pt x="81" y="65"/>
                      <a:pt x="81" y="65"/>
                      <a:pt x="81" y="65"/>
                    </a:cubicBezTo>
                    <a:cubicBezTo>
                      <a:pt x="81" y="64"/>
                      <a:pt x="81" y="64"/>
                      <a:pt x="81" y="64"/>
                    </a:cubicBezTo>
                    <a:cubicBezTo>
                      <a:pt x="81" y="63"/>
                      <a:pt x="81" y="63"/>
                      <a:pt x="81" y="63"/>
                    </a:cubicBezTo>
                    <a:cubicBezTo>
                      <a:pt x="49" y="43"/>
                      <a:pt x="49" y="43"/>
                      <a:pt x="49" y="43"/>
                    </a:cubicBezTo>
                    <a:cubicBezTo>
                      <a:pt x="82" y="61"/>
                      <a:pt x="82" y="61"/>
                      <a:pt x="82" y="61"/>
                    </a:cubicBezTo>
                    <a:cubicBezTo>
                      <a:pt x="82" y="61"/>
                      <a:pt x="83" y="61"/>
                      <a:pt x="84" y="60"/>
                    </a:cubicBezTo>
                    <a:cubicBezTo>
                      <a:pt x="84" y="59"/>
                      <a:pt x="84" y="58"/>
                      <a:pt x="83" y="58"/>
                    </a:cubicBezTo>
                    <a:cubicBezTo>
                      <a:pt x="83" y="58"/>
                      <a:pt x="79" y="55"/>
                      <a:pt x="72" y="52"/>
                    </a:cubicBezTo>
                    <a:cubicBezTo>
                      <a:pt x="62" y="46"/>
                      <a:pt x="47" y="37"/>
                      <a:pt x="35" y="29"/>
                    </a:cubicBezTo>
                    <a:cubicBezTo>
                      <a:pt x="29" y="25"/>
                      <a:pt x="23" y="22"/>
                      <a:pt x="19" y="19"/>
                    </a:cubicBezTo>
                    <a:cubicBezTo>
                      <a:pt x="17" y="18"/>
                      <a:pt x="16" y="17"/>
                      <a:pt x="14" y="16"/>
                    </a:cubicBezTo>
                    <a:cubicBezTo>
                      <a:pt x="14" y="15"/>
                      <a:pt x="14" y="15"/>
                      <a:pt x="13" y="15"/>
                    </a:cubicBezTo>
                    <a:cubicBezTo>
                      <a:pt x="13" y="15"/>
                      <a:pt x="13" y="15"/>
                      <a:pt x="13" y="15"/>
                    </a:cubicBezTo>
                    <a:cubicBezTo>
                      <a:pt x="12" y="15"/>
                      <a:pt x="12" y="15"/>
                      <a:pt x="12" y="15"/>
                    </a:cubicBezTo>
                    <a:cubicBezTo>
                      <a:pt x="13" y="15"/>
                      <a:pt x="13" y="15"/>
                      <a:pt x="13" y="15"/>
                    </a:cubicBezTo>
                    <a:cubicBezTo>
                      <a:pt x="13" y="15"/>
                      <a:pt x="13" y="15"/>
                      <a:pt x="13" y="15"/>
                    </a:cubicBezTo>
                    <a:cubicBezTo>
                      <a:pt x="12" y="15"/>
                      <a:pt x="12" y="15"/>
                      <a:pt x="12" y="15"/>
                    </a:cubicBezTo>
                    <a:cubicBezTo>
                      <a:pt x="13" y="15"/>
                      <a:pt x="13" y="15"/>
                      <a:pt x="13" y="15"/>
                    </a:cubicBezTo>
                    <a:cubicBezTo>
                      <a:pt x="12" y="15"/>
                      <a:pt x="12" y="15"/>
                      <a:pt x="12" y="15"/>
                    </a:cubicBezTo>
                    <a:cubicBezTo>
                      <a:pt x="13" y="16"/>
                      <a:pt x="13" y="16"/>
                      <a:pt x="13" y="16"/>
                    </a:cubicBezTo>
                    <a:cubicBezTo>
                      <a:pt x="13" y="15"/>
                      <a:pt x="13" y="15"/>
                      <a:pt x="13" y="15"/>
                    </a:cubicBezTo>
                    <a:cubicBezTo>
                      <a:pt x="12" y="15"/>
                      <a:pt x="12" y="15"/>
                      <a:pt x="12" y="15"/>
                    </a:cubicBezTo>
                    <a:cubicBezTo>
                      <a:pt x="13" y="16"/>
                      <a:pt x="13" y="16"/>
                      <a:pt x="13" y="16"/>
                    </a:cubicBezTo>
                    <a:cubicBezTo>
                      <a:pt x="13" y="16"/>
                      <a:pt x="13" y="16"/>
                      <a:pt x="13" y="16"/>
                    </a:cubicBezTo>
                    <a:cubicBezTo>
                      <a:pt x="12" y="15"/>
                      <a:pt x="12" y="15"/>
                      <a:pt x="12" y="15"/>
                    </a:cubicBezTo>
                    <a:cubicBezTo>
                      <a:pt x="12" y="17"/>
                      <a:pt x="12" y="17"/>
                      <a:pt x="12" y="17"/>
                    </a:cubicBezTo>
                    <a:cubicBezTo>
                      <a:pt x="13" y="16"/>
                      <a:pt x="13" y="16"/>
                      <a:pt x="13" y="16"/>
                    </a:cubicBezTo>
                    <a:cubicBezTo>
                      <a:pt x="12" y="15"/>
                      <a:pt x="12" y="15"/>
                      <a:pt x="12" y="15"/>
                    </a:cubicBezTo>
                    <a:cubicBezTo>
                      <a:pt x="12" y="17"/>
                      <a:pt x="12" y="17"/>
                      <a:pt x="12" y="17"/>
                    </a:cubicBezTo>
                    <a:cubicBezTo>
                      <a:pt x="12" y="15"/>
                      <a:pt x="12" y="15"/>
                      <a:pt x="12" y="15"/>
                    </a:cubicBezTo>
                    <a:cubicBezTo>
                      <a:pt x="12" y="17"/>
                      <a:pt x="12" y="17"/>
                      <a:pt x="12" y="17"/>
                    </a:cubicBezTo>
                    <a:cubicBezTo>
                      <a:pt x="12" y="17"/>
                      <a:pt x="12" y="17"/>
                      <a:pt x="12" y="17"/>
                    </a:cubicBezTo>
                    <a:cubicBezTo>
                      <a:pt x="12" y="15"/>
                      <a:pt x="12" y="15"/>
                      <a:pt x="12" y="15"/>
                    </a:cubicBezTo>
                    <a:cubicBezTo>
                      <a:pt x="12" y="17"/>
                      <a:pt x="12" y="17"/>
                      <a:pt x="12" y="17"/>
                    </a:cubicBezTo>
                    <a:cubicBezTo>
                      <a:pt x="12" y="16"/>
                      <a:pt x="12" y="16"/>
                      <a:pt x="12" y="16"/>
                    </a:cubicBezTo>
                    <a:cubicBezTo>
                      <a:pt x="12" y="17"/>
                      <a:pt x="12" y="17"/>
                      <a:pt x="12" y="17"/>
                    </a:cubicBezTo>
                    <a:cubicBezTo>
                      <a:pt x="12" y="17"/>
                      <a:pt x="12" y="17"/>
                      <a:pt x="12" y="17"/>
                    </a:cubicBezTo>
                    <a:cubicBezTo>
                      <a:pt x="12" y="16"/>
                      <a:pt x="12" y="16"/>
                      <a:pt x="12" y="16"/>
                    </a:cubicBezTo>
                    <a:cubicBezTo>
                      <a:pt x="12" y="17"/>
                      <a:pt x="12" y="17"/>
                      <a:pt x="12" y="17"/>
                    </a:cubicBezTo>
                    <a:cubicBezTo>
                      <a:pt x="12" y="17"/>
                      <a:pt x="12" y="17"/>
                      <a:pt x="12" y="17"/>
                    </a:cubicBezTo>
                    <a:cubicBezTo>
                      <a:pt x="12" y="17"/>
                      <a:pt x="13" y="17"/>
                      <a:pt x="13" y="17"/>
                    </a:cubicBezTo>
                    <a:cubicBezTo>
                      <a:pt x="19" y="20"/>
                      <a:pt x="36" y="29"/>
                      <a:pt x="52" y="38"/>
                    </a:cubicBezTo>
                    <a:cubicBezTo>
                      <a:pt x="60" y="42"/>
                      <a:pt x="67" y="47"/>
                      <a:pt x="73" y="50"/>
                    </a:cubicBezTo>
                    <a:cubicBezTo>
                      <a:pt x="76" y="52"/>
                      <a:pt x="78" y="53"/>
                      <a:pt x="80" y="54"/>
                    </a:cubicBezTo>
                    <a:cubicBezTo>
                      <a:pt x="81" y="54"/>
                      <a:pt x="82" y="55"/>
                      <a:pt x="82" y="55"/>
                    </a:cubicBezTo>
                    <a:cubicBezTo>
                      <a:pt x="83" y="55"/>
                      <a:pt x="83" y="55"/>
                      <a:pt x="83" y="55"/>
                    </a:cubicBezTo>
                    <a:cubicBezTo>
                      <a:pt x="83" y="55"/>
                      <a:pt x="84" y="55"/>
                      <a:pt x="84" y="55"/>
                    </a:cubicBezTo>
                    <a:cubicBezTo>
                      <a:pt x="85" y="55"/>
                      <a:pt x="85" y="55"/>
                      <a:pt x="85" y="55"/>
                    </a:cubicBezTo>
                    <a:cubicBezTo>
                      <a:pt x="85" y="55"/>
                      <a:pt x="85" y="55"/>
                      <a:pt x="85" y="55"/>
                    </a:cubicBezTo>
                    <a:cubicBezTo>
                      <a:pt x="85" y="55"/>
                      <a:pt x="85" y="55"/>
                      <a:pt x="85" y="55"/>
                    </a:cubicBezTo>
                    <a:cubicBezTo>
                      <a:pt x="86" y="54"/>
                      <a:pt x="86" y="54"/>
                      <a:pt x="86" y="54"/>
                    </a:cubicBezTo>
                    <a:cubicBezTo>
                      <a:pt x="86" y="53"/>
                      <a:pt x="85" y="53"/>
                      <a:pt x="85" y="53"/>
                    </a:cubicBezTo>
                    <a:cubicBezTo>
                      <a:pt x="85" y="52"/>
                      <a:pt x="85" y="52"/>
                      <a:pt x="85" y="52"/>
                    </a:cubicBezTo>
                    <a:cubicBezTo>
                      <a:pt x="84" y="51"/>
                      <a:pt x="82" y="50"/>
                      <a:pt x="80" y="49"/>
                    </a:cubicBezTo>
                    <a:cubicBezTo>
                      <a:pt x="72" y="44"/>
                      <a:pt x="56" y="35"/>
                      <a:pt x="42" y="26"/>
                    </a:cubicBezTo>
                    <a:cubicBezTo>
                      <a:pt x="36" y="22"/>
                      <a:pt x="29" y="19"/>
                      <a:pt x="24" y="16"/>
                    </a:cubicBezTo>
                    <a:cubicBezTo>
                      <a:pt x="22" y="14"/>
                      <a:pt x="20" y="13"/>
                      <a:pt x="19" y="12"/>
                    </a:cubicBezTo>
                    <a:cubicBezTo>
                      <a:pt x="18" y="12"/>
                      <a:pt x="18" y="11"/>
                      <a:pt x="18" y="11"/>
                    </a:cubicBezTo>
                    <a:cubicBezTo>
                      <a:pt x="17" y="11"/>
                      <a:pt x="17" y="11"/>
                      <a:pt x="17" y="11"/>
                    </a:cubicBezTo>
                    <a:cubicBezTo>
                      <a:pt x="17" y="11"/>
                      <a:pt x="17" y="11"/>
                      <a:pt x="17" y="11"/>
                    </a:cubicBezTo>
                    <a:cubicBezTo>
                      <a:pt x="18" y="11"/>
                      <a:pt x="18" y="11"/>
                      <a:pt x="18" y="11"/>
                    </a:cubicBezTo>
                    <a:cubicBezTo>
                      <a:pt x="17" y="11"/>
                      <a:pt x="17" y="11"/>
                      <a:pt x="17" y="11"/>
                    </a:cubicBezTo>
                    <a:cubicBezTo>
                      <a:pt x="17" y="11"/>
                      <a:pt x="17" y="11"/>
                      <a:pt x="17" y="11"/>
                    </a:cubicBezTo>
                    <a:cubicBezTo>
                      <a:pt x="18" y="11"/>
                      <a:pt x="18" y="11"/>
                      <a:pt x="18" y="11"/>
                    </a:cubicBezTo>
                    <a:cubicBezTo>
                      <a:pt x="16" y="11"/>
                      <a:pt x="16" y="11"/>
                      <a:pt x="16" y="11"/>
                    </a:cubicBezTo>
                    <a:cubicBezTo>
                      <a:pt x="17" y="12"/>
                      <a:pt x="17" y="12"/>
                      <a:pt x="17" y="12"/>
                    </a:cubicBezTo>
                    <a:cubicBezTo>
                      <a:pt x="18" y="11"/>
                      <a:pt x="18" y="11"/>
                      <a:pt x="18" y="11"/>
                    </a:cubicBezTo>
                    <a:cubicBezTo>
                      <a:pt x="16" y="11"/>
                      <a:pt x="16" y="11"/>
                      <a:pt x="16" y="11"/>
                    </a:cubicBezTo>
                    <a:cubicBezTo>
                      <a:pt x="17" y="12"/>
                      <a:pt x="17" y="12"/>
                      <a:pt x="17" y="12"/>
                    </a:cubicBezTo>
                    <a:cubicBezTo>
                      <a:pt x="16" y="11"/>
                      <a:pt x="16" y="11"/>
                      <a:pt x="16" y="11"/>
                    </a:cubicBezTo>
                    <a:cubicBezTo>
                      <a:pt x="15" y="13"/>
                      <a:pt x="15" y="13"/>
                      <a:pt x="15" y="13"/>
                    </a:cubicBezTo>
                    <a:cubicBezTo>
                      <a:pt x="15" y="13"/>
                      <a:pt x="31" y="21"/>
                      <a:pt x="47" y="30"/>
                    </a:cubicBezTo>
                    <a:cubicBezTo>
                      <a:pt x="56" y="35"/>
                      <a:pt x="64" y="39"/>
                      <a:pt x="70" y="42"/>
                    </a:cubicBezTo>
                    <a:cubicBezTo>
                      <a:pt x="74" y="44"/>
                      <a:pt x="77" y="46"/>
                      <a:pt x="79" y="46"/>
                    </a:cubicBezTo>
                    <a:cubicBezTo>
                      <a:pt x="80" y="47"/>
                      <a:pt x="81" y="47"/>
                      <a:pt x="82" y="48"/>
                    </a:cubicBezTo>
                    <a:cubicBezTo>
                      <a:pt x="82" y="48"/>
                      <a:pt x="83" y="48"/>
                      <a:pt x="84" y="48"/>
                    </a:cubicBezTo>
                    <a:cubicBezTo>
                      <a:pt x="84" y="48"/>
                      <a:pt x="84" y="48"/>
                      <a:pt x="84" y="48"/>
                    </a:cubicBezTo>
                    <a:cubicBezTo>
                      <a:pt x="85" y="48"/>
                      <a:pt x="85" y="48"/>
                      <a:pt x="85" y="47"/>
                    </a:cubicBezTo>
                    <a:cubicBezTo>
                      <a:pt x="85" y="47"/>
                      <a:pt x="85" y="47"/>
                      <a:pt x="85" y="46"/>
                    </a:cubicBezTo>
                    <a:cubicBezTo>
                      <a:pt x="85" y="46"/>
                      <a:pt x="85" y="46"/>
                      <a:pt x="85" y="45"/>
                    </a:cubicBezTo>
                    <a:cubicBezTo>
                      <a:pt x="60" y="30"/>
                      <a:pt x="60" y="30"/>
                      <a:pt x="60" y="30"/>
                    </a:cubicBezTo>
                    <a:cubicBezTo>
                      <a:pt x="83" y="42"/>
                      <a:pt x="83" y="42"/>
                      <a:pt x="83" y="42"/>
                    </a:cubicBezTo>
                    <a:cubicBezTo>
                      <a:pt x="83" y="42"/>
                      <a:pt x="84" y="42"/>
                      <a:pt x="85" y="41"/>
                    </a:cubicBezTo>
                    <a:cubicBezTo>
                      <a:pt x="85" y="41"/>
                      <a:pt x="85" y="40"/>
                      <a:pt x="84" y="39"/>
                    </a:cubicBezTo>
                    <a:cubicBezTo>
                      <a:pt x="28" y="5"/>
                      <a:pt x="28" y="5"/>
                      <a:pt x="28" y="5"/>
                    </a:cubicBezTo>
                    <a:cubicBezTo>
                      <a:pt x="28" y="6"/>
                      <a:pt x="28" y="6"/>
                      <a:pt x="28" y="6"/>
                    </a:cubicBezTo>
                    <a:cubicBezTo>
                      <a:pt x="29" y="7"/>
                      <a:pt x="29" y="7"/>
                      <a:pt x="29" y="7"/>
                    </a:cubicBezTo>
                    <a:cubicBezTo>
                      <a:pt x="28" y="6"/>
                      <a:pt x="28" y="6"/>
                      <a:pt x="28" y="6"/>
                    </a:cubicBezTo>
                    <a:cubicBezTo>
                      <a:pt x="28" y="7"/>
                      <a:pt x="28" y="7"/>
                      <a:pt x="28" y="7"/>
                    </a:cubicBezTo>
                    <a:cubicBezTo>
                      <a:pt x="28" y="7"/>
                      <a:pt x="29" y="7"/>
                      <a:pt x="29" y="7"/>
                    </a:cubicBezTo>
                    <a:cubicBezTo>
                      <a:pt x="28" y="6"/>
                      <a:pt x="28" y="6"/>
                      <a:pt x="28" y="6"/>
                    </a:cubicBezTo>
                    <a:cubicBezTo>
                      <a:pt x="28" y="7"/>
                      <a:pt x="28" y="7"/>
                      <a:pt x="28" y="7"/>
                    </a:cubicBezTo>
                    <a:cubicBezTo>
                      <a:pt x="28" y="6"/>
                      <a:pt x="28" y="6"/>
                      <a:pt x="28" y="6"/>
                    </a:cubicBezTo>
                    <a:cubicBezTo>
                      <a:pt x="28" y="7"/>
                      <a:pt x="28" y="7"/>
                      <a:pt x="28" y="7"/>
                    </a:cubicBezTo>
                    <a:cubicBezTo>
                      <a:pt x="28" y="7"/>
                      <a:pt x="28" y="7"/>
                      <a:pt x="28" y="7"/>
                    </a:cubicBezTo>
                    <a:cubicBezTo>
                      <a:pt x="28" y="6"/>
                      <a:pt x="28" y="6"/>
                      <a:pt x="28" y="6"/>
                    </a:cubicBezTo>
                    <a:cubicBezTo>
                      <a:pt x="28" y="7"/>
                      <a:pt x="28" y="7"/>
                      <a:pt x="28" y="7"/>
                    </a:cubicBezTo>
                    <a:cubicBezTo>
                      <a:pt x="28" y="7"/>
                      <a:pt x="28" y="7"/>
                      <a:pt x="28" y="7"/>
                    </a:cubicBezTo>
                    <a:cubicBezTo>
                      <a:pt x="28" y="7"/>
                      <a:pt x="28" y="7"/>
                      <a:pt x="28" y="7"/>
                    </a:cubicBezTo>
                    <a:cubicBezTo>
                      <a:pt x="28" y="7"/>
                      <a:pt x="28" y="7"/>
                      <a:pt x="28" y="7"/>
                    </a:cubicBezTo>
                    <a:cubicBezTo>
                      <a:pt x="28" y="7"/>
                      <a:pt x="28" y="7"/>
                      <a:pt x="28" y="7"/>
                    </a:cubicBezTo>
                    <a:cubicBezTo>
                      <a:pt x="28" y="7"/>
                      <a:pt x="28" y="7"/>
                      <a:pt x="28" y="7"/>
                    </a:cubicBezTo>
                    <a:cubicBezTo>
                      <a:pt x="28" y="7"/>
                      <a:pt x="29" y="8"/>
                      <a:pt x="31" y="9"/>
                    </a:cubicBezTo>
                    <a:cubicBezTo>
                      <a:pt x="38" y="12"/>
                      <a:pt x="51" y="18"/>
                      <a:pt x="62" y="25"/>
                    </a:cubicBezTo>
                    <a:cubicBezTo>
                      <a:pt x="68" y="28"/>
                      <a:pt x="74" y="30"/>
                      <a:pt x="78" y="33"/>
                    </a:cubicBezTo>
                    <a:cubicBezTo>
                      <a:pt x="81" y="35"/>
                      <a:pt x="84" y="36"/>
                      <a:pt x="84" y="36"/>
                    </a:cubicBezTo>
                    <a:cubicBezTo>
                      <a:pt x="85" y="36"/>
                      <a:pt x="86" y="36"/>
                      <a:pt x="86" y="35"/>
                    </a:cubicBezTo>
                    <a:cubicBezTo>
                      <a:pt x="86" y="35"/>
                      <a:pt x="86" y="34"/>
                      <a:pt x="85" y="33"/>
                    </a:cubicBezTo>
                    <a:cubicBezTo>
                      <a:pt x="85" y="33"/>
                      <a:pt x="82" y="32"/>
                      <a:pt x="78" y="29"/>
                    </a:cubicBezTo>
                    <a:cubicBezTo>
                      <a:pt x="70" y="25"/>
                      <a:pt x="60" y="18"/>
                      <a:pt x="51" y="13"/>
                    </a:cubicBezTo>
                    <a:cubicBezTo>
                      <a:pt x="47" y="10"/>
                      <a:pt x="43" y="7"/>
                      <a:pt x="40" y="6"/>
                    </a:cubicBezTo>
                    <a:cubicBezTo>
                      <a:pt x="38" y="5"/>
                      <a:pt x="37" y="4"/>
                      <a:pt x="36" y="3"/>
                    </a:cubicBezTo>
                    <a:cubicBezTo>
                      <a:pt x="36" y="3"/>
                      <a:pt x="36" y="3"/>
                      <a:pt x="36" y="3"/>
                    </a:cubicBezTo>
                    <a:cubicBezTo>
                      <a:pt x="35" y="2"/>
                      <a:pt x="35" y="2"/>
                      <a:pt x="35" y="2"/>
                    </a:cubicBezTo>
                    <a:cubicBezTo>
                      <a:pt x="35" y="2"/>
                      <a:pt x="35" y="2"/>
                      <a:pt x="35" y="2"/>
                    </a:cubicBezTo>
                    <a:cubicBezTo>
                      <a:pt x="35" y="3"/>
                      <a:pt x="35" y="3"/>
                      <a:pt x="35" y="3"/>
                    </a:cubicBezTo>
                    <a:cubicBezTo>
                      <a:pt x="36" y="3"/>
                      <a:pt x="36" y="3"/>
                      <a:pt x="36" y="3"/>
                    </a:cubicBezTo>
                    <a:cubicBezTo>
                      <a:pt x="36" y="3"/>
                      <a:pt x="35" y="3"/>
                      <a:pt x="35" y="2"/>
                    </a:cubicBezTo>
                    <a:cubicBezTo>
                      <a:pt x="35" y="3"/>
                      <a:pt x="35" y="3"/>
                      <a:pt x="35" y="3"/>
                    </a:cubicBezTo>
                    <a:cubicBezTo>
                      <a:pt x="36" y="3"/>
                      <a:pt x="36" y="3"/>
                      <a:pt x="36" y="3"/>
                    </a:cubicBezTo>
                    <a:cubicBezTo>
                      <a:pt x="34" y="3"/>
                      <a:pt x="34" y="3"/>
                      <a:pt x="34" y="3"/>
                    </a:cubicBezTo>
                    <a:cubicBezTo>
                      <a:pt x="35" y="4"/>
                      <a:pt x="35" y="4"/>
                      <a:pt x="35" y="4"/>
                    </a:cubicBezTo>
                    <a:cubicBezTo>
                      <a:pt x="36" y="3"/>
                      <a:pt x="36" y="3"/>
                      <a:pt x="36" y="3"/>
                    </a:cubicBezTo>
                    <a:cubicBezTo>
                      <a:pt x="34" y="3"/>
                      <a:pt x="34" y="3"/>
                      <a:pt x="34" y="3"/>
                    </a:cubicBezTo>
                    <a:cubicBezTo>
                      <a:pt x="35" y="4"/>
                      <a:pt x="35" y="4"/>
                      <a:pt x="35" y="4"/>
                    </a:cubicBezTo>
                    <a:cubicBezTo>
                      <a:pt x="34" y="3"/>
                      <a:pt x="34" y="3"/>
                      <a:pt x="34" y="3"/>
                    </a:cubicBezTo>
                    <a:cubicBezTo>
                      <a:pt x="34" y="5"/>
                      <a:pt x="34" y="5"/>
                      <a:pt x="34" y="5"/>
                    </a:cubicBezTo>
                    <a:cubicBezTo>
                      <a:pt x="79" y="27"/>
                      <a:pt x="79" y="27"/>
                      <a:pt x="79" y="27"/>
                    </a:cubicBezTo>
                    <a:cubicBezTo>
                      <a:pt x="80" y="27"/>
                      <a:pt x="81" y="27"/>
                      <a:pt x="81" y="26"/>
                    </a:cubicBezTo>
                    <a:cubicBezTo>
                      <a:pt x="81" y="25"/>
                      <a:pt x="81" y="25"/>
                      <a:pt x="81" y="24"/>
                    </a:cubicBezTo>
                    <a:cubicBezTo>
                      <a:pt x="43" y="0"/>
                      <a:pt x="43" y="0"/>
                      <a:pt x="43" y="0"/>
                    </a:cubicBezTo>
                    <a:cubicBezTo>
                      <a:pt x="42" y="2"/>
                      <a:pt x="42" y="2"/>
                      <a:pt x="42" y="2"/>
                    </a:cubicBezTo>
                    <a:cubicBezTo>
                      <a:pt x="43" y="2"/>
                      <a:pt x="43" y="2"/>
                      <a:pt x="43" y="2"/>
                    </a:cubicBezTo>
                    <a:cubicBezTo>
                      <a:pt x="42" y="2"/>
                      <a:pt x="42" y="2"/>
                      <a:pt x="42" y="2"/>
                    </a:cubicBezTo>
                    <a:cubicBezTo>
                      <a:pt x="42" y="3"/>
                      <a:pt x="42" y="3"/>
                      <a:pt x="42" y="3"/>
                    </a:cubicBezTo>
                    <a:cubicBezTo>
                      <a:pt x="42" y="3"/>
                      <a:pt x="43" y="3"/>
                      <a:pt x="43" y="2"/>
                    </a:cubicBezTo>
                    <a:cubicBezTo>
                      <a:pt x="42" y="2"/>
                      <a:pt x="42" y="2"/>
                      <a:pt x="42" y="2"/>
                    </a:cubicBezTo>
                    <a:cubicBezTo>
                      <a:pt x="42" y="3"/>
                      <a:pt x="42" y="3"/>
                      <a:pt x="42" y="3"/>
                    </a:cubicBezTo>
                    <a:cubicBezTo>
                      <a:pt x="42" y="2"/>
                      <a:pt x="42" y="2"/>
                      <a:pt x="42" y="2"/>
                    </a:cubicBezTo>
                    <a:cubicBezTo>
                      <a:pt x="42" y="3"/>
                      <a:pt x="42" y="3"/>
                      <a:pt x="42" y="3"/>
                    </a:cubicBezTo>
                    <a:cubicBezTo>
                      <a:pt x="42" y="3"/>
                      <a:pt x="42" y="3"/>
                      <a:pt x="42" y="3"/>
                    </a:cubicBezTo>
                    <a:cubicBezTo>
                      <a:pt x="42" y="2"/>
                      <a:pt x="42" y="2"/>
                      <a:pt x="42" y="2"/>
                    </a:cubicBezTo>
                    <a:cubicBezTo>
                      <a:pt x="42" y="3"/>
                      <a:pt x="42" y="3"/>
                      <a:pt x="42" y="3"/>
                    </a:cubicBezTo>
                    <a:cubicBezTo>
                      <a:pt x="42" y="2"/>
                      <a:pt x="42" y="2"/>
                      <a:pt x="42" y="2"/>
                    </a:cubicBezTo>
                    <a:cubicBezTo>
                      <a:pt x="42" y="3"/>
                      <a:pt x="42" y="3"/>
                      <a:pt x="42" y="3"/>
                    </a:cubicBezTo>
                    <a:cubicBezTo>
                      <a:pt x="42" y="3"/>
                      <a:pt x="42" y="3"/>
                      <a:pt x="42" y="3"/>
                    </a:cubicBezTo>
                    <a:cubicBezTo>
                      <a:pt x="42" y="2"/>
                      <a:pt x="42" y="2"/>
                      <a:pt x="42" y="2"/>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2" y="3"/>
                    </a:cubicBezTo>
                    <a:cubicBezTo>
                      <a:pt x="42" y="3"/>
                      <a:pt x="42" y="3"/>
                      <a:pt x="43" y="4"/>
                    </a:cubicBezTo>
                    <a:cubicBezTo>
                      <a:pt x="47" y="5"/>
                      <a:pt x="54" y="9"/>
                      <a:pt x="60" y="12"/>
                    </a:cubicBezTo>
                    <a:cubicBezTo>
                      <a:pt x="64" y="13"/>
                      <a:pt x="67" y="15"/>
                      <a:pt x="69" y="16"/>
                    </a:cubicBezTo>
                    <a:cubicBezTo>
                      <a:pt x="70" y="16"/>
                      <a:pt x="71" y="17"/>
                      <a:pt x="72" y="17"/>
                    </a:cubicBezTo>
                    <a:cubicBezTo>
                      <a:pt x="73" y="17"/>
                      <a:pt x="73" y="17"/>
                      <a:pt x="73" y="18"/>
                    </a:cubicBezTo>
                    <a:cubicBezTo>
                      <a:pt x="74" y="18"/>
                      <a:pt x="74" y="18"/>
                      <a:pt x="74" y="18"/>
                    </a:cubicBezTo>
                    <a:cubicBezTo>
                      <a:pt x="75" y="18"/>
                      <a:pt x="75" y="18"/>
                      <a:pt x="75" y="18"/>
                    </a:cubicBezTo>
                    <a:cubicBezTo>
                      <a:pt x="75" y="18"/>
                      <a:pt x="75" y="17"/>
                      <a:pt x="76" y="17"/>
                    </a:cubicBezTo>
                    <a:cubicBezTo>
                      <a:pt x="76" y="16"/>
                      <a:pt x="76" y="16"/>
                      <a:pt x="76" y="16"/>
                    </a:cubicBezTo>
                    <a:cubicBezTo>
                      <a:pt x="76" y="16"/>
                      <a:pt x="76" y="15"/>
                      <a:pt x="75" y="15"/>
                    </a:cubicBezTo>
                    <a:cubicBezTo>
                      <a:pt x="75" y="15"/>
                      <a:pt x="75" y="15"/>
                      <a:pt x="75" y="15"/>
                    </a:cubicBezTo>
                    <a:cubicBezTo>
                      <a:pt x="75" y="15"/>
                      <a:pt x="75" y="15"/>
                      <a:pt x="75" y="15"/>
                    </a:cubicBezTo>
                    <a:cubicBezTo>
                      <a:pt x="73" y="14"/>
                      <a:pt x="68" y="11"/>
                      <a:pt x="63" y="8"/>
                    </a:cubicBezTo>
                    <a:cubicBezTo>
                      <a:pt x="61" y="6"/>
                      <a:pt x="58" y="5"/>
                      <a:pt x="56" y="4"/>
                    </a:cubicBezTo>
                    <a:cubicBezTo>
                      <a:pt x="56" y="3"/>
                      <a:pt x="55" y="3"/>
                      <a:pt x="54" y="2"/>
                    </a:cubicBezTo>
                    <a:cubicBezTo>
                      <a:pt x="54" y="2"/>
                      <a:pt x="54" y="2"/>
                      <a:pt x="54" y="2"/>
                    </a:cubicBezTo>
                    <a:cubicBezTo>
                      <a:pt x="54" y="2"/>
                      <a:pt x="54" y="2"/>
                      <a:pt x="54" y="2"/>
                    </a:cubicBezTo>
                    <a:cubicBezTo>
                      <a:pt x="53" y="3"/>
                      <a:pt x="53" y="3"/>
                      <a:pt x="53" y="3"/>
                    </a:cubicBezTo>
                    <a:cubicBezTo>
                      <a:pt x="54" y="2"/>
                      <a:pt x="54" y="2"/>
                      <a:pt x="54" y="2"/>
                    </a:cubicBezTo>
                    <a:cubicBezTo>
                      <a:pt x="54" y="2"/>
                      <a:pt x="54" y="2"/>
                      <a:pt x="54" y="2"/>
                    </a:cubicBezTo>
                    <a:cubicBezTo>
                      <a:pt x="53" y="3"/>
                      <a:pt x="53" y="3"/>
                      <a:pt x="53" y="3"/>
                    </a:cubicBezTo>
                    <a:cubicBezTo>
                      <a:pt x="54" y="2"/>
                      <a:pt x="54" y="2"/>
                      <a:pt x="54" y="2"/>
                    </a:cubicBezTo>
                    <a:cubicBezTo>
                      <a:pt x="53" y="3"/>
                      <a:pt x="53" y="3"/>
                      <a:pt x="53" y="3"/>
                    </a:cubicBezTo>
                    <a:cubicBezTo>
                      <a:pt x="54" y="3"/>
                      <a:pt x="54" y="3"/>
                      <a:pt x="54" y="3"/>
                    </a:cubicBezTo>
                    <a:cubicBezTo>
                      <a:pt x="54" y="2"/>
                      <a:pt x="54" y="2"/>
                      <a:pt x="54" y="2"/>
                    </a:cubicBezTo>
                    <a:cubicBezTo>
                      <a:pt x="53" y="3"/>
                      <a:pt x="53" y="3"/>
                      <a:pt x="53" y="3"/>
                    </a:cubicBezTo>
                    <a:cubicBezTo>
                      <a:pt x="54" y="3"/>
                      <a:pt x="54" y="3"/>
                      <a:pt x="54" y="3"/>
                    </a:cubicBezTo>
                    <a:cubicBezTo>
                      <a:pt x="53" y="3"/>
                      <a:pt x="53" y="3"/>
                      <a:pt x="53" y="3"/>
                    </a:cubicBezTo>
                    <a:cubicBezTo>
                      <a:pt x="54" y="4"/>
                      <a:pt x="54" y="4"/>
                      <a:pt x="54" y="4"/>
                    </a:cubicBezTo>
                    <a:cubicBezTo>
                      <a:pt x="54" y="3"/>
                      <a:pt x="54" y="3"/>
                      <a:pt x="54" y="3"/>
                    </a:cubicBezTo>
                    <a:cubicBezTo>
                      <a:pt x="53" y="3"/>
                      <a:pt x="53" y="3"/>
                      <a:pt x="53" y="3"/>
                    </a:cubicBezTo>
                    <a:cubicBezTo>
                      <a:pt x="54" y="4"/>
                      <a:pt x="54" y="4"/>
                      <a:pt x="54" y="4"/>
                    </a:cubicBezTo>
                    <a:cubicBezTo>
                      <a:pt x="55" y="3"/>
                      <a:pt x="54" y="2"/>
                      <a:pt x="54" y="2"/>
                    </a:cubicBezTo>
                    <a:cubicBezTo>
                      <a:pt x="53" y="1"/>
                      <a:pt x="52" y="1"/>
                      <a:pt x="52" y="2"/>
                    </a:cubicBezTo>
                    <a:cubicBezTo>
                      <a:pt x="51" y="3"/>
                      <a:pt x="51" y="3"/>
                      <a:pt x="51" y="3"/>
                    </a:cubicBezTo>
                    <a:cubicBezTo>
                      <a:pt x="51" y="4"/>
                      <a:pt x="52" y="4"/>
                      <a:pt x="52" y="4"/>
                    </a:cubicBezTo>
                    <a:cubicBezTo>
                      <a:pt x="52" y="5"/>
                      <a:pt x="52" y="5"/>
                      <a:pt x="52" y="5"/>
                    </a:cubicBezTo>
                    <a:cubicBezTo>
                      <a:pt x="53" y="5"/>
                      <a:pt x="55" y="6"/>
                      <a:pt x="57" y="8"/>
                    </a:cubicBezTo>
                    <a:cubicBezTo>
                      <a:pt x="60" y="10"/>
                      <a:pt x="65" y="12"/>
                      <a:pt x="68" y="14"/>
                    </a:cubicBezTo>
                    <a:cubicBezTo>
                      <a:pt x="69" y="15"/>
                      <a:pt x="71" y="16"/>
                      <a:pt x="72" y="16"/>
                    </a:cubicBezTo>
                    <a:cubicBezTo>
                      <a:pt x="72" y="17"/>
                      <a:pt x="73" y="17"/>
                      <a:pt x="73" y="17"/>
                    </a:cubicBezTo>
                    <a:cubicBezTo>
                      <a:pt x="73" y="17"/>
                      <a:pt x="73" y="17"/>
                      <a:pt x="73" y="17"/>
                    </a:cubicBezTo>
                    <a:cubicBezTo>
                      <a:pt x="73" y="17"/>
                      <a:pt x="73" y="17"/>
                      <a:pt x="73" y="17"/>
                    </a:cubicBezTo>
                    <a:cubicBezTo>
                      <a:pt x="74" y="17"/>
                      <a:pt x="74" y="17"/>
                      <a:pt x="74" y="17"/>
                    </a:cubicBezTo>
                    <a:cubicBezTo>
                      <a:pt x="73" y="17"/>
                      <a:pt x="73" y="17"/>
                      <a:pt x="73" y="17"/>
                    </a:cubicBezTo>
                    <a:cubicBezTo>
                      <a:pt x="73" y="17"/>
                      <a:pt x="73" y="17"/>
                      <a:pt x="73" y="17"/>
                    </a:cubicBezTo>
                    <a:cubicBezTo>
                      <a:pt x="74" y="17"/>
                      <a:pt x="74" y="17"/>
                      <a:pt x="74" y="17"/>
                    </a:cubicBezTo>
                    <a:cubicBezTo>
                      <a:pt x="73" y="17"/>
                      <a:pt x="73" y="17"/>
                      <a:pt x="73" y="17"/>
                    </a:cubicBezTo>
                    <a:cubicBezTo>
                      <a:pt x="74" y="16"/>
                      <a:pt x="74" y="16"/>
                      <a:pt x="74" y="16"/>
                    </a:cubicBezTo>
                    <a:cubicBezTo>
                      <a:pt x="73" y="17"/>
                      <a:pt x="73" y="17"/>
                      <a:pt x="73" y="17"/>
                    </a:cubicBezTo>
                    <a:cubicBezTo>
                      <a:pt x="73" y="17"/>
                      <a:pt x="73" y="17"/>
                      <a:pt x="73" y="17"/>
                    </a:cubicBezTo>
                    <a:cubicBezTo>
                      <a:pt x="74" y="16"/>
                      <a:pt x="74" y="16"/>
                      <a:pt x="74" y="16"/>
                    </a:cubicBezTo>
                    <a:cubicBezTo>
                      <a:pt x="73" y="17"/>
                      <a:pt x="73" y="17"/>
                      <a:pt x="73" y="17"/>
                    </a:cubicBezTo>
                    <a:cubicBezTo>
                      <a:pt x="74" y="16"/>
                      <a:pt x="74" y="16"/>
                      <a:pt x="74" y="16"/>
                    </a:cubicBezTo>
                    <a:cubicBezTo>
                      <a:pt x="73" y="16"/>
                      <a:pt x="73" y="16"/>
                      <a:pt x="73" y="16"/>
                    </a:cubicBezTo>
                    <a:cubicBezTo>
                      <a:pt x="73" y="17"/>
                      <a:pt x="73" y="17"/>
                      <a:pt x="73" y="17"/>
                    </a:cubicBezTo>
                    <a:cubicBezTo>
                      <a:pt x="74" y="16"/>
                      <a:pt x="74" y="16"/>
                      <a:pt x="74" y="16"/>
                    </a:cubicBezTo>
                    <a:cubicBezTo>
                      <a:pt x="73" y="16"/>
                      <a:pt x="73" y="16"/>
                      <a:pt x="73" y="16"/>
                    </a:cubicBezTo>
                    <a:cubicBezTo>
                      <a:pt x="74" y="16"/>
                      <a:pt x="74" y="16"/>
                      <a:pt x="74" y="16"/>
                    </a:cubicBezTo>
                    <a:cubicBezTo>
                      <a:pt x="73" y="15"/>
                      <a:pt x="73" y="15"/>
                      <a:pt x="73" y="15"/>
                    </a:cubicBezTo>
                    <a:cubicBezTo>
                      <a:pt x="74" y="16"/>
                      <a:pt x="74" y="16"/>
                      <a:pt x="74" y="16"/>
                    </a:cubicBezTo>
                    <a:cubicBezTo>
                      <a:pt x="74" y="15"/>
                      <a:pt x="74" y="15"/>
                      <a:pt x="74" y="15"/>
                    </a:cubicBezTo>
                    <a:cubicBezTo>
                      <a:pt x="74" y="15"/>
                      <a:pt x="73" y="15"/>
                      <a:pt x="73" y="15"/>
                    </a:cubicBezTo>
                    <a:cubicBezTo>
                      <a:pt x="74" y="16"/>
                      <a:pt x="74" y="16"/>
                      <a:pt x="74" y="16"/>
                    </a:cubicBezTo>
                    <a:cubicBezTo>
                      <a:pt x="74" y="15"/>
                      <a:pt x="74" y="15"/>
                      <a:pt x="74" y="15"/>
                    </a:cubicBezTo>
                    <a:cubicBezTo>
                      <a:pt x="74" y="16"/>
                      <a:pt x="74" y="16"/>
                      <a:pt x="74" y="16"/>
                    </a:cubicBezTo>
                    <a:cubicBezTo>
                      <a:pt x="74" y="15"/>
                      <a:pt x="74" y="15"/>
                      <a:pt x="74" y="15"/>
                    </a:cubicBezTo>
                    <a:cubicBezTo>
                      <a:pt x="74" y="15"/>
                      <a:pt x="74" y="15"/>
                      <a:pt x="74" y="15"/>
                    </a:cubicBezTo>
                    <a:cubicBezTo>
                      <a:pt x="74" y="16"/>
                      <a:pt x="74" y="16"/>
                      <a:pt x="74" y="16"/>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4" y="15"/>
                      <a:pt x="74" y="15"/>
                    </a:cubicBezTo>
                    <a:cubicBezTo>
                      <a:pt x="74" y="15"/>
                      <a:pt x="73" y="15"/>
                      <a:pt x="72" y="14"/>
                    </a:cubicBezTo>
                    <a:cubicBezTo>
                      <a:pt x="69" y="13"/>
                      <a:pt x="61" y="9"/>
                      <a:pt x="55" y="6"/>
                    </a:cubicBezTo>
                    <a:cubicBezTo>
                      <a:pt x="52" y="5"/>
                      <a:pt x="49" y="3"/>
                      <a:pt x="46" y="2"/>
                    </a:cubicBezTo>
                    <a:cubicBezTo>
                      <a:pt x="45" y="1"/>
                      <a:pt x="44" y="1"/>
                      <a:pt x="44" y="1"/>
                    </a:cubicBezTo>
                    <a:cubicBezTo>
                      <a:pt x="43" y="1"/>
                      <a:pt x="43" y="0"/>
                      <a:pt x="43" y="0"/>
                    </a:cubicBezTo>
                    <a:cubicBezTo>
                      <a:pt x="42" y="0"/>
                      <a:pt x="42" y="0"/>
                      <a:pt x="42" y="0"/>
                    </a:cubicBezTo>
                    <a:cubicBezTo>
                      <a:pt x="42" y="0"/>
                      <a:pt x="42" y="0"/>
                      <a:pt x="42" y="0"/>
                    </a:cubicBezTo>
                    <a:cubicBezTo>
                      <a:pt x="41" y="0"/>
                      <a:pt x="41" y="0"/>
                      <a:pt x="41" y="0"/>
                    </a:cubicBezTo>
                    <a:cubicBezTo>
                      <a:pt x="41" y="0"/>
                      <a:pt x="41" y="0"/>
                      <a:pt x="40" y="1"/>
                    </a:cubicBezTo>
                    <a:cubicBezTo>
                      <a:pt x="40" y="2"/>
                      <a:pt x="40" y="2"/>
                      <a:pt x="41" y="3"/>
                    </a:cubicBezTo>
                    <a:cubicBezTo>
                      <a:pt x="55" y="12"/>
                      <a:pt x="55" y="12"/>
                      <a:pt x="55" y="12"/>
                    </a:cubicBezTo>
                    <a:cubicBezTo>
                      <a:pt x="35" y="2"/>
                      <a:pt x="35" y="2"/>
                      <a:pt x="35" y="2"/>
                    </a:cubicBezTo>
                    <a:cubicBezTo>
                      <a:pt x="34" y="2"/>
                      <a:pt x="33" y="2"/>
                      <a:pt x="33" y="2"/>
                    </a:cubicBezTo>
                    <a:cubicBezTo>
                      <a:pt x="33" y="3"/>
                      <a:pt x="33" y="3"/>
                      <a:pt x="33" y="3"/>
                    </a:cubicBezTo>
                    <a:cubicBezTo>
                      <a:pt x="33" y="4"/>
                      <a:pt x="33" y="4"/>
                      <a:pt x="33" y="4"/>
                    </a:cubicBezTo>
                    <a:cubicBezTo>
                      <a:pt x="34" y="5"/>
                      <a:pt x="34" y="5"/>
                      <a:pt x="34" y="5"/>
                    </a:cubicBezTo>
                    <a:cubicBezTo>
                      <a:pt x="34" y="5"/>
                      <a:pt x="35" y="6"/>
                      <a:pt x="37" y="7"/>
                    </a:cubicBezTo>
                    <a:cubicBezTo>
                      <a:pt x="49" y="15"/>
                      <a:pt x="84" y="36"/>
                      <a:pt x="84" y="36"/>
                    </a:cubicBezTo>
                    <a:cubicBezTo>
                      <a:pt x="85" y="35"/>
                      <a:pt x="85" y="35"/>
                      <a:pt x="85" y="35"/>
                    </a:cubicBezTo>
                    <a:cubicBezTo>
                      <a:pt x="85" y="33"/>
                      <a:pt x="85" y="33"/>
                      <a:pt x="85" y="33"/>
                    </a:cubicBezTo>
                    <a:cubicBezTo>
                      <a:pt x="85" y="33"/>
                      <a:pt x="72" y="26"/>
                      <a:pt x="58" y="19"/>
                    </a:cubicBezTo>
                    <a:cubicBezTo>
                      <a:pt x="51" y="15"/>
                      <a:pt x="44" y="12"/>
                      <a:pt x="39" y="9"/>
                    </a:cubicBezTo>
                    <a:cubicBezTo>
                      <a:pt x="36" y="8"/>
                      <a:pt x="34" y="6"/>
                      <a:pt x="32" y="6"/>
                    </a:cubicBezTo>
                    <a:cubicBezTo>
                      <a:pt x="31" y="5"/>
                      <a:pt x="30" y="5"/>
                      <a:pt x="29" y="5"/>
                    </a:cubicBezTo>
                    <a:cubicBezTo>
                      <a:pt x="29" y="4"/>
                      <a:pt x="29" y="4"/>
                      <a:pt x="29" y="4"/>
                    </a:cubicBezTo>
                    <a:cubicBezTo>
                      <a:pt x="28" y="4"/>
                      <a:pt x="28" y="4"/>
                      <a:pt x="28" y="4"/>
                    </a:cubicBezTo>
                    <a:cubicBezTo>
                      <a:pt x="27" y="4"/>
                      <a:pt x="27" y="4"/>
                      <a:pt x="27" y="4"/>
                    </a:cubicBezTo>
                    <a:cubicBezTo>
                      <a:pt x="27" y="4"/>
                      <a:pt x="27" y="5"/>
                      <a:pt x="26" y="5"/>
                    </a:cubicBezTo>
                    <a:cubicBezTo>
                      <a:pt x="26" y="6"/>
                      <a:pt x="26" y="7"/>
                      <a:pt x="27" y="7"/>
                    </a:cubicBezTo>
                    <a:cubicBezTo>
                      <a:pt x="47" y="20"/>
                      <a:pt x="47" y="20"/>
                      <a:pt x="47" y="20"/>
                    </a:cubicBezTo>
                    <a:cubicBezTo>
                      <a:pt x="24" y="8"/>
                      <a:pt x="24" y="8"/>
                      <a:pt x="24" y="8"/>
                    </a:cubicBezTo>
                    <a:cubicBezTo>
                      <a:pt x="24" y="7"/>
                      <a:pt x="23" y="7"/>
                      <a:pt x="22" y="8"/>
                    </a:cubicBezTo>
                    <a:cubicBezTo>
                      <a:pt x="22" y="9"/>
                      <a:pt x="22" y="10"/>
                      <a:pt x="23" y="10"/>
                    </a:cubicBezTo>
                    <a:cubicBezTo>
                      <a:pt x="83" y="48"/>
                      <a:pt x="83" y="48"/>
                      <a:pt x="83" y="48"/>
                    </a:cubicBezTo>
                    <a:cubicBezTo>
                      <a:pt x="84" y="47"/>
                      <a:pt x="84" y="47"/>
                      <a:pt x="84" y="47"/>
                    </a:cubicBezTo>
                    <a:cubicBezTo>
                      <a:pt x="83" y="46"/>
                      <a:pt x="83" y="46"/>
                      <a:pt x="83" y="46"/>
                    </a:cubicBezTo>
                    <a:cubicBezTo>
                      <a:pt x="84" y="46"/>
                      <a:pt x="84" y="46"/>
                      <a:pt x="84" y="46"/>
                    </a:cubicBezTo>
                    <a:cubicBezTo>
                      <a:pt x="83" y="45"/>
                      <a:pt x="83" y="45"/>
                      <a:pt x="83" y="45"/>
                    </a:cubicBezTo>
                    <a:cubicBezTo>
                      <a:pt x="83" y="46"/>
                      <a:pt x="83" y="46"/>
                      <a:pt x="83" y="46"/>
                    </a:cubicBezTo>
                    <a:cubicBezTo>
                      <a:pt x="84" y="46"/>
                      <a:pt x="84" y="46"/>
                      <a:pt x="84" y="46"/>
                    </a:cubicBezTo>
                    <a:cubicBezTo>
                      <a:pt x="83" y="45"/>
                      <a:pt x="83" y="45"/>
                      <a:pt x="83" y="45"/>
                    </a:cubicBezTo>
                    <a:cubicBezTo>
                      <a:pt x="84" y="46"/>
                      <a:pt x="84" y="46"/>
                      <a:pt x="84" y="46"/>
                    </a:cubicBezTo>
                    <a:cubicBezTo>
                      <a:pt x="84" y="45"/>
                      <a:pt x="84" y="45"/>
                      <a:pt x="84" y="45"/>
                    </a:cubicBezTo>
                    <a:cubicBezTo>
                      <a:pt x="83" y="45"/>
                      <a:pt x="83" y="45"/>
                      <a:pt x="83" y="45"/>
                    </a:cubicBezTo>
                    <a:cubicBezTo>
                      <a:pt x="84" y="46"/>
                      <a:pt x="84" y="46"/>
                      <a:pt x="84" y="46"/>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4" y="45"/>
                      <a:pt x="84" y="45"/>
                    </a:cubicBezTo>
                    <a:cubicBezTo>
                      <a:pt x="84" y="45"/>
                      <a:pt x="83" y="45"/>
                      <a:pt x="82" y="45"/>
                    </a:cubicBezTo>
                    <a:cubicBezTo>
                      <a:pt x="80" y="44"/>
                      <a:pt x="74" y="41"/>
                      <a:pt x="67" y="38"/>
                    </a:cubicBezTo>
                    <a:cubicBezTo>
                      <a:pt x="57" y="32"/>
                      <a:pt x="45" y="25"/>
                      <a:pt x="35" y="20"/>
                    </a:cubicBezTo>
                    <a:cubicBezTo>
                      <a:pt x="30" y="17"/>
                      <a:pt x="25" y="15"/>
                      <a:pt x="22" y="13"/>
                    </a:cubicBezTo>
                    <a:cubicBezTo>
                      <a:pt x="19" y="11"/>
                      <a:pt x="17" y="10"/>
                      <a:pt x="17" y="10"/>
                    </a:cubicBezTo>
                    <a:cubicBezTo>
                      <a:pt x="16" y="10"/>
                      <a:pt x="15" y="10"/>
                      <a:pt x="15" y="10"/>
                    </a:cubicBezTo>
                    <a:cubicBezTo>
                      <a:pt x="15" y="11"/>
                      <a:pt x="15" y="11"/>
                      <a:pt x="15" y="11"/>
                    </a:cubicBezTo>
                    <a:cubicBezTo>
                      <a:pt x="15" y="12"/>
                      <a:pt x="15" y="12"/>
                      <a:pt x="15" y="12"/>
                    </a:cubicBezTo>
                    <a:cubicBezTo>
                      <a:pt x="15" y="13"/>
                      <a:pt x="15" y="13"/>
                      <a:pt x="15" y="13"/>
                    </a:cubicBezTo>
                    <a:cubicBezTo>
                      <a:pt x="16" y="14"/>
                      <a:pt x="18" y="15"/>
                      <a:pt x="20" y="16"/>
                    </a:cubicBezTo>
                    <a:cubicBezTo>
                      <a:pt x="28" y="22"/>
                      <a:pt x="44" y="31"/>
                      <a:pt x="58" y="39"/>
                    </a:cubicBezTo>
                    <a:cubicBezTo>
                      <a:pt x="65" y="43"/>
                      <a:pt x="71" y="47"/>
                      <a:pt x="76" y="50"/>
                    </a:cubicBezTo>
                    <a:cubicBezTo>
                      <a:pt x="78" y="51"/>
                      <a:pt x="80" y="52"/>
                      <a:pt x="81" y="53"/>
                    </a:cubicBezTo>
                    <a:cubicBezTo>
                      <a:pt x="82" y="54"/>
                      <a:pt x="82" y="54"/>
                      <a:pt x="83" y="54"/>
                    </a:cubicBezTo>
                    <a:cubicBezTo>
                      <a:pt x="83" y="54"/>
                      <a:pt x="83" y="54"/>
                      <a:pt x="83" y="54"/>
                    </a:cubicBezTo>
                    <a:cubicBezTo>
                      <a:pt x="84" y="54"/>
                      <a:pt x="84" y="54"/>
                      <a:pt x="84" y="54"/>
                    </a:cubicBezTo>
                    <a:cubicBezTo>
                      <a:pt x="83" y="54"/>
                      <a:pt x="83" y="54"/>
                      <a:pt x="83" y="54"/>
                    </a:cubicBezTo>
                    <a:cubicBezTo>
                      <a:pt x="83" y="54"/>
                      <a:pt x="83" y="54"/>
                      <a:pt x="83" y="54"/>
                    </a:cubicBezTo>
                    <a:cubicBezTo>
                      <a:pt x="84" y="54"/>
                      <a:pt x="84" y="54"/>
                      <a:pt x="84" y="54"/>
                    </a:cubicBezTo>
                    <a:cubicBezTo>
                      <a:pt x="83" y="54"/>
                      <a:pt x="83" y="54"/>
                      <a:pt x="83" y="54"/>
                    </a:cubicBezTo>
                    <a:cubicBezTo>
                      <a:pt x="84" y="54"/>
                      <a:pt x="84" y="54"/>
                      <a:pt x="84" y="54"/>
                    </a:cubicBezTo>
                    <a:cubicBezTo>
                      <a:pt x="83" y="53"/>
                      <a:pt x="83" y="53"/>
                      <a:pt x="83" y="53"/>
                    </a:cubicBezTo>
                    <a:cubicBezTo>
                      <a:pt x="83" y="54"/>
                      <a:pt x="83" y="54"/>
                      <a:pt x="83" y="54"/>
                    </a:cubicBezTo>
                    <a:cubicBezTo>
                      <a:pt x="84" y="54"/>
                      <a:pt x="84" y="54"/>
                      <a:pt x="84" y="54"/>
                    </a:cubicBezTo>
                    <a:cubicBezTo>
                      <a:pt x="83" y="53"/>
                      <a:pt x="83" y="53"/>
                      <a:pt x="83" y="53"/>
                    </a:cubicBezTo>
                    <a:cubicBezTo>
                      <a:pt x="84" y="54"/>
                      <a:pt x="84" y="54"/>
                      <a:pt x="84" y="54"/>
                    </a:cubicBezTo>
                    <a:cubicBezTo>
                      <a:pt x="83" y="53"/>
                      <a:pt x="83" y="53"/>
                      <a:pt x="83" y="53"/>
                    </a:cubicBezTo>
                    <a:cubicBezTo>
                      <a:pt x="84" y="54"/>
                      <a:pt x="84" y="54"/>
                      <a:pt x="84" y="54"/>
                    </a:cubicBezTo>
                    <a:cubicBezTo>
                      <a:pt x="84" y="52"/>
                      <a:pt x="84" y="52"/>
                      <a:pt x="84" y="52"/>
                    </a:cubicBezTo>
                    <a:cubicBezTo>
                      <a:pt x="83" y="53"/>
                      <a:pt x="83" y="53"/>
                      <a:pt x="83" y="53"/>
                    </a:cubicBezTo>
                    <a:cubicBezTo>
                      <a:pt x="84" y="54"/>
                      <a:pt x="84" y="54"/>
                      <a:pt x="84" y="54"/>
                    </a:cubicBezTo>
                    <a:cubicBezTo>
                      <a:pt x="84" y="52"/>
                      <a:pt x="84" y="52"/>
                      <a:pt x="84" y="52"/>
                    </a:cubicBezTo>
                    <a:cubicBezTo>
                      <a:pt x="84" y="54"/>
                      <a:pt x="84" y="54"/>
                      <a:pt x="84" y="54"/>
                    </a:cubicBezTo>
                    <a:cubicBezTo>
                      <a:pt x="84" y="52"/>
                      <a:pt x="84" y="52"/>
                      <a:pt x="84" y="52"/>
                    </a:cubicBezTo>
                    <a:cubicBezTo>
                      <a:pt x="84" y="52"/>
                      <a:pt x="84" y="52"/>
                      <a:pt x="84" y="52"/>
                    </a:cubicBezTo>
                    <a:cubicBezTo>
                      <a:pt x="84" y="54"/>
                      <a:pt x="84" y="54"/>
                      <a:pt x="84" y="54"/>
                    </a:cubicBezTo>
                    <a:cubicBezTo>
                      <a:pt x="84" y="52"/>
                      <a:pt x="84" y="52"/>
                      <a:pt x="84" y="52"/>
                    </a:cubicBezTo>
                    <a:cubicBezTo>
                      <a:pt x="84" y="53"/>
                      <a:pt x="84" y="53"/>
                      <a:pt x="84" y="53"/>
                    </a:cubicBezTo>
                    <a:cubicBezTo>
                      <a:pt x="84" y="52"/>
                      <a:pt x="84" y="52"/>
                      <a:pt x="84" y="52"/>
                    </a:cubicBezTo>
                    <a:cubicBezTo>
                      <a:pt x="84" y="52"/>
                      <a:pt x="84" y="52"/>
                      <a:pt x="84" y="52"/>
                    </a:cubicBezTo>
                    <a:cubicBezTo>
                      <a:pt x="84" y="53"/>
                      <a:pt x="84" y="53"/>
                      <a:pt x="84" y="53"/>
                    </a:cubicBezTo>
                    <a:cubicBezTo>
                      <a:pt x="84" y="52"/>
                      <a:pt x="84" y="52"/>
                      <a:pt x="84" y="52"/>
                    </a:cubicBezTo>
                    <a:cubicBezTo>
                      <a:pt x="84" y="52"/>
                      <a:pt x="84" y="52"/>
                      <a:pt x="83" y="52"/>
                    </a:cubicBezTo>
                    <a:cubicBezTo>
                      <a:pt x="78" y="49"/>
                      <a:pt x="61" y="40"/>
                      <a:pt x="45" y="31"/>
                    </a:cubicBezTo>
                    <a:cubicBezTo>
                      <a:pt x="37" y="26"/>
                      <a:pt x="30" y="22"/>
                      <a:pt x="24" y="19"/>
                    </a:cubicBezTo>
                    <a:cubicBezTo>
                      <a:pt x="21" y="17"/>
                      <a:pt x="18" y="16"/>
                      <a:pt x="16" y="15"/>
                    </a:cubicBezTo>
                    <a:cubicBezTo>
                      <a:pt x="15" y="15"/>
                      <a:pt x="14" y="14"/>
                      <a:pt x="14" y="14"/>
                    </a:cubicBezTo>
                    <a:cubicBezTo>
                      <a:pt x="13" y="14"/>
                      <a:pt x="13" y="14"/>
                      <a:pt x="13" y="14"/>
                    </a:cubicBezTo>
                    <a:cubicBezTo>
                      <a:pt x="13" y="14"/>
                      <a:pt x="12" y="14"/>
                      <a:pt x="12" y="14"/>
                    </a:cubicBezTo>
                    <a:cubicBezTo>
                      <a:pt x="11" y="14"/>
                      <a:pt x="11" y="14"/>
                      <a:pt x="11" y="14"/>
                    </a:cubicBezTo>
                    <a:cubicBezTo>
                      <a:pt x="11" y="14"/>
                      <a:pt x="11" y="14"/>
                      <a:pt x="11" y="14"/>
                    </a:cubicBezTo>
                    <a:cubicBezTo>
                      <a:pt x="12" y="15"/>
                      <a:pt x="12" y="15"/>
                      <a:pt x="12" y="15"/>
                    </a:cubicBezTo>
                    <a:cubicBezTo>
                      <a:pt x="11" y="14"/>
                      <a:pt x="11" y="14"/>
                      <a:pt x="11" y="14"/>
                    </a:cubicBezTo>
                    <a:cubicBezTo>
                      <a:pt x="10" y="15"/>
                      <a:pt x="10" y="15"/>
                      <a:pt x="10" y="15"/>
                    </a:cubicBezTo>
                    <a:cubicBezTo>
                      <a:pt x="10" y="16"/>
                      <a:pt x="11" y="16"/>
                      <a:pt x="11" y="17"/>
                    </a:cubicBezTo>
                    <a:cubicBezTo>
                      <a:pt x="11" y="17"/>
                      <a:pt x="12" y="18"/>
                      <a:pt x="13" y="18"/>
                    </a:cubicBezTo>
                    <a:cubicBezTo>
                      <a:pt x="15" y="20"/>
                      <a:pt x="21" y="24"/>
                      <a:pt x="28" y="28"/>
                    </a:cubicBezTo>
                    <a:cubicBezTo>
                      <a:pt x="49" y="42"/>
                      <a:pt x="82" y="61"/>
                      <a:pt x="82" y="61"/>
                    </a:cubicBezTo>
                    <a:cubicBezTo>
                      <a:pt x="82" y="59"/>
                      <a:pt x="82" y="59"/>
                      <a:pt x="82" y="59"/>
                    </a:cubicBezTo>
                    <a:cubicBezTo>
                      <a:pt x="83" y="58"/>
                      <a:pt x="83" y="58"/>
                      <a:pt x="83" y="58"/>
                    </a:cubicBezTo>
                    <a:cubicBezTo>
                      <a:pt x="10" y="18"/>
                      <a:pt x="10" y="18"/>
                      <a:pt x="10" y="18"/>
                    </a:cubicBezTo>
                    <a:cubicBezTo>
                      <a:pt x="9" y="18"/>
                      <a:pt x="8" y="18"/>
                      <a:pt x="8" y="19"/>
                    </a:cubicBezTo>
                    <a:cubicBezTo>
                      <a:pt x="7" y="20"/>
                      <a:pt x="7" y="20"/>
                      <a:pt x="8" y="21"/>
                    </a:cubicBezTo>
                    <a:cubicBezTo>
                      <a:pt x="79" y="65"/>
                      <a:pt x="79" y="65"/>
                      <a:pt x="79" y="65"/>
                    </a:cubicBezTo>
                    <a:cubicBezTo>
                      <a:pt x="80" y="64"/>
                      <a:pt x="80" y="64"/>
                      <a:pt x="80" y="64"/>
                    </a:cubicBezTo>
                    <a:cubicBezTo>
                      <a:pt x="79" y="63"/>
                      <a:pt x="79" y="63"/>
                      <a:pt x="79" y="63"/>
                    </a:cubicBezTo>
                    <a:cubicBezTo>
                      <a:pt x="80" y="64"/>
                      <a:pt x="80" y="64"/>
                      <a:pt x="80" y="64"/>
                    </a:cubicBezTo>
                    <a:cubicBezTo>
                      <a:pt x="79" y="63"/>
                      <a:pt x="79" y="63"/>
                      <a:pt x="79" y="63"/>
                    </a:cubicBezTo>
                    <a:cubicBezTo>
                      <a:pt x="79" y="63"/>
                      <a:pt x="79" y="63"/>
                      <a:pt x="79" y="63"/>
                    </a:cubicBezTo>
                    <a:cubicBezTo>
                      <a:pt x="80" y="64"/>
                      <a:pt x="80" y="64"/>
                      <a:pt x="80" y="64"/>
                    </a:cubicBezTo>
                    <a:cubicBezTo>
                      <a:pt x="79" y="63"/>
                      <a:pt x="79" y="63"/>
                      <a:pt x="79" y="63"/>
                    </a:cubicBezTo>
                    <a:cubicBezTo>
                      <a:pt x="80" y="64"/>
                      <a:pt x="80" y="64"/>
                      <a:pt x="80" y="64"/>
                    </a:cubicBezTo>
                    <a:cubicBezTo>
                      <a:pt x="80" y="62"/>
                      <a:pt x="80" y="62"/>
                      <a:pt x="80" y="62"/>
                    </a:cubicBezTo>
                    <a:cubicBezTo>
                      <a:pt x="79" y="63"/>
                      <a:pt x="79" y="63"/>
                      <a:pt x="79" y="63"/>
                    </a:cubicBezTo>
                    <a:cubicBezTo>
                      <a:pt x="80" y="64"/>
                      <a:pt x="80" y="64"/>
                      <a:pt x="80" y="64"/>
                    </a:cubicBezTo>
                    <a:cubicBezTo>
                      <a:pt x="80" y="62"/>
                      <a:pt x="80" y="62"/>
                      <a:pt x="80" y="62"/>
                    </a:cubicBezTo>
                    <a:cubicBezTo>
                      <a:pt x="80" y="63"/>
                      <a:pt x="80" y="63"/>
                      <a:pt x="80" y="63"/>
                    </a:cubicBezTo>
                    <a:cubicBezTo>
                      <a:pt x="80" y="62"/>
                      <a:pt x="80" y="62"/>
                      <a:pt x="80" y="62"/>
                    </a:cubicBezTo>
                    <a:cubicBezTo>
                      <a:pt x="80" y="62"/>
                      <a:pt x="80" y="62"/>
                      <a:pt x="80" y="62"/>
                    </a:cubicBezTo>
                    <a:cubicBezTo>
                      <a:pt x="80" y="63"/>
                      <a:pt x="80" y="63"/>
                      <a:pt x="80" y="63"/>
                    </a:cubicBezTo>
                    <a:cubicBezTo>
                      <a:pt x="80" y="62"/>
                      <a:pt x="80" y="62"/>
                      <a:pt x="80" y="62"/>
                    </a:cubicBezTo>
                    <a:cubicBezTo>
                      <a:pt x="80" y="62"/>
                      <a:pt x="79" y="62"/>
                      <a:pt x="79" y="62"/>
                    </a:cubicBezTo>
                    <a:cubicBezTo>
                      <a:pt x="73" y="59"/>
                      <a:pt x="55" y="50"/>
                      <a:pt x="39" y="41"/>
                    </a:cubicBezTo>
                    <a:cubicBezTo>
                      <a:pt x="31" y="36"/>
                      <a:pt x="23" y="32"/>
                      <a:pt x="17" y="28"/>
                    </a:cubicBezTo>
                    <a:cubicBezTo>
                      <a:pt x="11" y="25"/>
                      <a:pt x="8" y="23"/>
                      <a:pt x="8" y="23"/>
                    </a:cubicBezTo>
                    <a:cubicBezTo>
                      <a:pt x="7" y="23"/>
                      <a:pt x="7" y="23"/>
                      <a:pt x="6" y="23"/>
                    </a:cubicBezTo>
                    <a:cubicBezTo>
                      <a:pt x="6" y="23"/>
                      <a:pt x="6" y="24"/>
                      <a:pt x="6" y="24"/>
                    </a:cubicBezTo>
                    <a:cubicBezTo>
                      <a:pt x="6" y="25"/>
                      <a:pt x="6" y="25"/>
                      <a:pt x="6" y="25"/>
                    </a:cubicBezTo>
                    <a:cubicBezTo>
                      <a:pt x="6" y="26"/>
                      <a:pt x="6" y="26"/>
                      <a:pt x="6" y="26"/>
                    </a:cubicBezTo>
                    <a:cubicBezTo>
                      <a:pt x="6" y="26"/>
                      <a:pt x="7" y="26"/>
                      <a:pt x="8" y="27"/>
                    </a:cubicBezTo>
                    <a:cubicBezTo>
                      <a:pt x="12" y="30"/>
                      <a:pt x="29" y="40"/>
                      <a:pt x="45" y="50"/>
                    </a:cubicBezTo>
                    <a:cubicBezTo>
                      <a:pt x="53" y="55"/>
                      <a:pt x="60" y="59"/>
                      <a:pt x="66" y="63"/>
                    </a:cubicBezTo>
                    <a:cubicBezTo>
                      <a:pt x="68" y="65"/>
                      <a:pt x="71" y="66"/>
                      <a:pt x="72" y="67"/>
                    </a:cubicBezTo>
                    <a:cubicBezTo>
                      <a:pt x="73" y="67"/>
                      <a:pt x="74" y="68"/>
                      <a:pt x="74" y="68"/>
                    </a:cubicBezTo>
                    <a:cubicBezTo>
                      <a:pt x="75" y="68"/>
                      <a:pt x="75" y="68"/>
                      <a:pt x="75" y="68"/>
                    </a:cubicBezTo>
                    <a:cubicBezTo>
                      <a:pt x="75" y="68"/>
                      <a:pt x="75" y="68"/>
                      <a:pt x="75" y="68"/>
                    </a:cubicBezTo>
                    <a:cubicBezTo>
                      <a:pt x="75" y="68"/>
                      <a:pt x="75" y="68"/>
                      <a:pt x="75" y="68"/>
                    </a:cubicBezTo>
                    <a:cubicBezTo>
                      <a:pt x="75" y="67"/>
                      <a:pt x="75" y="67"/>
                      <a:pt x="75" y="67"/>
                    </a:cubicBezTo>
                    <a:cubicBezTo>
                      <a:pt x="75" y="68"/>
                      <a:pt x="75" y="68"/>
                      <a:pt x="75" y="68"/>
                    </a:cubicBezTo>
                    <a:cubicBezTo>
                      <a:pt x="75" y="68"/>
                      <a:pt x="75" y="68"/>
                      <a:pt x="75" y="68"/>
                    </a:cubicBezTo>
                    <a:cubicBezTo>
                      <a:pt x="75" y="67"/>
                      <a:pt x="75" y="67"/>
                      <a:pt x="75" y="67"/>
                    </a:cubicBezTo>
                    <a:cubicBezTo>
                      <a:pt x="75" y="68"/>
                      <a:pt x="75" y="68"/>
                      <a:pt x="75" y="68"/>
                    </a:cubicBezTo>
                    <a:cubicBezTo>
                      <a:pt x="76" y="67"/>
                      <a:pt x="76" y="67"/>
                      <a:pt x="76" y="67"/>
                    </a:cubicBezTo>
                    <a:cubicBezTo>
                      <a:pt x="75" y="68"/>
                      <a:pt x="75" y="68"/>
                      <a:pt x="75" y="68"/>
                    </a:cubicBezTo>
                    <a:cubicBezTo>
                      <a:pt x="75" y="68"/>
                      <a:pt x="75" y="68"/>
                      <a:pt x="75" y="68"/>
                    </a:cubicBezTo>
                    <a:cubicBezTo>
                      <a:pt x="76" y="67"/>
                      <a:pt x="76" y="67"/>
                      <a:pt x="76" y="67"/>
                    </a:cubicBezTo>
                    <a:cubicBezTo>
                      <a:pt x="75" y="68"/>
                      <a:pt x="75" y="68"/>
                      <a:pt x="75" y="68"/>
                    </a:cubicBezTo>
                    <a:cubicBezTo>
                      <a:pt x="76" y="67"/>
                      <a:pt x="76" y="67"/>
                      <a:pt x="76" y="67"/>
                    </a:cubicBezTo>
                    <a:cubicBezTo>
                      <a:pt x="75" y="68"/>
                      <a:pt x="75" y="68"/>
                      <a:pt x="75" y="68"/>
                    </a:cubicBezTo>
                    <a:cubicBezTo>
                      <a:pt x="75" y="68"/>
                      <a:pt x="75" y="68"/>
                      <a:pt x="75" y="68"/>
                    </a:cubicBezTo>
                    <a:cubicBezTo>
                      <a:pt x="76" y="67"/>
                      <a:pt x="76" y="67"/>
                      <a:pt x="76" y="67"/>
                    </a:cubicBezTo>
                    <a:cubicBezTo>
                      <a:pt x="75" y="68"/>
                      <a:pt x="75" y="68"/>
                      <a:pt x="75" y="68"/>
                    </a:cubicBezTo>
                    <a:cubicBezTo>
                      <a:pt x="76" y="67"/>
                      <a:pt x="76" y="67"/>
                      <a:pt x="76" y="67"/>
                    </a:cubicBezTo>
                    <a:cubicBezTo>
                      <a:pt x="76" y="67"/>
                      <a:pt x="76" y="67"/>
                      <a:pt x="76" y="67"/>
                    </a:cubicBezTo>
                    <a:cubicBezTo>
                      <a:pt x="76" y="66"/>
                      <a:pt x="76" y="66"/>
                      <a:pt x="76" y="66"/>
                    </a:cubicBezTo>
                    <a:cubicBezTo>
                      <a:pt x="76" y="67"/>
                      <a:pt x="76" y="67"/>
                      <a:pt x="76" y="67"/>
                    </a:cubicBezTo>
                    <a:cubicBezTo>
                      <a:pt x="76" y="66"/>
                      <a:pt x="76" y="66"/>
                      <a:pt x="76" y="66"/>
                    </a:cubicBezTo>
                    <a:cubicBezTo>
                      <a:pt x="76" y="66"/>
                      <a:pt x="76" y="66"/>
                      <a:pt x="76" y="66"/>
                    </a:cubicBezTo>
                    <a:cubicBezTo>
                      <a:pt x="76" y="67"/>
                      <a:pt x="76" y="67"/>
                      <a:pt x="76" y="67"/>
                    </a:cubicBezTo>
                    <a:cubicBezTo>
                      <a:pt x="76" y="66"/>
                      <a:pt x="76" y="66"/>
                      <a:pt x="76" y="66"/>
                    </a:cubicBezTo>
                    <a:cubicBezTo>
                      <a:pt x="76" y="67"/>
                      <a:pt x="76" y="67"/>
                      <a:pt x="76" y="67"/>
                    </a:cubicBezTo>
                    <a:cubicBezTo>
                      <a:pt x="76" y="66"/>
                      <a:pt x="76" y="66"/>
                      <a:pt x="76" y="66"/>
                    </a:cubicBezTo>
                    <a:cubicBezTo>
                      <a:pt x="76" y="66"/>
                      <a:pt x="76" y="66"/>
                      <a:pt x="76" y="66"/>
                    </a:cubicBezTo>
                    <a:cubicBezTo>
                      <a:pt x="76" y="67"/>
                      <a:pt x="76" y="67"/>
                      <a:pt x="76" y="67"/>
                    </a:cubicBezTo>
                    <a:cubicBezTo>
                      <a:pt x="76" y="66"/>
                      <a:pt x="76" y="66"/>
                      <a:pt x="76" y="66"/>
                    </a:cubicBezTo>
                    <a:cubicBezTo>
                      <a:pt x="76" y="66"/>
                      <a:pt x="75" y="65"/>
                      <a:pt x="73" y="64"/>
                    </a:cubicBezTo>
                    <a:cubicBezTo>
                      <a:pt x="66" y="60"/>
                      <a:pt x="50" y="51"/>
                      <a:pt x="35" y="43"/>
                    </a:cubicBezTo>
                    <a:cubicBezTo>
                      <a:pt x="27" y="39"/>
                      <a:pt x="20" y="36"/>
                      <a:pt x="15" y="33"/>
                    </a:cubicBezTo>
                    <a:cubicBezTo>
                      <a:pt x="12" y="31"/>
                      <a:pt x="10" y="30"/>
                      <a:pt x="8" y="30"/>
                    </a:cubicBezTo>
                    <a:cubicBezTo>
                      <a:pt x="7" y="29"/>
                      <a:pt x="6" y="29"/>
                      <a:pt x="6" y="29"/>
                    </a:cubicBezTo>
                    <a:cubicBezTo>
                      <a:pt x="5" y="28"/>
                      <a:pt x="5" y="28"/>
                      <a:pt x="5" y="28"/>
                    </a:cubicBezTo>
                    <a:cubicBezTo>
                      <a:pt x="5" y="28"/>
                      <a:pt x="4" y="28"/>
                      <a:pt x="4" y="28"/>
                    </a:cubicBezTo>
                    <a:cubicBezTo>
                      <a:pt x="3" y="28"/>
                      <a:pt x="3" y="28"/>
                      <a:pt x="3" y="28"/>
                    </a:cubicBezTo>
                    <a:cubicBezTo>
                      <a:pt x="3" y="28"/>
                      <a:pt x="3" y="29"/>
                      <a:pt x="3" y="29"/>
                    </a:cubicBezTo>
                    <a:cubicBezTo>
                      <a:pt x="2" y="29"/>
                      <a:pt x="2" y="30"/>
                      <a:pt x="2" y="30"/>
                    </a:cubicBezTo>
                    <a:cubicBezTo>
                      <a:pt x="3" y="30"/>
                      <a:pt x="3" y="31"/>
                      <a:pt x="3" y="31"/>
                    </a:cubicBezTo>
                    <a:cubicBezTo>
                      <a:pt x="3" y="31"/>
                      <a:pt x="7" y="33"/>
                      <a:pt x="14" y="37"/>
                    </a:cubicBezTo>
                    <a:cubicBezTo>
                      <a:pt x="23" y="43"/>
                      <a:pt x="38" y="51"/>
                      <a:pt x="50" y="59"/>
                    </a:cubicBezTo>
                    <a:cubicBezTo>
                      <a:pt x="55" y="62"/>
                      <a:pt x="61" y="66"/>
                      <a:pt x="65" y="68"/>
                    </a:cubicBezTo>
                    <a:cubicBezTo>
                      <a:pt x="67" y="70"/>
                      <a:pt x="68" y="71"/>
                      <a:pt x="69" y="72"/>
                    </a:cubicBezTo>
                    <a:cubicBezTo>
                      <a:pt x="70" y="72"/>
                      <a:pt x="70" y="72"/>
                      <a:pt x="70" y="72"/>
                    </a:cubicBezTo>
                    <a:cubicBezTo>
                      <a:pt x="70" y="73"/>
                      <a:pt x="70" y="73"/>
                      <a:pt x="70" y="73"/>
                    </a:cubicBezTo>
                    <a:cubicBezTo>
                      <a:pt x="71" y="72"/>
                      <a:pt x="71" y="72"/>
                      <a:pt x="71" y="72"/>
                    </a:cubicBezTo>
                    <a:cubicBezTo>
                      <a:pt x="70" y="72"/>
                      <a:pt x="70" y="72"/>
                      <a:pt x="70" y="72"/>
                    </a:cubicBezTo>
                    <a:cubicBezTo>
                      <a:pt x="70" y="73"/>
                      <a:pt x="70" y="73"/>
                      <a:pt x="70" y="73"/>
                    </a:cubicBezTo>
                    <a:cubicBezTo>
                      <a:pt x="71" y="72"/>
                      <a:pt x="71" y="72"/>
                      <a:pt x="71" y="72"/>
                    </a:cubicBezTo>
                    <a:cubicBezTo>
                      <a:pt x="70" y="72"/>
                      <a:pt x="70" y="72"/>
                      <a:pt x="70" y="72"/>
                    </a:cubicBezTo>
                    <a:cubicBezTo>
                      <a:pt x="72" y="72"/>
                      <a:pt x="72" y="72"/>
                      <a:pt x="72" y="72"/>
                    </a:cubicBezTo>
                    <a:cubicBezTo>
                      <a:pt x="71" y="71"/>
                      <a:pt x="71" y="71"/>
                      <a:pt x="71" y="71"/>
                    </a:cubicBezTo>
                    <a:cubicBezTo>
                      <a:pt x="70" y="72"/>
                      <a:pt x="70" y="72"/>
                      <a:pt x="70" y="72"/>
                    </a:cubicBezTo>
                    <a:cubicBezTo>
                      <a:pt x="72" y="72"/>
                      <a:pt x="72" y="72"/>
                      <a:pt x="72" y="72"/>
                    </a:cubicBezTo>
                    <a:cubicBezTo>
                      <a:pt x="71" y="71"/>
                      <a:pt x="71" y="71"/>
                      <a:pt x="71" y="71"/>
                    </a:cubicBezTo>
                    <a:cubicBezTo>
                      <a:pt x="72" y="72"/>
                      <a:pt x="72" y="72"/>
                      <a:pt x="72" y="72"/>
                    </a:cubicBezTo>
                    <a:cubicBezTo>
                      <a:pt x="71" y="71"/>
                      <a:pt x="71" y="71"/>
                      <a:pt x="71" y="71"/>
                    </a:cubicBezTo>
                    <a:cubicBezTo>
                      <a:pt x="72" y="72"/>
                      <a:pt x="72" y="72"/>
                      <a:pt x="72" y="72"/>
                    </a:cubicBezTo>
                    <a:cubicBezTo>
                      <a:pt x="72" y="71"/>
                      <a:pt x="72" y="71"/>
                      <a:pt x="72" y="71"/>
                    </a:cubicBezTo>
                    <a:cubicBezTo>
                      <a:pt x="72" y="71"/>
                      <a:pt x="71" y="71"/>
                      <a:pt x="71" y="71"/>
                    </a:cubicBezTo>
                    <a:cubicBezTo>
                      <a:pt x="72" y="72"/>
                      <a:pt x="72" y="72"/>
                      <a:pt x="72" y="72"/>
                    </a:cubicBezTo>
                    <a:cubicBezTo>
                      <a:pt x="72" y="71"/>
                      <a:pt x="72" y="71"/>
                      <a:pt x="72" y="71"/>
                    </a:cubicBezTo>
                    <a:cubicBezTo>
                      <a:pt x="72" y="72"/>
                      <a:pt x="72" y="72"/>
                      <a:pt x="72" y="72"/>
                    </a:cubicBezTo>
                    <a:cubicBezTo>
                      <a:pt x="72" y="71"/>
                      <a:pt x="72" y="71"/>
                      <a:pt x="72" y="71"/>
                    </a:cubicBezTo>
                    <a:cubicBezTo>
                      <a:pt x="72" y="71"/>
                      <a:pt x="72" y="71"/>
                      <a:pt x="72" y="71"/>
                    </a:cubicBezTo>
                    <a:cubicBezTo>
                      <a:pt x="72" y="72"/>
                      <a:pt x="72" y="72"/>
                      <a:pt x="72" y="72"/>
                    </a:cubicBezTo>
                    <a:cubicBezTo>
                      <a:pt x="72" y="71"/>
                      <a:pt x="72" y="71"/>
                      <a:pt x="72" y="71"/>
                    </a:cubicBezTo>
                    <a:cubicBezTo>
                      <a:pt x="72" y="71"/>
                      <a:pt x="72" y="71"/>
                      <a:pt x="71" y="70"/>
                    </a:cubicBezTo>
                    <a:cubicBezTo>
                      <a:pt x="66" y="68"/>
                      <a:pt x="50" y="58"/>
                      <a:pt x="35" y="49"/>
                    </a:cubicBezTo>
                    <a:cubicBezTo>
                      <a:pt x="28" y="45"/>
                      <a:pt x="20" y="41"/>
                      <a:pt x="14" y="38"/>
                    </a:cubicBezTo>
                    <a:cubicBezTo>
                      <a:pt x="11" y="36"/>
                      <a:pt x="9" y="35"/>
                      <a:pt x="7" y="34"/>
                    </a:cubicBezTo>
                    <a:cubicBezTo>
                      <a:pt x="6" y="33"/>
                      <a:pt x="5" y="33"/>
                      <a:pt x="5" y="33"/>
                    </a:cubicBezTo>
                    <a:cubicBezTo>
                      <a:pt x="4" y="32"/>
                      <a:pt x="3" y="32"/>
                      <a:pt x="3" y="32"/>
                    </a:cubicBezTo>
                    <a:cubicBezTo>
                      <a:pt x="2" y="32"/>
                      <a:pt x="2" y="32"/>
                      <a:pt x="2" y="32"/>
                    </a:cubicBezTo>
                    <a:cubicBezTo>
                      <a:pt x="2" y="32"/>
                      <a:pt x="2" y="33"/>
                      <a:pt x="1" y="33"/>
                    </a:cubicBezTo>
                    <a:cubicBezTo>
                      <a:pt x="1" y="33"/>
                      <a:pt x="1" y="34"/>
                      <a:pt x="1" y="34"/>
                    </a:cubicBezTo>
                    <a:cubicBezTo>
                      <a:pt x="1" y="35"/>
                      <a:pt x="1" y="35"/>
                      <a:pt x="2" y="35"/>
                    </a:cubicBezTo>
                    <a:cubicBezTo>
                      <a:pt x="2" y="35"/>
                      <a:pt x="6" y="37"/>
                      <a:pt x="12" y="41"/>
                    </a:cubicBezTo>
                    <a:cubicBezTo>
                      <a:pt x="22" y="47"/>
                      <a:pt x="36" y="55"/>
                      <a:pt x="47" y="62"/>
                    </a:cubicBezTo>
                    <a:cubicBezTo>
                      <a:pt x="53" y="66"/>
                      <a:pt x="58" y="69"/>
                      <a:pt x="62" y="72"/>
                    </a:cubicBezTo>
                    <a:cubicBezTo>
                      <a:pt x="64" y="73"/>
                      <a:pt x="66" y="74"/>
                      <a:pt x="67" y="75"/>
                    </a:cubicBezTo>
                    <a:cubicBezTo>
                      <a:pt x="67" y="75"/>
                      <a:pt x="67" y="75"/>
                      <a:pt x="68" y="76"/>
                    </a:cubicBezTo>
                    <a:cubicBezTo>
                      <a:pt x="68" y="76"/>
                      <a:pt x="68" y="76"/>
                      <a:pt x="68" y="76"/>
                    </a:cubicBezTo>
                    <a:cubicBezTo>
                      <a:pt x="69" y="75"/>
                      <a:pt x="69" y="75"/>
                      <a:pt x="69" y="75"/>
                    </a:cubicBezTo>
                    <a:cubicBezTo>
                      <a:pt x="68" y="75"/>
                      <a:pt x="68" y="75"/>
                      <a:pt x="68" y="75"/>
                    </a:cubicBezTo>
                    <a:cubicBezTo>
                      <a:pt x="68" y="76"/>
                      <a:pt x="68" y="76"/>
                      <a:pt x="68" y="76"/>
                    </a:cubicBezTo>
                    <a:cubicBezTo>
                      <a:pt x="69" y="75"/>
                      <a:pt x="69" y="75"/>
                      <a:pt x="69" y="75"/>
                    </a:cubicBezTo>
                    <a:cubicBezTo>
                      <a:pt x="68" y="75"/>
                      <a:pt x="68" y="75"/>
                      <a:pt x="68" y="75"/>
                    </a:cubicBezTo>
                    <a:cubicBezTo>
                      <a:pt x="69" y="75"/>
                      <a:pt x="69" y="75"/>
                      <a:pt x="69" y="75"/>
                    </a:cubicBezTo>
                    <a:cubicBezTo>
                      <a:pt x="68" y="75"/>
                      <a:pt x="68" y="75"/>
                      <a:pt x="68" y="75"/>
                    </a:cubicBezTo>
                    <a:cubicBezTo>
                      <a:pt x="68" y="75"/>
                      <a:pt x="68" y="75"/>
                      <a:pt x="68" y="75"/>
                    </a:cubicBezTo>
                    <a:cubicBezTo>
                      <a:pt x="69" y="75"/>
                      <a:pt x="69" y="75"/>
                      <a:pt x="69" y="75"/>
                    </a:cubicBezTo>
                    <a:cubicBezTo>
                      <a:pt x="68" y="75"/>
                      <a:pt x="68" y="75"/>
                      <a:pt x="68" y="75"/>
                    </a:cubicBezTo>
                    <a:cubicBezTo>
                      <a:pt x="69" y="75"/>
                      <a:pt x="69" y="75"/>
                      <a:pt x="69" y="75"/>
                    </a:cubicBezTo>
                    <a:cubicBezTo>
                      <a:pt x="70" y="74"/>
                      <a:pt x="70" y="74"/>
                      <a:pt x="70" y="74"/>
                    </a:cubicBezTo>
                    <a:cubicBezTo>
                      <a:pt x="4" y="39"/>
                      <a:pt x="4" y="39"/>
                      <a:pt x="4" y="39"/>
                    </a:cubicBezTo>
                    <a:cubicBezTo>
                      <a:pt x="4" y="39"/>
                      <a:pt x="3" y="39"/>
                      <a:pt x="2" y="40"/>
                    </a:cubicBezTo>
                    <a:cubicBezTo>
                      <a:pt x="2" y="41"/>
                      <a:pt x="2" y="41"/>
                      <a:pt x="3" y="42"/>
                    </a:cubicBezTo>
                    <a:cubicBezTo>
                      <a:pt x="19" y="52"/>
                      <a:pt x="19" y="52"/>
                      <a:pt x="19" y="52"/>
                    </a:cubicBezTo>
                    <a:cubicBezTo>
                      <a:pt x="2" y="43"/>
                      <a:pt x="2" y="43"/>
                      <a:pt x="2" y="43"/>
                    </a:cubicBezTo>
                    <a:cubicBezTo>
                      <a:pt x="1" y="42"/>
                      <a:pt x="0" y="42"/>
                      <a:pt x="0" y="43"/>
                    </a:cubicBezTo>
                    <a:cubicBezTo>
                      <a:pt x="0" y="44"/>
                      <a:pt x="0" y="45"/>
                      <a:pt x="1" y="45"/>
                    </a:cubicBezTo>
                    <a:cubicBezTo>
                      <a:pt x="29" y="63"/>
                      <a:pt x="29" y="63"/>
                      <a:pt x="29" y="63"/>
                    </a:cubicBezTo>
                    <a:cubicBezTo>
                      <a:pt x="3" y="50"/>
                      <a:pt x="3" y="50"/>
                      <a:pt x="3" y="50"/>
                    </a:cubicBezTo>
                    <a:cubicBezTo>
                      <a:pt x="3" y="49"/>
                      <a:pt x="2" y="50"/>
                      <a:pt x="1" y="50"/>
                    </a:cubicBezTo>
                    <a:cubicBezTo>
                      <a:pt x="1" y="51"/>
                      <a:pt x="1" y="52"/>
                      <a:pt x="2" y="52"/>
                    </a:cubicBezTo>
                    <a:cubicBezTo>
                      <a:pt x="33" y="72"/>
                      <a:pt x="33" y="72"/>
                      <a:pt x="33" y="72"/>
                    </a:cubicBezTo>
                    <a:cubicBezTo>
                      <a:pt x="8" y="60"/>
                      <a:pt x="8" y="60"/>
                      <a:pt x="8" y="60"/>
                    </a:cubicBezTo>
                    <a:cubicBezTo>
                      <a:pt x="8" y="60"/>
                      <a:pt x="7" y="60"/>
                      <a:pt x="6" y="61"/>
                    </a:cubicBezTo>
                    <a:cubicBezTo>
                      <a:pt x="6" y="62"/>
                      <a:pt x="6" y="62"/>
                      <a:pt x="7" y="63"/>
                    </a:cubicBezTo>
                    <a:cubicBezTo>
                      <a:pt x="43" y="85"/>
                      <a:pt x="43" y="85"/>
                      <a:pt x="43" y="85"/>
                    </a:cubicBezTo>
                    <a:cubicBezTo>
                      <a:pt x="44" y="84"/>
                      <a:pt x="44" y="84"/>
                      <a:pt x="44" y="84"/>
                    </a:cubicBezTo>
                    <a:cubicBezTo>
                      <a:pt x="43" y="83"/>
                      <a:pt x="43" y="83"/>
                      <a:pt x="43" y="83"/>
                    </a:cubicBezTo>
                    <a:cubicBezTo>
                      <a:pt x="44" y="84"/>
                      <a:pt x="44" y="84"/>
                      <a:pt x="44" y="84"/>
                    </a:cubicBezTo>
                    <a:cubicBezTo>
                      <a:pt x="43" y="83"/>
                      <a:pt x="43" y="83"/>
                      <a:pt x="43" y="83"/>
                    </a:cubicBezTo>
                    <a:cubicBezTo>
                      <a:pt x="43" y="83"/>
                      <a:pt x="43" y="83"/>
                      <a:pt x="43" y="83"/>
                    </a:cubicBezTo>
                    <a:cubicBezTo>
                      <a:pt x="44" y="84"/>
                      <a:pt x="44" y="84"/>
                      <a:pt x="44" y="84"/>
                    </a:cubicBezTo>
                    <a:cubicBezTo>
                      <a:pt x="43" y="83"/>
                      <a:pt x="43" y="83"/>
                      <a:pt x="43" y="83"/>
                    </a:cubicBezTo>
                    <a:cubicBezTo>
                      <a:pt x="44" y="84"/>
                      <a:pt x="44" y="84"/>
                      <a:pt x="44" y="84"/>
                    </a:cubicBezTo>
                    <a:cubicBezTo>
                      <a:pt x="44" y="83"/>
                      <a:pt x="44" y="83"/>
                      <a:pt x="44" y="83"/>
                    </a:cubicBezTo>
                    <a:cubicBezTo>
                      <a:pt x="43" y="83"/>
                      <a:pt x="43" y="83"/>
                      <a:pt x="43" y="83"/>
                    </a:cubicBezTo>
                    <a:cubicBezTo>
                      <a:pt x="44" y="84"/>
                      <a:pt x="44" y="84"/>
                      <a:pt x="44" y="84"/>
                    </a:cubicBezTo>
                    <a:cubicBezTo>
                      <a:pt x="44" y="83"/>
                      <a:pt x="44" y="83"/>
                      <a:pt x="44" y="83"/>
                    </a:cubicBezTo>
                    <a:cubicBezTo>
                      <a:pt x="44" y="83"/>
                      <a:pt x="44" y="83"/>
                      <a:pt x="44" y="83"/>
                    </a:cubicBezTo>
                    <a:cubicBezTo>
                      <a:pt x="44" y="83"/>
                      <a:pt x="44" y="83"/>
                      <a:pt x="44" y="83"/>
                    </a:cubicBezTo>
                    <a:cubicBezTo>
                      <a:pt x="44" y="83"/>
                      <a:pt x="44" y="83"/>
                      <a:pt x="44" y="83"/>
                    </a:cubicBezTo>
                    <a:cubicBezTo>
                      <a:pt x="44" y="83"/>
                      <a:pt x="44" y="83"/>
                      <a:pt x="44" y="83"/>
                    </a:cubicBezTo>
                    <a:cubicBezTo>
                      <a:pt x="44" y="83"/>
                      <a:pt x="44" y="83"/>
                      <a:pt x="44" y="83"/>
                    </a:cubicBezTo>
                    <a:cubicBezTo>
                      <a:pt x="43" y="83"/>
                      <a:pt x="41" y="82"/>
                      <a:pt x="38" y="81"/>
                    </a:cubicBezTo>
                    <a:cubicBezTo>
                      <a:pt x="34" y="79"/>
                      <a:pt x="28" y="77"/>
                      <a:pt x="24" y="75"/>
                    </a:cubicBezTo>
                    <a:cubicBezTo>
                      <a:pt x="20" y="73"/>
                      <a:pt x="16" y="72"/>
                      <a:pt x="16" y="72"/>
                    </a:cubicBezTo>
                    <a:cubicBezTo>
                      <a:pt x="15" y="72"/>
                      <a:pt x="15" y="72"/>
                      <a:pt x="14" y="73"/>
                    </a:cubicBezTo>
                    <a:cubicBezTo>
                      <a:pt x="14" y="73"/>
                      <a:pt x="14" y="74"/>
                      <a:pt x="15" y="75"/>
                    </a:cubicBezTo>
                    <a:cubicBezTo>
                      <a:pt x="27" y="82"/>
                      <a:pt x="27" y="82"/>
                      <a:pt x="27" y="82"/>
                    </a:cubicBezTo>
                    <a:cubicBezTo>
                      <a:pt x="28" y="83"/>
                      <a:pt x="29" y="83"/>
                      <a:pt x="29" y="82"/>
                    </a:cubicBezTo>
                    <a:cubicBezTo>
                      <a:pt x="30" y="81"/>
                      <a:pt x="29" y="80"/>
                      <a:pt x="29" y="8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1" name="Freeform 1198"/>
              <p:cNvSpPr>
                <a:spLocks/>
              </p:cNvSpPr>
              <p:nvPr/>
            </p:nvSpPr>
            <p:spPr bwMode="auto">
              <a:xfrm>
                <a:off x="4151077" y="189216"/>
                <a:ext cx="86921" cy="103018"/>
              </a:xfrm>
              <a:custGeom>
                <a:avLst/>
                <a:gdLst>
                  <a:gd name="T0" fmla="*/ 35 w 40"/>
                  <a:gd name="T1" fmla="*/ 44 h 47"/>
                  <a:gd name="T2" fmla="*/ 34 w 40"/>
                  <a:gd name="T3" fmla="*/ 44 h 47"/>
                  <a:gd name="T4" fmla="*/ 33 w 40"/>
                  <a:gd name="T5" fmla="*/ 45 h 47"/>
                  <a:gd name="T6" fmla="*/ 34 w 40"/>
                  <a:gd name="T7" fmla="*/ 47 h 47"/>
                  <a:gd name="T8" fmla="*/ 38 w 40"/>
                  <a:gd name="T9" fmla="*/ 44 h 47"/>
                  <a:gd name="T10" fmla="*/ 39 w 40"/>
                  <a:gd name="T11" fmla="*/ 43 h 47"/>
                  <a:gd name="T12" fmla="*/ 38 w 40"/>
                  <a:gd name="T13" fmla="*/ 42 h 47"/>
                  <a:gd name="T14" fmla="*/ 37 w 40"/>
                  <a:gd name="T15" fmla="*/ 41 h 47"/>
                  <a:gd name="T16" fmla="*/ 39 w 40"/>
                  <a:gd name="T17" fmla="*/ 40 h 47"/>
                  <a:gd name="T18" fmla="*/ 40 w 40"/>
                  <a:gd name="T19" fmla="*/ 39 h 47"/>
                  <a:gd name="T20" fmla="*/ 40 w 40"/>
                  <a:gd name="T21" fmla="*/ 38 h 47"/>
                  <a:gd name="T22" fmla="*/ 34 w 40"/>
                  <a:gd name="T23" fmla="*/ 34 h 47"/>
                  <a:gd name="T24" fmla="*/ 37 w 40"/>
                  <a:gd name="T25" fmla="*/ 30 h 47"/>
                  <a:gd name="T26" fmla="*/ 37 w 40"/>
                  <a:gd name="T27" fmla="*/ 29 h 47"/>
                  <a:gd name="T28" fmla="*/ 37 w 40"/>
                  <a:gd name="T29" fmla="*/ 28 h 47"/>
                  <a:gd name="T30" fmla="*/ 28 w 40"/>
                  <a:gd name="T31" fmla="*/ 23 h 47"/>
                  <a:gd name="T32" fmla="*/ 31 w 40"/>
                  <a:gd name="T33" fmla="*/ 20 h 47"/>
                  <a:gd name="T34" fmla="*/ 31 w 40"/>
                  <a:gd name="T35" fmla="*/ 19 h 47"/>
                  <a:gd name="T36" fmla="*/ 30 w 40"/>
                  <a:gd name="T37" fmla="*/ 18 h 47"/>
                  <a:gd name="T38" fmla="*/ 2 w 40"/>
                  <a:gd name="T39" fmla="*/ 1 h 47"/>
                  <a:gd name="T40" fmla="*/ 0 w 40"/>
                  <a:gd name="T41" fmla="*/ 1 h 47"/>
                  <a:gd name="T42" fmla="*/ 0 w 40"/>
                  <a:gd name="T43" fmla="*/ 3 h 47"/>
                  <a:gd name="T44" fmla="*/ 27 w 40"/>
                  <a:gd name="T45" fmla="*/ 20 h 47"/>
                  <a:gd name="T46" fmla="*/ 25 w 40"/>
                  <a:gd name="T47" fmla="*/ 23 h 47"/>
                  <a:gd name="T48" fmla="*/ 25 w 40"/>
                  <a:gd name="T49" fmla="*/ 24 h 47"/>
                  <a:gd name="T50" fmla="*/ 25 w 40"/>
                  <a:gd name="T51" fmla="*/ 25 h 47"/>
                  <a:gd name="T52" fmla="*/ 34 w 40"/>
                  <a:gd name="T53" fmla="*/ 30 h 47"/>
                  <a:gd name="T54" fmla="*/ 31 w 40"/>
                  <a:gd name="T55" fmla="*/ 34 h 47"/>
                  <a:gd name="T56" fmla="*/ 31 w 40"/>
                  <a:gd name="T57" fmla="*/ 35 h 47"/>
                  <a:gd name="T58" fmla="*/ 31 w 40"/>
                  <a:gd name="T59" fmla="*/ 36 h 47"/>
                  <a:gd name="T60" fmla="*/ 34 w 40"/>
                  <a:gd name="T61" fmla="*/ 38 h 47"/>
                  <a:gd name="T62" fmla="*/ 32 w 40"/>
                  <a:gd name="T63" fmla="*/ 38 h 47"/>
                  <a:gd name="T64" fmla="*/ 31 w 40"/>
                  <a:gd name="T65" fmla="*/ 39 h 47"/>
                  <a:gd name="T66" fmla="*/ 31 w 40"/>
                  <a:gd name="T67" fmla="*/ 41 h 47"/>
                  <a:gd name="T68" fmla="*/ 35 w 40"/>
                  <a:gd name="T69" fmla="*/ 43 h 47"/>
                  <a:gd name="T70" fmla="*/ 33 w 40"/>
                  <a:gd name="T71" fmla="*/ 44 h 47"/>
                  <a:gd name="T72" fmla="*/ 32 w 40"/>
                  <a:gd name="T73" fmla="*/ 45 h 47"/>
                  <a:gd name="T74" fmla="*/ 32 w 40"/>
                  <a:gd name="T75" fmla="*/ 46 h 47"/>
                  <a:gd name="T76" fmla="*/ 33 w 40"/>
                  <a:gd name="T77" fmla="*/ 47 h 47"/>
                  <a:gd name="T78" fmla="*/ 35 w 40"/>
                  <a:gd name="T79" fmla="*/ 46 h 47"/>
                  <a:gd name="T80" fmla="*/ 35 w 40"/>
                  <a:gd name="T81"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7">
                    <a:moveTo>
                      <a:pt x="35" y="44"/>
                    </a:moveTo>
                    <a:cubicBezTo>
                      <a:pt x="34" y="44"/>
                      <a:pt x="34" y="44"/>
                      <a:pt x="34" y="44"/>
                    </a:cubicBezTo>
                    <a:cubicBezTo>
                      <a:pt x="33" y="45"/>
                      <a:pt x="33" y="45"/>
                      <a:pt x="33" y="45"/>
                    </a:cubicBezTo>
                    <a:cubicBezTo>
                      <a:pt x="34" y="47"/>
                      <a:pt x="34" y="47"/>
                      <a:pt x="34" y="47"/>
                    </a:cubicBezTo>
                    <a:cubicBezTo>
                      <a:pt x="38" y="44"/>
                      <a:pt x="38" y="44"/>
                      <a:pt x="38" y="44"/>
                    </a:cubicBezTo>
                    <a:cubicBezTo>
                      <a:pt x="39" y="44"/>
                      <a:pt x="39" y="44"/>
                      <a:pt x="39" y="43"/>
                    </a:cubicBezTo>
                    <a:cubicBezTo>
                      <a:pt x="39" y="43"/>
                      <a:pt x="39" y="42"/>
                      <a:pt x="38" y="42"/>
                    </a:cubicBezTo>
                    <a:cubicBezTo>
                      <a:pt x="37" y="41"/>
                      <a:pt x="37" y="41"/>
                      <a:pt x="37" y="41"/>
                    </a:cubicBezTo>
                    <a:cubicBezTo>
                      <a:pt x="39" y="40"/>
                      <a:pt x="39" y="40"/>
                      <a:pt x="39" y="40"/>
                    </a:cubicBezTo>
                    <a:cubicBezTo>
                      <a:pt x="40" y="40"/>
                      <a:pt x="40" y="40"/>
                      <a:pt x="40" y="39"/>
                    </a:cubicBezTo>
                    <a:cubicBezTo>
                      <a:pt x="40" y="39"/>
                      <a:pt x="40" y="38"/>
                      <a:pt x="40" y="38"/>
                    </a:cubicBezTo>
                    <a:cubicBezTo>
                      <a:pt x="34" y="34"/>
                      <a:pt x="34" y="34"/>
                      <a:pt x="34" y="34"/>
                    </a:cubicBezTo>
                    <a:cubicBezTo>
                      <a:pt x="37" y="30"/>
                      <a:pt x="37" y="30"/>
                      <a:pt x="37" y="30"/>
                    </a:cubicBezTo>
                    <a:cubicBezTo>
                      <a:pt x="37" y="30"/>
                      <a:pt x="37" y="30"/>
                      <a:pt x="37" y="29"/>
                    </a:cubicBezTo>
                    <a:cubicBezTo>
                      <a:pt x="37" y="29"/>
                      <a:pt x="37" y="28"/>
                      <a:pt x="37" y="28"/>
                    </a:cubicBezTo>
                    <a:cubicBezTo>
                      <a:pt x="28" y="23"/>
                      <a:pt x="28" y="23"/>
                      <a:pt x="28" y="23"/>
                    </a:cubicBezTo>
                    <a:cubicBezTo>
                      <a:pt x="31" y="20"/>
                      <a:pt x="31" y="20"/>
                      <a:pt x="31" y="20"/>
                    </a:cubicBezTo>
                    <a:cubicBezTo>
                      <a:pt x="31" y="20"/>
                      <a:pt x="31" y="20"/>
                      <a:pt x="31" y="19"/>
                    </a:cubicBezTo>
                    <a:cubicBezTo>
                      <a:pt x="31" y="19"/>
                      <a:pt x="31" y="18"/>
                      <a:pt x="30" y="18"/>
                    </a:cubicBezTo>
                    <a:cubicBezTo>
                      <a:pt x="2" y="1"/>
                      <a:pt x="2" y="1"/>
                      <a:pt x="2" y="1"/>
                    </a:cubicBezTo>
                    <a:cubicBezTo>
                      <a:pt x="1" y="0"/>
                      <a:pt x="0" y="0"/>
                      <a:pt x="0" y="1"/>
                    </a:cubicBezTo>
                    <a:cubicBezTo>
                      <a:pt x="0" y="2"/>
                      <a:pt x="0" y="3"/>
                      <a:pt x="0" y="3"/>
                    </a:cubicBezTo>
                    <a:cubicBezTo>
                      <a:pt x="27" y="20"/>
                      <a:pt x="27" y="20"/>
                      <a:pt x="27" y="20"/>
                    </a:cubicBezTo>
                    <a:cubicBezTo>
                      <a:pt x="25" y="23"/>
                      <a:pt x="25" y="23"/>
                      <a:pt x="25" y="23"/>
                    </a:cubicBezTo>
                    <a:cubicBezTo>
                      <a:pt x="25" y="23"/>
                      <a:pt x="25" y="23"/>
                      <a:pt x="25" y="24"/>
                    </a:cubicBezTo>
                    <a:cubicBezTo>
                      <a:pt x="25" y="24"/>
                      <a:pt x="25" y="25"/>
                      <a:pt x="25" y="25"/>
                    </a:cubicBezTo>
                    <a:cubicBezTo>
                      <a:pt x="34" y="30"/>
                      <a:pt x="34" y="30"/>
                      <a:pt x="34" y="30"/>
                    </a:cubicBezTo>
                    <a:cubicBezTo>
                      <a:pt x="31" y="34"/>
                      <a:pt x="31" y="34"/>
                      <a:pt x="31" y="34"/>
                    </a:cubicBezTo>
                    <a:cubicBezTo>
                      <a:pt x="31" y="34"/>
                      <a:pt x="30" y="34"/>
                      <a:pt x="31" y="35"/>
                    </a:cubicBezTo>
                    <a:cubicBezTo>
                      <a:pt x="31" y="35"/>
                      <a:pt x="31" y="36"/>
                      <a:pt x="31" y="36"/>
                    </a:cubicBezTo>
                    <a:cubicBezTo>
                      <a:pt x="34" y="38"/>
                      <a:pt x="34" y="38"/>
                      <a:pt x="34" y="38"/>
                    </a:cubicBezTo>
                    <a:cubicBezTo>
                      <a:pt x="32" y="38"/>
                      <a:pt x="32" y="38"/>
                      <a:pt x="32" y="38"/>
                    </a:cubicBezTo>
                    <a:cubicBezTo>
                      <a:pt x="31" y="38"/>
                      <a:pt x="31" y="39"/>
                      <a:pt x="31" y="39"/>
                    </a:cubicBezTo>
                    <a:cubicBezTo>
                      <a:pt x="30" y="40"/>
                      <a:pt x="31" y="40"/>
                      <a:pt x="31" y="41"/>
                    </a:cubicBezTo>
                    <a:cubicBezTo>
                      <a:pt x="35" y="43"/>
                      <a:pt x="35" y="43"/>
                      <a:pt x="35" y="43"/>
                    </a:cubicBezTo>
                    <a:cubicBezTo>
                      <a:pt x="33" y="44"/>
                      <a:pt x="33" y="44"/>
                      <a:pt x="33" y="44"/>
                    </a:cubicBezTo>
                    <a:cubicBezTo>
                      <a:pt x="32" y="44"/>
                      <a:pt x="32" y="45"/>
                      <a:pt x="32" y="45"/>
                    </a:cubicBezTo>
                    <a:cubicBezTo>
                      <a:pt x="32" y="46"/>
                      <a:pt x="32" y="46"/>
                      <a:pt x="32" y="46"/>
                    </a:cubicBezTo>
                    <a:cubicBezTo>
                      <a:pt x="33" y="47"/>
                      <a:pt x="33" y="47"/>
                      <a:pt x="33" y="47"/>
                    </a:cubicBezTo>
                    <a:cubicBezTo>
                      <a:pt x="34" y="47"/>
                      <a:pt x="35" y="47"/>
                      <a:pt x="35" y="46"/>
                    </a:cubicBezTo>
                    <a:cubicBezTo>
                      <a:pt x="36" y="46"/>
                      <a:pt x="35" y="45"/>
                      <a:pt x="35" y="4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2" name="Freeform 1199"/>
              <p:cNvSpPr>
                <a:spLocks/>
              </p:cNvSpPr>
              <p:nvPr/>
            </p:nvSpPr>
            <p:spPr bwMode="auto">
              <a:xfrm>
                <a:off x="4040011" y="189216"/>
                <a:ext cx="135211" cy="169013"/>
              </a:xfrm>
              <a:custGeom>
                <a:avLst/>
                <a:gdLst>
                  <a:gd name="T0" fmla="*/ 12 w 62"/>
                  <a:gd name="T1" fmla="*/ 62 h 77"/>
                  <a:gd name="T2" fmla="*/ 8 w 62"/>
                  <a:gd name="T3" fmla="*/ 56 h 77"/>
                  <a:gd name="T4" fmla="*/ 6 w 62"/>
                  <a:gd name="T5" fmla="*/ 52 h 77"/>
                  <a:gd name="T6" fmla="*/ 8 w 62"/>
                  <a:gd name="T7" fmla="*/ 47 h 77"/>
                  <a:gd name="T8" fmla="*/ 10 w 62"/>
                  <a:gd name="T9" fmla="*/ 42 h 77"/>
                  <a:gd name="T10" fmla="*/ 8 w 62"/>
                  <a:gd name="T11" fmla="*/ 38 h 77"/>
                  <a:gd name="T12" fmla="*/ 6 w 62"/>
                  <a:gd name="T13" fmla="*/ 34 h 77"/>
                  <a:gd name="T14" fmla="*/ 10 w 62"/>
                  <a:gd name="T15" fmla="*/ 31 h 77"/>
                  <a:gd name="T16" fmla="*/ 12 w 62"/>
                  <a:gd name="T17" fmla="*/ 28 h 77"/>
                  <a:gd name="T18" fmla="*/ 15 w 62"/>
                  <a:gd name="T19" fmla="*/ 26 h 77"/>
                  <a:gd name="T20" fmla="*/ 15 w 62"/>
                  <a:gd name="T21" fmla="*/ 23 h 77"/>
                  <a:gd name="T22" fmla="*/ 18 w 62"/>
                  <a:gd name="T23" fmla="*/ 20 h 77"/>
                  <a:gd name="T24" fmla="*/ 21 w 62"/>
                  <a:gd name="T25" fmla="*/ 17 h 77"/>
                  <a:gd name="T26" fmla="*/ 26 w 62"/>
                  <a:gd name="T27" fmla="*/ 15 h 77"/>
                  <a:gd name="T28" fmla="*/ 26 w 62"/>
                  <a:gd name="T29" fmla="*/ 11 h 77"/>
                  <a:gd name="T30" fmla="*/ 33 w 62"/>
                  <a:gd name="T31" fmla="*/ 9 h 77"/>
                  <a:gd name="T32" fmla="*/ 40 w 62"/>
                  <a:gd name="T33" fmla="*/ 9 h 77"/>
                  <a:gd name="T34" fmla="*/ 46 w 62"/>
                  <a:gd name="T35" fmla="*/ 8 h 77"/>
                  <a:gd name="T36" fmla="*/ 40 w 62"/>
                  <a:gd name="T37" fmla="*/ 1 h 77"/>
                  <a:gd name="T38" fmla="*/ 39 w 62"/>
                  <a:gd name="T39" fmla="*/ 3 h 77"/>
                  <a:gd name="T40" fmla="*/ 39 w 62"/>
                  <a:gd name="T41" fmla="*/ 3 h 77"/>
                  <a:gd name="T42" fmla="*/ 39 w 62"/>
                  <a:gd name="T43" fmla="*/ 4 h 77"/>
                  <a:gd name="T44" fmla="*/ 39 w 62"/>
                  <a:gd name="T45" fmla="*/ 4 h 77"/>
                  <a:gd name="T46" fmla="*/ 39 w 62"/>
                  <a:gd name="T47" fmla="*/ 4 h 77"/>
                  <a:gd name="T48" fmla="*/ 40 w 62"/>
                  <a:gd name="T49" fmla="*/ 5 h 77"/>
                  <a:gd name="T50" fmla="*/ 59 w 62"/>
                  <a:gd name="T51" fmla="*/ 12 h 77"/>
                  <a:gd name="T52" fmla="*/ 61 w 62"/>
                  <a:gd name="T53" fmla="*/ 12 h 77"/>
                  <a:gd name="T54" fmla="*/ 61 w 62"/>
                  <a:gd name="T55" fmla="*/ 9 h 77"/>
                  <a:gd name="T56" fmla="*/ 45 w 62"/>
                  <a:gd name="T57" fmla="*/ 3 h 77"/>
                  <a:gd name="T58" fmla="*/ 59 w 62"/>
                  <a:gd name="T59" fmla="*/ 10 h 77"/>
                  <a:gd name="T60" fmla="*/ 59 w 62"/>
                  <a:gd name="T61" fmla="*/ 10 h 77"/>
                  <a:gd name="T62" fmla="*/ 60 w 62"/>
                  <a:gd name="T63" fmla="*/ 10 h 77"/>
                  <a:gd name="T64" fmla="*/ 60 w 62"/>
                  <a:gd name="T65" fmla="*/ 10 h 77"/>
                  <a:gd name="T66" fmla="*/ 60 w 62"/>
                  <a:gd name="T67" fmla="*/ 9 h 77"/>
                  <a:gd name="T68" fmla="*/ 60 w 62"/>
                  <a:gd name="T69" fmla="*/ 9 h 77"/>
                  <a:gd name="T70" fmla="*/ 42 w 62"/>
                  <a:gd name="T71" fmla="*/ 2 h 77"/>
                  <a:gd name="T72" fmla="*/ 39 w 62"/>
                  <a:gd name="T73" fmla="*/ 1 h 77"/>
                  <a:gd name="T74" fmla="*/ 38 w 62"/>
                  <a:gd name="T75" fmla="*/ 4 h 77"/>
                  <a:gd name="T76" fmla="*/ 30 w 62"/>
                  <a:gd name="T77" fmla="*/ 4 h 77"/>
                  <a:gd name="T78" fmla="*/ 26 w 62"/>
                  <a:gd name="T79" fmla="*/ 5 h 77"/>
                  <a:gd name="T80" fmla="*/ 26 w 62"/>
                  <a:gd name="T81" fmla="*/ 8 h 77"/>
                  <a:gd name="T82" fmla="*/ 19 w 62"/>
                  <a:gd name="T83" fmla="*/ 11 h 77"/>
                  <a:gd name="T84" fmla="*/ 14 w 62"/>
                  <a:gd name="T85" fmla="*/ 13 h 77"/>
                  <a:gd name="T86" fmla="*/ 12 w 62"/>
                  <a:gd name="T87" fmla="*/ 17 h 77"/>
                  <a:gd name="T88" fmla="*/ 12 w 62"/>
                  <a:gd name="T89" fmla="*/ 20 h 77"/>
                  <a:gd name="T90" fmla="*/ 9 w 62"/>
                  <a:gd name="T91" fmla="*/ 22 h 77"/>
                  <a:gd name="T92" fmla="*/ 5 w 62"/>
                  <a:gd name="T93" fmla="*/ 26 h 77"/>
                  <a:gd name="T94" fmla="*/ 4 w 62"/>
                  <a:gd name="T95" fmla="*/ 28 h 77"/>
                  <a:gd name="T96" fmla="*/ 5 w 62"/>
                  <a:gd name="T97" fmla="*/ 31 h 77"/>
                  <a:gd name="T98" fmla="*/ 1 w 62"/>
                  <a:gd name="T99" fmla="*/ 35 h 77"/>
                  <a:gd name="T100" fmla="*/ 1 w 62"/>
                  <a:gd name="T101" fmla="*/ 38 h 77"/>
                  <a:gd name="T102" fmla="*/ 2 w 62"/>
                  <a:gd name="T103" fmla="*/ 44 h 77"/>
                  <a:gd name="T104" fmla="*/ 5 w 62"/>
                  <a:gd name="T105" fmla="*/ 48 h 77"/>
                  <a:gd name="T106" fmla="*/ 2 w 62"/>
                  <a:gd name="T107" fmla="*/ 54 h 77"/>
                  <a:gd name="T108" fmla="*/ 0 w 62"/>
                  <a:gd name="T109" fmla="*/ 56 h 77"/>
                  <a:gd name="T110" fmla="*/ 6 w 62"/>
                  <a:gd name="T111" fmla="*/ 66 h 77"/>
                  <a:gd name="T112" fmla="*/ 22 w 62"/>
                  <a:gd name="T113"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 h="77">
                    <a:moveTo>
                      <a:pt x="22" y="74"/>
                    </a:moveTo>
                    <a:cubicBezTo>
                      <a:pt x="10" y="67"/>
                      <a:pt x="10" y="67"/>
                      <a:pt x="10" y="67"/>
                    </a:cubicBezTo>
                    <a:cubicBezTo>
                      <a:pt x="12" y="62"/>
                      <a:pt x="12" y="62"/>
                      <a:pt x="12" y="62"/>
                    </a:cubicBezTo>
                    <a:cubicBezTo>
                      <a:pt x="12" y="62"/>
                      <a:pt x="12" y="61"/>
                      <a:pt x="12" y="60"/>
                    </a:cubicBezTo>
                    <a:cubicBezTo>
                      <a:pt x="6" y="57"/>
                      <a:pt x="6" y="57"/>
                      <a:pt x="6" y="57"/>
                    </a:cubicBezTo>
                    <a:cubicBezTo>
                      <a:pt x="8" y="56"/>
                      <a:pt x="8" y="56"/>
                      <a:pt x="8" y="56"/>
                    </a:cubicBezTo>
                    <a:cubicBezTo>
                      <a:pt x="8" y="56"/>
                      <a:pt x="9" y="56"/>
                      <a:pt x="9" y="55"/>
                    </a:cubicBezTo>
                    <a:cubicBezTo>
                      <a:pt x="9" y="54"/>
                      <a:pt x="8" y="54"/>
                      <a:pt x="8" y="53"/>
                    </a:cubicBezTo>
                    <a:cubicBezTo>
                      <a:pt x="6" y="52"/>
                      <a:pt x="6" y="52"/>
                      <a:pt x="6" y="52"/>
                    </a:cubicBezTo>
                    <a:cubicBezTo>
                      <a:pt x="8" y="49"/>
                      <a:pt x="8" y="49"/>
                      <a:pt x="8" y="49"/>
                    </a:cubicBezTo>
                    <a:cubicBezTo>
                      <a:pt x="9" y="49"/>
                      <a:pt x="9" y="48"/>
                      <a:pt x="9" y="48"/>
                    </a:cubicBezTo>
                    <a:cubicBezTo>
                      <a:pt x="9" y="47"/>
                      <a:pt x="8" y="47"/>
                      <a:pt x="8" y="47"/>
                    </a:cubicBezTo>
                    <a:cubicBezTo>
                      <a:pt x="6" y="45"/>
                      <a:pt x="6" y="45"/>
                      <a:pt x="6" y="45"/>
                    </a:cubicBezTo>
                    <a:cubicBezTo>
                      <a:pt x="9" y="43"/>
                      <a:pt x="9" y="43"/>
                      <a:pt x="9" y="43"/>
                    </a:cubicBezTo>
                    <a:cubicBezTo>
                      <a:pt x="9" y="43"/>
                      <a:pt x="10" y="42"/>
                      <a:pt x="10" y="42"/>
                    </a:cubicBezTo>
                    <a:cubicBezTo>
                      <a:pt x="10" y="41"/>
                      <a:pt x="9" y="41"/>
                      <a:pt x="9" y="40"/>
                    </a:cubicBezTo>
                    <a:cubicBezTo>
                      <a:pt x="6" y="39"/>
                      <a:pt x="6" y="39"/>
                      <a:pt x="6" y="39"/>
                    </a:cubicBezTo>
                    <a:cubicBezTo>
                      <a:pt x="8" y="38"/>
                      <a:pt x="8" y="38"/>
                      <a:pt x="8" y="38"/>
                    </a:cubicBezTo>
                    <a:cubicBezTo>
                      <a:pt x="9" y="38"/>
                      <a:pt x="9" y="38"/>
                      <a:pt x="9" y="37"/>
                    </a:cubicBezTo>
                    <a:cubicBezTo>
                      <a:pt x="9" y="36"/>
                      <a:pt x="9" y="36"/>
                      <a:pt x="9" y="36"/>
                    </a:cubicBezTo>
                    <a:cubicBezTo>
                      <a:pt x="6" y="34"/>
                      <a:pt x="6" y="34"/>
                      <a:pt x="6" y="34"/>
                    </a:cubicBezTo>
                    <a:cubicBezTo>
                      <a:pt x="9" y="34"/>
                      <a:pt x="9" y="34"/>
                      <a:pt x="9" y="34"/>
                    </a:cubicBezTo>
                    <a:cubicBezTo>
                      <a:pt x="10" y="33"/>
                      <a:pt x="10" y="33"/>
                      <a:pt x="10" y="32"/>
                    </a:cubicBezTo>
                    <a:cubicBezTo>
                      <a:pt x="10" y="32"/>
                      <a:pt x="10" y="31"/>
                      <a:pt x="10" y="31"/>
                    </a:cubicBezTo>
                    <a:cubicBezTo>
                      <a:pt x="8" y="30"/>
                      <a:pt x="8" y="30"/>
                      <a:pt x="8" y="30"/>
                    </a:cubicBezTo>
                    <a:cubicBezTo>
                      <a:pt x="10" y="29"/>
                      <a:pt x="10" y="29"/>
                      <a:pt x="10" y="29"/>
                    </a:cubicBezTo>
                    <a:cubicBezTo>
                      <a:pt x="11" y="29"/>
                      <a:pt x="11" y="29"/>
                      <a:pt x="12" y="28"/>
                    </a:cubicBezTo>
                    <a:cubicBezTo>
                      <a:pt x="12" y="28"/>
                      <a:pt x="11" y="27"/>
                      <a:pt x="11" y="27"/>
                    </a:cubicBezTo>
                    <a:cubicBezTo>
                      <a:pt x="11" y="27"/>
                      <a:pt x="11" y="27"/>
                      <a:pt x="11" y="27"/>
                    </a:cubicBezTo>
                    <a:cubicBezTo>
                      <a:pt x="15" y="26"/>
                      <a:pt x="15" y="26"/>
                      <a:pt x="15" y="26"/>
                    </a:cubicBezTo>
                    <a:cubicBezTo>
                      <a:pt x="16" y="26"/>
                      <a:pt x="16" y="25"/>
                      <a:pt x="16" y="25"/>
                    </a:cubicBezTo>
                    <a:cubicBezTo>
                      <a:pt x="16" y="24"/>
                      <a:pt x="16" y="23"/>
                      <a:pt x="16" y="23"/>
                    </a:cubicBezTo>
                    <a:cubicBezTo>
                      <a:pt x="15" y="23"/>
                      <a:pt x="15" y="23"/>
                      <a:pt x="15" y="23"/>
                    </a:cubicBezTo>
                    <a:cubicBezTo>
                      <a:pt x="18" y="23"/>
                      <a:pt x="18" y="23"/>
                      <a:pt x="18" y="23"/>
                    </a:cubicBezTo>
                    <a:cubicBezTo>
                      <a:pt x="18" y="23"/>
                      <a:pt x="19" y="22"/>
                      <a:pt x="19" y="22"/>
                    </a:cubicBezTo>
                    <a:cubicBezTo>
                      <a:pt x="19" y="21"/>
                      <a:pt x="19" y="20"/>
                      <a:pt x="18" y="20"/>
                    </a:cubicBezTo>
                    <a:cubicBezTo>
                      <a:pt x="16" y="19"/>
                      <a:pt x="16" y="19"/>
                      <a:pt x="16" y="19"/>
                    </a:cubicBezTo>
                    <a:cubicBezTo>
                      <a:pt x="20" y="18"/>
                      <a:pt x="20" y="18"/>
                      <a:pt x="20" y="18"/>
                    </a:cubicBezTo>
                    <a:cubicBezTo>
                      <a:pt x="21" y="18"/>
                      <a:pt x="21" y="17"/>
                      <a:pt x="21" y="17"/>
                    </a:cubicBezTo>
                    <a:cubicBezTo>
                      <a:pt x="21" y="16"/>
                      <a:pt x="21" y="15"/>
                      <a:pt x="20" y="15"/>
                    </a:cubicBezTo>
                    <a:cubicBezTo>
                      <a:pt x="20" y="15"/>
                      <a:pt x="20" y="15"/>
                      <a:pt x="20" y="15"/>
                    </a:cubicBezTo>
                    <a:cubicBezTo>
                      <a:pt x="26" y="15"/>
                      <a:pt x="26" y="15"/>
                      <a:pt x="26" y="15"/>
                    </a:cubicBezTo>
                    <a:cubicBezTo>
                      <a:pt x="26" y="15"/>
                      <a:pt x="27" y="14"/>
                      <a:pt x="27" y="14"/>
                    </a:cubicBezTo>
                    <a:cubicBezTo>
                      <a:pt x="27" y="13"/>
                      <a:pt x="27" y="12"/>
                      <a:pt x="27" y="12"/>
                    </a:cubicBezTo>
                    <a:cubicBezTo>
                      <a:pt x="26" y="11"/>
                      <a:pt x="26" y="11"/>
                      <a:pt x="26" y="11"/>
                    </a:cubicBezTo>
                    <a:cubicBezTo>
                      <a:pt x="33" y="12"/>
                      <a:pt x="33" y="12"/>
                      <a:pt x="33" y="12"/>
                    </a:cubicBezTo>
                    <a:cubicBezTo>
                      <a:pt x="33" y="12"/>
                      <a:pt x="34" y="12"/>
                      <a:pt x="34" y="11"/>
                    </a:cubicBezTo>
                    <a:cubicBezTo>
                      <a:pt x="34" y="10"/>
                      <a:pt x="34" y="10"/>
                      <a:pt x="33" y="9"/>
                    </a:cubicBezTo>
                    <a:cubicBezTo>
                      <a:pt x="33" y="9"/>
                      <a:pt x="33" y="9"/>
                      <a:pt x="33" y="9"/>
                    </a:cubicBezTo>
                    <a:cubicBezTo>
                      <a:pt x="39" y="10"/>
                      <a:pt x="39" y="10"/>
                      <a:pt x="39" y="10"/>
                    </a:cubicBezTo>
                    <a:cubicBezTo>
                      <a:pt x="39" y="10"/>
                      <a:pt x="40" y="10"/>
                      <a:pt x="40" y="9"/>
                    </a:cubicBezTo>
                    <a:cubicBezTo>
                      <a:pt x="40" y="9"/>
                      <a:pt x="40" y="8"/>
                      <a:pt x="40" y="7"/>
                    </a:cubicBezTo>
                    <a:cubicBezTo>
                      <a:pt x="39" y="7"/>
                      <a:pt x="39" y="7"/>
                      <a:pt x="39" y="7"/>
                    </a:cubicBezTo>
                    <a:cubicBezTo>
                      <a:pt x="46" y="8"/>
                      <a:pt x="46" y="8"/>
                      <a:pt x="46" y="8"/>
                    </a:cubicBezTo>
                    <a:cubicBezTo>
                      <a:pt x="46" y="8"/>
                      <a:pt x="47" y="8"/>
                      <a:pt x="47" y="7"/>
                    </a:cubicBezTo>
                    <a:cubicBezTo>
                      <a:pt x="47" y="7"/>
                      <a:pt x="47" y="6"/>
                      <a:pt x="47" y="6"/>
                    </a:cubicBezTo>
                    <a:cubicBezTo>
                      <a:pt x="40" y="1"/>
                      <a:pt x="40" y="1"/>
                      <a:pt x="40" y="1"/>
                    </a:cubicBezTo>
                    <a:cubicBezTo>
                      <a:pt x="39" y="3"/>
                      <a:pt x="39" y="3"/>
                      <a:pt x="39" y="3"/>
                    </a:cubicBezTo>
                    <a:cubicBezTo>
                      <a:pt x="40" y="3"/>
                      <a:pt x="40" y="3"/>
                      <a:pt x="40" y="3"/>
                    </a:cubicBezTo>
                    <a:cubicBezTo>
                      <a:pt x="39" y="3"/>
                      <a:pt x="39" y="3"/>
                      <a:pt x="39" y="3"/>
                    </a:cubicBezTo>
                    <a:cubicBezTo>
                      <a:pt x="40" y="4"/>
                      <a:pt x="40" y="4"/>
                      <a:pt x="40" y="4"/>
                    </a:cubicBezTo>
                    <a:cubicBezTo>
                      <a:pt x="40" y="4"/>
                      <a:pt x="40" y="4"/>
                      <a:pt x="40" y="3"/>
                    </a:cubicBezTo>
                    <a:cubicBezTo>
                      <a:pt x="39" y="3"/>
                      <a:pt x="39" y="3"/>
                      <a:pt x="39" y="3"/>
                    </a:cubicBezTo>
                    <a:cubicBezTo>
                      <a:pt x="40" y="4"/>
                      <a:pt x="40" y="4"/>
                      <a:pt x="40" y="4"/>
                    </a:cubicBezTo>
                    <a:cubicBezTo>
                      <a:pt x="39" y="3"/>
                      <a:pt x="39" y="3"/>
                      <a:pt x="39" y="3"/>
                    </a:cubicBezTo>
                    <a:cubicBezTo>
                      <a:pt x="39" y="4"/>
                      <a:pt x="39" y="4"/>
                      <a:pt x="39" y="4"/>
                    </a:cubicBezTo>
                    <a:cubicBezTo>
                      <a:pt x="40" y="4"/>
                      <a:pt x="40" y="4"/>
                      <a:pt x="40" y="4"/>
                    </a:cubicBezTo>
                    <a:cubicBezTo>
                      <a:pt x="39" y="3"/>
                      <a:pt x="39" y="3"/>
                      <a:pt x="39" y="3"/>
                    </a:cubicBezTo>
                    <a:cubicBezTo>
                      <a:pt x="39" y="4"/>
                      <a:pt x="39" y="4"/>
                      <a:pt x="39" y="4"/>
                    </a:cubicBezTo>
                    <a:cubicBezTo>
                      <a:pt x="39" y="3"/>
                      <a:pt x="39" y="3"/>
                      <a:pt x="39" y="3"/>
                    </a:cubicBezTo>
                    <a:cubicBezTo>
                      <a:pt x="39" y="4"/>
                      <a:pt x="39" y="4"/>
                      <a:pt x="39" y="4"/>
                    </a:cubicBezTo>
                    <a:cubicBezTo>
                      <a:pt x="39" y="4"/>
                      <a:pt x="39" y="4"/>
                      <a:pt x="39" y="4"/>
                    </a:cubicBezTo>
                    <a:cubicBezTo>
                      <a:pt x="39" y="3"/>
                      <a:pt x="39" y="3"/>
                      <a:pt x="39" y="3"/>
                    </a:cubicBezTo>
                    <a:cubicBezTo>
                      <a:pt x="39" y="4"/>
                      <a:pt x="39" y="4"/>
                      <a:pt x="39" y="4"/>
                    </a:cubicBezTo>
                    <a:cubicBezTo>
                      <a:pt x="39" y="4"/>
                      <a:pt x="40" y="4"/>
                      <a:pt x="40" y="5"/>
                    </a:cubicBezTo>
                    <a:cubicBezTo>
                      <a:pt x="43" y="5"/>
                      <a:pt x="47" y="7"/>
                      <a:pt x="51" y="9"/>
                    </a:cubicBezTo>
                    <a:cubicBezTo>
                      <a:pt x="53" y="10"/>
                      <a:pt x="55" y="10"/>
                      <a:pt x="57" y="11"/>
                    </a:cubicBezTo>
                    <a:cubicBezTo>
                      <a:pt x="58" y="11"/>
                      <a:pt x="58" y="11"/>
                      <a:pt x="59" y="12"/>
                    </a:cubicBezTo>
                    <a:cubicBezTo>
                      <a:pt x="59" y="12"/>
                      <a:pt x="59" y="12"/>
                      <a:pt x="59" y="12"/>
                    </a:cubicBezTo>
                    <a:cubicBezTo>
                      <a:pt x="60" y="12"/>
                      <a:pt x="60" y="12"/>
                      <a:pt x="60" y="12"/>
                    </a:cubicBezTo>
                    <a:cubicBezTo>
                      <a:pt x="61" y="12"/>
                      <a:pt x="61" y="12"/>
                      <a:pt x="61" y="12"/>
                    </a:cubicBezTo>
                    <a:cubicBezTo>
                      <a:pt x="61" y="12"/>
                      <a:pt x="61" y="12"/>
                      <a:pt x="61" y="11"/>
                    </a:cubicBezTo>
                    <a:cubicBezTo>
                      <a:pt x="62" y="11"/>
                      <a:pt x="62" y="11"/>
                      <a:pt x="62" y="10"/>
                    </a:cubicBezTo>
                    <a:cubicBezTo>
                      <a:pt x="62" y="10"/>
                      <a:pt x="61" y="9"/>
                      <a:pt x="61" y="9"/>
                    </a:cubicBezTo>
                    <a:cubicBezTo>
                      <a:pt x="47" y="0"/>
                      <a:pt x="47" y="0"/>
                      <a:pt x="47" y="0"/>
                    </a:cubicBezTo>
                    <a:cubicBezTo>
                      <a:pt x="46" y="0"/>
                      <a:pt x="45" y="0"/>
                      <a:pt x="45" y="1"/>
                    </a:cubicBezTo>
                    <a:cubicBezTo>
                      <a:pt x="44" y="2"/>
                      <a:pt x="45" y="3"/>
                      <a:pt x="45" y="3"/>
                    </a:cubicBezTo>
                    <a:cubicBezTo>
                      <a:pt x="59" y="12"/>
                      <a:pt x="59" y="12"/>
                      <a:pt x="59" y="12"/>
                    </a:cubicBezTo>
                    <a:cubicBezTo>
                      <a:pt x="60" y="10"/>
                      <a:pt x="60" y="10"/>
                      <a:pt x="60" y="10"/>
                    </a:cubicBezTo>
                    <a:cubicBezTo>
                      <a:pt x="59" y="10"/>
                      <a:pt x="59" y="10"/>
                      <a:pt x="59" y="10"/>
                    </a:cubicBezTo>
                    <a:cubicBezTo>
                      <a:pt x="60" y="10"/>
                      <a:pt x="60" y="10"/>
                      <a:pt x="60" y="10"/>
                    </a:cubicBezTo>
                    <a:cubicBezTo>
                      <a:pt x="60" y="9"/>
                      <a:pt x="60" y="9"/>
                      <a:pt x="60" y="9"/>
                    </a:cubicBezTo>
                    <a:cubicBezTo>
                      <a:pt x="60" y="9"/>
                      <a:pt x="59" y="9"/>
                      <a:pt x="59" y="10"/>
                    </a:cubicBezTo>
                    <a:cubicBezTo>
                      <a:pt x="60" y="10"/>
                      <a:pt x="60" y="10"/>
                      <a:pt x="60" y="10"/>
                    </a:cubicBezTo>
                    <a:cubicBezTo>
                      <a:pt x="60" y="9"/>
                      <a:pt x="60" y="9"/>
                      <a:pt x="60" y="9"/>
                    </a:cubicBezTo>
                    <a:cubicBezTo>
                      <a:pt x="60" y="10"/>
                      <a:pt x="60" y="10"/>
                      <a:pt x="60" y="10"/>
                    </a:cubicBezTo>
                    <a:cubicBezTo>
                      <a:pt x="60" y="9"/>
                      <a:pt x="60" y="9"/>
                      <a:pt x="60" y="9"/>
                    </a:cubicBezTo>
                    <a:cubicBezTo>
                      <a:pt x="60" y="9"/>
                      <a:pt x="60" y="9"/>
                      <a:pt x="60" y="9"/>
                    </a:cubicBezTo>
                    <a:cubicBezTo>
                      <a:pt x="60" y="10"/>
                      <a:pt x="60" y="10"/>
                      <a:pt x="60" y="10"/>
                    </a:cubicBezTo>
                    <a:cubicBezTo>
                      <a:pt x="60" y="9"/>
                      <a:pt x="60" y="9"/>
                      <a:pt x="60" y="9"/>
                    </a:cubicBezTo>
                    <a:cubicBezTo>
                      <a:pt x="60" y="10"/>
                      <a:pt x="60" y="10"/>
                      <a:pt x="60" y="10"/>
                    </a:cubicBezTo>
                    <a:cubicBezTo>
                      <a:pt x="60" y="9"/>
                      <a:pt x="60" y="9"/>
                      <a:pt x="60" y="9"/>
                    </a:cubicBezTo>
                    <a:cubicBezTo>
                      <a:pt x="60" y="9"/>
                      <a:pt x="60" y="9"/>
                      <a:pt x="60" y="9"/>
                    </a:cubicBezTo>
                    <a:cubicBezTo>
                      <a:pt x="60" y="10"/>
                      <a:pt x="60" y="10"/>
                      <a:pt x="60" y="10"/>
                    </a:cubicBezTo>
                    <a:cubicBezTo>
                      <a:pt x="60" y="9"/>
                      <a:pt x="60" y="9"/>
                      <a:pt x="60" y="9"/>
                    </a:cubicBezTo>
                    <a:cubicBezTo>
                      <a:pt x="60" y="9"/>
                      <a:pt x="60" y="9"/>
                      <a:pt x="59" y="9"/>
                    </a:cubicBezTo>
                    <a:cubicBezTo>
                      <a:pt x="57" y="8"/>
                      <a:pt x="52" y="6"/>
                      <a:pt x="48" y="4"/>
                    </a:cubicBezTo>
                    <a:cubicBezTo>
                      <a:pt x="46" y="4"/>
                      <a:pt x="44" y="3"/>
                      <a:pt x="42" y="2"/>
                    </a:cubicBezTo>
                    <a:cubicBezTo>
                      <a:pt x="42" y="2"/>
                      <a:pt x="41" y="2"/>
                      <a:pt x="41" y="2"/>
                    </a:cubicBezTo>
                    <a:cubicBezTo>
                      <a:pt x="40" y="1"/>
                      <a:pt x="40" y="1"/>
                      <a:pt x="40" y="1"/>
                    </a:cubicBezTo>
                    <a:cubicBezTo>
                      <a:pt x="40" y="1"/>
                      <a:pt x="40" y="1"/>
                      <a:pt x="39" y="1"/>
                    </a:cubicBezTo>
                    <a:cubicBezTo>
                      <a:pt x="39" y="1"/>
                      <a:pt x="39" y="1"/>
                      <a:pt x="39" y="1"/>
                    </a:cubicBezTo>
                    <a:cubicBezTo>
                      <a:pt x="39" y="1"/>
                      <a:pt x="38" y="1"/>
                      <a:pt x="38" y="2"/>
                    </a:cubicBezTo>
                    <a:cubicBezTo>
                      <a:pt x="37" y="3"/>
                      <a:pt x="38" y="4"/>
                      <a:pt x="38" y="4"/>
                    </a:cubicBezTo>
                    <a:cubicBezTo>
                      <a:pt x="39" y="4"/>
                      <a:pt x="39" y="4"/>
                      <a:pt x="39" y="4"/>
                    </a:cubicBezTo>
                    <a:cubicBezTo>
                      <a:pt x="32" y="3"/>
                      <a:pt x="32" y="3"/>
                      <a:pt x="32" y="3"/>
                    </a:cubicBezTo>
                    <a:cubicBezTo>
                      <a:pt x="31" y="3"/>
                      <a:pt x="31" y="3"/>
                      <a:pt x="30" y="4"/>
                    </a:cubicBezTo>
                    <a:cubicBezTo>
                      <a:pt x="30" y="4"/>
                      <a:pt x="30" y="5"/>
                      <a:pt x="31" y="6"/>
                    </a:cubicBezTo>
                    <a:cubicBezTo>
                      <a:pt x="31" y="6"/>
                      <a:pt x="31" y="6"/>
                      <a:pt x="31" y="6"/>
                    </a:cubicBezTo>
                    <a:cubicBezTo>
                      <a:pt x="26" y="5"/>
                      <a:pt x="26" y="5"/>
                      <a:pt x="26" y="5"/>
                    </a:cubicBezTo>
                    <a:cubicBezTo>
                      <a:pt x="25" y="5"/>
                      <a:pt x="25" y="5"/>
                      <a:pt x="24" y="6"/>
                    </a:cubicBezTo>
                    <a:cubicBezTo>
                      <a:pt x="24" y="6"/>
                      <a:pt x="24" y="7"/>
                      <a:pt x="25" y="8"/>
                    </a:cubicBezTo>
                    <a:cubicBezTo>
                      <a:pt x="26" y="8"/>
                      <a:pt x="26" y="8"/>
                      <a:pt x="26" y="8"/>
                    </a:cubicBezTo>
                    <a:cubicBezTo>
                      <a:pt x="20" y="8"/>
                      <a:pt x="20" y="8"/>
                      <a:pt x="20" y="8"/>
                    </a:cubicBezTo>
                    <a:cubicBezTo>
                      <a:pt x="19" y="8"/>
                      <a:pt x="18" y="8"/>
                      <a:pt x="18" y="9"/>
                    </a:cubicBezTo>
                    <a:cubicBezTo>
                      <a:pt x="18" y="9"/>
                      <a:pt x="18" y="10"/>
                      <a:pt x="19" y="11"/>
                    </a:cubicBezTo>
                    <a:cubicBezTo>
                      <a:pt x="21" y="12"/>
                      <a:pt x="21" y="12"/>
                      <a:pt x="21" y="12"/>
                    </a:cubicBezTo>
                    <a:cubicBezTo>
                      <a:pt x="15" y="12"/>
                      <a:pt x="15" y="12"/>
                      <a:pt x="15" y="12"/>
                    </a:cubicBezTo>
                    <a:cubicBezTo>
                      <a:pt x="14" y="12"/>
                      <a:pt x="14" y="12"/>
                      <a:pt x="14" y="13"/>
                    </a:cubicBezTo>
                    <a:cubicBezTo>
                      <a:pt x="13" y="14"/>
                      <a:pt x="14" y="14"/>
                      <a:pt x="14" y="15"/>
                    </a:cubicBezTo>
                    <a:cubicBezTo>
                      <a:pt x="16" y="16"/>
                      <a:pt x="16" y="16"/>
                      <a:pt x="16" y="16"/>
                    </a:cubicBezTo>
                    <a:cubicBezTo>
                      <a:pt x="12" y="17"/>
                      <a:pt x="12" y="17"/>
                      <a:pt x="12" y="17"/>
                    </a:cubicBezTo>
                    <a:cubicBezTo>
                      <a:pt x="12" y="17"/>
                      <a:pt x="11" y="17"/>
                      <a:pt x="11" y="18"/>
                    </a:cubicBezTo>
                    <a:cubicBezTo>
                      <a:pt x="11" y="19"/>
                      <a:pt x="11" y="19"/>
                      <a:pt x="12" y="19"/>
                    </a:cubicBezTo>
                    <a:cubicBezTo>
                      <a:pt x="12" y="20"/>
                      <a:pt x="12" y="20"/>
                      <a:pt x="12" y="20"/>
                    </a:cubicBezTo>
                    <a:cubicBezTo>
                      <a:pt x="10" y="20"/>
                      <a:pt x="10" y="20"/>
                      <a:pt x="10" y="20"/>
                    </a:cubicBezTo>
                    <a:cubicBezTo>
                      <a:pt x="9" y="20"/>
                      <a:pt x="8" y="20"/>
                      <a:pt x="8" y="21"/>
                    </a:cubicBezTo>
                    <a:cubicBezTo>
                      <a:pt x="8" y="21"/>
                      <a:pt x="8" y="22"/>
                      <a:pt x="9" y="22"/>
                    </a:cubicBezTo>
                    <a:cubicBezTo>
                      <a:pt x="11" y="24"/>
                      <a:pt x="11" y="24"/>
                      <a:pt x="11" y="24"/>
                    </a:cubicBezTo>
                    <a:cubicBezTo>
                      <a:pt x="6" y="24"/>
                      <a:pt x="6" y="24"/>
                      <a:pt x="6" y="24"/>
                    </a:cubicBezTo>
                    <a:cubicBezTo>
                      <a:pt x="6" y="24"/>
                      <a:pt x="5" y="25"/>
                      <a:pt x="5" y="26"/>
                    </a:cubicBezTo>
                    <a:cubicBezTo>
                      <a:pt x="5" y="26"/>
                      <a:pt x="5" y="27"/>
                      <a:pt x="6" y="27"/>
                    </a:cubicBezTo>
                    <a:cubicBezTo>
                      <a:pt x="6" y="27"/>
                      <a:pt x="6" y="27"/>
                      <a:pt x="6" y="27"/>
                    </a:cubicBezTo>
                    <a:cubicBezTo>
                      <a:pt x="4" y="28"/>
                      <a:pt x="4" y="28"/>
                      <a:pt x="4" y="28"/>
                    </a:cubicBezTo>
                    <a:cubicBezTo>
                      <a:pt x="4" y="28"/>
                      <a:pt x="3" y="29"/>
                      <a:pt x="3" y="29"/>
                    </a:cubicBezTo>
                    <a:cubicBezTo>
                      <a:pt x="3" y="30"/>
                      <a:pt x="3" y="30"/>
                      <a:pt x="4" y="31"/>
                    </a:cubicBezTo>
                    <a:cubicBezTo>
                      <a:pt x="5" y="31"/>
                      <a:pt x="5" y="31"/>
                      <a:pt x="5" y="31"/>
                    </a:cubicBezTo>
                    <a:cubicBezTo>
                      <a:pt x="2" y="32"/>
                      <a:pt x="2" y="32"/>
                      <a:pt x="2" y="32"/>
                    </a:cubicBezTo>
                    <a:cubicBezTo>
                      <a:pt x="1" y="32"/>
                      <a:pt x="1" y="32"/>
                      <a:pt x="1" y="33"/>
                    </a:cubicBezTo>
                    <a:cubicBezTo>
                      <a:pt x="1" y="34"/>
                      <a:pt x="1" y="34"/>
                      <a:pt x="1" y="35"/>
                    </a:cubicBezTo>
                    <a:cubicBezTo>
                      <a:pt x="4" y="36"/>
                      <a:pt x="4" y="36"/>
                      <a:pt x="4" y="36"/>
                    </a:cubicBezTo>
                    <a:cubicBezTo>
                      <a:pt x="2" y="36"/>
                      <a:pt x="2" y="36"/>
                      <a:pt x="2" y="36"/>
                    </a:cubicBezTo>
                    <a:cubicBezTo>
                      <a:pt x="1" y="37"/>
                      <a:pt x="1" y="37"/>
                      <a:pt x="1" y="38"/>
                    </a:cubicBezTo>
                    <a:cubicBezTo>
                      <a:pt x="1" y="38"/>
                      <a:pt x="1" y="39"/>
                      <a:pt x="1" y="39"/>
                    </a:cubicBezTo>
                    <a:cubicBezTo>
                      <a:pt x="5" y="42"/>
                      <a:pt x="5" y="42"/>
                      <a:pt x="5" y="42"/>
                    </a:cubicBezTo>
                    <a:cubicBezTo>
                      <a:pt x="2" y="44"/>
                      <a:pt x="2" y="44"/>
                      <a:pt x="2" y="44"/>
                    </a:cubicBezTo>
                    <a:cubicBezTo>
                      <a:pt x="2" y="44"/>
                      <a:pt x="1" y="45"/>
                      <a:pt x="1" y="45"/>
                    </a:cubicBezTo>
                    <a:cubicBezTo>
                      <a:pt x="1" y="46"/>
                      <a:pt x="2" y="46"/>
                      <a:pt x="2" y="46"/>
                    </a:cubicBezTo>
                    <a:cubicBezTo>
                      <a:pt x="5" y="48"/>
                      <a:pt x="5" y="48"/>
                      <a:pt x="5" y="48"/>
                    </a:cubicBezTo>
                    <a:cubicBezTo>
                      <a:pt x="2" y="51"/>
                      <a:pt x="2" y="51"/>
                      <a:pt x="2" y="51"/>
                    </a:cubicBezTo>
                    <a:cubicBezTo>
                      <a:pt x="2" y="52"/>
                      <a:pt x="2" y="52"/>
                      <a:pt x="2" y="53"/>
                    </a:cubicBezTo>
                    <a:cubicBezTo>
                      <a:pt x="2" y="53"/>
                      <a:pt x="2" y="53"/>
                      <a:pt x="2" y="54"/>
                    </a:cubicBezTo>
                    <a:cubicBezTo>
                      <a:pt x="3" y="54"/>
                      <a:pt x="3" y="54"/>
                      <a:pt x="3" y="54"/>
                    </a:cubicBezTo>
                    <a:cubicBezTo>
                      <a:pt x="1" y="55"/>
                      <a:pt x="1" y="55"/>
                      <a:pt x="1" y="55"/>
                    </a:cubicBezTo>
                    <a:cubicBezTo>
                      <a:pt x="1" y="55"/>
                      <a:pt x="0" y="55"/>
                      <a:pt x="0" y="56"/>
                    </a:cubicBezTo>
                    <a:cubicBezTo>
                      <a:pt x="0" y="56"/>
                      <a:pt x="1" y="57"/>
                      <a:pt x="1" y="57"/>
                    </a:cubicBezTo>
                    <a:cubicBezTo>
                      <a:pt x="9" y="62"/>
                      <a:pt x="9" y="62"/>
                      <a:pt x="9" y="62"/>
                    </a:cubicBezTo>
                    <a:cubicBezTo>
                      <a:pt x="6" y="66"/>
                      <a:pt x="6" y="66"/>
                      <a:pt x="6" y="66"/>
                    </a:cubicBezTo>
                    <a:cubicBezTo>
                      <a:pt x="6" y="67"/>
                      <a:pt x="6" y="68"/>
                      <a:pt x="7" y="68"/>
                    </a:cubicBezTo>
                    <a:cubicBezTo>
                      <a:pt x="20" y="77"/>
                      <a:pt x="20" y="77"/>
                      <a:pt x="20" y="77"/>
                    </a:cubicBezTo>
                    <a:cubicBezTo>
                      <a:pt x="21" y="77"/>
                      <a:pt x="22" y="77"/>
                      <a:pt x="22" y="76"/>
                    </a:cubicBezTo>
                    <a:cubicBezTo>
                      <a:pt x="23" y="76"/>
                      <a:pt x="22" y="75"/>
                      <a:pt x="22" y="7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3" name="Freeform 1200"/>
              <p:cNvSpPr>
                <a:spLocks/>
              </p:cNvSpPr>
              <p:nvPr/>
            </p:nvSpPr>
            <p:spPr bwMode="auto">
              <a:xfrm>
                <a:off x="4070594" y="287404"/>
                <a:ext cx="165794" cy="103018"/>
              </a:xfrm>
              <a:custGeom>
                <a:avLst/>
                <a:gdLst>
                  <a:gd name="T0" fmla="*/ 2 w 76"/>
                  <a:gd name="T1" fmla="*/ 34 h 47"/>
                  <a:gd name="T2" fmla="*/ 25 w 76"/>
                  <a:gd name="T3" fmla="*/ 45 h 47"/>
                  <a:gd name="T4" fmla="*/ 30 w 76"/>
                  <a:gd name="T5" fmla="*/ 47 h 47"/>
                  <a:gd name="T6" fmla="*/ 32 w 76"/>
                  <a:gd name="T7" fmla="*/ 45 h 47"/>
                  <a:gd name="T8" fmla="*/ 41 w 76"/>
                  <a:gd name="T9" fmla="*/ 46 h 47"/>
                  <a:gd name="T10" fmla="*/ 41 w 76"/>
                  <a:gd name="T11" fmla="*/ 42 h 47"/>
                  <a:gd name="T12" fmla="*/ 49 w 76"/>
                  <a:gd name="T13" fmla="*/ 41 h 47"/>
                  <a:gd name="T14" fmla="*/ 41 w 76"/>
                  <a:gd name="T15" fmla="*/ 39 h 47"/>
                  <a:gd name="T16" fmla="*/ 54 w 76"/>
                  <a:gd name="T17" fmla="*/ 39 h 47"/>
                  <a:gd name="T18" fmla="*/ 58 w 76"/>
                  <a:gd name="T19" fmla="*/ 37 h 47"/>
                  <a:gd name="T20" fmla="*/ 60 w 76"/>
                  <a:gd name="T21" fmla="*/ 36 h 47"/>
                  <a:gd name="T22" fmla="*/ 59 w 76"/>
                  <a:gd name="T23" fmla="*/ 32 h 47"/>
                  <a:gd name="T24" fmla="*/ 65 w 76"/>
                  <a:gd name="T25" fmla="*/ 28 h 47"/>
                  <a:gd name="T26" fmla="*/ 61 w 76"/>
                  <a:gd name="T27" fmla="*/ 28 h 47"/>
                  <a:gd name="T28" fmla="*/ 70 w 76"/>
                  <a:gd name="T29" fmla="*/ 25 h 47"/>
                  <a:gd name="T30" fmla="*/ 73 w 76"/>
                  <a:gd name="T31" fmla="*/ 22 h 47"/>
                  <a:gd name="T32" fmla="*/ 74 w 76"/>
                  <a:gd name="T33" fmla="*/ 18 h 47"/>
                  <a:gd name="T34" fmla="*/ 71 w 76"/>
                  <a:gd name="T35" fmla="*/ 13 h 47"/>
                  <a:gd name="T36" fmla="*/ 75 w 76"/>
                  <a:gd name="T37" fmla="*/ 9 h 47"/>
                  <a:gd name="T38" fmla="*/ 76 w 76"/>
                  <a:gd name="T39" fmla="*/ 4 h 47"/>
                  <a:gd name="T40" fmla="*/ 70 w 76"/>
                  <a:gd name="T41" fmla="*/ 1 h 47"/>
                  <a:gd name="T42" fmla="*/ 70 w 76"/>
                  <a:gd name="T43" fmla="*/ 7 h 47"/>
                  <a:gd name="T44" fmla="*/ 71 w 76"/>
                  <a:gd name="T45" fmla="*/ 10 h 47"/>
                  <a:gd name="T46" fmla="*/ 67 w 76"/>
                  <a:gd name="T47" fmla="*/ 14 h 47"/>
                  <a:gd name="T48" fmla="*/ 64 w 76"/>
                  <a:gd name="T49" fmla="*/ 17 h 47"/>
                  <a:gd name="T50" fmla="*/ 63 w 76"/>
                  <a:gd name="T51" fmla="*/ 21 h 47"/>
                  <a:gd name="T52" fmla="*/ 64 w 76"/>
                  <a:gd name="T53" fmla="*/ 25 h 47"/>
                  <a:gd name="T54" fmla="*/ 60 w 76"/>
                  <a:gd name="T55" fmla="*/ 28 h 47"/>
                  <a:gd name="T56" fmla="*/ 53 w 76"/>
                  <a:gd name="T57" fmla="*/ 31 h 47"/>
                  <a:gd name="T58" fmla="*/ 51 w 76"/>
                  <a:gd name="T59" fmla="*/ 32 h 47"/>
                  <a:gd name="T60" fmla="*/ 52 w 76"/>
                  <a:gd name="T61" fmla="*/ 36 h 47"/>
                  <a:gd name="T62" fmla="*/ 47 w 76"/>
                  <a:gd name="T63" fmla="*/ 39 h 47"/>
                  <a:gd name="T64" fmla="*/ 53 w 76"/>
                  <a:gd name="T65" fmla="*/ 39 h 47"/>
                  <a:gd name="T66" fmla="*/ 40 w 76"/>
                  <a:gd name="T67" fmla="*/ 39 h 47"/>
                  <a:gd name="T68" fmla="*/ 32 w 76"/>
                  <a:gd name="T69" fmla="*/ 39 h 47"/>
                  <a:gd name="T70" fmla="*/ 41 w 76"/>
                  <a:gd name="T71" fmla="*/ 44 h 47"/>
                  <a:gd name="T72" fmla="*/ 18 w 76"/>
                  <a:gd name="T73" fmla="*/ 38 h 47"/>
                  <a:gd name="T74" fmla="*/ 31 w 76"/>
                  <a:gd name="T75" fmla="*/ 45 h 47"/>
                  <a:gd name="T76" fmla="*/ 30 w 76"/>
                  <a:gd name="T77" fmla="*/ 44 h 47"/>
                  <a:gd name="T78" fmla="*/ 30 w 76"/>
                  <a:gd name="T79" fmla="*/ 44 h 47"/>
                  <a:gd name="T80" fmla="*/ 30 w 76"/>
                  <a:gd name="T81" fmla="*/ 44 h 47"/>
                  <a:gd name="T82" fmla="*/ 30 w 76"/>
                  <a:gd name="T83" fmla="*/ 44 h 47"/>
                  <a:gd name="T84" fmla="*/ 30 w 76"/>
                  <a:gd name="T85" fmla="*/ 44 h 47"/>
                  <a:gd name="T86" fmla="*/ 11 w 76"/>
                  <a:gd name="T87" fmla="*/ 36 h 47"/>
                  <a:gd name="T88" fmla="*/ 1 w 76"/>
                  <a:gd name="T89" fmla="*/ 35 h 47"/>
                  <a:gd name="T90" fmla="*/ 15 w 76"/>
                  <a:gd name="T9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47">
                    <a:moveTo>
                      <a:pt x="15" y="41"/>
                    </a:moveTo>
                    <a:cubicBezTo>
                      <a:pt x="3" y="33"/>
                      <a:pt x="3" y="33"/>
                      <a:pt x="3" y="33"/>
                    </a:cubicBezTo>
                    <a:cubicBezTo>
                      <a:pt x="2" y="34"/>
                      <a:pt x="2" y="34"/>
                      <a:pt x="2" y="34"/>
                    </a:cubicBezTo>
                    <a:cubicBezTo>
                      <a:pt x="2" y="36"/>
                      <a:pt x="2" y="36"/>
                      <a:pt x="2" y="36"/>
                    </a:cubicBezTo>
                    <a:cubicBezTo>
                      <a:pt x="2" y="36"/>
                      <a:pt x="8" y="38"/>
                      <a:pt x="15" y="41"/>
                    </a:cubicBezTo>
                    <a:cubicBezTo>
                      <a:pt x="18" y="42"/>
                      <a:pt x="22" y="44"/>
                      <a:pt x="25" y="45"/>
                    </a:cubicBezTo>
                    <a:cubicBezTo>
                      <a:pt x="26" y="45"/>
                      <a:pt x="27" y="46"/>
                      <a:pt x="28" y="46"/>
                    </a:cubicBezTo>
                    <a:cubicBezTo>
                      <a:pt x="29" y="46"/>
                      <a:pt x="29" y="46"/>
                      <a:pt x="29" y="47"/>
                    </a:cubicBezTo>
                    <a:cubicBezTo>
                      <a:pt x="30" y="47"/>
                      <a:pt x="30" y="47"/>
                      <a:pt x="30" y="47"/>
                    </a:cubicBezTo>
                    <a:cubicBezTo>
                      <a:pt x="31" y="47"/>
                      <a:pt x="31" y="47"/>
                      <a:pt x="31" y="47"/>
                    </a:cubicBezTo>
                    <a:cubicBezTo>
                      <a:pt x="31" y="47"/>
                      <a:pt x="31" y="46"/>
                      <a:pt x="32" y="46"/>
                    </a:cubicBezTo>
                    <a:cubicBezTo>
                      <a:pt x="32" y="46"/>
                      <a:pt x="32" y="45"/>
                      <a:pt x="32" y="45"/>
                    </a:cubicBezTo>
                    <a:cubicBezTo>
                      <a:pt x="32" y="44"/>
                      <a:pt x="32" y="44"/>
                      <a:pt x="31" y="44"/>
                    </a:cubicBezTo>
                    <a:cubicBezTo>
                      <a:pt x="29" y="42"/>
                      <a:pt x="29" y="42"/>
                      <a:pt x="29" y="42"/>
                    </a:cubicBezTo>
                    <a:cubicBezTo>
                      <a:pt x="41" y="46"/>
                      <a:pt x="41" y="46"/>
                      <a:pt x="41" y="46"/>
                    </a:cubicBezTo>
                    <a:cubicBezTo>
                      <a:pt x="42" y="46"/>
                      <a:pt x="42" y="46"/>
                      <a:pt x="43" y="45"/>
                    </a:cubicBezTo>
                    <a:cubicBezTo>
                      <a:pt x="43" y="44"/>
                      <a:pt x="43" y="43"/>
                      <a:pt x="42" y="43"/>
                    </a:cubicBezTo>
                    <a:cubicBezTo>
                      <a:pt x="41" y="42"/>
                      <a:pt x="41" y="42"/>
                      <a:pt x="41" y="42"/>
                    </a:cubicBezTo>
                    <a:cubicBezTo>
                      <a:pt x="47" y="44"/>
                      <a:pt x="47" y="44"/>
                      <a:pt x="47" y="44"/>
                    </a:cubicBezTo>
                    <a:cubicBezTo>
                      <a:pt x="48" y="44"/>
                      <a:pt x="49" y="43"/>
                      <a:pt x="49" y="43"/>
                    </a:cubicBezTo>
                    <a:cubicBezTo>
                      <a:pt x="49" y="42"/>
                      <a:pt x="49" y="41"/>
                      <a:pt x="49" y="41"/>
                    </a:cubicBezTo>
                    <a:cubicBezTo>
                      <a:pt x="42" y="37"/>
                      <a:pt x="42" y="37"/>
                      <a:pt x="42" y="37"/>
                    </a:cubicBezTo>
                    <a:cubicBezTo>
                      <a:pt x="41" y="38"/>
                      <a:pt x="41" y="38"/>
                      <a:pt x="41" y="38"/>
                    </a:cubicBezTo>
                    <a:cubicBezTo>
                      <a:pt x="41" y="39"/>
                      <a:pt x="41" y="39"/>
                      <a:pt x="41" y="39"/>
                    </a:cubicBezTo>
                    <a:cubicBezTo>
                      <a:pt x="52" y="42"/>
                      <a:pt x="52" y="42"/>
                      <a:pt x="52" y="42"/>
                    </a:cubicBezTo>
                    <a:cubicBezTo>
                      <a:pt x="53" y="42"/>
                      <a:pt x="54" y="42"/>
                      <a:pt x="54" y="41"/>
                    </a:cubicBezTo>
                    <a:cubicBezTo>
                      <a:pt x="54" y="40"/>
                      <a:pt x="54" y="40"/>
                      <a:pt x="54" y="39"/>
                    </a:cubicBezTo>
                    <a:cubicBezTo>
                      <a:pt x="53" y="39"/>
                      <a:pt x="53" y="39"/>
                      <a:pt x="53" y="39"/>
                    </a:cubicBezTo>
                    <a:cubicBezTo>
                      <a:pt x="57" y="39"/>
                      <a:pt x="57" y="39"/>
                      <a:pt x="57" y="39"/>
                    </a:cubicBezTo>
                    <a:cubicBezTo>
                      <a:pt x="58" y="39"/>
                      <a:pt x="58" y="38"/>
                      <a:pt x="58" y="37"/>
                    </a:cubicBezTo>
                    <a:cubicBezTo>
                      <a:pt x="59" y="37"/>
                      <a:pt x="58" y="36"/>
                      <a:pt x="58" y="36"/>
                    </a:cubicBezTo>
                    <a:cubicBezTo>
                      <a:pt x="57" y="35"/>
                      <a:pt x="57" y="35"/>
                      <a:pt x="57" y="35"/>
                    </a:cubicBezTo>
                    <a:cubicBezTo>
                      <a:pt x="60" y="36"/>
                      <a:pt x="60" y="36"/>
                      <a:pt x="60" y="36"/>
                    </a:cubicBezTo>
                    <a:cubicBezTo>
                      <a:pt x="61" y="36"/>
                      <a:pt x="61" y="35"/>
                      <a:pt x="61" y="34"/>
                    </a:cubicBezTo>
                    <a:cubicBezTo>
                      <a:pt x="62" y="34"/>
                      <a:pt x="61" y="33"/>
                      <a:pt x="61" y="33"/>
                    </a:cubicBezTo>
                    <a:cubicBezTo>
                      <a:pt x="59" y="32"/>
                      <a:pt x="59" y="32"/>
                      <a:pt x="59" y="32"/>
                    </a:cubicBezTo>
                    <a:cubicBezTo>
                      <a:pt x="64" y="31"/>
                      <a:pt x="64" y="31"/>
                      <a:pt x="64" y="31"/>
                    </a:cubicBezTo>
                    <a:cubicBezTo>
                      <a:pt x="65" y="31"/>
                      <a:pt x="65" y="30"/>
                      <a:pt x="66" y="30"/>
                    </a:cubicBezTo>
                    <a:cubicBezTo>
                      <a:pt x="66" y="29"/>
                      <a:pt x="65" y="28"/>
                      <a:pt x="65" y="28"/>
                    </a:cubicBezTo>
                    <a:cubicBezTo>
                      <a:pt x="61" y="26"/>
                      <a:pt x="61" y="26"/>
                      <a:pt x="61" y="26"/>
                    </a:cubicBezTo>
                    <a:cubicBezTo>
                      <a:pt x="60" y="27"/>
                      <a:pt x="60" y="27"/>
                      <a:pt x="60" y="27"/>
                    </a:cubicBezTo>
                    <a:cubicBezTo>
                      <a:pt x="61" y="28"/>
                      <a:pt x="61" y="28"/>
                      <a:pt x="61" y="28"/>
                    </a:cubicBezTo>
                    <a:cubicBezTo>
                      <a:pt x="69" y="28"/>
                      <a:pt x="69" y="28"/>
                      <a:pt x="69" y="28"/>
                    </a:cubicBezTo>
                    <a:cubicBezTo>
                      <a:pt x="70" y="28"/>
                      <a:pt x="70" y="27"/>
                      <a:pt x="70" y="27"/>
                    </a:cubicBezTo>
                    <a:cubicBezTo>
                      <a:pt x="70" y="26"/>
                      <a:pt x="70" y="25"/>
                      <a:pt x="70" y="25"/>
                    </a:cubicBezTo>
                    <a:cubicBezTo>
                      <a:pt x="67" y="24"/>
                      <a:pt x="67" y="24"/>
                      <a:pt x="67" y="24"/>
                    </a:cubicBezTo>
                    <a:cubicBezTo>
                      <a:pt x="72" y="23"/>
                      <a:pt x="72" y="23"/>
                      <a:pt x="72" y="23"/>
                    </a:cubicBezTo>
                    <a:cubicBezTo>
                      <a:pt x="72" y="23"/>
                      <a:pt x="73" y="23"/>
                      <a:pt x="73" y="22"/>
                    </a:cubicBezTo>
                    <a:cubicBezTo>
                      <a:pt x="73" y="22"/>
                      <a:pt x="73" y="21"/>
                      <a:pt x="72" y="21"/>
                    </a:cubicBezTo>
                    <a:cubicBezTo>
                      <a:pt x="69" y="19"/>
                      <a:pt x="69" y="19"/>
                      <a:pt x="69" y="19"/>
                    </a:cubicBezTo>
                    <a:cubicBezTo>
                      <a:pt x="74" y="18"/>
                      <a:pt x="74" y="18"/>
                      <a:pt x="74" y="18"/>
                    </a:cubicBezTo>
                    <a:cubicBezTo>
                      <a:pt x="75" y="18"/>
                      <a:pt x="75" y="18"/>
                      <a:pt x="75" y="17"/>
                    </a:cubicBezTo>
                    <a:cubicBezTo>
                      <a:pt x="75" y="16"/>
                      <a:pt x="75" y="16"/>
                      <a:pt x="75" y="15"/>
                    </a:cubicBezTo>
                    <a:cubicBezTo>
                      <a:pt x="71" y="13"/>
                      <a:pt x="71" y="13"/>
                      <a:pt x="71" y="13"/>
                    </a:cubicBezTo>
                    <a:cubicBezTo>
                      <a:pt x="75" y="11"/>
                      <a:pt x="75" y="11"/>
                      <a:pt x="75" y="11"/>
                    </a:cubicBezTo>
                    <a:cubicBezTo>
                      <a:pt x="75" y="11"/>
                      <a:pt x="76" y="11"/>
                      <a:pt x="76" y="10"/>
                    </a:cubicBezTo>
                    <a:cubicBezTo>
                      <a:pt x="76" y="9"/>
                      <a:pt x="76" y="9"/>
                      <a:pt x="75" y="9"/>
                    </a:cubicBezTo>
                    <a:cubicBezTo>
                      <a:pt x="73" y="7"/>
                      <a:pt x="73" y="7"/>
                      <a:pt x="73" y="7"/>
                    </a:cubicBezTo>
                    <a:cubicBezTo>
                      <a:pt x="75" y="5"/>
                      <a:pt x="75" y="5"/>
                      <a:pt x="75" y="5"/>
                    </a:cubicBezTo>
                    <a:cubicBezTo>
                      <a:pt x="76" y="5"/>
                      <a:pt x="76" y="4"/>
                      <a:pt x="76" y="4"/>
                    </a:cubicBezTo>
                    <a:cubicBezTo>
                      <a:pt x="75" y="3"/>
                      <a:pt x="75" y="3"/>
                      <a:pt x="75" y="3"/>
                    </a:cubicBezTo>
                    <a:cubicBezTo>
                      <a:pt x="72" y="1"/>
                      <a:pt x="72" y="1"/>
                      <a:pt x="72" y="1"/>
                    </a:cubicBezTo>
                    <a:cubicBezTo>
                      <a:pt x="71" y="0"/>
                      <a:pt x="70" y="1"/>
                      <a:pt x="70" y="1"/>
                    </a:cubicBezTo>
                    <a:cubicBezTo>
                      <a:pt x="69" y="2"/>
                      <a:pt x="69" y="3"/>
                      <a:pt x="70" y="3"/>
                    </a:cubicBezTo>
                    <a:cubicBezTo>
                      <a:pt x="72" y="4"/>
                      <a:pt x="72" y="4"/>
                      <a:pt x="72" y="4"/>
                    </a:cubicBezTo>
                    <a:cubicBezTo>
                      <a:pt x="70" y="7"/>
                      <a:pt x="70" y="7"/>
                      <a:pt x="70" y="7"/>
                    </a:cubicBezTo>
                    <a:cubicBezTo>
                      <a:pt x="70" y="7"/>
                      <a:pt x="70" y="8"/>
                      <a:pt x="70" y="8"/>
                    </a:cubicBezTo>
                    <a:cubicBezTo>
                      <a:pt x="70" y="9"/>
                      <a:pt x="70" y="9"/>
                      <a:pt x="70" y="9"/>
                    </a:cubicBezTo>
                    <a:cubicBezTo>
                      <a:pt x="71" y="10"/>
                      <a:pt x="71" y="10"/>
                      <a:pt x="71" y="10"/>
                    </a:cubicBezTo>
                    <a:cubicBezTo>
                      <a:pt x="67" y="11"/>
                      <a:pt x="67" y="11"/>
                      <a:pt x="67" y="11"/>
                    </a:cubicBezTo>
                    <a:cubicBezTo>
                      <a:pt x="66" y="12"/>
                      <a:pt x="66" y="12"/>
                      <a:pt x="66" y="13"/>
                    </a:cubicBezTo>
                    <a:cubicBezTo>
                      <a:pt x="66" y="13"/>
                      <a:pt x="66" y="14"/>
                      <a:pt x="67" y="14"/>
                    </a:cubicBezTo>
                    <a:cubicBezTo>
                      <a:pt x="69" y="16"/>
                      <a:pt x="69" y="16"/>
                      <a:pt x="69" y="16"/>
                    </a:cubicBezTo>
                    <a:cubicBezTo>
                      <a:pt x="65" y="16"/>
                      <a:pt x="65" y="16"/>
                      <a:pt x="65" y="16"/>
                    </a:cubicBezTo>
                    <a:cubicBezTo>
                      <a:pt x="64" y="16"/>
                      <a:pt x="64" y="17"/>
                      <a:pt x="64" y="17"/>
                    </a:cubicBezTo>
                    <a:cubicBezTo>
                      <a:pt x="64" y="18"/>
                      <a:pt x="64" y="19"/>
                      <a:pt x="64" y="19"/>
                    </a:cubicBezTo>
                    <a:cubicBezTo>
                      <a:pt x="67" y="21"/>
                      <a:pt x="67" y="21"/>
                      <a:pt x="67" y="21"/>
                    </a:cubicBezTo>
                    <a:cubicBezTo>
                      <a:pt x="63" y="21"/>
                      <a:pt x="63" y="21"/>
                      <a:pt x="63" y="21"/>
                    </a:cubicBezTo>
                    <a:cubicBezTo>
                      <a:pt x="62" y="21"/>
                      <a:pt x="62" y="22"/>
                      <a:pt x="61" y="22"/>
                    </a:cubicBezTo>
                    <a:cubicBezTo>
                      <a:pt x="61" y="23"/>
                      <a:pt x="61" y="23"/>
                      <a:pt x="62" y="24"/>
                    </a:cubicBezTo>
                    <a:cubicBezTo>
                      <a:pt x="64" y="25"/>
                      <a:pt x="64" y="25"/>
                      <a:pt x="64" y="25"/>
                    </a:cubicBezTo>
                    <a:cubicBezTo>
                      <a:pt x="60" y="25"/>
                      <a:pt x="60" y="25"/>
                      <a:pt x="60" y="25"/>
                    </a:cubicBezTo>
                    <a:cubicBezTo>
                      <a:pt x="60" y="25"/>
                      <a:pt x="59" y="26"/>
                      <a:pt x="59" y="27"/>
                    </a:cubicBezTo>
                    <a:cubicBezTo>
                      <a:pt x="59" y="27"/>
                      <a:pt x="59" y="28"/>
                      <a:pt x="60" y="28"/>
                    </a:cubicBezTo>
                    <a:cubicBezTo>
                      <a:pt x="60" y="28"/>
                      <a:pt x="60" y="28"/>
                      <a:pt x="60" y="28"/>
                    </a:cubicBezTo>
                    <a:cubicBezTo>
                      <a:pt x="55" y="29"/>
                      <a:pt x="55" y="29"/>
                      <a:pt x="55" y="29"/>
                    </a:cubicBezTo>
                    <a:cubicBezTo>
                      <a:pt x="54" y="29"/>
                      <a:pt x="53" y="30"/>
                      <a:pt x="53" y="31"/>
                    </a:cubicBezTo>
                    <a:cubicBezTo>
                      <a:pt x="53" y="31"/>
                      <a:pt x="54" y="32"/>
                      <a:pt x="54" y="32"/>
                    </a:cubicBezTo>
                    <a:cubicBezTo>
                      <a:pt x="54" y="32"/>
                      <a:pt x="54" y="32"/>
                      <a:pt x="54" y="32"/>
                    </a:cubicBezTo>
                    <a:cubicBezTo>
                      <a:pt x="51" y="32"/>
                      <a:pt x="51" y="32"/>
                      <a:pt x="51" y="32"/>
                    </a:cubicBezTo>
                    <a:cubicBezTo>
                      <a:pt x="51" y="32"/>
                      <a:pt x="50" y="32"/>
                      <a:pt x="50" y="33"/>
                    </a:cubicBezTo>
                    <a:cubicBezTo>
                      <a:pt x="50" y="34"/>
                      <a:pt x="50" y="34"/>
                      <a:pt x="50" y="35"/>
                    </a:cubicBezTo>
                    <a:cubicBezTo>
                      <a:pt x="52" y="36"/>
                      <a:pt x="52" y="36"/>
                      <a:pt x="52" y="36"/>
                    </a:cubicBezTo>
                    <a:cubicBezTo>
                      <a:pt x="48" y="36"/>
                      <a:pt x="48" y="36"/>
                      <a:pt x="48" y="36"/>
                    </a:cubicBezTo>
                    <a:cubicBezTo>
                      <a:pt x="47" y="36"/>
                      <a:pt x="46" y="36"/>
                      <a:pt x="46" y="37"/>
                    </a:cubicBezTo>
                    <a:cubicBezTo>
                      <a:pt x="46" y="37"/>
                      <a:pt x="46" y="38"/>
                      <a:pt x="47" y="39"/>
                    </a:cubicBezTo>
                    <a:cubicBezTo>
                      <a:pt x="52" y="42"/>
                      <a:pt x="52" y="42"/>
                      <a:pt x="52" y="42"/>
                    </a:cubicBezTo>
                    <a:cubicBezTo>
                      <a:pt x="53" y="41"/>
                      <a:pt x="53" y="41"/>
                      <a:pt x="53" y="41"/>
                    </a:cubicBezTo>
                    <a:cubicBezTo>
                      <a:pt x="53" y="39"/>
                      <a:pt x="53" y="39"/>
                      <a:pt x="53" y="39"/>
                    </a:cubicBezTo>
                    <a:cubicBezTo>
                      <a:pt x="41" y="36"/>
                      <a:pt x="41" y="36"/>
                      <a:pt x="41" y="36"/>
                    </a:cubicBezTo>
                    <a:cubicBezTo>
                      <a:pt x="41" y="36"/>
                      <a:pt x="40" y="37"/>
                      <a:pt x="40" y="37"/>
                    </a:cubicBezTo>
                    <a:cubicBezTo>
                      <a:pt x="39" y="38"/>
                      <a:pt x="40" y="39"/>
                      <a:pt x="40" y="39"/>
                    </a:cubicBezTo>
                    <a:cubicBezTo>
                      <a:pt x="40" y="39"/>
                      <a:pt x="40" y="39"/>
                      <a:pt x="40" y="39"/>
                    </a:cubicBezTo>
                    <a:cubicBezTo>
                      <a:pt x="34" y="38"/>
                      <a:pt x="34" y="38"/>
                      <a:pt x="34" y="38"/>
                    </a:cubicBezTo>
                    <a:cubicBezTo>
                      <a:pt x="33" y="38"/>
                      <a:pt x="32" y="38"/>
                      <a:pt x="32" y="39"/>
                    </a:cubicBezTo>
                    <a:cubicBezTo>
                      <a:pt x="32" y="39"/>
                      <a:pt x="32" y="40"/>
                      <a:pt x="33" y="41"/>
                    </a:cubicBezTo>
                    <a:cubicBezTo>
                      <a:pt x="41" y="46"/>
                      <a:pt x="41" y="46"/>
                      <a:pt x="41" y="46"/>
                    </a:cubicBezTo>
                    <a:cubicBezTo>
                      <a:pt x="41" y="44"/>
                      <a:pt x="41" y="44"/>
                      <a:pt x="41" y="44"/>
                    </a:cubicBezTo>
                    <a:cubicBezTo>
                      <a:pt x="42" y="43"/>
                      <a:pt x="42" y="43"/>
                      <a:pt x="42" y="43"/>
                    </a:cubicBezTo>
                    <a:cubicBezTo>
                      <a:pt x="20" y="37"/>
                      <a:pt x="20" y="37"/>
                      <a:pt x="20" y="37"/>
                    </a:cubicBezTo>
                    <a:cubicBezTo>
                      <a:pt x="19" y="37"/>
                      <a:pt x="18" y="37"/>
                      <a:pt x="18" y="38"/>
                    </a:cubicBezTo>
                    <a:cubicBezTo>
                      <a:pt x="18" y="38"/>
                      <a:pt x="18" y="39"/>
                      <a:pt x="19" y="40"/>
                    </a:cubicBezTo>
                    <a:cubicBezTo>
                      <a:pt x="30" y="46"/>
                      <a:pt x="30" y="46"/>
                      <a:pt x="30" y="46"/>
                    </a:cubicBezTo>
                    <a:cubicBezTo>
                      <a:pt x="31" y="45"/>
                      <a:pt x="31" y="45"/>
                      <a:pt x="31" y="45"/>
                    </a:cubicBezTo>
                    <a:cubicBezTo>
                      <a:pt x="29" y="44"/>
                      <a:pt x="29" y="44"/>
                      <a:pt x="29" y="44"/>
                    </a:cubicBezTo>
                    <a:cubicBezTo>
                      <a:pt x="30" y="45"/>
                      <a:pt x="30" y="45"/>
                      <a:pt x="30" y="45"/>
                    </a:cubicBezTo>
                    <a:cubicBezTo>
                      <a:pt x="30" y="44"/>
                      <a:pt x="30" y="44"/>
                      <a:pt x="30" y="44"/>
                    </a:cubicBezTo>
                    <a:cubicBezTo>
                      <a:pt x="30" y="44"/>
                      <a:pt x="30" y="44"/>
                      <a:pt x="29" y="44"/>
                    </a:cubicBezTo>
                    <a:cubicBezTo>
                      <a:pt x="30" y="45"/>
                      <a:pt x="30" y="45"/>
                      <a:pt x="30" y="45"/>
                    </a:cubicBezTo>
                    <a:cubicBezTo>
                      <a:pt x="30" y="44"/>
                      <a:pt x="30" y="44"/>
                      <a:pt x="30" y="44"/>
                    </a:cubicBezTo>
                    <a:cubicBezTo>
                      <a:pt x="30" y="45"/>
                      <a:pt x="30" y="45"/>
                      <a:pt x="30" y="45"/>
                    </a:cubicBezTo>
                    <a:cubicBezTo>
                      <a:pt x="30" y="44"/>
                      <a:pt x="30" y="44"/>
                      <a:pt x="30" y="44"/>
                    </a:cubicBezTo>
                    <a:cubicBezTo>
                      <a:pt x="30" y="44"/>
                      <a:pt x="30" y="44"/>
                      <a:pt x="30" y="44"/>
                    </a:cubicBezTo>
                    <a:cubicBezTo>
                      <a:pt x="30" y="45"/>
                      <a:pt x="30" y="45"/>
                      <a:pt x="30" y="45"/>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30" y="44"/>
                      <a:pt x="30" y="44"/>
                    </a:cubicBezTo>
                    <a:cubicBezTo>
                      <a:pt x="30" y="44"/>
                      <a:pt x="28" y="43"/>
                      <a:pt x="25" y="42"/>
                    </a:cubicBezTo>
                    <a:cubicBezTo>
                      <a:pt x="21" y="40"/>
                      <a:pt x="15" y="38"/>
                      <a:pt x="11" y="36"/>
                    </a:cubicBezTo>
                    <a:cubicBezTo>
                      <a:pt x="6" y="34"/>
                      <a:pt x="3" y="33"/>
                      <a:pt x="3" y="33"/>
                    </a:cubicBezTo>
                    <a:cubicBezTo>
                      <a:pt x="2" y="33"/>
                      <a:pt x="1" y="33"/>
                      <a:pt x="1" y="34"/>
                    </a:cubicBezTo>
                    <a:cubicBezTo>
                      <a:pt x="0" y="34"/>
                      <a:pt x="1" y="35"/>
                      <a:pt x="1" y="35"/>
                    </a:cubicBezTo>
                    <a:cubicBezTo>
                      <a:pt x="14" y="43"/>
                      <a:pt x="14" y="43"/>
                      <a:pt x="14" y="43"/>
                    </a:cubicBezTo>
                    <a:cubicBezTo>
                      <a:pt x="15" y="44"/>
                      <a:pt x="15" y="44"/>
                      <a:pt x="16" y="43"/>
                    </a:cubicBezTo>
                    <a:cubicBezTo>
                      <a:pt x="16" y="42"/>
                      <a:pt x="16" y="41"/>
                      <a:pt x="15" y="4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4" name="Freeform 1201"/>
              <p:cNvSpPr>
                <a:spLocks/>
              </p:cNvSpPr>
              <p:nvPr/>
            </p:nvSpPr>
            <p:spPr bwMode="auto">
              <a:xfrm>
                <a:off x="3426734" y="607725"/>
                <a:ext cx="202816" cy="189939"/>
              </a:xfrm>
              <a:custGeom>
                <a:avLst/>
                <a:gdLst>
                  <a:gd name="T0" fmla="*/ 2 w 93"/>
                  <a:gd name="T1" fmla="*/ 85 h 87"/>
                  <a:gd name="T2" fmla="*/ 10 w 93"/>
                  <a:gd name="T3" fmla="*/ 81 h 87"/>
                  <a:gd name="T4" fmla="*/ 12 w 93"/>
                  <a:gd name="T5" fmla="*/ 77 h 87"/>
                  <a:gd name="T6" fmla="*/ 16 w 93"/>
                  <a:gd name="T7" fmla="*/ 73 h 87"/>
                  <a:gd name="T8" fmla="*/ 19 w 93"/>
                  <a:gd name="T9" fmla="*/ 69 h 87"/>
                  <a:gd name="T10" fmla="*/ 21 w 93"/>
                  <a:gd name="T11" fmla="*/ 65 h 87"/>
                  <a:gd name="T12" fmla="*/ 29 w 93"/>
                  <a:gd name="T13" fmla="*/ 65 h 87"/>
                  <a:gd name="T14" fmla="*/ 32 w 93"/>
                  <a:gd name="T15" fmla="*/ 60 h 87"/>
                  <a:gd name="T16" fmla="*/ 27 w 93"/>
                  <a:gd name="T17" fmla="*/ 59 h 87"/>
                  <a:gd name="T18" fmla="*/ 35 w 93"/>
                  <a:gd name="T19" fmla="*/ 54 h 87"/>
                  <a:gd name="T20" fmla="*/ 41 w 93"/>
                  <a:gd name="T21" fmla="*/ 50 h 87"/>
                  <a:gd name="T22" fmla="*/ 44 w 93"/>
                  <a:gd name="T23" fmla="*/ 44 h 87"/>
                  <a:gd name="T24" fmla="*/ 51 w 93"/>
                  <a:gd name="T25" fmla="*/ 44 h 87"/>
                  <a:gd name="T26" fmla="*/ 53 w 93"/>
                  <a:gd name="T27" fmla="*/ 41 h 87"/>
                  <a:gd name="T28" fmla="*/ 50 w 93"/>
                  <a:gd name="T29" fmla="*/ 41 h 87"/>
                  <a:gd name="T30" fmla="*/ 56 w 93"/>
                  <a:gd name="T31" fmla="*/ 35 h 87"/>
                  <a:gd name="T32" fmla="*/ 61 w 93"/>
                  <a:gd name="T33" fmla="*/ 32 h 87"/>
                  <a:gd name="T34" fmla="*/ 64 w 93"/>
                  <a:gd name="T35" fmla="*/ 27 h 87"/>
                  <a:gd name="T36" fmla="*/ 67 w 93"/>
                  <a:gd name="T37" fmla="*/ 21 h 87"/>
                  <a:gd name="T38" fmla="*/ 75 w 93"/>
                  <a:gd name="T39" fmla="*/ 21 h 87"/>
                  <a:gd name="T40" fmla="*/ 77 w 93"/>
                  <a:gd name="T41" fmla="*/ 17 h 87"/>
                  <a:gd name="T42" fmla="*/ 73 w 93"/>
                  <a:gd name="T43" fmla="*/ 17 h 87"/>
                  <a:gd name="T44" fmla="*/ 82 w 93"/>
                  <a:gd name="T45" fmla="*/ 12 h 87"/>
                  <a:gd name="T46" fmla="*/ 85 w 93"/>
                  <a:gd name="T47" fmla="*/ 8 h 87"/>
                  <a:gd name="T48" fmla="*/ 85 w 93"/>
                  <a:gd name="T49" fmla="*/ 3 h 87"/>
                  <a:gd name="T50" fmla="*/ 93 w 93"/>
                  <a:gd name="T51" fmla="*/ 4 h 87"/>
                  <a:gd name="T52" fmla="*/ 87 w 93"/>
                  <a:gd name="T53" fmla="*/ 3 h 87"/>
                  <a:gd name="T54" fmla="*/ 83 w 93"/>
                  <a:gd name="T55" fmla="*/ 6 h 87"/>
                  <a:gd name="T56" fmla="*/ 81 w 93"/>
                  <a:gd name="T57" fmla="*/ 6 h 87"/>
                  <a:gd name="T58" fmla="*/ 78 w 93"/>
                  <a:gd name="T59" fmla="*/ 10 h 87"/>
                  <a:gd name="T60" fmla="*/ 72 w 93"/>
                  <a:gd name="T61" fmla="*/ 14 h 87"/>
                  <a:gd name="T62" fmla="*/ 70 w 93"/>
                  <a:gd name="T63" fmla="*/ 17 h 87"/>
                  <a:gd name="T64" fmla="*/ 66 w 93"/>
                  <a:gd name="T65" fmla="*/ 21 h 87"/>
                  <a:gd name="T66" fmla="*/ 68 w 93"/>
                  <a:gd name="T67" fmla="*/ 24 h 87"/>
                  <a:gd name="T68" fmla="*/ 61 w 93"/>
                  <a:gd name="T69" fmla="*/ 28 h 87"/>
                  <a:gd name="T70" fmla="*/ 56 w 93"/>
                  <a:gd name="T71" fmla="*/ 32 h 87"/>
                  <a:gd name="T72" fmla="*/ 51 w 93"/>
                  <a:gd name="T73" fmla="*/ 33 h 87"/>
                  <a:gd name="T74" fmla="*/ 49 w 93"/>
                  <a:gd name="T75" fmla="*/ 38 h 87"/>
                  <a:gd name="T76" fmla="*/ 52 w 93"/>
                  <a:gd name="T77" fmla="*/ 40 h 87"/>
                  <a:gd name="T78" fmla="*/ 46 w 93"/>
                  <a:gd name="T79" fmla="*/ 43 h 87"/>
                  <a:gd name="T80" fmla="*/ 42 w 93"/>
                  <a:gd name="T81" fmla="*/ 47 h 87"/>
                  <a:gd name="T82" fmla="*/ 37 w 93"/>
                  <a:gd name="T83" fmla="*/ 48 h 87"/>
                  <a:gd name="T84" fmla="*/ 41 w 93"/>
                  <a:gd name="T85" fmla="*/ 52 h 87"/>
                  <a:gd name="T86" fmla="*/ 30 w 93"/>
                  <a:gd name="T87" fmla="*/ 54 h 87"/>
                  <a:gd name="T88" fmla="*/ 26 w 93"/>
                  <a:gd name="T89" fmla="*/ 59 h 87"/>
                  <a:gd name="T90" fmla="*/ 22 w 93"/>
                  <a:gd name="T91" fmla="*/ 63 h 87"/>
                  <a:gd name="T92" fmla="*/ 20 w 93"/>
                  <a:gd name="T93" fmla="*/ 67 h 87"/>
                  <a:gd name="T94" fmla="*/ 15 w 93"/>
                  <a:gd name="T95" fmla="*/ 67 h 87"/>
                  <a:gd name="T96" fmla="*/ 18 w 93"/>
                  <a:gd name="T97" fmla="*/ 71 h 87"/>
                  <a:gd name="T98" fmla="*/ 11 w 93"/>
                  <a:gd name="T99" fmla="*/ 73 h 87"/>
                  <a:gd name="T100" fmla="*/ 7 w 93"/>
                  <a:gd name="T101" fmla="*/ 78 h 87"/>
                  <a:gd name="T102" fmla="*/ 5 w 93"/>
                  <a:gd name="T103" fmla="*/ 81 h 87"/>
                  <a:gd name="T104" fmla="*/ 1 w 93"/>
                  <a:gd name="T105" fmla="*/ 8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3" h="87">
                    <a:moveTo>
                      <a:pt x="4" y="84"/>
                    </a:moveTo>
                    <a:cubicBezTo>
                      <a:pt x="2" y="83"/>
                      <a:pt x="2" y="83"/>
                      <a:pt x="2" y="83"/>
                    </a:cubicBezTo>
                    <a:cubicBezTo>
                      <a:pt x="1" y="84"/>
                      <a:pt x="1" y="84"/>
                      <a:pt x="1" y="84"/>
                    </a:cubicBezTo>
                    <a:cubicBezTo>
                      <a:pt x="2" y="85"/>
                      <a:pt x="2" y="85"/>
                      <a:pt x="2" y="85"/>
                    </a:cubicBezTo>
                    <a:cubicBezTo>
                      <a:pt x="10" y="84"/>
                      <a:pt x="10" y="84"/>
                      <a:pt x="10" y="84"/>
                    </a:cubicBezTo>
                    <a:cubicBezTo>
                      <a:pt x="10" y="83"/>
                      <a:pt x="11" y="83"/>
                      <a:pt x="11" y="82"/>
                    </a:cubicBezTo>
                    <a:cubicBezTo>
                      <a:pt x="11" y="82"/>
                      <a:pt x="11" y="81"/>
                      <a:pt x="10" y="81"/>
                    </a:cubicBezTo>
                    <a:cubicBezTo>
                      <a:pt x="10" y="81"/>
                      <a:pt x="10" y="81"/>
                      <a:pt x="10" y="81"/>
                    </a:cubicBezTo>
                    <a:cubicBezTo>
                      <a:pt x="12" y="80"/>
                      <a:pt x="12" y="80"/>
                      <a:pt x="12" y="80"/>
                    </a:cubicBezTo>
                    <a:cubicBezTo>
                      <a:pt x="12" y="80"/>
                      <a:pt x="13" y="80"/>
                      <a:pt x="13" y="79"/>
                    </a:cubicBezTo>
                    <a:cubicBezTo>
                      <a:pt x="13" y="79"/>
                      <a:pt x="13" y="78"/>
                      <a:pt x="12" y="78"/>
                    </a:cubicBezTo>
                    <a:cubicBezTo>
                      <a:pt x="12" y="77"/>
                      <a:pt x="12" y="77"/>
                      <a:pt x="12" y="77"/>
                    </a:cubicBezTo>
                    <a:cubicBezTo>
                      <a:pt x="17" y="76"/>
                      <a:pt x="17" y="76"/>
                      <a:pt x="17" y="76"/>
                    </a:cubicBezTo>
                    <a:cubicBezTo>
                      <a:pt x="17" y="76"/>
                      <a:pt x="18" y="75"/>
                      <a:pt x="18" y="75"/>
                    </a:cubicBezTo>
                    <a:cubicBezTo>
                      <a:pt x="18" y="74"/>
                      <a:pt x="18" y="74"/>
                      <a:pt x="17" y="73"/>
                    </a:cubicBezTo>
                    <a:cubicBezTo>
                      <a:pt x="16" y="73"/>
                      <a:pt x="16" y="73"/>
                      <a:pt x="16" y="73"/>
                    </a:cubicBezTo>
                    <a:cubicBezTo>
                      <a:pt x="19" y="72"/>
                      <a:pt x="19" y="72"/>
                      <a:pt x="19" y="72"/>
                    </a:cubicBezTo>
                    <a:cubicBezTo>
                      <a:pt x="19" y="72"/>
                      <a:pt x="20" y="72"/>
                      <a:pt x="20" y="71"/>
                    </a:cubicBezTo>
                    <a:cubicBezTo>
                      <a:pt x="20" y="70"/>
                      <a:pt x="20" y="70"/>
                      <a:pt x="19" y="69"/>
                    </a:cubicBezTo>
                    <a:cubicBezTo>
                      <a:pt x="19" y="69"/>
                      <a:pt x="19" y="69"/>
                      <a:pt x="19" y="69"/>
                    </a:cubicBezTo>
                    <a:cubicBezTo>
                      <a:pt x="22" y="68"/>
                      <a:pt x="22" y="68"/>
                      <a:pt x="22" y="68"/>
                    </a:cubicBezTo>
                    <a:cubicBezTo>
                      <a:pt x="23" y="68"/>
                      <a:pt x="23" y="67"/>
                      <a:pt x="23" y="67"/>
                    </a:cubicBezTo>
                    <a:cubicBezTo>
                      <a:pt x="23" y="66"/>
                      <a:pt x="23" y="66"/>
                      <a:pt x="23" y="65"/>
                    </a:cubicBezTo>
                    <a:cubicBezTo>
                      <a:pt x="21" y="65"/>
                      <a:pt x="21" y="65"/>
                      <a:pt x="21" y="65"/>
                    </a:cubicBezTo>
                    <a:cubicBezTo>
                      <a:pt x="21" y="66"/>
                      <a:pt x="21" y="66"/>
                      <a:pt x="21" y="66"/>
                    </a:cubicBezTo>
                    <a:cubicBezTo>
                      <a:pt x="21" y="67"/>
                      <a:pt x="21" y="67"/>
                      <a:pt x="21" y="67"/>
                    </a:cubicBezTo>
                    <a:cubicBezTo>
                      <a:pt x="28" y="66"/>
                      <a:pt x="28" y="66"/>
                      <a:pt x="28" y="66"/>
                    </a:cubicBezTo>
                    <a:cubicBezTo>
                      <a:pt x="28" y="66"/>
                      <a:pt x="29" y="66"/>
                      <a:pt x="29" y="65"/>
                    </a:cubicBezTo>
                    <a:cubicBezTo>
                      <a:pt x="29" y="65"/>
                      <a:pt x="29" y="64"/>
                      <a:pt x="28" y="64"/>
                    </a:cubicBezTo>
                    <a:cubicBezTo>
                      <a:pt x="26" y="62"/>
                      <a:pt x="26" y="62"/>
                      <a:pt x="26" y="62"/>
                    </a:cubicBezTo>
                    <a:cubicBezTo>
                      <a:pt x="31" y="61"/>
                      <a:pt x="31" y="61"/>
                      <a:pt x="31" y="61"/>
                    </a:cubicBezTo>
                    <a:cubicBezTo>
                      <a:pt x="31" y="61"/>
                      <a:pt x="32" y="61"/>
                      <a:pt x="32" y="60"/>
                    </a:cubicBezTo>
                    <a:cubicBezTo>
                      <a:pt x="32" y="59"/>
                      <a:pt x="32" y="59"/>
                      <a:pt x="31" y="59"/>
                    </a:cubicBezTo>
                    <a:cubicBezTo>
                      <a:pt x="28" y="57"/>
                      <a:pt x="28" y="57"/>
                      <a:pt x="28" y="57"/>
                    </a:cubicBezTo>
                    <a:cubicBezTo>
                      <a:pt x="27" y="58"/>
                      <a:pt x="27" y="58"/>
                      <a:pt x="27" y="58"/>
                    </a:cubicBezTo>
                    <a:cubicBezTo>
                      <a:pt x="27" y="59"/>
                      <a:pt x="27" y="59"/>
                      <a:pt x="27" y="59"/>
                    </a:cubicBezTo>
                    <a:cubicBezTo>
                      <a:pt x="36" y="58"/>
                      <a:pt x="36" y="58"/>
                      <a:pt x="36" y="58"/>
                    </a:cubicBezTo>
                    <a:cubicBezTo>
                      <a:pt x="37" y="58"/>
                      <a:pt x="38" y="57"/>
                      <a:pt x="38" y="57"/>
                    </a:cubicBezTo>
                    <a:cubicBezTo>
                      <a:pt x="38" y="56"/>
                      <a:pt x="38" y="55"/>
                      <a:pt x="37" y="55"/>
                    </a:cubicBezTo>
                    <a:cubicBezTo>
                      <a:pt x="35" y="54"/>
                      <a:pt x="35" y="54"/>
                      <a:pt x="35" y="54"/>
                    </a:cubicBezTo>
                    <a:cubicBezTo>
                      <a:pt x="41" y="53"/>
                      <a:pt x="41" y="53"/>
                      <a:pt x="41" y="53"/>
                    </a:cubicBezTo>
                    <a:cubicBezTo>
                      <a:pt x="42" y="53"/>
                      <a:pt x="42" y="52"/>
                      <a:pt x="42" y="52"/>
                    </a:cubicBezTo>
                    <a:cubicBezTo>
                      <a:pt x="42" y="51"/>
                      <a:pt x="42" y="51"/>
                      <a:pt x="41" y="50"/>
                    </a:cubicBezTo>
                    <a:cubicBezTo>
                      <a:pt x="41" y="50"/>
                      <a:pt x="41" y="50"/>
                      <a:pt x="41" y="50"/>
                    </a:cubicBezTo>
                    <a:cubicBezTo>
                      <a:pt x="45" y="48"/>
                      <a:pt x="45" y="48"/>
                      <a:pt x="45" y="48"/>
                    </a:cubicBezTo>
                    <a:cubicBezTo>
                      <a:pt x="45" y="48"/>
                      <a:pt x="46" y="47"/>
                      <a:pt x="46" y="47"/>
                    </a:cubicBezTo>
                    <a:cubicBezTo>
                      <a:pt x="46" y="46"/>
                      <a:pt x="45" y="46"/>
                      <a:pt x="45" y="45"/>
                    </a:cubicBezTo>
                    <a:cubicBezTo>
                      <a:pt x="44" y="44"/>
                      <a:pt x="44" y="44"/>
                      <a:pt x="44" y="44"/>
                    </a:cubicBezTo>
                    <a:cubicBezTo>
                      <a:pt x="43" y="46"/>
                      <a:pt x="43" y="46"/>
                      <a:pt x="43" y="46"/>
                    </a:cubicBezTo>
                    <a:cubicBezTo>
                      <a:pt x="43" y="47"/>
                      <a:pt x="43" y="47"/>
                      <a:pt x="43" y="47"/>
                    </a:cubicBezTo>
                    <a:cubicBezTo>
                      <a:pt x="50" y="45"/>
                      <a:pt x="50" y="45"/>
                      <a:pt x="50" y="45"/>
                    </a:cubicBezTo>
                    <a:cubicBezTo>
                      <a:pt x="51" y="45"/>
                      <a:pt x="51" y="44"/>
                      <a:pt x="51" y="44"/>
                    </a:cubicBezTo>
                    <a:cubicBezTo>
                      <a:pt x="51" y="43"/>
                      <a:pt x="51" y="43"/>
                      <a:pt x="51" y="42"/>
                    </a:cubicBezTo>
                    <a:cubicBezTo>
                      <a:pt x="50" y="42"/>
                      <a:pt x="50" y="42"/>
                      <a:pt x="50" y="42"/>
                    </a:cubicBezTo>
                    <a:cubicBezTo>
                      <a:pt x="52" y="42"/>
                      <a:pt x="52" y="42"/>
                      <a:pt x="52" y="42"/>
                    </a:cubicBezTo>
                    <a:cubicBezTo>
                      <a:pt x="53" y="42"/>
                      <a:pt x="53" y="41"/>
                      <a:pt x="53" y="41"/>
                    </a:cubicBezTo>
                    <a:cubicBezTo>
                      <a:pt x="53" y="40"/>
                      <a:pt x="53" y="39"/>
                      <a:pt x="53" y="39"/>
                    </a:cubicBezTo>
                    <a:cubicBezTo>
                      <a:pt x="51" y="38"/>
                      <a:pt x="51" y="38"/>
                      <a:pt x="51" y="38"/>
                    </a:cubicBezTo>
                    <a:cubicBezTo>
                      <a:pt x="50" y="39"/>
                      <a:pt x="50" y="39"/>
                      <a:pt x="50" y="39"/>
                    </a:cubicBezTo>
                    <a:cubicBezTo>
                      <a:pt x="50" y="41"/>
                      <a:pt x="50" y="41"/>
                      <a:pt x="50" y="41"/>
                    </a:cubicBezTo>
                    <a:cubicBezTo>
                      <a:pt x="56" y="38"/>
                      <a:pt x="56" y="38"/>
                      <a:pt x="56" y="38"/>
                    </a:cubicBezTo>
                    <a:cubicBezTo>
                      <a:pt x="57" y="38"/>
                      <a:pt x="57" y="38"/>
                      <a:pt x="57" y="37"/>
                    </a:cubicBezTo>
                    <a:cubicBezTo>
                      <a:pt x="57" y="37"/>
                      <a:pt x="57" y="36"/>
                      <a:pt x="57" y="36"/>
                    </a:cubicBezTo>
                    <a:cubicBezTo>
                      <a:pt x="56" y="35"/>
                      <a:pt x="56" y="35"/>
                      <a:pt x="56" y="35"/>
                    </a:cubicBezTo>
                    <a:cubicBezTo>
                      <a:pt x="61" y="35"/>
                      <a:pt x="61" y="35"/>
                      <a:pt x="61" y="35"/>
                    </a:cubicBezTo>
                    <a:cubicBezTo>
                      <a:pt x="61" y="35"/>
                      <a:pt x="62" y="34"/>
                      <a:pt x="62" y="33"/>
                    </a:cubicBezTo>
                    <a:cubicBezTo>
                      <a:pt x="62" y="33"/>
                      <a:pt x="62" y="32"/>
                      <a:pt x="61" y="32"/>
                    </a:cubicBezTo>
                    <a:cubicBezTo>
                      <a:pt x="61" y="32"/>
                      <a:pt x="61" y="32"/>
                      <a:pt x="61" y="32"/>
                    </a:cubicBezTo>
                    <a:cubicBezTo>
                      <a:pt x="65" y="31"/>
                      <a:pt x="65" y="31"/>
                      <a:pt x="65" y="31"/>
                    </a:cubicBezTo>
                    <a:cubicBezTo>
                      <a:pt x="66" y="30"/>
                      <a:pt x="66" y="30"/>
                      <a:pt x="66" y="29"/>
                    </a:cubicBezTo>
                    <a:cubicBezTo>
                      <a:pt x="66" y="29"/>
                      <a:pt x="66" y="28"/>
                      <a:pt x="66" y="28"/>
                    </a:cubicBezTo>
                    <a:cubicBezTo>
                      <a:pt x="64" y="27"/>
                      <a:pt x="64" y="27"/>
                      <a:pt x="64" y="27"/>
                    </a:cubicBezTo>
                    <a:cubicBezTo>
                      <a:pt x="68" y="25"/>
                      <a:pt x="68" y="25"/>
                      <a:pt x="68" y="25"/>
                    </a:cubicBezTo>
                    <a:cubicBezTo>
                      <a:pt x="69" y="25"/>
                      <a:pt x="69" y="24"/>
                      <a:pt x="69" y="24"/>
                    </a:cubicBezTo>
                    <a:cubicBezTo>
                      <a:pt x="69" y="23"/>
                      <a:pt x="69" y="23"/>
                      <a:pt x="68" y="22"/>
                    </a:cubicBezTo>
                    <a:cubicBezTo>
                      <a:pt x="67" y="21"/>
                      <a:pt x="67" y="21"/>
                      <a:pt x="67" y="21"/>
                    </a:cubicBezTo>
                    <a:cubicBezTo>
                      <a:pt x="66" y="23"/>
                      <a:pt x="66" y="23"/>
                      <a:pt x="66" y="23"/>
                    </a:cubicBezTo>
                    <a:cubicBezTo>
                      <a:pt x="66" y="24"/>
                      <a:pt x="66" y="24"/>
                      <a:pt x="66" y="24"/>
                    </a:cubicBezTo>
                    <a:cubicBezTo>
                      <a:pt x="74" y="22"/>
                      <a:pt x="74" y="22"/>
                      <a:pt x="74" y="22"/>
                    </a:cubicBezTo>
                    <a:cubicBezTo>
                      <a:pt x="75" y="22"/>
                      <a:pt x="75" y="22"/>
                      <a:pt x="75" y="21"/>
                    </a:cubicBezTo>
                    <a:cubicBezTo>
                      <a:pt x="75" y="21"/>
                      <a:pt x="75" y="20"/>
                      <a:pt x="75" y="20"/>
                    </a:cubicBezTo>
                    <a:cubicBezTo>
                      <a:pt x="74" y="19"/>
                      <a:pt x="74" y="19"/>
                      <a:pt x="74" y="19"/>
                    </a:cubicBezTo>
                    <a:cubicBezTo>
                      <a:pt x="76" y="18"/>
                      <a:pt x="76" y="18"/>
                      <a:pt x="76" y="18"/>
                    </a:cubicBezTo>
                    <a:cubicBezTo>
                      <a:pt x="76" y="18"/>
                      <a:pt x="76" y="18"/>
                      <a:pt x="77" y="17"/>
                    </a:cubicBezTo>
                    <a:cubicBezTo>
                      <a:pt x="77" y="16"/>
                      <a:pt x="76" y="16"/>
                      <a:pt x="76" y="16"/>
                    </a:cubicBezTo>
                    <a:cubicBezTo>
                      <a:pt x="73" y="14"/>
                      <a:pt x="73" y="14"/>
                      <a:pt x="73" y="14"/>
                    </a:cubicBezTo>
                    <a:cubicBezTo>
                      <a:pt x="72" y="15"/>
                      <a:pt x="72" y="15"/>
                      <a:pt x="72" y="15"/>
                    </a:cubicBezTo>
                    <a:cubicBezTo>
                      <a:pt x="73" y="17"/>
                      <a:pt x="73" y="17"/>
                      <a:pt x="73" y="17"/>
                    </a:cubicBezTo>
                    <a:cubicBezTo>
                      <a:pt x="82" y="15"/>
                      <a:pt x="82" y="15"/>
                      <a:pt x="82" y="15"/>
                    </a:cubicBezTo>
                    <a:cubicBezTo>
                      <a:pt x="82" y="15"/>
                      <a:pt x="83" y="14"/>
                      <a:pt x="83" y="14"/>
                    </a:cubicBezTo>
                    <a:cubicBezTo>
                      <a:pt x="83" y="13"/>
                      <a:pt x="83" y="12"/>
                      <a:pt x="82" y="12"/>
                    </a:cubicBezTo>
                    <a:cubicBezTo>
                      <a:pt x="82" y="12"/>
                      <a:pt x="82" y="12"/>
                      <a:pt x="82" y="12"/>
                    </a:cubicBezTo>
                    <a:cubicBezTo>
                      <a:pt x="85" y="11"/>
                      <a:pt x="85" y="11"/>
                      <a:pt x="85" y="11"/>
                    </a:cubicBezTo>
                    <a:cubicBezTo>
                      <a:pt x="85" y="11"/>
                      <a:pt x="86" y="11"/>
                      <a:pt x="86" y="10"/>
                    </a:cubicBezTo>
                    <a:cubicBezTo>
                      <a:pt x="86" y="9"/>
                      <a:pt x="86" y="9"/>
                      <a:pt x="85" y="9"/>
                    </a:cubicBezTo>
                    <a:cubicBezTo>
                      <a:pt x="85" y="8"/>
                      <a:pt x="85" y="8"/>
                      <a:pt x="85" y="8"/>
                    </a:cubicBezTo>
                    <a:cubicBezTo>
                      <a:pt x="87" y="7"/>
                      <a:pt x="87" y="7"/>
                      <a:pt x="87" y="7"/>
                    </a:cubicBezTo>
                    <a:cubicBezTo>
                      <a:pt x="87" y="7"/>
                      <a:pt x="88" y="7"/>
                      <a:pt x="88" y="6"/>
                    </a:cubicBezTo>
                    <a:cubicBezTo>
                      <a:pt x="88" y="6"/>
                      <a:pt x="88" y="5"/>
                      <a:pt x="87" y="5"/>
                    </a:cubicBezTo>
                    <a:cubicBezTo>
                      <a:pt x="85" y="3"/>
                      <a:pt x="85" y="3"/>
                      <a:pt x="85" y="3"/>
                    </a:cubicBezTo>
                    <a:cubicBezTo>
                      <a:pt x="84" y="5"/>
                      <a:pt x="84" y="5"/>
                      <a:pt x="84" y="5"/>
                    </a:cubicBezTo>
                    <a:cubicBezTo>
                      <a:pt x="84" y="6"/>
                      <a:pt x="84" y="6"/>
                      <a:pt x="84" y="6"/>
                    </a:cubicBezTo>
                    <a:cubicBezTo>
                      <a:pt x="91" y="5"/>
                      <a:pt x="91" y="5"/>
                      <a:pt x="91" y="5"/>
                    </a:cubicBezTo>
                    <a:cubicBezTo>
                      <a:pt x="92" y="5"/>
                      <a:pt x="92" y="5"/>
                      <a:pt x="93" y="4"/>
                    </a:cubicBezTo>
                    <a:cubicBezTo>
                      <a:pt x="93" y="3"/>
                      <a:pt x="92" y="3"/>
                      <a:pt x="92" y="3"/>
                    </a:cubicBezTo>
                    <a:cubicBezTo>
                      <a:pt x="88" y="0"/>
                      <a:pt x="88" y="0"/>
                      <a:pt x="88" y="0"/>
                    </a:cubicBezTo>
                    <a:cubicBezTo>
                      <a:pt x="88" y="0"/>
                      <a:pt x="87" y="0"/>
                      <a:pt x="86" y="1"/>
                    </a:cubicBezTo>
                    <a:cubicBezTo>
                      <a:pt x="86" y="1"/>
                      <a:pt x="86" y="2"/>
                      <a:pt x="87" y="3"/>
                    </a:cubicBezTo>
                    <a:cubicBezTo>
                      <a:pt x="87" y="3"/>
                      <a:pt x="87" y="3"/>
                      <a:pt x="87" y="3"/>
                    </a:cubicBezTo>
                    <a:cubicBezTo>
                      <a:pt x="84" y="3"/>
                      <a:pt x="84" y="3"/>
                      <a:pt x="84" y="3"/>
                    </a:cubicBezTo>
                    <a:cubicBezTo>
                      <a:pt x="83" y="3"/>
                      <a:pt x="83" y="4"/>
                      <a:pt x="83" y="4"/>
                    </a:cubicBezTo>
                    <a:cubicBezTo>
                      <a:pt x="83" y="5"/>
                      <a:pt x="83" y="6"/>
                      <a:pt x="83" y="6"/>
                    </a:cubicBezTo>
                    <a:cubicBezTo>
                      <a:pt x="85" y="7"/>
                      <a:pt x="85" y="7"/>
                      <a:pt x="85" y="7"/>
                    </a:cubicBezTo>
                    <a:cubicBezTo>
                      <a:pt x="86" y="6"/>
                      <a:pt x="86" y="6"/>
                      <a:pt x="86" y="6"/>
                    </a:cubicBezTo>
                    <a:cubicBezTo>
                      <a:pt x="86" y="5"/>
                      <a:pt x="86" y="5"/>
                      <a:pt x="86" y="5"/>
                    </a:cubicBezTo>
                    <a:cubicBezTo>
                      <a:pt x="81" y="6"/>
                      <a:pt x="81" y="6"/>
                      <a:pt x="81" y="6"/>
                    </a:cubicBezTo>
                    <a:cubicBezTo>
                      <a:pt x="80" y="6"/>
                      <a:pt x="80" y="7"/>
                      <a:pt x="79" y="7"/>
                    </a:cubicBezTo>
                    <a:cubicBezTo>
                      <a:pt x="79" y="8"/>
                      <a:pt x="80" y="8"/>
                      <a:pt x="80" y="9"/>
                    </a:cubicBezTo>
                    <a:cubicBezTo>
                      <a:pt x="81" y="9"/>
                      <a:pt x="81" y="9"/>
                      <a:pt x="81" y="9"/>
                    </a:cubicBezTo>
                    <a:cubicBezTo>
                      <a:pt x="78" y="10"/>
                      <a:pt x="78" y="10"/>
                      <a:pt x="78" y="10"/>
                    </a:cubicBezTo>
                    <a:cubicBezTo>
                      <a:pt x="77" y="10"/>
                      <a:pt x="77" y="11"/>
                      <a:pt x="77" y="11"/>
                    </a:cubicBezTo>
                    <a:cubicBezTo>
                      <a:pt x="77" y="12"/>
                      <a:pt x="77" y="12"/>
                      <a:pt x="77" y="13"/>
                    </a:cubicBezTo>
                    <a:cubicBezTo>
                      <a:pt x="77" y="13"/>
                      <a:pt x="77" y="13"/>
                      <a:pt x="77" y="13"/>
                    </a:cubicBezTo>
                    <a:cubicBezTo>
                      <a:pt x="72" y="14"/>
                      <a:pt x="72" y="14"/>
                      <a:pt x="72" y="14"/>
                    </a:cubicBezTo>
                    <a:cubicBezTo>
                      <a:pt x="71" y="14"/>
                      <a:pt x="71" y="14"/>
                      <a:pt x="71" y="15"/>
                    </a:cubicBezTo>
                    <a:cubicBezTo>
                      <a:pt x="71" y="15"/>
                      <a:pt x="71" y="16"/>
                      <a:pt x="72" y="16"/>
                    </a:cubicBezTo>
                    <a:cubicBezTo>
                      <a:pt x="72" y="16"/>
                      <a:pt x="72" y="16"/>
                      <a:pt x="72" y="16"/>
                    </a:cubicBezTo>
                    <a:cubicBezTo>
                      <a:pt x="70" y="17"/>
                      <a:pt x="70" y="17"/>
                      <a:pt x="70" y="17"/>
                    </a:cubicBezTo>
                    <a:cubicBezTo>
                      <a:pt x="69" y="17"/>
                      <a:pt x="69" y="18"/>
                      <a:pt x="69" y="18"/>
                    </a:cubicBezTo>
                    <a:cubicBezTo>
                      <a:pt x="69" y="19"/>
                      <a:pt x="69" y="19"/>
                      <a:pt x="69" y="20"/>
                    </a:cubicBezTo>
                    <a:cubicBezTo>
                      <a:pt x="70" y="20"/>
                      <a:pt x="70" y="20"/>
                      <a:pt x="70" y="20"/>
                    </a:cubicBezTo>
                    <a:cubicBezTo>
                      <a:pt x="66" y="21"/>
                      <a:pt x="66" y="21"/>
                      <a:pt x="66" y="21"/>
                    </a:cubicBezTo>
                    <a:cubicBezTo>
                      <a:pt x="65" y="21"/>
                      <a:pt x="65" y="22"/>
                      <a:pt x="65" y="22"/>
                    </a:cubicBezTo>
                    <a:cubicBezTo>
                      <a:pt x="65" y="23"/>
                      <a:pt x="65" y="24"/>
                      <a:pt x="65" y="24"/>
                    </a:cubicBezTo>
                    <a:cubicBezTo>
                      <a:pt x="67" y="25"/>
                      <a:pt x="67" y="25"/>
                      <a:pt x="67" y="25"/>
                    </a:cubicBezTo>
                    <a:cubicBezTo>
                      <a:pt x="68" y="24"/>
                      <a:pt x="68" y="24"/>
                      <a:pt x="68" y="24"/>
                    </a:cubicBezTo>
                    <a:cubicBezTo>
                      <a:pt x="67" y="22"/>
                      <a:pt x="67" y="22"/>
                      <a:pt x="67" y="22"/>
                    </a:cubicBezTo>
                    <a:cubicBezTo>
                      <a:pt x="61" y="26"/>
                      <a:pt x="61" y="26"/>
                      <a:pt x="61" y="26"/>
                    </a:cubicBezTo>
                    <a:cubicBezTo>
                      <a:pt x="60" y="26"/>
                      <a:pt x="60" y="26"/>
                      <a:pt x="60" y="27"/>
                    </a:cubicBezTo>
                    <a:cubicBezTo>
                      <a:pt x="60" y="27"/>
                      <a:pt x="60" y="28"/>
                      <a:pt x="61" y="28"/>
                    </a:cubicBezTo>
                    <a:cubicBezTo>
                      <a:pt x="61" y="29"/>
                      <a:pt x="61" y="29"/>
                      <a:pt x="61" y="29"/>
                    </a:cubicBezTo>
                    <a:cubicBezTo>
                      <a:pt x="57" y="30"/>
                      <a:pt x="57" y="30"/>
                      <a:pt x="57" y="30"/>
                    </a:cubicBezTo>
                    <a:cubicBezTo>
                      <a:pt x="56" y="30"/>
                      <a:pt x="56" y="30"/>
                      <a:pt x="56" y="31"/>
                    </a:cubicBezTo>
                    <a:cubicBezTo>
                      <a:pt x="56" y="32"/>
                      <a:pt x="56" y="32"/>
                      <a:pt x="56" y="32"/>
                    </a:cubicBezTo>
                    <a:cubicBezTo>
                      <a:pt x="60" y="34"/>
                      <a:pt x="60" y="34"/>
                      <a:pt x="60" y="34"/>
                    </a:cubicBezTo>
                    <a:cubicBezTo>
                      <a:pt x="60" y="33"/>
                      <a:pt x="60" y="33"/>
                      <a:pt x="60" y="33"/>
                    </a:cubicBezTo>
                    <a:cubicBezTo>
                      <a:pt x="60" y="32"/>
                      <a:pt x="60" y="32"/>
                      <a:pt x="60" y="32"/>
                    </a:cubicBezTo>
                    <a:cubicBezTo>
                      <a:pt x="51" y="33"/>
                      <a:pt x="51" y="33"/>
                      <a:pt x="51" y="33"/>
                    </a:cubicBezTo>
                    <a:cubicBezTo>
                      <a:pt x="51" y="33"/>
                      <a:pt x="50" y="33"/>
                      <a:pt x="50" y="34"/>
                    </a:cubicBezTo>
                    <a:cubicBezTo>
                      <a:pt x="50" y="35"/>
                      <a:pt x="50" y="35"/>
                      <a:pt x="51" y="36"/>
                    </a:cubicBezTo>
                    <a:cubicBezTo>
                      <a:pt x="53" y="37"/>
                      <a:pt x="53" y="37"/>
                      <a:pt x="53" y="37"/>
                    </a:cubicBezTo>
                    <a:cubicBezTo>
                      <a:pt x="49" y="38"/>
                      <a:pt x="49" y="38"/>
                      <a:pt x="49" y="38"/>
                    </a:cubicBezTo>
                    <a:cubicBezTo>
                      <a:pt x="49" y="38"/>
                      <a:pt x="49" y="38"/>
                      <a:pt x="48" y="39"/>
                    </a:cubicBezTo>
                    <a:cubicBezTo>
                      <a:pt x="48" y="40"/>
                      <a:pt x="49" y="40"/>
                      <a:pt x="49" y="40"/>
                    </a:cubicBezTo>
                    <a:cubicBezTo>
                      <a:pt x="51" y="42"/>
                      <a:pt x="51" y="42"/>
                      <a:pt x="51" y="42"/>
                    </a:cubicBezTo>
                    <a:cubicBezTo>
                      <a:pt x="52" y="40"/>
                      <a:pt x="52" y="40"/>
                      <a:pt x="52" y="40"/>
                    </a:cubicBezTo>
                    <a:cubicBezTo>
                      <a:pt x="51" y="39"/>
                      <a:pt x="51" y="39"/>
                      <a:pt x="51" y="39"/>
                    </a:cubicBezTo>
                    <a:cubicBezTo>
                      <a:pt x="46" y="40"/>
                      <a:pt x="46" y="40"/>
                      <a:pt x="46" y="40"/>
                    </a:cubicBezTo>
                    <a:cubicBezTo>
                      <a:pt x="45" y="40"/>
                      <a:pt x="45" y="41"/>
                      <a:pt x="45" y="41"/>
                    </a:cubicBezTo>
                    <a:cubicBezTo>
                      <a:pt x="45" y="42"/>
                      <a:pt x="45" y="42"/>
                      <a:pt x="46" y="43"/>
                    </a:cubicBezTo>
                    <a:cubicBezTo>
                      <a:pt x="46" y="43"/>
                      <a:pt x="46" y="43"/>
                      <a:pt x="46" y="43"/>
                    </a:cubicBezTo>
                    <a:cubicBezTo>
                      <a:pt x="43" y="44"/>
                      <a:pt x="43" y="44"/>
                      <a:pt x="43" y="44"/>
                    </a:cubicBezTo>
                    <a:cubicBezTo>
                      <a:pt x="42" y="44"/>
                      <a:pt x="42" y="45"/>
                      <a:pt x="41" y="46"/>
                    </a:cubicBezTo>
                    <a:cubicBezTo>
                      <a:pt x="41" y="46"/>
                      <a:pt x="42" y="47"/>
                      <a:pt x="42" y="47"/>
                    </a:cubicBezTo>
                    <a:cubicBezTo>
                      <a:pt x="43" y="48"/>
                      <a:pt x="43" y="48"/>
                      <a:pt x="43" y="48"/>
                    </a:cubicBezTo>
                    <a:cubicBezTo>
                      <a:pt x="44" y="46"/>
                      <a:pt x="44" y="46"/>
                      <a:pt x="44" y="46"/>
                    </a:cubicBezTo>
                    <a:cubicBezTo>
                      <a:pt x="44" y="45"/>
                      <a:pt x="44" y="45"/>
                      <a:pt x="44" y="45"/>
                    </a:cubicBezTo>
                    <a:cubicBezTo>
                      <a:pt x="37" y="48"/>
                      <a:pt x="37" y="48"/>
                      <a:pt x="37" y="48"/>
                    </a:cubicBezTo>
                    <a:cubicBezTo>
                      <a:pt x="36" y="48"/>
                      <a:pt x="36" y="49"/>
                      <a:pt x="36" y="49"/>
                    </a:cubicBezTo>
                    <a:cubicBezTo>
                      <a:pt x="36" y="50"/>
                      <a:pt x="36" y="51"/>
                      <a:pt x="37" y="51"/>
                    </a:cubicBezTo>
                    <a:cubicBezTo>
                      <a:pt x="40" y="53"/>
                      <a:pt x="40" y="53"/>
                      <a:pt x="40" y="53"/>
                    </a:cubicBezTo>
                    <a:cubicBezTo>
                      <a:pt x="41" y="52"/>
                      <a:pt x="41" y="52"/>
                      <a:pt x="41" y="52"/>
                    </a:cubicBezTo>
                    <a:cubicBezTo>
                      <a:pt x="40" y="50"/>
                      <a:pt x="40" y="50"/>
                      <a:pt x="40" y="50"/>
                    </a:cubicBezTo>
                    <a:cubicBezTo>
                      <a:pt x="31" y="52"/>
                      <a:pt x="31" y="52"/>
                      <a:pt x="31" y="52"/>
                    </a:cubicBezTo>
                    <a:cubicBezTo>
                      <a:pt x="30" y="52"/>
                      <a:pt x="30" y="52"/>
                      <a:pt x="30" y="53"/>
                    </a:cubicBezTo>
                    <a:cubicBezTo>
                      <a:pt x="30" y="54"/>
                      <a:pt x="30" y="54"/>
                      <a:pt x="30" y="54"/>
                    </a:cubicBezTo>
                    <a:cubicBezTo>
                      <a:pt x="32" y="55"/>
                      <a:pt x="32" y="55"/>
                      <a:pt x="32" y="55"/>
                    </a:cubicBezTo>
                    <a:cubicBezTo>
                      <a:pt x="27" y="56"/>
                      <a:pt x="27" y="56"/>
                      <a:pt x="27" y="56"/>
                    </a:cubicBezTo>
                    <a:cubicBezTo>
                      <a:pt x="26" y="56"/>
                      <a:pt x="26" y="57"/>
                      <a:pt x="26" y="57"/>
                    </a:cubicBezTo>
                    <a:cubicBezTo>
                      <a:pt x="26" y="58"/>
                      <a:pt x="26" y="59"/>
                      <a:pt x="26" y="59"/>
                    </a:cubicBezTo>
                    <a:cubicBezTo>
                      <a:pt x="27" y="59"/>
                      <a:pt x="27" y="59"/>
                      <a:pt x="27" y="59"/>
                    </a:cubicBezTo>
                    <a:cubicBezTo>
                      <a:pt x="22" y="60"/>
                      <a:pt x="22" y="60"/>
                      <a:pt x="22" y="60"/>
                    </a:cubicBezTo>
                    <a:cubicBezTo>
                      <a:pt x="22" y="61"/>
                      <a:pt x="21" y="61"/>
                      <a:pt x="21" y="62"/>
                    </a:cubicBezTo>
                    <a:cubicBezTo>
                      <a:pt x="21" y="62"/>
                      <a:pt x="21" y="63"/>
                      <a:pt x="22" y="63"/>
                    </a:cubicBezTo>
                    <a:cubicBezTo>
                      <a:pt x="23" y="64"/>
                      <a:pt x="23" y="64"/>
                      <a:pt x="23" y="64"/>
                    </a:cubicBezTo>
                    <a:cubicBezTo>
                      <a:pt x="20" y="64"/>
                      <a:pt x="20" y="64"/>
                      <a:pt x="20" y="64"/>
                    </a:cubicBezTo>
                    <a:cubicBezTo>
                      <a:pt x="20" y="64"/>
                      <a:pt x="19" y="65"/>
                      <a:pt x="19" y="66"/>
                    </a:cubicBezTo>
                    <a:cubicBezTo>
                      <a:pt x="19" y="66"/>
                      <a:pt x="19" y="67"/>
                      <a:pt x="20" y="67"/>
                    </a:cubicBezTo>
                    <a:cubicBezTo>
                      <a:pt x="21" y="68"/>
                      <a:pt x="21" y="68"/>
                      <a:pt x="21" y="68"/>
                    </a:cubicBezTo>
                    <a:cubicBezTo>
                      <a:pt x="22" y="67"/>
                      <a:pt x="22" y="67"/>
                      <a:pt x="22" y="67"/>
                    </a:cubicBezTo>
                    <a:cubicBezTo>
                      <a:pt x="21" y="65"/>
                      <a:pt x="21" y="65"/>
                      <a:pt x="21" y="65"/>
                    </a:cubicBezTo>
                    <a:cubicBezTo>
                      <a:pt x="15" y="67"/>
                      <a:pt x="15" y="67"/>
                      <a:pt x="15" y="67"/>
                    </a:cubicBezTo>
                    <a:cubicBezTo>
                      <a:pt x="14" y="67"/>
                      <a:pt x="14" y="68"/>
                      <a:pt x="14" y="69"/>
                    </a:cubicBezTo>
                    <a:cubicBezTo>
                      <a:pt x="14" y="69"/>
                      <a:pt x="14" y="70"/>
                      <a:pt x="14" y="70"/>
                    </a:cubicBezTo>
                    <a:cubicBezTo>
                      <a:pt x="18" y="72"/>
                      <a:pt x="18" y="72"/>
                      <a:pt x="18" y="72"/>
                    </a:cubicBezTo>
                    <a:cubicBezTo>
                      <a:pt x="18" y="71"/>
                      <a:pt x="18" y="71"/>
                      <a:pt x="18" y="71"/>
                    </a:cubicBezTo>
                    <a:cubicBezTo>
                      <a:pt x="18" y="69"/>
                      <a:pt x="18" y="69"/>
                      <a:pt x="18" y="69"/>
                    </a:cubicBezTo>
                    <a:cubicBezTo>
                      <a:pt x="12" y="70"/>
                      <a:pt x="12" y="70"/>
                      <a:pt x="12" y="70"/>
                    </a:cubicBezTo>
                    <a:cubicBezTo>
                      <a:pt x="11" y="70"/>
                      <a:pt x="11" y="71"/>
                      <a:pt x="10" y="71"/>
                    </a:cubicBezTo>
                    <a:cubicBezTo>
                      <a:pt x="10" y="72"/>
                      <a:pt x="11" y="73"/>
                      <a:pt x="11" y="73"/>
                    </a:cubicBezTo>
                    <a:cubicBezTo>
                      <a:pt x="13" y="74"/>
                      <a:pt x="13" y="74"/>
                      <a:pt x="13" y="74"/>
                    </a:cubicBezTo>
                    <a:cubicBezTo>
                      <a:pt x="8" y="75"/>
                      <a:pt x="8" y="75"/>
                      <a:pt x="8" y="75"/>
                    </a:cubicBezTo>
                    <a:cubicBezTo>
                      <a:pt x="7" y="75"/>
                      <a:pt x="6" y="76"/>
                      <a:pt x="6" y="76"/>
                    </a:cubicBezTo>
                    <a:cubicBezTo>
                      <a:pt x="6" y="77"/>
                      <a:pt x="7" y="78"/>
                      <a:pt x="7" y="78"/>
                    </a:cubicBezTo>
                    <a:cubicBezTo>
                      <a:pt x="7" y="78"/>
                      <a:pt x="7" y="78"/>
                      <a:pt x="7" y="78"/>
                    </a:cubicBezTo>
                    <a:cubicBezTo>
                      <a:pt x="5" y="78"/>
                      <a:pt x="5" y="78"/>
                      <a:pt x="5" y="78"/>
                    </a:cubicBezTo>
                    <a:cubicBezTo>
                      <a:pt x="5" y="78"/>
                      <a:pt x="4" y="79"/>
                      <a:pt x="4" y="80"/>
                    </a:cubicBezTo>
                    <a:cubicBezTo>
                      <a:pt x="4" y="80"/>
                      <a:pt x="4" y="81"/>
                      <a:pt x="5" y="81"/>
                    </a:cubicBezTo>
                    <a:cubicBezTo>
                      <a:pt x="6" y="82"/>
                      <a:pt x="6" y="82"/>
                      <a:pt x="6" y="82"/>
                    </a:cubicBezTo>
                    <a:cubicBezTo>
                      <a:pt x="1" y="83"/>
                      <a:pt x="1" y="83"/>
                      <a:pt x="1" y="83"/>
                    </a:cubicBezTo>
                    <a:cubicBezTo>
                      <a:pt x="0" y="83"/>
                      <a:pt x="0" y="83"/>
                      <a:pt x="0" y="84"/>
                    </a:cubicBezTo>
                    <a:cubicBezTo>
                      <a:pt x="0" y="84"/>
                      <a:pt x="0" y="85"/>
                      <a:pt x="1" y="85"/>
                    </a:cubicBezTo>
                    <a:cubicBezTo>
                      <a:pt x="2" y="86"/>
                      <a:pt x="2" y="86"/>
                      <a:pt x="2" y="86"/>
                    </a:cubicBezTo>
                    <a:cubicBezTo>
                      <a:pt x="3" y="87"/>
                      <a:pt x="4" y="87"/>
                      <a:pt x="4" y="86"/>
                    </a:cubicBezTo>
                    <a:cubicBezTo>
                      <a:pt x="5" y="85"/>
                      <a:pt x="4" y="84"/>
                      <a:pt x="4" y="8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5" name="Freeform 1202"/>
              <p:cNvSpPr>
                <a:spLocks/>
              </p:cNvSpPr>
              <p:nvPr/>
            </p:nvSpPr>
            <p:spPr bwMode="auto">
              <a:xfrm>
                <a:off x="3616673" y="588409"/>
                <a:ext cx="25754" cy="61167"/>
              </a:xfrm>
              <a:custGeom>
                <a:avLst/>
                <a:gdLst>
                  <a:gd name="T0" fmla="*/ 8 w 12"/>
                  <a:gd name="T1" fmla="*/ 25 h 28"/>
                  <a:gd name="T2" fmla="*/ 6 w 12"/>
                  <a:gd name="T3" fmla="*/ 24 h 28"/>
                  <a:gd name="T4" fmla="*/ 9 w 12"/>
                  <a:gd name="T5" fmla="*/ 22 h 28"/>
                  <a:gd name="T6" fmla="*/ 9 w 12"/>
                  <a:gd name="T7" fmla="*/ 21 h 28"/>
                  <a:gd name="T8" fmla="*/ 9 w 12"/>
                  <a:gd name="T9" fmla="*/ 19 h 28"/>
                  <a:gd name="T10" fmla="*/ 7 w 12"/>
                  <a:gd name="T11" fmla="*/ 18 h 28"/>
                  <a:gd name="T12" fmla="*/ 10 w 12"/>
                  <a:gd name="T13" fmla="*/ 15 h 28"/>
                  <a:gd name="T14" fmla="*/ 11 w 12"/>
                  <a:gd name="T15" fmla="*/ 14 h 28"/>
                  <a:gd name="T16" fmla="*/ 10 w 12"/>
                  <a:gd name="T17" fmla="*/ 13 h 28"/>
                  <a:gd name="T18" fmla="*/ 5 w 12"/>
                  <a:gd name="T19" fmla="*/ 10 h 28"/>
                  <a:gd name="T20" fmla="*/ 10 w 12"/>
                  <a:gd name="T21" fmla="*/ 9 h 28"/>
                  <a:gd name="T22" fmla="*/ 11 w 12"/>
                  <a:gd name="T23" fmla="*/ 7 h 28"/>
                  <a:gd name="T24" fmla="*/ 10 w 12"/>
                  <a:gd name="T25" fmla="*/ 6 h 28"/>
                  <a:gd name="T26" fmla="*/ 8 w 12"/>
                  <a:gd name="T27" fmla="*/ 5 h 28"/>
                  <a:gd name="T28" fmla="*/ 11 w 12"/>
                  <a:gd name="T29" fmla="*/ 4 h 28"/>
                  <a:gd name="T30" fmla="*/ 12 w 12"/>
                  <a:gd name="T31" fmla="*/ 3 h 28"/>
                  <a:gd name="T32" fmla="*/ 11 w 12"/>
                  <a:gd name="T33" fmla="*/ 1 h 28"/>
                  <a:gd name="T34" fmla="*/ 9 w 12"/>
                  <a:gd name="T35" fmla="*/ 0 h 28"/>
                  <a:gd name="T36" fmla="*/ 7 w 12"/>
                  <a:gd name="T37" fmla="*/ 0 h 28"/>
                  <a:gd name="T38" fmla="*/ 7 w 12"/>
                  <a:gd name="T39" fmla="*/ 2 h 28"/>
                  <a:gd name="T40" fmla="*/ 10 w 12"/>
                  <a:gd name="T41" fmla="*/ 4 h 28"/>
                  <a:gd name="T42" fmla="*/ 11 w 12"/>
                  <a:gd name="T43" fmla="*/ 3 h 28"/>
                  <a:gd name="T44" fmla="*/ 10 w 12"/>
                  <a:gd name="T45" fmla="*/ 1 h 28"/>
                  <a:gd name="T46" fmla="*/ 5 w 12"/>
                  <a:gd name="T47" fmla="*/ 3 h 28"/>
                  <a:gd name="T48" fmla="*/ 4 w 12"/>
                  <a:gd name="T49" fmla="*/ 4 h 28"/>
                  <a:gd name="T50" fmla="*/ 4 w 12"/>
                  <a:gd name="T51" fmla="*/ 6 h 28"/>
                  <a:gd name="T52" fmla="*/ 6 w 12"/>
                  <a:gd name="T53" fmla="*/ 7 h 28"/>
                  <a:gd name="T54" fmla="*/ 1 w 12"/>
                  <a:gd name="T55" fmla="*/ 8 h 28"/>
                  <a:gd name="T56" fmla="*/ 0 w 12"/>
                  <a:gd name="T57" fmla="*/ 9 h 28"/>
                  <a:gd name="T58" fmla="*/ 1 w 12"/>
                  <a:gd name="T59" fmla="*/ 11 h 28"/>
                  <a:gd name="T60" fmla="*/ 7 w 12"/>
                  <a:gd name="T61" fmla="*/ 14 h 28"/>
                  <a:gd name="T62" fmla="*/ 3 w 12"/>
                  <a:gd name="T63" fmla="*/ 17 h 28"/>
                  <a:gd name="T64" fmla="*/ 3 w 12"/>
                  <a:gd name="T65" fmla="*/ 19 h 28"/>
                  <a:gd name="T66" fmla="*/ 3 w 12"/>
                  <a:gd name="T67" fmla="*/ 20 h 28"/>
                  <a:gd name="T68" fmla="*/ 5 w 12"/>
                  <a:gd name="T69" fmla="*/ 21 h 28"/>
                  <a:gd name="T70" fmla="*/ 2 w 12"/>
                  <a:gd name="T71" fmla="*/ 22 h 28"/>
                  <a:gd name="T72" fmla="*/ 1 w 12"/>
                  <a:gd name="T73" fmla="*/ 24 h 28"/>
                  <a:gd name="T74" fmla="*/ 2 w 12"/>
                  <a:gd name="T75" fmla="*/ 25 h 28"/>
                  <a:gd name="T76" fmla="*/ 7 w 12"/>
                  <a:gd name="T77" fmla="*/ 28 h 28"/>
                  <a:gd name="T78" fmla="*/ 9 w 12"/>
                  <a:gd name="T79" fmla="*/ 27 h 28"/>
                  <a:gd name="T80" fmla="*/ 8 w 12"/>
                  <a:gd name="T81"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 h="28">
                    <a:moveTo>
                      <a:pt x="8" y="25"/>
                    </a:moveTo>
                    <a:cubicBezTo>
                      <a:pt x="6" y="24"/>
                      <a:pt x="6" y="24"/>
                      <a:pt x="6" y="24"/>
                    </a:cubicBezTo>
                    <a:cubicBezTo>
                      <a:pt x="9" y="22"/>
                      <a:pt x="9" y="22"/>
                      <a:pt x="9" y="22"/>
                    </a:cubicBezTo>
                    <a:cubicBezTo>
                      <a:pt x="9" y="22"/>
                      <a:pt x="9" y="21"/>
                      <a:pt x="9" y="21"/>
                    </a:cubicBezTo>
                    <a:cubicBezTo>
                      <a:pt x="9" y="20"/>
                      <a:pt x="9" y="20"/>
                      <a:pt x="9" y="19"/>
                    </a:cubicBezTo>
                    <a:cubicBezTo>
                      <a:pt x="7" y="18"/>
                      <a:pt x="7" y="18"/>
                      <a:pt x="7" y="18"/>
                    </a:cubicBezTo>
                    <a:cubicBezTo>
                      <a:pt x="10" y="15"/>
                      <a:pt x="10" y="15"/>
                      <a:pt x="10" y="15"/>
                    </a:cubicBezTo>
                    <a:cubicBezTo>
                      <a:pt x="11" y="15"/>
                      <a:pt x="11" y="14"/>
                      <a:pt x="11" y="14"/>
                    </a:cubicBezTo>
                    <a:cubicBezTo>
                      <a:pt x="11" y="14"/>
                      <a:pt x="10" y="13"/>
                      <a:pt x="10" y="13"/>
                    </a:cubicBezTo>
                    <a:cubicBezTo>
                      <a:pt x="5" y="10"/>
                      <a:pt x="5" y="10"/>
                      <a:pt x="5" y="10"/>
                    </a:cubicBezTo>
                    <a:cubicBezTo>
                      <a:pt x="10" y="9"/>
                      <a:pt x="10" y="9"/>
                      <a:pt x="10" y="9"/>
                    </a:cubicBezTo>
                    <a:cubicBezTo>
                      <a:pt x="10" y="8"/>
                      <a:pt x="11" y="8"/>
                      <a:pt x="11" y="7"/>
                    </a:cubicBezTo>
                    <a:cubicBezTo>
                      <a:pt x="11" y="7"/>
                      <a:pt x="10" y="6"/>
                      <a:pt x="10" y="6"/>
                    </a:cubicBezTo>
                    <a:cubicBezTo>
                      <a:pt x="8" y="5"/>
                      <a:pt x="8" y="5"/>
                      <a:pt x="8" y="5"/>
                    </a:cubicBezTo>
                    <a:cubicBezTo>
                      <a:pt x="11" y="4"/>
                      <a:pt x="11" y="4"/>
                      <a:pt x="11" y="4"/>
                    </a:cubicBezTo>
                    <a:cubicBezTo>
                      <a:pt x="12" y="4"/>
                      <a:pt x="12" y="3"/>
                      <a:pt x="12" y="3"/>
                    </a:cubicBezTo>
                    <a:cubicBezTo>
                      <a:pt x="12" y="2"/>
                      <a:pt x="12" y="2"/>
                      <a:pt x="11" y="1"/>
                    </a:cubicBezTo>
                    <a:cubicBezTo>
                      <a:pt x="9" y="0"/>
                      <a:pt x="9" y="0"/>
                      <a:pt x="9" y="0"/>
                    </a:cubicBezTo>
                    <a:cubicBezTo>
                      <a:pt x="8" y="0"/>
                      <a:pt x="7" y="0"/>
                      <a:pt x="7" y="0"/>
                    </a:cubicBezTo>
                    <a:cubicBezTo>
                      <a:pt x="6" y="1"/>
                      <a:pt x="7" y="2"/>
                      <a:pt x="7" y="2"/>
                    </a:cubicBezTo>
                    <a:cubicBezTo>
                      <a:pt x="10" y="4"/>
                      <a:pt x="10" y="4"/>
                      <a:pt x="10" y="4"/>
                    </a:cubicBezTo>
                    <a:cubicBezTo>
                      <a:pt x="11" y="3"/>
                      <a:pt x="11" y="3"/>
                      <a:pt x="11" y="3"/>
                    </a:cubicBezTo>
                    <a:cubicBezTo>
                      <a:pt x="10" y="1"/>
                      <a:pt x="10" y="1"/>
                      <a:pt x="10" y="1"/>
                    </a:cubicBezTo>
                    <a:cubicBezTo>
                      <a:pt x="5" y="3"/>
                      <a:pt x="5" y="3"/>
                      <a:pt x="5" y="3"/>
                    </a:cubicBezTo>
                    <a:cubicBezTo>
                      <a:pt x="4" y="3"/>
                      <a:pt x="4" y="4"/>
                      <a:pt x="4" y="4"/>
                    </a:cubicBezTo>
                    <a:cubicBezTo>
                      <a:pt x="4" y="5"/>
                      <a:pt x="4" y="6"/>
                      <a:pt x="4" y="6"/>
                    </a:cubicBezTo>
                    <a:cubicBezTo>
                      <a:pt x="6" y="7"/>
                      <a:pt x="6" y="7"/>
                      <a:pt x="6" y="7"/>
                    </a:cubicBezTo>
                    <a:cubicBezTo>
                      <a:pt x="1" y="8"/>
                      <a:pt x="1" y="8"/>
                      <a:pt x="1" y="8"/>
                    </a:cubicBezTo>
                    <a:cubicBezTo>
                      <a:pt x="1" y="8"/>
                      <a:pt x="0" y="9"/>
                      <a:pt x="0" y="9"/>
                    </a:cubicBezTo>
                    <a:cubicBezTo>
                      <a:pt x="0" y="10"/>
                      <a:pt x="1" y="10"/>
                      <a:pt x="1" y="11"/>
                    </a:cubicBezTo>
                    <a:cubicBezTo>
                      <a:pt x="7" y="14"/>
                      <a:pt x="7" y="14"/>
                      <a:pt x="7" y="14"/>
                    </a:cubicBezTo>
                    <a:cubicBezTo>
                      <a:pt x="3" y="17"/>
                      <a:pt x="3" y="17"/>
                      <a:pt x="3" y="17"/>
                    </a:cubicBezTo>
                    <a:cubicBezTo>
                      <a:pt x="3" y="18"/>
                      <a:pt x="3" y="18"/>
                      <a:pt x="3" y="19"/>
                    </a:cubicBezTo>
                    <a:cubicBezTo>
                      <a:pt x="3" y="19"/>
                      <a:pt x="3" y="19"/>
                      <a:pt x="3" y="20"/>
                    </a:cubicBezTo>
                    <a:cubicBezTo>
                      <a:pt x="5" y="21"/>
                      <a:pt x="5" y="21"/>
                      <a:pt x="5" y="21"/>
                    </a:cubicBezTo>
                    <a:cubicBezTo>
                      <a:pt x="2" y="22"/>
                      <a:pt x="2" y="22"/>
                      <a:pt x="2" y="22"/>
                    </a:cubicBezTo>
                    <a:cubicBezTo>
                      <a:pt x="2" y="23"/>
                      <a:pt x="1" y="23"/>
                      <a:pt x="1" y="24"/>
                    </a:cubicBezTo>
                    <a:cubicBezTo>
                      <a:pt x="1" y="24"/>
                      <a:pt x="2" y="25"/>
                      <a:pt x="2" y="25"/>
                    </a:cubicBezTo>
                    <a:cubicBezTo>
                      <a:pt x="7" y="28"/>
                      <a:pt x="7" y="28"/>
                      <a:pt x="7" y="28"/>
                    </a:cubicBezTo>
                    <a:cubicBezTo>
                      <a:pt x="8" y="28"/>
                      <a:pt x="8" y="28"/>
                      <a:pt x="9" y="27"/>
                    </a:cubicBezTo>
                    <a:cubicBezTo>
                      <a:pt x="9" y="27"/>
                      <a:pt x="9" y="26"/>
                      <a:pt x="8" y="2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6" name="Freeform 1203"/>
              <p:cNvSpPr>
                <a:spLocks/>
              </p:cNvSpPr>
              <p:nvPr/>
            </p:nvSpPr>
            <p:spPr bwMode="auto">
              <a:xfrm>
                <a:off x="3618282" y="517584"/>
                <a:ext cx="442654" cy="146478"/>
              </a:xfrm>
              <a:custGeom>
                <a:avLst/>
                <a:gdLst>
                  <a:gd name="T0" fmla="*/ 9 w 202"/>
                  <a:gd name="T1" fmla="*/ 63 h 67"/>
                  <a:gd name="T2" fmla="*/ 13 w 202"/>
                  <a:gd name="T3" fmla="*/ 57 h 67"/>
                  <a:gd name="T4" fmla="*/ 18 w 202"/>
                  <a:gd name="T5" fmla="*/ 54 h 67"/>
                  <a:gd name="T6" fmla="*/ 32 w 202"/>
                  <a:gd name="T7" fmla="*/ 56 h 67"/>
                  <a:gd name="T8" fmla="*/ 33 w 202"/>
                  <a:gd name="T9" fmla="*/ 54 h 67"/>
                  <a:gd name="T10" fmla="*/ 52 w 202"/>
                  <a:gd name="T11" fmla="*/ 51 h 67"/>
                  <a:gd name="T12" fmla="*/ 59 w 202"/>
                  <a:gd name="T13" fmla="*/ 49 h 67"/>
                  <a:gd name="T14" fmla="*/ 66 w 202"/>
                  <a:gd name="T15" fmla="*/ 44 h 67"/>
                  <a:gd name="T16" fmla="*/ 70 w 202"/>
                  <a:gd name="T17" fmla="*/ 43 h 67"/>
                  <a:gd name="T18" fmla="*/ 75 w 202"/>
                  <a:gd name="T19" fmla="*/ 40 h 67"/>
                  <a:gd name="T20" fmla="*/ 82 w 202"/>
                  <a:gd name="T21" fmla="*/ 39 h 67"/>
                  <a:gd name="T22" fmla="*/ 99 w 202"/>
                  <a:gd name="T23" fmla="*/ 36 h 67"/>
                  <a:gd name="T24" fmla="*/ 103 w 202"/>
                  <a:gd name="T25" fmla="*/ 30 h 67"/>
                  <a:gd name="T26" fmla="*/ 109 w 202"/>
                  <a:gd name="T27" fmla="*/ 26 h 67"/>
                  <a:gd name="T28" fmla="*/ 116 w 202"/>
                  <a:gd name="T29" fmla="*/ 26 h 67"/>
                  <a:gd name="T30" fmla="*/ 127 w 202"/>
                  <a:gd name="T31" fmla="*/ 26 h 67"/>
                  <a:gd name="T32" fmla="*/ 129 w 202"/>
                  <a:gd name="T33" fmla="*/ 23 h 67"/>
                  <a:gd name="T34" fmla="*/ 137 w 202"/>
                  <a:gd name="T35" fmla="*/ 21 h 67"/>
                  <a:gd name="T36" fmla="*/ 143 w 202"/>
                  <a:gd name="T37" fmla="*/ 20 h 67"/>
                  <a:gd name="T38" fmla="*/ 149 w 202"/>
                  <a:gd name="T39" fmla="*/ 18 h 67"/>
                  <a:gd name="T40" fmla="*/ 156 w 202"/>
                  <a:gd name="T41" fmla="*/ 16 h 67"/>
                  <a:gd name="T42" fmla="*/ 174 w 202"/>
                  <a:gd name="T43" fmla="*/ 13 h 67"/>
                  <a:gd name="T44" fmla="*/ 180 w 202"/>
                  <a:gd name="T45" fmla="*/ 11 h 67"/>
                  <a:gd name="T46" fmla="*/ 186 w 202"/>
                  <a:gd name="T47" fmla="*/ 8 h 67"/>
                  <a:gd name="T48" fmla="*/ 192 w 202"/>
                  <a:gd name="T49" fmla="*/ 6 h 67"/>
                  <a:gd name="T50" fmla="*/ 201 w 202"/>
                  <a:gd name="T51" fmla="*/ 4 h 67"/>
                  <a:gd name="T52" fmla="*/ 200 w 202"/>
                  <a:gd name="T53" fmla="*/ 4 h 67"/>
                  <a:gd name="T54" fmla="*/ 191 w 202"/>
                  <a:gd name="T55" fmla="*/ 6 h 67"/>
                  <a:gd name="T56" fmla="*/ 184 w 202"/>
                  <a:gd name="T57" fmla="*/ 8 h 67"/>
                  <a:gd name="T58" fmla="*/ 179 w 202"/>
                  <a:gd name="T59" fmla="*/ 10 h 67"/>
                  <a:gd name="T60" fmla="*/ 172 w 202"/>
                  <a:gd name="T61" fmla="*/ 12 h 67"/>
                  <a:gd name="T62" fmla="*/ 156 w 202"/>
                  <a:gd name="T63" fmla="*/ 13 h 67"/>
                  <a:gd name="T64" fmla="*/ 149 w 202"/>
                  <a:gd name="T65" fmla="*/ 15 h 67"/>
                  <a:gd name="T66" fmla="*/ 143 w 202"/>
                  <a:gd name="T67" fmla="*/ 17 h 67"/>
                  <a:gd name="T68" fmla="*/ 137 w 202"/>
                  <a:gd name="T69" fmla="*/ 18 h 67"/>
                  <a:gd name="T70" fmla="*/ 129 w 202"/>
                  <a:gd name="T71" fmla="*/ 20 h 67"/>
                  <a:gd name="T72" fmla="*/ 122 w 202"/>
                  <a:gd name="T73" fmla="*/ 24 h 67"/>
                  <a:gd name="T74" fmla="*/ 115 w 202"/>
                  <a:gd name="T75" fmla="*/ 25 h 67"/>
                  <a:gd name="T76" fmla="*/ 109 w 202"/>
                  <a:gd name="T77" fmla="*/ 26 h 67"/>
                  <a:gd name="T78" fmla="*/ 101 w 202"/>
                  <a:gd name="T79" fmla="*/ 32 h 67"/>
                  <a:gd name="T80" fmla="*/ 92 w 202"/>
                  <a:gd name="T81" fmla="*/ 33 h 67"/>
                  <a:gd name="T82" fmla="*/ 92 w 202"/>
                  <a:gd name="T83" fmla="*/ 38 h 67"/>
                  <a:gd name="T84" fmla="*/ 86 w 202"/>
                  <a:gd name="T85" fmla="*/ 40 h 67"/>
                  <a:gd name="T86" fmla="*/ 80 w 202"/>
                  <a:gd name="T87" fmla="*/ 41 h 67"/>
                  <a:gd name="T88" fmla="*/ 73 w 202"/>
                  <a:gd name="T89" fmla="*/ 43 h 67"/>
                  <a:gd name="T90" fmla="*/ 52 w 202"/>
                  <a:gd name="T91" fmla="*/ 44 h 67"/>
                  <a:gd name="T92" fmla="*/ 46 w 202"/>
                  <a:gd name="T93" fmla="*/ 45 h 67"/>
                  <a:gd name="T94" fmla="*/ 40 w 202"/>
                  <a:gd name="T95" fmla="*/ 51 h 67"/>
                  <a:gd name="T96" fmla="*/ 36 w 202"/>
                  <a:gd name="T97" fmla="*/ 54 h 67"/>
                  <a:gd name="T98" fmla="*/ 31 w 202"/>
                  <a:gd name="T99" fmla="*/ 57 h 67"/>
                  <a:gd name="T100" fmla="*/ 13 w 202"/>
                  <a:gd name="T101" fmla="*/ 57 h 67"/>
                  <a:gd name="T102" fmla="*/ 2 w 202"/>
                  <a:gd name="T103" fmla="*/ 58 h 67"/>
                  <a:gd name="T104" fmla="*/ 1 w 202"/>
                  <a:gd name="T105"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67">
                    <a:moveTo>
                      <a:pt x="3" y="64"/>
                    </a:moveTo>
                    <a:cubicBezTo>
                      <a:pt x="3" y="64"/>
                      <a:pt x="3" y="64"/>
                      <a:pt x="3" y="64"/>
                    </a:cubicBezTo>
                    <a:cubicBezTo>
                      <a:pt x="2" y="65"/>
                      <a:pt x="2" y="65"/>
                      <a:pt x="2" y="65"/>
                    </a:cubicBezTo>
                    <a:cubicBezTo>
                      <a:pt x="3" y="66"/>
                      <a:pt x="3" y="66"/>
                      <a:pt x="3" y="66"/>
                    </a:cubicBezTo>
                    <a:cubicBezTo>
                      <a:pt x="8" y="64"/>
                      <a:pt x="8" y="64"/>
                      <a:pt x="8" y="64"/>
                    </a:cubicBezTo>
                    <a:cubicBezTo>
                      <a:pt x="8" y="64"/>
                      <a:pt x="9" y="63"/>
                      <a:pt x="9" y="63"/>
                    </a:cubicBezTo>
                    <a:cubicBezTo>
                      <a:pt x="9" y="62"/>
                      <a:pt x="9" y="62"/>
                      <a:pt x="8" y="61"/>
                    </a:cubicBezTo>
                    <a:cubicBezTo>
                      <a:pt x="8" y="61"/>
                      <a:pt x="8" y="61"/>
                      <a:pt x="8" y="61"/>
                    </a:cubicBezTo>
                    <a:cubicBezTo>
                      <a:pt x="15" y="62"/>
                      <a:pt x="15" y="62"/>
                      <a:pt x="15" y="62"/>
                    </a:cubicBezTo>
                    <a:cubicBezTo>
                      <a:pt x="16" y="62"/>
                      <a:pt x="16" y="61"/>
                      <a:pt x="17" y="61"/>
                    </a:cubicBezTo>
                    <a:cubicBezTo>
                      <a:pt x="17" y="60"/>
                      <a:pt x="17" y="59"/>
                      <a:pt x="16" y="59"/>
                    </a:cubicBezTo>
                    <a:cubicBezTo>
                      <a:pt x="13" y="57"/>
                      <a:pt x="13" y="57"/>
                      <a:pt x="13" y="57"/>
                    </a:cubicBezTo>
                    <a:cubicBezTo>
                      <a:pt x="13" y="59"/>
                      <a:pt x="13" y="59"/>
                      <a:pt x="13" y="59"/>
                    </a:cubicBezTo>
                    <a:cubicBezTo>
                      <a:pt x="13" y="60"/>
                      <a:pt x="13" y="60"/>
                      <a:pt x="13" y="60"/>
                    </a:cubicBezTo>
                    <a:cubicBezTo>
                      <a:pt x="23" y="60"/>
                      <a:pt x="23" y="60"/>
                      <a:pt x="23" y="60"/>
                    </a:cubicBezTo>
                    <a:cubicBezTo>
                      <a:pt x="23" y="60"/>
                      <a:pt x="24" y="60"/>
                      <a:pt x="24" y="59"/>
                    </a:cubicBezTo>
                    <a:cubicBezTo>
                      <a:pt x="24" y="59"/>
                      <a:pt x="24" y="58"/>
                      <a:pt x="23" y="58"/>
                    </a:cubicBezTo>
                    <a:cubicBezTo>
                      <a:pt x="18" y="54"/>
                      <a:pt x="18" y="54"/>
                      <a:pt x="18" y="54"/>
                    </a:cubicBezTo>
                    <a:cubicBezTo>
                      <a:pt x="18" y="56"/>
                      <a:pt x="18" y="56"/>
                      <a:pt x="18" y="56"/>
                    </a:cubicBezTo>
                    <a:cubicBezTo>
                      <a:pt x="18" y="57"/>
                      <a:pt x="18" y="57"/>
                      <a:pt x="18" y="57"/>
                    </a:cubicBezTo>
                    <a:cubicBezTo>
                      <a:pt x="31" y="59"/>
                      <a:pt x="31" y="59"/>
                      <a:pt x="31" y="59"/>
                    </a:cubicBezTo>
                    <a:cubicBezTo>
                      <a:pt x="32" y="59"/>
                      <a:pt x="32" y="58"/>
                      <a:pt x="33" y="58"/>
                    </a:cubicBezTo>
                    <a:cubicBezTo>
                      <a:pt x="33" y="57"/>
                      <a:pt x="33" y="56"/>
                      <a:pt x="32" y="56"/>
                    </a:cubicBezTo>
                    <a:cubicBezTo>
                      <a:pt x="32" y="56"/>
                      <a:pt x="32" y="56"/>
                      <a:pt x="32" y="56"/>
                    </a:cubicBezTo>
                    <a:cubicBezTo>
                      <a:pt x="36" y="55"/>
                      <a:pt x="36" y="55"/>
                      <a:pt x="36" y="55"/>
                    </a:cubicBezTo>
                    <a:cubicBezTo>
                      <a:pt x="36" y="55"/>
                      <a:pt x="37" y="55"/>
                      <a:pt x="37" y="54"/>
                    </a:cubicBezTo>
                    <a:cubicBezTo>
                      <a:pt x="37" y="53"/>
                      <a:pt x="37" y="53"/>
                      <a:pt x="36" y="52"/>
                    </a:cubicBezTo>
                    <a:cubicBezTo>
                      <a:pt x="34" y="51"/>
                      <a:pt x="34" y="51"/>
                      <a:pt x="34" y="51"/>
                    </a:cubicBezTo>
                    <a:cubicBezTo>
                      <a:pt x="33" y="52"/>
                      <a:pt x="33" y="52"/>
                      <a:pt x="33" y="52"/>
                    </a:cubicBezTo>
                    <a:cubicBezTo>
                      <a:pt x="33" y="54"/>
                      <a:pt x="33" y="54"/>
                      <a:pt x="33" y="54"/>
                    </a:cubicBezTo>
                    <a:cubicBezTo>
                      <a:pt x="46" y="54"/>
                      <a:pt x="46" y="54"/>
                      <a:pt x="46" y="54"/>
                    </a:cubicBezTo>
                    <a:cubicBezTo>
                      <a:pt x="46" y="54"/>
                      <a:pt x="47" y="54"/>
                      <a:pt x="47" y="53"/>
                    </a:cubicBezTo>
                    <a:cubicBezTo>
                      <a:pt x="47" y="52"/>
                      <a:pt x="47" y="52"/>
                      <a:pt x="47" y="51"/>
                    </a:cubicBezTo>
                    <a:cubicBezTo>
                      <a:pt x="46" y="51"/>
                      <a:pt x="46" y="51"/>
                      <a:pt x="46" y="51"/>
                    </a:cubicBezTo>
                    <a:cubicBezTo>
                      <a:pt x="50" y="52"/>
                      <a:pt x="50" y="52"/>
                      <a:pt x="50" y="52"/>
                    </a:cubicBezTo>
                    <a:cubicBezTo>
                      <a:pt x="51" y="52"/>
                      <a:pt x="52" y="51"/>
                      <a:pt x="52" y="51"/>
                    </a:cubicBezTo>
                    <a:cubicBezTo>
                      <a:pt x="52" y="50"/>
                      <a:pt x="52" y="49"/>
                      <a:pt x="51" y="49"/>
                    </a:cubicBezTo>
                    <a:cubicBezTo>
                      <a:pt x="46" y="46"/>
                      <a:pt x="46" y="46"/>
                      <a:pt x="46" y="46"/>
                    </a:cubicBezTo>
                    <a:cubicBezTo>
                      <a:pt x="45" y="47"/>
                      <a:pt x="45" y="47"/>
                      <a:pt x="45" y="47"/>
                    </a:cubicBezTo>
                    <a:cubicBezTo>
                      <a:pt x="45" y="48"/>
                      <a:pt x="45" y="48"/>
                      <a:pt x="45" y="48"/>
                    </a:cubicBezTo>
                    <a:cubicBezTo>
                      <a:pt x="57" y="50"/>
                      <a:pt x="57" y="50"/>
                      <a:pt x="57" y="50"/>
                    </a:cubicBezTo>
                    <a:cubicBezTo>
                      <a:pt x="58" y="50"/>
                      <a:pt x="58" y="50"/>
                      <a:pt x="59" y="49"/>
                    </a:cubicBezTo>
                    <a:cubicBezTo>
                      <a:pt x="59" y="48"/>
                      <a:pt x="59" y="48"/>
                      <a:pt x="58" y="47"/>
                    </a:cubicBezTo>
                    <a:cubicBezTo>
                      <a:pt x="57" y="47"/>
                      <a:pt x="57" y="47"/>
                      <a:pt x="57" y="47"/>
                    </a:cubicBezTo>
                    <a:cubicBezTo>
                      <a:pt x="65" y="47"/>
                      <a:pt x="65" y="47"/>
                      <a:pt x="65" y="47"/>
                    </a:cubicBezTo>
                    <a:cubicBezTo>
                      <a:pt x="66" y="47"/>
                      <a:pt x="66" y="47"/>
                      <a:pt x="66" y="46"/>
                    </a:cubicBezTo>
                    <a:cubicBezTo>
                      <a:pt x="67" y="46"/>
                      <a:pt x="66" y="45"/>
                      <a:pt x="66" y="45"/>
                    </a:cubicBezTo>
                    <a:cubicBezTo>
                      <a:pt x="66" y="44"/>
                      <a:pt x="66" y="44"/>
                      <a:pt x="66" y="44"/>
                    </a:cubicBezTo>
                    <a:cubicBezTo>
                      <a:pt x="73" y="45"/>
                      <a:pt x="73" y="45"/>
                      <a:pt x="73" y="45"/>
                    </a:cubicBezTo>
                    <a:cubicBezTo>
                      <a:pt x="73" y="45"/>
                      <a:pt x="74" y="44"/>
                      <a:pt x="74" y="43"/>
                    </a:cubicBezTo>
                    <a:cubicBezTo>
                      <a:pt x="74" y="43"/>
                      <a:pt x="74" y="42"/>
                      <a:pt x="74" y="42"/>
                    </a:cubicBezTo>
                    <a:cubicBezTo>
                      <a:pt x="70" y="40"/>
                      <a:pt x="70" y="40"/>
                      <a:pt x="70" y="40"/>
                    </a:cubicBezTo>
                    <a:cubicBezTo>
                      <a:pt x="70" y="41"/>
                      <a:pt x="70" y="41"/>
                      <a:pt x="70" y="41"/>
                    </a:cubicBezTo>
                    <a:cubicBezTo>
                      <a:pt x="70" y="43"/>
                      <a:pt x="70" y="43"/>
                      <a:pt x="70" y="43"/>
                    </a:cubicBezTo>
                    <a:cubicBezTo>
                      <a:pt x="80" y="42"/>
                      <a:pt x="80" y="42"/>
                      <a:pt x="80" y="42"/>
                    </a:cubicBezTo>
                    <a:cubicBezTo>
                      <a:pt x="80" y="42"/>
                      <a:pt x="81" y="42"/>
                      <a:pt x="81" y="41"/>
                    </a:cubicBezTo>
                    <a:cubicBezTo>
                      <a:pt x="81" y="40"/>
                      <a:pt x="81" y="40"/>
                      <a:pt x="80" y="39"/>
                    </a:cubicBezTo>
                    <a:cubicBezTo>
                      <a:pt x="76" y="37"/>
                      <a:pt x="76" y="37"/>
                      <a:pt x="76" y="37"/>
                    </a:cubicBezTo>
                    <a:cubicBezTo>
                      <a:pt x="76" y="38"/>
                      <a:pt x="76" y="38"/>
                      <a:pt x="76" y="38"/>
                    </a:cubicBezTo>
                    <a:cubicBezTo>
                      <a:pt x="75" y="40"/>
                      <a:pt x="75" y="40"/>
                      <a:pt x="75" y="40"/>
                    </a:cubicBezTo>
                    <a:cubicBezTo>
                      <a:pt x="86" y="41"/>
                      <a:pt x="86" y="41"/>
                      <a:pt x="86" y="41"/>
                    </a:cubicBezTo>
                    <a:cubicBezTo>
                      <a:pt x="87" y="41"/>
                      <a:pt x="88" y="41"/>
                      <a:pt x="88" y="40"/>
                    </a:cubicBezTo>
                    <a:cubicBezTo>
                      <a:pt x="88" y="40"/>
                      <a:pt x="88" y="39"/>
                      <a:pt x="87" y="38"/>
                    </a:cubicBezTo>
                    <a:cubicBezTo>
                      <a:pt x="83" y="36"/>
                      <a:pt x="83" y="36"/>
                      <a:pt x="83" y="36"/>
                    </a:cubicBezTo>
                    <a:cubicBezTo>
                      <a:pt x="82" y="37"/>
                      <a:pt x="82" y="37"/>
                      <a:pt x="82" y="37"/>
                    </a:cubicBezTo>
                    <a:cubicBezTo>
                      <a:pt x="82" y="39"/>
                      <a:pt x="82" y="39"/>
                      <a:pt x="82" y="39"/>
                    </a:cubicBezTo>
                    <a:cubicBezTo>
                      <a:pt x="91" y="40"/>
                      <a:pt x="91" y="40"/>
                      <a:pt x="91" y="40"/>
                    </a:cubicBezTo>
                    <a:cubicBezTo>
                      <a:pt x="92" y="40"/>
                      <a:pt x="93" y="39"/>
                      <a:pt x="93" y="39"/>
                    </a:cubicBezTo>
                    <a:cubicBezTo>
                      <a:pt x="93" y="38"/>
                      <a:pt x="93" y="37"/>
                      <a:pt x="92" y="37"/>
                    </a:cubicBezTo>
                    <a:cubicBezTo>
                      <a:pt x="92" y="37"/>
                      <a:pt x="92" y="37"/>
                      <a:pt x="92" y="37"/>
                    </a:cubicBezTo>
                    <a:cubicBezTo>
                      <a:pt x="98" y="37"/>
                      <a:pt x="98" y="37"/>
                      <a:pt x="98" y="37"/>
                    </a:cubicBezTo>
                    <a:cubicBezTo>
                      <a:pt x="98" y="37"/>
                      <a:pt x="99" y="36"/>
                      <a:pt x="99" y="36"/>
                    </a:cubicBezTo>
                    <a:cubicBezTo>
                      <a:pt x="99" y="35"/>
                      <a:pt x="99" y="35"/>
                      <a:pt x="98" y="34"/>
                    </a:cubicBezTo>
                    <a:cubicBezTo>
                      <a:pt x="98" y="34"/>
                      <a:pt x="98" y="34"/>
                      <a:pt x="98" y="34"/>
                    </a:cubicBezTo>
                    <a:cubicBezTo>
                      <a:pt x="104" y="34"/>
                      <a:pt x="104" y="34"/>
                      <a:pt x="104" y="34"/>
                    </a:cubicBezTo>
                    <a:cubicBezTo>
                      <a:pt x="105" y="34"/>
                      <a:pt x="106" y="33"/>
                      <a:pt x="106" y="33"/>
                    </a:cubicBezTo>
                    <a:cubicBezTo>
                      <a:pt x="106" y="32"/>
                      <a:pt x="106" y="32"/>
                      <a:pt x="105" y="31"/>
                    </a:cubicBezTo>
                    <a:cubicBezTo>
                      <a:pt x="103" y="30"/>
                      <a:pt x="103" y="30"/>
                      <a:pt x="103" y="30"/>
                    </a:cubicBezTo>
                    <a:cubicBezTo>
                      <a:pt x="102" y="31"/>
                      <a:pt x="102" y="31"/>
                      <a:pt x="102" y="31"/>
                    </a:cubicBezTo>
                    <a:cubicBezTo>
                      <a:pt x="102" y="32"/>
                      <a:pt x="102" y="32"/>
                      <a:pt x="102" y="32"/>
                    </a:cubicBezTo>
                    <a:cubicBezTo>
                      <a:pt x="113" y="32"/>
                      <a:pt x="113" y="32"/>
                      <a:pt x="113" y="32"/>
                    </a:cubicBezTo>
                    <a:cubicBezTo>
                      <a:pt x="114" y="32"/>
                      <a:pt x="114" y="31"/>
                      <a:pt x="114" y="30"/>
                    </a:cubicBezTo>
                    <a:cubicBezTo>
                      <a:pt x="114" y="30"/>
                      <a:pt x="114" y="29"/>
                      <a:pt x="114" y="29"/>
                    </a:cubicBezTo>
                    <a:cubicBezTo>
                      <a:pt x="109" y="26"/>
                      <a:pt x="109" y="26"/>
                      <a:pt x="109" y="26"/>
                    </a:cubicBezTo>
                    <a:cubicBezTo>
                      <a:pt x="108" y="27"/>
                      <a:pt x="108" y="27"/>
                      <a:pt x="108" y="27"/>
                    </a:cubicBezTo>
                    <a:cubicBezTo>
                      <a:pt x="108" y="29"/>
                      <a:pt x="108" y="29"/>
                      <a:pt x="108" y="29"/>
                    </a:cubicBezTo>
                    <a:cubicBezTo>
                      <a:pt x="119" y="31"/>
                      <a:pt x="119" y="31"/>
                      <a:pt x="119" y="31"/>
                    </a:cubicBezTo>
                    <a:cubicBezTo>
                      <a:pt x="120" y="31"/>
                      <a:pt x="121" y="31"/>
                      <a:pt x="121" y="30"/>
                    </a:cubicBezTo>
                    <a:cubicBezTo>
                      <a:pt x="121" y="30"/>
                      <a:pt x="121" y="29"/>
                      <a:pt x="121" y="29"/>
                    </a:cubicBezTo>
                    <a:cubicBezTo>
                      <a:pt x="116" y="26"/>
                      <a:pt x="116" y="26"/>
                      <a:pt x="116" y="26"/>
                    </a:cubicBezTo>
                    <a:cubicBezTo>
                      <a:pt x="115" y="27"/>
                      <a:pt x="115" y="27"/>
                      <a:pt x="115" y="27"/>
                    </a:cubicBezTo>
                    <a:cubicBezTo>
                      <a:pt x="115" y="28"/>
                      <a:pt x="115" y="28"/>
                      <a:pt x="115" y="28"/>
                    </a:cubicBezTo>
                    <a:cubicBezTo>
                      <a:pt x="126" y="29"/>
                      <a:pt x="126" y="29"/>
                      <a:pt x="126" y="29"/>
                    </a:cubicBezTo>
                    <a:cubicBezTo>
                      <a:pt x="127" y="29"/>
                      <a:pt x="127" y="29"/>
                      <a:pt x="128" y="28"/>
                    </a:cubicBezTo>
                    <a:cubicBezTo>
                      <a:pt x="128" y="27"/>
                      <a:pt x="127" y="27"/>
                      <a:pt x="127" y="26"/>
                    </a:cubicBezTo>
                    <a:cubicBezTo>
                      <a:pt x="127" y="26"/>
                      <a:pt x="127" y="26"/>
                      <a:pt x="127" y="26"/>
                    </a:cubicBezTo>
                    <a:cubicBezTo>
                      <a:pt x="132" y="25"/>
                      <a:pt x="132" y="25"/>
                      <a:pt x="132" y="25"/>
                    </a:cubicBezTo>
                    <a:cubicBezTo>
                      <a:pt x="133" y="25"/>
                      <a:pt x="134" y="25"/>
                      <a:pt x="134" y="24"/>
                    </a:cubicBezTo>
                    <a:cubicBezTo>
                      <a:pt x="134" y="24"/>
                      <a:pt x="134" y="23"/>
                      <a:pt x="133" y="23"/>
                    </a:cubicBezTo>
                    <a:cubicBezTo>
                      <a:pt x="130" y="21"/>
                      <a:pt x="130" y="21"/>
                      <a:pt x="130" y="21"/>
                    </a:cubicBezTo>
                    <a:cubicBezTo>
                      <a:pt x="129" y="22"/>
                      <a:pt x="129" y="22"/>
                      <a:pt x="129" y="22"/>
                    </a:cubicBezTo>
                    <a:cubicBezTo>
                      <a:pt x="129" y="23"/>
                      <a:pt x="129" y="23"/>
                      <a:pt x="129" y="23"/>
                    </a:cubicBezTo>
                    <a:cubicBezTo>
                      <a:pt x="140" y="23"/>
                      <a:pt x="140" y="23"/>
                      <a:pt x="140" y="23"/>
                    </a:cubicBezTo>
                    <a:cubicBezTo>
                      <a:pt x="141" y="23"/>
                      <a:pt x="142" y="23"/>
                      <a:pt x="142" y="22"/>
                    </a:cubicBezTo>
                    <a:cubicBezTo>
                      <a:pt x="142" y="22"/>
                      <a:pt x="142" y="21"/>
                      <a:pt x="141" y="21"/>
                    </a:cubicBezTo>
                    <a:cubicBezTo>
                      <a:pt x="138" y="19"/>
                      <a:pt x="138" y="19"/>
                      <a:pt x="138" y="19"/>
                    </a:cubicBezTo>
                    <a:cubicBezTo>
                      <a:pt x="137" y="20"/>
                      <a:pt x="137" y="20"/>
                      <a:pt x="137" y="20"/>
                    </a:cubicBezTo>
                    <a:cubicBezTo>
                      <a:pt x="137" y="21"/>
                      <a:pt x="137" y="21"/>
                      <a:pt x="137" y="21"/>
                    </a:cubicBezTo>
                    <a:cubicBezTo>
                      <a:pt x="147" y="22"/>
                      <a:pt x="147" y="22"/>
                      <a:pt x="147" y="22"/>
                    </a:cubicBezTo>
                    <a:cubicBezTo>
                      <a:pt x="148" y="22"/>
                      <a:pt x="148" y="22"/>
                      <a:pt x="148" y="21"/>
                    </a:cubicBezTo>
                    <a:cubicBezTo>
                      <a:pt x="149" y="20"/>
                      <a:pt x="148" y="20"/>
                      <a:pt x="148" y="19"/>
                    </a:cubicBezTo>
                    <a:cubicBezTo>
                      <a:pt x="144" y="17"/>
                      <a:pt x="144" y="17"/>
                      <a:pt x="144" y="17"/>
                    </a:cubicBezTo>
                    <a:cubicBezTo>
                      <a:pt x="143" y="18"/>
                      <a:pt x="143" y="18"/>
                      <a:pt x="143" y="18"/>
                    </a:cubicBezTo>
                    <a:cubicBezTo>
                      <a:pt x="143" y="20"/>
                      <a:pt x="143" y="20"/>
                      <a:pt x="143" y="20"/>
                    </a:cubicBezTo>
                    <a:cubicBezTo>
                      <a:pt x="154" y="21"/>
                      <a:pt x="154" y="21"/>
                      <a:pt x="154" y="21"/>
                    </a:cubicBezTo>
                    <a:cubicBezTo>
                      <a:pt x="154" y="21"/>
                      <a:pt x="155" y="20"/>
                      <a:pt x="155" y="20"/>
                    </a:cubicBezTo>
                    <a:cubicBezTo>
                      <a:pt x="156" y="19"/>
                      <a:pt x="155" y="18"/>
                      <a:pt x="155" y="18"/>
                    </a:cubicBezTo>
                    <a:cubicBezTo>
                      <a:pt x="150" y="15"/>
                      <a:pt x="150" y="15"/>
                      <a:pt x="150" y="15"/>
                    </a:cubicBezTo>
                    <a:cubicBezTo>
                      <a:pt x="149" y="16"/>
                      <a:pt x="149" y="16"/>
                      <a:pt x="149" y="16"/>
                    </a:cubicBezTo>
                    <a:cubicBezTo>
                      <a:pt x="149" y="18"/>
                      <a:pt x="149" y="18"/>
                      <a:pt x="149" y="18"/>
                    </a:cubicBezTo>
                    <a:cubicBezTo>
                      <a:pt x="160" y="18"/>
                      <a:pt x="160" y="18"/>
                      <a:pt x="160" y="18"/>
                    </a:cubicBezTo>
                    <a:cubicBezTo>
                      <a:pt x="161" y="18"/>
                      <a:pt x="161" y="18"/>
                      <a:pt x="161" y="17"/>
                    </a:cubicBezTo>
                    <a:cubicBezTo>
                      <a:pt x="162" y="16"/>
                      <a:pt x="161" y="16"/>
                      <a:pt x="161" y="15"/>
                    </a:cubicBezTo>
                    <a:cubicBezTo>
                      <a:pt x="157" y="13"/>
                      <a:pt x="157" y="13"/>
                      <a:pt x="157" y="13"/>
                    </a:cubicBezTo>
                    <a:cubicBezTo>
                      <a:pt x="156" y="14"/>
                      <a:pt x="156" y="14"/>
                      <a:pt x="156" y="14"/>
                    </a:cubicBezTo>
                    <a:cubicBezTo>
                      <a:pt x="156" y="16"/>
                      <a:pt x="156" y="16"/>
                      <a:pt x="156" y="16"/>
                    </a:cubicBezTo>
                    <a:cubicBezTo>
                      <a:pt x="166" y="16"/>
                      <a:pt x="166" y="16"/>
                      <a:pt x="166" y="16"/>
                    </a:cubicBezTo>
                    <a:cubicBezTo>
                      <a:pt x="166" y="16"/>
                      <a:pt x="167" y="16"/>
                      <a:pt x="167" y="15"/>
                    </a:cubicBezTo>
                    <a:cubicBezTo>
                      <a:pt x="167" y="14"/>
                      <a:pt x="167" y="14"/>
                      <a:pt x="166" y="13"/>
                    </a:cubicBezTo>
                    <a:cubicBezTo>
                      <a:pt x="166" y="13"/>
                      <a:pt x="166" y="13"/>
                      <a:pt x="166" y="13"/>
                    </a:cubicBezTo>
                    <a:cubicBezTo>
                      <a:pt x="172" y="14"/>
                      <a:pt x="172" y="14"/>
                      <a:pt x="172" y="14"/>
                    </a:cubicBezTo>
                    <a:cubicBezTo>
                      <a:pt x="173" y="14"/>
                      <a:pt x="173" y="13"/>
                      <a:pt x="174" y="13"/>
                    </a:cubicBezTo>
                    <a:cubicBezTo>
                      <a:pt x="174" y="12"/>
                      <a:pt x="174" y="11"/>
                      <a:pt x="173" y="11"/>
                    </a:cubicBezTo>
                    <a:cubicBezTo>
                      <a:pt x="170" y="9"/>
                      <a:pt x="170" y="9"/>
                      <a:pt x="170" y="9"/>
                    </a:cubicBezTo>
                    <a:cubicBezTo>
                      <a:pt x="169" y="10"/>
                      <a:pt x="169" y="10"/>
                      <a:pt x="169" y="10"/>
                    </a:cubicBezTo>
                    <a:cubicBezTo>
                      <a:pt x="169" y="12"/>
                      <a:pt x="169" y="12"/>
                      <a:pt x="169" y="12"/>
                    </a:cubicBezTo>
                    <a:cubicBezTo>
                      <a:pt x="179" y="12"/>
                      <a:pt x="179" y="12"/>
                      <a:pt x="179" y="12"/>
                    </a:cubicBezTo>
                    <a:cubicBezTo>
                      <a:pt x="179" y="12"/>
                      <a:pt x="180" y="12"/>
                      <a:pt x="180" y="11"/>
                    </a:cubicBezTo>
                    <a:cubicBezTo>
                      <a:pt x="180" y="10"/>
                      <a:pt x="180" y="10"/>
                      <a:pt x="179" y="9"/>
                    </a:cubicBezTo>
                    <a:cubicBezTo>
                      <a:pt x="175" y="7"/>
                      <a:pt x="175" y="7"/>
                      <a:pt x="175" y="7"/>
                    </a:cubicBezTo>
                    <a:cubicBezTo>
                      <a:pt x="174" y="8"/>
                      <a:pt x="174" y="8"/>
                      <a:pt x="174" y="8"/>
                    </a:cubicBezTo>
                    <a:cubicBezTo>
                      <a:pt x="174" y="9"/>
                      <a:pt x="174" y="9"/>
                      <a:pt x="174" y="9"/>
                    </a:cubicBezTo>
                    <a:cubicBezTo>
                      <a:pt x="184" y="9"/>
                      <a:pt x="184" y="9"/>
                      <a:pt x="184" y="9"/>
                    </a:cubicBezTo>
                    <a:cubicBezTo>
                      <a:pt x="185" y="9"/>
                      <a:pt x="185" y="9"/>
                      <a:pt x="186" y="8"/>
                    </a:cubicBezTo>
                    <a:cubicBezTo>
                      <a:pt x="186" y="7"/>
                      <a:pt x="186" y="7"/>
                      <a:pt x="185" y="6"/>
                    </a:cubicBezTo>
                    <a:cubicBezTo>
                      <a:pt x="181" y="4"/>
                      <a:pt x="181" y="4"/>
                      <a:pt x="181" y="4"/>
                    </a:cubicBezTo>
                    <a:cubicBezTo>
                      <a:pt x="180" y="5"/>
                      <a:pt x="180" y="5"/>
                      <a:pt x="180" y="5"/>
                    </a:cubicBezTo>
                    <a:cubicBezTo>
                      <a:pt x="180" y="7"/>
                      <a:pt x="180" y="7"/>
                      <a:pt x="180" y="7"/>
                    </a:cubicBezTo>
                    <a:cubicBezTo>
                      <a:pt x="191" y="7"/>
                      <a:pt x="191" y="7"/>
                      <a:pt x="191" y="7"/>
                    </a:cubicBezTo>
                    <a:cubicBezTo>
                      <a:pt x="191" y="7"/>
                      <a:pt x="192" y="7"/>
                      <a:pt x="192" y="6"/>
                    </a:cubicBezTo>
                    <a:cubicBezTo>
                      <a:pt x="192" y="5"/>
                      <a:pt x="192" y="5"/>
                      <a:pt x="192" y="4"/>
                    </a:cubicBezTo>
                    <a:cubicBezTo>
                      <a:pt x="189" y="3"/>
                      <a:pt x="189" y="3"/>
                      <a:pt x="189" y="3"/>
                    </a:cubicBezTo>
                    <a:cubicBezTo>
                      <a:pt x="188" y="4"/>
                      <a:pt x="188" y="4"/>
                      <a:pt x="188" y="4"/>
                    </a:cubicBezTo>
                    <a:cubicBezTo>
                      <a:pt x="188" y="6"/>
                      <a:pt x="188" y="6"/>
                      <a:pt x="188" y="6"/>
                    </a:cubicBezTo>
                    <a:cubicBezTo>
                      <a:pt x="200" y="5"/>
                      <a:pt x="200" y="5"/>
                      <a:pt x="200" y="5"/>
                    </a:cubicBezTo>
                    <a:cubicBezTo>
                      <a:pt x="201" y="5"/>
                      <a:pt x="201" y="5"/>
                      <a:pt x="201" y="4"/>
                    </a:cubicBezTo>
                    <a:cubicBezTo>
                      <a:pt x="202" y="4"/>
                      <a:pt x="201" y="3"/>
                      <a:pt x="201" y="3"/>
                    </a:cubicBezTo>
                    <a:cubicBezTo>
                      <a:pt x="198" y="1"/>
                      <a:pt x="198" y="1"/>
                      <a:pt x="198" y="1"/>
                    </a:cubicBezTo>
                    <a:cubicBezTo>
                      <a:pt x="197" y="0"/>
                      <a:pt x="196" y="1"/>
                      <a:pt x="196" y="1"/>
                    </a:cubicBezTo>
                    <a:cubicBezTo>
                      <a:pt x="195" y="2"/>
                      <a:pt x="195" y="3"/>
                      <a:pt x="196" y="3"/>
                    </a:cubicBezTo>
                    <a:cubicBezTo>
                      <a:pt x="199" y="5"/>
                      <a:pt x="199" y="5"/>
                      <a:pt x="199" y="5"/>
                    </a:cubicBezTo>
                    <a:cubicBezTo>
                      <a:pt x="200" y="4"/>
                      <a:pt x="200" y="4"/>
                      <a:pt x="200" y="4"/>
                    </a:cubicBezTo>
                    <a:cubicBezTo>
                      <a:pt x="200" y="2"/>
                      <a:pt x="200" y="2"/>
                      <a:pt x="200" y="2"/>
                    </a:cubicBezTo>
                    <a:cubicBezTo>
                      <a:pt x="188" y="3"/>
                      <a:pt x="188" y="3"/>
                      <a:pt x="188" y="3"/>
                    </a:cubicBezTo>
                    <a:cubicBezTo>
                      <a:pt x="188" y="3"/>
                      <a:pt x="187" y="3"/>
                      <a:pt x="187" y="4"/>
                    </a:cubicBezTo>
                    <a:cubicBezTo>
                      <a:pt x="187" y="4"/>
                      <a:pt x="187" y="5"/>
                      <a:pt x="187" y="5"/>
                    </a:cubicBezTo>
                    <a:cubicBezTo>
                      <a:pt x="190" y="7"/>
                      <a:pt x="190" y="7"/>
                      <a:pt x="190" y="7"/>
                    </a:cubicBezTo>
                    <a:cubicBezTo>
                      <a:pt x="191" y="6"/>
                      <a:pt x="191" y="6"/>
                      <a:pt x="191" y="6"/>
                    </a:cubicBezTo>
                    <a:cubicBezTo>
                      <a:pt x="191" y="4"/>
                      <a:pt x="191" y="4"/>
                      <a:pt x="191" y="4"/>
                    </a:cubicBezTo>
                    <a:cubicBezTo>
                      <a:pt x="180" y="4"/>
                      <a:pt x="180" y="4"/>
                      <a:pt x="180" y="4"/>
                    </a:cubicBezTo>
                    <a:cubicBezTo>
                      <a:pt x="180" y="4"/>
                      <a:pt x="179" y="4"/>
                      <a:pt x="179" y="5"/>
                    </a:cubicBezTo>
                    <a:cubicBezTo>
                      <a:pt x="179" y="5"/>
                      <a:pt x="179" y="6"/>
                      <a:pt x="180" y="6"/>
                    </a:cubicBezTo>
                    <a:cubicBezTo>
                      <a:pt x="183" y="9"/>
                      <a:pt x="183" y="9"/>
                      <a:pt x="183" y="9"/>
                    </a:cubicBezTo>
                    <a:cubicBezTo>
                      <a:pt x="184" y="8"/>
                      <a:pt x="184" y="8"/>
                      <a:pt x="184" y="8"/>
                    </a:cubicBezTo>
                    <a:cubicBezTo>
                      <a:pt x="184" y="6"/>
                      <a:pt x="184" y="6"/>
                      <a:pt x="184" y="6"/>
                    </a:cubicBezTo>
                    <a:cubicBezTo>
                      <a:pt x="174" y="6"/>
                      <a:pt x="174" y="6"/>
                      <a:pt x="174" y="6"/>
                    </a:cubicBezTo>
                    <a:cubicBezTo>
                      <a:pt x="174" y="6"/>
                      <a:pt x="173" y="7"/>
                      <a:pt x="173" y="8"/>
                    </a:cubicBezTo>
                    <a:cubicBezTo>
                      <a:pt x="173" y="8"/>
                      <a:pt x="173" y="9"/>
                      <a:pt x="174" y="9"/>
                    </a:cubicBezTo>
                    <a:cubicBezTo>
                      <a:pt x="178" y="12"/>
                      <a:pt x="178" y="12"/>
                      <a:pt x="178" y="12"/>
                    </a:cubicBezTo>
                    <a:cubicBezTo>
                      <a:pt x="179" y="10"/>
                      <a:pt x="179" y="10"/>
                      <a:pt x="179" y="10"/>
                    </a:cubicBezTo>
                    <a:cubicBezTo>
                      <a:pt x="179" y="9"/>
                      <a:pt x="179" y="9"/>
                      <a:pt x="179" y="9"/>
                    </a:cubicBezTo>
                    <a:cubicBezTo>
                      <a:pt x="169" y="9"/>
                      <a:pt x="169" y="9"/>
                      <a:pt x="169" y="9"/>
                    </a:cubicBezTo>
                    <a:cubicBezTo>
                      <a:pt x="168" y="9"/>
                      <a:pt x="168" y="9"/>
                      <a:pt x="168" y="10"/>
                    </a:cubicBezTo>
                    <a:cubicBezTo>
                      <a:pt x="167" y="10"/>
                      <a:pt x="168" y="11"/>
                      <a:pt x="168" y="11"/>
                    </a:cubicBezTo>
                    <a:cubicBezTo>
                      <a:pt x="171" y="13"/>
                      <a:pt x="171" y="13"/>
                      <a:pt x="171" y="13"/>
                    </a:cubicBezTo>
                    <a:cubicBezTo>
                      <a:pt x="172" y="12"/>
                      <a:pt x="172" y="12"/>
                      <a:pt x="172" y="12"/>
                    </a:cubicBezTo>
                    <a:cubicBezTo>
                      <a:pt x="172" y="11"/>
                      <a:pt x="172" y="11"/>
                      <a:pt x="172" y="11"/>
                    </a:cubicBezTo>
                    <a:cubicBezTo>
                      <a:pt x="161" y="10"/>
                      <a:pt x="161" y="10"/>
                      <a:pt x="161" y="10"/>
                    </a:cubicBezTo>
                    <a:cubicBezTo>
                      <a:pt x="160" y="10"/>
                      <a:pt x="159" y="10"/>
                      <a:pt x="159" y="11"/>
                    </a:cubicBezTo>
                    <a:cubicBezTo>
                      <a:pt x="159" y="12"/>
                      <a:pt x="159" y="12"/>
                      <a:pt x="160" y="13"/>
                    </a:cubicBezTo>
                    <a:cubicBezTo>
                      <a:pt x="160" y="13"/>
                      <a:pt x="160" y="13"/>
                      <a:pt x="160" y="13"/>
                    </a:cubicBezTo>
                    <a:cubicBezTo>
                      <a:pt x="156" y="13"/>
                      <a:pt x="156" y="13"/>
                      <a:pt x="156" y="13"/>
                    </a:cubicBezTo>
                    <a:cubicBezTo>
                      <a:pt x="156" y="13"/>
                      <a:pt x="155" y="13"/>
                      <a:pt x="155" y="14"/>
                    </a:cubicBezTo>
                    <a:cubicBezTo>
                      <a:pt x="155" y="15"/>
                      <a:pt x="155" y="15"/>
                      <a:pt x="155" y="16"/>
                    </a:cubicBezTo>
                    <a:cubicBezTo>
                      <a:pt x="159" y="18"/>
                      <a:pt x="159" y="18"/>
                      <a:pt x="159" y="18"/>
                    </a:cubicBezTo>
                    <a:cubicBezTo>
                      <a:pt x="160" y="17"/>
                      <a:pt x="160" y="17"/>
                      <a:pt x="160" y="17"/>
                    </a:cubicBezTo>
                    <a:cubicBezTo>
                      <a:pt x="160" y="15"/>
                      <a:pt x="160" y="15"/>
                      <a:pt x="160" y="15"/>
                    </a:cubicBezTo>
                    <a:cubicBezTo>
                      <a:pt x="149" y="15"/>
                      <a:pt x="149" y="15"/>
                      <a:pt x="149" y="15"/>
                    </a:cubicBezTo>
                    <a:cubicBezTo>
                      <a:pt x="149" y="15"/>
                      <a:pt x="148" y="15"/>
                      <a:pt x="148" y="16"/>
                    </a:cubicBezTo>
                    <a:cubicBezTo>
                      <a:pt x="148" y="16"/>
                      <a:pt x="148" y="17"/>
                      <a:pt x="148" y="17"/>
                    </a:cubicBezTo>
                    <a:cubicBezTo>
                      <a:pt x="153" y="20"/>
                      <a:pt x="153" y="20"/>
                      <a:pt x="153" y="20"/>
                    </a:cubicBezTo>
                    <a:cubicBezTo>
                      <a:pt x="154" y="19"/>
                      <a:pt x="154" y="19"/>
                      <a:pt x="154" y="19"/>
                    </a:cubicBezTo>
                    <a:cubicBezTo>
                      <a:pt x="154" y="18"/>
                      <a:pt x="154" y="18"/>
                      <a:pt x="154" y="18"/>
                    </a:cubicBezTo>
                    <a:cubicBezTo>
                      <a:pt x="143" y="17"/>
                      <a:pt x="143" y="17"/>
                      <a:pt x="143" y="17"/>
                    </a:cubicBezTo>
                    <a:cubicBezTo>
                      <a:pt x="143" y="17"/>
                      <a:pt x="142" y="17"/>
                      <a:pt x="142" y="18"/>
                    </a:cubicBezTo>
                    <a:cubicBezTo>
                      <a:pt x="142" y="18"/>
                      <a:pt x="142" y="19"/>
                      <a:pt x="143" y="20"/>
                    </a:cubicBezTo>
                    <a:cubicBezTo>
                      <a:pt x="146" y="22"/>
                      <a:pt x="146" y="22"/>
                      <a:pt x="146" y="22"/>
                    </a:cubicBezTo>
                    <a:cubicBezTo>
                      <a:pt x="147" y="21"/>
                      <a:pt x="147" y="21"/>
                      <a:pt x="147" y="21"/>
                    </a:cubicBezTo>
                    <a:cubicBezTo>
                      <a:pt x="147" y="19"/>
                      <a:pt x="147" y="19"/>
                      <a:pt x="147" y="19"/>
                    </a:cubicBezTo>
                    <a:cubicBezTo>
                      <a:pt x="137" y="18"/>
                      <a:pt x="137" y="18"/>
                      <a:pt x="137" y="18"/>
                    </a:cubicBezTo>
                    <a:cubicBezTo>
                      <a:pt x="136" y="18"/>
                      <a:pt x="136" y="19"/>
                      <a:pt x="135" y="19"/>
                    </a:cubicBezTo>
                    <a:cubicBezTo>
                      <a:pt x="135" y="20"/>
                      <a:pt x="136" y="21"/>
                      <a:pt x="136" y="21"/>
                    </a:cubicBezTo>
                    <a:cubicBezTo>
                      <a:pt x="140" y="23"/>
                      <a:pt x="140" y="23"/>
                      <a:pt x="140" y="23"/>
                    </a:cubicBezTo>
                    <a:cubicBezTo>
                      <a:pt x="140" y="22"/>
                      <a:pt x="140" y="22"/>
                      <a:pt x="140" y="22"/>
                    </a:cubicBezTo>
                    <a:cubicBezTo>
                      <a:pt x="140" y="21"/>
                      <a:pt x="140" y="21"/>
                      <a:pt x="140" y="21"/>
                    </a:cubicBezTo>
                    <a:cubicBezTo>
                      <a:pt x="129" y="20"/>
                      <a:pt x="129" y="20"/>
                      <a:pt x="129" y="20"/>
                    </a:cubicBezTo>
                    <a:cubicBezTo>
                      <a:pt x="128" y="20"/>
                      <a:pt x="128" y="21"/>
                      <a:pt x="128" y="22"/>
                    </a:cubicBezTo>
                    <a:cubicBezTo>
                      <a:pt x="127" y="22"/>
                      <a:pt x="128" y="23"/>
                      <a:pt x="128" y="23"/>
                    </a:cubicBezTo>
                    <a:cubicBezTo>
                      <a:pt x="131" y="25"/>
                      <a:pt x="131" y="25"/>
                      <a:pt x="131" y="25"/>
                    </a:cubicBezTo>
                    <a:cubicBezTo>
                      <a:pt x="132" y="24"/>
                      <a:pt x="132" y="24"/>
                      <a:pt x="132" y="24"/>
                    </a:cubicBezTo>
                    <a:cubicBezTo>
                      <a:pt x="132" y="22"/>
                      <a:pt x="132" y="22"/>
                      <a:pt x="132" y="22"/>
                    </a:cubicBezTo>
                    <a:cubicBezTo>
                      <a:pt x="122" y="24"/>
                      <a:pt x="122" y="24"/>
                      <a:pt x="122" y="24"/>
                    </a:cubicBezTo>
                    <a:cubicBezTo>
                      <a:pt x="121" y="24"/>
                      <a:pt x="121" y="24"/>
                      <a:pt x="121" y="25"/>
                    </a:cubicBezTo>
                    <a:cubicBezTo>
                      <a:pt x="121" y="25"/>
                      <a:pt x="121" y="26"/>
                      <a:pt x="121" y="26"/>
                    </a:cubicBezTo>
                    <a:cubicBezTo>
                      <a:pt x="125" y="29"/>
                      <a:pt x="125" y="29"/>
                      <a:pt x="125" y="29"/>
                    </a:cubicBezTo>
                    <a:cubicBezTo>
                      <a:pt x="126" y="28"/>
                      <a:pt x="126" y="28"/>
                      <a:pt x="126" y="28"/>
                    </a:cubicBezTo>
                    <a:cubicBezTo>
                      <a:pt x="126" y="26"/>
                      <a:pt x="126" y="26"/>
                      <a:pt x="126" y="26"/>
                    </a:cubicBezTo>
                    <a:cubicBezTo>
                      <a:pt x="115" y="25"/>
                      <a:pt x="115" y="25"/>
                      <a:pt x="115" y="25"/>
                    </a:cubicBezTo>
                    <a:cubicBezTo>
                      <a:pt x="114" y="25"/>
                      <a:pt x="114" y="26"/>
                      <a:pt x="113" y="26"/>
                    </a:cubicBezTo>
                    <a:cubicBezTo>
                      <a:pt x="113" y="27"/>
                      <a:pt x="113" y="28"/>
                      <a:pt x="114" y="28"/>
                    </a:cubicBezTo>
                    <a:cubicBezTo>
                      <a:pt x="119" y="31"/>
                      <a:pt x="119" y="31"/>
                      <a:pt x="119" y="31"/>
                    </a:cubicBezTo>
                    <a:cubicBezTo>
                      <a:pt x="120" y="30"/>
                      <a:pt x="120" y="30"/>
                      <a:pt x="120" y="30"/>
                    </a:cubicBezTo>
                    <a:cubicBezTo>
                      <a:pt x="120" y="28"/>
                      <a:pt x="120" y="28"/>
                      <a:pt x="120" y="28"/>
                    </a:cubicBezTo>
                    <a:cubicBezTo>
                      <a:pt x="109" y="26"/>
                      <a:pt x="109" y="26"/>
                      <a:pt x="109" y="26"/>
                    </a:cubicBezTo>
                    <a:cubicBezTo>
                      <a:pt x="108" y="26"/>
                      <a:pt x="107" y="26"/>
                      <a:pt x="107" y="27"/>
                    </a:cubicBezTo>
                    <a:cubicBezTo>
                      <a:pt x="107" y="27"/>
                      <a:pt x="107" y="28"/>
                      <a:pt x="108" y="29"/>
                    </a:cubicBezTo>
                    <a:cubicBezTo>
                      <a:pt x="108" y="29"/>
                      <a:pt x="108" y="29"/>
                      <a:pt x="108" y="29"/>
                    </a:cubicBezTo>
                    <a:cubicBezTo>
                      <a:pt x="102" y="30"/>
                      <a:pt x="102" y="30"/>
                      <a:pt x="102" y="30"/>
                    </a:cubicBezTo>
                    <a:cubicBezTo>
                      <a:pt x="101" y="30"/>
                      <a:pt x="101" y="30"/>
                      <a:pt x="101" y="31"/>
                    </a:cubicBezTo>
                    <a:cubicBezTo>
                      <a:pt x="101" y="31"/>
                      <a:pt x="101" y="32"/>
                      <a:pt x="101" y="32"/>
                    </a:cubicBezTo>
                    <a:cubicBezTo>
                      <a:pt x="104" y="34"/>
                      <a:pt x="104" y="34"/>
                      <a:pt x="104" y="34"/>
                    </a:cubicBezTo>
                    <a:cubicBezTo>
                      <a:pt x="104" y="32"/>
                      <a:pt x="104" y="32"/>
                      <a:pt x="104" y="32"/>
                    </a:cubicBezTo>
                    <a:cubicBezTo>
                      <a:pt x="104" y="31"/>
                      <a:pt x="104" y="31"/>
                      <a:pt x="104" y="31"/>
                    </a:cubicBezTo>
                    <a:cubicBezTo>
                      <a:pt x="93" y="31"/>
                      <a:pt x="93" y="31"/>
                      <a:pt x="93" y="31"/>
                    </a:cubicBezTo>
                    <a:cubicBezTo>
                      <a:pt x="92" y="31"/>
                      <a:pt x="91" y="31"/>
                      <a:pt x="91" y="32"/>
                    </a:cubicBezTo>
                    <a:cubicBezTo>
                      <a:pt x="91" y="32"/>
                      <a:pt x="91" y="33"/>
                      <a:pt x="92" y="33"/>
                    </a:cubicBezTo>
                    <a:cubicBezTo>
                      <a:pt x="92" y="34"/>
                      <a:pt x="92" y="34"/>
                      <a:pt x="92" y="34"/>
                    </a:cubicBezTo>
                    <a:cubicBezTo>
                      <a:pt x="86" y="33"/>
                      <a:pt x="86" y="33"/>
                      <a:pt x="86" y="33"/>
                    </a:cubicBezTo>
                    <a:cubicBezTo>
                      <a:pt x="86" y="33"/>
                      <a:pt x="85" y="34"/>
                      <a:pt x="85" y="34"/>
                    </a:cubicBezTo>
                    <a:cubicBezTo>
                      <a:pt x="85" y="35"/>
                      <a:pt x="85" y="36"/>
                      <a:pt x="85" y="36"/>
                    </a:cubicBezTo>
                    <a:cubicBezTo>
                      <a:pt x="91" y="40"/>
                      <a:pt x="91" y="40"/>
                      <a:pt x="91" y="40"/>
                    </a:cubicBezTo>
                    <a:cubicBezTo>
                      <a:pt x="92" y="38"/>
                      <a:pt x="92" y="38"/>
                      <a:pt x="92" y="38"/>
                    </a:cubicBezTo>
                    <a:cubicBezTo>
                      <a:pt x="92" y="37"/>
                      <a:pt x="92" y="37"/>
                      <a:pt x="92" y="37"/>
                    </a:cubicBezTo>
                    <a:cubicBezTo>
                      <a:pt x="82" y="36"/>
                      <a:pt x="82" y="36"/>
                      <a:pt x="82" y="36"/>
                    </a:cubicBezTo>
                    <a:cubicBezTo>
                      <a:pt x="82" y="36"/>
                      <a:pt x="81" y="36"/>
                      <a:pt x="81" y="37"/>
                    </a:cubicBezTo>
                    <a:cubicBezTo>
                      <a:pt x="81" y="37"/>
                      <a:pt x="81" y="38"/>
                      <a:pt x="81" y="38"/>
                    </a:cubicBezTo>
                    <a:cubicBezTo>
                      <a:pt x="86" y="41"/>
                      <a:pt x="86" y="41"/>
                      <a:pt x="86" y="41"/>
                    </a:cubicBezTo>
                    <a:cubicBezTo>
                      <a:pt x="86" y="40"/>
                      <a:pt x="86" y="40"/>
                      <a:pt x="86" y="40"/>
                    </a:cubicBezTo>
                    <a:cubicBezTo>
                      <a:pt x="87" y="38"/>
                      <a:pt x="87" y="38"/>
                      <a:pt x="87" y="38"/>
                    </a:cubicBezTo>
                    <a:cubicBezTo>
                      <a:pt x="76" y="37"/>
                      <a:pt x="76" y="37"/>
                      <a:pt x="76" y="37"/>
                    </a:cubicBezTo>
                    <a:cubicBezTo>
                      <a:pt x="75" y="37"/>
                      <a:pt x="75" y="37"/>
                      <a:pt x="74" y="38"/>
                    </a:cubicBezTo>
                    <a:cubicBezTo>
                      <a:pt x="74" y="38"/>
                      <a:pt x="74" y="39"/>
                      <a:pt x="75" y="40"/>
                    </a:cubicBezTo>
                    <a:cubicBezTo>
                      <a:pt x="79" y="42"/>
                      <a:pt x="79" y="42"/>
                      <a:pt x="79" y="42"/>
                    </a:cubicBezTo>
                    <a:cubicBezTo>
                      <a:pt x="80" y="41"/>
                      <a:pt x="80" y="41"/>
                      <a:pt x="80" y="41"/>
                    </a:cubicBezTo>
                    <a:cubicBezTo>
                      <a:pt x="79" y="39"/>
                      <a:pt x="79" y="39"/>
                      <a:pt x="79" y="39"/>
                    </a:cubicBezTo>
                    <a:cubicBezTo>
                      <a:pt x="70" y="40"/>
                      <a:pt x="70" y="40"/>
                      <a:pt x="70" y="40"/>
                    </a:cubicBezTo>
                    <a:cubicBezTo>
                      <a:pt x="69" y="40"/>
                      <a:pt x="68" y="40"/>
                      <a:pt x="68" y="41"/>
                    </a:cubicBezTo>
                    <a:cubicBezTo>
                      <a:pt x="68" y="41"/>
                      <a:pt x="68" y="42"/>
                      <a:pt x="69" y="42"/>
                    </a:cubicBezTo>
                    <a:cubicBezTo>
                      <a:pt x="72" y="44"/>
                      <a:pt x="72" y="44"/>
                      <a:pt x="72" y="44"/>
                    </a:cubicBezTo>
                    <a:cubicBezTo>
                      <a:pt x="73" y="43"/>
                      <a:pt x="73" y="43"/>
                      <a:pt x="73" y="43"/>
                    </a:cubicBezTo>
                    <a:cubicBezTo>
                      <a:pt x="73" y="42"/>
                      <a:pt x="73" y="42"/>
                      <a:pt x="73" y="42"/>
                    </a:cubicBezTo>
                    <a:cubicBezTo>
                      <a:pt x="60" y="41"/>
                      <a:pt x="60" y="41"/>
                      <a:pt x="60" y="41"/>
                    </a:cubicBezTo>
                    <a:cubicBezTo>
                      <a:pt x="60" y="41"/>
                      <a:pt x="59" y="42"/>
                      <a:pt x="59" y="42"/>
                    </a:cubicBezTo>
                    <a:cubicBezTo>
                      <a:pt x="59" y="43"/>
                      <a:pt x="59" y="44"/>
                      <a:pt x="59" y="44"/>
                    </a:cubicBezTo>
                    <a:cubicBezTo>
                      <a:pt x="59" y="44"/>
                      <a:pt x="59" y="44"/>
                      <a:pt x="59" y="44"/>
                    </a:cubicBezTo>
                    <a:cubicBezTo>
                      <a:pt x="52" y="44"/>
                      <a:pt x="52" y="44"/>
                      <a:pt x="52" y="44"/>
                    </a:cubicBezTo>
                    <a:cubicBezTo>
                      <a:pt x="51" y="44"/>
                      <a:pt x="51" y="44"/>
                      <a:pt x="50" y="45"/>
                    </a:cubicBezTo>
                    <a:cubicBezTo>
                      <a:pt x="50" y="45"/>
                      <a:pt x="51" y="46"/>
                      <a:pt x="51" y="46"/>
                    </a:cubicBezTo>
                    <a:cubicBezTo>
                      <a:pt x="57" y="50"/>
                      <a:pt x="57" y="50"/>
                      <a:pt x="57" y="50"/>
                    </a:cubicBezTo>
                    <a:cubicBezTo>
                      <a:pt x="57" y="49"/>
                      <a:pt x="57" y="49"/>
                      <a:pt x="57" y="49"/>
                    </a:cubicBezTo>
                    <a:cubicBezTo>
                      <a:pt x="58" y="47"/>
                      <a:pt x="58" y="47"/>
                      <a:pt x="58" y="47"/>
                    </a:cubicBezTo>
                    <a:cubicBezTo>
                      <a:pt x="46" y="45"/>
                      <a:pt x="46" y="45"/>
                      <a:pt x="46" y="45"/>
                    </a:cubicBezTo>
                    <a:cubicBezTo>
                      <a:pt x="45" y="45"/>
                      <a:pt x="44" y="46"/>
                      <a:pt x="44" y="46"/>
                    </a:cubicBezTo>
                    <a:cubicBezTo>
                      <a:pt x="44" y="47"/>
                      <a:pt x="44" y="48"/>
                      <a:pt x="45" y="48"/>
                    </a:cubicBezTo>
                    <a:cubicBezTo>
                      <a:pt x="45" y="48"/>
                      <a:pt x="45" y="48"/>
                      <a:pt x="45" y="48"/>
                    </a:cubicBezTo>
                    <a:cubicBezTo>
                      <a:pt x="41" y="48"/>
                      <a:pt x="41" y="48"/>
                      <a:pt x="41" y="48"/>
                    </a:cubicBezTo>
                    <a:cubicBezTo>
                      <a:pt x="40" y="48"/>
                      <a:pt x="39" y="48"/>
                      <a:pt x="39" y="49"/>
                    </a:cubicBezTo>
                    <a:cubicBezTo>
                      <a:pt x="39" y="50"/>
                      <a:pt x="39" y="50"/>
                      <a:pt x="40" y="51"/>
                    </a:cubicBezTo>
                    <a:cubicBezTo>
                      <a:pt x="40" y="51"/>
                      <a:pt x="40" y="51"/>
                      <a:pt x="40" y="51"/>
                    </a:cubicBezTo>
                    <a:cubicBezTo>
                      <a:pt x="34" y="51"/>
                      <a:pt x="34" y="51"/>
                      <a:pt x="34" y="51"/>
                    </a:cubicBezTo>
                    <a:cubicBezTo>
                      <a:pt x="33" y="51"/>
                      <a:pt x="32" y="51"/>
                      <a:pt x="32" y="52"/>
                    </a:cubicBezTo>
                    <a:cubicBezTo>
                      <a:pt x="32" y="53"/>
                      <a:pt x="32" y="53"/>
                      <a:pt x="33" y="54"/>
                    </a:cubicBezTo>
                    <a:cubicBezTo>
                      <a:pt x="35" y="55"/>
                      <a:pt x="35" y="55"/>
                      <a:pt x="35" y="55"/>
                    </a:cubicBezTo>
                    <a:cubicBezTo>
                      <a:pt x="36" y="54"/>
                      <a:pt x="36" y="54"/>
                      <a:pt x="36" y="54"/>
                    </a:cubicBezTo>
                    <a:cubicBezTo>
                      <a:pt x="36" y="52"/>
                      <a:pt x="36" y="52"/>
                      <a:pt x="36" y="52"/>
                    </a:cubicBezTo>
                    <a:cubicBezTo>
                      <a:pt x="27" y="53"/>
                      <a:pt x="27" y="53"/>
                      <a:pt x="27" y="53"/>
                    </a:cubicBezTo>
                    <a:cubicBezTo>
                      <a:pt x="26" y="53"/>
                      <a:pt x="26" y="53"/>
                      <a:pt x="25" y="54"/>
                    </a:cubicBezTo>
                    <a:cubicBezTo>
                      <a:pt x="25" y="55"/>
                      <a:pt x="26" y="55"/>
                      <a:pt x="26" y="56"/>
                    </a:cubicBezTo>
                    <a:cubicBezTo>
                      <a:pt x="30" y="58"/>
                      <a:pt x="30" y="58"/>
                      <a:pt x="30" y="58"/>
                    </a:cubicBezTo>
                    <a:cubicBezTo>
                      <a:pt x="31" y="57"/>
                      <a:pt x="31" y="57"/>
                      <a:pt x="31" y="57"/>
                    </a:cubicBezTo>
                    <a:cubicBezTo>
                      <a:pt x="31" y="56"/>
                      <a:pt x="31" y="56"/>
                      <a:pt x="31" y="56"/>
                    </a:cubicBezTo>
                    <a:cubicBezTo>
                      <a:pt x="18" y="54"/>
                      <a:pt x="18" y="54"/>
                      <a:pt x="18" y="54"/>
                    </a:cubicBezTo>
                    <a:cubicBezTo>
                      <a:pt x="17" y="54"/>
                      <a:pt x="17" y="55"/>
                      <a:pt x="16" y="55"/>
                    </a:cubicBezTo>
                    <a:cubicBezTo>
                      <a:pt x="16" y="56"/>
                      <a:pt x="16" y="57"/>
                      <a:pt x="17" y="57"/>
                    </a:cubicBezTo>
                    <a:cubicBezTo>
                      <a:pt x="17" y="57"/>
                      <a:pt x="17" y="57"/>
                      <a:pt x="17" y="57"/>
                    </a:cubicBezTo>
                    <a:cubicBezTo>
                      <a:pt x="13" y="57"/>
                      <a:pt x="13" y="57"/>
                      <a:pt x="13" y="57"/>
                    </a:cubicBezTo>
                    <a:cubicBezTo>
                      <a:pt x="12" y="57"/>
                      <a:pt x="11" y="58"/>
                      <a:pt x="11" y="58"/>
                    </a:cubicBezTo>
                    <a:cubicBezTo>
                      <a:pt x="11" y="59"/>
                      <a:pt x="11" y="60"/>
                      <a:pt x="12" y="60"/>
                    </a:cubicBezTo>
                    <a:cubicBezTo>
                      <a:pt x="14" y="62"/>
                      <a:pt x="14" y="62"/>
                      <a:pt x="14" y="62"/>
                    </a:cubicBezTo>
                    <a:cubicBezTo>
                      <a:pt x="15" y="60"/>
                      <a:pt x="15" y="60"/>
                      <a:pt x="15" y="60"/>
                    </a:cubicBezTo>
                    <a:cubicBezTo>
                      <a:pt x="15" y="59"/>
                      <a:pt x="15" y="59"/>
                      <a:pt x="15" y="59"/>
                    </a:cubicBezTo>
                    <a:cubicBezTo>
                      <a:pt x="2" y="58"/>
                      <a:pt x="2" y="58"/>
                      <a:pt x="2" y="58"/>
                    </a:cubicBezTo>
                    <a:cubicBezTo>
                      <a:pt x="2" y="58"/>
                      <a:pt x="1" y="58"/>
                      <a:pt x="1" y="59"/>
                    </a:cubicBezTo>
                    <a:cubicBezTo>
                      <a:pt x="0" y="60"/>
                      <a:pt x="1" y="60"/>
                      <a:pt x="1" y="61"/>
                    </a:cubicBezTo>
                    <a:cubicBezTo>
                      <a:pt x="4" y="62"/>
                      <a:pt x="4" y="62"/>
                      <a:pt x="4" y="62"/>
                    </a:cubicBezTo>
                    <a:cubicBezTo>
                      <a:pt x="2" y="64"/>
                      <a:pt x="2" y="64"/>
                      <a:pt x="2" y="64"/>
                    </a:cubicBezTo>
                    <a:cubicBezTo>
                      <a:pt x="1" y="64"/>
                      <a:pt x="1" y="64"/>
                      <a:pt x="1" y="65"/>
                    </a:cubicBezTo>
                    <a:cubicBezTo>
                      <a:pt x="1" y="65"/>
                      <a:pt x="1" y="66"/>
                      <a:pt x="1" y="66"/>
                    </a:cubicBezTo>
                    <a:cubicBezTo>
                      <a:pt x="2" y="66"/>
                      <a:pt x="2" y="66"/>
                      <a:pt x="2" y="66"/>
                    </a:cubicBezTo>
                    <a:cubicBezTo>
                      <a:pt x="2" y="67"/>
                      <a:pt x="3" y="67"/>
                      <a:pt x="4" y="66"/>
                    </a:cubicBezTo>
                    <a:cubicBezTo>
                      <a:pt x="4" y="65"/>
                      <a:pt x="4" y="64"/>
                      <a:pt x="3" y="6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7" name="Freeform 1204"/>
              <p:cNvSpPr>
                <a:spLocks/>
              </p:cNvSpPr>
              <p:nvPr/>
            </p:nvSpPr>
            <p:spPr bwMode="auto">
              <a:xfrm>
                <a:off x="3415466" y="512756"/>
                <a:ext cx="663176" cy="371829"/>
              </a:xfrm>
              <a:custGeom>
                <a:avLst/>
                <a:gdLst>
                  <a:gd name="T0" fmla="*/ 4 w 303"/>
                  <a:gd name="T1" fmla="*/ 128 h 169"/>
                  <a:gd name="T2" fmla="*/ 87 w 303"/>
                  <a:gd name="T3" fmla="*/ 168 h 169"/>
                  <a:gd name="T4" fmla="*/ 76 w 303"/>
                  <a:gd name="T5" fmla="*/ 158 h 169"/>
                  <a:gd name="T6" fmla="*/ 68 w 303"/>
                  <a:gd name="T7" fmla="*/ 154 h 169"/>
                  <a:gd name="T8" fmla="*/ 68 w 303"/>
                  <a:gd name="T9" fmla="*/ 154 h 169"/>
                  <a:gd name="T10" fmla="*/ 68 w 303"/>
                  <a:gd name="T11" fmla="*/ 154 h 169"/>
                  <a:gd name="T12" fmla="*/ 98 w 303"/>
                  <a:gd name="T13" fmla="*/ 166 h 169"/>
                  <a:gd name="T14" fmla="*/ 97 w 303"/>
                  <a:gd name="T15" fmla="*/ 147 h 169"/>
                  <a:gd name="T16" fmla="*/ 95 w 303"/>
                  <a:gd name="T17" fmla="*/ 133 h 169"/>
                  <a:gd name="T18" fmla="*/ 115 w 303"/>
                  <a:gd name="T19" fmla="*/ 133 h 169"/>
                  <a:gd name="T20" fmla="*/ 123 w 303"/>
                  <a:gd name="T21" fmla="*/ 131 h 169"/>
                  <a:gd name="T22" fmla="*/ 133 w 303"/>
                  <a:gd name="T23" fmla="*/ 127 h 169"/>
                  <a:gd name="T24" fmla="*/ 137 w 303"/>
                  <a:gd name="T25" fmla="*/ 122 h 169"/>
                  <a:gd name="T26" fmla="*/ 155 w 303"/>
                  <a:gd name="T27" fmla="*/ 119 h 169"/>
                  <a:gd name="T28" fmla="*/ 170 w 303"/>
                  <a:gd name="T29" fmla="*/ 113 h 169"/>
                  <a:gd name="T30" fmla="*/ 182 w 303"/>
                  <a:gd name="T31" fmla="*/ 112 h 169"/>
                  <a:gd name="T32" fmla="*/ 183 w 303"/>
                  <a:gd name="T33" fmla="*/ 105 h 169"/>
                  <a:gd name="T34" fmla="*/ 204 w 303"/>
                  <a:gd name="T35" fmla="*/ 102 h 169"/>
                  <a:gd name="T36" fmla="*/ 217 w 303"/>
                  <a:gd name="T37" fmla="*/ 101 h 169"/>
                  <a:gd name="T38" fmla="*/ 229 w 303"/>
                  <a:gd name="T39" fmla="*/ 94 h 169"/>
                  <a:gd name="T40" fmla="*/ 243 w 303"/>
                  <a:gd name="T41" fmla="*/ 92 h 169"/>
                  <a:gd name="T42" fmla="*/ 246 w 303"/>
                  <a:gd name="T43" fmla="*/ 86 h 169"/>
                  <a:gd name="T44" fmla="*/ 265 w 303"/>
                  <a:gd name="T45" fmla="*/ 86 h 169"/>
                  <a:gd name="T46" fmla="*/ 267 w 303"/>
                  <a:gd name="T47" fmla="*/ 79 h 169"/>
                  <a:gd name="T48" fmla="*/ 281 w 303"/>
                  <a:gd name="T49" fmla="*/ 75 h 169"/>
                  <a:gd name="T50" fmla="*/ 302 w 303"/>
                  <a:gd name="T51" fmla="*/ 71 h 169"/>
                  <a:gd name="T52" fmla="*/ 300 w 303"/>
                  <a:gd name="T53" fmla="*/ 51 h 169"/>
                  <a:gd name="T54" fmla="*/ 298 w 303"/>
                  <a:gd name="T55" fmla="*/ 37 h 169"/>
                  <a:gd name="T56" fmla="*/ 296 w 303"/>
                  <a:gd name="T57" fmla="*/ 15 h 169"/>
                  <a:gd name="T58" fmla="*/ 293 w 303"/>
                  <a:gd name="T59" fmla="*/ 8 h 169"/>
                  <a:gd name="T60" fmla="*/ 295 w 303"/>
                  <a:gd name="T61" fmla="*/ 32 h 169"/>
                  <a:gd name="T62" fmla="*/ 294 w 303"/>
                  <a:gd name="T63" fmla="*/ 48 h 169"/>
                  <a:gd name="T64" fmla="*/ 299 w 303"/>
                  <a:gd name="T65" fmla="*/ 66 h 169"/>
                  <a:gd name="T66" fmla="*/ 292 w 303"/>
                  <a:gd name="T67" fmla="*/ 76 h 169"/>
                  <a:gd name="T68" fmla="*/ 271 w 303"/>
                  <a:gd name="T69" fmla="*/ 76 h 169"/>
                  <a:gd name="T70" fmla="*/ 271 w 303"/>
                  <a:gd name="T71" fmla="*/ 80 h 169"/>
                  <a:gd name="T72" fmla="*/ 265 w 303"/>
                  <a:gd name="T73" fmla="*/ 84 h 169"/>
                  <a:gd name="T74" fmla="*/ 265 w 303"/>
                  <a:gd name="T75" fmla="*/ 83 h 169"/>
                  <a:gd name="T76" fmla="*/ 246 w 303"/>
                  <a:gd name="T77" fmla="*/ 87 h 169"/>
                  <a:gd name="T78" fmla="*/ 232 w 303"/>
                  <a:gd name="T79" fmla="*/ 90 h 169"/>
                  <a:gd name="T80" fmla="*/ 229 w 303"/>
                  <a:gd name="T81" fmla="*/ 95 h 169"/>
                  <a:gd name="T82" fmla="*/ 210 w 303"/>
                  <a:gd name="T83" fmla="*/ 97 h 169"/>
                  <a:gd name="T84" fmla="*/ 198 w 303"/>
                  <a:gd name="T85" fmla="*/ 102 h 169"/>
                  <a:gd name="T86" fmla="*/ 183 w 303"/>
                  <a:gd name="T87" fmla="*/ 104 h 169"/>
                  <a:gd name="T88" fmla="*/ 170 w 303"/>
                  <a:gd name="T89" fmla="*/ 109 h 169"/>
                  <a:gd name="T90" fmla="*/ 169 w 303"/>
                  <a:gd name="T91" fmla="*/ 115 h 169"/>
                  <a:gd name="T92" fmla="*/ 149 w 303"/>
                  <a:gd name="T93" fmla="*/ 118 h 169"/>
                  <a:gd name="T94" fmla="*/ 136 w 303"/>
                  <a:gd name="T95" fmla="*/ 120 h 169"/>
                  <a:gd name="T96" fmla="*/ 133 w 303"/>
                  <a:gd name="T97" fmla="*/ 125 h 169"/>
                  <a:gd name="T98" fmla="*/ 115 w 303"/>
                  <a:gd name="T99" fmla="*/ 128 h 169"/>
                  <a:gd name="T100" fmla="*/ 121 w 303"/>
                  <a:gd name="T101" fmla="*/ 129 h 169"/>
                  <a:gd name="T102" fmla="*/ 114 w 303"/>
                  <a:gd name="T103" fmla="*/ 128 h 169"/>
                  <a:gd name="T104" fmla="*/ 107 w 303"/>
                  <a:gd name="T105" fmla="*/ 134 h 169"/>
                  <a:gd name="T106" fmla="*/ 89 w 303"/>
                  <a:gd name="T107" fmla="*/ 144 h 169"/>
                  <a:gd name="T108" fmla="*/ 95 w 303"/>
                  <a:gd name="T109" fmla="*/ 158 h 169"/>
                  <a:gd name="T110" fmla="*/ 96 w 303"/>
                  <a:gd name="T111" fmla="*/ 167 h 169"/>
                  <a:gd name="T112" fmla="*/ 97 w 303"/>
                  <a:gd name="T113" fmla="*/ 166 h 169"/>
                  <a:gd name="T114" fmla="*/ 67 w 303"/>
                  <a:gd name="T115" fmla="*/ 155 h 169"/>
                  <a:gd name="T116" fmla="*/ 87 w 303"/>
                  <a:gd name="T117" fmla="*/ 168 h 169"/>
                  <a:gd name="T118" fmla="*/ 87 w 303"/>
                  <a:gd name="T119" fmla="*/ 167 h 169"/>
                  <a:gd name="T120" fmla="*/ 88 w 303"/>
                  <a:gd name="T121" fmla="*/ 166 h 169"/>
                  <a:gd name="T122" fmla="*/ 85 w 303"/>
                  <a:gd name="T123" fmla="*/ 164 h 169"/>
                  <a:gd name="T124" fmla="*/ 3 w 303"/>
                  <a:gd name="T125" fmla="*/ 12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3" h="169">
                    <a:moveTo>
                      <a:pt x="6" y="131"/>
                    </a:moveTo>
                    <a:cubicBezTo>
                      <a:pt x="2" y="128"/>
                      <a:pt x="2" y="128"/>
                      <a:pt x="2" y="128"/>
                    </a:cubicBezTo>
                    <a:cubicBezTo>
                      <a:pt x="1" y="130"/>
                      <a:pt x="1" y="130"/>
                      <a:pt x="1" y="130"/>
                    </a:cubicBezTo>
                    <a:cubicBezTo>
                      <a:pt x="1" y="131"/>
                      <a:pt x="1" y="131"/>
                      <a:pt x="1" y="131"/>
                    </a:cubicBezTo>
                    <a:cubicBezTo>
                      <a:pt x="28" y="144"/>
                      <a:pt x="28" y="144"/>
                      <a:pt x="28" y="144"/>
                    </a:cubicBezTo>
                    <a:cubicBezTo>
                      <a:pt x="29" y="144"/>
                      <a:pt x="30" y="144"/>
                      <a:pt x="30" y="143"/>
                    </a:cubicBezTo>
                    <a:cubicBezTo>
                      <a:pt x="30" y="142"/>
                      <a:pt x="30" y="141"/>
                      <a:pt x="30" y="141"/>
                    </a:cubicBezTo>
                    <a:cubicBezTo>
                      <a:pt x="5" y="126"/>
                      <a:pt x="5" y="126"/>
                      <a:pt x="5" y="126"/>
                    </a:cubicBezTo>
                    <a:cubicBezTo>
                      <a:pt x="5" y="127"/>
                      <a:pt x="5" y="127"/>
                      <a:pt x="5" y="127"/>
                    </a:cubicBezTo>
                    <a:cubicBezTo>
                      <a:pt x="4" y="128"/>
                      <a:pt x="4" y="128"/>
                      <a:pt x="4" y="128"/>
                    </a:cubicBezTo>
                    <a:cubicBezTo>
                      <a:pt x="61" y="157"/>
                      <a:pt x="61" y="157"/>
                      <a:pt x="61" y="157"/>
                    </a:cubicBezTo>
                    <a:cubicBezTo>
                      <a:pt x="62" y="157"/>
                      <a:pt x="63" y="157"/>
                      <a:pt x="63" y="156"/>
                    </a:cubicBezTo>
                    <a:cubicBezTo>
                      <a:pt x="64" y="156"/>
                      <a:pt x="63" y="155"/>
                      <a:pt x="63" y="155"/>
                    </a:cubicBezTo>
                    <a:cubicBezTo>
                      <a:pt x="42" y="141"/>
                      <a:pt x="42" y="141"/>
                      <a:pt x="42" y="141"/>
                    </a:cubicBezTo>
                    <a:cubicBezTo>
                      <a:pt x="41" y="143"/>
                      <a:pt x="41" y="143"/>
                      <a:pt x="41" y="143"/>
                    </a:cubicBezTo>
                    <a:cubicBezTo>
                      <a:pt x="40" y="144"/>
                      <a:pt x="40" y="144"/>
                      <a:pt x="40" y="144"/>
                    </a:cubicBezTo>
                    <a:cubicBezTo>
                      <a:pt x="40" y="144"/>
                      <a:pt x="51" y="150"/>
                      <a:pt x="63" y="156"/>
                    </a:cubicBezTo>
                    <a:cubicBezTo>
                      <a:pt x="68" y="159"/>
                      <a:pt x="74" y="162"/>
                      <a:pt x="79" y="164"/>
                    </a:cubicBezTo>
                    <a:cubicBezTo>
                      <a:pt x="81" y="165"/>
                      <a:pt x="83" y="166"/>
                      <a:pt x="85" y="167"/>
                    </a:cubicBezTo>
                    <a:cubicBezTo>
                      <a:pt x="85" y="167"/>
                      <a:pt x="86" y="168"/>
                      <a:pt x="87" y="168"/>
                    </a:cubicBezTo>
                    <a:cubicBezTo>
                      <a:pt x="87" y="168"/>
                      <a:pt x="87" y="168"/>
                      <a:pt x="87" y="168"/>
                    </a:cubicBezTo>
                    <a:cubicBezTo>
                      <a:pt x="88" y="168"/>
                      <a:pt x="88" y="168"/>
                      <a:pt x="88" y="168"/>
                    </a:cubicBezTo>
                    <a:cubicBezTo>
                      <a:pt x="89" y="168"/>
                      <a:pt x="89" y="168"/>
                      <a:pt x="89" y="168"/>
                    </a:cubicBezTo>
                    <a:cubicBezTo>
                      <a:pt x="89" y="168"/>
                      <a:pt x="89" y="168"/>
                      <a:pt x="89" y="167"/>
                    </a:cubicBezTo>
                    <a:cubicBezTo>
                      <a:pt x="89" y="167"/>
                      <a:pt x="89" y="167"/>
                      <a:pt x="89" y="167"/>
                    </a:cubicBezTo>
                    <a:cubicBezTo>
                      <a:pt x="90" y="167"/>
                      <a:pt x="90" y="167"/>
                      <a:pt x="90" y="167"/>
                    </a:cubicBezTo>
                    <a:cubicBezTo>
                      <a:pt x="90" y="166"/>
                      <a:pt x="89" y="166"/>
                      <a:pt x="89" y="166"/>
                    </a:cubicBezTo>
                    <a:cubicBezTo>
                      <a:pt x="89" y="165"/>
                      <a:pt x="89" y="165"/>
                      <a:pt x="89" y="165"/>
                    </a:cubicBezTo>
                    <a:cubicBezTo>
                      <a:pt x="89" y="165"/>
                      <a:pt x="88" y="165"/>
                      <a:pt x="87" y="164"/>
                    </a:cubicBezTo>
                    <a:cubicBezTo>
                      <a:pt x="85" y="163"/>
                      <a:pt x="80" y="160"/>
                      <a:pt x="76" y="158"/>
                    </a:cubicBezTo>
                    <a:cubicBezTo>
                      <a:pt x="74" y="156"/>
                      <a:pt x="72" y="155"/>
                      <a:pt x="71" y="154"/>
                    </a:cubicBezTo>
                    <a:cubicBezTo>
                      <a:pt x="70" y="154"/>
                      <a:pt x="70" y="154"/>
                      <a:pt x="69" y="153"/>
                    </a:cubicBezTo>
                    <a:cubicBezTo>
                      <a:pt x="69" y="153"/>
                      <a:pt x="69" y="153"/>
                      <a:pt x="69" y="153"/>
                    </a:cubicBezTo>
                    <a:cubicBezTo>
                      <a:pt x="69" y="153"/>
                      <a:pt x="69" y="153"/>
                      <a:pt x="69" y="153"/>
                    </a:cubicBezTo>
                    <a:cubicBezTo>
                      <a:pt x="69" y="154"/>
                      <a:pt x="69" y="154"/>
                      <a:pt x="69" y="154"/>
                    </a:cubicBezTo>
                    <a:cubicBezTo>
                      <a:pt x="69" y="153"/>
                      <a:pt x="69" y="153"/>
                      <a:pt x="69" y="153"/>
                    </a:cubicBezTo>
                    <a:cubicBezTo>
                      <a:pt x="69" y="153"/>
                      <a:pt x="69" y="153"/>
                      <a:pt x="69" y="153"/>
                    </a:cubicBezTo>
                    <a:cubicBezTo>
                      <a:pt x="69" y="154"/>
                      <a:pt x="69" y="154"/>
                      <a:pt x="69" y="154"/>
                    </a:cubicBezTo>
                    <a:cubicBezTo>
                      <a:pt x="69" y="153"/>
                      <a:pt x="69" y="153"/>
                      <a:pt x="69" y="153"/>
                    </a:cubicBezTo>
                    <a:cubicBezTo>
                      <a:pt x="68" y="154"/>
                      <a:pt x="68" y="154"/>
                      <a:pt x="68" y="154"/>
                    </a:cubicBezTo>
                    <a:cubicBezTo>
                      <a:pt x="69" y="153"/>
                      <a:pt x="69" y="153"/>
                      <a:pt x="69" y="153"/>
                    </a:cubicBezTo>
                    <a:cubicBezTo>
                      <a:pt x="69" y="153"/>
                      <a:pt x="69" y="153"/>
                      <a:pt x="69" y="153"/>
                    </a:cubicBezTo>
                    <a:cubicBezTo>
                      <a:pt x="68" y="154"/>
                      <a:pt x="68" y="154"/>
                      <a:pt x="68" y="154"/>
                    </a:cubicBezTo>
                    <a:cubicBezTo>
                      <a:pt x="69" y="153"/>
                      <a:pt x="69" y="153"/>
                      <a:pt x="69" y="153"/>
                    </a:cubicBezTo>
                    <a:cubicBezTo>
                      <a:pt x="68" y="154"/>
                      <a:pt x="68" y="154"/>
                      <a:pt x="68" y="154"/>
                    </a:cubicBezTo>
                    <a:cubicBezTo>
                      <a:pt x="70" y="154"/>
                      <a:pt x="70" y="154"/>
                      <a:pt x="70" y="154"/>
                    </a:cubicBezTo>
                    <a:cubicBezTo>
                      <a:pt x="69" y="154"/>
                      <a:pt x="69" y="153"/>
                      <a:pt x="69" y="153"/>
                    </a:cubicBezTo>
                    <a:cubicBezTo>
                      <a:pt x="68" y="154"/>
                      <a:pt x="68" y="154"/>
                      <a:pt x="68" y="154"/>
                    </a:cubicBezTo>
                    <a:cubicBezTo>
                      <a:pt x="70" y="154"/>
                      <a:pt x="70" y="154"/>
                      <a:pt x="70" y="154"/>
                    </a:cubicBezTo>
                    <a:cubicBezTo>
                      <a:pt x="68" y="154"/>
                      <a:pt x="68" y="154"/>
                      <a:pt x="68" y="154"/>
                    </a:cubicBezTo>
                    <a:cubicBezTo>
                      <a:pt x="69" y="154"/>
                      <a:pt x="69" y="154"/>
                      <a:pt x="69" y="154"/>
                    </a:cubicBezTo>
                    <a:cubicBezTo>
                      <a:pt x="70" y="154"/>
                      <a:pt x="70" y="154"/>
                      <a:pt x="70" y="154"/>
                    </a:cubicBezTo>
                    <a:cubicBezTo>
                      <a:pt x="68" y="154"/>
                      <a:pt x="68" y="154"/>
                      <a:pt x="68" y="154"/>
                    </a:cubicBezTo>
                    <a:cubicBezTo>
                      <a:pt x="69" y="154"/>
                      <a:pt x="69" y="154"/>
                      <a:pt x="69" y="154"/>
                    </a:cubicBezTo>
                    <a:cubicBezTo>
                      <a:pt x="68" y="154"/>
                      <a:pt x="68" y="154"/>
                      <a:pt x="68" y="154"/>
                    </a:cubicBezTo>
                    <a:cubicBezTo>
                      <a:pt x="69" y="155"/>
                      <a:pt x="69" y="155"/>
                      <a:pt x="69" y="155"/>
                    </a:cubicBezTo>
                    <a:cubicBezTo>
                      <a:pt x="69" y="154"/>
                      <a:pt x="69" y="154"/>
                      <a:pt x="69" y="154"/>
                    </a:cubicBezTo>
                    <a:cubicBezTo>
                      <a:pt x="68" y="154"/>
                      <a:pt x="68" y="154"/>
                      <a:pt x="68" y="154"/>
                    </a:cubicBezTo>
                    <a:cubicBezTo>
                      <a:pt x="69" y="155"/>
                      <a:pt x="69" y="155"/>
                      <a:pt x="69" y="155"/>
                    </a:cubicBezTo>
                    <a:cubicBezTo>
                      <a:pt x="68" y="154"/>
                      <a:pt x="68" y="154"/>
                      <a:pt x="68" y="154"/>
                    </a:cubicBezTo>
                    <a:cubicBezTo>
                      <a:pt x="67" y="155"/>
                      <a:pt x="67" y="155"/>
                      <a:pt x="67" y="155"/>
                    </a:cubicBezTo>
                    <a:cubicBezTo>
                      <a:pt x="67" y="155"/>
                      <a:pt x="74" y="159"/>
                      <a:pt x="81" y="162"/>
                    </a:cubicBezTo>
                    <a:cubicBezTo>
                      <a:pt x="85" y="164"/>
                      <a:pt x="88" y="165"/>
                      <a:pt x="91" y="167"/>
                    </a:cubicBezTo>
                    <a:cubicBezTo>
                      <a:pt x="93" y="167"/>
                      <a:pt x="94" y="168"/>
                      <a:pt x="95" y="168"/>
                    </a:cubicBezTo>
                    <a:cubicBezTo>
                      <a:pt x="95" y="168"/>
                      <a:pt x="96" y="169"/>
                      <a:pt x="96" y="169"/>
                    </a:cubicBezTo>
                    <a:cubicBezTo>
                      <a:pt x="96" y="169"/>
                      <a:pt x="97" y="169"/>
                      <a:pt x="97" y="169"/>
                    </a:cubicBezTo>
                    <a:cubicBezTo>
                      <a:pt x="98" y="169"/>
                      <a:pt x="98" y="169"/>
                      <a:pt x="98" y="169"/>
                    </a:cubicBezTo>
                    <a:cubicBezTo>
                      <a:pt x="98" y="169"/>
                      <a:pt x="98" y="169"/>
                      <a:pt x="98" y="168"/>
                    </a:cubicBezTo>
                    <a:cubicBezTo>
                      <a:pt x="99" y="168"/>
                      <a:pt x="99" y="167"/>
                      <a:pt x="99" y="167"/>
                    </a:cubicBezTo>
                    <a:cubicBezTo>
                      <a:pt x="99" y="167"/>
                      <a:pt x="98" y="166"/>
                      <a:pt x="98" y="166"/>
                    </a:cubicBezTo>
                    <a:cubicBezTo>
                      <a:pt x="93" y="163"/>
                      <a:pt x="93" y="163"/>
                      <a:pt x="93" y="163"/>
                    </a:cubicBezTo>
                    <a:cubicBezTo>
                      <a:pt x="96" y="159"/>
                      <a:pt x="96" y="159"/>
                      <a:pt x="96" y="159"/>
                    </a:cubicBezTo>
                    <a:cubicBezTo>
                      <a:pt x="96" y="159"/>
                      <a:pt x="96" y="158"/>
                      <a:pt x="96" y="158"/>
                    </a:cubicBezTo>
                    <a:cubicBezTo>
                      <a:pt x="96" y="158"/>
                      <a:pt x="96" y="157"/>
                      <a:pt x="96" y="157"/>
                    </a:cubicBezTo>
                    <a:cubicBezTo>
                      <a:pt x="96" y="157"/>
                      <a:pt x="96" y="157"/>
                      <a:pt x="96" y="157"/>
                    </a:cubicBezTo>
                    <a:cubicBezTo>
                      <a:pt x="98" y="153"/>
                      <a:pt x="98" y="153"/>
                      <a:pt x="98" y="153"/>
                    </a:cubicBezTo>
                    <a:cubicBezTo>
                      <a:pt x="98" y="153"/>
                      <a:pt x="98" y="152"/>
                      <a:pt x="97" y="151"/>
                    </a:cubicBezTo>
                    <a:cubicBezTo>
                      <a:pt x="94" y="149"/>
                      <a:pt x="94" y="149"/>
                      <a:pt x="94" y="149"/>
                    </a:cubicBezTo>
                    <a:cubicBezTo>
                      <a:pt x="96" y="148"/>
                      <a:pt x="96" y="148"/>
                      <a:pt x="96" y="148"/>
                    </a:cubicBezTo>
                    <a:cubicBezTo>
                      <a:pt x="96" y="148"/>
                      <a:pt x="97" y="147"/>
                      <a:pt x="97" y="147"/>
                    </a:cubicBezTo>
                    <a:cubicBezTo>
                      <a:pt x="97" y="146"/>
                      <a:pt x="96" y="146"/>
                      <a:pt x="96" y="145"/>
                    </a:cubicBezTo>
                    <a:cubicBezTo>
                      <a:pt x="93" y="144"/>
                      <a:pt x="93" y="144"/>
                      <a:pt x="93" y="144"/>
                    </a:cubicBezTo>
                    <a:cubicBezTo>
                      <a:pt x="96" y="143"/>
                      <a:pt x="96" y="143"/>
                      <a:pt x="96" y="143"/>
                    </a:cubicBezTo>
                    <a:cubicBezTo>
                      <a:pt x="96" y="143"/>
                      <a:pt x="96" y="142"/>
                      <a:pt x="97" y="142"/>
                    </a:cubicBezTo>
                    <a:cubicBezTo>
                      <a:pt x="97" y="141"/>
                      <a:pt x="96" y="141"/>
                      <a:pt x="96" y="140"/>
                    </a:cubicBezTo>
                    <a:cubicBezTo>
                      <a:pt x="95" y="140"/>
                      <a:pt x="95" y="140"/>
                      <a:pt x="95" y="140"/>
                    </a:cubicBezTo>
                    <a:cubicBezTo>
                      <a:pt x="98" y="138"/>
                      <a:pt x="98" y="138"/>
                      <a:pt x="98" y="138"/>
                    </a:cubicBezTo>
                    <a:cubicBezTo>
                      <a:pt x="99" y="138"/>
                      <a:pt x="99" y="138"/>
                      <a:pt x="99" y="137"/>
                    </a:cubicBezTo>
                    <a:cubicBezTo>
                      <a:pt x="99" y="137"/>
                      <a:pt x="99" y="136"/>
                      <a:pt x="98" y="136"/>
                    </a:cubicBezTo>
                    <a:cubicBezTo>
                      <a:pt x="95" y="133"/>
                      <a:pt x="95" y="133"/>
                      <a:pt x="95" y="133"/>
                    </a:cubicBezTo>
                    <a:cubicBezTo>
                      <a:pt x="94" y="135"/>
                      <a:pt x="94" y="135"/>
                      <a:pt x="94" y="135"/>
                    </a:cubicBezTo>
                    <a:cubicBezTo>
                      <a:pt x="94" y="136"/>
                      <a:pt x="94" y="136"/>
                      <a:pt x="94" y="136"/>
                    </a:cubicBezTo>
                    <a:cubicBezTo>
                      <a:pt x="107" y="137"/>
                      <a:pt x="107" y="137"/>
                      <a:pt x="107" y="137"/>
                    </a:cubicBezTo>
                    <a:cubicBezTo>
                      <a:pt x="107" y="137"/>
                      <a:pt x="108" y="136"/>
                      <a:pt x="108" y="136"/>
                    </a:cubicBezTo>
                    <a:cubicBezTo>
                      <a:pt x="108" y="135"/>
                      <a:pt x="108" y="134"/>
                      <a:pt x="108" y="134"/>
                    </a:cubicBezTo>
                    <a:cubicBezTo>
                      <a:pt x="103" y="131"/>
                      <a:pt x="103" y="131"/>
                      <a:pt x="103" y="131"/>
                    </a:cubicBezTo>
                    <a:cubicBezTo>
                      <a:pt x="102" y="132"/>
                      <a:pt x="102" y="132"/>
                      <a:pt x="102" y="132"/>
                    </a:cubicBezTo>
                    <a:cubicBezTo>
                      <a:pt x="102" y="134"/>
                      <a:pt x="102" y="134"/>
                      <a:pt x="102" y="134"/>
                    </a:cubicBezTo>
                    <a:cubicBezTo>
                      <a:pt x="114" y="134"/>
                      <a:pt x="114" y="134"/>
                      <a:pt x="114" y="134"/>
                    </a:cubicBezTo>
                    <a:cubicBezTo>
                      <a:pt x="115" y="134"/>
                      <a:pt x="115" y="134"/>
                      <a:pt x="115" y="133"/>
                    </a:cubicBezTo>
                    <a:cubicBezTo>
                      <a:pt x="116" y="133"/>
                      <a:pt x="115" y="132"/>
                      <a:pt x="115" y="132"/>
                    </a:cubicBezTo>
                    <a:cubicBezTo>
                      <a:pt x="109" y="128"/>
                      <a:pt x="109" y="128"/>
                      <a:pt x="109" y="128"/>
                    </a:cubicBezTo>
                    <a:cubicBezTo>
                      <a:pt x="108" y="129"/>
                      <a:pt x="108" y="129"/>
                      <a:pt x="108" y="129"/>
                    </a:cubicBezTo>
                    <a:cubicBezTo>
                      <a:pt x="108" y="131"/>
                      <a:pt x="108" y="131"/>
                      <a:pt x="108" y="131"/>
                    </a:cubicBezTo>
                    <a:cubicBezTo>
                      <a:pt x="108" y="131"/>
                      <a:pt x="111" y="131"/>
                      <a:pt x="113" y="131"/>
                    </a:cubicBezTo>
                    <a:cubicBezTo>
                      <a:pt x="116" y="132"/>
                      <a:pt x="119" y="132"/>
                      <a:pt x="121" y="132"/>
                    </a:cubicBezTo>
                    <a:cubicBezTo>
                      <a:pt x="121" y="132"/>
                      <a:pt x="121" y="132"/>
                      <a:pt x="121" y="132"/>
                    </a:cubicBezTo>
                    <a:cubicBezTo>
                      <a:pt x="122" y="132"/>
                      <a:pt x="122" y="132"/>
                      <a:pt x="122" y="132"/>
                    </a:cubicBezTo>
                    <a:cubicBezTo>
                      <a:pt x="122" y="132"/>
                      <a:pt x="122" y="132"/>
                      <a:pt x="122" y="132"/>
                    </a:cubicBezTo>
                    <a:cubicBezTo>
                      <a:pt x="123" y="131"/>
                      <a:pt x="123" y="131"/>
                      <a:pt x="123" y="131"/>
                    </a:cubicBezTo>
                    <a:cubicBezTo>
                      <a:pt x="123" y="131"/>
                      <a:pt x="123" y="130"/>
                      <a:pt x="123" y="130"/>
                    </a:cubicBezTo>
                    <a:cubicBezTo>
                      <a:pt x="123" y="130"/>
                      <a:pt x="122" y="129"/>
                      <a:pt x="122" y="129"/>
                    </a:cubicBezTo>
                    <a:cubicBezTo>
                      <a:pt x="116" y="125"/>
                      <a:pt x="116" y="125"/>
                      <a:pt x="116" y="125"/>
                    </a:cubicBezTo>
                    <a:cubicBezTo>
                      <a:pt x="116" y="127"/>
                      <a:pt x="116" y="127"/>
                      <a:pt x="116" y="127"/>
                    </a:cubicBezTo>
                    <a:cubicBezTo>
                      <a:pt x="115" y="128"/>
                      <a:pt x="115" y="128"/>
                      <a:pt x="115" y="128"/>
                    </a:cubicBezTo>
                    <a:cubicBezTo>
                      <a:pt x="127" y="130"/>
                      <a:pt x="127" y="130"/>
                      <a:pt x="127" y="130"/>
                    </a:cubicBezTo>
                    <a:cubicBezTo>
                      <a:pt x="128" y="130"/>
                      <a:pt x="129" y="130"/>
                      <a:pt x="129" y="129"/>
                    </a:cubicBezTo>
                    <a:cubicBezTo>
                      <a:pt x="129" y="128"/>
                      <a:pt x="129" y="128"/>
                      <a:pt x="128" y="127"/>
                    </a:cubicBezTo>
                    <a:cubicBezTo>
                      <a:pt x="127" y="127"/>
                      <a:pt x="127" y="127"/>
                      <a:pt x="127" y="127"/>
                    </a:cubicBezTo>
                    <a:cubicBezTo>
                      <a:pt x="133" y="127"/>
                      <a:pt x="133" y="127"/>
                      <a:pt x="133" y="127"/>
                    </a:cubicBezTo>
                    <a:cubicBezTo>
                      <a:pt x="134" y="127"/>
                      <a:pt x="134" y="126"/>
                      <a:pt x="134" y="126"/>
                    </a:cubicBezTo>
                    <a:cubicBezTo>
                      <a:pt x="134" y="125"/>
                      <a:pt x="134" y="124"/>
                      <a:pt x="134" y="124"/>
                    </a:cubicBezTo>
                    <a:cubicBezTo>
                      <a:pt x="131" y="122"/>
                      <a:pt x="131" y="122"/>
                      <a:pt x="131" y="122"/>
                    </a:cubicBezTo>
                    <a:cubicBezTo>
                      <a:pt x="130" y="123"/>
                      <a:pt x="130" y="123"/>
                      <a:pt x="130" y="123"/>
                    </a:cubicBezTo>
                    <a:cubicBezTo>
                      <a:pt x="130" y="125"/>
                      <a:pt x="130" y="125"/>
                      <a:pt x="130" y="125"/>
                    </a:cubicBezTo>
                    <a:cubicBezTo>
                      <a:pt x="139" y="125"/>
                      <a:pt x="139" y="125"/>
                      <a:pt x="139" y="125"/>
                    </a:cubicBezTo>
                    <a:cubicBezTo>
                      <a:pt x="139" y="124"/>
                      <a:pt x="140" y="124"/>
                      <a:pt x="140" y="123"/>
                    </a:cubicBezTo>
                    <a:cubicBezTo>
                      <a:pt x="140" y="123"/>
                      <a:pt x="140" y="122"/>
                      <a:pt x="139" y="122"/>
                    </a:cubicBezTo>
                    <a:cubicBezTo>
                      <a:pt x="137" y="120"/>
                      <a:pt x="137" y="120"/>
                      <a:pt x="137" y="120"/>
                    </a:cubicBezTo>
                    <a:cubicBezTo>
                      <a:pt x="137" y="122"/>
                      <a:pt x="137" y="122"/>
                      <a:pt x="137" y="122"/>
                    </a:cubicBezTo>
                    <a:cubicBezTo>
                      <a:pt x="137" y="123"/>
                      <a:pt x="137" y="123"/>
                      <a:pt x="137" y="123"/>
                    </a:cubicBezTo>
                    <a:cubicBezTo>
                      <a:pt x="145" y="122"/>
                      <a:pt x="145" y="122"/>
                      <a:pt x="145" y="122"/>
                    </a:cubicBezTo>
                    <a:cubicBezTo>
                      <a:pt x="146" y="122"/>
                      <a:pt x="147" y="122"/>
                      <a:pt x="147" y="121"/>
                    </a:cubicBezTo>
                    <a:cubicBezTo>
                      <a:pt x="147" y="121"/>
                      <a:pt x="147" y="120"/>
                      <a:pt x="146" y="120"/>
                    </a:cubicBezTo>
                    <a:cubicBezTo>
                      <a:pt x="144" y="118"/>
                      <a:pt x="144" y="118"/>
                      <a:pt x="144" y="118"/>
                    </a:cubicBezTo>
                    <a:cubicBezTo>
                      <a:pt x="143" y="119"/>
                      <a:pt x="143" y="119"/>
                      <a:pt x="143" y="119"/>
                    </a:cubicBezTo>
                    <a:cubicBezTo>
                      <a:pt x="143" y="121"/>
                      <a:pt x="143" y="121"/>
                      <a:pt x="143" y="121"/>
                    </a:cubicBezTo>
                    <a:cubicBezTo>
                      <a:pt x="154" y="121"/>
                      <a:pt x="154" y="121"/>
                      <a:pt x="154" y="121"/>
                    </a:cubicBezTo>
                    <a:cubicBezTo>
                      <a:pt x="155" y="122"/>
                      <a:pt x="156" y="121"/>
                      <a:pt x="156" y="120"/>
                    </a:cubicBezTo>
                    <a:cubicBezTo>
                      <a:pt x="156" y="120"/>
                      <a:pt x="156" y="119"/>
                      <a:pt x="155" y="119"/>
                    </a:cubicBezTo>
                    <a:cubicBezTo>
                      <a:pt x="154" y="118"/>
                      <a:pt x="154" y="118"/>
                      <a:pt x="154" y="118"/>
                    </a:cubicBezTo>
                    <a:cubicBezTo>
                      <a:pt x="160" y="118"/>
                      <a:pt x="160" y="118"/>
                      <a:pt x="160" y="118"/>
                    </a:cubicBezTo>
                    <a:cubicBezTo>
                      <a:pt x="160" y="118"/>
                      <a:pt x="161" y="117"/>
                      <a:pt x="161" y="117"/>
                    </a:cubicBezTo>
                    <a:cubicBezTo>
                      <a:pt x="161" y="116"/>
                      <a:pt x="161" y="115"/>
                      <a:pt x="161" y="115"/>
                    </a:cubicBezTo>
                    <a:cubicBezTo>
                      <a:pt x="158" y="114"/>
                      <a:pt x="158" y="114"/>
                      <a:pt x="158" y="114"/>
                    </a:cubicBezTo>
                    <a:cubicBezTo>
                      <a:pt x="157" y="115"/>
                      <a:pt x="157" y="115"/>
                      <a:pt x="157" y="115"/>
                    </a:cubicBezTo>
                    <a:cubicBezTo>
                      <a:pt x="157" y="116"/>
                      <a:pt x="157" y="116"/>
                      <a:pt x="157" y="116"/>
                    </a:cubicBezTo>
                    <a:cubicBezTo>
                      <a:pt x="169" y="116"/>
                      <a:pt x="169" y="116"/>
                      <a:pt x="169" y="116"/>
                    </a:cubicBezTo>
                    <a:cubicBezTo>
                      <a:pt x="170" y="116"/>
                      <a:pt x="170" y="116"/>
                      <a:pt x="170" y="115"/>
                    </a:cubicBezTo>
                    <a:cubicBezTo>
                      <a:pt x="171" y="114"/>
                      <a:pt x="170" y="114"/>
                      <a:pt x="170" y="113"/>
                    </a:cubicBezTo>
                    <a:cubicBezTo>
                      <a:pt x="166" y="111"/>
                      <a:pt x="166" y="111"/>
                      <a:pt x="166" y="111"/>
                    </a:cubicBezTo>
                    <a:cubicBezTo>
                      <a:pt x="166" y="112"/>
                      <a:pt x="166" y="112"/>
                      <a:pt x="166" y="112"/>
                    </a:cubicBezTo>
                    <a:cubicBezTo>
                      <a:pt x="165" y="114"/>
                      <a:pt x="165" y="114"/>
                      <a:pt x="165" y="114"/>
                    </a:cubicBezTo>
                    <a:cubicBezTo>
                      <a:pt x="174" y="114"/>
                      <a:pt x="174" y="114"/>
                      <a:pt x="174" y="114"/>
                    </a:cubicBezTo>
                    <a:cubicBezTo>
                      <a:pt x="174" y="115"/>
                      <a:pt x="175" y="114"/>
                      <a:pt x="175" y="113"/>
                    </a:cubicBezTo>
                    <a:cubicBezTo>
                      <a:pt x="176" y="113"/>
                      <a:pt x="175" y="112"/>
                      <a:pt x="175" y="112"/>
                    </a:cubicBezTo>
                    <a:cubicBezTo>
                      <a:pt x="171" y="109"/>
                      <a:pt x="171" y="109"/>
                      <a:pt x="171" y="109"/>
                    </a:cubicBezTo>
                    <a:cubicBezTo>
                      <a:pt x="170" y="111"/>
                      <a:pt x="170" y="111"/>
                      <a:pt x="170" y="111"/>
                    </a:cubicBezTo>
                    <a:cubicBezTo>
                      <a:pt x="170" y="112"/>
                      <a:pt x="170" y="112"/>
                      <a:pt x="170" y="112"/>
                    </a:cubicBezTo>
                    <a:cubicBezTo>
                      <a:pt x="182" y="112"/>
                      <a:pt x="182" y="112"/>
                      <a:pt x="182" y="112"/>
                    </a:cubicBezTo>
                    <a:cubicBezTo>
                      <a:pt x="183" y="112"/>
                      <a:pt x="183" y="112"/>
                      <a:pt x="184" y="111"/>
                    </a:cubicBezTo>
                    <a:cubicBezTo>
                      <a:pt x="184" y="111"/>
                      <a:pt x="184" y="110"/>
                      <a:pt x="183" y="110"/>
                    </a:cubicBezTo>
                    <a:cubicBezTo>
                      <a:pt x="179" y="107"/>
                      <a:pt x="179" y="107"/>
                      <a:pt x="179" y="107"/>
                    </a:cubicBezTo>
                    <a:cubicBezTo>
                      <a:pt x="179" y="109"/>
                      <a:pt x="179" y="109"/>
                      <a:pt x="179" y="109"/>
                    </a:cubicBezTo>
                    <a:cubicBezTo>
                      <a:pt x="179" y="110"/>
                      <a:pt x="179" y="110"/>
                      <a:pt x="179" y="110"/>
                    </a:cubicBezTo>
                    <a:cubicBezTo>
                      <a:pt x="188" y="109"/>
                      <a:pt x="188" y="109"/>
                      <a:pt x="188" y="109"/>
                    </a:cubicBezTo>
                    <a:cubicBezTo>
                      <a:pt x="188" y="109"/>
                      <a:pt x="189" y="109"/>
                      <a:pt x="189" y="108"/>
                    </a:cubicBezTo>
                    <a:cubicBezTo>
                      <a:pt x="189" y="108"/>
                      <a:pt x="189" y="107"/>
                      <a:pt x="188" y="107"/>
                    </a:cubicBezTo>
                    <a:cubicBezTo>
                      <a:pt x="184" y="104"/>
                      <a:pt x="184" y="104"/>
                      <a:pt x="184" y="104"/>
                    </a:cubicBezTo>
                    <a:cubicBezTo>
                      <a:pt x="183" y="105"/>
                      <a:pt x="183" y="105"/>
                      <a:pt x="183" y="105"/>
                    </a:cubicBezTo>
                    <a:cubicBezTo>
                      <a:pt x="183" y="107"/>
                      <a:pt x="183" y="107"/>
                      <a:pt x="183" y="107"/>
                    </a:cubicBezTo>
                    <a:cubicBezTo>
                      <a:pt x="195" y="107"/>
                      <a:pt x="195" y="107"/>
                      <a:pt x="195" y="107"/>
                    </a:cubicBezTo>
                    <a:cubicBezTo>
                      <a:pt x="195" y="107"/>
                      <a:pt x="196" y="106"/>
                      <a:pt x="196" y="106"/>
                    </a:cubicBezTo>
                    <a:cubicBezTo>
                      <a:pt x="196" y="105"/>
                      <a:pt x="196" y="104"/>
                      <a:pt x="195" y="104"/>
                    </a:cubicBezTo>
                    <a:cubicBezTo>
                      <a:pt x="191" y="101"/>
                      <a:pt x="191" y="101"/>
                      <a:pt x="191" y="101"/>
                    </a:cubicBezTo>
                    <a:cubicBezTo>
                      <a:pt x="190" y="103"/>
                      <a:pt x="190" y="103"/>
                      <a:pt x="190" y="103"/>
                    </a:cubicBezTo>
                    <a:cubicBezTo>
                      <a:pt x="190" y="104"/>
                      <a:pt x="190" y="104"/>
                      <a:pt x="190" y="104"/>
                    </a:cubicBezTo>
                    <a:cubicBezTo>
                      <a:pt x="203" y="105"/>
                      <a:pt x="203" y="105"/>
                      <a:pt x="203" y="105"/>
                    </a:cubicBezTo>
                    <a:cubicBezTo>
                      <a:pt x="203" y="105"/>
                      <a:pt x="204" y="104"/>
                      <a:pt x="204" y="104"/>
                    </a:cubicBezTo>
                    <a:cubicBezTo>
                      <a:pt x="204" y="103"/>
                      <a:pt x="204" y="102"/>
                      <a:pt x="204" y="102"/>
                    </a:cubicBezTo>
                    <a:cubicBezTo>
                      <a:pt x="200" y="100"/>
                      <a:pt x="200" y="100"/>
                      <a:pt x="200" y="100"/>
                    </a:cubicBezTo>
                    <a:cubicBezTo>
                      <a:pt x="199" y="101"/>
                      <a:pt x="199" y="101"/>
                      <a:pt x="199" y="101"/>
                    </a:cubicBezTo>
                    <a:cubicBezTo>
                      <a:pt x="199" y="102"/>
                      <a:pt x="199" y="102"/>
                      <a:pt x="199" y="102"/>
                    </a:cubicBezTo>
                    <a:cubicBezTo>
                      <a:pt x="211" y="102"/>
                      <a:pt x="211" y="102"/>
                      <a:pt x="211" y="102"/>
                    </a:cubicBezTo>
                    <a:cubicBezTo>
                      <a:pt x="212" y="102"/>
                      <a:pt x="212" y="102"/>
                      <a:pt x="212" y="101"/>
                    </a:cubicBezTo>
                    <a:cubicBezTo>
                      <a:pt x="212" y="101"/>
                      <a:pt x="212" y="100"/>
                      <a:pt x="212" y="100"/>
                    </a:cubicBezTo>
                    <a:cubicBezTo>
                      <a:pt x="209" y="98"/>
                      <a:pt x="209" y="98"/>
                      <a:pt x="209" y="98"/>
                    </a:cubicBezTo>
                    <a:cubicBezTo>
                      <a:pt x="208" y="99"/>
                      <a:pt x="208" y="99"/>
                      <a:pt x="208" y="99"/>
                    </a:cubicBezTo>
                    <a:cubicBezTo>
                      <a:pt x="208" y="100"/>
                      <a:pt x="208" y="100"/>
                      <a:pt x="208" y="100"/>
                    </a:cubicBezTo>
                    <a:cubicBezTo>
                      <a:pt x="217" y="101"/>
                      <a:pt x="217" y="101"/>
                      <a:pt x="217" y="101"/>
                    </a:cubicBezTo>
                    <a:cubicBezTo>
                      <a:pt x="218" y="102"/>
                      <a:pt x="218" y="101"/>
                      <a:pt x="219" y="100"/>
                    </a:cubicBezTo>
                    <a:cubicBezTo>
                      <a:pt x="219" y="100"/>
                      <a:pt x="219" y="99"/>
                      <a:pt x="218" y="99"/>
                    </a:cubicBezTo>
                    <a:cubicBezTo>
                      <a:pt x="218" y="99"/>
                      <a:pt x="218" y="99"/>
                      <a:pt x="218" y="99"/>
                    </a:cubicBezTo>
                    <a:cubicBezTo>
                      <a:pt x="221" y="99"/>
                      <a:pt x="221" y="99"/>
                      <a:pt x="221" y="99"/>
                    </a:cubicBezTo>
                    <a:cubicBezTo>
                      <a:pt x="222" y="99"/>
                      <a:pt x="223" y="99"/>
                      <a:pt x="223" y="98"/>
                    </a:cubicBezTo>
                    <a:cubicBezTo>
                      <a:pt x="223" y="98"/>
                      <a:pt x="223" y="97"/>
                      <a:pt x="223" y="96"/>
                    </a:cubicBezTo>
                    <a:cubicBezTo>
                      <a:pt x="222" y="96"/>
                      <a:pt x="222" y="96"/>
                      <a:pt x="222" y="96"/>
                    </a:cubicBezTo>
                    <a:cubicBezTo>
                      <a:pt x="229" y="96"/>
                      <a:pt x="229" y="96"/>
                      <a:pt x="229" y="96"/>
                    </a:cubicBezTo>
                    <a:cubicBezTo>
                      <a:pt x="229" y="96"/>
                      <a:pt x="230" y="96"/>
                      <a:pt x="230" y="95"/>
                    </a:cubicBezTo>
                    <a:cubicBezTo>
                      <a:pt x="230" y="95"/>
                      <a:pt x="230" y="94"/>
                      <a:pt x="229" y="94"/>
                    </a:cubicBezTo>
                    <a:cubicBezTo>
                      <a:pt x="226" y="92"/>
                      <a:pt x="226" y="92"/>
                      <a:pt x="226" y="92"/>
                    </a:cubicBezTo>
                    <a:cubicBezTo>
                      <a:pt x="225" y="93"/>
                      <a:pt x="225" y="93"/>
                      <a:pt x="225" y="93"/>
                    </a:cubicBezTo>
                    <a:cubicBezTo>
                      <a:pt x="225" y="94"/>
                      <a:pt x="225" y="94"/>
                      <a:pt x="225" y="94"/>
                    </a:cubicBezTo>
                    <a:cubicBezTo>
                      <a:pt x="235" y="95"/>
                      <a:pt x="235" y="95"/>
                      <a:pt x="235" y="95"/>
                    </a:cubicBezTo>
                    <a:cubicBezTo>
                      <a:pt x="235" y="95"/>
                      <a:pt x="236" y="94"/>
                      <a:pt x="236" y="94"/>
                    </a:cubicBezTo>
                    <a:cubicBezTo>
                      <a:pt x="236" y="93"/>
                      <a:pt x="236" y="92"/>
                      <a:pt x="235" y="92"/>
                    </a:cubicBezTo>
                    <a:cubicBezTo>
                      <a:pt x="232" y="90"/>
                      <a:pt x="232" y="90"/>
                      <a:pt x="232" y="90"/>
                    </a:cubicBezTo>
                    <a:cubicBezTo>
                      <a:pt x="232" y="91"/>
                      <a:pt x="232" y="91"/>
                      <a:pt x="232" y="91"/>
                    </a:cubicBezTo>
                    <a:cubicBezTo>
                      <a:pt x="232" y="93"/>
                      <a:pt x="232" y="93"/>
                      <a:pt x="232" y="93"/>
                    </a:cubicBezTo>
                    <a:cubicBezTo>
                      <a:pt x="243" y="92"/>
                      <a:pt x="243" y="92"/>
                      <a:pt x="243" y="92"/>
                    </a:cubicBezTo>
                    <a:cubicBezTo>
                      <a:pt x="244" y="92"/>
                      <a:pt x="245" y="92"/>
                      <a:pt x="245" y="91"/>
                    </a:cubicBezTo>
                    <a:cubicBezTo>
                      <a:pt x="245" y="91"/>
                      <a:pt x="245" y="90"/>
                      <a:pt x="244" y="90"/>
                    </a:cubicBezTo>
                    <a:cubicBezTo>
                      <a:pt x="240" y="87"/>
                      <a:pt x="240" y="87"/>
                      <a:pt x="240" y="87"/>
                    </a:cubicBezTo>
                    <a:cubicBezTo>
                      <a:pt x="240" y="89"/>
                      <a:pt x="240" y="89"/>
                      <a:pt x="240" y="89"/>
                    </a:cubicBezTo>
                    <a:cubicBezTo>
                      <a:pt x="240" y="90"/>
                      <a:pt x="240" y="90"/>
                      <a:pt x="240" y="90"/>
                    </a:cubicBezTo>
                    <a:cubicBezTo>
                      <a:pt x="250" y="89"/>
                      <a:pt x="250" y="89"/>
                      <a:pt x="250" y="89"/>
                    </a:cubicBezTo>
                    <a:cubicBezTo>
                      <a:pt x="251" y="89"/>
                      <a:pt x="251" y="89"/>
                      <a:pt x="251" y="88"/>
                    </a:cubicBezTo>
                    <a:cubicBezTo>
                      <a:pt x="252" y="88"/>
                      <a:pt x="251" y="87"/>
                      <a:pt x="251" y="87"/>
                    </a:cubicBezTo>
                    <a:cubicBezTo>
                      <a:pt x="247" y="85"/>
                      <a:pt x="247" y="85"/>
                      <a:pt x="247" y="85"/>
                    </a:cubicBezTo>
                    <a:cubicBezTo>
                      <a:pt x="246" y="86"/>
                      <a:pt x="246" y="86"/>
                      <a:pt x="246" y="86"/>
                    </a:cubicBezTo>
                    <a:cubicBezTo>
                      <a:pt x="246" y="87"/>
                      <a:pt x="246" y="87"/>
                      <a:pt x="246" y="87"/>
                    </a:cubicBezTo>
                    <a:cubicBezTo>
                      <a:pt x="257" y="88"/>
                      <a:pt x="257" y="88"/>
                      <a:pt x="257" y="88"/>
                    </a:cubicBezTo>
                    <a:cubicBezTo>
                      <a:pt x="258" y="88"/>
                      <a:pt x="258" y="88"/>
                      <a:pt x="259" y="87"/>
                    </a:cubicBezTo>
                    <a:cubicBezTo>
                      <a:pt x="259" y="87"/>
                      <a:pt x="259" y="86"/>
                      <a:pt x="258" y="86"/>
                    </a:cubicBezTo>
                    <a:cubicBezTo>
                      <a:pt x="252" y="82"/>
                      <a:pt x="252" y="82"/>
                      <a:pt x="252" y="82"/>
                    </a:cubicBezTo>
                    <a:cubicBezTo>
                      <a:pt x="251" y="83"/>
                      <a:pt x="251" y="83"/>
                      <a:pt x="251" y="83"/>
                    </a:cubicBezTo>
                    <a:cubicBezTo>
                      <a:pt x="251" y="85"/>
                      <a:pt x="251" y="85"/>
                      <a:pt x="251" y="85"/>
                    </a:cubicBezTo>
                    <a:cubicBezTo>
                      <a:pt x="251" y="85"/>
                      <a:pt x="254" y="85"/>
                      <a:pt x="257" y="85"/>
                    </a:cubicBezTo>
                    <a:cubicBezTo>
                      <a:pt x="260" y="86"/>
                      <a:pt x="263" y="86"/>
                      <a:pt x="265" y="86"/>
                    </a:cubicBezTo>
                    <a:cubicBezTo>
                      <a:pt x="265" y="86"/>
                      <a:pt x="265" y="86"/>
                      <a:pt x="265" y="86"/>
                    </a:cubicBezTo>
                    <a:cubicBezTo>
                      <a:pt x="266" y="86"/>
                      <a:pt x="266" y="86"/>
                      <a:pt x="266" y="86"/>
                    </a:cubicBezTo>
                    <a:cubicBezTo>
                      <a:pt x="266" y="86"/>
                      <a:pt x="266" y="86"/>
                      <a:pt x="267" y="85"/>
                    </a:cubicBezTo>
                    <a:cubicBezTo>
                      <a:pt x="267" y="85"/>
                      <a:pt x="267" y="84"/>
                      <a:pt x="267" y="84"/>
                    </a:cubicBezTo>
                    <a:cubicBezTo>
                      <a:pt x="267" y="84"/>
                      <a:pt x="266" y="83"/>
                      <a:pt x="266" y="83"/>
                    </a:cubicBezTo>
                    <a:cubicBezTo>
                      <a:pt x="266" y="83"/>
                      <a:pt x="266" y="83"/>
                      <a:pt x="266" y="83"/>
                    </a:cubicBezTo>
                    <a:cubicBezTo>
                      <a:pt x="271" y="83"/>
                      <a:pt x="271" y="83"/>
                      <a:pt x="271" y="83"/>
                    </a:cubicBezTo>
                    <a:cubicBezTo>
                      <a:pt x="272" y="83"/>
                      <a:pt x="273" y="83"/>
                      <a:pt x="273" y="82"/>
                    </a:cubicBezTo>
                    <a:cubicBezTo>
                      <a:pt x="273" y="81"/>
                      <a:pt x="273" y="81"/>
                      <a:pt x="272" y="80"/>
                    </a:cubicBezTo>
                    <a:cubicBezTo>
                      <a:pt x="268" y="78"/>
                      <a:pt x="268" y="78"/>
                      <a:pt x="268" y="78"/>
                    </a:cubicBezTo>
                    <a:cubicBezTo>
                      <a:pt x="267" y="79"/>
                      <a:pt x="267" y="79"/>
                      <a:pt x="267" y="79"/>
                    </a:cubicBezTo>
                    <a:cubicBezTo>
                      <a:pt x="267" y="80"/>
                      <a:pt x="267" y="80"/>
                      <a:pt x="267" y="80"/>
                    </a:cubicBezTo>
                    <a:cubicBezTo>
                      <a:pt x="278" y="81"/>
                      <a:pt x="278" y="81"/>
                      <a:pt x="278" y="81"/>
                    </a:cubicBezTo>
                    <a:cubicBezTo>
                      <a:pt x="278" y="81"/>
                      <a:pt x="279" y="81"/>
                      <a:pt x="279" y="80"/>
                    </a:cubicBezTo>
                    <a:cubicBezTo>
                      <a:pt x="279" y="79"/>
                      <a:pt x="279" y="79"/>
                      <a:pt x="279" y="78"/>
                    </a:cubicBezTo>
                    <a:cubicBezTo>
                      <a:pt x="278" y="78"/>
                      <a:pt x="278" y="78"/>
                      <a:pt x="278" y="78"/>
                    </a:cubicBezTo>
                    <a:cubicBezTo>
                      <a:pt x="285" y="78"/>
                      <a:pt x="285" y="78"/>
                      <a:pt x="285" y="78"/>
                    </a:cubicBezTo>
                    <a:cubicBezTo>
                      <a:pt x="285" y="78"/>
                      <a:pt x="286" y="78"/>
                      <a:pt x="286" y="77"/>
                    </a:cubicBezTo>
                    <a:cubicBezTo>
                      <a:pt x="286" y="77"/>
                      <a:pt x="286" y="76"/>
                      <a:pt x="286" y="76"/>
                    </a:cubicBezTo>
                    <a:cubicBezTo>
                      <a:pt x="282" y="73"/>
                      <a:pt x="282" y="73"/>
                      <a:pt x="282" y="73"/>
                    </a:cubicBezTo>
                    <a:cubicBezTo>
                      <a:pt x="281" y="75"/>
                      <a:pt x="281" y="75"/>
                      <a:pt x="281" y="75"/>
                    </a:cubicBezTo>
                    <a:cubicBezTo>
                      <a:pt x="281" y="76"/>
                      <a:pt x="281" y="76"/>
                      <a:pt x="281" y="76"/>
                    </a:cubicBezTo>
                    <a:cubicBezTo>
                      <a:pt x="293" y="76"/>
                      <a:pt x="293" y="76"/>
                      <a:pt x="293" y="76"/>
                    </a:cubicBezTo>
                    <a:cubicBezTo>
                      <a:pt x="294" y="76"/>
                      <a:pt x="294" y="76"/>
                      <a:pt x="294" y="75"/>
                    </a:cubicBezTo>
                    <a:cubicBezTo>
                      <a:pt x="295" y="74"/>
                      <a:pt x="294" y="74"/>
                      <a:pt x="294" y="73"/>
                    </a:cubicBezTo>
                    <a:cubicBezTo>
                      <a:pt x="291" y="71"/>
                      <a:pt x="291" y="71"/>
                      <a:pt x="291" y="71"/>
                    </a:cubicBezTo>
                    <a:cubicBezTo>
                      <a:pt x="290" y="73"/>
                      <a:pt x="290" y="73"/>
                      <a:pt x="290" y="73"/>
                    </a:cubicBezTo>
                    <a:cubicBezTo>
                      <a:pt x="290" y="74"/>
                      <a:pt x="290" y="74"/>
                      <a:pt x="290" y="74"/>
                    </a:cubicBezTo>
                    <a:cubicBezTo>
                      <a:pt x="301" y="74"/>
                      <a:pt x="301" y="74"/>
                      <a:pt x="301" y="74"/>
                    </a:cubicBezTo>
                    <a:cubicBezTo>
                      <a:pt x="302" y="74"/>
                      <a:pt x="302" y="73"/>
                      <a:pt x="302" y="73"/>
                    </a:cubicBezTo>
                    <a:cubicBezTo>
                      <a:pt x="303" y="72"/>
                      <a:pt x="302" y="71"/>
                      <a:pt x="302" y="71"/>
                    </a:cubicBezTo>
                    <a:cubicBezTo>
                      <a:pt x="300" y="70"/>
                      <a:pt x="300" y="70"/>
                      <a:pt x="300" y="70"/>
                    </a:cubicBezTo>
                    <a:cubicBezTo>
                      <a:pt x="302" y="67"/>
                      <a:pt x="302" y="67"/>
                      <a:pt x="302" y="67"/>
                    </a:cubicBezTo>
                    <a:cubicBezTo>
                      <a:pt x="302" y="67"/>
                      <a:pt x="302" y="66"/>
                      <a:pt x="302" y="66"/>
                    </a:cubicBezTo>
                    <a:cubicBezTo>
                      <a:pt x="302" y="65"/>
                      <a:pt x="302" y="65"/>
                      <a:pt x="302" y="65"/>
                    </a:cubicBezTo>
                    <a:cubicBezTo>
                      <a:pt x="298" y="63"/>
                      <a:pt x="298" y="63"/>
                      <a:pt x="298" y="63"/>
                    </a:cubicBezTo>
                    <a:cubicBezTo>
                      <a:pt x="301" y="60"/>
                      <a:pt x="301" y="60"/>
                      <a:pt x="301" y="60"/>
                    </a:cubicBezTo>
                    <a:cubicBezTo>
                      <a:pt x="302" y="59"/>
                      <a:pt x="302" y="59"/>
                      <a:pt x="302" y="58"/>
                    </a:cubicBezTo>
                    <a:cubicBezTo>
                      <a:pt x="302" y="58"/>
                      <a:pt x="301" y="58"/>
                      <a:pt x="301" y="57"/>
                    </a:cubicBezTo>
                    <a:cubicBezTo>
                      <a:pt x="297" y="55"/>
                      <a:pt x="297" y="55"/>
                      <a:pt x="297" y="55"/>
                    </a:cubicBezTo>
                    <a:cubicBezTo>
                      <a:pt x="300" y="51"/>
                      <a:pt x="300" y="51"/>
                      <a:pt x="300" y="51"/>
                    </a:cubicBezTo>
                    <a:cubicBezTo>
                      <a:pt x="300" y="51"/>
                      <a:pt x="300" y="51"/>
                      <a:pt x="300" y="50"/>
                    </a:cubicBezTo>
                    <a:cubicBezTo>
                      <a:pt x="300" y="50"/>
                      <a:pt x="300" y="49"/>
                      <a:pt x="299" y="49"/>
                    </a:cubicBezTo>
                    <a:cubicBezTo>
                      <a:pt x="298" y="49"/>
                      <a:pt x="298" y="49"/>
                      <a:pt x="298" y="49"/>
                    </a:cubicBezTo>
                    <a:cubicBezTo>
                      <a:pt x="301" y="47"/>
                      <a:pt x="301" y="47"/>
                      <a:pt x="301" y="47"/>
                    </a:cubicBezTo>
                    <a:cubicBezTo>
                      <a:pt x="301" y="47"/>
                      <a:pt x="302" y="47"/>
                      <a:pt x="302" y="46"/>
                    </a:cubicBezTo>
                    <a:cubicBezTo>
                      <a:pt x="302" y="46"/>
                      <a:pt x="301" y="45"/>
                      <a:pt x="301" y="45"/>
                    </a:cubicBezTo>
                    <a:cubicBezTo>
                      <a:pt x="299" y="43"/>
                      <a:pt x="299" y="43"/>
                      <a:pt x="299" y="43"/>
                    </a:cubicBezTo>
                    <a:cubicBezTo>
                      <a:pt x="300" y="39"/>
                      <a:pt x="300" y="39"/>
                      <a:pt x="300" y="39"/>
                    </a:cubicBezTo>
                    <a:cubicBezTo>
                      <a:pt x="300" y="39"/>
                      <a:pt x="299" y="38"/>
                      <a:pt x="299" y="38"/>
                    </a:cubicBezTo>
                    <a:cubicBezTo>
                      <a:pt x="298" y="37"/>
                      <a:pt x="298" y="37"/>
                      <a:pt x="298" y="37"/>
                    </a:cubicBezTo>
                    <a:cubicBezTo>
                      <a:pt x="300" y="34"/>
                      <a:pt x="300" y="34"/>
                      <a:pt x="300" y="34"/>
                    </a:cubicBezTo>
                    <a:cubicBezTo>
                      <a:pt x="300" y="34"/>
                      <a:pt x="301" y="33"/>
                      <a:pt x="300" y="33"/>
                    </a:cubicBezTo>
                    <a:cubicBezTo>
                      <a:pt x="300" y="33"/>
                      <a:pt x="300" y="32"/>
                      <a:pt x="300" y="32"/>
                    </a:cubicBezTo>
                    <a:cubicBezTo>
                      <a:pt x="298" y="31"/>
                      <a:pt x="298" y="31"/>
                      <a:pt x="298" y="31"/>
                    </a:cubicBezTo>
                    <a:cubicBezTo>
                      <a:pt x="300" y="27"/>
                      <a:pt x="300" y="27"/>
                      <a:pt x="300" y="27"/>
                    </a:cubicBezTo>
                    <a:cubicBezTo>
                      <a:pt x="301" y="26"/>
                      <a:pt x="300" y="25"/>
                      <a:pt x="300" y="25"/>
                    </a:cubicBezTo>
                    <a:cubicBezTo>
                      <a:pt x="297" y="23"/>
                      <a:pt x="297" y="23"/>
                      <a:pt x="297" y="23"/>
                    </a:cubicBezTo>
                    <a:cubicBezTo>
                      <a:pt x="299" y="19"/>
                      <a:pt x="299" y="19"/>
                      <a:pt x="299" y="19"/>
                    </a:cubicBezTo>
                    <a:cubicBezTo>
                      <a:pt x="300" y="18"/>
                      <a:pt x="299" y="17"/>
                      <a:pt x="299" y="17"/>
                    </a:cubicBezTo>
                    <a:cubicBezTo>
                      <a:pt x="296" y="15"/>
                      <a:pt x="296" y="15"/>
                      <a:pt x="296" y="15"/>
                    </a:cubicBezTo>
                    <a:cubicBezTo>
                      <a:pt x="298" y="11"/>
                      <a:pt x="298" y="11"/>
                      <a:pt x="298" y="11"/>
                    </a:cubicBezTo>
                    <a:cubicBezTo>
                      <a:pt x="299" y="10"/>
                      <a:pt x="299" y="9"/>
                      <a:pt x="298" y="9"/>
                    </a:cubicBezTo>
                    <a:cubicBezTo>
                      <a:pt x="297" y="8"/>
                      <a:pt x="297" y="8"/>
                      <a:pt x="297" y="8"/>
                    </a:cubicBezTo>
                    <a:cubicBezTo>
                      <a:pt x="299" y="5"/>
                      <a:pt x="299" y="5"/>
                      <a:pt x="299" y="5"/>
                    </a:cubicBezTo>
                    <a:cubicBezTo>
                      <a:pt x="299" y="4"/>
                      <a:pt x="299" y="3"/>
                      <a:pt x="298" y="3"/>
                    </a:cubicBezTo>
                    <a:cubicBezTo>
                      <a:pt x="294" y="0"/>
                      <a:pt x="294" y="0"/>
                      <a:pt x="294" y="0"/>
                    </a:cubicBezTo>
                    <a:cubicBezTo>
                      <a:pt x="294" y="0"/>
                      <a:pt x="293" y="0"/>
                      <a:pt x="292" y="1"/>
                    </a:cubicBezTo>
                    <a:cubicBezTo>
                      <a:pt x="292" y="1"/>
                      <a:pt x="292" y="2"/>
                      <a:pt x="293" y="3"/>
                    </a:cubicBezTo>
                    <a:cubicBezTo>
                      <a:pt x="296" y="4"/>
                      <a:pt x="296" y="4"/>
                      <a:pt x="296" y="4"/>
                    </a:cubicBezTo>
                    <a:cubicBezTo>
                      <a:pt x="293" y="8"/>
                      <a:pt x="293" y="8"/>
                      <a:pt x="293" y="8"/>
                    </a:cubicBezTo>
                    <a:cubicBezTo>
                      <a:pt x="293" y="8"/>
                      <a:pt x="293" y="9"/>
                      <a:pt x="294" y="10"/>
                    </a:cubicBezTo>
                    <a:cubicBezTo>
                      <a:pt x="295" y="11"/>
                      <a:pt x="295" y="11"/>
                      <a:pt x="295" y="11"/>
                    </a:cubicBezTo>
                    <a:cubicBezTo>
                      <a:pt x="293" y="15"/>
                      <a:pt x="293" y="15"/>
                      <a:pt x="293" y="15"/>
                    </a:cubicBezTo>
                    <a:cubicBezTo>
                      <a:pt x="292" y="16"/>
                      <a:pt x="293" y="17"/>
                      <a:pt x="293" y="17"/>
                    </a:cubicBezTo>
                    <a:cubicBezTo>
                      <a:pt x="296" y="19"/>
                      <a:pt x="296" y="19"/>
                      <a:pt x="296" y="19"/>
                    </a:cubicBezTo>
                    <a:cubicBezTo>
                      <a:pt x="294" y="23"/>
                      <a:pt x="294" y="23"/>
                      <a:pt x="294" y="23"/>
                    </a:cubicBezTo>
                    <a:cubicBezTo>
                      <a:pt x="293" y="24"/>
                      <a:pt x="294" y="24"/>
                      <a:pt x="294" y="25"/>
                    </a:cubicBezTo>
                    <a:cubicBezTo>
                      <a:pt x="297" y="27"/>
                      <a:pt x="297" y="27"/>
                      <a:pt x="297" y="27"/>
                    </a:cubicBezTo>
                    <a:cubicBezTo>
                      <a:pt x="295" y="31"/>
                      <a:pt x="295" y="31"/>
                      <a:pt x="295" y="31"/>
                    </a:cubicBezTo>
                    <a:cubicBezTo>
                      <a:pt x="294" y="31"/>
                      <a:pt x="294" y="32"/>
                      <a:pt x="295" y="32"/>
                    </a:cubicBezTo>
                    <a:cubicBezTo>
                      <a:pt x="297" y="33"/>
                      <a:pt x="297" y="33"/>
                      <a:pt x="297" y="33"/>
                    </a:cubicBezTo>
                    <a:cubicBezTo>
                      <a:pt x="294" y="36"/>
                      <a:pt x="294" y="36"/>
                      <a:pt x="294" y="36"/>
                    </a:cubicBezTo>
                    <a:cubicBezTo>
                      <a:pt x="294" y="36"/>
                      <a:pt x="294" y="37"/>
                      <a:pt x="294" y="37"/>
                    </a:cubicBezTo>
                    <a:cubicBezTo>
                      <a:pt x="294" y="38"/>
                      <a:pt x="294" y="38"/>
                      <a:pt x="295" y="38"/>
                    </a:cubicBezTo>
                    <a:cubicBezTo>
                      <a:pt x="296" y="40"/>
                      <a:pt x="296" y="40"/>
                      <a:pt x="296" y="40"/>
                    </a:cubicBezTo>
                    <a:cubicBezTo>
                      <a:pt x="296" y="44"/>
                      <a:pt x="296" y="44"/>
                      <a:pt x="296" y="44"/>
                    </a:cubicBezTo>
                    <a:cubicBezTo>
                      <a:pt x="295" y="44"/>
                      <a:pt x="296" y="45"/>
                      <a:pt x="296" y="45"/>
                    </a:cubicBezTo>
                    <a:cubicBezTo>
                      <a:pt x="297" y="46"/>
                      <a:pt x="297" y="46"/>
                      <a:pt x="297" y="46"/>
                    </a:cubicBezTo>
                    <a:cubicBezTo>
                      <a:pt x="294" y="47"/>
                      <a:pt x="294" y="47"/>
                      <a:pt x="294" y="47"/>
                    </a:cubicBezTo>
                    <a:cubicBezTo>
                      <a:pt x="294" y="47"/>
                      <a:pt x="294" y="48"/>
                      <a:pt x="294" y="48"/>
                    </a:cubicBezTo>
                    <a:cubicBezTo>
                      <a:pt x="294" y="49"/>
                      <a:pt x="294" y="49"/>
                      <a:pt x="294" y="50"/>
                    </a:cubicBezTo>
                    <a:cubicBezTo>
                      <a:pt x="296" y="51"/>
                      <a:pt x="296" y="51"/>
                      <a:pt x="296" y="51"/>
                    </a:cubicBezTo>
                    <a:cubicBezTo>
                      <a:pt x="294" y="55"/>
                      <a:pt x="294" y="55"/>
                      <a:pt x="294" y="55"/>
                    </a:cubicBezTo>
                    <a:cubicBezTo>
                      <a:pt x="294" y="55"/>
                      <a:pt x="294" y="55"/>
                      <a:pt x="294" y="56"/>
                    </a:cubicBezTo>
                    <a:cubicBezTo>
                      <a:pt x="294" y="56"/>
                      <a:pt x="294" y="56"/>
                      <a:pt x="294" y="57"/>
                    </a:cubicBezTo>
                    <a:cubicBezTo>
                      <a:pt x="298" y="59"/>
                      <a:pt x="298" y="59"/>
                      <a:pt x="298" y="59"/>
                    </a:cubicBezTo>
                    <a:cubicBezTo>
                      <a:pt x="295" y="62"/>
                      <a:pt x="295" y="62"/>
                      <a:pt x="295" y="62"/>
                    </a:cubicBezTo>
                    <a:cubicBezTo>
                      <a:pt x="294" y="62"/>
                      <a:pt x="294" y="63"/>
                      <a:pt x="294" y="63"/>
                    </a:cubicBezTo>
                    <a:cubicBezTo>
                      <a:pt x="294" y="63"/>
                      <a:pt x="295" y="64"/>
                      <a:pt x="295" y="64"/>
                    </a:cubicBezTo>
                    <a:cubicBezTo>
                      <a:pt x="299" y="66"/>
                      <a:pt x="299" y="66"/>
                      <a:pt x="299" y="66"/>
                    </a:cubicBezTo>
                    <a:cubicBezTo>
                      <a:pt x="297" y="69"/>
                      <a:pt x="297" y="69"/>
                      <a:pt x="297" y="69"/>
                    </a:cubicBezTo>
                    <a:cubicBezTo>
                      <a:pt x="296" y="70"/>
                      <a:pt x="296" y="70"/>
                      <a:pt x="296" y="71"/>
                    </a:cubicBezTo>
                    <a:cubicBezTo>
                      <a:pt x="296" y="71"/>
                      <a:pt x="297" y="71"/>
                      <a:pt x="297" y="72"/>
                    </a:cubicBezTo>
                    <a:cubicBezTo>
                      <a:pt x="300" y="73"/>
                      <a:pt x="300" y="73"/>
                      <a:pt x="300" y="73"/>
                    </a:cubicBezTo>
                    <a:cubicBezTo>
                      <a:pt x="301" y="72"/>
                      <a:pt x="301" y="72"/>
                      <a:pt x="301" y="72"/>
                    </a:cubicBezTo>
                    <a:cubicBezTo>
                      <a:pt x="301" y="71"/>
                      <a:pt x="301" y="71"/>
                      <a:pt x="301" y="71"/>
                    </a:cubicBezTo>
                    <a:cubicBezTo>
                      <a:pt x="290" y="71"/>
                      <a:pt x="290" y="71"/>
                      <a:pt x="290" y="71"/>
                    </a:cubicBezTo>
                    <a:cubicBezTo>
                      <a:pt x="289" y="71"/>
                      <a:pt x="289" y="72"/>
                      <a:pt x="288" y="72"/>
                    </a:cubicBezTo>
                    <a:cubicBezTo>
                      <a:pt x="288" y="73"/>
                      <a:pt x="289" y="74"/>
                      <a:pt x="289" y="74"/>
                    </a:cubicBezTo>
                    <a:cubicBezTo>
                      <a:pt x="292" y="76"/>
                      <a:pt x="292" y="76"/>
                      <a:pt x="292" y="76"/>
                    </a:cubicBezTo>
                    <a:cubicBezTo>
                      <a:pt x="293" y="75"/>
                      <a:pt x="293" y="75"/>
                      <a:pt x="293" y="75"/>
                    </a:cubicBezTo>
                    <a:cubicBezTo>
                      <a:pt x="293" y="73"/>
                      <a:pt x="293" y="73"/>
                      <a:pt x="293" y="73"/>
                    </a:cubicBezTo>
                    <a:cubicBezTo>
                      <a:pt x="281" y="73"/>
                      <a:pt x="281" y="73"/>
                      <a:pt x="281" y="73"/>
                    </a:cubicBezTo>
                    <a:cubicBezTo>
                      <a:pt x="280" y="73"/>
                      <a:pt x="280" y="73"/>
                      <a:pt x="280" y="74"/>
                    </a:cubicBezTo>
                    <a:cubicBezTo>
                      <a:pt x="279" y="75"/>
                      <a:pt x="280" y="75"/>
                      <a:pt x="280" y="76"/>
                    </a:cubicBezTo>
                    <a:cubicBezTo>
                      <a:pt x="284" y="78"/>
                      <a:pt x="284" y="78"/>
                      <a:pt x="284" y="78"/>
                    </a:cubicBezTo>
                    <a:cubicBezTo>
                      <a:pt x="285" y="77"/>
                      <a:pt x="285" y="77"/>
                      <a:pt x="285" y="77"/>
                    </a:cubicBezTo>
                    <a:cubicBezTo>
                      <a:pt x="285" y="75"/>
                      <a:pt x="285" y="75"/>
                      <a:pt x="285" y="75"/>
                    </a:cubicBezTo>
                    <a:cubicBezTo>
                      <a:pt x="273" y="75"/>
                      <a:pt x="273" y="75"/>
                      <a:pt x="273" y="75"/>
                    </a:cubicBezTo>
                    <a:cubicBezTo>
                      <a:pt x="272" y="75"/>
                      <a:pt x="272" y="75"/>
                      <a:pt x="271" y="76"/>
                    </a:cubicBezTo>
                    <a:cubicBezTo>
                      <a:pt x="271" y="77"/>
                      <a:pt x="271" y="77"/>
                      <a:pt x="272" y="78"/>
                    </a:cubicBezTo>
                    <a:cubicBezTo>
                      <a:pt x="277" y="81"/>
                      <a:pt x="277" y="81"/>
                      <a:pt x="277" y="81"/>
                    </a:cubicBezTo>
                    <a:cubicBezTo>
                      <a:pt x="278" y="80"/>
                      <a:pt x="278" y="80"/>
                      <a:pt x="278" y="80"/>
                    </a:cubicBezTo>
                    <a:cubicBezTo>
                      <a:pt x="278" y="78"/>
                      <a:pt x="278" y="78"/>
                      <a:pt x="278" y="78"/>
                    </a:cubicBezTo>
                    <a:cubicBezTo>
                      <a:pt x="267" y="77"/>
                      <a:pt x="267" y="77"/>
                      <a:pt x="267" y="77"/>
                    </a:cubicBezTo>
                    <a:cubicBezTo>
                      <a:pt x="266" y="77"/>
                      <a:pt x="266" y="78"/>
                      <a:pt x="266" y="78"/>
                    </a:cubicBezTo>
                    <a:cubicBezTo>
                      <a:pt x="265" y="79"/>
                      <a:pt x="266" y="80"/>
                      <a:pt x="266" y="80"/>
                    </a:cubicBezTo>
                    <a:cubicBezTo>
                      <a:pt x="271" y="83"/>
                      <a:pt x="271" y="83"/>
                      <a:pt x="271" y="83"/>
                    </a:cubicBezTo>
                    <a:cubicBezTo>
                      <a:pt x="271" y="82"/>
                      <a:pt x="271" y="82"/>
                      <a:pt x="271" y="82"/>
                    </a:cubicBezTo>
                    <a:cubicBezTo>
                      <a:pt x="271" y="80"/>
                      <a:pt x="271" y="80"/>
                      <a:pt x="271" y="80"/>
                    </a:cubicBezTo>
                    <a:cubicBezTo>
                      <a:pt x="261" y="80"/>
                      <a:pt x="261" y="80"/>
                      <a:pt x="261" y="80"/>
                    </a:cubicBezTo>
                    <a:cubicBezTo>
                      <a:pt x="260" y="80"/>
                      <a:pt x="259" y="80"/>
                      <a:pt x="259" y="81"/>
                    </a:cubicBezTo>
                    <a:cubicBezTo>
                      <a:pt x="259" y="82"/>
                      <a:pt x="259" y="82"/>
                      <a:pt x="260" y="83"/>
                    </a:cubicBezTo>
                    <a:cubicBezTo>
                      <a:pt x="265" y="86"/>
                      <a:pt x="265" y="86"/>
                      <a:pt x="265" y="86"/>
                    </a:cubicBezTo>
                    <a:cubicBezTo>
                      <a:pt x="265" y="84"/>
                      <a:pt x="265" y="84"/>
                      <a:pt x="265" y="84"/>
                    </a:cubicBezTo>
                    <a:cubicBezTo>
                      <a:pt x="264" y="83"/>
                      <a:pt x="264" y="83"/>
                      <a:pt x="264" y="83"/>
                    </a:cubicBezTo>
                    <a:cubicBezTo>
                      <a:pt x="265" y="84"/>
                      <a:pt x="265" y="84"/>
                      <a:pt x="265" y="84"/>
                    </a:cubicBezTo>
                    <a:cubicBezTo>
                      <a:pt x="265" y="83"/>
                      <a:pt x="265" y="83"/>
                      <a:pt x="265" y="83"/>
                    </a:cubicBezTo>
                    <a:cubicBezTo>
                      <a:pt x="265" y="83"/>
                      <a:pt x="264" y="83"/>
                      <a:pt x="264" y="83"/>
                    </a:cubicBezTo>
                    <a:cubicBezTo>
                      <a:pt x="265" y="84"/>
                      <a:pt x="265" y="84"/>
                      <a:pt x="265" y="84"/>
                    </a:cubicBezTo>
                    <a:cubicBezTo>
                      <a:pt x="265" y="83"/>
                      <a:pt x="265" y="83"/>
                      <a:pt x="265" y="83"/>
                    </a:cubicBezTo>
                    <a:cubicBezTo>
                      <a:pt x="265" y="84"/>
                      <a:pt x="265" y="84"/>
                      <a:pt x="265" y="84"/>
                    </a:cubicBezTo>
                    <a:cubicBezTo>
                      <a:pt x="265" y="83"/>
                      <a:pt x="265" y="83"/>
                      <a:pt x="265" y="83"/>
                    </a:cubicBezTo>
                    <a:cubicBezTo>
                      <a:pt x="265" y="83"/>
                      <a:pt x="265" y="83"/>
                      <a:pt x="265" y="83"/>
                    </a:cubicBezTo>
                    <a:cubicBezTo>
                      <a:pt x="265" y="84"/>
                      <a:pt x="265" y="84"/>
                      <a:pt x="265" y="84"/>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5" y="83"/>
                      <a:pt x="265" y="83"/>
                      <a:pt x="265" y="83"/>
                    </a:cubicBezTo>
                    <a:cubicBezTo>
                      <a:pt x="264" y="83"/>
                      <a:pt x="260" y="83"/>
                      <a:pt x="257" y="82"/>
                    </a:cubicBezTo>
                    <a:cubicBezTo>
                      <a:pt x="254" y="82"/>
                      <a:pt x="251" y="82"/>
                      <a:pt x="251" y="82"/>
                    </a:cubicBezTo>
                    <a:cubicBezTo>
                      <a:pt x="251" y="82"/>
                      <a:pt x="250" y="82"/>
                      <a:pt x="250" y="83"/>
                    </a:cubicBezTo>
                    <a:cubicBezTo>
                      <a:pt x="250" y="83"/>
                      <a:pt x="250" y="84"/>
                      <a:pt x="250" y="84"/>
                    </a:cubicBezTo>
                    <a:cubicBezTo>
                      <a:pt x="251" y="85"/>
                      <a:pt x="251" y="85"/>
                      <a:pt x="251" y="85"/>
                    </a:cubicBezTo>
                    <a:cubicBezTo>
                      <a:pt x="247" y="84"/>
                      <a:pt x="247" y="84"/>
                      <a:pt x="247" y="84"/>
                    </a:cubicBezTo>
                    <a:cubicBezTo>
                      <a:pt x="246" y="84"/>
                      <a:pt x="245" y="85"/>
                      <a:pt x="245" y="85"/>
                    </a:cubicBezTo>
                    <a:cubicBezTo>
                      <a:pt x="245" y="86"/>
                      <a:pt x="245" y="87"/>
                      <a:pt x="246" y="87"/>
                    </a:cubicBezTo>
                    <a:cubicBezTo>
                      <a:pt x="249" y="89"/>
                      <a:pt x="249" y="89"/>
                      <a:pt x="249" y="89"/>
                    </a:cubicBezTo>
                    <a:cubicBezTo>
                      <a:pt x="250" y="88"/>
                      <a:pt x="250" y="88"/>
                      <a:pt x="250" y="88"/>
                    </a:cubicBezTo>
                    <a:cubicBezTo>
                      <a:pt x="250" y="86"/>
                      <a:pt x="250" y="86"/>
                      <a:pt x="250" y="86"/>
                    </a:cubicBezTo>
                    <a:cubicBezTo>
                      <a:pt x="240" y="87"/>
                      <a:pt x="240" y="87"/>
                      <a:pt x="240" y="87"/>
                    </a:cubicBezTo>
                    <a:cubicBezTo>
                      <a:pt x="239" y="87"/>
                      <a:pt x="238" y="88"/>
                      <a:pt x="238" y="88"/>
                    </a:cubicBezTo>
                    <a:cubicBezTo>
                      <a:pt x="238" y="89"/>
                      <a:pt x="238" y="90"/>
                      <a:pt x="239" y="90"/>
                    </a:cubicBezTo>
                    <a:cubicBezTo>
                      <a:pt x="243" y="92"/>
                      <a:pt x="243" y="92"/>
                      <a:pt x="243" y="92"/>
                    </a:cubicBezTo>
                    <a:cubicBezTo>
                      <a:pt x="243" y="91"/>
                      <a:pt x="243" y="91"/>
                      <a:pt x="243" y="91"/>
                    </a:cubicBezTo>
                    <a:cubicBezTo>
                      <a:pt x="243" y="89"/>
                      <a:pt x="243" y="89"/>
                      <a:pt x="243" y="89"/>
                    </a:cubicBezTo>
                    <a:cubicBezTo>
                      <a:pt x="232" y="90"/>
                      <a:pt x="232" y="90"/>
                      <a:pt x="232" y="90"/>
                    </a:cubicBezTo>
                    <a:cubicBezTo>
                      <a:pt x="231" y="90"/>
                      <a:pt x="230" y="90"/>
                      <a:pt x="230" y="91"/>
                    </a:cubicBezTo>
                    <a:cubicBezTo>
                      <a:pt x="230" y="92"/>
                      <a:pt x="230" y="92"/>
                      <a:pt x="231" y="93"/>
                    </a:cubicBezTo>
                    <a:cubicBezTo>
                      <a:pt x="234" y="94"/>
                      <a:pt x="234" y="94"/>
                      <a:pt x="234" y="94"/>
                    </a:cubicBezTo>
                    <a:cubicBezTo>
                      <a:pt x="235" y="93"/>
                      <a:pt x="235" y="93"/>
                      <a:pt x="235" y="93"/>
                    </a:cubicBezTo>
                    <a:cubicBezTo>
                      <a:pt x="235" y="92"/>
                      <a:pt x="235" y="92"/>
                      <a:pt x="235" y="92"/>
                    </a:cubicBezTo>
                    <a:cubicBezTo>
                      <a:pt x="226" y="91"/>
                      <a:pt x="226" y="91"/>
                      <a:pt x="226" y="91"/>
                    </a:cubicBezTo>
                    <a:cubicBezTo>
                      <a:pt x="225" y="91"/>
                      <a:pt x="224" y="92"/>
                      <a:pt x="224" y="92"/>
                    </a:cubicBezTo>
                    <a:cubicBezTo>
                      <a:pt x="224" y="93"/>
                      <a:pt x="224" y="94"/>
                      <a:pt x="225" y="94"/>
                    </a:cubicBezTo>
                    <a:cubicBezTo>
                      <a:pt x="228" y="96"/>
                      <a:pt x="228" y="96"/>
                      <a:pt x="228" y="96"/>
                    </a:cubicBezTo>
                    <a:cubicBezTo>
                      <a:pt x="229" y="95"/>
                      <a:pt x="229" y="95"/>
                      <a:pt x="229" y="95"/>
                    </a:cubicBezTo>
                    <a:cubicBezTo>
                      <a:pt x="229" y="93"/>
                      <a:pt x="229" y="93"/>
                      <a:pt x="229" y="93"/>
                    </a:cubicBezTo>
                    <a:cubicBezTo>
                      <a:pt x="217" y="93"/>
                      <a:pt x="217" y="93"/>
                      <a:pt x="217" y="93"/>
                    </a:cubicBezTo>
                    <a:cubicBezTo>
                      <a:pt x="216" y="93"/>
                      <a:pt x="216" y="94"/>
                      <a:pt x="216" y="94"/>
                    </a:cubicBezTo>
                    <a:cubicBezTo>
                      <a:pt x="215" y="95"/>
                      <a:pt x="216" y="96"/>
                      <a:pt x="216" y="96"/>
                    </a:cubicBezTo>
                    <a:cubicBezTo>
                      <a:pt x="221" y="99"/>
                      <a:pt x="221" y="99"/>
                      <a:pt x="221" y="99"/>
                    </a:cubicBezTo>
                    <a:cubicBezTo>
                      <a:pt x="222" y="98"/>
                      <a:pt x="222" y="98"/>
                      <a:pt x="222" y="98"/>
                    </a:cubicBezTo>
                    <a:cubicBezTo>
                      <a:pt x="222" y="96"/>
                      <a:pt x="222" y="96"/>
                      <a:pt x="222" y="96"/>
                    </a:cubicBezTo>
                    <a:cubicBezTo>
                      <a:pt x="211" y="95"/>
                      <a:pt x="211" y="95"/>
                      <a:pt x="211" y="95"/>
                    </a:cubicBezTo>
                    <a:cubicBezTo>
                      <a:pt x="210" y="94"/>
                      <a:pt x="210" y="95"/>
                      <a:pt x="209" y="95"/>
                    </a:cubicBezTo>
                    <a:cubicBezTo>
                      <a:pt x="209" y="96"/>
                      <a:pt x="209" y="97"/>
                      <a:pt x="210" y="97"/>
                    </a:cubicBezTo>
                    <a:cubicBezTo>
                      <a:pt x="211" y="98"/>
                      <a:pt x="211" y="98"/>
                      <a:pt x="211" y="98"/>
                    </a:cubicBezTo>
                    <a:cubicBezTo>
                      <a:pt x="208" y="97"/>
                      <a:pt x="208" y="97"/>
                      <a:pt x="208" y="97"/>
                    </a:cubicBezTo>
                    <a:cubicBezTo>
                      <a:pt x="207" y="97"/>
                      <a:pt x="207" y="98"/>
                      <a:pt x="206" y="98"/>
                    </a:cubicBezTo>
                    <a:cubicBezTo>
                      <a:pt x="206" y="99"/>
                      <a:pt x="206" y="100"/>
                      <a:pt x="207" y="100"/>
                    </a:cubicBezTo>
                    <a:cubicBezTo>
                      <a:pt x="210" y="102"/>
                      <a:pt x="210" y="102"/>
                      <a:pt x="210" y="102"/>
                    </a:cubicBezTo>
                    <a:cubicBezTo>
                      <a:pt x="211" y="101"/>
                      <a:pt x="211" y="101"/>
                      <a:pt x="211" y="101"/>
                    </a:cubicBezTo>
                    <a:cubicBezTo>
                      <a:pt x="211" y="99"/>
                      <a:pt x="211" y="99"/>
                      <a:pt x="211" y="99"/>
                    </a:cubicBezTo>
                    <a:cubicBezTo>
                      <a:pt x="199" y="99"/>
                      <a:pt x="199" y="99"/>
                      <a:pt x="199" y="99"/>
                    </a:cubicBezTo>
                    <a:cubicBezTo>
                      <a:pt x="198" y="99"/>
                      <a:pt x="198" y="100"/>
                      <a:pt x="198" y="101"/>
                    </a:cubicBezTo>
                    <a:cubicBezTo>
                      <a:pt x="197" y="101"/>
                      <a:pt x="198" y="102"/>
                      <a:pt x="198" y="102"/>
                    </a:cubicBezTo>
                    <a:cubicBezTo>
                      <a:pt x="202" y="105"/>
                      <a:pt x="202" y="105"/>
                      <a:pt x="202" y="105"/>
                    </a:cubicBezTo>
                    <a:cubicBezTo>
                      <a:pt x="203" y="103"/>
                      <a:pt x="203" y="103"/>
                      <a:pt x="203" y="103"/>
                    </a:cubicBezTo>
                    <a:cubicBezTo>
                      <a:pt x="203" y="102"/>
                      <a:pt x="203" y="102"/>
                      <a:pt x="203" y="102"/>
                    </a:cubicBezTo>
                    <a:cubicBezTo>
                      <a:pt x="190" y="101"/>
                      <a:pt x="190" y="101"/>
                      <a:pt x="190" y="101"/>
                    </a:cubicBezTo>
                    <a:cubicBezTo>
                      <a:pt x="190" y="101"/>
                      <a:pt x="189" y="101"/>
                      <a:pt x="189" y="102"/>
                    </a:cubicBezTo>
                    <a:cubicBezTo>
                      <a:pt x="189" y="103"/>
                      <a:pt x="189" y="103"/>
                      <a:pt x="189" y="104"/>
                    </a:cubicBezTo>
                    <a:cubicBezTo>
                      <a:pt x="194" y="107"/>
                      <a:pt x="194" y="107"/>
                      <a:pt x="194" y="107"/>
                    </a:cubicBezTo>
                    <a:cubicBezTo>
                      <a:pt x="195" y="105"/>
                      <a:pt x="195" y="105"/>
                      <a:pt x="195" y="105"/>
                    </a:cubicBezTo>
                    <a:cubicBezTo>
                      <a:pt x="195" y="104"/>
                      <a:pt x="195" y="104"/>
                      <a:pt x="195" y="104"/>
                    </a:cubicBezTo>
                    <a:cubicBezTo>
                      <a:pt x="183" y="104"/>
                      <a:pt x="183" y="104"/>
                      <a:pt x="183" y="104"/>
                    </a:cubicBezTo>
                    <a:cubicBezTo>
                      <a:pt x="183" y="104"/>
                      <a:pt x="182" y="104"/>
                      <a:pt x="182" y="105"/>
                    </a:cubicBezTo>
                    <a:cubicBezTo>
                      <a:pt x="182" y="106"/>
                      <a:pt x="182" y="106"/>
                      <a:pt x="182" y="107"/>
                    </a:cubicBezTo>
                    <a:cubicBezTo>
                      <a:pt x="183" y="107"/>
                      <a:pt x="183" y="107"/>
                      <a:pt x="183" y="107"/>
                    </a:cubicBezTo>
                    <a:cubicBezTo>
                      <a:pt x="178" y="107"/>
                      <a:pt x="178" y="107"/>
                      <a:pt x="178" y="107"/>
                    </a:cubicBezTo>
                    <a:cubicBezTo>
                      <a:pt x="178" y="107"/>
                      <a:pt x="177" y="108"/>
                      <a:pt x="177" y="108"/>
                    </a:cubicBezTo>
                    <a:cubicBezTo>
                      <a:pt x="177" y="109"/>
                      <a:pt x="177" y="109"/>
                      <a:pt x="178" y="110"/>
                    </a:cubicBezTo>
                    <a:cubicBezTo>
                      <a:pt x="181" y="112"/>
                      <a:pt x="181" y="112"/>
                      <a:pt x="181" y="112"/>
                    </a:cubicBezTo>
                    <a:cubicBezTo>
                      <a:pt x="182" y="111"/>
                      <a:pt x="182" y="111"/>
                      <a:pt x="182" y="111"/>
                    </a:cubicBezTo>
                    <a:cubicBezTo>
                      <a:pt x="182" y="109"/>
                      <a:pt x="182" y="109"/>
                      <a:pt x="182" y="109"/>
                    </a:cubicBezTo>
                    <a:cubicBezTo>
                      <a:pt x="170" y="109"/>
                      <a:pt x="170" y="109"/>
                      <a:pt x="170" y="109"/>
                    </a:cubicBezTo>
                    <a:cubicBezTo>
                      <a:pt x="169" y="109"/>
                      <a:pt x="169" y="109"/>
                      <a:pt x="169" y="110"/>
                    </a:cubicBezTo>
                    <a:cubicBezTo>
                      <a:pt x="168" y="111"/>
                      <a:pt x="169" y="111"/>
                      <a:pt x="169" y="112"/>
                    </a:cubicBezTo>
                    <a:cubicBezTo>
                      <a:pt x="173" y="114"/>
                      <a:pt x="173" y="114"/>
                      <a:pt x="173" y="114"/>
                    </a:cubicBezTo>
                    <a:cubicBezTo>
                      <a:pt x="174" y="113"/>
                      <a:pt x="174" y="113"/>
                      <a:pt x="174" y="113"/>
                    </a:cubicBezTo>
                    <a:cubicBezTo>
                      <a:pt x="174" y="112"/>
                      <a:pt x="174" y="112"/>
                      <a:pt x="174" y="112"/>
                    </a:cubicBezTo>
                    <a:cubicBezTo>
                      <a:pt x="166" y="111"/>
                      <a:pt x="166" y="111"/>
                      <a:pt x="166" y="111"/>
                    </a:cubicBezTo>
                    <a:cubicBezTo>
                      <a:pt x="165" y="111"/>
                      <a:pt x="164" y="111"/>
                      <a:pt x="164" y="112"/>
                    </a:cubicBezTo>
                    <a:cubicBezTo>
                      <a:pt x="164" y="113"/>
                      <a:pt x="164" y="113"/>
                      <a:pt x="165" y="114"/>
                    </a:cubicBezTo>
                    <a:cubicBezTo>
                      <a:pt x="168" y="116"/>
                      <a:pt x="168" y="116"/>
                      <a:pt x="168" y="116"/>
                    </a:cubicBezTo>
                    <a:cubicBezTo>
                      <a:pt x="169" y="115"/>
                      <a:pt x="169" y="115"/>
                      <a:pt x="169" y="115"/>
                    </a:cubicBezTo>
                    <a:cubicBezTo>
                      <a:pt x="169" y="113"/>
                      <a:pt x="169" y="113"/>
                      <a:pt x="169" y="113"/>
                    </a:cubicBezTo>
                    <a:cubicBezTo>
                      <a:pt x="157" y="113"/>
                      <a:pt x="157" y="113"/>
                      <a:pt x="157" y="113"/>
                    </a:cubicBezTo>
                    <a:cubicBezTo>
                      <a:pt x="157" y="113"/>
                      <a:pt x="156" y="114"/>
                      <a:pt x="156" y="114"/>
                    </a:cubicBezTo>
                    <a:cubicBezTo>
                      <a:pt x="156" y="115"/>
                      <a:pt x="156" y="116"/>
                      <a:pt x="156" y="116"/>
                    </a:cubicBezTo>
                    <a:cubicBezTo>
                      <a:pt x="159" y="118"/>
                      <a:pt x="159" y="118"/>
                      <a:pt x="159" y="118"/>
                    </a:cubicBezTo>
                    <a:cubicBezTo>
                      <a:pt x="160" y="116"/>
                      <a:pt x="160" y="116"/>
                      <a:pt x="160" y="116"/>
                    </a:cubicBezTo>
                    <a:cubicBezTo>
                      <a:pt x="160" y="115"/>
                      <a:pt x="160" y="115"/>
                      <a:pt x="160" y="115"/>
                    </a:cubicBezTo>
                    <a:cubicBezTo>
                      <a:pt x="150" y="116"/>
                      <a:pt x="150" y="116"/>
                      <a:pt x="150" y="116"/>
                    </a:cubicBezTo>
                    <a:cubicBezTo>
                      <a:pt x="149" y="116"/>
                      <a:pt x="148" y="116"/>
                      <a:pt x="148" y="117"/>
                    </a:cubicBezTo>
                    <a:cubicBezTo>
                      <a:pt x="148" y="117"/>
                      <a:pt x="148" y="118"/>
                      <a:pt x="149" y="118"/>
                    </a:cubicBezTo>
                    <a:cubicBezTo>
                      <a:pt x="154" y="121"/>
                      <a:pt x="154" y="121"/>
                      <a:pt x="154" y="121"/>
                    </a:cubicBezTo>
                    <a:cubicBezTo>
                      <a:pt x="154" y="120"/>
                      <a:pt x="154" y="120"/>
                      <a:pt x="154" y="120"/>
                    </a:cubicBezTo>
                    <a:cubicBezTo>
                      <a:pt x="154" y="119"/>
                      <a:pt x="154" y="119"/>
                      <a:pt x="154" y="119"/>
                    </a:cubicBezTo>
                    <a:cubicBezTo>
                      <a:pt x="143" y="118"/>
                      <a:pt x="143" y="118"/>
                      <a:pt x="143" y="118"/>
                    </a:cubicBezTo>
                    <a:cubicBezTo>
                      <a:pt x="142" y="118"/>
                      <a:pt x="142" y="118"/>
                      <a:pt x="141" y="119"/>
                    </a:cubicBezTo>
                    <a:cubicBezTo>
                      <a:pt x="141" y="120"/>
                      <a:pt x="141" y="120"/>
                      <a:pt x="142" y="121"/>
                    </a:cubicBezTo>
                    <a:cubicBezTo>
                      <a:pt x="144" y="122"/>
                      <a:pt x="144" y="122"/>
                      <a:pt x="144" y="122"/>
                    </a:cubicBezTo>
                    <a:cubicBezTo>
                      <a:pt x="145" y="121"/>
                      <a:pt x="145" y="121"/>
                      <a:pt x="145" y="121"/>
                    </a:cubicBezTo>
                    <a:cubicBezTo>
                      <a:pt x="145" y="119"/>
                      <a:pt x="145" y="119"/>
                      <a:pt x="145" y="119"/>
                    </a:cubicBezTo>
                    <a:cubicBezTo>
                      <a:pt x="136" y="120"/>
                      <a:pt x="136" y="120"/>
                      <a:pt x="136" y="120"/>
                    </a:cubicBezTo>
                    <a:cubicBezTo>
                      <a:pt x="136" y="120"/>
                      <a:pt x="135" y="121"/>
                      <a:pt x="135" y="121"/>
                    </a:cubicBezTo>
                    <a:cubicBezTo>
                      <a:pt x="135" y="122"/>
                      <a:pt x="135" y="123"/>
                      <a:pt x="136" y="123"/>
                    </a:cubicBezTo>
                    <a:cubicBezTo>
                      <a:pt x="138" y="124"/>
                      <a:pt x="138" y="124"/>
                      <a:pt x="138" y="124"/>
                    </a:cubicBezTo>
                    <a:cubicBezTo>
                      <a:pt x="139" y="123"/>
                      <a:pt x="139" y="123"/>
                      <a:pt x="139" y="123"/>
                    </a:cubicBezTo>
                    <a:cubicBezTo>
                      <a:pt x="139" y="122"/>
                      <a:pt x="139" y="122"/>
                      <a:pt x="139" y="122"/>
                    </a:cubicBezTo>
                    <a:cubicBezTo>
                      <a:pt x="130" y="122"/>
                      <a:pt x="130" y="122"/>
                      <a:pt x="130" y="122"/>
                    </a:cubicBezTo>
                    <a:cubicBezTo>
                      <a:pt x="129" y="122"/>
                      <a:pt x="129" y="122"/>
                      <a:pt x="129" y="123"/>
                    </a:cubicBezTo>
                    <a:cubicBezTo>
                      <a:pt x="129" y="124"/>
                      <a:pt x="129" y="124"/>
                      <a:pt x="129" y="125"/>
                    </a:cubicBezTo>
                    <a:cubicBezTo>
                      <a:pt x="132" y="126"/>
                      <a:pt x="132" y="126"/>
                      <a:pt x="132" y="126"/>
                    </a:cubicBezTo>
                    <a:cubicBezTo>
                      <a:pt x="133" y="125"/>
                      <a:pt x="133" y="125"/>
                      <a:pt x="133" y="125"/>
                    </a:cubicBezTo>
                    <a:cubicBezTo>
                      <a:pt x="133" y="124"/>
                      <a:pt x="133" y="124"/>
                      <a:pt x="133" y="124"/>
                    </a:cubicBezTo>
                    <a:cubicBezTo>
                      <a:pt x="122" y="124"/>
                      <a:pt x="122" y="124"/>
                      <a:pt x="122" y="124"/>
                    </a:cubicBezTo>
                    <a:cubicBezTo>
                      <a:pt x="122" y="124"/>
                      <a:pt x="121" y="124"/>
                      <a:pt x="121" y="125"/>
                    </a:cubicBezTo>
                    <a:cubicBezTo>
                      <a:pt x="121" y="126"/>
                      <a:pt x="121" y="126"/>
                      <a:pt x="122" y="127"/>
                    </a:cubicBezTo>
                    <a:cubicBezTo>
                      <a:pt x="127" y="130"/>
                      <a:pt x="127" y="130"/>
                      <a:pt x="127" y="130"/>
                    </a:cubicBezTo>
                    <a:cubicBezTo>
                      <a:pt x="127" y="128"/>
                      <a:pt x="127" y="128"/>
                      <a:pt x="127" y="128"/>
                    </a:cubicBezTo>
                    <a:cubicBezTo>
                      <a:pt x="128" y="127"/>
                      <a:pt x="128" y="127"/>
                      <a:pt x="128" y="127"/>
                    </a:cubicBezTo>
                    <a:cubicBezTo>
                      <a:pt x="116" y="125"/>
                      <a:pt x="116" y="125"/>
                      <a:pt x="116" y="125"/>
                    </a:cubicBezTo>
                    <a:cubicBezTo>
                      <a:pt x="115" y="125"/>
                      <a:pt x="114" y="126"/>
                      <a:pt x="114" y="126"/>
                    </a:cubicBezTo>
                    <a:cubicBezTo>
                      <a:pt x="114" y="127"/>
                      <a:pt x="114" y="128"/>
                      <a:pt x="115" y="128"/>
                    </a:cubicBezTo>
                    <a:cubicBezTo>
                      <a:pt x="121" y="132"/>
                      <a:pt x="121" y="132"/>
                      <a:pt x="121" y="132"/>
                    </a:cubicBezTo>
                    <a:cubicBezTo>
                      <a:pt x="121" y="130"/>
                      <a:pt x="121" y="130"/>
                      <a:pt x="121" y="130"/>
                    </a:cubicBezTo>
                    <a:cubicBezTo>
                      <a:pt x="120" y="130"/>
                      <a:pt x="120" y="130"/>
                      <a:pt x="120" y="130"/>
                    </a:cubicBezTo>
                    <a:cubicBezTo>
                      <a:pt x="121" y="130"/>
                      <a:pt x="121" y="130"/>
                      <a:pt x="121" y="130"/>
                    </a:cubicBezTo>
                    <a:cubicBezTo>
                      <a:pt x="121" y="129"/>
                      <a:pt x="121" y="129"/>
                      <a:pt x="121" y="129"/>
                    </a:cubicBezTo>
                    <a:cubicBezTo>
                      <a:pt x="120" y="130"/>
                      <a:pt x="120" y="130"/>
                      <a:pt x="120" y="130"/>
                    </a:cubicBezTo>
                    <a:cubicBezTo>
                      <a:pt x="121" y="130"/>
                      <a:pt x="121" y="130"/>
                      <a:pt x="121" y="130"/>
                    </a:cubicBezTo>
                    <a:cubicBezTo>
                      <a:pt x="121" y="129"/>
                      <a:pt x="121" y="129"/>
                      <a:pt x="121" y="129"/>
                    </a:cubicBezTo>
                    <a:cubicBezTo>
                      <a:pt x="121" y="130"/>
                      <a:pt x="121" y="130"/>
                      <a:pt x="121" y="130"/>
                    </a:cubicBezTo>
                    <a:cubicBezTo>
                      <a:pt x="121" y="129"/>
                      <a:pt x="121" y="129"/>
                      <a:pt x="121" y="129"/>
                    </a:cubicBezTo>
                    <a:cubicBezTo>
                      <a:pt x="121" y="129"/>
                      <a:pt x="121" y="129"/>
                      <a:pt x="121" y="129"/>
                    </a:cubicBezTo>
                    <a:cubicBezTo>
                      <a:pt x="121" y="130"/>
                      <a:pt x="121" y="130"/>
                      <a:pt x="121" y="130"/>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1" y="129"/>
                      <a:pt x="121" y="129"/>
                      <a:pt x="121" y="129"/>
                    </a:cubicBezTo>
                    <a:cubicBezTo>
                      <a:pt x="120" y="129"/>
                      <a:pt x="117" y="129"/>
                      <a:pt x="114" y="128"/>
                    </a:cubicBezTo>
                    <a:cubicBezTo>
                      <a:pt x="111" y="128"/>
                      <a:pt x="108" y="128"/>
                      <a:pt x="108" y="128"/>
                    </a:cubicBezTo>
                    <a:cubicBezTo>
                      <a:pt x="108" y="128"/>
                      <a:pt x="107" y="128"/>
                      <a:pt x="107" y="129"/>
                    </a:cubicBezTo>
                    <a:cubicBezTo>
                      <a:pt x="107" y="130"/>
                      <a:pt x="107" y="130"/>
                      <a:pt x="107" y="131"/>
                    </a:cubicBezTo>
                    <a:cubicBezTo>
                      <a:pt x="108" y="131"/>
                      <a:pt x="108" y="131"/>
                      <a:pt x="108" y="131"/>
                    </a:cubicBezTo>
                    <a:cubicBezTo>
                      <a:pt x="102" y="131"/>
                      <a:pt x="102" y="131"/>
                      <a:pt x="102" y="131"/>
                    </a:cubicBezTo>
                    <a:cubicBezTo>
                      <a:pt x="102" y="131"/>
                      <a:pt x="101" y="131"/>
                      <a:pt x="101" y="132"/>
                    </a:cubicBezTo>
                    <a:cubicBezTo>
                      <a:pt x="101" y="133"/>
                      <a:pt x="101" y="133"/>
                      <a:pt x="102" y="134"/>
                    </a:cubicBezTo>
                    <a:cubicBezTo>
                      <a:pt x="106" y="136"/>
                      <a:pt x="106" y="136"/>
                      <a:pt x="106" y="136"/>
                    </a:cubicBezTo>
                    <a:cubicBezTo>
                      <a:pt x="107" y="135"/>
                      <a:pt x="107" y="135"/>
                      <a:pt x="107" y="135"/>
                    </a:cubicBezTo>
                    <a:cubicBezTo>
                      <a:pt x="107" y="134"/>
                      <a:pt x="107" y="134"/>
                      <a:pt x="107" y="134"/>
                    </a:cubicBezTo>
                    <a:cubicBezTo>
                      <a:pt x="94" y="133"/>
                      <a:pt x="94" y="133"/>
                      <a:pt x="94" y="133"/>
                    </a:cubicBezTo>
                    <a:cubicBezTo>
                      <a:pt x="93" y="133"/>
                      <a:pt x="93" y="134"/>
                      <a:pt x="92" y="134"/>
                    </a:cubicBezTo>
                    <a:cubicBezTo>
                      <a:pt x="92" y="135"/>
                      <a:pt x="92" y="136"/>
                      <a:pt x="93" y="136"/>
                    </a:cubicBezTo>
                    <a:cubicBezTo>
                      <a:pt x="94" y="137"/>
                      <a:pt x="94" y="137"/>
                      <a:pt x="94" y="137"/>
                    </a:cubicBezTo>
                    <a:cubicBezTo>
                      <a:pt x="91" y="138"/>
                      <a:pt x="91" y="138"/>
                      <a:pt x="91" y="138"/>
                    </a:cubicBezTo>
                    <a:cubicBezTo>
                      <a:pt x="91" y="138"/>
                      <a:pt x="90" y="139"/>
                      <a:pt x="90" y="140"/>
                    </a:cubicBezTo>
                    <a:cubicBezTo>
                      <a:pt x="90" y="140"/>
                      <a:pt x="91" y="141"/>
                      <a:pt x="91" y="141"/>
                    </a:cubicBezTo>
                    <a:cubicBezTo>
                      <a:pt x="92" y="141"/>
                      <a:pt x="92" y="141"/>
                      <a:pt x="92" y="141"/>
                    </a:cubicBezTo>
                    <a:cubicBezTo>
                      <a:pt x="90" y="142"/>
                      <a:pt x="90" y="142"/>
                      <a:pt x="90" y="142"/>
                    </a:cubicBezTo>
                    <a:cubicBezTo>
                      <a:pt x="89" y="142"/>
                      <a:pt x="89" y="143"/>
                      <a:pt x="89" y="144"/>
                    </a:cubicBezTo>
                    <a:cubicBezTo>
                      <a:pt x="89" y="144"/>
                      <a:pt x="89" y="145"/>
                      <a:pt x="89" y="145"/>
                    </a:cubicBezTo>
                    <a:cubicBezTo>
                      <a:pt x="92" y="147"/>
                      <a:pt x="92" y="147"/>
                      <a:pt x="92" y="147"/>
                    </a:cubicBezTo>
                    <a:cubicBezTo>
                      <a:pt x="90" y="148"/>
                      <a:pt x="90" y="148"/>
                      <a:pt x="90" y="148"/>
                    </a:cubicBezTo>
                    <a:cubicBezTo>
                      <a:pt x="90" y="148"/>
                      <a:pt x="90" y="149"/>
                      <a:pt x="90" y="149"/>
                    </a:cubicBezTo>
                    <a:cubicBezTo>
                      <a:pt x="90" y="150"/>
                      <a:pt x="90" y="150"/>
                      <a:pt x="90" y="150"/>
                    </a:cubicBezTo>
                    <a:cubicBezTo>
                      <a:pt x="95" y="153"/>
                      <a:pt x="95" y="153"/>
                      <a:pt x="95" y="153"/>
                    </a:cubicBezTo>
                    <a:cubicBezTo>
                      <a:pt x="92" y="157"/>
                      <a:pt x="92" y="157"/>
                      <a:pt x="92" y="157"/>
                    </a:cubicBezTo>
                    <a:cubicBezTo>
                      <a:pt x="92" y="157"/>
                      <a:pt x="92" y="158"/>
                      <a:pt x="93" y="159"/>
                    </a:cubicBezTo>
                    <a:cubicBezTo>
                      <a:pt x="94" y="160"/>
                      <a:pt x="94" y="160"/>
                      <a:pt x="94" y="160"/>
                    </a:cubicBezTo>
                    <a:cubicBezTo>
                      <a:pt x="95" y="158"/>
                      <a:pt x="95" y="158"/>
                      <a:pt x="95" y="158"/>
                    </a:cubicBezTo>
                    <a:cubicBezTo>
                      <a:pt x="94" y="157"/>
                      <a:pt x="94" y="157"/>
                      <a:pt x="94" y="157"/>
                    </a:cubicBezTo>
                    <a:cubicBezTo>
                      <a:pt x="90" y="163"/>
                      <a:pt x="90" y="163"/>
                      <a:pt x="90" y="163"/>
                    </a:cubicBezTo>
                    <a:cubicBezTo>
                      <a:pt x="90" y="163"/>
                      <a:pt x="89" y="163"/>
                      <a:pt x="90" y="164"/>
                    </a:cubicBezTo>
                    <a:cubicBezTo>
                      <a:pt x="90" y="164"/>
                      <a:pt x="90" y="165"/>
                      <a:pt x="90" y="165"/>
                    </a:cubicBezTo>
                    <a:cubicBezTo>
                      <a:pt x="96" y="169"/>
                      <a:pt x="96" y="169"/>
                      <a:pt x="96" y="169"/>
                    </a:cubicBezTo>
                    <a:cubicBezTo>
                      <a:pt x="97" y="167"/>
                      <a:pt x="97" y="167"/>
                      <a:pt x="97" y="167"/>
                    </a:cubicBezTo>
                    <a:cubicBezTo>
                      <a:pt x="96" y="167"/>
                      <a:pt x="96" y="167"/>
                      <a:pt x="96" y="167"/>
                    </a:cubicBezTo>
                    <a:cubicBezTo>
                      <a:pt x="97" y="167"/>
                      <a:pt x="97" y="167"/>
                      <a:pt x="97" y="167"/>
                    </a:cubicBezTo>
                    <a:cubicBezTo>
                      <a:pt x="97" y="166"/>
                      <a:pt x="97" y="166"/>
                      <a:pt x="97" y="166"/>
                    </a:cubicBezTo>
                    <a:cubicBezTo>
                      <a:pt x="96" y="166"/>
                      <a:pt x="96" y="166"/>
                      <a:pt x="96" y="167"/>
                    </a:cubicBezTo>
                    <a:cubicBezTo>
                      <a:pt x="97" y="167"/>
                      <a:pt x="97" y="167"/>
                      <a:pt x="97" y="167"/>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7"/>
                      <a:pt x="97" y="167"/>
                      <a:pt x="97" y="167"/>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7"/>
                      <a:pt x="97" y="167"/>
                      <a:pt x="97" y="167"/>
                    </a:cubicBezTo>
                    <a:cubicBezTo>
                      <a:pt x="97" y="166"/>
                      <a:pt x="97" y="166"/>
                      <a:pt x="97" y="166"/>
                    </a:cubicBezTo>
                    <a:cubicBezTo>
                      <a:pt x="97" y="166"/>
                      <a:pt x="97" y="166"/>
                      <a:pt x="97" y="166"/>
                    </a:cubicBezTo>
                    <a:cubicBezTo>
                      <a:pt x="97" y="166"/>
                      <a:pt x="96" y="166"/>
                      <a:pt x="95" y="165"/>
                    </a:cubicBezTo>
                    <a:cubicBezTo>
                      <a:pt x="92" y="164"/>
                      <a:pt x="85" y="161"/>
                      <a:pt x="79" y="158"/>
                    </a:cubicBezTo>
                    <a:cubicBezTo>
                      <a:pt x="74" y="155"/>
                      <a:pt x="69" y="153"/>
                      <a:pt x="69" y="153"/>
                    </a:cubicBezTo>
                    <a:cubicBezTo>
                      <a:pt x="68" y="152"/>
                      <a:pt x="68" y="153"/>
                      <a:pt x="67" y="153"/>
                    </a:cubicBezTo>
                    <a:cubicBezTo>
                      <a:pt x="67" y="154"/>
                      <a:pt x="67" y="154"/>
                      <a:pt x="67" y="154"/>
                    </a:cubicBezTo>
                    <a:cubicBezTo>
                      <a:pt x="67" y="154"/>
                      <a:pt x="67" y="154"/>
                      <a:pt x="67" y="154"/>
                    </a:cubicBezTo>
                    <a:cubicBezTo>
                      <a:pt x="67" y="155"/>
                      <a:pt x="67" y="155"/>
                      <a:pt x="67" y="155"/>
                    </a:cubicBezTo>
                    <a:cubicBezTo>
                      <a:pt x="67" y="155"/>
                      <a:pt x="67" y="155"/>
                      <a:pt x="67" y="155"/>
                    </a:cubicBezTo>
                    <a:cubicBezTo>
                      <a:pt x="68" y="156"/>
                      <a:pt x="68" y="156"/>
                      <a:pt x="69" y="156"/>
                    </a:cubicBezTo>
                    <a:cubicBezTo>
                      <a:pt x="71" y="158"/>
                      <a:pt x="76" y="161"/>
                      <a:pt x="80" y="163"/>
                    </a:cubicBezTo>
                    <a:cubicBezTo>
                      <a:pt x="82" y="164"/>
                      <a:pt x="84" y="165"/>
                      <a:pt x="85" y="166"/>
                    </a:cubicBezTo>
                    <a:cubicBezTo>
                      <a:pt x="86" y="167"/>
                      <a:pt x="86" y="167"/>
                      <a:pt x="87" y="167"/>
                    </a:cubicBezTo>
                    <a:cubicBezTo>
                      <a:pt x="87" y="168"/>
                      <a:pt x="87" y="168"/>
                      <a:pt x="87" y="168"/>
                    </a:cubicBezTo>
                    <a:cubicBezTo>
                      <a:pt x="87" y="168"/>
                      <a:pt x="87" y="168"/>
                      <a:pt x="87" y="168"/>
                    </a:cubicBezTo>
                    <a:cubicBezTo>
                      <a:pt x="88" y="167"/>
                      <a:pt x="88" y="167"/>
                      <a:pt x="88" y="167"/>
                    </a:cubicBezTo>
                    <a:cubicBezTo>
                      <a:pt x="87" y="167"/>
                      <a:pt x="87" y="167"/>
                      <a:pt x="87" y="167"/>
                    </a:cubicBezTo>
                    <a:cubicBezTo>
                      <a:pt x="87" y="168"/>
                      <a:pt x="87" y="168"/>
                      <a:pt x="87" y="168"/>
                    </a:cubicBezTo>
                    <a:cubicBezTo>
                      <a:pt x="88" y="167"/>
                      <a:pt x="88" y="167"/>
                      <a:pt x="88" y="167"/>
                    </a:cubicBezTo>
                    <a:cubicBezTo>
                      <a:pt x="87" y="167"/>
                      <a:pt x="87" y="167"/>
                      <a:pt x="87" y="167"/>
                    </a:cubicBezTo>
                    <a:cubicBezTo>
                      <a:pt x="88" y="167"/>
                      <a:pt x="88" y="167"/>
                      <a:pt x="88" y="167"/>
                    </a:cubicBezTo>
                    <a:cubicBezTo>
                      <a:pt x="87" y="167"/>
                      <a:pt x="87" y="167"/>
                      <a:pt x="87" y="167"/>
                    </a:cubicBezTo>
                    <a:cubicBezTo>
                      <a:pt x="87" y="167"/>
                      <a:pt x="87" y="167"/>
                      <a:pt x="87" y="167"/>
                    </a:cubicBezTo>
                    <a:cubicBezTo>
                      <a:pt x="88" y="167"/>
                      <a:pt x="88" y="167"/>
                      <a:pt x="88" y="167"/>
                    </a:cubicBezTo>
                    <a:cubicBezTo>
                      <a:pt x="87" y="167"/>
                      <a:pt x="87" y="167"/>
                      <a:pt x="87" y="167"/>
                    </a:cubicBezTo>
                    <a:cubicBezTo>
                      <a:pt x="88" y="167"/>
                      <a:pt x="88" y="167"/>
                      <a:pt x="88" y="167"/>
                    </a:cubicBezTo>
                    <a:cubicBezTo>
                      <a:pt x="87" y="166"/>
                      <a:pt x="87" y="166"/>
                      <a:pt x="87" y="166"/>
                    </a:cubicBezTo>
                    <a:cubicBezTo>
                      <a:pt x="87" y="167"/>
                      <a:pt x="87" y="167"/>
                      <a:pt x="87" y="167"/>
                    </a:cubicBezTo>
                    <a:cubicBezTo>
                      <a:pt x="88" y="167"/>
                      <a:pt x="88" y="167"/>
                      <a:pt x="88" y="167"/>
                    </a:cubicBezTo>
                    <a:cubicBezTo>
                      <a:pt x="87" y="166"/>
                      <a:pt x="87" y="166"/>
                      <a:pt x="87" y="166"/>
                    </a:cubicBezTo>
                    <a:cubicBezTo>
                      <a:pt x="88" y="167"/>
                      <a:pt x="88" y="167"/>
                      <a:pt x="88" y="167"/>
                    </a:cubicBezTo>
                    <a:cubicBezTo>
                      <a:pt x="87" y="166"/>
                      <a:pt x="87" y="166"/>
                      <a:pt x="87" y="166"/>
                    </a:cubicBezTo>
                    <a:cubicBezTo>
                      <a:pt x="88" y="167"/>
                      <a:pt x="88" y="167"/>
                      <a:pt x="88" y="167"/>
                    </a:cubicBezTo>
                    <a:cubicBezTo>
                      <a:pt x="88" y="165"/>
                      <a:pt x="88" y="165"/>
                      <a:pt x="88" y="165"/>
                    </a:cubicBezTo>
                    <a:cubicBezTo>
                      <a:pt x="87" y="166"/>
                      <a:pt x="87" y="166"/>
                      <a:pt x="87" y="166"/>
                    </a:cubicBezTo>
                    <a:cubicBezTo>
                      <a:pt x="88" y="167"/>
                      <a:pt x="88" y="167"/>
                      <a:pt x="88" y="167"/>
                    </a:cubicBezTo>
                    <a:cubicBezTo>
                      <a:pt x="88" y="165"/>
                      <a:pt x="88" y="165"/>
                      <a:pt x="88" y="165"/>
                    </a:cubicBezTo>
                    <a:cubicBezTo>
                      <a:pt x="88" y="166"/>
                      <a:pt x="88" y="166"/>
                      <a:pt x="88" y="166"/>
                    </a:cubicBezTo>
                    <a:cubicBezTo>
                      <a:pt x="88" y="165"/>
                      <a:pt x="88" y="165"/>
                      <a:pt x="88" y="165"/>
                    </a:cubicBezTo>
                    <a:cubicBezTo>
                      <a:pt x="88" y="165"/>
                      <a:pt x="88" y="165"/>
                      <a:pt x="88" y="165"/>
                    </a:cubicBezTo>
                    <a:cubicBezTo>
                      <a:pt x="88" y="166"/>
                      <a:pt x="88" y="166"/>
                      <a:pt x="88" y="166"/>
                    </a:cubicBezTo>
                    <a:cubicBezTo>
                      <a:pt x="88" y="165"/>
                      <a:pt x="88" y="165"/>
                      <a:pt x="88" y="165"/>
                    </a:cubicBezTo>
                    <a:cubicBezTo>
                      <a:pt x="88" y="166"/>
                      <a:pt x="88" y="166"/>
                      <a:pt x="88" y="166"/>
                    </a:cubicBezTo>
                    <a:cubicBezTo>
                      <a:pt x="88" y="165"/>
                      <a:pt x="88" y="165"/>
                      <a:pt x="88" y="165"/>
                    </a:cubicBezTo>
                    <a:cubicBezTo>
                      <a:pt x="88" y="165"/>
                      <a:pt x="88" y="165"/>
                      <a:pt x="88" y="165"/>
                    </a:cubicBezTo>
                    <a:cubicBezTo>
                      <a:pt x="88" y="166"/>
                      <a:pt x="88" y="166"/>
                      <a:pt x="88" y="166"/>
                    </a:cubicBezTo>
                    <a:cubicBezTo>
                      <a:pt x="88" y="165"/>
                      <a:pt x="88" y="165"/>
                      <a:pt x="88" y="165"/>
                    </a:cubicBezTo>
                    <a:cubicBezTo>
                      <a:pt x="88" y="165"/>
                      <a:pt x="87" y="165"/>
                      <a:pt x="85" y="164"/>
                    </a:cubicBezTo>
                    <a:cubicBezTo>
                      <a:pt x="80" y="162"/>
                      <a:pt x="69" y="156"/>
                      <a:pt x="59" y="151"/>
                    </a:cubicBezTo>
                    <a:cubicBezTo>
                      <a:pt x="55" y="148"/>
                      <a:pt x="50" y="146"/>
                      <a:pt x="47" y="144"/>
                    </a:cubicBezTo>
                    <a:cubicBezTo>
                      <a:pt x="44" y="142"/>
                      <a:pt x="42" y="141"/>
                      <a:pt x="42" y="141"/>
                    </a:cubicBezTo>
                    <a:cubicBezTo>
                      <a:pt x="41" y="141"/>
                      <a:pt x="40" y="141"/>
                      <a:pt x="40" y="142"/>
                    </a:cubicBezTo>
                    <a:cubicBezTo>
                      <a:pt x="39" y="143"/>
                      <a:pt x="39" y="144"/>
                      <a:pt x="40" y="144"/>
                    </a:cubicBezTo>
                    <a:cubicBezTo>
                      <a:pt x="61" y="157"/>
                      <a:pt x="61" y="157"/>
                      <a:pt x="61" y="157"/>
                    </a:cubicBezTo>
                    <a:cubicBezTo>
                      <a:pt x="62" y="156"/>
                      <a:pt x="62" y="156"/>
                      <a:pt x="62" y="156"/>
                    </a:cubicBezTo>
                    <a:cubicBezTo>
                      <a:pt x="63" y="154"/>
                      <a:pt x="63" y="154"/>
                      <a:pt x="63" y="154"/>
                    </a:cubicBezTo>
                    <a:cubicBezTo>
                      <a:pt x="5" y="126"/>
                      <a:pt x="5" y="126"/>
                      <a:pt x="5" y="126"/>
                    </a:cubicBezTo>
                    <a:cubicBezTo>
                      <a:pt x="4" y="125"/>
                      <a:pt x="4" y="126"/>
                      <a:pt x="3" y="126"/>
                    </a:cubicBezTo>
                    <a:cubicBezTo>
                      <a:pt x="3" y="127"/>
                      <a:pt x="3" y="128"/>
                      <a:pt x="4" y="128"/>
                    </a:cubicBezTo>
                    <a:cubicBezTo>
                      <a:pt x="9" y="132"/>
                      <a:pt x="9" y="132"/>
                      <a:pt x="9" y="132"/>
                    </a:cubicBezTo>
                    <a:cubicBezTo>
                      <a:pt x="2" y="128"/>
                      <a:pt x="2" y="128"/>
                      <a:pt x="2" y="128"/>
                    </a:cubicBezTo>
                    <a:cubicBezTo>
                      <a:pt x="1" y="128"/>
                      <a:pt x="0" y="128"/>
                      <a:pt x="0" y="129"/>
                    </a:cubicBezTo>
                    <a:cubicBezTo>
                      <a:pt x="0" y="130"/>
                      <a:pt x="0" y="131"/>
                      <a:pt x="0" y="131"/>
                    </a:cubicBezTo>
                    <a:cubicBezTo>
                      <a:pt x="5" y="134"/>
                      <a:pt x="5" y="134"/>
                      <a:pt x="5" y="134"/>
                    </a:cubicBezTo>
                    <a:cubicBezTo>
                      <a:pt x="5" y="134"/>
                      <a:pt x="6" y="134"/>
                      <a:pt x="7" y="133"/>
                    </a:cubicBezTo>
                    <a:cubicBezTo>
                      <a:pt x="7" y="133"/>
                      <a:pt x="7" y="132"/>
                      <a:pt x="6" y="13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8" name="Freeform 1205"/>
              <p:cNvSpPr>
                <a:spLocks/>
              </p:cNvSpPr>
              <p:nvPr/>
            </p:nvSpPr>
            <p:spPr bwMode="auto">
              <a:xfrm>
                <a:off x="4163954" y="224628"/>
                <a:ext cx="946475" cy="453922"/>
              </a:xfrm>
              <a:custGeom>
                <a:avLst/>
                <a:gdLst>
                  <a:gd name="T0" fmla="*/ 7 w 588"/>
                  <a:gd name="T1" fmla="*/ 156 h 282"/>
                  <a:gd name="T2" fmla="*/ 8 w 588"/>
                  <a:gd name="T3" fmla="*/ 163 h 282"/>
                  <a:gd name="T4" fmla="*/ 355 w 588"/>
                  <a:gd name="T5" fmla="*/ 64 h 282"/>
                  <a:gd name="T6" fmla="*/ 358 w 588"/>
                  <a:gd name="T7" fmla="*/ 16 h 282"/>
                  <a:gd name="T8" fmla="*/ 557 w 588"/>
                  <a:gd name="T9" fmla="*/ 54 h 282"/>
                  <a:gd name="T10" fmla="*/ 376 w 588"/>
                  <a:gd name="T11" fmla="*/ 207 h 282"/>
                  <a:gd name="T12" fmla="*/ 370 w 588"/>
                  <a:gd name="T13" fmla="*/ 166 h 282"/>
                  <a:gd name="T14" fmla="*/ 14 w 588"/>
                  <a:gd name="T15" fmla="*/ 264 h 282"/>
                  <a:gd name="T16" fmla="*/ 14 w 588"/>
                  <a:gd name="T17" fmla="*/ 156 h 282"/>
                  <a:gd name="T18" fmla="*/ 7 w 588"/>
                  <a:gd name="T19" fmla="*/ 156 h 282"/>
                  <a:gd name="T20" fmla="*/ 8 w 588"/>
                  <a:gd name="T21" fmla="*/ 163 h 282"/>
                  <a:gd name="T22" fmla="*/ 7 w 588"/>
                  <a:gd name="T23" fmla="*/ 156 h 282"/>
                  <a:gd name="T24" fmla="*/ 0 w 588"/>
                  <a:gd name="T25" fmla="*/ 156 h 282"/>
                  <a:gd name="T26" fmla="*/ 0 w 588"/>
                  <a:gd name="T27" fmla="*/ 282 h 282"/>
                  <a:gd name="T28" fmla="*/ 358 w 588"/>
                  <a:gd name="T29" fmla="*/ 184 h 282"/>
                  <a:gd name="T30" fmla="*/ 365 w 588"/>
                  <a:gd name="T31" fmla="*/ 233 h 282"/>
                  <a:gd name="T32" fmla="*/ 588 w 588"/>
                  <a:gd name="T33" fmla="*/ 46 h 282"/>
                  <a:gd name="T34" fmla="*/ 346 w 588"/>
                  <a:gd name="T35" fmla="*/ 0 h 282"/>
                  <a:gd name="T36" fmla="*/ 343 w 588"/>
                  <a:gd name="T37" fmla="*/ 53 h 282"/>
                  <a:gd name="T38" fmla="*/ 0 w 588"/>
                  <a:gd name="T39" fmla="*/ 152 h 282"/>
                  <a:gd name="T40" fmla="*/ 0 w 588"/>
                  <a:gd name="T41" fmla="*/ 156 h 282"/>
                  <a:gd name="T42" fmla="*/ 7 w 588"/>
                  <a:gd name="T43" fmla="*/ 15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82">
                    <a:moveTo>
                      <a:pt x="7" y="156"/>
                    </a:moveTo>
                    <a:lnTo>
                      <a:pt x="8" y="163"/>
                    </a:lnTo>
                    <a:lnTo>
                      <a:pt x="355" y="64"/>
                    </a:lnTo>
                    <a:lnTo>
                      <a:pt x="358" y="16"/>
                    </a:lnTo>
                    <a:lnTo>
                      <a:pt x="557" y="54"/>
                    </a:lnTo>
                    <a:lnTo>
                      <a:pt x="376" y="207"/>
                    </a:lnTo>
                    <a:lnTo>
                      <a:pt x="370" y="166"/>
                    </a:lnTo>
                    <a:lnTo>
                      <a:pt x="14" y="264"/>
                    </a:lnTo>
                    <a:lnTo>
                      <a:pt x="14" y="156"/>
                    </a:lnTo>
                    <a:lnTo>
                      <a:pt x="7" y="156"/>
                    </a:lnTo>
                    <a:lnTo>
                      <a:pt x="8" y="163"/>
                    </a:lnTo>
                    <a:lnTo>
                      <a:pt x="7" y="156"/>
                    </a:lnTo>
                    <a:lnTo>
                      <a:pt x="0" y="156"/>
                    </a:lnTo>
                    <a:lnTo>
                      <a:pt x="0" y="282"/>
                    </a:lnTo>
                    <a:lnTo>
                      <a:pt x="358" y="184"/>
                    </a:lnTo>
                    <a:lnTo>
                      <a:pt x="365" y="233"/>
                    </a:lnTo>
                    <a:lnTo>
                      <a:pt x="588" y="46"/>
                    </a:lnTo>
                    <a:lnTo>
                      <a:pt x="346" y="0"/>
                    </a:lnTo>
                    <a:lnTo>
                      <a:pt x="343" y="53"/>
                    </a:lnTo>
                    <a:lnTo>
                      <a:pt x="0" y="152"/>
                    </a:lnTo>
                    <a:lnTo>
                      <a:pt x="0" y="156"/>
                    </a:lnTo>
                    <a:lnTo>
                      <a:pt x="7" y="156"/>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09" name="Freeform 1206"/>
              <p:cNvSpPr>
                <a:spLocks/>
              </p:cNvSpPr>
              <p:nvPr/>
            </p:nvSpPr>
            <p:spPr bwMode="auto">
              <a:xfrm>
                <a:off x="3404199" y="12154"/>
                <a:ext cx="721124" cy="658347"/>
              </a:xfrm>
              <a:custGeom>
                <a:avLst/>
                <a:gdLst>
                  <a:gd name="T0" fmla="*/ 434 w 448"/>
                  <a:gd name="T1" fmla="*/ 283 h 409"/>
                  <a:gd name="T2" fmla="*/ 438 w 448"/>
                  <a:gd name="T3" fmla="*/ 277 h 409"/>
                  <a:gd name="T4" fmla="*/ 199 w 448"/>
                  <a:gd name="T5" fmla="*/ 77 h 409"/>
                  <a:gd name="T6" fmla="*/ 196 w 448"/>
                  <a:gd name="T7" fmla="*/ 32 h 409"/>
                  <a:gd name="T8" fmla="*/ 0 w 448"/>
                  <a:gd name="T9" fmla="*/ 0 h 409"/>
                  <a:gd name="T10" fmla="*/ 178 w 448"/>
                  <a:gd name="T11" fmla="*/ 279 h 409"/>
                  <a:gd name="T12" fmla="*/ 186 w 448"/>
                  <a:gd name="T13" fmla="*/ 227 h 409"/>
                  <a:gd name="T14" fmla="*/ 448 w 448"/>
                  <a:gd name="T15" fmla="*/ 409 h 409"/>
                  <a:gd name="T16" fmla="*/ 441 w 448"/>
                  <a:gd name="T17" fmla="*/ 280 h 409"/>
                  <a:gd name="T18" fmla="*/ 438 w 448"/>
                  <a:gd name="T19" fmla="*/ 277 h 409"/>
                  <a:gd name="T20" fmla="*/ 434 w 448"/>
                  <a:gd name="T21" fmla="*/ 283 h 409"/>
                  <a:gd name="T22" fmla="*/ 427 w 448"/>
                  <a:gd name="T23" fmla="*/ 283 h 409"/>
                  <a:gd name="T24" fmla="*/ 433 w 448"/>
                  <a:gd name="T25" fmla="*/ 382 h 409"/>
                  <a:gd name="T26" fmla="*/ 176 w 448"/>
                  <a:gd name="T27" fmla="*/ 203 h 409"/>
                  <a:gd name="T28" fmla="*/ 170 w 448"/>
                  <a:gd name="T29" fmla="*/ 239 h 409"/>
                  <a:gd name="T30" fmla="*/ 29 w 448"/>
                  <a:gd name="T31" fmla="*/ 19 h 409"/>
                  <a:gd name="T32" fmla="*/ 182 w 448"/>
                  <a:gd name="T33" fmla="*/ 45 h 409"/>
                  <a:gd name="T34" fmla="*/ 186 w 448"/>
                  <a:gd name="T35" fmla="*/ 84 h 409"/>
                  <a:gd name="T36" fmla="*/ 430 w 448"/>
                  <a:gd name="T37" fmla="*/ 288 h 409"/>
                  <a:gd name="T38" fmla="*/ 434 w 448"/>
                  <a:gd name="T39" fmla="*/ 283 h 409"/>
                  <a:gd name="T40" fmla="*/ 427 w 448"/>
                  <a:gd name="T41" fmla="*/ 283 h 409"/>
                  <a:gd name="T42" fmla="*/ 434 w 448"/>
                  <a:gd name="T43" fmla="*/ 28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8" h="409">
                    <a:moveTo>
                      <a:pt x="434" y="283"/>
                    </a:moveTo>
                    <a:lnTo>
                      <a:pt x="438" y="277"/>
                    </a:lnTo>
                    <a:lnTo>
                      <a:pt x="199" y="77"/>
                    </a:lnTo>
                    <a:lnTo>
                      <a:pt x="196" y="32"/>
                    </a:lnTo>
                    <a:lnTo>
                      <a:pt x="0" y="0"/>
                    </a:lnTo>
                    <a:lnTo>
                      <a:pt x="178" y="279"/>
                    </a:lnTo>
                    <a:lnTo>
                      <a:pt x="186" y="227"/>
                    </a:lnTo>
                    <a:lnTo>
                      <a:pt x="448" y="409"/>
                    </a:lnTo>
                    <a:lnTo>
                      <a:pt x="441" y="280"/>
                    </a:lnTo>
                    <a:lnTo>
                      <a:pt x="438" y="277"/>
                    </a:lnTo>
                    <a:lnTo>
                      <a:pt x="434" y="283"/>
                    </a:lnTo>
                    <a:lnTo>
                      <a:pt x="427" y="283"/>
                    </a:lnTo>
                    <a:lnTo>
                      <a:pt x="433" y="382"/>
                    </a:lnTo>
                    <a:lnTo>
                      <a:pt x="176" y="203"/>
                    </a:lnTo>
                    <a:lnTo>
                      <a:pt x="170" y="239"/>
                    </a:lnTo>
                    <a:lnTo>
                      <a:pt x="29" y="19"/>
                    </a:lnTo>
                    <a:lnTo>
                      <a:pt x="182" y="45"/>
                    </a:lnTo>
                    <a:lnTo>
                      <a:pt x="186" y="84"/>
                    </a:lnTo>
                    <a:lnTo>
                      <a:pt x="430" y="288"/>
                    </a:lnTo>
                    <a:lnTo>
                      <a:pt x="434" y="283"/>
                    </a:lnTo>
                    <a:lnTo>
                      <a:pt x="427" y="283"/>
                    </a:lnTo>
                    <a:lnTo>
                      <a:pt x="434" y="283"/>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0" name="Freeform 1207"/>
              <p:cNvSpPr>
                <a:spLocks/>
              </p:cNvSpPr>
              <p:nvPr/>
            </p:nvSpPr>
            <p:spPr bwMode="auto">
              <a:xfrm>
                <a:off x="3421905" y="23422"/>
                <a:ext cx="693760" cy="626154"/>
              </a:xfrm>
              <a:custGeom>
                <a:avLst/>
                <a:gdLst>
                  <a:gd name="T0" fmla="*/ 217 w 317"/>
                  <a:gd name="T1" fmla="*/ 215 h 286"/>
                  <a:gd name="T2" fmla="*/ 298 w 317"/>
                  <a:gd name="T3" fmla="*/ 265 h 286"/>
                  <a:gd name="T4" fmla="*/ 126 w 317"/>
                  <a:gd name="T5" fmla="*/ 153 h 286"/>
                  <a:gd name="T6" fmla="*/ 126 w 317"/>
                  <a:gd name="T7" fmla="*/ 155 h 286"/>
                  <a:gd name="T8" fmla="*/ 78 w 317"/>
                  <a:gd name="T9" fmla="*/ 118 h 286"/>
                  <a:gd name="T10" fmla="*/ 78 w 317"/>
                  <a:gd name="T11" fmla="*/ 112 h 286"/>
                  <a:gd name="T12" fmla="*/ 313 w 317"/>
                  <a:gd name="T13" fmla="*/ 251 h 286"/>
                  <a:gd name="T14" fmla="*/ 64 w 317"/>
                  <a:gd name="T15" fmla="*/ 98 h 286"/>
                  <a:gd name="T16" fmla="*/ 56 w 317"/>
                  <a:gd name="T17" fmla="*/ 85 h 286"/>
                  <a:gd name="T18" fmla="*/ 49 w 317"/>
                  <a:gd name="T19" fmla="*/ 73 h 286"/>
                  <a:gd name="T20" fmla="*/ 304 w 317"/>
                  <a:gd name="T21" fmla="*/ 228 h 286"/>
                  <a:gd name="T22" fmla="*/ 313 w 317"/>
                  <a:gd name="T23" fmla="*/ 217 h 286"/>
                  <a:gd name="T24" fmla="*/ 27 w 317"/>
                  <a:gd name="T25" fmla="*/ 40 h 286"/>
                  <a:gd name="T26" fmla="*/ 311 w 317"/>
                  <a:gd name="T27" fmla="*/ 210 h 286"/>
                  <a:gd name="T28" fmla="*/ 14 w 317"/>
                  <a:gd name="T29" fmla="*/ 20 h 286"/>
                  <a:gd name="T30" fmla="*/ 10 w 317"/>
                  <a:gd name="T31" fmla="*/ 14 h 286"/>
                  <a:gd name="T32" fmla="*/ 275 w 317"/>
                  <a:gd name="T33" fmla="*/ 171 h 286"/>
                  <a:gd name="T34" fmla="*/ 13 w 317"/>
                  <a:gd name="T35" fmla="*/ 3 h 286"/>
                  <a:gd name="T36" fmla="*/ 34 w 317"/>
                  <a:gd name="T37" fmla="*/ 11 h 286"/>
                  <a:gd name="T38" fmla="*/ 190 w 317"/>
                  <a:gd name="T39" fmla="*/ 104 h 286"/>
                  <a:gd name="T40" fmla="*/ 41 w 317"/>
                  <a:gd name="T41" fmla="*/ 9 h 286"/>
                  <a:gd name="T42" fmla="*/ 98 w 317"/>
                  <a:gd name="T43" fmla="*/ 37 h 286"/>
                  <a:gd name="T44" fmla="*/ 55 w 317"/>
                  <a:gd name="T45" fmla="*/ 11 h 286"/>
                  <a:gd name="T46" fmla="*/ 135 w 317"/>
                  <a:gd name="T47" fmla="*/ 54 h 286"/>
                  <a:gd name="T48" fmla="*/ 67 w 317"/>
                  <a:gd name="T49" fmla="*/ 13 h 286"/>
                  <a:gd name="T50" fmla="*/ 80 w 317"/>
                  <a:gd name="T51" fmla="*/ 14 h 286"/>
                  <a:gd name="T52" fmla="*/ 79 w 317"/>
                  <a:gd name="T53" fmla="*/ 16 h 286"/>
                  <a:gd name="T54" fmla="*/ 94 w 317"/>
                  <a:gd name="T55" fmla="*/ 19 h 286"/>
                  <a:gd name="T56" fmla="*/ 133 w 317"/>
                  <a:gd name="T57" fmla="*/ 30 h 286"/>
                  <a:gd name="T58" fmla="*/ 130 w 317"/>
                  <a:gd name="T59" fmla="*/ 26 h 286"/>
                  <a:gd name="T60" fmla="*/ 131 w 317"/>
                  <a:gd name="T61" fmla="*/ 23 h 286"/>
                  <a:gd name="T62" fmla="*/ 130 w 317"/>
                  <a:gd name="T63" fmla="*/ 35 h 286"/>
                  <a:gd name="T64" fmla="*/ 95 w 317"/>
                  <a:gd name="T65" fmla="*/ 16 h 286"/>
                  <a:gd name="T66" fmla="*/ 132 w 317"/>
                  <a:gd name="T67" fmla="*/ 41 h 286"/>
                  <a:gd name="T68" fmla="*/ 133 w 317"/>
                  <a:gd name="T69" fmla="*/ 48 h 286"/>
                  <a:gd name="T70" fmla="*/ 133 w 317"/>
                  <a:gd name="T71" fmla="*/ 48 h 286"/>
                  <a:gd name="T72" fmla="*/ 133 w 317"/>
                  <a:gd name="T73" fmla="*/ 55 h 286"/>
                  <a:gd name="T74" fmla="*/ 134 w 317"/>
                  <a:gd name="T75" fmla="*/ 54 h 286"/>
                  <a:gd name="T76" fmla="*/ 158 w 317"/>
                  <a:gd name="T77" fmla="*/ 74 h 286"/>
                  <a:gd name="T78" fmla="*/ 190 w 317"/>
                  <a:gd name="T79" fmla="*/ 102 h 286"/>
                  <a:gd name="T80" fmla="*/ 24 w 317"/>
                  <a:gd name="T81" fmla="*/ 6 h 286"/>
                  <a:gd name="T82" fmla="*/ 218 w 317"/>
                  <a:gd name="T83" fmla="*/ 127 h 286"/>
                  <a:gd name="T84" fmla="*/ 271 w 317"/>
                  <a:gd name="T85" fmla="*/ 171 h 286"/>
                  <a:gd name="T86" fmla="*/ 273 w 317"/>
                  <a:gd name="T87" fmla="*/ 170 h 286"/>
                  <a:gd name="T88" fmla="*/ 297 w 317"/>
                  <a:gd name="T89" fmla="*/ 191 h 286"/>
                  <a:gd name="T90" fmla="*/ 190 w 317"/>
                  <a:gd name="T91" fmla="*/ 133 h 286"/>
                  <a:gd name="T92" fmla="*/ 310 w 317"/>
                  <a:gd name="T93" fmla="*/ 209 h 286"/>
                  <a:gd name="T94" fmla="*/ 26 w 317"/>
                  <a:gd name="T95" fmla="*/ 39 h 286"/>
                  <a:gd name="T96" fmla="*/ 311 w 317"/>
                  <a:gd name="T97" fmla="*/ 218 h 286"/>
                  <a:gd name="T98" fmla="*/ 313 w 317"/>
                  <a:gd name="T99" fmla="*/ 232 h 286"/>
                  <a:gd name="T100" fmla="*/ 313 w 317"/>
                  <a:gd name="T101" fmla="*/ 232 h 286"/>
                  <a:gd name="T102" fmla="*/ 62 w 317"/>
                  <a:gd name="T103" fmla="*/ 85 h 286"/>
                  <a:gd name="T104" fmla="*/ 312 w 317"/>
                  <a:gd name="T105" fmla="*/ 245 h 286"/>
                  <a:gd name="T106" fmla="*/ 312 w 317"/>
                  <a:gd name="T107" fmla="*/ 244 h 286"/>
                  <a:gd name="T108" fmla="*/ 312 w 317"/>
                  <a:gd name="T109" fmla="*/ 253 h 286"/>
                  <a:gd name="T110" fmla="*/ 307 w 317"/>
                  <a:gd name="T111" fmla="*/ 255 h 286"/>
                  <a:gd name="T112" fmla="*/ 94 w 317"/>
                  <a:gd name="T113" fmla="*/ 132 h 286"/>
                  <a:gd name="T114" fmla="*/ 313 w 317"/>
                  <a:gd name="T115" fmla="*/ 271 h 286"/>
                  <a:gd name="T116" fmla="*/ 314 w 317"/>
                  <a:gd name="T117" fmla="*/ 270 h 286"/>
                  <a:gd name="T118" fmla="*/ 215 w 317"/>
                  <a:gd name="T119" fmla="*/ 218 h 286"/>
                  <a:gd name="T120" fmla="*/ 314 w 317"/>
                  <a:gd name="T121" fmla="*/ 27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7" h="286">
                    <a:moveTo>
                      <a:pt x="314" y="283"/>
                    </a:moveTo>
                    <a:cubicBezTo>
                      <a:pt x="309" y="280"/>
                      <a:pt x="309" y="280"/>
                      <a:pt x="309" y="280"/>
                    </a:cubicBezTo>
                    <a:cubicBezTo>
                      <a:pt x="315" y="280"/>
                      <a:pt x="315" y="280"/>
                      <a:pt x="315" y="280"/>
                    </a:cubicBezTo>
                    <a:cubicBezTo>
                      <a:pt x="316" y="280"/>
                      <a:pt x="317" y="279"/>
                      <a:pt x="317" y="278"/>
                    </a:cubicBezTo>
                    <a:cubicBezTo>
                      <a:pt x="317" y="278"/>
                      <a:pt x="316" y="278"/>
                      <a:pt x="316" y="278"/>
                    </a:cubicBezTo>
                    <a:cubicBezTo>
                      <a:pt x="316" y="277"/>
                      <a:pt x="316" y="277"/>
                      <a:pt x="316" y="277"/>
                    </a:cubicBezTo>
                    <a:cubicBezTo>
                      <a:pt x="316" y="277"/>
                      <a:pt x="316" y="277"/>
                      <a:pt x="316" y="277"/>
                    </a:cubicBezTo>
                    <a:cubicBezTo>
                      <a:pt x="315" y="276"/>
                      <a:pt x="308" y="272"/>
                      <a:pt x="299" y="266"/>
                    </a:cubicBezTo>
                    <a:cubicBezTo>
                      <a:pt x="284" y="257"/>
                      <a:pt x="264" y="245"/>
                      <a:pt x="247" y="234"/>
                    </a:cubicBezTo>
                    <a:cubicBezTo>
                      <a:pt x="238" y="229"/>
                      <a:pt x="231" y="224"/>
                      <a:pt x="225" y="221"/>
                    </a:cubicBezTo>
                    <a:cubicBezTo>
                      <a:pt x="222" y="219"/>
                      <a:pt x="220" y="217"/>
                      <a:pt x="219" y="216"/>
                    </a:cubicBezTo>
                    <a:cubicBezTo>
                      <a:pt x="218" y="216"/>
                      <a:pt x="217" y="216"/>
                      <a:pt x="217" y="215"/>
                    </a:cubicBezTo>
                    <a:cubicBezTo>
                      <a:pt x="216" y="215"/>
                      <a:pt x="216" y="215"/>
                      <a:pt x="216" y="215"/>
                    </a:cubicBezTo>
                    <a:cubicBezTo>
                      <a:pt x="216" y="215"/>
                      <a:pt x="216" y="215"/>
                      <a:pt x="216" y="215"/>
                    </a:cubicBezTo>
                    <a:cubicBezTo>
                      <a:pt x="216" y="216"/>
                      <a:pt x="216" y="216"/>
                      <a:pt x="216" y="216"/>
                    </a:cubicBezTo>
                    <a:cubicBezTo>
                      <a:pt x="217" y="215"/>
                      <a:pt x="217" y="215"/>
                      <a:pt x="217" y="215"/>
                    </a:cubicBezTo>
                    <a:cubicBezTo>
                      <a:pt x="216" y="215"/>
                      <a:pt x="216" y="215"/>
                      <a:pt x="216" y="215"/>
                    </a:cubicBezTo>
                    <a:cubicBezTo>
                      <a:pt x="216" y="216"/>
                      <a:pt x="216" y="216"/>
                      <a:pt x="216" y="216"/>
                    </a:cubicBezTo>
                    <a:cubicBezTo>
                      <a:pt x="217" y="215"/>
                      <a:pt x="217" y="215"/>
                      <a:pt x="217" y="215"/>
                    </a:cubicBezTo>
                    <a:cubicBezTo>
                      <a:pt x="216" y="216"/>
                      <a:pt x="216" y="216"/>
                      <a:pt x="216" y="216"/>
                    </a:cubicBezTo>
                    <a:cubicBezTo>
                      <a:pt x="217" y="215"/>
                      <a:pt x="217" y="215"/>
                      <a:pt x="217" y="215"/>
                    </a:cubicBezTo>
                    <a:cubicBezTo>
                      <a:pt x="217" y="215"/>
                      <a:pt x="217" y="215"/>
                      <a:pt x="217" y="215"/>
                    </a:cubicBezTo>
                    <a:cubicBezTo>
                      <a:pt x="216" y="216"/>
                      <a:pt x="216" y="216"/>
                      <a:pt x="216" y="216"/>
                    </a:cubicBezTo>
                    <a:cubicBezTo>
                      <a:pt x="217" y="215"/>
                      <a:pt x="217" y="215"/>
                      <a:pt x="217" y="215"/>
                    </a:cubicBezTo>
                    <a:cubicBezTo>
                      <a:pt x="215" y="216"/>
                      <a:pt x="215" y="216"/>
                      <a:pt x="215" y="216"/>
                    </a:cubicBezTo>
                    <a:cubicBezTo>
                      <a:pt x="217" y="216"/>
                      <a:pt x="217" y="216"/>
                      <a:pt x="217" y="216"/>
                    </a:cubicBezTo>
                    <a:cubicBezTo>
                      <a:pt x="217" y="216"/>
                      <a:pt x="217" y="215"/>
                      <a:pt x="217" y="215"/>
                    </a:cubicBezTo>
                    <a:cubicBezTo>
                      <a:pt x="215" y="216"/>
                      <a:pt x="215" y="216"/>
                      <a:pt x="215" y="216"/>
                    </a:cubicBezTo>
                    <a:cubicBezTo>
                      <a:pt x="217" y="216"/>
                      <a:pt x="217" y="216"/>
                      <a:pt x="217" y="216"/>
                    </a:cubicBezTo>
                    <a:cubicBezTo>
                      <a:pt x="215" y="216"/>
                      <a:pt x="215" y="216"/>
                      <a:pt x="215" y="216"/>
                    </a:cubicBezTo>
                    <a:cubicBezTo>
                      <a:pt x="215" y="218"/>
                      <a:pt x="215" y="218"/>
                      <a:pt x="215" y="218"/>
                    </a:cubicBezTo>
                    <a:cubicBezTo>
                      <a:pt x="215" y="216"/>
                      <a:pt x="215" y="216"/>
                      <a:pt x="215" y="216"/>
                    </a:cubicBezTo>
                    <a:cubicBezTo>
                      <a:pt x="215" y="217"/>
                      <a:pt x="215" y="217"/>
                      <a:pt x="215" y="217"/>
                    </a:cubicBezTo>
                    <a:cubicBezTo>
                      <a:pt x="215" y="217"/>
                      <a:pt x="215" y="218"/>
                      <a:pt x="215" y="218"/>
                    </a:cubicBezTo>
                    <a:cubicBezTo>
                      <a:pt x="215" y="216"/>
                      <a:pt x="215" y="216"/>
                      <a:pt x="215" y="216"/>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7"/>
                      <a:pt x="215" y="217"/>
                    </a:cubicBezTo>
                    <a:cubicBezTo>
                      <a:pt x="215" y="217"/>
                      <a:pt x="215" y="218"/>
                      <a:pt x="216" y="218"/>
                    </a:cubicBezTo>
                    <a:cubicBezTo>
                      <a:pt x="222" y="222"/>
                      <a:pt x="245" y="235"/>
                      <a:pt x="267" y="248"/>
                    </a:cubicBezTo>
                    <a:cubicBezTo>
                      <a:pt x="278" y="255"/>
                      <a:pt x="289" y="261"/>
                      <a:pt x="298" y="265"/>
                    </a:cubicBezTo>
                    <a:cubicBezTo>
                      <a:pt x="302" y="268"/>
                      <a:pt x="306" y="270"/>
                      <a:pt x="308" y="271"/>
                    </a:cubicBezTo>
                    <a:cubicBezTo>
                      <a:pt x="310" y="272"/>
                      <a:pt x="311" y="272"/>
                      <a:pt x="312" y="272"/>
                    </a:cubicBezTo>
                    <a:cubicBezTo>
                      <a:pt x="313" y="273"/>
                      <a:pt x="314" y="273"/>
                      <a:pt x="314" y="273"/>
                    </a:cubicBezTo>
                    <a:cubicBezTo>
                      <a:pt x="315" y="273"/>
                      <a:pt x="315" y="273"/>
                      <a:pt x="315" y="273"/>
                    </a:cubicBezTo>
                    <a:cubicBezTo>
                      <a:pt x="315" y="273"/>
                      <a:pt x="316" y="273"/>
                      <a:pt x="316" y="272"/>
                    </a:cubicBezTo>
                    <a:cubicBezTo>
                      <a:pt x="316" y="272"/>
                      <a:pt x="316" y="272"/>
                      <a:pt x="316" y="272"/>
                    </a:cubicBezTo>
                    <a:cubicBezTo>
                      <a:pt x="316" y="271"/>
                      <a:pt x="316" y="271"/>
                      <a:pt x="316" y="271"/>
                    </a:cubicBezTo>
                    <a:cubicBezTo>
                      <a:pt x="316" y="270"/>
                      <a:pt x="316" y="270"/>
                      <a:pt x="315" y="269"/>
                    </a:cubicBezTo>
                    <a:cubicBezTo>
                      <a:pt x="315" y="268"/>
                      <a:pt x="313" y="267"/>
                      <a:pt x="311" y="266"/>
                    </a:cubicBezTo>
                    <a:cubicBezTo>
                      <a:pt x="304" y="260"/>
                      <a:pt x="289" y="250"/>
                      <a:pt x="270" y="239"/>
                    </a:cubicBezTo>
                    <a:cubicBezTo>
                      <a:pt x="242" y="221"/>
                      <a:pt x="206" y="200"/>
                      <a:pt x="177" y="183"/>
                    </a:cubicBezTo>
                    <a:cubicBezTo>
                      <a:pt x="163" y="175"/>
                      <a:pt x="150" y="167"/>
                      <a:pt x="141" y="161"/>
                    </a:cubicBezTo>
                    <a:cubicBezTo>
                      <a:pt x="137" y="159"/>
                      <a:pt x="133" y="156"/>
                      <a:pt x="130" y="155"/>
                    </a:cubicBezTo>
                    <a:cubicBezTo>
                      <a:pt x="129" y="154"/>
                      <a:pt x="128" y="153"/>
                      <a:pt x="128" y="153"/>
                    </a:cubicBezTo>
                    <a:cubicBezTo>
                      <a:pt x="127" y="153"/>
                      <a:pt x="127" y="153"/>
                      <a:pt x="127" y="153"/>
                    </a:cubicBezTo>
                    <a:cubicBezTo>
                      <a:pt x="127" y="152"/>
                      <a:pt x="127" y="152"/>
                      <a:pt x="127" y="152"/>
                    </a:cubicBezTo>
                    <a:cubicBezTo>
                      <a:pt x="126" y="153"/>
                      <a:pt x="126" y="153"/>
                      <a:pt x="126" y="153"/>
                    </a:cubicBezTo>
                    <a:cubicBezTo>
                      <a:pt x="127" y="153"/>
                      <a:pt x="127" y="153"/>
                      <a:pt x="127" y="153"/>
                    </a:cubicBezTo>
                    <a:cubicBezTo>
                      <a:pt x="127" y="152"/>
                      <a:pt x="127" y="152"/>
                      <a:pt x="127" y="152"/>
                    </a:cubicBezTo>
                    <a:cubicBezTo>
                      <a:pt x="126" y="153"/>
                      <a:pt x="126" y="153"/>
                      <a:pt x="126" y="153"/>
                    </a:cubicBezTo>
                    <a:cubicBezTo>
                      <a:pt x="127" y="153"/>
                      <a:pt x="127" y="153"/>
                      <a:pt x="127" y="153"/>
                    </a:cubicBezTo>
                    <a:cubicBezTo>
                      <a:pt x="126" y="153"/>
                      <a:pt x="126" y="153"/>
                      <a:pt x="126" y="153"/>
                    </a:cubicBezTo>
                    <a:cubicBezTo>
                      <a:pt x="127" y="153"/>
                      <a:pt x="127" y="153"/>
                      <a:pt x="127" y="153"/>
                    </a:cubicBezTo>
                    <a:cubicBezTo>
                      <a:pt x="127" y="153"/>
                      <a:pt x="127" y="153"/>
                      <a:pt x="127" y="153"/>
                    </a:cubicBezTo>
                    <a:cubicBezTo>
                      <a:pt x="126" y="153"/>
                      <a:pt x="126" y="153"/>
                      <a:pt x="126" y="153"/>
                    </a:cubicBezTo>
                    <a:cubicBezTo>
                      <a:pt x="127" y="153"/>
                      <a:pt x="127" y="153"/>
                      <a:pt x="127" y="153"/>
                    </a:cubicBezTo>
                    <a:cubicBezTo>
                      <a:pt x="126" y="153"/>
                      <a:pt x="126" y="153"/>
                      <a:pt x="126" y="153"/>
                    </a:cubicBezTo>
                    <a:cubicBezTo>
                      <a:pt x="127" y="154"/>
                      <a:pt x="127" y="154"/>
                      <a:pt x="127" y="154"/>
                    </a:cubicBezTo>
                    <a:cubicBezTo>
                      <a:pt x="127" y="153"/>
                      <a:pt x="127" y="153"/>
                      <a:pt x="127" y="153"/>
                    </a:cubicBezTo>
                    <a:cubicBezTo>
                      <a:pt x="126" y="153"/>
                      <a:pt x="126" y="153"/>
                      <a:pt x="126" y="153"/>
                    </a:cubicBezTo>
                    <a:cubicBezTo>
                      <a:pt x="127" y="154"/>
                      <a:pt x="127" y="154"/>
                      <a:pt x="127" y="154"/>
                    </a:cubicBezTo>
                    <a:cubicBezTo>
                      <a:pt x="127" y="154"/>
                      <a:pt x="127" y="154"/>
                      <a:pt x="127" y="154"/>
                    </a:cubicBezTo>
                    <a:cubicBezTo>
                      <a:pt x="126" y="153"/>
                      <a:pt x="126" y="153"/>
                      <a:pt x="126" y="153"/>
                    </a:cubicBezTo>
                    <a:cubicBezTo>
                      <a:pt x="126" y="155"/>
                      <a:pt x="126" y="155"/>
                      <a:pt x="126" y="155"/>
                    </a:cubicBezTo>
                    <a:cubicBezTo>
                      <a:pt x="127" y="154"/>
                      <a:pt x="127" y="154"/>
                      <a:pt x="127" y="154"/>
                    </a:cubicBezTo>
                    <a:cubicBezTo>
                      <a:pt x="126" y="153"/>
                      <a:pt x="126" y="153"/>
                      <a:pt x="126" y="153"/>
                    </a:cubicBezTo>
                    <a:cubicBezTo>
                      <a:pt x="126" y="155"/>
                      <a:pt x="126" y="155"/>
                      <a:pt x="126" y="155"/>
                    </a:cubicBezTo>
                    <a:cubicBezTo>
                      <a:pt x="126" y="154"/>
                      <a:pt x="126" y="154"/>
                      <a:pt x="126" y="154"/>
                    </a:cubicBezTo>
                    <a:cubicBezTo>
                      <a:pt x="126" y="155"/>
                      <a:pt x="126" y="155"/>
                      <a:pt x="126" y="155"/>
                    </a:cubicBezTo>
                    <a:cubicBezTo>
                      <a:pt x="126" y="155"/>
                      <a:pt x="126" y="155"/>
                      <a:pt x="126" y="155"/>
                    </a:cubicBezTo>
                    <a:cubicBezTo>
                      <a:pt x="126" y="154"/>
                      <a:pt x="126" y="154"/>
                      <a:pt x="126" y="154"/>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6" y="155"/>
                    </a:cubicBezTo>
                    <a:cubicBezTo>
                      <a:pt x="126" y="155"/>
                      <a:pt x="126" y="155"/>
                      <a:pt x="127" y="155"/>
                    </a:cubicBezTo>
                    <a:cubicBezTo>
                      <a:pt x="129" y="156"/>
                      <a:pt x="134" y="158"/>
                      <a:pt x="141" y="162"/>
                    </a:cubicBezTo>
                    <a:cubicBezTo>
                      <a:pt x="163" y="174"/>
                      <a:pt x="206" y="200"/>
                      <a:pt x="244" y="224"/>
                    </a:cubicBezTo>
                    <a:cubicBezTo>
                      <a:pt x="262" y="235"/>
                      <a:pt x="280" y="246"/>
                      <a:pt x="292" y="254"/>
                    </a:cubicBezTo>
                    <a:cubicBezTo>
                      <a:pt x="299" y="258"/>
                      <a:pt x="304" y="261"/>
                      <a:pt x="307" y="263"/>
                    </a:cubicBezTo>
                    <a:cubicBezTo>
                      <a:pt x="311" y="265"/>
                      <a:pt x="313" y="267"/>
                      <a:pt x="313" y="267"/>
                    </a:cubicBezTo>
                    <a:cubicBezTo>
                      <a:pt x="314" y="265"/>
                      <a:pt x="314" y="265"/>
                      <a:pt x="314" y="265"/>
                    </a:cubicBezTo>
                    <a:cubicBezTo>
                      <a:pt x="314" y="264"/>
                      <a:pt x="314" y="264"/>
                      <a:pt x="314" y="264"/>
                    </a:cubicBezTo>
                    <a:cubicBezTo>
                      <a:pt x="314" y="264"/>
                      <a:pt x="311" y="262"/>
                      <a:pt x="304" y="258"/>
                    </a:cubicBezTo>
                    <a:cubicBezTo>
                      <a:pt x="282" y="244"/>
                      <a:pt x="225" y="210"/>
                      <a:pt x="174" y="179"/>
                    </a:cubicBezTo>
                    <a:cubicBezTo>
                      <a:pt x="149" y="163"/>
                      <a:pt x="125" y="148"/>
                      <a:pt x="107" y="137"/>
                    </a:cubicBezTo>
                    <a:cubicBezTo>
                      <a:pt x="98" y="131"/>
                      <a:pt x="91" y="127"/>
                      <a:pt x="86" y="123"/>
                    </a:cubicBezTo>
                    <a:cubicBezTo>
                      <a:pt x="84" y="121"/>
                      <a:pt x="82" y="120"/>
                      <a:pt x="80" y="119"/>
                    </a:cubicBezTo>
                    <a:cubicBezTo>
                      <a:pt x="80" y="118"/>
                      <a:pt x="79" y="118"/>
                      <a:pt x="79" y="118"/>
                    </a:cubicBezTo>
                    <a:cubicBezTo>
                      <a:pt x="79" y="117"/>
                      <a:pt x="79" y="117"/>
                      <a:pt x="79" y="117"/>
                    </a:cubicBezTo>
                    <a:cubicBezTo>
                      <a:pt x="78" y="118"/>
                      <a:pt x="78" y="118"/>
                      <a:pt x="78" y="118"/>
                    </a:cubicBezTo>
                    <a:cubicBezTo>
                      <a:pt x="79" y="118"/>
                      <a:pt x="79" y="118"/>
                      <a:pt x="79" y="118"/>
                    </a:cubicBezTo>
                    <a:cubicBezTo>
                      <a:pt x="79" y="117"/>
                      <a:pt x="79" y="117"/>
                      <a:pt x="79" y="117"/>
                    </a:cubicBezTo>
                    <a:cubicBezTo>
                      <a:pt x="78" y="118"/>
                      <a:pt x="78" y="118"/>
                      <a:pt x="78" y="118"/>
                    </a:cubicBezTo>
                    <a:cubicBezTo>
                      <a:pt x="79" y="118"/>
                      <a:pt x="79" y="118"/>
                      <a:pt x="79" y="118"/>
                    </a:cubicBezTo>
                    <a:cubicBezTo>
                      <a:pt x="78" y="118"/>
                      <a:pt x="78" y="118"/>
                      <a:pt x="78" y="118"/>
                    </a:cubicBezTo>
                    <a:cubicBezTo>
                      <a:pt x="79" y="118"/>
                      <a:pt x="79" y="118"/>
                      <a:pt x="79" y="118"/>
                    </a:cubicBezTo>
                    <a:cubicBezTo>
                      <a:pt x="79" y="118"/>
                      <a:pt x="79" y="118"/>
                      <a:pt x="79" y="118"/>
                    </a:cubicBezTo>
                    <a:cubicBezTo>
                      <a:pt x="78" y="118"/>
                      <a:pt x="78" y="118"/>
                      <a:pt x="78" y="118"/>
                    </a:cubicBezTo>
                    <a:cubicBezTo>
                      <a:pt x="79" y="118"/>
                      <a:pt x="79" y="118"/>
                      <a:pt x="79" y="118"/>
                    </a:cubicBezTo>
                    <a:cubicBezTo>
                      <a:pt x="78" y="118"/>
                      <a:pt x="78" y="118"/>
                      <a:pt x="78" y="118"/>
                    </a:cubicBezTo>
                    <a:cubicBezTo>
                      <a:pt x="79" y="119"/>
                      <a:pt x="79" y="119"/>
                      <a:pt x="79" y="119"/>
                    </a:cubicBezTo>
                    <a:cubicBezTo>
                      <a:pt x="79" y="118"/>
                      <a:pt x="79" y="118"/>
                      <a:pt x="79" y="118"/>
                    </a:cubicBezTo>
                    <a:cubicBezTo>
                      <a:pt x="78" y="118"/>
                      <a:pt x="78" y="118"/>
                      <a:pt x="78" y="118"/>
                    </a:cubicBezTo>
                    <a:cubicBezTo>
                      <a:pt x="79" y="119"/>
                      <a:pt x="79" y="119"/>
                      <a:pt x="79" y="119"/>
                    </a:cubicBezTo>
                    <a:cubicBezTo>
                      <a:pt x="78" y="118"/>
                      <a:pt x="78" y="118"/>
                      <a:pt x="78" y="118"/>
                    </a:cubicBezTo>
                    <a:cubicBezTo>
                      <a:pt x="77" y="119"/>
                      <a:pt x="77" y="119"/>
                      <a:pt x="77" y="119"/>
                    </a:cubicBezTo>
                    <a:cubicBezTo>
                      <a:pt x="312" y="259"/>
                      <a:pt x="312" y="259"/>
                      <a:pt x="312" y="259"/>
                    </a:cubicBezTo>
                    <a:cubicBezTo>
                      <a:pt x="312" y="259"/>
                      <a:pt x="313" y="259"/>
                      <a:pt x="314" y="258"/>
                    </a:cubicBezTo>
                    <a:cubicBezTo>
                      <a:pt x="314" y="258"/>
                      <a:pt x="314" y="258"/>
                      <a:pt x="314" y="258"/>
                    </a:cubicBezTo>
                    <a:cubicBezTo>
                      <a:pt x="314" y="257"/>
                      <a:pt x="314" y="257"/>
                      <a:pt x="314" y="256"/>
                    </a:cubicBezTo>
                    <a:cubicBezTo>
                      <a:pt x="313" y="256"/>
                      <a:pt x="313" y="255"/>
                      <a:pt x="312" y="255"/>
                    </a:cubicBezTo>
                    <a:cubicBezTo>
                      <a:pt x="309" y="253"/>
                      <a:pt x="304" y="249"/>
                      <a:pt x="296" y="244"/>
                    </a:cubicBezTo>
                    <a:cubicBezTo>
                      <a:pt x="267" y="227"/>
                      <a:pt x="211" y="194"/>
                      <a:pt x="162" y="165"/>
                    </a:cubicBezTo>
                    <a:cubicBezTo>
                      <a:pt x="137" y="150"/>
                      <a:pt x="114" y="136"/>
                      <a:pt x="97" y="125"/>
                    </a:cubicBezTo>
                    <a:cubicBezTo>
                      <a:pt x="89" y="120"/>
                      <a:pt x="82" y="115"/>
                      <a:pt x="78" y="112"/>
                    </a:cubicBezTo>
                    <a:cubicBezTo>
                      <a:pt x="75" y="110"/>
                      <a:pt x="73" y="109"/>
                      <a:pt x="72" y="107"/>
                    </a:cubicBezTo>
                    <a:cubicBezTo>
                      <a:pt x="72" y="107"/>
                      <a:pt x="71" y="106"/>
                      <a:pt x="71"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70" y="106"/>
                      <a:pt x="70" y="106"/>
                      <a:pt x="70" y="106"/>
                    </a:cubicBezTo>
                    <a:cubicBezTo>
                      <a:pt x="71" y="106"/>
                      <a:pt x="71" y="106"/>
                      <a:pt x="71" y="106"/>
                    </a:cubicBezTo>
                    <a:cubicBezTo>
                      <a:pt x="71" y="106"/>
                      <a:pt x="71" y="106"/>
                      <a:pt x="71" y="106"/>
                    </a:cubicBezTo>
                    <a:cubicBezTo>
                      <a:pt x="70" y="106"/>
                      <a:pt x="70" y="106"/>
                      <a:pt x="70" y="106"/>
                    </a:cubicBezTo>
                    <a:cubicBezTo>
                      <a:pt x="71" y="106"/>
                      <a:pt x="71" y="106"/>
                      <a:pt x="71" y="106"/>
                    </a:cubicBezTo>
                    <a:cubicBezTo>
                      <a:pt x="69" y="106"/>
                      <a:pt x="69" y="106"/>
                      <a:pt x="69" y="106"/>
                    </a:cubicBezTo>
                    <a:cubicBezTo>
                      <a:pt x="69" y="107"/>
                      <a:pt x="69" y="107"/>
                      <a:pt x="69" y="107"/>
                    </a:cubicBezTo>
                    <a:cubicBezTo>
                      <a:pt x="312" y="254"/>
                      <a:pt x="312" y="254"/>
                      <a:pt x="312" y="254"/>
                    </a:cubicBezTo>
                    <a:cubicBezTo>
                      <a:pt x="312" y="254"/>
                      <a:pt x="312" y="254"/>
                      <a:pt x="313" y="254"/>
                    </a:cubicBezTo>
                    <a:cubicBezTo>
                      <a:pt x="313" y="254"/>
                      <a:pt x="313" y="254"/>
                      <a:pt x="314" y="253"/>
                    </a:cubicBezTo>
                    <a:cubicBezTo>
                      <a:pt x="314" y="253"/>
                      <a:pt x="314" y="253"/>
                      <a:pt x="314" y="253"/>
                    </a:cubicBezTo>
                    <a:cubicBezTo>
                      <a:pt x="314" y="252"/>
                      <a:pt x="314" y="252"/>
                      <a:pt x="313" y="252"/>
                    </a:cubicBezTo>
                    <a:cubicBezTo>
                      <a:pt x="313" y="251"/>
                      <a:pt x="313" y="251"/>
                      <a:pt x="313" y="251"/>
                    </a:cubicBezTo>
                    <a:cubicBezTo>
                      <a:pt x="312" y="250"/>
                      <a:pt x="311" y="249"/>
                      <a:pt x="308" y="248"/>
                    </a:cubicBezTo>
                    <a:cubicBezTo>
                      <a:pt x="290" y="236"/>
                      <a:pt x="229" y="199"/>
                      <a:pt x="173" y="165"/>
                    </a:cubicBezTo>
                    <a:cubicBezTo>
                      <a:pt x="144" y="148"/>
                      <a:pt x="117" y="131"/>
                      <a:pt x="97" y="118"/>
                    </a:cubicBezTo>
                    <a:cubicBezTo>
                      <a:pt x="87" y="112"/>
                      <a:pt x="79" y="107"/>
                      <a:pt x="73" y="103"/>
                    </a:cubicBezTo>
                    <a:cubicBezTo>
                      <a:pt x="70" y="101"/>
                      <a:pt x="68" y="99"/>
                      <a:pt x="66" y="98"/>
                    </a:cubicBezTo>
                    <a:cubicBezTo>
                      <a:pt x="66" y="97"/>
                      <a:pt x="65" y="97"/>
                      <a:pt x="65" y="97"/>
                    </a:cubicBezTo>
                    <a:cubicBezTo>
                      <a:pt x="64" y="96"/>
                      <a:pt x="64" y="96"/>
                      <a:pt x="64" y="96"/>
                    </a:cubicBezTo>
                    <a:cubicBezTo>
                      <a:pt x="64" y="97"/>
                      <a:pt x="64" y="97"/>
                      <a:pt x="64" y="97"/>
                    </a:cubicBezTo>
                    <a:cubicBezTo>
                      <a:pt x="64" y="96"/>
                      <a:pt x="64" y="96"/>
                      <a:pt x="64" y="96"/>
                    </a:cubicBezTo>
                    <a:cubicBezTo>
                      <a:pt x="64" y="96"/>
                      <a:pt x="64" y="96"/>
                      <a:pt x="64" y="96"/>
                    </a:cubicBezTo>
                    <a:cubicBezTo>
                      <a:pt x="64" y="97"/>
                      <a:pt x="64" y="97"/>
                      <a:pt x="64" y="97"/>
                    </a:cubicBezTo>
                    <a:cubicBezTo>
                      <a:pt x="64" y="96"/>
                      <a:pt x="64" y="96"/>
                      <a:pt x="64" y="96"/>
                    </a:cubicBezTo>
                    <a:cubicBezTo>
                      <a:pt x="63" y="97"/>
                      <a:pt x="63" y="97"/>
                      <a:pt x="63" y="97"/>
                    </a:cubicBezTo>
                    <a:cubicBezTo>
                      <a:pt x="65" y="97"/>
                      <a:pt x="65" y="97"/>
                      <a:pt x="65" y="97"/>
                    </a:cubicBezTo>
                    <a:cubicBezTo>
                      <a:pt x="64" y="96"/>
                      <a:pt x="64" y="96"/>
                      <a:pt x="64" y="96"/>
                    </a:cubicBezTo>
                    <a:cubicBezTo>
                      <a:pt x="63" y="97"/>
                      <a:pt x="63" y="97"/>
                      <a:pt x="63" y="97"/>
                    </a:cubicBezTo>
                    <a:cubicBezTo>
                      <a:pt x="65" y="97"/>
                      <a:pt x="65" y="97"/>
                      <a:pt x="65" y="97"/>
                    </a:cubicBezTo>
                    <a:cubicBezTo>
                      <a:pt x="63" y="97"/>
                      <a:pt x="63" y="97"/>
                      <a:pt x="63" y="97"/>
                    </a:cubicBezTo>
                    <a:cubicBezTo>
                      <a:pt x="64" y="98"/>
                      <a:pt x="64" y="98"/>
                      <a:pt x="64" y="98"/>
                    </a:cubicBezTo>
                    <a:cubicBezTo>
                      <a:pt x="65" y="97"/>
                      <a:pt x="65" y="97"/>
                      <a:pt x="65" y="97"/>
                    </a:cubicBezTo>
                    <a:cubicBezTo>
                      <a:pt x="63" y="97"/>
                      <a:pt x="63" y="97"/>
                      <a:pt x="63" y="97"/>
                    </a:cubicBezTo>
                    <a:cubicBezTo>
                      <a:pt x="64" y="98"/>
                      <a:pt x="64" y="98"/>
                      <a:pt x="64" y="98"/>
                    </a:cubicBezTo>
                    <a:cubicBezTo>
                      <a:pt x="63" y="97"/>
                      <a:pt x="63" y="97"/>
                      <a:pt x="63" y="97"/>
                    </a:cubicBezTo>
                    <a:cubicBezTo>
                      <a:pt x="62" y="98"/>
                      <a:pt x="62" y="98"/>
                      <a:pt x="62" y="98"/>
                    </a:cubicBezTo>
                    <a:cubicBezTo>
                      <a:pt x="62" y="98"/>
                      <a:pt x="122" y="135"/>
                      <a:pt x="184" y="172"/>
                    </a:cubicBezTo>
                    <a:cubicBezTo>
                      <a:pt x="214" y="191"/>
                      <a:pt x="245" y="209"/>
                      <a:pt x="269" y="223"/>
                    </a:cubicBezTo>
                    <a:cubicBezTo>
                      <a:pt x="281" y="230"/>
                      <a:pt x="291" y="236"/>
                      <a:pt x="298" y="240"/>
                    </a:cubicBezTo>
                    <a:cubicBezTo>
                      <a:pt x="302" y="242"/>
                      <a:pt x="305" y="244"/>
                      <a:pt x="307" y="245"/>
                    </a:cubicBezTo>
                    <a:cubicBezTo>
                      <a:pt x="308" y="245"/>
                      <a:pt x="309" y="246"/>
                      <a:pt x="310" y="246"/>
                    </a:cubicBezTo>
                    <a:cubicBezTo>
                      <a:pt x="311" y="246"/>
                      <a:pt x="311" y="247"/>
                      <a:pt x="312" y="247"/>
                    </a:cubicBezTo>
                    <a:cubicBezTo>
                      <a:pt x="313" y="247"/>
                      <a:pt x="313" y="247"/>
                      <a:pt x="313" y="247"/>
                    </a:cubicBezTo>
                    <a:cubicBezTo>
                      <a:pt x="313" y="246"/>
                      <a:pt x="313" y="246"/>
                      <a:pt x="314" y="246"/>
                    </a:cubicBezTo>
                    <a:cubicBezTo>
                      <a:pt x="314" y="246"/>
                      <a:pt x="314" y="246"/>
                      <a:pt x="314" y="246"/>
                    </a:cubicBezTo>
                    <a:cubicBezTo>
                      <a:pt x="314" y="245"/>
                      <a:pt x="314" y="245"/>
                      <a:pt x="314" y="245"/>
                    </a:cubicBezTo>
                    <a:cubicBezTo>
                      <a:pt x="314" y="245"/>
                      <a:pt x="314" y="244"/>
                      <a:pt x="314" y="244"/>
                    </a:cubicBezTo>
                    <a:cubicBezTo>
                      <a:pt x="313" y="244"/>
                      <a:pt x="313" y="243"/>
                      <a:pt x="312" y="243"/>
                    </a:cubicBezTo>
                    <a:cubicBezTo>
                      <a:pt x="310" y="241"/>
                      <a:pt x="304" y="237"/>
                      <a:pt x="296" y="231"/>
                    </a:cubicBezTo>
                    <a:cubicBezTo>
                      <a:pt x="238" y="193"/>
                      <a:pt x="56" y="83"/>
                      <a:pt x="56" y="83"/>
                    </a:cubicBezTo>
                    <a:cubicBezTo>
                      <a:pt x="56" y="85"/>
                      <a:pt x="56" y="85"/>
                      <a:pt x="56" y="85"/>
                    </a:cubicBezTo>
                    <a:cubicBezTo>
                      <a:pt x="57" y="85"/>
                      <a:pt x="57" y="85"/>
                      <a:pt x="57" y="85"/>
                    </a:cubicBezTo>
                    <a:cubicBezTo>
                      <a:pt x="56" y="85"/>
                      <a:pt x="56" y="85"/>
                      <a:pt x="56" y="85"/>
                    </a:cubicBezTo>
                    <a:cubicBezTo>
                      <a:pt x="56" y="86"/>
                      <a:pt x="56" y="86"/>
                      <a:pt x="56" y="86"/>
                    </a:cubicBezTo>
                    <a:cubicBezTo>
                      <a:pt x="57" y="85"/>
                      <a:pt x="57" y="85"/>
                      <a:pt x="57" y="85"/>
                    </a:cubicBezTo>
                    <a:cubicBezTo>
                      <a:pt x="56" y="85"/>
                      <a:pt x="56" y="85"/>
                      <a:pt x="56" y="85"/>
                    </a:cubicBezTo>
                    <a:cubicBezTo>
                      <a:pt x="56" y="86"/>
                      <a:pt x="56" y="86"/>
                      <a:pt x="56" y="86"/>
                    </a:cubicBezTo>
                    <a:cubicBezTo>
                      <a:pt x="56" y="85"/>
                      <a:pt x="56" y="85"/>
                      <a:pt x="56" y="85"/>
                    </a:cubicBezTo>
                    <a:cubicBezTo>
                      <a:pt x="56" y="86"/>
                      <a:pt x="56" y="86"/>
                      <a:pt x="56" y="86"/>
                    </a:cubicBezTo>
                    <a:cubicBezTo>
                      <a:pt x="56" y="86"/>
                      <a:pt x="56" y="86"/>
                      <a:pt x="56" y="86"/>
                    </a:cubicBezTo>
                    <a:cubicBezTo>
                      <a:pt x="56" y="85"/>
                      <a:pt x="56" y="85"/>
                      <a:pt x="56" y="85"/>
                    </a:cubicBezTo>
                    <a:cubicBezTo>
                      <a:pt x="56" y="86"/>
                      <a:pt x="56" y="86"/>
                      <a:pt x="56" y="86"/>
                    </a:cubicBezTo>
                    <a:cubicBezTo>
                      <a:pt x="56" y="86"/>
                      <a:pt x="57" y="86"/>
                      <a:pt x="58" y="86"/>
                    </a:cubicBezTo>
                    <a:cubicBezTo>
                      <a:pt x="61" y="87"/>
                      <a:pt x="67" y="91"/>
                      <a:pt x="76" y="95"/>
                    </a:cubicBezTo>
                    <a:cubicBezTo>
                      <a:pt x="106" y="112"/>
                      <a:pt x="165" y="148"/>
                      <a:pt x="217" y="180"/>
                    </a:cubicBezTo>
                    <a:cubicBezTo>
                      <a:pt x="242" y="196"/>
                      <a:pt x="266" y="210"/>
                      <a:pt x="284" y="221"/>
                    </a:cubicBezTo>
                    <a:cubicBezTo>
                      <a:pt x="292" y="227"/>
                      <a:pt x="299" y="231"/>
                      <a:pt x="304" y="234"/>
                    </a:cubicBezTo>
                    <a:cubicBezTo>
                      <a:pt x="309" y="237"/>
                      <a:pt x="312" y="239"/>
                      <a:pt x="312" y="239"/>
                    </a:cubicBezTo>
                    <a:cubicBezTo>
                      <a:pt x="312" y="239"/>
                      <a:pt x="313" y="239"/>
                      <a:pt x="313" y="239"/>
                    </a:cubicBezTo>
                    <a:cubicBezTo>
                      <a:pt x="313" y="239"/>
                      <a:pt x="314" y="239"/>
                      <a:pt x="314" y="239"/>
                    </a:cubicBezTo>
                    <a:cubicBezTo>
                      <a:pt x="314" y="238"/>
                      <a:pt x="314" y="238"/>
                      <a:pt x="314" y="237"/>
                    </a:cubicBezTo>
                    <a:cubicBezTo>
                      <a:pt x="314" y="237"/>
                      <a:pt x="314" y="237"/>
                      <a:pt x="313" y="237"/>
                    </a:cubicBezTo>
                    <a:cubicBezTo>
                      <a:pt x="48" y="71"/>
                      <a:pt x="48" y="71"/>
                      <a:pt x="48" y="71"/>
                    </a:cubicBezTo>
                    <a:cubicBezTo>
                      <a:pt x="47" y="72"/>
                      <a:pt x="47" y="72"/>
                      <a:pt x="47" y="72"/>
                    </a:cubicBezTo>
                    <a:cubicBezTo>
                      <a:pt x="49" y="73"/>
                      <a:pt x="49" y="73"/>
                      <a:pt x="49" y="73"/>
                    </a:cubicBezTo>
                    <a:cubicBezTo>
                      <a:pt x="47" y="72"/>
                      <a:pt x="47" y="72"/>
                      <a:pt x="47" y="72"/>
                    </a:cubicBezTo>
                    <a:cubicBezTo>
                      <a:pt x="48" y="73"/>
                      <a:pt x="48" y="73"/>
                      <a:pt x="48" y="73"/>
                    </a:cubicBezTo>
                    <a:cubicBezTo>
                      <a:pt x="49" y="73"/>
                      <a:pt x="49" y="73"/>
                      <a:pt x="49" y="73"/>
                    </a:cubicBezTo>
                    <a:cubicBezTo>
                      <a:pt x="47" y="72"/>
                      <a:pt x="47" y="72"/>
                      <a:pt x="47" y="72"/>
                    </a:cubicBezTo>
                    <a:cubicBezTo>
                      <a:pt x="48" y="73"/>
                      <a:pt x="48" y="73"/>
                      <a:pt x="48" y="73"/>
                    </a:cubicBezTo>
                    <a:cubicBezTo>
                      <a:pt x="48" y="72"/>
                      <a:pt x="48" y="72"/>
                      <a:pt x="48" y="72"/>
                    </a:cubicBezTo>
                    <a:cubicBezTo>
                      <a:pt x="48" y="73"/>
                      <a:pt x="48" y="73"/>
                      <a:pt x="48" y="73"/>
                    </a:cubicBezTo>
                    <a:cubicBezTo>
                      <a:pt x="48" y="73"/>
                      <a:pt x="48" y="73"/>
                      <a:pt x="48" y="73"/>
                    </a:cubicBezTo>
                    <a:cubicBezTo>
                      <a:pt x="48" y="72"/>
                      <a:pt x="48" y="72"/>
                      <a:pt x="48" y="72"/>
                    </a:cubicBezTo>
                    <a:cubicBezTo>
                      <a:pt x="48" y="73"/>
                      <a:pt x="48" y="73"/>
                      <a:pt x="48" y="73"/>
                    </a:cubicBezTo>
                    <a:cubicBezTo>
                      <a:pt x="48" y="73"/>
                      <a:pt x="48" y="73"/>
                      <a:pt x="48" y="73"/>
                    </a:cubicBezTo>
                    <a:cubicBezTo>
                      <a:pt x="47" y="73"/>
                      <a:pt x="47" y="73"/>
                      <a:pt x="47" y="73"/>
                    </a:cubicBezTo>
                    <a:cubicBezTo>
                      <a:pt x="48" y="73"/>
                      <a:pt x="48" y="73"/>
                      <a:pt x="48" y="73"/>
                    </a:cubicBezTo>
                    <a:cubicBezTo>
                      <a:pt x="48" y="73"/>
                      <a:pt x="48" y="73"/>
                      <a:pt x="48" y="73"/>
                    </a:cubicBezTo>
                    <a:cubicBezTo>
                      <a:pt x="47" y="73"/>
                      <a:pt x="47" y="73"/>
                      <a:pt x="47" y="73"/>
                    </a:cubicBezTo>
                    <a:cubicBezTo>
                      <a:pt x="47" y="73"/>
                      <a:pt x="47" y="73"/>
                      <a:pt x="47" y="73"/>
                    </a:cubicBezTo>
                    <a:cubicBezTo>
                      <a:pt x="47" y="73"/>
                      <a:pt x="47" y="73"/>
                      <a:pt x="47" y="73"/>
                    </a:cubicBezTo>
                    <a:cubicBezTo>
                      <a:pt x="47" y="73"/>
                      <a:pt x="47" y="73"/>
                      <a:pt x="47" y="73"/>
                    </a:cubicBezTo>
                    <a:cubicBezTo>
                      <a:pt x="47" y="73"/>
                      <a:pt x="47" y="73"/>
                      <a:pt x="47" y="73"/>
                    </a:cubicBezTo>
                    <a:cubicBezTo>
                      <a:pt x="47" y="73"/>
                      <a:pt x="47" y="73"/>
                      <a:pt x="47" y="73"/>
                    </a:cubicBezTo>
                    <a:cubicBezTo>
                      <a:pt x="48" y="74"/>
                      <a:pt x="48" y="74"/>
                      <a:pt x="49" y="74"/>
                    </a:cubicBezTo>
                    <a:cubicBezTo>
                      <a:pt x="52" y="75"/>
                      <a:pt x="58" y="79"/>
                      <a:pt x="67" y="84"/>
                    </a:cubicBezTo>
                    <a:cubicBezTo>
                      <a:pt x="98" y="102"/>
                      <a:pt x="159" y="139"/>
                      <a:pt x="212" y="172"/>
                    </a:cubicBezTo>
                    <a:cubicBezTo>
                      <a:pt x="239" y="189"/>
                      <a:pt x="263" y="204"/>
                      <a:pt x="282" y="215"/>
                    </a:cubicBezTo>
                    <a:cubicBezTo>
                      <a:pt x="291" y="221"/>
                      <a:pt x="298" y="225"/>
                      <a:pt x="304" y="228"/>
                    </a:cubicBezTo>
                    <a:cubicBezTo>
                      <a:pt x="306" y="230"/>
                      <a:pt x="308" y="231"/>
                      <a:pt x="310" y="232"/>
                    </a:cubicBezTo>
                    <a:cubicBezTo>
                      <a:pt x="311" y="233"/>
                      <a:pt x="311" y="233"/>
                      <a:pt x="312" y="233"/>
                    </a:cubicBezTo>
                    <a:cubicBezTo>
                      <a:pt x="312" y="233"/>
                      <a:pt x="312" y="233"/>
                      <a:pt x="312" y="233"/>
                    </a:cubicBezTo>
                    <a:cubicBezTo>
                      <a:pt x="312" y="234"/>
                      <a:pt x="312" y="234"/>
                      <a:pt x="312" y="234"/>
                    </a:cubicBezTo>
                    <a:cubicBezTo>
                      <a:pt x="312" y="234"/>
                      <a:pt x="313" y="234"/>
                      <a:pt x="313" y="234"/>
                    </a:cubicBezTo>
                    <a:cubicBezTo>
                      <a:pt x="313" y="234"/>
                      <a:pt x="313" y="234"/>
                      <a:pt x="313" y="234"/>
                    </a:cubicBezTo>
                    <a:cubicBezTo>
                      <a:pt x="314" y="233"/>
                      <a:pt x="314" y="233"/>
                      <a:pt x="314" y="233"/>
                    </a:cubicBezTo>
                    <a:cubicBezTo>
                      <a:pt x="314" y="232"/>
                      <a:pt x="314" y="232"/>
                      <a:pt x="314" y="232"/>
                    </a:cubicBezTo>
                    <a:cubicBezTo>
                      <a:pt x="314" y="232"/>
                      <a:pt x="314" y="231"/>
                      <a:pt x="314" y="231"/>
                    </a:cubicBezTo>
                    <a:cubicBezTo>
                      <a:pt x="314" y="231"/>
                      <a:pt x="314" y="231"/>
                      <a:pt x="314" y="231"/>
                    </a:cubicBezTo>
                    <a:cubicBezTo>
                      <a:pt x="313" y="231"/>
                      <a:pt x="313" y="231"/>
                      <a:pt x="313" y="231"/>
                    </a:cubicBezTo>
                    <a:cubicBezTo>
                      <a:pt x="312" y="230"/>
                      <a:pt x="307" y="226"/>
                      <a:pt x="299" y="221"/>
                    </a:cubicBezTo>
                    <a:cubicBezTo>
                      <a:pt x="242" y="185"/>
                      <a:pt x="43" y="62"/>
                      <a:pt x="43" y="62"/>
                    </a:cubicBezTo>
                    <a:cubicBezTo>
                      <a:pt x="42" y="63"/>
                      <a:pt x="42" y="63"/>
                      <a:pt x="42" y="63"/>
                    </a:cubicBezTo>
                    <a:cubicBezTo>
                      <a:pt x="41" y="64"/>
                      <a:pt x="41" y="64"/>
                      <a:pt x="41" y="64"/>
                    </a:cubicBezTo>
                    <a:cubicBezTo>
                      <a:pt x="311" y="227"/>
                      <a:pt x="311" y="227"/>
                      <a:pt x="311" y="227"/>
                    </a:cubicBezTo>
                    <a:cubicBezTo>
                      <a:pt x="312" y="227"/>
                      <a:pt x="313" y="227"/>
                      <a:pt x="313" y="226"/>
                    </a:cubicBezTo>
                    <a:cubicBezTo>
                      <a:pt x="313" y="225"/>
                      <a:pt x="313" y="225"/>
                      <a:pt x="312" y="224"/>
                    </a:cubicBezTo>
                    <a:cubicBezTo>
                      <a:pt x="163" y="131"/>
                      <a:pt x="163" y="131"/>
                      <a:pt x="163" y="131"/>
                    </a:cubicBezTo>
                    <a:cubicBezTo>
                      <a:pt x="310" y="219"/>
                      <a:pt x="310" y="219"/>
                      <a:pt x="310" y="219"/>
                    </a:cubicBezTo>
                    <a:cubicBezTo>
                      <a:pt x="311" y="219"/>
                      <a:pt x="312" y="219"/>
                      <a:pt x="312" y="218"/>
                    </a:cubicBezTo>
                    <a:cubicBezTo>
                      <a:pt x="313" y="217"/>
                      <a:pt x="313" y="217"/>
                      <a:pt x="313" y="217"/>
                    </a:cubicBezTo>
                    <a:cubicBezTo>
                      <a:pt x="313" y="217"/>
                      <a:pt x="313" y="216"/>
                      <a:pt x="312" y="216"/>
                    </a:cubicBezTo>
                    <a:cubicBezTo>
                      <a:pt x="312" y="215"/>
                      <a:pt x="310" y="213"/>
                      <a:pt x="307" y="211"/>
                    </a:cubicBezTo>
                    <a:cubicBezTo>
                      <a:pt x="298" y="203"/>
                      <a:pt x="276" y="189"/>
                      <a:pt x="248" y="172"/>
                    </a:cubicBezTo>
                    <a:cubicBezTo>
                      <a:pt x="206" y="146"/>
                      <a:pt x="151" y="114"/>
                      <a:pt x="106" y="87"/>
                    </a:cubicBezTo>
                    <a:cubicBezTo>
                      <a:pt x="84" y="74"/>
                      <a:pt x="64" y="62"/>
                      <a:pt x="50" y="54"/>
                    </a:cubicBezTo>
                    <a:cubicBezTo>
                      <a:pt x="43" y="49"/>
                      <a:pt x="38" y="46"/>
                      <a:pt x="34" y="43"/>
                    </a:cubicBezTo>
                    <a:cubicBezTo>
                      <a:pt x="32" y="42"/>
                      <a:pt x="30" y="41"/>
                      <a:pt x="29" y="40"/>
                    </a:cubicBezTo>
                    <a:cubicBezTo>
                      <a:pt x="29" y="40"/>
                      <a:pt x="28" y="40"/>
                      <a:pt x="28" y="39"/>
                    </a:cubicBezTo>
                    <a:cubicBezTo>
                      <a:pt x="28" y="39"/>
                      <a:pt x="28" y="39"/>
                      <a:pt x="28" y="39"/>
                    </a:cubicBezTo>
                    <a:cubicBezTo>
                      <a:pt x="28" y="39"/>
                      <a:pt x="28" y="39"/>
                      <a:pt x="28" y="39"/>
                    </a:cubicBezTo>
                    <a:cubicBezTo>
                      <a:pt x="27" y="40"/>
                      <a:pt x="27" y="40"/>
                      <a:pt x="27" y="40"/>
                    </a:cubicBezTo>
                    <a:cubicBezTo>
                      <a:pt x="28" y="40"/>
                      <a:pt x="28" y="40"/>
                      <a:pt x="28" y="40"/>
                    </a:cubicBezTo>
                    <a:cubicBezTo>
                      <a:pt x="28" y="39"/>
                      <a:pt x="28" y="39"/>
                      <a:pt x="28" y="39"/>
                    </a:cubicBezTo>
                    <a:cubicBezTo>
                      <a:pt x="27" y="40"/>
                      <a:pt x="27" y="40"/>
                      <a:pt x="27" y="40"/>
                    </a:cubicBezTo>
                    <a:cubicBezTo>
                      <a:pt x="28" y="40"/>
                      <a:pt x="28" y="40"/>
                      <a:pt x="28" y="40"/>
                    </a:cubicBezTo>
                    <a:cubicBezTo>
                      <a:pt x="27" y="40"/>
                      <a:pt x="27" y="40"/>
                      <a:pt x="27" y="40"/>
                    </a:cubicBezTo>
                    <a:cubicBezTo>
                      <a:pt x="28" y="41"/>
                      <a:pt x="28" y="41"/>
                      <a:pt x="28" y="41"/>
                    </a:cubicBezTo>
                    <a:cubicBezTo>
                      <a:pt x="28" y="40"/>
                      <a:pt x="28" y="40"/>
                      <a:pt x="28" y="40"/>
                    </a:cubicBezTo>
                    <a:cubicBezTo>
                      <a:pt x="27" y="40"/>
                      <a:pt x="27" y="40"/>
                      <a:pt x="27" y="40"/>
                    </a:cubicBezTo>
                    <a:cubicBezTo>
                      <a:pt x="28" y="41"/>
                      <a:pt x="28" y="41"/>
                      <a:pt x="28" y="41"/>
                    </a:cubicBezTo>
                    <a:cubicBezTo>
                      <a:pt x="28" y="41"/>
                      <a:pt x="28" y="41"/>
                      <a:pt x="28" y="41"/>
                    </a:cubicBezTo>
                    <a:cubicBezTo>
                      <a:pt x="27" y="40"/>
                      <a:pt x="27" y="40"/>
                      <a:pt x="27" y="40"/>
                    </a:cubicBezTo>
                    <a:cubicBezTo>
                      <a:pt x="28" y="41"/>
                      <a:pt x="28" y="41"/>
                      <a:pt x="28" y="41"/>
                    </a:cubicBezTo>
                    <a:cubicBezTo>
                      <a:pt x="28" y="41"/>
                      <a:pt x="28" y="41"/>
                      <a:pt x="28" y="41"/>
                    </a:cubicBezTo>
                    <a:cubicBezTo>
                      <a:pt x="27" y="40"/>
                      <a:pt x="27" y="40"/>
                      <a:pt x="27" y="40"/>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8" y="41"/>
                      <a:pt x="28" y="41"/>
                      <a:pt x="28" y="41"/>
                    </a:cubicBezTo>
                    <a:cubicBezTo>
                      <a:pt x="29" y="41"/>
                      <a:pt x="31" y="42"/>
                      <a:pt x="33" y="43"/>
                    </a:cubicBezTo>
                    <a:cubicBezTo>
                      <a:pt x="44" y="47"/>
                      <a:pt x="67" y="60"/>
                      <a:pt x="94" y="77"/>
                    </a:cubicBezTo>
                    <a:cubicBezTo>
                      <a:pt x="135" y="102"/>
                      <a:pt x="188" y="135"/>
                      <a:pt x="231" y="162"/>
                    </a:cubicBezTo>
                    <a:cubicBezTo>
                      <a:pt x="253" y="176"/>
                      <a:pt x="272" y="188"/>
                      <a:pt x="285" y="196"/>
                    </a:cubicBezTo>
                    <a:cubicBezTo>
                      <a:pt x="292" y="201"/>
                      <a:pt x="298" y="204"/>
                      <a:pt x="302" y="207"/>
                    </a:cubicBezTo>
                    <a:cubicBezTo>
                      <a:pt x="304" y="208"/>
                      <a:pt x="306" y="209"/>
                      <a:pt x="307" y="209"/>
                    </a:cubicBezTo>
                    <a:cubicBezTo>
                      <a:pt x="308" y="210"/>
                      <a:pt x="308" y="210"/>
                      <a:pt x="308" y="210"/>
                    </a:cubicBezTo>
                    <a:cubicBezTo>
                      <a:pt x="309" y="210"/>
                      <a:pt x="309" y="210"/>
                      <a:pt x="309" y="210"/>
                    </a:cubicBezTo>
                    <a:cubicBezTo>
                      <a:pt x="309" y="211"/>
                      <a:pt x="309" y="211"/>
                      <a:pt x="310" y="211"/>
                    </a:cubicBezTo>
                    <a:cubicBezTo>
                      <a:pt x="310" y="210"/>
                      <a:pt x="310" y="210"/>
                      <a:pt x="310" y="210"/>
                    </a:cubicBezTo>
                    <a:cubicBezTo>
                      <a:pt x="311" y="210"/>
                      <a:pt x="311" y="210"/>
                      <a:pt x="311" y="210"/>
                    </a:cubicBezTo>
                    <a:cubicBezTo>
                      <a:pt x="311" y="210"/>
                      <a:pt x="311" y="210"/>
                      <a:pt x="311" y="210"/>
                    </a:cubicBezTo>
                    <a:cubicBezTo>
                      <a:pt x="311" y="209"/>
                      <a:pt x="311" y="209"/>
                      <a:pt x="311" y="209"/>
                    </a:cubicBezTo>
                    <a:cubicBezTo>
                      <a:pt x="311" y="208"/>
                      <a:pt x="311" y="208"/>
                      <a:pt x="311" y="208"/>
                    </a:cubicBezTo>
                    <a:cubicBezTo>
                      <a:pt x="310" y="207"/>
                      <a:pt x="310" y="206"/>
                      <a:pt x="309" y="206"/>
                    </a:cubicBezTo>
                    <a:cubicBezTo>
                      <a:pt x="306" y="203"/>
                      <a:pt x="299" y="198"/>
                      <a:pt x="289" y="192"/>
                    </a:cubicBezTo>
                    <a:cubicBezTo>
                      <a:pt x="222" y="147"/>
                      <a:pt x="19" y="25"/>
                      <a:pt x="19" y="25"/>
                    </a:cubicBezTo>
                    <a:cubicBezTo>
                      <a:pt x="18" y="25"/>
                      <a:pt x="17" y="25"/>
                      <a:pt x="17" y="26"/>
                    </a:cubicBezTo>
                    <a:cubicBezTo>
                      <a:pt x="16" y="27"/>
                      <a:pt x="17" y="28"/>
                      <a:pt x="17" y="28"/>
                    </a:cubicBezTo>
                    <a:cubicBezTo>
                      <a:pt x="309" y="205"/>
                      <a:pt x="309" y="205"/>
                      <a:pt x="309" y="205"/>
                    </a:cubicBezTo>
                    <a:cubicBezTo>
                      <a:pt x="310" y="206"/>
                      <a:pt x="310" y="206"/>
                      <a:pt x="311" y="205"/>
                    </a:cubicBezTo>
                    <a:cubicBezTo>
                      <a:pt x="311" y="204"/>
                      <a:pt x="311" y="203"/>
                      <a:pt x="310" y="203"/>
                    </a:cubicBezTo>
                    <a:cubicBezTo>
                      <a:pt x="14" y="18"/>
                      <a:pt x="14" y="18"/>
                      <a:pt x="14" y="18"/>
                    </a:cubicBezTo>
                    <a:cubicBezTo>
                      <a:pt x="13" y="19"/>
                      <a:pt x="13" y="19"/>
                      <a:pt x="13" y="19"/>
                    </a:cubicBezTo>
                    <a:cubicBezTo>
                      <a:pt x="14" y="20"/>
                      <a:pt x="14" y="20"/>
                      <a:pt x="14" y="20"/>
                    </a:cubicBezTo>
                    <a:cubicBezTo>
                      <a:pt x="14" y="19"/>
                      <a:pt x="14" y="19"/>
                      <a:pt x="14" y="19"/>
                    </a:cubicBezTo>
                    <a:cubicBezTo>
                      <a:pt x="14" y="20"/>
                      <a:pt x="14" y="20"/>
                      <a:pt x="14" y="20"/>
                    </a:cubicBezTo>
                    <a:cubicBezTo>
                      <a:pt x="14" y="20"/>
                      <a:pt x="14" y="20"/>
                      <a:pt x="14" y="20"/>
                    </a:cubicBezTo>
                    <a:cubicBezTo>
                      <a:pt x="14" y="19"/>
                      <a:pt x="14" y="19"/>
                      <a:pt x="14" y="19"/>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5" y="20"/>
                      <a:pt x="16" y="21"/>
                    </a:cubicBezTo>
                    <a:cubicBezTo>
                      <a:pt x="19" y="22"/>
                      <a:pt x="26" y="25"/>
                      <a:pt x="36" y="31"/>
                    </a:cubicBezTo>
                    <a:cubicBezTo>
                      <a:pt x="68" y="50"/>
                      <a:pt x="131" y="90"/>
                      <a:pt x="187" y="126"/>
                    </a:cubicBezTo>
                    <a:cubicBezTo>
                      <a:pt x="214" y="144"/>
                      <a:pt x="240" y="161"/>
                      <a:pt x="260" y="173"/>
                    </a:cubicBezTo>
                    <a:cubicBezTo>
                      <a:pt x="270" y="180"/>
                      <a:pt x="279" y="185"/>
                      <a:pt x="285" y="188"/>
                    </a:cubicBezTo>
                    <a:cubicBezTo>
                      <a:pt x="288" y="190"/>
                      <a:pt x="290" y="191"/>
                      <a:pt x="292" y="192"/>
                    </a:cubicBezTo>
                    <a:cubicBezTo>
                      <a:pt x="294" y="193"/>
                      <a:pt x="294" y="193"/>
                      <a:pt x="295" y="193"/>
                    </a:cubicBezTo>
                    <a:cubicBezTo>
                      <a:pt x="296" y="193"/>
                      <a:pt x="296" y="194"/>
                      <a:pt x="297" y="194"/>
                    </a:cubicBezTo>
                    <a:cubicBezTo>
                      <a:pt x="298" y="194"/>
                      <a:pt x="298" y="194"/>
                      <a:pt x="298" y="194"/>
                    </a:cubicBezTo>
                    <a:cubicBezTo>
                      <a:pt x="298" y="193"/>
                      <a:pt x="299" y="193"/>
                      <a:pt x="299" y="193"/>
                    </a:cubicBezTo>
                    <a:cubicBezTo>
                      <a:pt x="299" y="192"/>
                      <a:pt x="299" y="192"/>
                      <a:pt x="299" y="192"/>
                    </a:cubicBezTo>
                    <a:cubicBezTo>
                      <a:pt x="299" y="191"/>
                      <a:pt x="299" y="191"/>
                      <a:pt x="298" y="191"/>
                    </a:cubicBezTo>
                    <a:cubicBezTo>
                      <a:pt x="10" y="11"/>
                      <a:pt x="10" y="11"/>
                      <a:pt x="10" y="11"/>
                    </a:cubicBezTo>
                    <a:cubicBezTo>
                      <a:pt x="10" y="12"/>
                      <a:pt x="10" y="12"/>
                      <a:pt x="10" y="12"/>
                    </a:cubicBezTo>
                    <a:cubicBezTo>
                      <a:pt x="11" y="13"/>
                      <a:pt x="11" y="13"/>
                      <a:pt x="11" y="13"/>
                    </a:cubicBezTo>
                    <a:cubicBezTo>
                      <a:pt x="10" y="12"/>
                      <a:pt x="10" y="12"/>
                      <a:pt x="10" y="12"/>
                    </a:cubicBezTo>
                    <a:cubicBezTo>
                      <a:pt x="10" y="14"/>
                      <a:pt x="10" y="14"/>
                      <a:pt x="10" y="14"/>
                    </a:cubicBezTo>
                    <a:cubicBezTo>
                      <a:pt x="11" y="13"/>
                      <a:pt x="11" y="13"/>
                      <a:pt x="11" y="13"/>
                    </a:cubicBezTo>
                    <a:cubicBezTo>
                      <a:pt x="10" y="12"/>
                      <a:pt x="10" y="12"/>
                      <a:pt x="10" y="12"/>
                    </a:cubicBezTo>
                    <a:cubicBezTo>
                      <a:pt x="10" y="14"/>
                      <a:pt x="10" y="14"/>
                      <a:pt x="10" y="14"/>
                    </a:cubicBezTo>
                    <a:cubicBezTo>
                      <a:pt x="10" y="12"/>
                      <a:pt x="10" y="12"/>
                      <a:pt x="10" y="12"/>
                    </a:cubicBezTo>
                    <a:cubicBezTo>
                      <a:pt x="10" y="14"/>
                      <a:pt x="10" y="14"/>
                      <a:pt x="10" y="14"/>
                    </a:cubicBezTo>
                    <a:cubicBezTo>
                      <a:pt x="10" y="14"/>
                      <a:pt x="10" y="14"/>
                      <a:pt x="10" y="14"/>
                    </a:cubicBezTo>
                    <a:cubicBezTo>
                      <a:pt x="10" y="12"/>
                      <a:pt x="10" y="12"/>
                      <a:pt x="10" y="12"/>
                    </a:cubicBezTo>
                    <a:cubicBezTo>
                      <a:pt x="10" y="14"/>
                      <a:pt x="10" y="14"/>
                      <a:pt x="10" y="14"/>
                    </a:cubicBezTo>
                    <a:cubicBezTo>
                      <a:pt x="10" y="13"/>
                      <a:pt x="10" y="13"/>
                      <a:pt x="10" y="13"/>
                    </a:cubicBezTo>
                    <a:cubicBezTo>
                      <a:pt x="10" y="14"/>
                      <a:pt x="10" y="14"/>
                      <a:pt x="10" y="14"/>
                    </a:cubicBezTo>
                    <a:cubicBezTo>
                      <a:pt x="10" y="14"/>
                      <a:pt x="10" y="14"/>
                      <a:pt x="10" y="14"/>
                    </a:cubicBezTo>
                    <a:cubicBezTo>
                      <a:pt x="10" y="13"/>
                      <a:pt x="10" y="13"/>
                      <a:pt x="10" y="13"/>
                    </a:cubicBezTo>
                    <a:cubicBezTo>
                      <a:pt x="10" y="14"/>
                      <a:pt x="10" y="14"/>
                      <a:pt x="10" y="14"/>
                    </a:cubicBezTo>
                    <a:cubicBezTo>
                      <a:pt x="10" y="14"/>
                      <a:pt x="10" y="14"/>
                      <a:pt x="11" y="14"/>
                    </a:cubicBezTo>
                    <a:cubicBezTo>
                      <a:pt x="17" y="17"/>
                      <a:pt x="36" y="28"/>
                      <a:pt x="61" y="44"/>
                    </a:cubicBezTo>
                    <a:cubicBezTo>
                      <a:pt x="99" y="67"/>
                      <a:pt x="151" y="99"/>
                      <a:pt x="194" y="125"/>
                    </a:cubicBezTo>
                    <a:cubicBezTo>
                      <a:pt x="216" y="139"/>
                      <a:pt x="235" y="150"/>
                      <a:pt x="249" y="159"/>
                    </a:cubicBezTo>
                    <a:cubicBezTo>
                      <a:pt x="256" y="163"/>
                      <a:pt x="262" y="167"/>
                      <a:pt x="266" y="169"/>
                    </a:cubicBezTo>
                    <a:cubicBezTo>
                      <a:pt x="268" y="170"/>
                      <a:pt x="269" y="171"/>
                      <a:pt x="270" y="172"/>
                    </a:cubicBezTo>
                    <a:cubicBezTo>
                      <a:pt x="271" y="172"/>
                      <a:pt x="271" y="172"/>
                      <a:pt x="272" y="172"/>
                    </a:cubicBezTo>
                    <a:cubicBezTo>
                      <a:pt x="272" y="173"/>
                      <a:pt x="272" y="173"/>
                      <a:pt x="272" y="173"/>
                    </a:cubicBezTo>
                    <a:cubicBezTo>
                      <a:pt x="272" y="173"/>
                      <a:pt x="272" y="173"/>
                      <a:pt x="273" y="173"/>
                    </a:cubicBezTo>
                    <a:cubicBezTo>
                      <a:pt x="273" y="173"/>
                      <a:pt x="274" y="173"/>
                      <a:pt x="274" y="172"/>
                    </a:cubicBezTo>
                    <a:cubicBezTo>
                      <a:pt x="274" y="172"/>
                      <a:pt x="274" y="172"/>
                      <a:pt x="274" y="172"/>
                    </a:cubicBezTo>
                    <a:cubicBezTo>
                      <a:pt x="275" y="171"/>
                      <a:pt x="275" y="171"/>
                      <a:pt x="275" y="171"/>
                    </a:cubicBezTo>
                    <a:cubicBezTo>
                      <a:pt x="275" y="170"/>
                      <a:pt x="274" y="170"/>
                      <a:pt x="274" y="170"/>
                    </a:cubicBezTo>
                    <a:cubicBezTo>
                      <a:pt x="273" y="168"/>
                      <a:pt x="272" y="167"/>
                      <a:pt x="269" y="165"/>
                    </a:cubicBezTo>
                    <a:cubicBezTo>
                      <a:pt x="260" y="158"/>
                      <a:pt x="239" y="144"/>
                      <a:pt x="213" y="127"/>
                    </a:cubicBezTo>
                    <a:cubicBezTo>
                      <a:pt x="133" y="77"/>
                      <a:pt x="3" y="1"/>
                      <a:pt x="3" y="1"/>
                    </a:cubicBezTo>
                    <a:cubicBezTo>
                      <a:pt x="2" y="0"/>
                      <a:pt x="1" y="0"/>
                      <a:pt x="1" y="1"/>
                    </a:cubicBezTo>
                    <a:cubicBezTo>
                      <a:pt x="0" y="2"/>
                      <a:pt x="0" y="3"/>
                      <a:pt x="1" y="3"/>
                    </a:cubicBezTo>
                    <a:cubicBezTo>
                      <a:pt x="246" y="151"/>
                      <a:pt x="246" y="151"/>
                      <a:pt x="246" y="151"/>
                    </a:cubicBezTo>
                    <a:cubicBezTo>
                      <a:pt x="246" y="151"/>
                      <a:pt x="247" y="151"/>
                      <a:pt x="247" y="151"/>
                    </a:cubicBezTo>
                    <a:cubicBezTo>
                      <a:pt x="247" y="151"/>
                      <a:pt x="248" y="151"/>
                      <a:pt x="248" y="150"/>
                    </a:cubicBezTo>
                    <a:cubicBezTo>
                      <a:pt x="248" y="150"/>
                      <a:pt x="248" y="150"/>
                      <a:pt x="248" y="149"/>
                    </a:cubicBezTo>
                    <a:cubicBezTo>
                      <a:pt x="248" y="149"/>
                      <a:pt x="248" y="149"/>
                      <a:pt x="247" y="148"/>
                    </a:cubicBezTo>
                    <a:cubicBezTo>
                      <a:pt x="247" y="148"/>
                      <a:pt x="244" y="146"/>
                      <a:pt x="237" y="142"/>
                    </a:cubicBezTo>
                    <a:cubicBezTo>
                      <a:pt x="215" y="129"/>
                      <a:pt x="159" y="95"/>
                      <a:pt x="108" y="64"/>
                    </a:cubicBezTo>
                    <a:cubicBezTo>
                      <a:pt x="83" y="49"/>
                      <a:pt x="59" y="34"/>
                      <a:pt x="42" y="23"/>
                    </a:cubicBezTo>
                    <a:cubicBezTo>
                      <a:pt x="33" y="17"/>
                      <a:pt x="26" y="12"/>
                      <a:pt x="21" y="9"/>
                    </a:cubicBezTo>
                    <a:cubicBezTo>
                      <a:pt x="18" y="7"/>
                      <a:pt x="17" y="5"/>
                      <a:pt x="15" y="4"/>
                    </a:cubicBezTo>
                    <a:cubicBezTo>
                      <a:pt x="15" y="4"/>
                      <a:pt x="14" y="3"/>
                      <a:pt x="14" y="3"/>
                    </a:cubicBezTo>
                    <a:cubicBezTo>
                      <a:pt x="14" y="3"/>
                      <a:pt x="14" y="3"/>
                      <a:pt x="14" y="3"/>
                    </a:cubicBezTo>
                    <a:cubicBezTo>
                      <a:pt x="13" y="3"/>
                      <a:pt x="13" y="3"/>
                      <a:pt x="13" y="3"/>
                    </a:cubicBezTo>
                    <a:cubicBezTo>
                      <a:pt x="14" y="3"/>
                      <a:pt x="14" y="3"/>
                      <a:pt x="14" y="3"/>
                    </a:cubicBezTo>
                    <a:cubicBezTo>
                      <a:pt x="14" y="3"/>
                      <a:pt x="14" y="3"/>
                      <a:pt x="14" y="3"/>
                    </a:cubicBezTo>
                    <a:cubicBezTo>
                      <a:pt x="13" y="3"/>
                      <a:pt x="13" y="3"/>
                      <a:pt x="13" y="3"/>
                    </a:cubicBezTo>
                    <a:cubicBezTo>
                      <a:pt x="14" y="3"/>
                      <a:pt x="14" y="3"/>
                      <a:pt x="14" y="3"/>
                    </a:cubicBezTo>
                    <a:cubicBezTo>
                      <a:pt x="13" y="3"/>
                      <a:pt x="13" y="3"/>
                      <a:pt x="13" y="3"/>
                    </a:cubicBezTo>
                    <a:cubicBezTo>
                      <a:pt x="14" y="3"/>
                      <a:pt x="14" y="3"/>
                      <a:pt x="14" y="3"/>
                    </a:cubicBezTo>
                    <a:cubicBezTo>
                      <a:pt x="14" y="3"/>
                      <a:pt x="14" y="3"/>
                      <a:pt x="14" y="3"/>
                    </a:cubicBezTo>
                    <a:cubicBezTo>
                      <a:pt x="13" y="3"/>
                      <a:pt x="13" y="3"/>
                      <a:pt x="13" y="3"/>
                    </a:cubicBezTo>
                    <a:cubicBezTo>
                      <a:pt x="14" y="3"/>
                      <a:pt x="14" y="3"/>
                      <a:pt x="14" y="3"/>
                    </a:cubicBezTo>
                    <a:cubicBezTo>
                      <a:pt x="12" y="3"/>
                      <a:pt x="12" y="3"/>
                      <a:pt x="12" y="3"/>
                    </a:cubicBezTo>
                    <a:cubicBezTo>
                      <a:pt x="14" y="4"/>
                      <a:pt x="14" y="4"/>
                      <a:pt x="14" y="4"/>
                    </a:cubicBezTo>
                    <a:cubicBezTo>
                      <a:pt x="14" y="3"/>
                      <a:pt x="14" y="3"/>
                      <a:pt x="14" y="3"/>
                    </a:cubicBezTo>
                    <a:cubicBezTo>
                      <a:pt x="12" y="3"/>
                      <a:pt x="12" y="3"/>
                      <a:pt x="12" y="3"/>
                    </a:cubicBezTo>
                    <a:cubicBezTo>
                      <a:pt x="14" y="4"/>
                      <a:pt x="14" y="4"/>
                      <a:pt x="14" y="4"/>
                    </a:cubicBezTo>
                    <a:cubicBezTo>
                      <a:pt x="12" y="3"/>
                      <a:pt x="12" y="3"/>
                      <a:pt x="12" y="3"/>
                    </a:cubicBezTo>
                    <a:cubicBezTo>
                      <a:pt x="12" y="5"/>
                      <a:pt x="12" y="5"/>
                      <a:pt x="12" y="5"/>
                    </a:cubicBezTo>
                    <a:cubicBezTo>
                      <a:pt x="218" y="127"/>
                      <a:pt x="218" y="127"/>
                      <a:pt x="218" y="127"/>
                    </a:cubicBezTo>
                    <a:cubicBezTo>
                      <a:pt x="219" y="128"/>
                      <a:pt x="219" y="128"/>
                      <a:pt x="220" y="127"/>
                    </a:cubicBezTo>
                    <a:cubicBezTo>
                      <a:pt x="220" y="127"/>
                      <a:pt x="221" y="127"/>
                      <a:pt x="221" y="126"/>
                    </a:cubicBezTo>
                    <a:cubicBezTo>
                      <a:pt x="221" y="125"/>
                      <a:pt x="220" y="125"/>
                      <a:pt x="220" y="125"/>
                    </a:cubicBezTo>
                    <a:cubicBezTo>
                      <a:pt x="220" y="125"/>
                      <a:pt x="220" y="125"/>
                      <a:pt x="220" y="125"/>
                    </a:cubicBezTo>
                    <a:cubicBezTo>
                      <a:pt x="220" y="125"/>
                      <a:pt x="219" y="125"/>
                      <a:pt x="219" y="124"/>
                    </a:cubicBezTo>
                    <a:cubicBezTo>
                      <a:pt x="211" y="119"/>
                      <a:pt x="163" y="91"/>
                      <a:pt x="117" y="63"/>
                    </a:cubicBezTo>
                    <a:cubicBezTo>
                      <a:pt x="94" y="49"/>
                      <a:pt x="71" y="36"/>
                      <a:pt x="54" y="25"/>
                    </a:cubicBezTo>
                    <a:cubicBezTo>
                      <a:pt x="46" y="19"/>
                      <a:pt x="39" y="15"/>
                      <a:pt x="34" y="11"/>
                    </a:cubicBezTo>
                    <a:cubicBezTo>
                      <a:pt x="32" y="9"/>
                      <a:pt x="30" y="8"/>
                      <a:pt x="29" y="7"/>
                    </a:cubicBezTo>
                    <a:cubicBezTo>
                      <a:pt x="28" y="6"/>
                      <a:pt x="28" y="6"/>
                      <a:pt x="27" y="6"/>
                    </a:cubicBezTo>
                    <a:cubicBezTo>
                      <a:pt x="27" y="5"/>
                      <a:pt x="27" y="5"/>
                      <a:pt x="27" y="5"/>
                    </a:cubicBezTo>
                    <a:cubicBezTo>
                      <a:pt x="27" y="5"/>
                      <a:pt x="27" y="5"/>
                      <a:pt x="27" y="5"/>
                    </a:cubicBezTo>
                    <a:cubicBezTo>
                      <a:pt x="27" y="6"/>
                      <a:pt x="27" y="6"/>
                      <a:pt x="27" y="6"/>
                    </a:cubicBezTo>
                    <a:cubicBezTo>
                      <a:pt x="27" y="6"/>
                      <a:pt x="27" y="6"/>
                      <a:pt x="27" y="6"/>
                    </a:cubicBezTo>
                    <a:cubicBezTo>
                      <a:pt x="27" y="5"/>
                      <a:pt x="27" y="5"/>
                      <a:pt x="27" y="5"/>
                    </a:cubicBezTo>
                    <a:cubicBezTo>
                      <a:pt x="27" y="6"/>
                      <a:pt x="27" y="6"/>
                      <a:pt x="27" y="6"/>
                    </a:cubicBezTo>
                    <a:cubicBezTo>
                      <a:pt x="27" y="6"/>
                      <a:pt x="27" y="6"/>
                      <a:pt x="27" y="6"/>
                    </a:cubicBezTo>
                    <a:cubicBezTo>
                      <a:pt x="26" y="6"/>
                      <a:pt x="26" y="6"/>
                      <a:pt x="26" y="6"/>
                    </a:cubicBezTo>
                    <a:cubicBezTo>
                      <a:pt x="27" y="6"/>
                      <a:pt x="27" y="6"/>
                      <a:pt x="27" y="6"/>
                    </a:cubicBezTo>
                    <a:cubicBezTo>
                      <a:pt x="27" y="6"/>
                      <a:pt x="27" y="6"/>
                      <a:pt x="27" y="6"/>
                    </a:cubicBezTo>
                    <a:cubicBezTo>
                      <a:pt x="26" y="6"/>
                      <a:pt x="26" y="6"/>
                      <a:pt x="26" y="6"/>
                    </a:cubicBezTo>
                    <a:cubicBezTo>
                      <a:pt x="27" y="6"/>
                      <a:pt x="27" y="6"/>
                      <a:pt x="27" y="6"/>
                    </a:cubicBezTo>
                    <a:cubicBezTo>
                      <a:pt x="26" y="5"/>
                      <a:pt x="26" y="5"/>
                      <a:pt x="26" y="5"/>
                    </a:cubicBezTo>
                    <a:cubicBezTo>
                      <a:pt x="25" y="7"/>
                      <a:pt x="25" y="7"/>
                      <a:pt x="25" y="7"/>
                    </a:cubicBezTo>
                    <a:cubicBezTo>
                      <a:pt x="25" y="7"/>
                      <a:pt x="66" y="31"/>
                      <a:pt x="107" y="55"/>
                    </a:cubicBezTo>
                    <a:cubicBezTo>
                      <a:pt x="128" y="67"/>
                      <a:pt x="148" y="80"/>
                      <a:pt x="164" y="89"/>
                    </a:cubicBezTo>
                    <a:cubicBezTo>
                      <a:pt x="171" y="93"/>
                      <a:pt x="178" y="97"/>
                      <a:pt x="183" y="100"/>
                    </a:cubicBezTo>
                    <a:cubicBezTo>
                      <a:pt x="185" y="101"/>
                      <a:pt x="187" y="102"/>
                      <a:pt x="188" y="103"/>
                    </a:cubicBezTo>
                    <a:cubicBezTo>
                      <a:pt x="189" y="103"/>
                      <a:pt x="189" y="104"/>
                      <a:pt x="190" y="104"/>
                    </a:cubicBezTo>
                    <a:cubicBezTo>
                      <a:pt x="190" y="104"/>
                      <a:pt x="190" y="104"/>
                      <a:pt x="190" y="104"/>
                    </a:cubicBezTo>
                    <a:cubicBezTo>
                      <a:pt x="191" y="104"/>
                      <a:pt x="191" y="104"/>
                      <a:pt x="191" y="104"/>
                    </a:cubicBezTo>
                    <a:cubicBezTo>
                      <a:pt x="191" y="104"/>
                      <a:pt x="191" y="104"/>
                      <a:pt x="191" y="104"/>
                    </a:cubicBezTo>
                    <a:cubicBezTo>
                      <a:pt x="191" y="104"/>
                      <a:pt x="192" y="104"/>
                      <a:pt x="192" y="104"/>
                    </a:cubicBezTo>
                    <a:cubicBezTo>
                      <a:pt x="193" y="103"/>
                      <a:pt x="193" y="103"/>
                      <a:pt x="193" y="102"/>
                    </a:cubicBezTo>
                    <a:cubicBezTo>
                      <a:pt x="193" y="102"/>
                      <a:pt x="192" y="102"/>
                      <a:pt x="192" y="101"/>
                    </a:cubicBezTo>
                    <a:cubicBezTo>
                      <a:pt x="42" y="8"/>
                      <a:pt x="42" y="8"/>
                      <a:pt x="42" y="8"/>
                    </a:cubicBezTo>
                    <a:cubicBezTo>
                      <a:pt x="41" y="9"/>
                      <a:pt x="41" y="9"/>
                      <a:pt x="41" y="9"/>
                    </a:cubicBezTo>
                    <a:cubicBezTo>
                      <a:pt x="42" y="10"/>
                      <a:pt x="42" y="10"/>
                      <a:pt x="42" y="10"/>
                    </a:cubicBezTo>
                    <a:cubicBezTo>
                      <a:pt x="41" y="9"/>
                      <a:pt x="41" y="9"/>
                      <a:pt x="41" y="9"/>
                    </a:cubicBezTo>
                    <a:cubicBezTo>
                      <a:pt x="42" y="10"/>
                      <a:pt x="42" y="10"/>
                      <a:pt x="42" y="10"/>
                    </a:cubicBezTo>
                    <a:cubicBezTo>
                      <a:pt x="42" y="10"/>
                      <a:pt x="42" y="10"/>
                      <a:pt x="42" y="10"/>
                    </a:cubicBezTo>
                    <a:cubicBezTo>
                      <a:pt x="41" y="9"/>
                      <a:pt x="41" y="9"/>
                      <a:pt x="41" y="9"/>
                    </a:cubicBezTo>
                    <a:cubicBezTo>
                      <a:pt x="42" y="10"/>
                      <a:pt x="42" y="10"/>
                      <a:pt x="42" y="10"/>
                    </a:cubicBezTo>
                    <a:cubicBezTo>
                      <a:pt x="41" y="9"/>
                      <a:pt x="41" y="9"/>
                      <a:pt x="41" y="9"/>
                    </a:cubicBezTo>
                    <a:cubicBezTo>
                      <a:pt x="41" y="11"/>
                      <a:pt x="41" y="11"/>
                      <a:pt x="41" y="11"/>
                    </a:cubicBezTo>
                    <a:cubicBezTo>
                      <a:pt x="42" y="10"/>
                      <a:pt x="42" y="10"/>
                      <a:pt x="42" y="10"/>
                    </a:cubicBezTo>
                    <a:cubicBezTo>
                      <a:pt x="41" y="9"/>
                      <a:pt x="41" y="9"/>
                      <a:pt x="41" y="9"/>
                    </a:cubicBezTo>
                    <a:cubicBezTo>
                      <a:pt x="41" y="11"/>
                      <a:pt x="41" y="11"/>
                      <a:pt x="41" y="11"/>
                    </a:cubicBezTo>
                    <a:cubicBezTo>
                      <a:pt x="41" y="9"/>
                      <a:pt x="41" y="9"/>
                      <a:pt x="41" y="9"/>
                    </a:cubicBezTo>
                    <a:cubicBezTo>
                      <a:pt x="41" y="10"/>
                      <a:pt x="41" y="10"/>
                      <a:pt x="41" y="10"/>
                    </a:cubicBezTo>
                    <a:cubicBezTo>
                      <a:pt x="41" y="11"/>
                      <a:pt x="41" y="11"/>
                      <a:pt x="41" y="11"/>
                    </a:cubicBezTo>
                    <a:cubicBezTo>
                      <a:pt x="41" y="9"/>
                      <a:pt x="41" y="9"/>
                      <a:pt x="41" y="9"/>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1" y="10"/>
                      <a:pt x="41" y="10"/>
                    </a:cubicBezTo>
                    <a:cubicBezTo>
                      <a:pt x="41" y="10"/>
                      <a:pt x="42" y="11"/>
                      <a:pt x="43" y="11"/>
                    </a:cubicBezTo>
                    <a:cubicBezTo>
                      <a:pt x="50" y="16"/>
                      <a:pt x="79" y="32"/>
                      <a:pt x="106" y="47"/>
                    </a:cubicBezTo>
                    <a:cubicBezTo>
                      <a:pt x="119" y="55"/>
                      <a:pt x="132" y="62"/>
                      <a:pt x="142" y="68"/>
                    </a:cubicBezTo>
                    <a:cubicBezTo>
                      <a:pt x="146" y="70"/>
                      <a:pt x="150" y="73"/>
                      <a:pt x="153" y="74"/>
                    </a:cubicBezTo>
                    <a:cubicBezTo>
                      <a:pt x="154" y="75"/>
                      <a:pt x="155" y="76"/>
                      <a:pt x="156" y="76"/>
                    </a:cubicBezTo>
                    <a:cubicBezTo>
                      <a:pt x="157" y="76"/>
                      <a:pt x="157" y="76"/>
                      <a:pt x="157" y="76"/>
                    </a:cubicBezTo>
                    <a:cubicBezTo>
                      <a:pt x="157" y="77"/>
                      <a:pt x="157" y="77"/>
                      <a:pt x="157" y="77"/>
                    </a:cubicBezTo>
                    <a:cubicBezTo>
                      <a:pt x="157" y="77"/>
                      <a:pt x="157" y="77"/>
                      <a:pt x="157" y="77"/>
                    </a:cubicBezTo>
                    <a:cubicBezTo>
                      <a:pt x="157" y="77"/>
                      <a:pt x="157" y="77"/>
                      <a:pt x="157" y="77"/>
                    </a:cubicBezTo>
                    <a:cubicBezTo>
                      <a:pt x="157" y="77"/>
                      <a:pt x="157" y="77"/>
                      <a:pt x="157" y="77"/>
                    </a:cubicBezTo>
                    <a:cubicBezTo>
                      <a:pt x="158" y="77"/>
                      <a:pt x="158" y="77"/>
                      <a:pt x="158" y="77"/>
                    </a:cubicBezTo>
                    <a:cubicBezTo>
                      <a:pt x="158" y="77"/>
                      <a:pt x="158" y="77"/>
                      <a:pt x="158" y="77"/>
                    </a:cubicBezTo>
                    <a:cubicBezTo>
                      <a:pt x="159" y="77"/>
                      <a:pt x="159" y="76"/>
                      <a:pt x="159" y="76"/>
                    </a:cubicBezTo>
                    <a:cubicBezTo>
                      <a:pt x="160" y="75"/>
                      <a:pt x="159" y="74"/>
                      <a:pt x="159" y="74"/>
                    </a:cubicBezTo>
                    <a:cubicBezTo>
                      <a:pt x="159" y="74"/>
                      <a:pt x="157" y="73"/>
                      <a:pt x="154" y="71"/>
                    </a:cubicBezTo>
                    <a:cubicBezTo>
                      <a:pt x="145" y="66"/>
                      <a:pt x="120" y="51"/>
                      <a:pt x="98" y="37"/>
                    </a:cubicBezTo>
                    <a:cubicBezTo>
                      <a:pt x="87" y="30"/>
                      <a:pt x="76" y="24"/>
                      <a:pt x="69" y="19"/>
                    </a:cubicBezTo>
                    <a:cubicBezTo>
                      <a:pt x="65" y="16"/>
                      <a:pt x="62" y="14"/>
                      <a:pt x="59" y="13"/>
                    </a:cubicBezTo>
                    <a:cubicBezTo>
                      <a:pt x="58" y="12"/>
                      <a:pt x="57" y="11"/>
                      <a:pt x="57" y="11"/>
                    </a:cubicBezTo>
                    <a:cubicBezTo>
                      <a:pt x="56" y="10"/>
                      <a:pt x="56" y="10"/>
                      <a:pt x="56" y="10"/>
                    </a:cubicBezTo>
                    <a:cubicBezTo>
                      <a:pt x="56" y="10"/>
                      <a:pt x="56" y="10"/>
                      <a:pt x="56" y="10"/>
                    </a:cubicBezTo>
                    <a:cubicBezTo>
                      <a:pt x="55" y="11"/>
                      <a:pt x="55" y="11"/>
                      <a:pt x="55" y="11"/>
                    </a:cubicBezTo>
                    <a:cubicBezTo>
                      <a:pt x="57" y="11"/>
                      <a:pt x="57" y="11"/>
                      <a:pt x="57" y="11"/>
                    </a:cubicBezTo>
                    <a:cubicBezTo>
                      <a:pt x="57" y="11"/>
                      <a:pt x="56" y="10"/>
                      <a:pt x="56" y="10"/>
                    </a:cubicBezTo>
                    <a:cubicBezTo>
                      <a:pt x="55" y="11"/>
                      <a:pt x="55" y="11"/>
                      <a:pt x="55" y="11"/>
                    </a:cubicBezTo>
                    <a:cubicBezTo>
                      <a:pt x="57" y="11"/>
                      <a:pt x="57" y="11"/>
                      <a:pt x="57" y="11"/>
                    </a:cubicBezTo>
                    <a:cubicBezTo>
                      <a:pt x="55" y="11"/>
                      <a:pt x="55" y="11"/>
                      <a:pt x="55" y="11"/>
                    </a:cubicBezTo>
                    <a:cubicBezTo>
                      <a:pt x="56" y="12"/>
                      <a:pt x="56" y="12"/>
                      <a:pt x="56" y="12"/>
                    </a:cubicBezTo>
                    <a:cubicBezTo>
                      <a:pt x="57" y="11"/>
                      <a:pt x="57" y="11"/>
                      <a:pt x="57" y="11"/>
                    </a:cubicBezTo>
                    <a:cubicBezTo>
                      <a:pt x="55" y="11"/>
                      <a:pt x="55" y="11"/>
                      <a:pt x="55" y="11"/>
                    </a:cubicBezTo>
                    <a:cubicBezTo>
                      <a:pt x="56" y="12"/>
                      <a:pt x="56" y="12"/>
                      <a:pt x="56" y="12"/>
                    </a:cubicBezTo>
                    <a:cubicBezTo>
                      <a:pt x="56" y="12"/>
                      <a:pt x="56" y="12"/>
                      <a:pt x="56" y="12"/>
                    </a:cubicBezTo>
                    <a:cubicBezTo>
                      <a:pt x="55" y="11"/>
                      <a:pt x="55" y="11"/>
                      <a:pt x="55" y="11"/>
                    </a:cubicBezTo>
                    <a:cubicBezTo>
                      <a:pt x="56" y="12"/>
                      <a:pt x="56" y="12"/>
                      <a:pt x="56" y="12"/>
                    </a:cubicBezTo>
                    <a:cubicBezTo>
                      <a:pt x="56" y="12"/>
                      <a:pt x="56" y="12"/>
                      <a:pt x="56" y="12"/>
                    </a:cubicBezTo>
                    <a:cubicBezTo>
                      <a:pt x="55" y="11"/>
                      <a:pt x="55" y="11"/>
                      <a:pt x="55" y="11"/>
                    </a:cubicBezTo>
                    <a:cubicBezTo>
                      <a:pt x="56" y="12"/>
                      <a:pt x="56" y="12"/>
                      <a:pt x="56" y="12"/>
                    </a:cubicBezTo>
                    <a:cubicBezTo>
                      <a:pt x="55" y="11"/>
                      <a:pt x="55" y="11"/>
                      <a:pt x="55" y="11"/>
                    </a:cubicBezTo>
                    <a:cubicBezTo>
                      <a:pt x="55" y="12"/>
                      <a:pt x="55" y="12"/>
                      <a:pt x="55" y="12"/>
                    </a:cubicBezTo>
                    <a:cubicBezTo>
                      <a:pt x="56" y="12"/>
                      <a:pt x="56" y="12"/>
                      <a:pt x="56" y="12"/>
                    </a:cubicBezTo>
                    <a:cubicBezTo>
                      <a:pt x="55" y="11"/>
                      <a:pt x="55" y="11"/>
                      <a:pt x="55" y="11"/>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5" y="12"/>
                      <a:pt x="55" y="12"/>
                    </a:cubicBezTo>
                    <a:cubicBezTo>
                      <a:pt x="55" y="12"/>
                      <a:pt x="56" y="13"/>
                      <a:pt x="57" y="13"/>
                    </a:cubicBezTo>
                    <a:cubicBezTo>
                      <a:pt x="60" y="14"/>
                      <a:pt x="66" y="18"/>
                      <a:pt x="73" y="22"/>
                    </a:cubicBezTo>
                    <a:cubicBezTo>
                      <a:pt x="85" y="28"/>
                      <a:pt x="100" y="37"/>
                      <a:pt x="111" y="44"/>
                    </a:cubicBezTo>
                    <a:cubicBezTo>
                      <a:pt x="117" y="47"/>
                      <a:pt x="123" y="50"/>
                      <a:pt x="126" y="52"/>
                    </a:cubicBezTo>
                    <a:cubicBezTo>
                      <a:pt x="128" y="53"/>
                      <a:pt x="130" y="54"/>
                      <a:pt x="131" y="55"/>
                    </a:cubicBezTo>
                    <a:cubicBezTo>
                      <a:pt x="131" y="55"/>
                      <a:pt x="132" y="55"/>
                      <a:pt x="132" y="56"/>
                    </a:cubicBezTo>
                    <a:cubicBezTo>
                      <a:pt x="133" y="56"/>
                      <a:pt x="133" y="56"/>
                      <a:pt x="133" y="56"/>
                    </a:cubicBezTo>
                    <a:cubicBezTo>
                      <a:pt x="133" y="56"/>
                      <a:pt x="133" y="56"/>
                      <a:pt x="133" y="56"/>
                    </a:cubicBezTo>
                    <a:cubicBezTo>
                      <a:pt x="133" y="56"/>
                      <a:pt x="133" y="56"/>
                      <a:pt x="133" y="56"/>
                    </a:cubicBezTo>
                    <a:cubicBezTo>
                      <a:pt x="134" y="56"/>
                      <a:pt x="134" y="56"/>
                      <a:pt x="134" y="56"/>
                    </a:cubicBezTo>
                    <a:cubicBezTo>
                      <a:pt x="135" y="55"/>
                      <a:pt x="135" y="55"/>
                      <a:pt x="135" y="55"/>
                    </a:cubicBezTo>
                    <a:cubicBezTo>
                      <a:pt x="135" y="55"/>
                      <a:pt x="135" y="55"/>
                      <a:pt x="135" y="55"/>
                    </a:cubicBezTo>
                    <a:cubicBezTo>
                      <a:pt x="135" y="54"/>
                      <a:pt x="135" y="54"/>
                      <a:pt x="135" y="54"/>
                    </a:cubicBezTo>
                    <a:cubicBezTo>
                      <a:pt x="134" y="53"/>
                      <a:pt x="134" y="53"/>
                      <a:pt x="134" y="53"/>
                    </a:cubicBezTo>
                    <a:cubicBezTo>
                      <a:pt x="133" y="52"/>
                      <a:pt x="132" y="51"/>
                      <a:pt x="129" y="49"/>
                    </a:cubicBezTo>
                    <a:cubicBezTo>
                      <a:pt x="121" y="44"/>
                      <a:pt x="106" y="35"/>
                      <a:pt x="92" y="27"/>
                    </a:cubicBezTo>
                    <a:cubicBezTo>
                      <a:pt x="85" y="23"/>
                      <a:pt x="79" y="19"/>
                      <a:pt x="74" y="16"/>
                    </a:cubicBezTo>
                    <a:cubicBezTo>
                      <a:pt x="72" y="15"/>
                      <a:pt x="70" y="14"/>
                      <a:pt x="69" y="13"/>
                    </a:cubicBezTo>
                    <a:cubicBezTo>
                      <a:pt x="68" y="12"/>
                      <a:pt x="68" y="12"/>
                      <a:pt x="68" y="12"/>
                    </a:cubicBezTo>
                    <a:cubicBezTo>
                      <a:pt x="67" y="12"/>
                      <a:pt x="67" y="12"/>
                      <a:pt x="67" y="12"/>
                    </a:cubicBezTo>
                    <a:cubicBezTo>
                      <a:pt x="67" y="12"/>
                      <a:pt x="67" y="12"/>
                      <a:pt x="67" y="12"/>
                    </a:cubicBezTo>
                    <a:cubicBezTo>
                      <a:pt x="67" y="12"/>
                      <a:pt x="67" y="12"/>
                      <a:pt x="67" y="12"/>
                    </a:cubicBezTo>
                    <a:cubicBezTo>
                      <a:pt x="67" y="12"/>
                      <a:pt x="67" y="12"/>
                      <a:pt x="67" y="12"/>
                    </a:cubicBezTo>
                    <a:cubicBezTo>
                      <a:pt x="67" y="12"/>
                      <a:pt x="67" y="12"/>
                      <a:pt x="67" y="12"/>
                    </a:cubicBezTo>
                    <a:cubicBezTo>
                      <a:pt x="67" y="12"/>
                      <a:pt x="67" y="12"/>
                      <a:pt x="67" y="12"/>
                    </a:cubicBezTo>
                    <a:cubicBezTo>
                      <a:pt x="66" y="13"/>
                      <a:pt x="66" y="13"/>
                      <a:pt x="66" y="13"/>
                    </a:cubicBezTo>
                    <a:cubicBezTo>
                      <a:pt x="68" y="13"/>
                      <a:pt x="68" y="13"/>
                      <a:pt x="68" y="13"/>
                    </a:cubicBezTo>
                    <a:cubicBezTo>
                      <a:pt x="68" y="12"/>
                      <a:pt x="67" y="12"/>
                      <a:pt x="67" y="12"/>
                    </a:cubicBezTo>
                    <a:cubicBezTo>
                      <a:pt x="66" y="13"/>
                      <a:pt x="66" y="13"/>
                      <a:pt x="66" y="13"/>
                    </a:cubicBezTo>
                    <a:cubicBezTo>
                      <a:pt x="68" y="13"/>
                      <a:pt x="68" y="13"/>
                      <a:pt x="68" y="13"/>
                    </a:cubicBezTo>
                    <a:cubicBezTo>
                      <a:pt x="66" y="13"/>
                      <a:pt x="66" y="13"/>
                      <a:pt x="66" y="13"/>
                    </a:cubicBezTo>
                    <a:cubicBezTo>
                      <a:pt x="67" y="13"/>
                      <a:pt x="67" y="13"/>
                      <a:pt x="67" y="13"/>
                    </a:cubicBezTo>
                    <a:cubicBezTo>
                      <a:pt x="68" y="13"/>
                      <a:pt x="68" y="13"/>
                      <a:pt x="68" y="13"/>
                    </a:cubicBezTo>
                    <a:cubicBezTo>
                      <a:pt x="66" y="13"/>
                      <a:pt x="66" y="13"/>
                      <a:pt x="66" y="13"/>
                    </a:cubicBezTo>
                    <a:cubicBezTo>
                      <a:pt x="67" y="13"/>
                      <a:pt x="67" y="13"/>
                      <a:pt x="67" y="13"/>
                    </a:cubicBezTo>
                    <a:cubicBezTo>
                      <a:pt x="66" y="13"/>
                      <a:pt x="66" y="13"/>
                      <a:pt x="66" y="13"/>
                    </a:cubicBezTo>
                    <a:cubicBezTo>
                      <a:pt x="65" y="14"/>
                      <a:pt x="65" y="14"/>
                      <a:pt x="65" y="14"/>
                    </a:cubicBezTo>
                    <a:cubicBezTo>
                      <a:pt x="65" y="14"/>
                      <a:pt x="82" y="23"/>
                      <a:pt x="98" y="32"/>
                    </a:cubicBezTo>
                    <a:cubicBezTo>
                      <a:pt x="107" y="36"/>
                      <a:pt x="115" y="41"/>
                      <a:pt x="121" y="44"/>
                    </a:cubicBezTo>
                    <a:cubicBezTo>
                      <a:pt x="124" y="46"/>
                      <a:pt x="127" y="47"/>
                      <a:pt x="129" y="48"/>
                    </a:cubicBezTo>
                    <a:cubicBezTo>
                      <a:pt x="130" y="49"/>
                      <a:pt x="131" y="49"/>
                      <a:pt x="131" y="49"/>
                    </a:cubicBezTo>
                    <a:cubicBezTo>
                      <a:pt x="132" y="50"/>
                      <a:pt x="132" y="50"/>
                      <a:pt x="132" y="50"/>
                    </a:cubicBezTo>
                    <a:cubicBezTo>
                      <a:pt x="133" y="50"/>
                      <a:pt x="133" y="50"/>
                      <a:pt x="133" y="50"/>
                    </a:cubicBezTo>
                    <a:cubicBezTo>
                      <a:pt x="133" y="50"/>
                      <a:pt x="133" y="50"/>
                      <a:pt x="133" y="50"/>
                    </a:cubicBezTo>
                    <a:cubicBezTo>
                      <a:pt x="134" y="50"/>
                      <a:pt x="134" y="50"/>
                      <a:pt x="134" y="50"/>
                    </a:cubicBezTo>
                    <a:cubicBezTo>
                      <a:pt x="134" y="49"/>
                      <a:pt x="134" y="49"/>
                      <a:pt x="134" y="49"/>
                    </a:cubicBezTo>
                    <a:cubicBezTo>
                      <a:pt x="134" y="49"/>
                      <a:pt x="134" y="49"/>
                      <a:pt x="134" y="49"/>
                    </a:cubicBezTo>
                    <a:cubicBezTo>
                      <a:pt x="135" y="48"/>
                      <a:pt x="135" y="48"/>
                      <a:pt x="135" y="48"/>
                    </a:cubicBezTo>
                    <a:cubicBezTo>
                      <a:pt x="135" y="48"/>
                      <a:pt x="134" y="48"/>
                      <a:pt x="134" y="48"/>
                    </a:cubicBezTo>
                    <a:cubicBezTo>
                      <a:pt x="134" y="47"/>
                      <a:pt x="134" y="47"/>
                      <a:pt x="134" y="47"/>
                    </a:cubicBezTo>
                    <a:cubicBezTo>
                      <a:pt x="133" y="46"/>
                      <a:pt x="132" y="46"/>
                      <a:pt x="130" y="44"/>
                    </a:cubicBezTo>
                    <a:cubicBezTo>
                      <a:pt x="124" y="41"/>
                      <a:pt x="112" y="33"/>
                      <a:pt x="101" y="26"/>
                    </a:cubicBezTo>
                    <a:cubicBezTo>
                      <a:pt x="95" y="23"/>
                      <a:pt x="90" y="20"/>
                      <a:pt x="86" y="17"/>
                    </a:cubicBezTo>
                    <a:cubicBezTo>
                      <a:pt x="84" y="16"/>
                      <a:pt x="83" y="15"/>
                      <a:pt x="82" y="15"/>
                    </a:cubicBezTo>
                    <a:cubicBezTo>
                      <a:pt x="81" y="14"/>
                      <a:pt x="81" y="14"/>
                      <a:pt x="81"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80" y="14"/>
                      <a:pt x="80" y="14"/>
                      <a:pt x="80" y="14"/>
                    </a:cubicBezTo>
                    <a:cubicBezTo>
                      <a:pt x="79" y="15"/>
                      <a:pt x="79" y="15"/>
                      <a:pt x="79" y="15"/>
                    </a:cubicBezTo>
                    <a:cubicBezTo>
                      <a:pt x="80" y="14"/>
                      <a:pt x="80" y="14"/>
                      <a:pt x="80" y="14"/>
                    </a:cubicBezTo>
                    <a:cubicBezTo>
                      <a:pt x="80" y="14"/>
                      <a:pt x="80" y="14"/>
                      <a:pt x="80" y="14"/>
                    </a:cubicBezTo>
                    <a:cubicBezTo>
                      <a:pt x="79" y="15"/>
                      <a:pt x="79" y="15"/>
                      <a:pt x="79" y="15"/>
                    </a:cubicBezTo>
                    <a:cubicBezTo>
                      <a:pt x="80" y="14"/>
                      <a:pt x="80" y="14"/>
                      <a:pt x="80" y="14"/>
                    </a:cubicBezTo>
                    <a:cubicBezTo>
                      <a:pt x="79" y="15"/>
                      <a:pt x="79" y="15"/>
                      <a:pt x="79" y="15"/>
                    </a:cubicBezTo>
                    <a:cubicBezTo>
                      <a:pt x="81" y="14"/>
                      <a:pt x="81" y="14"/>
                      <a:pt x="81" y="14"/>
                    </a:cubicBezTo>
                    <a:cubicBezTo>
                      <a:pt x="80" y="14"/>
                      <a:pt x="80" y="14"/>
                      <a:pt x="80" y="14"/>
                    </a:cubicBezTo>
                    <a:cubicBezTo>
                      <a:pt x="79" y="15"/>
                      <a:pt x="79" y="15"/>
                      <a:pt x="79" y="15"/>
                    </a:cubicBezTo>
                    <a:cubicBezTo>
                      <a:pt x="81" y="14"/>
                      <a:pt x="81" y="14"/>
                      <a:pt x="81" y="14"/>
                    </a:cubicBezTo>
                    <a:cubicBezTo>
                      <a:pt x="79" y="15"/>
                      <a:pt x="79" y="15"/>
                      <a:pt x="79" y="15"/>
                    </a:cubicBezTo>
                    <a:cubicBezTo>
                      <a:pt x="81" y="15"/>
                      <a:pt x="81" y="15"/>
                      <a:pt x="81" y="15"/>
                    </a:cubicBezTo>
                    <a:cubicBezTo>
                      <a:pt x="81" y="14"/>
                      <a:pt x="81" y="14"/>
                      <a:pt x="81" y="14"/>
                    </a:cubicBezTo>
                    <a:cubicBezTo>
                      <a:pt x="79" y="15"/>
                      <a:pt x="79" y="15"/>
                      <a:pt x="79" y="15"/>
                    </a:cubicBezTo>
                    <a:cubicBezTo>
                      <a:pt x="81" y="15"/>
                      <a:pt x="81" y="15"/>
                      <a:pt x="81" y="15"/>
                    </a:cubicBezTo>
                    <a:cubicBezTo>
                      <a:pt x="79" y="15"/>
                      <a:pt x="79" y="15"/>
                      <a:pt x="79" y="15"/>
                    </a:cubicBezTo>
                    <a:cubicBezTo>
                      <a:pt x="79" y="16"/>
                      <a:pt x="79" y="16"/>
                      <a:pt x="79" y="16"/>
                    </a:cubicBezTo>
                    <a:cubicBezTo>
                      <a:pt x="79" y="16"/>
                      <a:pt x="91" y="23"/>
                      <a:pt x="105" y="30"/>
                    </a:cubicBezTo>
                    <a:cubicBezTo>
                      <a:pt x="111" y="33"/>
                      <a:pt x="118" y="36"/>
                      <a:pt x="123" y="39"/>
                    </a:cubicBezTo>
                    <a:cubicBezTo>
                      <a:pt x="125" y="40"/>
                      <a:pt x="127" y="41"/>
                      <a:pt x="129" y="42"/>
                    </a:cubicBezTo>
                    <a:cubicBezTo>
                      <a:pt x="130" y="42"/>
                      <a:pt x="130" y="43"/>
                      <a:pt x="131" y="43"/>
                    </a:cubicBezTo>
                    <a:cubicBezTo>
                      <a:pt x="131" y="43"/>
                      <a:pt x="131" y="43"/>
                      <a:pt x="131" y="43"/>
                    </a:cubicBezTo>
                    <a:cubicBezTo>
                      <a:pt x="132" y="43"/>
                      <a:pt x="132" y="43"/>
                      <a:pt x="132" y="43"/>
                    </a:cubicBezTo>
                    <a:cubicBezTo>
                      <a:pt x="132" y="43"/>
                      <a:pt x="132" y="43"/>
                      <a:pt x="132" y="43"/>
                    </a:cubicBezTo>
                    <a:cubicBezTo>
                      <a:pt x="133" y="43"/>
                      <a:pt x="133" y="43"/>
                      <a:pt x="133" y="43"/>
                    </a:cubicBezTo>
                    <a:cubicBezTo>
                      <a:pt x="133" y="43"/>
                      <a:pt x="133" y="43"/>
                      <a:pt x="133" y="43"/>
                    </a:cubicBezTo>
                    <a:cubicBezTo>
                      <a:pt x="134" y="42"/>
                      <a:pt x="134" y="42"/>
                      <a:pt x="134" y="41"/>
                    </a:cubicBezTo>
                    <a:cubicBezTo>
                      <a:pt x="134" y="41"/>
                      <a:pt x="133" y="41"/>
                      <a:pt x="133" y="40"/>
                    </a:cubicBezTo>
                    <a:cubicBezTo>
                      <a:pt x="95" y="16"/>
                      <a:pt x="95" y="16"/>
                      <a:pt x="95" y="16"/>
                    </a:cubicBezTo>
                    <a:cubicBezTo>
                      <a:pt x="94" y="18"/>
                      <a:pt x="94" y="18"/>
                      <a:pt x="94" y="18"/>
                    </a:cubicBezTo>
                    <a:cubicBezTo>
                      <a:pt x="95" y="18"/>
                      <a:pt x="95" y="18"/>
                      <a:pt x="95" y="18"/>
                    </a:cubicBezTo>
                    <a:cubicBezTo>
                      <a:pt x="94" y="18"/>
                      <a:pt x="94" y="18"/>
                      <a:pt x="94" y="18"/>
                    </a:cubicBezTo>
                    <a:cubicBezTo>
                      <a:pt x="94" y="19"/>
                      <a:pt x="94" y="19"/>
                      <a:pt x="94" y="19"/>
                    </a:cubicBezTo>
                    <a:cubicBezTo>
                      <a:pt x="94" y="19"/>
                      <a:pt x="95" y="19"/>
                      <a:pt x="95" y="18"/>
                    </a:cubicBezTo>
                    <a:cubicBezTo>
                      <a:pt x="94" y="18"/>
                      <a:pt x="94" y="18"/>
                      <a:pt x="94" y="18"/>
                    </a:cubicBezTo>
                    <a:cubicBezTo>
                      <a:pt x="94" y="19"/>
                      <a:pt x="94" y="19"/>
                      <a:pt x="94" y="19"/>
                    </a:cubicBezTo>
                    <a:cubicBezTo>
                      <a:pt x="94" y="18"/>
                      <a:pt x="94" y="18"/>
                      <a:pt x="94" y="18"/>
                    </a:cubicBezTo>
                    <a:cubicBezTo>
                      <a:pt x="94" y="19"/>
                      <a:pt x="94" y="19"/>
                      <a:pt x="94" y="19"/>
                    </a:cubicBezTo>
                    <a:cubicBezTo>
                      <a:pt x="94" y="19"/>
                      <a:pt x="94" y="19"/>
                      <a:pt x="94" y="19"/>
                    </a:cubicBezTo>
                    <a:cubicBezTo>
                      <a:pt x="94" y="18"/>
                      <a:pt x="94" y="18"/>
                      <a:pt x="94" y="18"/>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4" y="19"/>
                      <a:pt x="94" y="19"/>
                    </a:cubicBezTo>
                    <a:cubicBezTo>
                      <a:pt x="94" y="19"/>
                      <a:pt x="95" y="19"/>
                      <a:pt x="96" y="20"/>
                    </a:cubicBezTo>
                    <a:cubicBezTo>
                      <a:pt x="100" y="22"/>
                      <a:pt x="109" y="26"/>
                      <a:pt x="116" y="29"/>
                    </a:cubicBezTo>
                    <a:cubicBezTo>
                      <a:pt x="120" y="31"/>
                      <a:pt x="123" y="33"/>
                      <a:pt x="125" y="34"/>
                    </a:cubicBezTo>
                    <a:cubicBezTo>
                      <a:pt x="127" y="35"/>
                      <a:pt x="128" y="35"/>
                      <a:pt x="129" y="35"/>
                    </a:cubicBezTo>
                    <a:cubicBezTo>
                      <a:pt x="129" y="36"/>
                      <a:pt x="129" y="36"/>
                      <a:pt x="130" y="36"/>
                    </a:cubicBezTo>
                    <a:cubicBezTo>
                      <a:pt x="130" y="36"/>
                      <a:pt x="130" y="36"/>
                      <a:pt x="130" y="36"/>
                    </a:cubicBezTo>
                    <a:cubicBezTo>
                      <a:pt x="130" y="36"/>
                      <a:pt x="130" y="36"/>
                      <a:pt x="130" y="36"/>
                    </a:cubicBezTo>
                    <a:cubicBezTo>
                      <a:pt x="130" y="36"/>
                      <a:pt x="130" y="36"/>
                      <a:pt x="130" y="36"/>
                    </a:cubicBezTo>
                    <a:cubicBezTo>
                      <a:pt x="131" y="36"/>
                      <a:pt x="131" y="36"/>
                      <a:pt x="131" y="36"/>
                    </a:cubicBezTo>
                    <a:cubicBezTo>
                      <a:pt x="132" y="36"/>
                      <a:pt x="132" y="36"/>
                      <a:pt x="132" y="36"/>
                    </a:cubicBezTo>
                    <a:cubicBezTo>
                      <a:pt x="132" y="35"/>
                      <a:pt x="132" y="35"/>
                      <a:pt x="132" y="34"/>
                    </a:cubicBezTo>
                    <a:cubicBezTo>
                      <a:pt x="132" y="34"/>
                      <a:pt x="132" y="34"/>
                      <a:pt x="131" y="33"/>
                    </a:cubicBezTo>
                    <a:cubicBezTo>
                      <a:pt x="121" y="27"/>
                      <a:pt x="121" y="27"/>
                      <a:pt x="121" y="27"/>
                    </a:cubicBezTo>
                    <a:cubicBezTo>
                      <a:pt x="131" y="31"/>
                      <a:pt x="131" y="31"/>
                      <a:pt x="131" y="31"/>
                    </a:cubicBezTo>
                    <a:cubicBezTo>
                      <a:pt x="132" y="31"/>
                      <a:pt x="133" y="31"/>
                      <a:pt x="133" y="30"/>
                    </a:cubicBezTo>
                    <a:cubicBezTo>
                      <a:pt x="134" y="30"/>
                      <a:pt x="133" y="29"/>
                      <a:pt x="133" y="28"/>
                    </a:cubicBezTo>
                    <a:cubicBezTo>
                      <a:pt x="119" y="20"/>
                      <a:pt x="119" y="20"/>
                      <a:pt x="119" y="20"/>
                    </a:cubicBezTo>
                    <a:cubicBezTo>
                      <a:pt x="119" y="21"/>
                      <a:pt x="119" y="21"/>
                      <a:pt x="119" y="21"/>
                    </a:cubicBezTo>
                    <a:cubicBezTo>
                      <a:pt x="120" y="22"/>
                      <a:pt x="120" y="22"/>
                      <a:pt x="120" y="22"/>
                    </a:cubicBezTo>
                    <a:cubicBezTo>
                      <a:pt x="119" y="21"/>
                      <a:pt x="119" y="21"/>
                      <a:pt x="119" y="21"/>
                    </a:cubicBezTo>
                    <a:cubicBezTo>
                      <a:pt x="119" y="23"/>
                      <a:pt x="119" y="23"/>
                      <a:pt x="119" y="23"/>
                    </a:cubicBezTo>
                    <a:cubicBezTo>
                      <a:pt x="119" y="23"/>
                      <a:pt x="120" y="23"/>
                      <a:pt x="120" y="22"/>
                    </a:cubicBezTo>
                    <a:cubicBezTo>
                      <a:pt x="119" y="21"/>
                      <a:pt x="119" y="21"/>
                      <a:pt x="119" y="21"/>
                    </a:cubicBezTo>
                    <a:cubicBezTo>
                      <a:pt x="119" y="23"/>
                      <a:pt x="119" y="23"/>
                      <a:pt x="119" y="23"/>
                    </a:cubicBezTo>
                    <a:cubicBezTo>
                      <a:pt x="119" y="21"/>
                      <a:pt x="119" y="21"/>
                      <a:pt x="119" y="21"/>
                    </a:cubicBezTo>
                    <a:cubicBezTo>
                      <a:pt x="119" y="23"/>
                      <a:pt x="119" y="23"/>
                      <a:pt x="119" y="23"/>
                    </a:cubicBezTo>
                    <a:cubicBezTo>
                      <a:pt x="119" y="23"/>
                      <a:pt x="119" y="23"/>
                      <a:pt x="119" y="23"/>
                    </a:cubicBezTo>
                    <a:cubicBezTo>
                      <a:pt x="119" y="21"/>
                      <a:pt x="119" y="21"/>
                      <a:pt x="119" y="21"/>
                    </a:cubicBezTo>
                    <a:cubicBezTo>
                      <a:pt x="119" y="23"/>
                      <a:pt x="119" y="23"/>
                      <a:pt x="119" y="23"/>
                    </a:cubicBezTo>
                    <a:cubicBezTo>
                      <a:pt x="119" y="22"/>
                      <a:pt x="119" y="22"/>
                      <a:pt x="119" y="22"/>
                    </a:cubicBezTo>
                    <a:cubicBezTo>
                      <a:pt x="118" y="23"/>
                      <a:pt x="118" y="23"/>
                      <a:pt x="118" y="23"/>
                    </a:cubicBezTo>
                    <a:cubicBezTo>
                      <a:pt x="119" y="23"/>
                      <a:pt x="119" y="23"/>
                      <a:pt x="119" y="23"/>
                    </a:cubicBezTo>
                    <a:cubicBezTo>
                      <a:pt x="119" y="22"/>
                      <a:pt x="119" y="22"/>
                      <a:pt x="119" y="22"/>
                    </a:cubicBezTo>
                    <a:cubicBezTo>
                      <a:pt x="118" y="23"/>
                      <a:pt x="118" y="23"/>
                      <a:pt x="118" y="23"/>
                    </a:cubicBezTo>
                    <a:cubicBezTo>
                      <a:pt x="119" y="23"/>
                      <a:pt x="119" y="23"/>
                      <a:pt x="121" y="23"/>
                    </a:cubicBezTo>
                    <a:cubicBezTo>
                      <a:pt x="122" y="24"/>
                      <a:pt x="125" y="25"/>
                      <a:pt x="127" y="25"/>
                    </a:cubicBezTo>
                    <a:cubicBezTo>
                      <a:pt x="128" y="25"/>
                      <a:pt x="129" y="26"/>
                      <a:pt x="130" y="26"/>
                    </a:cubicBezTo>
                    <a:cubicBezTo>
                      <a:pt x="130" y="26"/>
                      <a:pt x="130" y="26"/>
                      <a:pt x="131" y="26"/>
                    </a:cubicBezTo>
                    <a:cubicBezTo>
                      <a:pt x="131" y="26"/>
                      <a:pt x="131" y="26"/>
                      <a:pt x="131" y="26"/>
                    </a:cubicBezTo>
                    <a:cubicBezTo>
                      <a:pt x="132" y="26"/>
                      <a:pt x="132" y="26"/>
                      <a:pt x="132" y="26"/>
                    </a:cubicBezTo>
                    <a:cubicBezTo>
                      <a:pt x="132" y="26"/>
                      <a:pt x="132" y="26"/>
                      <a:pt x="133" y="25"/>
                    </a:cubicBezTo>
                    <a:cubicBezTo>
                      <a:pt x="133" y="25"/>
                      <a:pt x="133" y="25"/>
                      <a:pt x="133" y="24"/>
                    </a:cubicBezTo>
                    <a:cubicBezTo>
                      <a:pt x="133" y="24"/>
                      <a:pt x="133" y="24"/>
                      <a:pt x="132" y="23"/>
                    </a:cubicBezTo>
                    <a:cubicBezTo>
                      <a:pt x="129" y="22"/>
                      <a:pt x="129" y="22"/>
                      <a:pt x="129" y="22"/>
                    </a:cubicBezTo>
                    <a:cubicBezTo>
                      <a:pt x="129" y="21"/>
                      <a:pt x="128" y="21"/>
                      <a:pt x="127" y="22"/>
                    </a:cubicBezTo>
                    <a:cubicBezTo>
                      <a:pt x="127" y="23"/>
                      <a:pt x="127" y="24"/>
                      <a:pt x="128" y="24"/>
                    </a:cubicBezTo>
                    <a:cubicBezTo>
                      <a:pt x="131" y="26"/>
                      <a:pt x="131" y="26"/>
                      <a:pt x="131" y="26"/>
                    </a:cubicBezTo>
                    <a:cubicBezTo>
                      <a:pt x="132" y="25"/>
                      <a:pt x="132" y="25"/>
                      <a:pt x="132" y="25"/>
                    </a:cubicBezTo>
                    <a:cubicBezTo>
                      <a:pt x="130" y="24"/>
                      <a:pt x="130" y="24"/>
                      <a:pt x="130" y="24"/>
                    </a:cubicBezTo>
                    <a:cubicBezTo>
                      <a:pt x="131" y="25"/>
                      <a:pt x="131" y="25"/>
                      <a:pt x="131" y="25"/>
                    </a:cubicBezTo>
                    <a:cubicBezTo>
                      <a:pt x="131" y="23"/>
                      <a:pt x="131" y="23"/>
                      <a:pt x="131" y="23"/>
                    </a:cubicBezTo>
                    <a:cubicBezTo>
                      <a:pt x="131" y="23"/>
                      <a:pt x="131" y="23"/>
                      <a:pt x="130" y="24"/>
                    </a:cubicBezTo>
                    <a:cubicBezTo>
                      <a:pt x="131" y="25"/>
                      <a:pt x="131" y="25"/>
                      <a:pt x="131" y="25"/>
                    </a:cubicBezTo>
                    <a:cubicBezTo>
                      <a:pt x="131" y="23"/>
                      <a:pt x="131" y="23"/>
                      <a:pt x="131" y="23"/>
                    </a:cubicBezTo>
                    <a:cubicBezTo>
                      <a:pt x="131" y="24"/>
                      <a:pt x="131" y="24"/>
                      <a:pt x="131" y="24"/>
                    </a:cubicBezTo>
                    <a:cubicBezTo>
                      <a:pt x="131" y="23"/>
                      <a:pt x="131" y="23"/>
                      <a:pt x="131" y="23"/>
                    </a:cubicBezTo>
                    <a:cubicBezTo>
                      <a:pt x="131" y="23"/>
                      <a:pt x="131" y="23"/>
                      <a:pt x="131" y="23"/>
                    </a:cubicBezTo>
                    <a:cubicBezTo>
                      <a:pt x="131" y="24"/>
                      <a:pt x="131" y="24"/>
                      <a:pt x="131" y="24"/>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1" y="23"/>
                      <a:pt x="131" y="23"/>
                    </a:cubicBezTo>
                    <a:cubicBezTo>
                      <a:pt x="131" y="23"/>
                      <a:pt x="130" y="23"/>
                      <a:pt x="129" y="23"/>
                    </a:cubicBezTo>
                    <a:cubicBezTo>
                      <a:pt x="127" y="22"/>
                      <a:pt x="125" y="22"/>
                      <a:pt x="123" y="21"/>
                    </a:cubicBezTo>
                    <a:cubicBezTo>
                      <a:pt x="122" y="21"/>
                      <a:pt x="121" y="20"/>
                      <a:pt x="120" y="20"/>
                    </a:cubicBezTo>
                    <a:cubicBezTo>
                      <a:pt x="119" y="20"/>
                      <a:pt x="119" y="20"/>
                      <a:pt x="119" y="20"/>
                    </a:cubicBezTo>
                    <a:cubicBezTo>
                      <a:pt x="119" y="20"/>
                      <a:pt x="119" y="20"/>
                      <a:pt x="119" y="20"/>
                    </a:cubicBezTo>
                    <a:cubicBezTo>
                      <a:pt x="119" y="20"/>
                      <a:pt x="119" y="20"/>
                      <a:pt x="119" y="20"/>
                    </a:cubicBezTo>
                    <a:cubicBezTo>
                      <a:pt x="118" y="20"/>
                      <a:pt x="118" y="20"/>
                      <a:pt x="118" y="20"/>
                    </a:cubicBezTo>
                    <a:cubicBezTo>
                      <a:pt x="118" y="20"/>
                      <a:pt x="118" y="20"/>
                      <a:pt x="117" y="21"/>
                    </a:cubicBezTo>
                    <a:cubicBezTo>
                      <a:pt x="117" y="21"/>
                      <a:pt x="117" y="22"/>
                      <a:pt x="118" y="23"/>
                    </a:cubicBezTo>
                    <a:cubicBezTo>
                      <a:pt x="131" y="31"/>
                      <a:pt x="131" y="31"/>
                      <a:pt x="131" y="31"/>
                    </a:cubicBezTo>
                    <a:cubicBezTo>
                      <a:pt x="132" y="30"/>
                      <a:pt x="132" y="30"/>
                      <a:pt x="132" y="30"/>
                    </a:cubicBezTo>
                    <a:cubicBezTo>
                      <a:pt x="133" y="28"/>
                      <a:pt x="133" y="28"/>
                      <a:pt x="133" y="28"/>
                    </a:cubicBezTo>
                    <a:cubicBezTo>
                      <a:pt x="107" y="18"/>
                      <a:pt x="107" y="18"/>
                      <a:pt x="107" y="18"/>
                    </a:cubicBezTo>
                    <a:cubicBezTo>
                      <a:pt x="106" y="18"/>
                      <a:pt x="106" y="18"/>
                      <a:pt x="105" y="19"/>
                    </a:cubicBezTo>
                    <a:cubicBezTo>
                      <a:pt x="105" y="20"/>
                      <a:pt x="105" y="21"/>
                      <a:pt x="106" y="21"/>
                    </a:cubicBezTo>
                    <a:cubicBezTo>
                      <a:pt x="130" y="36"/>
                      <a:pt x="130" y="36"/>
                      <a:pt x="130" y="36"/>
                    </a:cubicBezTo>
                    <a:cubicBezTo>
                      <a:pt x="130" y="35"/>
                      <a:pt x="130" y="35"/>
                      <a:pt x="130" y="35"/>
                    </a:cubicBezTo>
                    <a:cubicBezTo>
                      <a:pt x="129" y="34"/>
                      <a:pt x="129" y="34"/>
                      <a:pt x="129" y="34"/>
                    </a:cubicBezTo>
                    <a:cubicBezTo>
                      <a:pt x="130" y="35"/>
                      <a:pt x="130" y="35"/>
                      <a:pt x="130" y="35"/>
                    </a:cubicBezTo>
                    <a:cubicBezTo>
                      <a:pt x="130" y="33"/>
                      <a:pt x="130" y="33"/>
                      <a:pt x="130" y="33"/>
                    </a:cubicBezTo>
                    <a:cubicBezTo>
                      <a:pt x="129" y="34"/>
                      <a:pt x="129" y="34"/>
                      <a:pt x="129" y="34"/>
                    </a:cubicBezTo>
                    <a:cubicBezTo>
                      <a:pt x="130" y="35"/>
                      <a:pt x="130" y="35"/>
                      <a:pt x="130" y="35"/>
                    </a:cubicBezTo>
                    <a:cubicBezTo>
                      <a:pt x="130" y="33"/>
                      <a:pt x="130" y="33"/>
                      <a:pt x="130" y="33"/>
                    </a:cubicBezTo>
                    <a:cubicBezTo>
                      <a:pt x="130" y="35"/>
                      <a:pt x="130" y="35"/>
                      <a:pt x="130" y="35"/>
                    </a:cubicBezTo>
                    <a:cubicBezTo>
                      <a:pt x="130" y="33"/>
                      <a:pt x="130" y="33"/>
                      <a:pt x="130" y="33"/>
                    </a:cubicBezTo>
                    <a:cubicBezTo>
                      <a:pt x="130" y="33"/>
                      <a:pt x="130" y="33"/>
                      <a:pt x="130" y="33"/>
                    </a:cubicBezTo>
                    <a:cubicBezTo>
                      <a:pt x="130" y="35"/>
                      <a:pt x="130" y="35"/>
                      <a:pt x="130" y="35"/>
                    </a:cubicBezTo>
                    <a:cubicBezTo>
                      <a:pt x="130" y="33"/>
                      <a:pt x="130" y="33"/>
                      <a:pt x="130" y="33"/>
                    </a:cubicBezTo>
                    <a:cubicBezTo>
                      <a:pt x="130" y="35"/>
                      <a:pt x="130" y="35"/>
                      <a:pt x="130" y="35"/>
                    </a:cubicBezTo>
                    <a:cubicBezTo>
                      <a:pt x="131" y="33"/>
                      <a:pt x="131" y="33"/>
                      <a:pt x="131" y="33"/>
                    </a:cubicBezTo>
                    <a:cubicBezTo>
                      <a:pt x="130" y="33"/>
                      <a:pt x="130" y="33"/>
                      <a:pt x="130" y="33"/>
                    </a:cubicBezTo>
                    <a:cubicBezTo>
                      <a:pt x="130" y="35"/>
                      <a:pt x="130" y="35"/>
                      <a:pt x="130" y="35"/>
                    </a:cubicBezTo>
                    <a:cubicBezTo>
                      <a:pt x="131" y="33"/>
                      <a:pt x="131" y="33"/>
                      <a:pt x="131" y="33"/>
                    </a:cubicBezTo>
                    <a:cubicBezTo>
                      <a:pt x="131" y="33"/>
                      <a:pt x="131" y="33"/>
                      <a:pt x="131" y="33"/>
                    </a:cubicBezTo>
                    <a:cubicBezTo>
                      <a:pt x="131" y="33"/>
                      <a:pt x="130" y="33"/>
                      <a:pt x="129" y="32"/>
                    </a:cubicBezTo>
                    <a:cubicBezTo>
                      <a:pt x="125" y="30"/>
                      <a:pt x="117" y="26"/>
                      <a:pt x="110" y="23"/>
                    </a:cubicBezTo>
                    <a:cubicBezTo>
                      <a:pt x="106" y="21"/>
                      <a:pt x="102" y="19"/>
                      <a:pt x="100" y="18"/>
                    </a:cubicBezTo>
                    <a:cubicBezTo>
                      <a:pt x="98" y="18"/>
                      <a:pt x="97" y="17"/>
                      <a:pt x="96" y="17"/>
                    </a:cubicBezTo>
                    <a:cubicBezTo>
                      <a:pt x="96" y="17"/>
                      <a:pt x="95" y="16"/>
                      <a:pt x="95" y="16"/>
                    </a:cubicBezTo>
                    <a:cubicBezTo>
                      <a:pt x="95" y="16"/>
                      <a:pt x="94" y="16"/>
                      <a:pt x="94" y="16"/>
                    </a:cubicBezTo>
                    <a:cubicBezTo>
                      <a:pt x="93" y="16"/>
                      <a:pt x="93" y="16"/>
                      <a:pt x="93" y="16"/>
                    </a:cubicBezTo>
                    <a:cubicBezTo>
                      <a:pt x="93" y="16"/>
                      <a:pt x="93" y="17"/>
                      <a:pt x="92" y="17"/>
                    </a:cubicBezTo>
                    <a:cubicBezTo>
                      <a:pt x="92" y="17"/>
                      <a:pt x="92" y="18"/>
                      <a:pt x="92" y="18"/>
                    </a:cubicBezTo>
                    <a:cubicBezTo>
                      <a:pt x="92" y="18"/>
                      <a:pt x="93" y="19"/>
                      <a:pt x="93" y="19"/>
                    </a:cubicBezTo>
                    <a:cubicBezTo>
                      <a:pt x="131" y="43"/>
                      <a:pt x="131" y="43"/>
                      <a:pt x="131" y="43"/>
                    </a:cubicBezTo>
                    <a:cubicBezTo>
                      <a:pt x="132" y="42"/>
                      <a:pt x="132" y="42"/>
                      <a:pt x="132" y="42"/>
                    </a:cubicBezTo>
                    <a:cubicBezTo>
                      <a:pt x="131" y="41"/>
                      <a:pt x="131" y="41"/>
                      <a:pt x="131" y="41"/>
                    </a:cubicBezTo>
                    <a:cubicBezTo>
                      <a:pt x="132" y="42"/>
                      <a:pt x="132" y="42"/>
                      <a:pt x="132" y="42"/>
                    </a:cubicBezTo>
                    <a:cubicBezTo>
                      <a:pt x="132" y="40"/>
                      <a:pt x="132" y="40"/>
                      <a:pt x="132" y="40"/>
                    </a:cubicBezTo>
                    <a:cubicBezTo>
                      <a:pt x="131" y="41"/>
                      <a:pt x="131" y="41"/>
                      <a:pt x="131" y="41"/>
                    </a:cubicBezTo>
                    <a:cubicBezTo>
                      <a:pt x="132" y="42"/>
                      <a:pt x="132" y="42"/>
                      <a:pt x="132" y="42"/>
                    </a:cubicBezTo>
                    <a:cubicBezTo>
                      <a:pt x="132" y="40"/>
                      <a:pt x="132" y="40"/>
                      <a:pt x="132" y="40"/>
                    </a:cubicBezTo>
                    <a:cubicBezTo>
                      <a:pt x="132" y="42"/>
                      <a:pt x="132" y="42"/>
                      <a:pt x="132" y="42"/>
                    </a:cubicBezTo>
                    <a:cubicBezTo>
                      <a:pt x="132" y="40"/>
                      <a:pt x="132" y="40"/>
                      <a:pt x="132" y="40"/>
                    </a:cubicBezTo>
                    <a:cubicBezTo>
                      <a:pt x="132" y="40"/>
                      <a:pt x="132" y="40"/>
                      <a:pt x="132" y="40"/>
                    </a:cubicBezTo>
                    <a:cubicBezTo>
                      <a:pt x="132" y="42"/>
                      <a:pt x="132" y="42"/>
                      <a:pt x="132" y="42"/>
                    </a:cubicBezTo>
                    <a:cubicBezTo>
                      <a:pt x="132" y="40"/>
                      <a:pt x="132" y="40"/>
                      <a:pt x="132" y="40"/>
                    </a:cubicBezTo>
                    <a:cubicBezTo>
                      <a:pt x="132" y="41"/>
                      <a:pt x="132" y="41"/>
                      <a:pt x="132" y="41"/>
                    </a:cubicBezTo>
                    <a:cubicBezTo>
                      <a:pt x="132" y="40"/>
                      <a:pt x="132" y="40"/>
                      <a:pt x="132" y="40"/>
                    </a:cubicBezTo>
                    <a:cubicBezTo>
                      <a:pt x="132" y="40"/>
                      <a:pt x="132" y="40"/>
                      <a:pt x="132" y="40"/>
                    </a:cubicBezTo>
                    <a:cubicBezTo>
                      <a:pt x="132" y="41"/>
                      <a:pt x="132" y="41"/>
                      <a:pt x="132" y="41"/>
                    </a:cubicBezTo>
                    <a:cubicBezTo>
                      <a:pt x="132" y="40"/>
                      <a:pt x="132" y="40"/>
                      <a:pt x="132" y="40"/>
                    </a:cubicBezTo>
                    <a:cubicBezTo>
                      <a:pt x="132" y="40"/>
                      <a:pt x="132" y="40"/>
                      <a:pt x="132" y="40"/>
                    </a:cubicBezTo>
                    <a:cubicBezTo>
                      <a:pt x="128" y="38"/>
                      <a:pt x="115" y="32"/>
                      <a:pt x="103" y="25"/>
                    </a:cubicBezTo>
                    <a:cubicBezTo>
                      <a:pt x="97" y="22"/>
                      <a:pt x="91" y="19"/>
                      <a:pt x="87" y="17"/>
                    </a:cubicBezTo>
                    <a:cubicBezTo>
                      <a:pt x="83" y="15"/>
                      <a:pt x="80" y="13"/>
                      <a:pt x="80" y="13"/>
                    </a:cubicBezTo>
                    <a:cubicBezTo>
                      <a:pt x="80" y="13"/>
                      <a:pt x="79" y="13"/>
                      <a:pt x="79" y="13"/>
                    </a:cubicBezTo>
                    <a:cubicBezTo>
                      <a:pt x="78" y="14"/>
                      <a:pt x="78" y="14"/>
                      <a:pt x="78" y="15"/>
                    </a:cubicBezTo>
                    <a:cubicBezTo>
                      <a:pt x="78" y="15"/>
                      <a:pt x="78" y="15"/>
                      <a:pt x="78" y="15"/>
                    </a:cubicBezTo>
                    <a:cubicBezTo>
                      <a:pt x="78" y="16"/>
                      <a:pt x="78" y="16"/>
                      <a:pt x="78" y="16"/>
                    </a:cubicBezTo>
                    <a:cubicBezTo>
                      <a:pt x="79" y="16"/>
                      <a:pt x="79" y="16"/>
                      <a:pt x="79" y="16"/>
                    </a:cubicBezTo>
                    <a:cubicBezTo>
                      <a:pt x="79" y="16"/>
                      <a:pt x="80" y="17"/>
                      <a:pt x="82" y="18"/>
                    </a:cubicBezTo>
                    <a:cubicBezTo>
                      <a:pt x="87" y="21"/>
                      <a:pt x="100" y="29"/>
                      <a:pt x="111" y="36"/>
                    </a:cubicBezTo>
                    <a:cubicBezTo>
                      <a:pt x="117" y="40"/>
                      <a:pt x="122" y="43"/>
                      <a:pt x="126" y="45"/>
                    </a:cubicBezTo>
                    <a:cubicBezTo>
                      <a:pt x="128" y="46"/>
                      <a:pt x="129" y="48"/>
                      <a:pt x="131" y="48"/>
                    </a:cubicBezTo>
                    <a:cubicBezTo>
                      <a:pt x="131" y="49"/>
                      <a:pt x="131"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2" y="49"/>
                      <a:pt x="132" y="49"/>
                      <a:pt x="132" y="49"/>
                    </a:cubicBezTo>
                    <a:cubicBezTo>
                      <a:pt x="133" y="48"/>
                      <a:pt x="133" y="48"/>
                      <a:pt x="133" y="48"/>
                    </a:cubicBezTo>
                    <a:cubicBezTo>
                      <a:pt x="132" y="48"/>
                      <a:pt x="132" y="48"/>
                      <a:pt x="132" y="48"/>
                    </a:cubicBezTo>
                    <a:cubicBezTo>
                      <a:pt x="132" y="49"/>
                      <a:pt x="132" y="49"/>
                      <a:pt x="132" y="49"/>
                    </a:cubicBezTo>
                    <a:cubicBezTo>
                      <a:pt x="133" y="48"/>
                      <a:pt x="133" y="48"/>
                      <a:pt x="133" y="48"/>
                    </a:cubicBezTo>
                    <a:cubicBezTo>
                      <a:pt x="132" y="48"/>
                      <a:pt x="132" y="48"/>
                      <a:pt x="132" y="48"/>
                    </a:cubicBezTo>
                    <a:cubicBezTo>
                      <a:pt x="133" y="48"/>
                      <a:pt x="133" y="48"/>
                      <a:pt x="133" y="48"/>
                    </a:cubicBezTo>
                    <a:cubicBezTo>
                      <a:pt x="132" y="48"/>
                      <a:pt x="132" y="48"/>
                      <a:pt x="132" y="48"/>
                    </a:cubicBezTo>
                    <a:cubicBezTo>
                      <a:pt x="132" y="48"/>
                      <a:pt x="132" y="48"/>
                      <a:pt x="132" y="48"/>
                    </a:cubicBezTo>
                    <a:cubicBezTo>
                      <a:pt x="133" y="48"/>
                      <a:pt x="133" y="48"/>
                      <a:pt x="133" y="48"/>
                    </a:cubicBezTo>
                    <a:cubicBezTo>
                      <a:pt x="132" y="48"/>
                      <a:pt x="132" y="48"/>
                      <a:pt x="132" y="48"/>
                    </a:cubicBezTo>
                    <a:cubicBezTo>
                      <a:pt x="133" y="48"/>
                      <a:pt x="133" y="48"/>
                      <a:pt x="133" y="48"/>
                    </a:cubicBezTo>
                    <a:cubicBezTo>
                      <a:pt x="132" y="47"/>
                      <a:pt x="132" y="47"/>
                      <a:pt x="132" y="47"/>
                    </a:cubicBezTo>
                    <a:cubicBezTo>
                      <a:pt x="133" y="48"/>
                      <a:pt x="133" y="48"/>
                      <a:pt x="133" y="48"/>
                    </a:cubicBezTo>
                    <a:cubicBezTo>
                      <a:pt x="133" y="47"/>
                      <a:pt x="133" y="47"/>
                      <a:pt x="133" y="47"/>
                    </a:cubicBezTo>
                    <a:cubicBezTo>
                      <a:pt x="132" y="47"/>
                      <a:pt x="132" y="47"/>
                      <a:pt x="132" y="47"/>
                    </a:cubicBezTo>
                    <a:cubicBezTo>
                      <a:pt x="133" y="48"/>
                      <a:pt x="133" y="48"/>
                      <a:pt x="133" y="48"/>
                    </a:cubicBezTo>
                    <a:cubicBezTo>
                      <a:pt x="133" y="47"/>
                      <a:pt x="133" y="47"/>
                      <a:pt x="133" y="47"/>
                    </a:cubicBezTo>
                    <a:cubicBezTo>
                      <a:pt x="133" y="48"/>
                      <a:pt x="133" y="48"/>
                      <a:pt x="133" y="48"/>
                    </a:cubicBezTo>
                    <a:cubicBezTo>
                      <a:pt x="133" y="47"/>
                      <a:pt x="133" y="47"/>
                      <a:pt x="133" y="47"/>
                    </a:cubicBezTo>
                    <a:cubicBezTo>
                      <a:pt x="133" y="47"/>
                      <a:pt x="133" y="47"/>
                      <a:pt x="133" y="47"/>
                    </a:cubicBezTo>
                    <a:cubicBezTo>
                      <a:pt x="133" y="48"/>
                      <a:pt x="133" y="48"/>
                      <a:pt x="133" y="48"/>
                    </a:cubicBezTo>
                    <a:cubicBezTo>
                      <a:pt x="133" y="47"/>
                      <a:pt x="133" y="47"/>
                      <a:pt x="133" y="47"/>
                    </a:cubicBezTo>
                    <a:cubicBezTo>
                      <a:pt x="133" y="48"/>
                      <a:pt x="133" y="48"/>
                      <a:pt x="133" y="48"/>
                    </a:cubicBezTo>
                    <a:cubicBezTo>
                      <a:pt x="133" y="47"/>
                      <a:pt x="133" y="47"/>
                      <a:pt x="133" y="47"/>
                    </a:cubicBezTo>
                    <a:cubicBezTo>
                      <a:pt x="133" y="47"/>
                      <a:pt x="133" y="47"/>
                      <a:pt x="133" y="47"/>
                    </a:cubicBezTo>
                    <a:cubicBezTo>
                      <a:pt x="133" y="48"/>
                      <a:pt x="133" y="48"/>
                      <a:pt x="133" y="48"/>
                    </a:cubicBezTo>
                    <a:cubicBezTo>
                      <a:pt x="133" y="47"/>
                      <a:pt x="133" y="47"/>
                      <a:pt x="133" y="47"/>
                    </a:cubicBezTo>
                    <a:cubicBezTo>
                      <a:pt x="133" y="47"/>
                      <a:pt x="133" y="47"/>
                      <a:pt x="132" y="46"/>
                    </a:cubicBezTo>
                    <a:cubicBezTo>
                      <a:pt x="127" y="44"/>
                      <a:pt x="111" y="35"/>
                      <a:pt x="96" y="27"/>
                    </a:cubicBezTo>
                    <a:cubicBezTo>
                      <a:pt x="88" y="23"/>
                      <a:pt x="81" y="19"/>
                      <a:pt x="76" y="16"/>
                    </a:cubicBezTo>
                    <a:cubicBezTo>
                      <a:pt x="70" y="13"/>
                      <a:pt x="67" y="11"/>
                      <a:pt x="67" y="11"/>
                    </a:cubicBezTo>
                    <a:cubicBezTo>
                      <a:pt x="66" y="11"/>
                      <a:pt x="65" y="11"/>
                      <a:pt x="65" y="12"/>
                    </a:cubicBezTo>
                    <a:cubicBezTo>
                      <a:pt x="65" y="12"/>
                      <a:pt x="65" y="12"/>
                      <a:pt x="65" y="13"/>
                    </a:cubicBezTo>
                    <a:cubicBezTo>
                      <a:pt x="65" y="13"/>
                      <a:pt x="65" y="13"/>
                      <a:pt x="65" y="14"/>
                    </a:cubicBezTo>
                    <a:cubicBezTo>
                      <a:pt x="66" y="14"/>
                      <a:pt x="66" y="14"/>
                      <a:pt x="66" y="14"/>
                    </a:cubicBezTo>
                    <a:cubicBezTo>
                      <a:pt x="66" y="15"/>
                      <a:pt x="68" y="16"/>
                      <a:pt x="70" y="17"/>
                    </a:cubicBezTo>
                    <a:cubicBezTo>
                      <a:pt x="78" y="22"/>
                      <a:pt x="94" y="31"/>
                      <a:pt x="107" y="39"/>
                    </a:cubicBezTo>
                    <a:cubicBezTo>
                      <a:pt x="114" y="43"/>
                      <a:pt x="120" y="47"/>
                      <a:pt x="125" y="50"/>
                    </a:cubicBezTo>
                    <a:cubicBezTo>
                      <a:pt x="127" y="52"/>
                      <a:pt x="129" y="53"/>
                      <a:pt x="130" y="54"/>
                    </a:cubicBezTo>
                    <a:cubicBezTo>
                      <a:pt x="131" y="54"/>
                      <a:pt x="132" y="55"/>
                      <a:pt x="132" y="55"/>
                    </a:cubicBezTo>
                    <a:cubicBezTo>
                      <a:pt x="132" y="55"/>
                      <a:pt x="132" y="55"/>
                      <a:pt x="132" y="55"/>
                    </a:cubicBezTo>
                    <a:cubicBezTo>
                      <a:pt x="133" y="55"/>
                      <a:pt x="133" y="55"/>
                      <a:pt x="133" y="55"/>
                    </a:cubicBezTo>
                    <a:cubicBezTo>
                      <a:pt x="132" y="55"/>
                      <a:pt x="132" y="55"/>
                      <a:pt x="132" y="55"/>
                    </a:cubicBezTo>
                    <a:cubicBezTo>
                      <a:pt x="132" y="55"/>
                      <a:pt x="132" y="55"/>
                      <a:pt x="132" y="55"/>
                    </a:cubicBezTo>
                    <a:cubicBezTo>
                      <a:pt x="133" y="55"/>
                      <a:pt x="133" y="55"/>
                      <a:pt x="133" y="55"/>
                    </a:cubicBezTo>
                    <a:cubicBezTo>
                      <a:pt x="132" y="55"/>
                      <a:pt x="132" y="55"/>
                      <a:pt x="132" y="55"/>
                    </a:cubicBezTo>
                    <a:cubicBezTo>
                      <a:pt x="133" y="55"/>
                      <a:pt x="133" y="55"/>
                      <a:pt x="133" y="55"/>
                    </a:cubicBezTo>
                    <a:cubicBezTo>
                      <a:pt x="132" y="54"/>
                      <a:pt x="132" y="54"/>
                      <a:pt x="132" y="54"/>
                    </a:cubicBezTo>
                    <a:cubicBezTo>
                      <a:pt x="132" y="55"/>
                      <a:pt x="132" y="55"/>
                      <a:pt x="132" y="55"/>
                    </a:cubicBezTo>
                    <a:cubicBezTo>
                      <a:pt x="133" y="55"/>
                      <a:pt x="133" y="55"/>
                      <a:pt x="133" y="55"/>
                    </a:cubicBezTo>
                    <a:cubicBezTo>
                      <a:pt x="132" y="54"/>
                      <a:pt x="132" y="54"/>
                      <a:pt x="132" y="54"/>
                    </a:cubicBezTo>
                    <a:cubicBezTo>
                      <a:pt x="133" y="55"/>
                      <a:pt x="133" y="55"/>
                      <a:pt x="133" y="55"/>
                    </a:cubicBezTo>
                    <a:cubicBezTo>
                      <a:pt x="132" y="53"/>
                      <a:pt x="132" y="53"/>
                      <a:pt x="132" y="53"/>
                    </a:cubicBezTo>
                    <a:cubicBezTo>
                      <a:pt x="133" y="55"/>
                      <a:pt x="133" y="55"/>
                      <a:pt x="133" y="55"/>
                    </a:cubicBezTo>
                    <a:cubicBezTo>
                      <a:pt x="133" y="53"/>
                      <a:pt x="133" y="53"/>
                      <a:pt x="133" y="53"/>
                    </a:cubicBezTo>
                    <a:cubicBezTo>
                      <a:pt x="133" y="53"/>
                      <a:pt x="133" y="53"/>
                      <a:pt x="132" y="53"/>
                    </a:cubicBezTo>
                    <a:cubicBezTo>
                      <a:pt x="133" y="55"/>
                      <a:pt x="133" y="55"/>
                      <a:pt x="133" y="55"/>
                    </a:cubicBezTo>
                    <a:cubicBezTo>
                      <a:pt x="133" y="53"/>
                      <a:pt x="133" y="53"/>
                      <a:pt x="133" y="53"/>
                    </a:cubicBezTo>
                    <a:cubicBezTo>
                      <a:pt x="133" y="54"/>
                      <a:pt x="133" y="54"/>
                      <a:pt x="133" y="54"/>
                    </a:cubicBezTo>
                    <a:cubicBezTo>
                      <a:pt x="134" y="53"/>
                      <a:pt x="134" y="53"/>
                      <a:pt x="134" y="53"/>
                    </a:cubicBezTo>
                    <a:cubicBezTo>
                      <a:pt x="133" y="53"/>
                      <a:pt x="133" y="53"/>
                      <a:pt x="133" y="53"/>
                    </a:cubicBezTo>
                    <a:cubicBezTo>
                      <a:pt x="133" y="54"/>
                      <a:pt x="133" y="54"/>
                      <a:pt x="133" y="54"/>
                    </a:cubicBezTo>
                    <a:cubicBezTo>
                      <a:pt x="134" y="53"/>
                      <a:pt x="134" y="53"/>
                      <a:pt x="134" y="53"/>
                    </a:cubicBezTo>
                    <a:cubicBezTo>
                      <a:pt x="134" y="54"/>
                      <a:pt x="134" y="54"/>
                      <a:pt x="134" y="54"/>
                    </a:cubicBezTo>
                    <a:cubicBezTo>
                      <a:pt x="134" y="53"/>
                      <a:pt x="134" y="53"/>
                      <a:pt x="134" y="53"/>
                    </a:cubicBezTo>
                    <a:cubicBezTo>
                      <a:pt x="134" y="53"/>
                      <a:pt x="134" y="53"/>
                      <a:pt x="134" y="53"/>
                    </a:cubicBezTo>
                    <a:cubicBezTo>
                      <a:pt x="134" y="54"/>
                      <a:pt x="134" y="54"/>
                      <a:pt x="134" y="54"/>
                    </a:cubicBezTo>
                    <a:cubicBezTo>
                      <a:pt x="134" y="53"/>
                      <a:pt x="134" y="53"/>
                      <a:pt x="134" y="53"/>
                    </a:cubicBezTo>
                    <a:cubicBezTo>
                      <a:pt x="134" y="53"/>
                      <a:pt x="133" y="53"/>
                      <a:pt x="133" y="53"/>
                    </a:cubicBezTo>
                    <a:cubicBezTo>
                      <a:pt x="128" y="50"/>
                      <a:pt x="109" y="39"/>
                      <a:pt x="92" y="29"/>
                    </a:cubicBezTo>
                    <a:cubicBezTo>
                      <a:pt x="83" y="24"/>
                      <a:pt x="75" y="19"/>
                      <a:pt x="68" y="16"/>
                    </a:cubicBezTo>
                    <a:cubicBezTo>
                      <a:pt x="65" y="14"/>
                      <a:pt x="62" y="12"/>
                      <a:pt x="60" y="11"/>
                    </a:cubicBezTo>
                    <a:cubicBezTo>
                      <a:pt x="59" y="11"/>
                      <a:pt x="58" y="10"/>
                      <a:pt x="57" y="10"/>
                    </a:cubicBezTo>
                    <a:cubicBezTo>
                      <a:pt x="57" y="10"/>
                      <a:pt x="57" y="10"/>
                      <a:pt x="56" y="10"/>
                    </a:cubicBezTo>
                    <a:cubicBezTo>
                      <a:pt x="56" y="10"/>
                      <a:pt x="56" y="9"/>
                      <a:pt x="55" y="9"/>
                    </a:cubicBezTo>
                    <a:cubicBezTo>
                      <a:pt x="55" y="10"/>
                      <a:pt x="55" y="10"/>
                      <a:pt x="55" y="10"/>
                    </a:cubicBezTo>
                    <a:cubicBezTo>
                      <a:pt x="54" y="10"/>
                      <a:pt x="54" y="10"/>
                      <a:pt x="54" y="10"/>
                    </a:cubicBezTo>
                    <a:cubicBezTo>
                      <a:pt x="55" y="11"/>
                      <a:pt x="55" y="11"/>
                      <a:pt x="55" y="11"/>
                    </a:cubicBezTo>
                    <a:cubicBezTo>
                      <a:pt x="54" y="10"/>
                      <a:pt x="54" y="10"/>
                      <a:pt x="54" y="10"/>
                    </a:cubicBezTo>
                    <a:cubicBezTo>
                      <a:pt x="54" y="11"/>
                      <a:pt x="54" y="11"/>
                      <a:pt x="54" y="11"/>
                    </a:cubicBezTo>
                    <a:cubicBezTo>
                      <a:pt x="54" y="12"/>
                      <a:pt x="54" y="12"/>
                      <a:pt x="54" y="12"/>
                    </a:cubicBezTo>
                    <a:cubicBezTo>
                      <a:pt x="54" y="12"/>
                      <a:pt x="54" y="13"/>
                      <a:pt x="55" y="13"/>
                    </a:cubicBezTo>
                    <a:cubicBezTo>
                      <a:pt x="56" y="14"/>
                      <a:pt x="58" y="16"/>
                      <a:pt x="62" y="18"/>
                    </a:cubicBezTo>
                    <a:cubicBezTo>
                      <a:pt x="86" y="34"/>
                      <a:pt x="157" y="77"/>
                      <a:pt x="157" y="77"/>
                    </a:cubicBezTo>
                    <a:cubicBezTo>
                      <a:pt x="158" y="75"/>
                      <a:pt x="158" y="75"/>
                      <a:pt x="158" y="75"/>
                    </a:cubicBezTo>
                    <a:cubicBezTo>
                      <a:pt x="158" y="74"/>
                      <a:pt x="158" y="74"/>
                      <a:pt x="158" y="74"/>
                    </a:cubicBezTo>
                    <a:cubicBezTo>
                      <a:pt x="158" y="75"/>
                      <a:pt x="158" y="75"/>
                      <a:pt x="158" y="75"/>
                    </a:cubicBezTo>
                    <a:cubicBezTo>
                      <a:pt x="159" y="74"/>
                      <a:pt x="159" y="74"/>
                      <a:pt x="159" y="74"/>
                    </a:cubicBezTo>
                    <a:cubicBezTo>
                      <a:pt x="158" y="74"/>
                      <a:pt x="159" y="74"/>
                      <a:pt x="158" y="74"/>
                    </a:cubicBezTo>
                    <a:cubicBezTo>
                      <a:pt x="158" y="75"/>
                      <a:pt x="158" y="75"/>
                      <a:pt x="158" y="75"/>
                    </a:cubicBezTo>
                    <a:cubicBezTo>
                      <a:pt x="159" y="74"/>
                      <a:pt x="159" y="74"/>
                      <a:pt x="159" y="74"/>
                    </a:cubicBezTo>
                    <a:cubicBezTo>
                      <a:pt x="158" y="75"/>
                      <a:pt x="158" y="75"/>
                      <a:pt x="158" y="75"/>
                    </a:cubicBezTo>
                    <a:cubicBezTo>
                      <a:pt x="159" y="74"/>
                      <a:pt x="159" y="74"/>
                      <a:pt x="159" y="74"/>
                    </a:cubicBezTo>
                    <a:cubicBezTo>
                      <a:pt x="159" y="74"/>
                      <a:pt x="159" y="74"/>
                      <a:pt x="159" y="74"/>
                    </a:cubicBezTo>
                    <a:cubicBezTo>
                      <a:pt x="158" y="75"/>
                      <a:pt x="158" y="75"/>
                      <a:pt x="158" y="75"/>
                    </a:cubicBezTo>
                    <a:cubicBezTo>
                      <a:pt x="159" y="74"/>
                      <a:pt x="159" y="74"/>
                      <a:pt x="159" y="74"/>
                    </a:cubicBezTo>
                    <a:cubicBezTo>
                      <a:pt x="159" y="74"/>
                      <a:pt x="159" y="74"/>
                      <a:pt x="159" y="74"/>
                    </a:cubicBezTo>
                    <a:cubicBezTo>
                      <a:pt x="157" y="73"/>
                      <a:pt x="128" y="57"/>
                      <a:pt x="100" y="40"/>
                    </a:cubicBezTo>
                    <a:cubicBezTo>
                      <a:pt x="85" y="32"/>
                      <a:pt x="71" y="24"/>
                      <a:pt x="60" y="18"/>
                    </a:cubicBezTo>
                    <a:cubicBezTo>
                      <a:pt x="55" y="15"/>
                      <a:pt x="50" y="12"/>
                      <a:pt x="47" y="11"/>
                    </a:cubicBezTo>
                    <a:cubicBezTo>
                      <a:pt x="46" y="10"/>
                      <a:pt x="44" y="9"/>
                      <a:pt x="43" y="8"/>
                    </a:cubicBezTo>
                    <a:cubicBezTo>
                      <a:pt x="43" y="8"/>
                      <a:pt x="43" y="8"/>
                      <a:pt x="42" y="8"/>
                    </a:cubicBezTo>
                    <a:cubicBezTo>
                      <a:pt x="42" y="8"/>
                      <a:pt x="42" y="8"/>
                      <a:pt x="42" y="8"/>
                    </a:cubicBezTo>
                    <a:cubicBezTo>
                      <a:pt x="42" y="8"/>
                      <a:pt x="42" y="8"/>
                      <a:pt x="42" y="8"/>
                    </a:cubicBezTo>
                    <a:cubicBezTo>
                      <a:pt x="41" y="8"/>
                      <a:pt x="41" y="8"/>
                      <a:pt x="41" y="8"/>
                    </a:cubicBezTo>
                    <a:cubicBezTo>
                      <a:pt x="41" y="8"/>
                      <a:pt x="41" y="8"/>
                      <a:pt x="41" y="8"/>
                    </a:cubicBezTo>
                    <a:cubicBezTo>
                      <a:pt x="40" y="8"/>
                      <a:pt x="40" y="8"/>
                      <a:pt x="40" y="8"/>
                    </a:cubicBezTo>
                    <a:cubicBezTo>
                      <a:pt x="39" y="9"/>
                      <a:pt x="40" y="10"/>
                      <a:pt x="40" y="10"/>
                    </a:cubicBezTo>
                    <a:cubicBezTo>
                      <a:pt x="190" y="104"/>
                      <a:pt x="190" y="104"/>
                      <a:pt x="190" y="104"/>
                    </a:cubicBezTo>
                    <a:cubicBezTo>
                      <a:pt x="191" y="103"/>
                      <a:pt x="191" y="103"/>
                      <a:pt x="191" y="103"/>
                    </a:cubicBezTo>
                    <a:cubicBezTo>
                      <a:pt x="190" y="102"/>
                      <a:pt x="190" y="102"/>
                      <a:pt x="190" y="102"/>
                    </a:cubicBezTo>
                    <a:cubicBezTo>
                      <a:pt x="191" y="103"/>
                      <a:pt x="191" y="103"/>
                      <a:pt x="191" y="103"/>
                    </a:cubicBezTo>
                    <a:cubicBezTo>
                      <a:pt x="191" y="101"/>
                      <a:pt x="191" y="101"/>
                      <a:pt x="191" y="101"/>
                    </a:cubicBezTo>
                    <a:cubicBezTo>
                      <a:pt x="191" y="101"/>
                      <a:pt x="190" y="101"/>
                      <a:pt x="190" y="102"/>
                    </a:cubicBezTo>
                    <a:cubicBezTo>
                      <a:pt x="191" y="103"/>
                      <a:pt x="191" y="103"/>
                      <a:pt x="191" y="103"/>
                    </a:cubicBezTo>
                    <a:cubicBezTo>
                      <a:pt x="191" y="101"/>
                      <a:pt x="191" y="101"/>
                      <a:pt x="191" y="101"/>
                    </a:cubicBezTo>
                    <a:cubicBezTo>
                      <a:pt x="191" y="103"/>
                      <a:pt x="191" y="103"/>
                      <a:pt x="191" y="103"/>
                    </a:cubicBezTo>
                    <a:cubicBezTo>
                      <a:pt x="192" y="101"/>
                      <a:pt x="192" y="101"/>
                      <a:pt x="192" y="101"/>
                    </a:cubicBezTo>
                    <a:cubicBezTo>
                      <a:pt x="191" y="101"/>
                      <a:pt x="191" y="101"/>
                      <a:pt x="191" y="101"/>
                    </a:cubicBezTo>
                    <a:cubicBezTo>
                      <a:pt x="191" y="103"/>
                      <a:pt x="191" y="103"/>
                      <a:pt x="191" y="103"/>
                    </a:cubicBezTo>
                    <a:cubicBezTo>
                      <a:pt x="192" y="101"/>
                      <a:pt x="192" y="101"/>
                      <a:pt x="192" y="101"/>
                    </a:cubicBezTo>
                    <a:cubicBezTo>
                      <a:pt x="191" y="102"/>
                      <a:pt x="191" y="102"/>
                      <a:pt x="191" y="102"/>
                    </a:cubicBezTo>
                    <a:cubicBezTo>
                      <a:pt x="192" y="101"/>
                      <a:pt x="192" y="101"/>
                      <a:pt x="192" y="101"/>
                    </a:cubicBezTo>
                    <a:cubicBezTo>
                      <a:pt x="192" y="101"/>
                      <a:pt x="192" y="101"/>
                      <a:pt x="192" y="101"/>
                    </a:cubicBezTo>
                    <a:cubicBezTo>
                      <a:pt x="191" y="102"/>
                      <a:pt x="191" y="102"/>
                      <a:pt x="191" y="102"/>
                    </a:cubicBezTo>
                    <a:cubicBezTo>
                      <a:pt x="192" y="101"/>
                      <a:pt x="192" y="101"/>
                      <a:pt x="192" y="101"/>
                    </a:cubicBezTo>
                    <a:cubicBezTo>
                      <a:pt x="191" y="101"/>
                      <a:pt x="190" y="101"/>
                      <a:pt x="189" y="100"/>
                    </a:cubicBezTo>
                    <a:cubicBezTo>
                      <a:pt x="178" y="94"/>
                      <a:pt x="137" y="70"/>
                      <a:pt x="99" y="47"/>
                    </a:cubicBezTo>
                    <a:cubicBezTo>
                      <a:pt x="81" y="36"/>
                      <a:pt x="62" y="25"/>
                      <a:pt x="49" y="17"/>
                    </a:cubicBezTo>
                    <a:cubicBezTo>
                      <a:pt x="42" y="13"/>
                      <a:pt x="37" y="10"/>
                      <a:pt x="33" y="8"/>
                    </a:cubicBezTo>
                    <a:cubicBezTo>
                      <a:pt x="29" y="5"/>
                      <a:pt x="27" y="4"/>
                      <a:pt x="27" y="4"/>
                    </a:cubicBezTo>
                    <a:cubicBezTo>
                      <a:pt x="26" y="4"/>
                      <a:pt x="25" y="4"/>
                      <a:pt x="25" y="5"/>
                    </a:cubicBezTo>
                    <a:cubicBezTo>
                      <a:pt x="24" y="6"/>
                      <a:pt x="24" y="6"/>
                      <a:pt x="24" y="6"/>
                    </a:cubicBezTo>
                    <a:cubicBezTo>
                      <a:pt x="24" y="7"/>
                      <a:pt x="25" y="7"/>
                      <a:pt x="25" y="7"/>
                    </a:cubicBezTo>
                    <a:cubicBezTo>
                      <a:pt x="26" y="9"/>
                      <a:pt x="27" y="10"/>
                      <a:pt x="29" y="11"/>
                    </a:cubicBezTo>
                    <a:cubicBezTo>
                      <a:pt x="37" y="17"/>
                      <a:pt x="52" y="27"/>
                      <a:pt x="71" y="39"/>
                    </a:cubicBezTo>
                    <a:cubicBezTo>
                      <a:pt x="100" y="57"/>
                      <a:pt x="137" y="79"/>
                      <a:pt x="166" y="96"/>
                    </a:cubicBezTo>
                    <a:cubicBezTo>
                      <a:pt x="181" y="105"/>
                      <a:pt x="194" y="113"/>
                      <a:pt x="203" y="118"/>
                    </a:cubicBezTo>
                    <a:cubicBezTo>
                      <a:pt x="208" y="121"/>
                      <a:pt x="212" y="123"/>
                      <a:pt x="214" y="125"/>
                    </a:cubicBezTo>
                    <a:cubicBezTo>
                      <a:pt x="216" y="126"/>
                      <a:pt x="217" y="126"/>
                      <a:pt x="217" y="127"/>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9" y="126"/>
                      <a:pt x="219" y="126"/>
                      <a:pt x="219" y="126"/>
                    </a:cubicBezTo>
                    <a:cubicBezTo>
                      <a:pt x="218" y="127"/>
                      <a:pt x="218" y="127"/>
                      <a:pt x="218" y="127"/>
                    </a:cubicBezTo>
                    <a:cubicBezTo>
                      <a:pt x="218" y="127"/>
                      <a:pt x="218" y="127"/>
                      <a:pt x="218" y="127"/>
                    </a:cubicBezTo>
                    <a:cubicBezTo>
                      <a:pt x="219" y="126"/>
                      <a:pt x="219" y="126"/>
                      <a:pt x="219" y="126"/>
                    </a:cubicBezTo>
                    <a:cubicBezTo>
                      <a:pt x="218" y="127"/>
                      <a:pt x="218" y="127"/>
                      <a:pt x="218" y="127"/>
                    </a:cubicBezTo>
                    <a:cubicBezTo>
                      <a:pt x="219" y="126"/>
                      <a:pt x="219" y="126"/>
                      <a:pt x="219" y="126"/>
                    </a:cubicBezTo>
                    <a:cubicBezTo>
                      <a:pt x="218" y="126"/>
                      <a:pt x="218" y="126"/>
                      <a:pt x="218" y="126"/>
                    </a:cubicBezTo>
                    <a:cubicBezTo>
                      <a:pt x="218" y="127"/>
                      <a:pt x="218" y="127"/>
                      <a:pt x="218" y="127"/>
                    </a:cubicBezTo>
                    <a:cubicBezTo>
                      <a:pt x="219" y="126"/>
                      <a:pt x="219" y="126"/>
                      <a:pt x="219" y="126"/>
                    </a:cubicBezTo>
                    <a:cubicBezTo>
                      <a:pt x="218" y="126"/>
                      <a:pt x="218" y="126"/>
                      <a:pt x="218" y="126"/>
                    </a:cubicBezTo>
                    <a:cubicBezTo>
                      <a:pt x="219" y="126"/>
                      <a:pt x="219" y="126"/>
                      <a:pt x="219" y="126"/>
                    </a:cubicBezTo>
                    <a:cubicBezTo>
                      <a:pt x="220" y="125"/>
                      <a:pt x="220" y="125"/>
                      <a:pt x="220" y="125"/>
                    </a:cubicBezTo>
                    <a:cubicBezTo>
                      <a:pt x="13" y="2"/>
                      <a:pt x="13" y="2"/>
                      <a:pt x="13" y="2"/>
                    </a:cubicBezTo>
                    <a:cubicBezTo>
                      <a:pt x="12" y="2"/>
                      <a:pt x="12" y="2"/>
                      <a:pt x="11" y="2"/>
                    </a:cubicBezTo>
                    <a:cubicBezTo>
                      <a:pt x="11" y="3"/>
                      <a:pt x="11" y="3"/>
                      <a:pt x="11" y="3"/>
                    </a:cubicBezTo>
                    <a:cubicBezTo>
                      <a:pt x="11" y="4"/>
                      <a:pt x="11" y="4"/>
                      <a:pt x="11" y="5"/>
                    </a:cubicBezTo>
                    <a:cubicBezTo>
                      <a:pt x="12" y="5"/>
                      <a:pt x="12" y="6"/>
                      <a:pt x="13" y="6"/>
                    </a:cubicBezTo>
                    <a:cubicBezTo>
                      <a:pt x="15" y="8"/>
                      <a:pt x="21" y="12"/>
                      <a:pt x="29" y="17"/>
                    </a:cubicBezTo>
                    <a:cubicBezTo>
                      <a:pt x="83" y="53"/>
                      <a:pt x="246" y="151"/>
                      <a:pt x="246" y="151"/>
                    </a:cubicBezTo>
                    <a:cubicBezTo>
                      <a:pt x="247" y="151"/>
                      <a:pt x="248" y="151"/>
                      <a:pt x="248" y="150"/>
                    </a:cubicBezTo>
                    <a:cubicBezTo>
                      <a:pt x="248" y="150"/>
                      <a:pt x="248" y="149"/>
                      <a:pt x="247" y="148"/>
                    </a:cubicBezTo>
                    <a:cubicBezTo>
                      <a:pt x="3" y="1"/>
                      <a:pt x="3" y="1"/>
                      <a:pt x="3" y="1"/>
                    </a:cubicBezTo>
                    <a:cubicBezTo>
                      <a:pt x="2" y="2"/>
                      <a:pt x="2" y="2"/>
                      <a:pt x="2" y="2"/>
                    </a:cubicBezTo>
                    <a:cubicBezTo>
                      <a:pt x="1" y="3"/>
                      <a:pt x="1" y="3"/>
                      <a:pt x="1" y="3"/>
                    </a:cubicBezTo>
                    <a:cubicBezTo>
                      <a:pt x="1" y="3"/>
                      <a:pt x="5" y="6"/>
                      <a:pt x="13" y="10"/>
                    </a:cubicBezTo>
                    <a:cubicBezTo>
                      <a:pt x="39" y="25"/>
                      <a:pt x="104" y="64"/>
                      <a:pt x="162" y="99"/>
                    </a:cubicBezTo>
                    <a:cubicBezTo>
                      <a:pt x="191" y="117"/>
                      <a:pt x="219" y="134"/>
                      <a:pt x="239" y="148"/>
                    </a:cubicBezTo>
                    <a:cubicBezTo>
                      <a:pt x="249" y="154"/>
                      <a:pt x="257" y="160"/>
                      <a:pt x="263" y="164"/>
                    </a:cubicBezTo>
                    <a:cubicBezTo>
                      <a:pt x="266" y="166"/>
                      <a:pt x="268" y="168"/>
                      <a:pt x="270" y="169"/>
                    </a:cubicBezTo>
                    <a:cubicBezTo>
                      <a:pt x="270" y="170"/>
                      <a:pt x="271" y="170"/>
                      <a:pt x="271"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2" y="171"/>
                      <a:pt x="272" y="171"/>
                      <a:pt x="272" y="171"/>
                    </a:cubicBezTo>
                    <a:cubicBezTo>
                      <a:pt x="273" y="171"/>
                      <a:pt x="273" y="171"/>
                      <a:pt x="273" y="171"/>
                    </a:cubicBezTo>
                    <a:cubicBezTo>
                      <a:pt x="272" y="170"/>
                      <a:pt x="272" y="170"/>
                      <a:pt x="272" y="170"/>
                    </a:cubicBezTo>
                    <a:cubicBezTo>
                      <a:pt x="272" y="171"/>
                      <a:pt x="272" y="171"/>
                      <a:pt x="272" y="171"/>
                    </a:cubicBezTo>
                    <a:cubicBezTo>
                      <a:pt x="273" y="171"/>
                      <a:pt x="273" y="171"/>
                      <a:pt x="273" y="171"/>
                    </a:cubicBezTo>
                    <a:cubicBezTo>
                      <a:pt x="272" y="170"/>
                      <a:pt x="272" y="170"/>
                      <a:pt x="272" y="170"/>
                    </a:cubicBezTo>
                    <a:cubicBezTo>
                      <a:pt x="273" y="171"/>
                      <a:pt x="273" y="171"/>
                      <a:pt x="273" y="171"/>
                    </a:cubicBezTo>
                    <a:cubicBezTo>
                      <a:pt x="272" y="170"/>
                      <a:pt x="272" y="170"/>
                      <a:pt x="272" y="170"/>
                    </a:cubicBezTo>
                    <a:cubicBezTo>
                      <a:pt x="273" y="171"/>
                      <a:pt x="273" y="171"/>
                      <a:pt x="273" y="171"/>
                    </a:cubicBezTo>
                    <a:cubicBezTo>
                      <a:pt x="273" y="170"/>
                      <a:pt x="273" y="170"/>
                      <a:pt x="273" y="170"/>
                    </a:cubicBezTo>
                    <a:cubicBezTo>
                      <a:pt x="273" y="170"/>
                      <a:pt x="272" y="170"/>
                      <a:pt x="272" y="170"/>
                    </a:cubicBezTo>
                    <a:cubicBezTo>
                      <a:pt x="273" y="171"/>
                      <a:pt x="273" y="171"/>
                      <a:pt x="273" y="171"/>
                    </a:cubicBezTo>
                    <a:cubicBezTo>
                      <a:pt x="273" y="170"/>
                      <a:pt x="273" y="170"/>
                      <a:pt x="273" y="170"/>
                    </a:cubicBezTo>
                    <a:cubicBezTo>
                      <a:pt x="273" y="171"/>
                      <a:pt x="273" y="171"/>
                      <a:pt x="273" y="171"/>
                    </a:cubicBezTo>
                    <a:cubicBezTo>
                      <a:pt x="273" y="170"/>
                      <a:pt x="273" y="170"/>
                      <a:pt x="273" y="170"/>
                    </a:cubicBezTo>
                    <a:cubicBezTo>
                      <a:pt x="273" y="170"/>
                      <a:pt x="273" y="170"/>
                      <a:pt x="273" y="170"/>
                    </a:cubicBezTo>
                    <a:cubicBezTo>
                      <a:pt x="273" y="171"/>
                      <a:pt x="273" y="171"/>
                      <a:pt x="273" y="171"/>
                    </a:cubicBezTo>
                    <a:cubicBezTo>
                      <a:pt x="273" y="170"/>
                      <a:pt x="273" y="170"/>
                      <a:pt x="273" y="170"/>
                    </a:cubicBezTo>
                    <a:cubicBezTo>
                      <a:pt x="273" y="170"/>
                      <a:pt x="273" y="170"/>
                      <a:pt x="272" y="169"/>
                    </a:cubicBezTo>
                    <a:cubicBezTo>
                      <a:pt x="267" y="166"/>
                      <a:pt x="248" y="155"/>
                      <a:pt x="223" y="140"/>
                    </a:cubicBezTo>
                    <a:cubicBezTo>
                      <a:pt x="186" y="117"/>
                      <a:pt x="134" y="84"/>
                      <a:pt x="90" y="58"/>
                    </a:cubicBezTo>
                    <a:cubicBezTo>
                      <a:pt x="69" y="45"/>
                      <a:pt x="49" y="33"/>
                      <a:pt x="35" y="24"/>
                    </a:cubicBezTo>
                    <a:cubicBezTo>
                      <a:pt x="28" y="20"/>
                      <a:pt x="22" y="17"/>
                      <a:pt x="18" y="14"/>
                    </a:cubicBezTo>
                    <a:cubicBezTo>
                      <a:pt x="16" y="13"/>
                      <a:pt x="14" y="12"/>
                      <a:pt x="13" y="12"/>
                    </a:cubicBezTo>
                    <a:cubicBezTo>
                      <a:pt x="12" y="11"/>
                      <a:pt x="12" y="11"/>
                      <a:pt x="11" y="11"/>
                    </a:cubicBezTo>
                    <a:cubicBezTo>
                      <a:pt x="11" y="11"/>
                      <a:pt x="10" y="11"/>
                      <a:pt x="10" y="11"/>
                    </a:cubicBezTo>
                    <a:cubicBezTo>
                      <a:pt x="9" y="11"/>
                      <a:pt x="9" y="11"/>
                      <a:pt x="9" y="11"/>
                    </a:cubicBezTo>
                    <a:cubicBezTo>
                      <a:pt x="8" y="11"/>
                      <a:pt x="8" y="11"/>
                      <a:pt x="8" y="11"/>
                    </a:cubicBezTo>
                    <a:cubicBezTo>
                      <a:pt x="8" y="12"/>
                      <a:pt x="8" y="13"/>
                      <a:pt x="9" y="13"/>
                    </a:cubicBezTo>
                    <a:cubicBezTo>
                      <a:pt x="297" y="193"/>
                      <a:pt x="297" y="193"/>
                      <a:pt x="297" y="193"/>
                    </a:cubicBezTo>
                    <a:cubicBezTo>
                      <a:pt x="298" y="192"/>
                      <a:pt x="298" y="192"/>
                      <a:pt x="298" y="192"/>
                    </a:cubicBezTo>
                    <a:cubicBezTo>
                      <a:pt x="296" y="191"/>
                      <a:pt x="296" y="191"/>
                      <a:pt x="296" y="191"/>
                    </a:cubicBezTo>
                    <a:cubicBezTo>
                      <a:pt x="297" y="192"/>
                      <a:pt x="297" y="192"/>
                      <a:pt x="297" y="192"/>
                    </a:cubicBezTo>
                    <a:cubicBezTo>
                      <a:pt x="297" y="191"/>
                      <a:pt x="297" y="191"/>
                      <a:pt x="297" y="191"/>
                    </a:cubicBezTo>
                    <a:cubicBezTo>
                      <a:pt x="296" y="191"/>
                      <a:pt x="296" y="191"/>
                      <a:pt x="296" y="191"/>
                    </a:cubicBezTo>
                    <a:cubicBezTo>
                      <a:pt x="297" y="192"/>
                      <a:pt x="297" y="192"/>
                      <a:pt x="297" y="192"/>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7" y="191"/>
                    </a:cubicBezTo>
                    <a:cubicBezTo>
                      <a:pt x="297" y="191"/>
                      <a:pt x="297" y="191"/>
                      <a:pt x="296" y="190"/>
                    </a:cubicBezTo>
                    <a:cubicBezTo>
                      <a:pt x="293" y="189"/>
                      <a:pt x="286" y="185"/>
                      <a:pt x="277" y="180"/>
                    </a:cubicBezTo>
                    <a:cubicBezTo>
                      <a:pt x="245" y="161"/>
                      <a:pt x="183" y="120"/>
                      <a:pt x="127" y="85"/>
                    </a:cubicBezTo>
                    <a:cubicBezTo>
                      <a:pt x="99" y="67"/>
                      <a:pt x="73" y="50"/>
                      <a:pt x="53" y="37"/>
                    </a:cubicBezTo>
                    <a:cubicBezTo>
                      <a:pt x="42" y="31"/>
                      <a:pt x="34" y="26"/>
                      <a:pt x="27" y="23"/>
                    </a:cubicBezTo>
                    <a:cubicBezTo>
                      <a:pt x="24" y="21"/>
                      <a:pt x="21" y="20"/>
                      <a:pt x="19" y="19"/>
                    </a:cubicBezTo>
                    <a:cubicBezTo>
                      <a:pt x="17" y="18"/>
                      <a:pt x="15" y="17"/>
                      <a:pt x="14" y="17"/>
                    </a:cubicBezTo>
                    <a:cubicBezTo>
                      <a:pt x="14" y="17"/>
                      <a:pt x="13" y="17"/>
                      <a:pt x="13" y="17"/>
                    </a:cubicBezTo>
                    <a:cubicBezTo>
                      <a:pt x="13" y="17"/>
                      <a:pt x="12" y="18"/>
                      <a:pt x="12" y="18"/>
                    </a:cubicBezTo>
                    <a:cubicBezTo>
                      <a:pt x="11" y="19"/>
                      <a:pt x="12" y="20"/>
                      <a:pt x="12" y="20"/>
                    </a:cubicBezTo>
                    <a:cubicBezTo>
                      <a:pt x="95" y="72"/>
                      <a:pt x="95" y="72"/>
                      <a:pt x="95" y="72"/>
                    </a:cubicBezTo>
                    <a:cubicBezTo>
                      <a:pt x="19" y="25"/>
                      <a:pt x="19" y="25"/>
                      <a:pt x="19" y="25"/>
                    </a:cubicBezTo>
                    <a:cubicBezTo>
                      <a:pt x="19" y="25"/>
                      <a:pt x="18" y="25"/>
                      <a:pt x="18" y="25"/>
                    </a:cubicBezTo>
                    <a:cubicBezTo>
                      <a:pt x="17" y="25"/>
                      <a:pt x="17" y="26"/>
                      <a:pt x="17" y="26"/>
                    </a:cubicBezTo>
                    <a:cubicBezTo>
                      <a:pt x="17" y="26"/>
                      <a:pt x="17" y="27"/>
                      <a:pt x="17" y="27"/>
                    </a:cubicBezTo>
                    <a:cubicBezTo>
                      <a:pt x="17" y="27"/>
                      <a:pt x="17" y="28"/>
                      <a:pt x="17" y="28"/>
                    </a:cubicBezTo>
                    <a:cubicBezTo>
                      <a:pt x="17" y="28"/>
                      <a:pt x="22" y="31"/>
                      <a:pt x="30" y="36"/>
                    </a:cubicBezTo>
                    <a:cubicBezTo>
                      <a:pt x="58" y="52"/>
                      <a:pt x="128" y="94"/>
                      <a:pt x="190" y="133"/>
                    </a:cubicBezTo>
                    <a:cubicBezTo>
                      <a:pt x="222" y="152"/>
                      <a:pt x="252" y="171"/>
                      <a:pt x="273" y="185"/>
                    </a:cubicBezTo>
                    <a:cubicBezTo>
                      <a:pt x="284" y="192"/>
                      <a:pt x="293" y="198"/>
                      <a:pt x="299" y="202"/>
                    </a:cubicBezTo>
                    <a:cubicBezTo>
                      <a:pt x="302" y="204"/>
                      <a:pt x="305" y="206"/>
                      <a:pt x="306" y="207"/>
                    </a:cubicBezTo>
                    <a:cubicBezTo>
                      <a:pt x="307" y="208"/>
                      <a:pt x="308" y="209"/>
                      <a:pt x="308" y="209"/>
                    </a:cubicBezTo>
                    <a:cubicBezTo>
                      <a:pt x="308" y="209"/>
                      <a:pt x="308" y="209"/>
                      <a:pt x="308" y="209"/>
                    </a:cubicBezTo>
                    <a:cubicBezTo>
                      <a:pt x="308" y="209"/>
                      <a:pt x="308" y="209"/>
                      <a:pt x="308" y="209"/>
                    </a:cubicBezTo>
                    <a:cubicBezTo>
                      <a:pt x="309" y="209"/>
                      <a:pt x="309" y="209"/>
                      <a:pt x="309" y="209"/>
                    </a:cubicBezTo>
                    <a:cubicBezTo>
                      <a:pt x="308" y="209"/>
                      <a:pt x="308" y="209"/>
                      <a:pt x="308" y="209"/>
                    </a:cubicBezTo>
                    <a:cubicBezTo>
                      <a:pt x="308" y="209"/>
                      <a:pt x="308" y="209"/>
                      <a:pt x="308" y="209"/>
                    </a:cubicBezTo>
                    <a:cubicBezTo>
                      <a:pt x="309" y="209"/>
                      <a:pt x="309" y="209"/>
                      <a:pt x="309" y="209"/>
                    </a:cubicBezTo>
                    <a:cubicBezTo>
                      <a:pt x="308" y="209"/>
                      <a:pt x="308" y="209"/>
                      <a:pt x="308" y="209"/>
                    </a:cubicBezTo>
                    <a:cubicBezTo>
                      <a:pt x="310" y="209"/>
                      <a:pt x="310" y="209"/>
                      <a:pt x="310" y="209"/>
                    </a:cubicBezTo>
                    <a:cubicBezTo>
                      <a:pt x="309" y="208"/>
                      <a:pt x="309" y="208"/>
                      <a:pt x="309" y="208"/>
                    </a:cubicBezTo>
                    <a:cubicBezTo>
                      <a:pt x="308" y="209"/>
                      <a:pt x="308" y="209"/>
                      <a:pt x="308" y="209"/>
                    </a:cubicBezTo>
                    <a:cubicBezTo>
                      <a:pt x="310" y="209"/>
                      <a:pt x="310" y="209"/>
                      <a:pt x="310" y="209"/>
                    </a:cubicBezTo>
                    <a:cubicBezTo>
                      <a:pt x="309" y="208"/>
                      <a:pt x="309" y="208"/>
                      <a:pt x="309" y="208"/>
                    </a:cubicBezTo>
                    <a:cubicBezTo>
                      <a:pt x="310" y="209"/>
                      <a:pt x="310" y="209"/>
                      <a:pt x="310" y="209"/>
                    </a:cubicBezTo>
                    <a:cubicBezTo>
                      <a:pt x="309" y="208"/>
                      <a:pt x="309" y="208"/>
                      <a:pt x="309" y="208"/>
                    </a:cubicBezTo>
                    <a:cubicBezTo>
                      <a:pt x="310" y="209"/>
                      <a:pt x="310" y="209"/>
                      <a:pt x="310" y="209"/>
                    </a:cubicBezTo>
                    <a:cubicBezTo>
                      <a:pt x="309" y="208"/>
                      <a:pt x="309" y="208"/>
                      <a:pt x="309" y="208"/>
                    </a:cubicBezTo>
                    <a:cubicBezTo>
                      <a:pt x="309" y="208"/>
                      <a:pt x="309" y="208"/>
                      <a:pt x="309" y="208"/>
                    </a:cubicBezTo>
                    <a:cubicBezTo>
                      <a:pt x="310" y="209"/>
                      <a:pt x="310" y="209"/>
                      <a:pt x="310" y="209"/>
                    </a:cubicBezTo>
                    <a:cubicBezTo>
                      <a:pt x="309" y="208"/>
                      <a:pt x="309" y="208"/>
                      <a:pt x="309" y="208"/>
                    </a:cubicBezTo>
                    <a:cubicBezTo>
                      <a:pt x="310" y="209"/>
                      <a:pt x="310" y="209"/>
                      <a:pt x="310" y="209"/>
                    </a:cubicBezTo>
                    <a:cubicBezTo>
                      <a:pt x="310" y="208"/>
                      <a:pt x="310" y="208"/>
                      <a:pt x="310" y="208"/>
                    </a:cubicBezTo>
                    <a:cubicBezTo>
                      <a:pt x="309" y="208"/>
                      <a:pt x="309" y="208"/>
                      <a:pt x="309" y="208"/>
                    </a:cubicBezTo>
                    <a:cubicBezTo>
                      <a:pt x="310" y="209"/>
                      <a:pt x="310" y="209"/>
                      <a:pt x="310" y="209"/>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10" y="208"/>
                      <a:pt x="310" y="208"/>
                    </a:cubicBezTo>
                    <a:cubicBezTo>
                      <a:pt x="310" y="208"/>
                      <a:pt x="309" y="207"/>
                      <a:pt x="309" y="207"/>
                    </a:cubicBezTo>
                    <a:cubicBezTo>
                      <a:pt x="303" y="204"/>
                      <a:pt x="284" y="192"/>
                      <a:pt x="258" y="176"/>
                    </a:cubicBezTo>
                    <a:cubicBezTo>
                      <a:pt x="219" y="151"/>
                      <a:pt x="165" y="117"/>
                      <a:pt x="119" y="88"/>
                    </a:cubicBezTo>
                    <a:cubicBezTo>
                      <a:pt x="96" y="74"/>
                      <a:pt x="75" y="62"/>
                      <a:pt x="59" y="53"/>
                    </a:cubicBezTo>
                    <a:cubicBezTo>
                      <a:pt x="51" y="48"/>
                      <a:pt x="44" y="45"/>
                      <a:pt x="39" y="42"/>
                    </a:cubicBezTo>
                    <a:cubicBezTo>
                      <a:pt x="36" y="41"/>
                      <a:pt x="34" y="40"/>
                      <a:pt x="32" y="39"/>
                    </a:cubicBezTo>
                    <a:cubicBezTo>
                      <a:pt x="30" y="38"/>
                      <a:pt x="29" y="38"/>
                      <a:pt x="28" y="38"/>
                    </a:cubicBezTo>
                    <a:cubicBezTo>
                      <a:pt x="27" y="38"/>
                      <a:pt x="27" y="38"/>
                      <a:pt x="27" y="38"/>
                    </a:cubicBezTo>
                    <a:cubicBezTo>
                      <a:pt x="26" y="38"/>
                      <a:pt x="26" y="39"/>
                      <a:pt x="26" y="39"/>
                    </a:cubicBezTo>
                    <a:cubicBezTo>
                      <a:pt x="27" y="40"/>
                      <a:pt x="27" y="40"/>
                      <a:pt x="27" y="40"/>
                    </a:cubicBezTo>
                    <a:cubicBezTo>
                      <a:pt x="26" y="39"/>
                      <a:pt x="26" y="39"/>
                      <a:pt x="26" y="39"/>
                    </a:cubicBezTo>
                    <a:cubicBezTo>
                      <a:pt x="25" y="40"/>
                      <a:pt x="25" y="40"/>
                      <a:pt x="25" y="40"/>
                    </a:cubicBezTo>
                    <a:cubicBezTo>
                      <a:pt x="25" y="40"/>
                      <a:pt x="25" y="41"/>
                      <a:pt x="26" y="41"/>
                    </a:cubicBezTo>
                    <a:cubicBezTo>
                      <a:pt x="26" y="41"/>
                      <a:pt x="26" y="42"/>
                      <a:pt x="27" y="42"/>
                    </a:cubicBezTo>
                    <a:cubicBezTo>
                      <a:pt x="30" y="44"/>
                      <a:pt x="36" y="49"/>
                      <a:pt x="45" y="54"/>
                    </a:cubicBezTo>
                    <a:cubicBezTo>
                      <a:pt x="77" y="74"/>
                      <a:pt x="144" y="113"/>
                      <a:pt x="202" y="148"/>
                    </a:cubicBezTo>
                    <a:cubicBezTo>
                      <a:pt x="231" y="165"/>
                      <a:pt x="258" y="182"/>
                      <a:pt x="278" y="195"/>
                    </a:cubicBezTo>
                    <a:cubicBezTo>
                      <a:pt x="288" y="201"/>
                      <a:pt x="296" y="206"/>
                      <a:pt x="302" y="210"/>
                    </a:cubicBezTo>
                    <a:cubicBezTo>
                      <a:pt x="304" y="212"/>
                      <a:pt x="307" y="214"/>
                      <a:pt x="308" y="215"/>
                    </a:cubicBezTo>
                    <a:cubicBezTo>
                      <a:pt x="309" y="216"/>
                      <a:pt x="309"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0" y="217"/>
                      <a:pt x="310" y="217"/>
                      <a:pt x="310" y="217"/>
                    </a:cubicBezTo>
                    <a:cubicBezTo>
                      <a:pt x="311" y="217"/>
                      <a:pt x="311" y="217"/>
                      <a:pt x="311" y="217"/>
                    </a:cubicBezTo>
                    <a:cubicBezTo>
                      <a:pt x="310" y="217"/>
                      <a:pt x="310" y="217"/>
                      <a:pt x="310" y="217"/>
                    </a:cubicBezTo>
                    <a:cubicBezTo>
                      <a:pt x="310" y="217"/>
                      <a:pt x="310" y="217"/>
                      <a:pt x="310" y="217"/>
                    </a:cubicBezTo>
                    <a:cubicBezTo>
                      <a:pt x="311" y="217"/>
                      <a:pt x="311" y="217"/>
                      <a:pt x="311" y="217"/>
                    </a:cubicBezTo>
                    <a:cubicBezTo>
                      <a:pt x="310" y="217"/>
                      <a:pt x="310" y="217"/>
                      <a:pt x="310" y="217"/>
                    </a:cubicBezTo>
                    <a:cubicBezTo>
                      <a:pt x="311" y="218"/>
                      <a:pt x="311" y="218"/>
                      <a:pt x="311" y="218"/>
                    </a:cubicBezTo>
                    <a:cubicBezTo>
                      <a:pt x="312" y="216"/>
                      <a:pt x="312" y="216"/>
                      <a:pt x="312" y="216"/>
                    </a:cubicBezTo>
                    <a:cubicBezTo>
                      <a:pt x="37" y="52"/>
                      <a:pt x="37" y="52"/>
                      <a:pt x="37" y="52"/>
                    </a:cubicBezTo>
                    <a:cubicBezTo>
                      <a:pt x="36" y="51"/>
                      <a:pt x="35" y="52"/>
                      <a:pt x="35" y="52"/>
                    </a:cubicBezTo>
                    <a:cubicBezTo>
                      <a:pt x="34" y="53"/>
                      <a:pt x="34" y="54"/>
                      <a:pt x="35" y="54"/>
                    </a:cubicBezTo>
                    <a:cubicBezTo>
                      <a:pt x="155" y="129"/>
                      <a:pt x="155" y="129"/>
                      <a:pt x="155" y="129"/>
                    </a:cubicBezTo>
                    <a:cubicBezTo>
                      <a:pt x="43" y="62"/>
                      <a:pt x="43" y="62"/>
                      <a:pt x="43" y="62"/>
                    </a:cubicBezTo>
                    <a:cubicBezTo>
                      <a:pt x="42" y="61"/>
                      <a:pt x="41" y="61"/>
                      <a:pt x="41" y="62"/>
                    </a:cubicBezTo>
                    <a:cubicBezTo>
                      <a:pt x="40" y="63"/>
                      <a:pt x="41" y="64"/>
                      <a:pt x="41" y="64"/>
                    </a:cubicBezTo>
                    <a:cubicBezTo>
                      <a:pt x="41" y="64"/>
                      <a:pt x="46" y="67"/>
                      <a:pt x="53" y="71"/>
                    </a:cubicBezTo>
                    <a:cubicBezTo>
                      <a:pt x="79" y="88"/>
                      <a:pt x="144" y="128"/>
                      <a:pt x="202" y="164"/>
                    </a:cubicBezTo>
                    <a:cubicBezTo>
                      <a:pt x="231" y="182"/>
                      <a:pt x="259" y="200"/>
                      <a:pt x="279" y="212"/>
                    </a:cubicBezTo>
                    <a:cubicBezTo>
                      <a:pt x="289" y="219"/>
                      <a:pt x="297" y="224"/>
                      <a:pt x="303" y="227"/>
                    </a:cubicBezTo>
                    <a:cubicBezTo>
                      <a:pt x="306" y="229"/>
                      <a:pt x="308" y="231"/>
                      <a:pt x="310" y="232"/>
                    </a:cubicBezTo>
                    <a:cubicBezTo>
                      <a:pt x="311" y="232"/>
                      <a:pt x="311"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2" y="233"/>
                      <a:pt x="312" y="233"/>
                      <a:pt x="312" y="233"/>
                    </a:cubicBezTo>
                    <a:cubicBezTo>
                      <a:pt x="313" y="232"/>
                      <a:pt x="313" y="232"/>
                      <a:pt x="313" y="232"/>
                    </a:cubicBezTo>
                    <a:cubicBezTo>
                      <a:pt x="312" y="233"/>
                      <a:pt x="312" y="233"/>
                      <a:pt x="312" y="233"/>
                    </a:cubicBezTo>
                    <a:cubicBezTo>
                      <a:pt x="312" y="233"/>
                      <a:pt x="312" y="233"/>
                      <a:pt x="312" y="233"/>
                    </a:cubicBezTo>
                    <a:cubicBezTo>
                      <a:pt x="313" y="232"/>
                      <a:pt x="313" y="232"/>
                      <a:pt x="313" y="232"/>
                    </a:cubicBezTo>
                    <a:cubicBezTo>
                      <a:pt x="312" y="233"/>
                      <a:pt x="312" y="233"/>
                      <a:pt x="312" y="233"/>
                    </a:cubicBezTo>
                    <a:cubicBezTo>
                      <a:pt x="313" y="232"/>
                      <a:pt x="313" y="232"/>
                      <a:pt x="313" y="232"/>
                    </a:cubicBezTo>
                    <a:cubicBezTo>
                      <a:pt x="311" y="232"/>
                      <a:pt x="311" y="232"/>
                      <a:pt x="311" y="232"/>
                    </a:cubicBezTo>
                    <a:cubicBezTo>
                      <a:pt x="312" y="233"/>
                      <a:pt x="312" y="233"/>
                      <a:pt x="312" y="233"/>
                    </a:cubicBezTo>
                    <a:cubicBezTo>
                      <a:pt x="313" y="232"/>
                      <a:pt x="313" y="232"/>
                      <a:pt x="313" y="232"/>
                    </a:cubicBezTo>
                    <a:cubicBezTo>
                      <a:pt x="311" y="232"/>
                      <a:pt x="311" y="232"/>
                      <a:pt x="311" y="232"/>
                    </a:cubicBezTo>
                    <a:cubicBezTo>
                      <a:pt x="313" y="232"/>
                      <a:pt x="313" y="232"/>
                      <a:pt x="313" y="232"/>
                    </a:cubicBezTo>
                    <a:cubicBezTo>
                      <a:pt x="312" y="231"/>
                      <a:pt x="312" y="231"/>
                      <a:pt x="312" y="231"/>
                    </a:cubicBezTo>
                    <a:cubicBezTo>
                      <a:pt x="313" y="232"/>
                      <a:pt x="313" y="232"/>
                      <a:pt x="313" y="232"/>
                    </a:cubicBezTo>
                    <a:cubicBezTo>
                      <a:pt x="313" y="231"/>
                      <a:pt x="313" y="231"/>
                      <a:pt x="313" y="231"/>
                    </a:cubicBezTo>
                    <a:cubicBezTo>
                      <a:pt x="312" y="231"/>
                      <a:pt x="312" y="231"/>
                      <a:pt x="312" y="231"/>
                    </a:cubicBezTo>
                    <a:cubicBezTo>
                      <a:pt x="313" y="232"/>
                      <a:pt x="313" y="232"/>
                      <a:pt x="313" y="232"/>
                    </a:cubicBezTo>
                    <a:cubicBezTo>
                      <a:pt x="313" y="231"/>
                      <a:pt x="313" y="231"/>
                      <a:pt x="313" y="231"/>
                    </a:cubicBezTo>
                    <a:cubicBezTo>
                      <a:pt x="313" y="232"/>
                      <a:pt x="313" y="232"/>
                      <a:pt x="313" y="232"/>
                    </a:cubicBezTo>
                    <a:cubicBezTo>
                      <a:pt x="313" y="231"/>
                      <a:pt x="313" y="231"/>
                      <a:pt x="313" y="231"/>
                    </a:cubicBezTo>
                    <a:cubicBezTo>
                      <a:pt x="313" y="231"/>
                      <a:pt x="313" y="231"/>
                      <a:pt x="313" y="231"/>
                    </a:cubicBezTo>
                    <a:cubicBezTo>
                      <a:pt x="313" y="232"/>
                      <a:pt x="313" y="232"/>
                      <a:pt x="313" y="232"/>
                    </a:cubicBezTo>
                    <a:cubicBezTo>
                      <a:pt x="313" y="231"/>
                      <a:pt x="313" y="231"/>
                      <a:pt x="313" y="231"/>
                    </a:cubicBezTo>
                    <a:cubicBezTo>
                      <a:pt x="313" y="232"/>
                      <a:pt x="313" y="232"/>
                      <a:pt x="313" y="232"/>
                    </a:cubicBezTo>
                    <a:cubicBezTo>
                      <a:pt x="313" y="231"/>
                      <a:pt x="313" y="231"/>
                      <a:pt x="313" y="231"/>
                    </a:cubicBezTo>
                    <a:cubicBezTo>
                      <a:pt x="313" y="231"/>
                      <a:pt x="313" y="231"/>
                      <a:pt x="313" y="231"/>
                    </a:cubicBezTo>
                    <a:cubicBezTo>
                      <a:pt x="313" y="232"/>
                      <a:pt x="313" y="232"/>
                      <a:pt x="313" y="232"/>
                    </a:cubicBezTo>
                    <a:cubicBezTo>
                      <a:pt x="313" y="231"/>
                      <a:pt x="313" y="231"/>
                      <a:pt x="313" y="231"/>
                    </a:cubicBezTo>
                    <a:cubicBezTo>
                      <a:pt x="313" y="231"/>
                      <a:pt x="313" y="231"/>
                      <a:pt x="312" y="230"/>
                    </a:cubicBezTo>
                    <a:cubicBezTo>
                      <a:pt x="307" y="227"/>
                      <a:pt x="289" y="216"/>
                      <a:pt x="263" y="200"/>
                    </a:cubicBezTo>
                    <a:cubicBezTo>
                      <a:pt x="226" y="177"/>
                      <a:pt x="173" y="145"/>
                      <a:pt x="130" y="118"/>
                    </a:cubicBezTo>
                    <a:cubicBezTo>
                      <a:pt x="108" y="105"/>
                      <a:pt x="88" y="93"/>
                      <a:pt x="74" y="84"/>
                    </a:cubicBezTo>
                    <a:cubicBezTo>
                      <a:pt x="66" y="80"/>
                      <a:pt x="60" y="77"/>
                      <a:pt x="56" y="74"/>
                    </a:cubicBezTo>
                    <a:cubicBezTo>
                      <a:pt x="54" y="73"/>
                      <a:pt x="52" y="72"/>
                      <a:pt x="51" y="72"/>
                    </a:cubicBezTo>
                    <a:cubicBezTo>
                      <a:pt x="50" y="71"/>
                      <a:pt x="49" y="71"/>
                      <a:pt x="49" y="71"/>
                    </a:cubicBezTo>
                    <a:cubicBezTo>
                      <a:pt x="48" y="71"/>
                      <a:pt x="48" y="71"/>
                      <a:pt x="48" y="71"/>
                    </a:cubicBezTo>
                    <a:cubicBezTo>
                      <a:pt x="47" y="71"/>
                      <a:pt x="47" y="71"/>
                      <a:pt x="47" y="71"/>
                    </a:cubicBezTo>
                    <a:cubicBezTo>
                      <a:pt x="47" y="71"/>
                      <a:pt x="46" y="71"/>
                      <a:pt x="46" y="71"/>
                    </a:cubicBezTo>
                    <a:cubicBezTo>
                      <a:pt x="46" y="72"/>
                      <a:pt x="46" y="73"/>
                      <a:pt x="47" y="73"/>
                    </a:cubicBezTo>
                    <a:cubicBezTo>
                      <a:pt x="312" y="239"/>
                      <a:pt x="312" y="239"/>
                      <a:pt x="312" y="239"/>
                    </a:cubicBezTo>
                    <a:cubicBezTo>
                      <a:pt x="313" y="240"/>
                      <a:pt x="313" y="239"/>
                      <a:pt x="314" y="239"/>
                    </a:cubicBezTo>
                    <a:cubicBezTo>
                      <a:pt x="314" y="238"/>
                      <a:pt x="314" y="237"/>
                      <a:pt x="313" y="237"/>
                    </a:cubicBezTo>
                    <a:cubicBezTo>
                      <a:pt x="313" y="237"/>
                      <a:pt x="253" y="198"/>
                      <a:pt x="190" y="160"/>
                    </a:cubicBezTo>
                    <a:cubicBezTo>
                      <a:pt x="159" y="141"/>
                      <a:pt x="127" y="122"/>
                      <a:pt x="103" y="107"/>
                    </a:cubicBezTo>
                    <a:cubicBezTo>
                      <a:pt x="90" y="100"/>
                      <a:pt x="80" y="94"/>
                      <a:pt x="72" y="90"/>
                    </a:cubicBezTo>
                    <a:cubicBezTo>
                      <a:pt x="68" y="88"/>
                      <a:pt x="64" y="86"/>
                      <a:pt x="62" y="85"/>
                    </a:cubicBezTo>
                    <a:cubicBezTo>
                      <a:pt x="61" y="84"/>
                      <a:pt x="59" y="84"/>
                      <a:pt x="58" y="83"/>
                    </a:cubicBezTo>
                    <a:cubicBezTo>
                      <a:pt x="58" y="83"/>
                      <a:pt x="57" y="83"/>
                      <a:pt x="56" y="83"/>
                    </a:cubicBezTo>
                    <a:cubicBezTo>
                      <a:pt x="55" y="83"/>
                      <a:pt x="55" y="83"/>
                      <a:pt x="55" y="83"/>
                    </a:cubicBezTo>
                    <a:cubicBezTo>
                      <a:pt x="55" y="83"/>
                      <a:pt x="55" y="83"/>
                      <a:pt x="54" y="84"/>
                    </a:cubicBezTo>
                    <a:cubicBezTo>
                      <a:pt x="54" y="84"/>
                      <a:pt x="54" y="85"/>
                      <a:pt x="54" y="85"/>
                    </a:cubicBezTo>
                    <a:cubicBezTo>
                      <a:pt x="54" y="85"/>
                      <a:pt x="54" y="86"/>
                      <a:pt x="55" y="86"/>
                    </a:cubicBezTo>
                    <a:cubicBezTo>
                      <a:pt x="55" y="86"/>
                      <a:pt x="59" y="88"/>
                      <a:pt x="66" y="93"/>
                    </a:cubicBezTo>
                    <a:cubicBezTo>
                      <a:pt x="90" y="108"/>
                      <a:pt x="152" y="145"/>
                      <a:pt x="207" y="179"/>
                    </a:cubicBezTo>
                    <a:cubicBezTo>
                      <a:pt x="235" y="196"/>
                      <a:pt x="261" y="212"/>
                      <a:pt x="280" y="225"/>
                    </a:cubicBezTo>
                    <a:cubicBezTo>
                      <a:pt x="290" y="231"/>
                      <a:pt x="298" y="236"/>
                      <a:pt x="303" y="240"/>
                    </a:cubicBezTo>
                    <a:cubicBezTo>
                      <a:pt x="306" y="242"/>
                      <a:pt x="308" y="243"/>
                      <a:pt x="309" y="244"/>
                    </a:cubicBezTo>
                    <a:cubicBezTo>
                      <a:pt x="310" y="245"/>
                      <a:pt x="311" y="245"/>
                      <a:pt x="311" y="245"/>
                    </a:cubicBezTo>
                    <a:cubicBezTo>
                      <a:pt x="311" y="246"/>
                      <a:pt x="311" y="246"/>
                      <a:pt x="311" y="246"/>
                    </a:cubicBezTo>
                    <a:cubicBezTo>
                      <a:pt x="311" y="245"/>
                      <a:pt x="311" y="245"/>
                      <a:pt x="311" y="245"/>
                    </a:cubicBezTo>
                    <a:cubicBezTo>
                      <a:pt x="311" y="246"/>
                      <a:pt x="311" y="246"/>
                      <a:pt x="311" y="246"/>
                    </a:cubicBezTo>
                    <a:cubicBezTo>
                      <a:pt x="311" y="246"/>
                      <a:pt x="311" y="246"/>
                      <a:pt x="311" y="246"/>
                    </a:cubicBezTo>
                    <a:cubicBezTo>
                      <a:pt x="311" y="245"/>
                      <a:pt x="311" y="245"/>
                      <a:pt x="311" y="245"/>
                    </a:cubicBezTo>
                    <a:cubicBezTo>
                      <a:pt x="311" y="246"/>
                      <a:pt x="311" y="246"/>
                      <a:pt x="311" y="246"/>
                    </a:cubicBezTo>
                    <a:cubicBezTo>
                      <a:pt x="312" y="245"/>
                      <a:pt x="312" y="245"/>
                      <a:pt x="312" y="245"/>
                    </a:cubicBezTo>
                    <a:cubicBezTo>
                      <a:pt x="311" y="245"/>
                      <a:pt x="311" y="245"/>
                      <a:pt x="311" y="245"/>
                    </a:cubicBezTo>
                    <a:cubicBezTo>
                      <a:pt x="311" y="246"/>
                      <a:pt x="311" y="246"/>
                      <a:pt x="311" y="246"/>
                    </a:cubicBezTo>
                    <a:cubicBezTo>
                      <a:pt x="312" y="245"/>
                      <a:pt x="312" y="245"/>
                      <a:pt x="312" y="245"/>
                    </a:cubicBezTo>
                    <a:cubicBezTo>
                      <a:pt x="311" y="245"/>
                      <a:pt x="311" y="245"/>
                      <a:pt x="311" y="245"/>
                    </a:cubicBezTo>
                    <a:cubicBezTo>
                      <a:pt x="312" y="245"/>
                      <a:pt x="312" y="245"/>
                      <a:pt x="312" y="245"/>
                    </a:cubicBezTo>
                    <a:cubicBezTo>
                      <a:pt x="311" y="244"/>
                      <a:pt x="311" y="244"/>
                      <a:pt x="311" y="244"/>
                    </a:cubicBezTo>
                    <a:cubicBezTo>
                      <a:pt x="311" y="245"/>
                      <a:pt x="311" y="245"/>
                      <a:pt x="311" y="245"/>
                    </a:cubicBezTo>
                    <a:cubicBezTo>
                      <a:pt x="312" y="245"/>
                      <a:pt x="312" y="245"/>
                      <a:pt x="312" y="245"/>
                    </a:cubicBezTo>
                    <a:cubicBezTo>
                      <a:pt x="311" y="244"/>
                      <a:pt x="311" y="244"/>
                      <a:pt x="311" y="244"/>
                    </a:cubicBezTo>
                    <a:cubicBezTo>
                      <a:pt x="312" y="245"/>
                      <a:pt x="312" y="245"/>
                      <a:pt x="312" y="245"/>
                    </a:cubicBezTo>
                    <a:cubicBezTo>
                      <a:pt x="311" y="244"/>
                      <a:pt x="311" y="244"/>
                      <a:pt x="311" y="244"/>
                    </a:cubicBezTo>
                    <a:cubicBezTo>
                      <a:pt x="312" y="245"/>
                      <a:pt x="312" y="245"/>
                      <a:pt x="312" y="245"/>
                    </a:cubicBezTo>
                    <a:cubicBezTo>
                      <a:pt x="312" y="244"/>
                      <a:pt x="312" y="244"/>
                      <a:pt x="312" y="244"/>
                    </a:cubicBezTo>
                    <a:cubicBezTo>
                      <a:pt x="311" y="244"/>
                      <a:pt x="311" y="244"/>
                      <a:pt x="311" y="244"/>
                    </a:cubicBezTo>
                    <a:cubicBezTo>
                      <a:pt x="312" y="245"/>
                      <a:pt x="312" y="245"/>
                      <a:pt x="312" y="245"/>
                    </a:cubicBezTo>
                    <a:cubicBezTo>
                      <a:pt x="312" y="244"/>
                      <a:pt x="312" y="244"/>
                      <a:pt x="312" y="244"/>
                    </a:cubicBezTo>
                    <a:cubicBezTo>
                      <a:pt x="312" y="245"/>
                      <a:pt x="312" y="245"/>
                      <a:pt x="312" y="245"/>
                    </a:cubicBezTo>
                    <a:cubicBezTo>
                      <a:pt x="312" y="244"/>
                      <a:pt x="312" y="244"/>
                      <a:pt x="312" y="244"/>
                    </a:cubicBezTo>
                    <a:cubicBezTo>
                      <a:pt x="312" y="244"/>
                      <a:pt x="312" y="244"/>
                      <a:pt x="312" y="244"/>
                    </a:cubicBezTo>
                    <a:cubicBezTo>
                      <a:pt x="312" y="245"/>
                      <a:pt x="312" y="245"/>
                      <a:pt x="312" y="245"/>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2" y="244"/>
                    </a:cubicBezTo>
                    <a:cubicBezTo>
                      <a:pt x="312" y="244"/>
                      <a:pt x="312" y="244"/>
                      <a:pt x="311" y="243"/>
                    </a:cubicBezTo>
                    <a:cubicBezTo>
                      <a:pt x="308" y="242"/>
                      <a:pt x="302" y="239"/>
                      <a:pt x="294" y="234"/>
                    </a:cubicBezTo>
                    <a:cubicBezTo>
                      <a:pt x="265" y="218"/>
                      <a:pt x="207" y="183"/>
                      <a:pt x="157" y="153"/>
                    </a:cubicBezTo>
                    <a:cubicBezTo>
                      <a:pt x="132" y="137"/>
                      <a:pt x="109" y="123"/>
                      <a:pt x="92" y="113"/>
                    </a:cubicBezTo>
                    <a:cubicBezTo>
                      <a:pt x="83" y="107"/>
                      <a:pt x="76" y="103"/>
                      <a:pt x="71" y="100"/>
                    </a:cubicBezTo>
                    <a:cubicBezTo>
                      <a:pt x="67" y="97"/>
                      <a:pt x="64" y="96"/>
                      <a:pt x="64" y="96"/>
                    </a:cubicBezTo>
                    <a:cubicBezTo>
                      <a:pt x="63" y="95"/>
                      <a:pt x="62" y="95"/>
                      <a:pt x="62" y="96"/>
                    </a:cubicBezTo>
                    <a:cubicBezTo>
                      <a:pt x="62" y="97"/>
                      <a:pt x="62" y="97"/>
                      <a:pt x="62" y="97"/>
                    </a:cubicBezTo>
                    <a:cubicBezTo>
                      <a:pt x="62" y="97"/>
                      <a:pt x="62" y="98"/>
                      <a:pt x="62" y="98"/>
                    </a:cubicBezTo>
                    <a:cubicBezTo>
                      <a:pt x="62" y="98"/>
                      <a:pt x="63" y="99"/>
                      <a:pt x="63" y="99"/>
                    </a:cubicBezTo>
                    <a:cubicBezTo>
                      <a:pt x="66" y="101"/>
                      <a:pt x="71" y="105"/>
                      <a:pt x="79" y="110"/>
                    </a:cubicBezTo>
                    <a:cubicBezTo>
                      <a:pt x="107" y="128"/>
                      <a:pt x="165" y="164"/>
                      <a:pt x="216" y="195"/>
                    </a:cubicBezTo>
                    <a:cubicBezTo>
                      <a:pt x="242" y="210"/>
                      <a:pt x="266" y="225"/>
                      <a:pt x="283" y="236"/>
                    </a:cubicBezTo>
                    <a:cubicBezTo>
                      <a:pt x="292" y="241"/>
                      <a:pt x="299" y="245"/>
                      <a:pt x="304" y="249"/>
                    </a:cubicBezTo>
                    <a:cubicBezTo>
                      <a:pt x="306" y="250"/>
                      <a:pt x="308" y="251"/>
                      <a:pt x="310" y="252"/>
                    </a:cubicBezTo>
                    <a:cubicBezTo>
                      <a:pt x="310" y="253"/>
                      <a:pt x="311" y="253"/>
                      <a:pt x="311" y="253"/>
                    </a:cubicBezTo>
                    <a:cubicBezTo>
                      <a:pt x="311" y="254"/>
                      <a:pt x="311" y="254"/>
                      <a:pt x="311" y="254"/>
                    </a:cubicBezTo>
                    <a:cubicBezTo>
                      <a:pt x="312" y="253"/>
                      <a:pt x="312" y="253"/>
                      <a:pt x="312" y="253"/>
                    </a:cubicBezTo>
                    <a:cubicBezTo>
                      <a:pt x="311" y="253"/>
                      <a:pt x="311" y="253"/>
                      <a:pt x="311" y="253"/>
                    </a:cubicBezTo>
                    <a:cubicBezTo>
                      <a:pt x="311" y="254"/>
                      <a:pt x="311" y="254"/>
                      <a:pt x="311" y="254"/>
                    </a:cubicBezTo>
                    <a:cubicBezTo>
                      <a:pt x="312" y="253"/>
                      <a:pt x="312" y="253"/>
                      <a:pt x="312" y="253"/>
                    </a:cubicBezTo>
                    <a:cubicBezTo>
                      <a:pt x="311" y="253"/>
                      <a:pt x="311" y="253"/>
                      <a:pt x="311" y="253"/>
                    </a:cubicBezTo>
                    <a:cubicBezTo>
                      <a:pt x="312" y="253"/>
                      <a:pt x="312" y="253"/>
                      <a:pt x="312" y="253"/>
                    </a:cubicBezTo>
                    <a:cubicBezTo>
                      <a:pt x="311" y="253"/>
                      <a:pt x="311" y="253"/>
                      <a:pt x="311" y="253"/>
                    </a:cubicBezTo>
                    <a:cubicBezTo>
                      <a:pt x="311" y="253"/>
                      <a:pt x="311" y="253"/>
                      <a:pt x="311" y="253"/>
                    </a:cubicBezTo>
                    <a:cubicBezTo>
                      <a:pt x="312" y="253"/>
                      <a:pt x="312" y="253"/>
                      <a:pt x="312" y="253"/>
                    </a:cubicBezTo>
                    <a:cubicBezTo>
                      <a:pt x="311" y="253"/>
                      <a:pt x="311" y="253"/>
                      <a:pt x="311" y="253"/>
                    </a:cubicBezTo>
                    <a:cubicBezTo>
                      <a:pt x="312" y="253"/>
                      <a:pt x="312" y="253"/>
                      <a:pt x="312" y="253"/>
                    </a:cubicBezTo>
                    <a:cubicBezTo>
                      <a:pt x="311" y="252"/>
                      <a:pt x="311" y="252"/>
                      <a:pt x="311" y="252"/>
                    </a:cubicBezTo>
                    <a:cubicBezTo>
                      <a:pt x="311" y="253"/>
                      <a:pt x="311" y="253"/>
                      <a:pt x="311" y="253"/>
                    </a:cubicBezTo>
                    <a:cubicBezTo>
                      <a:pt x="312" y="253"/>
                      <a:pt x="312" y="253"/>
                      <a:pt x="312" y="253"/>
                    </a:cubicBezTo>
                    <a:cubicBezTo>
                      <a:pt x="311" y="252"/>
                      <a:pt x="311" y="252"/>
                      <a:pt x="311" y="252"/>
                    </a:cubicBezTo>
                    <a:cubicBezTo>
                      <a:pt x="312" y="253"/>
                      <a:pt x="312" y="253"/>
                      <a:pt x="312" y="253"/>
                    </a:cubicBezTo>
                    <a:cubicBezTo>
                      <a:pt x="313" y="251"/>
                      <a:pt x="313" y="251"/>
                      <a:pt x="313" y="251"/>
                    </a:cubicBezTo>
                    <a:cubicBezTo>
                      <a:pt x="70" y="104"/>
                      <a:pt x="70" y="104"/>
                      <a:pt x="70" y="104"/>
                    </a:cubicBezTo>
                    <a:cubicBezTo>
                      <a:pt x="69" y="104"/>
                      <a:pt x="69" y="104"/>
                      <a:pt x="68" y="105"/>
                    </a:cubicBezTo>
                    <a:cubicBezTo>
                      <a:pt x="68" y="106"/>
                      <a:pt x="68" y="106"/>
                      <a:pt x="68" y="106"/>
                    </a:cubicBezTo>
                    <a:cubicBezTo>
                      <a:pt x="68" y="107"/>
                      <a:pt x="68" y="108"/>
                      <a:pt x="69" y="108"/>
                    </a:cubicBezTo>
                    <a:cubicBezTo>
                      <a:pt x="70" y="109"/>
                      <a:pt x="72" y="111"/>
                      <a:pt x="74" y="113"/>
                    </a:cubicBezTo>
                    <a:cubicBezTo>
                      <a:pt x="84" y="120"/>
                      <a:pt x="103" y="133"/>
                      <a:pt x="127" y="147"/>
                    </a:cubicBezTo>
                    <a:cubicBezTo>
                      <a:pt x="163" y="169"/>
                      <a:pt x="209" y="196"/>
                      <a:pt x="246" y="218"/>
                    </a:cubicBezTo>
                    <a:cubicBezTo>
                      <a:pt x="265" y="229"/>
                      <a:pt x="281" y="239"/>
                      <a:pt x="293" y="246"/>
                    </a:cubicBezTo>
                    <a:cubicBezTo>
                      <a:pt x="299" y="250"/>
                      <a:pt x="304" y="253"/>
                      <a:pt x="307" y="255"/>
                    </a:cubicBezTo>
                    <a:cubicBezTo>
                      <a:pt x="308" y="256"/>
                      <a:pt x="310" y="257"/>
                      <a:pt x="310" y="257"/>
                    </a:cubicBezTo>
                    <a:cubicBezTo>
                      <a:pt x="311" y="258"/>
                      <a:pt x="311" y="258"/>
                      <a:pt x="311" y="258"/>
                    </a:cubicBezTo>
                    <a:cubicBezTo>
                      <a:pt x="311" y="258"/>
                      <a:pt x="311" y="258"/>
                      <a:pt x="311" y="258"/>
                    </a:cubicBezTo>
                    <a:cubicBezTo>
                      <a:pt x="311" y="258"/>
                      <a:pt x="311" y="258"/>
                      <a:pt x="311" y="258"/>
                    </a:cubicBezTo>
                    <a:cubicBezTo>
                      <a:pt x="312" y="258"/>
                      <a:pt x="312" y="258"/>
                      <a:pt x="312" y="258"/>
                    </a:cubicBezTo>
                    <a:cubicBezTo>
                      <a:pt x="311" y="258"/>
                      <a:pt x="311" y="258"/>
                      <a:pt x="311" y="258"/>
                    </a:cubicBezTo>
                    <a:cubicBezTo>
                      <a:pt x="311" y="258"/>
                      <a:pt x="311" y="258"/>
                      <a:pt x="311" y="258"/>
                    </a:cubicBezTo>
                    <a:cubicBezTo>
                      <a:pt x="312" y="258"/>
                      <a:pt x="312" y="258"/>
                      <a:pt x="312" y="258"/>
                    </a:cubicBezTo>
                    <a:cubicBezTo>
                      <a:pt x="311" y="258"/>
                      <a:pt x="311" y="258"/>
                      <a:pt x="311" y="258"/>
                    </a:cubicBezTo>
                    <a:cubicBezTo>
                      <a:pt x="312" y="258"/>
                      <a:pt x="312" y="258"/>
                      <a:pt x="312" y="258"/>
                    </a:cubicBezTo>
                    <a:cubicBezTo>
                      <a:pt x="311" y="257"/>
                      <a:pt x="311" y="257"/>
                      <a:pt x="311" y="257"/>
                    </a:cubicBezTo>
                    <a:cubicBezTo>
                      <a:pt x="311" y="258"/>
                      <a:pt x="311" y="258"/>
                      <a:pt x="311" y="258"/>
                    </a:cubicBezTo>
                    <a:cubicBezTo>
                      <a:pt x="312" y="258"/>
                      <a:pt x="312" y="258"/>
                      <a:pt x="312" y="258"/>
                    </a:cubicBezTo>
                    <a:cubicBezTo>
                      <a:pt x="311" y="257"/>
                      <a:pt x="311" y="257"/>
                      <a:pt x="311" y="257"/>
                    </a:cubicBezTo>
                    <a:cubicBezTo>
                      <a:pt x="313" y="258"/>
                      <a:pt x="313" y="258"/>
                      <a:pt x="313" y="258"/>
                    </a:cubicBezTo>
                    <a:cubicBezTo>
                      <a:pt x="313" y="256"/>
                      <a:pt x="313" y="256"/>
                      <a:pt x="313" y="256"/>
                    </a:cubicBezTo>
                    <a:cubicBezTo>
                      <a:pt x="78" y="117"/>
                      <a:pt x="78" y="117"/>
                      <a:pt x="78" y="117"/>
                    </a:cubicBezTo>
                    <a:cubicBezTo>
                      <a:pt x="78" y="116"/>
                      <a:pt x="77" y="116"/>
                      <a:pt x="76" y="117"/>
                    </a:cubicBezTo>
                    <a:cubicBezTo>
                      <a:pt x="76" y="118"/>
                      <a:pt x="76" y="118"/>
                      <a:pt x="76" y="118"/>
                    </a:cubicBezTo>
                    <a:cubicBezTo>
                      <a:pt x="76" y="119"/>
                      <a:pt x="76" y="119"/>
                      <a:pt x="76" y="119"/>
                    </a:cubicBezTo>
                    <a:cubicBezTo>
                      <a:pt x="77" y="120"/>
                      <a:pt x="77" y="120"/>
                      <a:pt x="78" y="121"/>
                    </a:cubicBezTo>
                    <a:cubicBezTo>
                      <a:pt x="81" y="123"/>
                      <a:pt x="86" y="127"/>
                      <a:pt x="94" y="132"/>
                    </a:cubicBezTo>
                    <a:cubicBezTo>
                      <a:pt x="148" y="168"/>
                      <a:pt x="313" y="267"/>
                      <a:pt x="313" y="267"/>
                    </a:cubicBezTo>
                    <a:cubicBezTo>
                      <a:pt x="314" y="267"/>
                      <a:pt x="314" y="267"/>
                      <a:pt x="315" y="266"/>
                    </a:cubicBezTo>
                    <a:cubicBezTo>
                      <a:pt x="315" y="266"/>
                      <a:pt x="315" y="265"/>
                      <a:pt x="314" y="264"/>
                    </a:cubicBezTo>
                    <a:cubicBezTo>
                      <a:pt x="314" y="264"/>
                      <a:pt x="270" y="236"/>
                      <a:pt x="224" y="208"/>
                    </a:cubicBezTo>
                    <a:cubicBezTo>
                      <a:pt x="201" y="194"/>
                      <a:pt x="178" y="180"/>
                      <a:pt x="160" y="169"/>
                    </a:cubicBezTo>
                    <a:cubicBezTo>
                      <a:pt x="151" y="164"/>
                      <a:pt x="143" y="160"/>
                      <a:pt x="137" y="157"/>
                    </a:cubicBezTo>
                    <a:cubicBezTo>
                      <a:pt x="134" y="155"/>
                      <a:pt x="132" y="154"/>
                      <a:pt x="130" y="153"/>
                    </a:cubicBezTo>
                    <a:cubicBezTo>
                      <a:pt x="129" y="153"/>
                      <a:pt x="129" y="152"/>
                      <a:pt x="128" y="152"/>
                    </a:cubicBezTo>
                    <a:cubicBezTo>
                      <a:pt x="127" y="152"/>
                      <a:pt x="127" y="152"/>
                      <a:pt x="126" y="152"/>
                    </a:cubicBezTo>
                    <a:cubicBezTo>
                      <a:pt x="125" y="152"/>
                      <a:pt x="125" y="152"/>
                      <a:pt x="125" y="152"/>
                    </a:cubicBezTo>
                    <a:cubicBezTo>
                      <a:pt x="125" y="152"/>
                      <a:pt x="125" y="152"/>
                      <a:pt x="124" y="153"/>
                    </a:cubicBezTo>
                    <a:cubicBezTo>
                      <a:pt x="126" y="153"/>
                      <a:pt x="126" y="153"/>
                      <a:pt x="126" y="153"/>
                    </a:cubicBezTo>
                    <a:cubicBezTo>
                      <a:pt x="125" y="152"/>
                      <a:pt x="125" y="152"/>
                      <a:pt x="125" y="152"/>
                    </a:cubicBezTo>
                    <a:cubicBezTo>
                      <a:pt x="124" y="153"/>
                      <a:pt x="124" y="153"/>
                      <a:pt x="124" y="153"/>
                    </a:cubicBezTo>
                    <a:cubicBezTo>
                      <a:pt x="124" y="154"/>
                      <a:pt x="124" y="154"/>
                      <a:pt x="125" y="154"/>
                    </a:cubicBezTo>
                    <a:cubicBezTo>
                      <a:pt x="125" y="155"/>
                      <a:pt x="125" y="155"/>
                      <a:pt x="125" y="155"/>
                    </a:cubicBezTo>
                    <a:cubicBezTo>
                      <a:pt x="126" y="155"/>
                      <a:pt x="127" y="156"/>
                      <a:pt x="129" y="157"/>
                    </a:cubicBezTo>
                    <a:cubicBezTo>
                      <a:pt x="142" y="166"/>
                      <a:pt x="188" y="193"/>
                      <a:pt x="231" y="219"/>
                    </a:cubicBezTo>
                    <a:cubicBezTo>
                      <a:pt x="253" y="232"/>
                      <a:pt x="274" y="244"/>
                      <a:pt x="289" y="254"/>
                    </a:cubicBezTo>
                    <a:cubicBezTo>
                      <a:pt x="296" y="259"/>
                      <a:pt x="303" y="263"/>
                      <a:pt x="307" y="266"/>
                    </a:cubicBezTo>
                    <a:cubicBezTo>
                      <a:pt x="309" y="268"/>
                      <a:pt x="311" y="269"/>
                      <a:pt x="312" y="270"/>
                    </a:cubicBezTo>
                    <a:cubicBezTo>
                      <a:pt x="313" y="271"/>
                      <a:pt x="313" y="271"/>
                      <a:pt x="313" y="271"/>
                    </a:cubicBezTo>
                    <a:cubicBezTo>
                      <a:pt x="313" y="272"/>
                      <a:pt x="313" y="272"/>
                      <a:pt x="313" y="272"/>
                    </a:cubicBezTo>
                    <a:cubicBezTo>
                      <a:pt x="314" y="271"/>
                      <a:pt x="314" y="271"/>
                      <a:pt x="314" y="271"/>
                    </a:cubicBezTo>
                    <a:cubicBezTo>
                      <a:pt x="313" y="271"/>
                      <a:pt x="313" y="271"/>
                      <a:pt x="313" y="271"/>
                    </a:cubicBezTo>
                    <a:cubicBezTo>
                      <a:pt x="313" y="272"/>
                      <a:pt x="313" y="272"/>
                      <a:pt x="313" y="272"/>
                    </a:cubicBezTo>
                    <a:cubicBezTo>
                      <a:pt x="314" y="271"/>
                      <a:pt x="314" y="271"/>
                      <a:pt x="314"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4" y="271"/>
                      <a:pt x="314" y="271"/>
                      <a:pt x="314"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4" y="271"/>
                      <a:pt x="314" y="271"/>
                      <a:pt x="314" y="271"/>
                    </a:cubicBezTo>
                    <a:cubicBezTo>
                      <a:pt x="313" y="271"/>
                      <a:pt x="313" y="271"/>
                      <a:pt x="313" y="271"/>
                    </a:cubicBezTo>
                    <a:cubicBezTo>
                      <a:pt x="313" y="271"/>
                      <a:pt x="313" y="271"/>
                      <a:pt x="313" y="271"/>
                    </a:cubicBezTo>
                    <a:cubicBezTo>
                      <a:pt x="315" y="271"/>
                      <a:pt x="315" y="271"/>
                      <a:pt x="315" y="271"/>
                    </a:cubicBezTo>
                    <a:cubicBezTo>
                      <a:pt x="314" y="270"/>
                      <a:pt x="314" y="270"/>
                      <a:pt x="314" y="270"/>
                    </a:cubicBezTo>
                    <a:cubicBezTo>
                      <a:pt x="313" y="271"/>
                      <a:pt x="313" y="271"/>
                      <a:pt x="313" y="271"/>
                    </a:cubicBezTo>
                    <a:cubicBezTo>
                      <a:pt x="315" y="271"/>
                      <a:pt x="315" y="271"/>
                      <a:pt x="315" y="271"/>
                    </a:cubicBezTo>
                    <a:cubicBezTo>
                      <a:pt x="314" y="270"/>
                      <a:pt x="314" y="270"/>
                      <a:pt x="314" y="270"/>
                    </a:cubicBezTo>
                    <a:cubicBezTo>
                      <a:pt x="314" y="271"/>
                      <a:pt x="314" y="271"/>
                      <a:pt x="314" y="271"/>
                    </a:cubicBezTo>
                    <a:cubicBezTo>
                      <a:pt x="314" y="270"/>
                      <a:pt x="314" y="270"/>
                      <a:pt x="314" y="270"/>
                    </a:cubicBezTo>
                    <a:cubicBezTo>
                      <a:pt x="314" y="270"/>
                      <a:pt x="314" y="270"/>
                      <a:pt x="314" y="270"/>
                    </a:cubicBezTo>
                    <a:cubicBezTo>
                      <a:pt x="314" y="271"/>
                      <a:pt x="314" y="271"/>
                      <a:pt x="314" y="271"/>
                    </a:cubicBezTo>
                    <a:cubicBezTo>
                      <a:pt x="314" y="270"/>
                      <a:pt x="314" y="270"/>
                      <a:pt x="314" y="270"/>
                    </a:cubicBezTo>
                    <a:cubicBezTo>
                      <a:pt x="314" y="270"/>
                      <a:pt x="314" y="270"/>
                      <a:pt x="314" y="270"/>
                    </a:cubicBezTo>
                    <a:cubicBezTo>
                      <a:pt x="314" y="270"/>
                      <a:pt x="313" y="270"/>
                      <a:pt x="312" y="269"/>
                    </a:cubicBezTo>
                    <a:cubicBezTo>
                      <a:pt x="309" y="268"/>
                      <a:pt x="300" y="264"/>
                      <a:pt x="291" y="258"/>
                    </a:cubicBezTo>
                    <a:cubicBezTo>
                      <a:pt x="276" y="250"/>
                      <a:pt x="258" y="239"/>
                      <a:pt x="243" y="230"/>
                    </a:cubicBezTo>
                    <a:cubicBezTo>
                      <a:pt x="235" y="226"/>
                      <a:pt x="229" y="222"/>
                      <a:pt x="224" y="219"/>
                    </a:cubicBezTo>
                    <a:cubicBezTo>
                      <a:pt x="221" y="218"/>
                      <a:pt x="220" y="217"/>
                      <a:pt x="218" y="216"/>
                    </a:cubicBezTo>
                    <a:cubicBezTo>
                      <a:pt x="218" y="216"/>
                      <a:pt x="217" y="215"/>
                      <a:pt x="217" y="215"/>
                    </a:cubicBezTo>
                    <a:cubicBezTo>
                      <a:pt x="216" y="215"/>
                      <a:pt x="216" y="215"/>
                      <a:pt x="216" y="215"/>
                    </a:cubicBezTo>
                    <a:cubicBezTo>
                      <a:pt x="216" y="215"/>
                      <a:pt x="216" y="215"/>
                      <a:pt x="216" y="215"/>
                    </a:cubicBezTo>
                    <a:cubicBezTo>
                      <a:pt x="216" y="215"/>
                      <a:pt x="216" y="215"/>
                      <a:pt x="216" y="215"/>
                    </a:cubicBezTo>
                    <a:cubicBezTo>
                      <a:pt x="216" y="215"/>
                      <a:pt x="216" y="215"/>
                      <a:pt x="216" y="215"/>
                    </a:cubicBezTo>
                    <a:cubicBezTo>
                      <a:pt x="215" y="215"/>
                      <a:pt x="215" y="215"/>
                      <a:pt x="215" y="215"/>
                    </a:cubicBezTo>
                    <a:cubicBezTo>
                      <a:pt x="215" y="215"/>
                      <a:pt x="215" y="215"/>
                      <a:pt x="214" y="215"/>
                    </a:cubicBezTo>
                    <a:cubicBezTo>
                      <a:pt x="214" y="215"/>
                      <a:pt x="214" y="216"/>
                      <a:pt x="214" y="216"/>
                    </a:cubicBezTo>
                    <a:cubicBezTo>
                      <a:pt x="214" y="217"/>
                      <a:pt x="214" y="217"/>
                      <a:pt x="214" y="217"/>
                    </a:cubicBezTo>
                    <a:cubicBezTo>
                      <a:pt x="214" y="217"/>
                      <a:pt x="214" y="217"/>
                      <a:pt x="214" y="217"/>
                    </a:cubicBezTo>
                    <a:cubicBezTo>
                      <a:pt x="215" y="218"/>
                      <a:pt x="215" y="218"/>
                      <a:pt x="215" y="218"/>
                    </a:cubicBezTo>
                    <a:cubicBezTo>
                      <a:pt x="217" y="219"/>
                      <a:pt x="224" y="224"/>
                      <a:pt x="234" y="230"/>
                    </a:cubicBezTo>
                    <a:cubicBezTo>
                      <a:pt x="248" y="239"/>
                      <a:pt x="268" y="251"/>
                      <a:pt x="285" y="261"/>
                    </a:cubicBezTo>
                    <a:cubicBezTo>
                      <a:pt x="293" y="266"/>
                      <a:pt x="301" y="271"/>
                      <a:pt x="306" y="274"/>
                    </a:cubicBezTo>
                    <a:cubicBezTo>
                      <a:pt x="308" y="276"/>
                      <a:pt x="311" y="277"/>
                      <a:pt x="312" y="278"/>
                    </a:cubicBezTo>
                    <a:cubicBezTo>
                      <a:pt x="313" y="279"/>
                      <a:pt x="313" y="279"/>
                      <a:pt x="314" y="279"/>
                    </a:cubicBezTo>
                    <a:cubicBezTo>
                      <a:pt x="314" y="279"/>
                      <a:pt x="314" y="279"/>
                      <a:pt x="314" y="279"/>
                    </a:cubicBezTo>
                    <a:cubicBezTo>
                      <a:pt x="314" y="280"/>
                      <a:pt x="314" y="280"/>
                      <a:pt x="314" y="280"/>
                    </a:cubicBezTo>
                    <a:cubicBezTo>
                      <a:pt x="315" y="279"/>
                      <a:pt x="315" y="279"/>
                      <a:pt x="315" y="279"/>
                    </a:cubicBezTo>
                    <a:cubicBezTo>
                      <a:pt x="314" y="279"/>
                      <a:pt x="314" y="279"/>
                      <a:pt x="314" y="279"/>
                    </a:cubicBezTo>
                    <a:cubicBezTo>
                      <a:pt x="314" y="280"/>
                      <a:pt x="314" y="280"/>
                      <a:pt x="314" y="280"/>
                    </a:cubicBezTo>
                    <a:cubicBezTo>
                      <a:pt x="315" y="279"/>
                      <a:pt x="315" y="279"/>
                      <a:pt x="315" y="279"/>
                    </a:cubicBezTo>
                    <a:cubicBezTo>
                      <a:pt x="314" y="279"/>
                      <a:pt x="314" y="279"/>
                      <a:pt x="314" y="279"/>
                    </a:cubicBezTo>
                    <a:cubicBezTo>
                      <a:pt x="315" y="278"/>
                      <a:pt x="315" y="278"/>
                      <a:pt x="315" y="278"/>
                    </a:cubicBezTo>
                    <a:cubicBezTo>
                      <a:pt x="314" y="279"/>
                      <a:pt x="314" y="279"/>
                      <a:pt x="314" y="279"/>
                    </a:cubicBezTo>
                    <a:cubicBezTo>
                      <a:pt x="314" y="279"/>
                      <a:pt x="314" y="279"/>
                      <a:pt x="314" y="279"/>
                    </a:cubicBezTo>
                    <a:cubicBezTo>
                      <a:pt x="315" y="278"/>
                      <a:pt x="315" y="278"/>
                      <a:pt x="315" y="278"/>
                    </a:cubicBezTo>
                    <a:cubicBezTo>
                      <a:pt x="314" y="279"/>
                      <a:pt x="314" y="279"/>
                      <a:pt x="314" y="279"/>
                    </a:cubicBezTo>
                    <a:cubicBezTo>
                      <a:pt x="315" y="278"/>
                      <a:pt x="315" y="278"/>
                      <a:pt x="315" y="278"/>
                    </a:cubicBezTo>
                    <a:cubicBezTo>
                      <a:pt x="314" y="279"/>
                      <a:pt x="314" y="279"/>
                      <a:pt x="314" y="279"/>
                    </a:cubicBezTo>
                    <a:cubicBezTo>
                      <a:pt x="314" y="279"/>
                      <a:pt x="314" y="279"/>
                      <a:pt x="314" y="279"/>
                    </a:cubicBezTo>
                    <a:cubicBezTo>
                      <a:pt x="315" y="278"/>
                      <a:pt x="315" y="278"/>
                      <a:pt x="315" y="278"/>
                    </a:cubicBezTo>
                    <a:cubicBezTo>
                      <a:pt x="314" y="279"/>
                      <a:pt x="314" y="279"/>
                      <a:pt x="314" y="279"/>
                    </a:cubicBezTo>
                    <a:cubicBezTo>
                      <a:pt x="315" y="278"/>
                      <a:pt x="315" y="278"/>
                      <a:pt x="315" y="278"/>
                    </a:cubicBezTo>
                    <a:cubicBezTo>
                      <a:pt x="314" y="278"/>
                      <a:pt x="314" y="278"/>
                      <a:pt x="314" y="278"/>
                    </a:cubicBezTo>
                    <a:cubicBezTo>
                      <a:pt x="314" y="279"/>
                      <a:pt x="314" y="279"/>
                      <a:pt x="314" y="279"/>
                    </a:cubicBezTo>
                    <a:cubicBezTo>
                      <a:pt x="315" y="278"/>
                      <a:pt x="315" y="278"/>
                      <a:pt x="315" y="278"/>
                    </a:cubicBezTo>
                    <a:cubicBezTo>
                      <a:pt x="314" y="278"/>
                      <a:pt x="314" y="278"/>
                      <a:pt x="314" y="278"/>
                    </a:cubicBezTo>
                    <a:cubicBezTo>
                      <a:pt x="315" y="278"/>
                      <a:pt x="315" y="278"/>
                      <a:pt x="315" y="278"/>
                    </a:cubicBezTo>
                    <a:cubicBezTo>
                      <a:pt x="315" y="277"/>
                      <a:pt x="315" y="277"/>
                      <a:pt x="315" y="277"/>
                    </a:cubicBezTo>
                    <a:cubicBezTo>
                      <a:pt x="304" y="277"/>
                      <a:pt x="304" y="277"/>
                      <a:pt x="304" y="277"/>
                    </a:cubicBezTo>
                    <a:cubicBezTo>
                      <a:pt x="304" y="277"/>
                      <a:pt x="303" y="277"/>
                      <a:pt x="303" y="278"/>
                    </a:cubicBezTo>
                    <a:cubicBezTo>
                      <a:pt x="303" y="279"/>
                      <a:pt x="303" y="279"/>
                      <a:pt x="303" y="280"/>
                    </a:cubicBezTo>
                    <a:cubicBezTo>
                      <a:pt x="313" y="285"/>
                      <a:pt x="313" y="285"/>
                      <a:pt x="313" y="285"/>
                    </a:cubicBezTo>
                    <a:cubicBezTo>
                      <a:pt x="313" y="286"/>
                      <a:pt x="314" y="286"/>
                      <a:pt x="315" y="285"/>
                    </a:cubicBezTo>
                    <a:cubicBezTo>
                      <a:pt x="315" y="284"/>
                      <a:pt x="315" y="283"/>
                      <a:pt x="314" y="283"/>
                    </a:cubicBezTo>
                    <a:close/>
                  </a:path>
                </a:pathLst>
              </a:custGeom>
              <a:solidFill>
                <a:srgbClr val="CCE8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1" name="Freeform 1208"/>
              <p:cNvSpPr>
                <a:spLocks/>
              </p:cNvSpPr>
              <p:nvPr/>
            </p:nvSpPr>
            <p:spPr bwMode="auto">
              <a:xfrm>
                <a:off x="3598966" y="297062"/>
                <a:ext cx="98189" cy="133601"/>
              </a:xfrm>
              <a:custGeom>
                <a:avLst/>
                <a:gdLst>
                  <a:gd name="T0" fmla="*/ 41 w 45"/>
                  <a:gd name="T1" fmla="*/ 54 h 61"/>
                  <a:gd name="T2" fmla="*/ 40 w 45"/>
                  <a:gd name="T3" fmla="*/ 48 h 61"/>
                  <a:gd name="T4" fmla="*/ 36 w 45"/>
                  <a:gd name="T5" fmla="*/ 43 h 61"/>
                  <a:gd name="T6" fmla="*/ 42 w 45"/>
                  <a:gd name="T7" fmla="*/ 43 h 61"/>
                  <a:gd name="T8" fmla="*/ 37 w 45"/>
                  <a:gd name="T9" fmla="*/ 39 h 61"/>
                  <a:gd name="T10" fmla="*/ 20 w 45"/>
                  <a:gd name="T11" fmla="*/ 32 h 61"/>
                  <a:gd name="T12" fmla="*/ 41 w 45"/>
                  <a:gd name="T13" fmla="*/ 37 h 61"/>
                  <a:gd name="T14" fmla="*/ 43 w 45"/>
                  <a:gd name="T15" fmla="*/ 33 h 61"/>
                  <a:gd name="T16" fmla="*/ 7 w 45"/>
                  <a:gd name="T17" fmla="*/ 11 h 61"/>
                  <a:gd name="T18" fmla="*/ 36 w 45"/>
                  <a:gd name="T19" fmla="*/ 27 h 61"/>
                  <a:gd name="T20" fmla="*/ 43 w 45"/>
                  <a:gd name="T21" fmla="*/ 30 h 61"/>
                  <a:gd name="T22" fmla="*/ 44 w 45"/>
                  <a:gd name="T23" fmla="*/ 28 h 61"/>
                  <a:gd name="T24" fmla="*/ 15 w 45"/>
                  <a:gd name="T25" fmla="*/ 9 h 61"/>
                  <a:gd name="T26" fmla="*/ 3 w 45"/>
                  <a:gd name="T27" fmla="*/ 1 h 61"/>
                  <a:gd name="T28" fmla="*/ 2 w 45"/>
                  <a:gd name="T29" fmla="*/ 2 h 61"/>
                  <a:gd name="T30" fmla="*/ 2 w 45"/>
                  <a:gd name="T31" fmla="*/ 2 h 61"/>
                  <a:gd name="T32" fmla="*/ 3 w 45"/>
                  <a:gd name="T33" fmla="*/ 2 h 61"/>
                  <a:gd name="T34" fmla="*/ 3 w 45"/>
                  <a:gd name="T35" fmla="*/ 2 h 61"/>
                  <a:gd name="T36" fmla="*/ 3 w 45"/>
                  <a:gd name="T37" fmla="*/ 2 h 61"/>
                  <a:gd name="T38" fmla="*/ 2 w 45"/>
                  <a:gd name="T39" fmla="*/ 1 h 61"/>
                  <a:gd name="T40" fmla="*/ 0 w 45"/>
                  <a:gd name="T41" fmla="*/ 3 h 61"/>
                  <a:gd name="T42" fmla="*/ 42 w 45"/>
                  <a:gd name="T43" fmla="*/ 29 h 61"/>
                  <a:gd name="T44" fmla="*/ 43 w 45"/>
                  <a:gd name="T45" fmla="*/ 28 h 61"/>
                  <a:gd name="T46" fmla="*/ 43 w 45"/>
                  <a:gd name="T47" fmla="*/ 28 h 61"/>
                  <a:gd name="T48" fmla="*/ 43 w 45"/>
                  <a:gd name="T49" fmla="*/ 27 h 61"/>
                  <a:gd name="T50" fmla="*/ 43 w 45"/>
                  <a:gd name="T51" fmla="*/ 27 h 61"/>
                  <a:gd name="T52" fmla="*/ 43 w 45"/>
                  <a:gd name="T53" fmla="*/ 27 h 61"/>
                  <a:gd name="T54" fmla="*/ 41 w 45"/>
                  <a:gd name="T55" fmla="*/ 26 h 61"/>
                  <a:gd name="T56" fmla="*/ 6 w 45"/>
                  <a:gd name="T57" fmla="*/ 10 h 61"/>
                  <a:gd name="T58" fmla="*/ 16 w 45"/>
                  <a:gd name="T59" fmla="*/ 21 h 61"/>
                  <a:gd name="T60" fmla="*/ 27 w 45"/>
                  <a:gd name="T61" fmla="*/ 31 h 61"/>
                  <a:gd name="T62" fmla="*/ 20 w 45"/>
                  <a:gd name="T63" fmla="*/ 32 h 61"/>
                  <a:gd name="T64" fmla="*/ 39 w 45"/>
                  <a:gd name="T65" fmla="*/ 43 h 61"/>
                  <a:gd name="T66" fmla="*/ 40 w 45"/>
                  <a:gd name="T67" fmla="*/ 43 h 61"/>
                  <a:gd name="T68" fmla="*/ 40 w 45"/>
                  <a:gd name="T69" fmla="*/ 43 h 61"/>
                  <a:gd name="T70" fmla="*/ 39 w 45"/>
                  <a:gd name="T71" fmla="*/ 43 h 61"/>
                  <a:gd name="T72" fmla="*/ 39 w 45"/>
                  <a:gd name="T73" fmla="*/ 43 h 61"/>
                  <a:gd name="T74" fmla="*/ 39 w 45"/>
                  <a:gd name="T75" fmla="*/ 43 h 61"/>
                  <a:gd name="T76" fmla="*/ 41 w 45"/>
                  <a:gd name="T77" fmla="*/ 43 h 61"/>
                  <a:gd name="T78" fmla="*/ 23 w 45"/>
                  <a:gd name="T79" fmla="*/ 37 h 61"/>
                  <a:gd name="T80" fmla="*/ 32 w 45"/>
                  <a:gd name="T81" fmla="*/ 48 h 61"/>
                  <a:gd name="T82" fmla="*/ 38 w 45"/>
                  <a:gd name="T83" fmla="*/ 54 h 61"/>
                  <a:gd name="T84" fmla="*/ 38 w 45"/>
                  <a:gd name="T8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61">
                    <a:moveTo>
                      <a:pt x="40" y="58"/>
                    </a:moveTo>
                    <a:cubicBezTo>
                      <a:pt x="39" y="58"/>
                      <a:pt x="39" y="58"/>
                      <a:pt x="39" y="58"/>
                    </a:cubicBezTo>
                    <a:cubicBezTo>
                      <a:pt x="41" y="54"/>
                      <a:pt x="41" y="54"/>
                      <a:pt x="41" y="54"/>
                    </a:cubicBezTo>
                    <a:cubicBezTo>
                      <a:pt x="41" y="53"/>
                      <a:pt x="41" y="53"/>
                      <a:pt x="40" y="52"/>
                    </a:cubicBezTo>
                    <a:cubicBezTo>
                      <a:pt x="36" y="50"/>
                      <a:pt x="36" y="50"/>
                      <a:pt x="36" y="50"/>
                    </a:cubicBezTo>
                    <a:cubicBezTo>
                      <a:pt x="40" y="48"/>
                      <a:pt x="40" y="48"/>
                      <a:pt x="40" y="48"/>
                    </a:cubicBezTo>
                    <a:cubicBezTo>
                      <a:pt x="41" y="48"/>
                      <a:pt x="41" y="48"/>
                      <a:pt x="41" y="47"/>
                    </a:cubicBezTo>
                    <a:cubicBezTo>
                      <a:pt x="41" y="47"/>
                      <a:pt x="41" y="46"/>
                      <a:pt x="41" y="46"/>
                    </a:cubicBezTo>
                    <a:cubicBezTo>
                      <a:pt x="36" y="43"/>
                      <a:pt x="36" y="43"/>
                      <a:pt x="36" y="43"/>
                    </a:cubicBezTo>
                    <a:cubicBezTo>
                      <a:pt x="40" y="44"/>
                      <a:pt x="40" y="44"/>
                      <a:pt x="40" y="44"/>
                    </a:cubicBezTo>
                    <a:cubicBezTo>
                      <a:pt x="41" y="45"/>
                      <a:pt x="42" y="44"/>
                      <a:pt x="42" y="44"/>
                    </a:cubicBezTo>
                    <a:cubicBezTo>
                      <a:pt x="42" y="43"/>
                      <a:pt x="42" y="43"/>
                      <a:pt x="42" y="43"/>
                    </a:cubicBezTo>
                    <a:cubicBezTo>
                      <a:pt x="42" y="43"/>
                      <a:pt x="42" y="42"/>
                      <a:pt x="42" y="42"/>
                    </a:cubicBezTo>
                    <a:cubicBezTo>
                      <a:pt x="42" y="42"/>
                      <a:pt x="42" y="42"/>
                      <a:pt x="42" y="42"/>
                    </a:cubicBezTo>
                    <a:cubicBezTo>
                      <a:pt x="41" y="41"/>
                      <a:pt x="39" y="40"/>
                      <a:pt x="37" y="39"/>
                    </a:cubicBezTo>
                    <a:cubicBezTo>
                      <a:pt x="31" y="35"/>
                      <a:pt x="22" y="29"/>
                      <a:pt x="22" y="29"/>
                    </a:cubicBezTo>
                    <a:cubicBezTo>
                      <a:pt x="21" y="31"/>
                      <a:pt x="21" y="31"/>
                      <a:pt x="21" y="31"/>
                    </a:cubicBezTo>
                    <a:cubicBezTo>
                      <a:pt x="20" y="32"/>
                      <a:pt x="20" y="32"/>
                      <a:pt x="20" y="32"/>
                    </a:cubicBezTo>
                    <a:cubicBezTo>
                      <a:pt x="40" y="39"/>
                      <a:pt x="40" y="39"/>
                      <a:pt x="40" y="39"/>
                    </a:cubicBezTo>
                    <a:cubicBezTo>
                      <a:pt x="41" y="40"/>
                      <a:pt x="42" y="39"/>
                      <a:pt x="42" y="39"/>
                    </a:cubicBezTo>
                    <a:cubicBezTo>
                      <a:pt x="42" y="38"/>
                      <a:pt x="42" y="37"/>
                      <a:pt x="41" y="37"/>
                    </a:cubicBezTo>
                    <a:cubicBezTo>
                      <a:pt x="30" y="29"/>
                      <a:pt x="30" y="29"/>
                      <a:pt x="30" y="29"/>
                    </a:cubicBezTo>
                    <a:cubicBezTo>
                      <a:pt x="41" y="34"/>
                      <a:pt x="41" y="34"/>
                      <a:pt x="41" y="34"/>
                    </a:cubicBezTo>
                    <a:cubicBezTo>
                      <a:pt x="42" y="34"/>
                      <a:pt x="43" y="34"/>
                      <a:pt x="43" y="33"/>
                    </a:cubicBezTo>
                    <a:cubicBezTo>
                      <a:pt x="44" y="32"/>
                      <a:pt x="43" y="32"/>
                      <a:pt x="43" y="31"/>
                    </a:cubicBezTo>
                    <a:cubicBezTo>
                      <a:pt x="8" y="9"/>
                      <a:pt x="8" y="9"/>
                      <a:pt x="8" y="9"/>
                    </a:cubicBezTo>
                    <a:cubicBezTo>
                      <a:pt x="7" y="11"/>
                      <a:pt x="7" y="11"/>
                      <a:pt x="7" y="11"/>
                    </a:cubicBezTo>
                    <a:cubicBezTo>
                      <a:pt x="6" y="12"/>
                      <a:pt x="6" y="12"/>
                      <a:pt x="6" y="12"/>
                    </a:cubicBezTo>
                    <a:cubicBezTo>
                      <a:pt x="6" y="12"/>
                      <a:pt x="15" y="16"/>
                      <a:pt x="24" y="21"/>
                    </a:cubicBezTo>
                    <a:cubicBezTo>
                      <a:pt x="28" y="23"/>
                      <a:pt x="32" y="25"/>
                      <a:pt x="36" y="27"/>
                    </a:cubicBezTo>
                    <a:cubicBezTo>
                      <a:pt x="37" y="27"/>
                      <a:pt x="39" y="28"/>
                      <a:pt x="40" y="29"/>
                    </a:cubicBezTo>
                    <a:cubicBezTo>
                      <a:pt x="41" y="29"/>
                      <a:pt x="41" y="29"/>
                      <a:pt x="42" y="29"/>
                    </a:cubicBezTo>
                    <a:cubicBezTo>
                      <a:pt x="42" y="29"/>
                      <a:pt x="42" y="30"/>
                      <a:pt x="43" y="30"/>
                    </a:cubicBezTo>
                    <a:cubicBezTo>
                      <a:pt x="43" y="29"/>
                      <a:pt x="43" y="29"/>
                      <a:pt x="43" y="29"/>
                    </a:cubicBezTo>
                    <a:cubicBezTo>
                      <a:pt x="44" y="29"/>
                      <a:pt x="44" y="29"/>
                      <a:pt x="44" y="29"/>
                    </a:cubicBezTo>
                    <a:cubicBezTo>
                      <a:pt x="44" y="28"/>
                      <a:pt x="45" y="28"/>
                      <a:pt x="44" y="28"/>
                    </a:cubicBezTo>
                    <a:cubicBezTo>
                      <a:pt x="44" y="27"/>
                      <a:pt x="44" y="27"/>
                      <a:pt x="44" y="27"/>
                    </a:cubicBezTo>
                    <a:cubicBezTo>
                      <a:pt x="44" y="27"/>
                      <a:pt x="41" y="25"/>
                      <a:pt x="37" y="23"/>
                    </a:cubicBezTo>
                    <a:cubicBezTo>
                      <a:pt x="31" y="19"/>
                      <a:pt x="23" y="14"/>
                      <a:pt x="15" y="9"/>
                    </a:cubicBezTo>
                    <a:cubicBezTo>
                      <a:pt x="12" y="7"/>
                      <a:pt x="8" y="5"/>
                      <a:pt x="6" y="4"/>
                    </a:cubicBezTo>
                    <a:cubicBezTo>
                      <a:pt x="5" y="3"/>
                      <a:pt x="4" y="2"/>
                      <a:pt x="3" y="2"/>
                    </a:cubicBezTo>
                    <a:cubicBezTo>
                      <a:pt x="3" y="1"/>
                      <a:pt x="3" y="1"/>
                      <a:pt x="3" y="1"/>
                    </a:cubicBezTo>
                    <a:cubicBezTo>
                      <a:pt x="3" y="1"/>
                      <a:pt x="3" y="1"/>
                      <a:pt x="3" y="1"/>
                    </a:cubicBezTo>
                    <a:cubicBezTo>
                      <a:pt x="3" y="1"/>
                      <a:pt x="3" y="1"/>
                      <a:pt x="3" y="1"/>
                    </a:cubicBezTo>
                    <a:cubicBezTo>
                      <a:pt x="2" y="2"/>
                      <a:pt x="2" y="2"/>
                      <a:pt x="2" y="2"/>
                    </a:cubicBezTo>
                    <a:cubicBezTo>
                      <a:pt x="3" y="1"/>
                      <a:pt x="3" y="1"/>
                      <a:pt x="3" y="1"/>
                    </a:cubicBezTo>
                    <a:cubicBezTo>
                      <a:pt x="3" y="1"/>
                      <a:pt x="3" y="1"/>
                      <a:pt x="3" y="1"/>
                    </a:cubicBezTo>
                    <a:cubicBezTo>
                      <a:pt x="2" y="2"/>
                      <a:pt x="2" y="2"/>
                      <a:pt x="2" y="2"/>
                    </a:cubicBezTo>
                    <a:cubicBezTo>
                      <a:pt x="3" y="1"/>
                      <a:pt x="3" y="1"/>
                      <a:pt x="3" y="1"/>
                    </a:cubicBezTo>
                    <a:cubicBezTo>
                      <a:pt x="1" y="2"/>
                      <a:pt x="1" y="2"/>
                      <a:pt x="1" y="2"/>
                    </a:cubicBezTo>
                    <a:cubicBezTo>
                      <a:pt x="3" y="2"/>
                      <a:pt x="3" y="2"/>
                      <a:pt x="3" y="2"/>
                    </a:cubicBezTo>
                    <a:cubicBezTo>
                      <a:pt x="3" y="2"/>
                      <a:pt x="3" y="1"/>
                      <a:pt x="3" y="1"/>
                    </a:cubicBezTo>
                    <a:cubicBezTo>
                      <a:pt x="1" y="2"/>
                      <a:pt x="1" y="2"/>
                      <a:pt x="1" y="2"/>
                    </a:cubicBezTo>
                    <a:cubicBezTo>
                      <a:pt x="3" y="2"/>
                      <a:pt x="3" y="2"/>
                      <a:pt x="3" y="2"/>
                    </a:cubicBezTo>
                    <a:cubicBezTo>
                      <a:pt x="1" y="2"/>
                      <a:pt x="1" y="2"/>
                      <a:pt x="1" y="2"/>
                    </a:cubicBezTo>
                    <a:cubicBezTo>
                      <a:pt x="3" y="3"/>
                      <a:pt x="3" y="3"/>
                      <a:pt x="3" y="3"/>
                    </a:cubicBezTo>
                    <a:cubicBezTo>
                      <a:pt x="3" y="2"/>
                      <a:pt x="3" y="2"/>
                      <a:pt x="3" y="2"/>
                    </a:cubicBezTo>
                    <a:cubicBezTo>
                      <a:pt x="1" y="2"/>
                      <a:pt x="1" y="2"/>
                      <a:pt x="1" y="2"/>
                    </a:cubicBezTo>
                    <a:cubicBezTo>
                      <a:pt x="3" y="3"/>
                      <a:pt x="3" y="3"/>
                      <a:pt x="3" y="3"/>
                    </a:cubicBezTo>
                    <a:cubicBezTo>
                      <a:pt x="3" y="2"/>
                      <a:pt x="3" y="1"/>
                      <a:pt x="2" y="1"/>
                    </a:cubicBezTo>
                    <a:cubicBezTo>
                      <a:pt x="2" y="0"/>
                      <a:pt x="1" y="0"/>
                      <a:pt x="0" y="1"/>
                    </a:cubicBezTo>
                    <a:cubicBezTo>
                      <a:pt x="0" y="2"/>
                      <a:pt x="0" y="2"/>
                      <a:pt x="0" y="2"/>
                    </a:cubicBezTo>
                    <a:cubicBezTo>
                      <a:pt x="0" y="3"/>
                      <a:pt x="0" y="3"/>
                      <a:pt x="0" y="3"/>
                    </a:cubicBezTo>
                    <a:cubicBezTo>
                      <a:pt x="1" y="3"/>
                      <a:pt x="1" y="3"/>
                      <a:pt x="1" y="3"/>
                    </a:cubicBezTo>
                    <a:cubicBezTo>
                      <a:pt x="1" y="4"/>
                      <a:pt x="2" y="5"/>
                      <a:pt x="4" y="6"/>
                    </a:cubicBezTo>
                    <a:cubicBezTo>
                      <a:pt x="13" y="12"/>
                      <a:pt x="42" y="29"/>
                      <a:pt x="42" y="29"/>
                    </a:cubicBezTo>
                    <a:cubicBezTo>
                      <a:pt x="43" y="28"/>
                      <a:pt x="43" y="28"/>
                      <a:pt x="43" y="28"/>
                    </a:cubicBezTo>
                    <a:cubicBezTo>
                      <a:pt x="42" y="27"/>
                      <a:pt x="42" y="27"/>
                      <a:pt x="42" y="27"/>
                    </a:cubicBezTo>
                    <a:cubicBezTo>
                      <a:pt x="43" y="28"/>
                      <a:pt x="43" y="28"/>
                      <a:pt x="43" y="28"/>
                    </a:cubicBezTo>
                    <a:cubicBezTo>
                      <a:pt x="43" y="27"/>
                      <a:pt x="43" y="27"/>
                      <a:pt x="43" y="27"/>
                    </a:cubicBezTo>
                    <a:cubicBezTo>
                      <a:pt x="42" y="27"/>
                      <a:pt x="42" y="27"/>
                      <a:pt x="42" y="27"/>
                    </a:cubicBezTo>
                    <a:cubicBezTo>
                      <a:pt x="43" y="28"/>
                      <a:pt x="43" y="28"/>
                      <a:pt x="43" y="28"/>
                    </a:cubicBezTo>
                    <a:cubicBezTo>
                      <a:pt x="43" y="27"/>
                      <a:pt x="43" y="27"/>
                      <a:pt x="43" y="27"/>
                    </a:cubicBezTo>
                    <a:cubicBezTo>
                      <a:pt x="43" y="28"/>
                      <a:pt x="43" y="28"/>
                      <a:pt x="43" y="28"/>
                    </a:cubicBezTo>
                    <a:cubicBezTo>
                      <a:pt x="43" y="27"/>
                      <a:pt x="43" y="27"/>
                      <a:pt x="43" y="27"/>
                    </a:cubicBezTo>
                    <a:cubicBezTo>
                      <a:pt x="43" y="27"/>
                      <a:pt x="43" y="27"/>
                      <a:pt x="43" y="27"/>
                    </a:cubicBezTo>
                    <a:cubicBezTo>
                      <a:pt x="43" y="28"/>
                      <a:pt x="43" y="28"/>
                      <a:pt x="43" y="28"/>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3" y="27"/>
                      <a:pt x="43" y="27"/>
                    </a:cubicBezTo>
                    <a:cubicBezTo>
                      <a:pt x="43" y="27"/>
                      <a:pt x="42" y="26"/>
                      <a:pt x="41" y="26"/>
                    </a:cubicBezTo>
                    <a:cubicBezTo>
                      <a:pt x="37" y="24"/>
                      <a:pt x="29" y="20"/>
                      <a:pt x="21" y="16"/>
                    </a:cubicBezTo>
                    <a:cubicBezTo>
                      <a:pt x="14" y="13"/>
                      <a:pt x="8" y="9"/>
                      <a:pt x="8" y="9"/>
                    </a:cubicBezTo>
                    <a:cubicBezTo>
                      <a:pt x="7" y="9"/>
                      <a:pt x="6" y="9"/>
                      <a:pt x="6" y="10"/>
                    </a:cubicBezTo>
                    <a:cubicBezTo>
                      <a:pt x="5" y="11"/>
                      <a:pt x="6" y="12"/>
                      <a:pt x="6" y="12"/>
                    </a:cubicBezTo>
                    <a:cubicBezTo>
                      <a:pt x="28" y="26"/>
                      <a:pt x="28" y="26"/>
                      <a:pt x="28" y="26"/>
                    </a:cubicBezTo>
                    <a:cubicBezTo>
                      <a:pt x="16" y="21"/>
                      <a:pt x="16" y="21"/>
                      <a:pt x="16" y="21"/>
                    </a:cubicBezTo>
                    <a:cubicBezTo>
                      <a:pt x="16" y="21"/>
                      <a:pt x="15" y="21"/>
                      <a:pt x="14" y="22"/>
                    </a:cubicBezTo>
                    <a:cubicBezTo>
                      <a:pt x="14" y="22"/>
                      <a:pt x="14" y="23"/>
                      <a:pt x="15" y="24"/>
                    </a:cubicBezTo>
                    <a:cubicBezTo>
                      <a:pt x="27" y="31"/>
                      <a:pt x="27" y="31"/>
                      <a:pt x="27" y="31"/>
                    </a:cubicBezTo>
                    <a:cubicBezTo>
                      <a:pt x="21" y="29"/>
                      <a:pt x="21" y="29"/>
                      <a:pt x="21" y="29"/>
                    </a:cubicBezTo>
                    <a:cubicBezTo>
                      <a:pt x="21" y="29"/>
                      <a:pt x="20" y="29"/>
                      <a:pt x="19" y="30"/>
                    </a:cubicBezTo>
                    <a:cubicBezTo>
                      <a:pt x="19" y="31"/>
                      <a:pt x="19" y="31"/>
                      <a:pt x="20" y="32"/>
                    </a:cubicBezTo>
                    <a:cubicBezTo>
                      <a:pt x="20" y="32"/>
                      <a:pt x="25" y="35"/>
                      <a:pt x="30" y="38"/>
                    </a:cubicBezTo>
                    <a:cubicBezTo>
                      <a:pt x="33" y="39"/>
                      <a:pt x="35" y="41"/>
                      <a:pt x="37" y="42"/>
                    </a:cubicBezTo>
                    <a:cubicBezTo>
                      <a:pt x="38" y="43"/>
                      <a:pt x="39" y="43"/>
                      <a:pt x="39" y="43"/>
                    </a:cubicBezTo>
                    <a:cubicBezTo>
                      <a:pt x="40" y="44"/>
                      <a:pt x="40" y="44"/>
                      <a:pt x="40" y="44"/>
                    </a:cubicBezTo>
                    <a:cubicBezTo>
                      <a:pt x="40" y="44"/>
                      <a:pt x="40" y="44"/>
                      <a:pt x="40" y="44"/>
                    </a:cubicBezTo>
                    <a:cubicBezTo>
                      <a:pt x="40" y="43"/>
                      <a:pt x="40" y="43"/>
                      <a:pt x="40" y="43"/>
                    </a:cubicBezTo>
                    <a:cubicBezTo>
                      <a:pt x="40" y="44"/>
                      <a:pt x="40" y="44"/>
                      <a:pt x="40" y="44"/>
                    </a:cubicBezTo>
                    <a:cubicBezTo>
                      <a:pt x="40" y="44"/>
                      <a:pt x="40" y="44"/>
                      <a:pt x="40" y="44"/>
                    </a:cubicBezTo>
                    <a:cubicBezTo>
                      <a:pt x="40" y="43"/>
                      <a:pt x="40" y="43"/>
                      <a:pt x="40" y="43"/>
                    </a:cubicBezTo>
                    <a:cubicBezTo>
                      <a:pt x="40" y="44"/>
                      <a:pt x="40" y="44"/>
                      <a:pt x="40" y="44"/>
                    </a:cubicBezTo>
                    <a:cubicBezTo>
                      <a:pt x="41" y="43"/>
                      <a:pt x="41" y="43"/>
                      <a:pt x="41" y="43"/>
                    </a:cubicBezTo>
                    <a:cubicBezTo>
                      <a:pt x="39" y="43"/>
                      <a:pt x="39" y="43"/>
                      <a:pt x="39" y="43"/>
                    </a:cubicBezTo>
                    <a:cubicBezTo>
                      <a:pt x="39" y="44"/>
                      <a:pt x="40" y="44"/>
                      <a:pt x="40" y="44"/>
                    </a:cubicBezTo>
                    <a:cubicBezTo>
                      <a:pt x="41" y="43"/>
                      <a:pt x="41" y="43"/>
                      <a:pt x="41" y="43"/>
                    </a:cubicBezTo>
                    <a:cubicBezTo>
                      <a:pt x="39" y="43"/>
                      <a:pt x="39" y="43"/>
                      <a:pt x="39" y="43"/>
                    </a:cubicBezTo>
                    <a:cubicBezTo>
                      <a:pt x="41" y="43"/>
                      <a:pt x="41" y="43"/>
                      <a:pt x="41" y="43"/>
                    </a:cubicBezTo>
                    <a:cubicBezTo>
                      <a:pt x="40" y="42"/>
                      <a:pt x="40" y="42"/>
                      <a:pt x="40" y="42"/>
                    </a:cubicBezTo>
                    <a:cubicBezTo>
                      <a:pt x="39" y="43"/>
                      <a:pt x="39" y="43"/>
                      <a:pt x="39" y="43"/>
                    </a:cubicBezTo>
                    <a:cubicBezTo>
                      <a:pt x="41" y="43"/>
                      <a:pt x="41" y="43"/>
                      <a:pt x="41" y="43"/>
                    </a:cubicBezTo>
                    <a:cubicBezTo>
                      <a:pt x="40" y="42"/>
                      <a:pt x="40" y="42"/>
                      <a:pt x="40" y="42"/>
                    </a:cubicBezTo>
                    <a:cubicBezTo>
                      <a:pt x="41" y="43"/>
                      <a:pt x="41" y="43"/>
                      <a:pt x="41" y="43"/>
                    </a:cubicBezTo>
                    <a:cubicBezTo>
                      <a:pt x="41" y="42"/>
                      <a:pt x="41" y="42"/>
                      <a:pt x="41" y="42"/>
                    </a:cubicBezTo>
                    <a:cubicBezTo>
                      <a:pt x="25" y="36"/>
                      <a:pt x="25" y="36"/>
                      <a:pt x="25" y="36"/>
                    </a:cubicBezTo>
                    <a:cubicBezTo>
                      <a:pt x="24" y="36"/>
                      <a:pt x="24" y="36"/>
                      <a:pt x="23" y="37"/>
                    </a:cubicBezTo>
                    <a:cubicBezTo>
                      <a:pt x="23" y="38"/>
                      <a:pt x="23" y="38"/>
                      <a:pt x="24" y="39"/>
                    </a:cubicBezTo>
                    <a:cubicBezTo>
                      <a:pt x="36" y="46"/>
                      <a:pt x="36" y="46"/>
                      <a:pt x="36" y="46"/>
                    </a:cubicBezTo>
                    <a:cubicBezTo>
                      <a:pt x="32" y="48"/>
                      <a:pt x="32" y="48"/>
                      <a:pt x="32" y="48"/>
                    </a:cubicBezTo>
                    <a:cubicBezTo>
                      <a:pt x="32" y="48"/>
                      <a:pt x="31" y="48"/>
                      <a:pt x="31" y="49"/>
                    </a:cubicBezTo>
                    <a:cubicBezTo>
                      <a:pt x="31" y="49"/>
                      <a:pt x="31" y="50"/>
                      <a:pt x="32" y="50"/>
                    </a:cubicBezTo>
                    <a:cubicBezTo>
                      <a:pt x="38" y="54"/>
                      <a:pt x="38" y="54"/>
                      <a:pt x="38" y="54"/>
                    </a:cubicBezTo>
                    <a:cubicBezTo>
                      <a:pt x="36" y="58"/>
                      <a:pt x="36" y="58"/>
                      <a:pt x="36" y="58"/>
                    </a:cubicBezTo>
                    <a:cubicBezTo>
                      <a:pt x="36" y="58"/>
                      <a:pt x="36" y="59"/>
                      <a:pt x="37" y="60"/>
                    </a:cubicBezTo>
                    <a:cubicBezTo>
                      <a:pt x="38" y="61"/>
                      <a:pt x="38" y="61"/>
                      <a:pt x="38" y="61"/>
                    </a:cubicBezTo>
                    <a:cubicBezTo>
                      <a:pt x="39" y="61"/>
                      <a:pt x="40" y="61"/>
                      <a:pt x="40" y="60"/>
                    </a:cubicBezTo>
                    <a:cubicBezTo>
                      <a:pt x="41" y="59"/>
                      <a:pt x="41" y="58"/>
                      <a:pt x="40" y="5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2" name="Freeform 1209"/>
              <p:cNvSpPr>
                <a:spLocks/>
              </p:cNvSpPr>
              <p:nvPr/>
            </p:nvSpPr>
            <p:spPr bwMode="auto">
              <a:xfrm>
                <a:off x="4155906" y="554606"/>
                <a:ext cx="275250" cy="191548"/>
              </a:xfrm>
              <a:custGeom>
                <a:avLst/>
                <a:gdLst>
                  <a:gd name="T0" fmla="*/ 43 w 126"/>
                  <a:gd name="T1" fmla="*/ 33 h 87"/>
                  <a:gd name="T2" fmla="*/ 92 w 126"/>
                  <a:gd name="T3" fmla="*/ 58 h 87"/>
                  <a:gd name="T4" fmla="*/ 92 w 126"/>
                  <a:gd name="T5" fmla="*/ 56 h 87"/>
                  <a:gd name="T6" fmla="*/ 70 w 126"/>
                  <a:gd name="T7" fmla="*/ 41 h 87"/>
                  <a:gd name="T8" fmla="*/ 9 w 126"/>
                  <a:gd name="T9" fmla="*/ 4 h 87"/>
                  <a:gd name="T10" fmla="*/ 3 w 126"/>
                  <a:gd name="T11" fmla="*/ 0 h 87"/>
                  <a:gd name="T12" fmla="*/ 2 w 126"/>
                  <a:gd name="T13" fmla="*/ 0 h 87"/>
                  <a:gd name="T14" fmla="*/ 2 w 126"/>
                  <a:gd name="T15" fmla="*/ 0 h 87"/>
                  <a:gd name="T16" fmla="*/ 2 w 126"/>
                  <a:gd name="T17" fmla="*/ 1 h 87"/>
                  <a:gd name="T18" fmla="*/ 1 w 126"/>
                  <a:gd name="T19" fmla="*/ 1 h 87"/>
                  <a:gd name="T20" fmla="*/ 2 w 126"/>
                  <a:gd name="T21" fmla="*/ 0 h 87"/>
                  <a:gd name="T22" fmla="*/ 2 w 126"/>
                  <a:gd name="T23" fmla="*/ 0 h 87"/>
                  <a:gd name="T24" fmla="*/ 3 w 126"/>
                  <a:gd name="T25" fmla="*/ 0 h 87"/>
                  <a:gd name="T26" fmla="*/ 1 w 126"/>
                  <a:gd name="T27" fmla="*/ 1 h 87"/>
                  <a:gd name="T28" fmla="*/ 1 w 126"/>
                  <a:gd name="T29" fmla="*/ 1 h 87"/>
                  <a:gd name="T30" fmla="*/ 3 w 126"/>
                  <a:gd name="T31" fmla="*/ 0 h 87"/>
                  <a:gd name="T32" fmla="*/ 3 w 126"/>
                  <a:gd name="T33" fmla="*/ 1 h 87"/>
                  <a:gd name="T34" fmla="*/ 3 w 126"/>
                  <a:gd name="T35" fmla="*/ 2 h 87"/>
                  <a:gd name="T36" fmla="*/ 2 w 126"/>
                  <a:gd name="T37" fmla="*/ 3 h 87"/>
                  <a:gd name="T38" fmla="*/ 1 w 126"/>
                  <a:gd name="T39" fmla="*/ 1 h 87"/>
                  <a:gd name="T40" fmla="*/ 2 w 126"/>
                  <a:gd name="T41" fmla="*/ 2 h 87"/>
                  <a:gd name="T42" fmla="*/ 2 w 126"/>
                  <a:gd name="T43" fmla="*/ 3 h 87"/>
                  <a:gd name="T44" fmla="*/ 2 w 126"/>
                  <a:gd name="T45" fmla="*/ 3 h 87"/>
                  <a:gd name="T46" fmla="*/ 5 w 126"/>
                  <a:gd name="T47" fmla="*/ 4 h 87"/>
                  <a:gd name="T48" fmla="*/ 51 w 126"/>
                  <a:gd name="T49" fmla="*/ 27 h 87"/>
                  <a:gd name="T50" fmla="*/ 59 w 126"/>
                  <a:gd name="T51" fmla="*/ 30 h 87"/>
                  <a:gd name="T52" fmla="*/ 20 w 126"/>
                  <a:gd name="T53" fmla="*/ 4 h 87"/>
                  <a:gd name="T54" fmla="*/ 18 w 126"/>
                  <a:gd name="T55" fmla="*/ 6 h 87"/>
                  <a:gd name="T56" fmla="*/ 58 w 126"/>
                  <a:gd name="T57" fmla="*/ 29 h 87"/>
                  <a:gd name="T58" fmla="*/ 32 w 126"/>
                  <a:gd name="T59" fmla="*/ 14 h 87"/>
                  <a:gd name="T60" fmla="*/ 6 w 126"/>
                  <a:gd name="T61" fmla="*/ 1 h 87"/>
                  <a:gd name="T62" fmla="*/ 2 w 126"/>
                  <a:gd name="T63" fmla="*/ 0 h 87"/>
                  <a:gd name="T64" fmla="*/ 0 w 126"/>
                  <a:gd name="T65" fmla="*/ 0 h 87"/>
                  <a:gd name="T66" fmla="*/ 0 w 126"/>
                  <a:gd name="T67" fmla="*/ 2 h 87"/>
                  <a:gd name="T68" fmla="*/ 1 w 126"/>
                  <a:gd name="T69" fmla="*/ 3 h 87"/>
                  <a:gd name="T70" fmla="*/ 55 w 126"/>
                  <a:gd name="T71" fmla="*/ 35 h 87"/>
                  <a:gd name="T72" fmla="*/ 87 w 126"/>
                  <a:gd name="T73" fmla="*/ 56 h 87"/>
                  <a:gd name="T74" fmla="*/ 90 w 126"/>
                  <a:gd name="T75" fmla="*/ 58 h 87"/>
                  <a:gd name="T76" fmla="*/ 91 w 126"/>
                  <a:gd name="T77" fmla="*/ 57 h 87"/>
                  <a:gd name="T78" fmla="*/ 90 w 126"/>
                  <a:gd name="T79" fmla="*/ 58 h 87"/>
                  <a:gd name="T80" fmla="*/ 90 w 126"/>
                  <a:gd name="T81" fmla="*/ 57 h 87"/>
                  <a:gd name="T82" fmla="*/ 90 w 126"/>
                  <a:gd name="T83" fmla="*/ 57 h 87"/>
                  <a:gd name="T84" fmla="*/ 91 w 126"/>
                  <a:gd name="T85" fmla="*/ 57 h 87"/>
                  <a:gd name="T86" fmla="*/ 91 w 126"/>
                  <a:gd name="T87" fmla="*/ 57 h 87"/>
                  <a:gd name="T88" fmla="*/ 2 w 126"/>
                  <a:gd name="T89" fmla="*/ 7 h 87"/>
                  <a:gd name="T90" fmla="*/ 1 w 126"/>
                  <a:gd name="T91" fmla="*/ 10 h 87"/>
                  <a:gd name="T92" fmla="*/ 126 w 126"/>
                  <a:gd name="T9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 h="87">
                    <a:moveTo>
                      <a:pt x="125" y="85"/>
                    </a:moveTo>
                    <a:cubicBezTo>
                      <a:pt x="43" y="33"/>
                      <a:pt x="43" y="33"/>
                      <a:pt x="43" y="33"/>
                    </a:cubicBezTo>
                    <a:cubicBezTo>
                      <a:pt x="91" y="59"/>
                      <a:pt x="91" y="59"/>
                      <a:pt x="91" y="59"/>
                    </a:cubicBezTo>
                    <a:cubicBezTo>
                      <a:pt x="91" y="59"/>
                      <a:pt x="92" y="59"/>
                      <a:pt x="92" y="58"/>
                    </a:cubicBezTo>
                    <a:cubicBezTo>
                      <a:pt x="93" y="57"/>
                      <a:pt x="93" y="57"/>
                      <a:pt x="93" y="57"/>
                    </a:cubicBezTo>
                    <a:cubicBezTo>
                      <a:pt x="93" y="57"/>
                      <a:pt x="92" y="56"/>
                      <a:pt x="92" y="56"/>
                    </a:cubicBezTo>
                    <a:cubicBezTo>
                      <a:pt x="92" y="55"/>
                      <a:pt x="91" y="55"/>
                      <a:pt x="90" y="54"/>
                    </a:cubicBezTo>
                    <a:cubicBezTo>
                      <a:pt x="87" y="51"/>
                      <a:pt x="79" y="46"/>
                      <a:pt x="70" y="41"/>
                    </a:cubicBezTo>
                    <a:cubicBezTo>
                      <a:pt x="57" y="33"/>
                      <a:pt x="40" y="22"/>
                      <a:pt x="26" y="14"/>
                    </a:cubicBezTo>
                    <a:cubicBezTo>
                      <a:pt x="19" y="10"/>
                      <a:pt x="13" y="7"/>
                      <a:pt x="9" y="4"/>
                    </a:cubicBezTo>
                    <a:cubicBezTo>
                      <a:pt x="7" y="3"/>
                      <a:pt x="5" y="2"/>
                      <a:pt x="4" y="1"/>
                    </a:cubicBezTo>
                    <a:cubicBezTo>
                      <a:pt x="3" y="1"/>
                      <a:pt x="3" y="0"/>
                      <a:pt x="3" y="0"/>
                    </a:cubicBezTo>
                    <a:cubicBezTo>
                      <a:pt x="2" y="0"/>
                      <a:pt x="2" y="0"/>
                      <a:pt x="2" y="0"/>
                    </a:cubicBezTo>
                    <a:cubicBezTo>
                      <a:pt x="2" y="0"/>
                      <a:pt x="2" y="0"/>
                      <a:pt x="2" y="0"/>
                    </a:cubicBezTo>
                    <a:cubicBezTo>
                      <a:pt x="2" y="1"/>
                      <a:pt x="2" y="1"/>
                      <a:pt x="2" y="1"/>
                    </a:cubicBezTo>
                    <a:cubicBezTo>
                      <a:pt x="2" y="0"/>
                      <a:pt x="2" y="0"/>
                      <a:pt x="2" y="0"/>
                    </a:cubicBezTo>
                    <a:cubicBezTo>
                      <a:pt x="2" y="0"/>
                      <a:pt x="2" y="0"/>
                      <a:pt x="2" y="0"/>
                    </a:cubicBezTo>
                    <a:cubicBezTo>
                      <a:pt x="2" y="1"/>
                      <a:pt x="2" y="1"/>
                      <a:pt x="2" y="1"/>
                    </a:cubicBezTo>
                    <a:cubicBezTo>
                      <a:pt x="2" y="0"/>
                      <a:pt x="2" y="0"/>
                      <a:pt x="2" y="0"/>
                    </a:cubicBezTo>
                    <a:cubicBezTo>
                      <a:pt x="1" y="1"/>
                      <a:pt x="1" y="1"/>
                      <a:pt x="1" y="1"/>
                    </a:cubicBezTo>
                    <a:cubicBezTo>
                      <a:pt x="2" y="0"/>
                      <a:pt x="2" y="0"/>
                      <a:pt x="2" y="0"/>
                    </a:cubicBezTo>
                    <a:cubicBezTo>
                      <a:pt x="2" y="0"/>
                      <a:pt x="2" y="0"/>
                      <a:pt x="2" y="0"/>
                    </a:cubicBezTo>
                    <a:cubicBezTo>
                      <a:pt x="1" y="1"/>
                      <a:pt x="1" y="1"/>
                      <a:pt x="1" y="1"/>
                    </a:cubicBezTo>
                    <a:cubicBezTo>
                      <a:pt x="2" y="0"/>
                      <a:pt x="2" y="0"/>
                      <a:pt x="2" y="0"/>
                    </a:cubicBezTo>
                    <a:cubicBezTo>
                      <a:pt x="1" y="1"/>
                      <a:pt x="1" y="1"/>
                      <a:pt x="1" y="1"/>
                    </a:cubicBezTo>
                    <a:cubicBezTo>
                      <a:pt x="3" y="0"/>
                      <a:pt x="3" y="0"/>
                      <a:pt x="3" y="0"/>
                    </a:cubicBezTo>
                    <a:cubicBezTo>
                      <a:pt x="2" y="0"/>
                      <a:pt x="2" y="0"/>
                      <a:pt x="2" y="0"/>
                    </a:cubicBezTo>
                    <a:cubicBezTo>
                      <a:pt x="1" y="1"/>
                      <a:pt x="1" y="1"/>
                      <a:pt x="1" y="1"/>
                    </a:cubicBezTo>
                    <a:cubicBezTo>
                      <a:pt x="3" y="0"/>
                      <a:pt x="3" y="0"/>
                      <a:pt x="3" y="0"/>
                    </a:cubicBezTo>
                    <a:cubicBezTo>
                      <a:pt x="1" y="1"/>
                      <a:pt x="1" y="1"/>
                      <a:pt x="1" y="1"/>
                    </a:cubicBezTo>
                    <a:cubicBezTo>
                      <a:pt x="3" y="1"/>
                      <a:pt x="3" y="1"/>
                      <a:pt x="3" y="1"/>
                    </a:cubicBezTo>
                    <a:cubicBezTo>
                      <a:pt x="3" y="1"/>
                      <a:pt x="3" y="1"/>
                      <a:pt x="3" y="0"/>
                    </a:cubicBezTo>
                    <a:cubicBezTo>
                      <a:pt x="1" y="1"/>
                      <a:pt x="1" y="1"/>
                      <a:pt x="1" y="1"/>
                    </a:cubicBezTo>
                    <a:cubicBezTo>
                      <a:pt x="3" y="1"/>
                      <a:pt x="3" y="1"/>
                      <a:pt x="3" y="1"/>
                    </a:cubicBezTo>
                    <a:cubicBezTo>
                      <a:pt x="1" y="1"/>
                      <a:pt x="1" y="1"/>
                      <a:pt x="1" y="1"/>
                    </a:cubicBezTo>
                    <a:cubicBezTo>
                      <a:pt x="3" y="2"/>
                      <a:pt x="3" y="2"/>
                      <a:pt x="3" y="2"/>
                    </a:cubicBezTo>
                    <a:cubicBezTo>
                      <a:pt x="1" y="1"/>
                      <a:pt x="1" y="1"/>
                      <a:pt x="1" y="1"/>
                    </a:cubicBezTo>
                    <a:cubicBezTo>
                      <a:pt x="2" y="3"/>
                      <a:pt x="2" y="3"/>
                      <a:pt x="2" y="3"/>
                    </a:cubicBezTo>
                    <a:cubicBezTo>
                      <a:pt x="3" y="2"/>
                      <a:pt x="3" y="2"/>
                      <a:pt x="3" y="2"/>
                    </a:cubicBezTo>
                    <a:cubicBezTo>
                      <a:pt x="1" y="1"/>
                      <a:pt x="1" y="1"/>
                      <a:pt x="1" y="1"/>
                    </a:cubicBezTo>
                    <a:cubicBezTo>
                      <a:pt x="2" y="3"/>
                      <a:pt x="2" y="3"/>
                      <a:pt x="2" y="3"/>
                    </a:cubicBezTo>
                    <a:cubicBezTo>
                      <a:pt x="2" y="2"/>
                      <a:pt x="2" y="2"/>
                      <a:pt x="2" y="2"/>
                    </a:cubicBezTo>
                    <a:cubicBezTo>
                      <a:pt x="2" y="3"/>
                      <a:pt x="2" y="3"/>
                      <a:pt x="2" y="3"/>
                    </a:cubicBezTo>
                    <a:cubicBezTo>
                      <a:pt x="2" y="3"/>
                      <a:pt x="2" y="3"/>
                      <a:pt x="2" y="3"/>
                    </a:cubicBezTo>
                    <a:cubicBezTo>
                      <a:pt x="2" y="2"/>
                      <a:pt x="2" y="2"/>
                      <a:pt x="2" y="2"/>
                    </a:cubicBezTo>
                    <a:cubicBezTo>
                      <a:pt x="2" y="3"/>
                      <a:pt x="2" y="3"/>
                      <a:pt x="2" y="3"/>
                    </a:cubicBezTo>
                    <a:cubicBezTo>
                      <a:pt x="2" y="3"/>
                      <a:pt x="2" y="3"/>
                      <a:pt x="2" y="3"/>
                    </a:cubicBezTo>
                    <a:cubicBezTo>
                      <a:pt x="2" y="3"/>
                      <a:pt x="3" y="3"/>
                      <a:pt x="5" y="4"/>
                    </a:cubicBezTo>
                    <a:cubicBezTo>
                      <a:pt x="12" y="7"/>
                      <a:pt x="25" y="13"/>
                      <a:pt x="36" y="19"/>
                    </a:cubicBezTo>
                    <a:cubicBezTo>
                      <a:pt x="42" y="22"/>
                      <a:pt x="47" y="25"/>
                      <a:pt x="51" y="27"/>
                    </a:cubicBezTo>
                    <a:cubicBezTo>
                      <a:pt x="55" y="29"/>
                      <a:pt x="57" y="31"/>
                      <a:pt x="57" y="31"/>
                    </a:cubicBezTo>
                    <a:cubicBezTo>
                      <a:pt x="58" y="31"/>
                      <a:pt x="59" y="31"/>
                      <a:pt x="59" y="30"/>
                    </a:cubicBezTo>
                    <a:cubicBezTo>
                      <a:pt x="60" y="29"/>
                      <a:pt x="59" y="28"/>
                      <a:pt x="59" y="28"/>
                    </a:cubicBezTo>
                    <a:cubicBezTo>
                      <a:pt x="20" y="4"/>
                      <a:pt x="20" y="4"/>
                      <a:pt x="20" y="4"/>
                    </a:cubicBezTo>
                    <a:cubicBezTo>
                      <a:pt x="19" y="3"/>
                      <a:pt x="18" y="3"/>
                      <a:pt x="18" y="4"/>
                    </a:cubicBezTo>
                    <a:cubicBezTo>
                      <a:pt x="17" y="5"/>
                      <a:pt x="17" y="6"/>
                      <a:pt x="18" y="6"/>
                    </a:cubicBezTo>
                    <a:cubicBezTo>
                      <a:pt x="57" y="30"/>
                      <a:pt x="57" y="30"/>
                      <a:pt x="57" y="30"/>
                    </a:cubicBezTo>
                    <a:cubicBezTo>
                      <a:pt x="58" y="29"/>
                      <a:pt x="58" y="29"/>
                      <a:pt x="58" y="29"/>
                    </a:cubicBezTo>
                    <a:cubicBezTo>
                      <a:pt x="59" y="28"/>
                      <a:pt x="59" y="28"/>
                      <a:pt x="59" y="28"/>
                    </a:cubicBezTo>
                    <a:cubicBezTo>
                      <a:pt x="59" y="28"/>
                      <a:pt x="46" y="21"/>
                      <a:pt x="32" y="14"/>
                    </a:cubicBezTo>
                    <a:cubicBezTo>
                      <a:pt x="25" y="10"/>
                      <a:pt x="18" y="7"/>
                      <a:pt x="13" y="4"/>
                    </a:cubicBezTo>
                    <a:cubicBezTo>
                      <a:pt x="10" y="3"/>
                      <a:pt x="8" y="2"/>
                      <a:pt x="6" y="1"/>
                    </a:cubicBezTo>
                    <a:cubicBezTo>
                      <a:pt x="5" y="1"/>
                      <a:pt x="4" y="0"/>
                      <a:pt x="3" y="0"/>
                    </a:cubicBezTo>
                    <a:cubicBezTo>
                      <a:pt x="3" y="0"/>
                      <a:pt x="2" y="0"/>
                      <a:pt x="2" y="0"/>
                    </a:cubicBezTo>
                    <a:cubicBezTo>
                      <a:pt x="1" y="0"/>
                      <a:pt x="1" y="0"/>
                      <a:pt x="1" y="0"/>
                    </a:cubicBezTo>
                    <a:cubicBezTo>
                      <a:pt x="1" y="0"/>
                      <a:pt x="0" y="0"/>
                      <a:pt x="0" y="0"/>
                    </a:cubicBezTo>
                    <a:cubicBezTo>
                      <a:pt x="0" y="1"/>
                      <a:pt x="0" y="1"/>
                      <a:pt x="0" y="1"/>
                    </a:cubicBezTo>
                    <a:cubicBezTo>
                      <a:pt x="0" y="2"/>
                      <a:pt x="0" y="2"/>
                      <a:pt x="0" y="2"/>
                    </a:cubicBezTo>
                    <a:cubicBezTo>
                      <a:pt x="0" y="2"/>
                      <a:pt x="0" y="2"/>
                      <a:pt x="0" y="2"/>
                    </a:cubicBezTo>
                    <a:cubicBezTo>
                      <a:pt x="1" y="3"/>
                      <a:pt x="1" y="3"/>
                      <a:pt x="1" y="3"/>
                    </a:cubicBezTo>
                    <a:cubicBezTo>
                      <a:pt x="1" y="3"/>
                      <a:pt x="3" y="4"/>
                      <a:pt x="6" y="6"/>
                    </a:cubicBezTo>
                    <a:cubicBezTo>
                      <a:pt x="15" y="11"/>
                      <a:pt x="36" y="24"/>
                      <a:pt x="55" y="35"/>
                    </a:cubicBezTo>
                    <a:cubicBezTo>
                      <a:pt x="65" y="41"/>
                      <a:pt x="73" y="46"/>
                      <a:pt x="80" y="50"/>
                    </a:cubicBezTo>
                    <a:cubicBezTo>
                      <a:pt x="83" y="53"/>
                      <a:pt x="86" y="54"/>
                      <a:pt x="87" y="56"/>
                    </a:cubicBezTo>
                    <a:cubicBezTo>
                      <a:pt x="88" y="56"/>
                      <a:pt x="89" y="57"/>
                      <a:pt x="89" y="57"/>
                    </a:cubicBezTo>
                    <a:cubicBezTo>
                      <a:pt x="90" y="58"/>
                      <a:pt x="90" y="58"/>
                      <a:pt x="90" y="58"/>
                    </a:cubicBezTo>
                    <a:cubicBezTo>
                      <a:pt x="90" y="58"/>
                      <a:pt x="90" y="58"/>
                      <a:pt x="90" y="58"/>
                    </a:cubicBezTo>
                    <a:cubicBezTo>
                      <a:pt x="91" y="57"/>
                      <a:pt x="91" y="57"/>
                      <a:pt x="91" y="57"/>
                    </a:cubicBezTo>
                    <a:cubicBezTo>
                      <a:pt x="90" y="57"/>
                      <a:pt x="90" y="57"/>
                      <a:pt x="90" y="57"/>
                    </a:cubicBezTo>
                    <a:cubicBezTo>
                      <a:pt x="90" y="58"/>
                      <a:pt x="90" y="58"/>
                      <a:pt x="90" y="58"/>
                    </a:cubicBezTo>
                    <a:cubicBezTo>
                      <a:pt x="91" y="57"/>
                      <a:pt x="91" y="57"/>
                      <a:pt x="91" y="57"/>
                    </a:cubicBezTo>
                    <a:cubicBezTo>
                      <a:pt x="90" y="57"/>
                      <a:pt x="90" y="57"/>
                      <a:pt x="90" y="57"/>
                    </a:cubicBezTo>
                    <a:cubicBezTo>
                      <a:pt x="91" y="57"/>
                      <a:pt x="91" y="57"/>
                      <a:pt x="91" y="57"/>
                    </a:cubicBezTo>
                    <a:cubicBezTo>
                      <a:pt x="90" y="57"/>
                      <a:pt x="90" y="57"/>
                      <a:pt x="90" y="57"/>
                    </a:cubicBezTo>
                    <a:cubicBezTo>
                      <a:pt x="90" y="57"/>
                      <a:pt x="90" y="57"/>
                      <a:pt x="90" y="57"/>
                    </a:cubicBezTo>
                    <a:cubicBezTo>
                      <a:pt x="91" y="57"/>
                      <a:pt x="91" y="57"/>
                      <a:pt x="91" y="57"/>
                    </a:cubicBezTo>
                    <a:cubicBezTo>
                      <a:pt x="90" y="57"/>
                      <a:pt x="90" y="57"/>
                      <a:pt x="90" y="57"/>
                    </a:cubicBezTo>
                    <a:cubicBezTo>
                      <a:pt x="91" y="57"/>
                      <a:pt x="91" y="57"/>
                      <a:pt x="91" y="57"/>
                    </a:cubicBezTo>
                    <a:cubicBezTo>
                      <a:pt x="92" y="56"/>
                      <a:pt x="92" y="56"/>
                      <a:pt x="92" y="56"/>
                    </a:cubicBezTo>
                    <a:cubicBezTo>
                      <a:pt x="2" y="7"/>
                      <a:pt x="2" y="7"/>
                      <a:pt x="2" y="7"/>
                    </a:cubicBezTo>
                    <a:cubicBezTo>
                      <a:pt x="1" y="7"/>
                      <a:pt x="0" y="7"/>
                      <a:pt x="0" y="8"/>
                    </a:cubicBezTo>
                    <a:cubicBezTo>
                      <a:pt x="0" y="9"/>
                      <a:pt x="0" y="10"/>
                      <a:pt x="1" y="10"/>
                    </a:cubicBezTo>
                    <a:cubicBezTo>
                      <a:pt x="124" y="87"/>
                      <a:pt x="124" y="87"/>
                      <a:pt x="124" y="87"/>
                    </a:cubicBezTo>
                    <a:cubicBezTo>
                      <a:pt x="125" y="87"/>
                      <a:pt x="125" y="87"/>
                      <a:pt x="126" y="87"/>
                    </a:cubicBezTo>
                    <a:cubicBezTo>
                      <a:pt x="126" y="86"/>
                      <a:pt x="126" y="85"/>
                      <a:pt x="125" y="8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3" name="Freeform 1211"/>
              <p:cNvSpPr>
                <a:spLocks/>
              </p:cNvSpPr>
              <p:nvPr/>
            </p:nvSpPr>
            <p:spPr bwMode="auto">
              <a:xfrm>
                <a:off x="4159125" y="588409"/>
                <a:ext cx="370220" cy="347685"/>
              </a:xfrm>
              <a:custGeom>
                <a:avLst/>
                <a:gdLst>
                  <a:gd name="T0" fmla="*/ 117 w 169"/>
                  <a:gd name="T1" fmla="*/ 150 h 159"/>
                  <a:gd name="T2" fmla="*/ 116 w 169"/>
                  <a:gd name="T3" fmla="*/ 150 h 159"/>
                  <a:gd name="T4" fmla="*/ 128 w 169"/>
                  <a:gd name="T5" fmla="*/ 148 h 159"/>
                  <a:gd name="T6" fmla="*/ 113 w 169"/>
                  <a:gd name="T7" fmla="*/ 131 h 159"/>
                  <a:gd name="T8" fmla="*/ 112 w 169"/>
                  <a:gd name="T9" fmla="*/ 132 h 159"/>
                  <a:gd name="T10" fmla="*/ 72 w 169"/>
                  <a:gd name="T11" fmla="*/ 99 h 159"/>
                  <a:gd name="T12" fmla="*/ 71 w 169"/>
                  <a:gd name="T13" fmla="*/ 100 h 159"/>
                  <a:gd name="T14" fmla="*/ 41 w 169"/>
                  <a:gd name="T15" fmla="*/ 76 h 159"/>
                  <a:gd name="T16" fmla="*/ 42 w 169"/>
                  <a:gd name="T17" fmla="*/ 76 h 159"/>
                  <a:gd name="T18" fmla="*/ 40 w 169"/>
                  <a:gd name="T19" fmla="*/ 76 h 159"/>
                  <a:gd name="T20" fmla="*/ 42 w 169"/>
                  <a:gd name="T21" fmla="*/ 79 h 159"/>
                  <a:gd name="T22" fmla="*/ 27 w 169"/>
                  <a:gd name="T23" fmla="*/ 62 h 159"/>
                  <a:gd name="T24" fmla="*/ 9 w 169"/>
                  <a:gd name="T25" fmla="*/ 49 h 159"/>
                  <a:gd name="T26" fmla="*/ 169 w 169"/>
                  <a:gd name="T27" fmla="*/ 143 h 159"/>
                  <a:gd name="T28" fmla="*/ 7 w 169"/>
                  <a:gd name="T29" fmla="*/ 44 h 159"/>
                  <a:gd name="T30" fmla="*/ 165 w 169"/>
                  <a:gd name="T31" fmla="*/ 137 h 159"/>
                  <a:gd name="T32" fmla="*/ 9 w 169"/>
                  <a:gd name="T33" fmla="*/ 36 h 159"/>
                  <a:gd name="T34" fmla="*/ 8 w 169"/>
                  <a:gd name="T35" fmla="*/ 37 h 159"/>
                  <a:gd name="T36" fmla="*/ 9 w 169"/>
                  <a:gd name="T37" fmla="*/ 38 h 159"/>
                  <a:gd name="T38" fmla="*/ 150 w 169"/>
                  <a:gd name="T39" fmla="*/ 122 h 159"/>
                  <a:gd name="T40" fmla="*/ 6 w 169"/>
                  <a:gd name="T41" fmla="*/ 30 h 159"/>
                  <a:gd name="T42" fmla="*/ 155 w 169"/>
                  <a:gd name="T43" fmla="*/ 119 h 159"/>
                  <a:gd name="T44" fmla="*/ 10 w 169"/>
                  <a:gd name="T45" fmla="*/ 26 h 159"/>
                  <a:gd name="T46" fmla="*/ 5 w 169"/>
                  <a:gd name="T47" fmla="*/ 23 h 159"/>
                  <a:gd name="T48" fmla="*/ 6 w 169"/>
                  <a:gd name="T49" fmla="*/ 18 h 159"/>
                  <a:gd name="T50" fmla="*/ 5 w 169"/>
                  <a:gd name="T51" fmla="*/ 21 h 159"/>
                  <a:gd name="T52" fmla="*/ 153 w 169"/>
                  <a:gd name="T53" fmla="*/ 105 h 159"/>
                  <a:gd name="T54" fmla="*/ 5 w 169"/>
                  <a:gd name="T55" fmla="*/ 14 h 159"/>
                  <a:gd name="T56" fmla="*/ 146 w 169"/>
                  <a:gd name="T57" fmla="*/ 99 h 159"/>
                  <a:gd name="T58" fmla="*/ 4 w 169"/>
                  <a:gd name="T59" fmla="*/ 8 h 159"/>
                  <a:gd name="T60" fmla="*/ 2 w 169"/>
                  <a:gd name="T61" fmla="*/ 8 h 159"/>
                  <a:gd name="T62" fmla="*/ 139 w 169"/>
                  <a:gd name="T63" fmla="*/ 89 h 159"/>
                  <a:gd name="T64" fmla="*/ 137 w 169"/>
                  <a:gd name="T65" fmla="*/ 82 h 159"/>
                  <a:gd name="T66" fmla="*/ 134 w 169"/>
                  <a:gd name="T67" fmla="*/ 63 h 159"/>
                  <a:gd name="T68" fmla="*/ 127 w 169"/>
                  <a:gd name="T69" fmla="*/ 67 h 159"/>
                  <a:gd name="T70" fmla="*/ 139 w 169"/>
                  <a:gd name="T71" fmla="*/ 81 h 159"/>
                  <a:gd name="T72" fmla="*/ 3 w 169"/>
                  <a:gd name="T73" fmla="*/ 1 h 159"/>
                  <a:gd name="T74" fmla="*/ 2 w 169"/>
                  <a:gd name="T75" fmla="*/ 5 h 159"/>
                  <a:gd name="T76" fmla="*/ 148 w 169"/>
                  <a:gd name="T77" fmla="*/ 99 h 159"/>
                  <a:gd name="T78" fmla="*/ 148 w 169"/>
                  <a:gd name="T79" fmla="*/ 98 h 159"/>
                  <a:gd name="T80" fmla="*/ 149 w 169"/>
                  <a:gd name="T81" fmla="*/ 97 h 159"/>
                  <a:gd name="T82" fmla="*/ 5 w 169"/>
                  <a:gd name="T83" fmla="*/ 16 h 159"/>
                  <a:gd name="T84" fmla="*/ 4 w 169"/>
                  <a:gd name="T85" fmla="*/ 18 h 159"/>
                  <a:gd name="T86" fmla="*/ 159 w 169"/>
                  <a:gd name="T87" fmla="*/ 118 h 159"/>
                  <a:gd name="T88" fmla="*/ 78 w 169"/>
                  <a:gd name="T89" fmla="*/ 69 h 159"/>
                  <a:gd name="T90" fmla="*/ 90 w 169"/>
                  <a:gd name="T91" fmla="*/ 81 h 159"/>
                  <a:gd name="T92" fmla="*/ 8 w 169"/>
                  <a:gd name="T93" fmla="*/ 39 h 159"/>
                  <a:gd name="T94" fmla="*/ 165 w 169"/>
                  <a:gd name="T95" fmla="*/ 136 h 159"/>
                  <a:gd name="T96" fmla="*/ 166 w 169"/>
                  <a:gd name="T97" fmla="*/ 136 h 159"/>
                  <a:gd name="T98" fmla="*/ 167 w 169"/>
                  <a:gd name="T99" fmla="*/ 144 h 159"/>
                  <a:gd name="T100" fmla="*/ 167 w 169"/>
                  <a:gd name="T101" fmla="*/ 143 h 159"/>
                  <a:gd name="T102" fmla="*/ 6 w 169"/>
                  <a:gd name="T103" fmla="*/ 49 h 159"/>
                  <a:gd name="T104" fmla="*/ 162 w 169"/>
                  <a:gd name="T105" fmla="*/ 145 h 159"/>
                  <a:gd name="T106" fmla="*/ 41 w 169"/>
                  <a:gd name="T107" fmla="*/ 75 h 159"/>
                  <a:gd name="T108" fmla="*/ 155 w 169"/>
                  <a:gd name="T109" fmla="*/ 146 h 159"/>
                  <a:gd name="T110" fmla="*/ 110 w 169"/>
                  <a:gd name="T111" fmla="*/ 132 h 159"/>
                  <a:gd name="T112" fmla="*/ 142 w 169"/>
                  <a:gd name="T113" fmla="*/ 152 h 159"/>
                  <a:gd name="T114" fmla="*/ 143 w 169"/>
                  <a:gd name="T115" fmla="*/ 150 h 159"/>
                  <a:gd name="T116" fmla="*/ 134 w 169"/>
                  <a:gd name="T117" fmla="*/ 153 h 159"/>
                  <a:gd name="T118" fmla="*/ 122 w 169"/>
                  <a:gd name="T119" fmla="*/ 149 h 159"/>
                  <a:gd name="T120" fmla="*/ 119 w 169"/>
                  <a:gd name="T121" fmla="*/ 15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9" h="159">
                    <a:moveTo>
                      <a:pt x="119" y="156"/>
                    </a:moveTo>
                    <a:cubicBezTo>
                      <a:pt x="117" y="155"/>
                      <a:pt x="117" y="155"/>
                      <a:pt x="117" y="155"/>
                    </a:cubicBezTo>
                    <a:cubicBezTo>
                      <a:pt x="117" y="156"/>
                      <a:pt x="117" y="156"/>
                      <a:pt x="117" y="156"/>
                    </a:cubicBezTo>
                    <a:cubicBezTo>
                      <a:pt x="117" y="157"/>
                      <a:pt x="117" y="157"/>
                      <a:pt x="117" y="157"/>
                    </a:cubicBezTo>
                    <a:cubicBezTo>
                      <a:pt x="124" y="155"/>
                      <a:pt x="124" y="155"/>
                      <a:pt x="124" y="155"/>
                    </a:cubicBezTo>
                    <a:cubicBezTo>
                      <a:pt x="125" y="155"/>
                      <a:pt x="125" y="155"/>
                      <a:pt x="126" y="154"/>
                    </a:cubicBezTo>
                    <a:cubicBezTo>
                      <a:pt x="126" y="154"/>
                      <a:pt x="125" y="153"/>
                      <a:pt x="125" y="153"/>
                    </a:cubicBezTo>
                    <a:cubicBezTo>
                      <a:pt x="117" y="148"/>
                      <a:pt x="117" y="148"/>
                      <a:pt x="117" y="148"/>
                    </a:cubicBezTo>
                    <a:cubicBezTo>
                      <a:pt x="116" y="149"/>
                      <a:pt x="116" y="149"/>
                      <a:pt x="116" y="149"/>
                    </a:cubicBezTo>
                    <a:cubicBezTo>
                      <a:pt x="118" y="150"/>
                      <a:pt x="118" y="150"/>
                      <a:pt x="118" y="150"/>
                    </a:cubicBezTo>
                    <a:cubicBezTo>
                      <a:pt x="116" y="149"/>
                      <a:pt x="116" y="149"/>
                      <a:pt x="116" y="149"/>
                    </a:cubicBezTo>
                    <a:cubicBezTo>
                      <a:pt x="117" y="150"/>
                      <a:pt x="117" y="150"/>
                      <a:pt x="117" y="150"/>
                    </a:cubicBezTo>
                    <a:cubicBezTo>
                      <a:pt x="117" y="150"/>
                      <a:pt x="117" y="150"/>
                      <a:pt x="118" y="150"/>
                    </a:cubicBezTo>
                    <a:cubicBezTo>
                      <a:pt x="116" y="149"/>
                      <a:pt x="116" y="149"/>
                      <a:pt x="116" y="149"/>
                    </a:cubicBezTo>
                    <a:cubicBezTo>
                      <a:pt x="117" y="150"/>
                      <a:pt x="117" y="150"/>
                      <a:pt x="117" y="150"/>
                    </a:cubicBezTo>
                    <a:cubicBezTo>
                      <a:pt x="116" y="149"/>
                      <a:pt x="116" y="149"/>
                      <a:pt x="116" y="149"/>
                    </a:cubicBezTo>
                    <a:cubicBezTo>
                      <a:pt x="116" y="150"/>
                      <a:pt x="116" y="150"/>
                      <a:pt x="116" y="150"/>
                    </a:cubicBezTo>
                    <a:cubicBezTo>
                      <a:pt x="117" y="150"/>
                      <a:pt x="117" y="150"/>
                      <a:pt x="117" y="150"/>
                    </a:cubicBezTo>
                    <a:cubicBezTo>
                      <a:pt x="116" y="149"/>
                      <a:pt x="116" y="149"/>
                      <a:pt x="116" y="149"/>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6" y="150"/>
                      <a:pt x="116" y="150"/>
                      <a:pt x="116" y="150"/>
                    </a:cubicBezTo>
                    <a:cubicBezTo>
                      <a:pt x="117" y="150"/>
                      <a:pt x="118" y="151"/>
                      <a:pt x="120" y="151"/>
                    </a:cubicBezTo>
                    <a:cubicBezTo>
                      <a:pt x="122" y="152"/>
                      <a:pt x="126" y="153"/>
                      <a:pt x="128" y="153"/>
                    </a:cubicBezTo>
                    <a:cubicBezTo>
                      <a:pt x="130" y="154"/>
                      <a:pt x="131" y="154"/>
                      <a:pt x="132" y="154"/>
                    </a:cubicBezTo>
                    <a:cubicBezTo>
                      <a:pt x="133" y="154"/>
                      <a:pt x="133" y="154"/>
                      <a:pt x="133" y="154"/>
                    </a:cubicBezTo>
                    <a:cubicBezTo>
                      <a:pt x="134" y="155"/>
                      <a:pt x="134" y="155"/>
                      <a:pt x="134" y="155"/>
                    </a:cubicBezTo>
                    <a:cubicBezTo>
                      <a:pt x="134" y="155"/>
                      <a:pt x="134" y="155"/>
                      <a:pt x="134" y="155"/>
                    </a:cubicBezTo>
                    <a:cubicBezTo>
                      <a:pt x="135" y="155"/>
                      <a:pt x="135" y="155"/>
                      <a:pt x="135" y="155"/>
                    </a:cubicBezTo>
                    <a:cubicBezTo>
                      <a:pt x="135" y="155"/>
                      <a:pt x="135" y="155"/>
                      <a:pt x="136" y="154"/>
                    </a:cubicBezTo>
                    <a:cubicBezTo>
                      <a:pt x="136" y="154"/>
                      <a:pt x="136" y="153"/>
                      <a:pt x="136" y="153"/>
                    </a:cubicBezTo>
                    <a:cubicBezTo>
                      <a:pt x="136" y="152"/>
                      <a:pt x="136" y="152"/>
                      <a:pt x="135" y="152"/>
                    </a:cubicBezTo>
                    <a:cubicBezTo>
                      <a:pt x="128" y="148"/>
                      <a:pt x="128" y="148"/>
                      <a:pt x="128" y="148"/>
                    </a:cubicBezTo>
                    <a:cubicBezTo>
                      <a:pt x="142" y="153"/>
                      <a:pt x="142" y="153"/>
                      <a:pt x="142" y="153"/>
                    </a:cubicBezTo>
                    <a:cubicBezTo>
                      <a:pt x="143" y="153"/>
                      <a:pt x="144" y="153"/>
                      <a:pt x="144" y="152"/>
                    </a:cubicBezTo>
                    <a:cubicBezTo>
                      <a:pt x="144" y="151"/>
                      <a:pt x="144" y="151"/>
                      <a:pt x="144" y="151"/>
                    </a:cubicBezTo>
                    <a:cubicBezTo>
                      <a:pt x="144" y="151"/>
                      <a:pt x="144" y="150"/>
                      <a:pt x="144" y="150"/>
                    </a:cubicBezTo>
                    <a:cubicBezTo>
                      <a:pt x="143" y="149"/>
                      <a:pt x="143" y="149"/>
                      <a:pt x="143" y="149"/>
                    </a:cubicBezTo>
                    <a:cubicBezTo>
                      <a:pt x="142" y="148"/>
                      <a:pt x="139" y="147"/>
                      <a:pt x="136" y="145"/>
                    </a:cubicBezTo>
                    <a:cubicBezTo>
                      <a:pt x="132" y="142"/>
                      <a:pt x="126" y="139"/>
                      <a:pt x="121" y="136"/>
                    </a:cubicBezTo>
                    <a:cubicBezTo>
                      <a:pt x="119" y="135"/>
                      <a:pt x="116" y="134"/>
                      <a:pt x="115" y="133"/>
                    </a:cubicBezTo>
                    <a:cubicBezTo>
                      <a:pt x="114" y="132"/>
                      <a:pt x="114" y="132"/>
                      <a:pt x="113" y="131"/>
                    </a:cubicBezTo>
                    <a:cubicBezTo>
                      <a:pt x="113" y="131"/>
                      <a:pt x="113" y="131"/>
                      <a:pt x="113" y="131"/>
                    </a:cubicBezTo>
                    <a:cubicBezTo>
                      <a:pt x="113" y="132"/>
                      <a:pt x="113" y="132"/>
                      <a:pt x="113" y="132"/>
                    </a:cubicBezTo>
                    <a:cubicBezTo>
                      <a:pt x="113" y="131"/>
                      <a:pt x="113" y="131"/>
                      <a:pt x="113" y="131"/>
                    </a:cubicBezTo>
                    <a:cubicBezTo>
                      <a:pt x="113" y="131"/>
                      <a:pt x="113" y="131"/>
                      <a:pt x="113" y="131"/>
                    </a:cubicBezTo>
                    <a:cubicBezTo>
                      <a:pt x="113" y="132"/>
                      <a:pt x="113" y="132"/>
                      <a:pt x="113" y="132"/>
                    </a:cubicBezTo>
                    <a:cubicBezTo>
                      <a:pt x="113" y="131"/>
                      <a:pt x="113" y="131"/>
                      <a:pt x="113" y="131"/>
                    </a:cubicBezTo>
                    <a:cubicBezTo>
                      <a:pt x="112" y="132"/>
                      <a:pt x="112" y="132"/>
                      <a:pt x="112" y="132"/>
                    </a:cubicBezTo>
                    <a:cubicBezTo>
                      <a:pt x="113" y="132"/>
                      <a:pt x="113" y="132"/>
                      <a:pt x="113" y="132"/>
                    </a:cubicBezTo>
                    <a:cubicBezTo>
                      <a:pt x="113" y="131"/>
                      <a:pt x="113" y="131"/>
                      <a:pt x="113" y="131"/>
                    </a:cubicBezTo>
                    <a:cubicBezTo>
                      <a:pt x="112" y="132"/>
                      <a:pt x="112" y="132"/>
                      <a:pt x="112" y="132"/>
                    </a:cubicBezTo>
                    <a:cubicBezTo>
                      <a:pt x="113" y="132"/>
                      <a:pt x="113" y="132"/>
                      <a:pt x="113" y="132"/>
                    </a:cubicBezTo>
                    <a:cubicBezTo>
                      <a:pt x="112" y="132"/>
                      <a:pt x="112" y="132"/>
                      <a:pt x="112" y="132"/>
                    </a:cubicBezTo>
                    <a:cubicBezTo>
                      <a:pt x="113" y="133"/>
                      <a:pt x="113" y="133"/>
                      <a:pt x="113" y="133"/>
                    </a:cubicBezTo>
                    <a:cubicBezTo>
                      <a:pt x="113" y="132"/>
                      <a:pt x="113" y="132"/>
                      <a:pt x="113" y="132"/>
                    </a:cubicBezTo>
                    <a:cubicBezTo>
                      <a:pt x="112" y="132"/>
                      <a:pt x="112" y="132"/>
                      <a:pt x="112" y="132"/>
                    </a:cubicBezTo>
                    <a:cubicBezTo>
                      <a:pt x="113" y="133"/>
                      <a:pt x="113" y="133"/>
                      <a:pt x="113" y="133"/>
                    </a:cubicBezTo>
                    <a:cubicBezTo>
                      <a:pt x="112" y="132"/>
                      <a:pt x="112" y="132"/>
                      <a:pt x="112" y="132"/>
                    </a:cubicBezTo>
                    <a:cubicBezTo>
                      <a:pt x="111" y="133"/>
                      <a:pt x="111" y="133"/>
                      <a:pt x="111" y="133"/>
                    </a:cubicBezTo>
                    <a:cubicBezTo>
                      <a:pt x="150" y="151"/>
                      <a:pt x="150" y="151"/>
                      <a:pt x="150" y="151"/>
                    </a:cubicBezTo>
                    <a:cubicBezTo>
                      <a:pt x="150" y="151"/>
                      <a:pt x="151" y="151"/>
                      <a:pt x="152" y="150"/>
                    </a:cubicBezTo>
                    <a:cubicBezTo>
                      <a:pt x="152" y="150"/>
                      <a:pt x="152" y="149"/>
                      <a:pt x="151" y="148"/>
                    </a:cubicBezTo>
                    <a:cubicBezTo>
                      <a:pt x="151" y="148"/>
                      <a:pt x="146" y="145"/>
                      <a:pt x="139" y="141"/>
                    </a:cubicBezTo>
                    <a:cubicBezTo>
                      <a:pt x="127" y="134"/>
                      <a:pt x="111" y="123"/>
                      <a:pt x="97" y="115"/>
                    </a:cubicBezTo>
                    <a:cubicBezTo>
                      <a:pt x="90" y="110"/>
                      <a:pt x="84" y="107"/>
                      <a:pt x="79" y="104"/>
                    </a:cubicBezTo>
                    <a:cubicBezTo>
                      <a:pt x="77" y="102"/>
                      <a:pt x="75" y="101"/>
                      <a:pt x="74" y="100"/>
                    </a:cubicBezTo>
                    <a:cubicBezTo>
                      <a:pt x="73" y="100"/>
                      <a:pt x="73" y="99"/>
                      <a:pt x="72" y="99"/>
                    </a:cubicBezTo>
                    <a:cubicBezTo>
                      <a:pt x="72" y="99"/>
                      <a:pt x="72" y="99"/>
                      <a:pt x="72" y="99"/>
                    </a:cubicBezTo>
                    <a:cubicBezTo>
                      <a:pt x="72" y="99"/>
                      <a:pt x="72" y="99"/>
                      <a:pt x="72" y="99"/>
                    </a:cubicBezTo>
                    <a:cubicBezTo>
                      <a:pt x="71" y="100"/>
                      <a:pt x="71" y="100"/>
                      <a:pt x="71" y="100"/>
                    </a:cubicBezTo>
                    <a:cubicBezTo>
                      <a:pt x="72" y="99"/>
                      <a:pt x="72" y="99"/>
                      <a:pt x="72" y="99"/>
                    </a:cubicBezTo>
                    <a:cubicBezTo>
                      <a:pt x="72" y="99"/>
                      <a:pt x="72" y="99"/>
                      <a:pt x="72" y="99"/>
                    </a:cubicBezTo>
                    <a:cubicBezTo>
                      <a:pt x="71" y="100"/>
                      <a:pt x="71" y="100"/>
                      <a:pt x="71" y="100"/>
                    </a:cubicBezTo>
                    <a:cubicBezTo>
                      <a:pt x="72" y="99"/>
                      <a:pt x="72" y="99"/>
                      <a:pt x="72" y="99"/>
                    </a:cubicBezTo>
                    <a:cubicBezTo>
                      <a:pt x="71" y="100"/>
                      <a:pt x="71" y="100"/>
                      <a:pt x="71" y="100"/>
                    </a:cubicBezTo>
                    <a:cubicBezTo>
                      <a:pt x="72" y="100"/>
                      <a:pt x="72" y="100"/>
                      <a:pt x="72" y="100"/>
                    </a:cubicBezTo>
                    <a:cubicBezTo>
                      <a:pt x="72" y="99"/>
                      <a:pt x="72" y="99"/>
                      <a:pt x="72" y="99"/>
                    </a:cubicBezTo>
                    <a:cubicBezTo>
                      <a:pt x="71" y="100"/>
                      <a:pt x="71" y="100"/>
                      <a:pt x="71" y="100"/>
                    </a:cubicBezTo>
                    <a:cubicBezTo>
                      <a:pt x="72" y="100"/>
                      <a:pt x="72" y="100"/>
                      <a:pt x="72" y="100"/>
                    </a:cubicBezTo>
                    <a:cubicBezTo>
                      <a:pt x="71" y="100"/>
                      <a:pt x="71" y="100"/>
                      <a:pt x="71" y="100"/>
                    </a:cubicBezTo>
                    <a:cubicBezTo>
                      <a:pt x="70" y="101"/>
                      <a:pt x="70" y="101"/>
                      <a:pt x="70" y="101"/>
                    </a:cubicBezTo>
                    <a:cubicBezTo>
                      <a:pt x="154" y="149"/>
                      <a:pt x="154" y="149"/>
                      <a:pt x="154" y="149"/>
                    </a:cubicBezTo>
                    <a:cubicBezTo>
                      <a:pt x="155" y="149"/>
                      <a:pt x="156" y="149"/>
                      <a:pt x="156" y="148"/>
                    </a:cubicBezTo>
                    <a:cubicBezTo>
                      <a:pt x="156" y="148"/>
                      <a:pt x="156" y="147"/>
                      <a:pt x="155" y="146"/>
                    </a:cubicBezTo>
                    <a:cubicBezTo>
                      <a:pt x="155" y="146"/>
                      <a:pt x="154" y="145"/>
                      <a:pt x="151" y="143"/>
                    </a:cubicBezTo>
                    <a:cubicBezTo>
                      <a:pt x="140" y="137"/>
                      <a:pt x="112" y="121"/>
                      <a:pt x="88" y="106"/>
                    </a:cubicBezTo>
                    <a:cubicBezTo>
                      <a:pt x="75" y="98"/>
                      <a:pt x="64" y="91"/>
                      <a:pt x="55" y="85"/>
                    </a:cubicBezTo>
                    <a:cubicBezTo>
                      <a:pt x="51" y="83"/>
                      <a:pt x="47" y="80"/>
                      <a:pt x="45" y="78"/>
                    </a:cubicBezTo>
                    <a:cubicBezTo>
                      <a:pt x="44" y="78"/>
                      <a:pt x="43" y="77"/>
                      <a:pt x="42" y="76"/>
                    </a:cubicBezTo>
                    <a:cubicBezTo>
                      <a:pt x="42" y="76"/>
                      <a:pt x="42" y="76"/>
                      <a:pt x="42" y="76"/>
                    </a:cubicBezTo>
                    <a:cubicBezTo>
                      <a:pt x="42" y="76"/>
                      <a:pt x="42" y="76"/>
                      <a:pt x="42" y="76"/>
                    </a:cubicBezTo>
                    <a:cubicBezTo>
                      <a:pt x="41" y="76"/>
                      <a:pt x="41" y="76"/>
                      <a:pt x="41" y="76"/>
                    </a:cubicBezTo>
                    <a:cubicBezTo>
                      <a:pt x="42" y="76"/>
                      <a:pt x="42" y="76"/>
                      <a:pt x="42" y="76"/>
                    </a:cubicBezTo>
                    <a:cubicBezTo>
                      <a:pt x="42" y="76"/>
                      <a:pt x="42" y="76"/>
                      <a:pt x="42" y="76"/>
                    </a:cubicBezTo>
                    <a:cubicBezTo>
                      <a:pt x="41" y="76"/>
                      <a:pt x="41" y="76"/>
                      <a:pt x="41" y="76"/>
                    </a:cubicBezTo>
                    <a:cubicBezTo>
                      <a:pt x="42" y="76"/>
                      <a:pt x="42" y="76"/>
                      <a:pt x="42" y="76"/>
                    </a:cubicBezTo>
                    <a:cubicBezTo>
                      <a:pt x="41" y="76"/>
                      <a:pt x="41" y="76"/>
                      <a:pt x="41" y="76"/>
                    </a:cubicBezTo>
                    <a:cubicBezTo>
                      <a:pt x="42" y="76"/>
                      <a:pt x="42" y="76"/>
                      <a:pt x="42" y="76"/>
                    </a:cubicBezTo>
                    <a:cubicBezTo>
                      <a:pt x="42" y="76"/>
                      <a:pt x="42" y="76"/>
                      <a:pt x="42" y="76"/>
                    </a:cubicBezTo>
                    <a:cubicBezTo>
                      <a:pt x="41" y="76"/>
                      <a:pt x="41" y="76"/>
                      <a:pt x="41" y="76"/>
                    </a:cubicBezTo>
                    <a:cubicBezTo>
                      <a:pt x="42" y="76"/>
                      <a:pt x="42" y="76"/>
                      <a:pt x="42" y="76"/>
                    </a:cubicBezTo>
                    <a:cubicBezTo>
                      <a:pt x="40" y="76"/>
                      <a:pt x="40" y="76"/>
                      <a:pt x="40" y="76"/>
                    </a:cubicBezTo>
                    <a:cubicBezTo>
                      <a:pt x="42" y="77"/>
                      <a:pt x="42" y="77"/>
                      <a:pt x="42" y="77"/>
                    </a:cubicBezTo>
                    <a:cubicBezTo>
                      <a:pt x="42" y="76"/>
                      <a:pt x="42" y="76"/>
                      <a:pt x="42" y="76"/>
                    </a:cubicBezTo>
                    <a:cubicBezTo>
                      <a:pt x="40" y="76"/>
                      <a:pt x="40" y="76"/>
                      <a:pt x="40" y="76"/>
                    </a:cubicBezTo>
                    <a:cubicBezTo>
                      <a:pt x="42" y="77"/>
                      <a:pt x="42" y="77"/>
                      <a:pt x="42" y="77"/>
                    </a:cubicBezTo>
                    <a:cubicBezTo>
                      <a:pt x="42" y="77"/>
                      <a:pt x="42" y="77"/>
                      <a:pt x="42" y="77"/>
                    </a:cubicBezTo>
                    <a:cubicBezTo>
                      <a:pt x="40" y="76"/>
                      <a:pt x="40" y="76"/>
                      <a:pt x="40" y="76"/>
                    </a:cubicBezTo>
                    <a:cubicBezTo>
                      <a:pt x="41" y="78"/>
                      <a:pt x="41" y="78"/>
                      <a:pt x="41" y="78"/>
                    </a:cubicBezTo>
                    <a:cubicBezTo>
                      <a:pt x="42" y="77"/>
                      <a:pt x="42" y="77"/>
                      <a:pt x="42" y="77"/>
                    </a:cubicBezTo>
                    <a:cubicBezTo>
                      <a:pt x="40" y="76"/>
                      <a:pt x="40" y="76"/>
                      <a:pt x="40" y="76"/>
                    </a:cubicBezTo>
                    <a:cubicBezTo>
                      <a:pt x="41" y="78"/>
                      <a:pt x="41" y="78"/>
                      <a:pt x="41" y="78"/>
                    </a:cubicBezTo>
                    <a:cubicBezTo>
                      <a:pt x="40" y="76"/>
                      <a:pt x="40" y="76"/>
                      <a:pt x="40" y="76"/>
                    </a:cubicBezTo>
                    <a:cubicBezTo>
                      <a:pt x="40" y="78"/>
                      <a:pt x="40" y="78"/>
                      <a:pt x="40" y="78"/>
                    </a:cubicBezTo>
                    <a:cubicBezTo>
                      <a:pt x="41" y="78"/>
                      <a:pt x="41" y="78"/>
                      <a:pt x="41" y="78"/>
                    </a:cubicBezTo>
                    <a:cubicBezTo>
                      <a:pt x="40" y="76"/>
                      <a:pt x="40" y="76"/>
                      <a:pt x="40" y="76"/>
                    </a:cubicBezTo>
                    <a:cubicBezTo>
                      <a:pt x="40" y="78"/>
                      <a:pt x="40" y="78"/>
                      <a:pt x="40" y="78"/>
                    </a:cubicBezTo>
                    <a:cubicBezTo>
                      <a:pt x="40" y="76"/>
                      <a:pt x="40" y="76"/>
                      <a:pt x="40" y="76"/>
                    </a:cubicBezTo>
                    <a:cubicBezTo>
                      <a:pt x="40" y="78"/>
                      <a:pt x="40" y="78"/>
                      <a:pt x="40" y="78"/>
                    </a:cubicBezTo>
                    <a:cubicBezTo>
                      <a:pt x="40" y="78"/>
                      <a:pt x="40" y="78"/>
                      <a:pt x="40" y="78"/>
                    </a:cubicBezTo>
                    <a:cubicBezTo>
                      <a:pt x="40" y="76"/>
                      <a:pt x="40" y="76"/>
                      <a:pt x="40" y="76"/>
                    </a:cubicBezTo>
                    <a:cubicBezTo>
                      <a:pt x="40" y="78"/>
                      <a:pt x="40" y="78"/>
                      <a:pt x="40" y="78"/>
                    </a:cubicBezTo>
                    <a:cubicBezTo>
                      <a:pt x="40" y="77"/>
                      <a:pt x="40" y="77"/>
                      <a:pt x="40" y="77"/>
                    </a:cubicBezTo>
                    <a:cubicBezTo>
                      <a:pt x="40" y="78"/>
                      <a:pt x="40" y="78"/>
                      <a:pt x="40" y="78"/>
                    </a:cubicBezTo>
                    <a:cubicBezTo>
                      <a:pt x="40" y="78"/>
                      <a:pt x="40" y="78"/>
                      <a:pt x="40" y="78"/>
                    </a:cubicBezTo>
                    <a:cubicBezTo>
                      <a:pt x="40" y="77"/>
                      <a:pt x="40" y="77"/>
                      <a:pt x="40" y="77"/>
                    </a:cubicBezTo>
                    <a:cubicBezTo>
                      <a:pt x="40" y="78"/>
                      <a:pt x="40" y="78"/>
                      <a:pt x="40" y="78"/>
                    </a:cubicBezTo>
                    <a:cubicBezTo>
                      <a:pt x="40" y="78"/>
                      <a:pt x="41" y="78"/>
                      <a:pt x="42" y="79"/>
                    </a:cubicBezTo>
                    <a:cubicBezTo>
                      <a:pt x="50" y="83"/>
                      <a:pt x="78" y="100"/>
                      <a:pt x="104" y="116"/>
                    </a:cubicBezTo>
                    <a:cubicBezTo>
                      <a:pt x="118" y="124"/>
                      <a:pt x="131" y="132"/>
                      <a:pt x="141" y="138"/>
                    </a:cubicBezTo>
                    <a:cubicBezTo>
                      <a:pt x="146" y="140"/>
                      <a:pt x="151" y="143"/>
                      <a:pt x="154" y="144"/>
                    </a:cubicBezTo>
                    <a:cubicBezTo>
                      <a:pt x="156" y="145"/>
                      <a:pt x="157" y="146"/>
                      <a:pt x="159" y="146"/>
                    </a:cubicBezTo>
                    <a:cubicBezTo>
                      <a:pt x="160" y="147"/>
                      <a:pt x="161" y="147"/>
                      <a:pt x="162" y="147"/>
                    </a:cubicBezTo>
                    <a:cubicBezTo>
                      <a:pt x="162" y="147"/>
                      <a:pt x="162" y="147"/>
                      <a:pt x="162" y="147"/>
                    </a:cubicBezTo>
                    <a:cubicBezTo>
                      <a:pt x="163" y="147"/>
                      <a:pt x="163" y="147"/>
                      <a:pt x="163" y="146"/>
                    </a:cubicBezTo>
                    <a:cubicBezTo>
                      <a:pt x="163" y="146"/>
                      <a:pt x="164" y="146"/>
                      <a:pt x="163" y="145"/>
                    </a:cubicBezTo>
                    <a:cubicBezTo>
                      <a:pt x="163" y="145"/>
                      <a:pt x="163" y="144"/>
                      <a:pt x="163" y="144"/>
                    </a:cubicBezTo>
                    <a:cubicBezTo>
                      <a:pt x="163" y="144"/>
                      <a:pt x="160" y="143"/>
                      <a:pt x="156" y="140"/>
                    </a:cubicBezTo>
                    <a:cubicBezTo>
                      <a:pt x="141" y="132"/>
                      <a:pt x="104" y="110"/>
                      <a:pt x="71" y="90"/>
                    </a:cubicBezTo>
                    <a:cubicBezTo>
                      <a:pt x="54" y="80"/>
                      <a:pt x="39" y="70"/>
                      <a:pt x="27" y="62"/>
                    </a:cubicBezTo>
                    <a:cubicBezTo>
                      <a:pt x="21" y="59"/>
                      <a:pt x="17" y="55"/>
                      <a:pt x="13" y="53"/>
                    </a:cubicBezTo>
                    <a:cubicBezTo>
                      <a:pt x="12" y="52"/>
                      <a:pt x="10" y="51"/>
                      <a:pt x="10" y="50"/>
                    </a:cubicBezTo>
                    <a:cubicBezTo>
                      <a:pt x="9" y="49"/>
                      <a:pt x="9" y="49"/>
                      <a:pt x="9" y="49"/>
                    </a:cubicBezTo>
                    <a:cubicBezTo>
                      <a:pt x="9" y="49"/>
                      <a:pt x="9" y="49"/>
                      <a:pt x="9" y="49"/>
                    </a:cubicBezTo>
                    <a:cubicBezTo>
                      <a:pt x="8" y="49"/>
                      <a:pt x="8" y="49"/>
                      <a:pt x="8" y="49"/>
                    </a:cubicBezTo>
                    <a:cubicBezTo>
                      <a:pt x="9" y="49"/>
                      <a:pt x="9" y="49"/>
                      <a:pt x="9" y="49"/>
                    </a:cubicBezTo>
                    <a:cubicBezTo>
                      <a:pt x="9" y="49"/>
                      <a:pt x="9" y="49"/>
                      <a:pt x="9" y="49"/>
                    </a:cubicBezTo>
                    <a:cubicBezTo>
                      <a:pt x="8" y="49"/>
                      <a:pt x="8" y="49"/>
                      <a:pt x="8" y="49"/>
                    </a:cubicBezTo>
                    <a:cubicBezTo>
                      <a:pt x="9" y="49"/>
                      <a:pt x="9" y="49"/>
                      <a:pt x="9" y="49"/>
                    </a:cubicBezTo>
                    <a:cubicBezTo>
                      <a:pt x="8" y="49"/>
                      <a:pt x="8" y="49"/>
                      <a:pt x="8" y="49"/>
                    </a:cubicBezTo>
                    <a:cubicBezTo>
                      <a:pt x="9" y="50"/>
                      <a:pt x="9" y="50"/>
                      <a:pt x="9" y="50"/>
                    </a:cubicBezTo>
                    <a:cubicBezTo>
                      <a:pt x="9" y="49"/>
                      <a:pt x="9" y="49"/>
                      <a:pt x="9" y="49"/>
                    </a:cubicBezTo>
                    <a:cubicBezTo>
                      <a:pt x="8" y="49"/>
                      <a:pt x="8" y="49"/>
                      <a:pt x="8" y="49"/>
                    </a:cubicBezTo>
                    <a:cubicBezTo>
                      <a:pt x="9" y="50"/>
                      <a:pt x="9" y="50"/>
                      <a:pt x="9" y="50"/>
                    </a:cubicBezTo>
                    <a:cubicBezTo>
                      <a:pt x="7" y="49"/>
                      <a:pt x="7" y="49"/>
                      <a:pt x="7" y="49"/>
                    </a:cubicBezTo>
                    <a:cubicBezTo>
                      <a:pt x="7" y="50"/>
                      <a:pt x="7" y="50"/>
                      <a:pt x="7" y="50"/>
                    </a:cubicBezTo>
                    <a:cubicBezTo>
                      <a:pt x="7" y="50"/>
                      <a:pt x="44" y="74"/>
                      <a:pt x="82" y="98"/>
                    </a:cubicBezTo>
                    <a:cubicBezTo>
                      <a:pt x="102" y="109"/>
                      <a:pt x="121" y="121"/>
                      <a:pt x="137" y="130"/>
                    </a:cubicBezTo>
                    <a:cubicBezTo>
                      <a:pt x="144" y="135"/>
                      <a:pt x="151" y="138"/>
                      <a:pt x="156" y="141"/>
                    </a:cubicBezTo>
                    <a:cubicBezTo>
                      <a:pt x="159" y="142"/>
                      <a:pt x="161" y="143"/>
                      <a:pt x="163" y="144"/>
                    </a:cubicBezTo>
                    <a:cubicBezTo>
                      <a:pt x="164" y="145"/>
                      <a:pt x="166" y="145"/>
                      <a:pt x="167" y="145"/>
                    </a:cubicBezTo>
                    <a:cubicBezTo>
                      <a:pt x="168" y="145"/>
                      <a:pt x="168" y="145"/>
                      <a:pt x="168" y="145"/>
                    </a:cubicBezTo>
                    <a:cubicBezTo>
                      <a:pt x="168" y="145"/>
                      <a:pt x="168" y="145"/>
                      <a:pt x="169" y="144"/>
                    </a:cubicBezTo>
                    <a:cubicBezTo>
                      <a:pt x="169" y="144"/>
                      <a:pt x="169" y="144"/>
                      <a:pt x="169" y="143"/>
                    </a:cubicBezTo>
                    <a:cubicBezTo>
                      <a:pt x="169" y="143"/>
                      <a:pt x="168" y="143"/>
                      <a:pt x="168" y="142"/>
                    </a:cubicBezTo>
                    <a:cubicBezTo>
                      <a:pt x="7" y="42"/>
                      <a:pt x="7" y="42"/>
                      <a:pt x="7" y="42"/>
                    </a:cubicBezTo>
                    <a:cubicBezTo>
                      <a:pt x="7" y="43"/>
                      <a:pt x="7" y="43"/>
                      <a:pt x="7" y="43"/>
                    </a:cubicBezTo>
                    <a:cubicBezTo>
                      <a:pt x="8" y="44"/>
                      <a:pt x="8" y="44"/>
                      <a:pt x="8" y="44"/>
                    </a:cubicBezTo>
                    <a:cubicBezTo>
                      <a:pt x="7" y="43"/>
                      <a:pt x="7" y="43"/>
                      <a:pt x="7" y="43"/>
                    </a:cubicBezTo>
                    <a:cubicBezTo>
                      <a:pt x="7" y="44"/>
                      <a:pt x="7" y="44"/>
                      <a:pt x="7" y="44"/>
                    </a:cubicBezTo>
                    <a:cubicBezTo>
                      <a:pt x="8" y="44"/>
                      <a:pt x="8" y="44"/>
                      <a:pt x="8" y="44"/>
                    </a:cubicBezTo>
                    <a:cubicBezTo>
                      <a:pt x="7" y="43"/>
                      <a:pt x="7" y="43"/>
                      <a:pt x="7" y="43"/>
                    </a:cubicBezTo>
                    <a:cubicBezTo>
                      <a:pt x="7" y="44"/>
                      <a:pt x="7" y="44"/>
                      <a:pt x="7" y="44"/>
                    </a:cubicBezTo>
                    <a:cubicBezTo>
                      <a:pt x="7" y="44"/>
                      <a:pt x="7" y="44"/>
                      <a:pt x="7" y="44"/>
                    </a:cubicBezTo>
                    <a:cubicBezTo>
                      <a:pt x="7" y="45"/>
                      <a:pt x="7" y="45"/>
                      <a:pt x="7" y="45"/>
                    </a:cubicBezTo>
                    <a:cubicBezTo>
                      <a:pt x="7" y="44"/>
                      <a:pt x="7" y="44"/>
                      <a:pt x="7" y="44"/>
                    </a:cubicBezTo>
                    <a:cubicBezTo>
                      <a:pt x="7" y="44"/>
                      <a:pt x="7" y="44"/>
                      <a:pt x="7" y="44"/>
                    </a:cubicBezTo>
                    <a:cubicBezTo>
                      <a:pt x="7" y="45"/>
                      <a:pt x="7" y="45"/>
                      <a:pt x="7" y="45"/>
                    </a:cubicBezTo>
                    <a:cubicBezTo>
                      <a:pt x="7" y="44"/>
                      <a:pt x="7" y="44"/>
                      <a:pt x="7" y="44"/>
                    </a:cubicBezTo>
                    <a:cubicBezTo>
                      <a:pt x="7" y="45"/>
                      <a:pt x="7" y="45"/>
                      <a:pt x="7" y="45"/>
                    </a:cubicBezTo>
                    <a:cubicBezTo>
                      <a:pt x="7" y="45"/>
                      <a:pt x="7" y="45"/>
                      <a:pt x="7" y="45"/>
                    </a:cubicBezTo>
                    <a:cubicBezTo>
                      <a:pt x="7" y="44"/>
                      <a:pt x="7" y="44"/>
                      <a:pt x="7" y="44"/>
                    </a:cubicBezTo>
                    <a:cubicBezTo>
                      <a:pt x="7" y="45"/>
                      <a:pt x="7" y="45"/>
                      <a:pt x="7" y="45"/>
                    </a:cubicBezTo>
                    <a:cubicBezTo>
                      <a:pt x="7" y="44"/>
                      <a:pt x="8" y="45"/>
                      <a:pt x="10" y="46"/>
                    </a:cubicBezTo>
                    <a:cubicBezTo>
                      <a:pt x="16" y="48"/>
                      <a:pt x="29" y="55"/>
                      <a:pt x="44" y="64"/>
                    </a:cubicBezTo>
                    <a:cubicBezTo>
                      <a:pt x="68" y="78"/>
                      <a:pt x="98" y="96"/>
                      <a:pt x="122" y="111"/>
                    </a:cubicBezTo>
                    <a:cubicBezTo>
                      <a:pt x="135" y="118"/>
                      <a:pt x="145" y="125"/>
                      <a:pt x="153" y="129"/>
                    </a:cubicBezTo>
                    <a:cubicBezTo>
                      <a:pt x="161" y="134"/>
                      <a:pt x="165" y="137"/>
                      <a:pt x="165" y="137"/>
                    </a:cubicBezTo>
                    <a:cubicBezTo>
                      <a:pt x="166" y="137"/>
                      <a:pt x="166" y="137"/>
                      <a:pt x="166" y="137"/>
                    </a:cubicBezTo>
                    <a:cubicBezTo>
                      <a:pt x="167" y="137"/>
                      <a:pt x="167" y="137"/>
                      <a:pt x="167" y="136"/>
                    </a:cubicBezTo>
                    <a:cubicBezTo>
                      <a:pt x="167" y="136"/>
                      <a:pt x="167" y="136"/>
                      <a:pt x="167" y="136"/>
                    </a:cubicBezTo>
                    <a:cubicBezTo>
                      <a:pt x="167" y="135"/>
                      <a:pt x="167" y="135"/>
                      <a:pt x="167" y="135"/>
                    </a:cubicBezTo>
                    <a:cubicBezTo>
                      <a:pt x="167" y="134"/>
                      <a:pt x="167" y="134"/>
                      <a:pt x="167" y="134"/>
                    </a:cubicBezTo>
                    <a:cubicBezTo>
                      <a:pt x="166" y="134"/>
                      <a:pt x="165" y="133"/>
                      <a:pt x="164" y="132"/>
                    </a:cubicBezTo>
                    <a:cubicBezTo>
                      <a:pt x="152" y="124"/>
                      <a:pt x="114" y="101"/>
                      <a:pt x="78" y="79"/>
                    </a:cubicBezTo>
                    <a:cubicBezTo>
                      <a:pt x="60" y="68"/>
                      <a:pt x="43" y="58"/>
                      <a:pt x="30" y="50"/>
                    </a:cubicBezTo>
                    <a:cubicBezTo>
                      <a:pt x="24" y="46"/>
                      <a:pt x="18" y="43"/>
                      <a:pt x="15" y="40"/>
                    </a:cubicBezTo>
                    <a:cubicBezTo>
                      <a:pt x="13" y="39"/>
                      <a:pt x="12" y="38"/>
                      <a:pt x="11" y="37"/>
                    </a:cubicBezTo>
                    <a:cubicBezTo>
                      <a:pt x="10" y="37"/>
                      <a:pt x="10" y="37"/>
                      <a:pt x="10" y="36"/>
                    </a:cubicBezTo>
                    <a:cubicBezTo>
                      <a:pt x="9" y="36"/>
                      <a:pt x="9" y="36"/>
                      <a:pt x="9" y="36"/>
                    </a:cubicBezTo>
                    <a:cubicBezTo>
                      <a:pt x="9" y="36"/>
                      <a:pt x="9" y="36"/>
                      <a:pt x="9" y="36"/>
                    </a:cubicBezTo>
                    <a:cubicBezTo>
                      <a:pt x="9" y="37"/>
                      <a:pt x="9" y="37"/>
                      <a:pt x="9" y="37"/>
                    </a:cubicBezTo>
                    <a:cubicBezTo>
                      <a:pt x="10" y="36"/>
                      <a:pt x="10" y="36"/>
                      <a:pt x="10" y="36"/>
                    </a:cubicBezTo>
                    <a:cubicBezTo>
                      <a:pt x="9" y="36"/>
                      <a:pt x="9" y="36"/>
                      <a:pt x="9" y="36"/>
                    </a:cubicBezTo>
                    <a:cubicBezTo>
                      <a:pt x="9" y="37"/>
                      <a:pt x="9" y="37"/>
                      <a:pt x="9" y="37"/>
                    </a:cubicBezTo>
                    <a:cubicBezTo>
                      <a:pt x="10" y="36"/>
                      <a:pt x="10" y="36"/>
                      <a:pt x="10" y="36"/>
                    </a:cubicBezTo>
                    <a:cubicBezTo>
                      <a:pt x="8" y="37"/>
                      <a:pt x="8" y="37"/>
                      <a:pt x="8" y="37"/>
                    </a:cubicBezTo>
                    <a:cubicBezTo>
                      <a:pt x="10" y="37"/>
                      <a:pt x="10" y="37"/>
                      <a:pt x="10" y="37"/>
                    </a:cubicBezTo>
                    <a:cubicBezTo>
                      <a:pt x="10" y="37"/>
                      <a:pt x="10" y="37"/>
                      <a:pt x="10" y="36"/>
                    </a:cubicBezTo>
                    <a:cubicBezTo>
                      <a:pt x="8" y="37"/>
                      <a:pt x="8" y="37"/>
                      <a:pt x="8" y="37"/>
                    </a:cubicBezTo>
                    <a:cubicBezTo>
                      <a:pt x="10" y="37"/>
                      <a:pt x="10" y="37"/>
                      <a:pt x="10" y="37"/>
                    </a:cubicBezTo>
                    <a:cubicBezTo>
                      <a:pt x="8" y="37"/>
                      <a:pt x="8" y="37"/>
                      <a:pt x="8" y="37"/>
                    </a:cubicBezTo>
                    <a:cubicBezTo>
                      <a:pt x="9" y="38"/>
                      <a:pt x="9" y="38"/>
                      <a:pt x="9" y="38"/>
                    </a:cubicBezTo>
                    <a:cubicBezTo>
                      <a:pt x="10" y="37"/>
                      <a:pt x="10" y="37"/>
                      <a:pt x="10" y="37"/>
                    </a:cubicBezTo>
                    <a:cubicBezTo>
                      <a:pt x="8" y="37"/>
                      <a:pt x="8" y="37"/>
                      <a:pt x="8" y="37"/>
                    </a:cubicBezTo>
                    <a:cubicBezTo>
                      <a:pt x="9" y="38"/>
                      <a:pt x="9" y="38"/>
                      <a:pt x="9" y="38"/>
                    </a:cubicBezTo>
                    <a:cubicBezTo>
                      <a:pt x="9" y="38"/>
                      <a:pt x="9" y="38"/>
                      <a:pt x="9" y="38"/>
                    </a:cubicBezTo>
                    <a:cubicBezTo>
                      <a:pt x="8" y="37"/>
                      <a:pt x="8" y="37"/>
                      <a:pt x="8" y="37"/>
                    </a:cubicBezTo>
                    <a:cubicBezTo>
                      <a:pt x="9" y="38"/>
                      <a:pt x="9" y="38"/>
                      <a:pt x="9" y="38"/>
                    </a:cubicBezTo>
                    <a:cubicBezTo>
                      <a:pt x="9" y="38"/>
                      <a:pt x="9" y="38"/>
                      <a:pt x="9" y="38"/>
                    </a:cubicBezTo>
                    <a:cubicBezTo>
                      <a:pt x="8" y="37"/>
                      <a:pt x="8" y="37"/>
                      <a:pt x="8" y="37"/>
                    </a:cubicBezTo>
                    <a:cubicBezTo>
                      <a:pt x="9" y="38"/>
                      <a:pt x="9" y="38"/>
                      <a:pt x="9" y="38"/>
                    </a:cubicBezTo>
                    <a:cubicBezTo>
                      <a:pt x="9" y="37"/>
                      <a:pt x="9" y="37"/>
                      <a:pt x="9" y="37"/>
                    </a:cubicBezTo>
                    <a:cubicBezTo>
                      <a:pt x="9" y="38"/>
                      <a:pt x="9" y="38"/>
                      <a:pt x="9" y="38"/>
                    </a:cubicBezTo>
                    <a:cubicBezTo>
                      <a:pt x="9" y="38"/>
                      <a:pt x="9" y="38"/>
                      <a:pt x="9" y="38"/>
                    </a:cubicBezTo>
                    <a:cubicBezTo>
                      <a:pt x="9" y="37"/>
                      <a:pt x="9" y="37"/>
                      <a:pt x="9" y="37"/>
                    </a:cubicBezTo>
                    <a:cubicBezTo>
                      <a:pt x="9" y="38"/>
                      <a:pt x="9" y="38"/>
                      <a:pt x="9" y="38"/>
                    </a:cubicBezTo>
                    <a:cubicBezTo>
                      <a:pt x="9" y="38"/>
                      <a:pt x="9" y="38"/>
                      <a:pt x="9" y="38"/>
                    </a:cubicBezTo>
                    <a:cubicBezTo>
                      <a:pt x="9" y="38"/>
                      <a:pt x="9" y="38"/>
                      <a:pt x="9" y="38"/>
                    </a:cubicBezTo>
                    <a:cubicBezTo>
                      <a:pt x="9" y="38"/>
                      <a:pt x="9" y="38"/>
                      <a:pt x="9" y="38"/>
                    </a:cubicBezTo>
                    <a:cubicBezTo>
                      <a:pt x="9" y="38"/>
                      <a:pt x="9" y="38"/>
                      <a:pt x="9" y="38"/>
                    </a:cubicBezTo>
                    <a:cubicBezTo>
                      <a:pt x="9" y="38"/>
                      <a:pt x="9" y="38"/>
                      <a:pt x="9" y="38"/>
                    </a:cubicBezTo>
                    <a:cubicBezTo>
                      <a:pt x="9" y="38"/>
                      <a:pt x="10" y="39"/>
                      <a:pt x="11" y="39"/>
                    </a:cubicBezTo>
                    <a:cubicBezTo>
                      <a:pt x="17" y="42"/>
                      <a:pt x="29" y="49"/>
                      <a:pt x="45" y="58"/>
                    </a:cubicBezTo>
                    <a:cubicBezTo>
                      <a:pt x="68" y="71"/>
                      <a:pt x="97" y="89"/>
                      <a:pt x="121" y="104"/>
                    </a:cubicBezTo>
                    <a:cubicBezTo>
                      <a:pt x="132" y="111"/>
                      <a:pt x="143" y="118"/>
                      <a:pt x="150" y="122"/>
                    </a:cubicBezTo>
                    <a:cubicBezTo>
                      <a:pt x="158" y="127"/>
                      <a:pt x="162" y="130"/>
                      <a:pt x="162" y="130"/>
                    </a:cubicBezTo>
                    <a:cubicBezTo>
                      <a:pt x="162" y="130"/>
                      <a:pt x="163" y="130"/>
                      <a:pt x="163" y="130"/>
                    </a:cubicBezTo>
                    <a:cubicBezTo>
                      <a:pt x="164" y="130"/>
                      <a:pt x="164" y="130"/>
                      <a:pt x="164" y="129"/>
                    </a:cubicBezTo>
                    <a:cubicBezTo>
                      <a:pt x="164" y="129"/>
                      <a:pt x="164" y="129"/>
                      <a:pt x="164" y="128"/>
                    </a:cubicBezTo>
                    <a:cubicBezTo>
                      <a:pt x="164" y="128"/>
                      <a:pt x="164" y="127"/>
                      <a:pt x="164" y="127"/>
                    </a:cubicBezTo>
                    <a:cubicBezTo>
                      <a:pt x="6" y="29"/>
                      <a:pt x="6" y="29"/>
                      <a:pt x="6" y="29"/>
                    </a:cubicBezTo>
                    <a:cubicBezTo>
                      <a:pt x="5" y="30"/>
                      <a:pt x="5" y="30"/>
                      <a:pt x="5" y="30"/>
                    </a:cubicBezTo>
                    <a:cubicBezTo>
                      <a:pt x="7" y="31"/>
                      <a:pt x="7" y="31"/>
                      <a:pt x="7" y="31"/>
                    </a:cubicBezTo>
                    <a:cubicBezTo>
                      <a:pt x="6" y="30"/>
                      <a:pt x="6" y="30"/>
                      <a:pt x="6" y="30"/>
                    </a:cubicBezTo>
                    <a:cubicBezTo>
                      <a:pt x="6" y="31"/>
                      <a:pt x="6" y="31"/>
                      <a:pt x="6" y="31"/>
                    </a:cubicBezTo>
                    <a:cubicBezTo>
                      <a:pt x="7" y="31"/>
                      <a:pt x="7" y="31"/>
                      <a:pt x="7" y="31"/>
                    </a:cubicBezTo>
                    <a:cubicBezTo>
                      <a:pt x="6" y="30"/>
                      <a:pt x="6" y="30"/>
                      <a:pt x="6" y="30"/>
                    </a:cubicBezTo>
                    <a:cubicBezTo>
                      <a:pt x="6" y="31"/>
                      <a:pt x="6" y="31"/>
                      <a:pt x="6" y="31"/>
                    </a:cubicBezTo>
                    <a:cubicBezTo>
                      <a:pt x="6" y="31"/>
                      <a:pt x="6" y="31"/>
                      <a:pt x="6" y="31"/>
                    </a:cubicBezTo>
                    <a:cubicBezTo>
                      <a:pt x="6" y="32"/>
                      <a:pt x="6" y="32"/>
                      <a:pt x="6" y="32"/>
                    </a:cubicBezTo>
                    <a:cubicBezTo>
                      <a:pt x="6" y="31"/>
                      <a:pt x="6" y="31"/>
                      <a:pt x="6" y="31"/>
                    </a:cubicBezTo>
                    <a:cubicBezTo>
                      <a:pt x="6" y="31"/>
                      <a:pt x="6" y="31"/>
                      <a:pt x="6" y="31"/>
                    </a:cubicBezTo>
                    <a:cubicBezTo>
                      <a:pt x="6" y="32"/>
                      <a:pt x="6" y="32"/>
                      <a:pt x="6" y="32"/>
                    </a:cubicBezTo>
                    <a:cubicBezTo>
                      <a:pt x="6" y="32"/>
                      <a:pt x="6" y="32"/>
                      <a:pt x="6" y="32"/>
                    </a:cubicBezTo>
                    <a:cubicBezTo>
                      <a:pt x="6" y="32"/>
                      <a:pt x="7" y="32"/>
                      <a:pt x="9" y="33"/>
                    </a:cubicBezTo>
                    <a:cubicBezTo>
                      <a:pt x="15" y="35"/>
                      <a:pt x="27" y="42"/>
                      <a:pt x="42" y="51"/>
                    </a:cubicBezTo>
                    <a:cubicBezTo>
                      <a:pt x="65" y="64"/>
                      <a:pt x="94" y="82"/>
                      <a:pt x="117" y="96"/>
                    </a:cubicBezTo>
                    <a:cubicBezTo>
                      <a:pt x="128" y="103"/>
                      <a:pt x="139" y="109"/>
                      <a:pt x="146" y="114"/>
                    </a:cubicBezTo>
                    <a:cubicBezTo>
                      <a:pt x="150" y="116"/>
                      <a:pt x="153" y="118"/>
                      <a:pt x="155" y="119"/>
                    </a:cubicBezTo>
                    <a:cubicBezTo>
                      <a:pt x="156" y="120"/>
                      <a:pt x="156" y="120"/>
                      <a:pt x="157" y="121"/>
                    </a:cubicBezTo>
                    <a:cubicBezTo>
                      <a:pt x="158" y="121"/>
                      <a:pt x="158" y="121"/>
                      <a:pt x="158" y="121"/>
                    </a:cubicBezTo>
                    <a:cubicBezTo>
                      <a:pt x="158" y="121"/>
                      <a:pt x="158" y="121"/>
                      <a:pt x="158" y="121"/>
                    </a:cubicBezTo>
                    <a:cubicBezTo>
                      <a:pt x="158" y="121"/>
                      <a:pt x="158" y="121"/>
                      <a:pt x="158" y="121"/>
                    </a:cubicBezTo>
                    <a:cubicBezTo>
                      <a:pt x="158" y="121"/>
                      <a:pt x="158" y="121"/>
                      <a:pt x="158" y="121"/>
                    </a:cubicBezTo>
                    <a:cubicBezTo>
                      <a:pt x="158" y="121"/>
                      <a:pt x="158" y="121"/>
                      <a:pt x="159" y="121"/>
                    </a:cubicBezTo>
                    <a:cubicBezTo>
                      <a:pt x="159" y="121"/>
                      <a:pt x="160" y="121"/>
                      <a:pt x="160" y="120"/>
                    </a:cubicBezTo>
                    <a:cubicBezTo>
                      <a:pt x="160" y="120"/>
                      <a:pt x="160" y="119"/>
                      <a:pt x="159" y="119"/>
                    </a:cubicBezTo>
                    <a:cubicBezTo>
                      <a:pt x="159" y="119"/>
                      <a:pt x="157" y="117"/>
                      <a:pt x="153" y="114"/>
                    </a:cubicBezTo>
                    <a:cubicBezTo>
                      <a:pt x="138" y="105"/>
                      <a:pt x="101" y="83"/>
                      <a:pt x="68" y="62"/>
                    </a:cubicBezTo>
                    <a:cubicBezTo>
                      <a:pt x="51" y="52"/>
                      <a:pt x="36" y="42"/>
                      <a:pt x="24" y="34"/>
                    </a:cubicBezTo>
                    <a:cubicBezTo>
                      <a:pt x="18" y="31"/>
                      <a:pt x="14" y="28"/>
                      <a:pt x="10" y="26"/>
                    </a:cubicBezTo>
                    <a:cubicBezTo>
                      <a:pt x="9" y="25"/>
                      <a:pt x="7" y="24"/>
                      <a:pt x="7" y="23"/>
                    </a:cubicBezTo>
                    <a:cubicBezTo>
                      <a:pt x="6" y="23"/>
                      <a:pt x="6" y="23"/>
                      <a:pt x="6" y="23"/>
                    </a:cubicBezTo>
                    <a:cubicBezTo>
                      <a:pt x="5" y="22"/>
                      <a:pt x="5" y="22"/>
                      <a:pt x="5" y="22"/>
                    </a:cubicBezTo>
                    <a:cubicBezTo>
                      <a:pt x="5" y="23"/>
                      <a:pt x="5" y="23"/>
                      <a:pt x="5" y="23"/>
                    </a:cubicBezTo>
                    <a:cubicBezTo>
                      <a:pt x="6" y="22"/>
                      <a:pt x="6" y="22"/>
                      <a:pt x="6" y="22"/>
                    </a:cubicBezTo>
                    <a:cubicBezTo>
                      <a:pt x="5" y="22"/>
                      <a:pt x="5" y="22"/>
                      <a:pt x="5" y="22"/>
                    </a:cubicBezTo>
                    <a:cubicBezTo>
                      <a:pt x="5" y="23"/>
                      <a:pt x="5" y="23"/>
                      <a:pt x="5" y="23"/>
                    </a:cubicBezTo>
                    <a:cubicBezTo>
                      <a:pt x="6" y="22"/>
                      <a:pt x="6" y="22"/>
                      <a:pt x="6" y="22"/>
                    </a:cubicBezTo>
                    <a:cubicBezTo>
                      <a:pt x="5" y="23"/>
                      <a:pt x="5" y="23"/>
                      <a:pt x="5" y="23"/>
                    </a:cubicBezTo>
                    <a:cubicBezTo>
                      <a:pt x="6" y="23"/>
                      <a:pt x="6" y="23"/>
                      <a:pt x="6" y="23"/>
                    </a:cubicBezTo>
                    <a:cubicBezTo>
                      <a:pt x="6" y="22"/>
                      <a:pt x="6" y="22"/>
                      <a:pt x="6" y="22"/>
                    </a:cubicBezTo>
                    <a:cubicBezTo>
                      <a:pt x="5" y="23"/>
                      <a:pt x="5" y="23"/>
                      <a:pt x="5" y="23"/>
                    </a:cubicBezTo>
                    <a:cubicBezTo>
                      <a:pt x="6" y="23"/>
                      <a:pt x="6" y="23"/>
                      <a:pt x="6" y="23"/>
                    </a:cubicBezTo>
                    <a:cubicBezTo>
                      <a:pt x="4" y="23"/>
                      <a:pt x="4" y="23"/>
                      <a:pt x="4" y="23"/>
                    </a:cubicBezTo>
                    <a:cubicBezTo>
                      <a:pt x="6" y="23"/>
                      <a:pt x="6" y="23"/>
                      <a:pt x="6" y="23"/>
                    </a:cubicBezTo>
                    <a:cubicBezTo>
                      <a:pt x="6" y="23"/>
                      <a:pt x="6" y="23"/>
                      <a:pt x="6" y="23"/>
                    </a:cubicBezTo>
                    <a:cubicBezTo>
                      <a:pt x="4" y="23"/>
                      <a:pt x="4" y="23"/>
                      <a:pt x="4" y="23"/>
                    </a:cubicBezTo>
                    <a:cubicBezTo>
                      <a:pt x="6" y="23"/>
                      <a:pt x="6" y="23"/>
                      <a:pt x="6" y="23"/>
                    </a:cubicBezTo>
                    <a:cubicBezTo>
                      <a:pt x="4" y="23"/>
                      <a:pt x="4" y="23"/>
                      <a:pt x="4" y="23"/>
                    </a:cubicBezTo>
                    <a:cubicBezTo>
                      <a:pt x="4" y="25"/>
                      <a:pt x="4" y="25"/>
                      <a:pt x="4" y="25"/>
                    </a:cubicBezTo>
                    <a:cubicBezTo>
                      <a:pt x="155" y="115"/>
                      <a:pt x="155" y="115"/>
                      <a:pt x="155" y="115"/>
                    </a:cubicBezTo>
                    <a:cubicBezTo>
                      <a:pt x="156" y="115"/>
                      <a:pt x="157" y="115"/>
                      <a:pt x="157" y="114"/>
                    </a:cubicBezTo>
                    <a:cubicBezTo>
                      <a:pt x="158" y="113"/>
                      <a:pt x="157" y="113"/>
                      <a:pt x="157" y="112"/>
                    </a:cubicBezTo>
                    <a:cubicBezTo>
                      <a:pt x="6" y="18"/>
                      <a:pt x="6" y="18"/>
                      <a:pt x="6" y="18"/>
                    </a:cubicBezTo>
                    <a:cubicBezTo>
                      <a:pt x="5" y="19"/>
                      <a:pt x="5" y="19"/>
                      <a:pt x="5" y="19"/>
                    </a:cubicBezTo>
                    <a:cubicBezTo>
                      <a:pt x="6" y="20"/>
                      <a:pt x="6" y="20"/>
                      <a:pt x="6" y="20"/>
                    </a:cubicBezTo>
                    <a:cubicBezTo>
                      <a:pt x="5" y="19"/>
                      <a:pt x="5" y="19"/>
                      <a:pt x="5" y="19"/>
                    </a:cubicBezTo>
                    <a:cubicBezTo>
                      <a:pt x="6" y="21"/>
                      <a:pt x="6" y="21"/>
                      <a:pt x="6" y="21"/>
                    </a:cubicBezTo>
                    <a:cubicBezTo>
                      <a:pt x="6" y="20"/>
                      <a:pt x="6" y="20"/>
                      <a:pt x="6" y="20"/>
                    </a:cubicBezTo>
                    <a:cubicBezTo>
                      <a:pt x="5" y="19"/>
                      <a:pt x="5" y="19"/>
                      <a:pt x="5" y="19"/>
                    </a:cubicBezTo>
                    <a:cubicBezTo>
                      <a:pt x="6" y="21"/>
                      <a:pt x="6" y="21"/>
                      <a:pt x="6" y="21"/>
                    </a:cubicBezTo>
                    <a:cubicBezTo>
                      <a:pt x="5" y="19"/>
                      <a:pt x="5" y="19"/>
                      <a:pt x="5" y="19"/>
                    </a:cubicBezTo>
                    <a:cubicBezTo>
                      <a:pt x="5" y="21"/>
                      <a:pt x="5" y="21"/>
                      <a:pt x="5" y="21"/>
                    </a:cubicBezTo>
                    <a:cubicBezTo>
                      <a:pt x="6" y="21"/>
                      <a:pt x="6" y="21"/>
                      <a:pt x="6" y="21"/>
                    </a:cubicBezTo>
                    <a:cubicBezTo>
                      <a:pt x="5" y="19"/>
                      <a:pt x="5" y="19"/>
                      <a:pt x="5" y="19"/>
                    </a:cubicBezTo>
                    <a:cubicBezTo>
                      <a:pt x="5" y="21"/>
                      <a:pt x="5" y="21"/>
                      <a:pt x="5" y="21"/>
                    </a:cubicBezTo>
                    <a:cubicBezTo>
                      <a:pt x="5" y="20"/>
                      <a:pt x="5" y="20"/>
                      <a:pt x="5" y="20"/>
                    </a:cubicBezTo>
                    <a:cubicBezTo>
                      <a:pt x="5" y="21"/>
                      <a:pt x="5" y="21"/>
                      <a:pt x="5" y="21"/>
                    </a:cubicBezTo>
                    <a:cubicBezTo>
                      <a:pt x="5" y="21"/>
                      <a:pt x="5" y="21"/>
                      <a:pt x="5" y="21"/>
                    </a:cubicBezTo>
                    <a:cubicBezTo>
                      <a:pt x="5" y="20"/>
                      <a:pt x="5" y="20"/>
                      <a:pt x="5" y="20"/>
                    </a:cubicBezTo>
                    <a:cubicBezTo>
                      <a:pt x="5" y="21"/>
                      <a:pt x="5" y="21"/>
                      <a:pt x="5" y="21"/>
                    </a:cubicBezTo>
                    <a:cubicBezTo>
                      <a:pt x="5" y="21"/>
                      <a:pt x="6" y="21"/>
                      <a:pt x="8" y="22"/>
                    </a:cubicBezTo>
                    <a:cubicBezTo>
                      <a:pt x="18" y="27"/>
                      <a:pt x="54" y="49"/>
                      <a:pt x="88" y="69"/>
                    </a:cubicBezTo>
                    <a:cubicBezTo>
                      <a:pt x="104" y="79"/>
                      <a:pt x="120" y="89"/>
                      <a:pt x="132" y="96"/>
                    </a:cubicBezTo>
                    <a:cubicBezTo>
                      <a:pt x="138" y="99"/>
                      <a:pt x="143" y="102"/>
                      <a:pt x="147" y="105"/>
                    </a:cubicBezTo>
                    <a:cubicBezTo>
                      <a:pt x="150" y="107"/>
                      <a:pt x="152" y="108"/>
                      <a:pt x="152" y="108"/>
                    </a:cubicBezTo>
                    <a:cubicBezTo>
                      <a:pt x="153" y="107"/>
                      <a:pt x="153" y="107"/>
                      <a:pt x="153" y="107"/>
                    </a:cubicBezTo>
                    <a:cubicBezTo>
                      <a:pt x="153" y="105"/>
                      <a:pt x="153" y="105"/>
                      <a:pt x="153" y="105"/>
                    </a:cubicBezTo>
                    <a:cubicBezTo>
                      <a:pt x="153" y="105"/>
                      <a:pt x="151" y="104"/>
                      <a:pt x="147" y="101"/>
                    </a:cubicBezTo>
                    <a:cubicBezTo>
                      <a:pt x="133" y="93"/>
                      <a:pt x="97" y="72"/>
                      <a:pt x="66" y="52"/>
                    </a:cubicBezTo>
                    <a:cubicBezTo>
                      <a:pt x="50" y="42"/>
                      <a:pt x="35" y="33"/>
                      <a:pt x="24" y="26"/>
                    </a:cubicBezTo>
                    <a:cubicBezTo>
                      <a:pt x="18" y="22"/>
                      <a:pt x="13" y="19"/>
                      <a:pt x="10" y="17"/>
                    </a:cubicBezTo>
                    <a:cubicBezTo>
                      <a:pt x="9" y="16"/>
                      <a:pt x="8" y="15"/>
                      <a:pt x="7" y="14"/>
                    </a:cubicBezTo>
                    <a:cubicBezTo>
                      <a:pt x="6" y="14"/>
                      <a:pt x="6" y="14"/>
                      <a:pt x="6" y="14"/>
                    </a:cubicBezTo>
                    <a:cubicBezTo>
                      <a:pt x="6" y="13"/>
                      <a:pt x="6" y="13"/>
                      <a:pt x="6" y="13"/>
                    </a:cubicBezTo>
                    <a:cubicBezTo>
                      <a:pt x="6" y="13"/>
                      <a:pt x="6" y="13"/>
                      <a:pt x="6" y="13"/>
                    </a:cubicBezTo>
                    <a:cubicBezTo>
                      <a:pt x="5" y="14"/>
                      <a:pt x="5" y="14"/>
                      <a:pt x="5" y="14"/>
                    </a:cubicBezTo>
                    <a:cubicBezTo>
                      <a:pt x="6" y="14"/>
                      <a:pt x="6" y="14"/>
                      <a:pt x="6" y="14"/>
                    </a:cubicBezTo>
                    <a:cubicBezTo>
                      <a:pt x="6" y="13"/>
                      <a:pt x="6" y="13"/>
                      <a:pt x="6" y="13"/>
                    </a:cubicBezTo>
                    <a:cubicBezTo>
                      <a:pt x="5" y="14"/>
                      <a:pt x="5" y="14"/>
                      <a:pt x="5" y="14"/>
                    </a:cubicBezTo>
                    <a:cubicBezTo>
                      <a:pt x="6" y="14"/>
                      <a:pt x="6" y="14"/>
                      <a:pt x="6" y="14"/>
                    </a:cubicBezTo>
                    <a:cubicBezTo>
                      <a:pt x="5" y="14"/>
                      <a:pt x="5" y="14"/>
                      <a:pt x="5" y="14"/>
                    </a:cubicBezTo>
                    <a:cubicBezTo>
                      <a:pt x="6" y="15"/>
                      <a:pt x="6" y="15"/>
                      <a:pt x="6" y="15"/>
                    </a:cubicBezTo>
                    <a:cubicBezTo>
                      <a:pt x="6" y="14"/>
                      <a:pt x="6" y="14"/>
                      <a:pt x="6" y="14"/>
                    </a:cubicBezTo>
                    <a:cubicBezTo>
                      <a:pt x="5" y="14"/>
                      <a:pt x="5" y="14"/>
                      <a:pt x="5" y="14"/>
                    </a:cubicBezTo>
                    <a:cubicBezTo>
                      <a:pt x="6" y="15"/>
                      <a:pt x="6" y="15"/>
                      <a:pt x="6" y="15"/>
                    </a:cubicBezTo>
                    <a:cubicBezTo>
                      <a:pt x="5" y="14"/>
                      <a:pt x="5" y="14"/>
                      <a:pt x="5" y="14"/>
                    </a:cubicBezTo>
                    <a:cubicBezTo>
                      <a:pt x="4" y="15"/>
                      <a:pt x="4" y="15"/>
                      <a:pt x="4" y="15"/>
                    </a:cubicBezTo>
                    <a:cubicBezTo>
                      <a:pt x="4" y="15"/>
                      <a:pt x="38" y="36"/>
                      <a:pt x="74" y="58"/>
                    </a:cubicBezTo>
                    <a:cubicBezTo>
                      <a:pt x="92" y="68"/>
                      <a:pt x="109" y="79"/>
                      <a:pt x="123" y="87"/>
                    </a:cubicBezTo>
                    <a:cubicBezTo>
                      <a:pt x="130" y="91"/>
                      <a:pt x="136" y="94"/>
                      <a:pt x="140" y="96"/>
                    </a:cubicBezTo>
                    <a:cubicBezTo>
                      <a:pt x="143" y="98"/>
                      <a:pt x="144" y="99"/>
                      <a:pt x="146" y="99"/>
                    </a:cubicBezTo>
                    <a:cubicBezTo>
                      <a:pt x="147" y="100"/>
                      <a:pt x="147" y="100"/>
                      <a:pt x="148" y="100"/>
                    </a:cubicBezTo>
                    <a:cubicBezTo>
                      <a:pt x="148" y="100"/>
                      <a:pt x="148" y="100"/>
                      <a:pt x="149" y="100"/>
                    </a:cubicBezTo>
                    <a:cubicBezTo>
                      <a:pt x="150" y="100"/>
                      <a:pt x="150" y="100"/>
                      <a:pt x="150" y="100"/>
                    </a:cubicBezTo>
                    <a:cubicBezTo>
                      <a:pt x="150" y="100"/>
                      <a:pt x="150" y="100"/>
                      <a:pt x="150" y="100"/>
                    </a:cubicBezTo>
                    <a:cubicBezTo>
                      <a:pt x="150" y="100"/>
                      <a:pt x="150" y="100"/>
                      <a:pt x="150" y="100"/>
                    </a:cubicBezTo>
                    <a:cubicBezTo>
                      <a:pt x="151" y="99"/>
                      <a:pt x="151" y="99"/>
                      <a:pt x="151" y="99"/>
                    </a:cubicBezTo>
                    <a:cubicBezTo>
                      <a:pt x="151" y="98"/>
                      <a:pt x="151" y="98"/>
                      <a:pt x="150" y="98"/>
                    </a:cubicBezTo>
                    <a:cubicBezTo>
                      <a:pt x="150" y="97"/>
                      <a:pt x="150" y="97"/>
                      <a:pt x="149" y="96"/>
                    </a:cubicBezTo>
                    <a:cubicBezTo>
                      <a:pt x="148" y="95"/>
                      <a:pt x="144" y="92"/>
                      <a:pt x="139" y="89"/>
                    </a:cubicBezTo>
                    <a:cubicBezTo>
                      <a:pt x="105" y="66"/>
                      <a:pt x="3" y="6"/>
                      <a:pt x="3" y="6"/>
                    </a:cubicBezTo>
                    <a:cubicBezTo>
                      <a:pt x="2" y="7"/>
                      <a:pt x="2" y="7"/>
                      <a:pt x="2" y="7"/>
                    </a:cubicBezTo>
                    <a:cubicBezTo>
                      <a:pt x="4" y="8"/>
                      <a:pt x="4" y="8"/>
                      <a:pt x="4" y="8"/>
                    </a:cubicBezTo>
                    <a:cubicBezTo>
                      <a:pt x="2" y="7"/>
                      <a:pt x="2" y="7"/>
                      <a:pt x="2" y="7"/>
                    </a:cubicBezTo>
                    <a:cubicBezTo>
                      <a:pt x="3" y="8"/>
                      <a:pt x="3" y="8"/>
                      <a:pt x="3" y="8"/>
                    </a:cubicBezTo>
                    <a:cubicBezTo>
                      <a:pt x="4" y="8"/>
                      <a:pt x="4" y="8"/>
                      <a:pt x="4" y="8"/>
                    </a:cubicBezTo>
                    <a:cubicBezTo>
                      <a:pt x="2" y="7"/>
                      <a:pt x="2" y="7"/>
                      <a:pt x="2" y="7"/>
                    </a:cubicBezTo>
                    <a:cubicBezTo>
                      <a:pt x="3" y="8"/>
                      <a:pt x="3" y="8"/>
                      <a:pt x="3" y="8"/>
                    </a:cubicBezTo>
                    <a:cubicBezTo>
                      <a:pt x="2" y="7"/>
                      <a:pt x="2" y="7"/>
                      <a:pt x="2" y="7"/>
                    </a:cubicBezTo>
                    <a:cubicBezTo>
                      <a:pt x="2" y="8"/>
                      <a:pt x="2" y="8"/>
                      <a:pt x="2" y="8"/>
                    </a:cubicBezTo>
                    <a:cubicBezTo>
                      <a:pt x="3" y="8"/>
                      <a:pt x="3" y="8"/>
                      <a:pt x="3" y="8"/>
                    </a:cubicBezTo>
                    <a:cubicBezTo>
                      <a:pt x="2" y="7"/>
                      <a:pt x="2" y="7"/>
                      <a:pt x="2" y="7"/>
                    </a:cubicBezTo>
                    <a:cubicBezTo>
                      <a:pt x="2" y="8"/>
                      <a:pt x="2" y="8"/>
                      <a:pt x="2" y="8"/>
                    </a:cubicBezTo>
                    <a:cubicBezTo>
                      <a:pt x="2" y="7"/>
                      <a:pt x="2" y="7"/>
                      <a:pt x="2" y="7"/>
                    </a:cubicBezTo>
                    <a:cubicBezTo>
                      <a:pt x="2" y="8"/>
                      <a:pt x="2" y="8"/>
                      <a:pt x="2" y="8"/>
                    </a:cubicBezTo>
                    <a:cubicBezTo>
                      <a:pt x="2" y="8"/>
                      <a:pt x="2" y="8"/>
                      <a:pt x="2" y="8"/>
                    </a:cubicBezTo>
                    <a:cubicBezTo>
                      <a:pt x="2" y="7"/>
                      <a:pt x="2" y="7"/>
                      <a:pt x="2" y="7"/>
                    </a:cubicBezTo>
                    <a:cubicBezTo>
                      <a:pt x="2" y="8"/>
                      <a:pt x="2" y="8"/>
                      <a:pt x="2" y="8"/>
                    </a:cubicBezTo>
                    <a:cubicBezTo>
                      <a:pt x="2" y="8"/>
                      <a:pt x="2" y="8"/>
                      <a:pt x="2" y="8"/>
                    </a:cubicBezTo>
                    <a:cubicBezTo>
                      <a:pt x="2" y="8"/>
                      <a:pt x="2" y="8"/>
                      <a:pt x="2" y="8"/>
                    </a:cubicBezTo>
                    <a:cubicBezTo>
                      <a:pt x="2" y="8"/>
                      <a:pt x="2" y="8"/>
                      <a:pt x="2" y="8"/>
                    </a:cubicBezTo>
                    <a:cubicBezTo>
                      <a:pt x="2" y="8"/>
                      <a:pt x="2" y="8"/>
                      <a:pt x="2" y="8"/>
                    </a:cubicBezTo>
                    <a:cubicBezTo>
                      <a:pt x="2" y="8"/>
                      <a:pt x="2" y="8"/>
                      <a:pt x="2" y="8"/>
                    </a:cubicBezTo>
                    <a:cubicBezTo>
                      <a:pt x="2" y="8"/>
                      <a:pt x="3" y="9"/>
                      <a:pt x="5" y="10"/>
                    </a:cubicBezTo>
                    <a:cubicBezTo>
                      <a:pt x="15" y="15"/>
                      <a:pt x="50" y="36"/>
                      <a:pt x="82" y="55"/>
                    </a:cubicBezTo>
                    <a:cubicBezTo>
                      <a:pt x="98" y="65"/>
                      <a:pt x="114" y="74"/>
                      <a:pt x="125" y="81"/>
                    </a:cubicBezTo>
                    <a:cubicBezTo>
                      <a:pt x="131" y="85"/>
                      <a:pt x="136" y="87"/>
                      <a:pt x="139" y="89"/>
                    </a:cubicBezTo>
                    <a:cubicBezTo>
                      <a:pt x="142" y="91"/>
                      <a:pt x="144" y="93"/>
                      <a:pt x="144" y="93"/>
                    </a:cubicBezTo>
                    <a:cubicBezTo>
                      <a:pt x="145" y="93"/>
                      <a:pt x="146" y="93"/>
                      <a:pt x="146" y="92"/>
                    </a:cubicBezTo>
                    <a:cubicBezTo>
                      <a:pt x="147" y="91"/>
                      <a:pt x="147" y="91"/>
                      <a:pt x="146" y="90"/>
                    </a:cubicBezTo>
                    <a:cubicBezTo>
                      <a:pt x="3" y="1"/>
                      <a:pt x="3" y="1"/>
                      <a:pt x="3" y="1"/>
                    </a:cubicBezTo>
                    <a:cubicBezTo>
                      <a:pt x="2" y="1"/>
                      <a:pt x="2" y="0"/>
                      <a:pt x="2" y="1"/>
                    </a:cubicBezTo>
                    <a:cubicBezTo>
                      <a:pt x="1" y="1"/>
                      <a:pt x="1" y="1"/>
                      <a:pt x="1" y="1"/>
                    </a:cubicBezTo>
                    <a:cubicBezTo>
                      <a:pt x="1" y="2"/>
                      <a:pt x="0" y="2"/>
                      <a:pt x="1" y="2"/>
                    </a:cubicBezTo>
                    <a:cubicBezTo>
                      <a:pt x="1" y="3"/>
                      <a:pt x="1" y="3"/>
                      <a:pt x="1" y="3"/>
                    </a:cubicBezTo>
                    <a:cubicBezTo>
                      <a:pt x="1" y="3"/>
                      <a:pt x="34" y="23"/>
                      <a:pt x="67" y="43"/>
                    </a:cubicBezTo>
                    <a:cubicBezTo>
                      <a:pt x="84" y="53"/>
                      <a:pt x="101" y="63"/>
                      <a:pt x="114" y="70"/>
                    </a:cubicBezTo>
                    <a:cubicBezTo>
                      <a:pt x="121" y="74"/>
                      <a:pt x="127" y="77"/>
                      <a:pt x="131" y="80"/>
                    </a:cubicBezTo>
                    <a:cubicBezTo>
                      <a:pt x="133" y="81"/>
                      <a:pt x="135" y="81"/>
                      <a:pt x="137" y="82"/>
                    </a:cubicBezTo>
                    <a:cubicBezTo>
                      <a:pt x="138" y="83"/>
                      <a:pt x="139" y="83"/>
                      <a:pt x="140" y="83"/>
                    </a:cubicBezTo>
                    <a:cubicBezTo>
                      <a:pt x="141" y="83"/>
                      <a:pt x="141" y="83"/>
                      <a:pt x="141" y="83"/>
                    </a:cubicBezTo>
                    <a:cubicBezTo>
                      <a:pt x="141" y="83"/>
                      <a:pt x="142" y="83"/>
                      <a:pt x="142" y="82"/>
                    </a:cubicBezTo>
                    <a:cubicBezTo>
                      <a:pt x="142" y="82"/>
                      <a:pt x="142" y="82"/>
                      <a:pt x="142" y="81"/>
                    </a:cubicBezTo>
                    <a:cubicBezTo>
                      <a:pt x="142" y="81"/>
                      <a:pt x="142" y="80"/>
                      <a:pt x="141" y="80"/>
                    </a:cubicBezTo>
                    <a:cubicBezTo>
                      <a:pt x="133" y="75"/>
                      <a:pt x="133" y="75"/>
                      <a:pt x="133" y="75"/>
                    </a:cubicBezTo>
                    <a:cubicBezTo>
                      <a:pt x="138" y="76"/>
                      <a:pt x="138" y="76"/>
                      <a:pt x="138" y="76"/>
                    </a:cubicBezTo>
                    <a:cubicBezTo>
                      <a:pt x="138" y="76"/>
                      <a:pt x="139" y="76"/>
                      <a:pt x="139" y="75"/>
                    </a:cubicBezTo>
                    <a:cubicBezTo>
                      <a:pt x="139" y="74"/>
                      <a:pt x="139" y="74"/>
                      <a:pt x="139" y="73"/>
                    </a:cubicBezTo>
                    <a:cubicBezTo>
                      <a:pt x="130" y="68"/>
                      <a:pt x="130" y="68"/>
                      <a:pt x="130" y="68"/>
                    </a:cubicBezTo>
                    <a:cubicBezTo>
                      <a:pt x="133" y="64"/>
                      <a:pt x="133" y="64"/>
                      <a:pt x="133" y="64"/>
                    </a:cubicBezTo>
                    <a:cubicBezTo>
                      <a:pt x="133" y="64"/>
                      <a:pt x="134" y="64"/>
                      <a:pt x="134" y="63"/>
                    </a:cubicBezTo>
                    <a:cubicBezTo>
                      <a:pt x="133" y="63"/>
                      <a:pt x="133" y="62"/>
                      <a:pt x="133" y="62"/>
                    </a:cubicBezTo>
                    <a:cubicBezTo>
                      <a:pt x="129" y="60"/>
                      <a:pt x="129" y="60"/>
                      <a:pt x="129" y="60"/>
                    </a:cubicBezTo>
                    <a:cubicBezTo>
                      <a:pt x="129" y="55"/>
                      <a:pt x="129" y="55"/>
                      <a:pt x="129" y="55"/>
                    </a:cubicBezTo>
                    <a:cubicBezTo>
                      <a:pt x="129" y="54"/>
                      <a:pt x="129" y="53"/>
                      <a:pt x="128" y="53"/>
                    </a:cubicBezTo>
                    <a:cubicBezTo>
                      <a:pt x="127" y="53"/>
                      <a:pt x="127" y="53"/>
                      <a:pt x="127" y="53"/>
                    </a:cubicBezTo>
                    <a:cubicBezTo>
                      <a:pt x="127" y="52"/>
                      <a:pt x="126" y="52"/>
                      <a:pt x="125" y="53"/>
                    </a:cubicBezTo>
                    <a:cubicBezTo>
                      <a:pt x="125" y="54"/>
                      <a:pt x="125" y="55"/>
                      <a:pt x="126" y="55"/>
                    </a:cubicBezTo>
                    <a:cubicBezTo>
                      <a:pt x="126" y="55"/>
                      <a:pt x="126" y="55"/>
                      <a:pt x="126" y="55"/>
                    </a:cubicBezTo>
                    <a:cubicBezTo>
                      <a:pt x="126" y="60"/>
                      <a:pt x="126" y="60"/>
                      <a:pt x="126" y="60"/>
                    </a:cubicBezTo>
                    <a:cubicBezTo>
                      <a:pt x="126" y="61"/>
                      <a:pt x="126" y="61"/>
                      <a:pt x="127" y="62"/>
                    </a:cubicBezTo>
                    <a:cubicBezTo>
                      <a:pt x="130" y="64"/>
                      <a:pt x="130" y="64"/>
                      <a:pt x="130" y="64"/>
                    </a:cubicBezTo>
                    <a:cubicBezTo>
                      <a:pt x="127" y="67"/>
                      <a:pt x="127" y="67"/>
                      <a:pt x="127" y="67"/>
                    </a:cubicBezTo>
                    <a:cubicBezTo>
                      <a:pt x="127" y="68"/>
                      <a:pt x="127" y="68"/>
                      <a:pt x="127" y="69"/>
                    </a:cubicBezTo>
                    <a:cubicBezTo>
                      <a:pt x="127" y="69"/>
                      <a:pt x="127" y="69"/>
                      <a:pt x="127" y="70"/>
                    </a:cubicBezTo>
                    <a:cubicBezTo>
                      <a:pt x="131" y="72"/>
                      <a:pt x="131" y="72"/>
                      <a:pt x="131" y="72"/>
                    </a:cubicBezTo>
                    <a:cubicBezTo>
                      <a:pt x="127" y="71"/>
                      <a:pt x="127" y="71"/>
                      <a:pt x="127" y="71"/>
                    </a:cubicBezTo>
                    <a:cubicBezTo>
                      <a:pt x="126" y="71"/>
                      <a:pt x="125" y="72"/>
                      <a:pt x="125" y="72"/>
                    </a:cubicBezTo>
                    <a:cubicBezTo>
                      <a:pt x="125" y="73"/>
                      <a:pt x="125" y="74"/>
                      <a:pt x="126" y="74"/>
                    </a:cubicBezTo>
                    <a:cubicBezTo>
                      <a:pt x="140" y="83"/>
                      <a:pt x="140" y="83"/>
                      <a:pt x="140" y="83"/>
                    </a:cubicBezTo>
                    <a:cubicBezTo>
                      <a:pt x="141" y="81"/>
                      <a:pt x="141" y="81"/>
                      <a:pt x="141" y="81"/>
                    </a:cubicBezTo>
                    <a:cubicBezTo>
                      <a:pt x="139" y="81"/>
                      <a:pt x="139" y="81"/>
                      <a:pt x="139" y="81"/>
                    </a:cubicBezTo>
                    <a:cubicBezTo>
                      <a:pt x="140" y="81"/>
                      <a:pt x="140" y="81"/>
                      <a:pt x="140" y="81"/>
                    </a:cubicBezTo>
                    <a:cubicBezTo>
                      <a:pt x="140" y="80"/>
                      <a:pt x="140" y="80"/>
                      <a:pt x="140" y="80"/>
                    </a:cubicBezTo>
                    <a:cubicBezTo>
                      <a:pt x="139" y="81"/>
                      <a:pt x="139" y="81"/>
                      <a:pt x="139" y="81"/>
                    </a:cubicBezTo>
                    <a:cubicBezTo>
                      <a:pt x="140" y="81"/>
                      <a:pt x="140" y="81"/>
                      <a:pt x="140" y="81"/>
                    </a:cubicBezTo>
                    <a:cubicBezTo>
                      <a:pt x="140" y="80"/>
                      <a:pt x="140" y="80"/>
                      <a:pt x="140" y="80"/>
                    </a:cubicBezTo>
                    <a:cubicBezTo>
                      <a:pt x="140" y="81"/>
                      <a:pt x="140" y="81"/>
                      <a:pt x="140" y="81"/>
                    </a:cubicBezTo>
                    <a:cubicBezTo>
                      <a:pt x="140" y="80"/>
                      <a:pt x="140" y="80"/>
                      <a:pt x="140" y="80"/>
                    </a:cubicBezTo>
                    <a:cubicBezTo>
                      <a:pt x="140" y="80"/>
                      <a:pt x="140" y="80"/>
                      <a:pt x="140" y="80"/>
                    </a:cubicBezTo>
                    <a:cubicBezTo>
                      <a:pt x="140" y="81"/>
                      <a:pt x="140" y="81"/>
                      <a:pt x="140" y="81"/>
                    </a:cubicBezTo>
                    <a:cubicBezTo>
                      <a:pt x="140" y="80"/>
                      <a:pt x="140" y="80"/>
                      <a:pt x="140" y="80"/>
                    </a:cubicBezTo>
                    <a:cubicBezTo>
                      <a:pt x="140" y="80"/>
                      <a:pt x="139" y="80"/>
                      <a:pt x="138" y="79"/>
                    </a:cubicBezTo>
                    <a:cubicBezTo>
                      <a:pt x="133" y="77"/>
                      <a:pt x="121" y="71"/>
                      <a:pt x="108" y="63"/>
                    </a:cubicBezTo>
                    <a:cubicBezTo>
                      <a:pt x="87" y="52"/>
                      <a:pt x="61" y="36"/>
                      <a:pt x="40" y="23"/>
                    </a:cubicBezTo>
                    <a:cubicBezTo>
                      <a:pt x="29" y="17"/>
                      <a:pt x="20" y="11"/>
                      <a:pt x="13" y="7"/>
                    </a:cubicBezTo>
                    <a:cubicBezTo>
                      <a:pt x="7" y="3"/>
                      <a:pt x="3" y="1"/>
                      <a:pt x="3" y="1"/>
                    </a:cubicBezTo>
                    <a:cubicBezTo>
                      <a:pt x="2" y="0"/>
                      <a:pt x="1" y="0"/>
                      <a:pt x="1" y="1"/>
                    </a:cubicBezTo>
                    <a:cubicBezTo>
                      <a:pt x="0" y="2"/>
                      <a:pt x="1" y="3"/>
                      <a:pt x="1" y="3"/>
                    </a:cubicBezTo>
                    <a:cubicBezTo>
                      <a:pt x="144" y="93"/>
                      <a:pt x="144" y="93"/>
                      <a:pt x="144" y="93"/>
                    </a:cubicBezTo>
                    <a:cubicBezTo>
                      <a:pt x="145" y="91"/>
                      <a:pt x="145" y="91"/>
                      <a:pt x="145" y="91"/>
                    </a:cubicBezTo>
                    <a:cubicBezTo>
                      <a:pt x="146" y="90"/>
                      <a:pt x="146" y="90"/>
                      <a:pt x="146" y="90"/>
                    </a:cubicBezTo>
                    <a:cubicBezTo>
                      <a:pt x="146" y="90"/>
                      <a:pt x="111" y="69"/>
                      <a:pt x="76" y="48"/>
                    </a:cubicBezTo>
                    <a:cubicBezTo>
                      <a:pt x="58" y="37"/>
                      <a:pt x="41" y="27"/>
                      <a:pt x="27" y="19"/>
                    </a:cubicBezTo>
                    <a:cubicBezTo>
                      <a:pt x="20" y="15"/>
                      <a:pt x="15" y="12"/>
                      <a:pt x="10" y="9"/>
                    </a:cubicBezTo>
                    <a:cubicBezTo>
                      <a:pt x="8" y="8"/>
                      <a:pt x="7" y="7"/>
                      <a:pt x="5" y="7"/>
                    </a:cubicBezTo>
                    <a:cubicBezTo>
                      <a:pt x="5" y="6"/>
                      <a:pt x="4" y="6"/>
                      <a:pt x="4" y="6"/>
                    </a:cubicBezTo>
                    <a:cubicBezTo>
                      <a:pt x="3" y="6"/>
                      <a:pt x="3" y="6"/>
                      <a:pt x="3" y="6"/>
                    </a:cubicBezTo>
                    <a:cubicBezTo>
                      <a:pt x="3" y="6"/>
                      <a:pt x="3" y="5"/>
                      <a:pt x="2" y="5"/>
                    </a:cubicBezTo>
                    <a:cubicBezTo>
                      <a:pt x="2" y="6"/>
                      <a:pt x="2" y="6"/>
                      <a:pt x="2" y="6"/>
                    </a:cubicBezTo>
                    <a:cubicBezTo>
                      <a:pt x="1" y="6"/>
                      <a:pt x="1" y="6"/>
                      <a:pt x="1" y="6"/>
                    </a:cubicBezTo>
                    <a:cubicBezTo>
                      <a:pt x="1" y="7"/>
                      <a:pt x="1" y="7"/>
                      <a:pt x="1" y="7"/>
                    </a:cubicBezTo>
                    <a:cubicBezTo>
                      <a:pt x="1" y="8"/>
                      <a:pt x="1" y="8"/>
                      <a:pt x="2" y="8"/>
                    </a:cubicBezTo>
                    <a:cubicBezTo>
                      <a:pt x="2" y="8"/>
                      <a:pt x="4" y="10"/>
                      <a:pt x="8" y="12"/>
                    </a:cubicBezTo>
                    <a:cubicBezTo>
                      <a:pt x="22" y="20"/>
                      <a:pt x="57" y="41"/>
                      <a:pt x="89" y="61"/>
                    </a:cubicBezTo>
                    <a:cubicBezTo>
                      <a:pt x="105" y="70"/>
                      <a:pt x="119" y="80"/>
                      <a:pt x="130" y="87"/>
                    </a:cubicBezTo>
                    <a:cubicBezTo>
                      <a:pt x="136" y="90"/>
                      <a:pt x="140" y="93"/>
                      <a:pt x="143" y="96"/>
                    </a:cubicBezTo>
                    <a:cubicBezTo>
                      <a:pt x="145" y="97"/>
                      <a:pt x="146" y="98"/>
                      <a:pt x="147" y="98"/>
                    </a:cubicBezTo>
                    <a:cubicBezTo>
                      <a:pt x="147" y="99"/>
                      <a:pt x="148" y="99"/>
                      <a:pt x="148" y="99"/>
                    </a:cubicBezTo>
                    <a:cubicBezTo>
                      <a:pt x="148" y="99"/>
                      <a:pt x="148" y="99"/>
                      <a:pt x="148" y="99"/>
                    </a:cubicBezTo>
                    <a:cubicBezTo>
                      <a:pt x="148" y="99"/>
                      <a:pt x="148" y="99"/>
                      <a:pt x="148" y="99"/>
                    </a:cubicBezTo>
                    <a:cubicBezTo>
                      <a:pt x="149" y="99"/>
                      <a:pt x="149" y="99"/>
                      <a:pt x="149" y="99"/>
                    </a:cubicBezTo>
                    <a:cubicBezTo>
                      <a:pt x="148" y="99"/>
                      <a:pt x="148" y="99"/>
                      <a:pt x="148" y="99"/>
                    </a:cubicBezTo>
                    <a:cubicBezTo>
                      <a:pt x="148" y="99"/>
                      <a:pt x="148" y="99"/>
                      <a:pt x="148" y="99"/>
                    </a:cubicBezTo>
                    <a:cubicBezTo>
                      <a:pt x="149" y="99"/>
                      <a:pt x="149" y="99"/>
                      <a:pt x="149" y="99"/>
                    </a:cubicBezTo>
                    <a:cubicBezTo>
                      <a:pt x="148" y="99"/>
                      <a:pt x="148" y="99"/>
                      <a:pt x="148" y="99"/>
                    </a:cubicBezTo>
                    <a:cubicBezTo>
                      <a:pt x="149" y="99"/>
                      <a:pt x="149" y="99"/>
                      <a:pt x="149" y="99"/>
                    </a:cubicBezTo>
                    <a:cubicBezTo>
                      <a:pt x="148" y="98"/>
                      <a:pt x="148" y="98"/>
                      <a:pt x="148" y="98"/>
                    </a:cubicBezTo>
                    <a:cubicBezTo>
                      <a:pt x="148" y="99"/>
                      <a:pt x="148" y="99"/>
                      <a:pt x="148" y="99"/>
                    </a:cubicBezTo>
                    <a:cubicBezTo>
                      <a:pt x="149" y="99"/>
                      <a:pt x="149" y="99"/>
                      <a:pt x="149" y="99"/>
                    </a:cubicBezTo>
                    <a:cubicBezTo>
                      <a:pt x="148" y="98"/>
                      <a:pt x="148" y="98"/>
                      <a:pt x="148" y="98"/>
                    </a:cubicBezTo>
                    <a:cubicBezTo>
                      <a:pt x="149" y="99"/>
                      <a:pt x="149" y="99"/>
                      <a:pt x="149" y="99"/>
                    </a:cubicBezTo>
                    <a:cubicBezTo>
                      <a:pt x="148" y="98"/>
                      <a:pt x="148" y="98"/>
                      <a:pt x="148" y="98"/>
                    </a:cubicBezTo>
                    <a:cubicBezTo>
                      <a:pt x="149" y="99"/>
                      <a:pt x="149" y="99"/>
                      <a:pt x="149" y="99"/>
                    </a:cubicBezTo>
                    <a:cubicBezTo>
                      <a:pt x="149" y="97"/>
                      <a:pt x="149" y="97"/>
                      <a:pt x="149" y="97"/>
                    </a:cubicBezTo>
                    <a:cubicBezTo>
                      <a:pt x="148" y="98"/>
                      <a:pt x="148" y="98"/>
                      <a:pt x="148" y="98"/>
                    </a:cubicBezTo>
                    <a:cubicBezTo>
                      <a:pt x="149" y="99"/>
                      <a:pt x="149" y="99"/>
                      <a:pt x="149" y="99"/>
                    </a:cubicBezTo>
                    <a:cubicBezTo>
                      <a:pt x="149" y="97"/>
                      <a:pt x="149" y="97"/>
                      <a:pt x="149" y="97"/>
                    </a:cubicBezTo>
                    <a:cubicBezTo>
                      <a:pt x="149" y="98"/>
                      <a:pt x="149" y="98"/>
                      <a:pt x="149" y="98"/>
                    </a:cubicBezTo>
                    <a:cubicBezTo>
                      <a:pt x="149" y="97"/>
                      <a:pt x="149" y="97"/>
                      <a:pt x="149" y="97"/>
                    </a:cubicBezTo>
                    <a:cubicBezTo>
                      <a:pt x="149" y="97"/>
                      <a:pt x="149" y="97"/>
                      <a:pt x="149" y="97"/>
                    </a:cubicBezTo>
                    <a:cubicBezTo>
                      <a:pt x="149" y="98"/>
                      <a:pt x="149" y="98"/>
                      <a:pt x="149" y="98"/>
                    </a:cubicBezTo>
                    <a:cubicBezTo>
                      <a:pt x="149" y="97"/>
                      <a:pt x="149" y="97"/>
                      <a:pt x="149" y="97"/>
                    </a:cubicBezTo>
                    <a:cubicBezTo>
                      <a:pt x="149" y="98"/>
                      <a:pt x="149" y="98"/>
                      <a:pt x="149" y="98"/>
                    </a:cubicBezTo>
                    <a:cubicBezTo>
                      <a:pt x="149" y="97"/>
                      <a:pt x="149" y="97"/>
                      <a:pt x="149" y="97"/>
                    </a:cubicBezTo>
                    <a:cubicBezTo>
                      <a:pt x="149" y="97"/>
                      <a:pt x="149" y="97"/>
                      <a:pt x="149" y="97"/>
                    </a:cubicBezTo>
                    <a:cubicBezTo>
                      <a:pt x="149" y="98"/>
                      <a:pt x="149" y="98"/>
                      <a:pt x="149" y="98"/>
                    </a:cubicBezTo>
                    <a:cubicBezTo>
                      <a:pt x="149" y="97"/>
                      <a:pt x="149" y="97"/>
                      <a:pt x="149" y="97"/>
                    </a:cubicBezTo>
                    <a:cubicBezTo>
                      <a:pt x="149" y="97"/>
                      <a:pt x="148" y="97"/>
                      <a:pt x="147" y="96"/>
                    </a:cubicBezTo>
                    <a:cubicBezTo>
                      <a:pt x="141" y="94"/>
                      <a:pt x="130" y="87"/>
                      <a:pt x="116" y="79"/>
                    </a:cubicBezTo>
                    <a:cubicBezTo>
                      <a:pt x="94" y="66"/>
                      <a:pt x="67" y="50"/>
                      <a:pt x="44" y="36"/>
                    </a:cubicBezTo>
                    <a:cubicBezTo>
                      <a:pt x="33" y="30"/>
                      <a:pt x="24" y="24"/>
                      <a:pt x="17" y="20"/>
                    </a:cubicBezTo>
                    <a:cubicBezTo>
                      <a:pt x="10" y="15"/>
                      <a:pt x="5" y="13"/>
                      <a:pt x="5" y="13"/>
                    </a:cubicBezTo>
                    <a:cubicBezTo>
                      <a:pt x="5" y="12"/>
                      <a:pt x="4" y="13"/>
                      <a:pt x="3" y="13"/>
                    </a:cubicBezTo>
                    <a:cubicBezTo>
                      <a:pt x="3" y="14"/>
                      <a:pt x="3" y="14"/>
                      <a:pt x="3" y="14"/>
                    </a:cubicBezTo>
                    <a:cubicBezTo>
                      <a:pt x="3" y="15"/>
                      <a:pt x="3" y="15"/>
                      <a:pt x="3" y="15"/>
                    </a:cubicBezTo>
                    <a:cubicBezTo>
                      <a:pt x="4" y="16"/>
                      <a:pt x="4" y="16"/>
                      <a:pt x="5" y="16"/>
                    </a:cubicBezTo>
                    <a:cubicBezTo>
                      <a:pt x="6" y="18"/>
                      <a:pt x="10" y="20"/>
                      <a:pt x="15" y="23"/>
                    </a:cubicBezTo>
                    <a:cubicBezTo>
                      <a:pt x="49" y="46"/>
                      <a:pt x="152" y="108"/>
                      <a:pt x="152" y="108"/>
                    </a:cubicBezTo>
                    <a:cubicBezTo>
                      <a:pt x="153" y="108"/>
                      <a:pt x="153" y="108"/>
                      <a:pt x="154" y="107"/>
                    </a:cubicBezTo>
                    <a:cubicBezTo>
                      <a:pt x="154" y="107"/>
                      <a:pt x="154" y="106"/>
                      <a:pt x="153" y="105"/>
                    </a:cubicBezTo>
                    <a:cubicBezTo>
                      <a:pt x="153" y="105"/>
                      <a:pt x="118" y="83"/>
                      <a:pt x="82" y="62"/>
                    </a:cubicBezTo>
                    <a:cubicBezTo>
                      <a:pt x="64" y="51"/>
                      <a:pt x="45" y="40"/>
                      <a:pt x="31" y="32"/>
                    </a:cubicBezTo>
                    <a:cubicBezTo>
                      <a:pt x="24" y="27"/>
                      <a:pt x="18" y="24"/>
                      <a:pt x="14" y="22"/>
                    </a:cubicBezTo>
                    <a:cubicBezTo>
                      <a:pt x="12" y="20"/>
                      <a:pt x="10" y="19"/>
                      <a:pt x="8" y="19"/>
                    </a:cubicBezTo>
                    <a:cubicBezTo>
                      <a:pt x="8" y="19"/>
                      <a:pt x="7" y="18"/>
                      <a:pt x="7" y="18"/>
                    </a:cubicBezTo>
                    <a:cubicBezTo>
                      <a:pt x="6" y="18"/>
                      <a:pt x="6" y="18"/>
                      <a:pt x="5" y="18"/>
                    </a:cubicBezTo>
                    <a:cubicBezTo>
                      <a:pt x="5" y="18"/>
                      <a:pt x="5" y="18"/>
                      <a:pt x="5" y="18"/>
                    </a:cubicBezTo>
                    <a:cubicBezTo>
                      <a:pt x="5" y="18"/>
                      <a:pt x="4" y="18"/>
                      <a:pt x="4" y="18"/>
                    </a:cubicBezTo>
                    <a:cubicBezTo>
                      <a:pt x="4" y="19"/>
                      <a:pt x="4" y="20"/>
                      <a:pt x="4" y="20"/>
                    </a:cubicBezTo>
                    <a:cubicBezTo>
                      <a:pt x="43" y="45"/>
                      <a:pt x="43" y="45"/>
                      <a:pt x="43" y="45"/>
                    </a:cubicBezTo>
                    <a:cubicBezTo>
                      <a:pt x="5" y="22"/>
                      <a:pt x="5" y="22"/>
                      <a:pt x="5" y="22"/>
                    </a:cubicBezTo>
                    <a:cubicBezTo>
                      <a:pt x="5" y="22"/>
                      <a:pt x="4" y="22"/>
                      <a:pt x="4" y="22"/>
                    </a:cubicBezTo>
                    <a:cubicBezTo>
                      <a:pt x="3" y="22"/>
                      <a:pt x="3" y="23"/>
                      <a:pt x="3" y="23"/>
                    </a:cubicBezTo>
                    <a:cubicBezTo>
                      <a:pt x="3" y="24"/>
                      <a:pt x="3" y="24"/>
                      <a:pt x="3" y="24"/>
                    </a:cubicBezTo>
                    <a:cubicBezTo>
                      <a:pt x="3" y="25"/>
                      <a:pt x="3" y="25"/>
                      <a:pt x="3" y="25"/>
                    </a:cubicBezTo>
                    <a:cubicBezTo>
                      <a:pt x="4" y="25"/>
                      <a:pt x="4" y="25"/>
                      <a:pt x="4" y="25"/>
                    </a:cubicBezTo>
                    <a:cubicBezTo>
                      <a:pt x="7" y="27"/>
                      <a:pt x="18" y="34"/>
                      <a:pt x="33" y="44"/>
                    </a:cubicBezTo>
                    <a:cubicBezTo>
                      <a:pt x="78" y="72"/>
                      <a:pt x="158" y="121"/>
                      <a:pt x="158" y="121"/>
                    </a:cubicBezTo>
                    <a:cubicBezTo>
                      <a:pt x="159" y="120"/>
                      <a:pt x="159" y="120"/>
                      <a:pt x="159" y="120"/>
                    </a:cubicBezTo>
                    <a:cubicBezTo>
                      <a:pt x="159" y="118"/>
                      <a:pt x="159" y="118"/>
                      <a:pt x="159" y="118"/>
                    </a:cubicBezTo>
                    <a:cubicBezTo>
                      <a:pt x="159" y="120"/>
                      <a:pt x="159" y="120"/>
                      <a:pt x="159" y="120"/>
                    </a:cubicBezTo>
                    <a:cubicBezTo>
                      <a:pt x="159" y="118"/>
                      <a:pt x="159" y="118"/>
                      <a:pt x="159" y="118"/>
                    </a:cubicBezTo>
                    <a:cubicBezTo>
                      <a:pt x="159" y="118"/>
                      <a:pt x="159" y="118"/>
                      <a:pt x="159" y="118"/>
                    </a:cubicBezTo>
                    <a:cubicBezTo>
                      <a:pt x="159" y="120"/>
                      <a:pt x="159" y="120"/>
                      <a:pt x="159" y="120"/>
                    </a:cubicBezTo>
                    <a:cubicBezTo>
                      <a:pt x="159" y="118"/>
                      <a:pt x="159" y="118"/>
                      <a:pt x="159" y="118"/>
                    </a:cubicBezTo>
                    <a:cubicBezTo>
                      <a:pt x="159" y="119"/>
                      <a:pt x="159" y="119"/>
                      <a:pt x="159" y="119"/>
                    </a:cubicBezTo>
                    <a:cubicBezTo>
                      <a:pt x="159" y="118"/>
                      <a:pt x="159" y="118"/>
                      <a:pt x="159" y="118"/>
                    </a:cubicBezTo>
                    <a:cubicBezTo>
                      <a:pt x="159" y="118"/>
                      <a:pt x="159" y="118"/>
                      <a:pt x="159" y="118"/>
                    </a:cubicBezTo>
                    <a:cubicBezTo>
                      <a:pt x="159" y="119"/>
                      <a:pt x="159" y="119"/>
                      <a:pt x="159" y="119"/>
                    </a:cubicBezTo>
                    <a:cubicBezTo>
                      <a:pt x="159" y="118"/>
                      <a:pt x="159" y="118"/>
                      <a:pt x="159" y="118"/>
                    </a:cubicBezTo>
                    <a:cubicBezTo>
                      <a:pt x="159" y="118"/>
                      <a:pt x="158" y="118"/>
                      <a:pt x="157" y="117"/>
                    </a:cubicBezTo>
                    <a:cubicBezTo>
                      <a:pt x="148" y="112"/>
                      <a:pt x="112" y="90"/>
                      <a:pt x="78" y="69"/>
                    </a:cubicBezTo>
                    <a:cubicBezTo>
                      <a:pt x="61" y="58"/>
                      <a:pt x="44" y="48"/>
                      <a:pt x="31" y="41"/>
                    </a:cubicBezTo>
                    <a:cubicBezTo>
                      <a:pt x="24" y="37"/>
                      <a:pt x="19" y="34"/>
                      <a:pt x="14" y="32"/>
                    </a:cubicBezTo>
                    <a:cubicBezTo>
                      <a:pt x="12" y="31"/>
                      <a:pt x="11" y="30"/>
                      <a:pt x="9" y="30"/>
                    </a:cubicBezTo>
                    <a:cubicBezTo>
                      <a:pt x="8" y="29"/>
                      <a:pt x="8" y="29"/>
                      <a:pt x="7" y="29"/>
                    </a:cubicBezTo>
                    <a:cubicBezTo>
                      <a:pt x="7" y="29"/>
                      <a:pt x="6" y="29"/>
                      <a:pt x="6" y="29"/>
                    </a:cubicBezTo>
                    <a:cubicBezTo>
                      <a:pt x="5" y="29"/>
                      <a:pt x="5" y="29"/>
                      <a:pt x="5" y="29"/>
                    </a:cubicBezTo>
                    <a:cubicBezTo>
                      <a:pt x="5" y="29"/>
                      <a:pt x="4" y="29"/>
                      <a:pt x="4" y="29"/>
                    </a:cubicBezTo>
                    <a:cubicBezTo>
                      <a:pt x="4" y="30"/>
                      <a:pt x="4" y="31"/>
                      <a:pt x="5" y="31"/>
                    </a:cubicBezTo>
                    <a:cubicBezTo>
                      <a:pt x="162" y="130"/>
                      <a:pt x="162" y="130"/>
                      <a:pt x="162" y="130"/>
                    </a:cubicBezTo>
                    <a:cubicBezTo>
                      <a:pt x="163" y="130"/>
                      <a:pt x="164" y="130"/>
                      <a:pt x="164" y="129"/>
                    </a:cubicBezTo>
                    <a:cubicBezTo>
                      <a:pt x="165" y="129"/>
                      <a:pt x="164" y="128"/>
                      <a:pt x="164" y="127"/>
                    </a:cubicBezTo>
                    <a:cubicBezTo>
                      <a:pt x="164" y="127"/>
                      <a:pt x="127" y="104"/>
                      <a:pt x="90" y="81"/>
                    </a:cubicBezTo>
                    <a:cubicBezTo>
                      <a:pt x="71" y="70"/>
                      <a:pt x="52" y="59"/>
                      <a:pt x="37" y="50"/>
                    </a:cubicBezTo>
                    <a:cubicBezTo>
                      <a:pt x="29" y="46"/>
                      <a:pt x="23" y="42"/>
                      <a:pt x="18" y="40"/>
                    </a:cubicBezTo>
                    <a:cubicBezTo>
                      <a:pt x="16" y="38"/>
                      <a:pt x="14" y="37"/>
                      <a:pt x="12" y="37"/>
                    </a:cubicBezTo>
                    <a:cubicBezTo>
                      <a:pt x="11" y="36"/>
                      <a:pt x="11" y="36"/>
                      <a:pt x="10" y="36"/>
                    </a:cubicBezTo>
                    <a:cubicBezTo>
                      <a:pt x="10" y="36"/>
                      <a:pt x="9" y="35"/>
                      <a:pt x="9" y="35"/>
                    </a:cubicBezTo>
                    <a:cubicBezTo>
                      <a:pt x="8" y="36"/>
                      <a:pt x="8" y="36"/>
                      <a:pt x="8" y="36"/>
                    </a:cubicBezTo>
                    <a:cubicBezTo>
                      <a:pt x="8" y="36"/>
                      <a:pt x="7" y="36"/>
                      <a:pt x="7" y="36"/>
                    </a:cubicBezTo>
                    <a:cubicBezTo>
                      <a:pt x="8" y="37"/>
                      <a:pt x="8" y="37"/>
                      <a:pt x="8" y="37"/>
                    </a:cubicBezTo>
                    <a:cubicBezTo>
                      <a:pt x="7" y="36"/>
                      <a:pt x="7" y="36"/>
                      <a:pt x="7" y="36"/>
                    </a:cubicBezTo>
                    <a:cubicBezTo>
                      <a:pt x="7" y="37"/>
                      <a:pt x="7" y="37"/>
                      <a:pt x="7" y="37"/>
                    </a:cubicBezTo>
                    <a:cubicBezTo>
                      <a:pt x="7" y="37"/>
                      <a:pt x="7" y="38"/>
                      <a:pt x="7" y="38"/>
                    </a:cubicBezTo>
                    <a:cubicBezTo>
                      <a:pt x="7" y="38"/>
                      <a:pt x="8" y="39"/>
                      <a:pt x="8" y="39"/>
                    </a:cubicBezTo>
                    <a:cubicBezTo>
                      <a:pt x="10" y="40"/>
                      <a:pt x="13" y="43"/>
                      <a:pt x="18" y="46"/>
                    </a:cubicBezTo>
                    <a:cubicBezTo>
                      <a:pt x="36" y="57"/>
                      <a:pt x="73" y="79"/>
                      <a:pt x="105" y="99"/>
                    </a:cubicBezTo>
                    <a:cubicBezTo>
                      <a:pt x="121" y="109"/>
                      <a:pt x="136" y="118"/>
                      <a:pt x="147" y="125"/>
                    </a:cubicBezTo>
                    <a:cubicBezTo>
                      <a:pt x="153" y="128"/>
                      <a:pt x="157" y="131"/>
                      <a:pt x="160" y="133"/>
                    </a:cubicBezTo>
                    <a:cubicBezTo>
                      <a:pt x="162" y="134"/>
                      <a:pt x="163" y="135"/>
                      <a:pt x="164" y="136"/>
                    </a:cubicBezTo>
                    <a:cubicBezTo>
                      <a:pt x="164"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6" y="136"/>
                      <a:pt x="166" y="136"/>
                      <a:pt x="166" y="136"/>
                    </a:cubicBezTo>
                    <a:cubicBezTo>
                      <a:pt x="165" y="136"/>
                      <a:pt x="165" y="136"/>
                      <a:pt x="165" y="136"/>
                    </a:cubicBezTo>
                    <a:cubicBezTo>
                      <a:pt x="165" y="136"/>
                      <a:pt x="165" y="136"/>
                      <a:pt x="165" y="136"/>
                    </a:cubicBezTo>
                    <a:cubicBezTo>
                      <a:pt x="166" y="136"/>
                      <a:pt x="166" y="136"/>
                      <a:pt x="166" y="136"/>
                    </a:cubicBezTo>
                    <a:cubicBezTo>
                      <a:pt x="165" y="136"/>
                      <a:pt x="165" y="136"/>
                      <a:pt x="165" y="136"/>
                    </a:cubicBezTo>
                    <a:cubicBezTo>
                      <a:pt x="166" y="136"/>
                      <a:pt x="166" y="136"/>
                      <a:pt x="166" y="136"/>
                    </a:cubicBezTo>
                    <a:cubicBezTo>
                      <a:pt x="165" y="135"/>
                      <a:pt x="165" y="135"/>
                      <a:pt x="165" y="135"/>
                    </a:cubicBezTo>
                    <a:cubicBezTo>
                      <a:pt x="165" y="136"/>
                      <a:pt x="165" y="136"/>
                      <a:pt x="165" y="136"/>
                    </a:cubicBezTo>
                    <a:cubicBezTo>
                      <a:pt x="166" y="136"/>
                      <a:pt x="166" y="136"/>
                      <a:pt x="166" y="136"/>
                    </a:cubicBezTo>
                    <a:cubicBezTo>
                      <a:pt x="165" y="135"/>
                      <a:pt x="165" y="135"/>
                      <a:pt x="165" y="135"/>
                    </a:cubicBezTo>
                    <a:cubicBezTo>
                      <a:pt x="166" y="136"/>
                      <a:pt x="166" y="136"/>
                      <a:pt x="166" y="136"/>
                    </a:cubicBezTo>
                    <a:cubicBezTo>
                      <a:pt x="167" y="134"/>
                      <a:pt x="167" y="134"/>
                      <a:pt x="167" y="134"/>
                    </a:cubicBezTo>
                    <a:cubicBezTo>
                      <a:pt x="167" y="134"/>
                      <a:pt x="129" y="111"/>
                      <a:pt x="90" y="88"/>
                    </a:cubicBezTo>
                    <a:cubicBezTo>
                      <a:pt x="71" y="76"/>
                      <a:pt x="51" y="65"/>
                      <a:pt x="36" y="56"/>
                    </a:cubicBezTo>
                    <a:cubicBezTo>
                      <a:pt x="28" y="52"/>
                      <a:pt x="22" y="48"/>
                      <a:pt x="17" y="46"/>
                    </a:cubicBezTo>
                    <a:cubicBezTo>
                      <a:pt x="14" y="44"/>
                      <a:pt x="12" y="43"/>
                      <a:pt x="11" y="43"/>
                    </a:cubicBezTo>
                    <a:cubicBezTo>
                      <a:pt x="10" y="42"/>
                      <a:pt x="9" y="42"/>
                      <a:pt x="9" y="42"/>
                    </a:cubicBezTo>
                    <a:cubicBezTo>
                      <a:pt x="8" y="42"/>
                      <a:pt x="7" y="42"/>
                      <a:pt x="7" y="42"/>
                    </a:cubicBezTo>
                    <a:cubicBezTo>
                      <a:pt x="6" y="42"/>
                      <a:pt x="6" y="42"/>
                      <a:pt x="6" y="42"/>
                    </a:cubicBezTo>
                    <a:cubicBezTo>
                      <a:pt x="6" y="42"/>
                      <a:pt x="6" y="42"/>
                      <a:pt x="5" y="42"/>
                    </a:cubicBezTo>
                    <a:cubicBezTo>
                      <a:pt x="5" y="43"/>
                      <a:pt x="5" y="44"/>
                      <a:pt x="6" y="44"/>
                    </a:cubicBezTo>
                    <a:cubicBezTo>
                      <a:pt x="167" y="145"/>
                      <a:pt x="167" y="145"/>
                      <a:pt x="167" y="145"/>
                    </a:cubicBezTo>
                    <a:cubicBezTo>
                      <a:pt x="167" y="144"/>
                      <a:pt x="167" y="144"/>
                      <a:pt x="167" y="144"/>
                    </a:cubicBezTo>
                    <a:cubicBezTo>
                      <a:pt x="166" y="143"/>
                      <a:pt x="166" y="143"/>
                      <a:pt x="166" y="143"/>
                    </a:cubicBezTo>
                    <a:cubicBezTo>
                      <a:pt x="167" y="143"/>
                      <a:pt x="167" y="143"/>
                      <a:pt x="167" y="143"/>
                    </a:cubicBezTo>
                    <a:cubicBezTo>
                      <a:pt x="167" y="142"/>
                      <a:pt x="167" y="142"/>
                      <a:pt x="167" y="142"/>
                    </a:cubicBezTo>
                    <a:cubicBezTo>
                      <a:pt x="166" y="143"/>
                      <a:pt x="166" y="143"/>
                      <a:pt x="166" y="143"/>
                    </a:cubicBezTo>
                    <a:cubicBezTo>
                      <a:pt x="167" y="143"/>
                      <a:pt x="167" y="143"/>
                      <a:pt x="167" y="143"/>
                    </a:cubicBezTo>
                    <a:cubicBezTo>
                      <a:pt x="167" y="142"/>
                      <a:pt x="167" y="142"/>
                      <a:pt x="167" y="142"/>
                    </a:cubicBezTo>
                    <a:cubicBezTo>
                      <a:pt x="167" y="143"/>
                      <a:pt x="167" y="143"/>
                      <a:pt x="167" y="143"/>
                    </a:cubicBezTo>
                    <a:cubicBezTo>
                      <a:pt x="167" y="142"/>
                      <a:pt x="167" y="142"/>
                      <a:pt x="167" y="142"/>
                    </a:cubicBezTo>
                    <a:cubicBezTo>
                      <a:pt x="167" y="142"/>
                      <a:pt x="167" y="142"/>
                      <a:pt x="167" y="142"/>
                    </a:cubicBezTo>
                    <a:cubicBezTo>
                      <a:pt x="167" y="143"/>
                      <a:pt x="167" y="143"/>
                      <a:pt x="167" y="143"/>
                    </a:cubicBezTo>
                    <a:cubicBezTo>
                      <a:pt x="167" y="142"/>
                      <a:pt x="167" y="142"/>
                      <a:pt x="167" y="142"/>
                    </a:cubicBezTo>
                    <a:cubicBezTo>
                      <a:pt x="167" y="143"/>
                      <a:pt x="167" y="143"/>
                      <a:pt x="167" y="143"/>
                    </a:cubicBezTo>
                    <a:cubicBezTo>
                      <a:pt x="167" y="142"/>
                      <a:pt x="167" y="142"/>
                      <a:pt x="167" y="142"/>
                    </a:cubicBezTo>
                    <a:cubicBezTo>
                      <a:pt x="167" y="142"/>
                      <a:pt x="167" y="142"/>
                      <a:pt x="167" y="142"/>
                    </a:cubicBezTo>
                    <a:cubicBezTo>
                      <a:pt x="167" y="143"/>
                      <a:pt x="167" y="143"/>
                      <a:pt x="167" y="143"/>
                    </a:cubicBezTo>
                    <a:cubicBezTo>
                      <a:pt x="167" y="142"/>
                      <a:pt x="167" y="142"/>
                      <a:pt x="167" y="142"/>
                    </a:cubicBezTo>
                    <a:cubicBezTo>
                      <a:pt x="167" y="142"/>
                      <a:pt x="165" y="142"/>
                      <a:pt x="164" y="141"/>
                    </a:cubicBezTo>
                    <a:cubicBezTo>
                      <a:pt x="158" y="139"/>
                      <a:pt x="145" y="132"/>
                      <a:pt x="129" y="122"/>
                    </a:cubicBezTo>
                    <a:cubicBezTo>
                      <a:pt x="105" y="108"/>
                      <a:pt x="75" y="90"/>
                      <a:pt x="51" y="75"/>
                    </a:cubicBezTo>
                    <a:cubicBezTo>
                      <a:pt x="39" y="67"/>
                      <a:pt x="28" y="60"/>
                      <a:pt x="20" y="55"/>
                    </a:cubicBezTo>
                    <a:cubicBezTo>
                      <a:pt x="13" y="51"/>
                      <a:pt x="8" y="48"/>
                      <a:pt x="8" y="48"/>
                    </a:cubicBezTo>
                    <a:cubicBezTo>
                      <a:pt x="8" y="47"/>
                      <a:pt x="7" y="47"/>
                      <a:pt x="7" y="47"/>
                    </a:cubicBezTo>
                    <a:cubicBezTo>
                      <a:pt x="7" y="47"/>
                      <a:pt x="6" y="48"/>
                      <a:pt x="6" y="48"/>
                    </a:cubicBezTo>
                    <a:cubicBezTo>
                      <a:pt x="6" y="49"/>
                      <a:pt x="6" y="49"/>
                      <a:pt x="6" y="49"/>
                    </a:cubicBezTo>
                    <a:cubicBezTo>
                      <a:pt x="6" y="50"/>
                      <a:pt x="6" y="50"/>
                      <a:pt x="7" y="51"/>
                    </a:cubicBezTo>
                    <a:cubicBezTo>
                      <a:pt x="7" y="52"/>
                      <a:pt x="8" y="53"/>
                      <a:pt x="10" y="54"/>
                    </a:cubicBezTo>
                    <a:cubicBezTo>
                      <a:pt x="16" y="59"/>
                      <a:pt x="28" y="67"/>
                      <a:pt x="44" y="76"/>
                    </a:cubicBezTo>
                    <a:cubicBezTo>
                      <a:pt x="89" y="105"/>
                      <a:pt x="161" y="147"/>
                      <a:pt x="161" y="147"/>
                    </a:cubicBezTo>
                    <a:cubicBezTo>
                      <a:pt x="162" y="146"/>
                      <a:pt x="162" y="146"/>
                      <a:pt x="162" y="146"/>
                    </a:cubicBezTo>
                    <a:cubicBezTo>
                      <a:pt x="161" y="145"/>
                      <a:pt x="161" y="145"/>
                      <a:pt x="161" y="145"/>
                    </a:cubicBezTo>
                    <a:cubicBezTo>
                      <a:pt x="162" y="145"/>
                      <a:pt x="162" y="145"/>
                      <a:pt x="162" y="145"/>
                    </a:cubicBezTo>
                    <a:cubicBezTo>
                      <a:pt x="161" y="144"/>
                      <a:pt x="161" y="144"/>
                      <a:pt x="161" y="144"/>
                    </a:cubicBezTo>
                    <a:cubicBezTo>
                      <a:pt x="161" y="145"/>
                      <a:pt x="161" y="145"/>
                      <a:pt x="161" y="145"/>
                    </a:cubicBezTo>
                    <a:cubicBezTo>
                      <a:pt x="162" y="145"/>
                      <a:pt x="162" y="145"/>
                      <a:pt x="162" y="145"/>
                    </a:cubicBezTo>
                    <a:cubicBezTo>
                      <a:pt x="161" y="144"/>
                      <a:pt x="161" y="144"/>
                      <a:pt x="161" y="144"/>
                    </a:cubicBezTo>
                    <a:cubicBezTo>
                      <a:pt x="162" y="145"/>
                      <a:pt x="162" y="145"/>
                      <a:pt x="162" y="145"/>
                    </a:cubicBezTo>
                    <a:cubicBezTo>
                      <a:pt x="162" y="144"/>
                      <a:pt x="162" y="144"/>
                      <a:pt x="162" y="144"/>
                    </a:cubicBezTo>
                    <a:cubicBezTo>
                      <a:pt x="161" y="144"/>
                      <a:pt x="161" y="144"/>
                      <a:pt x="161" y="144"/>
                    </a:cubicBezTo>
                    <a:cubicBezTo>
                      <a:pt x="162" y="145"/>
                      <a:pt x="162" y="145"/>
                      <a:pt x="162" y="145"/>
                    </a:cubicBezTo>
                    <a:cubicBezTo>
                      <a:pt x="162" y="144"/>
                      <a:pt x="162" y="144"/>
                      <a:pt x="162" y="144"/>
                    </a:cubicBezTo>
                    <a:cubicBezTo>
                      <a:pt x="161" y="144"/>
                      <a:pt x="161" y="144"/>
                      <a:pt x="159" y="144"/>
                    </a:cubicBezTo>
                    <a:cubicBezTo>
                      <a:pt x="155" y="142"/>
                      <a:pt x="145" y="136"/>
                      <a:pt x="133" y="130"/>
                    </a:cubicBezTo>
                    <a:cubicBezTo>
                      <a:pt x="116" y="119"/>
                      <a:pt x="93" y="106"/>
                      <a:pt x="75" y="95"/>
                    </a:cubicBezTo>
                    <a:cubicBezTo>
                      <a:pt x="65" y="89"/>
                      <a:pt x="57" y="84"/>
                      <a:pt x="51" y="81"/>
                    </a:cubicBezTo>
                    <a:cubicBezTo>
                      <a:pt x="48" y="79"/>
                      <a:pt x="46" y="77"/>
                      <a:pt x="44" y="76"/>
                    </a:cubicBezTo>
                    <a:cubicBezTo>
                      <a:pt x="43" y="76"/>
                      <a:pt x="43" y="76"/>
                      <a:pt x="42" y="75"/>
                    </a:cubicBezTo>
                    <a:cubicBezTo>
                      <a:pt x="41" y="75"/>
                      <a:pt x="41" y="75"/>
                      <a:pt x="41" y="75"/>
                    </a:cubicBezTo>
                    <a:cubicBezTo>
                      <a:pt x="41" y="75"/>
                      <a:pt x="41" y="75"/>
                      <a:pt x="41" y="75"/>
                    </a:cubicBezTo>
                    <a:cubicBezTo>
                      <a:pt x="40" y="75"/>
                      <a:pt x="40" y="75"/>
                      <a:pt x="40" y="75"/>
                    </a:cubicBezTo>
                    <a:cubicBezTo>
                      <a:pt x="40" y="75"/>
                      <a:pt x="40" y="75"/>
                      <a:pt x="40" y="75"/>
                    </a:cubicBezTo>
                    <a:cubicBezTo>
                      <a:pt x="39" y="75"/>
                      <a:pt x="39" y="75"/>
                      <a:pt x="39" y="75"/>
                    </a:cubicBezTo>
                    <a:cubicBezTo>
                      <a:pt x="40" y="76"/>
                      <a:pt x="40" y="76"/>
                      <a:pt x="40" y="76"/>
                    </a:cubicBezTo>
                    <a:cubicBezTo>
                      <a:pt x="39" y="75"/>
                      <a:pt x="39" y="75"/>
                      <a:pt x="39" y="75"/>
                    </a:cubicBezTo>
                    <a:cubicBezTo>
                      <a:pt x="39" y="76"/>
                      <a:pt x="39" y="76"/>
                      <a:pt x="39" y="76"/>
                    </a:cubicBezTo>
                    <a:cubicBezTo>
                      <a:pt x="39" y="77"/>
                      <a:pt x="39" y="77"/>
                      <a:pt x="39" y="77"/>
                    </a:cubicBezTo>
                    <a:cubicBezTo>
                      <a:pt x="39" y="78"/>
                      <a:pt x="40" y="78"/>
                      <a:pt x="40" y="78"/>
                    </a:cubicBezTo>
                    <a:cubicBezTo>
                      <a:pt x="41" y="80"/>
                      <a:pt x="44" y="81"/>
                      <a:pt x="48" y="84"/>
                    </a:cubicBezTo>
                    <a:cubicBezTo>
                      <a:pt x="74" y="102"/>
                      <a:pt x="154" y="149"/>
                      <a:pt x="154" y="149"/>
                    </a:cubicBezTo>
                    <a:cubicBezTo>
                      <a:pt x="155" y="148"/>
                      <a:pt x="155" y="148"/>
                      <a:pt x="155" y="148"/>
                    </a:cubicBezTo>
                    <a:cubicBezTo>
                      <a:pt x="155" y="146"/>
                      <a:pt x="155" y="146"/>
                      <a:pt x="155" y="146"/>
                    </a:cubicBezTo>
                    <a:cubicBezTo>
                      <a:pt x="72" y="99"/>
                      <a:pt x="72" y="99"/>
                      <a:pt x="72" y="99"/>
                    </a:cubicBezTo>
                    <a:cubicBezTo>
                      <a:pt x="71" y="98"/>
                      <a:pt x="71" y="98"/>
                      <a:pt x="70" y="99"/>
                    </a:cubicBezTo>
                    <a:cubicBezTo>
                      <a:pt x="70" y="99"/>
                      <a:pt x="69" y="99"/>
                      <a:pt x="69" y="100"/>
                    </a:cubicBezTo>
                    <a:cubicBezTo>
                      <a:pt x="70" y="101"/>
                      <a:pt x="70" y="101"/>
                      <a:pt x="70" y="101"/>
                    </a:cubicBezTo>
                    <a:cubicBezTo>
                      <a:pt x="70" y="101"/>
                      <a:pt x="70" y="101"/>
                      <a:pt x="70" y="101"/>
                    </a:cubicBezTo>
                    <a:cubicBezTo>
                      <a:pt x="70" y="102"/>
                      <a:pt x="71" y="102"/>
                      <a:pt x="72" y="102"/>
                    </a:cubicBezTo>
                    <a:cubicBezTo>
                      <a:pt x="83" y="110"/>
                      <a:pt x="149" y="151"/>
                      <a:pt x="149" y="151"/>
                    </a:cubicBezTo>
                    <a:cubicBezTo>
                      <a:pt x="150" y="150"/>
                      <a:pt x="150" y="150"/>
                      <a:pt x="150" y="150"/>
                    </a:cubicBezTo>
                    <a:cubicBezTo>
                      <a:pt x="151" y="148"/>
                      <a:pt x="151" y="148"/>
                      <a:pt x="151" y="148"/>
                    </a:cubicBezTo>
                    <a:cubicBezTo>
                      <a:pt x="112" y="131"/>
                      <a:pt x="112" y="131"/>
                      <a:pt x="112" y="131"/>
                    </a:cubicBezTo>
                    <a:cubicBezTo>
                      <a:pt x="112" y="130"/>
                      <a:pt x="111" y="131"/>
                      <a:pt x="111" y="131"/>
                    </a:cubicBezTo>
                    <a:cubicBezTo>
                      <a:pt x="110" y="132"/>
                      <a:pt x="110" y="132"/>
                      <a:pt x="110" y="132"/>
                    </a:cubicBezTo>
                    <a:cubicBezTo>
                      <a:pt x="110" y="132"/>
                      <a:pt x="110" y="133"/>
                      <a:pt x="111" y="133"/>
                    </a:cubicBezTo>
                    <a:cubicBezTo>
                      <a:pt x="111" y="133"/>
                      <a:pt x="111" y="133"/>
                      <a:pt x="111" y="134"/>
                    </a:cubicBezTo>
                    <a:cubicBezTo>
                      <a:pt x="113" y="135"/>
                      <a:pt x="115" y="136"/>
                      <a:pt x="118" y="138"/>
                    </a:cubicBezTo>
                    <a:cubicBezTo>
                      <a:pt x="123" y="141"/>
                      <a:pt x="129" y="144"/>
                      <a:pt x="134" y="147"/>
                    </a:cubicBezTo>
                    <a:cubicBezTo>
                      <a:pt x="136" y="148"/>
                      <a:pt x="138" y="150"/>
                      <a:pt x="140" y="151"/>
                    </a:cubicBezTo>
                    <a:cubicBezTo>
                      <a:pt x="140" y="151"/>
                      <a:pt x="141" y="152"/>
                      <a:pt x="141"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2" y="152"/>
                      <a:pt x="142" y="152"/>
                      <a:pt x="142" y="152"/>
                    </a:cubicBezTo>
                    <a:cubicBezTo>
                      <a:pt x="143" y="151"/>
                      <a:pt x="143" y="151"/>
                      <a:pt x="143" y="151"/>
                    </a:cubicBezTo>
                    <a:cubicBezTo>
                      <a:pt x="141" y="151"/>
                      <a:pt x="141" y="151"/>
                      <a:pt x="141" y="151"/>
                    </a:cubicBezTo>
                    <a:cubicBezTo>
                      <a:pt x="141" y="152"/>
                      <a:pt x="142" y="152"/>
                      <a:pt x="142" y="152"/>
                    </a:cubicBezTo>
                    <a:cubicBezTo>
                      <a:pt x="143" y="151"/>
                      <a:pt x="143" y="151"/>
                      <a:pt x="143" y="151"/>
                    </a:cubicBezTo>
                    <a:cubicBezTo>
                      <a:pt x="141" y="151"/>
                      <a:pt x="141" y="151"/>
                      <a:pt x="141" y="151"/>
                    </a:cubicBezTo>
                    <a:cubicBezTo>
                      <a:pt x="143" y="151"/>
                      <a:pt x="143" y="151"/>
                      <a:pt x="143" y="151"/>
                    </a:cubicBezTo>
                    <a:cubicBezTo>
                      <a:pt x="142" y="151"/>
                      <a:pt x="142" y="151"/>
                      <a:pt x="142" y="151"/>
                    </a:cubicBezTo>
                    <a:cubicBezTo>
                      <a:pt x="141" y="151"/>
                      <a:pt x="141" y="151"/>
                      <a:pt x="141" y="151"/>
                    </a:cubicBezTo>
                    <a:cubicBezTo>
                      <a:pt x="143" y="151"/>
                      <a:pt x="143" y="151"/>
                      <a:pt x="143" y="151"/>
                    </a:cubicBezTo>
                    <a:cubicBezTo>
                      <a:pt x="142" y="151"/>
                      <a:pt x="142" y="151"/>
                      <a:pt x="142" y="151"/>
                    </a:cubicBezTo>
                    <a:cubicBezTo>
                      <a:pt x="143" y="151"/>
                      <a:pt x="143" y="151"/>
                      <a:pt x="143" y="151"/>
                    </a:cubicBezTo>
                    <a:cubicBezTo>
                      <a:pt x="143" y="150"/>
                      <a:pt x="143" y="150"/>
                      <a:pt x="143" y="150"/>
                    </a:cubicBezTo>
                    <a:cubicBezTo>
                      <a:pt x="116" y="140"/>
                      <a:pt x="116" y="140"/>
                      <a:pt x="116" y="140"/>
                    </a:cubicBezTo>
                    <a:cubicBezTo>
                      <a:pt x="115" y="140"/>
                      <a:pt x="114" y="140"/>
                      <a:pt x="114" y="141"/>
                    </a:cubicBezTo>
                    <a:cubicBezTo>
                      <a:pt x="114" y="141"/>
                      <a:pt x="114" y="142"/>
                      <a:pt x="114" y="142"/>
                    </a:cubicBezTo>
                    <a:cubicBezTo>
                      <a:pt x="134" y="154"/>
                      <a:pt x="134" y="154"/>
                      <a:pt x="134" y="154"/>
                    </a:cubicBezTo>
                    <a:cubicBezTo>
                      <a:pt x="134" y="153"/>
                      <a:pt x="134" y="153"/>
                      <a:pt x="134" y="153"/>
                    </a:cubicBezTo>
                    <a:cubicBezTo>
                      <a:pt x="133" y="152"/>
                      <a:pt x="133" y="152"/>
                      <a:pt x="133" y="152"/>
                    </a:cubicBezTo>
                    <a:cubicBezTo>
                      <a:pt x="134" y="153"/>
                      <a:pt x="134" y="153"/>
                      <a:pt x="134" y="153"/>
                    </a:cubicBezTo>
                    <a:cubicBezTo>
                      <a:pt x="134" y="152"/>
                      <a:pt x="134" y="152"/>
                      <a:pt x="134" y="152"/>
                    </a:cubicBezTo>
                    <a:cubicBezTo>
                      <a:pt x="134" y="152"/>
                      <a:pt x="134" y="152"/>
                      <a:pt x="133" y="152"/>
                    </a:cubicBezTo>
                    <a:cubicBezTo>
                      <a:pt x="134" y="153"/>
                      <a:pt x="134" y="153"/>
                      <a:pt x="134" y="153"/>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3"/>
                      <a:pt x="134" y="153"/>
                      <a:pt x="134" y="153"/>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3"/>
                      <a:pt x="134" y="153"/>
                      <a:pt x="134" y="153"/>
                    </a:cubicBezTo>
                    <a:cubicBezTo>
                      <a:pt x="134" y="152"/>
                      <a:pt x="134" y="152"/>
                      <a:pt x="134" y="152"/>
                    </a:cubicBezTo>
                    <a:cubicBezTo>
                      <a:pt x="134" y="152"/>
                      <a:pt x="134" y="152"/>
                      <a:pt x="134" y="152"/>
                    </a:cubicBezTo>
                    <a:cubicBezTo>
                      <a:pt x="134" y="152"/>
                      <a:pt x="133" y="151"/>
                      <a:pt x="131" y="151"/>
                    </a:cubicBezTo>
                    <a:cubicBezTo>
                      <a:pt x="129" y="150"/>
                      <a:pt x="125" y="149"/>
                      <a:pt x="122" y="149"/>
                    </a:cubicBezTo>
                    <a:cubicBezTo>
                      <a:pt x="121" y="148"/>
                      <a:pt x="120" y="148"/>
                      <a:pt x="119" y="148"/>
                    </a:cubicBezTo>
                    <a:cubicBezTo>
                      <a:pt x="118" y="148"/>
                      <a:pt x="118" y="148"/>
                      <a:pt x="117" y="148"/>
                    </a:cubicBezTo>
                    <a:cubicBezTo>
                      <a:pt x="117" y="148"/>
                      <a:pt x="117" y="147"/>
                      <a:pt x="116" y="147"/>
                    </a:cubicBezTo>
                    <a:cubicBezTo>
                      <a:pt x="116" y="148"/>
                      <a:pt x="116" y="148"/>
                      <a:pt x="116" y="148"/>
                    </a:cubicBezTo>
                    <a:cubicBezTo>
                      <a:pt x="116" y="148"/>
                      <a:pt x="115" y="148"/>
                      <a:pt x="115" y="148"/>
                    </a:cubicBezTo>
                    <a:cubicBezTo>
                      <a:pt x="115" y="149"/>
                      <a:pt x="115" y="150"/>
                      <a:pt x="115" y="150"/>
                    </a:cubicBezTo>
                    <a:cubicBezTo>
                      <a:pt x="120" y="153"/>
                      <a:pt x="120" y="153"/>
                      <a:pt x="120" y="153"/>
                    </a:cubicBezTo>
                    <a:cubicBezTo>
                      <a:pt x="116" y="155"/>
                      <a:pt x="116" y="155"/>
                      <a:pt x="116" y="155"/>
                    </a:cubicBezTo>
                    <a:cubicBezTo>
                      <a:pt x="116" y="155"/>
                      <a:pt x="115" y="155"/>
                      <a:pt x="115" y="156"/>
                    </a:cubicBezTo>
                    <a:cubicBezTo>
                      <a:pt x="115" y="156"/>
                      <a:pt x="115" y="157"/>
                      <a:pt x="116" y="157"/>
                    </a:cubicBezTo>
                    <a:cubicBezTo>
                      <a:pt x="117" y="158"/>
                      <a:pt x="117" y="158"/>
                      <a:pt x="117" y="158"/>
                    </a:cubicBezTo>
                    <a:cubicBezTo>
                      <a:pt x="118" y="159"/>
                      <a:pt x="119" y="158"/>
                      <a:pt x="119" y="158"/>
                    </a:cubicBezTo>
                    <a:cubicBezTo>
                      <a:pt x="120" y="157"/>
                      <a:pt x="119" y="156"/>
                      <a:pt x="119" y="156"/>
                    </a:cubicBezTo>
                    <a:close/>
                  </a:path>
                </a:pathLst>
              </a:custGeom>
              <a:solidFill>
                <a:srgbClr val="CCE8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4" name="Freeform 1212"/>
              <p:cNvSpPr>
                <a:spLocks/>
              </p:cNvSpPr>
              <p:nvPr/>
            </p:nvSpPr>
            <p:spPr bwMode="auto">
              <a:xfrm>
                <a:off x="4551880" y="235895"/>
                <a:ext cx="529575" cy="346075"/>
              </a:xfrm>
              <a:custGeom>
                <a:avLst/>
                <a:gdLst>
                  <a:gd name="T0" fmla="*/ 92 w 242"/>
                  <a:gd name="T1" fmla="*/ 131 h 158"/>
                  <a:gd name="T2" fmla="*/ 91 w 242"/>
                  <a:gd name="T3" fmla="*/ 125 h 158"/>
                  <a:gd name="T4" fmla="*/ 120 w 242"/>
                  <a:gd name="T5" fmla="*/ 134 h 158"/>
                  <a:gd name="T6" fmla="*/ 125 w 242"/>
                  <a:gd name="T7" fmla="*/ 131 h 158"/>
                  <a:gd name="T8" fmla="*/ 9 w 242"/>
                  <a:gd name="T9" fmla="*/ 61 h 158"/>
                  <a:gd name="T10" fmla="*/ 18 w 242"/>
                  <a:gd name="T11" fmla="*/ 57 h 158"/>
                  <a:gd name="T12" fmla="*/ 140 w 242"/>
                  <a:gd name="T13" fmla="*/ 116 h 158"/>
                  <a:gd name="T14" fmla="*/ 35 w 242"/>
                  <a:gd name="T15" fmla="*/ 53 h 158"/>
                  <a:gd name="T16" fmla="*/ 38 w 242"/>
                  <a:gd name="T17" fmla="*/ 49 h 158"/>
                  <a:gd name="T18" fmla="*/ 50 w 242"/>
                  <a:gd name="T19" fmla="*/ 51 h 158"/>
                  <a:gd name="T20" fmla="*/ 46 w 242"/>
                  <a:gd name="T21" fmla="*/ 50 h 158"/>
                  <a:gd name="T22" fmla="*/ 51 w 242"/>
                  <a:gd name="T23" fmla="*/ 48 h 158"/>
                  <a:gd name="T24" fmla="*/ 59 w 242"/>
                  <a:gd name="T25" fmla="*/ 45 h 158"/>
                  <a:gd name="T26" fmla="*/ 73 w 242"/>
                  <a:gd name="T27" fmla="*/ 49 h 158"/>
                  <a:gd name="T28" fmla="*/ 63 w 242"/>
                  <a:gd name="T29" fmla="*/ 44 h 158"/>
                  <a:gd name="T30" fmla="*/ 71 w 242"/>
                  <a:gd name="T31" fmla="*/ 42 h 158"/>
                  <a:gd name="T32" fmla="*/ 76 w 242"/>
                  <a:gd name="T33" fmla="*/ 39 h 158"/>
                  <a:gd name="T34" fmla="*/ 80 w 242"/>
                  <a:gd name="T35" fmla="*/ 37 h 158"/>
                  <a:gd name="T36" fmla="*/ 172 w 242"/>
                  <a:gd name="T37" fmla="*/ 84 h 158"/>
                  <a:gd name="T38" fmla="*/ 81 w 242"/>
                  <a:gd name="T39" fmla="*/ 24 h 158"/>
                  <a:gd name="T40" fmla="*/ 184 w 242"/>
                  <a:gd name="T41" fmla="*/ 80 h 158"/>
                  <a:gd name="T42" fmla="*/ 167 w 242"/>
                  <a:gd name="T43" fmla="*/ 70 h 158"/>
                  <a:gd name="T44" fmla="*/ 81 w 242"/>
                  <a:gd name="T45" fmla="*/ 12 h 158"/>
                  <a:gd name="T46" fmla="*/ 84 w 242"/>
                  <a:gd name="T47" fmla="*/ 2 h 158"/>
                  <a:gd name="T48" fmla="*/ 108 w 242"/>
                  <a:gd name="T49" fmla="*/ 7 h 158"/>
                  <a:gd name="T50" fmla="*/ 124 w 242"/>
                  <a:gd name="T51" fmla="*/ 9 h 158"/>
                  <a:gd name="T52" fmla="*/ 137 w 242"/>
                  <a:gd name="T53" fmla="*/ 11 h 158"/>
                  <a:gd name="T54" fmla="*/ 152 w 242"/>
                  <a:gd name="T55" fmla="*/ 16 h 158"/>
                  <a:gd name="T56" fmla="*/ 228 w 242"/>
                  <a:gd name="T57" fmla="*/ 43 h 158"/>
                  <a:gd name="T58" fmla="*/ 233 w 242"/>
                  <a:gd name="T59" fmla="*/ 42 h 158"/>
                  <a:gd name="T60" fmla="*/ 234 w 242"/>
                  <a:gd name="T61" fmla="*/ 38 h 158"/>
                  <a:gd name="T62" fmla="*/ 207 w 242"/>
                  <a:gd name="T63" fmla="*/ 25 h 158"/>
                  <a:gd name="T64" fmla="*/ 232 w 242"/>
                  <a:gd name="T65" fmla="*/ 39 h 158"/>
                  <a:gd name="T66" fmla="*/ 174 w 242"/>
                  <a:gd name="T67" fmla="*/ 20 h 158"/>
                  <a:gd name="T68" fmla="*/ 218 w 242"/>
                  <a:gd name="T69" fmla="*/ 53 h 158"/>
                  <a:gd name="T70" fmla="*/ 208 w 242"/>
                  <a:gd name="T71" fmla="*/ 50 h 158"/>
                  <a:gd name="T72" fmla="*/ 215 w 242"/>
                  <a:gd name="T73" fmla="*/ 53 h 158"/>
                  <a:gd name="T74" fmla="*/ 209 w 242"/>
                  <a:gd name="T75" fmla="*/ 58 h 158"/>
                  <a:gd name="T76" fmla="*/ 127 w 242"/>
                  <a:gd name="T77" fmla="*/ 13 h 158"/>
                  <a:gd name="T78" fmla="*/ 202 w 242"/>
                  <a:gd name="T79" fmla="*/ 65 h 158"/>
                  <a:gd name="T80" fmla="*/ 198 w 242"/>
                  <a:gd name="T81" fmla="*/ 68 h 158"/>
                  <a:gd name="T82" fmla="*/ 187 w 242"/>
                  <a:gd name="T83" fmla="*/ 78 h 158"/>
                  <a:gd name="T84" fmla="*/ 183 w 242"/>
                  <a:gd name="T85" fmla="*/ 82 h 158"/>
                  <a:gd name="T86" fmla="*/ 80 w 242"/>
                  <a:gd name="T87" fmla="*/ 22 h 158"/>
                  <a:gd name="T88" fmla="*/ 177 w 242"/>
                  <a:gd name="T89" fmla="*/ 83 h 158"/>
                  <a:gd name="T90" fmla="*/ 152 w 242"/>
                  <a:gd name="T91" fmla="*/ 77 h 158"/>
                  <a:gd name="T92" fmla="*/ 170 w 242"/>
                  <a:gd name="T93" fmla="*/ 92 h 158"/>
                  <a:gd name="T94" fmla="*/ 164 w 242"/>
                  <a:gd name="T95" fmla="*/ 97 h 158"/>
                  <a:gd name="T96" fmla="*/ 162 w 242"/>
                  <a:gd name="T97" fmla="*/ 100 h 158"/>
                  <a:gd name="T98" fmla="*/ 160 w 242"/>
                  <a:gd name="T99" fmla="*/ 102 h 158"/>
                  <a:gd name="T100" fmla="*/ 154 w 242"/>
                  <a:gd name="T101" fmla="*/ 105 h 158"/>
                  <a:gd name="T102" fmla="*/ 150 w 242"/>
                  <a:gd name="T103" fmla="*/ 109 h 158"/>
                  <a:gd name="T104" fmla="*/ 44 w 242"/>
                  <a:gd name="T105" fmla="*/ 49 h 158"/>
                  <a:gd name="T106" fmla="*/ 37 w 242"/>
                  <a:gd name="T107" fmla="*/ 49 h 158"/>
                  <a:gd name="T108" fmla="*/ 26 w 242"/>
                  <a:gd name="T109" fmla="*/ 54 h 158"/>
                  <a:gd name="T110" fmla="*/ 21 w 242"/>
                  <a:gd name="T111" fmla="*/ 55 h 158"/>
                  <a:gd name="T112" fmla="*/ 127 w 242"/>
                  <a:gd name="T113" fmla="*/ 126 h 158"/>
                  <a:gd name="T114" fmla="*/ 123 w 242"/>
                  <a:gd name="T115" fmla="*/ 130 h 158"/>
                  <a:gd name="T116" fmla="*/ 117 w 242"/>
                  <a:gd name="T117" fmla="*/ 136 h 158"/>
                  <a:gd name="T118" fmla="*/ 119 w 242"/>
                  <a:gd name="T119" fmla="*/ 134 h 158"/>
                  <a:gd name="T120" fmla="*/ 103 w 242"/>
                  <a:gd name="T121" fmla="*/ 141 h 158"/>
                  <a:gd name="T122" fmla="*/ 92 w 242"/>
                  <a:gd name="T123" fmla="*/ 13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158">
                    <a:moveTo>
                      <a:pt x="97" y="155"/>
                    </a:moveTo>
                    <a:cubicBezTo>
                      <a:pt x="95" y="154"/>
                      <a:pt x="95" y="154"/>
                      <a:pt x="95" y="154"/>
                    </a:cubicBezTo>
                    <a:cubicBezTo>
                      <a:pt x="94" y="155"/>
                      <a:pt x="94" y="155"/>
                      <a:pt x="94" y="155"/>
                    </a:cubicBezTo>
                    <a:cubicBezTo>
                      <a:pt x="95" y="156"/>
                      <a:pt x="95" y="156"/>
                      <a:pt x="95" y="156"/>
                    </a:cubicBezTo>
                    <a:cubicBezTo>
                      <a:pt x="100" y="154"/>
                      <a:pt x="100" y="154"/>
                      <a:pt x="100" y="154"/>
                    </a:cubicBezTo>
                    <a:cubicBezTo>
                      <a:pt x="101" y="154"/>
                      <a:pt x="101" y="153"/>
                      <a:pt x="101" y="153"/>
                    </a:cubicBezTo>
                    <a:cubicBezTo>
                      <a:pt x="101" y="152"/>
                      <a:pt x="101" y="152"/>
                      <a:pt x="101" y="151"/>
                    </a:cubicBezTo>
                    <a:cubicBezTo>
                      <a:pt x="99" y="150"/>
                      <a:pt x="99" y="150"/>
                      <a:pt x="99" y="150"/>
                    </a:cubicBezTo>
                    <a:cubicBezTo>
                      <a:pt x="101" y="150"/>
                      <a:pt x="101" y="150"/>
                      <a:pt x="101" y="150"/>
                    </a:cubicBezTo>
                    <a:cubicBezTo>
                      <a:pt x="102" y="150"/>
                      <a:pt x="103" y="150"/>
                      <a:pt x="103" y="149"/>
                    </a:cubicBezTo>
                    <a:cubicBezTo>
                      <a:pt x="103" y="149"/>
                      <a:pt x="103" y="148"/>
                      <a:pt x="102" y="148"/>
                    </a:cubicBezTo>
                    <a:cubicBezTo>
                      <a:pt x="101" y="147"/>
                      <a:pt x="101" y="147"/>
                      <a:pt x="101" y="147"/>
                    </a:cubicBezTo>
                    <a:cubicBezTo>
                      <a:pt x="105" y="148"/>
                      <a:pt x="105" y="148"/>
                      <a:pt x="105" y="148"/>
                    </a:cubicBezTo>
                    <a:cubicBezTo>
                      <a:pt x="106" y="148"/>
                      <a:pt x="107" y="147"/>
                      <a:pt x="107" y="147"/>
                    </a:cubicBezTo>
                    <a:cubicBezTo>
                      <a:pt x="107" y="146"/>
                      <a:pt x="107" y="145"/>
                      <a:pt x="106" y="145"/>
                    </a:cubicBezTo>
                    <a:cubicBezTo>
                      <a:pt x="102" y="142"/>
                      <a:pt x="102" y="142"/>
                      <a:pt x="102" y="142"/>
                    </a:cubicBezTo>
                    <a:cubicBezTo>
                      <a:pt x="108" y="144"/>
                      <a:pt x="108" y="144"/>
                      <a:pt x="108" y="144"/>
                    </a:cubicBezTo>
                    <a:cubicBezTo>
                      <a:pt x="109" y="144"/>
                      <a:pt x="110" y="144"/>
                      <a:pt x="110" y="143"/>
                    </a:cubicBezTo>
                    <a:cubicBezTo>
                      <a:pt x="110" y="143"/>
                      <a:pt x="110" y="143"/>
                      <a:pt x="110" y="143"/>
                    </a:cubicBezTo>
                    <a:cubicBezTo>
                      <a:pt x="110" y="142"/>
                      <a:pt x="110" y="142"/>
                      <a:pt x="110" y="142"/>
                    </a:cubicBezTo>
                    <a:cubicBezTo>
                      <a:pt x="110" y="141"/>
                      <a:pt x="110" y="141"/>
                      <a:pt x="110" y="141"/>
                    </a:cubicBezTo>
                    <a:cubicBezTo>
                      <a:pt x="109" y="141"/>
                      <a:pt x="109" y="141"/>
                      <a:pt x="108" y="140"/>
                    </a:cubicBezTo>
                    <a:cubicBezTo>
                      <a:pt x="106" y="139"/>
                      <a:pt x="102" y="137"/>
                      <a:pt x="98" y="134"/>
                    </a:cubicBezTo>
                    <a:cubicBezTo>
                      <a:pt x="97" y="133"/>
                      <a:pt x="95" y="132"/>
                      <a:pt x="94" y="132"/>
                    </a:cubicBezTo>
                    <a:cubicBezTo>
                      <a:pt x="93" y="131"/>
                      <a:pt x="93"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2" y="131"/>
                      <a:pt x="92" y="131"/>
                      <a:pt x="92" y="131"/>
                    </a:cubicBezTo>
                    <a:cubicBezTo>
                      <a:pt x="91" y="131"/>
                      <a:pt x="91" y="131"/>
                      <a:pt x="91" y="131"/>
                    </a:cubicBezTo>
                    <a:cubicBezTo>
                      <a:pt x="92" y="131"/>
                      <a:pt x="92" y="131"/>
                      <a:pt x="92" y="131"/>
                    </a:cubicBezTo>
                    <a:cubicBezTo>
                      <a:pt x="92" y="131"/>
                      <a:pt x="92" y="131"/>
                      <a:pt x="92" y="131"/>
                    </a:cubicBezTo>
                    <a:cubicBezTo>
                      <a:pt x="91" y="131"/>
                      <a:pt x="91" y="131"/>
                      <a:pt x="91" y="131"/>
                    </a:cubicBezTo>
                    <a:cubicBezTo>
                      <a:pt x="92" y="131"/>
                      <a:pt x="92" y="131"/>
                      <a:pt x="92" y="131"/>
                    </a:cubicBezTo>
                    <a:cubicBezTo>
                      <a:pt x="91" y="131"/>
                      <a:pt x="91" y="131"/>
                      <a:pt x="91" y="131"/>
                    </a:cubicBezTo>
                    <a:cubicBezTo>
                      <a:pt x="92" y="132"/>
                      <a:pt x="92" y="132"/>
                      <a:pt x="92" y="132"/>
                    </a:cubicBezTo>
                    <a:cubicBezTo>
                      <a:pt x="92" y="131"/>
                      <a:pt x="92" y="131"/>
                      <a:pt x="92" y="131"/>
                    </a:cubicBezTo>
                    <a:cubicBezTo>
                      <a:pt x="91" y="131"/>
                      <a:pt x="91" y="131"/>
                      <a:pt x="91" y="131"/>
                    </a:cubicBezTo>
                    <a:cubicBezTo>
                      <a:pt x="92" y="132"/>
                      <a:pt x="92" y="132"/>
                      <a:pt x="92" y="132"/>
                    </a:cubicBezTo>
                    <a:cubicBezTo>
                      <a:pt x="91" y="131"/>
                      <a:pt x="91" y="131"/>
                      <a:pt x="91" y="131"/>
                    </a:cubicBezTo>
                    <a:cubicBezTo>
                      <a:pt x="90" y="133"/>
                      <a:pt x="90" y="133"/>
                      <a:pt x="90" y="133"/>
                    </a:cubicBezTo>
                    <a:cubicBezTo>
                      <a:pt x="114" y="142"/>
                      <a:pt x="114" y="142"/>
                      <a:pt x="114" y="142"/>
                    </a:cubicBezTo>
                    <a:cubicBezTo>
                      <a:pt x="115" y="142"/>
                      <a:pt x="116" y="142"/>
                      <a:pt x="116" y="141"/>
                    </a:cubicBezTo>
                    <a:cubicBezTo>
                      <a:pt x="117" y="140"/>
                      <a:pt x="116" y="139"/>
                      <a:pt x="116" y="139"/>
                    </a:cubicBezTo>
                    <a:cubicBezTo>
                      <a:pt x="116" y="139"/>
                      <a:pt x="110" y="136"/>
                      <a:pt x="104" y="132"/>
                    </a:cubicBezTo>
                    <a:cubicBezTo>
                      <a:pt x="101" y="130"/>
                      <a:pt x="97" y="128"/>
                      <a:pt x="95" y="127"/>
                    </a:cubicBezTo>
                    <a:cubicBezTo>
                      <a:pt x="94" y="126"/>
                      <a:pt x="93" y="125"/>
                      <a:pt x="93" y="125"/>
                    </a:cubicBezTo>
                    <a:cubicBezTo>
                      <a:pt x="92" y="124"/>
                      <a:pt x="92" y="124"/>
                      <a:pt x="92" y="124"/>
                    </a:cubicBezTo>
                    <a:cubicBezTo>
                      <a:pt x="92" y="124"/>
                      <a:pt x="92" y="124"/>
                      <a:pt x="92" y="124"/>
                    </a:cubicBezTo>
                    <a:cubicBezTo>
                      <a:pt x="91" y="125"/>
                      <a:pt x="91" y="125"/>
                      <a:pt x="91" y="125"/>
                    </a:cubicBezTo>
                    <a:cubicBezTo>
                      <a:pt x="92" y="124"/>
                      <a:pt x="92" y="124"/>
                      <a:pt x="92" y="124"/>
                    </a:cubicBezTo>
                    <a:cubicBezTo>
                      <a:pt x="92" y="124"/>
                      <a:pt x="92" y="124"/>
                      <a:pt x="92" y="124"/>
                    </a:cubicBezTo>
                    <a:cubicBezTo>
                      <a:pt x="91" y="125"/>
                      <a:pt x="91" y="125"/>
                      <a:pt x="91" y="125"/>
                    </a:cubicBezTo>
                    <a:cubicBezTo>
                      <a:pt x="92" y="124"/>
                      <a:pt x="92" y="124"/>
                      <a:pt x="92" y="124"/>
                    </a:cubicBezTo>
                    <a:cubicBezTo>
                      <a:pt x="91" y="125"/>
                      <a:pt x="91" y="125"/>
                      <a:pt x="91" y="125"/>
                    </a:cubicBezTo>
                    <a:cubicBezTo>
                      <a:pt x="92" y="125"/>
                      <a:pt x="92" y="125"/>
                      <a:pt x="92" y="125"/>
                    </a:cubicBezTo>
                    <a:cubicBezTo>
                      <a:pt x="92" y="125"/>
                      <a:pt x="92" y="125"/>
                      <a:pt x="92" y="124"/>
                    </a:cubicBezTo>
                    <a:cubicBezTo>
                      <a:pt x="91" y="125"/>
                      <a:pt x="91" y="125"/>
                      <a:pt x="91" y="125"/>
                    </a:cubicBezTo>
                    <a:cubicBezTo>
                      <a:pt x="92" y="125"/>
                      <a:pt x="92" y="125"/>
                      <a:pt x="92" y="125"/>
                    </a:cubicBezTo>
                    <a:cubicBezTo>
                      <a:pt x="91" y="125"/>
                      <a:pt x="91" y="125"/>
                      <a:pt x="91" y="125"/>
                    </a:cubicBezTo>
                    <a:cubicBezTo>
                      <a:pt x="92" y="126"/>
                      <a:pt x="92" y="126"/>
                      <a:pt x="92" y="126"/>
                    </a:cubicBezTo>
                    <a:cubicBezTo>
                      <a:pt x="92" y="125"/>
                      <a:pt x="92" y="125"/>
                      <a:pt x="92" y="125"/>
                    </a:cubicBezTo>
                    <a:cubicBezTo>
                      <a:pt x="91" y="125"/>
                      <a:pt x="91" y="125"/>
                      <a:pt x="91" y="125"/>
                    </a:cubicBezTo>
                    <a:cubicBezTo>
                      <a:pt x="92" y="126"/>
                      <a:pt x="92" y="126"/>
                      <a:pt x="92" y="126"/>
                    </a:cubicBezTo>
                    <a:cubicBezTo>
                      <a:pt x="91" y="125"/>
                      <a:pt x="91" y="125"/>
                      <a:pt x="91" y="125"/>
                    </a:cubicBezTo>
                    <a:cubicBezTo>
                      <a:pt x="90" y="127"/>
                      <a:pt x="90" y="127"/>
                      <a:pt x="90" y="127"/>
                    </a:cubicBezTo>
                    <a:cubicBezTo>
                      <a:pt x="90" y="127"/>
                      <a:pt x="97" y="129"/>
                      <a:pt x="103" y="132"/>
                    </a:cubicBezTo>
                    <a:cubicBezTo>
                      <a:pt x="107" y="133"/>
                      <a:pt x="110" y="134"/>
                      <a:pt x="113" y="135"/>
                    </a:cubicBezTo>
                    <a:cubicBezTo>
                      <a:pt x="115" y="136"/>
                      <a:pt x="116" y="136"/>
                      <a:pt x="117" y="136"/>
                    </a:cubicBezTo>
                    <a:cubicBezTo>
                      <a:pt x="117" y="137"/>
                      <a:pt x="118" y="137"/>
                      <a:pt x="118" y="137"/>
                    </a:cubicBezTo>
                    <a:cubicBezTo>
                      <a:pt x="118" y="137"/>
                      <a:pt x="119" y="137"/>
                      <a:pt x="119" y="137"/>
                    </a:cubicBezTo>
                    <a:cubicBezTo>
                      <a:pt x="120" y="137"/>
                      <a:pt x="120" y="137"/>
                      <a:pt x="120" y="137"/>
                    </a:cubicBezTo>
                    <a:cubicBezTo>
                      <a:pt x="120" y="137"/>
                      <a:pt x="120" y="137"/>
                      <a:pt x="121" y="136"/>
                    </a:cubicBezTo>
                    <a:cubicBezTo>
                      <a:pt x="121" y="136"/>
                      <a:pt x="121" y="136"/>
                      <a:pt x="121" y="136"/>
                    </a:cubicBezTo>
                    <a:cubicBezTo>
                      <a:pt x="121" y="135"/>
                      <a:pt x="121" y="135"/>
                      <a:pt x="121" y="135"/>
                    </a:cubicBezTo>
                    <a:cubicBezTo>
                      <a:pt x="121" y="135"/>
                      <a:pt x="121" y="135"/>
                      <a:pt x="120" y="134"/>
                    </a:cubicBezTo>
                    <a:cubicBezTo>
                      <a:pt x="120" y="134"/>
                      <a:pt x="120" y="134"/>
                      <a:pt x="120" y="133"/>
                    </a:cubicBezTo>
                    <a:cubicBezTo>
                      <a:pt x="118" y="132"/>
                      <a:pt x="115" y="130"/>
                      <a:pt x="111" y="128"/>
                    </a:cubicBezTo>
                    <a:cubicBezTo>
                      <a:pt x="84" y="110"/>
                      <a:pt x="2" y="60"/>
                      <a:pt x="2" y="60"/>
                    </a:cubicBezTo>
                    <a:cubicBezTo>
                      <a:pt x="1" y="62"/>
                      <a:pt x="1" y="62"/>
                      <a:pt x="1" y="62"/>
                    </a:cubicBezTo>
                    <a:cubicBezTo>
                      <a:pt x="2" y="62"/>
                      <a:pt x="2" y="62"/>
                      <a:pt x="2" y="62"/>
                    </a:cubicBezTo>
                    <a:cubicBezTo>
                      <a:pt x="1" y="62"/>
                      <a:pt x="1" y="62"/>
                      <a:pt x="1" y="62"/>
                    </a:cubicBezTo>
                    <a:cubicBezTo>
                      <a:pt x="2" y="63"/>
                      <a:pt x="2" y="63"/>
                      <a:pt x="2" y="63"/>
                    </a:cubicBezTo>
                    <a:cubicBezTo>
                      <a:pt x="2" y="62"/>
                      <a:pt x="2" y="62"/>
                      <a:pt x="2" y="62"/>
                    </a:cubicBezTo>
                    <a:cubicBezTo>
                      <a:pt x="1" y="62"/>
                      <a:pt x="1" y="62"/>
                      <a:pt x="1" y="62"/>
                    </a:cubicBezTo>
                    <a:cubicBezTo>
                      <a:pt x="2" y="63"/>
                      <a:pt x="2" y="63"/>
                      <a:pt x="2" y="63"/>
                    </a:cubicBezTo>
                    <a:cubicBezTo>
                      <a:pt x="2" y="62"/>
                      <a:pt x="2" y="62"/>
                      <a:pt x="2" y="62"/>
                    </a:cubicBezTo>
                    <a:cubicBezTo>
                      <a:pt x="2" y="63"/>
                      <a:pt x="2" y="63"/>
                      <a:pt x="2" y="63"/>
                    </a:cubicBezTo>
                    <a:cubicBezTo>
                      <a:pt x="2" y="63"/>
                      <a:pt x="2" y="63"/>
                      <a:pt x="2" y="63"/>
                    </a:cubicBezTo>
                    <a:cubicBezTo>
                      <a:pt x="2" y="62"/>
                      <a:pt x="2" y="62"/>
                      <a:pt x="2" y="62"/>
                    </a:cubicBezTo>
                    <a:cubicBezTo>
                      <a:pt x="2" y="63"/>
                      <a:pt x="2" y="63"/>
                      <a:pt x="2" y="63"/>
                    </a:cubicBezTo>
                    <a:cubicBezTo>
                      <a:pt x="2" y="63"/>
                      <a:pt x="2" y="63"/>
                      <a:pt x="4" y="64"/>
                    </a:cubicBezTo>
                    <a:cubicBezTo>
                      <a:pt x="8" y="65"/>
                      <a:pt x="18" y="71"/>
                      <a:pt x="29" y="78"/>
                    </a:cubicBezTo>
                    <a:cubicBezTo>
                      <a:pt x="47" y="88"/>
                      <a:pt x="70" y="102"/>
                      <a:pt x="88" y="113"/>
                    </a:cubicBezTo>
                    <a:cubicBezTo>
                      <a:pt x="98" y="118"/>
                      <a:pt x="106" y="123"/>
                      <a:pt x="112" y="127"/>
                    </a:cubicBezTo>
                    <a:cubicBezTo>
                      <a:pt x="115" y="129"/>
                      <a:pt x="118" y="130"/>
                      <a:pt x="119" y="131"/>
                    </a:cubicBezTo>
                    <a:cubicBezTo>
                      <a:pt x="120" y="132"/>
                      <a:pt x="121" y="132"/>
                      <a:pt x="122" y="132"/>
                    </a:cubicBezTo>
                    <a:cubicBezTo>
                      <a:pt x="122" y="133"/>
                      <a:pt x="122" y="133"/>
                      <a:pt x="122" y="133"/>
                    </a:cubicBezTo>
                    <a:cubicBezTo>
                      <a:pt x="123" y="133"/>
                      <a:pt x="123" y="133"/>
                      <a:pt x="123" y="133"/>
                    </a:cubicBezTo>
                    <a:cubicBezTo>
                      <a:pt x="124" y="133"/>
                      <a:pt x="124" y="133"/>
                      <a:pt x="124" y="133"/>
                    </a:cubicBezTo>
                    <a:cubicBezTo>
                      <a:pt x="125" y="132"/>
                      <a:pt x="125" y="132"/>
                      <a:pt x="125" y="132"/>
                    </a:cubicBezTo>
                    <a:cubicBezTo>
                      <a:pt x="125" y="132"/>
                      <a:pt x="125" y="131"/>
                      <a:pt x="125" y="131"/>
                    </a:cubicBezTo>
                    <a:cubicBezTo>
                      <a:pt x="125" y="131"/>
                      <a:pt x="125" y="130"/>
                      <a:pt x="124" y="130"/>
                    </a:cubicBezTo>
                    <a:cubicBezTo>
                      <a:pt x="124" y="130"/>
                      <a:pt x="122" y="129"/>
                      <a:pt x="119" y="127"/>
                    </a:cubicBezTo>
                    <a:cubicBezTo>
                      <a:pt x="108" y="121"/>
                      <a:pt x="81" y="104"/>
                      <a:pt x="56" y="89"/>
                    </a:cubicBezTo>
                    <a:cubicBezTo>
                      <a:pt x="44" y="82"/>
                      <a:pt x="32" y="74"/>
                      <a:pt x="24" y="69"/>
                    </a:cubicBezTo>
                    <a:cubicBezTo>
                      <a:pt x="19" y="66"/>
                      <a:pt x="16" y="64"/>
                      <a:pt x="13" y="62"/>
                    </a:cubicBezTo>
                    <a:cubicBezTo>
                      <a:pt x="12" y="61"/>
                      <a:pt x="11" y="60"/>
                      <a:pt x="11" y="60"/>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10" y="59"/>
                      <a:pt x="10" y="59"/>
                      <a:pt x="10" y="59"/>
                    </a:cubicBezTo>
                    <a:cubicBezTo>
                      <a:pt x="9" y="60"/>
                      <a:pt x="9" y="60"/>
                      <a:pt x="9" y="60"/>
                    </a:cubicBezTo>
                    <a:cubicBezTo>
                      <a:pt x="10" y="60"/>
                      <a:pt x="10" y="60"/>
                      <a:pt x="10" y="60"/>
                    </a:cubicBezTo>
                    <a:cubicBezTo>
                      <a:pt x="10" y="59"/>
                      <a:pt x="10" y="59"/>
                      <a:pt x="10" y="59"/>
                    </a:cubicBezTo>
                    <a:cubicBezTo>
                      <a:pt x="9" y="60"/>
                      <a:pt x="9" y="60"/>
                      <a:pt x="9" y="60"/>
                    </a:cubicBezTo>
                    <a:cubicBezTo>
                      <a:pt x="10" y="60"/>
                      <a:pt x="10" y="60"/>
                      <a:pt x="10" y="60"/>
                    </a:cubicBezTo>
                    <a:cubicBezTo>
                      <a:pt x="9" y="60"/>
                      <a:pt x="9" y="60"/>
                      <a:pt x="9" y="60"/>
                    </a:cubicBezTo>
                    <a:cubicBezTo>
                      <a:pt x="10" y="60"/>
                      <a:pt x="10" y="60"/>
                      <a:pt x="10" y="60"/>
                    </a:cubicBezTo>
                    <a:cubicBezTo>
                      <a:pt x="10" y="60"/>
                      <a:pt x="10" y="60"/>
                      <a:pt x="10" y="60"/>
                    </a:cubicBezTo>
                    <a:cubicBezTo>
                      <a:pt x="9" y="60"/>
                      <a:pt x="9" y="60"/>
                      <a:pt x="9" y="60"/>
                    </a:cubicBezTo>
                    <a:cubicBezTo>
                      <a:pt x="10" y="60"/>
                      <a:pt x="10" y="60"/>
                      <a:pt x="10" y="60"/>
                    </a:cubicBezTo>
                    <a:cubicBezTo>
                      <a:pt x="10" y="60"/>
                      <a:pt x="10" y="60"/>
                      <a:pt x="10" y="60"/>
                    </a:cubicBezTo>
                    <a:cubicBezTo>
                      <a:pt x="9" y="60"/>
                      <a:pt x="9" y="60"/>
                      <a:pt x="9" y="60"/>
                    </a:cubicBezTo>
                    <a:cubicBezTo>
                      <a:pt x="9" y="61"/>
                      <a:pt x="9" y="61"/>
                      <a:pt x="9" y="61"/>
                    </a:cubicBezTo>
                    <a:cubicBezTo>
                      <a:pt x="10" y="60"/>
                      <a:pt x="10" y="60"/>
                      <a:pt x="10" y="60"/>
                    </a:cubicBezTo>
                    <a:cubicBezTo>
                      <a:pt x="9" y="60"/>
                      <a:pt x="9" y="60"/>
                      <a:pt x="9" y="60"/>
                    </a:cubicBezTo>
                    <a:cubicBezTo>
                      <a:pt x="9" y="61"/>
                      <a:pt x="9" y="61"/>
                      <a:pt x="9" y="61"/>
                    </a:cubicBezTo>
                    <a:cubicBezTo>
                      <a:pt x="9" y="60"/>
                      <a:pt x="9" y="60"/>
                      <a:pt x="9" y="60"/>
                    </a:cubicBezTo>
                    <a:cubicBezTo>
                      <a:pt x="9" y="61"/>
                      <a:pt x="9" y="61"/>
                      <a:pt x="9" y="61"/>
                    </a:cubicBezTo>
                    <a:cubicBezTo>
                      <a:pt x="9" y="61"/>
                      <a:pt x="9" y="61"/>
                      <a:pt x="9" y="61"/>
                    </a:cubicBezTo>
                    <a:cubicBezTo>
                      <a:pt x="9" y="60"/>
                      <a:pt x="9" y="60"/>
                      <a:pt x="9" y="60"/>
                    </a:cubicBezTo>
                    <a:cubicBezTo>
                      <a:pt x="9" y="61"/>
                      <a:pt x="9" y="61"/>
                      <a:pt x="9" y="61"/>
                    </a:cubicBezTo>
                    <a:cubicBezTo>
                      <a:pt x="9" y="61"/>
                      <a:pt x="10" y="61"/>
                      <a:pt x="11" y="62"/>
                    </a:cubicBezTo>
                    <a:cubicBezTo>
                      <a:pt x="16" y="63"/>
                      <a:pt x="26" y="68"/>
                      <a:pt x="37" y="75"/>
                    </a:cubicBezTo>
                    <a:cubicBezTo>
                      <a:pt x="55" y="85"/>
                      <a:pt x="78" y="98"/>
                      <a:pt x="96" y="109"/>
                    </a:cubicBezTo>
                    <a:cubicBezTo>
                      <a:pt x="105" y="115"/>
                      <a:pt x="113" y="119"/>
                      <a:pt x="119" y="123"/>
                    </a:cubicBezTo>
                    <a:cubicBezTo>
                      <a:pt x="124" y="126"/>
                      <a:pt x="128" y="128"/>
                      <a:pt x="128" y="128"/>
                    </a:cubicBezTo>
                    <a:cubicBezTo>
                      <a:pt x="128" y="129"/>
                      <a:pt x="129" y="129"/>
                      <a:pt x="130" y="128"/>
                    </a:cubicBezTo>
                    <a:cubicBezTo>
                      <a:pt x="130" y="127"/>
                      <a:pt x="130" y="127"/>
                      <a:pt x="130" y="127"/>
                    </a:cubicBezTo>
                    <a:cubicBezTo>
                      <a:pt x="130" y="126"/>
                      <a:pt x="130" y="126"/>
                      <a:pt x="130" y="126"/>
                    </a:cubicBezTo>
                    <a:cubicBezTo>
                      <a:pt x="129" y="125"/>
                      <a:pt x="129" y="125"/>
                      <a:pt x="129" y="125"/>
                    </a:cubicBezTo>
                    <a:cubicBezTo>
                      <a:pt x="127" y="124"/>
                      <a:pt x="125" y="122"/>
                      <a:pt x="121" y="120"/>
                    </a:cubicBezTo>
                    <a:cubicBezTo>
                      <a:pt x="108" y="112"/>
                      <a:pt x="82" y="96"/>
                      <a:pt x="60" y="83"/>
                    </a:cubicBezTo>
                    <a:cubicBezTo>
                      <a:pt x="48" y="76"/>
                      <a:pt x="38" y="70"/>
                      <a:pt x="30" y="65"/>
                    </a:cubicBezTo>
                    <a:cubicBezTo>
                      <a:pt x="26" y="62"/>
                      <a:pt x="23" y="60"/>
                      <a:pt x="21" y="59"/>
                    </a:cubicBezTo>
                    <a:cubicBezTo>
                      <a:pt x="20" y="58"/>
                      <a:pt x="19" y="57"/>
                      <a:pt x="18" y="57"/>
                    </a:cubicBezTo>
                    <a:cubicBezTo>
                      <a:pt x="18" y="57"/>
                      <a:pt x="18" y="57"/>
                      <a:pt x="18" y="57"/>
                    </a:cubicBezTo>
                    <a:cubicBezTo>
                      <a:pt x="18" y="57"/>
                      <a:pt x="18" y="57"/>
                      <a:pt x="18" y="57"/>
                    </a:cubicBezTo>
                    <a:cubicBezTo>
                      <a:pt x="17" y="57"/>
                      <a:pt x="17" y="57"/>
                      <a:pt x="17" y="57"/>
                    </a:cubicBezTo>
                    <a:cubicBezTo>
                      <a:pt x="18" y="57"/>
                      <a:pt x="18" y="57"/>
                      <a:pt x="18" y="57"/>
                    </a:cubicBezTo>
                    <a:cubicBezTo>
                      <a:pt x="18" y="57"/>
                      <a:pt x="18" y="57"/>
                      <a:pt x="18" y="57"/>
                    </a:cubicBezTo>
                    <a:cubicBezTo>
                      <a:pt x="17" y="57"/>
                      <a:pt x="17" y="57"/>
                      <a:pt x="17" y="57"/>
                    </a:cubicBezTo>
                    <a:cubicBezTo>
                      <a:pt x="18" y="57"/>
                      <a:pt x="18" y="57"/>
                      <a:pt x="18" y="57"/>
                    </a:cubicBezTo>
                    <a:cubicBezTo>
                      <a:pt x="17" y="57"/>
                      <a:pt x="17" y="57"/>
                      <a:pt x="17" y="57"/>
                    </a:cubicBezTo>
                    <a:cubicBezTo>
                      <a:pt x="18" y="58"/>
                      <a:pt x="18" y="58"/>
                      <a:pt x="18" y="58"/>
                    </a:cubicBezTo>
                    <a:cubicBezTo>
                      <a:pt x="18" y="57"/>
                      <a:pt x="18" y="57"/>
                      <a:pt x="18" y="57"/>
                    </a:cubicBezTo>
                    <a:cubicBezTo>
                      <a:pt x="17" y="57"/>
                      <a:pt x="17" y="57"/>
                      <a:pt x="17" y="57"/>
                    </a:cubicBezTo>
                    <a:cubicBezTo>
                      <a:pt x="18" y="58"/>
                      <a:pt x="18" y="58"/>
                      <a:pt x="18" y="58"/>
                    </a:cubicBezTo>
                    <a:cubicBezTo>
                      <a:pt x="17" y="57"/>
                      <a:pt x="17" y="57"/>
                      <a:pt x="17" y="57"/>
                    </a:cubicBezTo>
                    <a:cubicBezTo>
                      <a:pt x="16" y="58"/>
                      <a:pt x="16" y="58"/>
                      <a:pt x="16" y="58"/>
                    </a:cubicBezTo>
                    <a:cubicBezTo>
                      <a:pt x="133" y="126"/>
                      <a:pt x="133" y="126"/>
                      <a:pt x="133" y="126"/>
                    </a:cubicBezTo>
                    <a:cubicBezTo>
                      <a:pt x="133" y="126"/>
                      <a:pt x="134" y="126"/>
                      <a:pt x="135" y="126"/>
                    </a:cubicBezTo>
                    <a:cubicBezTo>
                      <a:pt x="135" y="125"/>
                      <a:pt x="135" y="124"/>
                      <a:pt x="134" y="124"/>
                    </a:cubicBezTo>
                    <a:cubicBezTo>
                      <a:pt x="108" y="107"/>
                      <a:pt x="108" y="107"/>
                      <a:pt x="108" y="107"/>
                    </a:cubicBezTo>
                    <a:cubicBezTo>
                      <a:pt x="136" y="123"/>
                      <a:pt x="136" y="123"/>
                      <a:pt x="136" y="123"/>
                    </a:cubicBezTo>
                    <a:cubicBezTo>
                      <a:pt x="136" y="124"/>
                      <a:pt x="137" y="123"/>
                      <a:pt x="138" y="123"/>
                    </a:cubicBezTo>
                    <a:cubicBezTo>
                      <a:pt x="138" y="122"/>
                      <a:pt x="138" y="122"/>
                      <a:pt x="138" y="122"/>
                    </a:cubicBezTo>
                    <a:cubicBezTo>
                      <a:pt x="138" y="121"/>
                      <a:pt x="138" y="121"/>
                      <a:pt x="138" y="121"/>
                    </a:cubicBezTo>
                    <a:cubicBezTo>
                      <a:pt x="137" y="121"/>
                      <a:pt x="137" y="120"/>
                      <a:pt x="137" y="120"/>
                    </a:cubicBezTo>
                    <a:cubicBezTo>
                      <a:pt x="135" y="119"/>
                      <a:pt x="133" y="117"/>
                      <a:pt x="129" y="114"/>
                    </a:cubicBezTo>
                    <a:cubicBezTo>
                      <a:pt x="104" y="97"/>
                      <a:pt x="27" y="52"/>
                      <a:pt x="27" y="52"/>
                    </a:cubicBezTo>
                    <a:cubicBezTo>
                      <a:pt x="26" y="53"/>
                      <a:pt x="26" y="53"/>
                      <a:pt x="26" y="53"/>
                    </a:cubicBezTo>
                    <a:cubicBezTo>
                      <a:pt x="26" y="54"/>
                      <a:pt x="26" y="54"/>
                      <a:pt x="26" y="54"/>
                    </a:cubicBezTo>
                    <a:cubicBezTo>
                      <a:pt x="138" y="119"/>
                      <a:pt x="138" y="119"/>
                      <a:pt x="138" y="119"/>
                    </a:cubicBezTo>
                    <a:cubicBezTo>
                      <a:pt x="139" y="119"/>
                      <a:pt x="140" y="119"/>
                      <a:pt x="140" y="118"/>
                    </a:cubicBezTo>
                    <a:cubicBezTo>
                      <a:pt x="141" y="118"/>
                      <a:pt x="141" y="117"/>
                      <a:pt x="140" y="116"/>
                    </a:cubicBezTo>
                    <a:cubicBezTo>
                      <a:pt x="140" y="116"/>
                      <a:pt x="138" y="115"/>
                      <a:pt x="135" y="114"/>
                    </a:cubicBezTo>
                    <a:cubicBezTo>
                      <a:pt x="125" y="107"/>
                      <a:pt x="100" y="92"/>
                      <a:pt x="78" y="78"/>
                    </a:cubicBezTo>
                    <a:cubicBezTo>
                      <a:pt x="66" y="71"/>
                      <a:pt x="56" y="65"/>
                      <a:pt x="48" y="60"/>
                    </a:cubicBezTo>
                    <a:cubicBezTo>
                      <a:pt x="44" y="57"/>
                      <a:pt x="41" y="55"/>
                      <a:pt x="38" y="53"/>
                    </a:cubicBezTo>
                    <a:cubicBezTo>
                      <a:pt x="37" y="53"/>
                      <a:pt x="36" y="52"/>
                      <a:pt x="36" y="52"/>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4" y="52"/>
                      <a:pt x="34" y="52"/>
                      <a:pt x="34" y="52"/>
                    </a:cubicBezTo>
                    <a:cubicBezTo>
                      <a:pt x="36" y="52"/>
                      <a:pt x="36" y="52"/>
                      <a:pt x="36" y="52"/>
                    </a:cubicBezTo>
                    <a:cubicBezTo>
                      <a:pt x="36" y="51"/>
                      <a:pt x="35" y="51"/>
                      <a:pt x="35" y="51"/>
                    </a:cubicBezTo>
                    <a:cubicBezTo>
                      <a:pt x="34" y="52"/>
                      <a:pt x="34" y="52"/>
                      <a:pt x="34" y="52"/>
                    </a:cubicBezTo>
                    <a:cubicBezTo>
                      <a:pt x="36" y="52"/>
                      <a:pt x="36" y="52"/>
                      <a:pt x="36" y="52"/>
                    </a:cubicBezTo>
                    <a:cubicBezTo>
                      <a:pt x="34" y="52"/>
                      <a:pt x="34" y="52"/>
                      <a:pt x="34" y="52"/>
                    </a:cubicBezTo>
                    <a:cubicBezTo>
                      <a:pt x="35" y="53"/>
                      <a:pt x="35" y="53"/>
                      <a:pt x="35" y="53"/>
                    </a:cubicBezTo>
                    <a:cubicBezTo>
                      <a:pt x="36" y="52"/>
                      <a:pt x="36" y="52"/>
                      <a:pt x="36" y="52"/>
                    </a:cubicBezTo>
                    <a:cubicBezTo>
                      <a:pt x="34" y="52"/>
                      <a:pt x="34" y="52"/>
                      <a:pt x="34" y="52"/>
                    </a:cubicBezTo>
                    <a:cubicBezTo>
                      <a:pt x="35" y="53"/>
                      <a:pt x="35" y="53"/>
                      <a:pt x="35" y="53"/>
                    </a:cubicBezTo>
                    <a:cubicBezTo>
                      <a:pt x="35" y="53"/>
                      <a:pt x="35" y="53"/>
                      <a:pt x="35" y="53"/>
                    </a:cubicBezTo>
                    <a:cubicBezTo>
                      <a:pt x="34" y="52"/>
                      <a:pt x="34" y="52"/>
                      <a:pt x="34" y="52"/>
                    </a:cubicBezTo>
                    <a:cubicBezTo>
                      <a:pt x="35" y="53"/>
                      <a:pt x="35" y="53"/>
                      <a:pt x="35" y="53"/>
                    </a:cubicBezTo>
                    <a:cubicBezTo>
                      <a:pt x="35" y="53"/>
                      <a:pt x="35" y="53"/>
                      <a:pt x="35" y="53"/>
                    </a:cubicBezTo>
                    <a:cubicBezTo>
                      <a:pt x="34" y="52"/>
                      <a:pt x="34" y="52"/>
                      <a:pt x="34" y="52"/>
                    </a:cubicBezTo>
                    <a:cubicBezTo>
                      <a:pt x="35" y="53"/>
                      <a:pt x="35" y="53"/>
                      <a:pt x="35" y="53"/>
                    </a:cubicBezTo>
                    <a:cubicBezTo>
                      <a:pt x="34" y="52"/>
                      <a:pt x="34" y="52"/>
                      <a:pt x="34" y="52"/>
                    </a:cubicBezTo>
                    <a:cubicBezTo>
                      <a:pt x="34" y="53"/>
                      <a:pt x="34" y="53"/>
                      <a:pt x="34" y="53"/>
                    </a:cubicBezTo>
                    <a:cubicBezTo>
                      <a:pt x="35" y="53"/>
                      <a:pt x="35" y="53"/>
                      <a:pt x="35" y="53"/>
                    </a:cubicBezTo>
                    <a:cubicBezTo>
                      <a:pt x="34" y="52"/>
                      <a:pt x="34" y="52"/>
                      <a:pt x="34" y="52"/>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4" y="53"/>
                      <a:pt x="34" y="53"/>
                    </a:cubicBezTo>
                    <a:cubicBezTo>
                      <a:pt x="34" y="53"/>
                      <a:pt x="35" y="53"/>
                      <a:pt x="36" y="54"/>
                    </a:cubicBezTo>
                    <a:cubicBezTo>
                      <a:pt x="41" y="56"/>
                      <a:pt x="49" y="61"/>
                      <a:pt x="60" y="67"/>
                    </a:cubicBezTo>
                    <a:cubicBezTo>
                      <a:pt x="76" y="76"/>
                      <a:pt x="96" y="88"/>
                      <a:pt x="113" y="98"/>
                    </a:cubicBezTo>
                    <a:cubicBezTo>
                      <a:pt x="121" y="103"/>
                      <a:pt x="128" y="108"/>
                      <a:pt x="133" y="111"/>
                    </a:cubicBezTo>
                    <a:cubicBezTo>
                      <a:pt x="138" y="114"/>
                      <a:pt x="141" y="116"/>
                      <a:pt x="141" y="116"/>
                    </a:cubicBezTo>
                    <a:cubicBezTo>
                      <a:pt x="142" y="116"/>
                      <a:pt x="143" y="116"/>
                      <a:pt x="144" y="115"/>
                    </a:cubicBezTo>
                    <a:cubicBezTo>
                      <a:pt x="144" y="115"/>
                      <a:pt x="144" y="114"/>
                      <a:pt x="143" y="113"/>
                    </a:cubicBezTo>
                    <a:cubicBezTo>
                      <a:pt x="39" y="48"/>
                      <a:pt x="39" y="48"/>
                      <a:pt x="39" y="48"/>
                    </a:cubicBezTo>
                    <a:cubicBezTo>
                      <a:pt x="38" y="49"/>
                      <a:pt x="38" y="49"/>
                      <a:pt x="38" y="49"/>
                    </a:cubicBezTo>
                    <a:cubicBezTo>
                      <a:pt x="39" y="50"/>
                      <a:pt x="39" y="50"/>
                      <a:pt x="39" y="50"/>
                    </a:cubicBezTo>
                    <a:cubicBezTo>
                      <a:pt x="38" y="49"/>
                      <a:pt x="38" y="49"/>
                      <a:pt x="38" y="49"/>
                    </a:cubicBezTo>
                    <a:cubicBezTo>
                      <a:pt x="39" y="51"/>
                      <a:pt x="39" y="51"/>
                      <a:pt x="39" y="51"/>
                    </a:cubicBezTo>
                    <a:cubicBezTo>
                      <a:pt x="39" y="50"/>
                      <a:pt x="39" y="50"/>
                      <a:pt x="39" y="50"/>
                    </a:cubicBezTo>
                    <a:cubicBezTo>
                      <a:pt x="38" y="49"/>
                      <a:pt x="38" y="49"/>
                      <a:pt x="38" y="49"/>
                    </a:cubicBezTo>
                    <a:cubicBezTo>
                      <a:pt x="39" y="51"/>
                      <a:pt x="39" y="51"/>
                      <a:pt x="39" y="51"/>
                    </a:cubicBezTo>
                    <a:cubicBezTo>
                      <a:pt x="38" y="50"/>
                      <a:pt x="38" y="50"/>
                      <a:pt x="38" y="50"/>
                    </a:cubicBezTo>
                    <a:cubicBezTo>
                      <a:pt x="38" y="51"/>
                      <a:pt x="38" y="51"/>
                      <a:pt x="38" y="51"/>
                    </a:cubicBezTo>
                    <a:cubicBezTo>
                      <a:pt x="39" y="51"/>
                      <a:pt x="39" y="51"/>
                      <a:pt x="39" y="51"/>
                    </a:cubicBezTo>
                    <a:cubicBezTo>
                      <a:pt x="38" y="50"/>
                      <a:pt x="38" y="50"/>
                      <a:pt x="38" y="50"/>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8" y="51"/>
                      <a:pt x="38" y="51"/>
                    </a:cubicBezTo>
                    <a:cubicBezTo>
                      <a:pt x="38" y="51"/>
                      <a:pt x="39" y="51"/>
                      <a:pt x="40" y="51"/>
                    </a:cubicBezTo>
                    <a:cubicBezTo>
                      <a:pt x="44" y="53"/>
                      <a:pt x="53" y="58"/>
                      <a:pt x="63" y="64"/>
                    </a:cubicBezTo>
                    <a:cubicBezTo>
                      <a:pt x="78" y="73"/>
                      <a:pt x="97" y="86"/>
                      <a:pt x="113" y="95"/>
                    </a:cubicBezTo>
                    <a:cubicBezTo>
                      <a:pt x="121" y="100"/>
                      <a:pt x="129" y="105"/>
                      <a:pt x="134" y="108"/>
                    </a:cubicBezTo>
                    <a:cubicBezTo>
                      <a:pt x="137" y="110"/>
                      <a:pt x="139" y="111"/>
                      <a:pt x="141" y="112"/>
                    </a:cubicBezTo>
                    <a:cubicBezTo>
                      <a:pt x="142" y="112"/>
                      <a:pt x="143" y="112"/>
                      <a:pt x="144" y="113"/>
                    </a:cubicBezTo>
                    <a:cubicBezTo>
                      <a:pt x="144" y="113"/>
                      <a:pt x="145" y="113"/>
                      <a:pt x="146" y="113"/>
                    </a:cubicBezTo>
                    <a:cubicBezTo>
                      <a:pt x="146" y="113"/>
                      <a:pt x="146" y="113"/>
                      <a:pt x="146" y="113"/>
                    </a:cubicBezTo>
                    <a:cubicBezTo>
                      <a:pt x="147" y="113"/>
                      <a:pt x="147" y="113"/>
                      <a:pt x="147" y="112"/>
                    </a:cubicBezTo>
                    <a:cubicBezTo>
                      <a:pt x="147" y="112"/>
                      <a:pt x="148" y="112"/>
                      <a:pt x="147" y="111"/>
                    </a:cubicBezTo>
                    <a:cubicBezTo>
                      <a:pt x="147" y="111"/>
                      <a:pt x="147" y="110"/>
                      <a:pt x="147" y="110"/>
                    </a:cubicBezTo>
                    <a:cubicBezTo>
                      <a:pt x="147" y="110"/>
                      <a:pt x="145" y="109"/>
                      <a:pt x="142" y="108"/>
                    </a:cubicBezTo>
                    <a:cubicBezTo>
                      <a:pt x="133" y="102"/>
                      <a:pt x="109" y="88"/>
                      <a:pt x="87" y="75"/>
                    </a:cubicBezTo>
                    <a:cubicBezTo>
                      <a:pt x="76" y="68"/>
                      <a:pt x="66" y="62"/>
                      <a:pt x="59" y="57"/>
                    </a:cubicBezTo>
                    <a:cubicBezTo>
                      <a:pt x="55" y="54"/>
                      <a:pt x="52" y="52"/>
                      <a:pt x="50" y="51"/>
                    </a:cubicBezTo>
                    <a:cubicBezTo>
                      <a:pt x="49" y="50"/>
                      <a:pt x="48" y="49"/>
                      <a:pt x="48" y="49"/>
                    </a:cubicBezTo>
                    <a:cubicBezTo>
                      <a:pt x="47" y="48"/>
                      <a:pt x="47" y="48"/>
                      <a:pt x="47" y="48"/>
                    </a:cubicBezTo>
                    <a:cubicBezTo>
                      <a:pt x="47" y="48"/>
                      <a:pt x="47" y="48"/>
                      <a:pt x="47" y="48"/>
                    </a:cubicBezTo>
                    <a:cubicBezTo>
                      <a:pt x="46" y="49"/>
                      <a:pt x="46" y="49"/>
                      <a:pt x="46" y="49"/>
                    </a:cubicBezTo>
                    <a:cubicBezTo>
                      <a:pt x="47" y="49"/>
                      <a:pt x="47" y="49"/>
                      <a:pt x="47" y="49"/>
                    </a:cubicBezTo>
                    <a:cubicBezTo>
                      <a:pt x="47" y="48"/>
                      <a:pt x="47" y="48"/>
                      <a:pt x="47" y="48"/>
                    </a:cubicBezTo>
                    <a:cubicBezTo>
                      <a:pt x="46" y="49"/>
                      <a:pt x="46" y="49"/>
                      <a:pt x="46" y="49"/>
                    </a:cubicBezTo>
                    <a:cubicBezTo>
                      <a:pt x="47" y="49"/>
                      <a:pt x="47" y="49"/>
                      <a:pt x="47" y="49"/>
                    </a:cubicBezTo>
                    <a:cubicBezTo>
                      <a:pt x="46" y="49"/>
                      <a:pt x="46" y="49"/>
                      <a:pt x="46" y="49"/>
                    </a:cubicBezTo>
                    <a:cubicBezTo>
                      <a:pt x="47" y="50"/>
                      <a:pt x="47" y="50"/>
                      <a:pt x="47" y="50"/>
                    </a:cubicBezTo>
                    <a:cubicBezTo>
                      <a:pt x="47" y="49"/>
                      <a:pt x="47" y="49"/>
                      <a:pt x="47" y="49"/>
                    </a:cubicBezTo>
                    <a:cubicBezTo>
                      <a:pt x="46" y="49"/>
                      <a:pt x="46" y="49"/>
                      <a:pt x="46" y="49"/>
                    </a:cubicBezTo>
                    <a:cubicBezTo>
                      <a:pt x="47" y="50"/>
                      <a:pt x="47" y="50"/>
                      <a:pt x="47" y="50"/>
                    </a:cubicBezTo>
                    <a:cubicBezTo>
                      <a:pt x="47" y="50"/>
                      <a:pt x="47" y="50"/>
                      <a:pt x="47" y="50"/>
                    </a:cubicBezTo>
                    <a:cubicBezTo>
                      <a:pt x="46" y="49"/>
                      <a:pt x="46" y="49"/>
                      <a:pt x="46" y="49"/>
                    </a:cubicBezTo>
                    <a:cubicBezTo>
                      <a:pt x="46" y="50"/>
                      <a:pt x="46" y="50"/>
                      <a:pt x="46" y="50"/>
                    </a:cubicBezTo>
                    <a:cubicBezTo>
                      <a:pt x="47" y="50"/>
                      <a:pt x="47" y="50"/>
                      <a:pt x="47" y="50"/>
                    </a:cubicBezTo>
                    <a:cubicBezTo>
                      <a:pt x="46" y="49"/>
                      <a:pt x="46" y="49"/>
                      <a:pt x="46" y="49"/>
                    </a:cubicBezTo>
                    <a:cubicBezTo>
                      <a:pt x="46" y="50"/>
                      <a:pt x="46" y="50"/>
                      <a:pt x="46" y="50"/>
                    </a:cubicBezTo>
                    <a:cubicBezTo>
                      <a:pt x="46" y="49"/>
                      <a:pt x="46" y="49"/>
                      <a:pt x="46" y="49"/>
                    </a:cubicBezTo>
                    <a:cubicBezTo>
                      <a:pt x="46" y="50"/>
                      <a:pt x="46" y="50"/>
                      <a:pt x="46" y="50"/>
                    </a:cubicBezTo>
                    <a:cubicBezTo>
                      <a:pt x="46" y="50"/>
                      <a:pt x="46" y="50"/>
                      <a:pt x="46" y="50"/>
                    </a:cubicBezTo>
                    <a:cubicBezTo>
                      <a:pt x="46" y="49"/>
                      <a:pt x="46" y="49"/>
                      <a:pt x="46" y="49"/>
                    </a:cubicBezTo>
                    <a:cubicBezTo>
                      <a:pt x="46" y="50"/>
                      <a:pt x="46" y="50"/>
                      <a:pt x="46" y="50"/>
                    </a:cubicBezTo>
                    <a:cubicBezTo>
                      <a:pt x="46" y="49"/>
                      <a:pt x="46" y="49"/>
                      <a:pt x="46" y="49"/>
                    </a:cubicBezTo>
                    <a:cubicBezTo>
                      <a:pt x="46" y="50"/>
                      <a:pt x="46" y="50"/>
                      <a:pt x="46" y="50"/>
                    </a:cubicBezTo>
                    <a:cubicBezTo>
                      <a:pt x="46" y="50"/>
                      <a:pt x="46" y="50"/>
                      <a:pt x="46" y="50"/>
                    </a:cubicBezTo>
                    <a:cubicBezTo>
                      <a:pt x="46" y="49"/>
                      <a:pt x="46" y="49"/>
                      <a:pt x="46" y="49"/>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6" y="50"/>
                      <a:pt x="46" y="50"/>
                    </a:cubicBezTo>
                    <a:cubicBezTo>
                      <a:pt x="46" y="50"/>
                      <a:pt x="47" y="51"/>
                      <a:pt x="48" y="51"/>
                    </a:cubicBezTo>
                    <a:cubicBezTo>
                      <a:pt x="55" y="55"/>
                      <a:pt x="80" y="70"/>
                      <a:pt x="103" y="84"/>
                    </a:cubicBezTo>
                    <a:cubicBezTo>
                      <a:pt x="114" y="91"/>
                      <a:pt x="126" y="97"/>
                      <a:pt x="134" y="102"/>
                    </a:cubicBezTo>
                    <a:cubicBezTo>
                      <a:pt x="138" y="105"/>
                      <a:pt x="142" y="107"/>
                      <a:pt x="144" y="108"/>
                    </a:cubicBezTo>
                    <a:cubicBezTo>
                      <a:pt x="146" y="109"/>
                      <a:pt x="147" y="109"/>
                      <a:pt x="148" y="110"/>
                    </a:cubicBezTo>
                    <a:cubicBezTo>
                      <a:pt x="148" y="110"/>
                      <a:pt x="148" y="110"/>
                      <a:pt x="149" y="110"/>
                    </a:cubicBezTo>
                    <a:cubicBezTo>
                      <a:pt x="149" y="110"/>
                      <a:pt x="149" y="110"/>
                      <a:pt x="149" y="110"/>
                    </a:cubicBezTo>
                    <a:cubicBezTo>
                      <a:pt x="150" y="111"/>
                      <a:pt x="150" y="111"/>
                      <a:pt x="150" y="111"/>
                    </a:cubicBezTo>
                    <a:cubicBezTo>
                      <a:pt x="150" y="110"/>
                      <a:pt x="150" y="110"/>
                      <a:pt x="150" y="110"/>
                    </a:cubicBezTo>
                    <a:cubicBezTo>
                      <a:pt x="151" y="110"/>
                      <a:pt x="151" y="110"/>
                      <a:pt x="151" y="110"/>
                    </a:cubicBezTo>
                    <a:cubicBezTo>
                      <a:pt x="151" y="109"/>
                      <a:pt x="151" y="109"/>
                      <a:pt x="151" y="109"/>
                    </a:cubicBezTo>
                    <a:cubicBezTo>
                      <a:pt x="151" y="108"/>
                      <a:pt x="151" y="108"/>
                      <a:pt x="150" y="108"/>
                    </a:cubicBezTo>
                    <a:cubicBezTo>
                      <a:pt x="51" y="45"/>
                      <a:pt x="51" y="45"/>
                      <a:pt x="51" y="45"/>
                    </a:cubicBezTo>
                    <a:cubicBezTo>
                      <a:pt x="50" y="47"/>
                      <a:pt x="50" y="47"/>
                      <a:pt x="50" y="47"/>
                    </a:cubicBezTo>
                    <a:cubicBezTo>
                      <a:pt x="51" y="48"/>
                      <a:pt x="51" y="48"/>
                      <a:pt x="51" y="48"/>
                    </a:cubicBezTo>
                    <a:cubicBezTo>
                      <a:pt x="50" y="47"/>
                      <a:pt x="50" y="47"/>
                      <a:pt x="50" y="47"/>
                    </a:cubicBezTo>
                    <a:cubicBezTo>
                      <a:pt x="51" y="48"/>
                      <a:pt x="51" y="48"/>
                      <a:pt x="51" y="48"/>
                    </a:cubicBezTo>
                    <a:cubicBezTo>
                      <a:pt x="51" y="48"/>
                      <a:pt x="51" y="48"/>
                      <a:pt x="51" y="48"/>
                    </a:cubicBezTo>
                    <a:cubicBezTo>
                      <a:pt x="50" y="47"/>
                      <a:pt x="50" y="47"/>
                      <a:pt x="50" y="47"/>
                    </a:cubicBezTo>
                    <a:cubicBezTo>
                      <a:pt x="51" y="48"/>
                      <a:pt x="51" y="48"/>
                      <a:pt x="51" y="48"/>
                    </a:cubicBezTo>
                    <a:cubicBezTo>
                      <a:pt x="50" y="47"/>
                      <a:pt x="50" y="47"/>
                      <a:pt x="50" y="47"/>
                    </a:cubicBezTo>
                    <a:cubicBezTo>
                      <a:pt x="50" y="48"/>
                      <a:pt x="50" y="48"/>
                      <a:pt x="50" y="48"/>
                    </a:cubicBezTo>
                    <a:cubicBezTo>
                      <a:pt x="51" y="48"/>
                      <a:pt x="51" y="48"/>
                      <a:pt x="51" y="48"/>
                    </a:cubicBezTo>
                    <a:cubicBezTo>
                      <a:pt x="50" y="47"/>
                      <a:pt x="50" y="47"/>
                      <a:pt x="50" y="47"/>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0" y="48"/>
                      <a:pt x="50" y="48"/>
                    </a:cubicBezTo>
                    <a:cubicBezTo>
                      <a:pt x="50" y="48"/>
                      <a:pt x="51" y="48"/>
                      <a:pt x="52" y="49"/>
                    </a:cubicBezTo>
                    <a:cubicBezTo>
                      <a:pt x="56" y="51"/>
                      <a:pt x="64" y="55"/>
                      <a:pt x="74" y="61"/>
                    </a:cubicBezTo>
                    <a:cubicBezTo>
                      <a:pt x="90" y="69"/>
                      <a:pt x="110" y="81"/>
                      <a:pt x="126" y="90"/>
                    </a:cubicBezTo>
                    <a:cubicBezTo>
                      <a:pt x="134" y="94"/>
                      <a:pt x="141" y="98"/>
                      <a:pt x="146" y="101"/>
                    </a:cubicBezTo>
                    <a:cubicBezTo>
                      <a:pt x="151" y="104"/>
                      <a:pt x="154" y="106"/>
                      <a:pt x="154" y="106"/>
                    </a:cubicBezTo>
                    <a:cubicBezTo>
                      <a:pt x="154" y="106"/>
                      <a:pt x="154" y="106"/>
                      <a:pt x="155" y="106"/>
                    </a:cubicBezTo>
                    <a:cubicBezTo>
                      <a:pt x="155" y="106"/>
                      <a:pt x="155" y="106"/>
                      <a:pt x="156" y="106"/>
                    </a:cubicBezTo>
                    <a:cubicBezTo>
                      <a:pt x="156" y="105"/>
                      <a:pt x="156" y="105"/>
                      <a:pt x="156" y="105"/>
                    </a:cubicBezTo>
                    <a:cubicBezTo>
                      <a:pt x="156" y="104"/>
                      <a:pt x="156" y="104"/>
                      <a:pt x="156" y="104"/>
                    </a:cubicBezTo>
                    <a:cubicBezTo>
                      <a:pt x="155" y="104"/>
                      <a:pt x="155" y="104"/>
                      <a:pt x="155" y="104"/>
                    </a:cubicBezTo>
                    <a:cubicBezTo>
                      <a:pt x="155" y="103"/>
                      <a:pt x="154" y="103"/>
                      <a:pt x="153" y="102"/>
                    </a:cubicBezTo>
                    <a:cubicBezTo>
                      <a:pt x="147" y="97"/>
                      <a:pt x="123" y="83"/>
                      <a:pt x="102" y="70"/>
                    </a:cubicBezTo>
                    <a:cubicBezTo>
                      <a:pt x="80" y="56"/>
                      <a:pt x="60" y="44"/>
                      <a:pt x="60" y="44"/>
                    </a:cubicBezTo>
                    <a:cubicBezTo>
                      <a:pt x="59" y="45"/>
                      <a:pt x="59" y="45"/>
                      <a:pt x="59" y="45"/>
                    </a:cubicBezTo>
                    <a:cubicBezTo>
                      <a:pt x="61" y="46"/>
                      <a:pt x="61" y="46"/>
                      <a:pt x="61" y="46"/>
                    </a:cubicBezTo>
                    <a:cubicBezTo>
                      <a:pt x="59" y="45"/>
                      <a:pt x="59" y="45"/>
                      <a:pt x="59" y="45"/>
                    </a:cubicBezTo>
                    <a:cubicBezTo>
                      <a:pt x="60" y="47"/>
                      <a:pt x="60" y="47"/>
                      <a:pt x="60" y="47"/>
                    </a:cubicBezTo>
                    <a:cubicBezTo>
                      <a:pt x="61" y="46"/>
                      <a:pt x="61" y="46"/>
                      <a:pt x="61" y="46"/>
                    </a:cubicBezTo>
                    <a:cubicBezTo>
                      <a:pt x="59" y="45"/>
                      <a:pt x="59" y="45"/>
                      <a:pt x="59" y="45"/>
                    </a:cubicBezTo>
                    <a:cubicBezTo>
                      <a:pt x="60" y="47"/>
                      <a:pt x="60" y="47"/>
                      <a:pt x="60" y="47"/>
                    </a:cubicBezTo>
                    <a:cubicBezTo>
                      <a:pt x="59" y="46"/>
                      <a:pt x="59" y="46"/>
                      <a:pt x="59" y="46"/>
                    </a:cubicBezTo>
                    <a:cubicBezTo>
                      <a:pt x="59" y="47"/>
                      <a:pt x="59" y="47"/>
                      <a:pt x="59" y="47"/>
                    </a:cubicBezTo>
                    <a:cubicBezTo>
                      <a:pt x="60" y="47"/>
                      <a:pt x="60" y="47"/>
                      <a:pt x="60" y="47"/>
                    </a:cubicBezTo>
                    <a:cubicBezTo>
                      <a:pt x="59" y="46"/>
                      <a:pt x="59" y="46"/>
                      <a:pt x="59" y="46"/>
                    </a:cubicBezTo>
                    <a:cubicBezTo>
                      <a:pt x="59" y="47"/>
                      <a:pt x="59" y="47"/>
                      <a:pt x="59" y="47"/>
                    </a:cubicBezTo>
                    <a:cubicBezTo>
                      <a:pt x="59" y="46"/>
                      <a:pt x="59" y="46"/>
                      <a:pt x="59" y="46"/>
                    </a:cubicBezTo>
                    <a:cubicBezTo>
                      <a:pt x="59" y="47"/>
                      <a:pt x="59" y="47"/>
                      <a:pt x="59" y="47"/>
                    </a:cubicBezTo>
                    <a:cubicBezTo>
                      <a:pt x="59" y="47"/>
                      <a:pt x="59" y="47"/>
                      <a:pt x="59" y="47"/>
                    </a:cubicBezTo>
                    <a:cubicBezTo>
                      <a:pt x="59" y="46"/>
                      <a:pt x="59" y="46"/>
                      <a:pt x="59" y="46"/>
                    </a:cubicBezTo>
                    <a:cubicBezTo>
                      <a:pt x="59" y="47"/>
                      <a:pt x="59" y="47"/>
                      <a:pt x="59" y="47"/>
                    </a:cubicBezTo>
                    <a:cubicBezTo>
                      <a:pt x="59" y="47"/>
                      <a:pt x="59" y="47"/>
                      <a:pt x="59" y="47"/>
                    </a:cubicBezTo>
                    <a:cubicBezTo>
                      <a:pt x="60" y="47"/>
                      <a:pt x="63" y="48"/>
                      <a:pt x="66" y="50"/>
                    </a:cubicBezTo>
                    <a:cubicBezTo>
                      <a:pt x="77" y="56"/>
                      <a:pt x="100" y="70"/>
                      <a:pt x="121" y="82"/>
                    </a:cubicBezTo>
                    <a:cubicBezTo>
                      <a:pt x="131" y="88"/>
                      <a:pt x="140" y="93"/>
                      <a:pt x="147" y="98"/>
                    </a:cubicBezTo>
                    <a:cubicBezTo>
                      <a:pt x="154" y="102"/>
                      <a:pt x="158" y="104"/>
                      <a:pt x="158" y="104"/>
                    </a:cubicBezTo>
                    <a:cubicBezTo>
                      <a:pt x="159" y="103"/>
                      <a:pt x="159" y="103"/>
                      <a:pt x="159" y="103"/>
                    </a:cubicBezTo>
                    <a:cubicBezTo>
                      <a:pt x="160" y="102"/>
                      <a:pt x="160" y="102"/>
                      <a:pt x="160" y="102"/>
                    </a:cubicBezTo>
                    <a:cubicBezTo>
                      <a:pt x="160" y="102"/>
                      <a:pt x="154" y="98"/>
                      <a:pt x="145" y="93"/>
                    </a:cubicBezTo>
                    <a:cubicBezTo>
                      <a:pt x="131" y="85"/>
                      <a:pt x="111" y="73"/>
                      <a:pt x="94" y="62"/>
                    </a:cubicBezTo>
                    <a:cubicBezTo>
                      <a:pt x="86" y="57"/>
                      <a:pt x="78" y="52"/>
                      <a:pt x="73" y="49"/>
                    </a:cubicBezTo>
                    <a:cubicBezTo>
                      <a:pt x="70" y="47"/>
                      <a:pt x="68" y="45"/>
                      <a:pt x="66" y="44"/>
                    </a:cubicBezTo>
                    <a:cubicBezTo>
                      <a:pt x="65" y="44"/>
                      <a:pt x="65" y="43"/>
                      <a:pt x="65" y="43"/>
                    </a:cubicBezTo>
                    <a:cubicBezTo>
                      <a:pt x="64" y="43"/>
                      <a:pt x="64" y="43"/>
                      <a:pt x="64" y="43"/>
                    </a:cubicBezTo>
                    <a:cubicBezTo>
                      <a:pt x="64" y="43"/>
                      <a:pt x="64" y="43"/>
                      <a:pt x="64" y="43"/>
                    </a:cubicBezTo>
                    <a:cubicBezTo>
                      <a:pt x="64" y="43"/>
                      <a:pt x="64" y="43"/>
                      <a:pt x="64" y="43"/>
                    </a:cubicBezTo>
                    <a:cubicBezTo>
                      <a:pt x="64" y="43"/>
                      <a:pt x="64" y="43"/>
                      <a:pt x="64" y="43"/>
                    </a:cubicBezTo>
                    <a:cubicBezTo>
                      <a:pt x="64" y="43"/>
                      <a:pt x="64" y="43"/>
                      <a:pt x="64" y="43"/>
                    </a:cubicBezTo>
                    <a:cubicBezTo>
                      <a:pt x="64" y="43"/>
                      <a:pt x="64" y="43"/>
                      <a:pt x="64" y="43"/>
                    </a:cubicBezTo>
                    <a:cubicBezTo>
                      <a:pt x="63" y="43"/>
                      <a:pt x="63" y="43"/>
                      <a:pt x="63" y="43"/>
                    </a:cubicBezTo>
                    <a:cubicBezTo>
                      <a:pt x="64" y="43"/>
                      <a:pt x="64" y="43"/>
                      <a:pt x="64" y="43"/>
                    </a:cubicBezTo>
                    <a:cubicBezTo>
                      <a:pt x="64" y="43"/>
                      <a:pt x="64" y="43"/>
                      <a:pt x="64" y="43"/>
                    </a:cubicBezTo>
                    <a:cubicBezTo>
                      <a:pt x="63" y="43"/>
                      <a:pt x="63" y="43"/>
                      <a:pt x="63" y="43"/>
                    </a:cubicBezTo>
                    <a:cubicBezTo>
                      <a:pt x="64" y="43"/>
                      <a:pt x="64" y="43"/>
                      <a:pt x="64" y="43"/>
                    </a:cubicBezTo>
                    <a:cubicBezTo>
                      <a:pt x="63" y="43"/>
                      <a:pt x="63" y="43"/>
                      <a:pt x="63" y="43"/>
                    </a:cubicBezTo>
                    <a:cubicBezTo>
                      <a:pt x="64" y="44"/>
                      <a:pt x="64" y="44"/>
                      <a:pt x="64" y="44"/>
                    </a:cubicBezTo>
                    <a:cubicBezTo>
                      <a:pt x="64" y="43"/>
                      <a:pt x="64" y="43"/>
                      <a:pt x="64" y="43"/>
                    </a:cubicBezTo>
                    <a:cubicBezTo>
                      <a:pt x="63" y="43"/>
                      <a:pt x="63" y="43"/>
                      <a:pt x="63" y="43"/>
                    </a:cubicBezTo>
                    <a:cubicBezTo>
                      <a:pt x="64" y="44"/>
                      <a:pt x="64" y="44"/>
                      <a:pt x="64" y="44"/>
                    </a:cubicBezTo>
                    <a:cubicBezTo>
                      <a:pt x="64" y="44"/>
                      <a:pt x="64" y="44"/>
                      <a:pt x="64" y="44"/>
                    </a:cubicBezTo>
                    <a:cubicBezTo>
                      <a:pt x="63" y="43"/>
                      <a:pt x="63" y="43"/>
                      <a:pt x="63" y="43"/>
                    </a:cubicBezTo>
                    <a:cubicBezTo>
                      <a:pt x="63" y="44"/>
                      <a:pt x="63" y="44"/>
                      <a:pt x="63" y="44"/>
                    </a:cubicBezTo>
                    <a:cubicBezTo>
                      <a:pt x="64" y="44"/>
                      <a:pt x="64" y="44"/>
                      <a:pt x="64" y="44"/>
                    </a:cubicBezTo>
                    <a:cubicBezTo>
                      <a:pt x="63" y="43"/>
                      <a:pt x="63" y="43"/>
                      <a:pt x="63" y="43"/>
                    </a:cubicBezTo>
                    <a:cubicBezTo>
                      <a:pt x="63" y="44"/>
                      <a:pt x="63" y="44"/>
                      <a:pt x="63" y="44"/>
                    </a:cubicBezTo>
                    <a:cubicBezTo>
                      <a:pt x="63" y="43"/>
                      <a:pt x="63" y="43"/>
                      <a:pt x="63" y="43"/>
                    </a:cubicBezTo>
                    <a:cubicBezTo>
                      <a:pt x="63" y="44"/>
                      <a:pt x="63" y="44"/>
                      <a:pt x="63" y="44"/>
                    </a:cubicBezTo>
                    <a:cubicBezTo>
                      <a:pt x="63" y="44"/>
                      <a:pt x="63" y="44"/>
                      <a:pt x="63" y="44"/>
                    </a:cubicBezTo>
                    <a:cubicBezTo>
                      <a:pt x="63" y="43"/>
                      <a:pt x="63" y="43"/>
                      <a:pt x="63" y="43"/>
                    </a:cubicBezTo>
                    <a:cubicBezTo>
                      <a:pt x="63" y="44"/>
                      <a:pt x="63" y="44"/>
                      <a:pt x="63" y="44"/>
                    </a:cubicBezTo>
                    <a:cubicBezTo>
                      <a:pt x="63" y="43"/>
                      <a:pt x="63" y="43"/>
                      <a:pt x="63" y="43"/>
                    </a:cubicBezTo>
                    <a:cubicBezTo>
                      <a:pt x="63" y="44"/>
                      <a:pt x="63" y="44"/>
                      <a:pt x="63" y="44"/>
                    </a:cubicBezTo>
                    <a:cubicBezTo>
                      <a:pt x="63" y="44"/>
                      <a:pt x="63" y="44"/>
                      <a:pt x="63" y="44"/>
                    </a:cubicBezTo>
                    <a:cubicBezTo>
                      <a:pt x="63" y="43"/>
                      <a:pt x="63" y="43"/>
                      <a:pt x="63" y="43"/>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4" y="45"/>
                      <a:pt x="65" y="45"/>
                    </a:cubicBezTo>
                    <a:cubicBezTo>
                      <a:pt x="72" y="49"/>
                      <a:pt x="96" y="63"/>
                      <a:pt x="119" y="76"/>
                    </a:cubicBezTo>
                    <a:cubicBezTo>
                      <a:pt x="130" y="83"/>
                      <a:pt x="141" y="89"/>
                      <a:pt x="149" y="94"/>
                    </a:cubicBezTo>
                    <a:cubicBezTo>
                      <a:pt x="157" y="99"/>
                      <a:pt x="162" y="102"/>
                      <a:pt x="162" y="102"/>
                    </a:cubicBezTo>
                    <a:cubicBezTo>
                      <a:pt x="162" y="102"/>
                      <a:pt x="163" y="102"/>
                      <a:pt x="163" y="102"/>
                    </a:cubicBezTo>
                    <a:cubicBezTo>
                      <a:pt x="164" y="101"/>
                      <a:pt x="164" y="101"/>
                      <a:pt x="164" y="100"/>
                    </a:cubicBezTo>
                    <a:cubicBezTo>
                      <a:pt x="164" y="100"/>
                      <a:pt x="164" y="100"/>
                      <a:pt x="164" y="99"/>
                    </a:cubicBezTo>
                    <a:cubicBezTo>
                      <a:pt x="163" y="99"/>
                      <a:pt x="163" y="99"/>
                      <a:pt x="163" y="99"/>
                    </a:cubicBezTo>
                    <a:cubicBezTo>
                      <a:pt x="163" y="99"/>
                      <a:pt x="163" y="99"/>
                      <a:pt x="163" y="99"/>
                    </a:cubicBezTo>
                    <a:cubicBezTo>
                      <a:pt x="161" y="97"/>
                      <a:pt x="154" y="93"/>
                      <a:pt x="145" y="88"/>
                    </a:cubicBezTo>
                    <a:cubicBezTo>
                      <a:pt x="131" y="79"/>
                      <a:pt x="112" y="68"/>
                      <a:pt x="97" y="58"/>
                    </a:cubicBezTo>
                    <a:cubicBezTo>
                      <a:pt x="89" y="53"/>
                      <a:pt x="82" y="49"/>
                      <a:pt x="77" y="46"/>
                    </a:cubicBezTo>
                    <a:cubicBezTo>
                      <a:pt x="74" y="44"/>
                      <a:pt x="72" y="43"/>
                      <a:pt x="71" y="42"/>
                    </a:cubicBezTo>
                    <a:cubicBezTo>
                      <a:pt x="70" y="41"/>
                      <a:pt x="70"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9" y="41"/>
                      <a:pt x="69" y="41"/>
                      <a:pt x="69" y="41"/>
                    </a:cubicBezTo>
                    <a:cubicBezTo>
                      <a:pt x="68" y="41"/>
                      <a:pt x="68" y="41"/>
                      <a:pt x="68" y="41"/>
                    </a:cubicBezTo>
                    <a:cubicBezTo>
                      <a:pt x="69" y="41"/>
                      <a:pt x="69" y="41"/>
                      <a:pt x="69" y="41"/>
                    </a:cubicBezTo>
                    <a:cubicBezTo>
                      <a:pt x="69" y="41"/>
                      <a:pt x="69" y="41"/>
                      <a:pt x="69" y="41"/>
                    </a:cubicBezTo>
                    <a:cubicBezTo>
                      <a:pt x="68" y="41"/>
                      <a:pt x="68" y="41"/>
                      <a:pt x="68" y="41"/>
                    </a:cubicBezTo>
                    <a:cubicBezTo>
                      <a:pt x="69" y="41"/>
                      <a:pt x="69" y="41"/>
                      <a:pt x="69" y="41"/>
                    </a:cubicBezTo>
                    <a:cubicBezTo>
                      <a:pt x="68" y="41"/>
                      <a:pt x="68" y="41"/>
                      <a:pt x="68" y="41"/>
                    </a:cubicBezTo>
                    <a:cubicBezTo>
                      <a:pt x="69" y="42"/>
                      <a:pt x="69" y="42"/>
                      <a:pt x="69" y="42"/>
                    </a:cubicBezTo>
                    <a:cubicBezTo>
                      <a:pt x="69" y="41"/>
                      <a:pt x="69" y="41"/>
                      <a:pt x="69" y="41"/>
                    </a:cubicBezTo>
                    <a:cubicBezTo>
                      <a:pt x="68" y="41"/>
                      <a:pt x="68" y="41"/>
                      <a:pt x="68" y="41"/>
                    </a:cubicBezTo>
                    <a:cubicBezTo>
                      <a:pt x="69" y="42"/>
                      <a:pt x="69" y="42"/>
                      <a:pt x="69" y="42"/>
                    </a:cubicBezTo>
                    <a:cubicBezTo>
                      <a:pt x="68" y="41"/>
                      <a:pt x="68" y="41"/>
                      <a:pt x="68" y="41"/>
                    </a:cubicBezTo>
                    <a:cubicBezTo>
                      <a:pt x="67" y="42"/>
                      <a:pt x="67" y="42"/>
                      <a:pt x="67" y="42"/>
                    </a:cubicBezTo>
                    <a:cubicBezTo>
                      <a:pt x="165" y="98"/>
                      <a:pt x="165" y="98"/>
                      <a:pt x="165" y="98"/>
                    </a:cubicBezTo>
                    <a:cubicBezTo>
                      <a:pt x="166" y="99"/>
                      <a:pt x="167" y="99"/>
                      <a:pt x="167" y="98"/>
                    </a:cubicBezTo>
                    <a:cubicBezTo>
                      <a:pt x="167" y="97"/>
                      <a:pt x="167" y="97"/>
                      <a:pt x="167" y="97"/>
                    </a:cubicBezTo>
                    <a:cubicBezTo>
                      <a:pt x="167" y="96"/>
                      <a:pt x="167" y="96"/>
                      <a:pt x="167" y="96"/>
                    </a:cubicBezTo>
                    <a:cubicBezTo>
                      <a:pt x="166" y="95"/>
                      <a:pt x="166" y="95"/>
                      <a:pt x="166" y="95"/>
                    </a:cubicBezTo>
                    <a:cubicBezTo>
                      <a:pt x="165" y="94"/>
                      <a:pt x="163" y="93"/>
                      <a:pt x="160" y="91"/>
                    </a:cubicBezTo>
                    <a:cubicBezTo>
                      <a:pt x="139" y="77"/>
                      <a:pt x="76" y="39"/>
                      <a:pt x="76" y="39"/>
                    </a:cubicBezTo>
                    <a:cubicBezTo>
                      <a:pt x="76" y="39"/>
                      <a:pt x="76" y="39"/>
                      <a:pt x="75" y="39"/>
                    </a:cubicBezTo>
                    <a:cubicBezTo>
                      <a:pt x="75" y="39"/>
                      <a:pt x="74" y="39"/>
                      <a:pt x="74" y="40"/>
                    </a:cubicBezTo>
                    <a:cubicBezTo>
                      <a:pt x="74" y="40"/>
                      <a:pt x="74" y="41"/>
                      <a:pt x="74" y="41"/>
                    </a:cubicBezTo>
                    <a:cubicBezTo>
                      <a:pt x="74" y="41"/>
                      <a:pt x="74" y="42"/>
                      <a:pt x="75" y="42"/>
                    </a:cubicBezTo>
                    <a:cubicBezTo>
                      <a:pt x="75" y="42"/>
                      <a:pt x="97" y="55"/>
                      <a:pt x="121" y="68"/>
                    </a:cubicBezTo>
                    <a:cubicBezTo>
                      <a:pt x="132" y="75"/>
                      <a:pt x="144" y="82"/>
                      <a:pt x="153" y="87"/>
                    </a:cubicBezTo>
                    <a:cubicBezTo>
                      <a:pt x="158" y="89"/>
                      <a:pt x="162" y="91"/>
                      <a:pt x="164" y="93"/>
                    </a:cubicBezTo>
                    <a:cubicBezTo>
                      <a:pt x="166" y="93"/>
                      <a:pt x="167" y="94"/>
                      <a:pt x="168" y="94"/>
                    </a:cubicBezTo>
                    <a:cubicBezTo>
                      <a:pt x="168" y="95"/>
                      <a:pt x="169" y="95"/>
                      <a:pt x="169" y="95"/>
                    </a:cubicBezTo>
                    <a:cubicBezTo>
                      <a:pt x="170" y="95"/>
                      <a:pt x="170" y="95"/>
                      <a:pt x="170" y="95"/>
                    </a:cubicBezTo>
                    <a:cubicBezTo>
                      <a:pt x="171" y="95"/>
                      <a:pt x="171" y="95"/>
                      <a:pt x="171" y="95"/>
                    </a:cubicBezTo>
                    <a:cubicBezTo>
                      <a:pt x="171" y="95"/>
                      <a:pt x="171" y="95"/>
                      <a:pt x="172" y="94"/>
                    </a:cubicBezTo>
                    <a:cubicBezTo>
                      <a:pt x="172" y="94"/>
                      <a:pt x="172" y="94"/>
                      <a:pt x="172" y="93"/>
                    </a:cubicBezTo>
                    <a:cubicBezTo>
                      <a:pt x="172" y="93"/>
                      <a:pt x="172" y="93"/>
                      <a:pt x="171" y="92"/>
                    </a:cubicBezTo>
                    <a:cubicBezTo>
                      <a:pt x="171" y="92"/>
                      <a:pt x="165" y="89"/>
                      <a:pt x="157" y="84"/>
                    </a:cubicBezTo>
                    <a:cubicBezTo>
                      <a:pt x="144" y="77"/>
                      <a:pt x="125" y="65"/>
                      <a:pt x="109" y="55"/>
                    </a:cubicBezTo>
                    <a:cubicBezTo>
                      <a:pt x="101" y="51"/>
                      <a:pt x="94" y="46"/>
                      <a:pt x="89" y="43"/>
                    </a:cubicBezTo>
                    <a:cubicBezTo>
                      <a:pt x="86" y="41"/>
                      <a:pt x="84" y="39"/>
                      <a:pt x="83" y="38"/>
                    </a:cubicBezTo>
                    <a:cubicBezTo>
                      <a:pt x="82" y="38"/>
                      <a:pt x="82"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1" y="37"/>
                      <a:pt x="81" y="37"/>
                      <a:pt x="81" y="37"/>
                    </a:cubicBezTo>
                    <a:cubicBezTo>
                      <a:pt x="80" y="37"/>
                      <a:pt x="80" y="37"/>
                      <a:pt x="80" y="37"/>
                    </a:cubicBezTo>
                    <a:cubicBezTo>
                      <a:pt x="81" y="37"/>
                      <a:pt x="81" y="37"/>
                      <a:pt x="81" y="37"/>
                    </a:cubicBezTo>
                    <a:cubicBezTo>
                      <a:pt x="81" y="37"/>
                      <a:pt x="81" y="37"/>
                      <a:pt x="81" y="37"/>
                    </a:cubicBezTo>
                    <a:cubicBezTo>
                      <a:pt x="80" y="37"/>
                      <a:pt x="80" y="37"/>
                      <a:pt x="80" y="37"/>
                    </a:cubicBezTo>
                    <a:cubicBezTo>
                      <a:pt x="81" y="37"/>
                      <a:pt x="81" y="37"/>
                      <a:pt x="81" y="37"/>
                    </a:cubicBezTo>
                    <a:cubicBezTo>
                      <a:pt x="80" y="37"/>
                      <a:pt x="80" y="37"/>
                      <a:pt x="80" y="37"/>
                    </a:cubicBezTo>
                    <a:cubicBezTo>
                      <a:pt x="81" y="38"/>
                      <a:pt x="81" y="38"/>
                      <a:pt x="81" y="38"/>
                    </a:cubicBezTo>
                    <a:cubicBezTo>
                      <a:pt x="81" y="37"/>
                      <a:pt x="81" y="37"/>
                      <a:pt x="81" y="37"/>
                    </a:cubicBezTo>
                    <a:cubicBezTo>
                      <a:pt x="80" y="37"/>
                      <a:pt x="80" y="37"/>
                      <a:pt x="80" y="37"/>
                    </a:cubicBezTo>
                    <a:cubicBezTo>
                      <a:pt x="81" y="38"/>
                      <a:pt x="81" y="38"/>
                      <a:pt x="81" y="38"/>
                    </a:cubicBezTo>
                    <a:cubicBezTo>
                      <a:pt x="80" y="37"/>
                      <a:pt x="80" y="37"/>
                      <a:pt x="80" y="37"/>
                    </a:cubicBezTo>
                    <a:cubicBezTo>
                      <a:pt x="79" y="38"/>
                      <a:pt x="79" y="38"/>
                      <a:pt x="79" y="38"/>
                    </a:cubicBezTo>
                    <a:cubicBezTo>
                      <a:pt x="79" y="38"/>
                      <a:pt x="101" y="51"/>
                      <a:pt x="124" y="65"/>
                    </a:cubicBezTo>
                    <a:cubicBezTo>
                      <a:pt x="135" y="71"/>
                      <a:pt x="147" y="78"/>
                      <a:pt x="156" y="83"/>
                    </a:cubicBezTo>
                    <a:cubicBezTo>
                      <a:pt x="161" y="85"/>
                      <a:pt x="165" y="87"/>
                      <a:pt x="168" y="89"/>
                    </a:cubicBezTo>
                    <a:cubicBezTo>
                      <a:pt x="170" y="90"/>
                      <a:pt x="171" y="90"/>
                      <a:pt x="172" y="91"/>
                    </a:cubicBezTo>
                    <a:cubicBezTo>
                      <a:pt x="173" y="91"/>
                      <a:pt x="174" y="91"/>
                      <a:pt x="174" y="91"/>
                    </a:cubicBezTo>
                    <a:cubicBezTo>
                      <a:pt x="175" y="91"/>
                      <a:pt x="175" y="91"/>
                      <a:pt x="175" y="91"/>
                    </a:cubicBezTo>
                    <a:cubicBezTo>
                      <a:pt x="175" y="91"/>
                      <a:pt x="176" y="91"/>
                      <a:pt x="176" y="91"/>
                    </a:cubicBezTo>
                    <a:cubicBezTo>
                      <a:pt x="176" y="90"/>
                      <a:pt x="176" y="90"/>
                      <a:pt x="176" y="89"/>
                    </a:cubicBezTo>
                    <a:cubicBezTo>
                      <a:pt x="176" y="89"/>
                      <a:pt x="176" y="89"/>
                      <a:pt x="176" y="88"/>
                    </a:cubicBezTo>
                    <a:cubicBezTo>
                      <a:pt x="80" y="29"/>
                      <a:pt x="80" y="29"/>
                      <a:pt x="80" y="29"/>
                    </a:cubicBezTo>
                    <a:cubicBezTo>
                      <a:pt x="79" y="30"/>
                      <a:pt x="79" y="30"/>
                      <a:pt x="79" y="30"/>
                    </a:cubicBezTo>
                    <a:cubicBezTo>
                      <a:pt x="79" y="31"/>
                      <a:pt x="79" y="31"/>
                      <a:pt x="79" y="31"/>
                    </a:cubicBezTo>
                    <a:cubicBezTo>
                      <a:pt x="79" y="31"/>
                      <a:pt x="102" y="45"/>
                      <a:pt x="126" y="59"/>
                    </a:cubicBezTo>
                    <a:cubicBezTo>
                      <a:pt x="138" y="66"/>
                      <a:pt x="151" y="73"/>
                      <a:pt x="160" y="78"/>
                    </a:cubicBezTo>
                    <a:cubicBezTo>
                      <a:pt x="165" y="81"/>
                      <a:pt x="169" y="83"/>
                      <a:pt x="172" y="84"/>
                    </a:cubicBezTo>
                    <a:cubicBezTo>
                      <a:pt x="174" y="85"/>
                      <a:pt x="175" y="86"/>
                      <a:pt x="176" y="86"/>
                    </a:cubicBezTo>
                    <a:cubicBezTo>
                      <a:pt x="176" y="86"/>
                      <a:pt x="177" y="86"/>
                      <a:pt x="177" y="87"/>
                    </a:cubicBezTo>
                    <a:cubicBezTo>
                      <a:pt x="178" y="87"/>
                      <a:pt x="178" y="87"/>
                      <a:pt x="178" y="87"/>
                    </a:cubicBezTo>
                    <a:cubicBezTo>
                      <a:pt x="179" y="87"/>
                      <a:pt x="179" y="87"/>
                      <a:pt x="179" y="87"/>
                    </a:cubicBezTo>
                    <a:cubicBezTo>
                      <a:pt x="179" y="87"/>
                      <a:pt x="180" y="86"/>
                      <a:pt x="180" y="86"/>
                    </a:cubicBezTo>
                    <a:cubicBezTo>
                      <a:pt x="180" y="86"/>
                      <a:pt x="180" y="85"/>
                      <a:pt x="180" y="85"/>
                    </a:cubicBezTo>
                    <a:cubicBezTo>
                      <a:pt x="180" y="85"/>
                      <a:pt x="180" y="84"/>
                      <a:pt x="179" y="84"/>
                    </a:cubicBezTo>
                    <a:cubicBezTo>
                      <a:pt x="179" y="84"/>
                      <a:pt x="173" y="80"/>
                      <a:pt x="164" y="75"/>
                    </a:cubicBezTo>
                    <a:cubicBezTo>
                      <a:pt x="150" y="66"/>
                      <a:pt x="129" y="53"/>
                      <a:pt x="112" y="42"/>
                    </a:cubicBezTo>
                    <a:cubicBezTo>
                      <a:pt x="103" y="37"/>
                      <a:pt x="95" y="32"/>
                      <a:pt x="89" y="28"/>
                    </a:cubicBezTo>
                    <a:cubicBezTo>
                      <a:pt x="87" y="27"/>
                      <a:pt x="84" y="25"/>
                      <a:pt x="83" y="24"/>
                    </a:cubicBezTo>
                    <a:cubicBezTo>
                      <a:pt x="82" y="24"/>
                      <a:pt x="81" y="23"/>
                      <a:pt x="81" y="23"/>
                    </a:cubicBezTo>
                    <a:cubicBezTo>
                      <a:pt x="81" y="23"/>
                      <a:pt x="81" y="23"/>
                      <a:pt x="81" y="23"/>
                    </a:cubicBezTo>
                    <a:cubicBezTo>
                      <a:pt x="81" y="23"/>
                      <a:pt x="81" y="23"/>
                      <a:pt x="81" y="23"/>
                    </a:cubicBezTo>
                    <a:cubicBezTo>
                      <a:pt x="80" y="23"/>
                      <a:pt x="80" y="23"/>
                      <a:pt x="80" y="23"/>
                    </a:cubicBezTo>
                    <a:cubicBezTo>
                      <a:pt x="81" y="23"/>
                      <a:pt x="81" y="23"/>
                      <a:pt x="81" y="23"/>
                    </a:cubicBezTo>
                    <a:cubicBezTo>
                      <a:pt x="81" y="23"/>
                      <a:pt x="81" y="23"/>
                      <a:pt x="81" y="23"/>
                    </a:cubicBezTo>
                    <a:cubicBezTo>
                      <a:pt x="80" y="23"/>
                      <a:pt x="80" y="23"/>
                      <a:pt x="80" y="23"/>
                    </a:cubicBezTo>
                    <a:cubicBezTo>
                      <a:pt x="81" y="23"/>
                      <a:pt x="81" y="23"/>
                      <a:pt x="81" y="23"/>
                    </a:cubicBezTo>
                    <a:cubicBezTo>
                      <a:pt x="80" y="23"/>
                      <a:pt x="80" y="23"/>
                      <a:pt x="80" y="23"/>
                    </a:cubicBezTo>
                    <a:cubicBezTo>
                      <a:pt x="81" y="23"/>
                      <a:pt x="81" y="23"/>
                      <a:pt x="81" y="23"/>
                    </a:cubicBezTo>
                    <a:cubicBezTo>
                      <a:pt x="81" y="23"/>
                      <a:pt x="81" y="23"/>
                      <a:pt x="81" y="23"/>
                    </a:cubicBezTo>
                    <a:cubicBezTo>
                      <a:pt x="80" y="23"/>
                      <a:pt x="80" y="23"/>
                      <a:pt x="80" y="23"/>
                    </a:cubicBezTo>
                    <a:cubicBezTo>
                      <a:pt x="81" y="23"/>
                      <a:pt x="81" y="23"/>
                      <a:pt x="81" y="23"/>
                    </a:cubicBezTo>
                    <a:cubicBezTo>
                      <a:pt x="80" y="23"/>
                      <a:pt x="80" y="23"/>
                      <a:pt x="80" y="23"/>
                    </a:cubicBezTo>
                    <a:cubicBezTo>
                      <a:pt x="81" y="24"/>
                      <a:pt x="81" y="24"/>
                      <a:pt x="81" y="24"/>
                    </a:cubicBezTo>
                    <a:cubicBezTo>
                      <a:pt x="81" y="23"/>
                      <a:pt x="81" y="23"/>
                      <a:pt x="81" y="23"/>
                    </a:cubicBezTo>
                    <a:cubicBezTo>
                      <a:pt x="80" y="23"/>
                      <a:pt x="80" y="23"/>
                      <a:pt x="80" y="23"/>
                    </a:cubicBezTo>
                    <a:cubicBezTo>
                      <a:pt x="81" y="24"/>
                      <a:pt x="81" y="24"/>
                      <a:pt x="81" y="24"/>
                    </a:cubicBezTo>
                    <a:cubicBezTo>
                      <a:pt x="80" y="23"/>
                      <a:pt x="80" y="23"/>
                      <a:pt x="80" y="23"/>
                    </a:cubicBezTo>
                    <a:cubicBezTo>
                      <a:pt x="80" y="25"/>
                      <a:pt x="80" y="25"/>
                      <a:pt x="80" y="25"/>
                    </a:cubicBezTo>
                    <a:cubicBezTo>
                      <a:pt x="80" y="23"/>
                      <a:pt x="80" y="23"/>
                      <a:pt x="80" y="23"/>
                    </a:cubicBezTo>
                    <a:cubicBezTo>
                      <a:pt x="79" y="25"/>
                      <a:pt x="79" y="25"/>
                      <a:pt x="79" y="25"/>
                    </a:cubicBezTo>
                    <a:cubicBezTo>
                      <a:pt x="79" y="25"/>
                      <a:pt x="79" y="25"/>
                      <a:pt x="80" y="25"/>
                    </a:cubicBezTo>
                    <a:cubicBezTo>
                      <a:pt x="80" y="23"/>
                      <a:pt x="80" y="23"/>
                      <a:pt x="80" y="23"/>
                    </a:cubicBezTo>
                    <a:cubicBezTo>
                      <a:pt x="79" y="25"/>
                      <a:pt x="79" y="25"/>
                      <a:pt x="79" y="25"/>
                    </a:cubicBezTo>
                    <a:cubicBezTo>
                      <a:pt x="79" y="24"/>
                      <a:pt x="79" y="24"/>
                      <a:pt x="79" y="24"/>
                    </a:cubicBezTo>
                    <a:cubicBezTo>
                      <a:pt x="79" y="25"/>
                      <a:pt x="79" y="25"/>
                      <a:pt x="79" y="25"/>
                    </a:cubicBezTo>
                    <a:cubicBezTo>
                      <a:pt x="79" y="25"/>
                      <a:pt x="79" y="25"/>
                      <a:pt x="79" y="25"/>
                    </a:cubicBezTo>
                    <a:cubicBezTo>
                      <a:pt x="79" y="24"/>
                      <a:pt x="79" y="24"/>
                      <a:pt x="79" y="24"/>
                    </a:cubicBezTo>
                    <a:cubicBezTo>
                      <a:pt x="79" y="25"/>
                      <a:pt x="79" y="25"/>
                      <a:pt x="79" y="25"/>
                    </a:cubicBezTo>
                    <a:cubicBezTo>
                      <a:pt x="79" y="25"/>
                      <a:pt x="81" y="26"/>
                      <a:pt x="84" y="27"/>
                    </a:cubicBezTo>
                    <a:cubicBezTo>
                      <a:pt x="94" y="33"/>
                      <a:pt x="118" y="47"/>
                      <a:pt x="139" y="60"/>
                    </a:cubicBezTo>
                    <a:cubicBezTo>
                      <a:pt x="150" y="66"/>
                      <a:pt x="161" y="72"/>
                      <a:pt x="169" y="76"/>
                    </a:cubicBezTo>
                    <a:cubicBezTo>
                      <a:pt x="172" y="78"/>
                      <a:pt x="176" y="80"/>
                      <a:pt x="178" y="81"/>
                    </a:cubicBezTo>
                    <a:cubicBezTo>
                      <a:pt x="179" y="82"/>
                      <a:pt x="180" y="82"/>
                      <a:pt x="181" y="83"/>
                    </a:cubicBezTo>
                    <a:cubicBezTo>
                      <a:pt x="181" y="83"/>
                      <a:pt x="182" y="83"/>
                      <a:pt x="182" y="83"/>
                    </a:cubicBezTo>
                    <a:cubicBezTo>
                      <a:pt x="182" y="83"/>
                      <a:pt x="182" y="83"/>
                      <a:pt x="183" y="83"/>
                    </a:cubicBezTo>
                    <a:cubicBezTo>
                      <a:pt x="184" y="83"/>
                      <a:pt x="184" y="83"/>
                      <a:pt x="184" y="83"/>
                    </a:cubicBezTo>
                    <a:cubicBezTo>
                      <a:pt x="184" y="83"/>
                      <a:pt x="184" y="83"/>
                      <a:pt x="184" y="83"/>
                    </a:cubicBezTo>
                    <a:cubicBezTo>
                      <a:pt x="185" y="82"/>
                      <a:pt x="185" y="82"/>
                      <a:pt x="185" y="81"/>
                    </a:cubicBezTo>
                    <a:cubicBezTo>
                      <a:pt x="184" y="81"/>
                      <a:pt x="184" y="81"/>
                      <a:pt x="184" y="80"/>
                    </a:cubicBezTo>
                    <a:cubicBezTo>
                      <a:pt x="184" y="80"/>
                      <a:pt x="182" y="80"/>
                      <a:pt x="179" y="78"/>
                    </a:cubicBezTo>
                    <a:cubicBezTo>
                      <a:pt x="170" y="72"/>
                      <a:pt x="145" y="58"/>
                      <a:pt x="123" y="45"/>
                    </a:cubicBezTo>
                    <a:cubicBezTo>
                      <a:pt x="113" y="38"/>
                      <a:pt x="102" y="32"/>
                      <a:pt x="95" y="27"/>
                    </a:cubicBezTo>
                    <a:cubicBezTo>
                      <a:pt x="91" y="24"/>
                      <a:pt x="88" y="22"/>
                      <a:pt x="86" y="20"/>
                    </a:cubicBezTo>
                    <a:cubicBezTo>
                      <a:pt x="85" y="20"/>
                      <a:pt x="84" y="19"/>
                      <a:pt x="83" y="18"/>
                    </a:cubicBezTo>
                    <a:cubicBezTo>
                      <a:pt x="83" y="18"/>
                      <a:pt x="83" y="18"/>
                      <a:pt x="83" y="18"/>
                    </a:cubicBezTo>
                    <a:cubicBezTo>
                      <a:pt x="83" y="18"/>
                      <a:pt x="83" y="18"/>
                      <a:pt x="83" y="18"/>
                    </a:cubicBezTo>
                    <a:cubicBezTo>
                      <a:pt x="82" y="18"/>
                      <a:pt x="82" y="18"/>
                      <a:pt x="82" y="18"/>
                    </a:cubicBezTo>
                    <a:cubicBezTo>
                      <a:pt x="83" y="18"/>
                      <a:pt x="83" y="18"/>
                      <a:pt x="83" y="18"/>
                    </a:cubicBezTo>
                    <a:cubicBezTo>
                      <a:pt x="83" y="18"/>
                      <a:pt x="83" y="18"/>
                      <a:pt x="83" y="18"/>
                    </a:cubicBezTo>
                    <a:cubicBezTo>
                      <a:pt x="82" y="18"/>
                      <a:pt x="82" y="18"/>
                      <a:pt x="82" y="18"/>
                    </a:cubicBezTo>
                    <a:cubicBezTo>
                      <a:pt x="83" y="18"/>
                      <a:pt x="83" y="18"/>
                      <a:pt x="83" y="18"/>
                    </a:cubicBezTo>
                    <a:cubicBezTo>
                      <a:pt x="82" y="18"/>
                      <a:pt x="82" y="18"/>
                      <a:pt x="82" y="18"/>
                    </a:cubicBezTo>
                    <a:cubicBezTo>
                      <a:pt x="83" y="18"/>
                      <a:pt x="83" y="18"/>
                      <a:pt x="83" y="18"/>
                    </a:cubicBezTo>
                    <a:cubicBezTo>
                      <a:pt x="83" y="18"/>
                      <a:pt x="83" y="18"/>
                      <a:pt x="83" y="18"/>
                    </a:cubicBezTo>
                    <a:cubicBezTo>
                      <a:pt x="82" y="18"/>
                      <a:pt x="82" y="18"/>
                      <a:pt x="82" y="18"/>
                    </a:cubicBezTo>
                    <a:cubicBezTo>
                      <a:pt x="83" y="18"/>
                      <a:pt x="83" y="18"/>
                      <a:pt x="83" y="18"/>
                    </a:cubicBezTo>
                    <a:cubicBezTo>
                      <a:pt x="82" y="18"/>
                      <a:pt x="82" y="18"/>
                      <a:pt x="82" y="18"/>
                    </a:cubicBezTo>
                    <a:cubicBezTo>
                      <a:pt x="83" y="19"/>
                      <a:pt x="83" y="19"/>
                      <a:pt x="83" y="19"/>
                    </a:cubicBezTo>
                    <a:cubicBezTo>
                      <a:pt x="83" y="18"/>
                      <a:pt x="83" y="18"/>
                      <a:pt x="83" y="18"/>
                    </a:cubicBezTo>
                    <a:cubicBezTo>
                      <a:pt x="82" y="18"/>
                      <a:pt x="82" y="18"/>
                      <a:pt x="82" y="18"/>
                    </a:cubicBezTo>
                    <a:cubicBezTo>
                      <a:pt x="83" y="19"/>
                      <a:pt x="83" y="19"/>
                      <a:pt x="83" y="19"/>
                    </a:cubicBezTo>
                    <a:cubicBezTo>
                      <a:pt x="81" y="18"/>
                      <a:pt x="81" y="18"/>
                      <a:pt x="81" y="18"/>
                    </a:cubicBezTo>
                    <a:cubicBezTo>
                      <a:pt x="81" y="19"/>
                      <a:pt x="81" y="19"/>
                      <a:pt x="81" y="19"/>
                    </a:cubicBezTo>
                    <a:cubicBezTo>
                      <a:pt x="81" y="19"/>
                      <a:pt x="105" y="34"/>
                      <a:pt x="131" y="49"/>
                    </a:cubicBezTo>
                    <a:cubicBezTo>
                      <a:pt x="143" y="57"/>
                      <a:pt x="156" y="64"/>
                      <a:pt x="167" y="70"/>
                    </a:cubicBezTo>
                    <a:cubicBezTo>
                      <a:pt x="172" y="73"/>
                      <a:pt x="176" y="75"/>
                      <a:pt x="180" y="77"/>
                    </a:cubicBezTo>
                    <a:cubicBezTo>
                      <a:pt x="181" y="78"/>
                      <a:pt x="183" y="78"/>
                      <a:pt x="184" y="79"/>
                    </a:cubicBezTo>
                    <a:cubicBezTo>
                      <a:pt x="185" y="79"/>
                      <a:pt x="186" y="79"/>
                      <a:pt x="187" y="80"/>
                    </a:cubicBezTo>
                    <a:cubicBezTo>
                      <a:pt x="188" y="79"/>
                      <a:pt x="188" y="79"/>
                      <a:pt x="188" y="79"/>
                    </a:cubicBezTo>
                    <a:cubicBezTo>
                      <a:pt x="188" y="79"/>
                      <a:pt x="188" y="79"/>
                      <a:pt x="189" y="79"/>
                    </a:cubicBezTo>
                    <a:cubicBezTo>
                      <a:pt x="189" y="78"/>
                      <a:pt x="189" y="78"/>
                      <a:pt x="189" y="78"/>
                    </a:cubicBezTo>
                    <a:cubicBezTo>
                      <a:pt x="189" y="77"/>
                      <a:pt x="188" y="77"/>
                      <a:pt x="188" y="77"/>
                    </a:cubicBezTo>
                    <a:cubicBezTo>
                      <a:pt x="188" y="77"/>
                      <a:pt x="186" y="76"/>
                      <a:pt x="184" y="74"/>
                    </a:cubicBezTo>
                    <a:cubicBezTo>
                      <a:pt x="173" y="68"/>
                      <a:pt x="148" y="52"/>
                      <a:pt x="125" y="38"/>
                    </a:cubicBezTo>
                    <a:cubicBezTo>
                      <a:pt x="114" y="31"/>
                      <a:pt x="103" y="24"/>
                      <a:pt x="95" y="19"/>
                    </a:cubicBezTo>
                    <a:cubicBezTo>
                      <a:pt x="91" y="16"/>
                      <a:pt x="88" y="14"/>
                      <a:pt x="86" y="13"/>
                    </a:cubicBezTo>
                    <a:cubicBezTo>
                      <a:pt x="84" y="12"/>
                      <a:pt x="84" y="12"/>
                      <a:pt x="83"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1" y="12"/>
                      <a:pt x="81" y="12"/>
                      <a:pt x="81" y="12"/>
                    </a:cubicBezTo>
                    <a:cubicBezTo>
                      <a:pt x="83" y="12"/>
                      <a:pt x="83" y="12"/>
                      <a:pt x="83" y="12"/>
                    </a:cubicBezTo>
                    <a:cubicBezTo>
                      <a:pt x="83" y="11"/>
                      <a:pt x="82" y="11"/>
                      <a:pt x="82" y="11"/>
                    </a:cubicBezTo>
                    <a:cubicBezTo>
                      <a:pt x="81" y="12"/>
                      <a:pt x="81" y="12"/>
                      <a:pt x="81" y="12"/>
                    </a:cubicBezTo>
                    <a:cubicBezTo>
                      <a:pt x="83" y="12"/>
                      <a:pt x="83" y="12"/>
                      <a:pt x="83" y="12"/>
                    </a:cubicBezTo>
                    <a:cubicBezTo>
                      <a:pt x="81" y="12"/>
                      <a:pt x="81" y="12"/>
                      <a:pt x="81" y="12"/>
                    </a:cubicBezTo>
                    <a:cubicBezTo>
                      <a:pt x="80" y="13"/>
                      <a:pt x="80" y="13"/>
                      <a:pt x="80" y="13"/>
                    </a:cubicBezTo>
                    <a:cubicBezTo>
                      <a:pt x="191" y="75"/>
                      <a:pt x="191" y="75"/>
                      <a:pt x="191" y="75"/>
                    </a:cubicBezTo>
                    <a:cubicBezTo>
                      <a:pt x="192" y="76"/>
                      <a:pt x="192" y="75"/>
                      <a:pt x="193" y="75"/>
                    </a:cubicBezTo>
                    <a:cubicBezTo>
                      <a:pt x="193" y="74"/>
                      <a:pt x="193" y="73"/>
                      <a:pt x="192" y="73"/>
                    </a:cubicBezTo>
                    <a:cubicBezTo>
                      <a:pt x="167" y="57"/>
                      <a:pt x="167" y="57"/>
                      <a:pt x="167" y="57"/>
                    </a:cubicBezTo>
                    <a:cubicBezTo>
                      <a:pt x="195" y="73"/>
                      <a:pt x="195" y="73"/>
                      <a:pt x="195" y="73"/>
                    </a:cubicBezTo>
                    <a:cubicBezTo>
                      <a:pt x="196" y="74"/>
                      <a:pt x="197" y="73"/>
                      <a:pt x="197" y="73"/>
                    </a:cubicBezTo>
                    <a:cubicBezTo>
                      <a:pt x="198" y="72"/>
                      <a:pt x="197" y="71"/>
                      <a:pt x="197" y="71"/>
                    </a:cubicBezTo>
                    <a:cubicBezTo>
                      <a:pt x="197" y="71"/>
                      <a:pt x="195" y="70"/>
                      <a:pt x="192" y="68"/>
                    </a:cubicBezTo>
                    <a:cubicBezTo>
                      <a:pt x="181" y="61"/>
                      <a:pt x="154" y="46"/>
                      <a:pt x="130" y="31"/>
                    </a:cubicBezTo>
                    <a:cubicBezTo>
                      <a:pt x="118" y="23"/>
                      <a:pt x="107" y="16"/>
                      <a:pt x="98" y="11"/>
                    </a:cubicBezTo>
                    <a:cubicBezTo>
                      <a:pt x="94" y="8"/>
                      <a:pt x="91" y="6"/>
                      <a:pt x="88" y="4"/>
                    </a:cubicBezTo>
                    <a:cubicBezTo>
                      <a:pt x="87" y="3"/>
                      <a:pt x="86" y="3"/>
                      <a:pt x="86" y="2"/>
                    </a:cubicBezTo>
                    <a:cubicBezTo>
                      <a:pt x="85" y="1"/>
                      <a:pt x="85" y="1"/>
                      <a:pt x="85" y="1"/>
                    </a:cubicBezTo>
                    <a:cubicBezTo>
                      <a:pt x="85" y="1"/>
                      <a:pt x="85" y="1"/>
                      <a:pt x="85" y="1"/>
                    </a:cubicBezTo>
                    <a:cubicBezTo>
                      <a:pt x="85" y="2"/>
                      <a:pt x="85" y="2"/>
                      <a:pt x="85" y="2"/>
                    </a:cubicBezTo>
                    <a:cubicBezTo>
                      <a:pt x="85" y="1"/>
                      <a:pt x="85" y="1"/>
                      <a:pt x="85" y="1"/>
                    </a:cubicBezTo>
                    <a:cubicBezTo>
                      <a:pt x="85" y="1"/>
                      <a:pt x="85" y="1"/>
                      <a:pt x="85" y="1"/>
                    </a:cubicBezTo>
                    <a:cubicBezTo>
                      <a:pt x="85" y="2"/>
                      <a:pt x="85" y="2"/>
                      <a:pt x="85" y="2"/>
                    </a:cubicBezTo>
                    <a:cubicBezTo>
                      <a:pt x="85" y="1"/>
                      <a:pt x="85" y="1"/>
                      <a:pt x="85" y="1"/>
                    </a:cubicBezTo>
                    <a:cubicBezTo>
                      <a:pt x="84" y="2"/>
                      <a:pt x="84" y="2"/>
                      <a:pt x="84" y="2"/>
                    </a:cubicBezTo>
                    <a:cubicBezTo>
                      <a:pt x="85" y="2"/>
                      <a:pt x="85" y="2"/>
                      <a:pt x="85" y="2"/>
                    </a:cubicBezTo>
                    <a:cubicBezTo>
                      <a:pt x="85" y="1"/>
                      <a:pt x="85" y="1"/>
                      <a:pt x="85" y="1"/>
                    </a:cubicBezTo>
                    <a:cubicBezTo>
                      <a:pt x="84" y="2"/>
                      <a:pt x="84" y="2"/>
                      <a:pt x="84" y="2"/>
                    </a:cubicBezTo>
                    <a:cubicBezTo>
                      <a:pt x="85" y="2"/>
                      <a:pt x="85" y="2"/>
                      <a:pt x="85" y="2"/>
                    </a:cubicBezTo>
                    <a:cubicBezTo>
                      <a:pt x="84" y="2"/>
                      <a:pt x="84" y="2"/>
                      <a:pt x="84" y="2"/>
                    </a:cubicBezTo>
                    <a:cubicBezTo>
                      <a:pt x="85" y="3"/>
                      <a:pt x="85" y="3"/>
                      <a:pt x="85" y="3"/>
                    </a:cubicBezTo>
                    <a:cubicBezTo>
                      <a:pt x="85" y="2"/>
                      <a:pt x="85" y="2"/>
                      <a:pt x="85" y="2"/>
                    </a:cubicBezTo>
                    <a:cubicBezTo>
                      <a:pt x="84" y="2"/>
                      <a:pt x="84" y="2"/>
                      <a:pt x="84" y="2"/>
                    </a:cubicBezTo>
                    <a:cubicBezTo>
                      <a:pt x="85" y="3"/>
                      <a:pt x="85" y="3"/>
                      <a:pt x="85" y="3"/>
                    </a:cubicBezTo>
                    <a:cubicBezTo>
                      <a:pt x="84" y="2"/>
                      <a:pt x="84" y="2"/>
                      <a:pt x="84" y="2"/>
                    </a:cubicBezTo>
                    <a:cubicBezTo>
                      <a:pt x="83" y="3"/>
                      <a:pt x="83" y="3"/>
                      <a:pt x="83" y="3"/>
                    </a:cubicBezTo>
                    <a:cubicBezTo>
                      <a:pt x="197" y="69"/>
                      <a:pt x="197" y="69"/>
                      <a:pt x="197" y="69"/>
                    </a:cubicBezTo>
                    <a:cubicBezTo>
                      <a:pt x="198" y="70"/>
                      <a:pt x="198" y="69"/>
                      <a:pt x="199" y="69"/>
                    </a:cubicBezTo>
                    <a:cubicBezTo>
                      <a:pt x="199" y="68"/>
                      <a:pt x="199" y="68"/>
                      <a:pt x="199" y="68"/>
                    </a:cubicBezTo>
                    <a:cubicBezTo>
                      <a:pt x="199" y="67"/>
                      <a:pt x="199" y="67"/>
                      <a:pt x="199" y="67"/>
                    </a:cubicBezTo>
                    <a:cubicBezTo>
                      <a:pt x="198" y="66"/>
                      <a:pt x="198" y="66"/>
                      <a:pt x="198" y="66"/>
                    </a:cubicBezTo>
                    <a:cubicBezTo>
                      <a:pt x="197" y="65"/>
                      <a:pt x="194" y="63"/>
                      <a:pt x="191" y="61"/>
                    </a:cubicBezTo>
                    <a:cubicBezTo>
                      <a:pt x="167" y="45"/>
                      <a:pt x="96" y="3"/>
                      <a:pt x="96" y="3"/>
                    </a:cubicBezTo>
                    <a:cubicBezTo>
                      <a:pt x="95" y="4"/>
                      <a:pt x="95" y="4"/>
                      <a:pt x="95" y="4"/>
                    </a:cubicBezTo>
                    <a:cubicBezTo>
                      <a:pt x="95" y="5"/>
                      <a:pt x="95" y="5"/>
                      <a:pt x="95" y="5"/>
                    </a:cubicBezTo>
                    <a:cubicBezTo>
                      <a:pt x="203" y="67"/>
                      <a:pt x="203" y="67"/>
                      <a:pt x="203" y="67"/>
                    </a:cubicBezTo>
                    <a:cubicBezTo>
                      <a:pt x="203" y="68"/>
                      <a:pt x="204" y="67"/>
                      <a:pt x="205" y="67"/>
                    </a:cubicBezTo>
                    <a:cubicBezTo>
                      <a:pt x="205" y="66"/>
                      <a:pt x="205" y="66"/>
                      <a:pt x="205" y="66"/>
                    </a:cubicBezTo>
                    <a:cubicBezTo>
                      <a:pt x="205" y="65"/>
                      <a:pt x="205" y="65"/>
                      <a:pt x="204" y="65"/>
                    </a:cubicBezTo>
                    <a:cubicBezTo>
                      <a:pt x="204" y="64"/>
                      <a:pt x="204" y="64"/>
                      <a:pt x="204" y="64"/>
                    </a:cubicBezTo>
                    <a:cubicBezTo>
                      <a:pt x="203" y="63"/>
                      <a:pt x="200" y="62"/>
                      <a:pt x="197" y="60"/>
                    </a:cubicBezTo>
                    <a:cubicBezTo>
                      <a:pt x="175" y="45"/>
                      <a:pt x="108" y="5"/>
                      <a:pt x="108" y="5"/>
                    </a:cubicBezTo>
                    <a:cubicBezTo>
                      <a:pt x="107" y="6"/>
                      <a:pt x="107" y="6"/>
                      <a:pt x="107" y="6"/>
                    </a:cubicBezTo>
                    <a:cubicBezTo>
                      <a:pt x="109" y="7"/>
                      <a:pt x="109" y="7"/>
                      <a:pt x="109" y="7"/>
                    </a:cubicBezTo>
                    <a:cubicBezTo>
                      <a:pt x="108" y="6"/>
                      <a:pt x="108" y="6"/>
                      <a:pt x="108" y="6"/>
                    </a:cubicBezTo>
                    <a:cubicBezTo>
                      <a:pt x="108" y="7"/>
                      <a:pt x="108" y="7"/>
                      <a:pt x="108" y="7"/>
                    </a:cubicBezTo>
                    <a:cubicBezTo>
                      <a:pt x="109" y="7"/>
                      <a:pt x="109" y="7"/>
                      <a:pt x="109" y="7"/>
                    </a:cubicBezTo>
                    <a:cubicBezTo>
                      <a:pt x="108" y="6"/>
                      <a:pt x="108" y="6"/>
                      <a:pt x="108" y="6"/>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8" y="7"/>
                      <a:pt x="108" y="7"/>
                      <a:pt x="108" y="7"/>
                    </a:cubicBezTo>
                    <a:cubicBezTo>
                      <a:pt x="109" y="7"/>
                      <a:pt x="111" y="9"/>
                      <a:pt x="114" y="10"/>
                    </a:cubicBezTo>
                    <a:cubicBezTo>
                      <a:pt x="126" y="16"/>
                      <a:pt x="149" y="29"/>
                      <a:pt x="170" y="41"/>
                    </a:cubicBezTo>
                    <a:cubicBezTo>
                      <a:pt x="180" y="47"/>
                      <a:pt x="189" y="52"/>
                      <a:pt x="196" y="56"/>
                    </a:cubicBezTo>
                    <a:cubicBezTo>
                      <a:pt x="203" y="60"/>
                      <a:pt x="207" y="63"/>
                      <a:pt x="207" y="63"/>
                    </a:cubicBezTo>
                    <a:cubicBezTo>
                      <a:pt x="208" y="63"/>
                      <a:pt x="209" y="63"/>
                      <a:pt x="209" y="63"/>
                    </a:cubicBezTo>
                    <a:cubicBezTo>
                      <a:pt x="210" y="62"/>
                      <a:pt x="209" y="61"/>
                      <a:pt x="209" y="61"/>
                    </a:cubicBezTo>
                    <a:cubicBezTo>
                      <a:pt x="209" y="61"/>
                      <a:pt x="203" y="57"/>
                      <a:pt x="195" y="52"/>
                    </a:cubicBezTo>
                    <a:cubicBezTo>
                      <a:pt x="184" y="45"/>
                      <a:pt x="166" y="34"/>
                      <a:pt x="151" y="25"/>
                    </a:cubicBezTo>
                    <a:cubicBezTo>
                      <a:pt x="144" y="20"/>
                      <a:pt x="137" y="16"/>
                      <a:pt x="132" y="13"/>
                    </a:cubicBezTo>
                    <a:cubicBezTo>
                      <a:pt x="130" y="12"/>
                      <a:pt x="128" y="10"/>
                      <a:pt x="126" y="9"/>
                    </a:cubicBezTo>
                    <a:cubicBezTo>
                      <a:pt x="126" y="9"/>
                      <a:pt x="125" y="9"/>
                      <a:pt x="125" y="8"/>
                    </a:cubicBezTo>
                    <a:cubicBezTo>
                      <a:pt x="125" y="8"/>
                      <a:pt x="125" y="8"/>
                      <a:pt x="125" y="8"/>
                    </a:cubicBezTo>
                    <a:cubicBezTo>
                      <a:pt x="125" y="8"/>
                      <a:pt x="125" y="8"/>
                      <a:pt x="125" y="8"/>
                    </a:cubicBezTo>
                    <a:cubicBezTo>
                      <a:pt x="124" y="9"/>
                      <a:pt x="124" y="9"/>
                      <a:pt x="124" y="9"/>
                    </a:cubicBezTo>
                    <a:cubicBezTo>
                      <a:pt x="125" y="8"/>
                      <a:pt x="125" y="8"/>
                      <a:pt x="125" y="8"/>
                    </a:cubicBezTo>
                    <a:cubicBezTo>
                      <a:pt x="125" y="8"/>
                      <a:pt x="125" y="8"/>
                      <a:pt x="125" y="8"/>
                    </a:cubicBezTo>
                    <a:cubicBezTo>
                      <a:pt x="124" y="9"/>
                      <a:pt x="124" y="9"/>
                      <a:pt x="124" y="9"/>
                    </a:cubicBezTo>
                    <a:cubicBezTo>
                      <a:pt x="125" y="8"/>
                      <a:pt x="125" y="8"/>
                      <a:pt x="125" y="8"/>
                    </a:cubicBezTo>
                    <a:cubicBezTo>
                      <a:pt x="124" y="9"/>
                      <a:pt x="124" y="9"/>
                      <a:pt x="124" y="9"/>
                    </a:cubicBezTo>
                    <a:cubicBezTo>
                      <a:pt x="125" y="9"/>
                      <a:pt x="125" y="9"/>
                      <a:pt x="125" y="9"/>
                    </a:cubicBezTo>
                    <a:cubicBezTo>
                      <a:pt x="125" y="8"/>
                      <a:pt x="125" y="8"/>
                      <a:pt x="125" y="8"/>
                    </a:cubicBezTo>
                    <a:cubicBezTo>
                      <a:pt x="124" y="9"/>
                      <a:pt x="124" y="9"/>
                      <a:pt x="124" y="9"/>
                    </a:cubicBezTo>
                    <a:cubicBezTo>
                      <a:pt x="125" y="9"/>
                      <a:pt x="125" y="9"/>
                      <a:pt x="125" y="9"/>
                    </a:cubicBezTo>
                    <a:cubicBezTo>
                      <a:pt x="124" y="9"/>
                      <a:pt x="124" y="9"/>
                      <a:pt x="124" y="9"/>
                    </a:cubicBezTo>
                    <a:cubicBezTo>
                      <a:pt x="123" y="10"/>
                      <a:pt x="123" y="10"/>
                      <a:pt x="123" y="10"/>
                    </a:cubicBezTo>
                    <a:cubicBezTo>
                      <a:pt x="210" y="59"/>
                      <a:pt x="210" y="59"/>
                      <a:pt x="210" y="59"/>
                    </a:cubicBezTo>
                    <a:cubicBezTo>
                      <a:pt x="210" y="59"/>
                      <a:pt x="211" y="59"/>
                      <a:pt x="212" y="58"/>
                    </a:cubicBezTo>
                    <a:cubicBezTo>
                      <a:pt x="212" y="57"/>
                      <a:pt x="212" y="57"/>
                      <a:pt x="212" y="57"/>
                    </a:cubicBezTo>
                    <a:cubicBezTo>
                      <a:pt x="212" y="57"/>
                      <a:pt x="212" y="56"/>
                      <a:pt x="211" y="56"/>
                    </a:cubicBezTo>
                    <a:cubicBezTo>
                      <a:pt x="211" y="56"/>
                      <a:pt x="211" y="56"/>
                      <a:pt x="211" y="56"/>
                    </a:cubicBezTo>
                    <a:cubicBezTo>
                      <a:pt x="210" y="55"/>
                      <a:pt x="208" y="54"/>
                      <a:pt x="206" y="52"/>
                    </a:cubicBezTo>
                    <a:cubicBezTo>
                      <a:pt x="189" y="41"/>
                      <a:pt x="137" y="10"/>
                      <a:pt x="137" y="10"/>
                    </a:cubicBezTo>
                    <a:cubicBezTo>
                      <a:pt x="136" y="11"/>
                      <a:pt x="136" y="11"/>
                      <a:pt x="136" y="11"/>
                    </a:cubicBezTo>
                    <a:cubicBezTo>
                      <a:pt x="138" y="12"/>
                      <a:pt x="138" y="12"/>
                      <a:pt x="138" y="12"/>
                    </a:cubicBezTo>
                    <a:cubicBezTo>
                      <a:pt x="136" y="11"/>
                      <a:pt x="136" y="11"/>
                      <a:pt x="136" y="11"/>
                    </a:cubicBezTo>
                    <a:cubicBezTo>
                      <a:pt x="137" y="12"/>
                      <a:pt x="137" y="12"/>
                      <a:pt x="137" y="12"/>
                    </a:cubicBezTo>
                    <a:cubicBezTo>
                      <a:pt x="138" y="12"/>
                      <a:pt x="138" y="12"/>
                      <a:pt x="138" y="12"/>
                    </a:cubicBezTo>
                    <a:cubicBezTo>
                      <a:pt x="136" y="11"/>
                      <a:pt x="136" y="11"/>
                      <a:pt x="136" y="11"/>
                    </a:cubicBezTo>
                    <a:cubicBezTo>
                      <a:pt x="137" y="12"/>
                      <a:pt x="137" y="12"/>
                      <a:pt x="137" y="12"/>
                    </a:cubicBezTo>
                    <a:cubicBezTo>
                      <a:pt x="137" y="11"/>
                      <a:pt x="137" y="11"/>
                      <a:pt x="137" y="11"/>
                    </a:cubicBezTo>
                    <a:cubicBezTo>
                      <a:pt x="137" y="13"/>
                      <a:pt x="137" y="13"/>
                      <a:pt x="137" y="13"/>
                    </a:cubicBezTo>
                    <a:cubicBezTo>
                      <a:pt x="137" y="12"/>
                      <a:pt x="137" y="12"/>
                      <a:pt x="137" y="12"/>
                    </a:cubicBezTo>
                    <a:cubicBezTo>
                      <a:pt x="137" y="11"/>
                      <a:pt x="137" y="11"/>
                      <a:pt x="137" y="11"/>
                    </a:cubicBezTo>
                    <a:cubicBezTo>
                      <a:pt x="137" y="13"/>
                      <a:pt x="137" y="13"/>
                      <a:pt x="137" y="13"/>
                    </a:cubicBezTo>
                    <a:cubicBezTo>
                      <a:pt x="137" y="12"/>
                      <a:pt x="137" y="12"/>
                      <a:pt x="137" y="12"/>
                    </a:cubicBezTo>
                    <a:cubicBezTo>
                      <a:pt x="136" y="13"/>
                      <a:pt x="136" y="13"/>
                      <a:pt x="136" y="13"/>
                    </a:cubicBezTo>
                    <a:cubicBezTo>
                      <a:pt x="137" y="13"/>
                      <a:pt x="137" y="13"/>
                      <a:pt x="137" y="13"/>
                    </a:cubicBezTo>
                    <a:cubicBezTo>
                      <a:pt x="137" y="12"/>
                      <a:pt x="137" y="12"/>
                      <a:pt x="137" y="12"/>
                    </a:cubicBezTo>
                    <a:cubicBezTo>
                      <a:pt x="136" y="13"/>
                      <a:pt x="136" y="13"/>
                      <a:pt x="136" y="13"/>
                    </a:cubicBezTo>
                    <a:cubicBezTo>
                      <a:pt x="136" y="13"/>
                      <a:pt x="136" y="13"/>
                      <a:pt x="136" y="13"/>
                    </a:cubicBezTo>
                    <a:cubicBezTo>
                      <a:pt x="137" y="13"/>
                      <a:pt x="137" y="13"/>
                      <a:pt x="138" y="13"/>
                    </a:cubicBezTo>
                    <a:cubicBezTo>
                      <a:pt x="144" y="16"/>
                      <a:pt x="163" y="26"/>
                      <a:pt x="180" y="36"/>
                    </a:cubicBezTo>
                    <a:cubicBezTo>
                      <a:pt x="189" y="41"/>
                      <a:pt x="197" y="46"/>
                      <a:pt x="203" y="49"/>
                    </a:cubicBezTo>
                    <a:cubicBezTo>
                      <a:pt x="206" y="51"/>
                      <a:pt x="209" y="53"/>
                      <a:pt x="211" y="54"/>
                    </a:cubicBezTo>
                    <a:cubicBezTo>
                      <a:pt x="212" y="54"/>
                      <a:pt x="212" y="54"/>
                      <a:pt x="213" y="55"/>
                    </a:cubicBezTo>
                    <a:cubicBezTo>
                      <a:pt x="214" y="55"/>
                      <a:pt x="214" y="55"/>
                      <a:pt x="214" y="55"/>
                    </a:cubicBezTo>
                    <a:cubicBezTo>
                      <a:pt x="214" y="55"/>
                      <a:pt x="214" y="55"/>
                      <a:pt x="214" y="55"/>
                    </a:cubicBezTo>
                    <a:cubicBezTo>
                      <a:pt x="214" y="55"/>
                      <a:pt x="214" y="55"/>
                      <a:pt x="215" y="55"/>
                    </a:cubicBezTo>
                    <a:cubicBezTo>
                      <a:pt x="215" y="55"/>
                      <a:pt x="215" y="55"/>
                      <a:pt x="216" y="55"/>
                    </a:cubicBezTo>
                    <a:cubicBezTo>
                      <a:pt x="216" y="55"/>
                      <a:pt x="216" y="55"/>
                      <a:pt x="216" y="55"/>
                    </a:cubicBezTo>
                    <a:cubicBezTo>
                      <a:pt x="216" y="54"/>
                      <a:pt x="216" y="54"/>
                      <a:pt x="216" y="54"/>
                    </a:cubicBezTo>
                    <a:cubicBezTo>
                      <a:pt x="216" y="53"/>
                      <a:pt x="216" y="53"/>
                      <a:pt x="216" y="52"/>
                    </a:cubicBezTo>
                    <a:cubicBezTo>
                      <a:pt x="215" y="52"/>
                      <a:pt x="215" y="52"/>
                      <a:pt x="214" y="51"/>
                    </a:cubicBezTo>
                    <a:cubicBezTo>
                      <a:pt x="212" y="49"/>
                      <a:pt x="207" y="46"/>
                      <a:pt x="201" y="42"/>
                    </a:cubicBezTo>
                    <a:cubicBezTo>
                      <a:pt x="182" y="31"/>
                      <a:pt x="153" y="14"/>
                      <a:pt x="153" y="14"/>
                    </a:cubicBezTo>
                    <a:cubicBezTo>
                      <a:pt x="153" y="14"/>
                      <a:pt x="153" y="14"/>
                      <a:pt x="152" y="14"/>
                    </a:cubicBezTo>
                    <a:cubicBezTo>
                      <a:pt x="152" y="14"/>
                      <a:pt x="152" y="14"/>
                      <a:pt x="151" y="14"/>
                    </a:cubicBezTo>
                    <a:cubicBezTo>
                      <a:pt x="151" y="15"/>
                      <a:pt x="151" y="15"/>
                      <a:pt x="151" y="15"/>
                    </a:cubicBezTo>
                    <a:cubicBezTo>
                      <a:pt x="151" y="16"/>
                      <a:pt x="152" y="16"/>
                      <a:pt x="152" y="16"/>
                    </a:cubicBezTo>
                    <a:cubicBezTo>
                      <a:pt x="152" y="16"/>
                      <a:pt x="168" y="26"/>
                      <a:pt x="184" y="35"/>
                    </a:cubicBezTo>
                    <a:cubicBezTo>
                      <a:pt x="192" y="39"/>
                      <a:pt x="200" y="44"/>
                      <a:pt x="206" y="47"/>
                    </a:cubicBezTo>
                    <a:cubicBezTo>
                      <a:pt x="210" y="49"/>
                      <a:pt x="212" y="50"/>
                      <a:pt x="214" y="51"/>
                    </a:cubicBezTo>
                    <a:cubicBezTo>
                      <a:pt x="215" y="52"/>
                      <a:pt x="216" y="52"/>
                      <a:pt x="217" y="53"/>
                    </a:cubicBezTo>
                    <a:cubicBezTo>
                      <a:pt x="218" y="53"/>
                      <a:pt x="218" y="53"/>
                      <a:pt x="218" y="53"/>
                    </a:cubicBezTo>
                    <a:cubicBezTo>
                      <a:pt x="218" y="53"/>
                      <a:pt x="218" y="53"/>
                      <a:pt x="219" y="53"/>
                    </a:cubicBezTo>
                    <a:cubicBezTo>
                      <a:pt x="219" y="53"/>
                      <a:pt x="219" y="53"/>
                      <a:pt x="219" y="53"/>
                    </a:cubicBezTo>
                    <a:cubicBezTo>
                      <a:pt x="220" y="52"/>
                      <a:pt x="220" y="52"/>
                      <a:pt x="220" y="52"/>
                    </a:cubicBezTo>
                    <a:cubicBezTo>
                      <a:pt x="220" y="52"/>
                      <a:pt x="220" y="52"/>
                      <a:pt x="220" y="51"/>
                    </a:cubicBezTo>
                    <a:cubicBezTo>
                      <a:pt x="220" y="51"/>
                      <a:pt x="220" y="51"/>
                      <a:pt x="219" y="50"/>
                    </a:cubicBezTo>
                    <a:cubicBezTo>
                      <a:pt x="163" y="15"/>
                      <a:pt x="163" y="15"/>
                      <a:pt x="163" y="15"/>
                    </a:cubicBezTo>
                    <a:cubicBezTo>
                      <a:pt x="162" y="16"/>
                      <a:pt x="162" y="16"/>
                      <a:pt x="162" y="16"/>
                    </a:cubicBezTo>
                    <a:cubicBezTo>
                      <a:pt x="161" y="17"/>
                      <a:pt x="161" y="17"/>
                      <a:pt x="161" y="17"/>
                    </a:cubicBezTo>
                    <a:cubicBezTo>
                      <a:pt x="161" y="17"/>
                      <a:pt x="175" y="26"/>
                      <a:pt x="190" y="34"/>
                    </a:cubicBezTo>
                    <a:cubicBezTo>
                      <a:pt x="198" y="38"/>
                      <a:pt x="205" y="42"/>
                      <a:pt x="211" y="45"/>
                    </a:cubicBezTo>
                    <a:cubicBezTo>
                      <a:pt x="214" y="47"/>
                      <a:pt x="217" y="48"/>
                      <a:pt x="219" y="49"/>
                    </a:cubicBezTo>
                    <a:cubicBezTo>
                      <a:pt x="220" y="50"/>
                      <a:pt x="221" y="50"/>
                      <a:pt x="221" y="50"/>
                    </a:cubicBezTo>
                    <a:cubicBezTo>
                      <a:pt x="222" y="51"/>
                      <a:pt x="223" y="51"/>
                      <a:pt x="223" y="51"/>
                    </a:cubicBezTo>
                    <a:cubicBezTo>
                      <a:pt x="224" y="51"/>
                      <a:pt x="224" y="51"/>
                      <a:pt x="224" y="51"/>
                    </a:cubicBezTo>
                    <a:cubicBezTo>
                      <a:pt x="224" y="51"/>
                      <a:pt x="224" y="50"/>
                      <a:pt x="225" y="50"/>
                    </a:cubicBezTo>
                    <a:cubicBezTo>
                      <a:pt x="225" y="50"/>
                      <a:pt x="225" y="49"/>
                      <a:pt x="225" y="49"/>
                    </a:cubicBezTo>
                    <a:cubicBezTo>
                      <a:pt x="225" y="48"/>
                      <a:pt x="225" y="48"/>
                      <a:pt x="224" y="48"/>
                    </a:cubicBezTo>
                    <a:cubicBezTo>
                      <a:pt x="199" y="32"/>
                      <a:pt x="199" y="32"/>
                      <a:pt x="199" y="32"/>
                    </a:cubicBezTo>
                    <a:cubicBezTo>
                      <a:pt x="226" y="45"/>
                      <a:pt x="226" y="45"/>
                      <a:pt x="226" y="45"/>
                    </a:cubicBezTo>
                    <a:cubicBezTo>
                      <a:pt x="227" y="46"/>
                      <a:pt x="228" y="45"/>
                      <a:pt x="228" y="45"/>
                    </a:cubicBezTo>
                    <a:cubicBezTo>
                      <a:pt x="229" y="44"/>
                      <a:pt x="228" y="43"/>
                      <a:pt x="228" y="43"/>
                    </a:cubicBezTo>
                    <a:cubicBezTo>
                      <a:pt x="192" y="20"/>
                      <a:pt x="192" y="20"/>
                      <a:pt x="192" y="20"/>
                    </a:cubicBezTo>
                    <a:cubicBezTo>
                      <a:pt x="191" y="22"/>
                      <a:pt x="191" y="22"/>
                      <a:pt x="191" y="22"/>
                    </a:cubicBezTo>
                    <a:cubicBezTo>
                      <a:pt x="192" y="22"/>
                      <a:pt x="192" y="22"/>
                      <a:pt x="192" y="22"/>
                    </a:cubicBezTo>
                    <a:cubicBezTo>
                      <a:pt x="191" y="22"/>
                      <a:pt x="191" y="22"/>
                      <a:pt x="191" y="22"/>
                    </a:cubicBezTo>
                    <a:cubicBezTo>
                      <a:pt x="191" y="23"/>
                      <a:pt x="191" y="23"/>
                      <a:pt x="191" y="23"/>
                    </a:cubicBezTo>
                    <a:cubicBezTo>
                      <a:pt x="192" y="23"/>
                      <a:pt x="192" y="23"/>
                      <a:pt x="192" y="22"/>
                    </a:cubicBezTo>
                    <a:cubicBezTo>
                      <a:pt x="191" y="22"/>
                      <a:pt x="191" y="22"/>
                      <a:pt x="191" y="22"/>
                    </a:cubicBezTo>
                    <a:cubicBezTo>
                      <a:pt x="191" y="23"/>
                      <a:pt x="191" y="23"/>
                      <a:pt x="191" y="23"/>
                    </a:cubicBezTo>
                    <a:cubicBezTo>
                      <a:pt x="191" y="22"/>
                      <a:pt x="191" y="22"/>
                      <a:pt x="191" y="22"/>
                    </a:cubicBezTo>
                    <a:cubicBezTo>
                      <a:pt x="191" y="23"/>
                      <a:pt x="191" y="23"/>
                      <a:pt x="191" y="23"/>
                    </a:cubicBezTo>
                    <a:cubicBezTo>
                      <a:pt x="191" y="23"/>
                      <a:pt x="191" y="23"/>
                      <a:pt x="191" y="23"/>
                    </a:cubicBezTo>
                    <a:cubicBezTo>
                      <a:pt x="191" y="22"/>
                      <a:pt x="191" y="22"/>
                      <a:pt x="191" y="22"/>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1" y="23"/>
                      <a:pt x="191" y="23"/>
                    </a:cubicBezTo>
                    <a:cubicBezTo>
                      <a:pt x="191" y="23"/>
                      <a:pt x="192" y="23"/>
                      <a:pt x="194" y="24"/>
                    </a:cubicBezTo>
                    <a:cubicBezTo>
                      <a:pt x="198" y="26"/>
                      <a:pt x="208" y="30"/>
                      <a:pt x="216" y="34"/>
                    </a:cubicBezTo>
                    <a:cubicBezTo>
                      <a:pt x="220" y="36"/>
                      <a:pt x="224" y="38"/>
                      <a:pt x="227" y="39"/>
                    </a:cubicBezTo>
                    <a:cubicBezTo>
                      <a:pt x="228" y="40"/>
                      <a:pt x="229" y="41"/>
                      <a:pt x="230" y="41"/>
                    </a:cubicBezTo>
                    <a:cubicBezTo>
                      <a:pt x="231" y="41"/>
                      <a:pt x="231" y="41"/>
                      <a:pt x="231" y="42"/>
                    </a:cubicBezTo>
                    <a:cubicBezTo>
                      <a:pt x="232" y="42"/>
                      <a:pt x="232" y="42"/>
                      <a:pt x="232" y="42"/>
                    </a:cubicBezTo>
                    <a:cubicBezTo>
                      <a:pt x="232" y="42"/>
                      <a:pt x="232" y="42"/>
                      <a:pt x="232" y="42"/>
                    </a:cubicBezTo>
                    <a:cubicBezTo>
                      <a:pt x="233" y="42"/>
                      <a:pt x="233" y="42"/>
                      <a:pt x="233" y="42"/>
                    </a:cubicBezTo>
                    <a:cubicBezTo>
                      <a:pt x="234" y="41"/>
                      <a:pt x="234" y="41"/>
                      <a:pt x="234" y="41"/>
                    </a:cubicBezTo>
                    <a:cubicBezTo>
                      <a:pt x="234" y="40"/>
                      <a:pt x="234" y="40"/>
                      <a:pt x="234" y="40"/>
                    </a:cubicBezTo>
                    <a:cubicBezTo>
                      <a:pt x="234" y="40"/>
                      <a:pt x="234" y="40"/>
                      <a:pt x="234" y="39"/>
                    </a:cubicBezTo>
                    <a:cubicBezTo>
                      <a:pt x="233" y="39"/>
                      <a:pt x="233" y="39"/>
                      <a:pt x="233" y="39"/>
                    </a:cubicBezTo>
                    <a:cubicBezTo>
                      <a:pt x="233" y="39"/>
                      <a:pt x="232" y="38"/>
                      <a:pt x="231" y="38"/>
                    </a:cubicBezTo>
                    <a:cubicBezTo>
                      <a:pt x="226" y="34"/>
                      <a:pt x="209" y="24"/>
                      <a:pt x="209" y="24"/>
                    </a:cubicBezTo>
                    <a:cubicBezTo>
                      <a:pt x="208" y="25"/>
                      <a:pt x="208" y="25"/>
                      <a:pt x="208" y="25"/>
                    </a:cubicBezTo>
                    <a:cubicBezTo>
                      <a:pt x="209" y="26"/>
                      <a:pt x="209" y="26"/>
                      <a:pt x="209" y="26"/>
                    </a:cubicBezTo>
                    <a:cubicBezTo>
                      <a:pt x="208" y="25"/>
                      <a:pt x="208" y="25"/>
                      <a:pt x="208" y="25"/>
                    </a:cubicBezTo>
                    <a:cubicBezTo>
                      <a:pt x="209" y="27"/>
                      <a:pt x="209" y="27"/>
                      <a:pt x="209" y="27"/>
                    </a:cubicBezTo>
                    <a:cubicBezTo>
                      <a:pt x="209" y="26"/>
                      <a:pt x="209" y="26"/>
                      <a:pt x="209" y="26"/>
                    </a:cubicBezTo>
                    <a:cubicBezTo>
                      <a:pt x="208" y="25"/>
                      <a:pt x="208" y="25"/>
                      <a:pt x="208" y="25"/>
                    </a:cubicBezTo>
                    <a:cubicBezTo>
                      <a:pt x="209" y="27"/>
                      <a:pt x="209" y="27"/>
                      <a:pt x="209" y="27"/>
                    </a:cubicBezTo>
                    <a:cubicBezTo>
                      <a:pt x="208" y="25"/>
                      <a:pt x="208" y="25"/>
                      <a:pt x="208" y="25"/>
                    </a:cubicBezTo>
                    <a:cubicBezTo>
                      <a:pt x="208" y="27"/>
                      <a:pt x="208" y="27"/>
                      <a:pt x="208" y="27"/>
                    </a:cubicBezTo>
                    <a:cubicBezTo>
                      <a:pt x="209" y="27"/>
                      <a:pt x="209" y="27"/>
                      <a:pt x="209" y="27"/>
                    </a:cubicBezTo>
                    <a:cubicBezTo>
                      <a:pt x="208" y="25"/>
                      <a:pt x="208" y="25"/>
                      <a:pt x="208" y="25"/>
                    </a:cubicBezTo>
                    <a:cubicBezTo>
                      <a:pt x="208" y="27"/>
                      <a:pt x="208" y="27"/>
                      <a:pt x="208" y="27"/>
                    </a:cubicBezTo>
                    <a:cubicBezTo>
                      <a:pt x="208" y="26"/>
                      <a:pt x="208" y="26"/>
                      <a:pt x="208" y="26"/>
                    </a:cubicBezTo>
                    <a:cubicBezTo>
                      <a:pt x="208" y="27"/>
                      <a:pt x="208" y="27"/>
                      <a:pt x="208" y="27"/>
                    </a:cubicBezTo>
                    <a:cubicBezTo>
                      <a:pt x="208" y="27"/>
                      <a:pt x="208" y="27"/>
                      <a:pt x="208" y="27"/>
                    </a:cubicBezTo>
                    <a:cubicBezTo>
                      <a:pt x="208" y="26"/>
                      <a:pt x="208" y="26"/>
                      <a:pt x="208" y="26"/>
                    </a:cubicBezTo>
                    <a:cubicBezTo>
                      <a:pt x="208" y="27"/>
                      <a:pt x="208" y="27"/>
                      <a:pt x="208" y="27"/>
                    </a:cubicBezTo>
                    <a:cubicBezTo>
                      <a:pt x="208" y="27"/>
                      <a:pt x="209" y="27"/>
                      <a:pt x="210" y="27"/>
                    </a:cubicBezTo>
                    <a:cubicBezTo>
                      <a:pt x="213" y="28"/>
                      <a:pt x="219" y="31"/>
                      <a:pt x="224" y="33"/>
                    </a:cubicBezTo>
                    <a:cubicBezTo>
                      <a:pt x="230" y="36"/>
                      <a:pt x="234" y="38"/>
                      <a:pt x="234" y="38"/>
                    </a:cubicBezTo>
                    <a:cubicBezTo>
                      <a:pt x="235" y="38"/>
                      <a:pt x="236" y="38"/>
                      <a:pt x="236" y="37"/>
                    </a:cubicBezTo>
                    <a:cubicBezTo>
                      <a:pt x="237" y="36"/>
                      <a:pt x="237" y="35"/>
                      <a:pt x="236" y="35"/>
                    </a:cubicBezTo>
                    <a:cubicBezTo>
                      <a:pt x="232" y="33"/>
                      <a:pt x="232" y="33"/>
                      <a:pt x="232" y="33"/>
                    </a:cubicBezTo>
                    <a:cubicBezTo>
                      <a:pt x="240" y="35"/>
                      <a:pt x="240" y="35"/>
                      <a:pt x="240" y="35"/>
                    </a:cubicBezTo>
                    <a:cubicBezTo>
                      <a:pt x="241" y="36"/>
                      <a:pt x="242" y="35"/>
                      <a:pt x="242" y="35"/>
                    </a:cubicBezTo>
                    <a:cubicBezTo>
                      <a:pt x="242" y="34"/>
                      <a:pt x="242" y="33"/>
                      <a:pt x="241" y="33"/>
                    </a:cubicBezTo>
                    <a:cubicBezTo>
                      <a:pt x="236" y="29"/>
                      <a:pt x="236" y="29"/>
                      <a:pt x="236" y="29"/>
                    </a:cubicBezTo>
                    <a:cubicBezTo>
                      <a:pt x="235" y="29"/>
                      <a:pt x="234" y="29"/>
                      <a:pt x="234" y="30"/>
                    </a:cubicBezTo>
                    <a:cubicBezTo>
                      <a:pt x="233" y="30"/>
                      <a:pt x="234" y="31"/>
                      <a:pt x="234" y="32"/>
                    </a:cubicBezTo>
                    <a:cubicBezTo>
                      <a:pt x="240" y="35"/>
                      <a:pt x="240" y="35"/>
                      <a:pt x="240" y="35"/>
                    </a:cubicBezTo>
                    <a:cubicBezTo>
                      <a:pt x="241" y="34"/>
                      <a:pt x="241" y="34"/>
                      <a:pt x="241" y="34"/>
                    </a:cubicBezTo>
                    <a:cubicBezTo>
                      <a:pt x="241" y="33"/>
                      <a:pt x="241" y="33"/>
                      <a:pt x="241" y="33"/>
                    </a:cubicBezTo>
                    <a:cubicBezTo>
                      <a:pt x="222" y="26"/>
                      <a:pt x="222" y="26"/>
                      <a:pt x="222" y="26"/>
                    </a:cubicBezTo>
                    <a:cubicBezTo>
                      <a:pt x="221" y="26"/>
                      <a:pt x="220" y="26"/>
                      <a:pt x="220" y="27"/>
                    </a:cubicBezTo>
                    <a:cubicBezTo>
                      <a:pt x="219" y="28"/>
                      <a:pt x="220" y="28"/>
                      <a:pt x="220" y="29"/>
                    </a:cubicBezTo>
                    <a:cubicBezTo>
                      <a:pt x="234" y="38"/>
                      <a:pt x="234" y="38"/>
                      <a:pt x="234" y="38"/>
                    </a:cubicBezTo>
                    <a:cubicBezTo>
                      <a:pt x="235" y="36"/>
                      <a:pt x="235" y="36"/>
                      <a:pt x="235" y="36"/>
                    </a:cubicBezTo>
                    <a:cubicBezTo>
                      <a:pt x="236" y="35"/>
                      <a:pt x="236" y="35"/>
                      <a:pt x="236" y="35"/>
                    </a:cubicBezTo>
                    <a:cubicBezTo>
                      <a:pt x="236" y="35"/>
                      <a:pt x="229" y="32"/>
                      <a:pt x="223" y="29"/>
                    </a:cubicBezTo>
                    <a:cubicBezTo>
                      <a:pt x="220" y="28"/>
                      <a:pt x="216" y="27"/>
                      <a:pt x="214" y="25"/>
                    </a:cubicBezTo>
                    <a:cubicBezTo>
                      <a:pt x="212" y="25"/>
                      <a:pt x="211" y="25"/>
                      <a:pt x="210" y="24"/>
                    </a:cubicBezTo>
                    <a:cubicBezTo>
                      <a:pt x="210" y="24"/>
                      <a:pt x="209" y="24"/>
                      <a:pt x="209" y="24"/>
                    </a:cubicBezTo>
                    <a:cubicBezTo>
                      <a:pt x="209" y="24"/>
                      <a:pt x="209" y="24"/>
                      <a:pt x="208" y="24"/>
                    </a:cubicBezTo>
                    <a:cubicBezTo>
                      <a:pt x="208" y="24"/>
                      <a:pt x="208" y="24"/>
                      <a:pt x="208" y="24"/>
                    </a:cubicBezTo>
                    <a:cubicBezTo>
                      <a:pt x="207" y="24"/>
                      <a:pt x="207" y="24"/>
                      <a:pt x="207" y="24"/>
                    </a:cubicBezTo>
                    <a:cubicBezTo>
                      <a:pt x="207" y="25"/>
                      <a:pt x="207" y="25"/>
                      <a:pt x="207" y="25"/>
                    </a:cubicBezTo>
                    <a:cubicBezTo>
                      <a:pt x="207" y="26"/>
                      <a:pt x="207" y="26"/>
                      <a:pt x="207" y="26"/>
                    </a:cubicBezTo>
                    <a:cubicBezTo>
                      <a:pt x="207" y="26"/>
                      <a:pt x="213" y="30"/>
                      <a:pt x="219" y="34"/>
                    </a:cubicBezTo>
                    <a:cubicBezTo>
                      <a:pt x="223" y="36"/>
                      <a:pt x="226" y="38"/>
                      <a:pt x="228" y="39"/>
                    </a:cubicBezTo>
                    <a:cubicBezTo>
                      <a:pt x="229" y="40"/>
                      <a:pt x="230" y="40"/>
                      <a:pt x="231" y="41"/>
                    </a:cubicBezTo>
                    <a:cubicBezTo>
                      <a:pt x="231" y="41"/>
                      <a:pt x="231" y="41"/>
                      <a:pt x="231" y="41"/>
                    </a:cubicBezTo>
                    <a:cubicBezTo>
                      <a:pt x="231" y="41"/>
                      <a:pt x="231" y="41"/>
                      <a:pt x="231" y="41"/>
                    </a:cubicBezTo>
                    <a:cubicBezTo>
                      <a:pt x="231" y="41"/>
                      <a:pt x="231" y="41"/>
                      <a:pt x="231" y="41"/>
                    </a:cubicBezTo>
                    <a:cubicBezTo>
                      <a:pt x="232" y="41"/>
                      <a:pt x="232" y="41"/>
                      <a:pt x="232" y="41"/>
                    </a:cubicBezTo>
                    <a:cubicBezTo>
                      <a:pt x="231" y="41"/>
                      <a:pt x="231" y="41"/>
                      <a:pt x="231" y="41"/>
                    </a:cubicBezTo>
                    <a:cubicBezTo>
                      <a:pt x="231" y="41"/>
                      <a:pt x="231" y="41"/>
                      <a:pt x="231" y="41"/>
                    </a:cubicBezTo>
                    <a:cubicBezTo>
                      <a:pt x="232" y="41"/>
                      <a:pt x="232" y="41"/>
                      <a:pt x="232" y="41"/>
                    </a:cubicBezTo>
                    <a:cubicBezTo>
                      <a:pt x="231" y="41"/>
                      <a:pt x="231" y="41"/>
                      <a:pt x="231" y="41"/>
                    </a:cubicBezTo>
                    <a:cubicBezTo>
                      <a:pt x="232" y="40"/>
                      <a:pt x="232" y="40"/>
                      <a:pt x="232" y="40"/>
                    </a:cubicBezTo>
                    <a:cubicBezTo>
                      <a:pt x="231" y="40"/>
                      <a:pt x="231" y="40"/>
                      <a:pt x="231" y="40"/>
                    </a:cubicBezTo>
                    <a:cubicBezTo>
                      <a:pt x="231" y="41"/>
                      <a:pt x="231" y="41"/>
                      <a:pt x="231" y="41"/>
                    </a:cubicBezTo>
                    <a:cubicBezTo>
                      <a:pt x="232" y="40"/>
                      <a:pt x="232" y="40"/>
                      <a:pt x="232" y="40"/>
                    </a:cubicBezTo>
                    <a:cubicBezTo>
                      <a:pt x="231" y="40"/>
                      <a:pt x="231" y="40"/>
                      <a:pt x="231" y="40"/>
                    </a:cubicBezTo>
                    <a:cubicBezTo>
                      <a:pt x="232" y="40"/>
                      <a:pt x="232" y="40"/>
                      <a:pt x="232" y="40"/>
                    </a:cubicBezTo>
                    <a:cubicBezTo>
                      <a:pt x="231" y="39"/>
                      <a:pt x="231" y="39"/>
                      <a:pt x="231" y="39"/>
                    </a:cubicBezTo>
                    <a:cubicBezTo>
                      <a:pt x="232" y="40"/>
                      <a:pt x="232" y="40"/>
                      <a:pt x="232" y="40"/>
                    </a:cubicBezTo>
                    <a:cubicBezTo>
                      <a:pt x="232" y="39"/>
                      <a:pt x="232" y="39"/>
                      <a:pt x="232" y="39"/>
                    </a:cubicBezTo>
                    <a:cubicBezTo>
                      <a:pt x="231" y="39"/>
                      <a:pt x="231" y="39"/>
                      <a:pt x="231" y="39"/>
                    </a:cubicBezTo>
                    <a:cubicBezTo>
                      <a:pt x="232" y="40"/>
                      <a:pt x="232" y="40"/>
                      <a:pt x="232" y="40"/>
                    </a:cubicBezTo>
                    <a:cubicBezTo>
                      <a:pt x="232" y="39"/>
                      <a:pt x="232" y="39"/>
                      <a:pt x="232" y="39"/>
                    </a:cubicBezTo>
                    <a:cubicBezTo>
                      <a:pt x="232" y="40"/>
                      <a:pt x="232" y="40"/>
                      <a:pt x="232" y="40"/>
                    </a:cubicBezTo>
                    <a:cubicBezTo>
                      <a:pt x="232" y="39"/>
                      <a:pt x="232" y="39"/>
                      <a:pt x="232" y="39"/>
                    </a:cubicBezTo>
                    <a:cubicBezTo>
                      <a:pt x="232" y="39"/>
                      <a:pt x="232" y="39"/>
                      <a:pt x="232" y="39"/>
                    </a:cubicBezTo>
                    <a:cubicBezTo>
                      <a:pt x="232" y="40"/>
                      <a:pt x="232" y="40"/>
                      <a:pt x="232" y="40"/>
                    </a:cubicBezTo>
                    <a:cubicBezTo>
                      <a:pt x="232" y="39"/>
                      <a:pt x="232" y="39"/>
                      <a:pt x="232" y="39"/>
                    </a:cubicBezTo>
                    <a:cubicBezTo>
                      <a:pt x="232" y="40"/>
                      <a:pt x="232" y="40"/>
                      <a:pt x="232" y="40"/>
                    </a:cubicBezTo>
                    <a:cubicBezTo>
                      <a:pt x="233" y="39"/>
                      <a:pt x="233" y="39"/>
                      <a:pt x="233" y="39"/>
                    </a:cubicBezTo>
                    <a:cubicBezTo>
                      <a:pt x="232" y="39"/>
                      <a:pt x="232" y="39"/>
                      <a:pt x="232" y="39"/>
                    </a:cubicBezTo>
                    <a:cubicBezTo>
                      <a:pt x="232" y="40"/>
                      <a:pt x="232" y="40"/>
                      <a:pt x="232" y="40"/>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3" y="39"/>
                      <a:pt x="233" y="39"/>
                    </a:cubicBezTo>
                    <a:cubicBezTo>
                      <a:pt x="233" y="39"/>
                      <a:pt x="232" y="38"/>
                      <a:pt x="230" y="38"/>
                    </a:cubicBezTo>
                    <a:cubicBezTo>
                      <a:pt x="226" y="36"/>
                      <a:pt x="217" y="31"/>
                      <a:pt x="209" y="28"/>
                    </a:cubicBezTo>
                    <a:cubicBezTo>
                      <a:pt x="205" y="26"/>
                      <a:pt x="201" y="24"/>
                      <a:pt x="198" y="22"/>
                    </a:cubicBezTo>
                    <a:cubicBezTo>
                      <a:pt x="196" y="22"/>
                      <a:pt x="195" y="21"/>
                      <a:pt x="194" y="21"/>
                    </a:cubicBezTo>
                    <a:cubicBezTo>
                      <a:pt x="193" y="21"/>
                      <a:pt x="193" y="20"/>
                      <a:pt x="192" y="20"/>
                    </a:cubicBezTo>
                    <a:cubicBezTo>
                      <a:pt x="192" y="20"/>
                      <a:pt x="192" y="20"/>
                      <a:pt x="191" y="20"/>
                    </a:cubicBezTo>
                    <a:cubicBezTo>
                      <a:pt x="190" y="20"/>
                      <a:pt x="190" y="20"/>
                      <a:pt x="190" y="20"/>
                    </a:cubicBezTo>
                    <a:cubicBezTo>
                      <a:pt x="190" y="20"/>
                      <a:pt x="190" y="20"/>
                      <a:pt x="190" y="21"/>
                    </a:cubicBezTo>
                    <a:cubicBezTo>
                      <a:pt x="189" y="21"/>
                      <a:pt x="189" y="22"/>
                      <a:pt x="190" y="23"/>
                    </a:cubicBezTo>
                    <a:cubicBezTo>
                      <a:pt x="202" y="31"/>
                      <a:pt x="202" y="31"/>
                      <a:pt x="202" y="31"/>
                    </a:cubicBezTo>
                    <a:cubicBezTo>
                      <a:pt x="176" y="18"/>
                      <a:pt x="176" y="18"/>
                      <a:pt x="176" y="18"/>
                    </a:cubicBezTo>
                    <a:cubicBezTo>
                      <a:pt x="175" y="17"/>
                      <a:pt x="174" y="17"/>
                      <a:pt x="174" y="18"/>
                    </a:cubicBezTo>
                    <a:cubicBezTo>
                      <a:pt x="173" y="19"/>
                      <a:pt x="173" y="20"/>
                      <a:pt x="174" y="20"/>
                    </a:cubicBezTo>
                    <a:cubicBezTo>
                      <a:pt x="223" y="50"/>
                      <a:pt x="223" y="50"/>
                      <a:pt x="223" y="50"/>
                    </a:cubicBezTo>
                    <a:cubicBezTo>
                      <a:pt x="223" y="49"/>
                      <a:pt x="223" y="49"/>
                      <a:pt x="223" y="49"/>
                    </a:cubicBezTo>
                    <a:cubicBezTo>
                      <a:pt x="222" y="48"/>
                      <a:pt x="222" y="48"/>
                      <a:pt x="222" y="48"/>
                    </a:cubicBezTo>
                    <a:cubicBezTo>
                      <a:pt x="223" y="49"/>
                      <a:pt x="223" y="49"/>
                      <a:pt x="223" y="49"/>
                    </a:cubicBezTo>
                    <a:cubicBezTo>
                      <a:pt x="223" y="48"/>
                      <a:pt x="223" y="48"/>
                      <a:pt x="223" y="48"/>
                    </a:cubicBezTo>
                    <a:cubicBezTo>
                      <a:pt x="222" y="48"/>
                      <a:pt x="222" y="48"/>
                      <a:pt x="222" y="48"/>
                    </a:cubicBezTo>
                    <a:cubicBezTo>
                      <a:pt x="223" y="49"/>
                      <a:pt x="223" y="49"/>
                      <a:pt x="223" y="49"/>
                    </a:cubicBezTo>
                    <a:cubicBezTo>
                      <a:pt x="223" y="48"/>
                      <a:pt x="223" y="48"/>
                      <a:pt x="223" y="48"/>
                    </a:cubicBezTo>
                    <a:cubicBezTo>
                      <a:pt x="223" y="49"/>
                      <a:pt x="223" y="49"/>
                      <a:pt x="223" y="49"/>
                    </a:cubicBezTo>
                    <a:cubicBezTo>
                      <a:pt x="223" y="48"/>
                      <a:pt x="223" y="48"/>
                      <a:pt x="223" y="48"/>
                    </a:cubicBezTo>
                    <a:cubicBezTo>
                      <a:pt x="223" y="48"/>
                      <a:pt x="223" y="48"/>
                      <a:pt x="223" y="48"/>
                    </a:cubicBezTo>
                    <a:cubicBezTo>
                      <a:pt x="223" y="49"/>
                      <a:pt x="223" y="49"/>
                      <a:pt x="223" y="49"/>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3" y="48"/>
                    </a:cubicBezTo>
                    <a:cubicBezTo>
                      <a:pt x="223" y="48"/>
                      <a:pt x="223" y="48"/>
                      <a:pt x="222" y="47"/>
                    </a:cubicBezTo>
                    <a:cubicBezTo>
                      <a:pt x="220" y="46"/>
                      <a:pt x="215" y="44"/>
                      <a:pt x="209" y="41"/>
                    </a:cubicBezTo>
                    <a:cubicBezTo>
                      <a:pt x="200" y="36"/>
                      <a:pt x="188" y="29"/>
                      <a:pt x="179" y="24"/>
                    </a:cubicBezTo>
                    <a:cubicBezTo>
                      <a:pt x="174" y="21"/>
                      <a:pt x="170" y="19"/>
                      <a:pt x="167" y="17"/>
                    </a:cubicBezTo>
                    <a:cubicBezTo>
                      <a:pt x="164" y="16"/>
                      <a:pt x="163" y="15"/>
                      <a:pt x="163" y="15"/>
                    </a:cubicBezTo>
                    <a:cubicBezTo>
                      <a:pt x="162" y="14"/>
                      <a:pt x="161" y="15"/>
                      <a:pt x="160" y="15"/>
                    </a:cubicBezTo>
                    <a:cubicBezTo>
                      <a:pt x="160" y="16"/>
                      <a:pt x="160" y="17"/>
                      <a:pt x="161" y="17"/>
                    </a:cubicBezTo>
                    <a:cubicBezTo>
                      <a:pt x="218" y="53"/>
                      <a:pt x="218" y="53"/>
                      <a:pt x="218" y="53"/>
                    </a:cubicBezTo>
                    <a:cubicBezTo>
                      <a:pt x="219" y="52"/>
                      <a:pt x="219" y="52"/>
                      <a:pt x="219" y="52"/>
                    </a:cubicBezTo>
                    <a:cubicBezTo>
                      <a:pt x="217" y="51"/>
                      <a:pt x="217" y="51"/>
                      <a:pt x="217" y="51"/>
                    </a:cubicBezTo>
                    <a:cubicBezTo>
                      <a:pt x="219" y="52"/>
                      <a:pt x="219" y="52"/>
                      <a:pt x="219" y="52"/>
                    </a:cubicBezTo>
                    <a:cubicBezTo>
                      <a:pt x="218" y="50"/>
                      <a:pt x="218" y="50"/>
                      <a:pt x="218" y="50"/>
                    </a:cubicBezTo>
                    <a:cubicBezTo>
                      <a:pt x="217" y="51"/>
                      <a:pt x="217" y="51"/>
                      <a:pt x="217" y="51"/>
                    </a:cubicBezTo>
                    <a:cubicBezTo>
                      <a:pt x="219" y="52"/>
                      <a:pt x="219" y="52"/>
                      <a:pt x="219" y="52"/>
                    </a:cubicBezTo>
                    <a:cubicBezTo>
                      <a:pt x="218" y="50"/>
                      <a:pt x="218" y="50"/>
                      <a:pt x="218" y="50"/>
                    </a:cubicBezTo>
                    <a:cubicBezTo>
                      <a:pt x="219" y="51"/>
                      <a:pt x="219" y="51"/>
                      <a:pt x="219" y="51"/>
                    </a:cubicBezTo>
                    <a:cubicBezTo>
                      <a:pt x="219" y="50"/>
                      <a:pt x="219" y="50"/>
                      <a:pt x="219" y="50"/>
                    </a:cubicBezTo>
                    <a:cubicBezTo>
                      <a:pt x="218" y="50"/>
                      <a:pt x="218" y="50"/>
                      <a:pt x="218" y="50"/>
                    </a:cubicBezTo>
                    <a:cubicBezTo>
                      <a:pt x="219" y="51"/>
                      <a:pt x="219" y="51"/>
                      <a:pt x="219" y="51"/>
                    </a:cubicBezTo>
                    <a:cubicBezTo>
                      <a:pt x="219" y="50"/>
                      <a:pt x="219" y="50"/>
                      <a:pt x="219" y="50"/>
                    </a:cubicBezTo>
                    <a:cubicBezTo>
                      <a:pt x="219" y="51"/>
                      <a:pt x="219" y="51"/>
                      <a:pt x="219" y="51"/>
                    </a:cubicBezTo>
                    <a:cubicBezTo>
                      <a:pt x="219" y="50"/>
                      <a:pt x="219" y="50"/>
                      <a:pt x="219" y="50"/>
                    </a:cubicBezTo>
                    <a:cubicBezTo>
                      <a:pt x="219" y="50"/>
                      <a:pt x="219" y="50"/>
                      <a:pt x="219" y="50"/>
                    </a:cubicBezTo>
                    <a:cubicBezTo>
                      <a:pt x="219" y="51"/>
                      <a:pt x="219" y="51"/>
                      <a:pt x="219" y="51"/>
                    </a:cubicBezTo>
                    <a:cubicBezTo>
                      <a:pt x="219" y="50"/>
                      <a:pt x="219" y="50"/>
                      <a:pt x="219" y="50"/>
                    </a:cubicBezTo>
                    <a:cubicBezTo>
                      <a:pt x="219" y="50"/>
                      <a:pt x="218" y="50"/>
                      <a:pt x="217" y="50"/>
                    </a:cubicBezTo>
                    <a:cubicBezTo>
                      <a:pt x="212" y="47"/>
                      <a:pt x="196" y="38"/>
                      <a:pt x="182" y="30"/>
                    </a:cubicBezTo>
                    <a:cubicBezTo>
                      <a:pt x="174" y="26"/>
                      <a:pt x="167" y="22"/>
                      <a:pt x="162" y="19"/>
                    </a:cubicBezTo>
                    <a:cubicBezTo>
                      <a:pt x="157" y="16"/>
                      <a:pt x="153" y="14"/>
                      <a:pt x="153" y="14"/>
                    </a:cubicBezTo>
                    <a:cubicBezTo>
                      <a:pt x="153" y="13"/>
                      <a:pt x="152" y="14"/>
                      <a:pt x="151" y="14"/>
                    </a:cubicBezTo>
                    <a:cubicBezTo>
                      <a:pt x="151" y="15"/>
                      <a:pt x="151" y="16"/>
                      <a:pt x="152" y="16"/>
                    </a:cubicBezTo>
                    <a:cubicBezTo>
                      <a:pt x="152" y="16"/>
                      <a:pt x="156" y="19"/>
                      <a:pt x="162" y="22"/>
                    </a:cubicBezTo>
                    <a:cubicBezTo>
                      <a:pt x="170" y="27"/>
                      <a:pt x="183" y="35"/>
                      <a:pt x="194" y="42"/>
                    </a:cubicBezTo>
                    <a:cubicBezTo>
                      <a:pt x="200" y="45"/>
                      <a:pt x="205" y="48"/>
                      <a:pt x="208" y="50"/>
                    </a:cubicBezTo>
                    <a:cubicBezTo>
                      <a:pt x="210" y="52"/>
                      <a:pt x="211" y="53"/>
                      <a:pt x="212" y="53"/>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3" y="54"/>
                      <a:pt x="213" y="54"/>
                      <a:pt x="213" y="54"/>
                    </a:cubicBezTo>
                    <a:cubicBezTo>
                      <a:pt x="214" y="54"/>
                      <a:pt x="214" y="54"/>
                      <a:pt x="214" y="54"/>
                    </a:cubicBezTo>
                    <a:cubicBezTo>
                      <a:pt x="213" y="54"/>
                      <a:pt x="213" y="54"/>
                      <a:pt x="213" y="54"/>
                    </a:cubicBezTo>
                    <a:cubicBezTo>
                      <a:pt x="213" y="54"/>
                      <a:pt x="213" y="54"/>
                      <a:pt x="213" y="54"/>
                    </a:cubicBezTo>
                    <a:cubicBezTo>
                      <a:pt x="214" y="54"/>
                      <a:pt x="214" y="54"/>
                      <a:pt x="214" y="54"/>
                    </a:cubicBezTo>
                    <a:cubicBezTo>
                      <a:pt x="213" y="54"/>
                      <a:pt x="213" y="54"/>
                      <a:pt x="213" y="54"/>
                    </a:cubicBezTo>
                    <a:cubicBezTo>
                      <a:pt x="215" y="54"/>
                      <a:pt x="215" y="54"/>
                      <a:pt x="215" y="54"/>
                    </a:cubicBezTo>
                    <a:cubicBezTo>
                      <a:pt x="213" y="53"/>
                      <a:pt x="213" y="53"/>
                      <a:pt x="213" y="53"/>
                    </a:cubicBezTo>
                    <a:cubicBezTo>
                      <a:pt x="213" y="54"/>
                      <a:pt x="213" y="54"/>
                      <a:pt x="213" y="54"/>
                    </a:cubicBezTo>
                    <a:cubicBezTo>
                      <a:pt x="215" y="54"/>
                      <a:pt x="215" y="54"/>
                      <a:pt x="215" y="54"/>
                    </a:cubicBezTo>
                    <a:cubicBezTo>
                      <a:pt x="213" y="53"/>
                      <a:pt x="213" y="53"/>
                      <a:pt x="213" y="53"/>
                    </a:cubicBezTo>
                    <a:cubicBezTo>
                      <a:pt x="215" y="54"/>
                      <a:pt x="215" y="54"/>
                      <a:pt x="215" y="54"/>
                    </a:cubicBezTo>
                    <a:cubicBezTo>
                      <a:pt x="214" y="53"/>
                      <a:pt x="214" y="53"/>
                      <a:pt x="214" y="53"/>
                    </a:cubicBezTo>
                    <a:cubicBezTo>
                      <a:pt x="215" y="54"/>
                      <a:pt x="215" y="54"/>
                      <a:pt x="215" y="54"/>
                    </a:cubicBezTo>
                    <a:cubicBezTo>
                      <a:pt x="215" y="52"/>
                      <a:pt x="215" y="52"/>
                      <a:pt x="215" y="52"/>
                    </a:cubicBezTo>
                    <a:cubicBezTo>
                      <a:pt x="214" y="52"/>
                      <a:pt x="214" y="52"/>
                      <a:pt x="214" y="53"/>
                    </a:cubicBezTo>
                    <a:cubicBezTo>
                      <a:pt x="215" y="54"/>
                      <a:pt x="215" y="54"/>
                      <a:pt x="215" y="54"/>
                    </a:cubicBezTo>
                    <a:cubicBezTo>
                      <a:pt x="215" y="52"/>
                      <a:pt x="215" y="52"/>
                      <a:pt x="215" y="52"/>
                    </a:cubicBezTo>
                    <a:cubicBezTo>
                      <a:pt x="215" y="53"/>
                      <a:pt x="215" y="53"/>
                      <a:pt x="215" y="53"/>
                    </a:cubicBezTo>
                    <a:cubicBezTo>
                      <a:pt x="215" y="52"/>
                      <a:pt x="215" y="52"/>
                      <a:pt x="215" y="52"/>
                    </a:cubicBezTo>
                    <a:cubicBezTo>
                      <a:pt x="215" y="52"/>
                      <a:pt x="215" y="52"/>
                      <a:pt x="215" y="52"/>
                    </a:cubicBezTo>
                    <a:cubicBezTo>
                      <a:pt x="215" y="53"/>
                      <a:pt x="215" y="53"/>
                      <a:pt x="215" y="53"/>
                    </a:cubicBezTo>
                    <a:cubicBezTo>
                      <a:pt x="215" y="52"/>
                      <a:pt x="215" y="52"/>
                      <a:pt x="215" y="52"/>
                    </a:cubicBezTo>
                    <a:cubicBezTo>
                      <a:pt x="215" y="52"/>
                      <a:pt x="214" y="52"/>
                      <a:pt x="214" y="52"/>
                    </a:cubicBezTo>
                    <a:cubicBezTo>
                      <a:pt x="209" y="49"/>
                      <a:pt x="190" y="38"/>
                      <a:pt x="173" y="29"/>
                    </a:cubicBezTo>
                    <a:cubicBezTo>
                      <a:pt x="164" y="24"/>
                      <a:pt x="156" y="19"/>
                      <a:pt x="149" y="16"/>
                    </a:cubicBezTo>
                    <a:cubicBezTo>
                      <a:pt x="146" y="14"/>
                      <a:pt x="143" y="12"/>
                      <a:pt x="141" y="11"/>
                    </a:cubicBezTo>
                    <a:cubicBezTo>
                      <a:pt x="140" y="11"/>
                      <a:pt x="139" y="10"/>
                      <a:pt x="138" y="10"/>
                    </a:cubicBezTo>
                    <a:cubicBezTo>
                      <a:pt x="137" y="10"/>
                      <a:pt x="137" y="10"/>
                      <a:pt x="137" y="10"/>
                    </a:cubicBezTo>
                    <a:cubicBezTo>
                      <a:pt x="137" y="10"/>
                      <a:pt x="137" y="10"/>
                      <a:pt x="137" y="10"/>
                    </a:cubicBezTo>
                    <a:cubicBezTo>
                      <a:pt x="136" y="10"/>
                      <a:pt x="136" y="10"/>
                      <a:pt x="136" y="10"/>
                    </a:cubicBezTo>
                    <a:cubicBezTo>
                      <a:pt x="136" y="10"/>
                      <a:pt x="135" y="10"/>
                      <a:pt x="135" y="10"/>
                    </a:cubicBezTo>
                    <a:cubicBezTo>
                      <a:pt x="135" y="11"/>
                      <a:pt x="135" y="11"/>
                      <a:pt x="135" y="11"/>
                    </a:cubicBezTo>
                    <a:cubicBezTo>
                      <a:pt x="135" y="12"/>
                      <a:pt x="135" y="12"/>
                      <a:pt x="136" y="12"/>
                    </a:cubicBezTo>
                    <a:cubicBezTo>
                      <a:pt x="136" y="12"/>
                      <a:pt x="140" y="15"/>
                      <a:pt x="147" y="19"/>
                    </a:cubicBezTo>
                    <a:cubicBezTo>
                      <a:pt x="158" y="26"/>
                      <a:pt x="173" y="35"/>
                      <a:pt x="186" y="43"/>
                    </a:cubicBezTo>
                    <a:cubicBezTo>
                      <a:pt x="193" y="47"/>
                      <a:pt x="198" y="51"/>
                      <a:pt x="203" y="54"/>
                    </a:cubicBezTo>
                    <a:cubicBezTo>
                      <a:pt x="205" y="55"/>
                      <a:pt x="206" y="56"/>
                      <a:pt x="208" y="57"/>
                    </a:cubicBezTo>
                    <a:cubicBezTo>
                      <a:pt x="208" y="57"/>
                      <a:pt x="209" y="58"/>
                      <a:pt x="209" y="58"/>
                    </a:cubicBezTo>
                    <a:cubicBezTo>
                      <a:pt x="209" y="58"/>
                      <a:pt x="209" y="58"/>
                      <a:pt x="209" y="58"/>
                    </a:cubicBezTo>
                    <a:cubicBezTo>
                      <a:pt x="210" y="58"/>
                      <a:pt x="210" y="58"/>
                      <a:pt x="210" y="58"/>
                    </a:cubicBezTo>
                    <a:cubicBezTo>
                      <a:pt x="209" y="58"/>
                      <a:pt x="209" y="58"/>
                      <a:pt x="209" y="58"/>
                    </a:cubicBezTo>
                    <a:cubicBezTo>
                      <a:pt x="209" y="58"/>
                      <a:pt x="209" y="58"/>
                      <a:pt x="209" y="58"/>
                    </a:cubicBezTo>
                    <a:cubicBezTo>
                      <a:pt x="210" y="58"/>
                      <a:pt x="210" y="58"/>
                      <a:pt x="210" y="58"/>
                    </a:cubicBezTo>
                    <a:cubicBezTo>
                      <a:pt x="209" y="58"/>
                      <a:pt x="209" y="58"/>
                      <a:pt x="209" y="58"/>
                    </a:cubicBezTo>
                    <a:cubicBezTo>
                      <a:pt x="210" y="57"/>
                      <a:pt x="210" y="57"/>
                      <a:pt x="210" y="57"/>
                    </a:cubicBezTo>
                    <a:cubicBezTo>
                      <a:pt x="209" y="57"/>
                      <a:pt x="209" y="57"/>
                      <a:pt x="209" y="57"/>
                    </a:cubicBezTo>
                    <a:cubicBezTo>
                      <a:pt x="209" y="58"/>
                      <a:pt x="209" y="58"/>
                      <a:pt x="209" y="58"/>
                    </a:cubicBezTo>
                    <a:cubicBezTo>
                      <a:pt x="210" y="57"/>
                      <a:pt x="210" y="57"/>
                      <a:pt x="210" y="57"/>
                    </a:cubicBezTo>
                    <a:cubicBezTo>
                      <a:pt x="209" y="57"/>
                      <a:pt x="209" y="57"/>
                      <a:pt x="209" y="57"/>
                    </a:cubicBezTo>
                    <a:cubicBezTo>
                      <a:pt x="210" y="57"/>
                      <a:pt x="210" y="57"/>
                      <a:pt x="210" y="57"/>
                    </a:cubicBezTo>
                    <a:cubicBezTo>
                      <a:pt x="209" y="57"/>
                      <a:pt x="209" y="57"/>
                      <a:pt x="209" y="57"/>
                    </a:cubicBezTo>
                    <a:cubicBezTo>
                      <a:pt x="209" y="57"/>
                      <a:pt x="209" y="57"/>
                      <a:pt x="209" y="57"/>
                    </a:cubicBezTo>
                    <a:cubicBezTo>
                      <a:pt x="210" y="57"/>
                      <a:pt x="210" y="57"/>
                      <a:pt x="210" y="57"/>
                    </a:cubicBezTo>
                    <a:cubicBezTo>
                      <a:pt x="209" y="57"/>
                      <a:pt x="209" y="57"/>
                      <a:pt x="209" y="57"/>
                    </a:cubicBezTo>
                    <a:cubicBezTo>
                      <a:pt x="210" y="57"/>
                      <a:pt x="210" y="57"/>
                      <a:pt x="210" y="57"/>
                    </a:cubicBezTo>
                    <a:cubicBezTo>
                      <a:pt x="211" y="56"/>
                      <a:pt x="211" y="56"/>
                      <a:pt x="211" y="56"/>
                    </a:cubicBezTo>
                    <a:cubicBezTo>
                      <a:pt x="124" y="8"/>
                      <a:pt x="124" y="8"/>
                      <a:pt x="124" y="8"/>
                    </a:cubicBezTo>
                    <a:cubicBezTo>
                      <a:pt x="124" y="8"/>
                      <a:pt x="123" y="8"/>
                      <a:pt x="123" y="8"/>
                    </a:cubicBezTo>
                    <a:cubicBezTo>
                      <a:pt x="122" y="8"/>
                      <a:pt x="122" y="9"/>
                      <a:pt x="122" y="9"/>
                    </a:cubicBezTo>
                    <a:cubicBezTo>
                      <a:pt x="122" y="10"/>
                      <a:pt x="122" y="10"/>
                      <a:pt x="122" y="10"/>
                    </a:cubicBezTo>
                    <a:cubicBezTo>
                      <a:pt x="123" y="10"/>
                      <a:pt x="123" y="10"/>
                      <a:pt x="123" y="10"/>
                    </a:cubicBezTo>
                    <a:cubicBezTo>
                      <a:pt x="123" y="11"/>
                      <a:pt x="124" y="11"/>
                      <a:pt x="124" y="12"/>
                    </a:cubicBezTo>
                    <a:cubicBezTo>
                      <a:pt x="130" y="16"/>
                      <a:pt x="151" y="29"/>
                      <a:pt x="170" y="40"/>
                    </a:cubicBezTo>
                    <a:cubicBezTo>
                      <a:pt x="189" y="52"/>
                      <a:pt x="207" y="63"/>
                      <a:pt x="207" y="63"/>
                    </a:cubicBezTo>
                    <a:cubicBezTo>
                      <a:pt x="207" y="63"/>
                      <a:pt x="208" y="63"/>
                      <a:pt x="208" y="63"/>
                    </a:cubicBezTo>
                    <a:cubicBezTo>
                      <a:pt x="209" y="63"/>
                      <a:pt x="209" y="63"/>
                      <a:pt x="209" y="63"/>
                    </a:cubicBezTo>
                    <a:cubicBezTo>
                      <a:pt x="209" y="62"/>
                      <a:pt x="209" y="62"/>
                      <a:pt x="209" y="61"/>
                    </a:cubicBezTo>
                    <a:cubicBezTo>
                      <a:pt x="209" y="61"/>
                      <a:pt x="209" y="61"/>
                      <a:pt x="209" y="61"/>
                    </a:cubicBezTo>
                    <a:cubicBezTo>
                      <a:pt x="209" y="61"/>
                      <a:pt x="185" y="47"/>
                      <a:pt x="161" y="33"/>
                    </a:cubicBezTo>
                    <a:cubicBezTo>
                      <a:pt x="149" y="26"/>
                      <a:pt x="137" y="19"/>
                      <a:pt x="127" y="13"/>
                    </a:cubicBezTo>
                    <a:cubicBezTo>
                      <a:pt x="122" y="11"/>
                      <a:pt x="118" y="8"/>
                      <a:pt x="115" y="7"/>
                    </a:cubicBezTo>
                    <a:cubicBezTo>
                      <a:pt x="113" y="6"/>
                      <a:pt x="112" y="6"/>
                      <a:pt x="111" y="5"/>
                    </a:cubicBezTo>
                    <a:cubicBezTo>
                      <a:pt x="109" y="5"/>
                      <a:pt x="109" y="4"/>
                      <a:pt x="108" y="4"/>
                    </a:cubicBezTo>
                    <a:cubicBezTo>
                      <a:pt x="107" y="5"/>
                      <a:pt x="107" y="5"/>
                      <a:pt x="107" y="5"/>
                    </a:cubicBezTo>
                    <a:cubicBezTo>
                      <a:pt x="107" y="5"/>
                      <a:pt x="106" y="5"/>
                      <a:pt x="106" y="5"/>
                    </a:cubicBezTo>
                    <a:cubicBezTo>
                      <a:pt x="106" y="6"/>
                      <a:pt x="106" y="6"/>
                      <a:pt x="106" y="6"/>
                    </a:cubicBezTo>
                    <a:cubicBezTo>
                      <a:pt x="106" y="7"/>
                      <a:pt x="106" y="7"/>
                      <a:pt x="107" y="7"/>
                    </a:cubicBezTo>
                    <a:cubicBezTo>
                      <a:pt x="107" y="7"/>
                      <a:pt x="113" y="11"/>
                      <a:pt x="122" y="16"/>
                    </a:cubicBezTo>
                    <a:cubicBezTo>
                      <a:pt x="135" y="25"/>
                      <a:pt x="155" y="37"/>
                      <a:pt x="172" y="47"/>
                    </a:cubicBezTo>
                    <a:cubicBezTo>
                      <a:pt x="181" y="53"/>
                      <a:pt x="188" y="57"/>
                      <a:pt x="194" y="61"/>
                    </a:cubicBezTo>
                    <a:cubicBezTo>
                      <a:pt x="196" y="63"/>
                      <a:pt x="199" y="64"/>
                      <a:pt x="200" y="65"/>
                    </a:cubicBezTo>
                    <a:cubicBezTo>
                      <a:pt x="201" y="66"/>
                      <a:pt x="201" y="66"/>
                      <a:pt x="202" y="66"/>
                    </a:cubicBezTo>
                    <a:cubicBezTo>
                      <a:pt x="202" y="67"/>
                      <a:pt x="202" y="67"/>
                      <a:pt x="202" y="67"/>
                    </a:cubicBezTo>
                    <a:cubicBezTo>
                      <a:pt x="202" y="67"/>
                      <a:pt x="202" y="67"/>
                      <a:pt x="202" y="67"/>
                    </a:cubicBezTo>
                    <a:cubicBezTo>
                      <a:pt x="203" y="66"/>
                      <a:pt x="203" y="66"/>
                      <a:pt x="203" y="66"/>
                    </a:cubicBezTo>
                    <a:cubicBezTo>
                      <a:pt x="202" y="67"/>
                      <a:pt x="202" y="67"/>
                      <a:pt x="202" y="67"/>
                    </a:cubicBezTo>
                    <a:cubicBezTo>
                      <a:pt x="202" y="67"/>
                      <a:pt x="202" y="67"/>
                      <a:pt x="202" y="67"/>
                    </a:cubicBezTo>
                    <a:cubicBezTo>
                      <a:pt x="203" y="66"/>
                      <a:pt x="203" y="66"/>
                      <a:pt x="203" y="66"/>
                    </a:cubicBezTo>
                    <a:cubicBezTo>
                      <a:pt x="202" y="67"/>
                      <a:pt x="202" y="67"/>
                      <a:pt x="202" y="67"/>
                    </a:cubicBezTo>
                    <a:cubicBezTo>
                      <a:pt x="203" y="66"/>
                      <a:pt x="203" y="66"/>
                      <a:pt x="203" y="66"/>
                    </a:cubicBezTo>
                    <a:cubicBezTo>
                      <a:pt x="202" y="66"/>
                      <a:pt x="202" y="66"/>
                      <a:pt x="202" y="66"/>
                    </a:cubicBezTo>
                    <a:cubicBezTo>
                      <a:pt x="202" y="66"/>
                      <a:pt x="202" y="66"/>
                      <a:pt x="202" y="67"/>
                    </a:cubicBezTo>
                    <a:cubicBezTo>
                      <a:pt x="203" y="66"/>
                      <a:pt x="203" y="66"/>
                      <a:pt x="203" y="66"/>
                    </a:cubicBezTo>
                    <a:cubicBezTo>
                      <a:pt x="202" y="66"/>
                      <a:pt x="202" y="66"/>
                      <a:pt x="202" y="66"/>
                    </a:cubicBezTo>
                    <a:cubicBezTo>
                      <a:pt x="203" y="66"/>
                      <a:pt x="203" y="66"/>
                      <a:pt x="203" y="66"/>
                    </a:cubicBezTo>
                    <a:cubicBezTo>
                      <a:pt x="202" y="65"/>
                      <a:pt x="202" y="65"/>
                      <a:pt x="202" y="65"/>
                    </a:cubicBezTo>
                    <a:cubicBezTo>
                      <a:pt x="202" y="66"/>
                      <a:pt x="202" y="66"/>
                      <a:pt x="202" y="66"/>
                    </a:cubicBezTo>
                    <a:cubicBezTo>
                      <a:pt x="203" y="66"/>
                      <a:pt x="203" y="66"/>
                      <a:pt x="203" y="66"/>
                    </a:cubicBezTo>
                    <a:cubicBezTo>
                      <a:pt x="202" y="65"/>
                      <a:pt x="202" y="65"/>
                      <a:pt x="202" y="65"/>
                    </a:cubicBezTo>
                    <a:cubicBezTo>
                      <a:pt x="203" y="66"/>
                      <a:pt x="203" y="66"/>
                      <a:pt x="203" y="66"/>
                    </a:cubicBezTo>
                    <a:cubicBezTo>
                      <a:pt x="204" y="65"/>
                      <a:pt x="204" y="65"/>
                      <a:pt x="204" y="65"/>
                    </a:cubicBezTo>
                    <a:cubicBezTo>
                      <a:pt x="96" y="3"/>
                      <a:pt x="96" y="3"/>
                      <a:pt x="96" y="3"/>
                    </a:cubicBezTo>
                    <a:cubicBezTo>
                      <a:pt x="95" y="2"/>
                      <a:pt x="94" y="3"/>
                      <a:pt x="94" y="3"/>
                    </a:cubicBezTo>
                    <a:cubicBezTo>
                      <a:pt x="94" y="4"/>
                      <a:pt x="94" y="5"/>
                      <a:pt x="95" y="5"/>
                    </a:cubicBezTo>
                    <a:cubicBezTo>
                      <a:pt x="95" y="5"/>
                      <a:pt x="96" y="6"/>
                      <a:pt x="99" y="8"/>
                    </a:cubicBezTo>
                    <a:cubicBezTo>
                      <a:pt x="109" y="14"/>
                      <a:pt x="133" y="29"/>
                      <a:pt x="155" y="42"/>
                    </a:cubicBezTo>
                    <a:cubicBezTo>
                      <a:pt x="166" y="49"/>
                      <a:pt x="177" y="55"/>
                      <a:pt x="184" y="60"/>
                    </a:cubicBezTo>
                    <a:cubicBezTo>
                      <a:pt x="188" y="63"/>
                      <a:pt x="191" y="65"/>
                      <a:pt x="193" y="66"/>
                    </a:cubicBezTo>
                    <a:cubicBezTo>
                      <a:pt x="194" y="67"/>
                      <a:pt x="195" y="68"/>
                      <a:pt x="196" y="68"/>
                    </a:cubicBezTo>
                    <a:cubicBezTo>
                      <a:pt x="196" y="69"/>
                      <a:pt x="196" y="69"/>
                      <a:pt x="196" y="69"/>
                    </a:cubicBezTo>
                    <a:cubicBezTo>
                      <a:pt x="196" y="69"/>
                      <a:pt x="196" y="69"/>
                      <a:pt x="196" y="69"/>
                    </a:cubicBezTo>
                    <a:cubicBezTo>
                      <a:pt x="197" y="68"/>
                      <a:pt x="197" y="68"/>
                      <a:pt x="197" y="68"/>
                    </a:cubicBezTo>
                    <a:cubicBezTo>
                      <a:pt x="196" y="68"/>
                      <a:pt x="196" y="68"/>
                      <a:pt x="196" y="68"/>
                    </a:cubicBezTo>
                    <a:cubicBezTo>
                      <a:pt x="196" y="68"/>
                      <a:pt x="196" y="68"/>
                      <a:pt x="196" y="69"/>
                    </a:cubicBezTo>
                    <a:cubicBezTo>
                      <a:pt x="197" y="68"/>
                      <a:pt x="197" y="68"/>
                      <a:pt x="197" y="68"/>
                    </a:cubicBezTo>
                    <a:cubicBezTo>
                      <a:pt x="196" y="68"/>
                      <a:pt x="196" y="68"/>
                      <a:pt x="196" y="68"/>
                    </a:cubicBezTo>
                    <a:cubicBezTo>
                      <a:pt x="198" y="68"/>
                      <a:pt x="198" y="68"/>
                      <a:pt x="198" y="68"/>
                    </a:cubicBezTo>
                    <a:cubicBezTo>
                      <a:pt x="196" y="67"/>
                      <a:pt x="196" y="67"/>
                      <a:pt x="196" y="67"/>
                    </a:cubicBezTo>
                    <a:cubicBezTo>
                      <a:pt x="196" y="68"/>
                      <a:pt x="196" y="68"/>
                      <a:pt x="196" y="68"/>
                    </a:cubicBezTo>
                    <a:cubicBezTo>
                      <a:pt x="198" y="68"/>
                      <a:pt x="198" y="68"/>
                      <a:pt x="198" y="68"/>
                    </a:cubicBezTo>
                    <a:cubicBezTo>
                      <a:pt x="196" y="67"/>
                      <a:pt x="196" y="67"/>
                      <a:pt x="196" y="67"/>
                    </a:cubicBezTo>
                    <a:cubicBezTo>
                      <a:pt x="198" y="68"/>
                      <a:pt x="198" y="68"/>
                      <a:pt x="198" y="68"/>
                    </a:cubicBezTo>
                    <a:cubicBezTo>
                      <a:pt x="198" y="67"/>
                      <a:pt x="198" y="67"/>
                      <a:pt x="198" y="67"/>
                    </a:cubicBezTo>
                    <a:cubicBezTo>
                      <a:pt x="84" y="1"/>
                      <a:pt x="84" y="1"/>
                      <a:pt x="84" y="1"/>
                    </a:cubicBezTo>
                    <a:cubicBezTo>
                      <a:pt x="84" y="0"/>
                      <a:pt x="83" y="0"/>
                      <a:pt x="82" y="1"/>
                    </a:cubicBezTo>
                    <a:cubicBezTo>
                      <a:pt x="82" y="2"/>
                      <a:pt x="82" y="2"/>
                      <a:pt x="82" y="2"/>
                    </a:cubicBezTo>
                    <a:cubicBezTo>
                      <a:pt x="82" y="2"/>
                      <a:pt x="82" y="3"/>
                      <a:pt x="83" y="3"/>
                    </a:cubicBezTo>
                    <a:cubicBezTo>
                      <a:pt x="83" y="3"/>
                      <a:pt x="83" y="4"/>
                      <a:pt x="83" y="4"/>
                    </a:cubicBezTo>
                    <a:cubicBezTo>
                      <a:pt x="85" y="5"/>
                      <a:pt x="87" y="7"/>
                      <a:pt x="91" y="10"/>
                    </a:cubicBezTo>
                    <a:cubicBezTo>
                      <a:pt x="117" y="27"/>
                      <a:pt x="195" y="73"/>
                      <a:pt x="195" y="73"/>
                    </a:cubicBezTo>
                    <a:cubicBezTo>
                      <a:pt x="195" y="73"/>
                      <a:pt x="196" y="73"/>
                      <a:pt x="196" y="73"/>
                    </a:cubicBezTo>
                    <a:cubicBezTo>
                      <a:pt x="197" y="73"/>
                      <a:pt x="197" y="73"/>
                      <a:pt x="197" y="73"/>
                    </a:cubicBezTo>
                    <a:cubicBezTo>
                      <a:pt x="197" y="72"/>
                      <a:pt x="197" y="72"/>
                      <a:pt x="197" y="72"/>
                    </a:cubicBezTo>
                    <a:cubicBezTo>
                      <a:pt x="197" y="71"/>
                      <a:pt x="197" y="71"/>
                      <a:pt x="197" y="71"/>
                    </a:cubicBezTo>
                    <a:cubicBezTo>
                      <a:pt x="83" y="5"/>
                      <a:pt x="83" y="5"/>
                      <a:pt x="83" y="5"/>
                    </a:cubicBezTo>
                    <a:cubicBezTo>
                      <a:pt x="83" y="4"/>
                      <a:pt x="82" y="4"/>
                      <a:pt x="81" y="5"/>
                    </a:cubicBezTo>
                    <a:cubicBezTo>
                      <a:pt x="81" y="6"/>
                      <a:pt x="81" y="7"/>
                      <a:pt x="82" y="7"/>
                    </a:cubicBezTo>
                    <a:cubicBezTo>
                      <a:pt x="134" y="40"/>
                      <a:pt x="134" y="40"/>
                      <a:pt x="134" y="40"/>
                    </a:cubicBezTo>
                    <a:cubicBezTo>
                      <a:pt x="82" y="10"/>
                      <a:pt x="82" y="10"/>
                      <a:pt x="82" y="10"/>
                    </a:cubicBezTo>
                    <a:cubicBezTo>
                      <a:pt x="81" y="10"/>
                      <a:pt x="81" y="10"/>
                      <a:pt x="80" y="10"/>
                    </a:cubicBezTo>
                    <a:cubicBezTo>
                      <a:pt x="80" y="11"/>
                      <a:pt x="80" y="11"/>
                      <a:pt x="80" y="12"/>
                    </a:cubicBezTo>
                    <a:cubicBezTo>
                      <a:pt x="80" y="12"/>
                      <a:pt x="80" y="12"/>
                      <a:pt x="80" y="13"/>
                    </a:cubicBezTo>
                    <a:cubicBezTo>
                      <a:pt x="80" y="13"/>
                      <a:pt x="80" y="13"/>
                      <a:pt x="80" y="13"/>
                    </a:cubicBezTo>
                    <a:cubicBezTo>
                      <a:pt x="81" y="13"/>
                      <a:pt x="81" y="14"/>
                      <a:pt x="83" y="14"/>
                    </a:cubicBezTo>
                    <a:cubicBezTo>
                      <a:pt x="98" y="25"/>
                      <a:pt x="187" y="79"/>
                      <a:pt x="187" y="79"/>
                    </a:cubicBezTo>
                    <a:cubicBezTo>
                      <a:pt x="187" y="78"/>
                      <a:pt x="187" y="78"/>
                      <a:pt x="187" y="78"/>
                    </a:cubicBezTo>
                    <a:cubicBezTo>
                      <a:pt x="186" y="77"/>
                      <a:pt x="186" y="77"/>
                      <a:pt x="186" y="77"/>
                    </a:cubicBezTo>
                    <a:cubicBezTo>
                      <a:pt x="187" y="78"/>
                      <a:pt x="187" y="78"/>
                      <a:pt x="187" y="78"/>
                    </a:cubicBezTo>
                    <a:cubicBezTo>
                      <a:pt x="187" y="77"/>
                      <a:pt x="187" y="77"/>
                      <a:pt x="187" y="77"/>
                    </a:cubicBezTo>
                    <a:cubicBezTo>
                      <a:pt x="186" y="77"/>
                      <a:pt x="186" y="77"/>
                      <a:pt x="186" y="77"/>
                    </a:cubicBezTo>
                    <a:cubicBezTo>
                      <a:pt x="187" y="78"/>
                      <a:pt x="187" y="78"/>
                      <a:pt x="187" y="78"/>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7" y="77"/>
                      <a:pt x="187" y="77"/>
                    </a:cubicBezTo>
                    <a:cubicBezTo>
                      <a:pt x="187" y="77"/>
                      <a:pt x="186" y="76"/>
                      <a:pt x="185" y="76"/>
                    </a:cubicBezTo>
                    <a:cubicBezTo>
                      <a:pt x="181" y="74"/>
                      <a:pt x="172" y="70"/>
                      <a:pt x="162" y="64"/>
                    </a:cubicBezTo>
                    <a:cubicBezTo>
                      <a:pt x="146" y="55"/>
                      <a:pt x="126" y="43"/>
                      <a:pt x="110" y="34"/>
                    </a:cubicBezTo>
                    <a:cubicBezTo>
                      <a:pt x="102" y="29"/>
                      <a:pt x="95" y="25"/>
                      <a:pt x="90" y="22"/>
                    </a:cubicBezTo>
                    <a:cubicBezTo>
                      <a:pt x="85" y="19"/>
                      <a:pt x="82" y="17"/>
                      <a:pt x="82" y="17"/>
                    </a:cubicBezTo>
                    <a:cubicBezTo>
                      <a:pt x="81" y="17"/>
                      <a:pt x="81" y="17"/>
                      <a:pt x="80" y="17"/>
                    </a:cubicBezTo>
                    <a:cubicBezTo>
                      <a:pt x="80" y="18"/>
                      <a:pt x="80" y="18"/>
                      <a:pt x="80" y="18"/>
                    </a:cubicBezTo>
                    <a:cubicBezTo>
                      <a:pt x="80" y="19"/>
                      <a:pt x="80" y="19"/>
                      <a:pt x="80" y="20"/>
                    </a:cubicBezTo>
                    <a:cubicBezTo>
                      <a:pt x="81" y="20"/>
                      <a:pt x="82" y="21"/>
                      <a:pt x="83" y="22"/>
                    </a:cubicBezTo>
                    <a:cubicBezTo>
                      <a:pt x="87" y="25"/>
                      <a:pt x="95" y="31"/>
                      <a:pt x="105" y="37"/>
                    </a:cubicBezTo>
                    <a:cubicBezTo>
                      <a:pt x="135" y="56"/>
                      <a:pt x="182" y="83"/>
                      <a:pt x="182" y="83"/>
                    </a:cubicBezTo>
                    <a:cubicBezTo>
                      <a:pt x="183" y="82"/>
                      <a:pt x="183" y="82"/>
                      <a:pt x="183" y="82"/>
                    </a:cubicBezTo>
                    <a:cubicBezTo>
                      <a:pt x="182" y="81"/>
                      <a:pt x="182" y="81"/>
                      <a:pt x="182" y="81"/>
                    </a:cubicBezTo>
                    <a:cubicBezTo>
                      <a:pt x="183" y="82"/>
                      <a:pt x="183" y="82"/>
                      <a:pt x="183" y="82"/>
                    </a:cubicBezTo>
                    <a:cubicBezTo>
                      <a:pt x="183" y="80"/>
                      <a:pt x="183" y="80"/>
                      <a:pt x="183" y="80"/>
                    </a:cubicBezTo>
                    <a:cubicBezTo>
                      <a:pt x="182" y="81"/>
                      <a:pt x="182" y="81"/>
                      <a:pt x="182" y="81"/>
                    </a:cubicBezTo>
                    <a:cubicBezTo>
                      <a:pt x="183" y="82"/>
                      <a:pt x="183" y="82"/>
                      <a:pt x="183" y="82"/>
                    </a:cubicBezTo>
                    <a:cubicBezTo>
                      <a:pt x="183" y="80"/>
                      <a:pt x="183" y="80"/>
                      <a:pt x="183" y="80"/>
                    </a:cubicBezTo>
                    <a:cubicBezTo>
                      <a:pt x="183" y="82"/>
                      <a:pt x="183" y="82"/>
                      <a:pt x="183" y="82"/>
                    </a:cubicBezTo>
                    <a:cubicBezTo>
                      <a:pt x="183" y="80"/>
                      <a:pt x="183" y="80"/>
                      <a:pt x="183" y="80"/>
                    </a:cubicBezTo>
                    <a:cubicBezTo>
                      <a:pt x="183" y="80"/>
                      <a:pt x="183" y="80"/>
                      <a:pt x="183" y="80"/>
                    </a:cubicBezTo>
                    <a:cubicBezTo>
                      <a:pt x="183" y="82"/>
                      <a:pt x="183" y="82"/>
                      <a:pt x="183" y="82"/>
                    </a:cubicBezTo>
                    <a:cubicBezTo>
                      <a:pt x="183" y="80"/>
                      <a:pt x="183" y="80"/>
                      <a:pt x="183" y="80"/>
                    </a:cubicBezTo>
                    <a:cubicBezTo>
                      <a:pt x="183" y="81"/>
                      <a:pt x="183" y="81"/>
                      <a:pt x="183" y="81"/>
                    </a:cubicBezTo>
                    <a:cubicBezTo>
                      <a:pt x="183" y="80"/>
                      <a:pt x="183" y="80"/>
                      <a:pt x="183" y="80"/>
                    </a:cubicBezTo>
                    <a:cubicBezTo>
                      <a:pt x="183" y="80"/>
                      <a:pt x="183" y="80"/>
                      <a:pt x="183" y="80"/>
                    </a:cubicBezTo>
                    <a:cubicBezTo>
                      <a:pt x="183" y="81"/>
                      <a:pt x="183" y="81"/>
                      <a:pt x="183" y="81"/>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3" y="80"/>
                      <a:pt x="183" y="80"/>
                    </a:cubicBezTo>
                    <a:cubicBezTo>
                      <a:pt x="183" y="80"/>
                      <a:pt x="182" y="80"/>
                      <a:pt x="181" y="79"/>
                    </a:cubicBezTo>
                    <a:cubicBezTo>
                      <a:pt x="173" y="76"/>
                      <a:pt x="148" y="61"/>
                      <a:pt x="125" y="48"/>
                    </a:cubicBezTo>
                    <a:cubicBezTo>
                      <a:pt x="113" y="41"/>
                      <a:pt x="102" y="35"/>
                      <a:pt x="94" y="30"/>
                    </a:cubicBezTo>
                    <a:cubicBezTo>
                      <a:pt x="90" y="28"/>
                      <a:pt x="86" y="26"/>
                      <a:pt x="84" y="24"/>
                    </a:cubicBezTo>
                    <a:cubicBezTo>
                      <a:pt x="83" y="24"/>
                      <a:pt x="82" y="23"/>
                      <a:pt x="81" y="23"/>
                    </a:cubicBezTo>
                    <a:cubicBezTo>
                      <a:pt x="81" y="22"/>
                      <a:pt x="81" y="22"/>
                      <a:pt x="81" y="22"/>
                    </a:cubicBezTo>
                    <a:cubicBezTo>
                      <a:pt x="80" y="22"/>
                      <a:pt x="80" y="22"/>
                      <a:pt x="80" y="22"/>
                    </a:cubicBezTo>
                    <a:cubicBezTo>
                      <a:pt x="80" y="22"/>
                      <a:pt x="80" y="22"/>
                      <a:pt x="80" y="22"/>
                    </a:cubicBezTo>
                    <a:cubicBezTo>
                      <a:pt x="80" y="22"/>
                      <a:pt x="80" y="22"/>
                      <a:pt x="80" y="22"/>
                    </a:cubicBezTo>
                    <a:cubicBezTo>
                      <a:pt x="80" y="22"/>
                      <a:pt x="80" y="22"/>
                      <a:pt x="80" y="22"/>
                    </a:cubicBezTo>
                    <a:cubicBezTo>
                      <a:pt x="80" y="22"/>
                      <a:pt x="80" y="22"/>
                      <a:pt x="80" y="22"/>
                    </a:cubicBezTo>
                    <a:cubicBezTo>
                      <a:pt x="79" y="22"/>
                      <a:pt x="79" y="22"/>
                      <a:pt x="78" y="22"/>
                    </a:cubicBezTo>
                    <a:cubicBezTo>
                      <a:pt x="78" y="23"/>
                      <a:pt x="78" y="23"/>
                      <a:pt x="78" y="23"/>
                    </a:cubicBezTo>
                    <a:cubicBezTo>
                      <a:pt x="78" y="24"/>
                      <a:pt x="78" y="24"/>
                      <a:pt x="78" y="24"/>
                    </a:cubicBezTo>
                    <a:cubicBezTo>
                      <a:pt x="79" y="25"/>
                      <a:pt x="79" y="25"/>
                      <a:pt x="79" y="25"/>
                    </a:cubicBezTo>
                    <a:cubicBezTo>
                      <a:pt x="79" y="25"/>
                      <a:pt x="80" y="26"/>
                      <a:pt x="81" y="26"/>
                    </a:cubicBezTo>
                    <a:cubicBezTo>
                      <a:pt x="88" y="31"/>
                      <a:pt x="112" y="46"/>
                      <a:pt x="135" y="60"/>
                    </a:cubicBezTo>
                    <a:cubicBezTo>
                      <a:pt x="157" y="74"/>
                      <a:pt x="178" y="87"/>
                      <a:pt x="178" y="87"/>
                    </a:cubicBezTo>
                    <a:cubicBezTo>
                      <a:pt x="179" y="85"/>
                      <a:pt x="179" y="85"/>
                      <a:pt x="179" y="85"/>
                    </a:cubicBezTo>
                    <a:cubicBezTo>
                      <a:pt x="177" y="84"/>
                      <a:pt x="177" y="84"/>
                      <a:pt x="177" y="84"/>
                    </a:cubicBezTo>
                    <a:cubicBezTo>
                      <a:pt x="179" y="85"/>
                      <a:pt x="179" y="85"/>
                      <a:pt x="179" y="85"/>
                    </a:cubicBezTo>
                    <a:cubicBezTo>
                      <a:pt x="178" y="84"/>
                      <a:pt x="178" y="84"/>
                      <a:pt x="178" y="84"/>
                    </a:cubicBezTo>
                    <a:cubicBezTo>
                      <a:pt x="177" y="84"/>
                      <a:pt x="177" y="84"/>
                      <a:pt x="177" y="84"/>
                    </a:cubicBezTo>
                    <a:cubicBezTo>
                      <a:pt x="179" y="85"/>
                      <a:pt x="179" y="85"/>
                      <a:pt x="179" y="85"/>
                    </a:cubicBezTo>
                    <a:cubicBezTo>
                      <a:pt x="178" y="84"/>
                      <a:pt x="178" y="84"/>
                      <a:pt x="178" y="84"/>
                    </a:cubicBezTo>
                    <a:cubicBezTo>
                      <a:pt x="178" y="85"/>
                      <a:pt x="178" y="85"/>
                      <a:pt x="178" y="85"/>
                    </a:cubicBezTo>
                    <a:cubicBezTo>
                      <a:pt x="178" y="84"/>
                      <a:pt x="178" y="84"/>
                      <a:pt x="178" y="84"/>
                    </a:cubicBezTo>
                    <a:cubicBezTo>
                      <a:pt x="178" y="84"/>
                      <a:pt x="178" y="84"/>
                      <a:pt x="178" y="84"/>
                    </a:cubicBezTo>
                    <a:cubicBezTo>
                      <a:pt x="178" y="85"/>
                      <a:pt x="178" y="85"/>
                      <a:pt x="178" y="85"/>
                    </a:cubicBezTo>
                    <a:cubicBezTo>
                      <a:pt x="178" y="84"/>
                      <a:pt x="178" y="84"/>
                      <a:pt x="178" y="84"/>
                    </a:cubicBezTo>
                    <a:cubicBezTo>
                      <a:pt x="178" y="84"/>
                      <a:pt x="178" y="84"/>
                      <a:pt x="178" y="84"/>
                    </a:cubicBezTo>
                    <a:cubicBezTo>
                      <a:pt x="179" y="84"/>
                      <a:pt x="179" y="84"/>
                      <a:pt x="179" y="84"/>
                    </a:cubicBezTo>
                    <a:cubicBezTo>
                      <a:pt x="178" y="84"/>
                      <a:pt x="178" y="84"/>
                      <a:pt x="178" y="84"/>
                    </a:cubicBezTo>
                    <a:cubicBezTo>
                      <a:pt x="178" y="84"/>
                      <a:pt x="178" y="84"/>
                      <a:pt x="178" y="84"/>
                    </a:cubicBezTo>
                    <a:cubicBezTo>
                      <a:pt x="179" y="84"/>
                      <a:pt x="179" y="84"/>
                      <a:pt x="179" y="84"/>
                    </a:cubicBezTo>
                    <a:cubicBezTo>
                      <a:pt x="178" y="84"/>
                      <a:pt x="178" y="84"/>
                      <a:pt x="177" y="83"/>
                    </a:cubicBezTo>
                    <a:cubicBezTo>
                      <a:pt x="173" y="82"/>
                      <a:pt x="165" y="77"/>
                      <a:pt x="155" y="72"/>
                    </a:cubicBezTo>
                    <a:cubicBezTo>
                      <a:pt x="141" y="64"/>
                      <a:pt x="122" y="53"/>
                      <a:pt x="107" y="44"/>
                    </a:cubicBezTo>
                    <a:cubicBezTo>
                      <a:pt x="99" y="40"/>
                      <a:pt x="93" y="36"/>
                      <a:pt x="88" y="33"/>
                    </a:cubicBezTo>
                    <a:cubicBezTo>
                      <a:pt x="83" y="31"/>
                      <a:pt x="80" y="29"/>
                      <a:pt x="80" y="29"/>
                    </a:cubicBezTo>
                    <a:cubicBezTo>
                      <a:pt x="80" y="28"/>
                      <a:pt x="79" y="29"/>
                      <a:pt x="78" y="29"/>
                    </a:cubicBezTo>
                    <a:cubicBezTo>
                      <a:pt x="78" y="30"/>
                      <a:pt x="78" y="31"/>
                      <a:pt x="79" y="31"/>
                    </a:cubicBezTo>
                    <a:cubicBezTo>
                      <a:pt x="174" y="91"/>
                      <a:pt x="174" y="91"/>
                      <a:pt x="174" y="91"/>
                    </a:cubicBezTo>
                    <a:cubicBezTo>
                      <a:pt x="175" y="90"/>
                      <a:pt x="175" y="90"/>
                      <a:pt x="175" y="90"/>
                    </a:cubicBezTo>
                    <a:cubicBezTo>
                      <a:pt x="174" y="89"/>
                      <a:pt x="174" y="89"/>
                      <a:pt x="174" y="89"/>
                    </a:cubicBezTo>
                    <a:cubicBezTo>
                      <a:pt x="175" y="90"/>
                      <a:pt x="175" y="90"/>
                      <a:pt x="175" y="90"/>
                    </a:cubicBezTo>
                    <a:cubicBezTo>
                      <a:pt x="174" y="88"/>
                      <a:pt x="174" y="88"/>
                      <a:pt x="174" y="88"/>
                    </a:cubicBezTo>
                    <a:cubicBezTo>
                      <a:pt x="174" y="89"/>
                      <a:pt x="174" y="89"/>
                      <a:pt x="174" y="89"/>
                    </a:cubicBezTo>
                    <a:cubicBezTo>
                      <a:pt x="175" y="90"/>
                      <a:pt x="175" y="90"/>
                      <a:pt x="175" y="90"/>
                    </a:cubicBezTo>
                    <a:cubicBezTo>
                      <a:pt x="174" y="88"/>
                      <a:pt x="174" y="88"/>
                      <a:pt x="174" y="88"/>
                    </a:cubicBezTo>
                    <a:cubicBezTo>
                      <a:pt x="174" y="89"/>
                      <a:pt x="174" y="89"/>
                      <a:pt x="174" y="89"/>
                    </a:cubicBezTo>
                    <a:cubicBezTo>
                      <a:pt x="174" y="88"/>
                      <a:pt x="174" y="88"/>
                      <a:pt x="174" y="88"/>
                    </a:cubicBezTo>
                    <a:cubicBezTo>
                      <a:pt x="174" y="88"/>
                      <a:pt x="174" y="88"/>
                      <a:pt x="174" y="88"/>
                    </a:cubicBezTo>
                    <a:cubicBezTo>
                      <a:pt x="174" y="89"/>
                      <a:pt x="174" y="89"/>
                      <a:pt x="174" y="89"/>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4" y="88"/>
                    </a:cubicBezTo>
                    <a:cubicBezTo>
                      <a:pt x="174" y="88"/>
                      <a:pt x="174" y="88"/>
                      <a:pt x="173" y="88"/>
                    </a:cubicBezTo>
                    <a:cubicBezTo>
                      <a:pt x="169" y="86"/>
                      <a:pt x="161" y="82"/>
                      <a:pt x="152" y="77"/>
                    </a:cubicBezTo>
                    <a:cubicBezTo>
                      <a:pt x="138" y="69"/>
                      <a:pt x="120" y="59"/>
                      <a:pt x="105" y="50"/>
                    </a:cubicBezTo>
                    <a:cubicBezTo>
                      <a:pt x="98" y="46"/>
                      <a:pt x="92" y="43"/>
                      <a:pt x="88" y="40"/>
                    </a:cubicBezTo>
                    <a:cubicBezTo>
                      <a:pt x="83" y="37"/>
                      <a:pt x="80" y="36"/>
                      <a:pt x="80" y="36"/>
                    </a:cubicBezTo>
                    <a:cubicBezTo>
                      <a:pt x="80" y="35"/>
                      <a:pt x="79" y="35"/>
                      <a:pt x="78" y="36"/>
                    </a:cubicBezTo>
                    <a:cubicBezTo>
                      <a:pt x="78" y="37"/>
                      <a:pt x="78" y="37"/>
                      <a:pt x="78" y="37"/>
                    </a:cubicBezTo>
                    <a:cubicBezTo>
                      <a:pt x="78" y="38"/>
                      <a:pt x="78" y="38"/>
                      <a:pt x="79" y="38"/>
                    </a:cubicBezTo>
                    <a:cubicBezTo>
                      <a:pt x="79" y="39"/>
                      <a:pt x="80" y="40"/>
                      <a:pt x="81" y="40"/>
                    </a:cubicBezTo>
                    <a:cubicBezTo>
                      <a:pt x="84" y="43"/>
                      <a:pt x="92" y="48"/>
                      <a:pt x="101" y="54"/>
                    </a:cubicBezTo>
                    <a:cubicBezTo>
                      <a:pt x="128" y="71"/>
                      <a:pt x="170" y="95"/>
                      <a:pt x="170" y="95"/>
                    </a:cubicBezTo>
                    <a:cubicBezTo>
                      <a:pt x="170" y="94"/>
                      <a:pt x="170" y="94"/>
                      <a:pt x="170" y="94"/>
                    </a:cubicBezTo>
                    <a:cubicBezTo>
                      <a:pt x="169" y="93"/>
                      <a:pt x="169" y="93"/>
                      <a:pt x="169" y="93"/>
                    </a:cubicBezTo>
                    <a:cubicBezTo>
                      <a:pt x="170" y="94"/>
                      <a:pt x="170" y="94"/>
                      <a:pt x="170" y="94"/>
                    </a:cubicBezTo>
                    <a:cubicBezTo>
                      <a:pt x="170" y="92"/>
                      <a:pt x="170" y="92"/>
                      <a:pt x="170" y="92"/>
                    </a:cubicBezTo>
                    <a:cubicBezTo>
                      <a:pt x="169" y="93"/>
                      <a:pt x="169" y="93"/>
                      <a:pt x="169" y="93"/>
                    </a:cubicBezTo>
                    <a:cubicBezTo>
                      <a:pt x="170" y="94"/>
                      <a:pt x="170" y="94"/>
                      <a:pt x="170" y="94"/>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3"/>
                      <a:pt x="170" y="93"/>
                      <a:pt x="170" y="93"/>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3"/>
                      <a:pt x="170" y="93"/>
                      <a:pt x="170" y="93"/>
                    </a:cubicBezTo>
                    <a:cubicBezTo>
                      <a:pt x="170" y="92"/>
                      <a:pt x="170" y="92"/>
                      <a:pt x="170" y="92"/>
                    </a:cubicBezTo>
                    <a:cubicBezTo>
                      <a:pt x="170" y="92"/>
                      <a:pt x="170" y="92"/>
                      <a:pt x="170" y="92"/>
                    </a:cubicBezTo>
                    <a:cubicBezTo>
                      <a:pt x="170" y="92"/>
                      <a:pt x="170" y="92"/>
                      <a:pt x="169" y="91"/>
                    </a:cubicBezTo>
                    <a:cubicBezTo>
                      <a:pt x="161" y="88"/>
                      <a:pt x="138" y="75"/>
                      <a:pt x="117" y="63"/>
                    </a:cubicBezTo>
                    <a:cubicBezTo>
                      <a:pt x="106" y="57"/>
                      <a:pt x="96" y="51"/>
                      <a:pt x="89" y="46"/>
                    </a:cubicBezTo>
                    <a:cubicBezTo>
                      <a:pt x="81" y="42"/>
                      <a:pt x="76" y="39"/>
                      <a:pt x="76" y="39"/>
                    </a:cubicBezTo>
                    <a:cubicBezTo>
                      <a:pt x="76" y="39"/>
                      <a:pt x="75" y="39"/>
                      <a:pt x="74" y="40"/>
                    </a:cubicBezTo>
                    <a:cubicBezTo>
                      <a:pt x="74" y="41"/>
                      <a:pt x="74" y="41"/>
                      <a:pt x="75" y="42"/>
                    </a:cubicBezTo>
                    <a:cubicBezTo>
                      <a:pt x="75" y="42"/>
                      <a:pt x="80" y="45"/>
                      <a:pt x="89" y="50"/>
                    </a:cubicBezTo>
                    <a:cubicBezTo>
                      <a:pt x="102" y="58"/>
                      <a:pt x="121" y="69"/>
                      <a:pt x="137" y="79"/>
                    </a:cubicBezTo>
                    <a:cubicBezTo>
                      <a:pt x="144" y="84"/>
                      <a:pt x="152" y="89"/>
                      <a:pt x="157" y="92"/>
                    </a:cubicBezTo>
                    <a:cubicBezTo>
                      <a:pt x="159" y="94"/>
                      <a:pt x="161" y="95"/>
                      <a:pt x="163" y="96"/>
                    </a:cubicBezTo>
                    <a:cubicBezTo>
                      <a:pt x="164" y="97"/>
                      <a:pt x="164" y="97"/>
                      <a:pt x="164" y="97"/>
                    </a:cubicBezTo>
                    <a:cubicBezTo>
                      <a:pt x="165" y="98"/>
                      <a:pt x="165" y="98"/>
                      <a:pt x="165" y="98"/>
                    </a:cubicBezTo>
                    <a:cubicBezTo>
                      <a:pt x="165" y="97"/>
                      <a:pt x="165" y="97"/>
                      <a:pt x="165" y="97"/>
                    </a:cubicBezTo>
                    <a:cubicBezTo>
                      <a:pt x="165" y="98"/>
                      <a:pt x="165" y="98"/>
                      <a:pt x="165" y="98"/>
                    </a:cubicBezTo>
                    <a:cubicBezTo>
                      <a:pt x="165" y="98"/>
                      <a:pt x="165" y="98"/>
                      <a:pt x="165" y="98"/>
                    </a:cubicBezTo>
                    <a:cubicBezTo>
                      <a:pt x="165" y="97"/>
                      <a:pt x="165" y="97"/>
                      <a:pt x="165" y="97"/>
                    </a:cubicBezTo>
                    <a:cubicBezTo>
                      <a:pt x="165" y="98"/>
                      <a:pt x="165" y="98"/>
                      <a:pt x="165" y="98"/>
                    </a:cubicBezTo>
                    <a:cubicBezTo>
                      <a:pt x="166" y="97"/>
                      <a:pt x="166" y="97"/>
                      <a:pt x="166" y="97"/>
                    </a:cubicBezTo>
                    <a:cubicBezTo>
                      <a:pt x="164" y="97"/>
                      <a:pt x="164" y="97"/>
                      <a:pt x="164" y="97"/>
                    </a:cubicBezTo>
                    <a:cubicBezTo>
                      <a:pt x="165" y="98"/>
                      <a:pt x="165" y="98"/>
                      <a:pt x="165" y="98"/>
                    </a:cubicBezTo>
                    <a:cubicBezTo>
                      <a:pt x="166" y="97"/>
                      <a:pt x="166" y="97"/>
                      <a:pt x="166" y="97"/>
                    </a:cubicBezTo>
                    <a:cubicBezTo>
                      <a:pt x="164" y="97"/>
                      <a:pt x="164" y="97"/>
                      <a:pt x="164" y="97"/>
                    </a:cubicBezTo>
                    <a:cubicBezTo>
                      <a:pt x="166" y="97"/>
                      <a:pt x="166" y="97"/>
                      <a:pt x="166" y="97"/>
                    </a:cubicBezTo>
                    <a:cubicBezTo>
                      <a:pt x="165" y="96"/>
                      <a:pt x="165" y="96"/>
                      <a:pt x="165" y="96"/>
                    </a:cubicBezTo>
                    <a:cubicBezTo>
                      <a:pt x="164" y="97"/>
                      <a:pt x="164" y="97"/>
                      <a:pt x="164" y="97"/>
                    </a:cubicBezTo>
                    <a:cubicBezTo>
                      <a:pt x="166" y="97"/>
                      <a:pt x="166" y="97"/>
                      <a:pt x="166" y="97"/>
                    </a:cubicBezTo>
                    <a:cubicBezTo>
                      <a:pt x="165" y="96"/>
                      <a:pt x="165" y="96"/>
                      <a:pt x="165" y="96"/>
                    </a:cubicBezTo>
                    <a:cubicBezTo>
                      <a:pt x="166" y="97"/>
                      <a:pt x="166" y="97"/>
                      <a:pt x="166" y="97"/>
                    </a:cubicBezTo>
                    <a:cubicBezTo>
                      <a:pt x="167" y="96"/>
                      <a:pt x="167" y="96"/>
                      <a:pt x="167" y="96"/>
                    </a:cubicBezTo>
                    <a:cubicBezTo>
                      <a:pt x="69" y="40"/>
                      <a:pt x="69" y="40"/>
                      <a:pt x="69" y="40"/>
                    </a:cubicBezTo>
                    <a:cubicBezTo>
                      <a:pt x="68" y="40"/>
                      <a:pt x="67" y="40"/>
                      <a:pt x="67" y="40"/>
                    </a:cubicBezTo>
                    <a:cubicBezTo>
                      <a:pt x="66" y="41"/>
                      <a:pt x="66" y="41"/>
                      <a:pt x="66" y="41"/>
                    </a:cubicBezTo>
                    <a:cubicBezTo>
                      <a:pt x="66" y="42"/>
                      <a:pt x="67" y="42"/>
                      <a:pt x="67" y="42"/>
                    </a:cubicBezTo>
                    <a:cubicBezTo>
                      <a:pt x="68" y="43"/>
                      <a:pt x="68" y="43"/>
                      <a:pt x="68" y="43"/>
                    </a:cubicBezTo>
                    <a:cubicBezTo>
                      <a:pt x="69" y="44"/>
                      <a:pt x="71" y="46"/>
                      <a:pt x="74" y="48"/>
                    </a:cubicBezTo>
                    <a:cubicBezTo>
                      <a:pt x="85" y="55"/>
                      <a:pt x="107" y="68"/>
                      <a:pt x="126" y="80"/>
                    </a:cubicBezTo>
                    <a:cubicBezTo>
                      <a:pt x="136" y="86"/>
                      <a:pt x="145" y="91"/>
                      <a:pt x="151" y="95"/>
                    </a:cubicBezTo>
                    <a:cubicBezTo>
                      <a:pt x="154" y="97"/>
                      <a:pt x="157" y="99"/>
                      <a:pt x="159" y="100"/>
                    </a:cubicBezTo>
                    <a:cubicBezTo>
                      <a:pt x="160" y="100"/>
                      <a:pt x="161" y="101"/>
                      <a:pt x="161" y="101"/>
                    </a:cubicBezTo>
                    <a:cubicBezTo>
                      <a:pt x="162" y="101"/>
                      <a:pt x="162" y="101"/>
                      <a:pt x="162" y="101"/>
                    </a:cubicBezTo>
                    <a:cubicBezTo>
                      <a:pt x="162" y="101"/>
                      <a:pt x="162" y="101"/>
                      <a:pt x="162" y="101"/>
                    </a:cubicBezTo>
                    <a:cubicBezTo>
                      <a:pt x="162" y="101"/>
                      <a:pt x="162" y="101"/>
                      <a:pt x="162" y="101"/>
                    </a:cubicBezTo>
                    <a:cubicBezTo>
                      <a:pt x="162" y="101"/>
                      <a:pt x="162" y="101"/>
                      <a:pt x="162" y="101"/>
                    </a:cubicBezTo>
                    <a:cubicBezTo>
                      <a:pt x="161" y="101"/>
                      <a:pt x="161" y="101"/>
                      <a:pt x="161" y="101"/>
                    </a:cubicBezTo>
                    <a:cubicBezTo>
                      <a:pt x="162" y="101"/>
                      <a:pt x="162" y="101"/>
                      <a:pt x="162" y="101"/>
                    </a:cubicBezTo>
                    <a:cubicBezTo>
                      <a:pt x="162" y="101"/>
                      <a:pt x="162" y="101"/>
                      <a:pt x="162" y="101"/>
                    </a:cubicBezTo>
                    <a:cubicBezTo>
                      <a:pt x="161" y="101"/>
                      <a:pt x="161" y="101"/>
                      <a:pt x="161" y="101"/>
                    </a:cubicBezTo>
                    <a:cubicBezTo>
                      <a:pt x="162" y="100"/>
                      <a:pt x="162" y="100"/>
                      <a:pt x="162" y="100"/>
                    </a:cubicBezTo>
                    <a:cubicBezTo>
                      <a:pt x="161" y="101"/>
                      <a:pt x="161" y="101"/>
                      <a:pt x="161" y="101"/>
                    </a:cubicBezTo>
                    <a:cubicBezTo>
                      <a:pt x="161" y="101"/>
                      <a:pt x="161" y="101"/>
                      <a:pt x="161" y="101"/>
                    </a:cubicBezTo>
                    <a:cubicBezTo>
                      <a:pt x="162" y="100"/>
                      <a:pt x="162" y="100"/>
                      <a:pt x="162" y="100"/>
                    </a:cubicBezTo>
                    <a:cubicBezTo>
                      <a:pt x="161" y="101"/>
                      <a:pt x="161" y="101"/>
                      <a:pt x="161" y="101"/>
                    </a:cubicBezTo>
                    <a:cubicBezTo>
                      <a:pt x="163" y="100"/>
                      <a:pt x="163" y="100"/>
                      <a:pt x="163" y="100"/>
                    </a:cubicBezTo>
                    <a:cubicBezTo>
                      <a:pt x="161" y="100"/>
                      <a:pt x="161" y="100"/>
                      <a:pt x="161" y="100"/>
                    </a:cubicBezTo>
                    <a:cubicBezTo>
                      <a:pt x="161" y="101"/>
                      <a:pt x="161" y="101"/>
                      <a:pt x="161" y="101"/>
                    </a:cubicBezTo>
                    <a:cubicBezTo>
                      <a:pt x="163" y="100"/>
                      <a:pt x="163" y="100"/>
                      <a:pt x="163" y="100"/>
                    </a:cubicBezTo>
                    <a:cubicBezTo>
                      <a:pt x="161" y="100"/>
                      <a:pt x="161" y="100"/>
                      <a:pt x="161" y="100"/>
                    </a:cubicBezTo>
                    <a:cubicBezTo>
                      <a:pt x="163" y="100"/>
                      <a:pt x="163" y="100"/>
                      <a:pt x="163" y="100"/>
                    </a:cubicBezTo>
                    <a:cubicBezTo>
                      <a:pt x="163" y="99"/>
                      <a:pt x="163" y="99"/>
                      <a:pt x="163" y="99"/>
                    </a:cubicBezTo>
                    <a:cubicBezTo>
                      <a:pt x="163" y="99"/>
                      <a:pt x="139" y="85"/>
                      <a:pt x="115" y="70"/>
                    </a:cubicBezTo>
                    <a:cubicBezTo>
                      <a:pt x="102" y="63"/>
                      <a:pt x="90" y="56"/>
                      <a:pt x="80" y="51"/>
                    </a:cubicBezTo>
                    <a:cubicBezTo>
                      <a:pt x="76" y="48"/>
                      <a:pt x="72" y="46"/>
                      <a:pt x="69" y="44"/>
                    </a:cubicBezTo>
                    <a:cubicBezTo>
                      <a:pt x="67" y="43"/>
                      <a:pt x="66" y="43"/>
                      <a:pt x="65" y="42"/>
                    </a:cubicBezTo>
                    <a:cubicBezTo>
                      <a:pt x="65" y="42"/>
                      <a:pt x="64" y="42"/>
                      <a:pt x="64" y="42"/>
                    </a:cubicBezTo>
                    <a:cubicBezTo>
                      <a:pt x="64" y="42"/>
                      <a:pt x="64" y="42"/>
                      <a:pt x="64" y="42"/>
                    </a:cubicBezTo>
                    <a:cubicBezTo>
                      <a:pt x="63" y="42"/>
                      <a:pt x="63" y="42"/>
                      <a:pt x="63" y="42"/>
                    </a:cubicBezTo>
                    <a:cubicBezTo>
                      <a:pt x="62" y="42"/>
                      <a:pt x="62" y="42"/>
                      <a:pt x="62" y="42"/>
                    </a:cubicBezTo>
                    <a:cubicBezTo>
                      <a:pt x="62" y="42"/>
                      <a:pt x="62" y="42"/>
                      <a:pt x="62" y="42"/>
                    </a:cubicBezTo>
                    <a:cubicBezTo>
                      <a:pt x="63" y="43"/>
                      <a:pt x="63" y="43"/>
                      <a:pt x="63" y="43"/>
                    </a:cubicBezTo>
                    <a:cubicBezTo>
                      <a:pt x="62" y="42"/>
                      <a:pt x="62" y="42"/>
                      <a:pt x="62" y="42"/>
                    </a:cubicBezTo>
                    <a:cubicBezTo>
                      <a:pt x="61" y="43"/>
                      <a:pt x="61" y="43"/>
                      <a:pt x="61" y="43"/>
                    </a:cubicBezTo>
                    <a:cubicBezTo>
                      <a:pt x="61" y="44"/>
                      <a:pt x="62" y="44"/>
                      <a:pt x="62" y="44"/>
                    </a:cubicBezTo>
                    <a:cubicBezTo>
                      <a:pt x="62" y="45"/>
                      <a:pt x="63" y="45"/>
                      <a:pt x="64" y="46"/>
                    </a:cubicBezTo>
                    <a:cubicBezTo>
                      <a:pt x="67" y="49"/>
                      <a:pt x="74" y="54"/>
                      <a:pt x="84" y="60"/>
                    </a:cubicBezTo>
                    <a:cubicBezTo>
                      <a:pt x="112" y="77"/>
                      <a:pt x="158" y="104"/>
                      <a:pt x="158" y="104"/>
                    </a:cubicBezTo>
                    <a:cubicBezTo>
                      <a:pt x="159" y="105"/>
                      <a:pt x="160" y="104"/>
                      <a:pt x="160" y="104"/>
                    </a:cubicBezTo>
                    <a:cubicBezTo>
                      <a:pt x="161" y="103"/>
                      <a:pt x="160" y="102"/>
                      <a:pt x="160" y="102"/>
                    </a:cubicBezTo>
                    <a:cubicBezTo>
                      <a:pt x="160" y="102"/>
                      <a:pt x="136" y="87"/>
                      <a:pt x="112" y="73"/>
                    </a:cubicBezTo>
                    <a:cubicBezTo>
                      <a:pt x="99" y="66"/>
                      <a:pt x="87" y="58"/>
                      <a:pt x="78" y="53"/>
                    </a:cubicBezTo>
                    <a:cubicBezTo>
                      <a:pt x="73" y="50"/>
                      <a:pt x="69" y="48"/>
                      <a:pt x="66" y="46"/>
                    </a:cubicBezTo>
                    <a:cubicBezTo>
                      <a:pt x="64" y="46"/>
                      <a:pt x="63" y="45"/>
                      <a:pt x="62" y="45"/>
                    </a:cubicBezTo>
                    <a:cubicBezTo>
                      <a:pt x="61" y="44"/>
                      <a:pt x="61" y="44"/>
                      <a:pt x="61" y="44"/>
                    </a:cubicBezTo>
                    <a:cubicBezTo>
                      <a:pt x="60" y="44"/>
                      <a:pt x="60" y="44"/>
                      <a:pt x="59" y="44"/>
                    </a:cubicBezTo>
                    <a:cubicBezTo>
                      <a:pt x="59" y="44"/>
                      <a:pt x="59" y="44"/>
                      <a:pt x="59" y="44"/>
                    </a:cubicBezTo>
                    <a:cubicBezTo>
                      <a:pt x="59" y="44"/>
                      <a:pt x="58" y="44"/>
                      <a:pt x="58" y="45"/>
                    </a:cubicBezTo>
                    <a:cubicBezTo>
                      <a:pt x="58" y="45"/>
                      <a:pt x="58" y="45"/>
                      <a:pt x="58" y="46"/>
                    </a:cubicBezTo>
                    <a:cubicBezTo>
                      <a:pt x="58" y="46"/>
                      <a:pt x="58" y="46"/>
                      <a:pt x="59" y="47"/>
                    </a:cubicBezTo>
                    <a:cubicBezTo>
                      <a:pt x="59" y="47"/>
                      <a:pt x="64" y="50"/>
                      <a:pt x="73" y="56"/>
                    </a:cubicBezTo>
                    <a:cubicBezTo>
                      <a:pt x="87" y="64"/>
                      <a:pt x="107" y="76"/>
                      <a:pt x="124" y="87"/>
                    </a:cubicBezTo>
                    <a:cubicBezTo>
                      <a:pt x="132" y="92"/>
                      <a:pt x="139" y="97"/>
                      <a:pt x="145" y="100"/>
                    </a:cubicBezTo>
                    <a:cubicBezTo>
                      <a:pt x="148" y="102"/>
                      <a:pt x="150" y="103"/>
                      <a:pt x="151" y="104"/>
                    </a:cubicBezTo>
                    <a:cubicBezTo>
                      <a:pt x="152" y="105"/>
                      <a:pt x="153" y="105"/>
                      <a:pt x="153" y="105"/>
                    </a:cubicBezTo>
                    <a:cubicBezTo>
                      <a:pt x="153" y="106"/>
                      <a:pt x="153" y="106"/>
                      <a:pt x="153" y="106"/>
                    </a:cubicBezTo>
                    <a:cubicBezTo>
                      <a:pt x="153" y="106"/>
                      <a:pt x="153" y="106"/>
                      <a:pt x="153" y="106"/>
                    </a:cubicBezTo>
                    <a:cubicBezTo>
                      <a:pt x="154" y="105"/>
                      <a:pt x="154" y="105"/>
                      <a:pt x="154" y="105"/>
                    </a:cubicBezTo>
                    <a:cubicBezTo>
                      <a:pt x="153" y="106"/>
                      <a:pt x="153" y="106"/>
                      <a:pt x="153" y="106"/>
                    </a:cubicBezTo>
                    <a:cubicBezTo>
                      <a:pt x="153" y="106"/>
                      <a:pt x="153" y="106"/>
                      <a:pt x="153" y="106"/>
                    </a:cubicBezTo>
                    <a:cubicBezTo>
                      <a:pt x="154" y="105"/>
                      <a:pt x="154" y="105"/>
                      <a:pt x="154" y="105"/>
                    </a:cubicBezTo>
                    <a:cubicBezTo>
                      <a:pt x="153" y="106"/>
                      <a:pt x="153" y="106"/>
                      <a:pt x="153" y="106"/>
                    </a:cubicBezTo>
                    <a:cubicBezTo>
                      <a:pt x="154" y="105"/>
                      <a:pt x="154" y="105"/>
                      <a:pt x="154" y="105"/>
                    </a:cubicBezTo>
                    <a:cubicBezTo>
                      <a:pt x="153" y="105"/>
                      <a:pt x="153" y="105"/>
                      <a:pt x="153" y="105"/>
                    </a:cubicBezTo>
                    <a:cubicBezTo>
                      <a:pt x="153" y="105"/>
                      <a:pt x="153" y="105"/>
                      <a:pt x="153" y="106"/>
                    </a:cubicBezTo>
                    <a:cubicBezTo>
                      <a:pt x="154" y="105"/>
                      <a:pt x="154" y="105"/>
                      <a:pt x="154" y="105"/>
                    </a:cubicBezTo>
                    <a:cubicBezTo>
                      <a:pt x="153" y="105"/>
                      <a:pt x="153" y="105"/>
                      <a:pt x="153" y="105"/>
                    </a:cubicBezTo>
                    <a:cubicBezTo>
                      <a:pt x="154" y="105"/>
                      <a:pt x="154" y="105"/>
                      <a:pt x="154" y="105"/>
                    </a:cubicBezTo>
                    <a:cubicBezTo>
                      <a:pt x="153" y="104"/>
                      <a:pt x="153" y="104"/>
                      <a:pt x="153" y="104"/>
                    </a:cubicBezTo>
                    <a:cubicBezTo>
                      <a:pt x="153" y="105"/>
                      <a:pt x="153" y="105"/>
                      <a:pt x="153" y="105"/>
                    </a:cubicBezTo>
                    <a:cubicBezTo>
                      <a:pt x="154" y="105"/>
                      <a:pt x="154" y="105"/>
                      <a:pt x="154" y="105"/>
                    </a:cubicBezTo>
                    <a:cubicBezTo>
                      <a:pt x="153" y="104"/>
                      <a:pt x="153" y="104"/>
                      <a:pt x="153" y="104"/>
                    </a:cubicBezTo>
                    <a:cubicBezTo>
                      <a:pt x="154" y="105"/>
                      <a:pt x="154" y="105"/>
                      <a:pt x="154" y="105"/>
                    </a:cubicBezTo>
                    <a:cubicBezTo>
                      <a:pt x="155" y="104"/>
                      <a:pt x="155" y="104"/>
                      <a:pt x="155" y="104"/>
                    </a:cubicBezTo>
                    <a:cubicBezTo>
                      <a:pt x="155" y="104"/>
                      <a:pt x="130" y="89"/>
                      <a:pt x="105" y="74"/>
                    </a:cubicBezTo>
                    <a:cubicBezTo>
                      <a:pt x="92" y="67"/>
                      <a:pt x="79" y="60"/>
                      <a:pt x="69" y="54"/>
                    </a:cubicBezTo>
                    <a:cubicBezTo>
                      <a:pt x="64" y="52"/>
                      <a:pt x="60" y="49"/>
                      <a:pt x="57" y="48"/>
                    </a:cubicBezTo>
                    <a:cubicBezTo>
                      <a:pt x="55" y="47"/>
                      <a:pt x="54" y="46"/>
                      <a:pt x="53" y="46"/>
                    </a:cubicBezTo>
                    <a:cubicBezTo>
                      <a:pt x="52" y="46"/>
                      <a:pt x="52" y="46"/>
                      <a:pt x="51" y="45"/>
                    </a:cubicBezTo>
                    <a:cubicBezTo>
                      <a:pt x="51" y="45"/>
                      <a:pt x="51" y="45"/>
                      <a:pt x="50" y="45"/>
                    </a:cubicBezTo>
                    <a:cubicBezTo>
                      <a:pt x="50" y="45"/>
                      <a:pt x="50" y="45"/>
                      <a:pt x="50" y="45"/>
                    </a:cubicBezTo>
                    <a:cubicBezTo>
                      <a:pt x="49" y="45"/>
                      <a:pt x="49" y="46"/>
                      <a:pt x="49" y="46"/>
                    </a:cubicBezTo>
                    <a:cubicBezTo>
                      <a:pt x="48" y="47"/>
                      <a:pt x="49" y="48"/>
                      <a:pt x="49" y="48"/>
                    </a:cubicBezTo>
                    <a:cubicBezTo>
                      <a:pt x="149" y="110"/>
                      <a:pt x="149" y="110"/>
                      <a:pt x="149" y="110"/>
                    </a:cubicBezTo>
                    <a:cubicBezTo>
                      <a:pt x="150" y="109"/>
                      <a:pt x="150" y="109"/>
                      <a:pt x="150" y="109"/>
                    </a:cubicBezTo>
                    <a:cubicBezTo>
                      <a:pt x="148" y="108"/>
                      <a:pt x="148" y="108"/>
                      <a:pt x="148" y="108"/>
                    </a:cubicBezTo>
                    <a:cubicBezTo>
                      <a:pt x="150" y="109"/>
                      <a:pt x="150" y="109"/>
                      <a:pt x="150" y="109"/>
                    </a:cubicBezTo>
                    <a:cubicBezTo>
                      <a:pt x="149" y="108"/>
                      <a:pt x="149" y="108"/>
                      <a:pt x="149" y="108"/>
                    </a:cubicBezTo>
                    <a:cubicBezTo>
                      <a:pt x="148" y="108"/>
                      <a:pt x="148" y="108"/>
                      <a:pt x="148" y="108"/>
                    </a:cubicBezTo>
                    <a:cubicBezTo>
                      <a:pt x="150" y="109"/>
                      <a:pt x="150" y="109"/>
                      <a:pt x="150" y="109"/>
                    </a:cubicBezTo>
                    <a:cubicBezTo>
                      <a:pt x="149" y="108"/>
                      <a:pt x="149" y="108"/>
                      <a:pt x="149" y="108"/>
                    </a:cubicBezTo>
                    <a:cubicBezTo>
                      <a:pt x="150" y="109"/>
                      <a:pt x="150" y="109"/>
                      <a:pt x="150" y="109"/>
                    </a:cubicBezTo>
                    <a:cubicBezTo>
                      <a:pt x="150" y="108"/>
                      <a:pt x="150" y="108"/>
                      <a:pt x="150" y="108"/>
                    </a:cubicBezTo>
                    <a:cubicBezTo>
                      <a:pt x="149" y="108"/>
                      <a:pt x="149" y="108"/>
                      <a:pt x="149" y="108"/>
                    </a:cubicBezTo>
                    <a:cubicBezTo>
                      <a:pt x="150" y="109"/>
                      <a:pt x="150" y="109"/>
                      <a:pt x="150" y="109"/>
                    </a:cubicBezTo>
                    <a:cubicBezTo>
                      <a:pt x="150" y="108"/>
                      <a:pt x="150" y="108"/>
                      <a:pt x="150" y="108"/>
                    </a:cubicBezTo>
                    <a:cubicBezTo>
                      <a:pt x="150" y="109"/>
                      <a:pt x="150" y="109"/>
                      <a:pt x="150" y="109"/>
                    </a:cubicBezTo>
                    <a:cubicBezTo>
                      <a:pt x="150" y="108"/>
                      <a:pt x="150" y="108"/>
                      <a:pt x="150" y="108"/>
                    </a:cubicBezTo>
                    <a:cubicBezTo>
                      <a:pt x="150" y="108"/>
                      <a:pt x="150" y="108"/>
                      <a:pt x="150" y="108"/>
                    </a:cubicBezTo>
                    <a:cubicBezTo>
                      <a:pt x="150" y="109"/>
                      <a:pt x="150" y="109"/>
                      <a:pt x="150" y="109"/>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50" y="108"/>
                      <a:pt x="150" y="108"/>
                    </a:cubicBezTo>
                    <a:cubicBezTo>
                      <a:pt x="150" y="108"/>
                      <a:pt x="149" y="107"/>
                      <a:pt x="148" y="107"/>
                    </a:cubicBezTo>
                    <a:cubicBezTo>
                      <a:pt x="141" y="103"/>
                      <a:pt x="116" y="88"/>
                      <a:pt x="93" y="74"/>
                    </a:cubicBezTo>
                    <a:cubicBezTo>
                      <a:pt x="81" y="67"/>
                      <a:pt x="70" y="61"/>
                      <a:pt x="62" y="56"/>
                    </a:cubicBezTo>
                    <a:cubicBezTo>
                      <a:pt x="57" y="53"/>
                      <a:pt x="54" y="51"/>
                      <a:pt x="51" y="50"/>
                    </a:cubicBezTo>
                    <a:cubicBezTo>
                      <a:pt x="50" y="49"/>
                      <a:pt x="49" y="48"/>
                      <a:pt x="48" y="48"/>
                    </a:cubicBezTo>
                    <a:cubicBezTo>
                      <a:pt x="48" y="48"/>
                      <a:pt x="47" y="48"/>
                      <a:pt x="47" y="48"/>
                    </a:cubicBezTo>
                    <a:cubicBezTo>
                      <a:pt x="47" y="48"/>
                      <a:pt x="46" y="47"/>
                      <a:pt x="46" y="47"/>
                    </a:cubicBezTo>
                    <a:cubicBezTo>
                      <a:pt x="45" y="47"/>
                      <a:pt x="45" y="47"/>
                      <a:pt x="45" y="47"/>
                    </a:cubicBezTo>
                    <a:cubicBezTo>
                      <a:pt x="44" y="48"/>
                      <a:pt x="44" y="48"/>
                      <a:pt x="44" y="48"/>
                    </a:cubicBezTo>
                    <a:cubicBezTo>
                      <a:pt x="46" y="49"/>
                      <a:pt x="46" y="49"/>
                      <a:pt x="46" y="49"/>
                    </a:cubicBezTo>
                    <a:cubicBezTo>
                      <a:pt x="44" y="48"/>
                      <a:pt x="44" y="48"/>
                      <a:pt x="44" y="48"/>
                    </a:cubicBezTo>
                    <a:cubicBezTo>
                      <a:pt x="44" y="49"/>
                      <a:pt x="44" y="49"/>
                      <a:pt x="44" y="49"/>
                    </a:cubicBezTo>
                    <a:cubicBezTo>
                      <a:pt x="44" y="49"/>
                      <a:pt x="44" y="50"/>
                      <a:pt x="44" y="50"/>
                    </a:cubicBezTo>
                    <a:cubicBezTo>
                      <a:pt x="45" y="51"/>
                      <a:pt x="46" y="51"/>
                      <a:pt x="46" y="52"/>
                    </a:cubicBezTo>
                    <a:cubicBezTo>
                      <a:pt x="50" y="55"/>
                      <a:pt x="58" y="60"/>
                      <a:pt x="68" y="66"/>
                    </a:cubicBezTo>
                    <a:cubicBezTo>
                      <a:pt x="97" y="85"/>
                      <a:pt x="145" y="113"/>
                      <a:pt x="145" y="113"/>
                    </a:cubicBezTo>
                    <a:cubicBezTo>
                      <a:pt x="146" y="112"/>
                      <a:pt x="146" y="112"/>
                      <a:pt x="146" y="112"/>
                    </a:cubicBezTo>
                    <a:cubicBezTo>
                      <a:pt x="145" y="111"/>
                      <a:pt x="145" y="111"/>
                      <a:pt x="145" y="111"/>
                    </a:cubicBezTo>
                    <a:cubicBezTo>
                      <a:pt x="146" y="111"/>
                      <a:pt x="146" y="111"/>
                      <a:pt x="146" y="111"/>
                    </a:cubicBezTo>
                    <a:cubicBezTo>
                      <a:pt x="145" y="110"/>
                      <a:pt x="145" y="110"/>
                      <a:pt x="145" y="110"/>
                    </a:cubicBezTo>
                    <a:cubicBezTo>
                      <a:pt x="145" y="111"/>
                      <a:pt x="145" y="111"/>
                      <a:pt x="145" y="111"/>
                    </a:cubicBezTo>
                    <a:cubicBezTo>
                      <a:pt x="146" y="111"/>
                      <a:pt x="146" y="111"/>
                      <a:pt x="146" y="111"/>
                    </a:cubicBezTo>
                    <a:cubicBezTo>
                      <a:pt x="145" y="110"/>
                      <a:pt x="145" y="110"/>
                      <a:pt x="145" y="110"/>
                    </a:cubicBezTo>
                    <a:cubicBezTo>
                      <a:pt x="146" y="111"/>
                      <a:pt x="146" y="111"/>
                      <a:pt x="146" y="111"/>
                    </a:cubicBezTo>
                    <a:cubicBezTo>
                      <a:pt x="146" y="110"/>
                      <a:pt x="146" y="110"/>
                      <a:pt x="146" y="110"/>
                    </a:cubicBezTo>
                    <a:cubicBezTo>
                      <a:pt x="145" y="110"/>
                      <a:pt x="145" y="110"/>
                      <a:pt x="145" y="110"/>
                    </a:cubicBezTo>
                    <a:cubicBezTo>
                      <a:pt x="146" y="111"/>
                      <a:pt x="146" y="111"/>
                      <a:pt x="146" y="111"/>
                    </a:cubicBezTo>
                    <a:cubicBezTo>
                      <a:pt x="146" y="110"/>
                      <a:pt x="146" y="110"/>
                      <a:pt x="146" y="110"/>
                    </a:cubicBezTo>
                    <a:cubicBezTo>
                      <a:pt x="146" y="110"/>
                      <a:pt x="146" y="110"/>
                      <a:pt x="146" y="110"/>
                    </a:cubicBezTo>
                    <a:cubicBezTo>
                      <a:pt x="145" y="110"/>
                      <a:pt x="145" y="110"/>
                      <a:pt x="144" y="109"/>
                    </a:cubicBezTo>
                    <a:cubicBezTo>
                      <a:pt x="140" y="108"/>
                      <a:pt x="131" y="103"/>
                      <a:pt x="121" y="97"/>
                    </a:cubicBezTo>
                    <a:cubicBezTo>
                      <a:pt x="106" y="88"/>
                      <a:pt x="87" y="75"/>
                      <a:pt x="70" y="65"/>
                    </a:cubicBezTo>
                    <a:cubicBezTo>
                      <a:pt x="62" y="60"/>
                      <a:pt x="55" y="56"/>
                      <a:pt x="49" y="53"/>
                    </a:cubicBezTo>
                    <a:cubicBezTo>
                      <a:pt x="47" y="51"/>
                      <a:pt x="44" y="50"/>
                      <a:pt x="43" y="49"/>
                    </a:cubicBezTo>
                    <a:cubicBezTo>
                      <a:pt x="42" y="49"/>
                      <a:pt x="41" y="48"/>
                      <a:pt x="40" y="48"/>
                    </a:cubicBezTo>
                    <a:cubicBezTo>
                      <a:pt x="39" y="48"/>
                      <a:pt x="39" y="48"/>
                      <a:pt x="38" y="48"/>
                    </a:cubicBezTo>
                    <a:cubicBezTo>
                      <a:pt x="38" y="48"/>
                      <a:pt x="38" y="48"/>
                      <a:pt x="38" y="48"/>
                    </a:cubicBezTo>
                    <a:cubicBezTo>
                      <a:pt x="37" y="48"/>
                      <a:pt x="37" y="48"/>
                      <a:pt x="37" y="49"/>
                    </a:cubicBezTo>
                    <a:cubicBezTo>
                      <a:pt x="36" y="49"/>
                      <a:pt x="37" y="50"/>
                      <a:pt x="37" y="51"/>
                    </a:cubicBezTo>
                    <a:cubicBezTo>
                      <a:pt x="141" y="116"/>
                      <a:pt x="141" y="116"/>
                      <a:pt x="141" y="116"/>
                    </a:cubicBezTo>
                    <a:cubicBezTo>
                      <a:pt x="142" y="116"/>
                      <a:pt x="142" y="116"/>
                      <a:pt x="143" y="116"/>
                    </a:cubicBezTo>
                    <a:cubicBezTo>
                      <a:pt x="143" y="116"/>
                      <a:pt x="143" y="116"/>
                      <a:pt x="144" y="115"/>
                    </a:cubicBezTo>
                    <a:cubicBezTo>
                      <a:pt x="144" y="115"/>
                      <a:pt x="144" y="115"/>
                      <a:pt x="144" y="114"/>
                    </a:cubicBezTo>
                    <a:cubicBezTo>
                      <a:pt x="144" y="114"/>
                      <a:pt x="143" y="113"/>
                      <a:pt x="143" y="113"/>
                    </a:cubicBezTo>
                    <a:cubicBezTo>
                      <a:pt x="143" y="113"/>
                      <a:pt x="118" y="98"/>
                      <a:pt x="91" y="82"/>
                    </a:cubicBezTo>
                    <a:cubicBezTo>
                      <a:pt x="78" y="74"/>
                      <a:pt x="65" y="66"/>
                      <a:pt x="55" y="60"/>
                    </a:cubicBezTo>
                    <a:cubicBezTo>
                      <a:pt x="49" y="57"/>
                      <a:pt x="45" y="55"/>
                      <a:pt x="42" y="53"/>
                    </a:cubicBezTo>
                    <a:cubicBezTo>
                      <a:pt x="40" y="52"/>
                      <a:pt x="38" y="52"/>
                      <a:pt x="37" y="51"/>
                    </a:cubicBezTo>
                    <a:cubicBezTo>
                      <a:pt x="37" y="51"/>
                      <a:pt x="36" y="51"/>
                      <a:pt x="36" y="50"/>
                    </a:cubicBezTo>
                    <a:cubicBezTo>
                      <a:pt x="35" y="50"/>
                      <a:pt x="35" y="50"/>
                      <a:pt x="34" y="50"/>
                    </a:cubicBezTo>
                    <a:cubicBezTo>
                      <a:pt x="34" y="50"/>
                      <a:pt x="34" y="50"/>
                      <a:pt x="34" y="50"/>
                    </a:cubicBezTo>
                    <a:cubicBezTo>
                      <a:pt x="33" y="50"/>
                      <a:pt x="33" y="51"/>
                      <a:pt x="33" y="51"/>
                    </a:cubicBezTo>
                    <a:cubicBezTo>
                      <a:pt x="34" y="52"/>
                      <a:pt x="34" y="52"/>
                      <a:pt x="34" y="52"/>
                    </a:cubicBezTo>
                    <a:cubicBezTo>
                      <a:pt x="33" y="51"/>
                      <a:pt x="33" y="51"/>
                      <a:pt x="33" y="51"/>
                    </a:cubicBezTo>
                    <a:cubicBezTo>
                      <a:pt x="33" y="52"/>
                      <a:pt x="33" y="52"/>
                      <a:pt x="33" y="52"/>
                    </a:cubicBezTo>
                    <a:cubicBezTo>
                      <a:pt x="33" y="53"/>
                      <a:pt x="33" y="53"/>
                      <a:pt x="33" y="53"/>
                    </a:cubicBezTo>
                    <a:cubicBezTo>
                      <a:pt x="34" y="54"/>
                      <a:pt x="34" y="54"/>
                      <a:pt x="34" y="54"/>
                    </a:cubicBezTo>
                    <a:cubicBezTo>
                      <a:pt x="35" y="55"/>
                      <a:pt x="37" y="56"/>
                      <a:pt x="41" y="59"/>
                    </a:cubicBezTo>
                    <a:cubicBezTo>
                      <a:pt x="65" y="75"/>
                      <a:pt x="138" y="119"/>
                      <a:pt x="138" y="119"/>
                    </a:cubicBezTo>
                    <a:cubicBezTo>
                      <a:pt x="139" y="118"/>
                      <a:pt x="139" y="118"/>
                      <a:pt x="139" y="118"/>
                    </a:cubicBezTo>
                    <a:cubicBezTo>
                      <a:pt x="140" y="116"/>
                      <a:pt x="140" y="116"/>
                      <a:pt x="140" y="116"/>
                    </a:cubicBezTo>
                    <a:cubicBezTo>
                      <a:pt x="27" y="52"/>
                      <a:pt x="27" y="52"/>
                      <a:pt x="27" y="52"/>
                    </a:cubicBezTo>
                    <a:cubicBezTo>
                      <a:pt x="26" y="51"/>
                      <a:pt x="25" y="52"/>
                      <a:pt x="25" y="52"/>
                    </a:cubicBezTo>
                    <a:cubicBezTo>
                      <a:pt x="25" y="53"/>
                      <a:pt x="25" y="54"/>
                      <a:pt x="26" y="54"/>
                    </a:cubicBezTo>
                    <a:cubicBezTo>
                      <a:pt x="26" y="54"/>
                      <a:pt x="27" y="55"/>
                      <a:pt x="30" y="57"/>
                    </a:cubicBezTo>
                    <a:cubicBezTo>
                      <a:pt x="41" y="64"/>
                      <a:pt x="67" y="79"/>
                      <a:pt x="91" y="94"/>
                    </a:cubicBezTo>
                    <a:cubicBezTo>
                      <a:pt x="103" y="101"/>
                      <a:pt x="114" y="108"/>
                      <a:pt x="122" y="113"/>
                    </a:cubicBezTo>
                    <a:cubicBezTo>
                      <a:pt x="126" y="116"/>
                      <a:pt x="130" y="118"/>
                      <a:pt x="132" y="120"/>
                    </a:cubicBezTo>
                    <a:cubicBezTo>
                      <a:pt x="133" y="121"/>
                      <a:pt x="134" y="121"/>
                      <a:pt x="135" y="122"/>
                    </a:cubicBezTo>
                    <a:cubicBezTo>
                      <a:pt x="135" y="122"/>
                      <a:pt x="135" y="122"/>
                      <a:pt x="135" y="122"/>
                    </a:cubicBezTo>
                    <a:cubicBezTo>
                      <a:pt x="135" y="123"/>
                      <a:pt x="135" y="123"/>
                      <a:pt x="135" y="123"/>
                    </a:cubicBezTo>
                    <a:cubicBezTo>
                      <a:pt x="136" y="122"/>
                      <a:pt x="136" y="122"/>
                      <a:pt x="136" y="122"/>
                    </a:cubicBezTo>
                    <a:cubicBezTo>
                      <a:pt x="135" y="122"/>
                      <a:pt x="135" y="122"/>
                      <a:pt x="135" y="122"/>
                    </a:cubicBezTo>
                    <a:cubicBezTo>
                      <a:pt x="135" y="123"/>
                      <a:pt x="135" y="123"/>
                      <a:pt x="135" y="123"/>
                    </a:cubicBezTo>
                    <a:cubicBezTo>
                      <a:pt x="136" y="122"/>
                      <a:pt x="136" y="122"/>
                      <a:pt x="136" y="122"/>
                    </a:cubicBezTo>
                    <a:cubicBezTo>
                      <a:pt x="135" y="122"/>
                      <a:pt x="135" y="122"/>
                      <a:pt x="135" y="122"/>
                    </a:cubicBezTo>
                    <a:cubicBezTo>
                      <a:pt x="136" y="122"/>
                      <a:pt x="136" y="122"/>
                      <a:pt x="136" y="122"/>
                    </a:cubicBezTo>
                    <a:cubicBezTo>
                      <a:pt x="135" y="122"/>
                      <a:pt x="135" y="122"/>
                      <a:pt x="135" y="122"/>
                    </a:cubicBezTo>
                    <a:cubicBezTo>
                      <a:pt x="135" y="122"/>
                      <a:pt x="135" y="122"/>
                      <a:pt x="135" y="122"/>
                    </a:cubicBezTo>
                    <a:cubicBezTo>
                      <a:pt x="136" y="122"/>
                      <a:pt x="136" y="122"/>
                      <a:pt x="136" y="122"/>
                    </a:cubicBezTo>
                    <a:cubicBezTo>
                      <a:pt x="135" y="122"/>
                      <a:pt x="135" y="122"/>
                      <a:pt x="135" y="122"/>
                    </a:cubicBezTo>
                    <a:cubicBezTo>
                      <a:pt x="136" y="122"/>
                      <a:pt x="136" y="122"/>
                      <a:pt x="136" y="122"/>
                    </a:cubicBezTo>
                    <a:cubicBezTo>
                      <a:pt x="135" y="121"/>
                      <a:pt x="135" y="121"/>
                      <a:pt x="135" y="121"/>
                    </a:cubicBezTo>
                    <a:cubicBezTo>
                      <a:pt x="135" y="122"/>
                      <a:pt x="135" y="122"/>
                      <a:pt x="135" y="122"/>
                    </a:cubicBezTo>
                    <a:cubicBezTo>
                      <a:pt x="136" y="122"/>
                      <a:pt x="136" y="122"/>
                      <a:pt x="136" y="122"/>
                    </a:cubicBezTo>
                    <a:cubicBezTo>
                      <a:pt x="135" y="121"/>
                      <a:pt x="135" y="121"/>
                      <a:pt x="135" y="121"/>
                    </a:cubicBezTo>
                    <a:cubicBezTo>
                      <a:pt x="136" y="122"/>
                      <a:pt x="136" y="122"/>
                      <a:pt x="136" y="122"/>
                    </a:cubicBezTo>
                    <a:cubicBezTo>
                      <a:pt x="137" y="121"/>
                      <a:pt x="137" y="121"/>
                      <a:pt x="137" y="121"/>
                    </a:cubicBezTo>
                    <a:cubicBezTo>
                      <a:pt x="23" y="54"/>
                      <a:pt x="23" y="54"/>
                      <a:pt x="23" y="54"/>
                    </a:cubicBezTo>
                    <a:cubicBezTo>
                      <a:pt x="23" y="54"/>
                      <a:pt x="22" y="54"/>
                      <a:pt x="21" y="55"/>
                    </a:cubicBezTo>
                    <a:cubicBezTo>
                      <a:pt x="21" y="55"/>
                      <a:pt x="21" y="56"/>
                      <a:pt x="22" y="57"/>
                    </a:cubicBezTo>
                    <a:cubicBezTo>
                      <a:pt x="58" y="79"/>
                      <a:pt x="58" y="79"/>
                      <a:pt x="58" y="79"/>
                    </a:cubicBezTo>
                    <a:cubicBezTo>
                      <a:pt x="17" y="56"/>
                      <a:pt x="17" y="56"/>
                      <a:pt x="17" y="56"/>
                    </a:cubicBezTo>
                    <a:cubicBezTo>
                      <a:pt x="17" y="55"/>
                      <a:pt x="16" y="56"/>
                      <a:pt x="15" y="56"/>
                    </a:cubicBezTo>
                    <a:cubicBezTo>
                      <a:pt x="15" y="57"/>
                      <a:pt x="15" y="57"/>
                      <a:pt x="15" y="57"/>
                    </a:cubicBezTo>
                    <a:cubicBezTo>
                      <a:pt x="15" y="58"/>
                      <a:pt x="15" y="58"/>
                      <a:pt x="15" y="58"/>
                    </a:cubicBezTo>
                    <a:cubicBezTo>
                      <a:pt x="16" y="59"/>
                      <a:pt x="16" y="59"/>
                      <a:pt x="16" y="59"/>
                    </a:cubicBezTo>
                    <a:cubicBezTo>
                      <a:pt x="18" y="60"/>
                      <a:pt x="20" y="62"/>
                      <a:pt x="24" y="64"/>
                    </a:cubicBezTo>
                    <a:cubicBezTo>
                      <a:pt x="37" y="73"/>
                      <a:pt x="63" y="88"/>
                      <a:pt x="86" y="102"/>
                    </a:cubicBezTo>
                    <a:cubicBezTo>
                      <a:pt x="97" y="109"/>
                      <a:pt x="107" y="115"/>
                      <a:pt x="115" y="120"/>
                    </a:cubicBezTo>
                    <a:cubicBezTo>
                      <a:pt x="119" y="122"/>
                      <a:pt x="122" y="124"/>
                      <a:pt x="124" y="126"/>
                    </a:cubicBezTo>
                    <a:cubicBezTo>
                      <a:pt x="125" y="126"/>
                      <a:pt x="126" y="127"/>
                      <a:pt x="127" y="127"/>
                    </a:cubicBezTo>
                    <a:cubicBezTo>
                      <a:pt x="127" y="128"/>
                      <a:pt x="127" y="128"/>
                      <a:pt x="127" y="128"/>
                    </a:cubicBezTo>
                    <a:cubicBezTo>
                      <a:pt x="127" y="128"/>
                      <a:pt x="127" y="128"/>
                      <a:pt x="127" y="128"/>
                    </a:cubicBezTo>
                    <a:cubicBezTo>
                      <a:pt x="128" y="127"/>
                      <a:pt x="128" y="127"/>
                      <a:pt x="128" y="127"/>
                    </a:cubicBezTo>
                    <a:cubicBezTo>
                      <a:pt x="127" y="128"/>
                      <a:pt x="127" y="128"/>
                      <a:pt x="127" y="128"/>
                    </a:cubicBezTo>
                    <a:cubicBezTo>
                      <a:pt x="127" y="128"/>
                      <a:pt x="127" y="128"/>
                      <a:pt x="127" y="128"/>
                    </a:cubicBezTo>
                    <a:cubicBezTo>
                      <a:pt x="128" y="127"/>
                      <a:pt x="128" y="127"/>
                      <a:pt x="128" y="127"/>
                    </a:cubicBezTo>
                    <a:cubicBezTo>
                      <a:pt x="127" y="128"/>
                      <a:pt x="127" y="128"/>
                      <a:pt x="127" y="128"/>
                    </a:cubicBezTo>
                    <a:cubicBezTo>
                      <a:pt x="128" y="127"/>
                      <a:pt x="128" y="127"/>
                      <a:pt x="128" y="127"/>
                    </a:cubicBezTo>
                    <a:cubicBezTo>
                      <a:pt x="127" y="127"/>
                      <a:pt x="127" y="127"/>
                      <a:pt x="127" y="127"/>
                    </a:cubicBezTo>
                    <a:cubicBezTo>
                      <a:pt x="127" y="127"/>
                      <a:pt x="127" y="128"/>
                      <a:pt x="127" y="128"/>
                    </a:cubicBezTo>
                    <a:cubicBezTo>
                      <a:pt x="128" y="127"/>
                      <a:pt x="128" y="127"/>
                      <a:pt x="128" y="127"/>
                    </a:cubicBezTo>
                    <a:cubicBezTo>
                      <a:pt x="127" y="127"/>
                      <a:pt x="127" y="127"/>
                      <a:pt x="127" y="127"/>
                    </a:cubicBezTo>
                    <a:cubicBezTo>
                      <a:pt x="128" y="127"/>
                      <a:pt x="128" y="127"/>
                      <a:pt x="128" y="127"/>
                    </a:cubicBezTo>
                    <a:cubicBezTo>
                      <a:pt x="127" y="126"/>
                      <a:pt x="127" y="126"/>
                      <a:pt x="127" y="126"/>
                    </a:cubicBezTo>
                    <a:cubicBezTo>
                      <a:pt x="127" y="127"/>
                      <a:pt x="127" y="127"/>
                      <a:pt x="127" y="127"/>
                    </a:cubicBezTo>
                    <a:cubicBezTo>
                      <a:pt x="128" y="127"/>
                      <a:pt x="128" y="127"/>
                      <a:pt x="128" y="127"/>
                    </a:cubicBezTo>
                    <a:cubicBezTo>
                      <a:pt x="127" y="126"/>
                      <a:pt x="127" y="126"/>
                      <a:pt x="127" y="126"/>
                    </a:cubicBezTo>
                    <a:cubicBezTo>
                      <a:pt x="129" y="127"/>
                      <a:pt x="129" y="127"/>
                      <a:pt x="129" y="127"/>
                    </a:cubicBezTo>
                    <a:cubicBezTo>
                      <a:pt x="129" y="126"/>
                      <a:pt x="129" y="126"/>
                      <a:pt x="129" y="126"/>
                    </a:cubicBezTo>
                    <a:cubicBezTo>
                      <a:pt x="129" y="126"/>
                      <a:pt x="102" y="109"/>
                      <a:pt x="73" y="92"/>
                    </a:cubicBezTo>
                    <a:cubicBezTo>
                      <a:pt x="58" y="84"/>
                      <a:pt x="44" y="75"/>
                      <a:pt x="32" y="69"/>
                    </a:cubicBezTo>
                    <a:cubicBezTo>
                      <a:pt x="26" y="66"/>
                      <a:pt x="21" y="63"/>
                      <a:pt x="17" y="61"/>
                    </a:cubicBezTo>
                    <a:cubicBezTo>
                      <a:pt x="15" y="60"/>
                      <a:pt x="14" y="59"/>
                      <a:pt x="12" y="59"/>
                    </a:cubicBezTo>
                    <a:cubicBezTo>
                      <a:pt x="11" y="58"/>
                      <a:pt x="10" y="58"/>
                      <a:pt x="9" y="58"/>
                    </a:cubicBezTo>
                    <a:cubicBezTo>
                      <a:pt x="8" y="58"/>
                      <a:pt x="8" y="58"/>
                      <a:pt x="8" y="58"/>
                    </a:cubicBezTo>
                    <a:cubicBezTo>
                      <a:pt x="8" y="58"/>
                      <a:pt x="8" y="58"/>
                      <a:pt x="7" y="59"/>
                    </a:cubicBezTo>
                    <a:cubicBezTo>
                      <a:pt x="9" y="60"/>
                      <a:pt x="9" y="60"/>
                      <a:pt x="9" y="60"/>
                    </a:cubicBezTo>
                    <a:cubicBezTo>
                      <a:pt x="7" y="59"/>
                      <a:pt x="7" y="59"/>
                      <a:pt x="7" y="59"/>
                    </a:cubicBezTo>
                    <a:cubicBezTo>
                      <a:pt x="7" y="60"/>
                      <a:pt x="7" y="60"/>
                      <a:pt x="7" y="60"/>
                    </a:cubicBezTo>
                    <a:cubicBezTo>
                      <a:pt x="7" y="60"/>
                      <a:pt x="7" y="60"/>
                      <a:pt x="7" y="61"/>
                    </a:cubicBezTo>
                    <a:cubicBezTo>
                      <a:pt x="8" y="61"/>
                      <a:pt x="8" y="61"/>
                      <a:pt x="8" y="62"/>
                    </a:cubicBezTo>
                    <a:cubicBezTo>
                      <a:pt x="10" y="63"/>
                      <a:pt x="12" y="65"/>
                      <a:pt x="16" y="68"/>
                    </a:cubicBezTo>
                    <a:cubicBezTo>
                      <a:pt x="43" y="85"/>
                      <a:pt x="123" y="133"/>
                      <a:pt x="123" y="133"/>
                    </a:cubicBezTo>
                    <a:cubicBezTo>
                      <a:pt x="123" y="131"/>
                      <a:pt x="123" y="131"/>
                      <a:pt x="123" y="131"/>
                    </a:cubicBezTo>
                    <a:cubicBezTo>
                      <a:pt x="122" y="131"/>
                      <a:pt x="122" y="131"/>
                      <a:pt x="122" y="131"/>
                    </a:cubicBezTo>
                    <a:cubicBezTo>
                      <a:pt x="123" y="131"/>
                      <a:pt x="123" y="131"/>
                      <a:pt x="123" y="131"/>
                    </a:cubicBezTo>
                    <a:cubicBezTo>
                      <a:pt x="123" y="130"/>
                      <a:pt x="123" y="130"/>
                      <a:pt x="123" y="130"/>
                    </a:cubicBezTo>
                    <a:cubicBezTo>
                      <a:pt x="122" y="131"/>
                      <a:pt x="122" y="131"/>
                      <a:pt x="122" y="131"/>
                    </a:cubicBezTo>
                    <a:cubicBezTo>
                      <a:pt x="123" y="131"/>
                      <a:pt x="123" y="131"/>
                      <a:pt x="123" y="131"/>
                    </a:cubicBezTo>
                    <a:cubicBezTo>
                      <a:pt x="123" y="130"/>
                      <a:pt x="123" y="130"/>
                      <a:pt x="123" y="130"/>
                    </a:cubicBezTo>
                    <a:cubicBezTo>
                      <a:pt x="123" y="131"/>
                      <a:pt x="123" y="131"/>
                      <a:pt x="123" y="131"/>
                    </a:cubicBezTo>
                    <a:cubicBezTo>
                      <a:pt x="123" y="130"/>
                      <a:pt x="123" y="130"/>
                      <a:pt x="123" y="130"/>
                    </a:cubicBezTo>
                    <a:cubicBezTo>
                      <a:pt x="123" y="130"/>
                      <a:pt x="123" y="130"/>
                      <a:pt x="123" y="130"/>
                    </a:cubicBezTo>
                    <a:cubicBezTo>
                      <a:pt x="123" y="131"/>
                      <a:pt x="123" y="131"/>
                      <a:pt x="123" y="131"/>
                    </a:cubicBezTo>
                    <a:cubicBezTo>
                      <a:pt x="123" y="130"/>
                      <a:pt x="123" y="130"/>
                      <a:pt x="123" y="130"/>
                    </a:cubicBezTo>
                    <a:cubicBezTo>
                      <a:pt x="123" y="131"/>
                      <a:pt x="123" y="131"/>
                      <a:pt x="123" y="131"/>
                    </a:cubicBezTo>
                    <a:cubicBezTo>
                      <a:pt x="124" y="130"/>
                      <a:pt x="124" y="130"/>
                      <a:pt x="124" y="130"/>
                    </a:cubicBezTo>
                    <a:cubicBezTo>
                      <a:pt x="123" y="130"/>
                      <a:pt x="123" y="130"/>
                      <a:pt x="123" y="130"/>
                    </a:cubicBezTo>
                    <a:cubicBezTo>
                      <a:pt x="123" y="131"/>
                      <a:pt x="123" y="131"/>
                      <a:pt x="123" y="131"/>
                    </a:cubicBezTo>
                    <a:cubicBezTo>
                      <a:pt x="124" y="130"/>
                      <a:pt x="124" y="130"/>
                      <a:pt x="124" y="130"/>
                    </a:cubicBezTo>
                    <a:cubicBezTo>
                      <a:pt x="124" y="130"/>
                      <a:pt x="124" y="130"/>
                      <a:pt x="124" y="130"/>
                    </a:cubicBezTo>
                    <a:cubicBezTo>
                      <a:pt x="123" y="130"/>
                      <a:pt x="123" y="129"/>
                      <a:pt x="121" y="129"/>
                    </a:cubicBezTo>
                    <a:cubicBezTo>
                      <a:pt x="113" y="124"/>
                      <a:pt x="85" y="107"/>
                      <a:pt x="58" y="91"/>
                    </a:cubicBezTo>
                    <a:cubicBezTo>
                      <a:pt x="45" y="83"/>
                      <a:pt x="32" y="75"/>
                      <a:pt x="22" y="70"/>
                    </a:cubicBezTo>
                    <a:cubicBezTo>
                      <a:pt x="16" y="67"/>
                      <a:pt x="12" y="64"/>
                      <a:pt x="9" y="63"/>
                    </a:cubicBezTo>
                    <a:cubicBezTo>
                      <a:pt x="7" y="62"/>
                      <a:pt x="6" y="61"/>
                      <a:pt x="4" y="61"/>
                    </a:cubicBezTo>
                    <a:cubicBezTo>
                      <a:pt x="3" y="60"/>
                      <a:pt x="2" y="60"/>
                      <a:pt x="2" y="60"/>
                    </a:cubicBezTo>
                    <a:cubicBezTo>
                      <a:pt x="1" y="60"/>
                      <a:pt x="1" y="60"/>
                      <a:pt x="1" y="60"/>
                    </a:cubicBezTo>
                    <a:cubicBezTo>
                      <a:pt x="0" y="60"/>
                      <a:pt x="0" y="60"/>
                      <a:pt x="0" y="61"/>
                    </a:cubicBezTo>
                    <a:cubicBezTo>
                      <a:pt x="0" y="61"/>
                      <a:pt x="0" y="62"/>
                      <a:pt x="0" y="62"/>
                    </a:cubicBezTo>
                    <a:cubicBezTo>
                      <a:pt x="0" y="62"/>
                      <a:pt x="0" y="63"/>
                      <a:pt x="0" y="63"/>
                    </a:cubicBezTo>
                    <a:cubicBezTo>
                      <a:pt x="0" y="63"/>
                      <a:pt x="2" y="64"/>
                      <a:pt x="5" y="66"/>
                    </a:cubicBezTo>
                    <a:cubicBezTo>
                      <a:pt x="17" y="73"/>
                      <a:pt x="45" y="90"/>
                      <a:pt x="70" y="105"/>
                    </a:cubicBezTo>
                    <a:cubicBezTo>
                      <a:pt x="83" y="113"/>
                      <a:pt x="95" y="121"/>
                      <a:pt x="104" y="126"/>
                    </a:cubicBezTo>
                    <a:cubicBezTo>
                      <a:pt x="108" y="129"/>
                      <a:pt x="112" y="132"/>
                      <a:pt x="114" y="133"/>
                    </a:cubicBezTo>
                    <a:cubicBezTo>
                      <a:pt x="116" y="134"/>
                      <a:pt x="117" y="135"/>
                      <a:pt x="117"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8" y="136"/>
                      <a:pt x="118" y="136"/>
                      <a:pt x="118" y="136"/>
                    </a:cubicBezTo>
                    <a:cubicBezTo>
                      <a:pt x="119" y="135"/>
                      <a:pt x="119" y="135"/>
                      <a:pt x="119" y="135"/>
                    </a:cubicBezTo>
                    <a:cubicBezTo>
                      <a:pt x="118" y="135"/>
                      <a:pt x="118" y="135"/>
                      <a:pt x="118" y="135"/>
                    </a:cubicBezTo>
                    <a:cubicBezTo>
                      <a:pt x="118" y="136"/>
                      <a:pt x="118" y="136"/>
                      <a:pt x="118" y="136"/>
                    </a:cubicBezTo>
                    <a:cubicBezTo>
                      <a:pt x="119" y="135"/>
                      <a:pt x="119" y="135"/>
                      <a:pt x="119" y="135"/>
                    </a:cubicBezTo>
                    <a:cubicBezTo>
                      <a:pt x="118" y="135"/>
                      <a:pt x="118" y="135"/>
                      <a:pt x="118" y="135"/>
                    </a:cubicBezTo>
                    <a:cubicBezTo>
                      <a:pt x="119" y="135"/>
                      <a:pt x="119" y="135"/>
                      <a:pt x="119" y="135"/>
                    </a:cubicBezTo>
                    <a:cubicBezTo>
                      <a:pt x="118" y="135"/>
                      <a:pt x="118" y="135"/>
                      <a:pt x="118" y="135"/>
                    </a:cubicBezTo>
                    <a:cubicBezTo>
                      <a:pt x="118" y="135"/>
                      <a:pt x="118" y="135"/>
                      <a:pt x="118" y="135"/>
                    </a:cubicBezTo>
                    <a:cubicBezTo>
                      <a:pt x="119" y="135"/>
                      <a:pt x="119" y="135"/>
                      <a:pt x="119" y="135"/>
                    </a:cubicBezTo>
                    <a:cubicBezTo>
                      <a:pt x="118" y="135"/>
                      <a:pt x="118" y="135"/>
                      <a:pt x="118" y="135"/>
                    </a:cubicBezTo>
                    <a:cubicBezTo>
                      <a:pt x="119" y="135"/>
                      <a:pt x="119" y="135"/>
                      <a:pt x="119" y="135"/>
                    </a:cubicBezTo>
                    <a:cubicBezTo>
                      <a:pt x="118" y="135"/>
                      <a:pt x="118" y="135"/>
                      <a:pt x="118" y="135"/>
                    </a:cubicBezTo>
                    <a:cubicBezTo>
                      <a:pt x="119" y="135"/>
                      <a:pt x="119" y="135"/>
                      <a:pt x="119" y="135"/>
                    </a:cubicBezTo>
                    <a:cubicBezTo>
                      <a:pt x="119" y="134"/>
                      <a:pt x="119" y="134"/>
                      <a:pt x="119" y="134"/>
                    </a:cubicBezTo>
                    <a:cubicBezTo>
                      <a:pt x="119" y="134"/>
                      <a:pt x="118" y="134"/>
                      <a:pt x="118" y="135"/>
                    </a:cubicBezTo>
                    <a:cubicBezTo>
                      <a:pt x="119" y="135"/>
                      <a:pt x="119" y="135"/>
                      <a:pt x="119" y="135"/>
                    </a:cubicBezTo>
                    <a:cubicBezTo>
                      <a:pt x="119" y="134"/>
                      <a:pt x="119" y="134"/>
                      <a:pt x="119" y="134"/>
                    </a:cubicBezTo>
                    <a:cubicBezTo>
                      <a:pt x="119" y="135"/>
                      <a:pt x="119" y="135"/>
                      <a:pt x="119" y="135"/>
                    </a:cubicBezTo>
                    <a:cubicBezTo>
                      <a:pt x="119" y="134"/>
                      <a:pt x="119" y="134"/>
                      <a:pt x="119" y="134"/>
                    </a:cubicBezTo>
                    <a:cubicBezTo>
                      <a:pt x="119" y="134"/>
                      <a:pt x="119" y="134"/>
                      <a:pt x="119" y="134"/>
                    </a:cubicBezTo>
                    <a:cubicBezTo>
                      <a:pt x="119" y="135"/>
                      <a:pt x="119" y="135"/>
                      <a:pt x="119" y="135"/>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9" y="134"/>
                      <a:pt x="119" y="134"/>
                    </a:cubicBezTo>
                    <a:cubicBezTo>
                      <a:pt x="119" y="134"/>
                      <a:pt x="118" y="134"/>
                      <a:pt x="117" y="134"/>
                    </a:cubicBezTo>
                    <a:cubicBezTo>
                      <a:pt x="114" y="133"/>
                      <a:pt x="107" y="130"/>
                      <a:pt x="102" y="128"/>
                    </a:cubicBezTo>
                    <a:cubicBezTo>
                      <a:pt x="96" y="126"/>
                      <a:pt x="91" y="124"/>
                      <a:pt x="91" y="124"/>
                    </a:cubicBezTo>
                    <a:cubicBezTo>
                      <a:pt x="91" y="124"/>
                      <a:pt x="90" y="124"/>
                      <a:pt x="89" y="124"/>
                    </a:cubicBezTo>
                    <a:cubicBezTo>
                      <a:pt x="89" y="125"/>
                      <a:pt x="89" y="125"/>
                      <a:pt x="89" y="125"/>
                    </a:cubicBezTo>
                    <a:cubicBezTo>
                      <a:pt x="89" y="126"/>
                      <a:pt x="89" y="126"/>
                      <a:pt x="90" y="126"/>
                    </a:cubicBezTo>
                    <a:cubicBezTo>
                      <a:pt x="90" y="127"/>
                      <a:pt x="90" y="127"/>
                      <a:pt x="90" y="127"/>
                    </a:cubicBezTo>
                    <a:cubicBezTo>
                      <a:pt x="91" y="128"/>
                      <a:pt x="93" y="129"/>
                      <a:pt x="96" y="131"/>
                    </a:cubicBezTo>
                    <a:cubicBezTo>
                      <a:pt x="103" y="135"/>
                      <a:pt x="114" y="142"/>
                      <a:pt x="114" y="142"/>
                    </a:cubicBezTo>
                    <a:cubicBezTo>
                      <a:pt x="115" y="140"/>
                      <a:pt x="115" y="140"/>
                      <a:pt x="115" y="140"/>
                    </a:cubicBezTo>
                    <a:cubicBezTo>
                      <a:pt x="115" y="139"/>
                      <a:pt x="115" y="139"/>
                      <a:pt x="115" y="139"/>
                    </a:cubicBezTo>
                    <a:cubicBezTo>
                      <a:pt x="91" y="130"/>
                      <a:pt x="91" y="130"/>
                      <a:pt x="91" y="130"/>
                    </a:cubicBezTo>
                    <a:cubicBezTo>
                      <a:pt x="91" y="130"/>
                      <a:pt x="90" y="130"/>
                      <a:pt x="90" y="131"/>
                    </a:cubicBezTo>
                    <a:cubicBezTo>
                      <a:pt x="89" y="131"/>
                      <a:pt x="89" y="131"/>
                      <a:pt x="89" y="131"/>
                    </a:cubicBezTo>
                    <a:cubicBezTo>
                      <a:pt x="90" y="132"/>
                      <a:pt x="90" y="132"/>
                      <a:pt x="90" y="132"/>
                    </a:cubicBezTo>
                    <a:cubicBezTo>
                      <a:pt x="90" y="133"/>
                      <a:pt x="90" y="133"/>
                      <a:pt x="90" y="133"/>
                    </a:cubicBezTo>
                    <a:cubicBezTo>
                      <a:pt x="91" y="134"/>
                      <a:pt x="93" y="134"/>
                      <a:pt x="94" y="136"/>
                    </a:cubicBezTo>
                    <a:cubicBezTo>
                      <a:pt x="97" y="137"/>
                      <a:pt x="100" y="139"/>
                      <a:pt x="103" y="141"/>
                    </a:cubicBezTo>
                    <a:cubicBezTo>
                      <a:pt x="105" y="142"/>
                      <a:pt x="106" y="142"/>
                      <a:pt x="107" y="143"/>
                    </a:cubicBezTo>
                    <a:cubicBezTo>
                      <a:pt x="107" y="143"/>
                      <a:pt x="107"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8" y="143"/>
                      <a:pt x="108" y="143"/>
                      <a:pt x="108" y="143"/>
                    </a:cubicBezTo>
                    <a:cubicBezTo>
                      <a:pt x="107" y="143"/>
                      <a:pt x="107" y="143"/>
                      <a:pt x="107" y="143"/>
                    </a:cubicBezTo>
                    <a:cubicBezTo>
                      <a:pt x="108" y="143"/>
                      <a:pt x="108" y="143"/>
                      <a:pt x="108" y="143"/>
                    </a:cubicBezTo>
                    <a:cubicBezTo>
                      <a:pt x="108" y="143"/>
                      <a:pt x="108" y="143"/>
                      <a:pt x="108" y="143"/>
                    </a:cubicBezTo>
                    <a:cubicBezTo>
                      <a:pt x="107" y="143"/>
                      <a:pt x="107" y="143"/>
                      <a:pt x="107" y="143"/>
                    </a:cubicBezTo>
                    <a:cubicBezTo>
                      <a:pt x="109" y="143"/>
                      <a:pt x="109" y="143"/>
                      <a:pt x="109" y="143"/>
                    </a:cubicBezTo>
                    <a:cubicBezTo>
                      <a:pt x="107" y="143"/>
                      <a:pt x="107" y="143"/>
                      <a:pt x="107" y="143"/>
                    </a:cubicBezTo>
                    <a:cubicBezTo>
                      <a:pt x="107" y="143"/>
                      <a:pt x="107" y="143"/>
                      <a:pt x="107" y="143"/>
                    </a:cubicBezTo>
                    <a:cubicBezTo>
                      <a:pt x="109" y="143"/>
                      <a:pt x="109" y="143"/>
                      <a:pt x="109" y="143"/>
                    </a:cubicBezTo>
                    <a:cubicBezTo>
                      <a:pt x="107" y="143"/>
                      <a:pt x="107" y="143"/>
                      <a:pt x="107" y="143"/>
                    </a:cubicBezTo>
                    <a:cubicBezTo>
                      <a:pt x="109" y="143"/>
                      <a:pt x="109" y="143"/>
                      <a:pt x="109" y="143"/>
                    </a:cubicBezTo>
                    <a:cubicBezTo>
                      <a:pt x="107" y="142"/>
                      <a:pt x="107" y="142"/>
                      <a:pt x="107" y="142"/>
                    </a:cubicBezTo>
                    <a:cubicBezTo>
                      <a:pt x="107" y="143"/>
                      <a:pt x="107" y="143"/>
                      <a:pt x="107" y="143"/>
                    </a:cubicBezTo>
                    <a:cubicBezTo>
                      <a:pt x="109" y="143"/>
                      <a:pt x="109" y="143"/>
                      <a:pt x="109" y="143"/>
                    </a:cubicBezTo>
                    <a:cubicBezTo>
                      <a:pt x="107" y="142"/>
                      <a:pt x="107" y="142"/>
                      <a:pt x="107" y="142"/>
                    </a:cubicBezTo>
                    <a:cubicBezTo>
                      <a:pt x="109" y="143"/>
                      <a:pt x="109" y="143"/>
                      <a:pt x="109" y="143"/>
                    </a:cubicBezTo>
                    <a:cubicBezTo>
                      <a:pt x="109" y="141"/>
                      <a:pt x="109" y="141"/>
                      <a:pt x="109" y="141"/>
                    </a:cubicBezTo>
                    <a:cubicBezTo>
                      <a:pt x="92" y="136"/>
                      <a:pt x="92" y="136"/>
                      <a:pt x="92" y="136"/>
                    </a:cubicBezTo>
                    <a:cubicBezTo>
                      <a:pt x="92" y="136"/>
                      <a:pt x="91" y="136"/>
                      <a:pt x="91" y="137"/>
                    </a:cubicBezTo>
                    <a:cubicBezTo>
                      <a:pt x="90" y="138"/>
                      <a:pt x="90" y="139"/>
                      <a:pt x="91" y="139"/>
                    </a:cubicBezTo>
                    <a:cubicBezTo>
                      <a:pt x="98" y="143"/>
                      <a:pt x="98" y="143"/>
                      <a:pt x="98" y="143"/>
                    </a:cubicBezTo>
                    <a:cubicBezTo>
                      <a:pt x="94" y="143"/>
                      <a:pt x="94" y="143"/>
                      <a:pt x="94" y="143"/>
                    </a:cubicBezTo>
                    <a:cubicBezTo>
                      <a:pt x="93" y="143"/>
                      <a:pt x="93" y="143"/>
                      <a:pt x="93" y="144"/>
                    </a:cubicBezTo>
                    <a:cubicBezTo>
                      <a:pt x="92" y="144"/>
                      <a:pt x="93" y="145"/>
                      <a:pt x="93" y="145"/>
                    </a:cubicBezTo>
                    <a:cubicBezTo>
                      <a:pt x="96" y="147"/>
                      <a:pt x="96" y="147"/>
                      <a:pt x="96" y="147"/>
                    </a:cubicBezTo>
                    <a:cubicBezTo>
                      <a:pt x="94" y="147"/>
                      <a:pt x="94" y="147"/>
                      <a:pt x="94" y="147"/>
                    </a:cubicBezTo>
                    <a:cubicBezTo>
                      <a:pt x="93" y="147"/>
                      <a:pt x="92" y="148"/>
                      <a:pt x="92" y="148"/>
                    </a:cubicBezTo>
                    <a:cubicBezTo>
                      <a:pt x="92" y="149"/>
                      <a:pt x="92" y="150"/>
                      <a:pt x="93" y="150"/>
                    </a:cubicBezTo>
                    <a:cubicBezTo>
                      <a:pt x="97" y="152"/>
                      <a:pt x="97" y="152"/>
                      <a:pt x="97" y="152"/>
                    </a:cubicBezTo>
                    <a:cubicBezTo>
                      <a:pt x="94" y="154"/>
                      <a:pt x="94" y="154"/>
                      <a:pt x="94" y="154"/>
                    </a:cubicBezTo>
                    <a:cubicBezTo>
                      <a:pt x="93" y="154"/>
                      <a:pt x="93" y="154"/>
                      <a:pt x="93" y="155"/>
                    </a:cubicBezTo>
                    <a:cubicBezTo>
                      <a:pt x="93" y="155"/>
                      <a:pt x="93" y="156"/>
                      <a:pt x="94" y="156"/>
                    </a:cubicBezTo>
                    <a:cubicBezTo>
                      <a:pt x="95" y="157"/>
                      <a:pt x="95" y="157"/>
                      <a:pt x="95" y="157"/>
                    </a:cubicBezTo>
                    <a:cubicBezTo>
                      <a:pt x="96" y="158"/>
                      <a:pt x="97" y="157"/>
                      <a:pt x="97" y="157"/>
                    </a:cubicBezTo>
                    <a:cubicBezTo>
                      <a:pt x="98" y="156"/>
                      <a:pt x="97" y="155"/>
                      <a:pt x="97" y="155"/>
                    </a:cubicBez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5" name="Freeform 1213"/>
              <p:cNvSpPr>
                <a:spLocks/>
              </p:cNvSpPr>
              <p:nvPr/>
            </p:nvSpPr>
            <p:spPr bwMode="auto">
              <a:xfrm>
                <a:off x="4170393" y="371106"/>
                <a:ext cx="576255" cy="296176"/>
              </a:xfrm>
              <a:custGeom>
                <a:avLst/>
                <a:gdLst>
                  <a:gd name="T0" fmla="*/ 2 w 263"/>
                  <a:gd name="T1" fmla="*/ 118 h 135"/>
                  <a:gd name="T2" fmla="*/ 4 w 263"/>
                  <a:gd name="T3" fmla="*/ 105 h 135"/>
                  <a:gd name="T4" fmla="*/ 4 w 263"/>
                  <a:gd name="T5" fmla="*/ 91 h 135"/>
                  <a:gd name="T6" fmla="*/ 2 w 263"/>
                  <a:gd name="T7" fmla="*/ 83 h 135"/>
                  <a:gd name="T8" fmla="*/ 1 w 263"/>
                  <a:gd name="T9" fmla="*/ 77 h 135"/>
                  <a:gd name="T10" fmla="*/ 2 w 263"/>
                  <a:gd name="T11" fmla="*/ 74 h 135"/>
                  <a:gd name="T12" fmla="*/ 10 w 263"/>
                  <a:gd name="T13" fmla="*/ 64 h 135"/>
                  <a:gd name="T14" fmla="*/ 2 w 263"/>
                  <a:gd name="T15" fmla="*/ 60 h 135"/>
                  <a:gd name="T16" fmla="*/ 86 w 263"/>
                  <a:gd name="T17" fmla="*/ 104 h 135"/>
                  <a:gd name="T18" fmla="*/ 1 w 263"/>
                  <a:gd name="T19" fmla="*/ 49 h 135"/>
                  <a:gd name="T20" fmla="*/ 8 w 263"/>
                  <a:gd name="T21" fmla="*/ 48 h 135"/>
                  <a:gd name="T22" fmla="*/ 15 w 263"/>
                  <a:gd name="T23" fmla="*/ 46 h 135"/>
                  <a:gd name="T24" fmla="*/ 24 w 263"/>
                  <a:gd name="T25" fmla="*/ 42 h 135"/>
                  <a:gd name="T26" fmla="*/ 31 w 263"/>
                  <a:gd name="T27" fmla="*/ 41 h 135"/>
                  <a:gd name="T28" fmla="*/ 38 w 263"/>
                  <a:gd name="T29" fmla="*/ 40 h 135"/>
                  <a:gd name="T30" fmla="*/ 147 w 263"/>
                  <a:gd name="T31" fmla="*/ 93 h 135"/>
                  <a:gd name="T32" fmla="*/ 153 w 263"/>
                  <a:gd name="T33" fmla="*/ 91 h 135"/>
                  <a:gd name="T34" fmla="*/ 160 w 263"/>
                  <a:gd name="T35" fmla="*/ 90 h 135"/>
                  <a:gd name="T36" fmla="*/ 109 w 263"/>
                  <a:gd name="T37" fmla="*/ 50 h 135"/>
                  <a:gd name="T38" fmla="*/ 72 w 263"/>
                  <a:gd name="T39" fmla="*/ 30 h 135"/>
                  <a:gd name="T40" fmla="*/ 137 w 263"/>
                  <a:gd name="T41" fmla="*/ 47 h 135"/>
                  <a:gd name="T42" fmla="*/ 101 w 263"/>
                  <a:gd name="T43" fmla="*/ 20 h 135"/>
                  <a:gd name="T44" fmla="*/ 108 w 263"/>
                  <a:gd name="T45" fmla="*/ 21 h 135"/>
                  <a:gd name="T46" fmla="*/ 113 w 263"/>
                  <a:gd name="T47" fmla="*/ 19 h 135"/>
                  <a:gd name="T48" fmla="*/ 120 w 263"/>
                  <a:gd name="T49" fmla="*/ 15 h 135"/>
                  <a:gd name="T50" fmla="*/ 147 w 263"/>
                  <a:gd name="T51" fmla="*/ 18 h 135"/>
                  <a:gd name="T52" fmla="*/ 140 w 263"/>
                  <a:gd name="T53" fmla="*/ 7 h 135"/>
                  <a:gd name="T54" fmla="*/ 243 w 263"/>
                  <a:gd name="T55" fmla="*/ 67 h 135"/>
                  <a:gd name="T56" fmla="*/ 249 w 263"/>
                  <a:gd name="T57" fmla="*/ 66 h 135"/>
                  <a:gd name="T58" fmla="*/ 256 w 263"/>
                  <a:gd name="T59" fmla="*/ 62 h 135"/>
                  <a:gd name="T60" fmla="*/ 180 w 263"/>
                  <a:gd name="T61" fmla="*/ 9 h 135"/>
                  <a:gd name="T62" fmla="*/ 261 w 263"/>
                  <a:gd name="T63" fmla="*/ 61 h 135"/>
                  <a:gd name="T64" fmla="*/ 255 w 263"/>
                  <a:gd name="T65" fmla="*/ 63 h 135"/>
                  <a:gd name="T66" fmla="*/ 152 w 263"/>
                  <a:gd name="T67" fmla="*/ 6 h 135"/>
                  <a:gd name="T68" fmla="*/ 145 w 263"/>
                  <a:gd name="T69" fmla="*/ 9 h 135"/>
                  <a:gd name="T70" fmla="*/ 241 w 263"/>
                  <a:gd name="T71" fmla="*/ 66 h 135"/>
                  <a:gd name="T72" fmla="*/ 236 w 263"/>
                  <a:gd name="T73" fmla="*/ 69 h 135"/>
                  <a:gd name="T74" fmla="*/ 231 w 263"/>
                  <a:gd name="T75" fmla="*/ 71 h 135"/>
                  <a:gd name="T76" fmla="*/ 221 w 263"/>
                  <a:gd name="T77" fmla="*/ 71 h 135"/>
                  <a:gd name="T78" fmla="*/ 213 w 263"/>
                  <a:gd name="T79" fmla="*/ 74 h 135"/>
                  <a:gd name="T80" fmla="*/ 208 w 263"/>
                  <a:gd name="T81" fmla="*/ 75 h 135"/>
                  <a:gd name="T82" fmla="*/ 202 w 263"/>
                  <a:gd name="T83" fmla="*/ 76 h 135"/>
                  <a:gd name="T84" fmla="*/ 189 w 263"/>
                  <a:gd name="T85" fmla="*/ 82 h 135"/>
                  <a:gd name="T86" fmla="*/ 180 w 263"/>
                  <a:gd name="T87" fmla="*/ 85 h 135"/>
                  <a:gd name="T88" fmla="*/ 102 w 263"/>
                  <a:gd name="T89" fmla="*/ 43 h 135"/>
                  <a:gd name="T90" fmla="*/ 167 w 263"/>
                  <a:gd name="T91" fmla="*/ 86 h 135"/>
                  <a:gd name="T92" fmla="*/ 57 w 263"/>
                  <a:gd name="T93" fmla="*/ 33 h 135"/>
                  <a:gd name="T94" fmla="*/ 146 w 263"/>
                  <a:gd name="T95" fmla="*/ 93 h 135"/>
                  <a:gd name="T96" fmla="*/ 139 w 263"/>
                  <a:gd name="T97" fmla="*/ 93 h 135"/>
                  <a:gd name="T98" fmla="*/ 130 w 263"/>
                  <a:gd name="T99" fmla="*/ 95 h 135"/>
                  <a:gd name="T100" fmla="*/ 14 w 263"/>
                  <a:gd name="T101" fmla="*/ 43 h 135"/>
                  <a:gd name="T102" fmla="*/ 110 w 263"/>
                  <a:gd name="T103" fmla="*/ 103 h 135"/>
                  <a:gd name="T104" fmla="*/ 0 w 263"/>
                  <a:gd name="T105" fmla="*/ 47 h 135"/>
                  <a:gd name="T106" fmla="*/ 95 w 263"/>
                  <a:gd name="T107" fmla="*/ 105 h 135"/>
                  <a:gd name="T108" fmla="*/ 90 w 263"/>
                  <a:gd name="T109" fmla="*/ 107 h 135"/>
                  <a:gd name="T110" fmla="*/ 70 w 263"/>
                  <a:gd name="T111" fmla="*/ 110 h 135"/>
                  <a:gd name="T112" fmla="*/ 77 w 263"/>
                  <a:gd name="T113" fmla="*/ 112 h 135"/>
                  <a:gd name="T114" fmla="*/ 64 w 263"/>
                  <a:gd name="T115" fmla="*/ 115 h 135"/>
                  <a:gd name="T116" fmla="*/ 54 w 263"/>
                  <a:gd name="T117" fmla="*/ 118 h 135"/>
                  <a:gd name="T118" fmla="*/ 47 w 263"/>
                  <a:gd name="T119" fmla="*/ 121 h 135"/>
                  <a:gd name="T120" fmla="*/ 25 w 263"/>
                  <a:gd name="T121" fmla="*/ 128 h 135"/>
                  <a:gd name="T122" fmla="*/ 17 w 263"/>
                  <a:gd name="T123"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 h="135">
                    <a:moveTo>
                      <a:pt x="3" y="132"/>
                    </a:moveTo>
                    <a:cubicBezTo>
                      <a:pt x="3" y="132"/>
                      <a:pt x="3" y="132"/>
                      <a:pt x="3" y="132"/>
                    </a:cubicBezTo>
                    <a:cubicBezTo>
                      <a:pt x="2" y="133"/>
                      <a:pt x="2" y="133"/>
                      <a:pt x="2" y="133"/>
                    </a:cubicBezTo>
                    <a:cubicBezTo>
                      <a:pt x="2" y="134"/>
                      <a:pt x="2" y="134"/>
                      <a:pt x="2" y="134"/>
                    </a:cubicBezTo>
                    <a:cubicBezTo>
                      <a:pt x="8" y="133"/>
                      <a:pt x="8" y="133"/>
                      <a:pt x="8" y="133"/>
                    </a:cubicBezTo>
                    <a:cubicBezTo>
                      <a:pt x="9" y="133"/>
                      <a:pt x="9" y="132"/>
                      <a:pt x="9" y="132"/>
                    </a:cubicBezTo>
                    <a:cubicBezTo>
                      <a:pt x="9" y="131"/>
                      <a:pt x="9" y="131"/>
                      <a:pt x="9" y="130"/>
                    </a:cubicBezTo>
                    <a:cubicBezTo>
                      <a:pt x="2" y="126"/>
                      <a:pt x="2" y="126"/>
                      <a:pt x="2" y="126"/>
                    </a:cubicBezTo>
                    <a:cubicBezTo>
                      <a:pt x="1" y="127"/>
                      <a:pt x="1" y="127"/>
                      <a:pt x="1" y="127"/>
                    </a:cubicBezTo>
                    <a:cubicBezTo>
                      <a:pt x="1" y="129"/>
                      <a:pt x="1" y="129"/>
                      <a:pt x="1" y="129"/>
                    </a:cubicBezTo>
                    <a:cubicBezTo>
                      <a:pt x="13" y="132"/>
                      <a:pt x="13" y="132"/>
                      <a:pt x="13" y="132"/>
                    </a:cubicBezTo>
                    <a:cubicBezTo>
                      <a:pt x="13" y="132"/>
                      <a:pt x="14" y="131"/>
                      <a:pt x="14" y="131"/>
                    </a:cubicBezTo>
                    <a:cubicBezTo>
                      <a:pt x="15" y="130"/>
                      <a:pt x="14" y="129"/>
                      <a:pt x="14" y="129"/>
                    </a:cubicBezTo>
                    <a:cubicBezTo>
                      <a:pt x="13" y="129"/>
                      <a:pt x="13" y="129"/>
                      <a:pt x="13" y="129"/>
                    </a:cubicBezTo>
                    <a:cubicBezTo>
                      <a:pt x="17" y="130"/>
                      <a:pt x="17" y="130"/>
                      <a:pt x="17" y="130"/>
                    </a:cubicBezTo>
                    <a:cubicBezTo>
                      <a:pt x="18" y="130"/>
                      <a:pt x="18" y="130"/>
                      <a:pt x="19" y="130"/>
                    </a:cubicBezTo>
                    <a:cubicBezTo>
                      <a:pt x="19" y="129"/>
                      <a:pt x="19" y="129"/>
                      <a:pt x="19" y="128"/>
                    </a:cubicBezTo>
                    <a:cubicBezTo>
                      <a:pt x="19" y="128"/>
                      <a:pt x="19" y="128"/>
                      <a:pt x="19" y="128"/>
                    </a:cubicBezTo>
                    <a:cubicBezTo>
                      <a:pt x="19" y="127"/>
                      <a:pt x="19" y="127"/>
                      <a:pt x="19" y="127"/>
                    </a:cubicBezTo>
                    <a:cubicBezTo>
                      <a:pt x="18" y="127"/>
                      <a:pt x="18" y="127"/>
                      <a:pt x="18" y="127"/>
                    </a:cubicBezTo>
                    <a:cubicBezTo>
                      <a:pt x="17" y="126"/>
                      <a:pt x="13" y="124"/>
                      <a:pt x="9" y="122"/>
                    </a:cubicBezTo>
                    <a:cubicBezTo>
                      <a:pt x="7" y="121"/>
                      <a:pt x="6" y="120"/>
                      <a:pt x="4" y="119"/>
                    </a:cubicBezTo>
                    <a:cubicBezTo>
                      <a:pt x="4" y="118"/>
                      <a:pt x="3" y="118"/>
                      <a:pt x="3" y="118"/>
                    </a:cubicBezTo>
                    <a:cubicBezTo>
                      <a:pt x="3" y="117"/>
                      <a:pt x="3" y="117"/>
                      <a:pt x="3" y="117"/>
                    </a:cubicBezTo>
                    <a:cubicBezTo>
                      <a:pt x="2" y="118"/>
                      <a:pt x="2" y="118"/>
                      <a:pt x="2" y="118"/>
                    </a:cubicBezTo>
                    <a:cubicBezTo>
                      <a:pt x="3" y="118"/>
                      <a:pt x="3" y="118"/>
                      <a:pt x="3" y="118"/>
                    </a:cubicBezTo>
                    <a:cubicBezTo>
                      <a:pt x="3" y="117"/>
                      <a:pt x="3" y="117"/>
                      <a:pt x="3" y="117"/>
                    </a:cubicBezTo>
                    <a:cubicBezTo>
                      <a:pt x="2" y="118"/>
                      <a:pt x="2" y="118"/>
                      <a:pt x="2" y="118"/>
                    </a:cubicBezTo>
                    <a:cubicBezTo>
                      <a:pt x="3" y="118"/>
                      <a:pt x="3" y="118"/>
                      <a:pt x="3" y="118"/>
                    </a:cubicBezTo>
                    <a:cubicBezTo>
                      <a:pt x="2" y="118"/>
                      <a:pt x="2" y="118"/>
                      <a:pt x="2" y="118"/>
                    </a:cubicBezTo>
                    <a:cubicBezTo>
                      <a:pt x="3" y="118"/>
                      <a:pt x="3" y="118"/>
                      <a:pt x="3" y="118"/>
                    </a:cubicBezTo>
                    <a:cubicBezTo>
                      <a:pt x="3" y="118"/>
                      <a:pt x="3" y="118"/>
                      <a:pt x="3" y="118"/>
                    </a:cubicBezTo>
                    <a:cubicBezTo>
                      <a:pt x="2" y="118"/>
                      <a:pt x="2" y="118"/>
                      <a:pt x="2" y="118"/>
                    </a:cubicBezTo>
                    <a:cubicBezTo>
                      <a:pt x="3" y="118"/>
                      <a:pt x="3" y="118"/>
                      <a:pt x="3" y="118"/>
                    </a:cubicBezTo>
                    <a:cubicBezTo>
                      <a:pt x="2" y="118"/>
                      <a:pt x="2" y="118"/>
                      <a:pt x="2" y="118"/>
                    </a:cubicBezTo>
                    <a:cubicBezTo>
                      <a:pt x="3" y="119"/>
                      <a:pt x="3" y="119"/>
                      <a:pt x="3" y="119"/>
                    </a:cubicBezTo>
                    <a:cubicBezTo>
                      <a:pt x="3" y="118"/>
                      <a:pt x="3" y="118"/>
                      <a:pt x="3" y="118"/>
                    </a:cubicBezTo>
                    <a:cubicBezTo>
                      <a:pt x="2" y="118"/>
                      <a:pt x="2" y="118"/>
                      <a:pt x="2" y="118"/>
                    </a:cubicBezTo>
                    <a:cubicBezTo>
                      <a:pt x="3" y="119"/>
                      <a:pt x="3" y="119"/>
                      <a:pt x="3" y="119"/>
                    </a:cubicBezTo>
                    <a:cubicBezTo>
                      <a:pt x="2" y="118"/>
                      <a:pt x="2" y="118"/>
                      <a:pt x="2" y="118"/>
                    </a:cubicBezTo>
                    <a:cubicBezTo>
                      <a:pt x="1" y="120"/>
                      <a:pt x="1" y="120"/>
                      <a:pt x="1" y="120"/>
                    </a:cubicBezTo>
                    <a:cubicBezTo>
                      <a:pt x="26" y="129"/>
                      <a:pt x="26" y="129"/>
                      <a:pt x="26" y="129"/>
                    </a:cubicBezTo>
                    <a:cubicBezTo>
                      <a:pt x="27" y="129"/>
                      <a:pt x="28" y="129"/>
                      <a:pt x="28" y="128"/>
                    </a:cubicBezTo>
                    <a:cubicBezTo>
                      <a:pt x="28" y="128"/>
                      <a:pt x="28" y="128"/>
                      <a:pt x="28" y="128"/>
                    </a:cubicBezTo>
                    <a:cubicBezTo>
                      <a:pt x="28" y="127"/>
                      <a:pt x="28" y="127"/>
                      <a:pt x="28" y="127"/>
                    </a:cubicBezTo>
                    <a:cubicBezTo>
                      <a:pt x="28" y="126"/>
                      <a:pt x="28" y="126"/>
                      <a:pt x="28" y="126"/>
                    </a:cubicBezTo>
                    <a:cubicBezTo>
                      <a:pt x="27" y="126"/>
                      <a:pt x="27" y="125"/>
                      <a:pt x="26" y="125"/>
                    </a:cubicBezTo>
                    <a:cubicBezTo>
                      <a:pt x="20" y="121"/>
                      <a:pt x="3" y="111"/>
                      <a:pt x="3" y="111"/>
                    </a:cubicBezTo>
                    <a:cubicBezTo>
                      <a:pt x="2" y="112"/>
                      <a:pt x="2" y="112"/>
                      <a:pt x="2" y="112"/>
                    </a:cubicBezTo>
                    <a:cubicBezTo>
                      <a:pt x="2" y="114"/>
                      <a:pt x="2" y="114"/>
                      <a:pt x="2" y="114"/>
                    </a:cubicBezTo>
                    <a:cubicBezTo>
                      <a:pt x="35" y="127"/>
                      <a:pt x="35" y="127"/>
                      <a:pt x="35" y="127"/>
                    </a:cubicBezTo>
                    <a:cubicBezTo>
                      <a:pt x="35" y="127"/>
                      <a:pt x="36" y="127"/>
                      <a:pt x="37" y="126"/>
                    </a:cubicBezTo>
                    <a:cubicBezTo>
                      <a:pt x="37" y="125"/>
                      <a:pt x="37" y="124"/>
                      <a:pt x="36" y="124"/>
                    </a:cubicBezTo>
                    <a:cubicBezTo>
                      <a:pt x="36" y="124"/>
                      <a:pt x="34" y="123"/>
                      <a:pt x="31" y="121"/>
                    </a:cubicBezTo>
                    <a:cubicBezTo>
                      <a:pt x="26" y="118"/>
                      <a:pt x="19" y="114"/>
                      <a:pt x="13" y="110"/>
                    </a:cubicBezTo>
                    <a:cubicBezTo>
                      <a:pt x="10" y="108"/>
                      <a:pt x="8" y="107"/>
                      <a:pt x="6" y="106"/>
                    </a:cubicBezTo>
                    <a:cubicBezTo>
                      <a:pt x="5" y="105"/>
                      <a:pt x="4" y="104"/>
                      <a:pt x="4"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3" y="104"/>
                      <a:pt x="3" y="104"/>
                      <a:pt x="3" y="104"/>
                    </a:cubicBezTo>
                    <a:cubicBezTo>
                      <a:pt x="2" y="105"/>
                      <a:pt x="2" y="105"/>
                      <a:pt x="2" y="105"/>
                    </a:cubicBezTo>
                    <a:cubicBezTo>
                      <a:pt x="4" y="105"/>
                      <a:pt x="4" y="105"/>
                      <a:pt x="4" y="105"/>
                    </a:cubicBezTo>
                    <a:cubicBezTo>
                      <a:pt x="4" y="104"/>
                      <a:pt x="3" y="104"/>
                      <a:pt x="3" y="104"/>
                    </a:cubicBezTo>
                    <a:cubicBezTo>
                      <a:pt x="2" y="105"/>
                      <a:pt x="2" y="105"/>
                      <a:pt x="2" y="105"/>
                    </a:cubicBezTo>
                    <a:cubicBezTo>
                      <a:pt x="4" y="105"/>
                      <a:pt x="4" y="105"/>
                      <a:pt x="4" y="105"/>
                    </a:cubicBezTo>
                    <a:cubicBezTo>
                      <a:pt x="2" y="105"/>
                      <a:pt x="2" y="105"/>
                      <a:pt x="2" y="105"/>
                    </a:cubicBezTo>
                    <a:cubicBezTo>
                      <a:pt x="3" y="105"/>
                      <a:pt x="3" y="105"/>
                      <a:pt x="3" y="105"/>
                    </a:cubicBezTo>
                    <a:cubicBezTo>
                      <a:pt x="4" y="105"/>
                      <a:pt x="4" y="105"/>
                      <a:pt x="4" y="105"/>
                    </a:cubicBezTo>
                    <a:cubicBezTo>
                      <a:pt x="2" y="105"/>
                      <a:pt x="2" y="105"/>
                      <a:pt x="2" y="105"/>
                    </a:cubicBezTo>
                    <a:cubicBezTo>
                      <a:pt x="3" y="105"/>
                      <a:pt x="3" y="105"/>
                      <a:pt x="3" y="105"/>
                    </a:cubicBezTo>
                    <a:cubicBezTo>
                      <a:pt x="2" y="105"/>
                      <a:pt x="2" y="105"/>
                      <a:pt x="2" y="105"/>
                    </a:cubicBezTo>
                    <a:cubicBezTo>
                      <a:pt x="1" y="106"/>
                      <a:pt x="1" y="106"/>
                      <a:pt x="1" y="106"/>
                    </a:cubicBezTo>
                    <a:cubicBezTo>
                      <a:pt x="42" y="124"/>
                      <a:pt x="42" y="124"/>
                      <a:pt x="42" y="124"/>
                    </a:cubicBezTo>
                    <a:cubicBezTo>
                      <a:pt x="42" y="124"/>
                      <a:pt x="43" y="124"/>
                      <a:pt x="43" y="123"/>
                    </a:cubicBezTo>
                    <a:cubicBezTo>
                      <a:pt x="44" y="122"/>
                      <a:pt x="44" y="122"/>
                      <a:pt x="43" y="121"/>
                    </a:cubicBezTo>
                    <a:cubicBezTo>
                      <a:pt x="28" y="112"/>
                      <a:pt x="28" y="112"/>
                      <a:pt x="28" y="112"/>
                    </a:cubicBezTo>
                    <a:cubicBezTo>
                      <a:pt x="48" y="122"/>
                      <a:pt x="48" y="122"/>
                      <a:pt x="48" y="122"/>
                    </a:cubicBezTo>
                    <a:cubicBezTo>
                      <a:pt x="49" y="122"/>
                      <a:pt x="49" y="122"/>
                      <a:pt x="50" y="121"/>
                    </a:cubicBezTo>
                    <a:cubicBezTo>
                      <a:pt x="50" y="120"/>
                      <a:pt x="50" y="120"/>
                      <a:pt x="50" y="120"/>
                    </a:cubicBezTo>
                    <a:cubicBezTo>
                      <a:pt x="50" y="120"/>
                      <a:pt x="50" y="120"/>
                      <a:pt x="50" y="119"/>
                    </a:cubicBezTo>
                    <a:cubicBezTo>
                      <a:pt x="49" y="119"/>
                      <a:pt x="49" y="119"/>
                      <a:pt x="49" y="119"/>
                    </a:cubicBezTo>
                    <a:cubicBezTo>
                      <a:pt x="49" y="118"/>
                      <a:pt x="48" y="118"/>
                      <a:pt x="46" y="117"/>
                    </a:cubicBezTo>
                    <a:cubicBezTo>
                      <a:pt x="41" y="113"/>
                      <a:pt x="30" y="107"/>
                      <a:pt x="21" y="101"/>
                    </a:cubicBezTo>
                    <a:cubicBezTo>
                      <a:pt x="16" y="99"/>
                      <a:pt x="12" y="96"/>
                      <a:pt x="9" y="94"/>
                    </a:cubicBezTo>
                    <a:cubicBezTo>
                      <a:pt x="7" y="93"/>
                      <a:pt x="6" y="92"/>
                      <a:pt x="5" y="92"/>
                    </a:cubicBezTo>
                    <a:cubicBezTo>
                      <a:pt x="5" y="91"/>
                      <a:pt x="4" y="91"/>
                      <a:pt x="4" y="91"/>
                    </a:cubicBezTo>
                    <a:cubicBezTo>
                      <a:pt x="4" y="91"/>
                      <a:pt x="4" y="91"/>
                      <a:pt x="4" y="91"/>
                    </a:cubicBezTo>
                    <a:cubicBezTo>
                      <a:pt x="3" y="91"/>
                      <a:pt x="3" y="91"/>
                      <a:pt x="3" y="91"/>
                    </a:cubicBezTo>
                    <a:cubicBezTo>
                      <a:pt x="4" y="91"/>
                      <a:pt x="4" y="91"/>
                      <a:pt x="4" y="91"/>
                    </a:cubicBezTo>
                    <a:cubicBezTo>
                      <a:pt x="4" y="91"/>
                      <a:pt x="4" y="91"/>
                      <a:pt x="4" y="91"/>
                    </a:cubicBezTo>
                    <a:cubicBezTo>
                      <a:pt x="3" y="91"/>
                      <a:pt x="3" y="91"/>
                      <a:pt x="3" y="91"/>
                    </a:cubicBezTo>
                    <a:cubicBezTo>
                      <a:pt x="4" y="91"/>
                      <a:pt x="4" y="91"/>
                      <a:pt x="4" y="91"/>
                    </a:cubicBezTo>
                    <a:cubicBezTo>
                      <a:pt x="3" y="92"/>
                      <a:pt x="3" y="92"/>
                      <a:pt x="3" y="92"/>
                    </a:cubicBezTo>
                    <a:cubicBezTo>
                      <a:pt x="4" y="92"/>
                      <a:pt x="4" y="92"/>
                      <a:pt x="4" y="92"/>
                    </a:cubicBezTo>
                    <a:cubicBezTo>
                      <a:pt x="4" y="91"/>
                      <a:pt x="4" y="91"/>
                      <a:pt x="4" y="91"/>
                    </a:cubicBezTo>
                    <a:cubicBezTo>
                      <a:pt x="3" y="92"/>
                      <a:pt x="3" y="92"/>
                      <a:pt x="3" y="92"/>
                    </a:cubicBezTo>
                    <a:cubicBezTo>
                      <a:pt x="4" y="92"/>
                      <a:pt x="4" y="92"/>
                      <a:pt x="4" y="92"/>
                    </a:cubicBezTo>
                    <a:cubicBezTo>
                      <a:pt x="3" y="92"/>
                      <a:pt x="3" y="92"/>
                      <a:pt x="3" y="92"/>
                    </a:cubicBezTo>
                    <a:cubicBezTo>
                      <a:pt x="4" y="93"/>
                      <a:pt x="4" y="93"/>
                      <a:pt x="4" y="93"/>
                    </a:cubicBezTo>
                    <a:cubicBezTo>
                      <a:pt x="4" y="92"/>
                      <a:pt x="4" y="92"/>
                      <a:pt x="4" y="92"/>
                    </a:cubicBezTo>
                    <a:cubicBezTo>
                      <a:pt x="3" y="92"/>
                      <a:pt x="3" y="92"/>
                      <a:pt x="3" y="92"/>
                    </a:cubicBezTo>
                    <a:cubicBezTo>
                      <a:pt x="4" y="93"/>
                      <a:pt x="4" y="93"/>
                      <a:pt x="4" y="93"/>
                    </a:cubicBezTo>
                    <a:cubicBezTo>
                      <a:pt x="4" y="93"/>
                      <a:pt x="4" y="93"/>
                      <a:pt x="4" y="93"/>
                    </a:cubicBezTo>
                    <a:cubicBezTo>
                      <a:pt x="3" y="92"/>
                      <a:pt x="3" y="92"/>
                      <a:pt x="3" y="92"/>
                    </a:cubicBezTo>
                    <a:cubicBezTo>
                      <a:pt x="3" y="93"/>
                      <a:pt x="3" y="93"/>
                      <a:pt x="3" y="93"/>
                    </a:cubicBezTo>
                    <a:cubicBezTo>
                      <a:pt x="3" y="93"/>
                      <a:pt x="4" y="93"/>
                      <a:pt x="4" y="93"/>
                    </a:cubicBezTo>
                    <a:cubicBezTo>
                      <a:pt x="3" y="92"/>
                      <a:pt x="3" y="92"/>
                      <a:pt x="3" y="92"/>
                    </a:cubicBezTo>
                    <a:cubicBezTo>
                      <a:pt x="3" y="93"/>
                      <a:pt x="3" y="93"/>
                      <a:pt x="3" y="93"/>
                    </a:cubicBezTo>
                    <a:cubicBezTo>
                      <a:pt x="3" y="92"/>
                      <a:pt x="3" y="92"/>
                      <a:pt x="3" y="92"/>
                    </a:cubicBezTo>
                    <a:cubicBezTo>
                      <a:pt x="3" y="93"/>
                      <a:pt x="3" y="93"/>
                      <a:pt x="3" y="93"/>
                    </a:cubicBezTo>
                    <a:cubicBezTo>
                      <a:pt x="3" y="93"/>
                      <a:pt x="3" y="93"/>
                      <a:pt x="3" y="93"/>
                    </a:cubicBezTo>
                    <a:cubicBezTo>
                      <a:pt x="3" y="92"/>
                      <a:pt x="3" y="92"/>
                      <a:pt x="3" y="92"/>
                    </a:cubicBezTo>
                    <a:cubicBezTo>
                      <a:pt x="3" y="93"/>
                      <a:pt x="3" y="93"/>
                      <a:pt x="3" y="93"/>
                    </a:cubicBezTo>
                    <a:cubicBezTo>
                      <a:pt x="3" y="92"/>
                      <a:pt x="3" y="92"/>
                      <a:pt x="3" y="92"/>
                    </a:cubicBezTo>
                    <a:cubicBezTo>
                      <a:pt x="3" y="93"/>
                      <a:pt x="3" y="93"/>
                      <a:pt x="3" y="93"/>
                    </a:cubicBezTo>
                    <a:cubicBezTo>
                      <a:pt x="3" y="93"/>
                      <a:pt x="3" y="93"/>
                      <a:pt x="3" y="93"/>
                    </a:cubicBezTo>
                    <a:cubicBezTo>
                      <a:pt x="3" y="92"/>
                      <a:pt x="3" y="92"/>
                      <a:pt x="3" y="92"/>
                    </a:cubicBezTo>
                    <a:cubicBezTo>
                      <a:pt x="3" y="93"/>
                      <a:pt x="3" y="93"/>
                      <a:pt x="3" y="93"/>
                    </a:cubicBezTo>
                    <a:cubicBezTo>
                      <a:pt x="3" y="93"/>
                      <a:pt x="3" y="93"/>
                      <a:pt x="4" y="94"/>
                    </a:cubicBezTo>
                    <a:cubicBezTo>
                      <a:pt x="8" y="95"/>
                      <a:pt x="21" y="102"/>
                      <a:pt x="32" y="108"/>
                    </a:cubicBezTo>
                    <a:cubicBezTo>
                      <a:pt x="38" y="111"/>
                      <a:pt x="44" y="114"/>
                      <a:pt x="48" y="116"/>
                    </a:cubicBezTo>
                    <a:cubicBezTo>
                      <a:pt x="52" y="118"/>
                      <a:pt x="55" y="119"/>
                      <a:pt x="55" y="119"/>
                    </a:cubicBezTo>
                    <a:cubicBezTo>
                      <a:pt x="56" y="120"/>
                      <a:pt x="57" y="120"/>
                      <a:pt x="57" y="119"/>
                    </a:cubicBezTo>
                    <a:cubicBezTo>
                      <a:pt x="57" y="118"/>
                      <a:pt x="57" y="118"/>
                      <a:pt x="57" y="118"/>
                    </a:cubicBezTo>
                    <a:cubicBezTo>
                      <a:pt x="57" y="118"/>
                      <a:pt x="57" y="117"/>
                      <a:pt x="57" y="117"/>
                    </a:cubicBezTo>
                    <a:cubicBezTo>
                      <a:pt x="56" y="117"/>
                      <a:pt x="56" y="117"/>
                      <a:pt x="56" y="117"/>
                    </a:cubicBezTo>
                    <a:cubicBezTo>
                      <a:pt x="56" y="116"/>
                      <a:pt x="54" y="115"/>
                      <a:pt x="53" y="114"/>
                    </a:cubicBezTo>
                    <a:cubicBezTo>
                      <a:pt x="40" y="105"/>
                      <a:pt x="2" y="83"/>
                      <a:pt x="2" y="83"/>
                    </a:cubicBezTo>
                    <a:cubicBezTo>
                      <a:pt x="2" y="84"/>
                      <a:pt x="2" y="84"/>
                      <a:pt x="2" y="84"/>
                    </a:cubicBezTo>
                    <a:cubicBezTo>
                      <a:pt x="1" y="86"/>
                      <a:pt x="1" y="86"/>
                      <a:pt x="1" y="86"/>
                    </a:cubicBezTo>
                    <a:cubicBezTo>
                      <a:pt x="1" y="86"/>
                      <a:pt x="16" y="94"/>
                      <a:pt x="32" y="102"/>
                    </a:cubicBezTo>
                    <a:cubicBezTo>
                      <a:pt x="40" y="106"/>
                      <a:pt x="48" y="110"/>
                      <a:pt x="54" y="113"/>
                    </a:cubicBezTo>
                    <a:cubicBezTo>
                      <a:pt x="57" y="115"/>
                      <a:pt x="59" y="116"/>
                      <a:pt x="61" y="117"/>
                    </a:cubicBezTo>
                    <a:cubicBezTo>
                      <a:pt x="62" y="117"/>
                      <a:pt x="63" y="118"/>
                      <a:pt x="63" y="118"/>
                    </a:cubicBezTo>
                    <a:cubicBezTo>
                      <a:pt x="64" y="118"/>
                      <a:pt x="64" y="118"/>
                      <a:pt x="64" y="118"/>
                    </a:cubicBezTo>
                    <a:cubicBezTo>
                      <a:pt x="64" y="118"/>
                      <a:pt x="64" y="118"/>
                      <a:pt x="64" y="118"/>
                    </a:cubicBezTo>
                    <a:cubicBezTo>
                      <a:pt x="64" y="118"/>
                      <a:pt x="64" y="118"/>
                      <a:pt x="65" y="118"/>
                    </a:cubicBezTo>
                    <a:cubicBezTo>
                      <a:pt x="65" y="118"/>
                      <a:pt x="65" y="118"/>
                      <a:pt x="65" y="118"/>
                    </a:cubicBezTo>
                    <a:cubicBezTo>
                      <a:pt x="66" y="118"/>
                      <a:pt x="66" y="118"/>
                      <a:pt x="66" y="118"/>
                    </a:cubicBezTo>
                    <a:cubicBezTo>
                      <a:pt x="66" y="117"/>
                      <a:pt x="66" y="117"/>
                      <a:pt x="66" y="116"/>
                    </a:cubicBezTo>
                    <a:cubicBezTo>
                      <a:pt x="66" y="116"/>
                      <a:pt x="66" y="116"/>
                      <a:pt x="66" y="116"/>
                    </a:cubicBezTo>
                    <a:cubicBezTo>
                      <a:pt x="66" y="116"/>
                      <a:pt x="62" y="113"/>
                      <a:pt x="56" y="109"/>
                    </a:cubicBezTo>
                    <a:cubicBezTo>
                      <a:pt x="47" y="104"/>
                      <a:pt x="33" y="96"/>
                      <a:pt x="22" y="89"/>
                    </a:cubicBezTo>
                    <a:cubicBezTo>
                      <a:pt x="16" y="85"/>
                      <a:pt x="11" y="82"/>
                      <a:pt x="8" y="80"/>
                    </a:cubicBezTo>
                    <a:cubicBezTo>
                      <a:pt x="6" y="79"/>
                      <a:pt x="4" y="78"/>
                      <a:pt x="3" y="77"/>
                    </a:cubicBezTo>
                    <a:cubicBezTo>
                      <a:pt x="3" y="77"/>
                      <a:pt x="3" y="76"/>
                      <a:pt x="2" y="76"/>
                    </a:cubicBezTo>
                    <a:cubicBezTo>
                      <a:pt x="2" y="76"/>
                      <a:pt x="2" y="76"/>
                      <a:pt x="2" y="76"/>
                    </a:cubicBezTo>
                    <a:cubicBezTo>
                      <a:pt x="2" y="76"/>
                      <a:pt x="2" y="76"/>
                      <a:pt x="2" y="76"/>
                    </a:cubicBezTo>
                    <a:cubicBezTo>
                      <a:pt x="2" y="76"/>
                      <a:pt x="2" y="76"/>
                      <a:pt x="2" y="76"/>
                    </a:cubicBezTo>
                    <a:cubicBezTo>
                      <a:pt x="2" y="76"/>
                      <a:pt x="2" y="76"/>
                      <a:pt x="2" y="76"/>
                    </a:cubicBezTo>
                    <a:cubicBezTo>
                      <a:pt x="2" y="76"/>
                      <a:pt x="2" y="76"/>
                      <a:pt x="2" y="76"/>
                    </a:cubicBezTo>
                    <a:cubicBezTo>
                      <a:pt x="2" y="76"/>
                      <a:pt x="2" y="76"/>
                      <a:pt x="2" y="76"/>
                    </a:cubicBezTo>
                    <a:cubicBezTo>
                      <a:pt x="1" y="77"/>
                      <a:pt x="1" y="77"/>
                      <a:pt x="1" y="77"/>
                    </a:cubicBezTo>
                    <a:cubicBezTo>
                      <a:pt x="2" y="76"/>
                      <a:pt x="2" y="76"/>
                      <a:pt x="2" y="76"/>
                    </a:cubicBezTo>
                    <a:cubicBezTo>
                      <a:pt x="2" y="76"/>
                      <a:pt x="2" y="76"/>
                      <a:pt x="2" y="76"/>
                    </a:cubicBezTo>
                    <a:cubicBezTo>
                      <a:pt x="1" y="77"/>
                      <a:pt x="1" y="77"/>
                      <a:pt x="1" y="77"/>
                    </a:cubicBezTo>
                    <a:cubicBezTo>
                      <a:pt x="2" y="76"/>
                      <a:pt x="2" y="76"/>
                      <a:pt x="2" y="76"/>
                    </a:cubicBezTo>
                    <a:cubicBezTo>
                      <a:pt x="1" y="77"/>
                      <a:pt x="1" y="77"/>
                      <a:pt x="1" y="77"/>
                    </a:cubicBezTo>
                    <a:cubicBezTo>
                      <a:pt x="3" y="77"/>
                      <a:pt x="3" y="77"/>
                      <a:pt x="3" y="77"/>
                    </a:cubicBezTo>
                    <a:cubicBezTo>
                      <a:pt x="3" y="76"/>
                      <a:pt x="2" y="76"/>
                      <a:pt x="2" y="76"/>
                    </a:cubicBezTo>
                    <a:cubicBezTo>
                      <a:pt x="1" y="77"/>
                      <a:pt x="1" y="77"/>
                      <a:pt x="1" y="77"/>
                    </a:cubicBezTo>
                    <a:cubicBezTo>
                      <a:pt x="3" y="77"/>
                      <a:pt x="3" y="77"/>
                      <a:pt x="3" y="77"/>
                    </a:cubicBezTo>
                    <a:cubicBezTo>
                      <a:pt x="1" y="77"/>
                      <a:pt x="1" y="77"/>
                      <a:pt x="1" y="77"/>
                    </a:cubicBezTo>
                    <a:cubicBezTo>
                      <a:pt x="2" y="78"/>
                      <a:pt x="2" y="78"/>
                      <a:pt x="2" y="78"/>
                    </a:cubicBezTo>
                    <a:cubicBezTo>
                      <a:pt x="1" y="77"/>
                      <a:pt x="1" y="77"/>
                      <a:pt x="1" y="77"/>
                    </a:cubicBezTo>
                    <a:cubicBezTo>
                      <a:pt x="2" y="78"/>
                      <a:pt x="2" y="78"/>
                      <a:pt x="2" y="78"/>
                    </a:cubicBezTo>
                    <a:cubicBezTo>
                      <a:pt x="2" y="78"/>
                      <a:pt x="2" y="78"/>
                      <a:pt x="2" y="78"/>
                    </a:cubicBezTo>
                    <a:cubicBezTo>
                      <a:pt x="1" y="77"/>
                      <a:pt x="1" y="77"/>
                      <a:pt x="1" y="77"/>
                    </a:cubicBezTo>
                    <a:cubicBezTo>
                      <a:pt x="2" y="78"/>
                      <a:pt x="2" y="78"/>
                      <a:pt x="2" y="78"/>
                    </a:cubicBezTo>
                    <a:cubicBezTo>
                      <a:pt x="1" y="77"/>
                      <a:pt x="1" y="77"/>
                      <a:pt x="1" y="77"/>
                    </a:cubicBezTo>
                    <a:cubicBezTo>
                      <a:pt x="1" y="78"/>
                      <a:pt x="1" y="78"/>
                      <a:pt x="1" y="78"/>
                    </a:cubicBezTo>
                    <a:cubicBezTo>
                      <a:pt x="2" y="78"/>
                      <a:pt x="2" y="78"/>
                      <a:pt x="2" y="78"/>
                    </a:cubicBezTo>
                    <a:cubicBezTo>
                      <a:pt x="1" y="77"/>
                      <a:pt x="1" y="77"/>
                      <a:pt x="1" y="77"/>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2" y="79"/>
                      <a:pt x="2" y="79"/>
                    </a:cubicBezTo>
                    <a:cubicBezTo>
                      <a:pt x="8" y="81"/>
                      <a:pt x="25" y="91"/>
                      <a:pt x="40" y="99"/>
                    </a:cubicBezTo>
                    <a:cubicBezTo>
                      <a:pt x="47" y="104"/>
                      <a:pt x="54" y="108"/>
                      <a:pt x="60" y="111"/>
                    </a:cubicBezTo>
                    <a:cubicBezTo>
                      <a:pt x="65" y="114"/>
                      <a:pt x="68" y="116"/>
                      <a:pt x="68" y="116"/>
                    </a:cubicBezTo>
                    <a:cubicBezTo>
                      <a:pt x="69" y="116"/>
                      <a:pt x="70" y="116"/>
                      <a:pt x="70" y="115"/>
                    </a:cubicBezTo>
                    <a:cubicBezTo>
                      <a:pt x="71" y="115"/>
                      <a:pt x="70" y="114"/>
                      <a:pt x="70" y="113"/>
                    </a:cubicBezTo>
                    <a:cubicBezTo>
                      <a:pt x="2" y="71"/>
                      <a:pt x="2" y="71"/>
                      <a:pt x="2" y="71"/>
                    </a:cubicBezTo>
                    <a:cubicBezTo>
                      <a:pt x="1" y="72"/>
                      <a:pt x="1" y="72"/>
                      <a:pt x="1" y="72"/>
                    </a:cubicBezTo>
                    <a:cubicBezTo>
                      <a:pt x="2" y="73"/>
                      <a:pt x="2" y="73"/>
                      <a:pt x="2" y="73"/>
                    </a:cubicBezTo>
                    <a:cubicBezTo>
                      <a:pt x="1" y="72"/>
                      <a:pt x="1" y="72"/>
                      <a:pt x="1" y="72"/>
                    </a:cubicBezTo>
                    <a:cubicBezTo>
                      <a:pt x="2" y="74"/>
                      <a:pt x="2" y="74"/>
                      <a:pt x="2" y="74"/>
                    </a:cubicBezTo>
                    <a:cubicBezTo>
                      <a:pt x="2" y="73"/>
                      <a:pt x="2" y="73"/>
                      <a:pt x="2" y="73"/>
                    </a:cubicBezTo>
                    <a:cubicBezTo>
                      <a:pt x="1" y="72"/>
                      <a:pt x="1" y="72"/>
                      <a:pt x="1" y="72"/>
                    </a:cubicBezTo>
                    <a:cubicBezTo>
                      <a:pt x="2" y="74"/>
                      <a:pt x="2" y="74"/>
                      <a:pt x="2" y="74"/>
                    </a:cubicBezTo>
                    <a:cubicBezTo>
                      <a:pt x="1" y="72"/>
                      <a:pt x="1" y="72"/>
                      <a:pt x="1" y="72"/>
                    </a:cubicBezTo>
                    <a:cubicBezTo>
                      <a:pt x="1" y="74"/>
                      <a:pt x="1" y="74"/>
                      <a:pt x="1" y="74"/>
                    </a:cubicBezTo>
                    <a:cubicBezTo>
                      <a:pt x="2" y="74"/>
                      <a:pt x="2" y="74"/>
                      <a:pt x="2" y="74"/>
                    </a:cubicBezTo>
                    <a:cubicBezTo>
                      <a:pt x="1" y="72"/>
                      <a:pt x="1" y="72"/>
                      <a:pt x="1" y="72"/>
                    </a:cubicBezTo>
                    <a:cubicBezTo>
                      <a:pt x="1" y="74"/>
                      <a:pt x="1" y="74"/>
                      <a:pt x="1" y="74"/>
                    </a:cubicBezTo>
                    <a:cubicBezTo>
                      <a:pt x="1" y="73"/>
                      <a:pt x="1" y="73"/>
                      <a:pt x="1" y="73"/>
                    </a:cubicBezTo>
                    <a:cubicBezTo>
                      <a:pt x="1" y="74"/>
                      <a:pt x="1" y="74"/>
                      <a:pt x="1" y="74"/>
                    </a:cubicBezTo>
                    <a:cubicBezTo>
                      <a:pt x="1" y="74"/>
                      <a:pt x="1" y="74"/>
                      <a:pt x="1" y="74"/>
                    </a:cubicBezTo>
                    <a:cubicBezTo>
                      <a:pt x="1" y="73"/>
                      <a:pt x="1" y="73"/>
                      <a:pt x="1" y="73"/>
                    </a:cubicBezTo>
                    <a:cubicBezTo>
                      <a:pt x="1" y="74"/>
                      <a:pt x="1" y="74"/>
                      <a:pt x="1" y="74"/>
                    </a:cubicBezTo>
                    <a:cubicBezTo>
                      <a:pt x="1" y="74"/>
                      <a:pt x="2" y="74"/>
                      <a:pt x="2" y="74"/>
                    </a:cubicBezTo>
                    <a:cubicBezTo>
                      <a:pt x="8" y="77"/>
                      <a:pt x="26" y="87"/>
                      <a:pt x="42" y="97"/>
                    </a:cubicBezTo>
                    <a:cubicBezTo>
                      <a:pt x="51" y="101"/>
                      <a:pt x="59" y="106"/>
                      <a:pt x="65" y="109"/>
                    </a:cubicBezTo>
                    <a:cubicBezTo>
                      <a:pt x="68" y="111"/>
                      <a:pt x="71" y="112"/>
                      <a:pt x="73" y="113"/>
                    </a:cubicBezTo>
                    <a:cubicBezTo>
                      <a:pt x="74" y="114"/>
                      <a:pt x="75" y="114"/>
                      <a:pt x="75" y="115"/>
                    </a:cubicBezTo>
                    <a:cubicBezTo>
                      <a:pt x="76" y="115"/>
                      <a:pt x="76" y="115"/>
                      <a:pt x="76" y="115"/>
                    </a:cubicBezTo>
                    <a:cubicBezTo>
                      <a:pt x="77" y="115"/>
                      <a:pt x="77" y="115"/>
                      <a:pt x="77" y="115"/>
                    </a:cubicBezTo>
                    <a:cubicBezTo>
                      <a:pt x="78" y="115"/>
                      <a:pt x="78" y="115"/>
                      <a:pt x="78" y="115"/>
                    </a:cubicBezTo>
                    <a:cubicBezTo>
                      <a:pt x="78" y="115"/>
                      <a:pt x="78" y="115"/>
                      <a:pt x="79" y="114"/>
                    </a:cubicBezTo>
                    <a:cubicBezTo>
                      <a:pt x="79" y="114"/>
                      <a:pt x="79" y="114"/>
                      <a:pt x="79" y="114"/>
                    </a:cubicBezTo>
                    <a:cubicBezTo>
                      <a:pt x="79" y="113"/>
                      <a:pt x="79" y="113"/>
                      <a:pt x="79" y="113"/>
                    </a:cubicBezTo>
                    <a:cubicBezTo>
                      <a:pt x="79" y="113"/>
                      <a:pt x="79" y="113"/>
                      <a:pt x="78" y="112"/>
                    </a:cubicBezTo>
                    <a:cubicBezTo>
                      <a:pt x="78" y="112"/>
                      <a:pt x="78" y="112"/>
                      <a:pt x="78" y="112"/>
                    </a:cubicBezTo>
                    <a:cubicBezTo>
                      <a:pt x="77" y="111"/>
                      <a:pt x="75" y="110"/>
                      <a:pt x="73" y="108"/>
                    </a:cubicBezTo>
                    <a:cubicBezTo>
                      <a:pt x="55" y="97"/>
                      <a:pt x="3" y="65"/>
                      <a:pt x="3" y="65"/>
                    </a:cubicBezTo>
                    <a:cubicBezTo>
                      <a:pt x="2" y="66"/>
                      <a:pt x="2" y="66"/>
                      <a:pt x="2" y="66"/>
                    </a:cubicBezTo>
                    <a:cubicBezTo>
                      <a:pt x="1" y="68"/>
                      <a:pt x="1" y="68"/>
                      <a:pt x="1" y="68"/>
                    </a:cubicBezTo>
                    <a:cubicBezTo>
                      <a:pt x="83" y="112"/>
                      <a:pt x="83" y="112"/>
                      <a:pt x="83" y="112"/>
                    </a:cubicBezTo>
                    <a:cubicBezTo>
                      <a:pt x="83" y="112"/>
                      <a:pt x="84" y="112"/>
                      <a:pt x="84" y="111"/>
                    </a:cubicBezTo>
                    <a:cubicBezTo>
                      <a:pt x="85" y="110"/>
                      <a:pt x="85" y="109"/>
                      <a:pt x="84" y="109"/>
                    </a:cubicBezTo>
                    <a:cubicBezTo>
                      <a:pt x="84" y="109"/>
                      <a:pt x="79" y="106"/>
                      <a:pt x="71" y="101"/>
                    </a:cubicBezTo>
                    <a:cubicBezTo>
                      <a:pt x="60" y="94"/>
                      <a:pt x="43" y="84"/>
                      <a:pt x="28" y="75"/>
                    </a:cubicBezTo>
                    <a:cubicBezTo>
                      <a:pt x="21" y="71"/>
                      <a:pt x="15" y="67"/>
                      <a:pt x="10" y="64"/>
                    </a:cubicBezTo>
                    <a:cubicBezTo>
                      <a:pt x="8" y="62"/>
                      <a:pt x="6" y="61"/>
                      <a:pt x="5" y="60"/>
                    </a:cubicBezTo>
                    <a:cubicBezTo>
                      <a:pt x="4" y="60"/>
                      <a:pt x="4"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3" y="59"/>
                      <a:pt x="3" y="59"/>
                      <a:pt x="3" y="59"/>
                    </a:cubicBezTo>
                    <a:cubicBezTo>
                      <a:pt x="2" y="59"/>
                      <a:pt x="2" y="59"/>
                      <a:pt x="2" y="59"/>
                    </a:cubicBezTo>
                    <a:cubicBezTo>
                      <a:pt x="3" y="59"/>
                      <a:pt x="3" y="59"/>
                      <a:pt x="3" y="59"/>
                    </a:cubicBezTo>
                    <a:cubicBezTo>
                      <a:pt x="3" y="59"/>
                      <a:pt x="3" y="59"/>
                      <a:pt x="3" y="59"/>
                    </a:cubicBezTo>
                    <a:cubicBezTo>
                      <a:pt x="2" y="59"/>
                      <a:pt x="2" y="59"/>
                      <a:pt x="2" y="59"/>
                    </a:cubicBezTo>
                    <a:cubicBezTo>
                      <a:pt x="3" y="59"/>
                      <a:pt x="3" y="59"/>
                      <a:pt x="3" y="59"/>
                    </a:cubicBezTo>
                    <a:cubicBezTo>
                      <a:pt x="2" y="59"/>
                      <a:pt x="2" y="59"/>
                      <a:pt x="2" y="59"/>
                    </a:cubicBezTo>
                    <a:cubicBezTo>
                      <a:pt x="3" y="60"/>
                      <a:pt x="3" y="60"/>
                      <a:pt x="3" y="60"/>
                    </a:cubicBezTo>
                    <a:cubicBezTo>
                      <a:pt x="3" y="59"/>
                      <a:pt x="3" y="59"/>
                      <a:pt x="3" y="59"/>
                    </a:cubicBezTo>
                    <a:cubicBezTo>
                      <a:pt x="2" y="59"/>
                      <a:pt x="2" y="59"/>
                      <a:pt x="2" y="59"/>
                    </a:cubicBezTo>
                    <a:cubicBezTo>
                      <a:pt x="3" y="60"/>
                      <a:pt x="3" y="60"/>
                      <a:pt x="3" y="60"/>
                    </a:cubicBezTo>
                    <a:cubicBezTo>
                      <a:pt x="3" y="60"/>
                      <a:pt x="3" y="60"/>
                      <a:pt x="3" y="60"/>
                    </a:cubicBezTo>
                    <a:cubicBezTo>
                      <a:pt x="2" y="59"/>
                      <a:pt x="2" y="59"/>
                      <a:pt x="2" y="59"/>
                    </a:cubicBezTo>
                    <a:cubicBezTo>
                      <a:pt x="2" y="61"/>
                      <a:pt x="2" y="61"/>
                      <a:pt x="2" y="61"/>
                    </a:cubicBezTo>
                    <a:cubicBezTo>
                      <a:pt x="3" y="60"/>
                      <a:pt x="3" y="60"/>
                      <a:pt x="3" y="60"/>
                    </a:cubicBezTo>
                    <a:cubicBezTo>
                      <a:pt x="2" y="59"/>
                      <a:pt x="2" y="59"/>
                      <a:pt x="2" y="59"/>
                    </a:cubicBezTo>
                    <a:cubicBezTo>
                      <a:pt x="2" y="61"/>
                      <a:pt x="2" y="61"/>
                      <a:pt x="2" y="61"/>
                    </a:cubicBezTo>
                    <a:cubicBezTo>
                      <a:pt x="2" y="60"/>
                      <a:pt x="2" y="60"/>
                      <a:pt x="2" y="60"/>
                    </a:cubicBezTo>
                    <a:cubicBezTo>
                      <a:pt x="2" y="61"/>
                      <a:pt x="2" y="61"/>
                      <a:pt x="2" y="61"/>
                    </a:cubicBezTo>
                    <a:cubicBezTo>
                      <a:pt x="2" y="61"/>
                      <a:pt x="2" y="61"/>
                      <a:pt x="2" y="61"/>
                    </a:cubicBezTo>
                    <a:cubicBezTo>
                      <a:pt x="2" y="60"/>
                      <a:pt x="2" y="60"/>
                      <a:pt x="2" y="60"/>
                    </a:cubicBezTo>
                    <a:cubicBezTo>
                      <a:pt x="2" y="61"/>
                      <a:pt x="2" y="61"/>
                      <a:pt x="2" y="61"/>
                    </a:cubicBezTo>
                    <a:cubicBezTo>
                      <a:pt x="2" y="60"/>
                      <a:pt x="2" y="60"/>
                      <a:pt x="2" y="60"/>
                    </a:cubicBezTo>
                    <a:cubicBezTo>
                      <a:pt x="2" y="61"/>
                      <a:pt x="2" y="61"/>
                      <a:pt x="2" y="61"/>
                    </a:cubicBezTo>
                    <a:cubicBezTo>
                      <a:pt x="2" y="61"/>
                      <a:pt x="2" y="61"/>
                      <a:pt x="2" y="61"/>
                    </a:cubicBezTo>
                    <a:cubicBezTo>
                      <a:pt x="2" y="60"/>
                      <a:pt x="2" y="60"/>
                      <a:pt x="2" y="60"/>
                    </a:cubicBezTo>
                    <a:cubicBezTo>
                      <a:pt x="2" y="61"/>
                      <a:pt x="2" y="61"/>
                      <a:pt x="2" y="61"/>
                    </a:cubicBezTo>
                    <a:cubicBezTo>
                      <a:pt x="2" y="61"/>
                      <a:pt x="2" y="61"/>
                      <a:pt x="3" y="62"/>
                    </a:cubicBezTo>
                    <a:cubicBezTo>
                      <a:pt x="9" y="65"/>
                      <a:pt x="29" y="77"/>
                      <a:pt x="49" y="88"/>
                    </a:cubicBezTo>
                    <a:cubicBezTo>
                      <a:pt x="58" y="94"/>
                      <a:pt x="68" y="99"/>
                      <a:pt x="75" y="103"/>
                    </a:cubicBezTo>
                    <a:cubicBezTo>
                      <a:pt x="79" y="105"/>
                      <a:pt x="82" y="107"/>
                      <a:pt x="84" y="108"/>
                    </a:cubicBezTo>
                    <a:cubicBezTo>
                      <a:pt x="86" y="109"/>
                      <a:pt x="87" y="109"/>
                      <a:pt x="88" y="109"/>
                    </a:cubicBezTo>
                    <a:cubicBezTo>
                      <a:pt x="88" y="110"/>
                      <a:pt x="89" y="110"/>
                      <a:pt x="90" y="110"/>
                    </a:cubicBezTo>
                    <a:cubicBezTo>
                      <a:pt x="91" y="110"/>
                      <a:pt x="91" y="110"/>
                      <a:pt x="91" y="110"/>
                    </a:cubicBezTo>
                    <a:cubicBezTo>
                      <a:pt x="91" y="110"/>
                      <a:pt x="91" y="110"/>
                      <a:pt x="91" y="109"/>
                    </a:cubicBezTo>
                    <a:cubicBezTo>
                      <a:pt x="92" y="109"/>
                      <a:pt x="92" y="108"/>
                      <a:pt x="92" y="108"/>
                    </a:cubicBezTo>
                    <a:cubicBezTo>
                      <a:pt x="92" y="108"/>
                      <a:pt x="91" y="107"/>
                      <a:pt x="91" y="107"/>
                    </a:cubicBezTo>
                    <a:cubicBezTo>
                      <a:pt x="4" y="53"/>
                      <a:pt x="4" y="53"/>
                      <a:pt x="4" y="53"/>
                    </a:cubicBezTo>
                    <a:cubicBezTo>
                      <a:pt x="3" y="54"/>
                      <a:pt x="3" y="54"/>
                      <a:pt x="3" y="54"/>
                    </a:cubicBezTo>
                    <a:cubicBezTo>
                      <a:pt x="4" y="55"/>
                      <a:pt x="4" y="55"/>
                      <a:pt x="4" y="55"/>
                    </a:cubicBezTo>
                    <a:cubicBezTo>
                      <a:pt x="3" y="54"/>
                      <a:pt x="3" y="54"/>
                      <a:pt x="3" y="54"/>
                    </a:cubicBezTo>
                    <a:cubicBezTo>
                      <a:pt x="4" y="55"/>
                      <a:pt x="4" y="55"/>
                      <a:pt x="4" y="55"/>
                    </a:cubicBezTo>
                    <a:cubicBezTo>
                      <a:pt x="4" y="55"/>
                      <a:pt x="4" y="55"/>
                      <a:pt x="4" y="55"/>
                    </a:cubicBezTo>
                    <a:cubicBezTo>
                      <a:pt x="3" y="54"/>
                      <a:pt x="3" y="54"/>
                      <a:pt x="3" y="54"/>
                    </a:cubicBezTo>
                    <a:cubicBezTo>
                      <a:pt x="4" y="55"/>
                      <a:pt x="4" y="55"/>
                      <a:pt x="4" y="55"/>
                    </a:cubicBezTo>
                    <a:cubicBezTo>
                      <a:pt x="3" y="54"/>
                      <a:pt x="3" y="54"/>
                      <a:pt x="3" y="54"/>
                    </a:cubicBezTo>
                    <a:cubicBezTo>
                      <a:pt x="3" y="55"/>
                      <a:pt x="3" y="55"/>
                      <a:pt x="3" y="55"/>
                    </a:cubicBezTo>
                    <a:cubicBezTo>
                      <a:pt x="4" y="55"/>
                      <a:pt x="4" y="55"/>
                      <a:pt x="4" y="55"/>
                    </a:cubicBezTo>
                    <a:cubicBezTo>
                      <a:pt x="3" y="54"/>
                      <a:pt x="3" y="54"/>
                      <a:pt x="3" y="54"/>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4" y="56"/>
                      <a:pt x="5" y="56"/>
                    </a:cubicBezTo>
                    <a:cubicBezTo>
                      <a:pt x="8" y="57"/>
                      <a:pt x="15" y="62"/>
                      <a:pt x="24" y="67"/>
                    </a:cubicBezTo>
                    <a:cubicBezTo>
                      <a:pt x="38" y="75"/>
                      <a:pt x="55" y="85"/>
                      <a:pt x="69" y="93"/>
                    </a:cubicBezTo>
                    <a:cubicBezTo>
                      <a:pt x="76" y="97"/>
                      <a:pt x="82" y="101"/>
                      <a:pt x="86" y="104"/>
                    </a:cubicBezTo>
                    <a:cubicBezTo>
                      <a:pt x="89" y="105"/>
                      <a:pt x="91" y="106"/>
                      <a:pt x="92" y="107"/>
                    </a:cubicBezTo>
                    <a:cubicBezTo>
                      <a:pt x="93" y="107"/>
                      <a:pt x="93" y="108"/>
                      <a:pt x="94" y="108"/>
                    </a:cubicBezTo>
                    <a:cubicBezTo>
                      <a:pt x="94" y="108"/>
                      <a:pt x="94" y="108"/>
                      <a:pt x="94" y="108"/>
                    </a:cubicBezTo>
                    <a:cubicBezTo>
                      <a:pt x="95" y="108"/>
                      <a:pt x="95" y="108"/>
                      <a:pt x="95" y="108"/>
                    </a:cubicBezTo>
                    <a:cubicBezTo>
                      <a:pt x="96" y="108"/>
                      <a:pt x="96" y="108"/>
                      <a:pt x="96" y="108"/>
                    </a:cubicBezTo>
                    <a:cubicBezTo>
                      <a:pt x="97" y="108"/>
                      <a:pt x="97" y="108"/>
                      <a:pt x="97" y="108"/>
                    </a:cubicBezTo>
                    <a:cubicBezTo>
                      <a:pt x="97" y="107"/>
                      <a:pt x="97" y="107"/>
                      <a:pt x="97" y="107"/>
                    </a:cubicBezTo>
                    <a:cubicBezTo>
                      <a:pt x="97" y="106"/>
                      <a:pt x="97" y="106"/>
                      <a:pt x="96" y="106"/>
                    </a:cubicBezTo>
                    <a:cubicBezTo>
                      <a:pt x="96" y="106"/>
                      <a:pt x="96" y="106"/>
                      <a:pt x="96" y="106"/>
                    </a:cubicBezTo>
                    <a:cubicBezTo>
                      <a:pt x="96" y="105"/>
                      <a:pt x="96" y="105"/>
                      <a:pt x="96" y="105"/>
                    </a:cubicBezTo>
                    <a:cubicBezTo>
                      <a:pt x="92" y="103"/>
                      <a:pt x="69" y="88"/>
                      <a:pt x="46" y="74"/>
                    </a:cubicBezTo>
                    <a:cubicBezTo>
                      <a:pt x="24" y="60"/>
                      <a:pt x="2" y="47"/>
                      <a:pt x="2" y="47"/>
                    </a:cubicBezTo>
                    <a:cubicBezTo>
                      <a:pt x="1" y="48"/>
                      <a:pt x="1" y="48"/>
                      <a:pt x="1" y="48"/>
                    </a:cubicBezTo>
                    <a:cubicBezTo>
                      <a:pt x="3" y="49"/>
                      <a:pt x="3" y="49"/>
                      <a:pt x="3" y="49"/>
                    </a:cubicBezTo>
                    <a:cubicBezTo>
                      <a:pt x="1" y="48"/>
                      <a:pt x="1" y="48"/>
                      <a:pt x="1" y="48"/>
                    </a:cubicBezTo>
                    <a:cubicBezTo>
                      <a:pt x="2" y="49"/>
                      <a:pt x="2" y="49"/>
                      <a:pt x="2" y="49"/>
                    </a:cubicBezTo>
                    <a:cubicBezTo>
                      <a:pt x="3" y="49"/>
                      <a:pt x="3" y="49"/>
                      <a:pt x="3" y="49"/>
                    </a:cubicBezTo>
                    <a:cubicBezTo>
                      <a:pt x="1" y="48"/>
                      <a:pt x="1" y="48"/>
                      <a:pt x="1" y="48"/>
                    </a:cubicBezTo>
                    <a:cubicBezTo>
                      <a:pt x="2" y="49"/>
                      <a:pt x="2" y="49"/>
                      <a:pt x="2" y="49"/>
                    </a:cubicBezTo>
                    <a:cubicBezTo>
                      <a:pt x="1" y="48"/>
                      <a:pt x="1" y="48"/>
                      <a:pt x="1" y="48"/>
                    </a:cubicBezTo>
                    <a:cubicBezTo>
                      <a:pt x="1" y="49"/>
                      <a:pt x="1" y="49"/>
                      <a:pt x="1" y="49"/>
                    </a:cubicBezTo>
                    <a:cubicBezTo>
                      <a:pt x="2" y="49"/>
                      <a:pt x="2" y="49"/>
                      <a:pt x="2" y="49"/>
                    </a:cubicBezTo>
                    <a:cubicBezTo>
                      <a:pt x="1" y="48"/>
                      <a:pt x="1" y="48"/>
                      <a:pt x="1" y="48"/>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49"/>
                      <a:pt x="1" y="49"/>
                      <a:pt x="1" y="49"/>
                    </a:cubicBezTo>
                    <a:cubicBezTo>
                      <a:pt x="1" y="50"/>
                      <a:pt x="2" y="50"/>
                      <a:pt x="3" y="50"/>
                    </a:cubicBezTo>
                    <a:cubicBezTo>
                      <a:pt x="11" y="54"/>
                      <a:pt x="35" y="68"/>
                      <a:pt x="58" y="81"/>
                    </a:cubicBezTo>
                    <a:cubicBezTo>
                      <a:pt x="69" y="88"/>
                      <a:pt x="80" y="94"/>
                      <a:pt x="88" y="99"/>
                    </a:cubicBezTo>
                    <a:cubicBezTo>
                      <a:pt x="96" y="104"/>
                      <a:pt x="101" y="107"/>
                      <a:pt x="101" y="107"/>
                    </a:cubicBezTo>
                    <a:cubicBezTo>
                      <a:pt x="102" y="107"/>
                      <a:pt x="103" y="107"/>
                      <a:pt x="103" y="106"/>
                    </a:cubicBezTo>
                    <a:cubicBezTo>
                      <a:pt x="104" y="105"/>
                      <a:pt x="104" y="104"/>
                      <a:pt x="103" y="104"/>
                    </a:cubicBezTo>
                    <a:cubicBezTo>
                      <a:pt x="103" y="104"/>
                      <a:pt x="97" y="100"/>
                      <a:pt x="88" y="95"/>
                    </a:cubicBezTo>
                    <a:cubicBezTo>
                      <a:pt x="75" y="87"/>
                      <a:pt x="55" y="74"/>
                      <a:pt x="38" y="64"/>
                    </a:cubicBezTo>
                    <a:cubicBezTo>
                      <a:pt x="30" y="59"/>
                      <a:pt x="22" y="54"/>
                      <a:pt x="17" y="51"/>
                    </a:cubicBezTo>
                    <a:cubicBezTo>
                      <a:pt x="14" y="49"/>
                      <a:pt x="12" y="48"/>
                      <a:pt x="11" y="47"/>
                    </a:cubicBezTo>
                    <a:cubicBezTo>
                      <a:pt x="10" y="46"/>
                      <a:pt x="9" y="46"/>
                      <a:pt x="9" y="45"/>
                    </a:cubicBezTo>
                    <a:cubicBezTo>
                      <a:pt x="9" y="45"/>
                      <a:pt x="9" y="45"/>
                      <a:pt x="9" y="45"/>
                    </a:cubicBezTo>
                    <a:cubicBezTo>
                      <a:pt x="9" y="45"/>
                      <a:pt x="9" y="45"/>
                      <a:pt x="9" y="45"/>
                    </a:cubicBezTo>
                    <a:cubicBezTo>
                      <a:pt x="8" y="46"/>
                      <a:pt x="8" y="46"/>
                      <a:pt x="8" y="46"/>
                    </a:cubicBezTo>
                    <a:cubicBezTo>
                      <a:pt x="9" y="45"/>
                      <a:pt x="9" y="45"/>
                      <a:pt x="9" y="45"/>
                    </a:cubicBezTo>
                    <a:cubicBezTo>
                      <a:pt x="9" y="45"/>
                      <a:pt x="9" y="45"/>
                      <a:pt x="9" y="45"/>
                    </a:cubicBezTo>
                    <a:cubicBezTo>
                      <a:pt x="8" y="46"/>
                      <a:pt x="8" y="46"/>
                      <a:pt x="8" y="46"/>
                    </a:cubicBezTo>
                    <a:cubicBezTo>
                      <a:pt x="9" y="45"/>
                      <a:pt x="9" y="45"/>
                      <a:pt x="9" y="45"/>
                    </a:cubicBezTo>
                    <a:cubicBezTo>
                      <a:pt x="7" y="46"/>
                      <a:pt x="7" y="46"/>
                      <a:pt x="7" y="46"/>
                    </a:cubicBezTo>
                    <a:cubicBezTo>
                      <a:pt x="9" y="46"/>
                      <a:pt x="9" y="46"/>
                      <a:pt x="9" y="46"/>
                    </a:cubicBezTo>
                    <a:cubicBezTo>
                      <a:pt x="9" y="45"/>
                      <a:pt x="9" y="45"/>
                      <a:pt x="9" y="45"/>
                    </a:cubicBezTo>
                    <a:cubicBezTo>
                      <a:pt x="7" y="46"/>
                      <a:pt x="7" y="46"/>
                      <a:pt x="7" y="46"/>
                    </a:cubicBezTo>
                    <a:cubicBezTo>
                      <a:pt x="9" y="46"/>
                      <a:pt x="9" y="46"/>
                      <a:pt x="9" y="46"/>
                    </a:cubicBezTo>
                    <a:cubicBezTo>
                      <a:pt x="7" y="46"/>
                      <a:pt x="7" y="46"/>
                      <a:pt x="7" y="46"/>
                    </a:cubicBezTo>
                    <a:cubicBezTo>
                      <a:pt x="9" y="47"/>
                      <a:pt x="9" y="47"/>
                      <a:pt x="9" y="47"/>
                    </a:cubicBezTo>
                    <a:cubicBezTo>
                      <a:pt x="8" y="46"/>
                      <a:pt x="8" y="46"/>
                      <a:pt x="8" y="46"/>
                    </a:cubicBezTo>
                    <a:cubicBezTo>
                      <a:pt x="8" y="47"/>
                      <a:pt x="8" y="47"/>
                      <a:pt x="8" y="47"/>
                    </a:cubicBezTo>
                    <a:cubicBezTo>
                      <a:pt x="9" y="47"/>
                      <a:pt x="9" y="47"/>
                      <a:pt x="9" y="47"/>
                    </a:cubicBezTo>
                    <a:cubicBezTo>
                      <a:pt x="8" y="46"/>
                      <a:pt x="8" y="46"/>
                      <a:pt x="8" y="46"/>
                    </a:cubicBezTo>
                    <a:cubicBezTo>
                      <a:pt x="8" y="47"/>
                      <a:pt x="8" y="47"/>
                      <a:pt x="8" y="47"/>
                    </a:cubicBezTo>
                    <a:cubicBezTo>
                      <a:pt x="8" y="47"/>
                      <a:pt x="8" y="47"/>
                      <a:pt x="8" y="47"/>
                    </a:cubicBezTo>
                    <a:cubicBezTo>
                      <a:pt x="8" y="48"/>
                      <a:pt x="8" y="48"/>
                      <a:pt x="8" y="48"/>
                    </a:cubicBezTo>
                    <a:cubicBezTo>
                      <a:pt x="8" y="47"/>
                      <a:pt x="8" y="47"/>
                      <a:pt x="8" y="47"/>
                    </a:cubicBezTo>
                    <a:cubicBezTo>
                      <a:pt x="8" y="47"/>
                      <a:pt x="8" y="47"/>
                      <a:pt x="8" y="47"/>
                    </a:cubicBezTo>
                    <a:cubicBezTo>
                      <a:pt x="8" y="48"/>
                      <a:pt x="8" y="48"/>
                      <a:pt x="8" y="48"/>
                    </a:cubicBezTo>
                    <a:cubicBezTo>
                      <a:pt x="8" y="47"/>
                      <a:pt x="8" y="47"/>
                      <a:pt x="8" y="47"/>
                    </a:cubicBezTo>
                    <a:cubicBezTo>
                      <a:pt x="8" y="48"/>
                      <a:pt x="8" y="48"/>
                      <a:pt x="8" y="48"/>
                    </a:cubicBezTo>
                    <a:cubicBezTo>
                      <a:pt x="8" y="48"/>
                      <a:pt x="8" y="48"/>
                      <a:pt x="8" y="48"/>
                    </a:cubicBezTo>
                    <a:cubicBezTo>
                      <a:pt x="8" y="47"/>
                      <a:pt x="8" y="47"/>
                      <a:pt x="8" y="47"/>
                    </a:cubicBezTo>
                    <a:cubicBezTo>
                      <a:pt x="8" y="48"/>
                      <a:pt x="8" y="48"/>
                      <a:pt x="8" y="48"/>
                    </a:cubicBezTo>
                    <a:cubicBezTo>
                      <a:pt x="8" y="48"/>
                      <a:pt x="9" y="48"/>
                      <a:pt x="10" y="48"/>
                    </a:cubicBezTo>
                    <a:cubicBezTo>
                      <a:pt x="14" y="50"/>
                      <a:pt x="22" y="54"/>
                      <a:pt x="32" y="60"/>
                    </a:cubicBezTo>
                    <a:cubicBezTo>
                      <a:pt x="46" y="69"/>
                      <a:pt x="65" y="80"/>
                      <a:pt x="81" y="89"/>
                    </a:cubicBezTo>
                    <a:cubicBezTo>
                      <a:pt x="88" y="94"/>
                      <a:pt x="95" y="98"/>
                      <a:pt x="100" y="101"/>
                    </a:cubicBezTo>
                    <a:cubicBezTo>
                      <a:pt x="103" y="102"/>
                      <a:pt x="105" y="103"/>
                      <a:pt x="107" y="104"/>
                    </a:cubicBezTo>
                    <a:cubicBezTo>
                      <a:pt x="108" y="105"/>
                      <a:pt x="108" y="105"/>
                      <a:pt x="109" y="105"/>
                    </a:cubicBezTo>
                    <a:cubicBezTo>
                      <a:pt x="110" y="105"/>
                      <a:pt x="110" y="105"/>
                      <a:pt x="110" y="105"/>
                    </a:cubicBezTo>
                    <a:cubicBezTo>
                      <a:pt x="110" y="106"/>
                      <a:pt x="110" y="106"/>
                      <a:pt x="110" y="106"/>
                    </a:cubicBezTo>
                    <a:cubicBezTo>
                      <a:pt x="111" y="106"/>
                      <a:pt x="111" y="106"/>
                      <a:pt x="111" y="106"/>
                    </a:cubicBezTo>
                    <a:cubicBezTo>
                      <a:pt x="112" y="105"/>
                      <a:pt x="112" y="105"/>
                      <a:pt x="112" y="105"/>
                    </a:cubicBezTo>
                    <a:cubicBezTo>
                      <a:pt x="112" y="105"/>
                      <a:pt x="112" y="105"/>
                      <a:pt x="112" y="105"/>
                    </a:cubicBezTo>
                    <a:cubicBezTo>
                      <a:pt x="112" y="104"/>
                      <a:pt x="112" y="104"/>
                      <a:pt x="112" y="104"/>
                    </a:cubicBezTo>
                    <a:cubicBezTo>
                      <a:pt x="112" y="104"/>
                      <a:pt x="112" y="103"/>
                      <a:pt x="112" y="103"/>
                    </a:cubicBezTo>
                    <a:cubicBezTo>
                      <a:pt x="111" y="102"/>
                      <a:pt x="111" y="102"/>
                      <a:pt x="110" y="101"/>
                    </a:cubicBezTo>
                    <a:cubicBezTo>
                      <a:pt x="107" y="98"/>
                      <a:pt x="99" y="93"/>
                      <a:pt x="90" y="88"/>
                    </a:cubicBezTo>
                    <a:cubicBezTo>
                      <a:pt x="61" y="70"/>
                      <a:pt x="15" y="43"/>
                      <a:pt x="15" y="43"/>
                    </a:cubicBezTo>
                    <a:cubicBezTo>
                      <a:pt x="15" y="44"/>
                      <a:pt x="15" y="44"/>
                      <a:pt x="15" y="44"/>
                    </a:cubicBezTo>
                    <a:cubicBezTo>
                      <a:pt x="16" y="45"/>
                      <a:pt x="16" y="45"/>
                      <a:pt x="16" y="45"/>
                    </a:cubicBezTo>
                    <a:cubicBezTo>
                      <a:pt x="15" y="44"/>
                      <a:pt x="15" y="44"/>
                      <a:pt x="15" y="44"/>
                    </a:cubicBezTo>
                    <a:cubicBezTo>
                      <a:pt x="15" y="45"/>
                      <a:pt x="15" y="45"/>
                      <a:pt x="15" y="45"/>
                    </a:cubicBezTo>
                    <a:cubicBezTo>
                      <a:pt x="16" y="45"/>
                      <a:pt x="16" y="45"/>
                      <a:pt x="16" y="45"/>
                    </a:cubicBezTo>
                    <a:cubicBezTo>
                      <a:pt x="15" y="44"/>
                      <a:pt x="15" y="44"/>
                      <a:pt x="15" y="44"/>
                    </a:cubicBezTo>
                    <a:cubicBezTo>
                      <a:pt x="15" y="45"/>
                      <a:pt x="15" y="45"/>
                      <a:pt x="15" y="45"/>
                    </a:cubicBezTo>
                    <a:cubicBezTo>
                      <a:pt x="15" y="45"/>
                      <a:pt x="15" y="45"/>
                      <a:pt x="15" y="45"/>
                    </a:cubicBezTo>
                    <a:cubicBezTo>
                      <a:pt x="15" y="46"/>
                      <a:pt x="15" y="46"/>
                      <a:pt x="15" y="46"/>
                    </a:cubicBezTo>
                    <a:cubicBezTo>
                      <a:pt x="15" y="45"/>
                      <a:pt x="15" y="45"/>
                      <a:pt x="15" y="45"/>
                    </a:cubicBezTo>
                    <a:cubicBezTo>
                      <a:pt x="15" y="45"/>
                      <a:pt x="15" y="45"/>
                      <a:pt x="15" y="45"/>
                    </a:cubicBezTo>
                    <a:cubicBezTo>
                      <a:pt x="15" y="46"/>
                      <a:pt x="15" y="46"/>
                      <a:pt x="15" y="46"/>
                    </a:cubicBezTo>
                    <a:cubicBezTo>
                      <a:pt x="15" y="46"/>
                      <a:pt x="15" y="46"/>
                      <a:pt x="15" y="46"/>
                    </a:cubicBezTo>
                    <a:cubicBezTo>
                      <a:pt x="15" y="46"/>
                      <a:pt x="16" y="46"/>
                      <a:pt x="17" y="46"/>
                    </a:cubicBezTo>
                    <a:cubicBezTo>
                      <a:pt x="21" y="48"/>
                      <a:pt x="30" y="52"/>
                      <a:pt x="40" y="58"/>
                    </a:cubicBezTo>
                    <a:cubicBezTo>
                      <a:pt x="55" y="67"/>
                      <a:pt x="75" y="78"/>
                      <a:pt x="90" y="87"/>
                    </a:cubicBezTo>
                    <a:cubicBezTo>
                      <a:pt x="98" y="92"/>
                      <a:pt x="105" y="96"/>
                      <a:pt x="110" y="99"/>
                    </a:cubicBezTo>
                    <a:cubicBezTo>
                      <a:pt x="115" y="102"/>
                      <a:pt x="118" y="103"/>
                      <a:pt x="118" y="103"/>
                    </a:cubicBezTo>
                    <a:cubicBezTo>
                      <a:pt x="118" y="104"/>
                      <a:pt x="119" y="104"/>
                      <a:pt x="120" y="103"/>
                    </a:cubicBezTo>
                    <a:cubicBezTo>
                      <a:pt x="120" y="102"/>
                      <a:pt x="120" y="101"/>
                      <a:pt x="119" y="101"/>
                    </a:cubicBezTo>
                    <a:cubicBezTo>
                      <a:pt x="119" y="101"/>
                      <a:pt x="113" y="97"/>
                      <a:pt x="104" y="92"/>
                    </a:cubicBezTo>
                    <a:cubicBezTo>
                      <a:pt x="91" y="83"/>
                      <a:pt x="71" y="71"/>
                      <a:pt x="54" y="60"/>
                    </a:cubicBezTo>
                    <a:cubicBezTo>
                      <a:pt x="45" y="55"/>
                      <a:pt x="38" y="50"/>
                      <a:pt x="32" y="47"/>
                    </a:cubicBezTo>
                    <a:cubicBezTo>
                      <a:pt x="30" y="45"/>
                      <a:pt x="27" y="44"/>
                      <a:pt x="26" y="43"/>
                    </a:cubicBezTo>
                    <a:cubicBezTo>
                      <a:pt x="25" y="42"/>
                      <a:pt x="25" y="42"/>
                      <a:pt x="24" y="42"/>
                    </a:cubicBezTo>
                    <a:cubicBezTo>
                      <a:pt x="24" y="41"/>
                      <a:pt x="24" y="41"/>
                      <a:pt x="24" y="41"/>
                    </a:cubicBezTo>
                    <a:cubicBezTo>
                      <a:pt x="24" y="41"/>
                      <a:pt x="24" y="41"/>
                      <a:pt x="24" y="41"/>
                    </a:cubicBezTo>
                    <a:cubicBezTo>
                      <a:pt x="23" y="42"/>
                      <a:pt x="23" y="42"/>
                      <a:pt x="23" y="42"/>
                    </a:cubicBezTo>
                    <a:cubicBezTo>
                      <a:pt x="24" y="41"/>
                      <a:pt x="24" y="41"/>
                      <a:pt x="24" y="41"/>
                    </a:cubicBezTo>
                    <a:cubicBezTo>
                      <a:pt x="24" y="41"/>
                      <a:pt x="24" y="41"/>
                      <a:pt x="24" y="41"/>
                    </a:cubicBezTo>
                    <a:cubicBezTo>
                      <a:pt x="23" y="42"/>
                      <a:pt x="23" y="42"/>
                      <a:pt x="23" y="42"/>
                    </a:cubicBezTo>
                    <a:cubicBezTo>
                      <a:pt x="24" y="41"/>
                      <a:pt x="24" y="41"/>
                      <a:pt x="24" y="41"/>
                    </a:cubicBezTo>
                    <a:cubicBezTo>
                      <a:pt x="23" y="42"/>
                      <a:pt x="23" y="42"/>
                      <a:pt x="23" y="42"/>
                    </a:cubicBezTo>
                    <a:cubicBezTo>
                      <a:pt x="24" y="42"/>
                      <a:pt x="24" y="42"/>
                      <a:pt x="24" y="42"/>
                    </a:cubicBezTo>
                    <a:cubicBezTo>
                      <a:pt x="24" y="41"/>
                      <a:pt x="24" y="41"/>
                      <a:pt x="24" y="41"/>
                    </a:cubicBezTo>
                    <a:cubicBezTo>
                      <a:pt x="23" y="42"/>
                      <a:pt x="23" y="42"/>
                      <a:pt x="23" y="42"/>
                    </a:cubicBezTo>
                    <a:cubicBezTo>
                      <a:pt x="24" y="42"/>
                      <a:pt x="24" y="42"/>
                      <a:pt x="24" y="42"/>
                    </a:cubicBezTo>
                    <a:cubicBezTo>
                      <a:pt x="23" y="42"/>
                      <a:pt x="23" y="42"/>
                      <a:pt x="23" y="42"/>
                    </a:cubicBezTo>
                    <a:cubicBezTo>
                      <a:pt x="24" y="42"/>
                      <a:pt x="24" y="42"/>
                      <a:pt x="24" y="42"/>
                    </a:cubicBezTo>
                    <a:cubicBezTo>
                      <a:pt x="24" y="42"/>
                      <a:pt x="24" y="42"/>
                      <a:pt x="24" y="42"/>
                    </a:cubicBezTo>
                    <a:cubicBezTo>
                      <a:pt x="23" y="42"/>
                      <a:pt x="23" y="42"/>
                      <a:pt x="23" y="42"/>
                    </a:cubicBezTo>
                    <a:cubicBezTo>
                      <a:pt x="24" y="42"/>
                      <a:pt x="24" y="42"/>
                      <a:pt x="24" y="42"/>
                    </a:cubicBezTo>
                    <a:cubicBezTo>
                      <a:pt x="23" y="42"/>
                      <a:pt x="23" y="42"/>
                      <a:pt x="23" y="42"/>
                    </a:cubicBezTo>
                    <a:cubicBezTo>
                      <a:pt x="24" y="43"/>
                      <a:pt x="24" y="43"/>
                      <a:pt x="24" y="43"/>
                    </a:cubicBezTo>
                    <a:cubicBezTo>
                      <a:pt x="23" y="42"/>
                      <a:pt x="23" y="42"/>
                      <a:pt x="23" y="42"/>
                    </a:cubicBezTo>
                    <a:cubicBezTo>
                      <a:pt x="23" y="44"/>
                      <a:pt x="23" y="44"/>
                      <a:pt x="23" y="44"/>
                    </a:cubicBezTo>
                    <a:cubicBezTo>
                      <a:pt x="24" y="43"/>
                      <a:pt x="24" y="43"/>
                      <a:pt x="24" y="43"/>
                    </a:cubicBezTo>
                    <a:cubicBezTo>
                      <a:pt x="23" y="42"/>
                      <a:pt x="23" y="42"/>
                      <a:pt x="23" y="42"/>
                    </a:cubicBezTo>
                    <a:cubicBezTo>
                      <a:pt x="23" y="44"/>
                      <a:pt x="23" y="44"/>
                      <a:pt x="23" y="44"/>
                    </a:cubicBezTo>
                    <a:cubicBezTo>
                      <a:pt x="23" y="42"/>
                      <a:pt x="23" y="42"/>
                      <a:pt x="23" y="42"/>
                    </a:cubicBezTo>
                    <a:cubicBezTo>
                      <a:pt x="23" y="44"/>
                      <a:pt x="23" y="44"/>
                      <a:pt x="23" y="44"/>
                    </a:cubicBezTo>
                    <a:cubicBezTo>
                      <a:pt x="23" y="44"/>
                      <a:pt x="23" y="44"/>
                      <a:pt x="23" y="44"/>
                    </a:cubicBezTo>
                    <a:cubicBezTo>
                      <a:pt x="23" y="42"/>
                      <a:pt x="23" y="42"/>
                      <a:pt x="23" y="42"/>
                    </a:cubicBezTo>
                    <a:cubicBezTo>
                      <a:pt x="23" y="44"/>
                      <a:pt x="23" y="44"/>
                      <a:pt x="23" y="44"/>
                    </a:cubicBezTo>
                    <a:cubicBezTo>
                      <a:pt x="23" y="43"/>
                      <a:pt x="23" y="43"/>
                      <a:pt x="23" y="43"/>
                    </a:cubicBezTo>
                    <a:cubicBezTo>
                      <a:pt x="23" y="44"/>
                      <a:pt x="23" y="44"/>
                      <a:pt x="23" y="44"/>
                    </a:cubicBezTo>
                    <a:cubicBezTo>
                      <a:pt x="23" y="44"/>
                      <a:pt x="23" y="44"/>
                      <a:pt x="23" y="44"/>
                    </a:cubicBezTo>
                    <a:cubicBezTo>
                      <a:pt x="23" y="43"/>
                      <a:pt x="23" y="43"/>
                      <a:pt x="23" y="43"/>
                    </a:cubicBezTo>
                    <a:cubicBezTo>
                      <a:pt x="23" y="44"/>
                      <a:pt x="23" y="44"/>
                      <a:pt x="23" y="44"/>
                    </a:cubicBezTo>
                    <a:cubicBezTo>
                      <a:pt x="23" y="44"/>
                      <a:pt x="24" y="44"/>
                      <a:pt x="25" y="44"/>
                    </a:cubicBezTo>
                    <a:cubicBezTo>
                      <a:pt x="28" y="46"/>
                      <a:pt x="36" y="50"/>
                      <a:pt x="46" y="56"/>
                    </a:cubicBezTo>
                    <a:cubicBezTo>
                      <a:pt x="61" y="64"/>
                      <a:pt x="80" y="75"/>
                      <a:pt x="95" y="84"/>
                    </a:cubicBezTo>
                    <a:cubicBezTo>
                      <a:pt x="103" y="89"/>
                      <a:pt x="110" y="93"/>
                      <a:pt x="115" y="96"/>
                    </a:cubicBezTo>
                    <a:cubicBezTo>
                      <a:pt x="120" y="99"/>
                      <a:pt x="122" y="100"/>
                      <a:pt x="123" y="100"/>
                    </a:cubicBezTo>
                    <a:cubicBezTo>
                      <a:pt x="123" y="101"/>
                      <a:pt x="124" y="100"/>
                      <a:pt x="125" y="100"/>
                    </a:cubicBezTo>
                    <a:cubicBezTo>
                      <a:pt x="125" y="99"/>
                      <a:pt x="125" y="98"/>
                      <a:pt x="124" y="98"/>
                    </a:cubicBezTo>
                    <a:cubicBezTo>
                      <a:pt x="31" y="40"/>
                      <a:pt x="31" y="40"/>
                      <a:pt x="31" y="40"/>
                    </a:cubicBezTo>
                    <a:cubicBezTo>
                      <a:pt x="31" y="41"/>
                      <a:pt x="31" y="41"/>
                      <a:pt x="31" y="41"/>
                    </a:cubicBezTo>
                    <a:cubicBezTo>
                      <a:pt x="32" y="42"/>
                      <a:pt x="32" y="42"/>
                      <a:pt x="32" y="42"/>
                    </a:cubicBezTo>
                    <a:cubicBezTo>
                      <a:pt x="31" y="41"/>
                      <a:pt x="31" y="41"/>
                      <a:pt x="31" y="41"/>
                    </a:cubicBezTo>
                    <a:cubicBezTo>
                      <a:pt x="31" y="42"/>
                      <a:pt x="31" y="42"/>
                      <a:pt x="31" y="42"/>
                    </a:cubicBezTo>
                    <a:cubicBezTo>
                      <a:pt x="32" y="42"/>
                      <a:pt x="32" y="42"/>
                      <a:pt x="32" y="42"/>
                    </a:cubicBezTo>
                    <a:cubicBezTo>
                      <a:pt x="31" y="41"/>
                      <a:pt x="31" y="41"/>
                      <a:pt x="31" y="41"/>
                    </a:cubicBezTo>
                    <a:cubicBezTo>
                      <a:pt x="31" y="42"/>
                      <a:pt x="31" y="42"/>
                      <a:pt x="31" y="42"/>
                    </a:cubicBezTo>
                    <a:cubicBezTo>
                      <a:pt x="31" y="41"/>
                      <a:pt x="31" y="41"/>
                      <a:pt x="31" y="41"/>
                    </a:cubicBezTo>
                    <a:cubicBezTo>
                      <a:pt x="31" y="42"/>
                      <a:pt x="31" y="42"/>
                      <a:pt x="31" y="42"/>
                    </a:cubicBezTo>
                    <a:cubicBezTo>
                      <a:pt x="31" y="42"/>
                      <a:pt x="31" y="42"/>
                      <a:pt x="31" y="42"/>
                    </a:cubicBezTo>
                    <a:cubicBezTo>
                      <a:pt x="31" y="41"/>
                      <a:pt x="31" y="41"/>
                      <a:pt x="31" y="41"/>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2"/>
                      <a:pt x="31" y="42"/>
                      <a:pt x="31" y="42"/>
                    </a:cubicBezTo>
                    <a:cubicBezTo>
                      <a:pt x="31" y="43"/>
                      <a:pt x="31" y="43"/>
                      <a:pt x="32" y="43"/>
                    </a:cubicBezTo>
                    <a:cubicBezTo>
                      <a:pt x="40" y="47"/>
                      <a:pt x="64" y="61"/>
                      <a:pt x="87" y="74"/>
                    </a:cubicBezTo>
                    <a:cubicBezTo>
                      <a:pt x="98" y="80"/>
                      <a:pt x="109" y="87"/>
                      <a:pt x="117" y="91"/>
                    </a:cubicBezTo>
                    <a:cubicBezTo>
                      <a:pt x="121" y="94"/>
                      <a:pt x="124" y="96"/>
                      <a:pt x="127" y="97"/>
                    </a:cubicBezTo>
                    <a:cubicBezTo>
                      <a:pt x="128" y="98"/>
                      <a:pt x="129" y="98"/>
                      <a:pt x="129" y="98"/>
                    </a:cubicBezTo>
                    <a:cubicBezTo>
                      <a:pt x="130" y="99"/>
                      <a:pt x="130" y="99"/>
                      <a:pt x="130" y="99"/>
                    </a:cubicBezTo>
                    <a:cubicBezTo>
                      <a:pt x="130" y="99"/>
                      <a:pt x="130" y="99"/>
                      <a:pt x="130" y="99"/>
                    </a:cubicBezTo>
                    <a:cubicBezTo>
                      <a:pt x="131" y="99"/>
                      <a:pt x="131" y="99"/>
                      <a:pt x="131" y="99"/>
                    </a:cubicBezTo>
                    <a:cubicBezTo>
                      <a:pt x="131" y="99"/>
                      <a:pt x="131" y="99"/>
                      <a:pt x="131" y="99"/>
                    </a:cubicBezTo>
                    <a:cubicBezTo>
                      <a:pt x="131" y="99"/>
                      <a:pt x="132" y="99"/>
                      <a:pt x="132" y="99"/>
                    </a:cubicBezTo>
                    <a:cubicBezTo>
                      <a:pt x="133" y="98"/>
                      <a:pt x="133" y="98"/>
                      <a:pt x="133" y="97"/>
                    </a:cubicBezTo>
                    <a:cubicBezTo>
                      <a:pt x="133" y="97"/>
                      <a:pt x="132" y="97"/>
                      <a:pt x="132" y="96"/>
                    </a:cubicBezTo>
                    <a:cubicBezTo>
                      <a:pt x="38" y="38"/>
                      <a:pt x="38" y="38"/>
                      <a:pt x="38" y="38"/>
                    </a:cubicBezTo>
                    <a:cubicBezTo>
                      <a:pt x="37" y="39"/>
                      <a:pt x="37" y="39"/>
                      <a:pt x="37" y="39"/>
                    </a:cubicBezTo>
                    <a:cubicBezTo>
                      <a:pt x="39" y="40"/>
                      <a:pt x="39" y="40"/>
                      <a:pt x="39" y="40"/>
                    </a:cubicBezTo>
                    <a:cubicBezTo>
                      <a:pt x="38" y="39"/>
                      <a:pt x="38" y="39"/>
                      <a:pt x="38" y="39"/>
                    </a:cubicBezTo>
                    <a:cubicBezTo>
                      <a:pt x="38" y="40"/>
                      <a:pt x="38" y="40"/>
                      <a:pt x="38" y="40"/>
                    </a:cubicBezTo>
                    <a:cubicBezTo>
                      <a:pt x="39" y="40"/>
                      <a:pt x="39" y="40"/>
                      <a:pt x="39" y="40"/>
                    </a:cubicBezTo>
                    <a:cubicBezTo>
                      <a:pt x="38" y="39"/>
                      <a:pt x="38" y="39"/>
                      <a:pt x="38" y="39"/>
                    </a:cubicBezTo>
                    <a:cubicBezTo>
                      <a:pt x="38" y="40"/>
                      <a:pt x="38" y="40"/>
                      <a:pt x="38" y="40"/>
                    </a:cubicBezTo>
                    <a:cubicBezTo>
                      <a:pt x="38" y="40"/>
                      <a:pt x="38" y="40"/>
                      <a:pt x="38" y="40"/>
                    </a:cubicBezTo>
                    <a:cubicBezTo>
                      <a:pt x="38" y="41"/>
                      <a:pt x="38" y="41"/>
                      <a:pt x="38" y="41"/>
                    </a:cubicBezTo>
                    <a:cubicBezTo>
                      <a:pt x="38" y="40"/>
                      <a:pt x="38" y="40"/>
                      <a:pt x="38" y="40"/>
                    </a:cubicBezTo>
                    <a:cubicBezTo>
                      <a:pt x="38" y="40"/>
                      <a:pt x="38" y="40"/>
                      <a:pt x="38" y="40"/>
                    </a:cubicBezTo>
                    <a:cubicBezTo>
                      <a:pt x="38" y="41"/>
                      <a:pt x="38" y="41"/>
                      <a:pt x="38" y="41"/>
                    </a:cubicBezTo>
                    <a:cubicBezTo>
                      <a:pt x="38" y="40"/>
                      <a:pt x="38" y="40"/>
                      <a:pt x="38" y="40"/>
                    </a:cubicBezTo>
                    <a:cubicBezTo>
                      <a:pt x="38" y="41"/>
                      <a:pt x="38" y="41"/>
                      <a:pt x="38" y="41"/>
                    </a:cubicBezTo>
                    <a:cubicBezTo>
                      <a:pt x="38" y="41"/>
                      <a:pt x="38" y="41"/>
                      <a:pt x="38" y="41"/>
                    </a:cubicBezTo>
                    <a:cubicBezTo>
                      <a:pt x="38" y="40"/>
                      <a:pt x="38" y="40"/>
                      <a:pt x="38" y="40"/>
                    </a:cubicBezTo>
                    <a:cubicBezTo>
                      <a:pt x="38" y="41"/>
                      <a:pt x="38" y="41"/>
                      <a:pt x="38" y="41"/>
                    </a:cubicBezTo>
                    <a:cubicBezTo>
                      <a:pt x="38" y="41"/>
                      <a:pt x="39" y="41"/>
                      <a:pt x="40" y="41"/>
                    </a:cubicBezTo>
                    <a:cubicBezTo>
                      <a:pt x="43" y="43"/>
                      <a:pt x="52" y="47"/>
                      <a:pt x="61" y="53"/>
                    </a:cubicBezTo>
                    <a:cubicBezTo>
                      <a:pt x="76" y="61"/>
                      <a:pt x="95" y="72"/>
                      <a:pt x="110" y="80"/>
                    </a:cubicBezTo>
                    <a:cubicBezTo>
                      <a:pt x="118" y="85"/>
                      <a:pt x="124" y="89"/>
                      <a:pt x="129" y="92"/>
                    </a:cubicBezTo>
                    <a:cubicBezTo>
                      <a:pt x="132" y="93"/>
                      <a:pt x="134" y="94"/>
                      <a:pt x="135" y="95"/>
                    </a:cubicBezTo>
                    <a:cubicBezTo>
                      <a:pt x="136" y="95"/>
                      <a:pt x="137" y="96"/>
                      <a:pt x="137" y="96"/>
                    </a:cubicBezTo>
                    <a:cubicBezTo>
                      <a:pt x="138" y="96"/>
                      <a:pt x="138" y="96"/>
                      <a:pt x="138" y="96"/>
                    </a:cubicBezTo>
                    <a:cubicBezTo>
                      <a:pt x="138" y="96"/>
                      <a:pt x="138" y="96"/>
                      <a:pt x="138" y="96"/>
                    </a:cubicBezTo>
                    <a:cubicBezTo>
                      <a:pt x="139" y="96"/>
                      <a:pt x="139" y="96"/>
                      <a:pt x="139" y="96"/>
                    </a:cubicBezTo>
                    <a:cubicBezTo>
                      <a:pt x="139" y="96"/>
                      <a:pt x="139" y="96"/>
                      <a:pt x="139" y="96"/>
                    </a:cubicBezTo>
                    <a:cubicBezTo>
                      <a:pt x="140" y="96"/>
                      <a:pt x="140" y="96"/>
                      <a:pt x="140" y="96"/>
                    </a:cubicBezTo>
                    <a:cubicBezTo>
                      <a:pt x="140" y="95"/>
                      <a:pt x="140" y="95"/>
                      <a:pt x="140" y="95"/>
                    </a:cubicBezTo>
                    <a:cubicBezTo>
                      <a:pt x="140" y="94"/>
                      <a:pt x="140" y="94"/>
                      <a:pt x="139" y="94"/>
                    </a:cubicBezTo>
                    <a:cubicBezTo>
                      <a:pt x="45" y="35"/>
                      <a:pt x="45" y="35"/>
                      <a:pt x="45" y="35"/>
                    </a:cubicBezTo>
                    <a:cubicBezTo>
                      <a:pt x="44" y="36"/>
                      <a:pt x="44" y="36"/>
                      <a:pt x="44" y="36"/>
                    </a:cubicBezTo>
                    <a:cubicBezTo>
                      <a:pt x="44" y="37"/>
                      <a:pt x="44" y="37"/>
                      <a:pt x="44" y="37"/>
                    </a:cubicBezTo>
                    <a:cubicBezTo>
                      <a:pt x="44" y="37"/>
                      <a:pt x="68" y="52"/>
                      <a:pt x="93" y="66"/>
                    </a:cubicBezTo>
                    <a:cubicBezTo>
                      <a:pt x="105" y="74"/>
                      <a:pt x="118" y="81"/>
                      <a:pt x="128" y="86"/>
                    </a:cubicBezTo>
                    <a:cubicBezTo>
                      <a:pt x="133" y="89"/>
                      <a:pt x="137" y="91"/>
                      <a:pt x="140" y="93"/>
                    </a:cubicBezTo>
                    <a:cubicBezTo>
                      <a:pt x="141" y="94"/>
                      <a:pt x="143" y="94"/>
                      <a:pt x="144" y="95"/>
                    </a:cubicBezTo>
                    <a:cubicBezTo>
                      <a:pt x="144" y="95"/>
                      <a:pt x="145" y="95"/>
                      <a:pt x="145" y="95"/>
                    </a:cubicBezTo>
                    <a:cubicBezTo>
                      <a:pt x="145" y="95"/>
                      <a:pt x="146" y="96"/>
                      <a:pt x="146" y="96"/>
                    </a:cubicBezTo>
                    <a:cubicBezTo>
                      <a:pt x="147" y="95"/>
                      <a:pt x="147" y="95"/>
                      <a:pt x="147" y="95"/>
                    </a:cubicBezTo>
                    <a:cubicBezTo>
                      <a:pt x="147" y="95"/>
                      <a:pt x="147" y="95"/>
                      <a:pt x="147" y="95"/>
                    </a:cubicBezTo>
                    <a:cubicBezTo>
                      <a:pt x="148" y="95"/>
                      <a:pt x="148" y="94"/>
                      <a:pt x="148" y="94"/>
                    </a:cubicBezTo>
                    <a:cubicBezTo>
                      <a:pt x="148" y="93"/>
                      <a:pt x="147" y="93"/>
                      <a:pt x="147" y="93"/>
                    </a:cubicBezTo>
                    <a:cubicBezTo>
                      <a:pt x="147" y="93"/>
                      <a:pt x="141" y="89"/>
                      <a:pt x="132" y="84"/>
                    </a:cubicBezTo>
                    <a:cubicBezTo>
                      <a:pt x="119" y="75"/>
                      <a:pt x="98" y="63"/>
                      <a:pt x="81" y="52"/>
                    </a:cubicBezTo>
                    <a:cubicBezTo>
                      <a:pt x="73" y="47"/>
                      <a:pt x="66" y="42"/>
                      <a:pt x="60" y="39"/>
                    </a:cubicBezTo>
                    <a:cubicBezTo>
                      <a:pt x="57" y="37"/>
                      <a:pt x="55" y="36"/>
                      <a:pt x="54" y="35"/>
                    </a:cubicBezTo>
                    <a:cubicBezTo>
                      <a:pt x="53" y="34"/>
                      <a:pt x="52" y="34"/>
                      <a:pt x="52" y="33"/>
                    </a:cubicBezTo>
                    <a:cubicBezTo>
                      <a:pt x="52" y="33"/>
                      <a:pt x="52" y="33"/>
                      <a:pt x="52" y="33"/>
                    </a:cubicBezTo>
                    <a:cubicBezTo>
                      <a:pt x="51" y="33"/>
                      <a:pt x="51" y="33"/>
                      <a:pt x="51" y="33"/>
                    </a:cubicBezTo>
                    <a:cubicBezTo>
                      <a:pt x="51" y="34"/>
                      <a:pt x="51" y="34"/>
                      <a:pt x="51" y="34"/>
                    </a:cubicBezTo>
                    <a:cubicBezTo>
                      <a:pt x="52" y="33"/>
                      <a:pt x="52" y="33"/>
                      <a:pt x="52" y="33"/>
                    </a:cubicBezTo>
                    <a:cubicBezTo>
                      <a:pt x="51" y="33"/>
                      <a:pt x="51" y="33"/>
                      <a:pt x="51" y="33"/>
                    </a:cubicBezTo>
                    <a:cubicBezTo>
                      <a:pt x="51" y="34"/>
                      <a:pt x="51" y="34"/>
                      <a:pt x="51" y="34"/>
                    </a:cubicBezTo>
                    <a:cubicBezTo>
                      <a:pt x="52" y="33"/>
                      <a:pt x="52" y="33"/>
                      <a:pt x="52" y="33"/>
                    </a:cubicBezTo>
                    <a:cubicBezTo>
                      <a:pt x="51" y="34"/>
                      <a:pt x="51" y="34"/>
                      <a:pt x="51" y="34"/>
                    </a:cubicBezTo>
                    <a:cubicBezTo>
                      <a:pt x="52" y="33"/>
                      <a:pt x="52" y="33"/>
                      <a:pt x="52" y="33"/>
                    </a:cubicBezTo>
                    <a:cubicBezTo>
                      <a:pt x="52" y="33"/>
                      <a:pt x="52" y="33"/>
                      <a:pt x="52" y="33"/>
                    </a:cubicBezTo>
                    <a:cubicBezTo>
                      <a:pt x="51" y="34"/>
                      <a:pt x="51" y="34"/>
                      <a:pt x="51" y="34"/>
                    </a:cubicBezTo>
                    <a:cubicBezTo>
                      <a:pt x="52" y="33"/>
                      <a:pt x="52" y="33"/>
                      <a:pt x="52" y="33"/>
                    </a:cubicBezTo>
                    <a:cubicBezTo>
                      <a:pt x="50" y="34"/>
                      <a:pt x="50" y="34"/>
                      <a:pt x="50" y="34"/>
                    </a:cubicBezTo>
                    <a:cubicBezTo>
                      <a:pt x="52" y="34"/>
                      <a:pt x="52" y="34"/>
                      <a:pt x="52" y="34"/>
                    </a:cubicBezTo>
                    <a:cubicBezTo>
                      <a:pt x="52" y="34"/>
                      <a:pt x="52" y="34"/>
                      <a:pt x="52" y="33"/>
                    </a:cubicBezTo>
                    <a:cubicBezTo>
                      <a:pt x="50" y="34"/>
                      <a:pt x="50" y="34"/>
                      <a:pt x="50" y="34"/>
                    </a:cubicBezTo>
                    <a:cubicBezTo>
                      <a:pt x="52" y="34"/>
                      <a:pt x="52" y="34"/>
                      <a:pt x="52" y="34"/>
                    </a:cubicBezTo>
                    <a:cubicBezTo>
                      <a:pt x="50" y="34"/>
                      <a:pt x="50" y="34"/>
                      <a:pt x="50" y="34"/>
                    </a:cubicBezTo>
                    <a:cubicBezTo>
                      <a:pt x="50" y="35"/>
                      <a:pt x="50" y="35"/>
                      <a:pt x="50" y="35"/>
                    </a:cubicBezTo>
                    <a:cubicBezTo>
                      <a:pt x="50" y="35"/>
                      <a:pt x="74" y="50"/>
                      <a:pt x="99" y="64"/>
                    </a:cubicBezTo>
                    <a:cubicBezTo>
                      <a:pt x="111" y="71"/>
                      <a:pt x="124" y="78"/>
                      <a:pt x="134" y="83"/>
                    </a:cubicBezTo>
                    <a:cubicBezTo>
                      <a:pt x="139" y="86"/>
                      <a:pt x="143" y="88"/>
                      <a:pt x="146" y="90"/>
                    </a:cubicBezTo>
                    <a:cubicBezTo>
                      <a:pt x="147" y="91"/>
                      <a:pt x="148" y="91"/>
                      <a:pt x="149" y="92"/>
                    </a:cubicBezTo>
                    <a:cubicBezTo>
                      <a:pt x="150" y="92"/>
                      <a:pt x="150" y="92"/>
                      <a:pt x="151" y="92"/>
                    </a:cubicBezTo>
                    <a:cubicBezTo>
                      <a:pt x="151" y="92"/>
                      <a:pt x="151" y="92"/>
                      <a:pt x="152" y="93"/>
                    </a:cubicBezTo>
                    <a:cubicBezTo>
                      <a:pt x="152" y="92"/>
                      <a:pt x="152" y="92"/>
                      <a:pt x="152" y="92"/>
                    </a:cubicBezTo>
                    <a:cubicBezTo>
                      <a:pt x="153" y="92"/>
                      <a:pt x="153" y="92"/>
                      <a:pt x="153" y="92"/>
                    </a:cubicBezTo>
                    <a:cubicBezTo>
                      <a:pt x="153" y="91"/>
                      <a:pt x="153" y="91"/>
                      <a:pt x="153" y="91"/>
                    </a:cubicBezTo>
                    <a:cubicBezTo>
                      <a:pt x="153" y="90"/>
                      <a:pt x="153" y="90"/>
                      <a:pt x="153" y="90"/>
                    </a:cubicBezTo>
                    <a:cubicBezTo>
                      <a:pt x="59" y="31"/>
                      <a:pt x="59" y="31"/>
                      <a:pt x="59" y="31"/>
                    </a:cubicBezTo>
                    <a:cubicBezTo>
                      <a:pt x="58" y="32"/>
                      <a:pt x="58" y="32"/>
                      <a:pt x="58" y="32"/>
                    </a:cubicBezTo>
                    <a:cubicBezTo>
                      <a:pt x="59" y="33"/>
                      <a:pt x="59" y="33"/>
                      <a:pt x="59" y="33"/>
                    </a:cubicBezTo>
                    <a:cubicBezTo>
                      <a:pt x="58" y="32"/>
                      <a:pt x="58" y="32"/>
                      <a:pt x="58" y="32"/>
                    </a:cubicBezTo>
                    <a:cubicBezTo>
                      <a:pt x="58" y="34"/>
                      <a:pt x="58" y="34"/>
                      <a:pt x="58" y="34"/>
                    </a:cubicBezTo>
                    <a:cubicBezTo>
                      <a:pt x="58" y="33"/>
                      <a:pt x="59" y="33"/>
                      <a:pt x="59" y="33"/>
                    </a:cubicBezTo>
                    <a:cubicBezTo>
                      <a:pt x="58" y="32"/>
                      <a:pt x="58" y="32"/>
                      <a:pt x="58" y="32"/>
                    </a:cubicBezTo>
                    <a:cubicBezTo>
                      <a:pt x="58" y="34"/>
                      <a:pt x="58" y="34"/>
                      <a:pt x="58" y="34"/>
                    </a:cubicBezTo>
                    <a:cubicBezTo>
                      <a:pt x="58" y="32"/>
                      <a:pt x="58" y="32"/>
                      <a:pt x="58" y="32"/>
                    </a:cubicBezTo>
                    <a:cubicBezTo>
                      <a:pt x="58" y="34"/>
                      <a:pt x="58" y="34"/>
                      <a:pt x="58" y="34"/>
                    </a:cubicBezTo>
                    <a:cubicBezTo>
                      <a:pt x="58" y="34"/>
                      <a:pt x="58" y="34"/>
                      <a:pt x="58" y="34"/>
                    </a:cubicBezTo>
                    <a:cubicBezTo>
                      <a:pt x="58" y="32"/>
                      <a:pt x="58" y="32"/>
                      <a:pt x="58" y="32"/>
                    </a:cubicBezTo>
                    <a:cubicBezTo>
                      <a:pt x="58" y="34"/>
                      <a:pt x="58" y="34"/>
                      <a:pt x="58" y="34"/>
                    </a:cubicBezTo>
                    <a:cubicBezTo>
                      <a:pt x="58" y="32"/>
                      <a:pt x="58" y="32"/>
                      <a:pt x="58" y="32"/>
                    </a:cubicBezTo>
                    <a:cubicBezTo>
                      <a:pt x="57" y="34"/>
                      <a:pt x="57" y="34"/>
                      <a:pt x="57" y="34"/>
                    </a:cubicBezTo>
                    <a:cubicBezTo>
                      <a:pt x="58" y="34"/>
                      <a:pt x="58" y="34"/>
                      <a:pt x="58" y="34"/>
                    </a:cubicBezTo>
                    <a:cubicBezTo>
                      <a:pt x="58" y="32"/>
                      <a:pt x="58" y="32"/>
                      <a:pt x="58" y="32"/>
                    </a:cubicBezTo>
                    <a:cubicBezTo>
                      <a:pt x="57" y="34"/>
                      <a:pt x="57" y="34"/>
                      <a:pt x="57" y="34"/>
                    </a:cubicBezTo>
                    <a:cubicBezTo>
                      <a:pt x="57" y="33"/>
                      <a:pt x="57" y="33"/>
                      <a:pt x="57" y="33"/>
                    </a:cubicBezTo>
                    <a:cubicBezTo>
                      <a:pt x="57" y="34"/>
                      <a:pt x="57" y="34"/>
                      <a:pt x="57" y="34"/>
                    </a:cubicBezTo>
                    <a:cubicBezTo>
                      <a:pt x="57" y="34"/>
                      <a:pt x="57" y="34"/>
                      <a:pt x="57" y="34"/>
                    </a:cubicBezTo>
                    <a:cubicBezTo>
                      <a:pt x="57" y="33"/>
                      <a:pt x="57" y="33"/>
                      <a:pt x="57" y="33"/>
                    </a:cubicBezTo>
                    <a:cubicBezTo>
                      <a:pt x="57" y="34"/>
                      <a:pt x="57" y="34"/>
                      <a:pt x="57" y="34"/>
                    </a:cubicBezTo>
                    <a:cubicBezTo>
                      <a:pt x="57" y="34"/>
                      <a:pt x="58" y="34"/>
                      <a:pt x="59" y="34"/>
                    </a:cubicBezTo>
                    <a:cubicBezTo>
                      <a:pt x="66" y="38"/>
                      <a:pt x="91" y="52"/>
                      <a:pt x="114" y="65"/>
                    </a:cubicBezTo>
                    <a:cubicBezTo>
                      <a:pt x="126" y="71"/>
                      <a:pt x="137" y="78"/>
                      <a:pt x="146" y="82"/>
                    </a:cubicBezTo>
                    <a:cubicBezTo>
                      <a:pt x="150" y="85"/>
                      <a:pt x="153" y="87"/>
                      <a:pt x="156" y="88"/>
                    </a:cubicBezTo>
                    <a:cubicBezTo>
                      <a:pt x="157" y="89"/>
                      <a:pt x="158" y="89"/>
                      <a:pt x="158" y="89"/>
                    </a:cubicBezTo>
                    <a:cubicBezTo>
                      <a:pt x="159" y="90"/>
                      <a:pt x="159" y="90"/>
                      <a:pt x="159" y="90"/>
                    </a:cubicBezTo>
                    <a:cubicBezTo>
                      <a:pt x="159" y="90"/>
                      <a:pt x="159" y="90"/>
                      <a:pt x="159" y="90"/>
                    </a:cubicBezTo>
                    <a:cubicBezTo>
                      <a:pt x="159" y="90"/>
                      <a:pt x="159" y="90"/>
                      <a:pt x="159" y="90"/>
                    </a:cubicBezTo>
                    <a:cubicBezTo>
                      <a:pt x="160" y="90"/>
                      <a:pt x="160" y="90"/>
                      <a:pt x="160" y="90"/>
                    </a:cubicBezTo>
                    <a:cubicBezTo>
                      <a:pt x="160" y="90"/>
                      <a:pt x="160" y="90"/>
                      <a:pt x="160" y="90"/>
                    </a:cubicBezTo>
                    <a:cubicBezTo>
                      <a:pt x="160" y="90"/>
                      <a:pt x="160" y="90"/>
                      <a:pt x="160" y="90"/>
                    </a:cubicBezTo>
                    <a:cubicBezTo>
                      <a:pt x="161" y="90"/>
                      <a:pt x="161" y="90"/>
                      <a:pt x="162" y="89"/>
                    </a:cubicBezTo>
                    <a:cubicBezTo>
                      <a:pt x="162" y="88"/>
                      <a:pt x="161" y="88"/>
                      <a:pt x="161" y="87"/>
                    </a:cubicBezTo>
                    <a:cubicBezTo>
                      <a:pt x="68" y="29"/>
                      <a:pt x="68" y="29"/>
                      <a:pt x="68" y="29"/>
                    </a:cubicBezTo>
                    <a:cubicBezTo>
                      <a:pt x="67" y="30"/>
                      <a:pt x="67" y="30"/>
                      <a:pt x="67" y="30"/>
                    </a:cubicBezTo>
                    <a:cubicBezTo>
                      <a:pt x="68" y="31"/>
                      <a:pt x="68" y="31"/>
                      <a:pt x="68" y="31"/>
                    </a:cubicBezTo>
                    <a:cubicBezTo>
                      <a:pt x="67" y="31"/>
                      <a:pt x="67" y="31"/>
                      <a:pt x="67" y="31"/>
                    </a:cubicBezTo>
                    <a:cubicBezTo>
                      <a:pt x="67" y="32"/>
                      <a:pt x="67" y="32"/>
                      <a:pt x="67" y="32"/>
                    </a:cubicBezTo>
                    <a:cubicBezTo>
                      <a:pt x="68" y="31"/>
                      <a:pt x="68" y="31"/>
                      <a:pt x="68" y="31"/>
                    </a:cubicBezTo>
                    <a:cubicBezTo>
                      <a:pt x="67" y="31"/>
                      <a:pt x="67" y="31"/>
                      <a:pt x="67" y="31"/>
                    </a:cubicBezTo>
                    <a:cubicBezTo>
                      <a:pt x="67" y="32"/>
                      <a:pt x="67" y="32"/>
                      <a:pt x="67" y="32"/>
                    </a:cubicBezTo>
                    <a:cubicBezTo>
                      <a:pt x="67" y="31"/>
                      <a:pt x="67" y="31"/>
                      <a:pt x="67" y="31"/>
                    </a:cubicBezTo>
                    <a:cubicBezTo>
                      <a:pt x="67" y="32"/>
                      <a:pt x="67" y="32"/>
                      <a:pt x="67" y="32"/>
                    </a:cubicBezTo>
                    <a:cubicBezTo>
                      <a:pt x="67" y="32"/>
                      <a:pt x="67" y="32"/>
                      <a:pt x="67" y="32"/>
                    </a:cubicBezTo>
                    <a:cubicBezTo>
                      <a:pt x="67" y="31"/>
                      <a:pt x="67" y="31"/>
                      <a:pt x="67" y="31"/>
                    </a:cubicBezTo>
                    <a:cubicBezTo>
                      <a:pt x="67" y="32"/>
                      <a:pt x="67" y="32"/>
                      <a:pt x="67" y="32"/>
                    </a:cubicBezTo>
                    <a:cubicBezTo>
                      <a:pt x="67" y="31"/>
                      <a:pt x="67" y="31"/>
                      <a:pt x="67" y="31"/>
                    </a:cubicBezTo>
                    <a:cubicBezTo>
                      <a:pt x="67" y="32"/>
                      <a:pt x="67" y="32"/>
                      <a:pt x="67" y="32"/>
                    </a:cubicBezTo>
                    <a:cubicBezTo>
                      <a:pt x="67" y="32"/>
                      <a:pt x="67" y="32"/>
                      <a:pt x="67" y="32"/>
                    </a:cubicBezTo>
                    <a:cubicBezTo>
                      <a:pt x="67" y="31"/>
                      <a:pt x="67" y="31"/>
                      <a:pt x="67" y="31"/>
                    </a:cubicBezTo>
                    <a:cubicBezTo>
                      <a:pt x="67" y="32"/>
                      <a:pt x="67" y="32"/>
                      <a:pt x="67" y="32"/>
                    </a:cubicBezTo>
                    <a:cubicBezTo>
                      <a:pt x="67" y="32"/>
                      <a:pt x="67" y="32"/>
                      <a:pt x="67" y="32"/>
                    </a:cubicBezTo>
                    <a:cubicBezTo>
                      <a:pt x="67" y="32"/>
                      <a:pt x="68" y="32"/>
                      <a:pt x="69" y="33"/>
                    </a:cubicBezTo>
                    <a:cubicBezTo>
                      <a:pt x="77" y="36"/>
                      <a:pt x="101" y="51"/>
                      <a:pt x="123" y="64"/>
                    </a:cubicBezTo>
                    <a:cubicBezTo>
                      <a:pt x="134" y="70"/>
                      <a:pt x="145" y="77"/>
                      <a:pt x="153" y="81"/>
                    </a:cubicBezTo>
                    <a:cubicBezTo>
                      <a:pt x="161" y="86"/>
                      <a:pt x="166" y="89"/>
                      <a:pt x="166" y="89"/>
                    </a:cubicBezTo>
                    <a:cubicBezTo>
                      <a:pt x="166" y="89"/>
                      <a:pt x="167" y="89"/>
                      <a:pt x="168" y="88"/>
                    </a:cubicBezTo>
                    <a:cubicBezTo>
                      <a:pt x="168" y="88"/>
                      <a:pt x="168" y="88"/>
                      <a:pt x="168" y="88"/>
                    </a:cubicBezTo>
                    <a:cubicBezTo>
                      <a:pt x="168" y="87"/>
                      <a:pt x="168" y="87"/>
                      <a:pt x="168" y="87"/>
                    </a:cubicBezTo>
                    <a:cubicBezTo>
                      <a:pt x="167" y="86"/>
                      <a:pt x="167" y="86"/>
                      <a:pt x="167" y="86"/>
                    </a:cubicBezTo>
                    <a:cubicBezTo>
                      <a:pt x="166" y="85"/>
                      <a:pt x="164" y="84"/>
                      <a:pt x="161" y="82"/>
                    </a:cubicBezTo>
                    <a:cubicBezTo>
                      <a:pt x="150" y="75"/>
                      <a:pt x="128" y="61"/>
                      <a:pt x="109" y="50"/>
                    </a:cubicBezTo>
                    <a:cubicBezTo>
                      <a:pt x="99" y="44"/>
                      <a:pt x="90" y="38"/>
                      <a:pt x="83" y="34"/>
                    </a:cubicBezTo>
                    <a:cubicBezTo>
                      <a:pt x="80" y="32"/>
                      <a:pt x="77" y="30"/>
                      <a:pt x="75" y="29"/>
                    </a:cubicBezTo>
                    <a:cubicBezTo>
                      <a:pt x="74" y="29"/>
                      <a:pt x="74" y="28"/>
                      <a:pt x="73" y="28"/>
                    </a:cubicBezTo>
                    <a:cubicBezTo>
                      <a:pt x="73" y="27"/>
                      <a:pt x="73" y="27"/>
                      <a:pt x="73" y="27"/>
                    </a:cubicBezTo>
                    <a:cubicBezTo>
                      <a:pt x="73" y="27"/>
                      <a:pt x="73" y="27"/>
                      <a:pt x="73" y="27"/>
                    </a:cubicBezTo>
                    <a:cubicBezTo>
                      <a:pt x="73" y="27"/>
                      <a:pt x="73" y="27"/>
                      <a:pt x="73" y="27"/>
                    </a:cubicBezTo>
                    <a:cubicBezTo>
                      <a:pt x="72" y="28"/>
                      <a:pt x="72" y="28"/>
                      <a:pt x="72" y="28"/>
                    </a:cubicBezTo>
                    <a:cubicBezTo>
                      <a:pt x="73" y="27"/>
                      <a:pt x="73" y="27"/>
                      <a:pt x="73" y="27"/>
                    </a:cubicBezTo>
                    <a:cubicBezTo>
                      <a:pt x="73" y="27"/>
                      <a:pt x="73" y="27"/>
                      <a:pt x="73" y="27"/>
                    </a:cubicBezTo>
                    <a:cubicBezTo>
                      <a:pt x="72" y="28"/>
                      <a:pt x="72" y="28"/>
                      <a:pt x="72" y="28"/>
                    </a:cubicBezTo>
                    <a:cubicBezTo>
                      <a:pt x="73" y="27"/>
                      <a:pt x="73" y="27"/>
                      <a:pt x="73" y="27"/>
                    </a:cubicBezTo>
                    <a:cubicBezTo>
                      <a:pt x="72" y="28"/>
                      <a:pt x="72" y="28"/>
                      <a:pt x="72" y="28"/>
                    </a:cubicBezTo>
                    <a:cubicBezTo>
                      <a:pt x="73" y="28"/>
                      <a:pt x="73" y="28"/>
                      <a:pt x="73" y="28"/>
                    </a:cubicBezTo>
                    <a:cubicBezTo>
                      <a:pt x="73" y="27"/>
                      <a:pt x="73" y="27"/>
                      <a:pt x="73" y="27"/>
                    </a:cubicBezTo>
                    <a:cubicBezTo>
                      <a:pt x="72" y="28"/>
                      <a:pt x="72" y="28"/>
                      <a:pt x="72" y="28"/>
                    </a:cubicBezTo>
                    <a:cubicBezTo>
                      <a:pt x="73" y="28"/>
                      <a:pt x="73" y="28"/>
                      <a:pt x="73" y="28"/>
                    </a:cubicBezTo>
                    <a:cubicBezTo>
                      <a:pt x="72" y="28"/>
                      <a:pt x="72" y="28"/>
                      <a:pt x="72" y="28"/>
                    </a:cubicBezTo>
                    <a:cubicBezTo>
                      <a:pt x="73" y="28"/>
                      <a:pt x="73" y="28"/>
                      <a:pt x="73" y="28"/>
                    </a:cubicBezTo>
                    <a:cubicBezTo>
                      <a:pt x="73" y="28"/>
                      <a:pt x="73" y="28"/>
                      <a:pt x="73" y="28"/>
                    </a:cubicBezTo>
                    <a:cubicBezTo>
                      <a:pt x="72" y="28"/>
                      <a:pt x="72" y="28"/>
                      <a:pt x="72" y="28"/>
                    </a:cubicBezTo>
                    <a:cubicBezTo>
                      <a:pt x="73" y="28"/>
                      <a:pt x="73" y="28"/>
                      <a:pt x="73" y="28"/>
                    </a:cubicBezTo>
                    <a:cubicBezTo>
                      <a:pt x="72" y="28"/>
                      <a:pt x="72" y="28"/>
                      <a:pt x="72" y="28"/>
                    </a:cubicBezTo>
                    <a:cubicBezTo>
                      <a:pt x="73" y="29"/>
                      <a:pt x="73" y="29"/>
                      <a:pt x="73" y="29"/>
                    </a:cubicBezTo>
                    <a:cubicBezTo>
                      <a:pt x="72" y="28"/>
                      <a:pt x="72" y="28"/>
                      <a:pt x="72" y="28"/>
                    </a:cubicBezTo>
                    <a:cubicBezTo>
                      <a:pt x="72" y="30"/>
                      <a:pt x="72" y="30"/>
                      <a:pt x="72" y="30"/>
                    </a:cubicBezTo>
                    <a:cubicBezTo>
                      <a:pt x="73" y="29"/>
                      <a:pt x="73" y="29"/>
                      <a:pt x="73" y="29"/>
                    </a:cubicBezTo>
                    <a:cubicBezTo>
                      <a:pt x="72" y="28"/>
                      <a:pt x="72" y="28"/>
                      <a:pt x="72" y="28"/>
                    </a:cubicBezTo>
                    <a:cubicBezTo>
                      <a:pt x="72" y="30"/>
                      <a:pt x="72" y="30"/>
                      <a:pt x="72" y="30"/>
                    </a:cubicBezTo>
                    <a:cubicBezTo>
                      <a:pt x="72" y="29"/>
                      <a:pt x="72" y="29"/>
                      <a:pt x="72" y="29"/>
                    </a:cubicBezTo>
                    <a:cubicBezTo>
                      <a:pt x="72" y="30"/>
                      <a:pt x="72" y="30"/>
                      <a:pt x="72" y="30"/>
                    </a:cubicBezTo>
                    <a:cubicBezTo>
                      <a:pt x="72" y="30"/>
                      <a:pt x="72" y="30"/>
                      <a:pt x="72" y="30"/>
                    </a:cubicBezTo>
                    <a:cubicBezTo>
                      <a:pt x="72" y="29"/>
                      <a:pt x="72" y="29"/>
                      <a:pt x="72" y="29"/>
                    </a:cubicBezTo>
                    <a:cubicBezTo>
                      <a:pt x="72" y="30"/>
                      <a:pt x="72" y="30"/>
                      <a:pt x="72" y="30"/>
                    </a:cubicBezTo>
                    <a:cubicBezTo>
                      <a:pt x="72" y="29"/>
                      <a:pt x="72" y="29"/>
                      <a:pt x="72" y="29"/>
                    </a:cubicBezTo>
                    <a:cubicBezTo>
                      <a:pt x="72" y="30"/>
                      <a:pt x="72" y="30"/>
                      <a:pt x="72" y="30"/>
                    </a:cubicBezTo>
                    <a:cubicBezTo>
                      <a:pt x="72" y="30"/>
                      <a:pt x="72" y="30"/>
                      <a:pt x="72" y="30"/>
                    </a:cubicBezTo>
                    <a:cubicBezTo>
                      <a:pt x="72" y="29"/>
                      <a:pt x="72" y="29"/>
                      <a:pt x="72" y="29"/>
                    </a:cubicBezTo>
                    <a:cubicBezTo>
                      <a:pt x="72" y="30"/>
                      <a:pt x="72" y="30"/>
                      <a:pt x="72" y="30"/>
                    </a:cubicBezTo>
                    <a:cubicBezTo>
                      <a:pt x="72" y="30"/>
                      <a:pt x="72" y="30"/>
                      <a:pt x="73" y="30"/>
                    </a:cubicBezTo>
                    <a:cubicBezTo>
                      <a:pt x="77" y="32"/>
                      <a:pt x="85" y="37"/>
                      <a:pt x="95" y="42"/>
                    </a:cubicBezTo>
                    <a:cubicBezTo>
                      <a:pt x="109" y="51"/>
                      <a:pt x="128" y="63"/>
                      <a:pt x="144" y="72"/>
                    </a:cubicBezTo>
                    <a:cubicBezTo>
                      <a:pt x="152" y="76"/>
                      <a:pt x="158" y="81"/>
                      <a:pt x="164" y="84"/>
                    </a:cubicBezTo>
                    <a:cubicBezTo>
                      <a:pt x="166" y="85"/>
                      <a:pt x="169" y="86"/>
                      <a:pt x="170" y="87"/>
                    </a:cubicBezTo>
                    <a:cubicBezTo>
                      <a:pt x="171" y="87"/>
                      <a:pt x="172" y="88"/>
                      <a:pt x="172" y="88"/>
                    </a:cubicBezTo>
                    <a:cubicBezTo>
                      <a:pt x="173" y="88"/>
                      <a:pt x="173" y="88"/>
                      <a:pt x="174" y="88"/>
                    </a:cubicBezTo>
                    <a:cubicBezTo>
                      <a:pt x="175" y="88"/>
                      <a:pt x="175" y="88"/>
                      <a:pt x="175" y="88"/>
                    </a:cubicBezTo>
                    <a:cubicBezTo>
                      <a:pt x="175" y="88"/>
                      <a:pt x="175" y="88"/>
                      <a:pt x="175" y="88"/>
                    </a:cubicBezTo>
                    <a:cubicBezTo>
                      <a:pt x="176" y="87"/>
                      <a:pt x="176" y="87"/>
                      <a:pt x="176" y="87"/>
                    </a:cubicBezTo>
                    <a:cubicBezTo>
                      <a:pt x="176" y="86"/>
                      <a:pt x="175" y="86"/>
                      <a:pt x="175" y="86"/>
                    </a:cubicBezTo>
                    <a:cubicBezTo>
                      <a:pt x="126" y="55"/>
                      <a:pt x="126" y="55"/>
                      <a:pt x="126" y="55"/>
                    </a:cubicBezTo>
                    <a:cubicBezTo>
                      <a:pt x="181" y="85"/>
                      <a:pt x="181" y="85"/>
                      <a:pt x="181" y="85"/>
                    </a:cubicBezTo>
                    <a:cubicBezTo>
                      <a:pt x="182" y="86"/>
                      <a:pt x="182" y="86"/>
                      <a:pt x="183" y="85"/>
                    </a:cubicBezTo>
                    <a:cubicBezTo>
                      <a:pt x="183" y="84"/>
                      <a:pt x="183" y="84"/>
                      <a:pt x="183" y="84"/>
                    </a:cubicBezTo>
                    <a:cubicBezTo>
                      <a:pt x="183" y="83"/>
                      <a:pt x="183" y="83"/>
                      <a:pt x="183" y="83"/>
                    </a:cubicBezTo>
                    <a:cubicBezTo>
                      <a:pt x="182" y="82"/>
                      <a:pt x="182" y="82"/>
                      <a:pt x="182" y="82"/>
                    </a:cubicBezTo>
                    <a:cubicBezTo>
                      <a:pt x="181" y="81"/>
                      <a:pt x="179" y="80"/>
                      <a:pt x="175" y="78"/>
                    </a:cubicBezTo>
                    <a:cubicBezTo>
                      <a:pt x="153" y="63"/>
                      <a:pt x="86" y="23"/>
                      <a:pt x="86" y="23"/>
                    </a:cubicBezTo>
                    <a:cubicBezTo>
                      <a:pt x="86" y="24"/>
                      <a:pt x="86" y="24"/>
                      <a:pt x="86" y="24"/>
                    </a:cubicBezTo>
                    <a:cubicBezTo>
                      <a:pt x="85" y="25"/>
                      <a:pt x="85" y="25"/>
                      <a:pt x="85" y="25"/>
                    </a:cubicBezTo>
                    <a:cubicBezTo>
                      <a:pt x="189" y="83"/>
                      <a:pt x="189" y="83"/>
                      <a:pt x="189" y="83"/>
                    </a:cubicBezTo>
                    <a:cubicBezTo>
                      <a:pt x="189" y="83"/>
                      <a:pt x="190" y="83"/>
                      <a:pt x="190" y="83"/>
                    </a:cubicBezTo>
                    <a:cubicBezTo>
                      <a:pt x="191" y="83"/>
                      <a:pt x="191" y="82"/>
                      <a:pt x="191" y="82"/>
                    </a:cubicBezTo>
                    <a:cubicBezTo>
                      <a:pt x="191" y="81"/>
                      <a:pt x="191" y="81"/>
                      <a:pt x="191" y="81"/>
                    </a:cubicBezTo>
                    <a:cubicBezTo>
                      <a:pt x="190" y="80"/>
                      <a:pt x="190" y="80"/>
                      <a:pt x="190" y="80"/>
                    </a:cubicBezTo>
                    <a:cubicBezTo>
                      <a:pt x="190" y="80"/>
                      <a:pt x="189" y="80"/>
                      <a:pt x="188" y="79"/>
                    </a:cubicBezTo>
                    <a:cubicBezTo>
                      <a:pt x="182" y="75"/>
                      <a:pt x="159" y="61"/>
                      <a:pt x="137" y="47"/>
                    </a:cubicBezTo>
                    <a:cubicBezTo>
                      <a:pt x="126" y="41"/>
                      <a:pt x="116" y="34"/>
                      <a:pt x="108" y="30"/>
                    </a:cubicBezTo>
                    <a:cubicBezTo>
                      <a:pt x="104" y="27"/>
                      <a:pt x="101" y="25"/>
                      <a:pt x="99" y="24"/>
                    </a:cubicBezTo>
                    <a:cubicBezTo>
                      <a:pt x="98" y="23"/>
                      <a:pt x="97" y="22"/>
                      <a:pt x="97"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2"/>
                      <a:pt x="96" y="22"/>
                    </a:cubicBezTo>
                    <a:cubicBezTo>
                      <a:pt x="95" y="22"/>
                      <a:pt x="95" y="22"/>
                      <a:pt x="95" y="22"/>
                    </a:cubicBezTo>
                    <a:cubicBezTo>
                      <a:pt x="96" y="22"/>
                      <a:pt x="96" y="22"/>
                      <a:pt x="96" y="22"/>
                    </a:cubicBezTo>
                    <a:cubicBezTo>
                      <a:pt x="96" y="22"/>
                      <a:pt x="96" y="22"/>
                      <a:pt x="96" y="22"/>
                    </a:cubicBezTo>
                    <a:cubicBezTo>
                      <a:pt x="95" y="22"/>
                      <a:pt x="95" y="22"/>
                      <a:pt x="95" y="22"/>
                    </a:cubicBezTo>
                    <a:cubicBezTo>
                      <a:pt x="96" y="22"/>
                      <a:pt x="96" y="22"/>
                      <a:pt x="96" y="22"/>
                    </a:cubicBezTo>
                    <a:cubicBezTo>
                      <a:pt x="95" y="22"/>
                      <a:pt x="95" y="22"/>
                      <a:pt x="95" y="22"/>
                    </a:cubicBezTo>
                    <a:cubicBezTo>
                      <a:pt x="96" y="23"/>
                      <a:pt x="96" y="23"/>
                      <a:pt x="96" y="23"/>
                    </a:cubicBezTo>
                    <a:cubicBezTo>
                      <a:pt x="96" y="22"/>
                      <a:pt x="96" y="22"/>
                      <a:pt x="96" y="22"/>
                    </a:cubicBezTo>
                    <a:cubicBezTo>
                      <a:pt x="95" y="22"/>
                      <a:pt x="95" y="22"/>
                      <a:pt x="95" y="22"/>
                    </a:cubicBezTo>
                    <a:cubicBezTo>
                      <a:pt x="96" y="23"/>
                      <a:pt x="96" y="23"/>
                      <a:pt x="96" y="23"/>
                    </a:cubicBezTo>
                    <a:cubicBezTo>
                      <a:pt x="95" y="22"/>
                      <a:pt x="95" y="22"/>
                      <a:pt x="95" y="22"/>
                    </a:cubicBezTo>
                    <a:cubicBezTo>
                      <a:pt x="94" y="24"/>
                      <a:pt x="94" y="24"/>
                      <a:pt x="94" y="24"/>
                    </a:cubicBezTo>
                    <a:cubicBezTo>
                      <a:pt x="193" y="81"/>
                      <a:pt x="193" y="81"/>
                      <a:pt x="193" y="81"/>
                    </a:cubicBezTo>
                    <a:cubicBezTo>
                      <a:pt x="194" y="81"/>
                      <a:pt x="195" y="81"/>
                      <a:pt x="195" y="80"/>
                    </a:cubicBezTo>
                    <a:cubicBezTo>
                      <a:pt x="196" y="80"/>
                      <a:pt x="196" y="79"/>
                      <a:pt x="195" y="78"/>
                    </a:cubicBezTo>
                    <a:cubicBezTo>
                      <a:pt x="195" y="78"/>
                      <a:pt x="189" y="75"/>
                      <a:pt x="180" y="69"/>
                    </a:cubicBezTo>
                    <a:cubicBezTo>
                      <a:pt x="167" y="62"/>
                      <a:pt x="147" y="50"/>
                      <a:pt x="130" y="39"/>
                    </a:cubicBezTo>
                    <a:cubicBezTo>
                      <a:pt x="122" y="34"/>
                      <a:pt x="115" y="29"/>
                      <a:pt x="109" y="26"/>
                    </a:cubicBezTo>
                    <a:cubicBezTo>
                      <a:pt x="107" y="24"/>
                      <a:pt x="104" y="23"/>
                      <a:pt x="103" y="22"/>
                    </a:cubicBezTo>
                    <a:cubicBezTo>
                      <a:pt x="102" y="21"/>
                      <a:pt x="102" y="21"/>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1" y="20"/>
                      <a:pt x="101" y="20"/>
                      <a:pt x="101" y="20"/>
                    </a:cubicBezTo>
                    <a:cubicBezTo>
                      <a:pt x="100" y="21"/>
                      <a:pt x="100" y="21"/>
                      <a:pt x="100" y="21"/>
                    </a:cubicBezTo>
                    <a:cubicBezTo>
                      <a:pt x="101" y="21"/>
                      <a:pt x="101" y="21"/>
                      <a:pt x="101" y="21"/>
                    </a:cubicBezTo>
                    <a:cubicBezTo>
                      <a:pt x="101" y="20"/>
                      <a:pt x="101" y="20"/>
                      <a:pt x="101" y="20"/>
                    </a:cubicBezTo>
                    <a:cubicBezTo>
                      <a:pt x="100" y="21"/>
                      <a:pt x="100" y="21"/>
                      <a:pt x="100" y="21"/>
                    </a:cubicBezTo>
                    <a:cubicBezTo>
                      <a:pt x="101" y="21"/>
                      <a:pt x="101" y="21"/>
                      <a:pt x="101" y="21"/>
                    </a:cubicBezTo>
                    <a:cubicBezTo>
                      <a:pt x="100" y="21"/>
                      <a:pt x="100" y="21"/>
                      <a:pt x="100" y="21"/>
                    </a:cubicBezTo>
                    <a:cubicBezTo>
                      <a:pt x="101" y="22"/>
                      <a:pt x="101" y="22"/>
                      <a:pt x="101" y="22"/>
                    </a:cubicBezTo>
                    <a:cubicBezTo>
                      <a:pt x="101" y="21"/>
                      <a:pt x="101" y="21"/>
                      <a:pt x="101" y="21"/>
                    </a:cubicBezTo>
                    <a:cubicBezTo>
                      <a:pt x="100" y="21"/>
                      <a:pt x="100" y="21"/>
                      <a:pt x="100" y="21"/>
                    </a:cubicBezTo>
                    <a:cubicBezTo>
                      <a:pt x="101" y="22"/>
                      <a:pt x="101" y="22"/>
                      <a:pt x="101" y="22"/>
                    </a:cubicBezTo>
                    <a:cubicBezTo>
                      <a:pt x="100" y="21"/>
                      <a:pt x="100" y="21"/>
                      <a:pt x="100" y="21"/>
                    </a:cubicBezTo>
                    <a:cubicBezTo>
                      <a:pt x="99" y="22"/>
                      <a:pt x="99" y="22"/>
                      <a:pt x="99" y="22"/>
                    </a:cubicBezTo>
                    <a:cubicBezTo>
                      <a:pt x="99" y="22"/>
                      <a:pt x="124" y="36"/>
                      <a:pt x="149" y="50"/>
                    </a:cubicBezTo>
                    <a:cubicBezTo>
                      <a:pt x="162" y="57"/>
                      <a:pt x="175" y="64"/>
                      <a:pt x="184" y="70"/>
                    </a:cubicBezTo>
                    <a:cubicBezTo>
                      <a:pt x="189" y="72"/>
                      <a:pt x="193" y="75"/>
                      <a:pt x="196" y="76"/>
                    </a:cubicBezTo>
                    <a:cubicBezTo>
                      <a:pt x="198" y="77"/>
                      <a:pt x="199" y="78"/>
                      <a:pt x="200" y="78"/>
                    </a:cubicBezTo>
                    <a:cubicBezTo>
                      <a:pt x="200" y="78"/>
                      <a:pt x="200" y="78"/>
                      <a:pt x="201" y="79"/>
                    </a:cubicBezTo>
                    <a:cubicBezTo>
                      <a:pt x="201" y="79"/>
                      <a:pt x="201" y="79"/>
                      <a:pt x="201" y="79"/>
                    </a:cubicBezTo>
                    <a:cubicBezTo>
                      <a:pt x="201" y="79"/>
                      <a:pt x="201" y="79"/>
                      <a:pt x="202" y="79"/>
                    </a:cubicBezTo>
                    <a:cubicBezTo>
                      <a:pt x="202" y="79"/>
                      <a:pt x="202" y="79"/>
                      <a:pt x="203" y="78"/>
                    </a:cubicBezTo>
                    <a:cubicBezTo>
                      <a:pt x="203" y="78"/>
                      <a:pt x="203" y="78"/>
                      <a:pt x="203" y="78"/>
                    </a:cubicBezTo>
                    <a:cubicBezTo>
                      <a:pt x="203" y="77"/>
                      <a:pt x="203" y="77"/>
                      <a:pt x="203" y="77"/>
                    </a:cubicBezTo>
                    <a:cubicBezTo>
                      <a:pt x="203" y="76"/>
                      <a:pt x="203" y="76"/>
                      <a:pt x="203" y="76"/>
                    </a:cubicBezTo>
                    <a:cubicBezTo>
                      <a:pt x="202" y="75"/>
                      <a:pt x="201" y="75"/>
                      <a:pt x="200" y="74"/>
                    </a:cubicBezTo>
                    <a:cubicBezTo>
                      <a:pt x="197" y="71"/>
                      <a:pt x="189" y="66"/>
                      <a:pt x="180" y="60"/>
                    </a:cubicBezTo>
                    <a:cubicBezTo>
                      <a:pt x="153" y="43"/>
                      <a:pt x="109" y="18"/>
                      <a:pt x="109" y="18"/>
                    </a:cubicBezTo>
                    <a:cubicBezTo>
                      <a:pt x="109" y="18"/>
                      <a:pt x="109" y="18"/>
                      <a:pt x="108" y="18"/>
                    </a:cubicBezTo>
                    <a:cubicBezTo>
                      <a:pt x="108" y="18"/>
                      <a:pt x="108" y="18"/>
                      <a:pt x="107" y="18"/>
                    </a:cubicBezTo>
                    <a:cubicBezTo>
                      <a:pt x="107" y="19"/>
                      <a:pt x="107" y="19"/>
                      <a:pt x="107" y="20"/>
                    </a:cubicBezTo>
                    <a:cubicBezTo>
                      <a:pt x="107" y="20"/>
                      <a:pt x="108" y="20"/>
                      <a:pt x="108" y="21"/>
                    </a:cubicBezTo>
                    <a:cubicBezTo>
                      <a:pt x="207" y="78"/>
                      <a:pt x="207" y="78"/>
                      <a:pt x="207" y="78"/>
                    </a:cubicBezTo>
                    <a:cubicBezTo>
                      <a:pt x="207" y="78"/>
                      <a:pt x="208" y="78"/>
                      <a:pt x="209" y="77"/>
                    </a:cubicBezTo>
                    <a:cubicBezTo>
                      <a:pt x="209" y="76"/>
                      <a:pt x="209" y="76"/>
                      <a:pt x="209" y="76"/>
                    </a:cubicBezTo>
                    <a:cubicBezTo>
                      <a:pt x="209" y="76"/>
                      <a:pt x="209" y="76"/>
                      <a:pt x="209" y="75"/>
                    </a:cubicBezTo>
                    <a:cubicBezTo>
                      <a:pt x="208" y="75"/>
                      <a:pt x="208" y="75"/>
                      <a:pt x="208" y="75"/>
                    </a:cubicBezTo>
                    <a:cubicBezTo>
                      <a:pt x="207" y="74"/>
                      <a:pt x="205" y="72"/>
                      <a:pt x="201" y="70"/>
                    </a:cubicBezTo>
                    <a:cubicBezTo>
                      <a:pt x="190" y="63"/>
                      <a:pt x="168" y="51"/>
                      <a:pt x="149" y="39"/>
                    </a:cubicBezTo>
                    <a:cubicBezTo>
                      <a:pt x="140" y="34"/>
                      <a:pt x="131" y="28"/>
                      <a:pt x="124" y="24"/>
                    </a:cubicBezTo>
                    <a:cubicBezTo>
                      <a:pt x="121" y="22"/>
                      <a:pt x="118" y="20"/>
                      <a:pt x="116" y="19"/>
                    </a:cubicBezTo>
                    <a:cubicBezTo>
                      <a:pt x="116" y="18"/>
                      <a:pt x="115" y="18"/>
                      <a:pt x="114" y="17"/>
                    </a:cubicBezTo>
                    <a:cubicBezTo>
                      <a:pt x="114" y="17"/>
                      <a:pt x="114" y="17"/>
                      <a:pt x="114" y="17"/>
                    </a:cubicBezTo>
                    <a:cubicBezTo>
                      <a:pt x="114" y="17"/>
                      <a:pt x="114" y="17"/>
                      <a:pt x="114" y="17"/>
                    </a:cubicBezTo>
                    <a:cubicBezTo>
                      <a:pt x="113" y="17"/>
                      <a:pt x="113" y="17"/>
                      <a:pt x="113" y="17"/>
                    </a:cubicBezTo>
                    <a:cubicBezTo>
                      <a:pt x="114" y="17"/>
                      <a:pt x="114" y="17"/>
                      <a:pt x="114" y="17"/>
                    </a:cubicBezTo>
                    <a:cubicBezTo>
                      <a:pt x="114" y="17"/>
                      <a:pt x="114" y="17"/>
                      <a:pt x="114" y="17"/>
                    </a:cubicBezTo>
                    <a:cubicBezTo>
                      <a:pt x="113" y="17"/>
                      <a:pt x="113" y="17"/>
                      <a:pt x="113" y="17"/>
                    </a:cubicBezTo>
                    <a:cubicBezTo>
                      <a:pt x="114" y="17"/>
                      <a:pt x="114" y="17"/>
                      <a:pt x="114" y="17"/>
                    </a:cubicBezTo>
                    <a:cubicBezTo>
                      <a:pt x="113" y="17"/>
                      <a:pt x="113" y="17"/>
                      <a:pt x="113" y="17"/>
                    </a:cubicBezTo>
                    <a:cubicBezTo>
                      <a:pt x="114" y="18"/>
                      <a:pt x="114" y="18"/>
                      <a:pt x="114" y="18"/>
                    </a:cubicBezTo>
                    <a:cubicBezTo>
                      <a:pt x="114" y="17"/>
                      <a:pt x="114" y="17"/>
                      <a:pt x="114" y="17"/>
                    </a:cubicBezTo>
                    <a:cubicBezTo>
                      <a:pt x="113" y="17"/>
                      <a:pt x="113" y="17"/>
                      <a:pt x="113" y="17"/>
                    </a:cubicBezTo>
                    <a:cubicBezTo>
                      <a:pt x="114" y="18"/>
                      <a:pt x="114" y="18"/>
                      <a:pt x="114" y="18"/>
                    </a:cubicBezTo>
                    <a:cubicBezTo>
                      <a:pt x="114" y="18"/>
                      <a:pt x="114" y="18"/>
                      <a:pt x="114" y="18"/>
                    </a:cubicBezTo>
                    <a:cubicBezTo>
                      <a:pt x="113" y="17"/>
                      <a:pt x="113" y="17"/>
                      <a:pt x="113" y="17"/>
                    </a:cubicBezTo>
                    <a:cubicBezTo>
                      <a:pt x="113" y="19"/>
                      <a:pt x="113" y="19"/>
                      <a:pt x="113" y="19"/>
                    </a:cubicBezTo>
                    <a:cubicBezTo>
                      <a:pt x="114" y="18"/>
                      <a:pt x="114" y="18"/>
                      <a:pt x="114" y="18"/>
                    </a:cubicBezTo>
                    <a:cubicBezTo>
                      <a:pt x="113" y="17"/>
                      <a:pt x="113" y="17"/>
                      <a:pt x="113" y="17"/>
                    </a:cubicBezTo>
                    <a:cubicBezTo>
                      <a:pt x="113" y="19"/>
                      <a:pt x="113" y="19"/>
                      <a:pt x="113" y="19"/>
                    </a:cubicBezTo>
                    <a:cubicBezTo>
                      <a:pt x="113" y="17"/>
                      <a:pt x="113" y="17"/>
                      <a:pt x="113" y="17"/>
                    </a:cubicBezTo>
                    <a:cubicBezTo>
                      <a:pt x="113" y="19"/>
                      <a:pt x="113" y="19"/>
                      <a:pt x="113" y="19"/>
                    </a:cubicBezTo>
                    <a:cubicBezTo>
                      <a:pt x="113" y="19"/>
                      <a:pt x="113" y="19"/>
                      <a:pt x="113" y="19"/>
                    </a:cubicBezTo>
                    <a:cubicBezTo>
                      <a:pt x="113" y="17"/>
                      <a:pt x="113" y="17"/>
                      <a:pt x="113" y="17"/>
                    </a:cubicBezTo>
                    <a:cubicBezTo>
                      <a:pt x="113" y="19"/>
                      <a:pt x="113" y="19"/>
                      <a:pt x="113" y="19"/>
                    </a:cubicBezTo>
                    <a:cubicBezTo>
                      <a:pt x="113" y="17"/>
                      <a:pt x="113" y="17"/>
                      <a:pt x="113" y="17"/>
                    </a:cubicBezTo>
                    <a:cubicBezTo>
                      <a:pt x="112" y="19"/>
                      <a:pt x="112" y="19"/>
                      <a:pt x="112" y="19"/>
                    </a:cubicBezTo>
                    <a:cubicBezTo>
                      <a:pt x="113" y="19"/>
                      <a:pt x="113" y="19"/>
                      <a:pt x="113" y="19"/>
                    </a:cubicBezTo>
                    <a:cubicBezTo>
                      <a:pt x="113" y="17"/>
                      <a:pt x="113" y="17"/>
                      <a:pt x="113" y="17"/>
                    </a:cubicBezTo>
                    <a:cubicBezTo>
                      <a:pt x="112" y="19"/>
                      <a:pt x="112" y="19"/>
                      <a:pt x="112" y="19"/>
                    </a:cubicBezTo>
                    <a:cubicBezTo>
                      <a:pt x="113" y="18"/>
                      <a:pt x="113" y="18"/>
                      <a:pt x="113" y="18"/>
                    </a:cubicBezTo>
                    <a:cubicBezTo>
                      <a:pt x="112" y="19"/>
                      <a:pt x="112" y="19"/>
                      <a:pt x="112" y="19"/>
                    </a:cubicBezTo>
                    <a:cubicBezTo>
                      <a:pt x="112" y="19"/>
                      <a:pt x="112" y="19"/>
                      <a:pt x="112" y="19"/>
                    </a:cubicBezTo>
                    <a:cubicBezTo>
                      <a:pt x="113" y="18"/>
                      <a:pt x="113" y="18"/>
                      <a:pt x="113" y="18"/>
                    </a:cubicBezTo>
                    <a:cubicBezTo>
                      <a:pt x="112" y="19"/>
                      <a:pt x="112" y="19"/>
                      <a:pt x="112" y="19"/>
                    </a:cubicBezTo>
                    <a:cubicBezTo>
                      <a:pt x="113" y="19"/>
                      <a:pt x="113" y="19"/>
                      <a:pt x="114" y="19"/>
                    </a:cubicBezTo>
                    <a:cubicBezTo>
                      <a:pt x="121" y="23"/>
                      <a:pt x="146" y="37"/>
                      <a:pt x="169" y="50"/>
                    </a:cubicBezTo>
                    <a:cubicBezTo>
                      <a:pt x="180" y="57"/>
                      <a:pt x="191" y="63"/>
                      <a:pt x="199" y="68"/>
                    </a:cubicBezTo>
                    <a:cubicBezTo>
                      <a:pt x="207" y="72"/>
                      <a:pt x="212" y="75"/>
                      <a:pt x="212" y="75"/>
                    </a:cubicBezTo>
                    <a:cubicBezTo>
                      <a:pt x="213" y="76"/>
                      <a:pt x="214" y="76"/>
                      <a:pt x="214" y="75"/>
                    </a:cubicBezTo>
                    <a:cubicBezTo>
                      <a:pt x="215" y="74"/>
                      <a:pt x="215" y="74"/>
                      <a:pt x="215" y="74"/>
                    </a:cubicBezTo>
                    <a:cubicBezTo>
                      <a:pt x="215" y="73"/>
                      <a:pt x="214" y="73"/>
                      <a:pt x="214" y="73"/>
                    </a:cubicBezTo>
                    <a:cubicBezTo>
                      <a:pt x="214" y="72"/>
                      <a:pt x="213" y="71"/>
                      <a:pt x="212" y="71"/>
                    </a:cubicBezTo>
                    <a:cubicBezTo>
                      <a:pt x="208" y="68"/>
                      <a:pt x="201" y="63"/>
                      <a:pt x="191" y="57"/>
                    </a:cubicBezTo>
                    <a:cubicBezTo>
                      <a:pt x="177" y="48"/>
                      <a:pt x="160" y="38"/>
                      <a:pt x="145" y="29"/>
                    </a:cubicBezTo>
                    <a:cubicBezTo>
                      <a:pt x="138" y="25"/>
                      <a:pt x="132" y="21"/>
                      <a:pt x="127" y="19"/>
                    </a:cubicBezTo>
                    <a:cubicBezTo>
                      <a:pt x="125" y="17"/>
                      <a:pt x="123" y="16"/>
                      <a:pt x="122" y="15"/>
                    </a:cubicBezTo>
                    <a:cubicBezTo>
                      <a:pt x="121" y="15"/>
                      <a:pt x="121" y="15"/>
                      <a:pt x="121" y="15"/>
                    </a:cubicBezTo>
                    <a:cubicBezTo>
                      <a:pt x="120" y="14"/>
                      <a:pt x="120" y="14"/>
                      <a:pt x="120" y="14"/>
                    </a:cubicBezTo>
                    <a:cubicBezTo>
                      <a:pt x="120" y="14"/>
                      <a:pt x="120" y="14"/>
                      <a:pt x="120" y="14"/>
                    </a:cubicBezTo>
                    <a:cubicBezTo>
                      <a:pt x="119" y="15"/>
                      <a:pt x="119" y="15"/>
                      <a:pt x="119" y="15"/>
                    </a:cubicBezTo>
                    <a:cubicBezTo>
                      <a:pt x="120" y="15"/>
                      <a:pt x="120" y="15"/>
                      <a:pt x="120" y="15"/>
                    </a:cubicBezTo>
                    <a:cubicBezTo>
                      <a:pt x="120" y="14"/>
                      <a:pt x="120" y="14"/>
                      <a:pt x="120" y="14"/>
                    </a:cubicBezTo>
                    <a:cubicBezTo>
                      <a:pt x="119" y="15"/>
                      <a:pt x="119" y="15"/>
                      <a:pt x="119" y="15"/>
                    </a:cubicBezTo>
                    <a:cubicBezTo>
                      <a:pt x="120" y="15"/>
                      <a:pt x="120" y="15"/>
                      <a:pt x="120" y="15"/>
                    </a:cubicBezTo>
                    <a:cubicBezTo>
                      <a:pt x="119" y="16"/>
                      <a:pt x="119" y="16"/>
                      <a:pt x="119" y="16"/>
                    </a:cubicBezTo>
                    <a:cubicBezTo>
                      <a:pt x="121" y="15"/>
                      <a:pt x="121" y="15"/>
                      <a:pt x="121" y="15"/>
                    </a:cubicBezTo>
                    <a:cubicBezTo>
                      <a:pt x="120" y="15"/>
                      <a:pt x="120" y="15"/>
                      <a:pt x="120" y="15"/>
                    </a:cubicBezTo>
                    <a:cubicBezTo>
                      <a:pt x="119" y="16"/>
                      <a:pt x="119" y="16"/>
                      <a:pt x="119" y="16"/>
                    </a:cubicBezTo>
                    <a:cubicBezTo>
                      <a:pt x="121" y="15"/>
                      <a:pt x="121" y="15"/>
                      <a:pt x="121" y="15"/>
                    </a:cubicBezTo>
                    <a:cubicBezTo>
                      <a:pt x="119" y="16"/>
                      <a:pt x="119" y="16"/>
                      <a:pt x="119" y="16"/>
                    </a:cubicBezTo>
                    <a:cubicBezTo>
                      <a:pt x="121" y="16"/>
                      <a:pt x="121" y="16"/>
                      <a:pt x="121" y="16"/>
                    </a:cubicBezTo>
                    <a:cubicBezTo>
                      <a:pt x="121" y="15"/>
                      <a:pt x="121" y="15"/>
                      <a:pt x="121" y="15"/>
                    </a:cubicBezTo>
                    <a:cubicBezTo>
                      <a:pt x="119" y="16"/>
                      <a:pt x="119" y="16"/>
                      <a:pt x="119" y="16"/>
                    </a:cubicBezTo>
                    <a:cubicBezTo>
                      <a:pt x="121" y="16"/>
                      <a:pt x="121" y="16"/>
                      <a:pt x="121" y="16"/>
                    </a:cubicBezTo>
                    <a:cubicBezTo>
                      <a:pt x="119" y="16"/>
                      <a:pt x="119" y="16"/>
                      <a:pt x="119" y="16"/>
                    </a:cubicBezTo>
                    <a:cubicBezTo>
                      <a:pt x="119" y="17"/>
                      <a:pt x="119" y="17"/>
                      <a:pt x="119" y="17"/>
                    </a:cubicBezTo>
                    <a:cubicBezTo>
                      <a:pt x="221" y="74"/>
                      <a:pt x="221" y="74"/>
                      <a:pt x="221" y="74"/>
                    </a:cubicBezTo>
                    <a:cubicBezTo>
                      <a:pt x="222" y="74"/>
                      <a:pt x="223" y="74"/>
                      <a:pt x="223" y="73"/>
                    </a:cubicBezTo>
                    <a:cubicBezTo>
                      <a:pt x="223" y="72"/>
                      <a:pt x="223" y="72"/>
                      <a:pt x="223" y="72"/>
                    </a:cubicBezTo>
                    <a:cubicBezTo>
                      <a:pt x="223" y="72"/>
                      <a:pt x="223" y="71"/>
                      <a:pt x="223" y="71"/>
                    </a:cubicBezTo>
                    <a:cubicBezTo>
                      <a:pt x="223" y="71"/>
                      <a:pt x="223" y="71"/>
                      <a:pt x="222" y="70"/>
                    </a:cubicBezTo>
                    <a:cubicBezTo>
                      <a:pt x="221" y="69"/>
                      <a:pt x="219" y="68"/>
                      <a:pt x="216" y="66"/>
                    </a:cubicBezTo>
                    <a:cubicBezTo>
                      <a:pt x="194" y="51"/>
                      <a:pt x="127" y="11"/>
                      <a:pt x="127" y="11"/>
                    </a:cubicBezTo>
                    <a:cubicBezTo>
                      <a:pt x="127" y="11"/>
                      <a:pt x="126" y="11"/>
                      <a:pt x="125" y="12"/>
                    </a:cubicBezTo>
                    <a:cubicBezTo>
                      <a:pt x="125" y="13"/>
                      <a:pt x="125" y="14"/>
                      <a:pt x="126" y="14"/>
                    </a:cubicBezTo>
                    <a:cubicBezTo>
                      <a:pt x="126" y="14"/>
                      <a:pt x="151" y="29"/>
                      <a:pt x="176" y="43"/>
                    </a:cubicBezTo>
                    <a:cubicBezTo>
                      <a:pt x="189" y="51"/>
                      <a:pt x="202" y="58"/>
                      <a:pt x="212" y="63"/>
                    </a:cubicBezTo>
                    <a:cubicBezTo>
                      <a:pt x="217" y="66"/>
                      <a:pt x="221" y="69"/>
                      <a:pt x="225" y="70"/>
                    </a:cubicBezTo>
                    <a:cubicBezTo>
                      <a:pt x="226" y="71"/>
                      <a:pt x="228" y="72"/>
                      <a:pt x="229" y="72"/>
                    </a:cubicBezTo>
                    <a:cubicBezTo>
                      <a:pt x="229" y="72"/>
                      <a:pt x="230" y="72"/>
                      <a:pt x="230" y="73"/>
                    </a:cubicBezTo>
                    <a:cubicBezTo>
                      <a:pt x="231" y="73"/>
                      <a:pt x="231" y="73"/>
                      <a:pt x="231" y="73"/>
                    </a:cubicBezTo>
                    <a:cubicBezTo>
                      <a:pt x="232" y="73"/>
                      <a:pt x="232" y="73"/>
                      <a:pt x="232" y="73"/>
                    </a:cubicBezTo>
                    <a:cubicBezTo>
                      <a:pt x="232" y="73"/>
                      <a:pt x="233" y="72"/>
                      <a:pt x="233" y="72"/>
                    </a:cubicBezTo>
                    <a:cubicBezTo>
                      <a:pt x="233" y="72"/>
                      <a:pt x="233" y="72"/>
                      <a:pt x="233" y="72"/>
                    </a:cubicBezTo>
                    <a:cubicBezTo>
                      <a:pt x="233" y="71"/>
                      <a:pt x="233" y="71"/>
                      <a:pt x="233" y="71"/>
                    </a:cubicBezTo>
                    <a:cubicBezTo>
                      <a:pt x="233" y="71"/>
                      <a:pt x="233" y="70"/>
                      <a:pt x="233" y="70"/>
                    </a:cubicBezTo>
                    <a:cubicBezTo>
                      <a:pt x="232" y="69"/>
                      <a:pt x="232" y="69"/>
                      <a:pt x="232" y="69"/>
                    </a:cubicBezTo>
                    <a:cubicBezTo>
                      <a:pt x="231" y="68"/>
                      <a:pt x="229" y="67"/>
                      <a:pt x="225" y="65"/>
                    </a:cubicBezTo>
                    <a:cubicBezTo>
                      <a:pt x="214" y="58"/>
                      <a:pt x="192" y="45"/>
                      <a:pt x="172" y="33"/>
                    </a:cubicBezTo>
                    <a:cubicBezTo>
                      <a:pt x="162" y="28"/>
                      <a:pt x="153" y="22"/>
                      <a:pt x="147" y="18"/>
                    </a:cubicBezTo>
                    <a:cubicBezTo>
                      <a:pt x="143" y="16"/>
                      <a:pt x="141" y="14"/>
                      <a:pt x="139" y="13"/>
                    </a:cubicBezTo>
                    <a:cubicBezTo>
                      <a:pt x="138" y="12"/>
                      <a:pt x="137" y="11"/>
                      <a:pt x="137"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5" y="11"/>
                      <a:pt x="135" y="11"/>
                      <a:pt x="135" y="11"/>
                    </a:cubicBezTo>
                    <a:cubicBezTo>
                      <a:pt x="136" y="12"/>
                      <a:pt x="136" y="12"/>
                      <a:pt x="136" y="12"/>
                    </a:cubicBezTo>
                    <a:cubicBezTo>
                      <a:pt x="136" y="11"/>
                      <a:pt x="136" y="11"/>
                      <a:pt x="136" y="11"/>
                    </a:cubicBezTo>
                    <a:cubicBezTo>
                      <a:pt x="135" y="11"/>
                      <a:pt x="135" y="11"/>
                      <a:pt x="135" y="11"/>
                    </a:cubicBezTo>
                    <a:cubicBezTo>
                      <a:pt x="136" y="12"/>
                      <a:pt x="136" y="12"/>
                      <a:pt x="136" y="12"/>
                    </a:cubicBezTo>
                    <a:cubicBezTo>
                      <a:pt x="135" y="11"/>
                      <a:pt x="135" y="11"/>
                      <a:pt x="135" y="11"/>
                    </a:cubicBezTo>
                    <a:cubicBezTo>
                      <a:pt x="134" y="12"/>
                      <a:pt x="134" y="12"/>
                      <a:pt x="134" y="12"/>
                    </a:cubicBezTo>
                    <a:cubicBezTo>
                      <a:pt x="236" y="70"/>
                      <a:pt x="236" y="70"/>
                      <a:pt x="236" y="70"/>
                    </a:cubicBezTo>
                    <a:cubicBezTo>
                      <a:pt x="236" y="71"/>
                      <a:pt x="237" y="71"/>
                      <a:pt x="238" y="70"/>
                    </a:cubicBezTo>
                    <a:cubicBezTo>
                      <a:pt x="238" y="69"/>
                      <a:pt x="238" y="69"/>
                      <a:pt x="238" y="69"/>
                    </a:cubicBezTo>
                    <a:cubicBezTo>
                      <a:pt x="238" y="69"/>
                      <a:pt x="238" y="68"/>
                      <a:pt x="237" y="68"/>
                    </a:cubicBezTo>
                    <a:cubicBezTo>
                      <a:pt x="237" y="67"/>
                      <a:pt x="237" y="67"/>
                      <a:pt x="237" y="67"/>
                    </a:cubicBezTo>
                    <a:cubicBezTo>
                      <a:pt x="236" y="66"/>
                      <a:pt x="233" y="65"/>
                      <a:pt x="230" y="62"/>
                    </a:cubicBezTo>
                    <a:cubicBezTo>
                      <a:pt x="219" y="55"/>
                      <a:pt x="196" y="41"/>
                      <a:pt x="176" y="29"/>
                    </a:cubicBezTo>
                    <a:cubicBezTo>
                      <a:pt x="166" y="23"/>
                      <a:pt x="157" y="18"/>
                      <a:pt x="151" y="14"/>
                    </a:cubicBezTo>
                    <a:cubicBezTo>
                      <a:pt x="147" y="12"/>
                      <a:pt x="144" y="10"/>
                      <a:pt x="143" y="9"/>
                    </a:cubicBezTo>
                    <a:cubicBezTo>
                      <a:pt x="142" y="8"/>
                      <a:pt x="141" y="8"/>
                      <a:pt x="140" y="7"/>
                    </a:cubicBezTo>
                    <a:cubicBezTo>
                      <a:pt x="140" y="7"/>
                      <a:pt x="140" y="7"/>
                      <a:pt x="140" y="7"/>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7"/>
                      <a:pt x="140" y="7"/>
                      <a:pt x="140" y="7"/>
                    </a:cubicBezTo>
                    <a:cubicBezTo>
                      <a:pt x="140" y="7"/>
                      <a:pt x="140" y="7"/>
                      <a:pt x="140" y="7"/>
                    </a:cubicBezTo>
                    <a:cubicBezTo>
                      <a:pt x="139" y="8"/>
                      <a:pt x="139" y="8"/>
                      <a:pt x="139" y="8"/>
                    </a:cubicBezTo>
                    <a:cubicBezTo>
                      <a:pt x="140" y="7"/>
                      <a:pt x="140" y="7"/>
                      <a:pt x="140" y="7"/>
                    </a:cubicBezTo>
                    <a:cubicBezTo>
                      <a:pt x="139" y="8"/>
                      <a:pt x="139" y="8"/>
                      <a:pt x="139" y="8"/>
                    </a:cubicBezTo>
                    <a:cubicBezTo>
                      <a:pt x="140" y="8"/>
                      <a:pt x="140" y="8"/>
                      <a:pt x="140" y="8"/>
                    </a:cubicBezTo>
                    <a:cubicBezTo>
                      <a:pt x="140" y="7"/>
                      <a:pt x="140" y="7"/>
                      <a:pt x="140" y="7"/>
                    </a:cubicBezTo>
                    <a:cubicBezTo>
                      <a:pt x="139" y="8"/>
                      <a:pt x="139" y="8"/>
                      <a:pt x="139" y="8"/>
                    </a:cubicBezTo>
                    <a:cubicBezTo>
                      <a:pt x="140" y="8"/>
                      <a:pt x="140" y="8"/>
                      <a:pt x="140" y="8"/>
                    </a:cubicBezTo>
                    <a:cubicBezTo>
                      <a:pt x="139" y="8"/>
                      <a:pt x="139" y="8"/>
                      <a:pt x="139" y="8"/>
                    </a:cubicBezTo>
                    <a:cubicBezTo>
                      <a:pt x="140" y="8"/>
                      <a:pt x="140" y="8"/>
                      <a:pt x="140" y="8"/>
                    </a:cubicBezTo>
                    <a:cubicBezTo>
                      <a:pt x="140" y="8"/>
                      <a:pt x="140" y="8"/>
                      <a:pt x="140" y="8"/>
                    </a:cubicBezTo>
                    <a:cubicBezTo>
                      <a:pt x="139" y="8"/>
                      <a:pt x="139" y="8"/>
                      <a:pt x="139" y="8"/>
                    </a:cubicBezTo>
                    <a:cubicBezTo>
                      <a:pt x="140" y="8"/>
                      <a:pt x="140" y="8"/>
                      <a:pt x="140" y="8"/>
                    </a:cubicBezTo>
                    <a:cubicBezTo>
                      <a:pt x="139" y="8"/>
                      <a:pt x="139" y="8"/>
                      <a:pt x="139" y="8"/>
                    </a:cubicBezTo>
                    <a:cubicBezTo>
                      <a:pt x="138" y="10"/>
                      <a:pt x="138" y="10"/>
                      <a:pt x="138" y="10"/>
                    </a:cubicBezTo>
                    <a:cubicBezTo>
                      <a:pt x="138" y="10"/>
                      <a:pt x="163" y="24"/>
                      <a:pt x="188" y="39"/>
                    </a:cubicBezTo>
                    <a:cubicBezTo>
                      <a:pt x="200" y="47"/>
                      <a:pt x="213" y="54"/>
                      <a:pt x="223" y="60"/>
                    </a:cubicBezTo>
                    <a:cubicBezTo>
                      <a:pt x="228" y="62"/>
                      <a:pt x="232" y="65"/>
                      <a:pt x="235" y="66"/>
                    </a:cubicBezTo>
                    <a:cubicBezTo>
                      <a:pt x="237" y="67"/>
                      <a:pt x="238" y="68"/>
                      <a:pt x="239" y="68"/>
                    </a:cubicBezTo>
                    <a:cubicBezTo>
                      <a:pt x="239" y="69"/>
                      <a:pt x="240" y="69"/>
                      <a:pt x="240" y="69"/>
                    </a:cubicBezTo>
                    <a:cubicBezTo>
                      <a:pt x="241" y="69"/>
                      <a:pt x="241" y="69"/>
                      <a:pt x="241" y="69"/>
                    </a:cubicBezTo>
                    <a:cubicBezTo>
                      <a:pt x="242" y="69"/>
                      <a:pt x="242" y="69"/>
                      <a:pt x="242" y="69"/>
                    </a:cubicBezTo>
                    <a:cubicBezTo>
                      <a:pt x="242" y="69"/>
                      <a:pt x="243" y="69"/>
                      <a:pt x="243" y="68"/>
                    </a:cubicBezTo>
                    <a:cubicBezTo>
                      <a:pt x="243" y="68"/>
                      <a:pt x="243" y="68"/>
                      <a:pt x="243" y="68"/>
                    </a:cubicBezTo>
                    <a:cubicBezTo>
                      <a:pt x="243" y="68"/>
                      <a:pt x="243" y="68"/>
                      <a:pt x="243" y="68"/>
                    </a:cubicBezTo>
                    <a:cubicBezTo>
                      <a:pt x="243" y="67"/>
                      <a:pt x="243" y="67"/>
                      <a:pt x="243" y="67"/>
                    </a:cubicBezTo>
                    <a:cubicBezTo>
                      <a:pt x="243" y="66"/>
                      <a:pt x="242" y="66"/>
                      <a:pt x="242" y="66"/>
                    </a:cubicBezTo>
                    <a:cubicBezTo>
                      <a:pt x="241" y="65"/>
                      <a:pt x="239" y="63"/>
                      <a:pt x="235" y="61"/>
                    </a:cubicBezTo>
                    <a:cubicBezTo>
                      <a:pt x="213" y="46"/>
                      <a:pt x="146" y="6"/>
                      <a:pt x="146" y="6"/>
                    </a:cubicBezTo>
                    <a:cubicBezTo>
                      <a:pt x="146" y="8"/>
                      <a:pt x="146" y="8"/>
                      <a:pt x="146" y="8"/>
                    </a:cubicBezTo>
                    <a:cubicBezTo>
                      <a:pt x="147" y="8"/>
                      <a:pt x="147" y="8"/>
                      <a:pt x="147" y="8"/>
                    </a:cubicBezTo>
                    <a:cubicBezTo>
                      <a:pt x="146" y="8"/>
                      <a:pt x="146" y="8"/>
                      <a:pt x="146" y="8"/>
                    </a:cubicBezTo>
                    <a:cubicBezTo>
                      <a:pt x="146" y="9"/>
                      <a:pt x="146" y="9"/>
                      <a:pt x="146" y="9"/>
                    </a:cubicBezTo>
                    <a:cubicBezTo>
                      <a:pt x="147" y="8"/>
                      <a:pt x="147" y="8"/>
                      <a:pt x="147" y="8"/>
                    </a:cubicBezTo>
                    <a:cubicBezTo>
                      <a:pt x="146" y="8"/>
                      <a:pt x="146" y="8"/>
                      <a:pt x="146" y="8"/>
                    </a:cubicBezTo>
                    <a:cubicBezTo>
                      <a:pt x="146" y="9"/>
                      <a:pt x="146" y="9"/>
                      <a:pt x="146" y="9"/>
                    </a:cubicBezTo>
                    <a:cubicBezTo>
                      <a:pt x="146" y="8"/>
                      <a:pt x="146" y="8"/>
                      <a:pt x="146" y="8"/>
                    </a:cubicBezTo>
                    <a:cubicBezTo>
                      <a:pt x="146" y="9"/>
                      <a:pt x="146" y="9"/>
                      <a:pt x="146" y="9"/>
                    </a:cubicBezTo>
                    <a:cubicBezTo>
                      <a:pt x="146" y="9"/>
                      <a:pt x="146" y="9"/>
                      <a:pt x="146" y="9"/>
                    </a:cubicBezTo>
                    <a:cubicBezTo>
                      <a:pt x="146" y="8"/>
                      <a:pt x="146" y="8"/>
                      <a:pt x="146" y="8"/>
                    </a:cubicBezTo>
                    <a:cubicBezTo>
                      <a:pt x="146" y="9"/>
                      <a:pt x="146" y="9"/>
                      <a:pt x="146" y="9"/>
                    </a:cubicBezTo>
                    <a:cubicBezTo>
                      <a:pt x="146" y="8"/>
                      <a:pt x="146" y="8"/>
                      <a:pt x="146" y="8"/>
                    </a:cubicBezTo>
                    <a:cubicBezTo>
                      <a:pt x="145" y="9"/>
                      <a:pt x="145" y="9"/>
                      <a:pt x="145" y="9"/>
                    </a:cubicBezTo>
                    <a:cubicBezTo>
                      <a:pt x="146" y="9"/>
                      <a:pt x="146" y="9"/>
                      <a:pt x="146" y="9"/>
                    </a:cubicBezTo>
                    <a:cubicBezTo>
                      <a:pt x="146" y="8"/>
                      <a:pt x="146" y="8"/>
                      <a:pt x="146" y="8"/>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5" y="9"/>
                      <a:pt x="145" y="9"/>
                    </a:cubicBezTo>
                    <a:cubicBezTo>
                      <a:pt x="145" y="9"/>
                      <a:pt x="146" y="9"/>
                      <a:pt x="147" y="10"/>
                    </a:cubicBezTo>
                    <a:cubicBezTo>
                      <a:pt x="154" y="14"/>
                      <a:pt x="178" y="28"/>
                      <a:pt x="201" y="41"/>
                    </a:cubicBezTo>
                    <a:cubicBezTo>
                      <a:pt x="212" y="47"/>
                      <a:pt x="224" y="54"/>
                      <a:pt x="232" y="59"/>
                    </a:cubicBezTo>
                    <a:cubicBezTo>
                      <a:pt x="237" y="61"/>
                      <a:pt x="240" y="63"/>
                      <a:pt x="243" y="64"/>
                    </a:cubicBezTo>
                    <a:cubicBezTo>
                      <a:pt x="244" y="65"/>
                      <a:pt x="246" y="65"/>
                      <a:pt x="246" y="66"/>
                    </a:cubicBezTo>
                    <a:cubicBezTo>
                      <a:pt x="247" y="66"/>
                      <a:pt x="247" y="66"/>
                      <a:pt x="248" y="66"/>
                    </a:cubicBezTo>
                    <a:cubicBezTo>
                      <a:pt x="248" y="66"/>
                      <a:pt x="248" y="66"/>
                      <a:pt x="249" y="66"/>
                    </a:cubicBezTo>
                    <a:cubicBezTo>
                      <a:pt x="249" y="66"/>
                      <a:pt x="249" y="66"/>
                      <a:pt x="249" y="66"/>
                    </a:cubicBezTo>
                    <a:cubicBezTo>
                      <a:pt x="250" y="66"/>
                      <a:pt x="250" y="66"/>
                      <a:pt x="250" y="66"/>
                    </a:cubicBezTo>
                    <a:cubicBezTo>
                      <a:pt x="250" y="65"/>
                      <a:pt x="250" y="65"/>
                      <a:pt x="250" y="65"/>
                    </a:cubicBezTo>
                    <a:cubicBezTo>
                      <a:pt x="250" y="64"/>
                      <a:pt x="250" y="64"/>
                      <a:pt x="250" y="64"/>
                    </a:cubicBezTo>
                    <a:cubicBezTo>
                      <a:pt x="250" y="64"/>
                      <a:pt x="244" y="60"/>
                      <a:pt x="235" y="54"/>
                    </a:cubicBezTo>
                    <a:cubicBezTo>
                      <a:pt x="221" y="46"/>
                      <a:pt x="201" y="34"/>
                      <a:pt x="184" y="23"/>
                    </a:cubicBezTo>
                    <a:cubicBezTo>
                      <a:pt x="176" y="18"/>
                      <a:pt x="168" y="13"/>
                      <a:pt x="162" y="10"/>
                    </a:cubicBezTo>
                    <a:cubicBezTo>
                      <a:pt x="160" y="8"/>
                      <a:pt x="158" y="6"/>
                      <a:pt x="156" y="5"/>
                    </a:cubicBezTo>
                    <a:cubicBezTo>
                      <a:pt x="155" y="5"/>
                      <a:pt x="155" y="4"/>
                      <a:pt x="154" y="4"/>
                    </a:cubicBezTo>
                    <a:cubicBezTo>
                      <a:pt x="154" y="4"/>
                      <a:pt x="154" y="4"/>
                      <a:pt x="154" y="4"/>
                    </a:cubicBezTo>
                    <a:cubicBezTo>
                      <a:pt x="154" y="4"/>
                      <a:pt x="154" y="4"/>
                      <a:pt x="154" y="4"/>
                    </a:cubicBezTo>
                    <a:cubicBezTo>
                      <a:pt x="153" y="4"/>
                      <a:pt x="153" y="4"/>
                      <a:pt x="153" y="4"/>
                    </a:cubicBezTo>
                    <a:cubicBezTo>
                      <a:pt x="154" y="4"/>
                      <a:pt x="154" y="4"/>
                      <a:pt x="154" y="4"/>
                    </a:cubicBezTo>
                    <a:cubicBezTo>
                      <a:pt x="154" y="4"/>
                      <a:pt x="154" y="4"/>
                      <a:pt x="154" y="4"/>
                    </a:cubicBezTo>
                    <a:cubicBezTo>
                      <a:pt x="153" y="4"/>
                      <a:pt x="153" y="4"/>
                      <a:pt x="153" y="4"/>
                    </a:cubicBezTo>
                    <a:cubicBezTo>
                      <a:pt x="154" y="4"/>
                      <a:pt x="154" y="4"/>
                      <a:pt x="154" y="4"/>
                    </a:cubicBezTo>
                    <a:cubicBezTo>
                      <a:pt x="153" y="5"/>
                      <a:pt x="153" y="5"/>
                      <a:pt x="153" y="5"/>
                    </a:cubicBezTo>
                    <a:cubicBezTo>
                      <a:pt x="154" y="5"/>
                      <a:pt x="154" y="5"/>
                      <a:pt x="154" y="5"/>
                    </a:cubicBezTo>
                    <a:cubicBezTo>
                      <a:pt x="154" y="4"/>
                      <a:pt x="154" y="4"/>
                      <a:pt x="154" y="4"/>
                    </a:cubicBezTo>
                    <a:cubicBezTo>
                      <a:pt x="153" y="5"/>
                      <a:pt x="153" y="5"/>
                      <a:pt x="153" y="5"/>
                    </a:cubicBezTo>
                    <a:cubicBezTo>
                      <a:pt x="154" y="5"/>
                      <a:pt x="154" y="5"/>
                      <a:pt x="154" y="5"/>
                    </a:cubicBezTo>
                    <a:cubicBezTo>
                      <a:pt x="153" y="5"/>
                      <a:pt x="153" y="5"/>
                      <a:pt x="153" y="5"/>
                    </a:cubicBezTo>
                    <a:cubicBezTo>
                      <a:pt x="152" y="6"/>
                      <a:pt x="152" y="6"/>
                      <a:pt x="152" y="6"/>
                    </a:cubicBezTo>
                    <a:cubicBezTo>
                      <a:pt x="152" y="6"/>
                      <a:pt x="177" y="21"/>
                      <a:pt x="203" y="35"/>
                    </a:cubicBezTo>
                    <a:cubicBezTo>
                      <a:pt x="215" y="42"/>
                      <a:pt x="228" y="50"/>
                      <a:pt x="238" y="55"/>
                    </a:cubicBezTo>
                    <a:cubicBezTo>
                      <a:pt x="242" y="58"/>
                      <a:pt x="246" y="60"/>
                      <a:pt x="249" y="62"/>
                    </a:cubicBezTo>
                    <a:cubicBezTo>
                      <a:pt x="251" y="62"/>
                      <a:pt x="252" y="63"/>
                      <a:pt x="253" y="64"/>
                    </a:cubicBezTo>
                    <a:cubicBezTo>
                      <a:pt x="253" y="64"/>
                      <a:pt x="254" y="64"/>
                      <a:pt x="254" y="64"/>
                    </a:cubicBezTo>
                    <a:cubicBezTo>
                      <a:pt x="254" y="64"/>
                      <a:pt x="254" y="64"/>
                      <a:pt x="254" y="64"/>
                    </a:cubicBezTo>
                    <a:cubicBezTo>
                      <a:pt x="254" y="64"/>
                      <a:pt x="254" y="64"/>
                      <a:pt x="254" y="64"/>
                    </a:cubicBezTo>
                    <a:cubicBezTo>
                      <a:pt x="255" y="64"/>
                      <a:pt x="255" y="64"/>
                      <a:pt x="255" y="64"/>
                    </a:cubicBezTo>
                    <a:cubicBezTo>
                      <a:pt x="255" y="64"/>
                      <a:pt x="256" y="64"/>
                      <a:pt x="256" y="64"/>
                    </a:cubicBezTo>
                    <a:cubicBezTo>
                      <a:pt x="256" y="63"/>
                      <a:pt x="256" y="63"/>
                      <a:pt x="256" y="63"/>
                    </a:cubicBezTo>
                    <a:cubicBezTo>
                      <a:pt x="256" y="62"/>
                      <a:pt x="256" y="62"/>
                      <a:pt x="256" y="62"/>
                    </a:cubicBezTo>
                    <a:cubicBezTo>
                      <a:pt x="256" y="62"/>
                      <a:pt x="256" y="62"/>
                      <a:pt x="256" y="62"/>
                    </a:cubicBezTo>
                    <a:cubicBezTo>
                      <a:pt x="255" y="61"/>
                      <a:pt x="255" y="61"/>
                      <a:pt x="255" y="61"/>
                    </a:cubicBezTo>
                    <a:cubicBezTo>
                      <a:pt x="253" y="60"/>
                      <a:pt x="247" y="56"/>
                      <a:pt x="237" y="50"/>
                    </a:cubicBezTo>
                    <a:cubicBezTo>
                      <a:pt x="210" y="33"/>
                      <a:pt x="161" y="3"/>
                      <a:pt x="161" y="3"/>
                    </a:cubicBezTo>
                    <a:cubicBezTo>
                      <a:pt x="161" y="4"/>
                      <a:pt x="161" y="4"/>
                      <a:pt x="161" y="4"/>
                    </a:cubicBezTo>
                    <a:cubicBezTo>
                      <a:pt x="162" y="5"/>
                      <a:pt x="162" y="5"/>
                      <a:pt x="162" y="5"/>
                    </a:cubicBezTo>
                    <a:cubicBezTo>
                      <a:pt x="161" y="4"/>
                      <a:pt x="161" y="4"/>
                      <a:pt x="161" y="4"/>
                    </a:cubicBezTo>
                    <a:cubicBezTo>
                      <a:pt x="161" y="5"/>
                      <a:pt x="161" y="5"/>
                      <a:pt x="161" y="5"/>
                    </a:cubicBezTo>
                    <a:cubicBezTo>
                      <a:pt x="162" y="5"/>
                      <a:pt x="162" y="5"/>
                      <a:pt x="162" y="5"/>
                    </a:cubicBezTo>
                    <a:cubicBezTo>
                      <a:pt x="161" y="4"/>
                      <a:pt x="161" y="4"/>
                      <a:pt x="161" y="4"/>
                    </a:cubicBezTo>
                    <a:cubicBezTo>
                      <a:pt x="161" y="5"/>
                      <a:pt x="161" y="5"/>
                      <a:pt x="161" y="5"/>
                    </a:cubicBezTo>
                    <a:cubicBezTo>
                      <a:pt x="161" y="4"/>
                      <a:pt x="161" y="4"/>
                      <a:pt x="161" y="4"/>
                    </a:cubicBezTo>
                    <a:cubicBezTo>
                      <a:pt x="161" y="5"/>
                      <a:pt x="161" y="5"/>
                      <a:pt x="161" y="5"/>
                    </a:cubicBezTo>
                    <a:cubicBezTo>
                      <a:pt x="161" y="5"/>
                      <a:pt x="161" y="5"/>
                      <a:pt x="161" y="5"/>
                    </a:cubicBezTo>
                    <a:cubicBezTo>
                      <a:pt x="161" y="4"/>
                      <a:pt x="161" y="4"/>
                      <a:pt x="161" y="4"/>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1" y="5"/>
                      <a:pt x="161" y="5"/>
                    </a:cubicBezTo>
                    <a:cubicBezTo>
                      <a:pt x="161" y="5"/>
                      <a:pt x="162" y="6"/>
                      <a:pt x="163" y="6"/>
                    </a:cubicBezTo>
                    <a:cubicBezTo>
                      <a:pt x="167" y="8"/>
                      <a:pt x="175" y="12"/>
                      <a:pt x="185" y="18"/>
                    </a:cubicBezTo>
                    <a:cubicBezTo>
                      <a:pt x="200" y="26"/>
                      <a:pt x="219" y="37"/>
                      <a:pt x="234" y="46"/>
                    </a:cubicBezTo>
                    <a:cubicBezTo>
                      <a:pt x="242" y="51"/>
                      <a:pt x="249" y="55"/>
                      <a:pt x="254" y="58"/>
                    </a:cubicBezTo>
                    <a:cubicBezTo>
                      <a:pt x="258" y="60"/>
                      <a:pt x="261" y="62"/>
                      <a:pt x="261" y="62"/>
                    </a:cubicBezTo>
                    <a:cubicBezTo>
                      <a:pt x="262" y="63"/>
                      <a:pt x="263" y="62"/>
                      <a:pt x="263" y="62"/>
                    </a:cubicBezTo>
                    <a:cubicBezTo>
                      <a:pt x="263" y="61"/>
                      <a:pt x="263" y="61"/>
                      <a:pt x="263" y="61"/>
                    </a:cubicBezTo>
                    <a:cubicBezTo>
                      <a:pt x="263" y="60"/>
                      <a:pt x="263" y="60"/>
                      <a:pt x="263" y="60"/>
                    </a:cubicBezTo>
                    <a:cubicBezTo>
                      <a:pt x="263" y="60"/>
                      <a:pt x="263" y="60"/>
                      <a:pt x="263" y="60"/>
                    </a:cubicBezTo>
                    <a:cubicBezTo>
                      <a:pt x="262" y="59"/>
                      <a:pt x="262" y="59"/>
                      <a:pt x="261" y="58"/>
                    </a:cubicBezTo>
                    <a:cubicBezTo>
                      <a:pt x="254" y="54"/>
                      <a:pt x="231" y="40"/>
                      <a:pt x="209" y="27"/>
                    </a:cubicBezTo>
                    <a:cubicBezTo>
                      <a:pt x="199" y="20"/>
                      <a:pt x="188" y="14"/>
                      <a:pt x="180" y="9"/>
                    </a:cubicBezTo>
                    <a:cubicBezTo>
                      <a:pt x="177" y="7"/>
                      <a:pt x="174" y="4"/>
                      <a:pt x="171" y="3"/>
                    </a:cubicBezTo>
                    <a:cubicBezTo>
                      <a:pt x="170" y="2"/>
                      <a:pt x="169" y="2"/>
                      <a:pt x="169" y="1"/>
                    </a:cubicBezTo>
                    <a:cubicBezTo>
                      <a:pt x="168" y="1"/>
                      <a:pt x="168" y="1"/>
                      <a:pt x="168" y="1"/>
                    </a:cubicBezTo>
                    <a:cubicBezTo>
                      <a:pt x="168" y="1"/>
                      <a:pt x="168" y="1"/>
                      <a:pt x="168" y="1"/>
                    </a:cubicBezTo>
                    <a:cubicBezTo>
                      <a:pt x="167" y="2"/>
                      <a:pt x="167" y="2"/>
                      <a:pt x="167" y="2"/>
                    </a:cubicBezTo>
                    <a:cubicBezTo>
                      <a:pt x="169" y="2"/>
                      <a:pt x="169" y="2"/>
                      <a:pt x="169" y="2"/>
                    </a:cubicBezTo>
                    <a:cubicBezTo>
                      <a:pt x="169" y="1"/>
                      <a:pt x="168" y="1"/>
                      <a:pt x="168" y="1"/>
                    </a:cubicBezTo>
                    <a:cubicBezTo>
                      <a:pt x="167" y="2"/>
                      <a:pt x="167" y="2"/>
                      <a:pt x="167" y="2"/>
                    </a:cubicBezTo>
                    <a:cubicBezTo>
                      <a:pt x="169" y="2"/>
                      <a:pt x="169" y="2"/>
                      <a:pt x="169" y="2"/>
                    </a:cubicBezTo>
                    <a:cubicBezTo>
                      <a:pt x="167" y="2"/>
                      <a:pt x="167" y="2"/>
                      <a:pt x="167" y="2"/>
                    </a:cubicBezTo>
                    <a:cubicBezTo>
                      <a:pt x="168" y="2"/>
                      <a:pt x="168" y="2"/>
                      <a:pt x="168" y="2"/>
                    </a:cubicBezTo>
                    <a:cubicBezTo>
                      <a:pt x="169" y="2"/>
                      <a:pt x="169" y="2"/>
                      <a:pt x="169" y="2"/>
                    </a:cubicBezTo>
                    <a:cubicBezTo>
                      <a:pt x="167" y="2"/>
                      <a:pt x="167" y="2"/>
                      <a:pt x="167" y="2"/>
                    </a:cubicBezTo>
                    <a:cubicBezTo>
                      <a:pt x="168" y="2"/>
                      <a:pt x="168" y="2"/>
                      <a:pt x="168" y="2"/>
                    </a:cubicBezTo>
                    <a:cubicBezTo>
                      <a:pt x="169" y="2"/>
                      <a:pt x="169" y="1"/>
                      <a:pt x="168" y="0"/>
                    </a:cubicBezTo>
                    <a:cubicBezTo>
                      <a:pt x="167" y="0"/>
                      <a:pt x="166" y="0"/>
                      <a:pt x="166" y="1"/>
                    </a:cubicBezTo>
                    <a:cubicBezTo>
                      <a:pt x="166" y="2"/>
                      <a:pt x="166" y="2"/>
                      <a:pt x="166" y="2"/>
                    </a:cubicBezTo>
                    <a:cubicBezTo>
                      <a:pt x="166" y="2"/>
                      <a:pt x="166" y="2"/>
                      <a:pt x="166" y="3"/>
                    </a:cubicBezTo>
                    <a:cubicBezTo>
                      <a:pt x="167" y="3"/>
                      <a:pt x="167" y="3"/>
                      <a:pt x="167" y="3"/>
                    </a:cubicBezTo>
                    <a:cubicBezTo>
                      <a:pt x="168" y="4"/>
                      <a:pt x="170" y="6"/>
                      <a:pt x="173" y="8"/>
                    </a:cubicBezTo>
                    <a:cubicBezTo>
                      <a:pt x="184" y="15"/>
                      <a:pt x="206" y="28"/>
                      <a:pt x="225" y="40"/>
                    </a:cubicBezTo>
                    <a:cubicBezTo>
                      <a:pt x="235" y="46"/>
                      <a:pt x="244" y="51"/>
                      <a:pt x="251" y="55"/>
                    </a:cubicBezTo>
                    <a:cubicBezTo>
                      <a:pt x="254" y="57"/>
                      <a:pt x="256" y="59"/>
                      <a:pt x="258" y="60"/>
                    </a:cubicBezTo>
                    <a:cubicBezTo>
                      <a:pt x="259" y="61"/>
                      <a:pt x="260" y="61"/>
                      <a:pt x="260" y="61"/>
                    </a:cubicBezTo>
                    <a:cubicBezTo>
                      <a:pt x="261" y="62"/>
                      <a:pt x="261" y="62"/>
                      <a:pt x="261" y="62"/>
                    </a:cubicBezTo>
                    <a:cubicBezTo>
                      <a:pt x="261" y="62"/>
                      <a:pt x="261" y="62"/>
                      <a:pt x="261" y="62"/>
                    </a:cubicBezTo>
                    <a:cubicBezTo>
                      <a:pt x="261" y="61"/>
                      <a:pt x="261" y="61"/>
                      <a:pt x="261" y="61"/>
                    </a:cubicBezTo>
                    <a:cubicBezTo>
                      <a:pt x="261" y="62"/>
                      <a:pt x="261" y="62"/>
                      <a:pt x="261" y="62"/>
                    </a:cubicBezTo>
                    <a:cubicBezTo>
                      <a:pt x="261" y="62"/>
                      <a:pt x="261" y="62"/>
                      <a:pt x="261" y="62"/>
                    </a:cubicBezTo>
                    <a:cubicBezTo>
                      <a:pt x="261" y="61"/>
                      <a:pt x="261" y="61"/>
                      <a:pt x="261" y="61"/>
                    </a:cubicBezTo>
                    <a:cubicBezTo>
                      <a:pt x="261" y="62"/>
                      <a:pt x="261" y="62"/>
                      <a:pt x="261" y="62"/>
                    </a:cubicBezTo>
                    <a:cubicBezTo>
                      <a:pt x="262" y="61"/>
                      <a:pt x="262" y="61"/>
                      <a:pt x="262" y="61"/>
                    </a:cubicBezTo>
                    <a:cubicBezTo>
                      <a:pt x="261" y="61"/>
                      <a:pt x="261" y="61"/>
                      <a:pt x="261" y="61"/>
                    </a:cubicBezTo>
                    <a:cubicBezTo>
                      <a:pt x="261" y="62"/>
                      <a:pt x="261" y="62"/>
                      <a:pt x="261" y="62"/>
                    </a:cubicBezTo>
                    <a:cubicBezTo>
                      <a:pt x="262" y="61"/>
                      <a:pt x="262" y="61"/>
                      <a:pt x="262" y="61"/>
                    </a:cubicBezTo>
                    <a:cubicBezTo>
                      <a:pt x="261" y="61"/>
                      <a:pt x="261" y="61"/>
                      <a:pt x="261" y="61"/>
                    </a:cubicBezTo>
                    <a:cubicBezTo>
                      <a:pt x="262" y="61"/>
                      <a:pt x="262" y="61"/>
                      <a:pt x="262" y="61"/>
                    </a:cubicBezTo>
                    <a:cubicBezTo>
                      <a:pt x="261" y="60"/>
                      <a:pt x="261" y="60"/>
                      <a:pt x="261" y="60"/>
                    </a:cubicBezTo>
                    <a:cubicBezTo>
                      <a:pt x="261" y="61"/>
                      <a:pt x="261" y="61"/>
                      <a:pt x="261" y="61"/>
                    </a:cubicBezTo>
                    <a:cubicBezTo>
                      <a:pt x="262" y="61"/>
                      <a:pt x="262" y="61"/>
                      <a:pt x="262" y="61"/>
                    </a:cubicBezTo>
                    <a:cubicBezTo>
                      <a:pt x="261" y="60"/>
                      <a:pt x="261" y="60"/>
                      <a:pt x="261" y="60"/>
                    </a:cubicBezTo>
                    <a:cubicBezTo>
                      <a:pt x="262" y="61"/>
                      <a:pt x="262" y="61"/>
                      <a:pt x="262" y="61"/>
                    </a:cubicBezTo>
                    <a:cubicBezTo>
                      <a:pt x="263" y="60"/>
                      <a:pt x="263" y="60"/>
                      <a:pt x="263" y="60"/>
                    </a:cubicBezTo>
                    <a:cubicBezTo>
                      <a:pt x="263" y="60"/>
                      <a:pt x="239" y="45"/>
                      <a:pt x="214" y="31"/>
                    </a:cubicBezTo>
                    <a:cubicBezTo>
                      <a:pt x="202" y="24"/>
                      <a:pt x="190" y="17"/>
                      <a:pt x="180" y="11"/>
                    </a:cubicBezTo>
                    <a:cubicBezTo>
                      <a:pt x="175" y="9"/>
                      <a:pt x="171" y="7"/>
                      <a:pt x="168" y="5"/>
                    </a:cubicBezTo>
                    <a:cubicBezTo>
                      <a:pt x="166" y="4"/>
                      <a:pt x="165" y="4"/>
                      <a:pt x="164" y="3"/>
                    </a:cubicBezTo>
                    <a:cubicBezTo>
                      <a:pt x="163" y="3"/>
                      <a:pt x="163" y="3"/>
                      <a:pt x="162" y="3"/>
                    </a:cubicBezTo>
                    <a:cubicBezTo>
                      <a:pt x="162" y="2"/>
                      <a:pt x="161" y="2"/>
                      <a:pt x="161" y="2"/>
                    </a:cubicBezTo>
                    <a:cubicBezTo>
                      <a:pt x="160" y="2"/>
                      <a:pt x="160" y="2"/>
                      <a:pt x="160" y="2"/>
                    </a:cubicBezTo>
                    <a:cubicBezTo>
                      <a:pt x="160" y="3"/>
                      <a:pt x="160" y="3"/>
                      <a:pt x="159" y="3"/>
                    </a:cubicBezTo>
                    <a:cubicBezTo>
                      <a:pt x="159" y="3"/>
                      <a:pt x="159" y="4"/>
                      <a:pt x="159" y="4"/>
                    </a:cubicBezTo>
                    <a:cubicBezTo>
                      <a:pt x="159" y="5"/>
                      <a:pt x="159" y="5"/>
                      <a:pt x="160" y="5"/>
                    </a:cubicBezTo>
                    <a:cubicBezTo>
                      <a:pt x="160" y="5"/>
                      <a:pt x="166" y="9"/>
                      <a:pt x="175" y="14"/>
                    </a:cubicBezTo>
                    <a:cubicBezTo>
                      <a:pt x="188" y="23"/>
                      <a:pt x="208" y="35"/>
                      <a:pt x="224" y="45"/>
                    </a:cubicBezTo>
                    <a:cubicBezTo>
                      <a:pt x="233" y="50"/>
                      <a:pt x="240" y="55"/>
                      <a:pt x="245" y="58"/>
                    </a:cubicBezTo>
                    <a:cubicBezTo>
                      <a:pt x="248" y="60"/>
                      <a:pt x="250" y="62"/>
                      <a:pt x="252" y="62"/>
                    </a:cubicBezTo>
                    <a:cubicBezTo>
                      <a:pt x="253" y="63"/>
                      <a:pt x="253" y="63"/>
                      <a:pt x="253" y="64"/>
                    </a:cubicBezTo>
                    <a:cubicBezTo>
                      <a:pt x="254" y="64"/>
                      <a:pt x="254" y="64"/>
                      <a:pt x="254" y="64"/>
                    </a:cubicBezTo>
                    <a:cubicBezTo>
                      <a:pt x="254" y="64"/>
                      <a:pt x="254" y="64"/>
                      <a:pt x="254" y="64"/>
                    </a:cubicBezTo>
                    <a:cubicBezTo>
                      <a:pt x="254" y="63"/>
                      <a:pt x="254" y="63"/>
                      <a:pt x="254" y="63"/>
                    </a:cubicBezTo>
                    <a:cubicBezTo>
                      <a:pt x="254" y="64"/>
                      <a:pt x="254" y="64"/>
                      <a:pt x="254" y="64"/>
                    </a:cubicBezTo>
                    <a:cubicBezTo>
                      <a:pt x="254" y="64"/>
                      <a:pt x="254" y="64"/>
                      <a:pt x="254" y="64"/>
                    </a:cubicBezTo>
                    <a:cubicBezTo>
                      <a:pt x="254" y="63"/>
                      <a:pt x="254" y="63"/>
                      <a:pt x="254" y="63"/>
                    </a:cubicBezTo>
                    <a:cubicBezTo>
                      <a:pt x="254" y="64"/>
                      <a:pt x="254" y="64"/>
                      <a:pt x="254" y="64"/>
                    </a:cubicBezTo>
                    <a:cubicBezTo>
                      <a:pt x="255" y="63"/>
                      <a:pt x="255" y="63"/>
                      <a:pt x="255" y="63"/>
                    </a:cubicBezTo>
                    <a:cubicBezTo>
                      <a:pt x="254" y="64"/>
                      <a:pt x="254" y="64"/>
                      <a:pt x="254" y="64"/>
                    </a:cubicBezTo>
                    <a:cubicBezTo>
                      <a:pt x="254" y="64"/>
                      <a:pt x="254" y="64"/>
                      <a:pt x="254" y="64"/>
                    </a:cubicBezTo>
                    <a:cubicBezTo>
                      <a:pt x="255" y="63"/>
                      <a:pt x="255" y="63"/>
                      <a:pt x="255" y="63"/>
                    </a:cubicBezTo>
                    <a:cubicBezTo>
                      <a:pt x="254" y="64"/>
                      <a:pt x="254" y="64"/>
                      <a:pt x="254" y="64"/>
                    </a:cubicBezTo>
                    <a:cubicBezTo>
                      <a:pt x="255" y="63"/>
                      <a:pt x="255" y="63"/>
                      <a:pt x="255" y="63"/>
                    </a:cubicBezTo>
                    <a:cubicBezTo>
                      <a:pt x="253" y="63"/>
                      <a:pt x="253" y="63"/>
                      <a:pt x="253" y="63"/>
                    </a:cubicBezTo>
                    <a:cubicBezTo>
                      <a:pt x="253" y="63"/>
                      <a:pt x="254" y="64"/>
                      <a:pt x="254" y="64"/>
                    </a:cubicBezTo>
                    <a:cubicBezTo>
                      <a:pt x="255" y="63"/>
                      <a:pt x="255" y="63"/>
                      <a:pt x="255" y="63"/>
                    </a:cubicBezTo>
                    <a:cubicBezTo>
                      <a:pt x="253" y="63"/>
                      <a:pt x="253" y="63"/>
                      <a:pt x="253" y="63"/>
                    </a:cubicBezTo>
                    <a:cubicBezTo>
                      <a:pt x="255" y="63"/>
                      <a:pt x="255" y="63"/>
                      <a:pt x="255" y="63"/>
                    </a:cubicBezTo>
                    <a:cubicBezTo>
                      <a:pt x="254" y="62"/>
                      <a:pt x="254" y="62"/>
                      <a:pt x="254" y="62"/>
                    </a:cubicBezTo>
                    <a:cubicBezTo>
                      <a:pt x="255" y="63"/>
                      <a:pt x="255" y="63"/>
                      <a:pt x="255" y="63"/>
                    </a:cubicBezTo>
                    <a:cubicBezTo>
                      <a:pt x="255" y="61"/>
                      <a:pt x="255" y="61"/>
                      <a:pt x="255" y="61"/>
                    </a:cubicBezTo>
                    <a:cubicBezTo>
                      <a:pt x="255" y="61"/>
                      <a:pt x="254" y="61"/>
                      <a:pt x="254" y="62"/>
                    </a:cubicBezTo>
                    <a:cubicBezTo>
                      <a:pt x="255" y="63"/>
                      <a:pt x="255" y="63"/>
                      <a:pt x="255" y="63"/>
                    </a:cubicBezTo>
                    <a:cubicBezTo>
                      <a:pt x="255" y="61"/>
                      <a:pt x="255" y="61"/>
                      <a:pt x="255" y="61"/>
                    </a:cubicBezTo>
                    <a:cubicBezTo>
                      <a:pt x="255" y="63"/>
                      <a:pt x="255" y="63"/>
                      <a:pt x="255" y="63"/>
                    </a:cubicBezTo>
                    <a:cubicBezTo>
                      <a:pt x="255" y="61"/>
                      <a:pt x="255" y="61"/>
                      <a:pt x="255" y="61"/>
                    </a:cubicBezTo>
                    <a:cubicBezTo>
                      <a:pt x="255" y="61"/>
                      <a:pt x="255" y="61"/>
                      <a:pt x="255" y="61"/>
                    </a:cubicBezTo>
                    <a:cubicBezTo>
                      <a:pt x="255" y="63"/>
                      <a:pt x="255" y="63"/>
                      <a:pt x="255" y="63"/>
                    </a:cubicBezTo>
                    <a:cubicBezTo>
                      <a:pt x="255" y="61"/>
                      <a:pt x="255" y="61"/>
                      <a:pt x="255" y="61"/>
                    </a:cubicBezTo>
                    <a:cubicBezTo>
                      <a:pt x="255" y="62"/>
                      <a:pt x="255" y="62"/>
                      <a:pt x="255" y="62"/>
                    </a:cubicBezTo>
                    <a:cubicBezTo>
                      <a:pt x="255" y="61"/>
                      <a:pt x="255" y="61"/>
                      <a:pt x="255" y="61"/>
                    </a:cubicBezTo>
                    <a:cubicBezTo>
                      <a:pt x="255" y="61"/>
                      <a:pt x="255" y="61"/>
                      <a:pt x="255" y="61"/>
                    </a:cubicBezTo>
                    <a:cubicBezTo>
                      <a:pt x="255" y="62"/>
                      <a:pt x="255" y="62"/>
                      <a:pt x="255" y="62"/>
                    </a:cubicBezTo>
                    <a:cubicBezTo>
                      <a:pt x="255" y="61"/>
                      <a:pt x="255" y="61"/>
                      <a:pt x="255" y="61"/>
                    </a:cubicBezTo>
                    <a:cubicBezTo>
                      <a:pt x="255" y="61"/>
                      <a:pt x="254" y="61"/>
                      <a:pt x="254" y="61"/>
                    </a:cubicBezTo>
                    <a:cubicBezTo>
                      <a:pt x="246" y="57"/>
                      <a:pt x="221" y="43"/>
                      <a:pt x="198" y="29"/>
                    </a:cubicBezTo>
                    <a:cubicBezTo>
                      <a:pt x="187" y="23"/>
                      <a:pt x="175" y="16"/>
                      <a:pt x="167" y="11"/>
                    </a:cubicBezTo>
                    <a:cubicBezTo>
                      <a:pt x="159" y="7"/>
                      <a:pt x="154" y="4"/>
                      <a:pt x="154" y="4"/>
                    </a:cubicBezTo>
                    <a:cubicBezTo>
                      <a:pt x="153" y="3"/>
                      <a:pt x="153" y="3"/>
                      <a:pt x="152" y="4"/>
                    </a:cubicBezTo>
                    <a:cubicBezTo>
                      <a:pt x="152" y="4"/>
                      <a:pt x="151" y="4"/>
                      <a:pt x="151" y="5"/>
                    </a:cubicBezTo>
                    <a:cubicBezTo>
                      <a:pt x="151" y="5"/>
                      <a:pt x="152" y="6"/>
                      <a:pt x="152" y="6"/>
                    </a:cubicBezTo>
                    <a:cubicBezTo>
                      <a:pt x="152" y="6"/>
                      <a:pt x="152" y="6"/>
                      <a:pt x="152" y="6"/>
                    </a:cubicBezTo>
                    <a:cubicBezTo>
                      <a:pt x="152" y="6"/>
                      <a:pt x="153" y="7"/>
                      <a:pt x="154" y="8"/>
                    </a:cubicBezTo>
                    <a:cubicBezTo>
                      <a:pt x="168" y="17"/>
                      <a:pt x="248" y="66"/>
                      <a:pt x="248" y="66"/>
                    </a:cubicBezTo>
                    <a:cubicBezTo>
                      <a:pt x="249" y="65"/>
                      <a:pt x="249" y="65"/>
                      <a:pt x="249" y="65"/>
                    </a:cubicBezTo>
                    <a:cubicBezTo>
                      <a:pt x="248" y="64"/>
                      <a:pt x="248" y="64"/>
                      <a:pt x="248" y="64"/>
                    </a:cubicBezTo>
                    <a:cubicBezTo>
                      <a:pt x="249" y="65"/>
                      <a:pt x="249" y="65"/>
                      <a:pt x="249" y="65"/>
                    </a:cubicBezTo>
                    <a:cubicBezTo>
                      <a:pt x="248" y="64"/>
                      <a:pt x="248" y="64"/>
                      <a:pt x="248" y="64"/>
                    </a:cubicBezTo>
                    <a:cubicBezTo>
                      <a:pt x="248" y="64"/>
                      <a:pt x="248" y="64"/>
                      <a:pt x="248" y="64"/>
                    </a:cubicBezTo>
                    <a:cubicBezTo>
                      <a:pt x="249" y="65"/>
                      <a:pt x="249" y="65"/>
                      <a:pt x="249" y="65"/>
                    </a:cubicBezTo>
                    <a:cubicBezTo>
                      <a:pt x="248" y="64"/>
                      <a:pt x="248" y="64"/>
                      <a:pt x="248" y="64"/>
                    </a:cubicBezTo>
                    <a:cubicBezTo>
                      <a:pt x="249" y="65"/>
                      <a:pt x="249" y="65"/>
                      <a:pt x="249" y="65"/>
                    </a:cubicBezTo>
                    <a:cubicBezTo>
                      <a:pt x="249" y="63"/>
                      <a:pt x="249" y="63"/>
                      <a:pt x="249" y="63"/>
                    </a:cubicBezTo>
                    <a:cubicBezTo>
                      <a:pt x="248" y="64"/>
                      <a:pt x="248" y="64"/>
                      <a:pt x="248" y="64"/>
                    </a:cubicBezTo>
                    <a:cubicBezTo>
                      <a:pt x="249" y="65"/>
                      <a:pt x="249" y="65"/>
                      <a:pt x="249" y="65"/>
                    </a:cubicBezTo>
                    <a:cubicBezTo>
                      <a:pt x="249" y="63"/>
                      <a:pt x="249" y="63"/>
                      <a:pt x="249" y="63"/>
                    </a:cubicBezTo>
                    <a:cubicBezTo>
                      <a:pt x="249" y="64"/>
                      <a:pt x="249" y="64"/>
                      <a:pt x="249" y="64"/>
                    </a:cubicBezTo>
                    <a:cubicBezTo>
                      <a:pt x="249" y="63"/>
                      <a:pt x="249" y="63"/>
                      <a:pt x="249" y="63"/>
                    </a:cubicBezTo>
                    <a:cubicBezTo>
                      <a:pt x="249" y="63"/>
                      <a:pt x="249" y="63"/>
                      <a:pt x="249" y="63"/>
                    </a:cubicBezTo>
                    <a:cubicBezTo>
                      <a:pt x="249" y="64"/>
                      <a:pt x="249" y="64"/>
                      <a:pt x="249" y="64"/>
                    </a:cubicBezTo>
                    <a:cubicBezTo>
                      <a:pt x="249" y="63"/>
                      <a:pt x="249" y="63"/>
                      <a:pt x="249" y="63"/>
                    </a:cubicBezTo>
                    <a:cubicBezTo>
                      <a:pt x="249" y="63"/>
                      <a:pt x="248" y="63"/>
                      <a:pt x="247" y="63"/>
                    </a:cubicBezTo>
                    <a:cubicBezTo>
                      <a:pt x="243" y="61"/>
                      <a:pt x="235" y="57"/>
                      <a:pt x="225" y="51"/>
                    </a:cubicBezTo>
                    <a:cubicBezTo>
                      <a:pt x="210" y="43"/>
                      <a:pt x="190" y="31"/>
                      <a:pt x="175" y="22"/>
                    </a:cubicBezTo>
                    <a:cubicBezTo>
                      <a:pt x="167" y="18"/>
                      <a:pt x="160" y="14"/>
                      <a:pt x="155" y="11"/>
                    </a:cubicBezTo>
                    <a:cubicBezTo>
                      <a:pt x="152" y="9"/>
                      <a:pt x="150" y="8"/>
                      <a:pt x="149" y="7"/>
                    </a:cubicBezTo>
                    <a:cubicBezTo>
                      <a:pt x="148" y="7"/>
                      <a:pt x="147" y="7"/>
                      <a:pt x="147" y="7"/>
                    </a:cubicBezTo>
                    <a:cubicBezTo>
                      <a:pt x="146" y="6"/>
                      <a:pt x="146" y="6"/>
                      <a:pt x="146" y="6"/>
                    </a:cubicBezTo>
                    <a:cubicBezTo>
                      <a:pt x="146" y="6"/>
                      <a:pt x="146" y="6"/>
                      <a:pt x="146" y="6"/>
                    </a:cubicBezTo>
                    <a:cubicBezTo>
                      <a:pt x="146" y="6"/>
                      <a:pt x="146" y="6"/>
                      <a:pt x="146" y="6"/>
                    </a:cubicBezTo>
                    <a:cubicBezTo>
                      <a:pt x="145" y="6"/>
                      <a:pt x="145" y="6"/>
                      <a:pt x="145" y="6"/>
                    </a:cubicBezTo>
                    <a:cubicBezTo>
                      <a:pt x="144" y="7"/>
                      <a:pt x="144" y="7"/>
                      <a:pt x="144" y="7"/>
                    </a:cubicBezTo>
                    <a:cubicBezTo>
                      <a:pt x="144" y="7"/>
                      <a:pt x="144" y="8"/>
                      <a:pt x="144" y="8"/>
                    </a:cubicBezTo>
                    <a:cubicBezTo>
                      <a:pt x="144" y="8"/>
                      <a:pt x="144" y="9"/>
                      <a:pt x="145" y="9"/>
                    </a:cubicBezTo>
                    <a:cubicBezTo>
                      <a:pt x="145" y="9"/>
                      <a:pt x="151" y="12"/>
                      <a:pt x="160" y="18"/>
                    </a:cubicBezTo>
                    <a:cubicBezTo>
                      <a:pt x="173" y="26"/>
                      <a:pt x="194" y="38"/>
                      <a:pt x="210" y="48"/>
                    </a:cubicBezTo>
                    <a:cubicBezTo>
                      <a:pt x="219" y="54"/>
                      <a:pt x="226" y="58"/>
                      <a:pt x="232" y="62"/>
                    </a:cubicBezTo>
                    <a:cubicBezTo>
                      <a:pt x="235" y="64"/>
                      <a:pt x="237" y="65"/>
                      <a:pt x="238" y="67"/>
                    </a:cubicBezTo>
                    <a:cubicBezTo>
                      <a:pt x="239" y="67"/>
                      <a:pt x="240" y="68"/>
                      <a:pt x="240" y="68"/>
                    </a:cubicBezTo>
                    <a:cubicBezTo>
                      <a:pt x="240" y="68"/>
                      <a:pt x="240" y="68"/>
                      <a:pt x="240" y="68"/>
                    </a:cubicBezTo>
                    <a:cubicBezTo>
                      <a:pt x="241" y="68"/>
                      <a:pt x="241" y="68"/>
                      <a:pt x="241" y="68"/>
                    </a:cubicBezTo>
                    <a:cubicBezTo>
                      <a:pt x="240" y="68"/>
                      <a:pt x="240" y="68"/>
                      <a:pt x="240" y="68"/>
                    </a:cubicBezTo>
                    <a:cubicBezTo>
                      <a:pt x="240" y="68"/>
                      <a:pt x="240" y="68"/>
                      <a:pt x="240" y="68"/>
                    </a:cubicBezTo>
                    <a:cubicBezTo>
                      <a:pt x="241" y="68"/>
                      <a:pt x="241" y="68"/>
                      <a:pt x="241" y="68"/>
                    </a:cubicBezTo>
                    <a:cubicBezTo>
                      <a:pt x="240" y="68"/>
                      <a:pt x="240" y="68"/>
                      <a:pt x="240" y="68"/>
                    </a:cubicBezTo>
                    <a:cubicBezTo>
                      <a:pt x="241" y="68"/>
                      <a:pt x="241" y="68"/>
                      <a:pt x="241" y="68"/>
                    </a:cubicBezTo>
                    <a:cubicBezTo>
                      <a:pt x="240" y="68"/>
                      <a:pt x="240" y="68"/>
                      <a:pt x="240" y="68"/>
                    </a:cubicBezTo>
                    <a:cubicBezTo>
                      <a:pt x="240" y="68"/>
                      <a:pt x="240" y="68"/>
                      <a:pt x="240" y="68"/>
                    </a:cubicBezTo>
                    <a:cubicBezTo>
                      <a:pt x="241" y="68"/>
                      <a:pt x="241" y="68"/>
                      <a:pt x="241" y="68"/>
                    </a:cubicBezTo>
                    <a:cubicBezTo>
                      <a:pt x="240" y="68"/>
                      <a:pt x="240" y="68"/>
                      <a:pt x="240" y="68"/>
                    </a:cubicBezTo>
                    <a:cubicBezTo>
                      <a:pt x="242" y="68"/>
                      <a:pt x="242" y="68"/>
                      <a:pt x="242" y="68"/>
                    </a:cubicBezTo>
                    <a:cubicBezTo>
                      <a:pt x="240" y="67"/>
                      <a:pt x="240" y="67"/>
                      <a:pt x="240" y="67"/>
                    </a:cubicBezTo>
                    <a:cubicBezTo>
                      <a:pt x="240" y="68"/>
                      <a:pt x="240" y="68"/>
                      <a:pt x="240" y="68"/>
                    </a:cubicBezTo>
                    <a:cubicBezTo>
                      <a:pt x="242" y="68"/>
                      <a:pt x="242" y="68"/>
                      <a:pt x="242" y="68"/>
                    </a:cubicBezTo>
                    <a:cubicBezTo>
                      <a:pt x="240" y="67"/>
                      <a:pt x="240" y="67"/>
                      <a:pt x="240" y="67"/>
                    </a:cubicBezTo>
                    <a:cubicBezTo>
                      <a:pt x="242" y="68"/>
                      <a:pt x="242" y="68"/>
                      <a:pt x="242" y="68"/>
                    </a:cubicBezTo>
                    <a:cubicBezTo>
                      <a:pt x="240" y="67"/>
                      <a:pt x="240" y="67"/>
                      <a:pt x="240" y="67"/>
                    </a:cubicBezTo>
                    <a:cubicBezTo>
                      <a:pt x="242" y="68"/>
                      <a:pt x="242" y="68"/>
                      <a:pt x="242" y="68"/>
                    </a:cubicBezTo>
                    <a:cubicBezTo>
                      <a:pt x="241" y="66"/>
                      <a:pt x="241" y="66"/>
                      <a:pt x="241" y="66"/>
                    </a:cubicBezTo>
                    <a:cubicBezTo>
                      <a:pt x="240" y="67"/>
                      <a:pt x="240" y="67"/>
                      <a:pt x="240" y="67"/>
                    </a:cubicBezTo>
                    <a:cubicBezTo>
                      <a:pt x="242" y="68"/>
                      <a:pt x="242" y="68"/>
                      <a:pt x="242" y="68"/>
                    </a:cubicBezTo>
                    <a:cubicBezTo>
                      <a:pt x="241" y="66"/>
                      <a:pt x="241" y="66"/>
                      <a:pt x="241" y="66"/>
                    </a:cubicBezTo>
                    <a:cubicBezTo>
                      <a:pt x="241" y="67"/>
                      <a:pt x="241" y="67"/>
                      <a:pt x="241" y="67"/>
                    </a:cubicBezTo>
                    <a:cubicBezTo>
                      <a:pt x="241" y="66"/>
                      <a:pt x="241" y="66"/>
                      <a:pt x="241" y="66"/>
                    </a:cubicBezTo>
                    <a:cubicBezTo>
                      <a:pt x="241" y="66"/>
                      <a:pt x="241" y="66"/>
                      <a:pt x="241" y="66"/>
                    </a:cubicBezTo>
                    <a:cubicBezTo>
                      <a:pt x="241" y="67"/>
                      <a:pt x="241" y="67"/>
                      <a:pt x="241" y="67"/>
                    </a:cubicBezTo>
                    <a:cubicBezTo>
                      <a:pt x="241" y="66"/>
                      <a:pt x="241" y="66"/>
                      <a:pt x="241" y="66"/>
                    </a:cubicBezTo>
                    <a:cubicBezTo>
                      <a:pt x="241" y="67"/>
                      <a:pt x="241" y="67"/>
                      <a:pt x="241" y="67"/>
                    </a:cubicBezTo>
                    <a:cubicBezTo>
                      <a:pt x="242" y="66"/>
                      <a:pt x="242" y="66"/>
                      <a:pt x="242" y="66"/>
                    </a:cubicBezTo>
                    <a:cubicBezTo>
                      <a:pt x="241" y="66"/>
                      <a:pt x="241" y="66"/>
                      <a:pt x="241" y="66"/>
                    </a:cubicBezTo>
                    <a:cubicBezTo>
                      <a:pt x="241" y="67"/>
                      <a:pt x="241" y="67"/>
                      <a:pt x="241" y="67"/>
                    </a:cubicBezTo>
                    <a:cubicBezTo>
                      <a:pt x="242" y="66"/>
                      <a:pt x="242" y="66"/>
                      <a:pt x="242" y="66"/>
                    </a:cubicBezTo>
                    <a:cubicBezTo>
                      <a:pt x="241" y="66"/>
                      <a:pt x="241" y="66"/>
                      <a:pt x="240" y="65"/>
                    </a:cubicBezTo>
                    <a:cubicBezTo>
                      <a:pt x="236" y="64"/>
                      <a:pt x="228" y="59"/>
                      <a:pt x="218" y="53"/>
                    </a:cubicBezTo>
                    <a:cubicBezTo>
                      <a:pt x="202" y="45"/>
                      <a:pt x="183" y="33"/>
                      <a:pt x="167" y="24"/>
                    </a:cubicBezTo>
                    <a:cubicBezTo>
                      <a:pt x="159" y="19"/>
                      <a:pt x="152" y="15"/>
                      <a:pt x="148" y="12"/>
                    </a:cubicBezTo>
                    <a:cubicBezTo>
                      <a:pt x="143" y="9"/>
                      <a:pt x="140" y="7"/>
                      <a:pt x="140" y="7"/>
                    </a:cubicBezTo>
                    <a:cubicBezTo>
                      <a:pt x="139" y="7"/>
                      <a:pt x="139" y="7"/>
                      <a:pt x="138" y="7"/>
                    </a:cubicBezTo>
                    <a:cubicBezTo>
                      <a:pt x="138" y="7"/>
                      <a:pt x="137" y="8"/>
                      <a:pt x="137" y="8"/>
                    </a:cubicBezTo>
                    <a:cubicBezTo>
                      <a:pt x="137" y="9"/>
                      <a:pt x="138" y="9"/>
                      <a:pt x="138" y="9"/>
                    </a:cubicBezTo>
                    <a:cubicBezTo>
                      <a:pt x="138" y="9"/>
                      <a:pt x="138" y="9"/>
                      <a:pt x="138" y="9"/>
                    </a:cubicBezTo>
                    <a:cubicBezTo>
                      <a:pt x="138" y="10"/>
                      <a:pt x="138" y="10"/>
                      <a:pt x="138" y="10"/>
                    </a:cubicBezTo>
                    <a:cubicBezTo>
                      <a:pt x="138" y="10"/>
                      <a:pt x="139" y="10"/>
                      <a:pt x="140" y="10"/>
                    </a:cubicBezTo>
                    <a:cubicBezTo>
                      <a:pt x="146" y="14"/>
                      <a:pt x="170" y="28"/>
                      <a:pt x="192" y="42"/>
                    </a:cubicBezTo>
                    <a:cubicBezTo>
                      <a:pt x="203" y="49"/>
                      <a:pt x="214" y="56"/>
                      <a:pt x="222" y="61"/>
                    </a:cubicBezTo>
                    <a:cubicBezTo>
                      <a:pt x="226" y="64"/>
                      <a:pt x="230" y="66"/>
                      <a:pt x="232" y="67"/>
                    </a:cubicBezTo>
                    <a:cubicBezTo>
                      <a:pt x="233" y="68"/>
                      <a:pt x="234" y="69"/>
                      <a:pt x="234" y="69"/>
                    </a:cubicBezTo>
                    <a:cubicBezTo>
                      <a:pt x="235" y="70"/>
                      <a:pt x="235" y="70"/>
                      <a:pt x="235" y="70"/>
                    </a:cubicBezTo>
                    <a:cubicBezTo>
                      <a:pt x="235" y="70"/>
                      <a:pt x="235" y="70"/>
                      <a:pt x="235" y="70"/>
                    </a:cubicBezTo>
                    <a:cubicBezTo>
                      <a:pt x="236" y="69"/>
                      <a:pt x="236" y="69"/>
                      <a:pt x="236" y="69"/>
                    </a:cubicBezTo>
                    <a:cubicBezTo>
                      <a:pt x="235" y="69"/>
                      <a:pt x="235" y="69"/>
                      <a:pt x="235" y="69"/>
                    </a:cubicBezTo>
                    <a:cubicBezTo>
                      <a:pt x="235" y="70"/>
                      <a:pt x="235" y="70"/>
                      <a:pt x="235" y="70"/>
                    </a:cubicBezTo>
                    <a:cubicBezTo>
                      <a:pt x="236" y="69"/>
                      <a:pt x="236" y="69"/>
                      <a:pt x="236" y="69"/>
                    </a:cubicBezTo>
                    <a:cubicBezTo>
                      <a:pt x="235" y="69"/>
                      <a:pt x="235" y="69"/>
                      <a:pt x="235" y="69"/>
                    </a:cubicBezTo>
                    <a:cubicBezTo>
                      <a:pt x="236" y="69"/>
                      <a:pt x="236" y="69"/>
                      <a:pt x="236" y="69"/>
                    </a:cubicBezTo>
                    <a:cubicBezTo>
                      <a:pt x="235" y="68"/>
                      <a:pt x="235" y="68"/>
                      <a:pt x="235" y="68"/>
                    </a:cubicBezTo>
                    <a:cubicBezTo>
                      <a:pt x="235" y="69"/>
                      <a:pt x="235" y="69"/>
                      <a:pt x="235" y="69"/>
                    </a:cubicBezTo>
                    <a:cubicBezTo>
                      <a:pt x="236" y="69"/>
                      <a:pt x="236" y="69"/>
                      <a:pt x="236" y="69"/>
                    </a:cubicBezTo>
                    <a:cubicBezTo>
                      <a:pt x="235" y="68"/>
                      <a:pt x="235" y="68"/>
                      <a:pt x="235" y="68"/>
                    </a:cubicBezTo>
                    <a:cubicBezTo>
                      <a:pt x="236" y="69"/>
                      <a:pt x="236" y="69"/>
                      <a:pt x="236" y="69"/>
                    </a:cubicBezTo>
                    <a:cubicBezTo>
                      <a:pt x="237" y="68"/>
                      <a:pt x="237" y="68"/>
                      <a:pt x="237" y="68"/>
                    </a:cubicBezTo>
                    <a:cubicBezTo>
                      <a:pt x="136" y="10"/>
                      <a:pt x="136" y="10"/>
                      <a:pt x="136" y="10"/>
                    </a:cubicBezTo>
                    <a:cubicBezTo>
                      <a:pt x="135" y="9"/>
                      <a:pt x="134" y="9"/>
                      <a:pt x="134" y="10"/>
                    </a:cubicBezTo>
                    <a:cubicBezTo>
                      <a:pt x="134" y="11"/>
                      <a:pt x="134" y="11"/>
                      <a:pt x="134" y="11"/>
                    </a:cubicBezTo>
                    <a:cubicBezTo>
                      <a:pt x="134" y="12"/>
                      <a:pt x="134" y="12"/>
                      <a:pt x="134" y="12"/>
                    </a:cubicBezTo>
                    <a:cubicBezTo>
                      <a:pt x="135" y="13"/>
                      <a:pt x="135" y="14"/>
                      <a:pt x="136" y="14"/>
                    </a:cubicBezTo>
                    <a:cubicBezTo>
                      <a:pt x="140" y="17"/>
                      <a:pt x="148" y="22"/>
                      <a:pt x="157" y="28"/>
                    </a:cubicBezTo>
                    <a:cubicBezTo>
                      <a:pt x="172" y="37"/>
                      <a:pt x="190" y="47"/>
                      <a:pt x="205" y="56"/>
                    </a:cubicBezTo>
                    <a:cubicBezTo>
                      <a:pt x="212" y="60"/>
                      <a:pt x="219" y="64"/>
                      <a:pt x="223" y="67"/>
                    </a:cubicBezTo>
                    <a:cubicBezTo>
                      <a:pt x="226" y="69"/>
                      <a:pt x="228" y="70"/>
                      <a:pt x="229" y="71"/>
                    </a:cubicBezTo>
                    <a:cubicBezTo>
                      <a:pt x="229" y="71"/>
                      <a:pt x="230" y="71"/>
                      <a:pt x="230" y="72"/>
                    </a:cubicBezTo>
                    <a:cubicBezTo>
                      <a:pt x="230" y="72"/>
                      <a:pt x="230" y="72"/>
                      <a:pt x="230" y="72"/>
                    </a:cubicBezTo>
                    <a:cubicBezTo>
                      <a:pt x="231" y="71"/>
                      <a:pt x="231" y="71"/>
                      <a:pt x="231" y="71"/>
                    </a:cubicBezTo>
                    <a:cubicBezTo>
                      <a:pt x="230" y="71"/>
                      <a:pt x="230" y="71"/>
                      <a:pt x="230" y="71"/>
                    </a:cubicBezTo>
                    <a:cubicBezTo>
                      <a:pt x="230" y="72"/>
                      <a:pt x="230" y="72"/>
                      <a:pt x="230" y="72"/>
                    </a:cubicBezTo>
                    <a:cubicBezTo>
                      <a:pt x="231" y="71"/>
                      <a:pt x="231" y="71"/>
                      <a:pt x="231" y="71"/>
                    </a:cubicBezTo>
                    <a:cubicBezTo>
                      <a:pt x="230" y="71"/>
                      <a:pt x="230" y="71"/>
                      <a:pt x="230" y="71"/>
                    </a:cubicBezTo>
                    <a:cubicBezTo>
                      <a:pt x="232" y="71"/>
                      <a:pt x="232" y="71"/>
                      <a:pt x="232" y="71"/>
                    </a:cubicBezTo>
                    <a:cubicBezTo>
                      <a:pt x="230" y="70"/>
                      <a:pt x="230" y="70"/>
                      <a:pt x="230" y="70"/>
                    </a:cubicBezTo>
                    <a:cubicBezTo>
                      <a:pt x="230" y="71"/>
                      <a:pt x="230" y="71"/>
                      <a:pt x="230" y="71"/>
                    </a:cubicBezTo>
                    <a:cubicBezTo>
                      <a:pt x="232" y="71"/>
                      <a:pt x="232" y="71"/>
                      <a:pt x="232" y="71"/>
                    </a:cubicBezTo>
                    <a:cubicBezTo>
                      <a:pt x="230" y="70"/>
                      <a:pt x="230" y="70"/>
                      <a:pt x="230" y="70"/>
                    </a:cubicBezTo>
                    <a:cubicBezTo>
                      <a:pt x="232" y="71"/>
                      <a:pt x="232" y="71"/>
                      <a:pt x="232" y="71"/>
                    </a:cubicBezTo>
                    <a:cubicBezTo>
                      <a:pt x="230" y="70"/>
                      <a:pt x="230" y="70"/>
                      <a:pt x="230" y="70"/>
                    </a:cubicBezTo>
                    <a:cubicBezTo>
                      <a:pt x="231" y="71"/>
                      <a:pt x="231" y="71"/>
                      <a:pt x="231" y="71"/>
                    </a:cubicBezTo>
                    <a:cubicBezTo>
                      <a:pt x="231" y="70"/>
                      <a:pt x="231" y="70"/>
                      <a:pt x="231" y="70"/>
                    </a:cubicBezTo>
                    <a:cubicBezTo>
                      <a:pt x="230" y="70"/>
                      <a:pt x="230" y="70"/>
                      <a:pt x="230" y="70"/>
                    </a:cubicBezTo>
                    <a:cubicBezTo>
                      <a:pt x="231" y="71"/>
                      <a:pt x="231" y="71"/>
                      <a:pt x="231" y="71"/>
                    </a:cubicBezTo>
                    <a:cubicBezTo>
                      <a:pt x="231" y="70"/>
                      <a:pt x="231" y="70"/>
                      <a:pt x="231" y="70"/>
                    </a:cubicBezTo>
                    <a:cubicBezTo>
                      <a:pt x="231" y="71"/>
                      <a:pt x="231" y="71"/>
                      <a:pt x="231" y="71"/>
                    </a:cubicBezTo>
                    <a:cubicBezTo>
                      <a:pt x="231" y="70"/>
                      <a:pt x="231" y="70"/>
                      <a:pt x="231" y="70"/>
                    </a:cubicBezTo>
                    <a:cubicBezTo>
                      <a:pt x="231" y="70"/>
                      <a:pt x="231" y="70"/>
                      <a:pt x="231" y="70"/>
                    </a:cubicBezTo>
                    <a:cubicBezTo>
                      <a:pt x="231" y="71"/>
                      <a:pt x="231" y="71"/>
                      <a:pt x="231" y="71"/>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1" y="70"/>
                      <a:pt x="231" y="70"/>
                    </a:cubicBezTo>
                    <a:cubicBezTo>
                      <a:pt x="231" y="70"/>
                      <a:pt x="230" y="70"/>
                      <a:pt x="229" y="69"/>
                    </a:cubicBezTo>
                    <a:cubicBezTo>
                      <a:pt x="225" y="67"/>
                      <a:pt x="217" y="63"/>
                      <a:pt x="207" y="57"/>
                    </a:cubicBezTo>
                    <a:cubicBezTo>
                      <a:pt x="191" y="49"/>
                      <a:pt x="171" y="37"/>
                      <a:pt x="155" y="28"/>
                    </a:cubicBezTo>
                    <a:cubicBezTo>
                      <a:pt x="147" y="23"/>
                      <a:pt x="140" y="19"/>
                      <a:pt x="135" y="16"/>
                    </a:cubicBezTo>
                    <a:cubicBezTo>
                      <a:pt x="130" y="13"/>
                      <a:pt x="127" y="11"/>
                      <a:pt x="127" y="11"/>
                    </a:cubicBezTo>
                    <a:cubicBezTo>
                      <a:pt x="127" y="11"/>
                      <a:pt x="127" y="11"/>
                      <a:pt x="126" y="11"/>
                    </a:cubicBezTo>
                    <a:cubicBezTo>
                      <a:pt x="126" y="11"/>
                      <a:pt x="126" y="12"/>
                      <a:pt x="125" y="12"/>
                    </a:cubicBezTo>
                    <a:cubicBezTo>
                      <a:pt x="125" y="12"/>
                      <a:pt x="125" y="13"/>
                      <a:pt x="125" y="13"/>
                    </a:cubicBezTo>
                    <a:cubicBezTo>
                      <a:pt x="125" y="13"/>
                      <a:pt x="126" y="14"/>
                      <a:pt x="126" y="14"/>
                    </a:cubicBezTo>
                    <a:cubicBezTo>
                      <a:pt x="126" y="14"/>
                      <a:pt x="132" y="18"/>
                      <a:pt x="141" y="23"/>
                    </a:cubicBezTo>
                    <a:cubicBezTo>
                      <a:pt x="154" y="31"/>
                      <a:pt x="174" y="43"/>
                      <a:pt x="191" y="53"/>
                    </a:cubicBezTo>
                    <a:cubicBezTo>
                      <a:pt x="199" y="58"/>
                      <a:pt x="207" y="63"/>
                      <a:pt x="212" y="67"/>
                    </a:cubicBezTo>
                    <a:cubicBezTo>
                      <a:pt x="215" y="69"/>
                      <a:pt x="217" y="70"/>
                      <a:pt x="219" y="71"/>
                    </a:cubicBezTo>
                    <a:cubicBezTo>
                      <a:pt x="219" y="72"/>
                      <a:pt x="220" y="72"/>
                      <a:pt x="220"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1" y="73"/>
                      <a:pt x="221" y="73"/>
                      <a:pt x="221" y="73"/>
                    </a:cubicBezTo>
                    <a:cubicBezTo>
                      <a:pt x="222" y="72"/>
                      <a:pt x="222" y="72"/>
                      <a:pt x="222" y="72"/>
                    </a:cubicBezTo>
                    <a:cubicBezTo>
                      <a:pt x="220" y="72"/>
                      <a:pt x="220" y="72"/>
                      <a:pt x="220" y="72"/>
                    </a:cubicBezTo>
                    <a:cubicBezTo>
                      <a:pt x="221" y="73"/>
                      <a:pt x="221" y="73"/>
                      <a:pt x="221" y="73"/>
                    </a:cubicBezTo>
                    <a:cubicBezTo>
                      <a:pt x="222" y="72"/>
                      <a:pt x="222" y="72"/>
                      <a:pt x="222" y="72"/>
                    </a:cubicBezTo>
                    <a:cubicBezTo>
                      <a:pt x="220" y="72"/>
                      <a:pt x="220" y="72"/>
                      <a:pt x="220" y="72"/>
                    </a:cubicBezTo>
                    <a:cubicBezTo>
                      <a:pt x="222" y="72"/>
                      <a:pt x="222" y="72"/>
                      <a:pt x="222" y="72"/>
                    </a:cubicBezTo>
                    <a:cubicBezTo>
                      <a:pt x="221" y="71"/>
                      <a:pt x="221" y="71"/>
                      <a:pt x="221" y="71"/>
                    </a:cubicBezTo>
                    <a:cubicBezTo>
                      <a:pt x="220" y="72"/>
                      <a:pt x="220" y="72"/>
                      <a:pt x="220" y="72"/>
                    </a:cubicBezTo>
                    <a:cubicBezTo>
                      <a:pt x="222" y="72"/>
                      <a:pt x="222" y="72"/>
                      <a:pt x="222" y="72"/>
                    </a:cubicBezTo>
                    <a:cubicBezTo>
                      <a:pt x="221" y="71"/>
                      <a:pt x="221" y="71"/>
                      <a:pt x="221" y="71"/>
                    </a:cubicBezTo>
                    <a:cubicBezTo>
                      <a:pt x="222" y="72"/>
                      <a:pt x="222" y="72"/>
                      <a:pt x="222" y="72"/>
                    </a:cubicBezTo>
                    <a:cubicBezTo>
                      <a:pt x="223" y="71"/>
                      <a:pt x="223" y="71"/>
                      <a:pt x="223" y="71"/>
                    </a:cubicBezTo>
                    <a:cubicBezTo>
                      <a:pt x="120" y="14"/>
                      <a:pt x="120" y="14"/>
                      <a:pt x="120" y="14"/>
                    </a:cubicBezTo>
                    <a:cubicBezTo>
                      <a:pt x="120" y="14"/>
                      <a:pt x="119" y="14"/>
                      <a:pt x="119" y="14"/>
                    </a:cubicBezTo>
                    <a:cubicBezTo>
                      <a:pt x="118" y="15"/>
                      <a:pt x="118" y="15"/>
                      <a:pt x="118" y="16"/>
                    </a:cubicBezTo>
                    <a:cubicBezTo>
                      <a:pt x="118" y="16"/>
                      <a:pt x="118" y="16"/>
                      <a:pt x="118" y="16"/>
                    </a:cubicBezTo>
                    <a:cubicBezTo>
                      <a:pt x="118" y="17"/>
                      <a:pt x="118" y="17"/>
                      <a:pt x="118" y="17"/>
                    </a:cubicBezTo>
                    <a:cubicBezTo>
                      <a:pt x="119" y="17"/>
                      <a:pt x="119" y="17"/>
                      <a:pt x="119" y="17"/>
                    </a:cubicBezTo>
                    <a:cubicBezTo>
                      <a:pt x="123" y="19"/>
                      <a:pt x="146" y="33"/>
                      <a:pt x="168" y="46"/>
                    </a:cubicBezTo>
                    <a:cubicBezTo>
                      <a:pt x="180" y="53"/>
                      <a:pt x="191" y="60"/>
                      <a:pt x="199" y="65"/>
                    </a:cubicBezTo>
                    <a:cubicBezTo>
                      <a:pt x="203" y="68"/>
                      <a:pt x="206" y="70"/>
                      <a:pt x="209" y="72"/>
                    </a:cubicBezTo>
                    <a:cubicBezTo>
                      <a:pt x="210" y="73"/>
                      <a:pt x="211" y="73"/>
                      <a:pt x="211"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2" y="74"/>
                      <a:pt x="212" y="74"/>
                      <a:pt x="212" y="74"/>
                    </a:cubicBezTo>
                    <a:cubicBezTo>
                      <a:pt x="213" y="74"/>
                      <a:pt x="213" y="74"/>
                      <a:pt x="213" y="74"/>
                    </a:cubicBezTo>
                    <a:cubicBezTo>
                      <a:pt x="212" y="74"/>
                      <a:pt x="212" y="74"/>
                      <a:pt x="212" y="74"/>
                    </a:cubicBezTo>
                    <a:cubicBezTo>
                      <a:pt x="212" y="74"/>
                      <a:pt x="212" y="74"/>
                      <a:pt x="212" y="74"/>
                    </a:cubicBezTo>
                    <a:cubicBezTo>
                      <a:pt x="213" y="74"/>
                      <a:pt x="213" y="74"/>
                      <a:pt x="213" y="74"/>
                    </a:cubicBezTo>
                    <a:cubicBezTo>
                      <a:pt x="212" y="74"/>
                      <a:pt x="212" y="74"/>
                      <a:pt x="212" y="74"/>
                    </a:cubicBezTo>
                    <a:cubicBezTo>
                      <a:pt x="213" y="74"/>
                      <a:pt x="213" y="74"/>
                      <a:pt x="213" y="74"/>
                    </a:cubicBezTo>
                    <a:cubicBezTo>
                      <a:pt x="212" y="73"/>
                      <a:pt x="212" y="73"/>
                      <a:pt x="212" y="73"/>
                    </a:cubicBezTo>
                    <a:cubicBezTo>
                      <a:pt x="212" y="74"/>
                      <a:pt x="212" y="74"/>
                      <a:pt x="212" y="74"/>
                    </a:cubicBezTo>
                    <a:cubicBezTo>
                      <a:pt x="213" y="74"/>
                      <a:pt x="213" y="74"/>
                      <a:pt x="213" y="74"/>
                    </a:cubicBezTo>
                    <a:cubicBezTo>
                      <a:pt x="212" y="73"/>
                      <a:pt x="212" y="73"/>
                      <a:pt x="212" y="73"/>
                    </a:cubicBezTo>
                    <a:cubicBezTo>
                      <a:pt x="213" y="74"/>
                      <a:pt x="213" y="74"/>
                      <a:pt x="213" y="74"/>
                    </a:cubicBezTo>
                    <a:cubicBezTo>
                      <a:pt x="214" y="73"/>
                      <a:pt x="214" y="73"/>
                      <a:pt x="214" y="73"/>
                    </a:cubicBezTo>
                    <a:cubicBezTo>
                      <a:pt x="214" y="73"/>
                      <a:pt x="189" y="59"/>
                      <a:pt x="164" y="44"/>
                    </a:cubicBezTo>
                    <a:cubicBezTo>
                      <a:pt x="152" y="37"/>
                      <a:pt x="140" y="30"/>
                      <a:pt x="130" y="25"/>
                    </a:cubicBezTo>
                    <a:cubicBezTo>
                      <a:pt x="125" y="22"/>
                      <a:pt x="121" y="20"/>
                      <a:pt x="118" y="18"/>
                    </a:cubicBezTo>
                    <a:cubicBezTo>
                      <a:pt x="117" y="18"/>
                      <a:pt x="116" y="17"/>
                      <a:pt x="115" y="16"/>
                    </a:cubicBezTo>
                    <a:cubicBezTo>
                      <a:pt x="114" y="16"/>
                      <a:pt x="114" y="16"/>
                      <a:pt x="114" y="16"/>
                    </a:cubicBezTo>
                    <a:cubicBezTo>
                      <a:pt x="113" y="16"/>
                      <a:pt x="113" y="16"/>
                      <a:pt x="113" y="16"/>
                    </a:cubicBezTo>
                    <a:cubicBezTo>
                      <a:pt x="113" y="16"/>
                      <a:pt x="113" y="16"/>
                      <a:pt x="113" y="16"/>
                    </a:cubicBezTo>
                    <a:cubicBezTo>
                      <a:pt x="112" y="16"/>
                      <a:pt x="112" y="16"/>
                      <a:pt x="112" y="16"/>
                    </a:cubicBezTo>
                    <a:cubicBezTo>
                      <a:pt x="111" y="16"/>
                      <a:pt x="111" y="16"/>
                      <a:pt x="111" y="16"/>
                    </a:cubicBezTo>
                    <a:cubicBezTo>
                      <a:pt x="113" y="17"/>
                      <a:pt x="113" y="17"/>
                      <a:pt x="113" y="17"/>
                    </a:cubicBezTo>
                    <a:cubicBezTo>
                      <a:pt x="111" y="16"/>
                      <a:pt x="111" y="16"/>
                      <a:pt x="111" y="16"/>
                    </a:cubicBezTo>
                    <a:cubicBezTo>
                      <a:pt x="111" y="17"/>
                      <a:pt x="111" y="17"/>
                      <a:pt x="111" y="17"/>
                    </a:cubicBezTo>
                    <a:cubicBezTo>
                      <a:pt x="111" y="18"/>
                      <a:pt x="112" y="18"/>
                      <a:pt x="112" y="19"/>
                    </a:cubicBezTo>
                    <a:cubicBezTo>
                      <a:pt x="112" y="19"/>
                      <a:pt x="113" y="20"/>
                      <a:pt x="114" y="21"/>
                    </a:cubicBezTo>
                    <a:cubicBezTo>
                      <a:pt x="118" y="24"/>
                      <a:pt x="125" y="28"/>
                      <a:pt x="135" y="34"/>
                    </a:cubicBezTo>
                    <a:cubicBezTo>
                      <a:pt x="149" y="43"/>
                      <a:pt x="167" y="53"/>
                      <a:pt x="181" y="61"/>
                    </a:cubicBezTo>
                    <a:cubicBezTo>
                      <a:pt x="189" y="66"/>
                      <a:pt x="195" y="70"/>
                      <a:pt x="199" y="72"/>
                    </a:cubicBezTo>
                    <a:cubicBezTo>
                      <a:pt x="202" y="74"/>
                      <a:pt x="204" y="75"/>
                      <a:pt x="205" y="76"/>
                    </a:cubicBezTo>
                    <a:cubicBezTo>
                      <a:pt x="205" y="76"/>
                      <a:pt x="206" y="77"/>
                      <a:pt x="206" y="77"/>
                    </a:cubicBezTo>
                    <a:cubicBezTo>
                      <a:pt x="206" y="77"/>
                      <a:pt x="206" y="77"/>
                      <a:pt x="206" y="77"/>
                    </a:cubicBezTo>
                    <a:cubicBezTo>
                      <a:pt x="207" y="76"/>
                      <a:pt x="207" y="76"/>
                      <a:pt x="207" y="76"/>
                    </a:cubicBezTo>
                    <a:cubicBezTo>
                      <a:pt x="206" y="76"/>
                      <a:pt x="206" y="76"/>
                      <a:pt x="206" y="76"/>
                    </a:cubicBezTo>
                    <a:cubicBezTo>
                      <a:pt x="206" y="77"/>
                      <a:pt x="206" y="77"/>
                      <a:pt x="206" y="77"/>
                    </a:cubicBezTo>
                    <a:cubicBezTo>
                      <a:pt x="207" y="76"/>
                      <a:pt x="207" y="76"/>
                      <a:pt x="207" y="76"/>
                    </a:cubicBezTo>
                    <a:cubicBezTo>
                      <a:pt x="206" y="76"/>
                      <a:pt x="206" y="76"/>
                      <a:pt x="206" y="76"/>
                    </a:cubicBezTo>
                    <a:cubicBezTo>
                      <a:pt x="207" y="76"/>
                      <a:pt x="207" y="76"/>
                      <a:pt x="207" y="76"/>
                    </a:cubicBezTo>
                    <a:cubicBezTo>
                      <a:pt x="206" y="76"/>
                      <a:pt x="206" y="76"/>
                      <a:pt x="206" y="76"/>
                    </a:cubicBezTo>
                    <a:cubicBezTo>
                      <a:pt x="206" y="76"/>
                      <a:pt x="206" y="76"/>
                      <a:pt x="206" y="76"/>
                    </a:cubicBezTo>
                    <a:cubicBezTo>
                      <a:pt x="207" y="76"/>
                      <a:pt x="207" y="76"/>
                      <a:pt x="207" y="76"/>
                    </a:cubicBezTo>
                    <a:cubicBezTo>
                      <a:pt x="206" y="76"/>
                      <a:pt x="206" y="76"/>
                      <a:pt x="206" y="76"/>
                    </a:cubicBezTo>
                    <a:cubicBezTo>
                      <a:pt x="208" y="76"/>
                      <a:pt x="208" y="76"/>
                      <a:pt x="208" y="76"/>
                    </a:cubicBezTo>
                    <a:cubicBezTo>
                      <a:pt x="208" y="75"/>
                      <a:pt x="208" y="75"/>
                      <a:pt x="208" y="75"/>
                    </a:cubicBezTo>
                    <a:cubicBezTo>
                      <a:pt x="109" y="18"/>
                      <a:pt x="109" y="18"/>
                      <a:pt x="109" y="18"/>
                    </a:cubicBezTo>
                    <a:cubicBezTo>
                      <a:pt x="109" y="18"/>
                      <a:pt x="108" y="18"/>
                      <a:pt x="107" y="18"/>
                    </a:cubicBezTo>
                    <a:cubicBezTo>
                      <a:pt x="107" y="19"/>
                      <a:pt x="107" y="20"/>
                      <a:pt x="108" y="21"/>
                    </a:cubicBezTo>
                    <a:cubicBezTo>
                      <a:pt x="108" y="21"/>
                      <a:pt x="114" y="24"/>
                      <a:pt x="122" y="29"/>
                    </a:cubicBezTo>
                    <a:cubicBezTo>
                      <a:pt x="136" y="37"/>
                      <a:pt x="155" y="48"/>
                      <a:pt x="171" y="58"/>
                    </a:cubicBezTo>
                    <a:cubicBezTo>
                      <a:pt x="180" y="64"/>
                      <a:pt x="187" y="68"/>
                      <a:pt x="192" y="72"/>
                    </a:cubicBezTo>
                    <a:cubicBezTo>
                      <a:pt x="195" y="73"/>
                      <a:pt x="197" y="75"/>
                      <a:pt x="198" y="76"/>
                    </a:cubicBezTo>
                    <a:cubicBezTo>
                      <a:pt x="199" y="77"/>
                      <a:pt x="200" y="77"/>
                      <a:pt x="200" y="77"/>
                    </a:cubicBezTo>
                    <a:cubicBezTo>
                      <a:pt x="200" y="78"/>
                      <a:pt x="200" y="78"/>
                      <a:pt x="200" y="78"/>
                    </a:cubicBezTo>
                    <a:cubicBezTo>
                      <a:pt x="201" y="78"/>
                      <a:pt x="201" y="78"/>
                      <a:pt x="201" y="78"/>
                    </a:cubicBezTo>
                    <a:cubicBezTo>
                      <a:pt x="200" y="78"/>
                      <a:pt x="200" y="78"/>
                      <a:pt x="200" y="78"/>
                    </a:cubicBezTo>
                    <a:cubicBezTo>
                      <a:pt x="200" y="78"/>
                      <a:pt x="200" y="78"/>
                      <a:pt x="200" y="78"/>
                    </a:cubicBezTo>
                    <a:cubicBezTo>
                      <a:pt x="201" y="78"/>
                      <a:pt x="201" y="78"/>
                      <a:pt x="201" y="78"/>
                    </a:cubicBezTo>
                    <a:cubicBezTo>
                      <a:pt x="200" y="78"/>
                      <a:pt x="200" y="78"/>
                      <a:pt x="200" y="78"/>
                    </a:cubicBezTo>
                    <a:cubicBezTo>
                      <a:pt x="201" y="77"/>
                      <a:pt x="201" y="77"/>
                      <a:pt x="201" y="77"/>
                    </a:cubicBezTo>
                    <a:cubicBezTo>
                      <a:pt x="200" y="77"/>
                      <a:pt x="200" y="77"/>
                      <a:pt x="200" y="77"/>
                    </a:cubicBezTo>
                    <a:cubicBezTo>
                      <a:pt x="200" y="78"/>
                      <a:pt x="200" y="78"/>
                      <a:pt x="200" y="78"/>
                    </a:cubicBezTo>
                    <a:cubicBezTo>
                      <a:pt x="201" y="77"/>
                      <a:pt x="201" y="77"/>
                      <a:pt x="201" y="77"/>
                    </a:cubicBezTo>
                    <a:cubicBezTo>
                      <a:pt x="200" y="77"/>
                      <a:pt x="200" y="77"/>
                      <a:pt x="200" y="77"/>
                    </a:cubicBezTo>
                    <a:cubicBezTo>
                      <a:pt x="202" y="77"/>
                      <a:pt x="202" y="77"/>
                      <a:pt x="202" y="77"/>
                    </a:cubicBezTo>
                    <a:cubicBezTo>
                      <a:pt x="200" y="77"/>
                      <a:pt x="200" y="77"/>
                      <a:pt x="200" y="77"/>
                    </a:cubicBezTo>
                    <a:cubicBezTo>
                      <a:pt x="200" y="77"/>
                      <a:pt x="200" y="77"/>
                      <a:pt x="200" y="77"/>
                    </a:cubicBezTo>
                    <a:cubicBezTo>
                      <a:pt x="202" y="77"/>
                      <a:pt x="202" y="77"/>
                      <a:pt x="202" y="77"/>
                    </a:cubicBezTo>
                    <a:cubicBezTo>
                      <a:pt x="200" y="77"/>
                      <a:pt x="200" y="77"/>
                      <a:pt x="200" y="77"/>
                    </a:cubicBezTo>
                    <a:cubicBezTo>
                      <a:pt x="202" y="77"/>
                      <a:pt x="202" y="77"/>
                      <a:pt x="202" y="77"/>
                    </a:cubicBezTo>
                    <a:cubicBezTo>
                      <a:pt x="201" y="76"/>
                      <a:pt x="201" y="76"/>
                      <a:pt x="201" y="76"/>
                    </a:cubicBezTo>
                    <a:cubicBezTo>
                      <a:pt x="202" y="77"/>
                      <a:pt x="202" y="77"/>
                      <a:pt x="202" y="77"/>
                    </a:cubicBezTo>
                    <a:cubicBezTo>
                      <a:pt x="202" y="76"/>
                      <a:pt x="202" y="76"/>
                      <a:pt x="202" y="76"/>
                    </a:cubicBezTo>
                    <a:cubicBezTo>
                      <a:pt x="201" y="76"/>
                      <a:pt x="201" y="76"/>
                      <a:pt x="201" y="76"/>
                    </a:cubicBezTo>
                    <a:cubicBezTo>
                      <a:pt x="202" y="77"/>
                      <a:pt x="202" y="77"/>
                      <a:pt x="202" y="77"/>
                    </a:cubicBezTo>
                    <a:cubicBezTo>
                      <a:pt x="202" y="76"/>
                      <a:pt x="202" y="76"/>
                      <a:pt x="202" y="76"/>
                    </a:cubicBezTo>
                    <a:cubicBezTo>
                      <a:pt x="202" y="77"/>
                      <a:pt x="202" y="77"/>
                      <a:pt x="202" y="77"/>
                    </a:cubicBezTo>
                    <a:cubicBezTo>
                      <a:pt x="202" y="76"/>
                      <a:pt x="202" y="76"/>
                      <a:pt x="202" y="76"/>
                    </a:cubicBezTo>
                    <a:cubicBezTo>
                      <a:pt x="202" y="76"/>
                      <a:pt x="202" y="76"/>
                      <a:pt x="202" y="76"/>
                    </a:cubicBezTo>
                    <a:cubicBezTo>
                      <a:pt x="202" y="77"/>
                      <a:pt x="202" y="77"/>
                      <a:pt x="202" y="77"/>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2" y="76"/>
                      <a:pt x="202" y="76"/>
                    </a:cubicBezTo>
                    <a:cubicBezTo>
                      <a:pt x="202" y="76"/>
                      <a:pt x="201" y="76"/>
                      <a:pt x="200" y="75"/>
                    </a:cubicBezTo>
                    <a:cubicBezTo>
                      <a:pt x="193" y="71"/>
                      <a:pt x="168" y="57"/>
                      <a:pt x="145" y="44"/>
                    </a:cubicBezTo>
                    <a:cubicBezTo>
                      <a:pt x="133" y="38"/>
                      <a:pt x="122" y="32"/>
                      <a:pt x="114" y="27"/>
                    </a:cubicBezTo>
                    <a:cubicBezTo>
                      <a:pt x="106" y="22"/>
                      <a:pt x="101" y="19"/>
                      <a:pt x="101" y="19"/>
                    </a:cubicBezTo>
                    <a:cubicBezTo>
                      <a:pt x="100" y="19"/>
                      <a:pt x="99" y="19"/>
                      <a:pt x="99" y="20"/>
                    </a:cubicBezTo>
                    <a:cubicBezTo>
                      <a:pt x="98" y="21"/>
                      <a:pt x="98" y="21"/>
                      <a:pt x="98" y="21"/>
                    </a:cubicBezTo>
                    <a:cubicBezTo>
                      <a:pt x="98" y="21"/>
                      <a:pt x="99" y="22"/>
                      <a:pt x="99" y="22"/>
                    </a:cubicBezTo>
                    <a:cubicBezTo>
                      <a:pt x="99" y="23"/>
                      <a:pt x="99" y="23"/>
                      <a:pt x="99" y="23"/>
                    </a:cubicBezTo>
                    <a:cubicBezTo>
                      <a:pt x="101" y="24"/>
                      <a:pt x="103" y="25"/>
                      <a:pt x="106" y="27"/>
                    </a:cubicBezTo>
                    <a:cubicBezTo>
                      <a:pt x="128" y="42"/>
                      <a:pt x="193" y="81"/>
                      <a:pt x="193" y="81"/>
                    </a:cubicBezTo>
                    <a:cubicBezTo>
                      <a:pt x="194" y="80"/>
                      <a:pt x="194" y="80"/>
                      <a:pt x="194" y="80"/>
                    </a:cubicBezTo>
                    <a:cubicBezTo>
                      <a:pt x="195" y="78"/>
                      <a:pt x="195" y="78"/>
                      <a:pt x="195" y="78"/>
                    </a:cubicBezTo>
                    <a:cubicBezTo>
                      <a:pt x="96" y="21"/>
                      <a:pt x="96" y="21"/>
                      <a:pt x="96" y="21"/>
                    </a:cubicBezTo>
                    <a:cubicBezTo>
                      <a:pt x="95" y="21"/>
                      <a:pt x="94" y="21"/>
                      <a:pt x="94" y="21"/>
                    </a:cubicBezTo>
                    <a:cubicBezTo>
                      <a:pt x="93" y="22"/>
                      <a:pt x="93" y="22"/>
                      <a:pt x="93" y="22"/>
                    </a:cubicBezTo>
                    <a:cubicBezTo>
                      <a:pt x="93" y="23"/>
                      <a:pt x="93" y="23"/>
                      <a:pt x="93" y="23"/>
                    </a:cubicBezTo>
                    <a:cubicBezTo>
                      <a:pt x="94" y="24"/>
                      <a:pt x="94" y="24"/>
                      <a:pt x="94" y="24"/>
                    </a:cubicBezTo>
                    <a:cubicBezTo>
                      <a:pt x="95" y="25"/>
                      <a:pt x="97" y="26"/>
                      <a:pt x="100" y="28"/>
                    </a:cubicBezTo>
                    <a:cubicBezTo>
                      <a:pt x="111" y="35"/>
                      <a:pt x="133" y="49"/>
                      <a:pt x="153" y="60"/>
                    </a:cubicBezTo>
                    <a:cubicBezTo>
                      <a:pt x="162" y="66"/>
                      <a:pt x="171" y="72"/>
                      <a:pt x="178" y="76"/>
                    </a:cubicBezTo>
                    <a:cubicBezTo>
                      <a:pt x="181" y="78"/>
                      <a:pt x="184" y="80"/>
                      <a:pt x="186" y="81"/>
                    </a:cubicBezTo>
                    <a:cubicBezTo>
                      <a:pt x="187" y="81"/>
                      <a:pt x="188" y="82"/>
                      <a:pt x="188" y="82"/>
                    </a:cubicBezTo>
                    <a:cubicBezTo>
                      <a:pt x="188" y="83"/>
                      <a:pt x="188" y="83"/>
                      <a:pt x="188" y="83"/>
                    </a:cubicBezTo>
                    <a:cubicBezTo>
                      <a:pt x="189" y="83"/>
                      <a:pt x="189" y="83"/>
                      <a:pt x="189" y="83"/>
                    </a:cubicBezTo>
                    <a:cubicBezTo>
                      <a:pt x="189" y="82"/>
                      <a:pt x="189" y="82"/>
                      <a:pt x="189" y="82"/>
                    </a:cubicBezTo>
                    <a:cubicBezTo>
                      <a:pt x="188" y="83"/>
                      <a:pt x="188" y="83"/>
                      <a:pt x="188" y="83"/>
                    </a:cubicBezTo>
                    <a:cubicBezTo>
                      <a:pt x="189" y="83"/>
                      <a:pt x="189" y="83"/>
                      <a:pt x="189" y="83"/>
                    </a:cubicBezTo>
                    <a:cubicBezTo>
                      <a:pt x="189" y="82"/>
                      <a:pt x="189" y="82"/>
                      <a:pt x="189" y="82"/>
                    </a:cubicBezTo>
                    <a:cubicBezTo>
                      <a:pt x="188" y="83"/>
                      <a:pt x="188" y="83"/>
                      <a:pt x="188" y="83"/>
                    </a:cubicBezTo>
                    <a:cubicBezTo>
                      <a:pt x="189" y="82"/>
                      <a:pt x="189" y="82"/>
                      <a:pt x="189" y="82"/>
                    </a:cubicBezTo>
                    <a:cubicBezTo>
                      <a:pt x="188" y="82"/>
                      <a:pt x="188" y="82"/>
                      <a:pt x="188" y="82"/>
                    </a:cubicBezTo>
                    <a:cubicBezTo>
                      <a:pt x="188" y="83"/>
                      <a:pt x="188" y="83"/>
                      <a:pt x="188" y="83"/>
                    </a:cubicBezTo>
                    <a:cubicBezTo>
                      <a:pt x="189" y="82"/>
                      <a:pt x="189" y="82"/>
                      <a:pt x="189" y="82"/>
                    </a:cubicBezTo>
                    <a:cubicBezTo>
                      <a:pt x="188" y="82"/>
                      <a:pt x="188" y="82"/>
                      <a:pt x="188" y="82"/>
                    </a:cubicBezTo>
                    <a:cubicBezTo>
                      <a:pt x="190" y="82"/>
                      <a:pt x="190" y="82"/>
                      <a:pt x="190" y="82"/>
                    </a:cubicBezTo>
                    <a:cubicBezTo>
                      <a:pt x="188" y="82"/>
                      <a:pt x="188" y="82"/>
                      <a:pt x="188" y="82"/>
                    </a:cubicBezTo>
                    <a:cubicBezTo>
                      <a:pt x="188" y="82"/>
                      <a:pt x="188" y="82"/>
                      <a:pt x="188" y="82"/>
                    </a:cubicBezTo>
                    <a:cubicBezTo>
                      <a:pt x="190" y="82"/>
                      <a:pt x="190" y="82"/>
                      <a:pt x="190" y="82"/>
                    </a:cubicBezTo>
                    <a:cubicBezTo>
                      <a:pt x="188" y="82"/>
                      <a:pt x="188" y="82"/>
                      <a:pt x="188" y="82"/>
                    </a:cubicBezTo>
                    <a:cubicBezTo>
                      <a:pt x="190" y="82"/>
                      <a:pt x="190" y="82"/>
                      <a:pt x="190" y="82"/>
                    </a:cubicBezTo>
                    <a:cubicBezTo>
                      <a:pt x="190" y="80"/>
                      <a:pt x="190" y="80"/>
                      <a:pt x="190" y="80"/>
                    </a:cubicBezTo>
                    <a:cubicBezTo>
                      <a:pt x="86" y="23"/>
                      <a:pt x="86" y="23"/>
                      <a:pt x="86" y="23"/>
                    </a:cubicBezTo>
                    <a:cubicBezTo>
                      <a:pt x="86" y="22"/>
                      <a:pt x="85" y="23"/>
                      <a:pt x="84" y="23"/>
                    </a:cubicBezTo>
                    <a:cubicBezTo>
                      <a:pt x="84" y="24"/>
                      <a:pt x="84" y="25"/>
                      <a:pt x="85" y="25"/>
                    </a:cubicBezTo>
                    <a:cubicBezTo>
                      <a:pt x="85" y="25"/>
                      <a:pt x="91" y="29"/>
                      <a:pt x="100" y="34"/>
                    </a:cubicBezTo>
                    <a:cubicBezTo>
                      <a:pt x="113" y="42"/>
                      <a:pt x="134" y="55"/>
                      <a:pt x="150" y="65"/>
                    </a:cubicBezTo>
                    <a:cubicBezTo>
                      <a:pt x="159" y="70"/>
                      <a:pt x="166" y="75"/>
                      <a:pt x="172" y="79"/>
                    </a:cubicBezTo>
                    <a:cubicBezTo>
                      <a:pt x="175" y="81"/>
                      <a:pt x="177" y="82"/>
                      <a:pt x="178" y="83"/>
                    </a:cubicBezTo>
                    <a:cubicBezTo>
                      <a:pt x="179" y="84"/>
                      <a:pt x="180" y="84"/>
                      <a:pt x="180" y="84"/>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0" y="85"/>
                      <a:pt x="180" y="85"/>
                      <a:pt x="180" y="85"/>
                    </a:cubicBezTo>
                    <a:cubicBezTo>
                      <a:pt x="181" y="84"/>
                      <a:pt x="181" y="84"/>
                      <a:pt x="181" y="84"/>
                    </a:cubicBezTo>
                    <a:cubicBezTo>
                      <a:pt x="180" y="84"/>
                      <a:pt x="180" y="84"/>
                      <a:pt x="180" y="84"/>
                    </a:cubicBezTo>
                    <a:cubicBezTo>
                      <a:pt x="180" y="85"/>
                      <a:pt x="180" y="85"/>
                      <a:pt x="180" y="85"/>
                    </a:cubicBezTo>
                    <a:cubicBezTo>
                      <a:pt x="181" y="84"/>
                      <a:pt x="181" y="84"/>
                      <a:pt x="181" y="84"/>
                    </a:cubicBezTo>
                    <a:cubicBezTo>
                      <a:pt x="180" y="84"/>
                      <a:pt x="180" y="84"/>
                      <a:pt x="180" y="84"/>
                    </a:cubicBezTo>
                    <a:cubicBezTo>
                      <a:pt x="182" y="84"/>
                      <a:pt x="182" y="84"/>
                      <a:pt x="182" y="84"/>
                    </a:cubicBezTo>
                    <a:cubicBezTo>
                      <a:pt x="180" y="83"/>
                      <a:pt x="180" y="83"/>
                      <a:pt x="180" y="83"/>
                    </a:cubicBezTo>
                    <a:cubicBezTo>
                      <a:pt x="180" y="84"/>
                      <a:pt x="180" y="84"/>
                      <a:pt x="180" y="84"/>
                    </a:cubicBezTo>
                    <a:cubicBezTo>
                      <a:pt x="182" y="84"/>
                      <a:pt x="182" y="84"/>
                      <a:pt x="182" y="84"/>
                    </a:cubicBezTo>
                    <a:cubicBezTo>
                      <a:pt x="180" y="83"/>
                      <a:pt x="180" y="83"/>
                      <a:pt x="180" y="83"/>
                    </a:cubicBezTo>
                    <a:cubicBezTo>
                      <a:pt x="182" y="84"/>
                      <a:pt x="182" y="84"/>
                      <a:pt x="182" y="84"/>
                    </a:cubicBezTo>
                    <a:cubicBezTo>
                      <a:pt x="182" y="83"/>
                      <a:pt x="182" y="83"/>
                      <a:pt x="182" y="83"/>
                    </a:cubicBezTo>
                    <a:cubicBezTo>
                      <a:pt x="80" y="26"/>
                      <a:pt x="80" y="26"/>
                      <a:pt x="80" y="26"/>
                    </a:cubicBezTo>
                    <a:cubicBezTo>
                      <a:pt x="79" y="26"/>
                      <a:pt x="78" y="26"/>
                      <a:pt x="78" y="27"/>
                    </a:cubicBezTo>
                    <a:cubicBezTo>
                      <a:pt x="77" y="27"/>
                      <a:pt x="78" y="28"/>
                      <a:pt x="78" y="29"/>
                    </a:cubicBezTo>
                    <a:cubicBezTo>
                      <a:pt x="173" y="88"/>
                      <a:pt x="173" y="88"/>
                      <a:pt x="173" y="88"/>
                    </a:cubicBezTo>
                    <a:cubicBezTo>
                      <a:pt x="174" y="87"/>
                      <a:pt x="174" y="87"/>
                      <a:pt x="174" y="87"/>
                    </a:cubicBezTo>
                    <a:cubicBezTo>
                      <a:pt x="173" y="86"/>
                      <a:pt x="173" y="86"/>
                      <a:pt x="173" y="86"/>
                    </a:cubicBezTo>
                    <a:cubicBezTo>
                      <a:pt x="174" y="87"/>
                      <a:pt x="174" y="87"/>
                      <a:pt x="174" y="87"/>
                    </a:cubicBezTo>
                    <a:cubicBezTo>
                      <a:pt x="174" y="86"/>
                      <a:pt x="174" y="86"/>
                      <a:pt x="174" y="86"/>
                    </a:cubicBezTo>
                    <a:cubicBezTo>
                      <a:pt x="173" y="86"/>
                      <a:pt x="173" y="86"/>
                      <a:pt x="173" y="86"/>
                    </a:cubicBezTo>
                    <a:cubicBezTo>
                      <a:pt x="174" y="87"/>
                      <a:pt x="174" y="87"/>
                      <a:pt x="174" y="87"/>
                    </a:cubicBezTo>
                    <a:cubicBezTo>
                      <a:pt x="174" y="86"/>
                      <a:pt x="174" y="86"/>
                      <a:pt x="174" y="86"/>
                    </a:cubicBezTo>
                    <a:cubicBezTo>
                      <a:pt x="174" y="87"/>
                      <a:pt x="174" y="87"/>
                      <a:pt x="174" y="87"/>
                    </a:cubicBezTo>
                    <a:cubicBezTo>
                      <a:pt x="174" y="86"/>
                      <a:pt x="174" y="86"/>
                      <a:pt x="174" y="86"/>
                    </a:cubicBezTo>
                    <a:cubicBezTo>
                      <a:pt x="174" y="86"/>
                      <a:pt x="174" y="86"/>
                      <a:pt x="174" y="86"/>
                    </a:cubicBezTo>
                    <a:cubicBezTo>
                      <a:pt x="174" y="87"/>
                      <a:pt x="174" y="87"/>
                      <a:pt x="174" y="87"/>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4" y="86"/>
                      <a:pt x="174" y="86"/>
                    </a:cubicBezTo>
                    <a:cubicBezTo>
                      <a:pt x="174" y="86"/>
                      <a:pt x="173" y="85"/>
                      <a:pt x="172" y="85"/>
                    </a:cubicBezTo>
                    <a:cubicBezTo>
                      <a:pt x="169" y="83"/>
                      <a:pt x="161" y="79"/>
                      <a:pt x="151" y="73"/>
                    </a:cubicBezTo>
                    <a:cubicBezTo>
                      <a:pt x="137" y="64"/>
                      <a:pt x="118" y="53"/>
                      <a:pt x="102" y="43"/>
                    </a:cubicBezTo>
                    <a:cubicBezTo>
                      <a:pt x="95" y="39"/>
                      <a:pt x="88" y="35"/>
                      <a:pt x="82" y="32"/>
                    </a:cubicBezTo>
                    <a:cubicBezTo>
                      <a:pt x="80" y="30"/>
                      <a:pt x="77" y="29"/>
                      <a:pt x="76" y="28"/>
                    </a:cubicBezTo>
                    <a:cubicBezTo>
                      <a:pt x="75" y="28"/>
                      <a:pt x="74" y="28"/>
                      <a:pt x="73" y="27"/>
                    </a:cubicBezTo>
                    <a:cubicBezTo>
                      <a:pt x="73" y="27"/>
                      <a:pt x="72" y="27"/>
                      <a:pt x="72" y="27"/>
                    </a:cubicBezTo>
                    <a:cubicBezTo>
                      <a:pt x="71" y="27"/>
                      <a:pt x="71" y="27"/>
                      <a:pt x="71" y="27"/>
                    </a:cubicBezTo>
                    <a:cubicBezTo>
                      <a:pt x="71" y="27"/>
                      <a:pt x="70" y="27"/>
                      <a:pt x="70" y="28"/>
                    </a:cubicBezTo>
                    <a:cubicBezTo>
                      <a:pt x="70" y="28"/>
                      <a:pt x="70" y="28"/>
                      <a:pt x="70" y="28"/>
                    </a:cubicBezTo>
                    <a:cubicBezTo>
                      <a:pt x="70" y="29"/>
                      <a:pt x="70" y="29"/>
                      <a:pt x="70" y="29"/>
                    </a:cubicBezTo>
                    <a:cubicBezTo>
                      <a:pt x="71" y="30"/>
                      <a:pt x="71" y="30"/>
                      <a:pt x="71" y="30"/>
                    </a:cubicBezTo>
                    <a:cubicBezTo>
                      <a:pt x="71" y="30"/>
                      <a:pt x="71" y="30"/>
                      <a:pt x="71" y="30"/>
                    </a:cubicBezTo>
                    <a:cubicBezTo>
                      <a:pt x="73" y="31"/>
                      <a:pt x="80" y="36"/>
                      <a:pt x="89" y="41"/>
                    </a:cubicBezTo>
                    <a:cubicBezTo>
                      <a:pt x="103" y="50"/>
                      <a:pt x="122" y="61"/>
                      <a:pt x="138" y="71"/>
                    </a:cubicBezTo>
                    <a:cubicBezTo>
                      <a:pt x="146" y="76"/>
                      <a:pt x="153" y="80"/>
                      <a:pt x="158" y="83"/>
                    </a:cubicBezTo>
                    <a:cubicBezTo>
                      <a:pt x="160" y="85"/>
                      <a:pt x="162" y="86"/>
                      <a:pt x="163" y="87"/>
                    </a:cubicBezTo>
                    <a:cubicBezTo>
                      <a:pt x="164" y="88"/>
                      <a:pt x="165" y="88"/>
                      <a:pt x="165" y="88"/>
                    </a:cubicBezTo>
                    <a:cubicBezTo>
                      <a:pt x="165" y="89"/>
                      <a:pt x="165" y="89"/>
                      <a:pt x="165" y="89"/>
                    </a:cubicBezTo>
                    <a:cubicBezTo>
                      <a:pt x="166" y="88"/>
                      <a:pt x="166" y="88"/>
                      <a:pt x="166" y="88"/>
                    </a:cubicBezTo>
                    <a:cubicBezTo>
                      <a:pt x="165" y="88"/>
                      <a:pt x="165" y="88"/>
                      <a:pt x="165" y="88"/>
                    </a:cubicBezTo>
                    <a:cubicBezTo>
                      <a:pt x="165" y="89"/>
                      <a:pt x="165" y="89"/>
                      <a:pt x="165" y="89"/>
                    </a:cubicBezTo>
                    <a:cubicBezTo>
                      <a:pt x="166" y="88"/>
                      <a:pt x="166" y="88"/>
                      <a:pt x="166" y="88"/>
                    </a:cubicBezTo>
                    <a:cubicBezTo>
                      <a:pt x="165" y="88"/>
                      <a:pt x="165" y="88"/>
                      <a:pt x="165" y="88"/>
                    </a:cubicBezTo>
                    <a:cubicBezTo>
                      <a:pt x="166" y="88"/>
                      <a:pt x="166" y="88"/>
                      <a:pt x="166" y="88"/>
                    </a:cubicBezTo>
                    <a:cubicBezTo>
                      <a:pt x="165" y="88"/>
                      <a:pt x="165" y="88"/>
                      <a:pt x="165" y="88"/>
                    </a:cubicBezTo>
                    <a:cubicBezTo>
                      <a:pt x="165" y="88"/>
                      <a:pt x="165" y="88"/>
                      <a:pt x="165" y="88"/>
                    </a:cubicBezTo>
                    <a:cubicBezTo>
                      <a:pt x="166" y="88"/>
                      <a:pt x="166" y="88"/>
                      <a:pt x="166" y="88"/>
                    </a:cubicBezTo>
                    <a:cubicBezTo>
                      <a:pt x="165" y="88"/>
                      <a:pt x="165" y="88"/>
                      <a:pt x="165" y="88"/>
                    </a:cubicBezTo>
                    <a:cubicBezTo>
                      <a:pt x="166" y="88"/>
                      <a:pt x="166" y="88"/>
                      <a:pt x="166" y="88"/>
                    </a:cubicBezTo>
                    <a:cubicBezTo>
                      <a:pt x="165" y="87"/>
                      <a:pt x="165" y="87"/>
                      <a:pt x="165" y="87"/>
                    </a:cubicBezTo>
                    <a:cubicBezTo>
                      <a:pt x="165" y="88"/>
                      <a:pt x="165" y="88"/>
                      <a:pt x="165" y="88"/>
                    </a:cubicBezTo>
                    <a:cubicBezTo>
                      <a:pt x="166" y="88"/>
                      <a:pt x="166" y="88"/>
                      <a:pt x="166" y="88"/>
                    </a:cubicBezTo>
                    <a:cubicBezTo>
                      <a:pt x="165" y="87"/>
                      <a:pt x="165" y="87"/>
                      <a:pt x="165" y="87"/>
                    </a:cubicBezTo>
                    <a:cubicBezTo>
                      <a:pt x="166" y="88"/>
                      <a:pt x="166" y="88"/>
                      <a:pt x="166" y="88"/>
                    </a:cubicBezTo>
                    <a:cubicBezTo>
                      <a:pt x="167" y="86"/>
                      <a:pt x="167" y="86"/>
                      <a:pt x="167" y="86"/>
                    </a:cubicBezTo>
                    <a:cubicBezTo>
                      <a:pt x="167" y="86"/>
                      <a:pt x="143" y="72"/>
                      <a:pt x="119" y="58"/>
                    </a:cubicBezTo>
                    <a:cubicBezTo>
                      <a:pt x="107" y="51"/>
                      <a:pt x="95" y="43"/>
                      <a:pt x="85" y="38"/>
                    </a:cubicBezTo>
                    <a:cubicBezTo>
                      <a:pt x="80" y="35"/>
                      <a:pt x="76" y="33"/>
                      <a:pt x="73" y="32"/>
                    </a:cubicBezTo>
                    <a:cubicBezTo>
                      <a:pt x="72" y="31"/>
                      <a:pt x="70" y="30"/>
                      <a:pt x="69" y="30"/>
                    </a:cubicBezTo>
                    <a:cubicBezTo>
                      <a:pt x="69" y="30"/>
                      <a:pt x="69" y="29"/>
                      <a:pt x="68" y="29"/>
                    </a:cubicBezTo>
                    <a:cubicBezTo>
                      <a:pt x="68" y="29"/>
                      <a:pt x="68" y="29"/>
                      <a:pt x="67" y="29"/>
                    </a:cubicBezTo>
                    <a:cubicBezTo>
                      <a:pt x="66" y="29"/>
                      <a:pt x="66" y="29"/>
                      <a:pt x="66" y="29"/>
                    </a:cubicBezTo>
                    <a:cubicBezTo>
                      <a:pt x="66" y="29"/>
                      <a:pt x="66" y="29"/>
                      <a:pt x="66" y="30"/>
                    </a:cubicBezTo>
                    <a:cubicBezTo>
                      <a:pt x="65" y="30"/>
                      <a:pt x="65" y="31"/>
                      <a:pt x="66" y="32"/>
                    </a:cubicBezTo>
                    <a:cubicBezTo>
                      <a:pt x="159" y="90"/>
                      <a:pt x="159" y="90"/>
                      <a:pt x="159" y="90"/>
                    </a:cubicBezTo>
                    <a:cubicBezTo>
                      <a:pt x="160" y="89"/>
                      <a:pt x="160" y="89"/>
                      <a:pt x="160" y="89"/>
                    </a:cubicBezTo>
                    <a:cubicBezTo>
                      <a:pt x="160" y="87"/>
                      <a:pt x="160" y="87"/>
                      <a:pt x="160" y="87"/>
                    </a:cubicBezTo>
                    <a:cubicBezTo>
                      <a:pt x="160" y="89"/>
                      <a:pt x="160" y="89"/>
                      <a:pt x="160" y="89"/>
                    </a:cubicBezTo>
                    <a:cubicBezTo>
                      <a:pt x="161" y="87"/>
                      <a:pt x="161" y="87"/>
                      <a:pt x="161" y="87"/>
                    </a:cubicBezTo>
                    <a:cubicBezTo>
                      <a:pt x="160" y="87"/>
                      <a:pt x="160" y="87"/>
                      <a:pt x="160" y="87"/>
                    </a:cubicBezTo>
                    <a:cubicBezTo>
                      <a:pt x="160" y="89"/>
                      <a:pt x="160" y="89"/>
                      <a:pt x="160" y="89"/>
                    </a:cubicBezTo>
                    <a:cubicBezTo>
                      <a:pt x="161" y="87"/>
                      <a:pt x="161" y="87"/>
                      <a:pt x="161" y="87"/>
                    </a:cubicBezTo>
                    <a:cubicBezTo>
                      <a:pt x="160" y="88"/>
                      <a:pt x="160" y="88"/>
                      <a:pt x="160" y="88"/>
                    </a:cubicBezTo>
                    <a:cubicBezTo>
                      <a:pt x="161" y="87"/>
                      <a:pt x="161" y="87"/>
                      <a:pt x="161" y="87"/>
                    </a:cubicBezTo>
                    <a:cubicBezTo>
                      <a:pt x="161" y="87"/>
                      <a:pt x="161" y="87"/>
                      <a:pt x="161" y="87"/>
                    </a:cubicBezTo>
                    <a:cubicBezTo>
                      <a:pt x="160" y="88"/>
                      <a:pt x="160" y="88"/>
                      <a:pt x="160" y="88"/>
                    </a:cubicBezTo>
                    <a:cubicBezTo>
                      <a:pt x="161" y="87"/>
                      <a:pt x="161" y="87"/>
                      <a:pt x="161" y="87"/>
                    </a:cubicBezTo>
                    <a:cubicBezTo>
                      <a:pt x="161" y="87"/>
                      <a:pt x="160" y="87"/>
                      <a:pt x="159" y="87"/>
                    </a:cubicBezTo>
                    <a:cubicBezTo>
                      <a:pt x="153" y="83"/>
                      <a:pt x="128" y="69"/>
                      <a:pt x="105" y="56"/>
                    </a:cubicBezTo>
                    <a:cubicBezTo>
                      <a:pt x="93" y="50"/>
                      <a:pt x="82" y="43"/>
                      <a:pt x="73" y="39"/>
                    </a:cubicBezTo>
                    <a:cubicBezTo>
                      <a:pt x="69" y="36"/>
                      <a:pt x="65" y="34"/>
                      <a:pt x="63" y="33"/>
                    </a:cubicBezTo>
                    <a:cubicBezTo>
                      <a:pt x="61" y="32"/>
                      <a:pt x="60" y="32"/>
                      <a:pt x="60" y="31"/>
                    </a:cubicBezTo>
                    <a:cubicBezTo>
                      <a:pt x="59" y="31"/>
                      <a:pt x="59" y="31"/>
                      <a:pt x="59" y="31"/>
                    </a:cubicBezTo>
                    <a:cubicBezTo>
                      <a:pt x="58" y="31"/>
                      <a:pt x="58" y="31"/>
                      <a:pt x="58" y="31"/>
                    </a:cubicBezTo>
                    <a:cubicBezTo>
                      <a:pt x="58" y="31"/>
                      <a:pt x="58" y="31"/>
                      <a:pt x="58" y="31"/>
                    </a:cubicBezTo>
                    <a:cubicBezTo>
                      <a:pt x="57" y="31"/>
                      <a:pt x="57" y="31"/>
                      <a:pt x="57" y="31"/>
                    </a:cubicBezTo>
                    <a:cubicBezTo>
                      <a:pt x="57" y="31"/>
                      <a:pt x="57" y="31"/>
                      <a:pt x="56" y="31"/>
                    </a:cubicBezTo>
                    <a:cubicBezTo>
                      <a:pt x="56" y="32"/>
                      <a:pt x="56" y="33"/>
                      <a:pt x="57" y="33"/>
                    </a:cubicBezTo>
                    <a:cubicBezTo>
                      <a:pt x="151" y="92"/>
                      <a:pt x="151" y="92"/>
                      <a:pt x="151" y="92"/>
                    </a:cubicBezTo>
                    <a:cubicBezTo>
                      <a:pt x="152" y="91"/>
                      <a:pt x="152" y="91"/>
                      <a:pt x="152" y="91"/>
                    </a:cubicBezTo>
                    <a:cubicBezTo>
                      <a:pt x="151" y="90"/>
                      <a:pt x="151" y="90"/>
                      <a:pt x="151" y="90"/>
                    </a:cubicBezTo>
                    <a:cubicBezTo>
                      <a:pt x="152" y="91"/>
                      <a:pt x="152" y="91"/>
                      <a:pt x="152" y="91"/>
                    </a:cubicBezTo>
                    <a:cubicBezTo>
                      <a:pt x="151" y="90"/>
                      <a:pt x="151" y="90"/>
                      <a:pt x="151" y="90"/>
                    </a:cubicBezTo>
                    <a:cubicBezTo>
                      <a:pt x="151" y="90"/>
                      <a:pt x="151" y="90"/>
                      <a:pt x="151" y="90"/>
                    </a:cubicBezTo>
                    <a:cubicBezTo>
                      <a:pt x="152" y="91"/>
                      <a:pt x="152" y="91"/>
                      <a:pt x="152" y="91"/>
                    </a:cubicBezTo>
                    <a:cubicBezTo>
                      <a:pt x="151" y="90"/>
                      <a:pt x="151" y="90"/>
                      <a:pt x="151" y="90"/>
                    </a:cubicBezTo>
                    <a:cubicBezTo>
                      <a:pt x="152" y="91"/>
                      <a:pt x="152" y="91"/>
                      <a:pt x="152" y="91"/>
                    </a:cubicBezTo>
                    <a:cubicBezTo>
                      <a:pt x="152" y="90"/>
                      <a:pt x="152" y="90"/>
                      <a:pt x="152" y="90"/>
                    </a:cubicBezTo>
                    <a:cubicBezTo>
                      <a:pt x="151" y="90"/>
                      <a:pt x="151" y="90"/>
                      <a:pt x="151" y="90"/>
                    </a:cubicBezTo>
                    <a:cubicBezTo>
                      <a:pt x="152" y="91"/>
                      <a:pt x="152" y="91"/>
                      <a:pt x="152" y="91"/>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2" y="90"/>
                      <a:pt x="152" y="90"/>
                    </a:cubicBezTo>
                    <a:cubicBezTo>
                      <a:pt x="152" y="90"/>
                      <a:pt x="151" y="89"/>
                      <a:pt x="150" y="89"/>
                    </a:cubicBezTo>
                    <a:cubicBezTo>
                      <a:pt x="142" y="85"/>
                      <a:pt x="117" y="71"/>
                      <a:pt x="95" y="58"/>
                    </a:cubicBezTo>
                    <a:cubicBezTo>
                      <a:pt x="83" y="52"/>
                      <a:pt x="72" y="45"/>
                      <a:pt x="64" y="41"/>
                    </a:cubicBezTo>
                    <a:cubicBezTo>
                      <a:pt x="56" y="36"/>
                      <a:pt x="51" y="33"/>
                      <a:pt x="51" y="33"/>
                    </a:cubicBezTo>
                    <a:cubicBezTo>
                      <a:pt x="51" y="33"/>
                      <a:pt x="50" y="33"/>
                      <a:pt x="50" y="33"/>
                    </a:cubicBezTo>
                    <a:cubicBezTo>
                      <a:pt x="49" y="33"/>
                      <a:pt x="49" y="34"/>
                      <a:pt x="49" y="34"/>
                    </a:cubicBezTo>
                    <a:cubicBezTo>
                      <a:pt x="49" y="35"/>
                      <a:pt x="49" y="35"/>
                      <a:pt x="49" y="35"/>
                    </a:cubicBezTo>
                    <a:cubicBezTo>
                      <a:pt x="50" y="35"/>
                      <a:pt x="50" y="35"/>
                      <a:pt x="50" y="35"/>
                    </a:cubicBezTo>
                    <a:cubicBezTo>
                      <a:pt x="50" y="36"/>
                      <a:pt x="51" y="36"/>
                      <a:pt x="52" y="37"/>
                    </a:cubicBezTo>
                    <a:cubicBezTo>
                      <a:pt x="65" y="46"/>
                      <a:pt x="145" y="95"/>
                      <a:pt x="145" y="95"/>
                    </a:cubicBezTo>
                    <a:cubicBezTo>
                      <a:pt x="146" y="94"/>
                      <a:pt x="146" y="94"/>
                      <a:pt x="146" y="94"/>
                    </a:cubicBezTo>
                    <a:cubicBezTo>
                      <a:pt x="145" y="93"/>
                      <a:pt x="145" y="93"/>
                      <a:pt x="145" y="93"/>
                    </a:cubicBezTo>
                    <a:cubicBezTo>
                      <a:pt x="146" y="94"/>
                      <a:pt x="146" y="94"/>
                      <a:pt x="146" y="94"/>
                    </a:cubicBezTo>
                    <a:cubicBezTo>
                      <a:pt x="146" y="93"/>
                      <a:pt x="146" y="93"/>
                      <a:pt x="146" y="93"/>
                    </a:cubicBezTo>
                    <a:cubicBezTo>
                      <a:pt x="145" y="93"/>
                      <a:pt x="145" y="93"/>
                      <a:pt x="145" y="93"/>
                    </a:cubicBezTo>
                    <a:cubicBezTo>
                      <a:pt x="146" y="94"/>
                      <a:pt x="146" y="94"/>
                      <a:pt x="146" y="94"/>
                    </a:cubicBezTo>
                    <a:cubicBezTo>
                      <a:pt x="146" y="93"/>
                      <a:pt x="146" y="93"/>
                      <a:pt x="146" y="93"/>
                    </a:cubicBezTo>
                    <a:cubicBezTo>
                      <a:pt x="146" y="94"/>
                      <a:pt x="146" y="94"/>
                      <a:pt x="146" y="94"/>
                    </a:cubicBezTo>
                    <a:cubicBezTo>
                      <a:pt x="146" y="93"/>
                      <a:pt x="146" y="93"/>
                      <a:pt x="146" y="93"/>
                    </a:cubicBezTo>
                    <a:cubicBezTo>
                      <a:pt x="146" y="93"/>
                      <a:pt x="146" y="93"/>
                      <a:pt x="146" y="93"/>
                    </a:cubicBezTo>
                    <a:cubicBezTo>
                      <a:pt x="146" y="94"/>
                      <a:pt x="146" y="94"/>
                      <a:pt x="146" y="94"/>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6" y="93"/>
                      <a:pt x="146" y="93"/>
                      <a:pt x="146" y="93"/>
                    </a:cubicBezTo>
                    <a:cubicBezTo>
                      <a:pt x="145" y="92"/>
                      <a:pt x="143" y="91"/>
                      <a:pt x="140" y="89"/>
                    </a:cubicBezTo>
                    <a:cubicBezTo>
                      <a:pt x="128" y="83"/>
                      <a:pt x="104" y="70"/>
                      <a:pt x="84" y="57"/>
                    </a:cubicBezTo>
                    <a:cubicBezTo>
                      <a:pt x="73" y="51"/>
                      <a:pt x="64" y="46"/>
                      <a:pt x="57" y="42"/>
                    </a:cubicBezTo>
                    <a:cubicBezTo>
                      <a:pt x="50" y="37"/>
                      <a:pt x="45" y="35"/>
                      <a:pt x="45" y="35"/>
                    </a:cubicBezTo>
                    <a:cubicBezTo>
                      <a:pt x="44" y="34"/>
                      <a:pt x="44" y="35"/>
                      <a:pt x="43" y="35"/>
                    </a:cubicBezTo>
                    <a:cubicBezTo>
                      <a:pt x="43" y="36"/>
                      <a:pt x="43" y="37"/>
                      <a:pt x="44" y="37"/>
                    </a:cubicBezTo>
                    <a:cubicBezTo>
                      <a:pt x="138" y="96"/>
                      <a:pt x="138" y="96"/>
                      <a:pt x="138" y="96"/>
                    </a:cubicBezTo>
                    <a:cubicBezTo>
                      <a:pt x="139" y="95"/>
                      <a:pt x="139" y="95"/>
                      <a:pt x="139" y="95"/>
                    </a:cubicBezTo>
                    <a:cubicBezTo>
                      <a:pt x="137" y="94"/>
                      <a:pt x="137" y="94"/>
                      <a:pt x="137" y="94"/>
                    </a:cubicBezTo>
                    <a:cubicBezTo>
                      <a:pt x="139" y="95"/>
                      <a:pt x="139" y="95"/>
                      <a:pt x="139" y="95"/>
                    </a:cubicBezTo>
                    <a:cubicBezTo>
                      <a:pt x="138" y="93"/>
                      <a:pt x="138" y="93"/>
                      <a:pt x="138" y="93"/>
                    </a:cubicBezTo>
                    <a:cubicBezTo>
                      <a:pt x="137" y="94"/>
                      <a:pt x="137" y="94"/>
                      <a:pt x="137" y="94"/>
                    </a:cubicBezTo>
                    <a:cubicBezTo>
                      <a:pt x="139" y="95"/>
                      <a:pt x="139" y="95"/>
                      <a:pt x="139" y="95"/>
                    </a:cubicBezTo>
                    <a:cubicBezTo>
                      <a:pt x="138" y="93"/>
                      <a:pt x="138" y="93"/>
                      <a:pt x="138" y="93"/>
                    </a:cubicBezTo>
                    <a:cubicBezTo>
                      <a:pt x="139" y="95"/>
                      <a:pt x="139" y="95"/>
                      <a:pt x="139" y="95"/>
                    </a:cubicBezTo>
                    <a:cubicBezTo>
                      <a:pt x="139" y="93"/>
                      <a:pt x="139" y="93"/>
                      <a:pt x="139" y="93"/>
                    </a:cubicBezTo>
                    <a:cubicBezTo>
                      <a:pt x="138" y="93"/>
                      <a:pt x="138" y="93"/>
                      <a:pt x="138" y="93"/>
                    </a:cubicBezTo>
                    <a:cubicBezTo>
                      <a:pt x="139" y="95"/>
                      <a:pt x="139" y="95"/>
                      <a:pt x="139" y="95"/>
                    </a:cubicBezTo>
                    <a:cubicBezTo>
                      <a:pt x="139" y="93"/>
                      <a:pt x="139" y="93"/>
                      <a:pt x="139" y="93"/>
                    </a:cubicBezTo>
                    <a:cubicBezTo>
                      <a:pt x="139" y="94"/>
                      <a:pt x="139" y="94"/>
                      <a:pt x="139" y="94"/>
                    </a:cubicBezTo>
                    <a:cubicBezTo>
                      <a:pt x="139" y="93"/>
                      <a:pt x="139" y="93"/>
                      <a:pt x="139" y="93"/>
                    </a:cubicBezTo>
                    <a:cubicBezTo>
                      <a:pt x="139" y="93"/>
                      <a:pt x="139" y="93"/>
                      <a:pt x="139" y="93"/>
                    </a:cubicBezTo>
                    <a:cubicBezTo>
                      <a:pt x="139" y="94"/>
                      <a:pt x="139" y="94"/>
                      <a:pt x="139" y="94"/>
                    </a:cubicBezTo>
                    <a:cubicBezTo>
                      <a:pt x="139" y="93"/>
                      <a:pt x="139" y="93"/>
                      <a:pt x="139" y="93"/>
                    </a:cubicBezTo>
                    <a:cubicBezTo>
                      <a:pt x="139" y="93"/>
                      <a:pt x="138" y="93"/>
                      <a:pt x="137" y="93"/>
                    </a:cubicBezTo>
                    <a:cubicBezTo>
                      <a:pt x="130" y="89"/>
                      <a:pt x="107" y="75"/>
                      <a:pt x="85" y="62"/>
                    </a:cubicBezTo>
                    <a:cubicBezTo>
                      <a:pt x="74" y="56"/>
                      <a:pt x="63" y="50"/>
                      <a:pt x="54" y="45"/>
                    </a:cubicBezTo>
                    <a:cubicBezTo>
                      <a:pt x="50" y="43"/>
                      <a:pt x="46" y="41"/>
                      <a:pt x="44" y="40"/>
                    </a:cubicBezTo>
                    <a:cubicBezTo>
                      <a:pt x="42" y="39"/>
                      <a:pt x="41" y="39"/>
                      <a:pt x="40" y="38"/>
                    </a:cubicBezTo>
                    <a:cubicBezTo>
                      <a:pt x="39" y="38"/>
                      <a:pt x="39" y="38"/>
                      <a:pt x="38" y="38"/>
                    </a:cubicBezTo>
                    <a:cubicBezTo>
                      <a:pt x="37" y="38"/>
                      <a:pt x="37" y="38"/>
                      <a:pt x="37" y="38"/>
                    </a:cubicBezTo>
                    <a:cubicBezTo>
                      <a:pt x="37" y="38"/>
                      <a:pt x="36" y="38"/>
                      <a:pt x="36" y="38"/>
                    </a:cubicBezTo>
                    <a:cubicBezTo>
                      <a:pt x="36" y="39"/>
                      <a:pt x="36" y="40"/>
                      <a:pt x="37" y="40"/>
                    </a:cubicBezTo>
                    <a:cubicBezTo>
                      <a:pt x="130" y="99"/>
                      <a:pt x="130" y="99"/>
                      <a:pt x="130" y="99"/>
                    </a:cubicBezTo>
                    <a:cubicBezTo>
                      <a:pt x="131" y="98"/>
                      <a:pt x="131" y="98"/>
                      <a:pt x="131" y="98"/>
                    </a:cubicBezTo>
                    <a:cubicBezTo>
                      <a:pt x="130" y="97"/>
                      <a:pt x="130" y="97"/>
                      <a:pt x="130" y="97"/>
                    </a:cubicBezTo>
                    <a:cubicBezTo>
                      <a:pt x="131" y="98"/>
                      <a:pt x="131" y="98"/>
                      <a:pt x="131" y="98"/>
                    </a:cubicBezTo>
                    <a:cubicBezTo>
                      <a:pt x="131" y="96"/>
                      <a:pt x="131" y="96"/>
                      <a:pt x="131" y="96"/>
                    </a:cubicBezTo>
                    <a:cubicBezTo>
                      <a:pt x="131" y="96"/>
                      <a:pt x="131" y="96"/>
                      <a:pt x="130" y="97"/>
                    </a:cubicBezTo>
                    <a:cubicBezTo>
                      <a:pt x="131" y="98"/>
                      <a:pt x="131" y="98"/>
                      <a:pt x="131" y="98"/>
                    </a:cubicBezTo>
                    <a:cubicBezTo>
                      <a:pt x="131" y="96"/>
                      <a:pt x="131" y="96"/>
                      <a:pt x="131" y="96"/>
                    </a:cubicBezTo>
                    <a:cubicBezTo>
                      <a:pt x="131" y="98"/>
                      <a:pt x="131" y="98"/>
                      <a:pt x="131" y="98"/>
                    </a:cubicBezTo>
                    <a:cubicBezTo>
                      <a:pt x="132" y="96"/>
                      <a:pt x="132" y="96"/>
                      <a:pt x="132" y="96"/>
                    </a:cubicBezTo>
                    <a:cubicBezTo>
                      <a:pt x="131" y="96"/>
                      <a:pt x="131" y="96"/>
                      <a:pt x="131" y="96"/>
                    </a:cubicBezTo>
                    <a:cubicBezTo>
                      <a:pt x="131" y="98"/>
                      <a:pt x="131" y="98"/>
                      <a:pt x="131" y="98"/>
                    </a:cubicBezTo>
                    <a:cubicBezTo>
                      <a:pt x="132" y="96"/>
                      <a:pt x="132" y="96"/>
                      <a:pt x="132" y="96"/>
                    </a:cubicBezTo>
                    <a:cubicBezTo>
                      <a:pt x="131" y="97"/>
                      <a:pt x="131" y="97"/>
                      <a:pt x="131" y="97"/>
                    </a:cubicBezTo>
                    <a:cubicBezTo>
                      <a:pt x="132" y="96"/>
                      <a:pt x="132" y="96"/>
                      <a:pt x="132" y="96"/>
                    </a:cubicBezTo>
                    <a:cubicBezTo>
                      <a:pt x="132" y="96"/>
                      <a:pt x="132" y="96"/>
                      <a:pt x="132" y="96"/>
                    </a:cubicBezTo>
                    <a:cubicBezTo>
                      <a:pt x="131" y="97"/>
                      <a:pt x="131" y="97"/>
                      <a:pt x="131" y="97"/>
                    </a:cubicBezTo>
                    <a:cubicBezTo>
                      <a:pt x="132" y="96"/>
                      <a:pt x="132" y="96"/>
                      <a:pt x="132" y="96"/>
                    </a:cubicBezTo>
                    <a:cubicBezTo>
                      <a:pt x="131" y="96"/>
                      <a:pt x="131" y="96"/>
                      <a:pt x="130" y="95"/>
                    </a:cubicBezTo>
                    <a:cubicBezTo>
                      <a:pt x="123" y="92"/>
                      <a:pt x="100" y="78"/>
                      <a:pt x="77" y="65"/>
                    </a:cubicBezTo>
                    <a:cubicBezTo>
                      <a:pt x="66" y="58"/>
                      <a:pt x="55" y="52"/>
                      <a:pt x="46" y="47"/>
                    </a:cubicBezTo>
                    <a:cubicBezTo>
                      <a:pt x="42" y="45"/>
                      <a:pt x="39" y="43"/>
                      <a:pt x="36" y="42"/>
                    </a:cubicBezTo>
                    <a:cubicBezTo>
                      <a:pt x="35" y="41"/>
                      <a:pt x="34" y="41"/>
                      <a:pt x="33" y="40"/>
                    </a:cubicBezTo>
                    <a:cubicBezTo>
                      <a:pt x="32" y="40"/>
                      <a:pt x="32" y="40"/>
                      <a:pt x="32" y="40"/>
                    </a:cubicBezTo>
                    <a:cubicBezTo>
                      <a:pt x="31" y="40"/>
                      <a:pt x="31" y="40"/>
                      <a:pt x="31" y="40"/>
                    </a:cubicBezTo>
                    <a:cubicBezTo>
                      <a:pt x="30" y="40"/>
                      <a:pt x="30" y="40"/>
                      <a:pt x="30" y="40"/>
                    </a:cubicBezTo>
                    <a:cubicBezTo>
                      <a:pt x="30" y="40"/>
                      <a:pt x="30" y="40"/>
                      <a:pt x="29" y="40"/>
                    </a:cubicBezTo>
                    <a:cubicBezTo>
                      <a:pt x="29" y="41"/>
                      <a:pt x="29" y="42"/>
                      <a:pt x="30" y="42"/>
                    </a:cubicBezTo>
                    <a:cubicBezTo>
                      <a:pt x="122" y="100"/>
                      <a:pt x="122" y="100"/>
                      <a:pt x="122" y="100"/>
                    </a:cubicBezTo>
                    <a:cubicBezTo>
                      <a:pt x="123" y="99"/>
                      <a:pt x="123" y="99"/>
                      <a:pt x="123" y="99"/>
                    </a:cubicBezTo>
                    <a:cubicBezTo>
                      <a:pt x="124" y="98"/>
                      <a:pt x="124" y="98"/>
                      <a:pt x="124" y="98"/>
                    </a:cubicBezTo>
                    <a:cubicBezTo>
                      <a:pt x="124" y="98"/>
                      <a:pt x="100" y="83"/>
                      <a:pt x="76" y="69"/>
                    </a:cubicBezTo>
                    <a:cubicBezTo>
                      <a:pt x="63" y="62"/>
                      <a:pt x="51" y="55"/>
                      <a:pt x="41" y="50"/>
                    </a:cubicBezTo>
                    <a:cubicBezTo>
                      <a:pt x="36" y="47"/>
                      <a:pt x="32" y="45"/>
                      <a:pt x="29" y="43"/>
                    </a:cubicBezTo>
                    <a:cubicBezTo>
                      <a:pt x="28" y="43"/>
                      <a:pt x="26" y="42"/>
                      <a:pt x="25" y="41"/>
                    </a:cubicBezTo>
                    <a:cubicBezTo>
                      <a:pt x="25" y="41"/>
                      <a:pt x="24" y="41"/>
                      <a:pt x="24" y="41"/>
                    </a:cubicBezTo>
                    <a:cubicBezTo>
                      <a:pt x="24" y="41"/>
                      <a:pt x="23" y="41"/>
                      <a:pt x="23" y="41"/>
                    </a:cubicBezTo>
                    <a:cubicBezTo>
                      <a:pt x="22" y="41"/>
                      <a:pt x="22" y="41"/>
                      <a:pt x="22" y="41"/>
                    </a:cubicBezTo>
                    <a:cubicBezTo>
                      <a:pt x="22" y="41"/>
                      <a:pt x="22" y="41"/>
                      <a:pt x="22" y="41"/>
                    </a:cubicBezTo>
                    <a:cubicBezTo>
                      <a:pt x="21" y="42"/>
                      <a:pt x="21" y="42"/>
                      <a:pt x="21" y="42"/>
                    </a:cubicBezTo>
                    <a:cubicBezTo>
                      <a:pt x="21" y="43"/>
                      <a:pt x="22" y="43"/>
                      <a:pt x="22" y="43"/>
                    </a:cubicBezTo>
                    <a:cubicBezTo>
                      <a:pt x="22" y="44"/>
                      <a:pt x="22" y="44"/>
                      <a:pt x="22" y="44"/>
                    </a:cubicBezTo>
                    <a:cubicBezTo>
                      <a:pt x="22" y="44"/>
                      <a:pt x="23" y="44"/>
                      <a:pt x="24" y="45"/>
                    </a:cubicBezTo>
                    <a:cubicBezTo>
                      <a:pt x="37" y="54"/>
                      <a:pt x="118" y="103"/>
                      <a:pt x="118" y="103"/>
                    </a:cubicBezTo>
                    <a:cubicBezTo>
                      <a:pt x="119" y="102"/>
                      <a:pt x="119" y="102"/>
                      <a:pt x="119" y="102"/>
                    </a:cubicBezTo>
                    <a:cubicBezTo>
                      <a:pt x="119" y="101"/>
                      <a:pt x="119" y="101"/>
                      <a:pt x="119" y="101"/>
                    </a:cubicBezTo>
                    <a:cubicBezTo>
                      <a:pt x="119" y="101"/>
                      <a:pt x="95" y="86"/>
                      <a:pt x="70" y="72"/>
                    </a:cubicBezTo>
                    <a:cubicBezTo>
                      <a:pt x="57" y="65"/>
                      <a:pt x="45" y="57"/>
                      <a:pt x="35" y="52"/>
                    </a:cubicBezTo>
                    <a:cubicBezTo>
                      <a:pt x="30" y="49"/>
                      <a:pt x="25" y="47"/>
                      <a:pt x="22" y="45"/>
                    </a:cubicBezTo>
                    <a:cubicBezTo>
                      <a:pt x="20" y="44"/>
                      <a:pt x="19" y="44"/>
                      <a:pt x="18" y="43"/>
                    </a:cubicBezTo>
                    <a:cubicBezTo>
                      <a:pt x="17" y="43"/>
                      <a:pt x="16" y="43"/>
                      <a:pt x="15" y="43"/>
                    </a:cubicBezTo>
                    <a:cubicBezTo>
                      <a:pt x="14" y="43"/>
                      <a:pt x="14" y="43"/>
                      <a:pt x="14" y="43"/>
                    </a:cubicBezTo>
                    <a:cubicBezTo>
                      <a:pt x="14" y="43"/>
                      <a:pt x="14" y="43"/>
                      <a:pt x="13" y="43"/>
                    </a:cubicBezTo>
                    <a:cubicBezTo>
                      <a:pt x="13" y="44"/>
                      <a:pt x="13" y="44"/>
                      <a:pt x="13" y="45"/>
                    </a:cubicBezTo>
                    <a:cubicBezTo>
                      <a:pt x="13" y="45"/>
                      <a:pt x="13" y="45"/>
                      <a:pt x="14" y="45"/>
                    </a:cubicBezTo>
                    <a:cubicBezTo>
                      <a:pt x="14" y="45"/>
                      <a:pt x="15" y="46"/>
                      <a:pt x="18" y="48"/>
                    </a:cubicBezTo>
                    <a:cubicBezTo>
                      <a:pt x="27" y="53"/>
                      <a:pt x="50" y="67"/>
                      <a:pt x="71" y="79"/>
                    </a:cubicBezTo>
                    <a:cubicBezTo>
                      <a:pt x="81" y="86"/>
                      <a:pt x="91" y="92"/>
                      <a:pt x="98" y="96"/>
                    </a:cubicBezTo>
                    <a:cubicBezTo>
                      <a:pt x="102" y="99"/>
                      <a:pt x="104" y="101"/>
                      <a:pt x="106" y="102"/>
                    </a:cubicBezTo>
                    <a:cubicBezTo>
                      <a:pt x="107" y="103"/>
                      <a:pt x="108"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09" y="104"/>
                      <a:pt x="109" y="104"/>
                      <a:pt x="109" y="104"/>
                    </a:cubicBezTo>
                    <a:cubicBezTo>
                      <a:pt x="110" y="104"/>
                      <a:pt x="110" y="104"/>
                      <a:pt x="110" y="104"/>
                    </a:cubicBezTo>
                    <a:cubicBezTo>
                      <a:pt x="109" y="104"/>
                      <a:pt x="109" y="104"/>
                      <a:pt x="109" y="104"/>
                    </a:cubicBezTo>
                    <a:cubicBezTo>
                      <a:pt x="109" y="104"/>
                      <a:pt x="109" y="104"/>
                      <a:pt x="109" y="104"/>
                    </a:cubicBezTo>
                    <a:cubicBezTo>
                      <a:pt x="110" y="104"/>
                      <a:pt x="110" y="104"/>
                      <a:pt x="110" y="104"/>
                    </a:cubicBezTo>
                    <a:cubicBezTo>
                      <a:pt x="109" y="104"/>
                      <a:pt x="109" y="104"/>
                      <a:pt x="109" y="104"/>
                    </a:cubicBezTo>
                    <a:cubicBezTo>
                      <a:pt x="110" y="104"/>
                      <a:pt x="110" y="104"/>
                      <a:pt x="110" y="104"/>
                    </a:cubicBezTo>
                    <a:cubicBezTo>
                      <a:pt x="109" y="103"/>
                      <a:pt x="109" y="103"/>
                      <a:pt x="109" y="103"/>
                    </a:cubicBezTo>
                    <a:cubicBezTo>
                      <a:pt x="109" y="104"/>
                      <a:pt x="109" y="104"/>
                      <a:pt x="109" y="104"/>
                    </a:cubicBezTo>
                    <a:cubicBezTo>
                      <a:pt x="110" y="104"/>
                      <a:pt x="110" y="104"/>
                      <a:pt x="110" y="104"/>
                    </a:cubicBezTo>
                    <a:cubicBezTo>
                      <a:pt x="109" y="103"/>
                      <a:pt x="109" y="103"/>
                      <a:pt x="109" y="103"/>
                    </a:cubicBezTo>
                    <a:cubicBezTo>
                      <a:pt x="111" y="104"/>
                      <a:pt x="111" y="104"/>
                      <a:pt x="111" y="104"/>
                    </a:cubicBezTo>
                    <a:cubicBezTo>
                      <a:pt x="109" y="103"/>
                      <a:pt x="109" y="103"/>
                      <a:pt x="109" y="103"/>
                    </a:cubicBezTo>
                    <a:cubicBezTo>
                      <a:pt x="110" y="104"/>
                      <a:pt x="110" y="104"/>
                      <a:pt x="110" y="104"/>
                    </a:cubicBezTo>
                    <a:cubicBezTo>
                      <a:pt x="110" y="103"/>
                      <a:pt x="110" y="103"/>
                      <a:pt x="110" y="103"/>
                    </a:cubicBezTo>
                    <a:cubicBezTo>
                      <a:pt x="109" y="103"/>
                      <a:pt x="109" y="103"/>
                      <a:pt x="109" y="103"/>
                    </a:cubicBezTo>
                    <a:cubicBezTo>
                      <a:pt x="110" y="104"/>
                      <a:pt x="110" y="104"/>
                      <a:pt x="110" y="104"/>
                    </a:cubicBezTo>
                    <a:cubicBezTo>
                      <a:pt x="110" y="103"/>
                      <a:pt x="110" y="103"/>
                      <a:pt x="110" y="103"/>
                    </a:cubicBezTo>
                    <a:cubicBezTo>
                      <a:pt x="110" y="104"/>
                      <a:pt x="110" y="104"/>
                      <a:pt x="110" y="104"/>
                    </a:cubicBezTo>
                    <a:cubicBezTo>
                      <a:pt x="110" y="103"/>
                      <a:pt x="110" y="103"/>
                      <a:pt x="110" y="103"/>
                    </a:cubicBezTo>
                    <a:cubicBezTo>
                      <a:pt x="110" y="103"/>
                      <a:pt x="110" y="103"/>
                      <a:pt x="110" y="103"/>
                    </a:cubicBezTo>
                    <a:cubicBezTo>
                      <a:pt x="110" y="104"/>
                      <a:pt x="110" y="104"/>
                      <a:pt x="110" y="104"/>
                    </a:cubicBezTo>
                    <a:cubicBezTo>
                      <a:pt x="110" y="103"/>
                      <a:pt x="110" y="103"/>
                      <a:pt x="110" y="103"/>
                    </a:cubicBezTo>
                    <a:cubicBezTo>
                      <a:pt x="110" y="103"/>
                      <a:pt x="110" y="103"/>
                      <a:pt x="110" y="103"/>
                    </a:cubicBezTo>
                    <a:cubicBezTo>
                      <a:pt x="111" y="103"/>
                      <a:pt x="111" y="103"/>
                      <a:pt x="111" y="103"/>
                    </a:cubicBezTo>
                    <a:cubicBezTo>
                      <a:pt x="110" y="103"/>
                      <a:pt x="110" y="103"/>
                      <a:pt x="110" y="103"/>
                    </a:cubicBezTo>
                    <a:cubicBezTo>
                      <a:pt x="110" y="103"/>
                      <a:pt x="110" y="103"/>
                      <a:pt x="110" y="103"/>
                    </a:cubicBezTo>
                    <a:cubicBezTo>
                      <a:pt x="111" y="103"/>
                      <a:pt x="111" y="103"/>
                      <a:pt x="111" y="103"/>
                    </a:cubicBezTo>
                    <a:cubicBezTo>
                      <a:pt x="111" y="103"/>
                      <a:pt x="111" y="103"/>
                      <a:pt x="111" y="103"/>
                    </a:cubicBezTo>
                    <a:cubicBezTo>
                      <a:pt x="110" y="103"/>
                      <a:pt x="110" y="102"/>
                      <a:pt x="109" y="102"/>
                    </a:cubicBezTo>
                    <a:cubicBezTo>
                      <a:pt x="101" y="98"/>
                      <a:pt x="77" y="84"/>
                      <a:pt x="55" y="70"/>
                    </a:cubicBezTo>
                    <a:cubicBezTo>
                      <a:pt x="44" y="64"/>
                      <a:pt x="33" y="57"/>
                      <a:pt x="24" y="53"/>
                    </a:cubicBezTo>
                    <a:cubicBezTo>
                      <a:pt x="20" y="50"/>
                      <a:pt x="17" y="48"/>
                      <a:pt x="14" y="47"/>
                    </a:cubicBezTo>
                    <a:cubicBezTo>
                      <a:pt x="12" y="46"/>
                      <a:pt x="11" y="46"/>
                      <a:pt x="10" y="45"/>
                    </a:cubicBezTo>
                    <a:cubicBezTo>
                      <a:pt x="9" y="45"/>
                      <a:pt x="9" y="45"/>
                      <a:pt x="8" y="45"/>
                    </a:cubicBezTo>
                    <a:cubicBezTo>
                      <a:pt x="7" y="45"/>
                      <a:pt x="7" y="45"/>
                      <a:pt x="7" y="45"/>
                    </a:cubicBezTo>
                    <a:cubicBezTo>
                      <a:pt x="7" y="45"/>
                      <a:pt x="6" y="45"/>
                      <a:pt x="6" y="45"/>
                    </a:cubicBezTo>
                    <a:cubicBezTo>
                      <a:pt x="6" y="46"/>
                      <a:pt x="6" y="46"/>
                      <a:pt x="6" y="46"/>
                    </a:cubicBezTo>
                    <a:cubicBezTo>
                      <a:pt x="6" y="47"/>
                      <a:pt x="6" y="47"/>
                      <a:pt x="6" y="47"/>
                    </a:cubicBezTo>
                    <a:cubicBezTo>
                      <a:pt x="6" y="47"/>
                      <a:pt x="6" y="47"/>
                      <a:pt x="6" y="47"/>
                    </a:cubicBezTo>
                    <a:cubicBezTo>
                      <a:pt x="7" y="48"/>
                      <a:pt x="7" y="48"/>
                      <a:pt x="7" y="48"/>
                    </a:cubicBezTo>
                    <a:cubicBezTo>
                      <a:pt x="9" y="49"/>
                      <a:pt x="16" y="53"/>
                      <a:pt x="25" y="59"/>
                    </a:cubicBezTo>
                    <a:cubicBezTo>
                      <a:pt x="53" y="76"/>
                      <a:pt x="101" y="107"/>
                      <a:pt x="101" y="107"/>
                    </a:cubicBezTo>
                    <a:cubicBezTo>
                      <a:pt x="102" y="105"/>
                      <a:pt x="102" y="105"/>
                      <a:pt x="102" y="105"/>
                    </a:cubicBezTo>
                    <a:cubicBezTo>
                      <a:pt x="103" y="104"/>
                      <a:pt x="103" y="104"/>
                      <a:pt x="103" y="104"/>
                    </a:cubicBezTo>
                    <a:cubicBezTo>
                      <a:pt x="103" y="104"/>
                      <a:pt x="79" y="90"/>
                      <a:pt x="54" y="75"/>
                    </a:cubicBezTo>
                    <a:cubicBezTo>
                      <a:pt x="41" y="68"/>
                      <a:pt x="29" y="61"/>
                      <a:pt x="19" y="56"/>
                    </a:cubicBezTo>
                    <a:cubicBezTo>
                      <a:pt x="15" y="53"/>
                      <a:pt x="10" y="51"/>
                      <a:pt x="7" y="49"/>
                    </a:cubicBezTo>
                    <a:cubicBezTo>
                      <a:pt x="6" y="48"/>
                      <a:pt x="5" y="48"/>
                      <a:pt x="4" y="47"/>
                    </a:cubicBezTo>
                    <a:cubicBezTo>
                      <a:pt x="3" y="47"/>
                      <a:pt x="3" y="47"/>
                      <a:pt x="3" y="47"/>
                    </a:cubicBezTo>
                    <a:cubicBezTo>
                      <a:pt x="2" y="47"/>
                      <a:pt x="2" y="47"/>
                      <a:pt x="1" y="47"/>
                    </a:cubicBezTo>
                    <a:cubicBezTo>
                      <a:pt x="1" y="47"/>
                      <a:pt x="1" y="47"/>
                      <a:pt x="1" y="47"/>
                    </a:cubicBezTo>
                    <a:cubicBezTo>
                      <a:pt x="1" y="47"/>
                      <a:pt x="0" y="47"/>
                      <a:pt x="0" y="47"/>
                    </a:cubicBezTo>
                    <a:cubicBezTo>
                      <a:pt x="0" y="48"/>
                      <a:pt x="0" y="48"/>
                      <a:pt x="0" y="48"/>
                    </a:cubicBezTo>
                    <a:cubicBezTo>
                      <a:pt x="0" y="49"/>
                      <a:pt x="0" y="49"/>
                      <a:pt x="1" y="49"/>
                    </a:cubicBezTo>
                    <a:cubicBezTo>
                      <a:pt x="1" y="49"/>
                      <a:pt x="6" y="53"/>
                      <a:pt x="15" y="58"/>
                    </a:cubicBezTo>
                    <a:cubicBezTo>
                      <a:pt x="28" y="67"/>
                      <a:pt x="48" y="79"/>
                      <a:pt x="65" y="89"/>
                    </a:cubicBezTo>
                    <a:cubicBezTo>
                      <a:pt x="73" y="94"/>
                      <a:pt x="80" y="99"/>
                      <a:pt x="86" y="102"/>
                    </a:cubicBezTo>
                    <a:cubicBezTo>
                      <a:pt x="89" y="104"/>
                      <a:pt x="91" y="105"/>
                      <a:pt x="92" y="106"/>
                    </a:cubicBezTo>
                    <a:cubicBezTo>
                      <a:pt x="93" y="107"/>
                      <a:pt x="93" y="107"/>
                      <a:pt x="94" y="108"/>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5" y="107"/>
                      <a:pt x="95" y="107"/>
                      <a:pt x="95" y="107"/>
                    </a:cubicBezTo>
                    <a:cubicBezTo>
                      <a:pt x="94" y="108"/>
                      <a:pt x="94" y="108"/>
                      <a:pt x="94" y="108"/>
                    </a:cubicBezTo>
                    <a:cubicBezTo>
                      <a:pt x="94" y="108"/>
                      <a:pt x="94" y="108"/>
                      <a:pt x="94" y="108"/>
                    </a:cubicBezTo>
                    <a:cubicBezTo>
                      <a:pt x="95" y="107"/>
                      <a:pt x="95" y="107"/>
                      <a:pt x="95" y="107"/>
                    </a:cubicBezTo>
                    <a:cubicBezTo>
                      <a:pt x="94" y="108"/>
                      <a:pt x="94" y="108"/>
                      <a:pt x="94" y="108"/>
                    </a:cubicBezTo>
                    <a:cubicBezTo>
                      <a:pt x="95" y="107"/>
                      <a:pt x="95" y="107"/>
                      <a:pt x="95" y="107"/>
                    </a:cubicBezTo>
                    <a:cubicBezTo>
                      <a:pt x="94" y="107"/>
                      <a:pt x="94" y="107"/>
                      <a:pt x="94" y="107"/>
                    </a:cubicBezTo>
                    <a:cubicBezTo>
                      <a:pt x="94" y="108"/>
                      <a:pt x="94" y="108"/>
                      <a:pt x="94" y="108"/>
                    </a:cubicBezTo>
                    <a:cubicBezTo>
                      <a:pt x="95" y="107"/>
                      <a:pt x="95" y="107"/>
                      <a:pt x="95" y="107"/>
                    </a:cubicBezTo>
                    <a:cubicBezTo>
                      <a:pt x="94" y="107"/>
                      <a:pt x="94" y="107"/>
                      <a:pt x="94" y="107"/>
                    </a:cubicBezTo>
                    <a:cubicBezTo>
                      <a:pt x="95" y="107"/>
                      <a:pt x="95" y="107"/>
                      <a:pt x="95" y="107"/>
                    </a:cubicBezTo>
                    <a:cubicBezTo>
                      <a:pt x="94" y="107"/>
                      <a:pt x="94" y="107"/>
                      <a:pt x="94" y="107"/>
                    </a:cubicBezTo>
                    <a:cubicBezTo>
                      <a:pt x="94" y="107"/>
                      <a:pt x="94" y="107"/>
                      <a:pt x="94" y="107"/>
                    </a:cubicBezTo>
                    <a:cubicBezTo>
                      <a:pt x="95" y="107"/>
                      <a:pt x="95" y="107"/>
                      <a:pt x="95" y="107"/>
                    </a:cubicBezTo>
                    <a:cubicBezTo>
                      <a:pt x="94" y="107"/>
                      <a:pt x="94" y="107"/>
                      <a:pt x="94" y="107"/>
                    </a:cubicBezTo>
                    <a:cubicBezTo>
                      <a:pt x="95" y="107"/>
                      <a:pt x="95" y="107"/>
                      <a:pt x="95" y="107"/>
                    </a:cubicBezTo>
                    <a:cubicBezTo>
                      <a:pt x="94" y="106"/>
                      <a:pt x="94" y="106"/>
                      <a:pt x="94" y="106"/>
                    </a:cubicBezTo>
                    <a:cubicBezTo>
                      <a:pt x="95" y="107"/>
                      <a:pt x="95" y="107"/>
                      <a:pt x="95" y="107"/>
                    </a:cubicBezTo>
                    <a:cubicBezTo>
                      <a:pt x="95" y="105"/>
                      <a:pt x="95" y="105"/>
                      <a:pt x="95" y="105"/>
                    </a:cubicBezTo>
                    <a:cubicBezTo>
                      <a:pt x="94" y="106"/>
                      <a:pt x="94" y="106"/>
                      <a:pt x="94" y="106"/>
                    </a:cubicBezTo>
                    <a:cubicBezTo>
                      <a:pt x="95" y="107"/>
                      <a:pt x="95" y="107"/>
                      <a:pt x="95" y="107"/>
                    </a:cubicBezTo>
                    <a:cubicBezTo>
                      <a:pt x="95" y="105"/>
                      <a:pt x="95" y="105"/>
                      <a:pt x="95" y="105"/>
                    </a:cubicBezTo>
                    <a:cubicBezTo>
                      <a:pt x="95" y="107"/>
                      <a:pt x="95" y="107"/>
                      <a:pt x="95" y="107"/>
                    </a:cubicBezTo>
                    <a:cubicBezTo>
                      <a:pt x="95" y="105"/>
                      <a:pt x="95" y="105"/>
                      <a:pt x="95" y="105"/>
                    </a:cubicBezTo>
                    <a:cubicBezTo>
                      <a:pt x="95" y="105"/>
                      <a:pt x="95" y="105"/>
                      <a:pt x="95" y="105"/>
                    </a:cubicBezTo>
                    <a:cubicBezTo>
                      <a:pt x="95" y="107"/>
                      <a:pt x="95" y="107"/>
                      <a:pt x="95" y="107"/>
                    </a:cubicBezTo>
                    <a:cubicBezTo>
                      <a:pt x="95" y="105"/>
                      <a:pt x="95" y="105"/>
                      <a:pt x="95" y="105"/>
                    </a:cubicBezTo>
                    <a:cubicBezTo>
                      <a:pt x="95" y="106"/>
                      <a:pt x="95" y="106"/>
                      <a:pt x="95" y="106"/>
                    </a:cubicBezTo>
                    <a:cubicBezTo>
                      <a:pt x="95" y="105"/>
                      <a:pt x="95" y="105"/>
                      <a:pt x="95" y="105"/>
                    </a:cubicBezTo>
                    <a:cubicBezTo>
                      <a:pt x="95" y="105"/>
                      <a:pt x="95" y="105"/>
                      <a:pt x="95" y="105"/>
                    </a:cubicBezTo>
                    <a:cubicBezTo>
                      <a:pt x="95" y="106"/>
                      <a:pt x="95" y="106"/>
                      <a:pt x="95" y="106"/>
                    </a:cubicBezTo>
                    <a:cubicBezTo>
                      <a:pt x="95" y="105"/>
                      <a:pt x="95" y="105"/>
                      <a:pt x="95" y="105"/>
                    </a:cubicBezTo>
                    <a:cubicBezTo>
                      <a:pt x="95" y="105"/>
                      <a:pt x="95" y="105"/>
                      <a:pt x="94" y="105"/>
                    </a:cubicBezTo>
                    <a:cubicBezTo>
                      <a:pt x="87" y="101"/>
                      <a:pt x="66" y="88"/>
                      <a:pt x="46" y="76"/>
                    </a:cubicBezTo>
                    <a:cubicBezTo>
                      <a:pt x="35" y="70"/>
                      <a:pt x="26" y="64"/>
                      <a:pt x="18" y="60"/>
                    </a:cubicBezTo>
                    <a:cubicBezTo>
                      <a:pt x="14" y="58"/>
                      <a:pt x="11" y="56"/>
                      <a:pt x="8" y="54"/>
                    </a:cubicBezTo>
                    <a:cubicBezTo>
                      <a:pt x="7" y="54"/>
                      <a:pt x="6" y="53"/>
                      <a:pt x="5" y="53"/>
                    </a:cubicBezTo>
                    <a:cubicBezTo>
                      <a:pt x="5" y="53"/>
                      <a:pt x="5" y="53"/>
                      <a:pt x="4" y="53"/>
                    </a:cubicBezTo>
                    <a:cubicBezTo>
                      <a:pt x="4" y="52"/>
                      <a:pt x="4" y="52"/>
                      <a:pt x="3" y="52"/>
                    </a:cubicBezTo>
                    <a:cubicBezTo>
                      <a:pt x="3" y="52"/>
                      <a:pt x="3" y="52"/>
                      <a:pt x="3" y="52"/>
                    </a:cubicBezTo>
                    <a:cubicBezTo>
                      <a:pt x="2" y="53"/>
                      <a:pt x="2" y="53"/>
                      <a:pt x="2" y="53"/>
                    </a:cubicBezTo>
                    <a:cubicBezTo>
                      <a:pt x="1" y="54"/>
                      <a:pt x="1" y="55"/>
                      <a:pt x="2" y="55"/>
                    </a:cubicBezTo>
                    <a:cubicBezTo>
                      <a:pt x="89" y="110"/>
                      <a:pt x="89" y="110"/>
                      <a:pt x="89" y="110"/>
                    </a:cubicBezTo>
                    <a:cubicBezTo>
                      <a:pt x="90" y="108"/>
                      <a:pt x="90" y="108"/>
                      <a:pt x="90" y="108"/>
                    </a:cubicBezTo>
                    <a:cubicBezTo>
                      <a:pt x="89" y="108"/>
                      <a:pt x="89" y="108"/>
                      <a:pt x="89" y="108"/>
                    </a:cubicBezTo>
                    <a:cubicBezTo>
                      <a:pt x="90" y="108"/>
                      <a:pt x="90" y="108"/>
                      <a:pt x="90" y="108"/>
                    </a:cubicBezTo>
                    <a:cubicBezTo>
                      <a:pt x="90" y="107"/>
                      <a:pt x="90" y="107"/>
                      <a:pt x="90" y="107"/>
                    </a:cubicBezTo>
                    <a:cubicBezTo>
                      <a:pt x="89" y="108"/>
                      <a:pt x="89" y="108"/>
                      <a:pt x="89" y="108"/>
                    </a:cubicBezTo>
                    <a:cubicBezTo>
                      <a:pt x="90" y="108"/>
                      <a:pt x="90" y="108"/>
                      <a:pt x="90" y="108"/>
                    </a:cubicBezTo>
                    <a:cubicBezTo>
                      <a:pt x="90" y="107"/>
                      <a:pt x="90" y="107"/>
                      <a:pt x="90" y="107"/>
                    </a:cubicBezTo>
                    <a:cubicBezTo>
                      <a:pt x="90" y="108"/>
                      <a:pt x="90" y="108"/>
                      <a:pt x="90" y="108"/>
                    </a:cubicBezTo>
                    <a:cubicBezTo>
                      <a:pt x="90" y="107"/>
                      <a:pt x="90" y="107"/>
                      <a:pt x="90" y="107"/>
                    </a:cubicBezTo>
                    <a:cubicBezTo>
                      <a:pt x="90" y="107"/>
                      <a:pt x="90" y="107"/>
                      <a:pt x="90" y="107"/>
                    </a:cubicBezTo>
                    <a:cubicBezTo>
                      <a:pt x="90" y="108"/>
                      <a:pt x="90" y="108"/>
                      <a:pt x="90" y="108"/>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90" y="107"/>
                      <a:pt x="90" y="107"/>
                    </a:cubicBezTo>
                    <a:cubicBezTo>
                      <a:pt x="90" y="107"/>
                      <a:pt x="89" y="107"/>
                      <a:pt x="88" y="106"/>
                    </a:cubicBezTo>
                    <a:cubicBezTo>
                      <a:pt x="85" y="105"/>
                      <a:pt x="78" y="101"/>
                      <a:pt x="69" y="96"/>
                    </a:cubicBezTo>
                    <a:cubicBezTo>
                      <a:pt x="56" y="89"/>
                      <a:pt x="40" y="80"/>
                      <a:pt x="27" y="72"/>
                    </a:cubicBezTo>
                    <a:cubicBezTo>
                      <a:pt x="20" y="68"/>
                      <a:pt x="15" y="65"/>
                      <a:pt x="10" y="62"/>
                    </a:cubicBezTo>
                    <a:cubicBezTo>
                      <a:pt x="8" y="61"/>
                      <a:pt x="6" y="60"/>
                      <a:pt x="5" y="59"/>
                    </a:cubicBezTo>
                    <a:cubicBezTo>
                      <a:pt x="4" y="59"/>
                      <a:pt x="4" y="59"/>
                      <a:pt x="3" y="58"/>
                    </a:cubicBezTo>
                    <a:cubicBezTo>
                      <a:pt x="3" y="58"/>
                      <a:pt x="3" y="58"/>
                      <a:pt x="3" y="58"/>
                    </a:cubicBezTo>
                    <a:cubicBezTo>
                      <a:pt x="2" y="58"/>
                      <a:pt x="2" y="58"/>
                      <a:pt x="2" y="58"/>
                    </a:cubicBezTo>
                    <a:cubicBezTo>
                      <a:pt x="1" y="58"/>
                      <a:pt x="1" y="58"/>
                      <a:pt x="1" y="58"/>
                    </a:cubicBezTo>
                    <a:cubicBezTo>
                      <a:pt x="1" y="59"/>
                      <a:pt x="1" y="59"/>
                      <a:pt x="1" y="59"/>
                    </a:cubicBezTo>
                    <a:cubicBezTo>
                      <a:pt x="2" y="59"/>
                      <a:pt x="2" y="59"/>
                      <a:pt x="2" y="59"/>
                    </a:cubicBezTo>
                    <a:cubicBezTo>
                      <a:pt x="1" y="59"/>
                      <a:pt x="1" y="59"/>
                      <a:pt x="1" y="59"/>
                    </a:cubicBezTo>
                    <a:cubicBezTo>
                      <a:pt x="0" y="59"/>
                      <a:pt x="0" y="59"/>
                      <a:pt x="0" y="59"/>
                    </a:cubicBezTo>
                    <a:cubicBezTo>
                      <a:pt x="0" y="60"/>
                      <a:pt x="1" y="60"/>
                      <a:pt x="1" y="60"/>
                    </a:cubicBezTo>
                    <a:cubicBezTo>
                      <a:pt x="1" y="61"/>
                      <a:pt x="1" y="61"/>
                      <a:pt x="1" y="61"/>
                    </a:cubicBezTo>
                    <a:cubicBezTo>
                      <a:pt x="2" y="62"/>
                      <a:pt x="4" y="63"/>
                      <a:pt x="7" y="65"/>
                    </a:cubicBezTo>
                    <a:cubicBezTo>
                      <a:pt x="26" y="78"/>
                      <a:pt x="82" y="112"/>
                      <a:pt x="82" y="112"/>
                    </a:cubicBezTo>
                    <a:cubicBezTo>
                      <a:pt x="83" y="110"/>
                      <a:pt x="83" y="110"/>
                      <a:pt x="83" y="110"/>
                    </a:cubicBezTo>
                    <a:cubicBezTo>
                      <a:pt x="84" y="109"/>
                      <a:pt x="84" y="109"/>
                      <a:pt x="84" y="109"/>
                    </a:cubicBezTo>
                    <a:cubicBezTo>
                      <a:pt x="3" y="65"/>
                      <a:pt x="3" y="65"/>
                      <a:pt x="3" y="65"/>
                    </a:cubicBezTo>
                    <a:cubicBezTo>
                      <a:pt x="2" y="65"/>
                      <a:pt x="1" y="65"/>
                      <a:pt x="1" y="66"/>
                    </a:cubicBezTo>
                    <a:cubicBezTo>
                      <a:pt x="0" y="66"/>
                      <a:pt x="0" y="67"/>
                      <a:pt x="1" y="68"/>
                    </a:cubicBezTo>
                    <a:cubicBezTo>
                      <a:pt x="1" y="68"/>
                      <a:pt x="6" y="70"/>
                      <a:pt x="13" y="75"/>
                    </a:cubicBezTo>
                    <a:cubicBezTo>
                      <a:pt x="24" y="81"/>
                      <a:pt x="39" y="91"/>
                      <a:pt x="53" y="99"/>
                    </a:cubicBezTo>
                    <a:cubicBezTo>
                      <a:pt x="59" y="103"/>
                      <a:pt x="65" y="107"/>
                      <a:pt x="70" y="110"/>
                    </a:cubicBezTo>
                    <a:cubicBezTo>
                      <a:pt x="72" y="111"/>
                      <a:pt x="73" y="112"/>
                      <a:pt x="75" y="113"/>
                    </a:cubicBezTo>
                    <a:cubicBezTo>
                      <a:pt x="75" y="114"/>
                      <a:pt x="76" y="114"/>
                      <a:pt x="76" y="114"/>
                    </a:cubicBezTo>
                    <a:cubicBezTo>
                      <a:pt x="76" y="114"/>
                      <a:pt x="76" y="114"/>
                      <a:pt x="76" y="114"/>
                    </a:cubicBezTo>
                    <a:cubicBezTo>
                      <a:pt x="77" y="114"/>
                      <a:pt x="77" y="114"/>
                      <a:pt x="77" y="114"/>
                    </a:cubicBezTo>
                    <a:cubicBezTo>
                      <a:pt x="76" y="114"/>
                      <a:pt x="76" y="114"/>
                      <a:pt x="76" y="114"/>
                    </a:cubicBezTo>
                    <a:cubicBezTo>
                      <a:pt x="76" y="114"/>
                      <a:pt x="76" y="114"/>
                      <a:pt x="76" y="114"/>
                    </a:cubicBezTo>
                    <a:cubicBezTo>
                      <a:pt x="77" y="114"/>
                      <a:pt x="77" y="114"/>
                      <a:pt x="77" y="114"/>
                    </a:cubicBezTo>
                    <a:cubicBezTo>
                      <a:pt x="76" y="114"/>
                      <a:pt x="76" y="114"/>
                      <a:pt x="76" y="114"/>
                    </a:cubicBezTo>
                    <a:cubicBezTo>
                      <a:pt x="77" y="113"/>
                      <a:pt x="77" y="113"/>
                      <a:pt x="77" y="113"/>
                    </a:cubicBezTo>
                    <a:cubicBezTo>
                      <a:pt x="76" y="113"/>
                      <a:pt x="76" y="113"/>
                      <a:pt x="76" y="113"/>
                    </a:cubicBezTo>
                    <a:cubicBezTo>
                      <a:pt x="76" y="114"/>
                      <a:pt x="76" y="114"/>
                      <a:pt x="76" y="114"/>
                    </a:cubicBezTo>
                    <a:cubicBezTo>
                      <a:pt x="77" y="113"/>
                      <a:pt x="77" y="113"/>
                      <a:pt x="77" y="113"/>
                    </a:cubicBezTo>
                    <a:cubicBezTo>
                      <a:pt x="76" y="113"/>
                      <a:pt x="76" y="113"/>
                      <a:pt x="76" y="113"/>
                    </a:cubicBezTo>
                    <a:cubicBezTo>
                      <a:pt x="77" y="113"/>
                      <a:pt x="77" y="113"/>
                      <a:pt x="77" y="113"/>
                    </a:cubicBezTo>
                    <a:cubicBezTo>
                      <a:pt x="76" y="113"/>
                      <a:pt x="76" y="113"/>
                      <a:pt x="76" y="113"/>
                    </a:cubicBezTo>
                    <a:cubicBezTo>
                      <a:pt x="76" y="113"/>
                      <a:pt x="76" y="113"/>
                      <a:pt x="76" y="113"/>
                    </a:cubicBezTo>
                    <a:cubicBezTo>
                      <a:pt x="77" y="113"/>
                      <a:pt x="77" y="113"/>
                      <a:pt x="77" y="113"/>
                    </a:cubicBezTo>
                    <a:cubicBezTo>
                      <a:pt x="76" y="113"/>
                      <a:pt x="76" y="113"/>
                      <a:pt x="76" y="113"/>
                    </a:cubicBezTo>
                    <a:cubicBezTo>
                      <a:pt x="77" y="114"/>
                      <a:pt x="77" y="114"/>
                      <a:pt x="77" y="114"/>
                    </a:cubicBezTo>
                    <a:cubicBezTo>
                      <a:pt x="76" y="113"/>
                      <a:pt x="76" y="113"/>
                      <a:pt x="76" y="113"/>
                    </a:cubicBezTo>
                    <a:cubicBezTo>
                      <a:pt x="77" y="113"/>
                      <a:pt x="77" y="113"/>
                      <a:pt x="77" y="113"/>
                    </a:cubicBezTo>
                    <a:cubicBezTo>
                      <a:pt x="77" y="112"/>
                      <a:pt x="77" y="112"/>
                      <a:pt x="77" y="112"/>
                    </a:cubicBezTo>
                    <a:cubicBezTo>
                      <a:pt x="76" y="113"/>
                      <a:pt x="76" y="113"/>
                      <a:pt x="76" y="113"/>
                    </a:cubicBezTo>
                    <a:cubicBezTo>
                      <a:pt x="77" y="113"/>
                      <a:pt x="77" y="113"/>
                      <a:pt x="77" y="113"/>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3"/>
                      <a:pt x="77" y="113"/>
                      <a:pt x="77" y="113"/>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3"/>
                      <a:pt x="77" y="113"/>
                      <a:pt x="77" y="113"/>
                    </a:cubicBezTo>
                    <a:cubicBezTo>
                      <a:pt x="77" y="112"/>
                      <a:pt x="77" y="112"/>
                      <a:pt x="77" y="112"/>
                    </a:cubicBezTo>
                    <a:cubicBezTo>
                      <a:pt x="77" y="112"/>
                      <a:pt x="77" y="112"/>
                      <a:pt x="77" y="112"/>
                    </a:cubicBezTo>
                    <a:cubicBezTo>
                      <a:pt x="77" y="112"/>
                      <a:pt x="77" y="112"/>
                      <a:pt x="76" y="112"/>
                    </a:cubicBezTo>
                    <a:cubicBezTo>
                      <a:pt x="70" y="109"/>
                      <a:pt x="52" y="99"/>
                      <a:pt x="35" y="89"/>
                    </a:cubicBezTo>
                    <a:cubicBezTo>
                      <a:pt x="27" y="84"/>
                      <a:pt x="19" y="80"/>
                      <a:pt x="13" y="77"/>
                    </a:cubicBezTo>
                    <a:cubicBezTo>
                      <a:pt x="10" y="75"/>
                      <a:pt x="7" y="73"/>
                      <a:pt x="5" y="72"/>
                    </a:cubicBezTo>
                    <a:cubicBezTo>
                      <a:pt x="4" y="72"/>
                      <a:pt x="4" y="72"/>
                      <a:pt x="3" y="71"/>
                    </a:cubicBezTo>
                    <a:cubicBezTo>
                      <a:pt x="2" y="71"/>
                      <a:pt x="2" y="71"/>
                      <a:pt x="2" y="71"/>
                    </a:cubicBezTo>
                    <a:cubicBezTo>
                      <a:pt x="2" y="71"/>
                      <a:pt x="2" y="71"/>
                      <a:pt x="1" y="71"/>
                    </a:cubicBezTo>
                    <a:cubicBezTo>
                      <a:pt x="1" y="71"/>
                      <a:pt x="1" y="71"/>
                      <a:pt x="1" y="71"/>
                    </a:cubicBezTo>
                    <a:cubicBezTo>
                      <a:pt x="1" y="71"/>
                      <a:pt x="0" y="71"/>
                      <a:pt x="0" y="71"/>
                    </a:cubicBezTo>
                    <a:cubicBezTo>
                      <a:pt x="0" y="72"/>
                      <a:pt x="0" y="73"/>
                      <a:pt x="0" y="74"/>
                    </a:cubicBezTo>
                    <a:cubicBezTo>
                      <a:pt x="68" y="116"/>
                      <a:pt x="68" y="116"/>
                      <a:pt x="68" y="116"/>
                    </a:cubicBezTo>
                    <a:cubicBezTo>
                      <a:pt x="69" y="115"/>
                      <a:pt x="69" y="115"/>
                      <a:pt x="69" y="115"/>
                    </a:cubicBezTo>
                    <a:cubicBezTo>
                      <a:pt x="70" y="113"/>
                      <a:pt x="70" y="113"/>
                      <a:pt x="70" y="113"/>
                    </a:cubicBezTo>
                    <a:cubicBezTo>
                      <a:pt x="70" y="113"/>
                      <a:pt x="54" y="104"/>
                      <a:pt x="37" y="94"/>
                    </a:cubicBezTo>
                    <a:cubicBezTo>
                      <a:pt x="29" y="90"/>
                      <a:pt x="21" y="85"/>
                      <a:pt x="14" y="82"/>
                    </a:cubicBezTo>
                    <a:cubicBezTo>
                      <a:pt x="11" y="80"/>
                      <a:pt x="8" y="78"/>
                      <a:pt x="6" y="77"/>
                    </a:cubicBezTo>
                    <a:cubicBezTo>
                      <a:pt x="5" y="77"/>
                      <a:pt x="4" y="76"/>
                      <a:pt x="3" y="76"/>
                    </a:cubicBezTo>
                    <a:cubicBezTo>
                      <a:pt x="3" y="76"/>
                      <a:pt x="2" y="76"/>
                      <a:pt x="2" y="76"/>
                    </a:cubicBezTo>
                    <a:cubicBezTo>
                      <a:pt x="2" y="76"/>
                      <a:pt x="2" y="75"/>
                      <a:pt x="1" y="75"/>
                    </a:cubicBezTo>
                    <a:cubicBezTo>
                      <a:pt x="1" y="76"/>
                      <a:pt x="1" y="76"/>
                      <a:pt x="1" y="76"/>
                    </a:cubicBezTo>
                    <a:cubicBezTo>
                      <a:pt x="0" y="76"/>
                      <a:pt x="0" y="76"/>
                      <a:pt x="0" y="76"/>
                    </a:cubicBezTo>
                    <a:cubicBezTo>
                      <a:pt x="0" y="77"/>
                      <a:pt x="0" y="77"/>
                      <a:pt x="0" y="77"/>
                    </a:cubicBezTo>
                    <a:cubicBezTo>
                      <a:pt x="0" y="78"/>
                      <a:pt x="0" y="78"/>
                      <a:pt x="0" y="78"/>
                    </a:cubicBezTo>
                    <a:cubicBezTo>
                      <a:pt x="0" y="78"/>
                      <a:pt x="0" y="78"/>
                      <a:pt x="0" y="78"/>
                    </a:cubicBezTo>
                    <a:cubicBezTo>
                      <a:pt x="1" y="78"/>
                      <a:pt x="1" y="79"/>
                      <a:pt x="2" y="79"/>
                    </a:cubicBezTo>
                    <a:cubicBezTo>
                      <a:pt x="11" y="85"/>
                      <a:pt x="64" y="118"/>
                      <a:pt x="64" y="118"/>
                    </a:cubicBezTo>
                    <a:cubicBezTo>
                      <a:pt x="65" y="117"/>
                      <a:pt x="65" y="117"/>
                      <a:pt x="65" y="117"/>
                    </a:cubicBezTo>
                    <a:cubicBezTo>
                      <a:pt x="64" y="116"/>
                      <a:pt x="64" y="116"/>
                      <a:pt x="64" y="116"/>
                    </a:cubicBezTo>
                    <a:cubicBezTo>
                      <a:pt x="65" y="117"/>
                      <a:pt x="65" y="117"/>
                      <a:pt x="65" y="117"/>
                    </a:cubicBezTo>
                    <a:cubicBezTo>
                      <a:pt x="64" y="115"/>
                      <a:pt x="64" y="115"/>
                      <a:pt x="64" y="115"/>
                    </a:cubicBezTo>
                    <a:cubicBezTo>
                      <a:pt x="64" y="116"/>
                      <a:pt x="64" y="116"/>
                      <a:pt x="64" y="116"/>
                    </a:cubicBezTo>
                    <a:cubicBezTo>
                      <a:pt x="65" y="117"/>
                      <a:pt x="65" y="117"/>
                      <a:pt x="65" y="117"/>
                    </a:cubicBezTo>
                    <a:cubicBezTo>
                      <a:pt x="64" y="115"/>
                      <a:pt x="64" y="115"/>
                      <a:pt x="64" y="115"/>
                    </a:cubicBezTo>
                    <a:cubicBezTo>
                      <a:pt x="65" y="117"/>
                      <a:pt x="65" y="117"/>
                      <a:pt x="65" y="117"/>
                    </a:cubicBezTo>
                    <a:cubicBezTo>
                      <a:pt x="65" y="115"/>
                      <a:pt x="65" y="115"/>
                      <a:pt x="65" y="115"/>
                    </a:cubicBezTo>
                    <a:cubicBezTo>
                      <a:pt x="64" y="115"/>
                      <a:pt x="64" y="115"/>
                      <a:pt x="64" y="115"/>
                    </a:cubicBezTo>
                    <a:cubicBezTo>
                      <a:pt x="65" y="117"/>
                      <a:pt x="65" y="117"/>
                      <a:pt x="65" y="117"/>
                    </a:cubicBezTo>
                    <a:cubicBezTo>
                      <a:pt x="65" y="115"/>
                      <a:pt x="65" y="115"/>
                      <a:pt x="65" y="115"/>
                    </a:cubicBezTo>
                    <a:cubicBezTo>
                      <a:pt x="65" y="116"/>
                      <a:pt x="65" y="116"/>
                      <a:pt x="65" y="116"/>
                    </a:cubicBezTo>
                    <a:cubicBezTo>
                      <a:pt x="65" y="115"/>
                      <a:pt x="65" y="115"/>
                      <a:pt x="65" y="115"/>
                    </a:cubicBezTo>
                    <a:cubicBezTo>
                      <a:pt x="65" y="115"/>
                      <a:pt x="65" y="115"/>
                      <a:pt x="65" y="115"/>
                    </a:cubicBezTo>
                    <a:cubicBezTo>
                      <a:pt x="65" y="116"/>
                      <a:pt x="65" y="116"/>
                      <a:pt x="65" y="116"/>
                    </a:cubicBezTo>
                    <a:cubicBezTo>
                      <a:pt x="65" y="115"/>
                      <a:pt x="65" y="115"/>
                      <a:pt x="65" y="115"/>
                    </a:cubicBezTo>
                    <a:cubicBezTo>
                      <a:pt x="65" y="115"/>
                      <a:pt x="65" y="115"/>
                      <a:pt x="64" y="115"/>
                    </a:cubicBezTo>
                    <a:cubicBezTo>
                      <a:pt x="60" y="113"/>
                      <a:pt x="44" y="105"/>
                      <a:pt x="30" y="97"/>
                    </a:cubicBezTo>
                    <a:cubicBezTo>
                      <a:pt x="23" y="94"/>
                      <a:pt x="16" y="90"/>
                      <a:pt x="11" y="87"/>
                    </a:cubicBezTo>
                    <a:cubicBezTo>
                      <a:pt x="6" y="85"/>
                      <a:pt x="2" y="83"/>
                      <a:pt x="2" y="83"/>
                    </a:cubicBezTo>
                    <a:cubicBezTo>
                      <a:pt x="2" y="83"/>
                      <a:pt x="1" y="83"/>
                      <a:pt x="0" y="84"/>
                    </a:cubicBezTo>
                    <a:cubicBezTo>
                      <a:pt x="0" y="84"/>
                      <a:pt x="0" y="85"/>
                      <a:pt x="1" y="86"/>
                    </a:cubicBezTo>
                    <a:cubicBezTo>
                      <a:pt x="1" y="86"/>
                      <a:pt x="4" y="88"/>
                      <a:pt x="9" y="91"/>
                    </a:cubicBezTo>
                    <a:cubicBezTo>
                      <a:pt x="17" y="95"/>
                      <a:pt x="28" y="102"/>
                      <a:pt x="38" y="108"/>
                    </a:cubicBezTo>
                    <a:cubicBezTo>
                      <a:pt x="43" y="111"/>
                      <a:pt x="47" y="113"/>
                      <a:pt x="50" y="116"/>
                    </a:cubicBezTo>
                    <a:cubicBezTo>
                      <a:pt x="51" y="117"/>
                      <a:pt x="53" y="117"/>
                      <a:pt x="54" y="118"/>
                    </a:cubicBezTo>
                    <a:cubicBezTo>
                      <a:pt x="54" y="118"/>
                      <a:pt x="54" y="119"/>
                      <a:pt x="54" y="119"/>
                    </a:cubicBezTo>
                    <a:cubicBezTo>
                      <a:pt x="54" y="119"/>
                      <a:pt x="54" y="119"/>
                      <a:pt x="54" y="119"/>
                    </a:cubicBezTo>
                    <a:cubicBezTo>
                      <a:pt x="55" y="119"/>
                      <a:pt x="55" y="119"/>
                      <a:pt x="55" y="119"/>
                    </a:cubicBezTo>
                    <a:cubicBezTo>
                      <a:pt x="55" y="118"/>
                      <a:pt x="55" y="118"/>
                      <a:pt x="55" y="118"/>
                    </a:cubicBezTo>
                    <a:cubicBezTo>
                      <a:pt x="54" y="119"/>
                      <a:pt x="54" y="119"/>
                      <a:pt x="54" y="119"/>
                    </a:cubicBezTo>
                    <a:cubicBezTo>
                      <a:pt x="55" y="119"/>
                      <a:pt x="55" y="119"/>
                      <a:pt x="55" y="119"/>
                    </a:cubicBezTo>
                    <a:cubicBezTo>
                      <a:pt x="55" y="118"/>
                      <a:pt x="55" y="118"/>
                      <a:pt x="55" y="118"/>
                    </a:cubicBezTo>
                    <a:cubicBezTo>
                      <a:pt x="54" y="119"/>
                      <a:pt x="54" y="119"/>
                      <a:pt x="54" y="119"/>
                    </a:cubicBezTo>
                    <a:cubicBezTo>
                      <a:pt x="56" y="118"/>
                      <a:pt x="56" y="118"/>
                      <a:pt x="56" y="118"/>
                    </a:cubicBezTo>
                    <a:cubicBezTo>
                      <a:pt x="54" y="118"/>
                      <a:pt x="54" y="118"/>
                      <a:pt x="54" y="118"/>
                    </a:cubicBezTo>
                    <a:cubicBezTo>
                      <a:pt x="54" y="118"/>
                      <a:pt x="54" y="119"/>
                      <a:pt x="54" y="119"/>
                    </a:cubicBezTo>
                    <a:cubicBezTo>
                      <a:pt x="56" y="118"/>
                      <a:pt x="56" y="118"/>
                      <a:pt x="56" y="118"/>
                    </a:cubicBezTo>
                    <a:cubicBezTo>
                      <a:pt x="54" y="118"/>
                      <a:pt x="54" y="118"/>
                      <a:pt x="54" y="118"/>
                    </a:cubicBezTo>
                    <a:cubicBezTo>
                      <a:pt x="56" y="118"/>
                      <a:pt x="56" y="118"/>
                      <a:pt x="56" y="118"/>
                    </a:cubicBezTo>
                    <a:cubicBezTo>
                      <a:pt x="54" y="117"/>
                      <a:pt x="54" y="117"/>
                      <a:pt x="54" y="117"/>
                    </a:cubicBezTo>
                    <a:cubicBezTo>
                      <a:pt x="54" y="118"/>
                      <a:pt x="54" y="118"/>
                      <a:pt x="54" y="118"/>
                    </a:cubicBezTo>
                    <a:cubicBezTo>
                      <a:pt x="56" y="118"/>
                      <a:pt x="56" y="118"/>
                      <a:pt x="56" y="118"/>
                    </a:cubicBezTo>
                    <a:cubicBezTo>
                      <a:pt x="54" y="117"/>
                      <a:pt x="54" y="117"/>
                      <a:pt x="54" y="117"/>
                    </a:cubicBezTo>
                    <a:cubicBezTo>
                      <a:pt x="56" y="118"/>
                      <a:pt x="56" y="118"/>
                      <a:pt x="56" y="118"/>
                    </a:cubicBezTo>
                    <a:cubicBezTo>
                      <a:pt x="56" y="117"/>
                      <a:pt x="56" y="117"/>
                      <a:pt x="56" y="117"/>
                    </a:cubicBezTo>
                    <a:cubicBezTo>
                      <a:pt x="56" y="117"/>
                      <a:pt x="44" y="110"/>
                      <a:pt x="31" y="104"/>
                    </a:cubicBezTo>
                    <a:cubicBezTo>
                      <a:pt x="24" y="100"/>
                      <a:pt x="18" y="97"/>
                      <a:pt x="13" y="95"/>
                    </a:cubicBezTo>
                    <a:cubicBezTo>
                      <a:pt x="10" y="93"/>
                      <a:pt x="8" y="92"/>
                      <a:pt x="6" y="92"/>
                    </a:cubicBezTo>
                    <a:cubicBezTo>
                      <a:pt x="6" y="91"/>
                      <a:pt x="5" y="91"/>
                      <a:pt x="4" y="91"/>
                    </a:cubicBezTo>
                    <a:cubicBezTo>
                      <a:pt x="4" y="90"/>
                      <a:pt x="4" y="90"/>
                      <a:pt x="4" y="90"/>
                    </a:cubicBezTo>
                    <a:cubicBezTo>
                      <a:pt x="3" y="90"/>
                      <a:pt x="3" y="90"/>
                      <a:pt x="3" y="90"/>
                    </a:cubicBezTo>
                    <a:cubicBezTo>
                      <a:pt x="2" y="90"/>
                      <a:pt x="2" y="90"/>
                      <a:pt x="2" y="90"/>
                    </a:cubicBezTo>
                    <a:cubicBezTo>
                      <a:pt x="2" y="90"/>
                      <a:pt x="2" y="91"/>
                      <a:pt x="1" y="91"/>
                    </a:cubicBezTo>
                    <a:cubicBezTo>
                      <a:pt x="3" y="92"/>
                      <a:pt x="3" y="92"/>
                      <a:pt x="3" y="92"/>
                    </a:cubicBezTo>
                    <a:cubicBezTo>
                      <a:pt x="2" y="91"/>
                      <a:pt x="2" y="91"/>
                      <a:pt x="2" y="91"/>
                    </a:cubicBezTo>
                    <a:cubicBezTo>
                      <a:pt x="1" y="91"/>
                      <a:pt x="1" y="92"/>
                      <a:pt x="1" y="92"/>
                    </a:cubicBezTo>
                    <a:cubicBezTo>
                      <a:pt x="1" y="93"/>
                      <a:pt x="2" y="93"/>
                      <a:pt x="2" y="93"/>
                    </a:cubicBezTo>
                    <a:cubicBezTo>
                      <a:pt x="2" y="93"/>
                      <a:pt x="2" y="93"/>
                      <a:pt x="2" y="93"/>
                    </a:cubicBezTo>
                    <a:cubicBezTo>
                      <a:pt x="3" y="94"/>
                      <a:pt x="4" y="94"/>
                      <a:pt x="5" y="95"/>
                    </a:cubicBezTo>
                    <a:cubicBezTo>
                      <a:pt x="11" y="99"/>
                      <a:pt x="21" y="105"/>
                      <a:pt x="31" y="111"/>
                    </a:cubicBezTo>
                    <a:cubicBezTo>
                      <a:pt x="35" y="113"/>
                      <a:pt x="39" y="116"/>
                      <a:pt x="43" y="118"/>
                    </a:cubicBezTo>
                    <a:cubicBezTo>
                      <a:pt x="44" y="119"/>
                      <a:pt x="45" y="120"/>
                      <a:pt x="46" y="120"/>
                    </a:cubicBezTo>
                    <a:cubicBezTo>
                      <a:pt x="47" y="121"/>
                      <a:pt x="47" y="121"/>
                      <a:pt x="47" y="121"/>
                    </a:cubicBezTo>
                    <a:cubicBezTo>
                      <a:pt x="47" y="121"/>
                      <a:pt x="47" y="121"/>
                      <a:pt x="47" y="121"/>
                    </a:cubicBezTo>
                    <a:cubicBezTo>
                      <a:pt x="47" y="121"/>
                      <a:pt x="47" y="121"/>
                      <a:pt x="47" y="121"/>
                    </a:cubicBezTo>
                    <a:cubicBezTo>
                      <a:pt x="48" y="121"/>
                      <a:pt x="48" y="121"/>
                      <a:pt x="48" y="121"/>
                    </a:cubicBezTo>
                    <a:cubicBezTo>
                      <a:pt x="47" y="121"/>
                      <a:pt x="47" y="121"/>
                      <a:pt x="47" y="121"/>
                    </a:cubicBezTo>
                    <a:cubicBezTo>
                      <a:pt x="47" y="121"/>
                      <a:pt x="47" y="121"/>
                      <a:pt x="47" y="121"/>
                    </a:cubicBezTo>
                    <a:cubicBezTo>
                      <a:pt x="48" y="121"/>
                      <a:pt x="48" y="121"/>
                      <a:pt x="48" y="121"/>
                    </a:cubicBezTo>
                    <a:cubicBezTo>
                      <a:pt x="47" y="121"/>
                      <a:pt x="47" y="121"/>
                      <a:pt x="47" y="121"/>
                    </a:cubicBezTo>
                    <a:cubicBezTo>
                      <a:pt x="48" y="120"/>
                      <a:pt x="48" y="120"/>
                      <a:pt x="48" y="120"/>
                    </a:cubicBezTo>
                    <a:cubicBezTo>
                      <a:pt x="47" y="120"/>
                      <a:pt x="47" y="120"/>
                      <a:pt x="47" y="120"/>
                    </a:cubicBezTo>
                    <a:cubicBezTo>
                      <a:pt x="47" y="121"/>
                      <a:pt x="47" y="121"/>
                      <a:pt x="47" y="121"/>
                    </a:cubicBezTo>
                    <a:cubicBezTo>
                      <a:pt x="48" y="120"/>
                      <a:pt x="48" y="120"/>
                      <a:pt x="48" y="120"/>
                    </a:cubicBezTo>
                    <a:cubicBezTo>
                      <a:pt x="47" y="120"/>
                      <a:pt x="47" y="120"/>
                      <a:pt x="47" y="120"/>
                    </a:cubicBezTo>
                    <a:cubicBezTo>
                      <a:pt x="49" y="120"/>
                      <a:pt x="49" y="120"/>
                      <a:pt x="49" y="120"/>
                    </a:cubicBezTo>
                    <a:cubicBezTo>
                      <a:pt x="47" y="120"/>
                      <a:pt x="47" y="120"/>
                      <a:pt x="47" y="120"/>
                    </a:cubicBezTo>
                    <a:cubicBezTo>
                      <a:pt x="47" y="120"/>
                      <a:pt x="47" y="120"/>
                      <a:pt x="47" y="120"/>
                    </a:cubicBezTo>
                    <a:cubicBezTo>
                      <a:pt x="49" y="120"/>
                      <a:pt x="49" y="120"/>
                      <a:pt x="49" y="120"/>
                    </a:cubicBezTo>
                    <a:cubicBezTo>
                      <a:pt x="47" y="120"/>
                      <a:pt x="47" y="120"/>
                      <a:pt x="47" y="120"/>
                    </a:cubicBezTo>
                    <a:cubicBezTo>
                      <a:pt x="49" y="120"/>
                      <a:pt x="49" y="120"/>
                      <a:pt x="49" y="120"/>
                    </a:cubicBezTo>
                    <a:cubicBezTo>
                      <a:pt x="49" y="119"/>
                      <a:pt x="49" y="119"/>
                      <a:pt x="49" y="119"/>
                    </a:cubicBezTo>
                    <a:cubicBezTo>
                      <a:pt x="3" y="96"/>
                      <a:pt x="3" y="96"/>
                      <a:pt x="3" y="96"/>
                    </a:cubicBezTo>
                    <a:cubicBezTo>
                      <a:pt x="2" y="96"/>
                      <a:pt x="1" y="96"/>
                      <a:pt x="1" y="97"/>
                    </a:cubicBezTo>
                    <a:cubicBezTo>
                      <a:pt x="0" y="97"/>
                      <a:pt x="1" y="98"/>
                      <a:pt x="1" y="99"/>
                    </a:cubicBezTo>
                    <a:cubicBezTo>
                      <a:pt x="23" y="112"/>
                      <a:pt x="23" y="112"/>
                      <a:pt x="23" y="112"/>
                    </a:cubicBezTo>
                    <a:cubicBezTo>
                      <a:pt x="3" y="103"/>
                      <a:pt x="3" y="103"/>
                      <a:pt x="3" y="103"/>
                    </a:cubicBezTo>
                    <a:cubicBezTo>
                      <a:pt x="2" y="103"/>
                      <a:pt x="1" y="103"/>
                      <a:pt x="1" y="104"/>
                    </a:cubicBezTo>
                    <a:cubicBezTo>
                      <a:pt x="1" y="105"/>
                      <a:pt x="1" y="105"/>
                      <a:pt x="1" y="105"/>
                    </a:cubicBezTo>
                    <a:cubicBezTo>
                      <a:pt x="1" y="105"/>
                      <a:pt x="1" y="105"/>
                      <a:pt x="1" y="105"/>
                    </a:cubicBezTo>
                    <a:cubicBezTo>
                      <a:pt x="1" y="106"/>
                      <a:pt x="1" y="106"/>
                      <a:pt x="1" y="106"/>
                    </a:cubicBezTo>
                    <a:cubicBezTo>
                      <a:pt x="2" y="106"/>
                      <a:pt x="3" y="107"/>
                      <a:pt x="4" y="108"/>
                    </a:cubicBezTo>
                    <a:cubicBezTo>
                      <a:pt x="11" y="113"/>
                      <a:pt x="34" y="126"/>
                      <a:pt x="34" y="126"/>
                    </a:cubicBezTo>
                    <a:cubicBezTo>
                      <a:pt x="35" y="125"/>
                      <a:pt x="35" y="125"/>
                      <a:pt x="35" y="125"/>
                    </a:cubicBezTo>
                    <a:cubicBezTo>
                      <a:pt x="36" y="124"/>
                      <a:pt x="36" y="124"/>
                      <a:pt x="36" y="124"/>
                    </a:cubicBezTo>
                    <a:cubicBezTo>
                      <a:pt x="3" y="111"/>
                      <a:pt x="3" y="111"/>
                      <a:pt x="3" y="111"/>
                    </a:cubicBezTo>
                    <a:cubicBezTo>
                      <a:pt x="2" y="110"/>
                      <a:pt x="1" y="111"/>
                      <a:pt x="1" y="111"/>
                    </a:cubicBezTo>
                    <a:cubicBezTo>
                      <a:pt x="1" y="112"/>
                      <a:pt x="1" y="113"/>
                      <a:pt x="1" y="113"/>
                    </a:cubicBezTo>
                    <a:cubicBezTo>
                      <a:pt x="1" y="113"/>
                      <a:pt x="8" y="117"/>
                      <a:pt x="14" y="121"/>
                    </a:cubicBezTo>
                    <a:cubicBezTo>
                      <a:pt x="17" y="123"/>
                      <a:pt x="20" y="125"/>
                      <a:pt x="22" y="126"/>
                    </a:cubicBezTo>
                    <a:cubicBezTo>
                      <a:pt x="23" y="127"/>
                      <a:pt x="24" y="127"/>
                      <a:pt x="25"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6" y="128"/>
                      <a:pt x="26" y="128"/>
                      <a:pt x="26" y="128"/>
                    </a:cubicBezTo>
                    <a:cubicBezTo>
                      <a:pt x="27" y="128"/>
                      <a:pt x="27" y="128"/>
                      <a:pt x="27" y="128"/>
                    </a:cubicBezTo>
                    <a:cubicBezTo>
                      <a:pt x="25" y="128"/>
                      <a:pt x="25" y="128"/>
                      <a:pt x="25" y="128"/>
                    </a:cubicBezTo>
                    <a:cubicBezTo>
                      <a:pt x="25" y="128"/>
                      <a:pt x="26" y="128"/>
                      <a:pt x="26" y="128"/>
                    </a:cubicBezTo>
                    <a:cubicBezTo>
                      <a:pt x="27" y="128"/>
                      <a:pt x="27" y="128"/>
                      <a:pt x="27" y="128"/>
                    </a:cubicBezTo>
                    <a:cubicBezTo>
                      <a:pt x="25" y="128"/>
                      <a:pt x="25" y="128"/>
                      <a:pt x="25" y="128"/>
                    </a:cubicBezTo>
                    <a:cubicBezTo>
                      <a:pt x="27" y="128"/>
                      <a:pt x="27" y="128"/>
                      <a:pt x="27" y="128"/>
                    </a:cubicBezTo>
                    <a:cubicBezTo>
                      <a:pt x="26" y="127"/>
                      <a:pt x="26" y="127"/>
                      <a:pt x="26" y="127"/>
                    </a:cubicBezTo>
                    <a:cubicBezTo>
                      <a:pt x="25" y="128"/>
                      <a:pt x="25" y="128"/>
                      <a:pt x="25" y="128"/>
                    </a:cubicBezTo>
                    <a:cubicBezTo>
                      <a:pt x="27" y="128"/>
                      <a:pt x="27" y="128"/>
                      <a:pt x="27" y="128"/>
                    </a:cubicBezTo>
                    <a:cubicBezTo>
                      <a:pt x="26" y="127"/>
                      <a:pt x="26" y="127"/>
                      <a:pt x="26" y="127"/>
                    </a:cubicBezTo>
                    <a:cubicBezTo>
                      <a:pt x="27" y="128"/>
                      <a:pt x="27" y="128"/>
                      <a:pt x="27" y="128"/>
                    </a:cubicBezTo>
                    <a:cubicBezTo>
                      <a:pt x="27" y="126"/>
                      <a:pt x="27" y="126"/>
                      <a:pt x="27" y="126"/>
                    </a:cubicBezTo>
                    <a:cubicBezTo>
                      <a:pt x="2" y="117"/>
                      <a:pt x="2" y="117"/>
                      <a:pt x="2" y="117"/>
                    </a:cubicBezTo>
                    <a:cubicBezTo>
                      <a:pt x="1" y="117"/>
                      <a:pt x="1" y="117"/>
                      <a:pt x="0" y="117"/>
                    </a:cubicBezTo>
                    <a:cubicBezTo>
                      <a:pt x="0" y="118"/>
                      <a:pt x="0" y="118"/>
                      <a:pt x="0" y="118"/>
                    </a:cubicBezTo>
                    <a:cubicBezTo>
                      <a:pt x="0" y="119"/>
                      <a:pt x="0" y="119"/>
                      <a:pt x="0" y="119"/>
                    </a:cubicBezTo>
                    <a:cubicBezTo>
                      <a:pt x="1" y="120"/>
                      <a:pt x="1" y="120"/>
                      <a:pt x="1" y="120"/>
                    </a:cubicBezTo>
                    <a:cubicBezTo>
                      <a:pt x="2" y="120"/>
                      <a:pt x="3" y="121"/>
                      <a:pt x="5" y="122"/>
                    </a:cubicBezTo>
                    <a:cubicBezTo>
                      <a:pt x="7" y="124"/>
                      <a:pt x="10" y="126"/>
                      <a:pt x="13" y="127"/>
                    </a:cubicBezTo>
                    <a:cubicBezTo>
                      <a:pt x="14" y="128"/>
                      <a:pt x="15" y="128"/>
                      <a:pt x="16" y="129"/>
                    </a:cubicBezTo>
                    <a:cubicBezTo>
                      <a:pt x="16" y="129"/>
                      <a:pt x="16" y="129"/>
                      <a:pt x="16"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7" y="129"/>
                      <a:pt x="17" y="129"/>
                      <a:pt x="17" y="129"/>
                    </a:cubicBezTo>
                    <a:cubicBezTo>
                      <a:pt x="18" y="128"/>
                      <a:pt x="18" y="128"/>
                      <a:pt x="18" y="128"/>
                    </a:cubicBezTo>
                    <a:cubicBezTo>
                      <a:pt x="16" y="129"/>
                      <a:pt x="16" y="129"/>
                      <a:pt x="16" y="129"/>
                    </a:cubicBezTo>
                    <a:cubicBezTo>
                      <a:pt x="17" y="129"/>
                      <a:pt x="17" y="129"/>
                      <a:pt x="17" y="129"/>
                    </a:cubicBezTo>
                    <a:cubicBezTo>
                      <a:pt x="18" y="128"/>
                      <a:pt x="18" y="128"/>
                      <a:pt x="18" y="128"/>
                    </a:cubicBezTo>
                    <a:cubicBezTo>
                      <a:pt x="16" y="129"/>
                      <a:pt x="16" y="129"/>
                      <a:pt x="16" y="129"/>
                    </a:cubicBezTo>
                    <a:cubicBezTo>
                      <a:pt x="18" y="128"/>
                      <a:pt x="18" y="128"/>
                      <a:pt x="18" y="128"/>
                    </a:cubicBezTo>
                    <a:cubicBezTo>
                      <a:pt x="16" y="128"/>
                      <a:pt x="16" y="128"/>
                      <a:pt x="16" y="128"/>
                    </a:cubicBezTo>
                    <a:cubicBezTo>
                      <a:pt x="16" y="129"/>
                      <a:pt x="16" y="129"/>
                      <a:pt x="16" y="129"/>
                    </a:cubicBezTo>
                    <a:cubicBezTo>
                      <a:pt x="18" y="128"/>
                      <a:pt x="18" y="128"/>
                      <a:pt x="18" y="128"/>
                    </a:cubicBezTo>
                    <a:cubicBezTo>
                      <a:pt x="16" y="128"/>
                      <a:pt x="16" y="128"/>
                      <a:pt x="16" y="128"/>
                    </a:cubicBezTo>
                    <a:cubicBezTo>
                      <a:pt x="18" y="128"/>
                      <a:pt x="18" y="128"/>
                      <a:pt x="18" y="128"/>
                    </a:cubicBezTo>
                    <a:cubicBezTo>
                      <a:pt x="18" y="127"/>
                      <a:pt x="18" y="127"/>
                      <a:pt x="18" y="127"/>
                    </a:cubicBezTo>
                    <a:cubicBezTo>
                      <a:pt x="4" y="123"/>
                      <a:pt x="4" y="123"/>
                      <a:pt x="4" y="123"/>
                    </a:cubicBezTo>
                    <a:cubicBezTo>
                      <a:pt x="3" y="122"/>
                      <a:pt x="2" y="123"/>
                      <a:pt x="2" y="123"/>
                    </a:cubicBezTo>
                    <a:cubicBezTo>
                      <a:pt x="2" y="124"/>
                      <a:pt x="2" y="125"/>
                      <a:pt x="2" y="125"/>
                    </a:cubicBezTo>
                    <a:cubicBezTo>
                      <a:pt x="5" y="127"/>
                      <a:pt x="5" y="127"/>
                      <a:pt x="5" y="127"/>
                    </a:cubicBezTo>
                    <a:cubicBezTo>
                      <a:pt x="2" y="126"/>
                      <a:pt x="2" y="126"/>
                      <a:pt x="2" y="126"/>
                    </a:cubicBezTo>
                    <a:cubicBezTo>
                      <a:pt x="1" y="126"/>
                      <a:pt x="0" y="126"/>
                      <a:pt x="0" y="127"/>
                    </a:cubicBezTo>
                    <a:cubicBezTo>
                      <a:pt x="0" y="128"/>
                      <a:pt x="0" y="128"/>
                      <a:pt x="1" y="129"/>
                    </a:cubicBezTo>
                    <a:cubicBezTo>
                      <a:pt x="4" y="131"/>
                      <a:pt x="4" y="131"/>
                      <a:pt x="4" y="131"/>
                    </a:cubicBezTo>
                    <a:cubicBezTo>
                      <a:pt x="2" y="132"/>
                      <a:pt x="2" y="132"/>
                      <a:pt x="2" y="132"/>
                    </a:cubicBezTo>
                    <a:cubicBezTo>
                      <a:pt x="1" y="132"/>
                      <a:pt x="1" y="132"/>
                      <a:pt x="1" y="133"/>
                    </a:cubicBezTo>
                    <a:cubicBezTo>
                      <a:pt x="0" y="133"/>
                      <a:pt x="1" y="134"/>
                      <a:pt x="1" y="134"/>
                    </a:cubicBezTo>
                    <a:cubicBezTo>
                      <a:pt x="2" y="134"/>
                      <a:pt x="2" y="134"/>
                      <a:pt x="2" y="134"/>
                    </a:cubicBezTo>
                    <a:cubicBezTo>
                      <a:pt x="2" y="135"/>
                      <a:pt x="3" y="135"/>
                      <a:pt x="4" y="134"/>
                    </a:cubicBezTo>
                    <a:cubicBezTo>
                      <a:pt x="4" y="133"/>
                      <a:pt x="4" y="132"/>
                      <a:pt x="3" y="132"/>
                    </a:cubicBezTo>
                    <a:close/>
                  </a:path>
                </a:pathLst>
              </a:custGeom>
              <a:solidFill>
                <a:srgbClr val="F3D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6" name="Freeform 1214"/>
              <p:cNvSpPr>
                <a:spLocks/>
              </p:cNvSpPr>
              <p:nvPr/>
            </p:nvSpPr>
            <p:spPr bwMode="auto">
              <a:xfrm>
                <a:off x="4085081" y="322816"/>
                <a:ext cx="103018" cy="2288924"/>
              </a:xfrm>
              <a:custGeom>
                <a:avLst/>
                <a:gdLst>
                  <a:gd name="T0" fmla="*/ 42 w 47"/>
                  <a:gd name="T1" fmla="*/ 1029 h 1045"/>
                  <a:gd name="T2" fmla="*/ 3 w 47"/>
                  <a:gd name="T3" fmla="*/ 955 h 1045"/>
                  <a:gd name="T4" fmla="*/ 4 w 47"/>
                  <a:gd name="T5" fmla="*/ 928 h 1045"/>
                  <a:gd name="T6" fmla="*/ 16 w 47"/>
                  <a:gd name="T7" fmla="*/ 902 h 1045"/>
                  <a:gd name="T8" fmla="*/ 5 w 47"/>
                  <a:gd name="T9" fmla="*/ 872 h 1045"/>
                  <a:gd name="T10" fmla="*/ 3 w 47"/>
                  <a:gd name="T11" fmla="*/ 836 h 1045"/>
                  <a:gd name="T12" fmla="*/ 43 w 47"/>
                  <a:gd name="T13" fmla="*/ 836 h 1045"/>
                  <a:gd name="T14" fmla="*/ 43 w 47"/>
                  <a:gd name="T15" fmla="*/ 803 h 1045"/>
                  <a:gd name="T16" fmla="*/ 3 w 47"/>
                  <a:gd name="T17" fmla="*/ 738 h 1045"/>
                  <a:gd name="T18" fmla="*/ 5 w 47"/>
                  <a:gd name="T19" fmla="*/ 709 h 1045"/>
                  <a:gd name="T20" fmla="*/ 4 w 47"/>
                  <a:gd name="T21" fmla="*/ 671 h 1045"/>
                  <a:gd name="T22" fmla="*/ 28 w 47"/>
                  <a:gd name="T23" fmla="*/ 666 h 1045"/>
                  <a:gd name="T24" fmla="*/ 26 w 47"/>
                  <a:gd name="T25" fmla="*/ 631 h 1045"/>
                  <a:gd name="T26" fmla="*/ 4 w 47"/>
                  <a:gd name="T27" fmla="*/ 579 h 1045"/>
                  <a:gd name="T28" fmla="*/ 46 w 47"/>
                  <a:gd name="T29" fmla="*/ 573 h 1045"/>
                  <a:gd name="T30" fmla="*/ 4 w 47"/>
                  <a:gd name="T31" fmla="*/ 511 h 1045"/>
                  <a:gd name="T32" fmla="*/ 4 w 47"/>
                  <a:gd name="T33" fmla="*/ 496 h 1045"/>
                  <a:gd name="T34" fmla="*/ 3 w 47"/>
                  <a:gd name="T35" fmla="*/ 476 h 1045"/>
                  <a:gd name="T36" fmla="*/ 45 w 47"/>
                  <a:gd name="T37" fmla="*/ 449 h 1045"/>
                  <a:gd name="T38" fmla="*/ 7 w 47"/>
                  <a:gd name="T39" fmla="*/ 401 h 1045"/>
                  <a:gd name="T40" fmla="*/ 3 w 47"/>
                  <a:gd name="T41" fmla="*/ 377 h 1045"/>
                  <a:gd name="T42" fmla="*/ 45 w 47"/>
                  <a:gd name="T43" fmla="*/ 346 h 1045"/>
                  <a:gd name="T44" fmla="*/ 4 w 47"/>
                  <a:gd name="T45" fmla="*/ 297 h 1045"/>
                  <a:gd name="T46" fmla="*/ 2 w 47"/>
                  <a:gd name="T47" fmla="*/ 251 h 1045"/>
                  <a:gd name="T48" fmla="*/ 44 w 47"/>
                  <a:gd name="T49" fmla="*/ 232 h 1045"/>
                  <a:gd name="T50" fmla="*/ 2 w 47"/>
                  <a:gd name="T51" fmla="*/ 180 h 1045"/>
                  <a:gd name="T52" fmla="*/ 4 w 47"/>
                  <a:gd name="T53" fmla="*/ 156 h 1045"/>
                  <a:gd name="T54" fmla="*/ 44 w 47"/>
                  <a:gd name="T55" fmla="*/ 154 h 1045"/>
                  <a:gd name="T56" fmla="*/ 2 w 47"/>
                  <a:gd name="T57" fmla="*/ 94 h 1045"/>
                  <a:gd name="T58" fmla="*/ 45 w 47"/>
                  <a:gd name="T59" fmla="*/ 93 h 1045"/>
                  <a:gd name="T60" fmla="*/ 2 w 47"/>
                  <a:gd name="T61" fmla="*/ 42 h 1045"/>
                  <a:gd name="T62" fmla="*/ 3 w 47"/>
                  <a:gd name="T63" fmla="*/ 22 h 1045"/>
                  <a:gd name="T64" fmla="*/ 8 w 47"/>
                  <a:gd name="T65" fmla="*/ 9 h 1045"/>
                  <a:gd name="T66" fmla="*/ 43 w 47"/>
                  <a:gd name="T67" fmla="*/ 61 h 1045"/>
                  <a:gd name="T68" fmla="*/ 45 w 47"/>
                  <a:gd name="T69" fmla="*/ 84 h 1045"/>
                  <a:gd name="T70" fmla="*/ 44 w 47"/>
                  <a:gd name="T71" fmla="*/ 129 h 1045"/>
                  <a:gd name="T72" fmla="*/ 6 w 47"/>
                  <a:gd name="T73" fmla="*/ 132 h 1045"/>
                  <a:gd name="T74" fmla="*/ 3 w 47"/>
                  <a:gd name="T75" fmla="*/ 161 h 1045"/>
                  <a:gd name="T76" fmla="*/ 44 w 47"/>
                  <a:gd name="T77" fmla="*/ 206 h 1045"/>
                  <a:gd name="T78" fmla="*/ 2 w 47"/>
                  <a:gd name="T79" fmla="*/ 221 h 1045"/>
                  <a:gd name="T80" fmla="*/ 42 w 47"/>
                  <a:gd name="T81" fmla="*/ 284 h 1045"/>
                  <a:gd name="T82" fmla="*/ 1 w 47"/>
                  <a:gd name="T83" fmla="*/ 283 h 1045"/>
                  <a:gd name="T84" fmla="*/ 42 w 47"/>
                  <a:gd name="T85" fmla="*/ 345 h 1045"/>
                  <a:gd name="T86" fmla="*/ 43 w 47"/>
                  <a:gd name="T87" fmla="*/ 390 h 1045"/>
                  <a:gd name="T88" fmla="*/ 44 w 47"/>
                  <a:gd name="T89" fmla="*/ 420 h 1045"/>
                  <a:gd name="T90" fmla="*/ 44 w 47"/>
                  <a:gd name="T91" fmla="*/ 437 h 1045"/>
                  <a:gd name="T92" fmla="*/ 45 w 47"/>
                  <a:gd name="T93" fmla="*/ 484 h 1045"/>
                  <a:gd name="T94" fmla="*/ 44 w 47"/>
                  <a:gd name="T95" fmla="*/ 523 h 1045"/>
                  <a:gd name="T96" fmla="*/ 1 w 47"/>
                  <a:gd name="T97" fmla="*/ 531 h 1045"/>
                  <a:gd name="T98" fmla="*/ 4 w 47"/>
                  <a:gd name="T99" fmla="*/ 565 h 1045"/>
                  <a:gd name="T100" fmla="*/ 44 w 47"/>
                  <a:gd name="T101" fmla="*/ 611 h 1045"/>
                  <a:gd name="T102" fmla="*/ 2 w 47"/>
                  <a:gd name="T103" fmla="*/ 635 h 1045"/>
                  <a:gd name="T104" fmla="*/ 45 w 47"/>
                  <a:gd name="T105" fmla="*/ 677 h 1045"/>
                  <a:gd name="T106" fmla="*/ 4 w 47"/>
                  <a:gd name="T107" fmla="*/ 701 h 1045"/>
                  <a:gd name="T108" fmla="*/ 20 w 47"/>
                  <a:gd name="T109" fmla="*/ 744 h 1045"/>
                  <a:gd name="T110" fmla="*/ 45 w 47"/>
                  <a:gd name="T111" fmla="*/ 797 h 1045"/>
                  <a:gd name="T112" fmla="*/ 44 w 47"/>
                  <a:gd name="T113" fmla="*/ 827 h 1045"/>
                  <a:gd name="T114" fmla="*/ 45 w 47"/>
                  <a:gd name="T115" fmla="*/ 864 h 1045"/>
                  <a:gd name="T116" fmla="*/ 3 w 47"/>
                  <a:gd name="T117" fmla="*/ 876 h 1045"/>
                  <a:gd name="T118" fmla="*/ 44 w 47"/>
                  <a:gd name="T119" fmla="*/ 930 h 1045"/>
                  <a:gd name="T120" fmla="*/ 45 w 47"/>
                  <a:gd name="T121" fmla="*/ 971 h 1045"/>
                  <a:gd name="T122" fmla="*/ 45 w 47"/>
                  <a:gd name="T123" fmla="*/ 1002 h 1045"/>
                  <a:gd name="T124" fmla="*/ 35 w 47"/>
                  <a:gd name="T125" fmla="*/ 1038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 h="1045">
                    <a:moveTo>
                      <a:pt x="19" y="1042"/>
                    </a:moveTo>
                    <a:cubicBezTo>
                      <a:pt x="10" y="1037"/>
                      <a:pt x="10" y="1037"/>
                      <a:pt x="10" y="1037"/>
                    </a:cubicBezTo>
                    <a:cubicBezTo>
                      <a:pt x="10" y="1038"/>
                      <a:pt x="10" y="1038"/>
                      <a:pt x="10" y="1038"/>
                    </a:cubicBezTo>
                    <a:cubicBezTo>
                      <a:pt x="9" y="1039"/>
                      <a:pt x="9" y="1039"/>
                      <a:pt x="9" y="1039"/>
                    </a:cubicBezTo>
                    <a:cubicBezTo>
                      <a:pt x="26" y="1045"/>
                      <a:pt x="26" y="1045"/>
                      <a:pt x="26" y="1045"/>
                    </a:cubicBezTo>
                    <a:cubicBezTo>
                      <a:pt x="27" y="1045"/>
                      <a:pt x="28" y="1045"/>
                      <a:pt x="28" y="1044"/>
                    </a:cubicBezTo>
                    <a:cubicBezTo>
                      <a:pt x="28" y="1043"/>
                      <a:pt x="28" y="1042"/>
                      <a:pt x="27" y="1042"/>
                    </a:cubicBezTo>
                    <a:cubicBezTo>
                      <a:pt x="5" y="1028"/>
                      <a:pt x="5" y="1028"/>
                      <a:pt x="5" y="1028"/>
                    </a:cubicBezTo>
                    <a:cubicBezTo>
                      <a:pt x="4" y="1029"/>
                      <a:pt x="4" y="1029"/>
                      <a:pt x="4" y="1029"/>
                    </a:cubicBezTo>
                    <a:cubicBezTo>
                      <a:pt x="4" y="1031"/>
                      <a:pt x="4" y="1031"/>
                      <a:pt x="4" y="1031"/>
                    </a:cubicBezTo>
                    <a:cubicBezTo>
                      <a:pt x="4" y="1029"/>
                      <a:pt x="4" y="1029"/>
                      <a:pt x="4" y="1029"/>
                    </a:cubicBezTo>
                    <a:cubicBezTo>
                      <a:pt x="3" y="1031"/>
                      <a:pt x="3" y="1031"/>
                      <a:pt x="3" y="1031"/>
                    </a:cubicBezTo>
                    <a:cubicBezTo>
                      <a:pt x="4" y="1031"/>
                      <a:pt x="4" y="1031"/>
                      <a:pt x="4" y="1031"/>
                    </a:cubicBezTo>
                    <a:cubicBezTo>
                      <a:pt x="4" y="1029"/>
                      <a:pt x="4" y="1029"/>
                      <a:pt x="4" y="1029"/>
                    </a:cubicBezTo>
                    <a:cubicBezTo>
                      <a:pt x="3" y="1031"/>
                      <a:pt x="3" y="1031"/>
                      <a:pt x="3" y="1031"/>
                    </a:cubicBezTo>
                    <a:cubicBezTo>
                      <a:pt x="4" y="1029"/>
                      <a:pt x="4" y="1029"/>
                      <a:pt x="4" y="1029"/>
                    </a:cubicBezTo>
                    <a:cubicBezTo>
                      <a:pt x="3" y="1030"/>
                      <a:pt x="3" y="1030"/>
                      <a:pt x="3" y="1030"/>
                    </a:cubicBezTo>
                    <a:cubicBezTo>
                      <a:pt x="3" y="1031"/>
                      <a:pt x="3" y="1031"/>
                      <a:pt x="3" y="1031"/>
                    </a:cubicBezTo>
                    <a:cubicBezTo>
                      <a:pt x="4" y="1029"/>
                      <a:pt x="4" y="1029"/>
                      <a:pt x="4" y="1029"/>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3" y="1030"/>
                      <a:pt x="3" y="1030"/>
                      <a:pt x="3" y="1030"/>
                    </a:cubicBezTo>
                    <a:cubicBezTo>
                      <a:pt x="4" y="1031"/>
                      <a:pt x="10" y="1034"/>
                      <a:pt x="17" y="1037"/>
                    </a:cubicBezTo>
                    <a:cubicBezTo>
                      <a:pt x="21" y="1038"/>
                      <a:pt x="24" y="1040"/>
                      <a:pt x="27" y="1041"/>
                    </a:cubicBezTo>
                    <a:cubicBezTo>
                      <a:pt x="28" y="1042"/>
                      <a:pt x="29" y="1042"/>
                      <a:pt x="30" y="1043"/>
                    </a:cubicBezTo>
                    <a:cubicBezTo>
                      <a:pt x="31" y="1043"/>
                      <a:pt x="31" y="1043"/>
                      <a:pt x="31" y="1043"/>
                    </a:cubicBezTo>
                    <a:cubicBezTo>
                      <a:pt x="32" y="1043"/>
                      <a:pt x="32" y="1043"/>
                      <a:pt x="33" y="1043"/>
                    </a:cubicBezTo>
                    <a:cubicBezTo>
                      <a:pt x="33" y="1043"/>
                      <a:pt x="33" y="1043"/>
                      <a:pt x="33" y="1043"/>
                    </a:cubicBezTo>
                    <a:cubicBezTo>
                      <a:pt x="33" y="1043"/>
                      <a:pt x="34" y="1043"/>
                      <a:pt x="34" y="1042"/>
                    </a:cubicBezTo>
                    <a:cubicBezTo>
                      <a:pt x="34" y="1042"/>
                      <a:pt x="34" y="1042"/>
                      <a:pt x="34" y="1042"/>
                    </a:cubicBezTo>
                    <a:cubicBezTo>
                      <a:pt x="34" y="1042"/>
                      <a:pt x="34" y="1042"/>
                      <a:pt x="34" y="1042"/>
                    </a:cubicBezTo>
                    <a:cubicBezTo>
                      <a:pt x="34" y="1041"/>
                      <a:pt x="34" y="1041"/>
                      <a:pt x="34" y="1041"/>
                    </a:cubicBezTo>
                    <a:cubicBezTo>
                      <a:pt x="33" y="1040"/>
                      <a:pt x="33" y="1040"/>
                      <a:pt x="33" y="1040"/>
                    </a:cubicBezTo>
                    <a:cubicBezTo>
                      <a:pt x="32" y="1039"/>
                      <a:pt x="29" y="1037"/>
                      <a:pt x="26" y="1035"/>
                    </a:cubicBezTo>
                    <a:cubicBezTo>
                      <a:pt x="21" y="1033"/>
                      <a:pt x="16" y="1029"/>
                      <a:pt x="11" y="1026"/>
                    </a:cubicBezTo>
                    <a:cubicBezTo>
                      <a:pt x="9" y="1025"/>
                      <a:pt x="7" y="1024"/>
                      <a:pt x="5" y="1023"/>
                    </a:cubicBezTo>
                    <a:cubicBezTo>
                      <a:pt x="4" y="1022"/>
                      <a:pt x="4" y="1022"/>
                      <a:pt x="3" y="1022"/>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3" y="1021"/>
                      <a:pt x="3" y="1021"/>
                      <a:pt x="3" y="1021"/>
                    </a:cubicBezTo>
                    <a:cubicBezTo>
                      <a:pt x="2" y="1022"/>
                      <a:pt x="2" y="1022"/>
                      <a:pt x="2" y="1022"/>
                    </a:cubicBezTo>
                    <a:cubicBezTo>
                      <a:pt x="3" y="1022"/>
                      <a:pt x="3" y="1022"/>
                      <a:pt x="3" y="1022"/>
                    </a:cubicBezTo>
                    <a:cubicBezTo>
                      <a:pt x="3" y="1021"/>
                      <a:pt x="3" y="1021"/>
                      <a:pt x="3" y="1021"/>
                    </a:cubicBezTo>
                    <a:cubicBezTo>
                      <a:pt x="2" y="1022"/>
                      <a:pt x="2" y="1022"/>
                      <a:pt x="2" y="1022"/>
                    </a:cubicBezTo>
                    <a:cubicBezTo>
                      <a:pt x="3" y="1022"/>
                      <a:pt x="3" y="1022"/>
                      <a:pt x="3" y="1022"/>
                    </a:cubicBezTo>
                    <a:cubicBezTo>
                      <a:pt x="2" y="1022"/>
                      <a:pt x="2" y="1022"/>
                      <a:pt x="2" y="1022"/>
                    </a:cubicBezTo>
                    <a:cubicBezTo>
                      <a:pt x="3" y="1022"/>
                      <a:pt x="3" y="1022"/>
                      <a:pt x="3" y="1022"/>
                    </a:cubicBezTo>
                    <a:cubicBezTo>
                      <a:pt x="3" y="1022"/>
                      <a:pt x="3" y="1022"/>
                      <a:pt x="3" y="1022"/>
                    </a:cubicBezTo>
                    <a:cubicBezTo>
                      <a:pt x="2" y="1022"/>
                      <a:pt x="2" y="1022"/>
                      <a:pt x="2" y="1022"/>
                    </a:cubicBezTo>
                    <a:cubicBezTo>
                      <a:pt x="3" y="1022"/>
                      <a:pt x="3" y="1022"/>
                      <a:pt x="3" y="1022"/>
                    </a:cubicBezTo>
                    <a:cubicBezTo>
                      <a:pt x="2" y="1022"/>
                      <a:pt x="2" y="1022"/>
                      <a:pt x="2" y="1022"/>
                    </a:cubicBezTo>
                    <a:cubicBezTo>
                      <a:pt x="1" y="1024"/>
                      <a:pt x="1" y="1024"/>
                      <a:pt x="1" y="1024"/>
                    </a:cubicBezTo>
                    <a:cubicBezTo>
                      <a:pt x="1" y="1024"/>
                      <a:pt x="10" y="1028"/>
                      <a:pt x="18" y="1032"/>
                    </a:cubicBezTo>
                    <a:cubicBezTo>
                      <a:pt x="22" y="1034"/>
                      <a:pt x="27" y="1036"/>
                      <a:pt x="30" y="1037"/>
                    </a:cubicBezTo>
                    <a:cubicBezTo>
                      <a:pt x="31" y="1038"/>
                      <a:pt x="33" y="1038"/>
                      <a:pt x="34" y="1039"/>
                    </a:cubicBezTo>
                    <a:cubicBezTo>
                      <a:pt x="34" y="1039"/>
                      <a:pt x="35" y="1039"/>
                      <a:pt x="35" y="1039"/>
                    </a:cubicBezTo>
                    <a:cubicBezTo>
                      <a:pt x="36" y="1039"/>
                      <a:pt x="36" y="1039"/>
                      <a:pt x="36" y="1039"/>
                    </a:cubicBezTo>
                    <a:cubicBezTo>
                      <a:pt x="36" y="1039"/>
                      <a:pt x="36" y="1040"/>
                      <a:pt x="36" y="1040"/>
                    </a:cubicBezTo>
                    <a:cubicBezTo>
                      <a:pt x="37" y="1039"/>
                      <a:pt x="37" y="1039"/>
                      <a:pt x="37" y="1039"/>
                    </a:cubicBezTo>
                    <a:cubicBezTo>
                      <a:pt x="37" y="1039"/>
                      <a:pt x="37" y="1039"/>
                      <a:pt x="38" y="1039"/>
                    </a:cubicBezTo>
                    <a:cubicBezTo>
                      <a:pt x="38" y="1039"/>
                      <a:pt x="38" y="1039"/>
                      <a:pt x="38" y="1039"/>
                    </a:cubicBezTo>
                    <a:cubicBezTo>
                      <a:pt x="38" y="1038"/>
                      <a:pt x="38" y="1038"/>
                      <a:pt x="38" y="1038"/>
                    </a:cubicBezTo>
                    <a:cubicBezTo>
                      <a:pt x="38" y="1037"/>
                      <a:pt x="38" y="1037"/>
                      <a:pt x="37" y="1037"/>
                    </a:cubicBezTo>
                    <a:cubicBezTo>
                      <a:pt x="37" y="1037"/>
                      <a:pt x="37" y="1036"/>
                      <a:pt x="36" y="1036"/>
                    </a:cubicBezTo>
                    <a:cubicBezTo>
                      <a:pt x="35" y="1035"/>
                      <a:pt x="32" y="1033"/>
                      <a:pt x="29" y="1031"/>
                    </a:cubicBezTo>
                    <a:cubicBezTo>
                      <a:pt x="19" y="1024"/>
                      <a:pt x="3" y="1015"/>
                      <a:pt x="3" y="1015"/>
                    </a:cubicBezTo>
                    <a:cubicBezTo>
                      <a:pt x="2" y="1017"/>
                      <a:pt x="2" y="1017"/>
                      <a:pt x="2" y="1017"/>
                    </a:cubicBezTo>
                    <a:cubicBezTo>
                      <a:pt x="3" y="1017"/>
                      <a:pt x="3" y="1017"/>
                      <a:pt x="3" y="1017"/>
                    </a:cubicBezTo>
                    <a:cubicBezTo>
                      <a:pt x="2" y="1017"/>
                      <a:pt x="2" y="1017"/>
                      <a:pt x="2" y="1017"/>
                    </a:cubicBezTo>
                    <a:cubicBezTo>
                      <a:pt x="2" y="1018"/>
                      <a:pt x="2" y="1018"/>
                      <a:pt x="2" y="1018"/>
                    </a:cubicBezTo>
                    <a:cubicBezTo>
                      <a:pt x="3" y="1018"/>
                      <a:pt x="3" y="1018"/>
                      <a:pt x="3" y="1017"/>
                    </a:cubicBezTo>
                    <a:cubicBezTo>
                      <a:pt x="2" y="1017"/>
                      <a:pt x="2" y="1017"/>
                      <a:pt x="2" y="1017"/>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7"/>
                      <a:pt x="2" y="1017"/>
                      <a:pt x="2" y="1017"/>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7"/>
                      <a:pt x="2" y="1017"/>
                      <a:pt x="2" y="1017"/>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2" y="1018"/>
                      <a:pt x="2" y="1018"/>
                    </a:cubicBezTo>
                    <a:cubicBezTo>
                      <a:pt x="2" y="1018"/>
                      <a:pt x="3" y="1018"/>
                      <a:pt x="4" y="1019"/>
                    </a:cubicBezTo>
                    <a:cubicBezTo>
                      <a:pt x="8" y="1021"/>
                      <a:pt x="16" y="1025"/>
                      <a:pt x="24" y="1028"/>
                    </a:cubicBezTo>
                    <a:cubicBezTo>
                      <a:pt x="27" y="1030"/>
                      <a:pt x="31" y="1031"/>
                      <a:pt x="34" y="1033"/>
                    </a:cubicBezTo>
                    <a:cubicBezTo>
                      <a:pt x="35" y="1033"/>
                      <a:pt x="37" y="1034"/>
                      <a:pt x="38" y="1034"/>
                    </a:cubicBezTo>
                    <a:cubicBezTo>
                      <a:pt x="38" y="1034"/>
                      <a:pt x="38" y="1034"/>
                      <a:pt x="39" y="1035"/>
                    </a:cubicBezTo>
                    <a:cubicBezTo>
                      <a:pt x="39" y="1035"/>
                      <a:pt x="39" y="1035"/>
                      <a:pt x="40" y="1035"/>
                    </a:cubicBezTo>
                    <a:cubicBezTo>
                      <a:pt x="40" y="1035"/>
                      <a:pt x="40" y="1035"/>
                      <a:pt x="40" y="1035"/>
                    </a:cubicBezTo>
                    <a:cubicBezTo>
                      <a:pt x="41" y="1035"/>
                      <a:pt x="41" y="1034"/>
                      <a:pt x="41" y="1034"/>
                    </a:cubicBezTo>
                    <a:cubicBezTo>
                      <a:pt x="41" y="1034"/>
                      <a:pt x="42" y="1033"/>
                      <a:pt x="41" y="1033"/>
                    </a:cubicBezTo>
                    <a:cubicBezTo>
                      <a:pt x="41" y="1032"/>
                      <a:pt x="41" y="1032"/>
                      <a:pt x="41" y="1032"/>
                    </a:cubicBezTo>
                    <a:cubicBezTo>
                      <a:pt x="4" y="1009"/>
                      <a:pt x="4" y="1009"/>
                      <a:pt x="4" y="1009"/>
                    </a:cubicBezTo>
                    <a:cubicBezTo>
                      <a:pt x="4" y="1010"/>
                      <a:pt x="4" y="1010"/>
                      <a:pt x="4" y="1010"/>
                    </a:cubicBezTo>
                    <a:cubicBezTo>
                      <a:pt x="5" y="1011"/>
                      <a:pt x="5" y="1011"/>
                      <a:pt x="5" y="1011"/>
                    </a:cubicBezTo>
                    <a:cubicBezTo>
                      <a:pt x="4" y="1010"/>
                      <a:pt x="4" y="1010"/>
                      <a:pt x="4" y="1010"/>
                    </a:cubicBezTo>
                    <a:cubicBezTo>
                      <a:pt x="4" y="1012"/>
                      <a:pt x="4" y="1012"/>
                      <a:pt x="4" y="1012"/>
                    </a:cubicBezTo>
                    <a:cubicBezTo>
                      <a:pt x="4" y="1012"/>
                      <a:pt x="5" y="1012"/>
                      <a:pt x="5" y="1011"/>
                    </a:cubicBezTo>
                    <a:cubicBezTo>
                      <a:pt x="4" y="1010"/>
                      <a:pt x="4" y="1010"/>
                      <a:pt x="4" y="1010"/>
                    </a:cubicBezTo>
                    <a:cubicBezTo>
                      <a:pt x="4" y="1012"/>
                      <a:pt x="4" y="1012"/>
                      <a:pt x="4" y="1012"/>
                    </a:cubicBezTo>
                    <a:cubicBezTo>
                      <a:pt x="4" y="1010"/>
                      <a:pt x="4" y="1010"/>
                      <a:pt x="4" y="1010"/>
                    </a:cubicBezTo>
                    <a:cubicBezTo>
                      <a:pt x="4" y="1012"/>
                      <a:pt x="4" y="1012"/>
                      <a:pt x="4" y="1012"/>
                    </a:cubicBezTo>
                    <a:cubicBezTo>
                      <a:pt x="4" y="1012"/>
                      <a:pt x="4" y="1012"/>
                      <a:pt x="4" y="1012"/>
                    </a:cubicBezTo>
                    <a:cubicBezTo>
                      <a:pt x="4" y="1010"/>
                      <a:pt x="4" y="1010"/>
                      <a:pt x="4" y="1010"/>
                    </a:cubicBezTo>
                    <a:cubicBezTo>
                      <a:pt x="4" y="1012"/>
                      <a:pt x="4" y="1012"/>
                      <a:pt x="4" y="1012"/>
                    </a:cubicBezTo>
                    <a:cubicBezTo>
                      <a:pt x="4" y="1011"/>
                      <a:pt x="4" y="1011"/>
                      <a:pt x="4" y="1011"/>
                    </a:cubicBezTo>
                    <a:cubicBezTo>
                      <a:pt x="3" y="1012"/>
                      <a:pt x="3" y="1012"/>
                      <a:pt x="3" y="1012"/>
                    </a:cubicBezTo>
                    <a:cubicBezTo>
                      <a:pt x="3" y="1012"/>
                      <a:pt x="3" y="1012"/>
                      <a:pt x="4" y="1012"/>
                    </a:cubicBezTo>
                    <a:cubicBezTo>
                      <a:pt x="4" y="1011"/>
                      <a:pt x="4" y="1011"/>
                      <a:pt x="4" y="1011"/>
                    </a:cubicBezTo>
                    <a:cubicBezTo>
                      <a:pt x="3" y="1012"/>
                      <a:pt x="3" y="1012"/>
                      <a:pt x="3" y="1012"/>
                    </a:cubicBezTo>
                    <a:cubicBezTo>
                      <a:pt x="3" y="1012"/>
                      <a:pt x="3" y="1012"/>
                      <a:pt x="3" y="1012"/>
                    </a:cubicBezTo>
                    <a:cubicBezTo>
                      <a:pt x="4" y="1012"/>
                      <a:pt x="6" y="1013"/>
                      <a:pt x="10" y="1015"/>
                    </a:cubicBezTo>
                    <a:cubicBezTo>
                      <a:pt x="16" y="1017"/>
                      <a:pt x="23" y="1021"/>
                      <a:pt x="30" y="1024"/>
                    </a:cubicBezTo>
                    <a:cubicBezTo>
                      <a:pt x="33" y="1025"/>
                      <a:pt x="36" y="1026"/>
                      <a:pt x="38" y="1027"/>
                    </a:cubicBezTo>
                    <a:cubicBezTo>
                      <a:pt x="39" y="1028"/>
                      <a:pt x="40" y="1028"/>
                      <a:pt x="41" y="1028"/>
                    </a:cubicBezTo>
                    <a:cubicBezTo>
                      <a:pt x="42" y="1029"/>
                      <a:pt x="42" y="1029"/>
                      <a:pt x="42" y="1029"/>
                    </a:cubicBezTo>
                    <a:cubicBezTo>
                      <a:pt x="42" y="1029"/>
                      <a:pt x="42" y="1029"/>
                      <a:pt x="42" y="1029"/>
                    </a:cubicBezTo>
                    <a:cubicBezTo>
                      <a:pt x="42" y="1029"/>
                      <a:pt x="42" y="1029"/>
                      <a:pt x="42" y="1029"/>
                    </a:cubicBezTo>
                    <a:cubicBezTo>
                      <a:pt x="43" y="1029"/>
                      <a:pt x="43" y="1029"/>
                      <a:pt x="43" y="1029"/>
                    </a:cubicBezTo>
                    <a:cubicBezTo>
                      <a:pt x="43" y="1029"/>
                      <a:pt x="43" y="1029"/>
                      <a:pt x="44" y="1028"/>
                    </a:cubicBezTo>
                    <a:cubicBezTo>
                      <a:pt x="44" y="1028"/>
                      <a:pt x="44" y="1028"/>
                      <a:pt x="44" y="1027"/>
                    </a:cubicBezTo>
                    <a:cubicBezTo>
                      <a:pt x="44" y="1027"/>
                      <a:pt x="44" y="1026"/>
                      <a:pt x="43" y="1026"/>
                    </a:cubicBezTo>
                    <a:cubicBezTo>
                      <a:pt x="22" y="1013"/>
                      <a:pt x="22" y="1013"/>
                      <a:pt x="22" y="1013"/>
                    </a:cubicBezTo>
                    <a:cubicBezTo>
                      <a:pt x="45" y="1023"/>
                      <a:pt x="45" y="1023"/>
                      <a:pt x="45" y="1023"/>
                    </a:cubicBezTo>
                    <a:cubicBezTo>
                      <a:pt x="45" y="1023"/>
                      <a:pt x="46" y="1023"/>
                      <a:pt x="47" y="1022"/>
                    </a:cubicBezTo>
                    <a:cubicBezTo>
                      <a:pt x="47" y="1022"/>
                      <a:pt x="47" y="1021"/>
                      <a:pt x="46" y="1020"/>
                    </a:cubicBezTo>
                    <a:cubicBezTo>
                      <a:pt x="46" y="1020"/>
                      <a:pt x="43" y="1019"/>
                      <a:pt x="39" y="1016"/>
                    </a:cubicBezTo>
                    <a:cubicBezTo>
                      <a:pt x="33" y="1013"/>
                      <a:pt x="24" y="1007"/>
                      <a:pt x="17" y="1002"/>
                    </a:cubicBezTo>
                    <a:cubicBezTo>
                      <a:pt x="13" y="1000"/>
                      <a:pt x="10" y="998"/>
                      <a:pt x="7" y="996"/>
                    </a:cubicBezTo>
                    <a:cubicBezTo>
                      <a:pt x="6" y="996"/>
                      <a:pt x="5" y="995"/>
                      <a:pt x="5" y="995"/>
                    </a:cubicBezTo>
                    <a:cubicBezTo>
                      <a:pt x="4" y="994"/>
                      <a:pt x="4" y="994"/>
                      <a:pt x="4" y="994"/>
                    </a:cubicBezTo>
                    <a:cubicBezTo>
                      <a:pt x="4" y="994"/>
                      <a:pt x="4" y="994"/>
                      <a:pt x="4" y="994"/>
                    </a:cubicBezTo>
                    <a:cubicBezTo>
                      <a:pt x="3" y="995"/>
                      <a:pt x="3" y="995"/>
                      <a:pt x="3" y="995"/>
                    </a:cubicBezTo>
                    <a:cubicBezTo>
                      <a:pt x="4" y="994"/>
                      <a:pt x="4" y="994"/>
                      <a:pt x="4" y="994"/>
                    </a:cubicBezTo>
                    <a:cubicBezTo>
                      <a:pt x="4" y="994"/>
                      <a:pt x="4" y="994"/>
                      <a:pt x="4" y="994"/>
                    </a:cubicBezTo>
                    <a:cubicBezTo>
                      <a:pt x="3" y="995"/>
                      <a:pt x="3" y="995"/>
                      <a:pt x="3" y="995"/>
                    </a:cubicBezTo>
                    <a:cubicBezTo>
                      <a:pt x="4" y="994"/>
                      <a:pt x="4" y="994"/>
                      <a:pt x="4" y="994"/>
                    </a:cubicBezTo>
                    <a:cubicBezTo>
                      <a:pt x="3" y="995"/>
                      <a:pt x="3" y="995"/>
                      <a:pt x="3" y="995"/>
                    </a:cubicBezTo>
                    <a:cubicBezTo>
                      <a:pt x="4" y="994"/>
                      <a:pt x="4" y="994"/>
                      <a:pt x="4" y="994"/>
                    </a:cubicBezTo>
                    <a:cubicBezTo>
                      <a:pt x="4" y="994"/>
                      <a:pt x="4" y="994"/>
                      <a:pt x="4" y="994"/>
                    </a:cubicBezTo>
                    <a:cubicBezTo>
                      <a:pt x="3" y="995"/>
                      <a:pt x="3" y="995"/>
                      <a:pt x="3" y="995"/>
                    </a:cubicBezTo>
                    <a:cubicBezTo>
                      <a:pt x="4" y="994"/>
                      <a:pt x="4" y="994"/>
                      <a:pt x="4" y="994"/>
                    </a:cubicBezTo>
                    <a:cubicBezTo>
                      <a:pt x="3" y="995"/>
                      <a:pt x="3" y="995"/>
                      <a:pt x="3" y="995"/>
                    </a:cubicBezTo>
                    <a:cubicBezTo>
                      <a:pt x="4" y="995"/>
                      <a:pt x="4" y="995"/>
                      <a:pt x="4" y="995"/>
                    </a:cubicBezTo>
                    <a:cubicBezTo>
                      <a:pt x="4" y="995"/>
                      <a:pt x="4" y="994"/>
                      <a:pt x="4" y="994"/>
                    </a:cubicBezTo>
                    <a:cubicBezTo>
                      <a:pt x="3" y="995"/>
                      <a:pt x="3" y="995"/>
                      <a:pt x="3" y="995"/>
                    </a:cubicBezTo>
                    <a:cubicBezTo>
                      <a:pt x="4" y="995"/>
                      <a:pt x="4" y="995"/>
                      <a:pt x="4" y="995"/>
                    </a:cubicBezTo>
                    <a:cubicBezTo>
                      <a:pt x="3" y="995"/>
                      <a:pt x="3" y="995"/>
                      <a:pt x="3" y="995"/>
                    </a:cubicBezTo>
                    <a:cubicBezTo>
                      <a:pt x="4" y="996"/>
                      <a:pt x="4" y="996"/>
                      <a:pt x="4" y="996"/>
                    </a:cubicBezTo>
                    <a:cubicBezTo>
                      <a:pt x="3" y="995"/>
                      <a:pt x="3" y="995"/>
                      <a:pt x="3" y="995"/>
                    </a:cubicBezTo>
                    <a:cubicBezTo>
                      <a:pt x="3" y="996"/>
                      <a:pt x="3" y="996"/>
                      <a:pt x="3" y="996"/>
                    </a:cubicBezTo>
                    <a:cubicBezTo>
                      <a:pt x="3" y="996"/>
                      <a:pt x="4" y="996"/>
                      <a:pt x="4" y="996"/>
                    </a:cubicBezTo>
                    <a:cubicBezTo>
                      <a:pt x="3" y="995"/>
                      <a:pt x="3" y="995"/>
                      <a:pt x="3" y="995"/>
                    </a:cubicBezTo>
                    <a:cubicBezTo>
                      <a:pt x="3" y="996"/>
                      <a:pt x="3" y="996"/>
                      <a:pt x="3" y="996"/>
                    </a:cubicBezTo>
                    <a:cubicBezTo>
                      <a:pt x="3" y="995"/>
                      <a:pt x="3" y="995"/>
                      <a:pt x="3" y="995"/>
                    </a:cubicBezTo>
                    <a:cubicBezTo>
                      <a:pt x="3" y="996"/>
                      <a:pt x="3" y="996"/>
                      <a:pt x="3" y="996"/>
                    </a:cubicBezTo>
                    <a:cubicBezTo>
                      <a:pt x="3" y="996"/>
                      <a:pt x="3" y="996"/>
                      <a:pt x="3" y="996"/>
                    </a:cubicBezTo>
                    <a:cubicBezTo>
                      <a:pt x="3" y="995"/>
                      <a:pt x="3" y="995"/>
                      <a:pt x="3" y="995"/>
                    </a:cubicBezTo>
                    <a:cubicBezTo>
                      <a:pt x="3" y="996"/>
                      <a:pt x="3" y="996"/>
                      <a:pt x="3" y="996"/>
                    </a:cubicBezTo>
                    <a:cubicBezTo>
                      <a:pt x="3" y="995"/>
                      <a:pt x="3" y="995"/>
                      <a:pt x="3" y="995"/>
                    </a:cubicBezTo>
                    <a:cubicBezTo>
                      <a:pt x="2" y="996"/>
                      <a:pt x="2" y="996"/>
                      <a:pt x="2" y="996"/>
                    </a:cubicBezTo>
                    <a:cubicBezTo>
                      <a:pt x="3" y="996"/>
                      <a:pt x="3" y="996"/>
                      <a:pt x="3" y="996"/>
                    </a:cubicBezTo>
                    <a:cubicBezTo>
                      <a:pt x="3" y="995"/>
                      <a:pt x="3" y="995"/>
                      <a:pt x="3" y="995"/>
                    </a:cubicBezTo>
                    <a:cubicBezTo>
                      <a:pt x="2" y="996"/>
                      <a:pt x="2" y="996"/>
                      <a:pt x="2" y="996"/>
                    </a:cubicBezTo>
                    <a:cubicBezTo>
                      <a:pt x="2" y="996"/>
                      <a:pt x="2" y="996"/>
                      <a:pt x="2" y="996"/>
                    </a:cubicBezTo>
                    <a:cubicBezTo>
                      <a:pt x="3" y="997"/>
                      <a:pt x="4" y="997"/>
                      <a:pt x="5" y="998"/>
                    </a:cubicBezTo>
                    <a:cubicBezTo>
                      <a:pt x="10" y="1000"/>
                      <a:pt x="19" y="1004"/>
                      <a:pt x="28" y="1008"/>
                    </a:cubicBezTo>
                    <a:cubicBezTo>
                      <a:pt x="36" y="1012"/>
                      <a:pt x="43" y="1015"/>
                      <a:pt x="43" y="1015"/>
                    </a:cubicBezTo>
                    <a:cubicBezTo>
                      <a:pt x="44" y="1016"/>
                      <a:pt x="45" y="1016"/>
                      <a:pt x="45" y="1015"/>
                    </a:cubicBezTo>
                    <a:cubicBezTo>
                      <a:pt x="45" y="1014"/>
                      <a:pt x="45" y="1013"/>
                      <a:pt x="44" y="1013"/>
                    </a:cubicBezTo>
                    <a:cubicBezTo>
                      <a:pt x="44" y="1013"/>
                      <a:pt x="42" y="1011"/>
                      <a:pt x="38" y="1009"/>
                    </a:cubicBezTo>
                    <a:cubicBezTo>
                      <a:pt x="32" y="1006"/>
                      <a:pt x="23" y="1000"/>
                      <a:pt x="16" y="996"/>
                    </a:cubicBezTo>
                    <a:cubicBezTo>
                      <a:pt x="13" y="994"/>
                      <a:pt x="9" y="992"/>
                      <a:pt x="7" y="990"/>
                    </a:cubicBezTo>
                    <a:cubicBezTo>
                      <a:pt x="6" y="989"/>
                      <a:pt x="5" y="989"/>
                      <a:pt x="4" y="988"/>
                    </a:cubicBezTo>
                    <a:cubicBezTo>
                      <a:pt x="4" y="988"/>
                      <a:pt x="4" y="988"/>
                      <a:pt x="4" y="988"/>
                    </a:cubicBezTo>
                    <a:cubicBezTo>
                      <a:pt x="4" y="988"/>
                      <a:pt x="4" y="988"/>
                      <a:pt x="4" y="988"/>
                    </a:cubicBezTo>
                    <a:cubicBezTo>
                      <a:pt x="3" y="988"/>
                      <a:pt x="3" y="988"/>
                      <a:pt x="3" y="988"/>
                    </a:cubicBezTo>
                    <a:cubicBezTo>
                      <a:pt x="4" y="988"/>
                      <a:pt x="4" y="988"/>
                      <a:pt x="4" y="988"/>
                    </a:cubicBezTo>
                    <a:cubicBezTo>
                      <a:pt x="4" y="988"/>
                      <a:pt x="4" y="988"/>
                      <a:pt x="4" y="988"/>
                    </a:cubicBezTo>
                    <a:cubicBezTo>
                      <a:pt x="3" y="988"/>
                      <a:pt x="3" y="988"/>
                      <a:pt x="3" y="988"/>
                    </a:cubicBezTo>
                    <a:cubicBezTo>
                      <a:pt x="4" y="988"/>
                      <a:pt x="4" y="988"/>
                      <a:pt x="4" y="988"/>
                    </a:cubicBezTo>
                    <a:cubicBezTo>
                      <a:pt x="2" y="988"/>
                      <a:pt x="2" y="988"/>
                      <a:pt x="2" y="988"/>
                    </a:cubicBezTo>
                    <a:cubicBezTo>
                      <a:pt x="4" y="988"/>
                      <a:pt x="4" y="988"/>
                      <a:pt x="4" y="988"/>
                    </a:cubicBezTo>
                    <a:cubicBezTo>
                      <a:pt x="4" y="988"/>
                      <a:pt x="4" y="988"/>
                      <a:pt x="4" y="988"/>
                    </a:cubicBezTo>
                    <a:cubicBezTo>
                      <a:pt x="2" y="988"/>
                      <a:pt x="2" y="988"/>
                      <a:pt x="2" y="988"/>
                    </a:cubicBezTo>
                    <a:cubicBezTo>
                      <a:pt x="4" y="988"/>
                      <a:pt x="4" y="988"/>
                      <a:pt x="4" y="988"/>
                    </a:cubicBezTo>
                    <a:cubicBezTo>
                      <a:pt x="2" y="988"/>
                      <a:pt x="2" y="988"/>
                      <a:pt x="2" y="988"/>
                    </a:cubicBezTo>
                    <a:cubicBezTo>
                      <a:pt x="4" y="989"/>
                      <a:pt x="4" y="989"/>
                      <a:pt x="4" y="989"/>
                    </a:cubicBezTo>
                    <a:cubicBezTo>
                      <a:pt x="4" y="988"/>
                      <a:pt x="4" y="988"/>
                      <a:pt x="4" y="988"/>
                    </a:cubicBezTo>
                    <a:cubicBezTo>
                      <a:pt x="2" y="988"/>
                      <a:pt x="2" y="988"/>
                      <a:pt x="2" y="988"/>
                    </a:cubicBezTo>
                    <a:cubicBezTo>
                      <a:pt x="4" y="989"/>
                      <a:pt x="4" y="989"/>
                      <a:pt x="4" y="989"/>
                    </a:cubicBezTo>
                    <a:cubicBezTo>
                      <a:pt x="2" y="988"/>
                      <a:pt x="2" y="988"/>
                      <a:pt x="2" y="988"/>
                    </a:cubicBezTo>
                    <a:cubicBezTo>
                      <a:pt x="2" y="990"/>
                      <a:pt x="2" y="990"/>
                      <a:pt x="2" y="990"/>
                    </a:cubicBezTo>
                    <a:cubicBezTo>
                      <a:pt x="2" y="990"/>
                      <a:pt x="11" y="995"/>
                      <a:pt x="22" y="1000"/>
                    </a:cubicBezTo>
                    <a:cubicBezTo>
                      <a:pt x="27" y="1002"/>
                      <a:pt x="32" y="1004"/>
                      <a:pt x="36" y="1006"/>
                    </a:cubicBezTo>
                    <a:cubicBezTo>
                      <a:pt x="38" y="1007"/>
                      <a:pt x="40" y="1008"/>
                      <a:pt x="41" y="1009"/>
                    </a:cubicBezTo>
                    <a:cubicBezTo>
                      <a:pt x="42" y="1009"/>
                      <a:pt x="42" y="1009"/>
                      <a:pt x="43" y="1009"/>
                    </a:cubicBezTo>
                    <a:cubicBezTo>
                      <a:pt x="43" y="1009"/>
                      <a:pt x="44" y="1010"/>
                      <a:pt x="44" y="1010"/>
                    </a:cubicBezTo>
                    <a:cubicBezTo>
                      <a:pt x="45" y="1010"/>
                      <a:pt x="45" y="1010"/>
                      <a:pt x="45" y="1010"/>
                    </a:cubicBezTo>
                    <a:cubicBezTo>
                      <a:pt x="45" y="1009"/>
                      <a:pt x="45" y="1009"/>
                      <a:pt x="46" y="1009"/>
                    </a:cubicBezTo>
                    <a:cubicBezTo>
                      <a:pt x="46" y="1009"/>
                      <a:pt x="46" y="1008"/>
                      <a:pt x="46" y="1008"/>
                    </a:cubicBezTo>
                    <a:cubicBezTo>
                      <a:pt x="46" y="1007"/>
                      <a:pt x="45" y="1007"/>
                      <a:pt x="45" y="1007"/>
                    </a:cubicBezTo>
                    <a:cubicBezTo>
                      <a:pt x="3" y="980"/>
                      <a:pt x="3" y="980"/>
                      <a:pt x="3" y="980"/>
                    </a:cubicBezTo>
                    <a:cubicBezTo>
                      <a:pt x="2" y="982"/>
                      <a:pt x="2" y="982"/>
                      <a:pt x="2" y="982"/>
                    </a:cubicBezTo>
                    <a:cubicBezTo>
                      <a:pt x="1" y="983"/>
                      <a:pt x="1" y="983"/>
                      <a:pt x="1" y="983"/>
                    </a:cubicBezTo>
                    <a:cubicBezTo>
                      <a:pt x="1" y="983"/>
                      <a:pt x="12" y="988"/>
                      <a:pt x="22" y="994"/>
                    </a:cubicBezTo>
                    <a:cubicBezTo>
                      <a:pt x="28" y="997"/>
                      <a:pt x="33" y="999"/>
                      <a:pt x="37" y="1001"/>
                    </a:cubicBezTo>
                    <a:cubicBezTo>
                      <a:pt x="39" y="1003"/>
                      <a:pt x="41" y="1003"/>
                      <a:pt x="42" y="1004"/>
                    </a:cubicBezTo>
                    <a:cubicBezTo>
                      <a:pt x="43" y="1004"/>
                      <a:pt x="43" y="1005"/>
                      <a:pt x="44" y="1005"/>
                    </a:cubicBezTo>
                    <a:cubicBezTo>
                      <a:pt x="44" y="1005"/>
                      <a:pt x="44" y="1005"/>
                      <a:pt x="44" y="1005"/>
                    </a:cubicBezTo>
                    <a:cubicBezTo>
                      <a:pt x="45" y="1005"/>
                      <a:pt x="45" y="1005"/>
                      <a:pt x="45" y="1005"/>
                    </a:cubicBezTo>
                    <a:cubicBezTo>
                      <a:pt x="46" y="1005"/>
                      <a:pt x="46" y="1005"/>
                      <a:pt x="46" y="1005"/>
                    </a:cubicBezTo>
                    <a:cubicBezTo>
                      <a:pt x="46" y="1005"/>
                      <a:pt x="46" y="1005"/>
                      <a:pt x="46" y="1004"/>
                    </a:cubicBezTo>
                    <a:cubicBezTo>
                      <a:pt x="46" y="1004"/>
                      <a:pt x="46" y="1004"/>
                      <a:pt x="46" y="1004"/>
                    </a:cubicBezTo>
                    <a:cubicBezTo>
                      <a:pt x="47" y="1004"/>
                      <a:pt x="47" y="1004"/>
                      <a:pt x="47" y="1004"/>
                    </a:cubicBezTo>
                    <a:cubicBezTo>
                      <a:pt x="47" y="1003"/>
                      <a:pt x="46" y="1003"/>
                      <a:pt x="46" y="1003"/>
                    </a:cubicBezTo>
                    <a:cubicBezTo>
                      <a:pt x="46" y="1002"/>
                      <a:pt x="46" y="1002"/>
                      <a:pt x="46" y="1002"/>
                    </a:cubicBezTo>
                    <a:cubicBezTo>
                      <a:pt x="45" y="1002"/>
                      <a:pt x="44" y="1001"/>
                      <a:pt x="43" y="1000"/>
                    </a:cubicBezTo>
                    <a:cubicBezTo>
                      <a:pt x="33" y="993"/>
                      <a:pt x="2" y="975"/>
                      <a:pt x="2" y="975"/>
                    </a:cubicBezTo>
                    <a:cubicBezTo>
                      <a:pt x="2" y="976"/>
                      <a:pt x="2" y="976"/>
                      <a:pt x="2" y="976"/>
                    </a:cubicBezTo>
                    <a:cubicBezTo>
                      <a:pt x="1" y="978"/>
                      <a:pt x="1" y="978"/>
                      <a:pt x="1" y="978"/>
                    </a:cubicBezTo>
                    <a:cubicBezTo>
                      <a:pt x="44" y="997"/>
                      <a:pt x="44" y="997"/>
                      <a:pt x="44" y="997"/>
                    </a:cubicBezTo>
                    <a:cubicBezTo>
                      <a:pt x="45" y="997"/>
                      <a:pt x="45" y="997"/>
                      <a:pt x="46" y="996"/>
                    </a:cubicBezTo>
                    <a:cubicBezTo>
                      <a:pt x="46" y="996"/>
                      <a:pt x="46" y="995"/>
                      <a:pt x="45" y="994"/>
                    </a:cubicBezTo>
                    <a:cubicBezTo>
                      <a:pt x="25" y="982"/>
                      <a:pt x="25" y="982"/>
                      <a:pt x="25" y="982"/>
                    </a:cubicBezTo>
                    <a:cubicBezTo>
                      <a:pt x="43" y="990"/>
                      <a:pt x="43" y="990"/>
                      <a:pt x="43" y="990"/>
                    </a:cubicBezTo>
                    <a:cubicBezTo>
                      <a:pt x="44" y="990"/>
                      <a:pt x="45" y="990"/>
                      <a:pt x="45" y="990"/>
                    </a:cubicBezTo>
                    <a:cubicBezTo>
                      <a:pt x="45" y="989"/>
                      <a:pt x="45" y="989"/>
                      <a:pt x="45" y="989"/>
                    </a:cubicBezTo>
                    <a:cubicBezTo>
                      <a:pt x="45" y="988"/>
                      <a:pt x="45" y="988"/>
                      <a:pt x="45" y="988"/>
                    </a:cubicBezTo>
                    <a:cubicBezTo>
                      <a:pt x="45" y="987"/>
                      <a:pt x="44" y="987"/>
                      <a:pt x="44" y="987"/>
                    </a:cubicBezTo>
                    <a:cubicBezTo>
                      <a:pt x="42" y="986"/>
                      <a:pt x="39" y="984"/>
                      <a:pt x="35" y="981"/>
                    </a:cubicBezTo>
                    <a:cubicBezTo>
                      <a:pt x="23" y="973"/>
                      <a:pt x="3" y="962"/>
                      <a:pt x="3" y="962"/>
                    </a:cubicBezTo>
                    <a:cubicBezTo>
                      <a:pt x="2" y="963"/>
                      <a:pt x="2" y="963"/>
                      <a:pt x="2" y="963"/>
                    </a:cubicBezTo>
                    <a:cubicBezTo>
                      <a:pt x="2" y="964"/>
                      <a:pt x="2" y="964"/>
                      <a:pt x="2" y="964"/>
                    </a:cubicBezTo>
                    <a:cubicBezTo>
                      <a:pt x="43" y="984"/>
                      <a:pt x="43" y="984"/>
                      <a:pt x="43" y="984"/>
                    </a:cubicBezTo>
                    <a:cubicBezTo>
                      <a:pt x="43" y="984"/>
                      <a:pt x="44" y="984"/>
                      <a:pt x="44" y="984"/>
                    </a:cubicBezTo>
                    <a:cubicBezTo>
                      <a:pt x="45" y="984"/>
                      <a:pt x="45" y="983"/>
                      <a:pt x="45" y="983"/>
                    </a:cubicBezTo>
                    <a:cubicBezTo>
                      <a:pt x="45" y="982"/>
                      <a:pt x="45" y="982"/>
                      <a:pt x="45" y="982"/>
                    </a:cubicBezTo>
                    <a:cubicBezTo>
                      <a:pt x="45" y="981"/>
                      <a:pt x="45" y="981"/>
                      <a:pt x="45" y="981"/>
                    </a:cubicBezTo>
                    <a:cubicBezTo>
                      <a:pt x="44" y="981"/>
                      <a:pt x="44" y="981"/>
                      <a:pt x="44" y="981"/>
                    </a:cubicBezTo>
                    <a:cubicBezTo>
                      <a:pt x="41" y="979"/>
                      <a:pt x="30" y="972"/>
                      <a:pt x="21" y="967"/>
                    </a:cubicBezTo>
                    <a:cubicBezTo>
                      <a:pt x="16" y="964"/>
                      <a:pt x="11" y="961"/>
                      <a:pt x="8" y="959"/>
                    </a:cubicBezTo>
                    <a:cubicBezTo>
                      <a:pt x="6" y="958"/>
                      <a:pt x="5" y="957"/>
                      <a:pt x="4" y="956"/>
                    </a:cubicBezTo>
                    <a:cubicBezTo>
                      <a:pt x="4" y="956"/>
                      <a:pt x="3" y="956"/>
                      <a:pt x="3" y="955"/>
                    </a:cubicBezTo>
                    <a:cubicBezTo>
                      <a:pt x="3" y="955"/>
                      <a:pt x="3" y="955"/>
                      <a:pt x="3" y="955"/>
                    </a:cubicBezTo>
                    <a:cubicBezTo>
                      <a:pt x="3" y="955"/>
                      <a:pt x="3" y="955"/>
                      <a:pt x="3" y="955"/>
                    </a:cubicBezTo>
                    <a:cubicBezTo>
                      <a:pt x="2" y="956"/>
                      <a:pt x="2" y="956"/>
                      <a:pt x="2" y="956"/>
                    </a:cubicBezTo>
                    <a:cubicBezTo>
                      <a:pt x="3" y="955"/>
                      <a:pt x="3" y="955"/>
                      <a:pt x="3" y="955"/>
                    </a:cubicBezTo>
                    <a:cubicBezTo>
                      <a:pt x="3" y="955"/>
                      <a:pt x="3" y="955"/>
                      <a:pt x="3" y="955"/>
                    </a:cubicBezTo>
                    <a:cubicBezTo>
                      <a:pt x="2" y="956"/>
                      <a:pt x="2" y="956"/>
                      <a:pt x="2" y="956"/>
                    </a:cubicBezTo>
                    <a:cubicBezTo>
                      <a:pt x="3" y="955"/>
                      <a:pt x="3" y="955"/>
                      <a:pt x="3" y="955"/>
                    </a:cubicBezTo>
                    <a:cubicBezTo>
                      <a:pt x="2" y="956"/>
                      <a:pt x="2" y="956"/>
                      <a:pt x="2" y="956"/>
                    </a:cubicBezTo>
                    <a:cubicBezTo>
                      <a:pt x="3" y="956"/>
                      <a:pt x="3" y="956"/>
                      <a:pt x="3" y="956"/>
                    </a:cubicBezTo>
                    <a:cubicBezTo>
                      <a:pt x="3" y="955"/>
                      <a:pt x="3" y="955"/>
                      <a:pt x="3" y="955"/>
                    </a:cubicBezTo>
                    <a:cubicBezTo>
                      <a:pt x="2" y="956"/>
                      <a:pt x="2" y="956"/>
                      <a:pt x="2" y="956"/>
                    </a:cubicBezTo>
                    <a:cubicBezTo>
                      <a:pt x="3" y="956"/>
                      <a:pt x="3" y="956"/>
                      <a:pt x="3" y="956"/>
                    </a:cubicBezTo>
                    <a:cubicBezTo>
                      <a:pt x="2" y="956"/>
                      <a:pt x="2" y="956"/>
                      <a:pt x="2" y="956"/>
                    </a:cubicBezTo>
                    <a:cubicBezTo>
                      <a:pt x="3" y="956"/>
                      <a:pt x="3" y="956"/>
                      <a:pt x="3" y="956"/>
                    </a:cubicBezTo>
                    <a:cubicBezTo>
                      <a:pt x="3" y="956"/>
                      <a:pt x="3" y="956"/>
                      <a:pt x="3" y="956"/>
                    </a:cubicBezTo>
                    <a:cubicBezTo>
                      <a:pt x="2" y="956"/>
                      <a:pt x="2" y="956"/>
                      <a:pt x="2" y="956"/>
                    </a:cubicBezTo>
                    <a:cubicBezTo>
                      <a:pt x="3" y="956"/>
                      <a:pt x="3" y="956"/>
                      <a:pt x="3" y="956"/>
                    </a:cubicBezTo>
                    <a:cubicBezTo>
                      <a:pt x="2" y="956"/>
                      <a:pt x="2" y="956"/>
                      <a:pt x="2" y="956"/>
                    </a:cubicBezTo>
                    <a:cubicBezTo>
                      <a:pt x="3" y="957"/>
                      <a:pt x="3" y="957"/>
                      <a:pt x="3" y="957"/>
                    </a:cubicBezTo>
                    <a:cubicBezTo>
                      <a:pt x="2" y="956"/>
                      <a:pt x="2" y="956"/>
                      <a:pt x="2" y="956"/>
                    </a:cubicBezTo>
                    <a:cubicBezTo>
                      <a:pt x="2" y="958"/>
                      <a:pt x="2" y="958"/>
                      <a:pt x="2" y="958"/>
                    </a:cubicBezTo>
                    <a:cubicBezTo>
                      <a:pt x="2" y="958"/>
                      <a:pt x="3" y="958"/>
                      <a:pt x="3" y="957"/>
                    </a:cubicBezTo>
                    <a:cubicBezTo>
                      <a:pt x="2" y="956"/>
                      <a:pt x="2" y="956"/>
                      <a:pt x="2" y="956"/>
                    </a:cubicBezTo>
                    <a:cubicBezTo>
                      <a:pt x="2" y="958"/>
                      <a:pt x="2" y="958"/>
                      <a:pt x="2" y="958"/>
                    </a:cubicBezTo>
                    <a:cubicBezTo>
                      <a:pt x="2" y="956"/>
                      <a:pt x="2" y="956"/>
                      <a:pt x="2" y="956"/>
                    </a:cubicBezTo>
                    <a:cubicBezTo>
                      <a:pt x="2" y="958"/>
                      <a:pt x="2" y="958"/>
                      <a:pt x="2" y="958"/>
                    </a:cubicBezTo>
                    <a:cubicBezTo>
                      <a:pt x="2" y="958"/>
                      <a:pt x="2" y="958"/>
                      <a:pt x="2" y="958"/>
                    </a:cubicBezTo>
                    <a:cubicBezTo>
                      <a:pt x="2" y="956"/>
                      <a:pt x="2" y="956"/>
                      <a:pt x="2" y="956"/>
                    </a:cubicBezTo>
                    <a:cubicBezTo>
                      <a:pt x="2" y="958"/>
                      <a:pt x="2" y="958"/>
                      <a:pt x="2" y="958"/>
                    </a:cubicBezTo>
                    <a:cubicBezTo>
                      <a:pt x="2" y="957"/>
                      <a:pt x="2" y="957"/>
                      <a:pt x="2" y="957"/>
                    </a:cubicBezTo>
                    <a:cubicBezTo>
                      <a:pt x="1" y="958"/>
                      <a:pt x="1" y="958"/>
                      <a:pt x="1" y="958"/>
                    </a:cubicBezTo>
                    <a:cubicBezTo>
                      <a:pt x="2" y="958"/>
                      <a:pt x="2" y="958"/>
                      <a:pt x="2" y="958"/>
                    </a:cubicBezTo>
                    <a:cubicBezTo>
                      <a:pt x="2" y="957"/>
                      <a:pt x="2" y="957"/>
                      <a:pt x="2" y="957"/>
                    </a:cubicBezTo>
                    <a:cubicBezTo>
                      <a:pt x="1" y="958"/>
                      <a:pt x="1" y="958"/>
                      <a:pt x="1" y="958"/>
                    </a:cubicBezTo>
                    <a:cubicBezTo>
                      <a:pt x="1" y="958"/>
                      <a:pt x="1" y="958"/>
                      <a:pt x="1" y="958"/>
                    </a:cubicBezTo>
                    <a:cubicBezTo>
                      <a:pt x="1" y="958"/>
                      <a:pt x="1" y="958"/>
                      <a:pt x="1" y="958"/>
                    </a:cubicBezTo>
                    <a:cubicBezTo>
                      <a:pt x="1" y="958"/>
                      <a:pt x="1" y="958"/>
                      <a:pt x="1" y="958"/>
                    </a:cubicBezTo>
                    <a:cubicBezTo>
                      <a:pt x="1" y="958"/>
                      <a:pt x="1" y="958"/>
                      <a:pt x="1" y="958"/>
                    </a:cubicBezTo>
                    <a:cubicBezTo>
                      <a:pt x="1" y="958"/>
                      <a:pt x="1" y="958"/>
                      <a:pt x="1" y="958"/>
                    </a:cubicBezTo>
                    <a:cubicBezTo>
                      <a:pt x="2" y="958"/>
                      <a:pt x="2" y="958"/>
                      <a:pt x="4" y="959"/>
                    </a:cubicBezTo>
                    <a:cubicBezTo>
                      <a:pt x="8" y="961"/>
                      <a:pt x="18" y="966"/>
                      <a:pt x="27" y="971"/>
                    </a:cubicBezTo>
                    <a:cubicBezTo>
                      <a:pt x="31" y="973"/>
                      <a:pt x="36" y="976"/>
                      <a:pt x="39" y="977"/>
                    </a:cubicBezTo>
                    <a:cubicBezTo>
                      <a:pt x="40" y="978"/>
                      <a:pt x="42" y="979"/>
                      <a:pt x="43" y="979"/>
                    </a:cubicBezTo>
                    <a:cubicBezTo>
                      <a:pt x="43" y="979"/>
                      <a:pt x="44" y="979"/>
                      <a:pt x="44" y="980"/>
                    </a:cubicBezTo>
                    <a:cubicBezTo>
                      <a:pt x="45" y="980"/>
                      <a:pt x="45" y="980"/>
                      <a:pt x="45" y="980"/>
                    </a:cubicBezTo>
                    <a:cubicBezTo>
                      <a:pt x="46" y="980"/>
                      <a:pt x="46" y="980"/>
                      <a:pt x="46" y="980"/>
                    </a:cubicBezTo>
                    <a:cubicBezTo>
                      <a:pt x="46" y="980"/>
                      <a:pt x="47" y="979"/>
                      <a:pt x="47" y="979"/>
                    </a:cubicBezTo>
                    <a:cubicBezTo>
                      <a:pt x="47" y="979"/>
                      <a:pt x="47" y="978"/>
                      <a:pt x="47" y="978"/>
                    </a:cubicBezTo>
                    <a:cubicBezTo>
                      <a:pt x="47" y="978"/>
                      <a:pt x="47" y="977"/>
                      <a:pt x="46" y="977"/>
                    </a:cubicBezTo>
                    <a:cubicBezTo>
                      <a:pt x="4" y="951"/>
                      <a:pt x="4" y="951"/>
                      <a:pt x="4" y="951"/>
                    </a:cubicBezTo>
                    <a:cubicBezTo>
                      <a:pt x="3" y="952"/>
                      <a:pt x="3" y="952"/>
                      <a:pt x="3" y="952"/>
                    </a:cubicBezTo>
                    <a:cubicBezTo>
                      <a:pt x="4" y="953"/>
                      <a:pt x="4" y="953"/>
                      <a:pt x="4" y="953"/>
                    </a:cubicBezTo>
                    <a:cubicBezTo>
                      <a:pt x="3" y="952"/>
                      <a:pt x="3" y="952"/>
                      <a:pt x="3" y="952"/>
                    </a:cubicBezTo>
                    <a:cubicBezTo>
                      <a:pt x="4" y="953"/>
                      <a:pt x="4" y="953"/>
                      <a:pt x="4" y="953"/>
                    </a:cubicBezTo>
                    <a:cubicBezTo>
                      <a:pt x="4" y="953"/>
                      <a:pt x="4" y="953"/>
                      <a:pt x="4" y="953"/>
                    </a:cubicBezTo>
                    <a:cubicBezTo>
                      <a:pt x="3" y="952"/>
                      <a:pt x="3" y="952"/>
                      <a:pt x="3" y="952"/>
                    </a:cubicBezTo>
                    <a:cubicBezTo>
                      <a:pt x="4" y="953"/>
                      <a:pt x="4" y="953"/>
                      <a:pt x="4" y="953"/>
                    </a:cubicBezTo>
                    <a:cubicBezTo>
                      <a:pt x="3" y="952"/>
                      <a:pt x="3" y="952"/>
                      <a:pt x="3" y="952"/>
                    </a:cubicBezTo>
                    <a:cubicBezTo>
                      <a:pt x="3" y="953"/>
                      <a:pt x="3" y="953"/>
                      <a:pt x="3" y="953"/>
                    </a:cubicBezTo>
                    <a:cubicBezTo>
                      <a:pt x="4" y="953"/>
                      <a:pt x="4" y="953"/>
                      <a:pt x="4" y="953"/>
                    </a:cubicBezTo>
                    <a:cubicBezTo>
                      <a:pt x="3" y="952"/>
                      <a:pt x="3" y="952"/>
                      <a:pt x="3" y="952"/>
                    </a:cubicBezTo>
                    <a:cubicBezTo>
                      <a:pt x="3" y="953"/>
                      <a:pt x="3" y="953"/>
                      <a:pt x="3" y="953"/>
                    </a:cubicBezTo>
                    <a:cubicBezTo>
                      <a:pt x="3" y="952"/>
                      <a:pt x="3" y="952"/>
                      <a:pt x="3" y="952"/>
                    </a:cubicBezTo>
                    <a:cubicBezTo>
                      <a:pt x="3" y="953"/>
                      <a:pt x="3" y="953"/>
                      <a:pt x="3" y="953"/>
                    </a:cubicBezTo>
                    <a:cubicBezTo>
                      <a:pt x="3" y="953"/>
                      <a:pt x="3" y="953"/>
                      <a:pt x="3" y="953"/>
                    </a:cubicBezTo>
                    <a:cubicBezTo>
                      <a:pt x="3" y="952"/>
                      <a:pt x="3" y="952"/>
                      <a:pt x="3" y="952"/>
                    </a:cubicBezTo>
                    <a:cubicBezTo>
                      <a:pt x="3" y="953"/>
                      <a:pt x="3" y="953"/>
                      <a:pt x="3" y="953"/>
                    </a:cubicBezTo>
                    <a:cubicBezTo>
                      <a:pt x="3" y="953"/>
                      <a:pt x="3" y="953"/>
                      <a:pt x="3" y="953"/>
                    </a:cubicBezTo>
                    <a:cubicBezTo>
                      <a:pt x="3" y="953"/>
                      <a:pt x="4" y="954"/>
                      <a:pt x="6" y="954"/>
                    </a:cubicBezTo>
                    <a:cubicBezTo>
                      <a:pt x="10" y="957"/>
                      <a:pt x="20" y="961"/>
                      <a:pt x="28" y="965"/>
                    </a:cubicBezTo>
                    <a:cubicBezTo>
                      <a:pt x="32" y="967"/>
                      <a:pt x="36" y="969"/>
                      <a:pt x="39" y="971"/>
                    </a:cubicBezTo>
                    <a:cubicBezTo>
                      <a:pt x="40" y="971"/>
                      <a:pt x="42" y="972"/>
                      <a:pt x="42" y="972"/>
                    </a:cubicBezTo>
                    <a:cubicBezTo>
                      <a:pt x="43" y="972"/>
                      <a:pt x="43" y="973"/>
                      <a:pt x="43" y="973"/>
                    </a:cubicBezTo>
                    <a:cubicBezTo>
                      <a:pt x="44" y="973"/>
                      <a:pt x="44" y="973"/>
                      <a:pt x="44" y="973"/>
                    </a:cubicBezTo>
                    <a:cubicBezTo>
                      <a:pt x="44" y="973"/>
                      <a:pt x="44" y="973"/>
                      <a:pt x="44" y="973"/>
                    </a:cubicBezTo>
                    <a:cubicBezTo>
                      <a:pt x="44" y="973"/>
                      <a:pt x="44" y="973"/>
                      <a:pt x="44" y="973"/>
                    </a:cubicBezTo>
                    <a:cubicBezTo>
                      <a:pt x="45" y="973"/>
                      <a:pt x="45" y="973"/>
                      <a:pt x="45" y="973"/>
                    </a:cubicBezTo>
                    <a:cubicBezTo>
                      <a:pt x="46" y="972"/>
                      <a:pt x="46" y="972"/>
                      <a:pt x="46" y="972"/>
                    </a:cubicBezTo>
                    <a:cubicBezTo>
                      <a:pt x="46" y="972"/>
                      <a:pt x="46" y="972"/>
                      <a:pt x="46" y="971"/>
                    </a:cubicBezTo>
                    <a:cubicBezTo>
                      <a:pt x="46" y="971"/>
                      <a:pt x="46" y="970"/>
                      <a:pt x="45" y="970"/>
                    </a:cubicBezTo>
                    <a:cubicBezTo>
                      <a:pt x="45" y="970"/>
                      <a:pt x="43" y="969"/>
                      <a:pt x="39" y="966"/>
                    </a:cubicBezTo>
                    <a:cubicBezTo>
                      <a:pt x="33" y="963"/>
                      <a:pt x="24" y="958"/>
                      <a:pt x="17" y="954"/>
                    </a:cubicBezTo>
                    <a:cubicBezTo>
                      <a:pt x="14" y="951"/>
                      <a:pt x="10" y="949"/>
                      <a:pt x="8" y="948"/>
                    </a:cubicBezTo>
                    <a:cubicBezTo>
                      <a:pt x="7" y="947"/>
                      <a:pt x="6" y="946"/>
                      <a:pt x="5" y="946"/>
                    </a:cubicBezTo>
                    <a:cubicBezTo>
                      <a:pt x="5" y="945"/>
                      <a:pt x="5" y="945"/>
                      <a:pt x="5" y="945"/>
                    </a:cubicBezTo>
                    <a:cubicBezTo>
                      <a:pt x="5" y="945"/>
                      <a:pt x="5" y="945"/>
                      <a:pt x="5" y="945"/>
                    </a:cubicBezTo>
                    <a:cubicBezTo>
                      <a:pt x="4" y="946"/>
                      <a:pt x="4" y="946"/>
                      <a:pt x="4" y="946"/>
                    </a:cubicBezTo>
                    <a:cubicBezTo>
                      <a:pt x="5" y="945"/>
                      <a:pt x="5" y="945"/>
                      <a:pt x="5" y="945"/>
                    </a:cubicBezTo>
                    <a:cubicBezTo>
                      <a:pt x="5" y="945"/>
                      <a:pt x="5" y="945"/>
                      <a:pt x="5" y="945"/>
                    </a:cubicBezTo>
                    <a:cubicBezTo>
                      <a:pt x="4" y="946"/>
                      <a:pt x="4" y="946"/>
                      <a:pt x="4" y="946"/>
                    </a:cubicBezTo>
                    <a:cubicBezTo>
                      <a:pt x="5" y="945"/>
                      <a:pt x="5" y="945"/>
                      <a:pt x="5" y="945"/>
                    </a:cubicBezTo>
                    <a:cubicBezTo>
                      <a:pt x="4" y="946"/>
                      <a:pt x="4" y="946"/>
                      <a:pt x="4" y="946"/>
                    </a:cubicBezTo>
                    <a:cubicBezTo>
                      <a:pt x="5" y="946"/>
                      <a:pt x="5" y="946"/>
                      <a:pt x="5" y="946"/>
                    </a:cubicBezTo>
                    <a:cubicBezTo>
                      <a:pt x="5" y="945"/>
                      <a:pt x="5" y="945"/>
                      <a:pt x="5" y="945"/>
                    </a:cubicBezTo>
                    <a:cubicBezTo>
                      <a:pt x="4" y="946"/>
                      <a:pt x="4" y="946"/>
                      <a:pt x="4" y="946"/>
                    </a:cubicBezTo>
                    <a:cubicBezTo>
                      <a:pt x="5" y="946"/>
                      <a:pt x="5" y="946"/>
                      <a:pt x="5" y="946"/>
                    </a:cubicBezTo>
                    <a:cubicBezTo>
                      <a:pt x="4" y="946"/>
                      <a:pt x="4" y="946"/>
                      <a:pt x="4" y="946"/>
                    </a:cubicBezTo>
                    <a:cubicBezTo>
                      <a:pt x="5" y="947"/>
                      <a:pt x="5" y="947"/>
                      <a:pt x="5" y="947"/>
                    </a:cubicBezTo>
                    <a:cubicBezTo>
                      <a:pt x="5" y="946"/>
                      <a:pt x="5" y="946"/>
                      <a:pt x="5" y="946"/>
                    </a:cubicBezTo>
                    <a:cubicBezTo>
                      <a:pt x="4" y="946"/>
                      <a:pt x="4" y="946"/>
                      <a:pt x="4" y="946"/>
                    </a:cubicBezTo>
                    <a:cubicBezTo>
                      <a:pt x="5" y="947"/>
                      <a:pt x="5" y="947"/>
                      <a:pt x="5" y="947"/>
                    </a:cubicBezTo>
                    <a:cubicBezTo>
                      <a:pt x="3" y="946"/>
                      <a:pt x="3" y="946"/>
                      <a:pt x="3" y="946"/>
                    </a:cubicBezTo>
                    <a:cubicBezTo>
                      <a:pt x="3" y="947"/>
                      <a:pt x="3" y="947"/>
                      <a:pt x="3" y="947"/>
                    </a:cubicBezTo>
                    <a:cubicBezTo>
                      <a:pt x="45" y="968"/>
                      <a:pt x="45" y="968"/>
                      <a:pt x="45" y="968"/>
                    </a:cubicBezTo>
                    <a:cubicBezTo>
                      <a:pt x="45" y="968"/>
                      <a:pt x="46" y="968"/>
                      <a:pt x="47" y="967"/>
                    </a:cubicBezTo>
                    <a:cubicBezTo>
                      <a:pt x="47" y="967"/>
                      <a:pt x="47" y="966"/>
                      <a:pt x="46" y="965"/>
                    </a:cubicBezTo>
                    <a:cubicBezTo>
                      <a:pt x="23" y="951"/>
                      <a:pt x="23" y="951"/>
                      <a:pt x="23" y="951"/>
                    </a:cubicBezTo>
                    <a:cubicBezTo>
                      <a:pt x="43" y="960"/>
                      <a:pt x="43" y="960"/>
                      <a:pt x="43" y="960"/>
                    </a:cubicBezTo>
                    <a:cubicBezTo>
                      <a:pt x="43" y="961"/>
                      <a:pt x="44" y="960"/>
                      <a:pt x="44" y="960"/>
                    </a:cubicBezTo>
                    <a:cubicBezTo>
                      <a:pt x="45" y="959"/>
                      <a:pt x="45" y="959"/>
                      <a:pt x="45" y="959"/>
                    </a:cubicBezTo>
                    <a:cubicBezTo>
                      <a:pt x="45" y="958"/>
                      <a:pt x="44" y="958"/>
                      <a:pt x="44" y="958"/>
                    </a:cubicBezTo>
                    <a:cubicBezTo>
                      <a:pt x="44" y="957"/>
                      <a:pt x="44" y="957"/>
                      <a:pt x="44" y="957"/>
                    </a:cubicBezTo>
                    <a:cubicBezTo>
                      <a:pt x="43" y="957"/>
                      <a:pt x="42" y="956"/>
                      <a:pt x="41" y="955"/>
                    </a:cubicBezTo>
                    <a:cubicBezTo>
                      <a:pt x="32" y="949"/>
                      <a:pt x="4" y="932"/>
                      <a:pt x="4" y="932"/>
                    </a:cubicBezTo>
                    <a:cubicBezTo>
                      <a:pt x="3" y="934"/>
                      <a:pt x="3" y="934"/>
                      <a:pt x="3" y="934"/>
                    </a:cubicBezTo>
                    <a:cubicBezTo>
                      <a:pt x="2" y="935"/>
                      <a:pt x="2" y="935"/>
                      <a:pt x="2" y="935"/>
                    </a:cubicBezTo>
                    <a:cubicBezTo>
                      <a:pt x="43" y="956"/>
                      <a:pt x="43" y="956"/>
                      <a:pt x="43" y="956"/>
                    </a:cubicBezTo>
                    <a:cubicBezTo>
                      <a:pt x="44" y="956"/>
                      <a:pt x="45" y="956"/>
                      <a:pt x="45" y="955"/>
                    </a:cubicBezTo>
                    <a:cubicBezTo>
                      <a:pt x="46" y="955"/>
                      <a:pt x="46" y="954"/>
                      <a:pt x="45" y="953"/>
                    </a:cubicBezTo>
                    <a:cubicBezTo>
                      <a:pt x="45" y="953"/>
                      <a:pt x="42" y="952"/>
                      <a:pt x="38" y="949"/>
                    </a:cubicBezTo>
                    <a:cubicBezTo>
                      <a:pt x="32" y="946"/>
                      <a:pt x="24" y="941"/>
                      <a:pt x="16" y="936"/>
                    </a:cubicBezTo>
                    <a:cubicBezTo>
                      <a:pt x="13" y="934"/>
                      <a:pt x="9" y="932"/>
                      <a:pt x="7" y="930"/>
                    </a:cubicBezTo>
                    <a:cubicBezTo>
                      <a:pt x="6" y="929"/>
                      <a:pt x="5" y="929"/>
                      <a:pt x="4" y="928"/>
                    </a:cubicBezTo>
                    <a:cubicBezTo>
                      <a:pt x="3" y="928"/>
                      <a:pt x="3" y="928"/>
                      <a:pt x="3" y="928"/>
                    </a:cubicBezTo>
                    <a:cubicBezTo>
                      <a:pt x="3" y="928"/>
                      <a:pt x="3" y="928"/>
                      <a:pt x="3" y="928"/>
                    </a:cubicBezTo>
                    <a:cubicBezTo>
                      <a:pt x="3" y="928"/>
                      <a:pt x="3" y="928"/>
                      <a:pt x="3" y="928"/>
                    </a:cubicBezTo>
                    <a:cubicBezTo>
                      <a:pt x="3" y="928"/>
                      <a:pt x="3" y="928"/>
                      <a:pt x="3" y="928"/>
                    </a:cubicBezTo>
                    <a:cubicBezTo>
                      <a:pt x="4" y="928"/>
                      <a:pt x="4" y="928"/>
                      <a:pt x="4" y="928"/>
                    </a:cubicBezTo>
                    <a:cubicBezTo>
                      <a:pt x="3" y="928"/>
                      <a:pt x="3" y="928"/>
                      <a:pt x="3" y="928"/>
                    </a:cubicBezTo>
                    <a:cubicBezTo>
                      <a:pt x="3" y="928"/>
                      <a:pt x="3" y="928"/>
                      <a:pt x="3" y="928"/>
                    </a:cubicBezTo>
                    <a:cubicBezTo>
                      <a:pt x="4" y="928"/>
                      <a:pt x="4" y="928"/>
                      <a:pt x="4" y="928"/>
                    </a:cubicBezTo>
                    <a:cubicBezTo>
                      <a:pt x="2" y="929"/>
                      <a:pt x="2" y="929"/>
                      <a:pt x="2" y="929"/>
                    </a:cubicBezTo>
                    <a:cubicBezTo>
                      <a:pt x="4" y="929"/>
                      <a:pt x="4" y="929"/>
                      <a:pt x="4" y="929"/>
                    </a:cubicBezTo>
                    <a:cubicBezTo>
                      <a:pt x="4" y="928"/>
                      <a:pt x="4" y="928"/>
                      <a:pt x="4" y="928"/>
                    </a:cubicBezTo>
                    <a:cubicBezTo>
                      <a:pt x="2" y="929"/>
                      <a:pt x="2" y="929"/>
                      <a:pt x="2" y="929"/>
                    </a:cubicBezTo>
                    <a:cubicBezTo>
                      <a:pt x="4" y="929"/>
                      <a:pt x="4" y="929"/>
                      <a:pt x="4" y="929"/>
                    </a:cubicBezTo>
                    <a:cubicBezTo>
                      <a:pt x="2" y="929"/>
                      <a:pt x="2" y="929"/>
                      <a:pt x="2" y="929"/>
                    </a:cubicBezTo>
                    <a:cubicBezTo>
                      <a:pt x="3" y="929"/>
                      <a:pt x="3" y="929"/>
                      <a:pt x="3" y="929"/>
                    </a:cubicBezTo>
                    <a:cubicBezTo>
                      <a:pt x="4" y="929"/>
                      <a:pt x="4" y="929"/>
                      <a:pt x="4" y="929"/>
                    </a:cubicBezTo>
                    <a:cubicBezTo>
                      <a:pt x="2" y="929"/>
                      <a:pt x="2" y="929"/>
                      <a:pt x="2" y="929"/>
                    </a:cubicBezTo>
                    <a:cubicBezTo>
                      <a:pt x="3" y="929"/>
                      <a:pt x="3" y="929"/>
                      <a:pt x="3" y="929"/>
                    </a:cubicBezTo>
                    <a:cubicBezTo>
                      <a:pt x="2" y="929"/>
                      <a:pt x="2" y="929"/>
                      <a:pt x="2" y="929"/>
                    </a:cubicBezTo>
                    <a:cubicBezTo>
                      <a:pt x="2" y="930"/>
                      <a:pt x="2" y="930"/>
                      <a:pt x="2" y="930"/>
                    </a:cubicBezTo>
                    <a:cubicBezTo>
                      <a:pt x="2" y="930"/>
                      <a:pt x="12" y="935"/>
                      <a:pt x="22" y="939"/>
                    </a:cubicBezTo>
                    <a:cubicBezTo>
                      <a:pt x="27" y="942"/>
                      <a:pt x="32" y="944"/>
                      <a:pt x="36" y="946"/>
                    </a:cubicBezTo>
                    <a:cubicBezTo>
                      <a:pt x="38" y="947"/>
                      <a:pt x="40" y="948"/>
                      <a:pt x="41" y="948"/>
                    </a:cubicBezTo>
                    <a:cubicBezTo>
                      <a:pt x="42" y="948"/>
                      <a:pt x="42" y="949"/>
                      <a:pt x="43" y="949"/>
                    </a:cubicBezTo>
                    <a:cubicBezTo>
                      <a:pt x="43" y="949"/>
                      <a:pt x="43" y="949"/>
                      <a:pt x="43" y="949"/>
                    </a:cubicBezTo>
                    <a:cubicBezTo>
                      <a:pt x="43" y="949"/>
                      <a:pt x="43" y="949"/>
                      <a:pt x="44" y="949"/>
                    </a:cubicBezTo>
                    <a:cubicBezTo>
                      <a:pt x="44" y="949"/>
                      <a:pt x="44" y="949"/>
                      <a:pt x="44" y="949"/>
                    </a:cubicBezTo>
                    <a:cubicBezTo>
                      <a:pt x="45" y="949"/>
                      <a:pt x="45" y="949"/>
                      <a:pt x="45" y="948"/>
                    </a:cubicBezTo>
                    <a:cubicBezTo>
                      <a:pt x="45" y="948"/>
                      <a:pt x="45" y="948"/>
                      <a:pt x="45" y="947"/>
                    </a:cubicBezTo>
                    <a:cubicBezTo>
                      <a:pt x="45" y="947"/>
                      <a:pt x="45" y="947"/>
                      <a:pt x="45" y="946"/>
                    </a:cubicBezTo>
                    <a:cubicBezTo>
                      <a:pt x="45" y="946"/>
                      <a:pt x="42" y="945"/>
                      <a:pt x="38" y="942"/>
                    </a:cubicBezTo>
                    <a:cubicBezTo>
                      <a:pt x="32" y="939"/>
                      <a:pt x="23" y="933"/>
                      <a:pt x="16" y="929"/>
                    </a:cubicBezTo>
                    <a:cubicBezTo>
                      <a:pt x="12" y="926"/>
                      <a:pt x="9" y="924"/>
                      <a:pt x="6" y="923"/>
                    </a:cubicBezTo>
                    <a:cubicBezTo>
                      <a:pt x="5" y="922"/>
                      <a:pt x="4" y="921"/>
                      <a:pt x="4" y="921"/>
                    </a:cubicBezTo>
                    <a:cubicBezTo>
                      <a:pt x="3" y="920"/>
                      <a:pt x="3" y="920"/>
                      <a:pt x="3" y="920"/>
                    </a:cubicBezTo>
                    <a:cubicBezTo>
                      <a:pt x="3" y="920"/>
                      <a:pt x="3" y="920"/>
                      <a:pt x="3" y="920"/>
                    </a:cubicBezTo>
                    <a:cubicBezTo>
                      <a:pt x="2" y="921"/>
                      <a:pt x="2" y="921"/>
                      <a:pt x="2" y="921"/>
                    </a:cubicBezTo>
                    <a:cubicBezTo>
                      <a:pt x="3" y="920"/>
                      <a:pt x="3" y="920"/>
                      <a:pt x="3" y="920"/>
                    </a:cubicBezTo>
                    <a:cubicBezTo>
                      <a:pt x="3" y="920"/>
                      <a:pt x="3" y="920"/>
                      <a:pt x="3" y="920"/>
                    </a:cubicBezTo>
                    <a:cubicBezTo>
                      <a:pt x="2" y="921"/>
                      <a:pt x="2" y="921"/>
                      <a:pt x="2" y="921"/>
                    </a:cubicBezTo>
                    <a:cubicBezTo>
                      <a:pt x="3" y="920"/>
                      <a:pt x="3" y="920"/>
                      <a:pt x="3" y="920"/>
                    </a:cubicBezTo>
                    <a:cubicBezTo>
                      <a:pt x="2" y="921"/>
                      <a:pt x="2" y="921"/>
                      <a:pt x="2" y="921"/>
                    </a:cubicBezTo>
                    <a:cubicBezTo>
                      <a:pt x="3" y="921"/>
                      <a:pt x="3" y="921"/>
                      <a:pt x="3" y="921"/>
                    </a:cubicBezTo>
                    <a:cubicBezTo>
                      <a:pt x="3" y="920"/>
                      <a:pt x="3" y="920"/>
                      <a:pt x="3" y="920"/>
                    </a:cubicBezTo>
                    <a:cubicBezTo>
                      <a:pt x="2" y="921"/>
                      <a:pt x="2" y="921"/>
                      <a:pt x="2" y="921"/>
                    </a:cubicBezTo>
                    <a:cubicBezTo>
                      <a:pt x="3" y="921"/>
                      <a:pt x="3" y="921"/>
                      <a:pt x="3" y="921"/>
                    </a:cubicBezTo>
                    <a:cubicBezTo>
                      <a:pt x="2" y="921"/>
                      <a:pt x="2" y="921"/>
                      <a:pt x="2" y="921"/>
                    </a:cubicBezTo>
                    <a:cubicBezTo>
                      <a:pt x="3" y="921"/>
                      <a:pt x="3" y="921"/>
                      <a:pt x="3" y="921"/>
                    </a:cubicBezTo>
                    <a:cubicBezTo>
                      <a:pt x="3" y="921"/>
                      <a:pt x="3" y="921"/>
                      <a:pt x="3" y="921"/>
                    </a:cubicBezTo>
                    <a:cubicBezTo>
                      <a:pt x="2" y="921"/>
                      <a:pt x="2" y="921"/>
                      <a:pt x="2" y="921"/>
                    </a:cubicBezTo>
                    <a:cubicBezTo>
                      <a:pt x="3" y="921"/>
                      <a:pt x="3" y="921"/>
                      <a:pt x="3" y="921"/>
                    </a:cubicBezTo>
                    <a:cubicBezTo>
                      <a:pt x="2" y="921"/>
                      <a:pt x="2" y="921"/>
                      <a:pt x="2" y="921"/>
                    </a:cubicBezTo>
                    <a:cubicBezTo>
                      <a:pt x="1" y="923"/>
                      <a:pt x="1" y="923"/>
                      <a:pt x="1" y="923"/>
                    </a:cubicBezTo>
                    <a:cubicBezTo>
                      <a:pt x="44" y="942"/>
                      <a:pt x="44" y="942"/>
                      <a:pt x="44" y="942"/>
                    </a:cubicBezTo>
                    <a:cubicBezTo>
                      <a:pt x="45" y="943"/>
                      <a:pt x="45" y="942"/>
                      <a:pt x="46" y="942"/>
                    </a:cubicBezTo>
                    <a:cubicBezTo>
                      <a:pt x="46" y="941"/>
                      <a:pt x="46" y="940"/>
                      <a:pt x="45" y="940"/>
                    </a:cubicBezTo>
                    <a:cubicBezTo>
                      <a:pt x="23" y="926"/>
                      <a:pt x="23" y="926"/>
                      <a:pt x="23" y="926"/>
                    </a:cubicBezTo>
                    <a:cubicBezTo>
                      <a:pt x="44" y="936"/>
                      <a:pt x="44" y="936"/>
                      <a:pt x="44" y="936"/>
                    </a:cubicBezTo>
                    <a:cubicBezTo>
                      <a:pt x="45" y="936"/>
                      <a:pt x="46" y="936"/>
                      <a:pt x="46" y="935"/>
                    </a:cubicBezTo>
                    <a:cubicBezTo>
                      <a:pt x="47" y="934"/>
                      <a:pt x="46" y="933"/>
                      <a:pt x="46" y="933"/>
                    </a:cubicBezTo>
                    <a:cubicBezTo>
                      <a:pt x="46" y="933"/>
                      <a:pt x="43" y="931"/>
                      <a:pt x="39" y="929"/>
                    </a:cubicBezTo>
                    <a:cubicBezTo>
                      <a:pt x="33" y="925"/>
                      <a:pt x="24" y="920"/>
                      <a:pt x="16" y="915"/>
                    </a:cubicBezTo>
                    <a:cubicBezTo>
                      <a:pt x="13" y="913"/>
                      <a:pt x="9" y="911"/>
                      <a:pt x="7" y="909"/>
                    </a:cubicBezTo>
                    <a:cubicBezTo>
                      <a:pt x="6" y="908"/>
                      <a:pt x="5" y="908"/>
                      <a:pt x="4"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3" y="907"/>
                      <a:pt x="3" y="907"/>
                      <a:pt x="3" y="907"/>
                    </a:cubicBezTo>
                    <a:cubicBezTo>
                      <a:pt x="2" y="908"/>
                      <a:pt x="2" y="908"/>
                      <a:pt x="2" y="908"/>
                    </a:cubicBezTo>
                    <a:cubicBezTo>
                      <a:pt x="4" y="908"/>
                      <a:pt x="4" y="908"/>
                      <a:pt x="4" y="908"/>
                    </a:cubicBezTo>
                    <a:cubicBezTo>
                      <a:pt x="4" y="907"/>
                      <a:pt x="3" y="907"/>
                      <a:pt x="3" y="907"/>
                    </a:cubicBezTo>
                    <a:cubicBezTo>
                      <a:pt x="2" y="908"/>
                      <a:pt x="2" y="908"/>
                      <a:pt x="2" y="908"/>
                    </a:cubicBezTo>
                    <a:cubicBezTo>
                      <a:pt x="4" y="908"/>
                      <a:pt x="4" y="908"/>
                      <a:pt x="4" y="908"/>
                    </a:cubicBezTo>
                    <a:cubicBezTo>
                      <a:pt x="2" y="908"/>
                      <a:pt x="2" y="908"/>
                      <a:pt x="2" y="908"/>
                    </a:cubicBezTo>
                    <a:cubicBezTo>
                      <a:pt x="3" y="908"/>
                      <a:pt x="3" y="908"/>
                      <a:pt x="3" y="908"/>
                    </a:cubicBezTo>
                    <a:cubicBezTo>
                      <a:pt x="4" y="908"/>
                      <a:pt x="4" y="908"/>
                      <a:pt x="4" y="908"/>
                    </a:cubicBezTo>
                    <a:cubicBezTo>
                      <a:pt x="2" y="908"/>
                      <a:pt x="2" y="908"/>
                      <a:pt x="2" y="908"/>
                    </a:cubicBezTo>
                    <a:cubicBezTo>
                      <a:pt x="3" y="908"/>
                      <a:pt x="3" y="908"/>
                      <a:pt x="3" y="908"/>
                    </a:cubicBezTo>
                    <a:cubicBezTo>
                      <a:pt x="3" y="908"/>
                      <a:pt x="3" y="908"/>
                      <a:pt x="3" y="908"/>
                    </a:cubicBezTo>
                    <a:cubicBezTo>
                      <a:pt x="2" y="908"/>
                      <a:pt x="2" y="908"/>
                      <a:pt x="2" y="908"/>
                    </a:cubicBezTo>
                    <a:cubicBezTo>
                      <a:pt x="3" y="909"/>
                      <a:pt x="3" y="909"/>
                      <a:pt x="3" y="909"/>
                    </a:cubicBezTo>
                    <a:cubicBezTo>
                      <a:pt x="3" y="909"/>
                      <a:pt x="3" y="909"/>
                      <a:pt x="3" y="908"/>
                    </a:cubicBezTo>
                    <a:cubicBezTo>
                      <a:pt x="2" y="908"/>
                      <a:pt x="2" y="908"/>
                      <a:pt x="2" y="908"/>
                    </a:cubicBezTo>
                    <a:cubicBezTo>
                      <a:pt x="3" y="909"/>
                      <a:pt x="3" y="909"/>
                      <a:pt x="3" y="909"/>
                    </a:cubicBezTo>
                    <a:cubicBezTo>
                      <a:pt x="2" y="908"/>
                      <a:pt x="2" y="908"/>
                      <a:pt x="2" y="908"/>
                    </a:cubicBezTo>
                    <a:cubicBezTo>
                      <a:pt x="2" y="909"/>
                      <a:pt x="2" y="909"/>
                      <a:pt x="2" y="909"/>
                    </a:cubicBezTo>
                    <a:cubicBezTo>
                      <a:pt x="3" y="909"/>
                      <a:pt x="3" y="909"/>
                      <a:pt x="3" y="909"/>
                    </a:cubicBezTo>
                    <a:cubicBezTo>
                      <a:pt x="2" y="908"/>
                      <a:pt x="2" y="908"/>
                      <a:pt x="2" y="908"/>
                    </a:cubicBezTo>
                    <a:cubicBezTo>
                      <a:pt x="2" y="909"/>
                      <a:pt x="2" y="909"/>
                      <a:pt x="2" y="909"/>
                    </a:cubicBezTo>
                    <a:cubicBezTo>
                      <a:pt x="2" y="908"/>
                      <a:pt x="2" y="908"/>
                      <a:pt x="2" y="908"/>
                    </a:cubicBezTo>
                    <a:cubicBezTo>
                      <a:pt x="2" y="909"/>
                      <a:pt x="2" y="909"/>
                      <a:pt x="2" y="909"/>
                    </a:cubicBezTo>
                    <a:cubicBezTo>
                      <a:pt x="2" y="909"/>
                      <a:pt x="2" y="909"/>
                      <a:pt x="2" y="909"/>
                    </a:cubicBezTo>
                    <a:cubicBezTo>
                      <a:pt x="2" y="908"/>
                      <a:pt x="2" y="908"/>
                      <a:pt x="2" y="908"/>
                    </a:cubicBezTo>
                    <a:cubicBezTo>
                      <a:pt x="2" y="909"/>
                      <a:pt x="2" y="909"/>
                      <a:pt x="2" y="909"/>
                    </a:cubicBezTo>
                    <a:cubicBezTo>
                      <a:pt x="2" y="909"/>
                      <a:pt x="3" y="909"/>
                      <a:pt x="5" y="910"/>
                    </a:cubicBezTo>
                    <a:cubicBezTo>
                      <a:pt x="10" y="912"/>
                      <a:pt x="20" y="917"/>
                      <a:pt x="28" y="922"/>
                    </a:cubicBezTo>
                    <a:cubicBezTo>
                      <a:pt x="33" y="924"/>
                      <a:pt x="37" y="926"/>
                      <a:pt x="39" y="928"/>
                    </a:cubicBezTo>
                    <a:cubicBezTo>
                      <a:pt x="42" y="929"/>
                      <a:pt x="44" y="930"/>
                      <a:pt x="44" y="930"/>
                    </a:cubicBezTo>
                    <a:cubicBezTo>
                      <a:pt x="45" y="931"/>
                      <a:pt x="46" y="930"/>
                      <a:pt x="46" y="930"/>
                    </a:cubicBezTo>
                    <a:cubicBezTo>
                      <a:pt x="46" y="929"/>
                      <a:pt x="46" y="929"/>
                      <a:pt x="46" y="929"/>
                    </a:cubicBezTo>
                    <a:cubicBezTo>
                      <a:pt x="46" y="928"/>
                      <a:pt x="46" y="928"/>
                      <a:pt x="46" y="928"/>
                    </a:cubicBezTo>
                    <a:cubicBezTo>
                      <a:pt x="46" y="927"/>
                      <a:pt x="45" y="927"/>
                      <a:pt x="45" y="927"/>
                    </a:cubicBezTo>
                    <a:cubicBezTo>
                      <a:pt x="43" y="925"/>
                      <a:pt x="40" y="923"/>
                      <a:pt x="36" y="921"/>
                    </a:cubicBezTo>
                    <a:cubicBezTo>
                      <a:pt x="23" y="913"/>
                      <a:pt x="4" y="902"/>
                      <a:pt x="4" y="902"/>
                    </a:cubicBezTo>
                    <a:cubicBezTo>
                      <a:pt x="3" y="903"/>
                      <a:pt x="3" y="903"/>
                      <a:pt x="3" y="903"/>
                    </a:cubicBezTo>
                    <a:cubicBezTo>
                      <a:pt x="5" y="904"/>
                      <a:pt x="5" y="904"/>
                      <a:pt x="5" y="904"/>
                    </a:cubicBezTo>
                    <a:cubicBezTo>
                      <a:pt x="3" y="903"/>
                      <a:pt x="3" y="903"/>
                      <a:pt x="3" y="903"/>
                    </a:cubicBezTo>
                    <a:cubicBezTo>
                      <a:pt x="4" y="904"/>
                      <a:pt x="4" y="904"/>
                      <a:pt x="4" y="904"/>
                    </a:cubicBezTo>
                    <a:cubicBezTo>
                      <a:pt x="4" y="904"/>
                      <a:pt x="4" y="904"/>
                      <a:pt x="5" y="904"/>
                    </a:cubicBezTo>
                    <a:cubicBezTo>
                      <a:pt x="3" y="903"/>
                      <a:pt x="3" y="903"/>
                      <a:pt x="3" y="903"/>
                    </a:cubicBezTo>
                    <a:cubicBezTo>
                      <a:pt x="4" y="904"/>
                      <a:pt x="4" y="904"/>
                      <a:pt x="4" y="904"/>
                    </a:cubicBezTo>
                    <a:cubicBezTo>
                      <a:pt x="3" y="903"/>
                      <a:pt x="3" y="903"/>
                      <a:pt x="3" y="903"/>
                    </a:cubicBezTo>
                    <a:cubicBezTo>
                      <a:pt x="3" y="904"/>
                      <a:pt x="3" y="904"/>
                      <a:pt x="3" y="904"/>
                    </a:cubicBezTo>
                    <a:cubicBezTo>
                      <a:pt x="4" y="904"/>
                      <a:pt x="4" y="904"/>
                      <a:pt x="4" y="904"/>
                    </a:cubicBezTo>
                    <a:cubicBezTo>
                      <a:pt x="3" y="903"/>
                      <a:pt x="3" y="903"/>
                      <a:pt x="3" y="903"/>
                    </a:cubicBezTo>
                    <a:cubicBezTo>
                      <a:pt x="3" y="904"/>
                      <a:pt x="3" y="904"/>
                      <a:pt x="3" y="904"/>
                    </a:cubicBezTo>
                    <a:cubicBezTo>
                      <a:pt x="3" y="903"/>
                      <a:pt x="3" y="903"/>
                      <a:pt x="3" y="903"/>
                    </a:cubicBezTo>
                    <a:cubicBezTo>
                      <a:pt x="3" y="904"/>
                      <a:pt x="3" y="904"/>
                      <a:pt x="3" y="904"/>
                    </a:cubicBezTo>
                    <a:cubicBezTo>
                      <a:pt x="3" y="904"/>
                      <a:pt x="3" y="904"/>
                      <a:pt x="3" y="904"/>
                    </a:cubicBezTo>
                    <a:cubicBezTo>
                      <a:pt x="3" y="903"/>
                      <a:pt x="3" y="903"/>
                      <a:pt x="3" y="903"/>
                    </a:cubicBezTo>
                    <a:cubicBezTo>
                      <a:pt x="3" y="904"/>
                      <a:pt x="3" y="904"/>
                      <a:pt x="3" y="904"/>
                    </a:cubicBezTo>
                    <a:cubicBezTo>
                      <a:pt x="3" y="904"/>
                      <a:pt x="3" y="904"/>
                      <a:pt x="3" y="904"/>
                    </a:cubicBezTo>
                    <a:cubicBezTo>
                      <a:pt x="4" y="905"/>
                      <a:pt x="7" y="906"/>
                      <a:pt x="10" y="908"/>
                    </a:cubicBezTo>
                    <a:cubicBezTo>
                      <a:pt x="16" y="910"/>
                      <a:pt x="25" y="914"/>
                      <a:pt x="32" y="917"/>
                    </a:cubicBezTo>
                    <a:cubicBezTo>
                      <a:pt x="35" y="919"/>
                      <a:pt x="38" y="920"/>
                      <a:pt x="40" y="921"/>
                    </a:cubicBezTo>
                    <a:cubicBezTo>
                      <a:pt x="42" y="922"/>
                      <a:pt x="43" y="922"/>
                      <a:pt x="43" y="923"/>
                    </a:cubicBezTo>
                    <a:cubicBezTo>
                      <a:pt x="44" y="923"/>
                      <a:pt x="44" y="923"/>
                      <a:pt x="44" y="923"/>
                    </a:cubicBezTo>
                    <a:cubicBezTo>
                      <a:pt x="44" y="923"/>
                      <a:pt x="44" y="923"/>
                      <a:pt x="44" y="923"/>
                    </a:cubicBezTo>
                    <a:cubicBezTo>
                      <a:pt x="45" y="923"/>
                      <a:pt x="45" y="923"/>
                      <a:pt x="45" y="923"/>
                    </a:cubicBezTo>
                    <a:cubicBezTo>
                      <a:pt x="45" y="923"/>
                      <a:pt x="45" y="923"/>
                      <a:pt x="45" y="923"/>
                    </a:cubicBezTo>
                    <a:cubicBezTo>
                      <a:pt x="46" y="923"/>
                      <a:pt x="46" y="923"/>
                      <a:pt x="46" y="923"/>
                    </a:cubicBezTo>
                    <a:cubicBezTo>
                      <a:pt x="46" y="922"/>
                      <a:pt x="46" y="922"/>
                      <a:pt x="46" y="922"/>
                    </a:cubicBezTo>
                    <a:cubicBezTo>
                      <a:pt x="47" y="922"/>
                      <a:pt x="47" y="922"/>
                      <a:pt x="47" y="922"/>
                    </a:cubicBezTo>
                    <a:cubicBezTo>
                      <a:pt x="46" y="921"/>
                      <a:pt x="46" y="921"/>
                      <a:pt x="46" y="921"/>
                    </a:cubicBezTo>
                    <a:cubicBezTo>
                      <a:pt x="46" y="920"/>
                      <a:pt x="46" y="920"/>
                      <a:pt x="45" y="920"/>
                    </a:cubicBezTo>
                    <a:cubicBezTo>
                      <a:pt x="44" y="919"/>
                      <a:pt x="41" y="916"/>
                      <a:pt x="36" y="914"/>
                    </a:cubicBezTo>
                    <a:cubicBezTo>
                      <a:pt x="30" y="910"/>
                      <a:pt x="22" y="905"/>
                      <a:pt x="16" y="902"/>
                    </a:cubicBezTo>
                    <a:cubicBezTo>
                      <a:pt x="13" y="900"/>
                      <a:pt x="10" y="898"/>
                      <a:pt x="8" y="897"/>
                    </a:cubicBezTo>
                    <a:cubicBezTo>
                      <a:pt x="7" y="896"/>
                      <a:pt x="6" y="896"/>
                      <a:pt x="5" y="895"/>
                    </a:cubicBezTo>
                    <a:cubicBezTo>
                      <a:pt x="5" y="895"/>
                      <a:pt x="5" y="895"/>
                      <a:pt x="5" y="895"/>
                    </a:cubicBezTo>
                    <a:cubicBezTo>
                      <a:pt x="5" y="895"/>
                      <a:pt x="5" y="895"/>
                      <a:pt x="5" y="895"/>
                    </a:cubicBezTo>
                    <a:cubicBezTo>
                      <a:pt x="4" y="896"/>
                      <a:pt x="4" y="896"/>
                      <a:pt x="4" y="896"/>
                    </a:cubicBezTo>
                    <a:cubicBezTo>
                      <a:pt x="5" y="895"/>
                      <a:pt x="5" y="895"/>
                      <a:pt x="5" y="895"/>
                    </a:cubicBezTo>
                    <a:cubicBezTo>
                      <a:pt x="5" y="895"/>
                      <a:pt x="5" y="895"/>
                      <a:pt x="5" y="895"/>
                    </a:cubicBezTo>
                    <a:cubicBezTo>
                      <a:pt x="4" y="896"/>
                      <a:pt x="4" y="896"/>
                      <a:pt x="4" y="896"/>
                    </a:cubicBezTo>
                    <a:cubicBezTo>
                      <a:pt x="5" y="895"/>
                      <a:pt x="5" y="895"/>
                      <a:pt x="5" y="895"/>
                    </a:cubicBezTo>
                    <a:cubicBezTo>
                      <a:pt x="4" y="896"/>
                      <a:pt x="4" y="896"/>
                      <a:pt x="4" y="896"/>
                    </a:cubicBezTo>
                    <a:cubicBezTo>
                      <a:pt x="5" y="895"/>
                      <a:pt x="5" y="895"/>
                      <a:pt x="5" y="895"/>
                    </a:cubicBezTo>
                    <a:cubicBezTo>
                      <a:pt x="5" y="895"/>
                      <a:pt x="5" y="895"/>
                      <a:pt x="5" y="895"/>
                    </a:cubicBezTo>
                    <a:cubicBezTo>
                      <a:pt x="4" y="896"/>
                      <a:pt x="4" y="896"/>
                      <a:pt x="4" y="896"/>
                    </a:cubicBezTo>
                    <a:cubicBezTo>
                      <a:pt x="5" y="895"/>
                      <a:pt x="5" y="895"/>
                      <a:pt x="5" y="895"/>
                    </a:cubicBezTo>
                    <a:cubicBezTo>
                      <a:pt x="4" y="896"/>
                      <a:pt x="4" y="896"/>
                      <a:pt x="4" y="896"/>
                    </a:cubicBezTo>
                    <a:cubicBezTo>
                      <a:pt x="5" y="896"/>
                      <a:pt x="5" y="896"/>
                      <a:pt x="5" y="896"/>
                    </a:cubicBezTo>
                    <a:cubicBezTo>
                      <a:pt x="5" y="895"/>
                      <a:pt x="5" y="895"/>
                      <a:pt x="5" y="895"/>
                    </a:cubicBezTo>
                    <a:cubicBezTo>
                      <a:pt x="4" y="896"/>
                      <a:pt x="4" y="896"/>
                      <a:pt x="4" y="896"/>
                    </a:cubicBezTo>
                    <a:cubicBezTo>
                      <a:pt x="5" y="896"/>
                      <a:pt x="5" y="896"/>
                      <a:pt x="5" y="896"/>
                    </a:cubicBezTo>
                    <a:cubicBezTo>
                      <a:pt x="4" y="896"/>
                      <a:pt x="4" y="896"/>
                      <a:pt x="4" y="896"/>
                    </a:cubicBezTo>
                    <a:cubicBezTo>
                      <a:pt x="3" y="897"/>
                      <a:pt x="3" y="897"/>
                      <a:pt x="3" y="897"/>
                    </a:cubicBezTo>
                    <a:cubicBezTo>
                      <a:pt x="43" y="916"/>
                      <a:pt x="43" y="916"/>
                      <a:pt x="43" y="916"/>
                    </a:cubicBezTo>
                    <a:cubicBezTo>
                      <a:pt x="44" y="916"/>
                      <a:pt x="45" y="916"/>
                      <a:pt x="45" y="915"/>
                    </a:cubicBezTo>
                    <a:cubicBezTo>
                      <a:pt x="45" y="915"/>
                      <a:pt x="45" y="914"/>
                      <a:pt x="44" y="914"/>
                    </a:cubicBezTo>
                    <a:cubicBezTo>
                      <a:pt x="3" y="888"/>
                      <a:pt x="3" y="888"/>
                      <a:pt x="3" y="888"/>
                    </a:cubicBezTo>
                    <a:cubicBezTo>
                      <a:pt x="2" y="889"/>
                      <a:pt x="2" y="889"/>
                      <a:pt x="2" y="889"/>
                    </a:cubicBezTo>
                    <a:cubicBezTo>
                      <a:pt x="3" y="890"/>
                      <a:pt x="3" y="890"/>
                      <a:pt x="3" y="890"/>
                    </a:cubicBezTo>
                    <a:cubicBezTo>
                      <a:pt x="2" y="889"/>
                      <a:pt x="2" y="889"/>
                      <a:pt x="2" y="889"/>
                    </a:cubicBezTo>
                    <a:cubicBezTo>
                      <a:pt x="3" y="890"/>
                      <a:pt x="3" y="890"/>
                      <a:pt x="3" y="890"/>
                    </a:cubicBezTo>
                    <a:cubicBezTo>
                      <a:pt x="3" y="890"/>
                      <a:pt x="3" y="890"/>
                      <a:pt x="3" y="890"/>
                    </a:cubicBezTo>
                    <a:cubicBezTo>
                      <a:pt x="2" y="889"/>
                      <a:pt x="2" y="889"/>
                      <a:pt x="2" y="889"/>
                    </a:cubicBezTo>
                    <a:cubicBezTo>
                      <a:pt x="3" y="890"/>
                      <a:pt x="3" y="890"/>
                      <a:pt x="3" y="890"/>
                    </a:cubicBezTo>
                    <a:cubicBezTo>
                      <a:pt x="2" y="889"/>
                      <a:pt x="2" y="889"/>
                      <a:pt x="2" y="889"/>
                    </a:cubicBezTo>
                    <a:cubicBezTo>
                      <a:pt x="2" y="890"/>
                      <a:pt x="2" y="890"/>
                      <a:pt x="2" y="890"/>
                    </a:cubicBezTo>
                    <a:cubicBezTo>
                      <a:pt x="3" y="890"/>
                      <a:pt x="3" y="890"/>
                      <a:pt x="3" y="890"/>
                    </a:cubicBezTo>
                    <a:cubicBezTo>
                      <a:pt x="2" y="889"/>
                      <a:pt x="2" y="889"/>
                      <a:pt x="2" y="889"/>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2" y="890"/>
                      <a:pt x="2" y="890"/>
                    </a:cubicBezTo>
                    <a:cubicBezTo>
                      <a:pt x="2" y="890"/>
                      <a:pt x="3" y="891"/>
                      <a:pt x="5" y="891"/>
                    </a:cubicBezTo>
                    <a:cubicBezTo>
                      <a:pt x="9" y="893"/>
                      <a:pt x="19" y="899"/>
                      <a:pt x="28" y="903"/>
                    </a:cubicBezTo>
                    <a:cubicBezTo>
                      <a:pt x="32" y="906"/>
                      <a:pt x="36" y="908"/>
                      <a:pt x="39" y="909"/>
                    </a:cubicBezTo>
                    <a:cubicBezTo>
                      <a:pt x="41" y="910"/>
                      <a:pt x="42" y="911"/>
                      <a:pt x="43" y="911"/>
                    </a:cubicBezTo>
                    <a:cubicBezTo>
                      <a:pt x="43" y="912"/>
                      <a:pt x="44" y="912"/>
                      <a:pt x="44" y="912"/>
                    </a:cubicBezTo>
                    <a:cubicBezTo>
                      <a:pt x="45" y="912"/>
                      <a:pt x="45" y="912"/>
                      <a:pt x="45" y="912"/>
                    </a:cubicBezTo>
                    <a:cubicBezTo>
                      <a:pt x="45" y="912"/>
                      <a:pt x="45" y="912"/>
                      <a:pt x="45" y="912"/>
                    </a:cubicBezTo>
                    <a:cubicBezTo>
                      <a:pt x="46" y="912"/>
                      <a:pt x="46" y="912"/>
                      <a:pt x="46" y="912"/>
                    </a:cubicBezTo>
                    <a:cubicBezTo>
                      <a:pt x="47" y="911"/>
                      <a:pt x="47" y="911"/>
                      <a:pt x="47" y="911"/>
                    </a:cubicBezTo>
                    <a:cubicBezTo>
                      <a:pt x="47" y="911"/>
                      <a:pt x="47" y="911"/>
                      <a:pt x="47" y="910"/>
                    </a:cubicBezTo>
                    <a:cubicBezTo>
                      <a:pt x="47" y="910"/>
                      <a:pt x="47" y="910"/>
                      <a:pt x="46" y="909"/>
                    </a:cubicBezTo>
                    <a:cubicBezTo>
                      <a:pt x="46" y="909"/>
                      <a:pt x="44" y="908"/>
                      <a:pt x="39" y="905"/>
                    </a:cubicBezTo>
                    <a:cubicBezTo>
                      <a:pt x="33" y="902"/>
                      <a:pt x="24" y="896"/>
                      <a:pt x="16" y="892"/>
                    </a:cubicBezTo>
                    <a:cubicBezTo>
                      <a:pt x="13" y="889"/>
                      <a:pt x="9" y="887"/>
                      <a:pt x="7" y="885"/>
                    </a:cubicBezTo>
                    <a:cubicBezTo>
                      <a:pt x="6" y="885"/>
                      <a:pt x="5" y="884"/>
                      <a:pt x="4"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3" y="883"/>
                      <a:pt x="3" y="883"/>
                      <a:pt x="3" y="883"/>
                    </a:cubicBezTo>
                    <a:cubicBezTo>
                      <a:pt x="2" y="883"/>
                      <a:pt x="2" y="883"/>
                      <a:pt x="2" y="883"/>
                    </a:cubicBezTo>
                    <a:cubicBezTo>
                      <a:pt x="3" y="883"/>
                      <a:pt x="3" y="883"/>
                      <a:pt x="3" y="883"/>
                    </a:cubicBezTo>
                    <a:cubicBezTo>
                      <a:pt x="3" y="883"/>
                      <a:pt x="3" y="883"/>
                      <a:pt x="3" y="883"/>
                    </a:cubicBezTo>
                    <a:cubicBezTo>
                      <a:pt x="2" y="883"/>
                      <a:pt x="2" y="883"/>
                      <a:pt x="2" y="883"/>
                    </a:cubicBezTo>
                    <a:cubicBezTo>
                      <a:pt x="3" y="883"/>
                      <a:pt x="3" y="883"/>
                      <a:pt x="3" y="883"/>
                    </a:cubicBezTo>
                    <a:cubicBezTo>
                      <a:pt x="2" y="883"/>
                      <a:pt x="2" y="883"/>
                      <a:pt x="2" y="883"/>
                    </a:cubicBezTo>
                    <a:cubicBezTo>
                      <a:pt x="3" y="884"/>
                      <a:pt x="3" y="884"/>
                      <a:pt x="3" y="884"/>
                    </a:cubicBezTo>
                    <a:cubicBezTo>
                      <a:pt x="3" y="883"/>
                      <a:pt x="3" y="883"/>
                      <a:pt x="3" y="883"/>
                    </a:cubicBezTo>
                    <a:cubicBezTo>
                      <a:pt x="2" y="883"/>
                      <a:pt x="2" y="883"/>
                      <a:pt x="2" y="883"/>
                    </a:cubicBezTo>
                    <a:cubicBezTo>
                      <a:pt x="3" y="884"/>
                      <a:pt x="3" y="884"/>
                      <a:pt x="3" y="884"/>
                    </a:cubicBezTo>
                    <a:cubicBezTo>
                      <a:pt x="3" y="884"/>
                      <a:pt x="3" y="884"/>
                      <a:pt x="3" y="884"/>
                    </a:cubicBezTo>
                    <a:cubicBezTo>
                      <a:pt x="2" y="883"/>
                      <a:pt x="2" y="883"/>
                      <a:pt x="2" y="883"/>
                    </a:cubicBezTo>
                    <a:cubicBezTo>
                      <a:pt x="2" y="885"/>
                      <a:pt x="2" y="885"/>
                      <a:pt x="2" y="885"/>
                    </a:cubicBezTo>
                    <a:cubicBezTo>
                      <a:pt x="3" y="884"/>
                      <a:pt x="3" y="884"/>
                      <a:pt x="3" y="884"/>
                    </a:cubicBezTo>
                    <a:cubicBezTo>
                      <a:pt x="2" y="883"/>
                      <a:pt x="2" y="883"/>
                      <a:pt x="2" y="883"/>
                    </a:cubicBezTo>
                    <a:cubicBezTo>
                      <a:pt x="2" y="885"/>
                      <a:pt x="2" y="885"/>
                      <a:pt x="2" y="885"/>
                    </a:cubicBezTo>
                    <a:cubicBezTo>
                      <a:pt x="2" y="884"/>
                      <a:pt x="2" y="884"/>
                      <a:pt x="2" y="884"/>
                    </a:cubicBezTo>
                    <a:cubicBezTo>
                      <a:pt x="2" y="885"/>
                      <a:pt x="2" y="885"/>
                      <a:pt x="2" y="885"/>
                    </a:cubicBezTo>
                    <a:cubicBezTo>
                      <a:pt x="2" y="885"/>
                      <a:pt x="2" y="885"/>
                      <a:pt x="2" y="885"/>
                    </a:cubicBezTo>
                    <a:cubicBezTo>
                      <a:pt x="2" y="884"/>
                      <a:pt x="2" y="884"/>
                      <a:pt x="2" y="884"/>
                    </a:cubicBezTo>
                    <a:cubicBezTo>
                      <a:pt x="2" y="885"/>
                      <a:pt x="2" y="885"/>
                      <a:pt x="2" y="885"/>
                    </a:cubicBezTo>
                    <a:cubicBezTo>
                      <a:pt x="2" y="884"/>
                      <a:pt x="2" y="884"/>
                      <a:pt x="2" y="884"/>
                    </a:cubicBezTo>
                    <a:cubicBezTo>
                      <a:pt x="2" y="885"/>
                      <a:pt x="2" y="885"/>
                      <a:pt x="2" y="885"/>
                    </a:cubicBezTo>
                    <a:cubicBezTo>
                      <a:pt x="2" y="885"/>
                      <a:pt x="2" y="885"/>
                      <a:pt x="2" y="885"/>
                    </a:cubicBezTo>
                    <a:cubicBezTo>
                      <a:pt x="2" y="884"/>
                      <a:pt x="2" y="884"/>
                      <a:pt x="2" y="884"/>
                    </a:cubicBezTo>
                    <a:cubicBezTo>
                      <a:pt x="2" y="885"/>
                      <a:pt x="2" y="885"/>
                      <a:pt x="2" y="885"/>
                    </a:cubicBezTo>
                    <a:cubicBezTo>
                      <a:pt x="2" y="885"/>
                      <a:pt x="3" y="885"/>
                      <a:pt x="4" y="886"/>
                    </a:cubicBezTo>
                    <a:cubicBezTo>
                      <a:pt x="9" y="888"/>
                      <a:pt x="19" y="892"/>
                      <a:pt x="27" y="897"/>
                    </a:cubicBezTo>
                    <a:cubicBezTo>
                      <a:pt x="31" y="899"/>
                      <a:pt x="35" y="901"/>
                      <a:pt x="38" y="902"/>
                    </a:cubicBezTo>
                    <a:cubicBezTo>
                      <a:pt x="40" y="903"/>
                      <a:pt x="41" y="904"/>
                      <a:pt x="42" y="904"/>
                    </a:cubicBezTo>
                    <a:cubicBezTo>
                      <a:pt x="43" y="904"/>
                      <a:pt x="43" y="904"/>
                      <a:pt x="43" y="904"/>
                    </a:cubicBezTo>
                    <a:cubicBezTo>
                      <a:pt x="44" y="905"/>
                      <a:pt x="44" y="905"/>
                      <a:pt x="45" y="905"/>
                    </a:cubicBezTo>
                    <a:cubicBezTo>
                      <a:pt x="45" y="905"/>
                      <a:pt x="45" y="905"/>
                      <a:pt x="45" y="905"/>
                    </a:cubicBezTo>
                    <a:cubicBezTo>
                      <a:pt x="45" y="905"/>
                      <a:pt x="46" y="904"/>
                      <a:pt x="46" y="904"/>
                    </a:cubicBezTo>
                    <a:cubicBezTo>
                      <a:pt x="46" y="904"/>
                      <a:pt x="46" y="903"/>
                      <a:pt x="46" y="903"/>
                    </a:cubicBezTo>
                    <a:cubicBezTo>
                      <a:pt x="46" y="902"/>
                      <a:pt x="46" y="902"/>
                      <a:pt x="45" y="902"/>
                    </a:cubicBezTo>
                    <a:cubicBezTo>
                      <a:pt x="45" y="902"/>
                      <a:pt x="43" y="900"/>
                      <a:pt x="39" y="898"/>
                    </a:cubicBezTo>
                    <a:cubicBezTo>
                      <a:pt x="33" y="894"/>
                      <a:pt x="24" y="889"/>
                      <a:pt x="17" y="884"/>
                    </a:cubicBezTo>
                    <a:cubicBezTo>
                      <a:pt x="13" y="882"/>
                      <a:pt x="10" y="880"/>
                      <a:pt x="7" y="878"/>
                    </a:cubicBezTo>
                    <a:cubicBezTo>
                      <a:pt x="6" y="878"/>
                      <a:pt x="5" y="877"/>
                      <a:pt x="4" y="877"/>
                    </a:cubicBezTo>
                    <a:cubicBezTo>
                      <a:pt x="4" y="876"/>
                      <a:pt x="4" y="876"/>
                      <a:pt x="4" y="876"/>
                    </a:cubicBezTo>
                    <a:cubicBezTo>
                      <a:pt x="4" y="876"/>
                      <a:pt x="4" y="876"/>
                      <a:pt x="4" y="876"/>
                    </a:cubicBezTo>
                    <a:cubicBezTo>
                      <a:pt x="4" y="876"/>
                      <a:pt x="4" y="876"/>
                      <a:pt x="4" y="876"/>
                    </a:cubicBezTo>
                    <a:cubicBezTo>
                      <a:pt x="3" y="877"/>
                      <a:pt x="3" y="877"/>
                      <a:pt x="3" y="877"/>
                    </a:cubicBezTo>
                    <a:cubicBezTo>
                      <a:pt x="4" y="876"/>
                      <a:pt x="4" y="876"/>
                      <a:pt x="4" y="876"/>
                    </a:cubicBezTo>
                    <a:cubicBezTo>
                      <a:pt x="4" y="876"/>
                      <a:pt x="4" y="876"/>
                      <a:pt x="4" y="876"/>
                    </a:cubicBezTo>
                    <a:cubicBezTo>
                      <a:pt x="3" y="877"/>
                      <a:pt x="3" y="877"/>
                      <a:pt x="3" y="877"/>
                    </a:cubicBezTo>
                    <a:cubicBezTo>
                      <a:pt x="4" y="876"/>
                      <a:pt x="4" y="876"/>
                      <a:pt x="4" y="876"/>
                    </a:cubicBezTo>
                    <a:cubicBezTo>
                      <a:pt x="3" y="877"/>
                      <a:pt x="3" y="877"/>
                      <a:pt x="3" y="877"/>
                    </a:cubicBezTo>
                    <a:cubicBezTo>
                      <a:pt x="4" y="877"/>
                      <a:pt x="4" y="877"/>
                      <a:pt x="4" y="877"/>
                    </a:cubicBezTo>
                    <a:cubicBezTo>
                      <a:pt x="4" y="876"/>
                      <a:pt x="4" y="876"/>
                      <a:pt x="4" y="876"/>
                    </a:cubicBezTo>
                    <a:cubicBezTo>
                      <a:pt x="3" y="877"/>
                      <a:pt x="3" y="877"/>
                      <a:pt x="3" y="877"/>
                    </a:cubicBezTo>
                    <a:cubicBezTo>
                      <a:pt x="4" y="877"/>
                      <a:pt x="4" y="877"/>
                      <a:pt x="4" y="877"/>
                    </a:cubicBezTo>
                    <a:cubicBezTo>
                      <a:pt x="3" y="877"/>
                      <a:pt x="3" y="877"/>
                      <a:pt x="3" y="877"/>
                    </a:cubicBezTo>
                    <a:cubicBezTo>
                      <a:pt x="4" y="878"/>
                      <a:pt x="4" y="878"/>
                      <a:pt x="4" y="878"/>
                    </a:cubicBezTo>
                    <a:cubicBezTo>
                      <a:pt x="4" y="877"/>
                      <a:pt x="4" y="877"/>
                      <a:pt x="4" y="877"/>
                    </a:cubicBezTo>
                    <a:cubicBezTo>
                      <a:pt x="3" y="877"/>
                      <a:pt x="3" y="877"/>
                      <a:pt x="3" y="877"/>
                    </a:cubicBezTo>
                    <a:cubicBezTo>
                      <a:pt x="4" y="878"/>
                      <a:pt x="4" y="878"/>
                      <a:pt x="4" y="878"/>
                    </a:cubicBezTo>
                    <a:cubicBezTo>
                      <a:pt x="3" y="877"/>
                      <a:pt x="3" y="877"/>
                      <a:pt x="3" y="877"/>
                    </a:cubicBezTo>
                    <a:cubicBezTo>
                      <a:pt x="2" y="878"/>
                      <a:pt x="2" y="878"/>
                      <a:pt x="2" y="878"/>
                    </a:cubicBezTo>
                    <a:cubicBezTo>
                      <a:pt x="44" y="898"/>
                      <a:pt x="44" y="898"/>
                      <a:pt x="44" y="898"/>
                    </a:cubicBezTo>
                    <a:cubicBezTo>
                      <a:pt x="45" y="898"/>
                      <a:pt x="46" y="898"/>
                      <a:pt x="46" y="897"/>
                    </a:cubicBezTo>
                    <a:cubicBezTo>
                      <a:pt x="46" y="897"/>
                      <a:pt x="46" y="896"/>
                      <a:pt x="46" y="895"/>
                    </a:cubicBezTo>
                    <a:cubicBezTo>
                      <a:pt x="4" y="870"/>
                      <a:pt x="4" y="870"/>
                      <a:pt x="4" y="870"/>
                    </a:cubicBezTo>
                    <a:cubicBezTo>
                      <a:pt x="3" y="871"/>
                      <a:pt x="3" y="871"/>
                      <a:pt x="3" y="871"/>
                    </a:cubicBezTo>
                    <a:cubicBezTo>
                      <a:pt x="5" y="872"/>
                      <a:pt x="5" y="872"/>
                      <a:pt x="5" y="872"/>
                    </a:cubicBezTo>
                    <a:cubicBezTo>
                      <a:pt x="4" y="871"/>
                      <a:pt x="4" y="871"/>
                      <a:pt x="4" y="871"/>
                    </a:cubicBezTo>
                    <a:cubicBezTo>
                      <a:pt x="4" y="872"/>
                      <a:pt x="4" y="872"/>
                      <a:pt x="4" y="872"/>
                    </a:cubicBezTo>
                    <a:cubicBezTo>
                      <a:pt x="4" y="872"/>
                      <a:pt x="5" y="872"/>
                      <a:pt x="5" y="872"/>
                    </a:cubicBezTo>
                    <a:cubicBezTo>
                      <a:pt x="4" y="871"/>
                      <a:pt x="4" y="871"/>
                      <a:pt x="4" y="871"/>
                    </a:cubicBezTo>
                    <a:cubicBezTo>
                      <a:pt x="4" y="872"/>
                      <a:pt x="4" y="872"/>
                      <a:pt x="4" y="872"/>
                    </a:cubicBezTo>
                    <a:cubicBezTo>
                      <a:pt x="4" y="871"/>
                      <a:pt x="4" y="871"/>
                      <a:pt x="4" y="871"/>
                    </a:cubicBezTo>
                    <a:cubicBezTo>
                      <a:pt x="4" y="872"/>
                      <a:pt x="4" y="872"/>
                      <a:pt x="4" y="872"/>
                    </a:cubicBezTo>
                    <a:cubicBezTo>
                      <a:pt x="4" y="872"/>
                      <a:pt x="4" y="872"/>
                      <a:pt x="4" y="872"/>
                    </a:cubicBezTo>
                    <a:cubicBezTo>
                      <a:pt x="4" y="871"/>
                      <a:pt x="4" y="871"/>
                      <a:pt x="4" y="871"/>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4" y="872"/>
                      <a:pt x="4" y="872"/>
                    </a:cubicBezTo>
                    <a:cubicBezTo>
                      <a:pt x="4" y="872"/>
                      <a:pt x="5" y="873"/>
                      <a:pt x="6" y="873"/>
                    </a:cubicBezTo>
                    <a:cubicBezTo>
                      <a:pt x="11" y="875"/>
                      <a:pt x="21" y="879"/>
                      <a:pt x="29" y="883"/>
                    </a:cubicBezTo>
                    <a:cubicBezTo>
                      <a:pt x="33" y="885"/>
                      <a:pt x="37" y="887"/>
                      <a:pt x="40" y="888"/>
                    </a:cubicBezTo>
                    <a:cubicBezTo>
                      <a:pt x="43" y="890"/>
                      <a:pt x="44" y="891"/>
                      <a:pt x="44" y="891"/>
                    </a:cubicBezTo>
                    <a:cubicBezTo>
                      <a:pt x="45" y="891"/>
                      <a:pt x="45" y="891"/>
                      <a:pt x="46" y="891"/>
                    </a:cubicBezTo>
                    <a:cubicBezTo>
                      <a:pt x="46" y="890"/>
                      <a:pt x="47" y="890"/>
                      <a:pt x="47" y="889"/>
                    </a:cubicBezTo>
                    <a:cubicBezTo>
                      <a:pt x="46" y="889"/>
                      <a:pt x="46" y="889"/>
                      <a:pt x="46" y="888"/>
                    </a:cubicBezTo>
                    <a:cubicBezTo>
                      <a:pt x="46" y="888"/>
                      <a:pt x="46" y="888"/>
                      <a:pt x="46" y="888"/>
                    </a:cubicBezTo>
                    <a:cubicBezTo>
                      <a:pt x="46" y="888"/>
                      <a:pt x="45" y="888"/>
                      <a:pt x="45" y="887"/>
                    </a:cubicBezTo>
                    <a:cubicBezTo>
                      <a:pt x="39" y="883"/>
                      <a:pt x="3" y="862"/>
                      <a:pt x="3" y="861"/>
                    </a:cubicBezTo>
                    <a:cubicBezTo>
                      <a:pt x="2" y="863"/>
                      <a:pt x="2" y="863"/>
                      <a:pt x="2" y="863"/>
                    </a:cubicBezTo>
                    <a:cubicBezTo>
                      <a:pt x="4" y="864"/>
                      <a:pt x="4" y="864"/>
                      <a:pt x="4" y="864"/>
                    </a:cubicBezTo>
                    <a:cubicBezTo>
                      <a:pt x="3" y="863"/>
                      <a:pt x="3" y="863"/>
                      <a:pt x="3" y="863"/>
                    </a:cubicBezTo>
                    <a:cubicBezTo>
                      <a:pt x="3" y="864"/>
                      <a:pt x="3" y="864"/>
                      <a:pt x="3" y="864"/>
                    </a:cubicBezTo>
                    <a:cubicBezTo>
                      <a:pt x="3" y="864"/>
                      <a:pt x="4" y="864"/>
                      <a:pt x="4" y="864"/>
                    </a:cubicBezTo>
                    <a:cubicBezTo>
                      <a:pt x="3" y="863"/>
                      <a:pt x="3" y="863"/>
                      <a:pt x="3" y="863"/>
                    </a:cubicBezTo>
                    <a:cubicBezTo>
                      <a:pt x="3" y="864"/>
                      <a:pt x="3" y="864"/>
                      <a:pt x="3" y="864"/>
                    </a:cubicBezTo>
                    <a:cubicBezTo>
                      <a:pt x="3" y="863"/>
                      <a:pt x="3" y="863"/>
                      <a:pt x="3" y="863"/>
                    </a:cubicBezTo>
                    <a:cubicBezTo>
                      <a:pt x="3" y="864"/>
                      <a:pt x="3" y="864"/>
                      <a:pt x="3" y="864"/>
                    </a:cubicBezTo>
                    <a:cubicBezTo>
                      <a:pt x="3" y="864"/>
                      <a:pt x="3" y="864"/>
                      <a:pt x="3" y="864"/>
                    </a:cubicBezTo>
                    <a:cubicBezTo>
                      <a:pt x="3" y="863"/>
                      <a:pt x="3" y="863"/>
                      <a:pt x="3" y="863"/>
                    </a:cubicBezTo>
                    <a:cubicBezTo>
                      <a:pt x="3" y="864"/>
                      <a:pt x="3" y="864"/>
                      <a:pt x="3" y="864"/>
                    </a:cubicBezTo>
                    <a:cubicBezTo>
                      <a:pt x="3" y="863"/>
                      <a:pt x="3" y="863"/>
                      <a:pt x="3" y="863"/>
                    </a:cubicBezTo>
                    <a:cubicBezTo>
                      <a:pt x="3" y="864"/>
                      <a:pt x="3" y="864"/>
                      <a:pt x="3" y="864"/>
                    </a:cubicBezTo>
                    <a:cubicBezTo>
                      <a:pt x="3" y="864"/>
                      <a:pt x="3" y="864"/>
                      <a:pt x="3" y="864"/>
                    </a:cubicBezTo>
                    <a:cubicBezTo>
                      <a:pt x="3" y="863"/>
                      <a:pt x="3" y="863"/>
                      <a:pt x="3" y="863"/>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3" y="864"/>
                      <a:pt x="3" y="864"/>
                    </a:cubicBezTo>
                    <a:cubicBezTo>
                      <a:pt x="3" y="864"/>
                      <a:pt x="4" y="865"/>
                      <a:pt x="5" y="865"/>
                    </a:cubicBezTo>
                    <a:cubicBezTo>
                      <a:pt x="10" y="867"/>
                      <a:pt x="19" y="871"/>
                      <a:pt x="27" y="875"/>
                    </a:cubicBezTo>
                    <a:cubicBezTo>
                      <a:pt x="31" y="877"/>
                      <a:pt x="35" y="879"/>
                      <a:pt x="38" y="880"/>
                    </a:cubicBezTo>
                    <a:cubicBezTo>
                      <a:pt x="39" y="881"/>
                      <a:pt x="41" y="881"/>
                      <a:pt x="41" y="882"/>
                    </a:cubicBezTo>
                    <a:cubicBezTo>
                      <a:pt x="42" y="882"/>
                      <a:pt x="42" y="882"/>
                      <a:pt x="43" y="882"/>
                    </a:cubicBezTo>
                    <a:cubicBezTo>
                      <a:pt x="43" y="882"/>
                      <a:pt x="43" y="882"/>
                      <a:pt x="43" y="882"/>
                    </a:cubicBezTo>
                    <a:cubicBezTo>
                      <a:pt x="43" y="882"/>
                      <a:pt x="43" y="882"/>
                      <a:pt x="44" y="882"/>
                    </a:cubicBezTo>
                    <a:cubicBezTo>
                      <a:pt x="44" y="882"/>
                      <a:pt x="44" y="882"/>
                      <a:pt x="44" y="882"/>
                    </a:cubicBezTo>
                    <a:cubicBezTo>
                      <a:pt x="44" y="882"/>
                      <a:pt x="45" y="882"/>
                      <a:pt x="45" y="882"/>
                    </a:cubicBezTo>
                    <a:cubicBezTo>
                      <a:pt x="45" y="881"/>
                      <a:pt x="45" y="881"/>
                      <a:pt x="45" y="881"/>
                    </a:cubicBezTo>
                    <a:cubicBezTo>
                      <a:pt x="45" y="880"/>
                      <a:pt x="45" y="880"/>
                      <a:pt x="44" y="880"/>
                    </a:cubicBezTo>
                    <a:cubicBezTo>
                      <a:pt x="5" y="855"/>
                      <a:pt x="5" y="855"/>
                      <a:pt x="5" y="855"/>
                    </a:cubicBezTo>
                    <a:cubicBezTo>
                      <a:pt x="4" y="856"/>
                      <a:pt x="4" y="856"/>
                      <a:pt x="4" y="856"/>
                    </a:cubicBezTo>
                    <a:cubicBezTo>
                      <a:pt x="5" y="857"/>
                      <a:pt x="5" y="857"/>
                      <a:pt x="5" y="857"/>
                    </a:cubicBezTo>
                    <a:cubicBezTo>
                      <a:pt x="4" y="856"/>
                      <a:pt x="4" y="856"/>
                      <a:pt x="4" y="856"/>
                    </a:cubicBezTo>
                    <a:cubicBezTo>
                      <a:pt x="4" y="857"/>
                      <a:pt x="4" y="857"/>
                      <a:pt x="4" y="857"/>
                    </a:cubicBezTo>
                    <a:cubicBezTo>
                      <a:pt x="4" y="857"/>
                      <a:pt x="5" y="857"/>
                      <a:pt x="5" y="857"/>
                    </a:cubicBezTo>
                    <a:cubicBezTo>
                      <a:pt x="4" y="856"/>
                      <a:pt x="4" y="856"/>
                      <a:pt x="4" y="856"/>
                    </a:cubicBezTo>
                    <a:cubicBezTo>
                      <a:pt x="4" y="857"/>
                      <a:pt x="4" y="857"/>
                      <a:pt x="4" y="857"/>
                    </a:cubicBezTo>
                    <a:cubicBezTo>
                      <a:pt x="4" y="856"/>
                      <a:pt x="4" y="856"/>
                      <a:pt x="4" y="856"/>
                    </a:cubicBezTo>
                    <a:cubicBezTo>
                      <a:pt x="4" y="857"/>
                      <a:pt x="4" y="857"/>
                      <a:pt x="4" y="857"/>
                    </a:cubicBezTo>
                    <a:cubicBezTo>
                      <a:pt x="4" y="857"/>
                      <a:pt x="4" y="857"/>
                      <a:pt x="4" y="857"/>
                    </a:cubicBezTo>
                    <a:cubicBezTo>
                      <a:pt x="4" y="856"/>
                      <a:pt x="4" y="856"/>
                      <a:pt x="4" y="856"/>
                    </a:cubicBezTo>
                    <a:cubicBezTo>
                      <a:pt x="4" y="857"/>
                      <a:pt x="4" y="857"/>
                      <a:pt x="4" y="857"/>
                    </a:cubicBezTo>
                    <a:cubicBezTo>
                      <a:pt x="4" y="856"/>
                      <a:pt x="4" y="856"/>
                      <a:pt x="4" y="856"/>
                    </a:cubicBezTo>
                    <a:cubicBezTo>
                      <a:pt x="4" y="857"/>
                      <a:pt x="4" y="857"/>
                      <a:pt x="4" y="857"/>
                    </a:cubicBezTo>
                    <a:cubicBezTo>
                      <a:pt x="4" y="857"/>
                      <a:pt x="4" y="857"/>
                      <a:pt x="4" y="857"/>
                    </a:cubicBezTo>
                    <a:cubicBezTo>
                      <a:pt x="4" y="856"/>
                      <a:pt x="4" y="856"/>
                      <a:pt x="4" y="856"/>
                    </a:cubicBezTo>
                    <a:cubicBezTo>
                      <a:pt x="4" y="857"/>
                      <a:pt x="4" y="857"/>
                      <a:pt x="4" y="857"/>
                    </a:cubicBezTo>
                    <a:cubicBezTo>
                      <a:pt x="4" y="857"/>
                      <a:pt x="4" y="857"/>
                      <a:pt x="4" y="857"/>
                    </a:cubicBezTo>
                    <a:cubicBezTo>
                      <a:pt x="4" y="857"/>
                      <a:pt x="5" y="858"/>
                      <a:pt x="6" y="858"/>
                    </a:cubicBezTo>
                    <a:cubicBezTo>
                      <a:pt x="11" y="860"/>
                      <a:pt x="20" y="865"/>
                      <a:pt x="28" y="869"/>
                    </a:cubicBezTo>
                    <a:cubicBezTo>
                      <a:pt x="36" y="873"/>
                      <a:pt x="43" y="876"/>
                      <a:pt x="43" y="876"/>
                    </a:cubicBezTo>
                    <a:cubicBezTo>
                      <a:pt x="44" y="876"/>
                      <a:pt x="44" y="876"/>
                      <a:pt x="45" y="876"/>
                    </a:cubicBezTo>
                    <a:cubicBezTo>
                      <a:pt x="45" y="876"/>
                      <a:pt x="45" y="875"/>
                      <a:pt x="45" y="875"/>
                    </a:cubicBezTo>
                    <a:cubicBezTo>
                      <a:pt x="45" y="874"/>
                      <a:pt x="45" y="874"/>
                      <a:pt x="45" y="874"/>
                    </a:cubicBezTo>
                    <a:cubicBezTo>
                      <a:pt x="45" y="874"/>
                      <a:pt x="45" y="874"/>
                      <a:pt x="45" y="874"/>
                    </a:cubicBezTo>
                    <a:cubicBezTo>
                      <a:pt x="45" y="873"/>
                      <a:pt x="44" y="873"/>
                      <a:pt x="44" y="873"/>
                    </a:cubicBezTo>
                    <a:cubicBezTo>
                      <a:pt x="41" y="871"/>
                      <a:pt x="31" y="865"/>
                      <a:pt x="22" y="859"/>
                    </a:cubicBezTo>
                    <a:cubicBezTo>
                      <a:pt x="13" y="853"/>
                      <a:pt x="4" y="848"/>
                      <a:pt x="4" y="848"/>
                    </a:cubicBezTo>
                    <a:cubicBezTo>
                      <a:pt x="4" y="849"/>
                      <a:pt x="4" y="849"/>
                      <a:pt x="4" y="849"/>
                    </a:cubicBezTo>
                    <a:cubicBezTo>
                      <a:pt x="3" y="851"/>
                      <a:pt x="3" y="851"/>
                      <a:pt x="3" y="851"/>
                    </a:cubicBezTo>
                    <a:cubicBezTo>
                      <a:pt x="44" y="870"/>
                      <a:pt x="44" y="870"/>
                      <a:pt x="44" y="870"/>
                    </a:cubicBezTo>
                    <a:cubicBezTo>
                      <a:pt x="44" y="870"/>
                      <a:pt x="45" y="870"/>
                      <a:pt x="46" y="869"/>
                    </a:cubicBezTo>
                    <a:cubicBezTo>
                      <a:pt x="46" y="869"/>
                      <a:pt x="46" y="868"/>
                      <a:pt x="45" y="867"/>
                    </a:cubicBezTo>
                    <a:cubicBezTo>
                      <a:pt x="2" y="841"/>
                      <a:pt x="2" y="841"/>
                      <a:pt x="2" y="841"/>
                    </a:cubicBezTo>
                    <a:cubicBezTo>
                      <a:pt x="2" y="842"/>
                      <a:pt x="2" y="842"/>
                      <a:pt x="2" y="842"/>
                    </a:cubicBezTo>
                    <a:cubicBezTo>
                      <a:pt x="3" y="843"/>
                      <a:pt x="3" y="843"/>
                      <a:pt x="3" y="843"/>
                    </a:cubicBezTo>
                    <a:cubicBezTo>
                      <a:pt x="2" y="842"/>
                      <a:pt x="2" y="842"/>
                      <a:pt x="2" y="842"/>
                    </a:cubicBezTo>
                    <a:cubicBezTo>
                      <a:pt x="2" y="843"/>
                      <a:pt x="2" y="843"/>
                      <a:pt x="2" y="843"/>
                    </a:cubicBezTo>
                    <a:cubicBezTo>
                      <a:pt x="3" y="843"/>
                      <a:pt x="3" y="843"/>
                      <a:pt x="3" y="843"/>
                    </a:cubicBezTo>
                    <a:cubicBezTo>
                      <a:pt x="2" y="842"/>
                      <a:pt x="2" y="842"/>
                      <a:pt x="2" y="842"/>
                    </a:cubicBezTo>
                    <a:cubicBezTo>
                      <a:pt x="2" y="843"/>
                      <a:pt x="2" y="843"/>
                      <a:pt x="2" y="843"/>
                    </a:cubicBezTo>
                    <a:cubicBezTo>
                      <a:pt x="2" y="842"/>
                      <a:pt x="2" y="842"/>
                      <a:pt x="2" y="842"/>
                    </a:cubicBezTo>
                    <a:cubicBezTo>
                      <a:pt x="2" y="843"/>
                      <a:pt x="2" y="843"/>
                      <a:pt x="2" y="843"/>
                    </a:cubicBezTo>
                    <a:cubicBezTo>
                      <a:pt x="2" y="843"/>
                      <a:pt x="2" y="843"/>
                      <a:pt x="2" y="843"/>
                    </a:cubicBezTo>
                    <a:cubicBezTo>
                      <a:pt x="2" y="842"/>
                      <a:pt x="2" y="842"/>
                      <a:pt x="2" y="842"/>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2" y="843"/>
                      <a:pt x="2" y="843"/>
                    </a:cubicBezTo>
                    <a:cubicBezTo>
                      <a:pt x="2" y="843"/>
                      <a:pt x="3" y="844"/>
                      <a:pt x="4" y="844"/>
                    </a:cubicBezTo>
                    <a:cubicBezTo>
                      <a:pt x="9" y="847"/>
                      <a:pt x="19" y="852"/>
                      <a:pt x="27" y="856"/>
                    </a:cubicBezTo>
                    <a:cubicBezTo>
                      <a:pt x="31" y="859"/>
                      <a:pt x="36" y="861"/>
                      <a:pt x="39" y="862"/>
                    </a:cubicBezTo>
                    <a:cubicBezTo>
                      <a:pt x="40" y="863"/>
                      <a:pt x="41" y="864"/>
                      <a:pt x="42" y="864"/>
                    </a:cubicBezTo>
                    <a:cubicBezTo>
                      <a:pt x="43" y="864"/>
                      <a:pt x="43" y="865"/>
                      <a:pt x="44" y="865"/>
                    </a:cubicBezTo>
                    <a:cubicBezTo>
                      <a:pt x="44" y="865"/>
                      <a:pt x="44" y="865"/>
                      <a:pt x="44" y="865"/>
                    </a:cubicBezTo>
                    <a:cubicBezTo>
                      <a:pt x="45" y="865"/>
                      <a:pt x="45" y="865"/>
                      <a:pt x="45" y="865"/>
                    </a:cubicBezTo>
                    <a:cubicBezTo>
                      <a:pt x="45" y="865"/>
                      <a:pt x="45" y="865"/>
                      <a:pt x="45" y="865"/>
                    </a:cubicBezTo>
                    <a:cubicBezTo>
                      <a:pt x="46" y="865"/>
                      <a:pt x="46" y="865"/>
                      <a:pt x="46" y="864"/>
                    </a:cubicBezTo>
                    <a:cubicBezTo>
                      <a:pt x="46" y="864"/>
                      <a:pt x="46" y="864"/>
                      <a:pt x="46" y="864"/>
                    </a:cubicBezTo>
                    <a:cubicBezTo>
                      <a:pt x="46" y="863"/>
                      <a:pt x="46" y="863"/>
                      <a:pt x="46" y="863"/>
                    </a:cubicBezTo>
                    <a:cubicBezTo>
                      <a:pt x="46" y="862"/>
                      <a:pt x="46" y="862"/>
                      <a:pt x="46" y="862"/>
                    </a:cubicBezTo>
                    <a:cubicBezTo>
                      <a:pt x="46" y="862"/>
                      <a:pt x="45" y="862"/>
                      <a:pt x="45" y="862"/>
                    </a:cubicBezTo>
                    <a:cubicBezTo>
                      <a:pt x="42" y="860"/>
                      <a:pt x="31" y="853"/>
                      <a:pt x="22" y="847"/>
                    </a:cubicBezTo>
                    <a:cubicBezTo>
                      <a:pt x="17" y="844"/>
                      <a:pt x="12" y="841"/>
                      <a:pt x="9" y="839"/>
                    </a:cubicBezTo>
                    <a:cubicBezTo>
                      <a:pt x="7" y="838"/>
                      <a:pt x="5" y="837"/>
                      <a:pt x="4" y="837"/>
                    </a:cubicBezTo>
                    <a:cubicBezTo>
                      <a:pt x="4" y="836"/>
                      <a:pt x="4"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3" y="836"/>
                      <a:pt x="3" y="836"/>
                      <a:pt x="3" y="836"/>
                    </a:cubicBezTo>
                    <a:cubicBezTo>
                      <a:pt x="2" y="837"/>
                      <a:pt x="2" y="837"/>
                      <a:pt x="2" y="837"/>
                    </a:cubicBezTo>
                    <a:cubicBezTo>
                      <a:pt x="3" y="836"/>
                      <a:pt x="3" y="836"/>
                      <a:pt x="3" y="836"/>
                    </a:cubicBezTo>
                    <a:cubicBezTo>
                      <a:pt x="3" y="836"/>
                      <a:pt x="3" y="836"/>
                      <a:pt x="3" y="836"/>
                    </a:cubicBezTo>
                    <a:cubicBezTo>
                      <a:pt x="2" y="837"/>
                      <a:pt x="2" y="837"/>
                      <a:pt x="2" y="837"/>
                    </a:cubicBezTo>
                    <a:cubicBezTo>
                      <a:pt x="3" y="836"/>
                      <a:pt x="3" y="836"/>
                      <a:pt x="3" y="836"/>
                    </a:cubicBezTo>
                    <a:cubicBezTo>
                      <a:pt x="2" y="837"/>
                      <a:pt x="2" y="837"/>
                      <a:pt x="2" y="837"/>
                    </a:cubicBezTo>
                    <a:cubicBezTo>
                      <a:pt x="4" y="837"/>
                      <a:pt x="4" y="837"/>
                      <a:pt x="4" y="837"/>
                    </a:cubicBezTo>
                    <a:cubicBezTo>
                      <a:pt x="4" y="836"/>
                      <a:pt x="3" y="836"/>
                      <a:pt x="3" y="836"/>
                    </a:cubicBezTo>
                    <a:cubicBezTo>
                      <a:pt x="2" y="837"/>
                      <a:pt x="2" y="837"/>
                      <a:pt x="2" y="837"/>
                    </a:cubicBezTo>
                    <a:cubicBezTo>
                      <a:pt x="4" y="837"/>
                      <a:pt x="4" y="837"/>
                      <a:pt x="4" y="837"/>
                    </a:cubicBezTo>
                    <a:cubicBezTo>
                      <a:pt x="2" y="837"/>
                      <a:pt x="2" y="837"/>
                      <a:pt x="2" y="837"/>
                    </a:cubicBezTo>
                    <a:cubicBezTo>
                      <a:pt x="1" y="838"/>
                      <a:pt x="1" y="838"/>
                      <a:pt x="1" y="838"/>
                    </a:cubicBezTo>
                    <a:cubicBezTo>
                      <a:pt x="43" y="857"/>
                      <a:pt x="43" y="857"/>
                      <a:pt x="43" y="857"/>
                    </a:cubicBezTo>
                    <a:cubicBezTo>
                      <a:pt x="44" y="857"/>
                      <a:pt x="45" y="857"/>
                      <a:pt x="45" y="856"/>
                    </a:cubicBezTo>
                    <a:cubicBezTo>
                      <a:pt x="46" y="855"/>
                      <a:pt x="45" y="854"/>
                      <a:pt x="45" y="854"/>
                    </a:cubicBezTo>
                    <a:cubicBezTo>
                      <a:pt x="45" y="854"/>
                      <a:pt x="42" y="853"/>
                      <a:pt x="38" y="850"/>
                    </a:cubicBezTo>
                    <a:cubicBezTo>
                      <a:pt x="33" y="847"/>
                      <a:pt x="24" y="842"/>
                      <a:pt x="17" y="838"/>
                    </a:cubicBezTo>
                    <a:cubicBezTo>
                      <a:pt x="14" y="835"/>
                      <a:pt x="10" y="833"/>
                      <a:pt x="8" y="832"/>
                    </a:cubicBezTo>
                    <a:cubicBezTo>
                      <a:pt x="7" y="831"/>
                      <a:pt x="6" y="831"/>
                      <a:pt x="5" y="830"/>
                    </a:cubicBezTo>
                    <a:cubicBezTo>
                      <a:pt x="5" y="830"/>
                      <a:pt x="5" y="830"/>
                      <a:pt x="5" y="830"/>
                    </a:cubicBezTo>
                    <a:cubicBezTo>
                      <a:pt x="5" y="829"/>
                      <a:pt x="5" y="829"/>
                      <a:pt x="5" y="829"/>
                    </a:cubicBezTo>
                    <a:cubicBezTo>
                      <a:pt x="4" y="830"/>
                      <a:pt x="4" y="830"/>
                      <a:pt x="4" y="830"/>
                    </a:cubicBezTo>
                    <a:cubicBezTo>
                      <a:pt x="5" y="830"/>
                      <a:pt x="5" y="830"/>
                      <a:pt x="5" y="830"/>
                    </a:cubicBezTo>
                    <a:cubicBezTo>
                      <a:pt x="5" y="829"/>
                      <a:pt x="5" y="829"/>
                      <a:pt x="5" y="829"/>
                    </a:cubicBezTo>
                    <a:cubicBezTo>
                      <a:pt x="4" y="830"/>
                      <a:pt x="4" y="830"/>
                      <a:pt x="4" y="830"/>
                    </a:cubicBezTo>
                    <a:cubicBezTo>
                      <a:pt x="5" y="830"/>
                      <a:pt x="5" y="830"/>
                      <a:pt x="5" y="830"/>
                    </a:cubicBezTo>
                    <a:cubicBezTo>
                      <a:pt x="4" y="830"/>
                      <a:pt x="4" y="830"/>
                      <a:pt x="4" y="830"/>
                    </a:cubicBezTo>
                    <a:cubicBezTo>
                      <a:pt x="5" y="830"/>
                      <a:pt x="5" y="830"/>
                      <a:pt x="5" y="830"/>
                    </a:cubicBezTo>
                    <a:cubicBezTo>
                      <a:pt x="5" y="830"/>
                      <a:pt x="5" y="830"/>
                      <a:pt x="5" y="830"/>
                    </a:cubicBezTo>
                    <a:cubicBezTo>
                      <a:pt x="4" y="830"/>
                      <a:pt x="4" y="830"/>
                      <a:pt x="4" y="830"/>
                    </a:cubicBezTo>
                    <a:cubicBezTo>
                      <a:pt x="5" y="830"/>
                      <a:pt x="5" y="830"/>
                      <a:pt x="5" y="830"/>
                    </a:cubicBezTo>
                    <a:cubicBezTo>
                      <a:pt x="4" y="830"/>
                      <a:pt x="4" y="830"/>
                      <a:pt x="4" y="830"/>
                    </a:cubicBezTo>
                    <a:cubicBezTo>
                      <a:pt x="5" y="831"/>
                      <a:pt x="5" y="831"/>
                      <a:pt x="5" y="831"/>
                    </a:cubicBezTo>
                    <a:cubicBezTo>
                      <a:pt x="5" y="830"/>
                      <a:pt x="5" y="830"/>
                      <a:pt x="5" y="830"/>
                    </a:cubicBezTo>
                    <a:cubicBezTo>
                      <a:pt x="4" y="830"/>
                      <a:pt x="4" y="830"/>
                      <a:pt x="4" y="830"/>
                    </a:cubicBezTo>
                    <a:cubicBezTo>
                      <a:pt x="5" y="831"/>
                      <a:pt x="5" y="831"/>
                      <a:pt x="5" y="831"/>
                    </a:cubicBezTo>
                    <a:cubicBezTo>
                      <a:pt x="5" y="831"/>
                      <a:pt x="5" y="831"/>
                      <a:pt x="5" y="831"/>
                    </a:cubicBezTo>
                    <a:cubicBezTo>
                      <a:pt x="4" y="830"/>
                      <a:pt x="4" y="830"/>
                      <a:pt x="4" y="830"/>
                    </a:cubicBezTo>
                    <a:cubicBezTo>
                      <a:pt x="4" y="831"/>
                      <a:pt x="4" y="831"/>
                      <a:pt x="4" y="831"/>
                    </a:cubicBezTo>
                    <a:cubicBezTo>
                      <a:pt x="5" y="831"/>
                      <a:pt x="5" y="831"/>
                      <a:pt x="5" y="831"/>
                    </a:cubicBezTo>
                    <a:cubicBezTo>
                      <a:pt x="4" y="830"/>
                      <a:pt x="4" y="830"/>
                      <a:pt x="4" y="830"/>
                    </a:cubicBezTo>
                    <a:cubicBezTo>
                      <a:pt x="4" y="831"/>
                      <a:pt x="4" y="831"/>
                      <a:pt x="4" y="831"/>
                    </a:cubicBezTo>
                    <a:cubicBezTo>
                      <a:pt x="4" y="830"/>
                      <a:pt x="4" y="830"/>
                      <a:pt x="4" y="830"/>
                    </a:cubicBezTo>
                    <a:cubicBezTo>
                      <a:pt x="4" y="832"/>
                      <a:pt x="4" y="832"/>
                      <a:pt x="4" y="832"/>
                    </a:cubicBezTo>
                    <a:cubicBezTo>
                      <a:pt x="4" y="831"/>
                      <a:pt x="4" y="831"/>
                      <a:pt x="4" y="831"/>
                    </a:cubicBezTo>
                    <a:cubicBezTo>
                      <a:pt x="4" y="830"/>
                      <a:pt x="4" y="830"/>
                      <a:pt x="4" y="830"/>
                    </a:cubicBezTo>
                    <a:cubicBezTo>
                      <a:pt x="4" y="832"/>
                      <a:pt x="4" y="832"/>
                      <a:pt x="4" y="832"/>
                    </a:cubicBezTo>
                    <a:cubicBezTo>
                      <a:pt x="4" y="830"/>
                      <a:pt x="4" y="830"/>
                      <a:pt x="4" y="830"/>
                    </a:cubicBezTo>
                    <a:cubicBezTo>
                      <a:pt x="3" y="831"/>
                      <a:pt x="3" y="831"/>
                      <a:pt x="3" y="831"/>
                    </a:cubicBezTo>
                    <a:cubicBezTo>
                      <a:pt x="4" y="832"/>
                      <a:pt x="4" y="832"/>
                      <a:pt x="4" y="832"/>
                    </a:cubicBezTo>
                    <a:cubicBezTo>
                      <a:pt x="4" y="830"/>
                      <a:pt x="4" y="830"/>
                      <a:pt x="4" y="830"/>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3" y="831"/>
                      <a:pt x="3" y="831"/>
                      <a:pt x="3" y="831"/>
                    </a:cubicBezTo>
                    <a:cubicBezTo>
                      <a:pt x="4" y="832"/>
                      <a:pt x="6" y="833"/>
                      <a:pt x="10" y="835"/>
                    </a:cubicBezTo>
                    <a:cubicBezTo>
                      <a:pt x="16" y="838"/>
                      <a:pt x="23" y="841"/>
                      <a:pt x="30" y="845"/>
                    </a:cubicBezTo>
                    <a:cubicBezTo>
                      <a:pt x="34" y="846"/>
                      <a:pt x="37" y="848"/>
                      <a:pt x="39" y="849"/>
                    </a:cubicBezTo>
                    <a:cubicBezTo>
                      <a:pt x="40" y="849"/>
                      <a:pt x="41" y="850"/>
                      <a:pt x="42" y="850"/>
                    </a:cubicBezTo>
                    <a:cubicBezTo>
                      <a:pt x="43" y="850"/>
                      <a:pt x="43" y="850"/>
                      <a:pt x="43" y="850"/>
                    </a:cubicBezTo>
                    <a:cubicBezTo>
                      <a:pt x="44" y="850"/>
                      <a:pt x="44" y="851"/>
                      <a:pt x="44" y="851"/>
                    </a:cubicBezTo>
                    <a:cubicBezTo>
                      <a:pt x="45" y="850"/>
                      <a:pt x="45" y="850"/>
                      <a:pt x="45" y="850"/>
                    </a:cubicBezTo>
                    <a:cubicBezTo>
                      <a:pt x="45" y="850"/>
                      <a:pt x="46" y="850"/>
                      <a:pt x="46" y="850"/>
                    </a:cubicBezTo>
                    <a:cubicBezTo>
                      <a:pt x="46" y="849"/>
                      <a:pt x="46" y="849"/>
                      <a:pt x="46" y="849"/>
                    </a:cubicBezTo>
                    <a:cubicBezTo>
                      <a:pt x="46" y="848"/>
                      <a:pt x="46" y="848"/>
                      <a:pt x="45" y="848"/>
                    </a:cubicBezTo>
                    <a:cubicBezTo>
                      <a:pt x="45" y="848"/>
                      <a:pt x="43" y="846"/>
                      <a:pt x="39" y="844"/>
                    </a:cubicBezTo>
                    <a:cubicBezTo>
                      <a:pt x="33" y="840"/>
                      <a:pt x="25" y="835"/>
                      <a:pt x="17" y="831"/>
                    </a:cubicBezTo>
                    <a:cubicBezTo>
                      <a:pt x="14" y="828"/>
                      <a:pt x="10" y="826"/>
                      <a:pt x="8" y="825"/>
                    </a:cubicBezTo>
                    <a:cubicBezTo>
                      <a:pt x="7" y="824"/>
                      <a:pt x="6" y="823"/>
                      <a:pt x="5" y="823"/>
                    </a:cubicBezTo>
                    <a:cubicBezTo>
                      <a:pt x="5" y="823"/>
                      <a:pt x="5" y="823"/>
                      <a:pt x="5" y="823"/>
                    </a:cubicBezTo>
                    <a:cubicBezTo>
                      <a:pt x="5" y="822"/>
                      <a:pt x="5" y="822"/>
                      <a:pt x="5" y="822"/>
                    </a:cubicBezTo>
                    <a:cubicBezTo>
                      <a:pt x="5" y="822"/>
                      <a:pt x="5" y="822"/>
                      <a:pt x="5" y="822"/>
                    </a:cubicBezTo>
                    <a:cubicBezTo>
                      <a:pt x="4" y="823"/>
                      <a:pt x="4" y="823"/>
                      <a:pt x="4" y="823"/>
                    </a:cubicBezTo>
                    <a:cubicBezTo>
                      <a:pt x="5" y="823"/>
                      <a:pt x="5" y="823"/>
                      <a:pt x="5" y="823"/>
                    </a:cubicBezTo>
                    <a:cubicBezTo>
                      <a:pt x="5" y="822"/>
                      <a:pt x="5" y="822"/>
                      <a:pt x="5" y="822"/>
                    </a:cubicBezTo>
                    <a:cubicBezTo>
                      <a:pt x="4" y="823"/>
                      <a:pt x="4" y="823"/>
                      <a:pt x="4" y="823"/>
                    </a:cubicBezTo>
                    <a:cubicBezTo>
                      <a:pt x="5" y="823"/>
                      <a:pt x="5" y="823"/>
                      <a:pt x="5" y="823"/>
                    </a:cubicBezTo>
                    <a:cubicBezTo>
                      <a:pt x="4" y="823"/>
                      <a:pt x="4" y="823"/>
                      <a:pt x="4" y="823"/>
                    </a:cubicBezTo>
                    <a:cubicBezTo>
                      <a:pt x="5" y="823"/>
                      <a:pt x="5" y="823"/>
                      <a:pt x="5" y="823"/>
                    </a:cubicBezTo>
                    <a:cubicBezTo>
                      <a:pt x="5" y="823"/>
                      <a:pt x="5" y="823"/>
                      <a:pt x="5" y="823"/>
                    </a:cubicBezTo>
                    <a:cubicBezTo>
                      <a:pt x="4" y="823"/>
                      <a:pt x="4" y="823"/>
                      <a:pt x="4" y="823"/>
                    </a:cubicBezTo>
                    <a:cubicBezTo>
                      <a:pt x="5" y="823"/>
                      <a:pt x="5" y="823"/>
                      <a:pt x="5" y="823"/>
                    </a:cubicBezTo>
                    <a:cubicBezTo>
                      <a:pt x="4" y="823"/>
                      <a:pt x="4" y="823"/>
                      <a:pt x="4" y="823"/>
                    </a:cubicBezTo>
                    <a:cubicBezTo>
                      <a:pt x="5" y="824"/>
                      <a:pt x="5" y="824"/>
                      <a:pt x="5" y="824"/>
                    </a:cubicBezTo>
                    <a:cubicBezTo>
                      <a:pt x="5" y="824"/>
                      <a:pt x="5" y="824"/>
                      <a:pt x="5" y="823"/>
                    </a:cubicBezTo>
                    <a:cubicBezTo>
                      <a:pt x="4" y="823"/>
                      <a:pt x="4" y="823"/>
                      <a:pt x="4" y="823"/>
                    </a:cubicBezTo>
                    <a:cubicBezTo>
                      <a:pt x="5" y="824"/>
                      <a:pt x="5" y="824"/>
                      <a:pt x="5" y="824"/>
                    </a:cubicBezTo>
                    <a:cubicBezTo>
                      <a:pt x="4" y="823"/>
                      <a:pt x="4" y="823"/>
                      <a:pt x="4" y="823"/>
                    </a:cubicBezTo>
                    <a:cubicBezTo>
                      <a:pt x="3" y="825"/>
                      <a:pt x="3" y="825"/>
                      <a:pt x="3" y="825"/>
                    </a:cubicBezTo>
                    <a:cubicBezTo>
                      <a:pt x="44" y="843"/>
                      <a:pt x="44" y="843"/>
                      <a:pt x="44" y="843"/>
                    </a:cubicBezTo>
                    <a:cubicBezTo>
                      <a:pt x="45" y="843"/>
                      <a:pt x="46" y="843"/>
                      <a:pt x="46" y="843"/>
                    </a:cubicBezTo>
                    <a:cubicBezTo>
                      <a:pt x="47" y="842"/>
                      <a:pt x="47" y="842"/>
                      <a:pt x="47" y="842"/>
                    </a:cubicBezTo>
                    <a:cubicBezTo>
                      <a:pt x="47" y="841"/>
                      <a:pt x="46" y="841"/>
                      <a:pt x="46" y="841"/>
                    </a:cubicBezTo>
                    <a:cubicBezTo>
                      <a:pt x="46" y="841"/>
                      <a:pt x="46" y="841"/>
                      <a:pt x="46" y="841"/>
                    </a:cubicBezTo>
                    <a:cubicBezTo>
                      <a:pt x="46" y="840"/>
                      <a:pt x="46" y="840"/>
                      <a:pt x="45" y="840"/>
                    </a:cubicBezTo>
                    <a:cubicBezTo>
                      <a:pt x="42" y="838"/>
                      <a:pt x="32" y="831"/>
                      <a:pt x="22" y="826"/>
                    </a:cubicBezTo>
                    <a:cubicBezTo>
                      <a:pt x="13" y="820"/>
                      <a:pt x="4" y="814"/>
                      <a:pt x="4" y="814"/>
                    </a:cubicBezTo>
                    <a:cubicBezTo>
                      <a:pt x="3" y="816"/>
                      <a:pt x="3" y="816"/>
                      <a:pt x="3" y="816"/>
                    </a:cubicBezTo>
                    <a:cubicBezTo>
                      <a:pt x="4" y="816"/>
                      <a:pt x="4" y="816"/>
                      <a:pt x="4" y="816"/>
                    </a:cubicBezTo>
                    <a:cubicBezTo>
                      <a:pt x="3" y="816"/>
                      <a:pt x="3" y="816"/>
                      <a:pt x="3" y="816"/>
                    </a:cubicBezTo>
                    <a:cubicBezTo>
                      <a:pt x="4" y="817"/>
                      <a:pt x="4" y="817"/>
                      <a:pt x="4" y="817"/>
                    </a:cubicBezTo>
                    <a:cubicBezTo>
                      <a:pt x="4" y="817"/>
                      <a:pt x="4" y="817"/>
                      <a:pt x="4" y="816"/>
                    </a:cubicBezTo>
                    <a:cubicBezTo>
                      <a:pt x="3" y="816"/>
                      <a:pt x="3" y="816"/>
                      <a:pt x="3" y="816"/>
                    </a:cubicBezTo>
                    <a:cubicBezTo>
                      <a:pt x="4" y="817"/>
                      <a:pt x="4" y="817"/>
                      <a:pt x="4" y="817"/>
                    </a:cubicBezTo>
                    <a:cubicBezTo>
                      <a:pt x="3" y="816"/>
                      <a:pt x="3" y="816"/>
                      <a:pt x="3" y="816"/>
                    </a:cubicBezTo>
                    <a:cubicBezTo>
                      <a:pt x="3" y="817"/>
                      <a:pt x="3" y="817"/>
                      <a:pt x="3" y="817"/>
                    </a:cubicBezTo>
                    <a:cubicBezTo>
                      <a:pt x="4" y="817"/>
                      <a:pt x="4" y="817"/>
                      <a:pt x="4" y="817"/>
                    </a:cubicBezTo>
                    <a:cubicBezTo>
                      <a:pt x="3" y="816"/>
                      <a:pt x="3" y="816"/>
                      <a:pt x="3" y="816"/>
                    </a:cubicBezTo>
                    <a:cubicBezTo>
                      <a:pt x="3" y="817"/>
                      <a:pt x="3" y="817"/>
                      <a:pt x="3" y="817"/>
                    </a:cubicBezTo>
                    <a:cubicBezTo>
                      <a:pt x="3" y="816"/>
                      <a:pt x="3" y="816"/>
                      <a:pt x="3" y="816"/>
                    </a:cubicBezTo>
                    <a:cubicBezTo>
                      <a:pt x="3" y="817"/>
                      <a:pt x="3" y="817"/>
                      <a:pt x="3" y="817"/>
                    </a:cubicBezTo>
                    <a:cubicBezTo>
                      <a:pt x="3" y="817"/>
                      <a:pt x="3" y="817"/>
                      <a:pt x="3" y="817"/>
                    </a:cubicBezTo>
                    <a:cubicBezTo>
                      <a:pt x="3" y="816"/>
                      <a:pt x="3" y="816"/>
                      <a:pt x="3" y="816"/>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3" y="817"/>
                      <a:pt x="3" y="817"/>
                    </a:cubicBezTo>
                    <a:cubicBezTo>
                      <a:pt x="3" y="817"/>
                      <a:pt x="4" y="818"/>
                      <a:pt x="5" y="818"/>
                    </a:cubicBezTo>
                    <a:cubicBezTo>
                      <a:pt x="9" y="820"/>
                      <a:pt x="19" y="824"/>
                      <a:pt x="27" y="828"/>
                    </a:cubicBezTo>
                    <a:cubicBezTo>
                      <a:pt x="31" y="830"/>
                      <a:pt x="35" y="832"/>
                      <a:pt x="38" y="833"/>
                    </a:cubicBezTo>
                    <a:cubicBezTo>
                      <a:pt x="40" y="834"/>
                      <a:pt x="41" y="835"/>
                      <a:pt x="42" y="835"/>
                    </a:cubicBezTo>
                    <a:cubicBezTo>
                      <a:pt x="43" y="835"/>
                      <a:pt x="43" y="835"/>
                      <a:pt x="43" y="836"/>
                    </a:cubicBezTo>
                    <a:cubicBezTo>
                      <a:pt x="44" y="836"/>
                      <a:pt x="44" y="836"/>
                      <a:pt x="44" y="836"/>
                    </a:cubicBezTo>
                    <a:cubicBezTo>
                      <a:pt x="45" y="836"/>
                      <a:pt x="45" y="836"/>
                      <a:pt x="45" y="836"/>
                    </a:cubicBezTo>
                    <a:cubicBezTo>
                      <a:pt x="45" y="836"/>
                      <a:pt x="46" y="835"/>
                      <a:pt x="46" y="835"/>
                    </a:cubicBezTo>
                    <a:cubicBezTo>
                      <a:pt x="46" y="835"/>
                      <a:pt x="46" y="834"/>
                      <a:pt x="46" y="834"/>
                    </a:cubicBezTo>
                    <a:cubicBezTo>
                      <a:pt x="46" y="834"/>
                      <a:pt x="46" y="833"/>
                      <a:pt x="45" y="833"/>
                    </a:cubicBezTo>
                    <a:cubicBezTo>
                      <a:pt x="3" y="807"/>
                      <a:pt x="3" y="807"/>
                      <a:pt x="3" y="807"/>
                    </a:cubicBezTo>
                    <a:cubicBezTo>
                      <a:pt x="3" y="808"/>
                      <a:pt x="3" y="808"/>
                      <a:pt x="3" y="808"/>
                    </a:cubicBezTo>
                    <a:cubicBezTo>
                      <a:pt x="4" y="809"/>
                      <a:pt x="4" y="809"/>
                      <a:pt x="4" y="809"/>
                    </a:cubicBezTo>
                    <a:cubicBezTo>
                      <a:pt x="3" y="808"/>
                      <a:pt x="3" y="808"/>
                      <a:pt x="3" y="808"/>
                    </a:cubicBezTo>
                    <a:cubicBezTo>
                      <a:pt x="3" y="809"/>
                      <a:pt x="3" y="809"/>
                      <a:pt x="3" y="809"/>
                    </a:cubicBezTo>
                    <a:cubicBezTo>
                      <a:pt x="3" y="809"/>
                      <a:pt x="4" y="809"/>
                      <a:pt x="4" y="809"/>
                    </a:cubicBezTo>
                    <a:cubicBezTo>
                      <a:pt x="3" y="808"/>
                      <a:pt x="3" y="808"/>
                      <a:pt x="3" y="808"/>
                    </a:cubicBezTo>
                    <a:cubicBezTo>
                      <a:pt x="3" y="809"/>
                      <a:pt x="3" y="809"/>
                      <a:pt x="3" y="809"/>
                    </a:cubicBezTo>
                    <a:cubicBezTo>
                      <a:pt x="3" y="808"/>
                      <a:pt x="3" y="808"/>
                      <a:pt x="3" y="808"/>
                    </a:cubicBezTo>
                    <a:cubicBezTo>
                      <a:pt x="3" y="809"/>
                      <a:pt x="3" y="809"/>
                      <a:pt x="3" y="809"/>
                    </a:cubicBezTo>
                    <a:cubicBezTo>
                      <a:pt x="3" y="809"/>
                      <a:pt x="3" y="809"/>
                      <a:pt x="3" y="809"/>
                    </a:cubicBezTo>
                    <a:cubicBezTo>
                      <a:pt x="3" y="808"/>
                      <a:pt x="3" y="808"/>
                      <a:pt x="3" y="808"/>
                    </a:cubicBezTo>
                    <a:cubicBezTo>
                      <a:pt x="3" y="809"/>
                      <a:pt x="3" y="809"/>
                      <a:pt x="3" y="809"/>
                    </a:cubicBezTo>
                    <a:cubicBezTo>
                      <a:pt x="3" y="809"/>
                      <a:pt x="3" y="809"/>
                      <a:pt x="3" y="809"/>
                    </a:cubicBezTo>
                    <a:cubicBezTo>
                      <a:pt x="2" y="809"/>
                      <a:pt x="2" y="809"/>
                      <a:pt x="2" y="809"/>
                    </a:cubicBezTo>
                    <a:cubicBezTo>
                      <a:pt x="3" y="809"/>
                      <a:pt x="3" y="809"/>
                      <a:pt x="3" y="809"/>
                    </a:cubicBezTo>
                    <a:cubicBezTo>
                      <a:pt x="3" y="809"/>
                      <a:pt x="3" y="809"/>
                      <a:pt x="3" y="809"/>
                    </a:cubicBezTo>
                    <a:cubicBezTo>
                      <a:pt x="2" y="809"/>
                      <a:pt x="2" y="809"/>
                      <a:pt x="2" y="809"/>
                    </a:cubicBezTo>
                    <a:cubicBezTo>
                      <a:pt x="2" y="809"/>
                      <a:pt x="3" y="810"/>
                      <a:pt x="3" y="810"/>
                    </a:cubicBezTo>
                    <a:cubicBezTo>
                      <a:pt x="6" y="811"/>
                      <a:pt x="16" y="815"/>
                      <a:pt x="26" y="820"/>
                    </a:cubicBezTo>
                    <a:cubicBezTo>
                      <a:pt x="30" y="822"/>
                      <a:pt x="35" y="824"/>
                      <a:pt x="38" y="825"/>
                    </a:cubicBezTo>
                    <a:cubicBezTo>
                      <a:pt x="41" y="827"/>
                      <a:pt x="43" y="828"/>
                      <a:pt x="43" y="828"/>
                    </a:cubicBezTo>
                    <a:cubicBezTo>
                      <a:pt x="44" y="828"/>
                      <a:pt x="45" y="828"/>
                      <a:pt x="45" y="827"/>
                    </a:cubicBezTo>
                    <a:cubicBezTo>
                      <a:pt x="45" y="827"/>
                      <a:pt x="45" y="827"/>
                      <a:pt x="45" y="827"/>
                    </a:cubicBezTo>
                    <a:cubicBezTo>
                      <a:pt x="45" y="826"/>
                      <a:pt x="45" y="826"/>
                      <a:pt x="45" y="826"/>
                    </a:cubicBezTo>
                    <a:cubicBezTo>
                      <a:pt x="45" y="825"/>
                      <a:pt x="45" y="825"/>
                      <a:pt x="45" y="825"/>
                    </a:cubicBezTo>
                    <a:cubicBezTo>
                      <a:pt x="44" y="825"/>
                      <a:pt x="43" y="824"/>
                      <a:pt x="42" y="823"/>
                    </a:cubicBezTo>
                    <a:cubicBezTo>
                      <a:pt x="37" y="820"/>
                      <a:pt x="27" y="814"/>
                      <a:pt x="19" y="809"/>
                    </a:cubicBezTo>
                    <a:cubicBezTo>
                      <a:pt x="14" y="807"/>
                      <a:pt x="10" y="805"/>
                      <a:pt x="8" y="803"/>
                    </a:cubicBezTo>
                    <a:cubicBezTo>
                      <a:pt x="6" y="802"/>
                      <a:pt x="5" y="801"/>
                      <a:pt x="4" y="801"/>
                    </a:cubicBezTo>
                    <a:cubicBezTo>
                      <a:pt x="4" y="800"/>
                      <a:pt x="4" y="800"/>
                      <a:pt x="3" y="800"/>
                    </a:cubicBezTo>
                    <a:cubicBezTo>
                      <a:pt x="3" y="800"/>
                      <a:pt x="3" y="800"/>
                      <a:pt x="3" y="800"/>
                    </a:cubicBezTo>
                    <a:cubicBezTo>
                      <a:pt x="3" y="800"/>
                      <a:pt x="3" y="800"/>
                      <a:pt x="3" y="800"/>
                    </a:cubicBezTo>
                    <a:cubicBezTo>
                      <a:pt x="2" y="801"/>
                      <a:pt x="2" y="801"/>
                      <a:pt x="2" y="801"/>
                    </a:cubicBezTo>
                    <a:cubicBezTo>
                      <a:pt x="4" y="801"/>
                      <a:pt x="4" y="801"/>
                      <a:pt x="4" y="801"/>
                    </a:cubicBezTo>
                    <a:cubicBezTo>
                      <a:pt x="4" y="800"/>
                      <a:pt x="3" y="800"/>
                      <a:pt x="3" y="800"/>
                    </a:cubicBezTo>
                    <a:cubicBezTo>
                      <a:pt x="2" y="801"/>
                      <a:pt x="2" y="801"/>
                      <a:pt x="2" y="801"/>
                    </a:cubicBezTo>
                    <a:cubicBezTo>
                      <a:pt x="4" y="801"/>
                      <a:pt x="4" y="801"/>
                      <a:pt x="4" y="801"/>
                    </a:cubicBezTo>
                    <a:cubicBezTo>
                      <a:pt x="2" y="801"/>
                      <a:pt x="2" y="801"/>
                      <a:pt x="2" y="801"/>
                    </a:cubicBezTo>
                    <a:cubicBezTo>
                      <a:pt x="3" y="801"/>
                      <a:pt x="3" y="801"/>
                      <a:pt x="3" y="801"/>
                    </a:cubicBezTo>
                    <a:cubicBezTo>
                      <a:pt x="4" y="801"/>
                      <a:pt x="4" y="801"/>
                      <a:pt x="4" y="801"/>
                    </a:cubicBezTo>
                    <a:cubicBezTo>
                      <a:pt x="2" y="801"/>
                      <a:pt x="2" y="801"/>
                      <a:pt x="2" y="801"/>
                    </a:cubicBezTo>
                    <a:cubicBezTo>
                      <a:pt x="3" y="801"/>
                      <a:pt x="3" y="801"/>
                      <a:pt x="3" y="801"/>
                    </a:cubicBezTo>
                    <a:cubicBezTo>
                      <a:pt x="3" y="801"/>
                      <a:pt x="3" y="801"/>
                      <a:pt x="3" y="801"/>
                    </a:cubicBezTo>
                    <a:cubicBezTo>
                      <a:pt x="2" y="801"/>
                      <a:pt x="2" y="801"/>
                      <a:pt x="2" y="801"/>
                    </a:cubicBezTo>
                    <a:cubicBezTo>
                      <a:pt x="3" y="802"/>
                      <a:pt x="3" y="802"/>
                      <a:pt x="3" y="802"/>
                    </a:cubicBezTo>
                    <a:cubicBezTo>
                      <a:pt x="3" y="802"/>
                      <a:pt x="3" y="802"/>
                      <a:pt x="3" y="801"/>
                    </a:cubicBezTo>
                    <a:cubicBezTo>
                      <a:pt x="2" y="801"/>
                      <a:pt x="2" y="801"/>
                      <a:pt x="2" y="801"/>
                    </a:cubicBezTo>
                    <a:cubicBezTo>
                      <a:pt x="3" y="802"/>
                      <a:pt x="3" y="802"/>
                      <a:pt x="3" y="802"/>
                    </a:cubicBezTo>
                    <a:cubicBezTo>
                      <a:pt x="2" y="801"/>
                      <a:pt x="2" y="801"/>
                      <a:pt x="2" y="801"/>
                    </a:cubicBezTo>
                    <a:cubicBezTo>
                      <a:pt x="2" y="802"/>
                      <a:pt x="2" y="802"/>
                      <a:pt x="2" y="802"/>
                    </a:cubicBezTo>
                    <a:cubicBezTo>
                      <a:pt x="3" y="802"/>
                      <a:pt x="3" y="802"/>
                      <a:pt x="3" y="802"/>
                    </a:cubicBezTo>
                    <a:cubicBezTo>
                      <a:pt x="2" y="801"/>
                      <a:pt x="2" y="801"/>
                      <a:pt x="2" y="801"/>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2" y="802"/>
                      <a:pt x="2" y="802"/>
                    </a:cubicBezTo>
                    <a:cubicBezTo>
                      <a:pt x="2" y="802"/>
                      <a:pt x="4" y="802"/>
                      <a:pt x="5" y="803"/>
                    </a:cubicBezTo>
                    <a:cubicBezTo>
                      <a:pt x="10" y="805"/>
                      <a:pt x="20" y="810"/>
                      <a:pt x="29" y="814"/>
                    </a:cubicBezTo>
                    <a:cubicBezTo>
                      <a:pt x="33" y="816"/>
                      <a:pt x="37" y="819"/>
                      <a:pt x="40" y="820"/>
                    </a:cubicBezTo>
                    <a:cubicBezTo>
                      <a:pt x="43" y="822"/>
                      <a:pt x="45" y="823"/>
                      <a:pt x="45" y="823"/>
                    </a:cubicBezTo>
                    <a:cubicBezTo>
                      <a:pt x="45" y="823"/>
                      <a:pt x="46" y="823"/>
                      <a:pt x="47" y="822"/>
                    </a:cubicBezTo>
                    <a:cubicBezTo>
                      <a:pt x="47" y="821"/>
                      <a:pt x="47" y="820"/>
                      <a:pt x="46" y="820"/>
                    </a:cubicBezTo>
                    <a:cubicBezTo>
                      <a:pt x="2" y="793"/>
                      <a:pt x="2" y="793"/>
                      <a:pt x="2" y="793"/>
                    </a:cubicBezTo>
                    <a:cubicBezTo>
                      <a:pt x="2" y="794"/>
                      <a:pt x="2" y="794"/>
                      <a:pt x="2" y="794"/>
                    </a:cubicBezTo>
                    <a:cubicBezTo>
                      <a:pt x="3" y="795"/>
                      <a:pt x="3" y="795"/>
                      <a:pt x="3" y="795"/>
                    </a:cubicBezTo>
                    <a:cubicBezTo>
                      <a:pt x="2" y="794"/>
                      <a:pt x="2" y="794"/>
                      <a:pt x="2" y="794"/>
                    </a:cubicBezTo>
                    <a:cubicBezTo>
                      <a:pt x="2" y="795"/>
                      <a:pt x="2" y="795"/>
                      <a:pt x="2" y="795"/>
                    </a:cubicBezTo>
                    <a:cubicBezTo>
                      <a:pt x="2" y="795"/>
                      <a:pt x="3" y="795"/>
                      <a:pt x="3" y="795"/>
                    </a:cubicBezTo>
                    <a:cubicBezTo>
                      <a:pt x="2" y="794"/>
                      <a:pt x="2" y="794"/>
                      <a:pt x="2" y="794"/>
                    </a:cubicBezTo>
                    <a:cubicBezTo>
                      <a:pt x="2" y="795"/>
                      <a:pt x="2" y="795"/>
                      <a:pt x="2" y="795"/>
                    </a:cubicBezTo>
                    <a:cubicBezTo>
                      <a:pt x="2" y="794"/>
                      <a:pt x="2" y="794"/>
                      <a:pt x="2" y="794"/>
                    </a:cubicBezTo>
                    <a:cubicBezTo>
                      <a:pt x="2" y="795"/>
                      <a:pt x="2" y="795"/>
                      <a:pt x="2" y="795"/>
                    </a:cubicBezTo>
                    <a:cubicBezTo>
                      <a:pt x="2" y="795"/>
                      <a:pt x="2" y="795"/>
                      <a:pt x="2" y="795"/>
                    </a:cubicBezTo>
                    <a:cubicBezTo>
                      <a:pt x="2" y="794"/>
                      <a:pt x="2" y="794"/>
                      <a:pt x="2" y="794"/>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2" y="795"/>
                      <a:pt x="2" y="795"/>
                    </a:cubicBezTo>
                    <a:cubicBezTo>
                      <a:pt x="2" y="795"/>
                      <a:pt x="3" y="796"/>
                      <a:pt x="4" y="796"/>
                    </a:cubicBezTo>
                    <a:cubicBezTo>
                      <a:pt x="9" y="799"/>
                      <a:pt x="20" y="804"/>
                      <a:pt x="28" y="808"/>
                    </a:cubicBezTo>
                    <a:cubicBezTo>
                      <a:pt x="33" y="810"/>
                      <a:pt x="37" y="812"/>
                      <a:pt x="40" y="814"/>
                    </a:cubicBezTo>
                    <a:cubicBezTo>
                      <a:pt x="43" y="815"/>
                      <a:pt x="45" y="816"/>
                      <a:pt x="45" y="816"/>
                    </a:cubicBezTo>
                    <a:cubicBezTo>
                      <a:pt x="46" y="817"/>
                      <a:pt x="46" y="816"/>
                      <a:pt x="47" y="816"/>
                    </a:cubicBezTo>
                    <a:cubicBezTo>
                      <a:pt x="47" y="815"/>
                      <a:pt x="47" y="814"/>
                      <a:pt x="46" y="814"/>
                    </a:cubicBezTo>
                    <a:cubicBezTo>
                      <a:pt x="25" y="800"/>
                      <a:pt x="25" y="800"/>
                      <a:pt x="25" y="800"/>
                    </a:cubicBezTo>
                    <a:cubicBezTo>
                      <a:pt x="43" y="809"/>
                      <a:pt x="43" y="809"/>
                      <a:pt x="43" y="809"/>
                    </a:cubicBezTo>
                    <a:cubicBezTo>
                      <a:pt x="44" y="809"/>
                      <a:pt x="45" y="809"/>
                      <a:pt x="45" y="809"/>
                    </a:cubicBezTo>
                    <a:cubicBezTo>
                      <a:pt x="45" y="808"/>
                      <a:pt x="45" y="808"/>
                      <a:pt x="45" y="808"/>
                    </a:cubicBezTo>
                    <a:cubicBezTo>
                      <a:pt x="45" y="807"/>
                      <a:pt x="45" y="807"/>
                      <a:pt x="45" y="807"/>
                    </a:cubicBezTo>
                    <a:cubicBezTo>
                      <a:pt x="45" y="806"/>
                      <a:pt x="45" y="806"/>
                      <a:pt x="45" y="806"/>
                    </a:cubicBezTo>
                    <a:cubicBezTo>
                      <a:pt x="44" y="806"/>
                      <a:pt x="43" y="805"/>
                      <a:pt x="42" y="804"/>
                    </a:cubicBezTo>
                    <a:cubicBezTo>
                      <a:pt x="32" y="798"/>
                      <a:pt x="4" y="781"/>
                      <a:pt x="4" y="781"/>
                    </a:cubicBezTo>
                    <a:cubicBezTo>
                      <a:pt x="4" y="783"/>
                      <a:pt x="4" y="783"/>
                      <a:pt x="4" y="783"/>
                    </a:cubicBezTo>
                    <a:cubicBezTo>
                      <a:pt x="5" y="783"/>
                      <a:pt x="5" y="783"/>
                      <a:pt x="5" y="783"/>
                    </a:cubicBezTo>
                    <a:cubicBezTo>
                      <a:pt x="4" y="783"/>
                      <a:pt x="4" y="783"/>
                      <a:pt x="4" y="783"/>
                    </a:cubicBezTo>
                    <a:cubicBezTo>
                      <a:pt x="4" y="784"/>
                      <a:pt x="4" y="784"/>
                      <a:pt x="4" y="784"/>
                    </a:cubicBezTo>
                    <a:cubicBezTo>
                      <a:pt x="4" y="784"/>
                      <a:pt x="5" y="784"/>
                      <a:pt x="5" y="783"/>
                    </a:cubicBezTo>
                    <a:cubicBezTo>
                      <a:pt x="4" y="783"/>
                      <a:pt x="4" y="783"/>
                      <a:pt x="4" y="783"/>
                    </a:cubicBezTo>
                    <a:cubicBezTo>
                      <a:pt x="4" y="784"/>
                      <a:pt x="4" y="784"/>
                      <a:pt x="4" y="784"/>
                    </a:cubicBezTo>
                    <a:cubicBezTo>
                      <a:pt x="4" y="783"/>
                      <a:pt x="4" y="783"/>
                      <a:pt x="4" y="783"/>
                    </a:cubicBezTo>
                    <a:cubicBezTo>
                      <a:pt x="4" y="784"/>
                      <a:pt x="4" y="784"/>
                      <a:pt x="4" y="784"/>
                    </a:cubicBezTo>
                    <a:cubicBezTo>
                      <a:pt x="4" y="784"/>
                      <a:pt x="4" y="784"/>
                      <a:pt x="4" y="784"/>
                    </a:cubicBezTo>
                    <a:cubicBezTo>
                      <a:pt x="4" y="783"/>
                      <a:pt x="4" y="783"/>
                      <a:pt x="4" y="783"/>
                    </a:cubicBezTo>
                    <a:cubicBezTo>
                      <a:pt x="4" y="784"/>
                      <a:pt x="4" y="784"/>
                      <a:pt x="4" y="784"/>
                    </a:cubicBezTo>
                    <a:cubicBezTo>
                      <a:pt x="4" y="783"/>
                      <a:pt x="4" y="783"/>
                      <a:pt x="4" y="783"/>
                    </a:cubicBezTo>
                    <a:cubicBezTo>
                      <a:pt x="3" y="784"/>
                      <a:pt x="3" y="784"/>
                      <a:pt x="3" y="784"/>
                    </a:cubicBezTo>
                    <a:cubicBezTo>
                      <a:pt x="4" y="784"/>
                      <a:pt x="4" y="784"/>
                      <a:pt x="4" y="784"/>
                    </a:cubicBezTo>
                    <a:cubicBezTo>
                      <a:pt x="4" y="783"/>
                      <a:pt x="4" y="783"/>
                      <a:pt x="4" y="783"/>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3" y="784"/>
                      <a:pt x="3" y="784"/>
                    </a:cubicBezTo>
                    <a:cubicBezTo>
                      <a:pt x="3" y="784"/>
                      <a:pt x="4" y="784"/>
                      <a:pt x="6" y="785"/>
                    </a:cubicBezTo>
                    <a:cubicBezTo>
                      <a:pt x="10" y="787"/>
                      <a:pt x="19" y="792"/>
                      <a:pt x="27" y="796"/>
                    </a:cubicBezTo>
                    <a:cubicBezTo>
                      <a:pt x="31" y="798"/>
                      <a:pt x="35" y="800"/>
                      <a:pt x="38" y="801"/>
                    </a:cubicBezTo>
                    <a:cubicBezTo>
                      <a:pt x="39" y="802"/>
                      <a:pt x="41" y="802"/>
                      <a:pt x="42" y="803"/>
                    </a:cubicBezTo>
                    <a:cubicBezTo>
                      <a:pt x="42" y="803"/>
                      <a:pt x="42" y="803"/>
                      <a:pt x="43" y="803"/>
                    </a:cubicBezTo>
                    <a:cubicBezTo>
                      <a:pt x="43" y="803"/>
                      <a:pt x="43" y="803"/>
                      <a:pt x="43" y="803"/>
                    </a:cubicBezTo>
                    <a:cubicBezTo>
                      <a:pt x="44" y="803"/>
                      <a:pt x="44" y="803"/>
                      <a:pt x="44" y="803"/>
                    </a:cubicBezTo>
                    <a:cubicBezTo>
                      <a:pt x="44" y="803"/>
                      <a:pt x="44" y="803"/>
                      <a:pt x="44" y="803"/>
                    </a:cubicBezTo>
                    <a:cubicBezTo>
                      <a:pt x="44" y="803"/>
                      <a:pt x="45" y="803"/>
                      <a:pt x="45" y="803"/>
                    </a:cubicBezTo>
                    <a:cubicBezTo>
                      <a:pt x="45" y="802"/>
                      <a:pt x="45" y="802"/>
                      <a:pt x="45" y="802"/>
                    </a:cubicBezTo>
                    <a:cubicBezTo>
                      <a:pt x="45" y="801"/>
                      <a:pt x="45" y="801"/>
                      <a:pt x="45" y="801"/>
                    </a:cubicBezTo>
                    <a:cubicBezTo>
                      <a:pt x="45" y="801"/>
                      <a:pt x="45" y="801"/>
                      <a:pt x="45" y="801"/>
                    </a:cubicBezTo>
                    <a:cubicBezTo>
                      <a:pt x="45" y="801"/>
                      <a:pt x="44" y="800"/>
                      <a:pt x="44" y="800"/>
                    </a:cubicBezTo>
                    <a:cubicBezTo>
                      <a:pt x="41" y="798"/>
                      <a:pt x="31" y="792"/>
                      <a:pt x="22" y="786"/>
                    </a:cubicBezTo>
                    <a:cubicBezTo>
                      <a:pt x="12" y="780"/>
                      <a:pt x="4" y="775"/>
                      <a:pt x="4" y="775"/>
                    </a:cubicBezTo>
                    <a:cubicBezTo>
                      <a:pt x="3" y="776"/>
                      <a:pt x="3" y="776"/>
                      <a:pt x="3" y="776"/>
                    </a:cubicBezTo>
                    <a:cubicBezTo>
                      <a:pt x="2" y="778"/>
                      <a:pt x="2" y="778"/>
                      <a:pt x="2" y="778"/>
                    </a:cubicBezTo>
                    <a:cubicBezTo>
                      <a:pt x="2" y="778"/>
                      <a:pt x="12" y="783"/>
                      <a:pt x="22" y="788"/>
                    </a:cubicBezTo>
                    <a:cubicBezTo>
                      <a:pt x="27" y="791"/>
                      <a:pt x="33" y="794"/>
                      <a:pt x="37" y="796"/>
                    </a:cubicBezTo>
                    <a:cubicBezTo>
                      <a:pt x="39" y="797"/>
                      <a:pt x="40" y="798"/>
                      <a:pt x="42" y="798"/>
                    </a:cubicBezTo>
                    <a:cubicBezTo>
                      <a:pt x="42" y="799"/>
                      <a:pt x="43" y="799"/>
                      <a:pt x="43" y="799"/>
                    </a:cubicBezTo>
                    <a:cubicBezTo>
                      <a:pt x="44" y="799"/>
                      <a:pt x="44" y="799"/>
                      <a:pt x="44" y="799"/>
                    </a:cubicBezTo>
                    <a:cubicBezTo>
                      <a:pt x="45" y="799"/>
                      <a:pt x="45" y="799"/>
                      <a:pt x="45" y="799"/>
                    </a:cubicBezTo>
                    <a:cubicBezTo>
                      <a:pt x="45" y="799"/>
                      <a:pt x="45" y="799"/>
                      <a:pt x="45" y="799"/>
                    </a:cubicBezTo>
                    <a:cubicBezTo>
                      <a:pt x="46" y="799"/>
                      <a:pt x="46" y="799"/>
                      <a:pt x="46" y="799"/>
                    </a:cubicBezTo>
                    <a:cubicBezTo>
                      <a:pt x="46" y="798"/>
                      <a:pt x="46" y="798"/>
                      <a:pt x="46" y="797"/>
                    </a:cubicBezTo>
                    <a:cubicBezTo>
                      <a:pt x="46" y="797"/>
                      <a:pt x="46" y="797"/>
                      <a:pt x="46" y="796"/>
                    </a:cubicBezTo>
                    <a:cubicBezTo>
                      <a:pt x="30" y="787"/>
                      <a:pt x="30" y="787"/>
                      <a:pt x="30" y="787"/>
                    </a:cubicBezTo>
                    <a:cubicBezTo>
                      <a:pt x="43" y="793"/>
                      <a:pt x="43" y="793"/>
                      <a:pt x="43" y="793"/>
                    </a:cubicBezTo>
                    <a:cubicBezTo>
                      <a:pt x="44" y="794"/>
                      <a:pt x="45" y="793"/>
                      <a:pt x="45" y="793"/>
                    </a:cubicBezTo>
                    <a:cubicBezTo>
                      <a:pt x="46" y="792"/>
                      <a:pt x="46" y="792"/>
                      <a:pt x="46" y="792"/>
                    </a:cubicBezTo>
                    <a:cubicBezTo>
                      <a:pt x="46" y="791"/>
                      <a:pt x="45" y="791"/>
                      <a:pt x="45" y="791"/>
                    </a:cubicBezTo>
                    <a:cubicBezTo>
                      <a:pt x="45" y="791"/>
                      <a:pt x="45" y="791"/>
                      <a:pt x="45" y="791"/>
                    </a:cubicBezTo>
                    <a:cubicBezTo>
                      <a:pt x="44" y="790"/>
                      <a:pt x="43" y="789"/>
                      <a:pt x="42" y="788"/>
                    </a:cubicBezTo>
                    <a:cubicBezTo>
                      <a:pt x="32" y="782"/>
                      <a:pt x="3" y="764"/>
                      <a:pt x="3" y="764"/>
                    </a:cubicBezTo>
                    <a:cubicBezTo>
                      <a:pt x="2" y="766"/>
                      <a:pt x="2" y="766"/>
                      <a:pt x="2" y="766"/>
                    </a:cubicBezTo>
                    <a:cubicBezTo>
                      <a:pt x="3" y="766"/>
                      <a:pt x="3" y="766"/>
                      <a:pt x="3" y="766"/>
                    </a:cubicBezTo>
                    <a:cubicBezTo>
                      <a:pt x="2" y="766"/>
                      <a:pt x="2" y="766"/>
                      <a:pt x="2" y="766"/>
                    </a:cubicBezTo>
                    <a:cubicBezTo>
                      <a:pt x="3" y="767"/>
                      <a:pt x="3" y="767"/>
                      <a:pt x="3" y="767"/>
                    </a:cubicBezTo>
                    <a:cubicBezTo>
                      <a:pt x="3" y="767"/>
                      <a:pt x="3" y="767"/>
                      <a:pt x="3" y="766"/>
                    </a:cubicBezTo>
                    <a:cubicBezTo>
                      <a:pt x="2" y="766"/>
                      <a:pt x="2" y="766"/>
                      <a:pt x="2" y="766"/>
                    </a:cubicBezTo>
                    <a:cubicBezTo>
                      <a:pt x="3" y="767"/>
                      <a:pt x="3" y="767"/>
                      <a:pt x="3" y="767"/>
                    </a:cubicBezTo>
                    <a:cubicBezTo>
                      <a:pt x="2" y="766"/>
                      <a:pt x="2" y="766"/>
                      <a:pt x="2" y="766"/>
                    </a:cubicBezTo>
                    <a:cubicBezTo>
                      <a:pt x="2" y="767"/>
                      <a:pt x="2" y="767"/>
                      <a:pt x="2" y="767"/>
                    </a:cubicBezTo>
                    <a:cubicBezTo>
                      <a:pt x="3" y="767"/>
                      <a:pt x="3" y="767"/>
                      <a:pt x="3" y="767"/>
                    </a:cubicBezTo>
                    <a:cubicBezTo>
                      <a:pt x="2" y="766"/>
                      <a:pt x="2" y="766"/>
                      <a:pt x="2" y="766"/>
                    </a:cubicBezTo>
                    <a:cubicBezTo>
                      <a:pt x="2" y="767"/>
                      <a:pt x="2" y="767"/>
                      <a:pt x="2" y="767"/>
                    </a:cubicBezTo>
                    <a:cubicBezTo>
                      <a:pt x="2" y="766"/>
                      <a:pt x="2" y="766"/>
                      <a:pt x="2" y="766"/>
                    </a:cubicBezTo>
                    <a:cubicBezTo>
                      <a:pt x="2" y="767"/>
                      <a:pt x="2" y="767"/>
                      <a:pt x="2" y="767"/>
                    </a:cubicBezTo>
                    <a:cubicBezTo>
                      <a:pt x="2" y="767"/>
                      <a:pt x="2" y="767"/>
                      <a:pt x="2" y="767"/>
                    </a:cubicBezTo>
                    <a:cubicBezTo>
                      <a:pt x="2" y="766"/>
                      <a:pt x="2" y="766"/>
                      <a:pt x="2" y="766"/>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2" y="767"/>
                      <a:pt x="2" y="767"/>
                    </a:cubicBezTo>
                    <a:cubicBezTo>
                      <a:pt x="2" y="767"/>
                      <a:pt x="3" y="768"/>
                      <a:pt x="4" y="768"/>
                    </a:cubicBezTo>
                    <a:cubicBezTo>
                      <a:pt x="8" y="771"/>
                      <a:pt x="18" y="776"/>
                      <a:pt x="26" y="780"/>
                    </a:cubicBezTo>
                    <a:cubicBezTo>
                      <a:pt x="30" y="782"/>
                      <a:pt x="34" y="784"/>
                      <a:pt x="38" y="786"/>
                    </a:cubicBezTo>
                    <a:cubicBezTo>
                      <a:pt x="39" y="787"/>
                      <a:pt x="40" y="787"/>
                      <a:pt x="41" y="788"/>
                    </a:cubicBezTo>
                    <a:cubicBezTo>
                      <a:pt x="42" y="788"/>
                      <a:pt x="42" y="788"/>
                      <a:pt x="43" y="788"/>
                    </a:cubicBezTo>
                    <a:cubicBezTo>
                      <a:pt x="43" y="788"/>
                      <a:pt x="43" y="789"/>
                      <a:pt x="44" y="789"/>
                    </a:cubicBezTo>
                    <a:cubicBezTo>
                      <a:pt x="45" y="788"/>
                      <a:pt x="45" y="788"/>
                      <a:pt x="45" y="788"/>
                    </a:cubicBezTo>
                    <a:cubicBezTo>
                      <a:pt x="45" y="788"/>
                      <a:pt x="45" y="788"/>
                      <a:pt x="45" y="788"/>
                    </a:cubicBezTo>
                    <a:cubicBezTo>
                      <a:pt x="46" y="787"/>
                      <a:pt x="46" y="787"/>
                      <a:pt x="46" y="787"/>
                    </a:cubicBezTo>
                    <a:cubicBezTo>
                      <a:pt x="45" y="786"/>
                      <a:pt x="45" y="786"/>
                      <a:pt x="45" y="786"/>
                    </a:cubicBezTo>
                    <a:cubicBezTo>
                      <a:pt x="26" y="774"/>
                      <a:pt x="26" y="774"/>
                      <a:pt x="26" y="774"/>
                    </a:cubicBezTo>
                    <a:cubicBezTo>
                      <a:pt x="43" y="782"/>
                      <a:pt x="43" y="782"/>
                      <a:pt x="43" y="782"/>
                    </a:cubicBezTo>
                    <a:cubicBezTo>
                      <a:pt x="44" y="783"/>
                      <a:pt x="45" y="782"/>
                      <a:pt x="45" y="782"/>
                    </a:cubicBezTo>
                    <a:cubicBezTo>
                      <a:pt x="46" y="781"/>
                      <a:pt x="46" y="780"/>
                      <a:pt x="45" y="780"/>
                    </a:cubicBezTo>
                    <a:cubicBezTo>
                      <a:pt x="3" y="754"/>
                      <a:pt x="3" y="754"/>
                      <a:pt x="3" y="754"/>
                    </a:cubicBezTo>
                    <a:cubicBezTo>
                      <a:pt x="2" y="755"/>
                      <a:pt x="2" y="755"/>
                      <a:pt x="2" y="755"/>
                    </a:cubicBezTo>
                    <a:cubicBezTo>
                      <a:pt x="2" y="756"/>
                      <a:pt x="2" y="756"/>
                      <a:pt x="2" y="756"/>
                    </a:cubicBezTo>
                    <a:cubicBezTo>
                      <a:pt x="2" y="756"/>
                      <a:pt x="12" y="761"/>
                      <a:pt x="22" y="766"/>
                    </a:cubicBezTo>
                    <a:cubicBezTo>
                      <a:pt x="27" y="768"/>
                      <a:pt x="32" y="771"/>
                      <a:pt x="36" y="773"/>
                    </a:cubicBezTo>
                    <a:cubicBezTo>
                      <a:pt x="39" y="774"/>
                      <a:pt x="40" y="774"/>
                      <a:pt x="42" y="775"/>
                    </a:cubicBezTo>
                    <a:cubicBezTo>
                      <a:pt x="43" y="775"/>
                      <a:pt x="43" y="775"/>
                      <a:pt x="44" y="776"/>
                    </a:cubicBezTo>
                    <a:cubicBezTo>
                      <a:pt x="44" y="776"/>
                      <a:pt x="44" y="776"/>
                      <a:pt x="45" y="776"/>
                    </a:cubicBezTo>
                    <a:cubicBezTo>
                      <a:pt x="46" y="776"/>
                      <a:pt x="46" y="776"/>
                      <a:pt x="46" y="776"/>
                    </a:cubicBezTo>
                    <a:cubicBezTo>
                      <a:pt x="46" y="776"/>
                      <a:pt x="46" y="776"/>
                      <a:pt x="46" y="775"/>
                    </a:cubicBezTo>
                    <a:cubicBezTo>
                      <a:pt x="47" y="775"/>
                      <a:pt x="47" y="774"/>
                      <a:pt x="47" y="774"/>
                    </a:cubicBezTo>
                    <a:cubicBezTo>
                      <a:pt x="47" y="774"/>
                      <a:pt x="46" y="773"/>
                      <a:pt x="46" y="773"/>
                    </a:cubicBezTo>
                    <a:cubicBezTo>
                      <a:pt x="32" y="764"/>
                      <a:pt x="32" y="764"/>
                      <a:pt x="32" y="764"/>
                    </a:cubicBezTo>
                    <a:cubicBezTo>
                      <a:pt x="44" y="771"/>
                      <a:pt x="44" y="771"/>
                      <a:pt x="44" y="771"/>
                    </a:cubicBezTo>
                    <a:cubicBezTo>
                      <a:pt x="45" y="771"/>
                      <a:pt x="46" y="771"/>
                      <a:pt x="46" y="770"/>
                    </a:cubicBezTo>
                    <a:cubicBezTo>
                      <a:pt x="47" y="769"/>
                      <a:pt x="47" y="768"/>
                      <a:pt x="46" y="768"/>
                    </a:cubicBezTo>
                    <a:cubicBezTo>
                      <a:pt x="46" y="768"/>
                      <a:pt x="43" y="766"/>
                      <a:pt x="39" y="764"/>
                    </a:cubicBezTo>
                    <a:cubicBezTo>
                      <a:pt x="34" y="761"/>
                      <a:pt x="25" y="755"/>
                      <a:pt x="18" y="751"/>
                    </a:cubicBezTo>
                    <a:cubicBezTo>
                      <a:pt x="14" y="748"/>
                      <a:pt x="11" y="746"/>
                      <a:pt x="8" y="745"/>
                    </a:cubicBezTo>
                    <a:cubicBezTo>
                      <a:pt x="7" y="744"/>
                      <a:pt x="6" y="744"/>
                      <a:pt x="6" y="743"/>
                    </a:cubicBezTo>
                    <a:cubicBezTo>
                      <a:pt x="5" y="743"/>
                      <a:pt x="5" y="743"/>
                      <a:pt x="5" y="743"/>
                    </a:cubicBezTo>
                    <a:cubicBezTo>
                      <a:pt x="5" y="743"/>
                      <a:pt x="5" y="743"/>
                      <a:pt x="5" y="743"/>
                    </a:cubicBezTo>
                    <a:cubicBezTo>
                      <a:pt x="4" y="743"/>
                      <a:pt x="4" y="743"/>
                      <a:pt x="4" y="743"/>
                    </a:cubicBezTo>
                    <a:cubicBezTo>
                      <a:pt x="5" y="743"/>
                      <a:pt x="5" y="743"/>
                      <a:pt x="5" y="743"/>
                    </a:cubicBezTo>
                    <a:cubicBezTo>
                      <a:pt x="5" y="743"/>
                      <a:pt x="5" y="743"/>
                      <a:pt x="5" y="743"/>
                    </a:cubicBezTo>
                    <a:cubicBezTo>
                      <a:pt x="4" y="743"/>
                      <a:pt x="4" y="743"/>
                      <a:pt x="4" y="743"/>
                    </a:cubicBezTo>
                    <a:cubicBezTo>
                      <a:pt x="5" y="743"/>
                      <a:pt x="5" y="743"/>
                      <a:pt x="5" y="743"/>
                    </a:cubicBezTo>
                    <a:cubicBezTo>
                      <a:pt x="4" y="744"/>
                      <a:pt x="4" y="744"/>
                      <a:pt x="4" y="744"/>
                    </a:cubicBezTo>
                    <a:cubicBezTo>
                      <a:pt x="5" y="743"/>
                      <a:pt x="5" y="743"/>
                      <a:pt x="5" y="743"/>
                    </a:cubicBezTo>
                    <a:cubicBezTo>
                      <a:pt x="5" y="743"/>
                      <a:pt x="5" y="743"/>
                      <a:pt x="5" y="743"/>
                    </a:cubicBezTo>
                    <a:cubicBezTo>
                      <a:pt x="4" y="744"/>
                      <a:pt x="4" y="744"/>
                      <a:pt x="4" y="744"/>
                    </a:cubicBezTo>
                    <a:cubicBezTo>
                      <a:pt x="5" y="743"/>
                      <a:pt x="5" y="743"/>
                      <a:pt x="5" y="743"/>
                    </a:cubicBezTo>
                    <a:cubicBezTo>
                      <a:pt x="4" y="744"/>
                      <a:pt x="4" y="744"/>
                      <a:pt x="4" y="744"/>
                    </a:cubicBezTo>
                    <a:cubicBezTo>
                      <a:pt x="5" y="744"/>
                      <a:pt x="5" y="744"/>
                      <a:pt x="5" y="744"/>
                    </a:cubicBezTo>
                    <a:cubicBezTo>
                      <a:pt x="5" y="743"/>
                      <a:pt x="5" y="743"/>
                      <a:pt x="5" y="743"/>
                    </a:cubicBezTo>
                    <a:cubicBezTo>
                      <a:pt x="4" y="744"/>
                      <a:pt x="4" y="744"/>
                      <a:pt x="4" y="744"/>
                    </a:cubicBezTo>
                    <a:cubicBezTo>
                      <a:pt x="5" y="744"/>
                      <a:pt x="5" y="744"/>
                      <a:pt x="5" y="744"/>
                    </a:cubicBezTo>
                    <a:cubicBezTo>
                      <a:pt x="4" y="744"/>
                      <a:pt x="4" y="744"/>
                      <a:pt x="4" y="744"/>
                    </a:cubicBezTo>
                    <a:cubicBezTo>
                      <a:pt x="3" y="745"/>
                      <a:pt x="3" y="745"/>
                      <a:pt x="3" y="745"/>
                    </a:cubicBezTo>
                    <a:cubicBezTo>
                      <a:pt x="45" y="765"/>
                      <a:pt x="45" y="765"/>
                      <a:pt x="45" y="765"/>
                    </a:cubicBezTo>
                    <a:cubicBezTo>
                      <a:pt x="45" y="766"/>
                      <a:pt x="46" y="765"/>
                      <a:pt x="47" y="765"/>
                    </a:cubicBezTo>
                    <a:cubicBezTo>
                      <a:pt x="47" y="764"/>
                      <a:pt x="47" y="763"/>
                      <a:pt x="46" y="763"/>
                    </a:cubicBezTo>
                    <a:cubicBezTo>
                      <a:pt x="46" y="763"/>
                      <a:pt x="43" y="761"/>
                      <a:pt x="39" y="759"/>
                    </a:cubicBezTo>
                    <a:cubicBezTo>
                      <a:pt x="33" y="755"/>
                      <a:pt x="25" y="750"/>
                      <a:pt x="17" y="746"/>
                    </a:cubicBezTo>
                    <a:cubicBezTo>
                      <a:pt x="14" y="743"/>
                      <a:pt x="10" y="741"/>
                      <a:pt x="8" y="740"/>
                    </a:cubicBezTo>
                    <a:cubicBezTo>
                      <a:pt x="7" y="739"/>
                      <a:pt x="6" y="738"/>
                      <a:pt x="5" y="738"/>
                    </a:cubicBezTo>
                    <a:cubicBezTo>
                      <a:pt x="4" y="737"/>
                      <a:pt x="4" y="737"/>
                      <a:pt x="4" y="737"/>
                    </a:cubicBezTo>
                    <a:cubicBezTo>
                      <a:pt x="4" y="737"/>
                      <a:pt x="4" y="737"/>
                      <a:pt x="4" y="737"/>
                    </a:cubicBezTo>
                    <a:cubicBezTo>
                      <a:pt x="4" y="737"/>
                      <a:pt x="4" y="737"/>
                      <a:pt x="4" y="737"/>
                    </a:cubicBezTo>
                    <a:cubicBezTo>
                      <a:pt x="5" y="737"/>
                      <a:pt x="5" y="737"/>
                      <a:pt x="5" y="737"/>
                    </a:cubicBezTo>
                    <a:cubicBezTo>
                      <a:pt x="4" y="737"/>
                      <a:pt x="4" y="737"/>
                      <a:pt x="4" y="737"/>
                    </a:cubicBezTo>
                    <a:cubicBezTo>
                      <a:pt x="4" y="737"/>
                      <a:pt x="4" y="737"/>
                      <a:pt x="4" y="737"/>
                    </a:cubicBezTo>
                    <a:cubicBezTo>
                      <a:pt x="5" y="737"/>
                      <a:pt x="5" y="737"/>
                      <a:pt x="5" y="737"/>
                    </a:cubicBezTo>
                    <a:cubicBezTo>
                      <a:pt x="3" y="738"/>
                      <a:pt x="3" y="738"/>
                      <a:pt x="3" y="738"/>
                    </a:cubicBezTo>
                    <a:cubicBezTo>
                      <a:pt x="5" y="738"/>
                      <a:pt x="5" y="738"/>
                      <a:pt x="5" y="738"/>
                    </a:cubicBezTo>
                    <a:cubicBezTo>
                      <a:pt x="5" y="737"/>
                      <a:pt x="5" y="737"/>
                      <a:pt x="5" y="737"/>
                    </a:cubicBezTo>
                    <a:cubicBezTo>
                      <a:pt x="3" y="738"/>
                      <a:pt x="3" y="738"/>
                      <a:pt x="3" y="738"/>
                    </a:cubicBezTo>
                    <a:cubicBezTo>
                      <a:pt x="5" y="738"/>
                      <a:pt x="5" y="738"/>
                      <a:pt x="5" y="738"/>
                    </a:cubicBezTo>
                    <a:cubicBezTo>
                      <a:pt x="3" y="738"/>
                      <a:pt x="3" y="738"/>
                      <a:pt x="3" y="738"/>
                    </a:cubicBezTo>
                    <a:cubicBezTo>
                      <a:pt x="4" y="739"/>
                      <a:pt x="4" y="739"/>
                      <a:pt x="4" y="739"/>
                    </a:cubicBezTo>
                    <a:cubicBezTo>
                      <a:pt x="5" y="738"/>
                      <a:pt x="5" y="738"/>
                      <a:pt x="5" y="738"/>
                    </a:cubicBezTo>
                    <a:cubicBezTo>
                      <a:pt x="3" y="738"/>
                      <a:pt x="3" y="738"/>
                      <a:pt x="3" y="738"/>
                    </a:cubicBezTo>
                    <a:cubicBezTo>
                      <a:pt x="4" y="739"/>
                      <a:pt x="4" y="739"/>
                      <a:pt x="4" y="739"/>
                    </a:cubicBezTo>
                    <a:cubicBezTo>
                      <a:pt x="4" y="738"/>
                      <a:pt x="4" y="738"/>
                      <a:pt x="4" y="738"/>
                    </a:cubicBezTo>
                    <a:cubicBezTo>
                      <a:pt x="3" y="738"/>
                      <a:pt x="3" y="738"/>
                      <a:pt x="3" y="738"/>
                    </a:cubicBezTo>
                    <a:cubicBezTo>
                      <a:pt x="4" y="739"/>
                      <a:pt x="4" y="739"/>
                      <a:pt x="4" y="739"/>
                    </a:cubicBezTo>
                    <a:cubicBezTo>
                      <a:pt x="4" y="739"/>
                      <a:pt x="4" y="739"/>
                      <a:pt x="4" y="738"/>
                    </a:cubicBezTo>
                    <a:cubicBezTo>
                      <a:pt x="3" y="738"/>
                      <a:pt x="3" y="738"/>
                      <a:pt x="3" y="738"/>
                    </a:cubicBezTo>
                    <a:cubicBezTo>
                      <a:pt x="4" y="739"/>
                      <a:pt x="4" y="739"/>
                      <a:pt x="4" y="739"/>
                    </a:cubicBezTo>
                    <a:cubicBezTo>
                      <a:pt x="3" y="738"/>
                      <a:pt x="3" y="738"/>
                      <a:pt x="3" y="738"/>
                    </a:cubicBezTo>
                    <a:cubicBezTo>
                      <a:pt x="3" y="739"/>
                      <a:pt x="3" y="739"/>
                      <a:pt x="3" y="739"/>
                    </a:cubicBezTo>
                    <a:cubicBezTo>
                      <a:pt x="4" y="739"/>
                      <a:pt x="4" y="739"/>
                      <a:pt x="4" y="739"/>
                    </a:cubicBezTo>
                    <a:cubicBezTo>
                      <a:pt x="3" y="738"/>
                      <a:pt x="3" y="738"/>
                      <a:pt x="3" y="738"/>
                    </a:cubicBezTo>
                    <a:cubicBezTo>
                      <a:pt x="3" y="739"/>
                      <a:pt x="3" y="739"/>
                      <a:pt x="3" y="739"/>
                    </a:cubicBezTo>
                    <a:cubicBezTo>
                      <a:pt x="3" y="738"/>
                      <a:pt x="3" y="738"/>
                      <a:pt x="3" y="738"/>
                    </a:cubicBezTo>
                    <a:cubicBezTo>
                      <a:pt x="3" y="739"/>
                      <a:pt x="3" y="739"/>
                      <a:pt x="3" y="739"/>
                    </a:cubicBezTo>
                    <a:cubicBezTo>
                      <a:pt x="3" y="739"/>
                      <a:pt x="3" y="739"/>
                      <a:pt x="3" y="739"/>
                    </a:cubicBezTo>
                    <a:cubicBezTo>
                      <a:pt x="3" y="738"/>
                      <a:pt x="3" y="738"/>
                      <a:pt x="3" y="738"/>
                    </a:cubicBezTo>
                    <a:cubicBezTo>
                      <a:pt x="3" y="739"/>
                      <a:pt x="3" y="739"/>
                      <a:pt x="3" y="739"/>
                    </a:cubicBezTo>
                    <a:cubicBezTo>
                      <a:pt x="3" y="739"/>
                      <a:pt x="3" y="739"/>
                      <a:pt x="3" y="739"/>
                    </a:cubicBezTo>
                    <a:cubicBezTo>
                      <a:pt x="3" y="739"/>
                      <a:pt x="4" y="740"/>
                      <a:pt x="6" y="740"/>
                    </a:cubicBezTo>
                    <a:cubicBezTo>
                      <a:pt x="10" y="742"/>
                      <a:pt x="20" y="747"/>
                      <a:pt x="28" y="751"/>
                    </a:cubicBezTo>
                    <a:cubicBezTo>
                      <a:pt x="32" y="754"/>
                      <a:pt x="36" y="755"/>
                      <a:pt x="38" y="757"/>
                    </a:cubicBezTo>
                    <a:cubicBezTo>
                      <a:pt x="40" y="758"/>
                      <a:pt x="41" y="758"/>
                      <a:pt x="42" y="759"/>
                    </a:cubicBezTo>
                    <a:cubicBezTo>
                      <a:pt x="42" y="759"/>
                      <a:pt x="42" y="759"/>
                      <a:pt x="43" y="759"/>
                    </a:cubicBezTo>
                    <a:cubicBezTo>
                      <a:pt x="43" y="759"/>
                      <a:pt x="43" y="759"/>
                      <a:pt x="43" y="759"/>
                    </a:cubicBezTo>
                    <a:cubicBezTo>
                      <a:pt x="43" y="759"/>
                      <a:pt x="43" y="759"/>
                      <a:pt x="43" y="759"/>
                    </a:cubicBezTo>
                    <a:cubicBezTo>
                      <a:pt x="43" y="759"/>
                      <a:pt x="43" y="759"/>
                      <a:pt x="43" y="759"/>
                    </a:cubicBezTo>
                    <a:cubicBezTo>
                      <a:pt x="43" y="759"/>
                      <a:pt x="43" y="759"/>
                      <a:pt x="44" y="759"/>
                    </a:cubicBezTo>
                    <a:cubicBezTo>
                      <a:pt x="44" y="759"/>
                      <a:pt x="45" y="759"/>
                      <a:pt x="45" y="758"/>
                    </a:cubicBezTo>
                    <a:cubicBezTo>
                      <a:pt x="45" y="758"/>
                      <a:pt x="45" y="757"/>
                      <a:pt x="44" y="757"/>
                    </a:cubicBezTo>
                    <a:cubicBezTo>
                      <a:pt x="44" y="757"/>
                      <a:pt x="42" y="755"/>
                      <a:pt x="38" y="753"/>
                    </a:cubicBezTo>
                    <a:cubicBezTo>
                      <a:pt x="32" y="749"/>
                      <a:pt x="23" y="744"/>
                      <a:pt x="16" y="740"/>
                    </a:cubicBezTo>
                    <a:cubicBezTo>
                      <a:pt x="13" y="737"/>
                      <a:pt x="9" y="735"/>
                      <a:pt x="7" y="734"/>
                    </a:cubicBezTo>
                    <a:cubicBezTo>
                      <a:pt x="6" y="733"/>
                      <a:pt x="5" y="732"/>
                      <a:pt x="4" y="732"/>
                    </a:cubicBezTo>
                    <a:cubicBezTo>
                      <a:pt x="4" y="731"/>
                      <a:pt x="4" y="731"/>
                      <a:pt x="4" y="731"/>
                    </a:cubicBezTo>
                    <a:cubicBezTo>
                      <a:pt x="4" y="731"/>
                      <a:pt x="4" y="731"/>
                      <a:pt x="4" y="731"/>
                    </a:cubicBezTo>
                    <a:cubicBezTo>
                      <a:pt x="4" y="731"/>
                      <a:pt x="4" y="731"/>
                      <a:pt x="4" y="731"/>
                    </a:cubicBezTo>
                    <a:cubicBezTo>
                      <a:pt x="3" y="732"/>
                      <a:pt x="3" y="732"/>
                      <a:pt x="3" y="732"/>
                    </a:cubicBezTo>
                    <a:cubicBezTo>
                      <a:pt x="4" y="732"/>
                      <a:pt x="4" y="732"/>
                      <a:pt x="4" y="732"/>
                    </a:cubicBezTo>
                    <a:cubicBezTo>
                      <a:pt x="4" y="731"/>
                      <a:pt x="4" y="731"/>
                      <a:pt x="4" y="731"/>
                    </a:cubicBezTo>
                    <a:cubicBezTo>
                      <a:pt x="3" y="732"/>
                      <a:pt x="3" y="732"/>
                      <a:pt x="3" y="732"/>
                    </a:cubicBezTo>
                    <a:cubicBezTo>
                      <a:pt x="4" y="732"/>
                      <a:pt x="4" y="732"/>
                      <a:pt x="4" y="732"/>
                    </a:cubicBezTo>
                    <a:cubicBezTo>
                      <a:pt x="3" y="732"/>
                      <a:pt x="3" y="732"/>
                      <a:pt x="3" y="732"/>
                    </a:cubicBezTo>
                    <a:cubicBezTo>
                      <a:pt x="4" y="732"/>
                      <a:pt x="4" y="732"/>
                      <a:pt x="4" y="732"/>
                    </a:cubicBezTo>
                    <a:cubicBezTo>
                      <a:pt x="4" y="732"/>
                      <a:pt x="4" y="732"/>
                      <a:pt x="4" y="732"/>
                    </a:cubicBezTo>
                    <a:cubicBezTo>
                      <a:pt x="3" y="732"/>
                      <a:pt x="3" y="732"/>
                      <a:pt x="3" y="732"/>
                    </a:cubicBezTo>
                    <a:cubicBezTo>
                      <a:pt x="4" y="732"/>
                      <a:pt x="4" y="732"/>
                      <a:pt x="4" y="732"/>
                    </a:cubicBezTo>
                    <a:cubicBezTo>
                      <a:pt x="3" y="732"/>
                      <a:pt x="3" y="732"/>
                      <a:pt x="3" y="732"/>
                    </a:cubicBezTo>
                    <a:cubicBezTo>
                      <a:pt x="4" y="733"/>
                      <a:pt x="4" y="733"/>
                      <a:pt x="4" y="733"/>
                    </a:cubicBezTo>
                    <a:cubicBezTo>
                      <a:pt x="4" y="733"/>
                      <a:pt x="4" y="732"/>
                      <a:pt x="4" y="732"/>
                    </a:cubicBezTo>
                    <a:cubicBezTo>
                      <a:pt x="3" y="732"/>
                      <a:pt x="3" y="732"/>
                      <a:pt x="3" y="732"/>
                    </a:cubicBezTo>
                    <a:cubicBezTo>
                      <a:pt x="4" y="733"/>
                      <a:pt x="4" y="733"/>
                      <a:pt x="4" y="733"/>
                    </a:cubicBezTo>
                    <a:cubicBezTo>
                      <a:pt x="4" y="733"/>
                      <a:pt x="4" y="733"/>
                      <a:pt x="4" y="733"/>
                    </a:cubicBezTo>
                    <a:cubicBezTo>
                      <a:pt x="2" y="732"/>
                      <a:pt x="2" y="732"/>
                      <a:pt x="2" y="732"/>
                    </a:cubicBezTo>
                    <a:cubicBezTo>
                      <a:pt x="3" y="734"/>
                      <a:pt x="3" y="734"/>
                      <a:pt x="3" y="734"/>
                    </a:cubicBezTo>
                    <a:cubicBezTo>
                      <a:pt x="3" y="734"/>
                      <a:pt x="4" y="733"/>
                      <a:pt x="4" y="733"/>
                    </a:cubicBezTo>
                    <a:cubicBezTo>
                      <a:pt x="2" y="732"/>
                      <a:pt x="2" y="732"/>
                      <a:pt x="2" y="732"/>
                    </a:cubicBezTo>
                    <a:cubicBezTo>
                      <a:pt x="3" y="734"/>
                      <a:pt x="3" y="734"/>
                      <a:pt x="3" y="734"/>
                    </a:cubicBezTo>
                    <a:cubicBezTo>
                      <a:pt x="3" y="732"/>
                      <a:pt x="3" y="732"/>
                      <a:pt x="3" y="732"/>
                    </a:cubicBezTo>
                    <a:cubicBezTo>
                      <a:pt x="3" y="734"/>
                      <a:pt x="3" y="734"/>
                      <a:pt x="3" y="734"/>
                    </a:cubicBezTo>
                    <a:cubicBezTo>
                      <a:pt x="3" y="734"/>
                      <a:pt x="3" y="734"/>
                      <a:pt x="3" y="734"/>
                    </a:cubicBezTo>
                    <a:cubicBezTo>
                      <a:pt x="3" y="732"/>
                      <a:pt x="3" y="732"/>
                      <a:pt x="3" y="732"/>
                    </a:cubicBezTo>
                    <a:cubicBezTo>
                      <a:pt x="3" y="734"/>
                      <a:pt x="3" y="734"/>
                      <a:pt x="3" y="734"/>
                    </a:cubicBezTo>
                    <a:cubicBezTo>
                      <a:pt x="3" y="733"/>
                      <a:pt x="3" y="733"/>
                      <a:pt x="3" y="733"/>
                    </a:cubicBezTo>
                    <a:cubicBezTo>
                      <a:pt x="2" y="734"/>
                      <a:pt x="2" y="734"/>
                      <a:pt x="2" y="734"/>
                    </a:cubicBezTo>
                    <a:cubicBezTo>
                      <a:pt x="3" y="734"/>
                      <a:pt x="3" y="734"/>
                      <a:pt x="3" y="734"/>
                    </a:cubicBezTo>
                    <a:cubicBezTo>
                      <a:pt x="3" y="733"/>
                      <a:pt x="3" y="733"/>
                      <a:pt x="3" y="733"/>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2" y="734"/>
                      <a:pt x="2" y="734"/>
                    </a:cubicBezTo>
                    <a:cubicBezTo>
                      <a:pt x="2" y="734"/>
                      <a:pt x="3" y="734"/>
                      <a:pt x="5" y="735"/>
                    </a:cubicBezTo>
                    <a:cubicBezTo>
                      <a:pt x="9" y="737"/>
                      <a:pt x="19" y="742"/>
                      <a:pt x="28" y="747"/>
                    </a:cubicBezTo>
                    <a:cubicBezTo>
                      <a:pt x="33" y="749"/>
                      <a:pt x="37" y="751"/>
                      <a:pt x="40" y="753"/>
                    </a:cubicBezTo>
                    <a:cubicBezTo>
                      <a:pt x="43" y="754"/>
                      <a:pt x="45" y="755"/>
                      <a:pt x="45" y="755"/>
                    </a:cubicBezTo>
                    <a:cubicBezTo>
                      <a:pt x="45" y="756"/>
                      <a:pt x="46" y="755"/>
                      <a:pt x="47" y="755"/>
                    </a:cubicBezTo>
                    <a:cubicBezTo>
                      <a:pt x="47" y="754"/>
                      <a:pt x="47" y="753"/>
                      <a:pt x="46" y="753"/>
                    </a:cubicBezTo>
                    <a:cubicBezTo>
                      <a:pt x="46" y="753"/>
                      <a:pt x="43" y="751"/>
                      <a:pt x="39" y="749"/>
                    </a:cubicBezTo>
                    <a:cubicBezTo>
                      <a:pt x="33" y="745"/>
                      <a:pt x="24" y="739"/>
                      <a:pt x="16" y="734"/>
                    </a:cubicBezTo>
                    <a:cubicBezTo>
                      <a:pt x="12" y="732"/>
                      <a:pt x="9" y="730"/>
                      <a:pt x="6" y="728"/>
                    </a:cubicBezTo>
                    <a:cubicBezTo>
                      <a:pt x="5" y="727"/>
                      <a:pt x="4" y="727"/>
                      <a:pt x="4" y="726"/>
                    </a:cubicBezTo>
                    <a:cubicBezTo>
                      <a:pt x="3" y="726"/>
                      <a:pt x="3" y="726"/>
                      <a:pt x="3" y="726"/>
                    </a:cubicBezTo>
                    <a:cubicBezTo>
                      <a:pt x="3" y="726"/>
                      <a:pt x="3" y="726"/>
                      <a:pt x="3" y="726"/>
                    </a:cubicBezTo>
                    <a:cubicBezTo>
                      <a:pt x="3" y="726"/>
                      <a:pt x="3" y="726"/>
                      <a:pt x="3" y="726"/>
                    </a:cubicBezTo>
                    <a:cubicBezTo>
                      <a:pt x="2" y="726"/>
                      <a:pt x="2" y="726"/>
                      <a:pt x="2" y="726"/>
                    </a:cubicBezTo>
                    <a:cubicBezTo>
                      <a:pt x="3" y="726"/>
                      <a:pt x="3" y="726"/>
                      <a:pt x="3" y="726"/>
                    </a:cubicBezTo>
                    <a:cubicBezTo>
                      <a:pt x="3" y="726"/>
                      <a:pt x="3" y="726"/>
                      <a:pt x="3" y="726"/>
                    </a:cubicBezTo>
                    <a:cubicBezTo>
                      <a:pt x="2" y="726"/>
                      <a:pt x="2" y="726"/>
                      <a:pt x="2" y="726"/>
                    </a:cubicBezTo>
                    <a:cubicBezTo>
                      <a:pt x="3" y="726"/>
                      <a:pt x="3" y="726"/>
                      <a:pt x="3" y="726"/>
                    </a:cubicBezTo>
                    <a:cubicBezTo>
                      <a:pt x="2" y="727"/>
                      <a:pt x="2" y="727"/>
                      <a:pt x="2" y="727"/>
                    </a:cubicBezTo>
                    <a:cubicBezTo>
                      <a:pt x="3" y="726"/>
                      <a:pt x="3" y="726"/>
                      <a:pt x="3" y="726"/>
                    </a:cubicBezTo>
                    <a:cubicBezTo>
                      <a:pt x="3" y="726"/>
                      <a:pt x="3" y="726"/>
                      <a:pt x="3" y="726"/>
                    </a:cubicBezTo>
                    <a:cubicBezTo>
                      <a:pt x="2" y="727"/>
                      <a:pt x="2" y="727"/>
                      <a:pt x="2" y="727"/>
                    </a:cubicBezTo>
                    <a:cubicBezTo>
                      <a:pt x="3" y="726"/>
                      <a:pt x="3" y="726"/>
                      <a:pt x="3" y="726"/>
                    </a:cubicBezTo>
                    <a:cubicBezTo>
                      <a:pt x="2" y="727"/>
                      <a:pt x="2" y="727"/>
                      <a:pt x="2" y="727"/>
                    </a:cubicBezTo>
                    <a:cubicBezTo>
                      <a:pt x="3" y="727"/>
                      <a:pt x="3" y="727"/>
                      <a:pt x="3" y="727"/>
                    </a:cubicBezTo>
                    <a:cubicBezTo>
                      <a:pt x="3" y="726"/>
                      <a:pt x="3" y="726"/>
                      <a:pt x="3" y="726"/>
                    </a:cubicBezTo>
                    <a:cubicBezTo>
                      <a:pt x="2" y="727"/>
                      <a:pt x="2" y="727"/>
                      <a:pt x="2" y="727"/>
                    </a:cubicBezTo>
                    <a:cubicBezTo>
                      <a:pt x="3" y="727"/>
                      <a:pt x="3" y="727"/>
                      <a:pt x="3" y="727"/>
                    </a:cubicBezTo>
                    <a:cubicBezTo>
                      <a:pt x="2" y="727"/>
                      <a:pt x="2" y="727"/>
                      <a:pt x="2" y="727"/>
                    </a:cubicBezTo>
                    <a:cubicBezTo>
                      <a:pt x="3" y="728"/>
                      <a:pt x="3" y="728"/>
                      <a:pt x="3" y="728"/>
                    </a:cubicBezTo>
                    <a:cubicBezTo>
                      <a:pt x="3" y="727"/>
                      <a:pt x="3" y="727"/>
                      <a:pt x="3" y="727"/>
                    </a:cubicBezTo>
                    <a:cubicBezTo>
                      <a:pt x="2" y="727"/>
                      <a:pt x="2" y="727"/>
                      <a:pt x="2" y="727"/>
                    </a:cubicBezTo>
                    <a:cubicBezTo>
                      <a:pt x="3" y="728"/>
                      <a:pt x="3" y="728"/>
                      <a:pt x="3" y="728"/>
                    </a:cubicBezTo>
                    <a:cubicBezTo>
                      <a:pt x="2" y="727"/>
                      <a:pt x="2" y="727"/>
                      <a:pt x="2" y="727"/>
                    </a:cubicBezTo>
                    <a:cubicBezTo>
                      <a:pt x="1" y="728"/>
                      <a:pt x="1" y="728"/>
                      <a:pt x="1" y="728"/>
                    </a:cubicBezTo>
                    <a:cubicBezTo>
                      <a:pt x="1" y="728"/>
                      <a:pt x="11" y="733"/>
                      <a:pt x="21" y="738"/>
                    </a:cubicBezTo>
                    <a:cubicBezTo>
                      <a:pt x="26" y="741"/>
                      <a:pt x="32" y="743"/>
                      <a:pt x="36" y="745"/>
                    </a:cubicBezTo>
                    <a:cubicBezTo>
                      <a:pt x="38" y="746"/>
                      <a:pt x="40" y="747"/>
                      <a:pt x="41" y="747"/>
                    </a:cubicBezTo>
                    <a:cubicBezTo>
                      <a:pt x="42" y="748"/>
                      <a:pt x="42" y="748"/>
                      <a:pt x="43" y="748"/>
                    </a:cubicBezTo>
                    <a:cubicBezTo>
                      <a:pt x="43" y="748"/>
                      <a:pt x="43" y="748"/>
                      <a:pt x="43" y="748"/>
                    </a:cubicBezTo>
                    <a:cubicBezTo>
                      <a:pt x="44" y="748"/>
                      <a:pt x="44" y="748"/>
                      <a:pt x="44" y="748"/>
                    </a:cubicBezTo>
                    <a:cubicBezTo>
                      <a:pt x="44" y="748"/>
                      <a:pt x="44" y="748"/>
                      <a:pt x="44" y="748"/>
                    </a:cubicBezTo>
                    <a:cubicBezTo>
                      <a:pt x="45" y="748"/>
                      <a:pt x="45" y="748"/>
                      <a:pt x="45" y="748"/>
                    </a:cubicBezTo>
                    <a:cubicBezTo>
                      <a:pt x="46" y="747"/>
                      <a:pt x="46" y="747"/>
                      <a:pt x="46" y="747"/>
                    </a:cubicBezTo>
                    <a:cubicBezTo>
                      <a:pt x="45" y="746"/>
                      <a:pt x="45" y="746"/>
                      <a:pt x="45" y="746"/>
                    </a:cubicBezTo>
                    <a:cubicBezTo>
                      <a:pt x="30" y="737"/>
                      <a:pt x="30" y="737"/>
                      <a:pt x="30" y="737"/>
                    </a:cubicBezTo>
                    <a:cubicBezTo>
                      <a:pt x="44" y="743"/>
                      <a:pt x="44" y="743"/>
                      <a:pt x="44" y="743"/>
                    </a:cubicBezTo>
                    <a:cubicBezTo>
                      <a:pt x="45" y="744"/>
                      <a:pt x="46" y="744"/>
                      <a:pt x="46" y="743"/>
                    </a:cubicBezTo>
                    <a:cubicBezTo>
                      <a:pt x="46" y="742"/>
                      <a:pt x="46" y="741"/>
                      <a:pt x="45" y="741"/>
                    </a:cubicBezTo>
                    <a:cubicBezTo>
                      <a:pt x="24" y="727"/>
                      <a:pt x="24" y="727"/>
                      <a:pt x="24" y="727"/>
                    </a:cubicBezTo>
                    <a:cubicBezTo>
                      <a:pt x="45" y="737"/>
                      <a:pt x="45" y="737"/>
                      <a:pt x="45" y="737"/>
                    </a:cubicBezTo>
                    <a:cubicBezTo>
                      <a:pt x="45" y="737"/>
                      <a:pt x="46" y="737"/>
                      <a:pt x="46" y="737"/>
                    </a:cubicBezTo>
                    <a:cubicBezTo>
                      <a:pt x="47" y="736"/>
                      <a:pt x="47" y="736"/>
                      <a:pt x="47" y="736"/>
                    </a:cubicBezTo>
                    <a:cubicBezTo>
                      <a:pt x="47" y="735"/>
                      <a:pt x="46" y="735"/>
                      <a:pt x="46" y="735"/>
                    </a:cubicBezTo>
                    <a:cubicBezTo>
                      <a:pt x="46" y="734"/>
                      <a:pt x="46" y="734"/>
                      <a:pt x="46" y="734"/>
                    </a:cubicBezTo>
                    <a:cubicBezTo>
                      <a:pt x="45" y="734"/>
                      <a:pt x="44" y="733"/>
                      <a:pt x="43" y="732"/>
                    </a:cubicBezTo>
                    <a:cubicBezTo>
                      <a:pt x="38" y="729"/>
                      <a:pt x="29" y="723"/>
                      <a:pt x="20" y="718"/>
                    </a:cubicBezTo>
                    <a:cubicBezTo>
                      <a:pt x="16" y="716"/>
                      <a:pt x="12" y="713"/>
                      <a:pt x="9" y="712"/>
                    </a:cubicBezTo>
                    <a:cubicBezTo>
                      <a:pt x="8" y="711"/>
                      <a:pt x="7" y="710"/>
                      <a:pt x="6" y="710"/>
                    </a:cubicBezTo>
                    <a:cubicBezTo>
                      <a:pt x="6" y="709"/>
                      <a:pt x="5" y="709"/>
                      <a:pt x="5" y="709"/>
                    </a:cubicBezTo>
                    <a:cubicBezTo>
                      <a:pt x="5" y="709"/>
                      <a:pt x="5" y="709"/>
                      <a:pt x="5" y="709"/>
                    </a:cubicBezTo>
                    <a:cubicBezTo>
                      <a:pt x="4" y="710"/>
                      <a:pt x="4" y="710"/>
                      <a:pt x="4" y="710"/>
                    </a:cubicBezTo>
                    <a:cubicBezTo>
                      <a:pt x="5" y="709"/>
                      <a:pt x="5" y="709"/>
                      <a:pt x="5" y="709"/>
                    </a:cubicBezTo>
                    <a:cubicBezTo>
                      <a:pt x="5" y="709"/>
                      <a:pt x="5" y="709"/>
                      <a:pt x="5" y="709"/>
                    </a:cubicBezTo>
                    <a:cubicBezTo>
                      <a:pt x="4" y="710"/>
                      <a:pt x="4" y="710"/>
                      <a:pt x="4" y="710"/>
                    </a:cubicBezTo>
                    <a:cubicBezTo>
                      <a:pt x="5" y="709"/>
                      <a:pt x="5" y="709"/>
                      <a:pt x="5" y="709"/>
                    </a:cubicBezTo>
                    <a:cubicBezTo>
                      <a:pt x="4" y="710"/>
                      <a:pt x="4" y="710"/>
                      <a:pt x="4" y="710"/>
                    </a:cubicBezTo>
                    <a:cubicBezTo>
                      <a:pt x="5" y="709"/>
                      <a:pt x="5" y="709"/>
                      <a:pt x="5" y="709"/>
                    </a:cubicBezTo>
                    <a:cubicBezTo>
                      <a:pt x="5" y="709"/>
                      <a:pt x="5" y="709"/>
                      <a:pt x="5" y="709"/>
                    </a:cubicBezTo>
                    <a:cubicBezTo>
                      <a:pt x="4" y="710"/>
                      <a:pt x="4" y="710"/>
                      <a:pt x="4" y="710"/>
                    </a:cubicBezTo>
                    <a:cubicBezTo>
                      <a:pt x="5" y="709"/>
                      <a:pt x="5" y="709"/>
                      <a:pt x="5" y="709"/>
                    </a:cubicBezTo>
                    <a:cubicBezTo>
                      <a:pt x="4" y="710"/>
                      <a:pt x="4" y="710"/>
                      <a:pt x="4" y="710"/>
                    </a:cubicBezTo>
                    <a:cubicBezTo>
                      <a:pt x="5" y="710"/>
                      <a:pt x="5" y="710"/>
                      <a:pt x="5" y="710"/>
                    </a:cubicBezTo>
                    <a:cubicBezTo>
                      <a:pt x="5" y="710"/>
                      <a:pt x="5" y="709"/>
                      <a:pt x="5" y="709"/>
                    </a:cubicBezTo>
                    <a:cubicBezTo>
                      <a:pt x="4" y="710"/>
                      <a:pt x="4" y="710"/>
                      <a:pt x="4" y="710"/>
                    </a:cubicBezTo>
                    <a:cubicBezTo>
                      <a:pt x="5" y="710"/>
                      <a:pt x="5" y="710"/>
                      <a:pt x="5" y="710"/>
                    </a:cubicBezTo>
                    <a:cubicBezTo>
                      <a:pt x="4" y="710"/>
                      <a:pt x="4" y="710"/>
                      <a:pt x="4" y="710"/>
                    </a:cubicBezTo>
                    <a:cubicBezTo>
                      <a:pt x="5" y="711"/>
                      <a:pt x="5" y="711"/>
                      <a:pt x="5" y="711"/>
                    </a:cubicBezTo>
                    <a:cubicBezTo>
                      <a:pt x="4" y="710"/>
                      <a:pt x="4" y="710"/>
                      <a:pt x="4" y="710"/>
                    </a:cubicBezTo>
                    <a:cubicBezTo>
                      <a:pt x="4" y="711"/>
                      <a:pt x="4" y="711"/>
                      <a:pt x="4" y="711"/>
                    </a:cubicBezTo>
                    <a:cubicBezTo>
                      <a:pt x="5" y="711"/>
                      <a:pt x="5" y="711"/>
                      <a:pt x="5" y="711"/>
                    </a:cubicBezTo>
                    <a:cubicBezTo>
                      <a:pt x="4" y="710"/>
                      <a:pt x="4" y="710"/>
                      <a:pt x="4" y="710"/>
                    </a:cubicBezTo>
                    <a:cubicBezTo>
                      <a:pt x="4" y="711"/>
                      <a:pt x="4" y="711"/>
                      <a:pt x="4" y="711"/>
                    </a:cubicBezTo>
                    <a:cubicBezTo>
                      <a:pt x="4" y="710"/>
                      <a:pt x="4" y="710"/>
                      <a:pt x="4" y="710"/>
                    </a:cubicBezTo>
                    <a:cubicBezTo>
                      <a:pt x="4" y="711"/>
                      <a:pt x="4" y="711"/>
                      <a:pt x="4" y="711"/>
                    </a:cubicBezTo>
                    <a:cubicBezTo>
                      <a:pt x="4" y="711"/>
                      <a:pt x="4" y="711"/>
                      <a:pt x="4" y="711"/>
                    </a:cubicBezTo>
                    <a:cubicBezTo>
                      <a:pt x="4" y="710"/>
                      <a:pt x="4" y="710"/>
                      <a:pt x="4" y="710"/>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4" y="711"/>
                      <a:pt x="4" y="711"/>
                    </a:cubicBezTo>
                    <a:cubicBezTo>
                      <a:pt x="4" y="711"/>
                      <a:pt x="5" y="712"/>
                      <a:pt x="6" y="712"/>
                    </a:cubicBezTo>
                    <a:cubicBezTo>
                      <a:pt x="11" y="714"/>
                      <a:pt x="20" y="718"/>
                      <a:pt x="28" y="722"/>
                    </a:cubicBezTo>
                    <a:cubicBezTo>
                      <a:pt x="32" y="724"/>
                      <a:pt x="36" y="726"/>
                      <a:pt x="39" y="727"/>
                    </a:cubicBezTo>
                    <a:cubicBezTo>
                      <a:pt x="40" y="728"/>
                      <a:pt x="41" y="729"/>
                      <a:pt x="42" y="729"/>
                    </a:cubicBezTo>
                    <a:cubicBezTo>
                      <a:pt x="43" y="729"/>
                      <a:pt x="43" y="729"/>
                      <a:pt x="43" y="730"/>
                    </a:cubicBezTo>
                    <a:cubicBezTo>
                      <a:pt x="43" y="730"/>
                      <a:pt x="43" y="730"/>
                      <a:pt x="43" y="730"/>
                    </a:cubicBezTo>
                    <a:cubicBezTo>
                      <a:pt x="44" y="730"/>
                      <a:pt x="44" y="730"/>
                      <a:pt x="44" y="730"/>
                    </a:cubicBezTo>
                    <a:cubicBezTo>
                      <a:pt x="44" y="730"/>
                      <a:pt x="44" y="730"/>
                      <a:pt x="44" y="730"/>
                    </a:cubicBezTo>
                    <a:cubicBezTo>
                      <a:pt x="44" y="730"/>
                      <a:pt x="44" y="730"/>
                      <a:pt x="44" y="730"/>
                    </a:cubicBezTo>
                    <a:cubicBezTo>
                      <a:pt x="45" y="729"/>
                      <a:pt x="45" y="729"/>
                      <a:pt x="45" y="729"/>
                    </a:cubicBezTo>
                    <a:cubicBezTo>
                      <a:pt x="46" y="729"/>
                      <a:pt x="46" y="729"/>
                      <a:pt x="46" y="728"/>
                    </a:cubicBezTo>
                    <a:cubicBezTo>
                      <a:pt x="46" y="728"/>
                      <a:pt x="45" y="727"/>
                      <a:pt x="45" y="727"/>
                    </a:cubicBezTo>
                    <a:cubicBezTo>
                      <a:pt x="3" y="701"/>
                      <a:pt x="3" y="701"/>
                      <a:pt x="3" y="701"/>
                    </a:cubicBezTo>
                    <a:cubicBezTo>
                      <a:pt x="2" y="702"/>
                      <a:pt x="2" y="702"/>
                      <a:pt x="2" y="702"/>
                    </a:cubicBezTo>
                    <a:cubicBezTo>
                      <a:pt x="4" y="703"/>
                      <a:pt x="4" y="703"/>
                      <a:pt x="4" y="703"/>
                    </a:cubicBezTo>
                    <a:cubicBezTo>
                      <a:pt x="2" y="702"/>
                      <a:pt x="2" y="702"/>
                      <a:pt x="2" y="702"/>
                    </a:cubicBezTo>
                    <a:cubicBezTo>
                      <a:pt x="3" y="704"/>
                      <a:pt x="3" y="704"/>
                      <a:pt x="3" y="704"/>
                    </a:cubicBezTo>
                    <a:cubicBezTo>
                      <a:pt x="3" y="704"/>
                      <a:pt x="3" y="703"/>
                      <a:pt x="4" y="703"/>
                    </a:cubicBezTo>
                    <a:cubicBezTo>
                      <a:pt x="2" y="702"/>
                      <a:pt x="2" y="702"/>
                      <a:pt x="2" y="702"/>
                    </a:cubicBezTo>
                    <a:cubicBezTo>
                      <a:pt x="3" y="704"/>
                      <a:pt x="3" y="704"/>
                      <a:pt x="3" y="704"/>
                    </a:cubicBezTo>
                    <a:cubicBezTo>
                      <a:pt x="2" y="702"/>
                      <a:pt x="2" y="702"/>
                      <a:pt x="2" y="702"/>
                    </a:cubicBezTo>
                    <a:cubicBezTo>
                      <a:pt x="2" y="704"/>
                      <a:pt x="2" y="704"/>
                      <a:pt x="2" y="704"/>
                    </a:cubicBezTo>
                    <a:cubicBezTo>
                      <a:pt x="3" y="704"/>
                      <a:pt x="3" y="704"/>
                      <a:pt x="3" y="704"/>
                    </a:cubicBezTo>
                    <a:cubicBezTo>
                      <a:pt x="2" y="702"/>
                      <a:pt x="2" y="702"/>
                      <a:pt x="2" y="702"/>
                    </a:cubicBezTo>
                    <a:cubicBezTo>
                      <a:pt x="2" y="704"/>
                      <a:pt x="2" y="704"/>
                      <a:pt x="2" y="704"/>
                    </a:cubicBezTo>
                    <a:cubicBezTo>
                      <a:pt x="2" y="703"/>
                      <a:pt x="2" y="703"/>
                      <a:pt x="2" y="703"/>
                    </a:cubicBezTo>
                    <a:cubicBezTo>
                      <a:pt x="2" y="704"/>
                      <a:pt x="2" y="704"/>
                      <a:pt x="2" y="704"/>
                    </a:cubicBezTo>
                    <a:cubicBezTo>
                      <a:pt x="2" y="704"/>
                      <a:pt x="2" y="704"/>
                      <a:pt x="2" y="704"/>
                    </a:cubicBezTo>
                    <a:cubicBezTo>
                      <a:pt x="2" y="703"/>
                      <a:pt x="2" y="703"/>
                      <a:pt x="2" y="703"/>
                    </a:cubicBezTo>
                    <a:cubicBezTo>
                      <a:pt x="2" y="704"/>
                      <a:pt x="2" y="704"/>
                      <a:pt x="2" y="704"/>
                    </a:cubicBezTo>
                    <a:cubicBezTo>
                      <a:pt x="2" y="704"/>
                      <a:pt x="2" y="704"/>
                      <a:pt x="2" y="704"/>
                    </a:cubicBezTo>
                    <a:cubicBezTo>
                      <a:pt x="3" y="704"/>
                      <a:pt x="4" y="704"/>
                      <a:pt x="5" y="705"/>
                    </a:cubicBezTo>
                    <a:cubicBezTo>
                      <a:pt x="10" y="707"/>
                      <a:pt x="20" y="712"/>
                      <a:pt x="28" y="717"/>
                    </a:cubicBezTo>
                    <a:cubicBezTo>
                      <a:pt x="32" y="719"/>
                      <a:pt x="36" y="721"/>
                      <a:pt x="39" y="722"/>
                    </a:cubicBezTo>
                    <a:cubicBezTo>
                      <a:pt x="42" y="724"/>
                      <a:pt x="44" y="725"/>
                      <a:pt x="44" y="725"/>
                    </a:cubicBezTo>
                    <a:cubicBezTo>
                      <a:pt x="44" y="725"/>
                      <a:pt x="45" y="725"/>
                      <a:pt x="46" y="724"/>
                    </a:cubicBezTo>
                    <a:cubicBezTo>
                      <a:pt x="46" y="723"/>
                      <a:pt x="46" y="723"/>
                      <a:pt x="45" y="722"/>
                    </a:cubicBezTo>
                    <a:cubicBezTo>
                      <a:pt x="28" y="712"/>
                      <a:pt x="28" y="712"/>
                      <a:pt x="28" y="712"/>
                    </a:cubicBezTo>
                    <a:cubicBezTo>
                      <a:pt x="45" y="720"/>
                      <a:pt x="45" y="720"/>
                      <a:pt x="45" y="720"/>
                    </a:cubicBezTo>
                    <a:cubicBezTo>
                      <a:pt x="45" y="720"/>
                      <a:pt x="46" y="720"/>
                      <a:pt x="47" y="719"/>
                    </a:cubicBezTo>
                    <a:cubicBezTo>
                      <a:pt x="47" y="718"/>
                      <a:pt x="47" y="717"/>
                      <a:pt x="46" y="717"/>
                    </a:cubicBezTo>
                    <a:cubicBezTo>
                      <a:pt x="24" y="703"/>
                      <a:pt x="24" y="703"/>
                      <a:pt x="24" y="703"/>
                    </a:cubicBezTo>
                    <a:cubicBezTo>
                      <a:pt x="43" y="712"/>
                      <a:pt x="43" y="712"/>
                      <a:pt x="43" y="712"/>
                    </a:cubicBezTo>
                    <a:cubicBezTo>
                      <a:pt x="44" y="712"/>
                      <a:pt x="44" y="712"/>
                      <a:pt x="45" y="712"/>
                    </a:cubicBezTo>
                    <a:cubicBezTo>
                      <a:pt x="45" y="712"/>
                      <a:pt x="45" y="711"/>
                      <a:pt x="45" y="711"/>
                    </a:cubicBezTo>
                    <a:cubicBezTo>
                      <a:pt x="45" y="710"/>
                      <a:pt x="45" y="710"/>
                      <a:pt x="45" y="710"/>
                    </a:cubicBezTo>
                    <a:cubicBezTo>
                      <a:pt x="45" y="709"/>
                      <a:pt x="45" y="709"/>
                      <a:pt x="45" y="709"/>
                    </a:cubicBezTo>
                    <a:cubicBezTo>
                      <a:pt x="45" y="709"/>
                      <a:pt x="45" y="709"/>
                      <a:pt x="45" y="709"/>
                    </a:cubicBezTo>
                    <a:cubicBezTo>
                      <a:pt x="44" y="709"/>
                      <a:pt x="41" y="707"/>
                      <a:pt x="37" y="704"/>
                    </a:cubicBezTo>
                    <a:cubicBezTo>
                      <a:pt x="31" y="701"/>
                      <a:pt x="23" y="696"/>
                      <a:pt x="16" y="692"/>
                    </a:cubicBezTo>
                    <a:cubicBezTo>
                      <a:pt x="13" y="690"/>
                      <a:pt x="10" y="688"/>
                      <a:pt x="8" y="687"/>
                    </a:cubicBezTo>
                    <a:cubicBezTo>
                      <a:pt x="7" y="686"/>
                      <a:pt x="6" y="685"/>
                      <a:pt x="5" y="685"/>
                    </a:cubicBezTo>
                    <a:cubicBezTo>
                      <a:pt x="5" y="684"/>
                      <a:pt x="5" y="684"/>
                      <a:pt x="5" y="684"/>
                    </a:cubicBezTo>
                    <a:cubicBezTo>
                      <a:pt x="5" y="684"/>
                      <a:pt x="5" y="684"/>
                      <a:pt x="5" y="684"/>
                    </a:cubicBezTo>
                    <a:cubicBezTo>
                      <a:pt x="4" y="685"/>
                      <a:pt x="4" y="685"/>
                      <a:pt x="4" y="685"/>
                    </a:cubicBezTo>
                    <a:cubicBezTo>
                      <a:pt x="5" y="684"/>
                      <a:pt x="5" y="684"/>
                      <a:pt x="5" y="684"/>
                    </a:cubicBezTo>
                    <a:cubicBezTo>
                      <a:pt x="5" y="684"/>
                      <a:pt x="5" y="684"/>
                      <a:pt x="5" y="684"/>
                    </a:cubicBezTo>
                    <a:cubicBezTo>
                      <a:pt x="4" y="685"/>
                      <a:pt x="4" y="685"/>
                      <a:pt x="4" y="685"/>
                    </a:cubicBezTo>
                    <a:cubicBezTo>
                      <a:pt x="5" y="684"/>
                      <a:pt x="5" y="684"/>
                      <a:pt x="5" y="684"/>
                    </a:cubicBezTo>
                    <a:cubicBezTo>
                      <a:pt x="4" y="685"/>
                      <a:pt x="4" y="685"/>
                      <a:pt x="4" y="685"/>
                    </a:cubicBezTo>
                    <a:cubicBezTo>
                      <a:pt x="5" y="685"/>
                      <a:pt x="5" y="685"/>
                      <a:pt x="5" y="685"/>
                    </a:cubicBezTo>
                    <a:cubicBezTo>
                      <a:pt x="5" y="685"/>
                      <a:pt x="5" y="685"/>
                      <a:pt x="5" y="684"/>
                    </a:cubicBezTo>
                    <a:cubicBezTo>
                      <a:pt x="4" y="685"/>
                      <a:pt x="4" y="685"/>
                      <a:pt x="4" y="685"/>
                    </a:cubicBezTo>
                    <a:cubicBezTo>
                      <a:pt x="5" y="685"/>
                      <a:pt x="5" y="685"/>
                      <a:pt x="5" y="685"/>
                    </a:cubicBezTo>
                    <a:cubicBezTo>
                      <a:pt x="3" y="685"/>
                      <a:pt x="3" y="685"/>
                      <a:pt x="3" y="685"/>
                    </a:cubicBezTo>
                    <a:cubicBezTo>
                      <a:pt x="5" y="686"/>
                      <a:pt x="5" y="686"/>
                      <a:pt x="5" y="686"/>
                    </a:cubicBezTo>
                    <a:cubicBezTo>
                      <a:pt x="5" y="685"/>
                      <a:pt x="5" y="685"/>
                      <a:pt x="5" y="685"/>
                    </a:cubicBezTo>
                    <a:cubicBezTo>
                      <a:pt x="3" y="685"/>
                      <a:pt x="3" y="685"/>
                      <a:pt x="3" y="685"/>
                    </a:cubicBezTo>
                    <a:cubicBezTo>
                      <a:pt x="5" y="686"/>
                      <a:pt x="5" y="686"/>
                      <a:pt x="5" y="686"/>
                    </a:cubicBezTo>
                    <a:cubicBezTo>
                      <a:pt x="3" y="685"/>
                      <a:pt x="3" y="685"/>
                      <a:pt x="3" y="685"/>
                    </a:cubicBezTo>
                    <a:cubicBezTo>
                      <a:pt x="3" y="687"/>
                      <a:pt x="3" y="687"/>
                      <a:pt x="3" y="687"/>
                    </a:cubicBezTo>
                    <a:cubicBezTo>
                      <a:pt x="43" y="705"/>
                      <a:pt x="43" y="705"/>
                      <a:pt x="43" y="705"/>
                    </a:cubicBezTo>
                    <a:cubicBezTo>
                      <a:pt x="44" y="705"/>
                      <a:pt x="44" y="705"/>
                      <a:pt x="45" y="704"/>
                    </a:cubicBezTo>
                    <a:cubicBezTo>
                      <a:pt x="45" y="704"/>
                      <a:pt x="45" y="703"/>
                      <a:pt x="44" y="702"/>
                    </a:cubicBezTo>
                    <a:cubicBezTo>
                      <a:pt x="23" y="689"/>
                      <a:pt x="23" y="689"/>
                      <a:pt x="23" y="689"/>
                    </a:cubicBezTo>
                    <a:cubicBezTo>
                      <a:pt x="44" y="699"/>
                      <a:pt x="44" y="699"/>
                      <a:pt x="44" y="699"/>
                    </a:cubicBezTo>
                    <a:cubicBezTo>
                      <a:pt x="45" y="699"/>
                      <a:pt x="46" y="699"/>
                      <a:pt x="46" y="698"/>
                    </a:cubicBezTo>
                    <a:cubicBezTo>
                      <a:pt x="47" y="698"/>
                      <a:pt x="46" y="697"/>
                      <a:pt x="46" y="696"/>
                    </a:cubicBezTo>
                    <a:cubicBezTo>
                      <a:pt x="46" y="696"/>
                      <a:pt x="43" y="695"/>
                      <a:pt x="39" y="692"/>
                    </a:cubicBezTo>
                    <a:cubicBezTo>
                      <a:pt x="33" y="689"/>
                      <a:pt x="24" y="683"/>
                      <a:pt x="17" y="678"/>
                    </a:cubicBezTo>
                    <a:cubicBezTo>
                      <a:pt x="13" y="676"/>
                      <a:pt x="10" y="674"/>
                      <a:pt x="7" y="672"/>
                    </a:cubicBezTo>
                    <a:cubicBezTo>
                      <a:pt x="6" y="672"/>
                      <a:pt x="5" y="671"/>
                      <a:pt x="4" y="671"/>
                    </a:cubicBezTo>
                    <a:cubicBezTo>
                      <a:pt x="4" y="670"/>
                      <a:pt x="4" y="670"/>
                      <a:pt x="4" y="670"/>
                    </a:cubicBezTo>
                    <a:cubicBezTo>
                      <a:pt x="4" y="670"/>
                      <a:pt x="4" y="670"/>
                      <a:pt x="4" y="670"/>
                    </a:cubicBezTo>
                    <a:cubicBezTo>
                      <a:pt x="4" y="670"/>
                      <a:pt x="4" y="670"/>
                      <a:pt x="4" y="670"/>
                    </a:cubicBezTo>
                    <a:cubicBezTo>
                      <a:pt x="3" y="671"/>
                      <a:pt x="3" y="671"/>
                      <a:pt x="3" y="671"/>
                    </a:cubicBezTo>
                    <a:cubicBezTo>
                      <a:pt x="4" y="670"/>
                      <a:pt x="4" y="670"/>
                      <a:pt x="4" y="670"/>
                    </a:cubicBezTo>
                    <a:cubicBezTo>
                      <a:pt x="4" y="670"/>
                      <a:pt x="4" y="670"/>
                      <a:pt x="4" y="670"/>
                    </a:cubicBezTo>
                    <a:cubicBezTo>
                      <a:pt x="3" y="671"/>
                      <a:pt x="3" y="671"/>
                      <a:pt x="3" y="671"/>
                    </a:cubicBezTo>
                    <a:cubicBezTo>
                      <a:pt x="4" y="670"/>
                      <a:pt x="4" y="670"/>
                      <a:pt x="4" y="670"/>
                    </a:cubicBezTo>
                    <a:cubicBezTo>
                      <a:pt x="2" y="671"/>
                      <a:pt x="2" y="671"/>
                      <a:pt x="2" y="671"/>
                    </a:cubicBezTo>
                    <a:cubicBezTo>
                      <a:pt x="4" y="671"/>
                      <a:pt x="4" y="671"/>
                      <a:pt x="4" y="671"/>
                    </a:cubicBezTo>
                    <a:cubicBezTo>
                      <a:pt x="4" y="670"/>
                      <a:pt x="4" y="670"/>
                      <a:pt x="4" y="670"/>
                    </a:cubicBezTo>
                    <a:cubicBezTo>
                      <a:pt x="2" y="671"/>
                      <a:pt x="2" y="671"/>
                      <a:pt x="2" y="671"/>
                    </a:cubicBezTo>
                    <a:cubicBezTo>
                      <a:pt x="4" y="671"/>
                      <a:pt x="4" y="671"/>
                      <a:pt x="4" y="671"/>
                    </a:cubicBezTo>
                    <a:cubicBezTo>
                      <a:pt x="2" y="671"/>
                      <a:pt x="2" y="671"/>
                      <a:pt x="2" y="671"/>
                    </a:cubicBezTo>
                    <a:cubicBezTo>
                      <a:pt x="4" y="672"/>
                      <a:pt x="4" y="672"/>
                      <a:pt x="4" y="672"/>
                    </a:cubicBezTo>
                    <a:cubicBezTo>
                      <a:pt x="4" y="671"/>
                      <a:pt x="4" y="671"/>
                      <a:pt x="4" y="671"/>
                    </a:cubicBezTo>
                    <a:cubicBezTo>
                      <a:pt x="2" y="671"/>
                      <a:pt x="2" y="671"/>
                      <a:pt x="2" y="671"/>
                    </a:cubicBezTo>
                    <a:cubicBezTo>
                      <a:pt x="4" y="672"/>
                      <a:pt x="4" y="672"/>
                      <a:pt x="4" y="672"/>
                    </a:cubicBezTo>
                    <a:cubicBezTo>
                      <a:pt x="4" y="672"/>
                      <a:pt x="4" y="672"/>
                      <a:pt x="4" y="672"/>
                    </a:cubicBezTo>
                    <a:cubicBezTo>
                      <a:pt x="2" y="671"/>
                      <a:pt x="2" y="671"/>
                      <a:pt x="2" y="671"/>
                    </a:cubicBezTo>
                    <a:cubicBezTo>
                      <a:pt x="3" y="672"/>
                      <a:pt x="3" y="672"/>
                      <a:pt x="3" y="672"/>
                    </a:cubicBezTo>
                    <a:cubicBezTo>
                      <a:pt x="4" y="672"/>
                      <a:pt x="4" y="672"/>
                      <a:pt x="4" y="672"/>
                    </a:cubicBezTo>
                    <a:cubicBezTo>
                      <a:pt x="2" y="671"/>
                      <a:pt x="2" y="671"/>
                      <a:pt x="2" y="671"/>
                    </a:cubicBezTo>
                    <a:cubicBezTo>
                      <a:pt x="3" y="672"/>
                      <a:pt x="3" y="672"/>
                      <a:pt x="3" y="672"/>
                    </a:cubicBezTo>
                    <a:cubicBezTo>
                      <a:pt x="2" y="671"/>
                      <a:pt x="2" y="671"/>
                      <a:pt x="2" y="671"/>
                    </a:cubicBezTo>
                    <a:cubicBezTo>
                      <a:pt x="2" y="672"/>
                      <a:pt x="2" y="672"/>
                      <a:pt x="2" y="672"/>
                    </a:cubicBezTo>
                    <a:cubicBezTo>
                      <a:pt x="3" y="672"/>
                      <a:pt x="3" y="672"/>
                      <a:pt x="3" y="672"/>
                    </a:cubicBezTo>
                    <a:cubicBezTo>
                      <a:pt x="2" y="671"/>
                      <a:pt x="2" y="671"/>
                      <a:pt x="2" y="671"/>
                    </a:cubicBezTo>
                    <a:cubicBezTo>
                      <a:pt x="2" y="672"/>
                      <a:pt x="2" y="672"/>
                      <a:pt x="2" y="672"/>
                    </a:cubicBezTo>
                    <a:cubicBezTo>
                      <a:pt x="2" y="671"/>
                      <a:pt x="2" y="671"/>
                      <a:pt x="2" y="671"/>
                    </a:cubicBezTo>
                    <a:cubicBezTo>
                      <a:pt x="2" y="672"/>
                      <a:pt x="2" y="672"/>
                      <a:pt x="2" y="672"/>
                    </a:cubicBezTo>
                    <a:cubicBezTo>
                      <a:pt x="2" y="672"/>
                      <a:pt x="2" y="672"/>
                      <a:pt x="2" y="672"/>
                    </a:cubicBezTo>
                    <a:cubicBezTo>
                      <a:pt x="2" y="671"/>
                      <a:pt x="2" y="671"/>
                      <a:pt x="2" y="671"/>
                    </a:cubicBezTo>
                    <a:cubicBezTo>
                      <a:pt x="2" y="672"/>
                      <a:pt x="2" y="672"/>
                      <a:pt x="2" y="672"/>
                    </a:cubicBezTo>
                    <a:cubicBezTo>
                      <a:pt x="2" y="672"/>
                      <a:pt x="2" y="672"/>
                      <a:pt x="2" y="672"/>
                    </a:cubicBezTo>
                    <a:cubicBezTo>
                      <a:pt x="3" y="672"/>
                      <a:pt x="4" y="673"/>
                      <a:pt x="5" y="674"/>
                    </a:cubicBezTo>
                    <a:cubicBezTo>
                      <a:pt x="10" y="676"/>
                      <a:pt x="19" y="681"/>
                      <a:pt x="27" y="685"/>
                    </a:cubicBezTo>
                    <a:cubicBezTo>
                      <a:pt x="31" y="687"/>
                      <a:pt x="35" y="690"/>
                      <a:pt x="38" y="691"/>
                    </a:cubicBezTo>
                    <a:cubicBezTo>
                      <a:pt x="39" y="692"/>
                      <a:pt x="41" y="692"/>
                      <a:pt x="42" y="693"/>
                    </a:cubicBezTo>
                    <a:cubicBezTo>
                      <a:pt x="42" y="693"/>
                      <a:pt x="42" y="693"/>
                      <a:pt x="43" y="693"/>
                    </a:cubicBezTo>
                    <a:cubicBezTo>
                      <a:pt x="43" y="694"/>
                      <a:pt x="43" y="694"/>
                      <a:pt x="43" y="694"/>
                    </a:cubicBezTo>
                    <a:cubicBezTo>
                      <a:pt x="43" y="694"/>
                      <a:pt x="43" y="694"/>
                      <a:pt x="44" y="694"/>
                    </a:cubicBezTo>
                    <a:cubicBezTo>
                      <a:pt x="44" y="694"/>
                      <a:pt x="44" y="694"/>
                      <a:pt x="44" y="694"/>
                    </a:cubicBezTo>
                    <a:cubicBezTo>
                      <a:pt x="45" y="693"/>
                      <a:pt x="45" y="693"/>
                      <a:pt x="45" y="693"/>
                    </a:cubicBezTo>
                    <a:cubicBezTo>
                      <a:pt x="45" y="693"/>
                      <a:pt x="45" y="692"/>
                      <a:pt x="45" y="692"/>
                    </a:cubicBezTo>
                    <a:cubicBezTo>
                      <a:pt x="45" y="691"/>
                      <a:pt x="45" y="691"/>
                      <a:pt x="45" y="691"/>
                    </a:cubicBezTo>
                    <a:cubicBezTo>
                      <a:pt x="4" y="666"/>
                      <a:pt x="4" y="666"/>
                      <a:pt x="4" y="666"/>
                    </a:cubicBezTo>
                    <a:cubicBezTo>
                      <a:pt x="3" y="667"/>
                      <a:pt x="3" y="667"/>
                      <a:pt x="3" y="667"/>
                    </a:cubicBezTo>
                    <a:cubicBezTo>
                      <a:pt x="5" y="668"/>
                      <a:pt x="5" y="668"/>
                      <a:pt x="5" y="668"/>
                    </a:cubicBezTo>
                    <a:cubicBezTo>
                      <a:pt x="3" y="667"/>
                      <a:pt x="3" y="667"/>
                      <a:pt x="3" y="667"/>
                    </a:cubicBezTo>
                    <a:cubicBezTo>
                      <a:pt x="4" y="668"/>
                      <a:pt x="4" y="668"/>
                      <a:pt x="4" y="668"/>
                    </a:cubicBezTo>
                    <a:cubicBezTo>
                      <a:pt x="4" y="668"/>
                      <a:pt x="4" y="668"/>
                      <a:pt x="5" y="668"/>
                    </a:cubicBezTo>
                    <a:cubicBezTo>
                      <a:pt x="3" y="667"/>
                      <a:pt x="3" y="667"/>
                      <a:pt x="3" y="667"/>
                    </a:cubicBezTo>
                    <a:cubicBezTo>
                      <a:pt x="4" y="668"/>
                      <a:pt x="4" y="668"/>
                      <a:pt x="4" y="668"/>
                    </a:cubicBezTo>
                    <a:cubicBezTo>
                      <a:pt x="3" y="667"/>
                      <a:pt x="3" y="667"/>
                      <a:pt x="3" y="667"/>
                    </a:cubicBezTo>
                    <a:cubicBezTo>
                      <a:pt x="3" y="668"/>
                      <a:pt x="3" y="668"/>
                      <a:pt x="3" y="668"/>
                    </a:cubicBezTo>
                    <a:cubicBezTo>
                      <a:pt x="4" y="668"/>
                      <a:pt x="4" y="668"/>
                      <a:pt x="4" y="668"/>
                    </a:cubicBezTo>
                    <a:cubicBezTo>
                      <a:pt x="3" y="667"/>
                      <a:pt x="3" y="667"/>
                      <a:pt x="3" y="667"/>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3" y="668"/>
                      <a:pt x="3" y="668"/>
                    </a:cubicBezTo>
                    <a:cubicBezTo>
                      <a:pt x="3" y="668"/>
                      <a:pt x="4" y="669"/>
                      <a:pt x="6" y="669"/>
                    </a:cubicBezTo>
                    <a:cubicBezTo>
                      <a:pt x="10" y="671"/>
                      <a:pt x="19" y="675"/>
                      <a:pt x="28" y="679"/>
                    </a:cubicBezTo>
                    <a:cubicBezTo>
                      <a:pt x="32" y="681"/>
                      <a:pt x="36" y="683"/>
                      <a:pt x="39" y="685"/>
                    </a:cubicBezTo>
                    <a:cubicBezTo>
                      <a:pt x="40" y="685"/>
                      <a:pt x="42" y="686"/>
                      <a:pt x="43" y="686"/>
                    </a:cubicBezTo>
                    <a:cubicBezTo>
                      <a:pt x="43" y="687"/>
                      <a:pt x="44" y="687"/>
                      <a:pt x="44" y="687"/>
                    </a:cubicBezTo>
                    <a:cubicBezTo>
                      <a:pt x="45" y="687"/>
                      <a:pt x="45" y="687"/>
                      <a:pt x="45" y="687"/>
                    </a:cubicBezTo>
                    <a:cubicBezTo>
                      <a:pt x="46" y="687"/>
                      <a:pt x="46" y="687"/>
                      <a:pt x="46" y="687"/>
                    </a:cubicBezTo>
                    <a:cubicBezTo>
                      <a:pt x="46" y="687"/>
                      <a:pt x="46" y="687"/>
                      <a:pt x="47" y="686"/>
                    </a:cubicBezTo>
                    <a:cubicBezTo>
                      <a:pt x="47" y="686"/>
                      <a:pt x="47" y="686"/>
                      <a:pt x="47" y="685"/>
                    </a:cubicBezTo>
                    <a:cubicBezTo>
                      <a:pt x="47" y="685"/>
                      <a:pt x="47" y="685"/>
                      <a:pt x="46" y="684"/>
                    </a:cubicBezTo>
                    <a:cubicBezTo>
                      <a:pt x="3" y="657"/>
                      <a:pt x="3" y="657"/>
                      <a:pt x="3" y="657"/>
                    </a:cubicBezTo>
                    <a:cubicBezTo>
                      <a:pt x="2" y="659"/>
                      <a:pt x="2" y="659"/>
                      <a:pt x="2" y="659"/>
                    </a:cubicBezTo>
                    <a:cubicBezTo>
                      <a:pt x="2" y="660"/>
                      <a:pt x="2" y="660"/>
                      <a:pt x="2" y="660"/>
                    </a:cubicBezTo>
                    <a:cubicBezTo>
                      <a:pt x="2" y="659"/>
                      <a:pt x="2" y="659"/>
                      <a:pt x="2" y="659"/>
                    </a:cubicBezTo>
                    <a:cubicBezTo>
                      <a:pt x="2" y="660"/>
                      <a:pt x="2" y="660"/>
                      <a:pt x="2" y="660"/>
                    </a:cubicBezTo>
                    <a:cubicBezTo>
                      <a:pt x="2" y="660"/>
                      <a:pt x="2" y="660"/>
                      <a:pt x="2" y="660"/>
                    </a:cubicBezTo>
                    <a:cubicBezTo>
                      <a:pt x="2" y="659"/>
                      <a:pt x="2" y="659"/>
                      <a:pt x="2" y="659"/>
                    </a:cubicBezTo>
                    <a:cubicBezTo>
                      <a:pt x="2" y="660"/>
                      <a:pt x="2" y="660"/>
                      <a:pt x="2" y="660"/>
                    </a:cubicBezTo>
                    <a:cubicBezTo>
                      <a:pt x="2" y="659"/>
                      <a:pt x="2" y="659"/>
                      <a:pt x="2" y="659"/>
                    </a:cubicBezTo>
                    <a:cubicBezTo>
                      <a:pt x="2" y="660"/>
                      <a:pt x="2" y="660"/>
                      <a:pt x="2" y="660"/>
                    </a:cubicBezTo>
                    <a:cubicBezTo>
                      <a:pt x="2" y="660"/>
                      <a:pt x="2" y="660"/>
                      <a:pt x="2" y="660"/>
                    </a:cubicBezTo>
                    <a:cubicBezTo>
                      <a:pt x="2" y="659"/>
                      <a:pt x="2" y="659"/>
                      <a:pt x="2" y="659"/>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2" y="660"/>
                      <a:pt x="2" y="660"/>
                    </a:cubicBezTo>
                    <a:cubicBezTo>
                      <a:pt x="2" y="660"/>
                      <a:pt x="5" y="661"/>
                      <a:pt x="9" y="663"/>
                    </a:cubicBezTo>
                    <a:cubicBezTo>
                      <a:pt x="15" y="666"/>
                      <a:pt x="23" y="671"/>
                      <a:pt x="30" y="674"/>
                    </a:cubicBezTo>
                    <a:cubicBezTo>
                      <a:pt x="34" y="676"/>
                      <a:pt x="37" y="677"/>
                      <a:pt x="40" y="679"/>
                    </a:cubicBezTo>
                    <a:cubicBezTo>
                      <a:pt x="41" y="679"/>
                      <a:pt x="42" y="680"/>
                      <a:pt x="43" y="680"/>
                    </a:cubicBezTo>
                    <a:cubicBezTo>
                      <a:pt x="43" y="680"/>
                      <a:pt x="44" y="680"/>
                      <a:pt x="44" y="680"/>
                    </a:cubicBezTo>
                    <a:cubicBezTo>
                      <a:pt x="44" y="680"/>
                      <a:pt x="45" y="681"/>
                      <a:pt x="45" y="681"/>
                    </a:cubicBezTo>
                    <a:cubicBezTo>
                      <a:pt x="46" y="681"/>
                      <a:pt x="46" y="681"/>
                      <a:pt x="46" y="681"/>
                    </a:cubicBezTo>
                    <a:cubicBezTo>
                      <a:pt x="46" y="680"/>
                      <a:pt x="46" y="680"/>
                      <a:pt x="46" y="680"/>
                    </a:cubicBezTo>
                    <a:cubicBezTo>
                      <a:pt x="47" y="680"/>
                      <a:pt x="47" y="679"/>
                      <a:pt x="47" y="679"/>
                    </a:cubicBezTo>
                    <a:cubicBezTo>
                      <a:pt x="47" y="678"/>
                      <a:pt x="46" y="678"/>
                      <a:pt x="46" y="678"/>
                    </a:cubicBezTo>
                    <a:cubicBezTo>
                      <a:pt x="46" y="678"/>
                      <a:pt x="43" y="676"/>
                      <a:pt x="39" y="674"/>
                    </a:cubicBezTo>
                    <a:cubicBezTo>
                      <a:pt x="34" y="670"/>
                      <a:pt x="25" y="665"/>
                      <a:pt x="18" y="661"/>
                    </a:cubicBezTo>
                    <a:cubicBezTo>
                      <a:pt x="14" y="658"/>
                      <a:pt x="11" y="656"/>
                      <a:pt x="8" y="655"/>
                    </a:cubicBezTo>
                    <a:cubicBezTo>
                      <a:pt x="7" y="654"/>
                      <a:pt x="6" y="653"/>
                      <a:pt x="6" y="653"/>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5" y="652"/>
                      <a:pt x="5" y="652"/>
                      <a:pt x="5" y="652"/>
                    </a:cubicBezTo>
                    <a:cubicBezTo>
                      <a:pt x="4" y="653"/>
                      <a:pt x="4" y="653"/>
                      <a:pt x="4" y="653"/>
                    </a:cubicBezTo>
                    <a:cubicBezTo>
                      <a:pt x="5" y="653"/>
                      <a:pt x="5" y="653"/>
                      <a:pt x="5" y="653"/>
                    </a:cubicBezTo>
                    <a:cubicBezTo>
                      <a:pt x="5" y="652"/>
                      <a:pt x="5" y="652"/>
                      <a:pt x="5" y="652"/>
                    </a:cubicBezTo>
                    <a:cubicBezTo>
                      <a:pt x="4" y="653"/>
                      <a:pt x="4" y="653"/>
                      <a:pt x="4" y="653"/>
                    </a:cubicBezTo>
                    <a:cubicBezTo>
                      <a:pt x="5" y="653"/>
                      <a:pt x="5" y="653"/>
                      <a:pt x="5" y="653"/>
                    </a:cubicBezTo>
                    <a:cubicBezTo>
                      <a:pt x="4" y="653"/>
                      <a:pt x="4" y="653"/>
                      <a:pt x="4" y="653"/>
                    </a:cubicBezTo>
                    <a:cubicBezTo>
                      <a:pt x="5" y="653"/>
                      <a:pt x="5" y="653"/>
                      <a:pt x="5" y="653"/>
                    </a:cubicBezTo>
                    <a:cubicBezTo>
                      <a:pt x="5" y="653"/>
                      <a:pt x="5" y="653"/>
                      <a:pt x="5" y="653"/>
                    </a:cubicBezTo>
                    <a:cubicBezTo>
                      <a:pt x="4" y="653"/>
                      <a:pt x="4" y="653"/>
                      <a:pt x="4" y="653"/>
                    </a:cubicBezTo>
                    <a:cubicBezTo>
                      <a:pt x="5" y="653"/>
                      <a:pt x="5" y="653"/>
                      <a:pt x="5" y="653"/>
                    </a:cubicBezTo>
                    <a:cubicBezTo>
                      <a:pt x="4" y="653"/>
                      <a:pt x="4" y="653"/>
                      <a:pt x="4" y="653"/>
                    </a:cubicBezTo>
                    <a:cubicBezTo>
                      <a:pt x="5" y="654"/>
                      <a:pt x="5" y="654"/>
                      <a:pt x="5" y="654"/>
                    </a:cubicBezTo>
                    <a:cubicBezTo>
                      <a:pt x="5" y="653"/>
                      <a:pt x="5" y="653"/>
                      <a:pt x="5" y="653"/>
                    </a:cubicBezTo>
                    <a:cubicBezTo>
                      <a:pt x="4" y="653"/>
                      <a:pt x="4" y="653"/>
                      <a:pt x="4" y="653"/>
                    </a:cubicBezTo>
                    <a:cubicBezTo>
                      <a:pt x="5" y="654"/>
                      <a:pt x="5" y="654"/>
                      <a:pt x="5" y="654"/>
                    </a:cubicBezTo>
                    <a:cubicBezTo>
                      <a:pt x="5" y="654"/>
                      <a:pt x="5" y="654"/>
                      <a:pt x="5" y="654"/>
                    </a:cubicBezTo>
                    <a:cubicBezTo>
                      <a:pt x="4" y="653"/>
                      <a:pt x="4" y="653"/>
                      <a:pt x="4" y="653"/>
                    </a:cubicBezTo>
                    <a:cubicBezTo>
                      <a:pt x="4" y="655"/>
                      <a:pt x="4" y="655"/>
                      <a:pt x="4" y="655"/>
                    </a:cubicBezTo>
                    <a:cubicBezTo>
                      <a:pt x="5" y="655"/>
                      <a:pt x="5" y="654"/>
                      <a:pt x="5" y="654"/>
                    </a:cubicBezTo>
                    <a:cubicBezTo>
                      <a:pt x="4" y="653"/>
                      <a:pt x="4" y="653"/>
                      <a:pt x="4" y="653"/>
                    </a:cubicBezTo>
                    <a:cubicBezTo>
                      <a:pt x="4" y="655"/>
                      <a:pt x="4" y="655"/>
                      <a:pt x="4" y="655"/>
                    </a:cubicBezTo>
                    <a:cubicBezTo>
                      <a:pt x="4" y="654"/>
                      <a:pt x="4" y="654"/>
                      <a:pt x="4" y="654"/>
                    </a:cubicBezTo>
                    <a:cubicBezTo>
                      <a:pt x="4" y="655"/>
                      <a:pt x="4" y="655"/>
                      <a:pt x="4" y="655"/>
                    </a:cubicBezTo>
                    <a:cubicBezTo>
                      <a:pt x="4" y="655"/>
                      <a:pt x="4" y="655"/>
                      <a:pt x="4" y="655"/>
                    </a:cubicBezTo>
                    <a:cubicBezTo>
                      <a:pt x="4" y="654"/>
                      <a:pt x="4" y="654"/>
                      <a:pt x="4" y="654"/>
                    </a:cubicBezTo>
                    <a:cubicBezTo>
                      <a:pt x="4" y="655"/>
                      <a:pt x="4" y="655"/>
                      <a:pt x="4" y="655"/>
                    </a:cubicBezTo>
                    <a:cubicBezTo>
                      <a:pt x="4" y="654"/>
                      <a:pt x="4" y="654"/>
                      <a:pt x="4" y="654"/>
                    </a:cubicBezTo>
                    <a:cubicBezTo>
                      <a:pt x="4" y="655"/>
                      <a:pt x="4" y="655"/>
                      <a:pt x="4" y="655"/>
                    </a:cubicBezTo>
                    <a:cubicBezTo>
                      <a:pt x="4" y="655"/>
                      <a:pt x="4" y="655"/>
                      <a:pt x="4" y="655"/>
                    </a:cubicBezTo>
                    <a:cubicBezTo>
                      <a:pt x="4" y="654"/>
                      <a:pt x="4" y="654"/>
                      <a:pt x="4" y="654"/>
                    </a:cubicBezTo>
                    <a:cubicBezTo>
                      <a:pt x="4" y="655"/>
                      <a:pt x="4" y="655"/>
                      <a:pt x="4" y="655"/>
                    </a:cubicBezTo>
                    <a:cubicBezTo>
                      <a:pt x="4" y="655"/>
                      <a:pt x="5" y="655"/>
                      <a:pt x="6" y="656"/>
                    </a:cubicBezTo>
                    <a:cubicBezTo>
                      <a:pt x="11" y="657"/>
                      <a:pt x="20" y="662"/>
                      <a:pt x="28" y="666"/>
                    </a:cubicBezTo>
                    <a:cubicBezTo>
                      <a:pt x="33" y="668"/>
                      <a:pt x="36" y="670"/>
                      <a:pt x="39" y="671"/>
                    </a:cubicBezTo>
                    <a:cubicBezTo>
                      <a:pt x="41" y="672"/>
                      <a:pt x="42" y="673"/>
                      <a:pt x="43" y="673"/>
                    </a:cubicBezTo>
                    <a:cubicBezTo>
                      <a:pt x="43" y="673"/>
                      <a:pt x="44" y="673"/>
                      <a:pt x="44" y="674"/>
                    </a:cubicBezTo>
                    <a:cubicBezTo>
                      <a:pt x="44" y="674"/>
                      <a:pt x="44" y="674"/>
                      <a:pt x="44" y="674"/>
                    </a:cubicBezTo>
                    <a:cubicBezTo>
                      <a:pt x="44" y="674"/>
                      <a:pt x="45" y="674"/>
                      <a:pt x="45" y="674"/>
                    </a:cubicBezTo>
                    <a:cubicBezTo>
                      <a:pt x="45" y="674"/>
                      <a:pt x="45" y="674"/>
                      <a:pt x="45" y="674"/>
                    </a:cubicBezTo>
                    <a:cubicBezTo>
                      <a:pt x="46" y="674"/>
                      <a:pt x="46" y="674"/>
                      <a:pt x="46" y="673"/>
                    </a:cubicBezTo>
                    <a:cubicBezTo>
                      <a:pt x="46" y="673"/>
                      <a:pt x="47" y="672"/>
                      <a:pt x="46" y="672"/>
                    </a:cubicBezTo>
                    <a:cubicBezTo>
                      <a:pt x="46" y="672"/>
                      <a:pt x="46" y="671"/>
                      <a:pt x="46" y="671"/>
                    </a:cubicBezTo>
                    <a:cubicBezTo>
                      <a:pt x="4" y="645"/>
                      <a:pt x="4" y="645"/>
                      <a:pt x="4" y="645"/>
                    </a:cubicBezTo>
                    <a:cubicBezTo>
                      <a:pt x="4" y="646"/>
                      <a:pt x="4" y="646"/>
                      <a:pt x="4" y="646"/>
                    </a:cubicBezTo>
                    <a:cubicBezTo>
                      <a:pt x="5" y="647"/>
                      <a:pt x="5" y="647"/>
                      <a:pt x="5" y="647"/>
                    </a:cubicBezTo>
                    <a:cubicBezTo>
                      <a:pt x="4" y="646"/>
                      <a:pt x="4" y="646"/>
                      <a:pt x="4" y="646"/>
                    </a:cubicBezTo>
                    <a:cubicBezTo>
                      <a:pt x="4" y="648"/>
                      <a:pt x="4" y="648"/>
                      <a:pt x="4" y="648"/>
                    </a:cubicBezTo>
                    <a:cubicBezTo>
                      <a:pt x="4" y="648"/>
                      <a:pt x="5" y="648"/>
                      <a:pt x="5" y="647"/>
                    </a:cubicBezTo>
                    <a:cubicBezTo>
                      <a:pt x="4" y="646"/>
                      <a:pt x="4" y="646"/>
                      <a:pt x="4" y="646"/>
                    </a:cubicBezTo>
                    <a:cubicBezTo>
                      <a:pt x="4" y="648"/>
                      <a:pt x="4" y="648"/>
                      <a:pt x="4" y="648"/>
                    </a:cubicBezTo>
                    <a:cubicBezTo>
                      <a:pt x="4" y="647"/>
                      <a:pt x="4" y="647"/>
                      <a:pt x="4" y="647"/>
                    </a:cubicBezTo>
                    <a:cubicBezTo>
                      <a:pt x="4" y="648"/>
                      <a:pt x="4" y="648"/>
                      <a:pt x="4" y="648"/>
                    </a:cubicBezTo>
                    <a:cubicBezTo>
                      <a:pt x="4" y="648"/>
                      <a:pt x="4" y="648"/>
                      <a:pt x="4" y="648"/>
                    </a:cubicBezTo>
                    <a:cubicBezTo>
                      <a:pt x="4" y="647"/>
                      <a:pt x="4" y="647"/>
                      <a:pt x="4" y="647"/>
                    </a:cubicBezTo>
                    <a:cubicBezTo>
                      <a:pt x="4" y="648"/>
                      <a:pt x="4" y="648"/>
                      <a:pt x="4" y="648"/>
                    </a:cubicBezTo>
                    <a:cubicBezTo>
                      <a:pt x="4" y="647"/>
                      <a:pt x="4" y="647"/>
                      <a:pt x="4" y="647"/>
                    </a:cubicBezTo>
                    <a:cubicBezTo>
                      <a:pt x="4" y="648"/>
                      <a:pt x="4" y="648"/>
                      <a:pt x="4" y="648"/>
                    </a:cubicBezTo>
                    <a:cubicBezTo>
                      <a:pt x="4" y="648"/>
                      <a:pt x="4" y="648"/>
                      <a:pt x="4" y="648"/>
                    </a:cubicBezTo>
                    <a:cubicBezTo>
                      <a:pt x="4" y="647"/>
                      <a:pt x="4" y="647"/>
                      <a:pt x="4" y="647"/>
                    </a:cubicBezTo>
                    <a:cubicBezTo>
                      <a:pt x="4" y="648"/>
                      <a:pt x="4" y="648"/>
                      <a:pt x="4" y="648"/>
                    </a:cubicBezTo>
                    <a:cubicBezTo>
                      <a:pt x="4" y="648"/>
                      <a:pt x="5" y="648"/>
                      <a:pt x="6" y="649"/>
                    </a:cubicBezTo>
                    <a:cubicBezTo>
                      <a:pt x="10" y="651"/>
                      <a:pt x="20" y="655"/>
                      <a:pt x="28" y="660"/>
                    </a:cubicBezTo>
                    <a:cubicBezTo>
                      <a:pt x="32" y="662"/>
                      <a:pt x="36" y="664"/>
                      <a:pt x="39" y="665"/>
                    </a:cubicBezTo>
                    <a:cubicBezTo>
                      <a:pt x="40" y="666"/>
                      <a:pt x="42" y="666"/>
                      <a:pt x="43" y="667"/>
                    </a:cubicBezTo>
                    <a:cubicBezTo>
                      <a:pt x="43" y="667"/>
                      <a:pt x="43" y="667"/>
                      <a:pt x="44" y="667"/>
                    </a:cubicBezTo>
                    <a:cubicBezTo>
                      <a:pt x="44" y="667"/>
                      <a:pt x="44" y="667"/>
                      <a:pt x="44" y="667"/>
                    </a:cubicBezTo>
                    <a:cubicBezTo>
                      <a:pt x="45" y="667"/>
                      <a:pt x="45" y="667"/>
                      <a:pt x="45" y="667"/>
                    </a:cubicBezTo>
                    <a:cubicBezTo>
                      <a:pt x="45" y="667"/>
                      <a:pt x="45" y="667"/>
                      <a:pt x="45" y="667"/>
                    </a:cubicBezTo>
                    <a:cubicBezTo>
                      <a:pt x="46" y="667"/>
                      <a:pt x="46" y="667"/>
                      <a:pt x="46" y="667"/>
                    </a:cubicBezTo>
                    <a:cubicBezTo>
                      <a:pt x="46" y="667"/>
                      <a:pt x="46" y="667"/>
                      <a:pt x="46" y="667"/>
                    </a:cubicBezTo>
                    <a:cubicBezTo>
                      <a:pt x="46" y="666"/>
                      <a:pt x="46" y="666"/>
                      <a:pt x="46" y="666"/>
                    </a:cubicBezTo>
                    <a:cubicBezTo>
                      <a:pt x="46" y="665"/>
                      <a:pt x="46" y="665"/>
                      <a:pt x="46" y="665"/>
                    </a:cubicBezTo>
                    <a:cubicBezTo>
                      <a:pt x="46" y="665"/>
                      <a:pt x="46" y="665"/>
                      <a:pt x="46" y="665"/>
                    </a:cubicBezTo>
                    <a:cubicBezTo>
                      <a:pt x="45" y="664"/>
                      <a:pt x="44" y="663"/>
                      <a:pt x="43" y="662"/>
                    </a:cubicBezTo>
                    <a:cubicBezTo>
                      <a:pt x="33" y="656"/>
                      <a:pt x="4" y="638"/>
                      <a:pt x="4" y="638"/>
                    </a:cubicBezTo>
                    <a:cubicBezTo>
                      <a:pt x="3" y="640"/>
                      <a:pt x="3" y="640"/>
                      <a:pt x="3" y="640"/>
                    </a:cubicBezTo>
                    <a:cubicBezTo>
                      <a:pt x="2" y="641"/>
                      <a:pt x="2" y="641"/>
                      <a:pt x="2" y="641"/>
                    </a:cubicBezTo>
                    <a:cubicBezTo>
                      <a:pt x="2" y="641"/>
                      <a:pt x="12" y="646"/>
                      <a:pt x="22" y="652"/>
                    </a:cubicBezTo>
                    <a:cubicBezTo>
                      <a:pt x="27" y="654"/>
                      <a:pt x="33" y="657"/>
                      <a:pt x="37" y="659"/>
                    </a:cubicBezTo>
                    <a:cubicBezTo>
                      <a:pt x="39" y="660"/>
                      <a:pt x="40" y="661"/>
                      <a:pt x="42" y="661"/>
                    </a:cubicBezTo>
                    <a:cubicBezTo>
                      <a:pt x="42" y="661"/>
                      <a:pt x="43" y="662"/>
                      <a:pt x="44" y="662"/>
                    </a:cubicBezTo>
                    <a:cubicBezTo>
                      <a:pt x="44" y="662"/>
                      <a:pt x="44" y="662"/>
                      <a:pt x="45" y="662"/>
                    </a:cubicBezTo>
                    <a:cubicBezTo>
                      <a:pt x="45" y="662"/>
                      <a:pt x="45" y="662"/>
                      <a:pt x="45" y="662"/>
                    </a:cubicBezTo>
                    <a:cubicBezTo>
                      <a:pt x="46" y="662"/>
                      <a:pt x="46" y="662"/>
                      <a:pt x="46" y="661"/>
                    </a:cubicBezTo>
                    <a:cubicBezTo>
                      <a:pt x="46" y="661"/>
                      <a:pt x="47" y="661"/>
                      <a:pt x="46" y="660"/>
                    </a:cubicBezTo>
                    <a:cubicBezTo>
                      <a:pt x="46" y="660"/>
                      <a:pt x="46" y="660"/>
                      <a:pt x="46" y="659"/>
                    </a:cubicBezTo>
                    <a:cubicBezTo>
                      <a:pt x="46" y="659"/>
                      <a:pt x="43" y="658"/>
                      <a:pt x="39" y="655"/>
                    </a:cubicBezTo>
                    <a:cubicBezTo>
                      <a:pt x="33" y="652"/>
                      <a:pt x="24" y="647"/>
                      <a:pt x="17" y="642"/>
                    </a:cubicBezTo>
                    <a:cubicBezTo>
                      <a:pt x="13" y="640"/>
                      <a:pt x="10" y="638"/>
                      <a:pt x="8" y="636"/>
                    </a:cubicBezTo>
                    <a:cubicBezTo>
                      <a:pt x="7" y="635"/>
                      <a:pt x="6" y="635"/>
                      <a:pt x="5"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4" y="634"/>
                      <a:pt x="4" y="634"/>
                      <a:pt x="4" y="634"/>
                    </a:cubicBezTo>
                    <a:cubicBezTo>
                      <a:pt x="3" y="634"/>
                      <a:pt x="3" y="634"/>
                      <a:pt x="3" y="634"/>
                    </a:cubicBezTo>
                    <a:cubicBezTo>
                      <a:pt x="5" y="634"/>
                      <a:pt x="5" y="634"/>
                      <a:pt x="5" y="634"/>
                    </a:cubicBezTo>
                    <a:cubicBezTo>
                      <a:pt x="5" y="634"/>
                      <a:pt x="4" y="634"/>
                      <a:pt x="4" y="634"/>
                    </a:cubicBezTo>
                    <a:cubicBezTo>
                      <a:pt x="3" y="634"/>
                      <a:pt x="3" y="634"/>
                      <a:pt x="3" y="634"/>
                    </a:cubicBezTo>
                    <a:cubicBezTo>
                      <a:pt x="5" y="634"/>
                      <a:pt x="5" y="634"/>
                      <a:pt x="5" y="634"/>
                    </a:cubicBezTo>
                    <a:cubicBezTo>
                      <a:pt x="3" y="634"/>
                      <a:pt x="3" y="634"/>
                      <a:pt x="3" y="634"/>
                    </a:cubicBezTo>
                    <a:cubicBezTo>
                      <a:pt x="4" y="635"/>
                      <a:pt x="4" y="635"/>
                      <a:pt x="4" y="635"/>
                    </a:cubicBezTo>
                    <a:cubicBezTo>
                      <a:pt x="5" y="634"/>
                      <a:pt x="5" y="634"/>
                      <a:pt x="5" y="634"/>
                    </a:cubicBezTo>
                    <a:cubicBezTo>
                      <a:pt x="3" y="634"/>
                      <a:pt x="3" y="634"/>
                      <a:pt x="3" y="634"/>
                    </a:cubicBezTo>
                    <a:cubicBezTo>
                      <a:pt x="4" y="635"/>
                      <a:pt x="4" y="635"/>
                      <a:pt x="4" y="635"/>
                    </a:cubicBezTo>
                    <a:cubicBezTo>
                      <a:pt x="3" y="634"/>
                      <a:pt x="3" y="634"/>
                      <a:pt x="3" y="634"/>
                    </a:cubicBezTo>
                    <a:cubicBezTo>
                      <a:pt x="2" y="636"/>
                      <a:pt x="2" y="636"/>
                      <a:pt x="2" y="636"/>
                    </a:cubicBezTo>
                    <a:cubicBezTo>
                      <a:pt x="43" y="654"/>
                      <a:pt x="43" y="654"/>
                      <a:pt x="43" y="654"/>
                    </a:cubicBezTo>
                    <a:cubicBezTo>
                      <a:pt x="44" y="654"/>
                      <a:pt x="45" y="654"/>
                      <a:pt x="45" y="653"/>
                    </a:cubicBezTo>
                    <a:cubicBezTo>
                      <a:pt x="45" y="652"/>
                      <a:pt x="45" y="652"/>
                      <a:pt x="45" y="652"/>
                    </a:cubicBezTo>
                    <a:cubicBezTo>
                      <a:pt x="45" y="652"/>
                      <a:pt x="45" y="651"/>
                      <a:pt x="45" y="651"/>
                    </a:cubicBezTo>
                    <a:cubicBezTo>
                      <a:pt x="45" y="651"/>
                      <a:pt x="45" y="651"/>
                      <a:pt x="45" y="651"/>
                    </a:cubicBezTo>
                    <a:cubicBezTo>
                      <a:pt x="44" y="650"/>
                      <a:pt x="43" y="650"/>
                      <a:pt x="42" y="649"/>
                    </a:cubicBezTo>
                    <a:cubicBezTo>
                      <a:pt x="37" y="646"/>
                      <a:pt x="27" y="640"/>
                      <a:pt x="19" y="635"/>
                    </a:cubicBezTo>
                    <a:cubicBezTo>
                      <a:pt x="15" y="633"/>
                      <a:pt x="11" y="630"/>
                      <a:pt x="8" y="629"/>
                    </a:cubicBezTo>
                    <a:cubicBezTo>
                      <a:pt x="7" y="628"/>
                      <a:pt x="6" y="627"/>
                      <a:pt x="5" y="626"/>
                    </a:cubicBezTo>
                    <a:cubicBezTo>
                      <a:pt x="4" y="626"/>
                      <a:pt x="4" y="626"/>
                      <a:pt x="4" y="626"/>
                    </a:cubicBezTo>
                    <a:cubicBezTo>
                      <a:pt x="4" y="626"/>
                      <a:pt x="4" y="626"/>
                      <a:pt x="4" y="626"/>
                    </a:cubicBezTo>
                    <a:cubicBezTo>
                      <a:pt x="4" y="626"/>
                      <a:pt x="4" y="626"/>
                      <a:pt x="4" y="626"/>
                    </a:cubicBezTo>
                    <a:cubicBezTo>
                      <a:pt x="3" y="627"/>
                      <a:pt x="3" y="627"/>
                      <a:pt x="3" y="627"/>
                    </a:cubicBezTo>
                    <a:cubicBezTo>
                      <a:pt x="4" y="627"/>
                      <a:pt x="4" y="627"/>
                      <a:pt x="4" y="627"/>
                    </a:cubicBezTo>
                    <a:cubicBezTo>
                      <a:pt x="4" y="626"/>
                      <a:pt x="4" y="626"/>
                      <a:pt x="4" y="626"/>
                    </a:cubicBezTo>
                    <a:cubicBezTo>
                      <a:pt x="3" y="627"/>
                      <a:pt x="3" y="627"/>
                      <a:pt x="3" y="627"/>
                    </a:cubicBezTo>
                    <a:cubicBezTo>
                      <a:pt x="4" y="627"/>
                      <a:pt x="4" y="627"/>
                      <a:pt x="4" y="627"/>
                    </a:cubicBezTo>
                    <a:cubicBezTo>
                      <a:pt x="3" y="627"/>
                      <a:pt x="3" y="627"/>
                      <a:pt x="3" y="627"/>
                    </a:cubicBezTo>
                    <a:cubicBezTo>
                      <a:pt x="4" y="627"/>
                      <a:pt x="4" y="627"/>
                      <a:pt x="4" y="627"/>
                    </a:cubicBezTo>
                    <a:cubicBezTo>
                      <a:pt x="4" y="627"/>
                      <a:pt x="4" y="627"/>
                      <a:pt x="4" y="627"/>
                    </a:cubicBezTo>
                    <a:cubicBezTo>
                      <a:pt x="3" y="627"/>
                      <a:pt x="3" y="627"/>
                      <a:pt x="3" y="627"/>
                    </a:cubicBezTo>
                    <a:cubicBezTo>
                      <a:pt x="4" y="627"/>
                      <a:pt x="4" y="627"/>
                      <a:pt x="4" y="627"/>
                    </a:cubicBezTo>
                    <a:cubicBezTo>
                      <a:pt x="3" y="626"/>
                      <a:pt x="3" y="626"/>
                      <a:pt x="3" y="626"/>
                    </a:cubicBezTo>
                    <a:cubicBezTo>
                      <a:pt x="2" y="628"/>
                      <a:pt x="2" y="628"/>
                      <a:pt x="2" y="628"/>
                    </a:cubicBezTo>
                    <a:cubicBezTo>
                      <a:pt x="2" y="628"/>
                      <a:pt x="12" y="633"/>
                      <a:pt x="22" y="638"/>
                    </a:cubicBezTo>
                    <a:cubicBezTo>
                      <a:pt x="27" y="640"/>
                      <a:pt x="33" y="642"/>
                      <a:pt x="37" y="644"/>
                    </a:cubicBezTo>
                    <a:cubicBezTo>
                      <a:pt x="39" y="645"/>
                      <a:pt x="41" y="646"/>
                      <a:pt x="42" y="647"/>
                    </a:cubicBezTo>
                    <a:cubicBezTo>
                      <a:pt x="43" y="647"/>
                      <a:pt x="43" y="647"/>
                      <a:pt x="44" y="647"/>
                    </a:cubicBezTo>
                    <a:cubicBezTo>
                      <a:pt x="44" y="647"/>
                      <a:pt x="45" y="648"/>
                      <a:pt x="45" y="648"/>
                    </a:cubicBezTo>
                    <a:cubicBezTo>
                      <a:pt x="46" y="647"/>
                      <a:pt x="46" y="647"/>
                      <a:pt x="46" y="647"/>
                    </a:cubicBezTo>
                    <a:cubicBezTo>
                      <a:pt x="46" y="647"/>
                      <a:pt x="46" y="647"/>
                      <a:pt x="47" y="647"/>
                    </a:cubicBezTo>
                    <a:cubicBezTo>
                      <a:pt x="47" y="646"/>
                      <a:pt x="47" y="646"/>
                      <a:pt x="47" y="646"/>
                    </a:cubicBezTo>
                    <a:cubicBezTo>
                      <a:pt x="47" y="645"/>
                      <a:pt x="47" y="645"/>
                      <a:pt x="46" y="645"/>
                    </a:cubicBezTo>
                    <a:cubicBezTo>
                      <a:pt x="3" y="618"/>
                      <a:pt x="3" y="618"/>
                      <a:pt x="3" y="618"/>
                    </a:cubicBezTo>
                    <a:cubicBezTo>
                      <a:pt x="2" y="619"/>
                      <a:pt x="2" y="619"/>
                      <a:pt x="2" y="619"/>
                    </a:cubicBezTo>
                    <a:cubicBezTo>
                      <a:pt x="3" y="620"/>
                      <a:pt x="3" y="620"/>
                      <a:pt x="3" y="620"/>
                    </a:cubicBezTo>
                    <a:cubicBezTo>
                      <a:pt x="2" y="619"/>
                      <a:pt x="2" y="619"/>
                      <a:pt x="2" y="619"/>
                    </a:cubicBezTo>
                    <a:cubicBezTo>
                      <a:pt x="3" y="620"/>
                      <a:pt x="3" y="620"/>
                      <a:pt x="3" y="620"/>
                    </a:cubicBezTo>
                    <a:cubicBezTo>
                      <a:pt x="3" y="620"/>
                      <a:pt x="3" y="620"/>
                      <a:pt x="3" y="620"/>
                    </a:cubicBezTo>
                    <a:cubicBezTo>
                      <a:pt x="2" y="619"/>
                      <a:pt x="2" y="619"/>
                      <a:pt x="2" y="619"/>
                    </a:cubicBezTo>
                    <a:cubicBezTo>
                      <a:pt x="3" y="620"/>
                      <a:pt x="3" y="620"/>
                      <a:pt x="3" y="620"/>
                    </a:cubicBezTo>
                    <a:cubicBezTo>
                      <a:pt x="2" y="619"/>
                      <a:pt x="2" y="619"/>
                      <a:pt x="2" y="619"/>
                    </a:cubicBezTo>
                    <a:cubicBezTo>
                      <a:pt x="2" y="620"/>
                      <a:pt x="2" y="620"/>
                      <a:pt x="2" y="620"/>
                    </a:cubicBezTo>
                    <a:cubicBezTo>
                      <a:pt x="3" y="620"/>
                      <a:pt x="3" y="620"/>
                      <a:pt x="3" y="620"/>
                    </a:cubicBezTo>
                    <a:cubicBezTo>
                      <a:pt x="2" y="619"/>
                      <a:pt x="2" y="619"/>
                      <a:pt x="2" y="619"/>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2" y="620"/>
                    </a:cubicBezTo>
                    <a:cubicBezTo>
                      <a:pt x="2" y="620"/>
                      <a:pt x="2" y="620"/>
                      <a:pt x="3" y="621"/>
                    </a:cubicBezTo>
                    <a:cubicBezTo>
                      <a:pt x="6" y="622"/>
                      <a:pt x="17" y="627"/>
                      <a:pt x="26" y="631"/>
                    </a:cubicBezTo>
                    <a:cubicBezTo>
                      <a:pt x="31" y="634"/>
                      <a:pt x="36" y="636"/>
                      <a:pt x="39" y="637"/>
                    </a:cubicBezTo>
                    <a:cubicBezTo>
                      <a:pt x="42" y="639"/>
                      <a:pt x="45" y="640"/>
                      <a:pt x="45" y="640"/>
                    </a:cubicBezTo>
                    <a:cubicBezTo>
                      <a:pt x="45" y="640"/>
                      <a:pt x="46" y="640"/>
                      <a:pt x="46" y="640"/>
                    </a:cubicBezTo>
                    <a:cubicBezTo>
                      <a:pt x="47" y="639"/>
                      <a:pt x="47" y="639"/>
                      <a:pt x="47" y="639"/>
                    </a:cubicBezTo>
                    <a:cubicBezTo>
                      <a:pt x="47" y="638"/>
                      <a:pt x="46" y="638"/>
                      <a:pt x="46" y="638"/>
                    </a:cubicBezTo>
                    <a:cubicBezTo>
                      <a:pt x="46" y="637"/>
                      <a:pt x="46" y="637"/>
                      <a:pt x="45" y="637"/>
                    </a:cubicBezTo>
                    <a:cubicBezTo>
                      <a:pt x="43" y="635"/>
                      <a:pt x="40" y="633"/>
                      <a:pt x="36" y="631"/>
                    </a:cubicBezTo>
                    <a:cubicBezTo>
                      <a:pt x="30" y="627"/>
                      <a:pt x="22" y="622"/>
                      <a:pt x="15" y="618"/>
                    </a:cubicBezTo>
                    <a:cubicBezTo>
                      <a:pt x="12" y="616"/>
                      <a:pt x="9" y="615"/>
                      <a:pt x="7" y="614"/>
                    </a:cubicBezTo>
                    <a:cubicBezTo>
                      <a:pt x="6" y="613"/>
                      <a:pt x="6" y="612"/>
                      <a:pt x="5"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4" y="612"/>
                      <a:pt x="4" y="612"/>
                      <a:pt x="4" y="612"/>
                    </a:cubicBezTo>
                    <a:cubicBezTo>
                      <a:pt x="3" y="613"/>
                      <a:pt x="3" y="613"/>
                      <a:pt x="3" y="613"/>
                    </a:cubicBezTo>
                    <a:cubicBezTo>
                      <a:pt x="5" y="612"/>
                      <a:pt x="5" y="612"/>
                      <a:pt x="5" y="612"/>
                    </a:cubicBezTo>
                    <a:cubicBezTo>
                      <a:pt x="4" y="612"/>
                      <a:pt x="4" y="612"/>
                      <a:pt x="4" y="612"/>
                    </a:cubicBezTo>
                    <a:cubicBezTo>
                      <a:pt x="3" y="613"/>
                      <a:pt x="3" y="613"/>
                      <a:pt x="3" y="613"/>
                    </a:cubicBezTo>
                    <a:cubicBezTo>
                      <a:pt x="5" y="612"/>
                      <a:pt x="5" y="612"/>
                      <a:pt x="5" y="612"/>
                    </a:cubicBezTo>
                    <a:cubicBezTo>
                      <a:pt x="3" y="613"/>
                      <a:pt x="3" y="613"/>
                      <a:pt x="3" y="613"/>
                    </a:cubicBezTo>
                    <a:cubicBezTo>
                      <a:pt x="5" y="613"/>
                      <a:pt x="5" y="613"/>
                      <a:pt x="5" y="613"/>
                    </a:cubicBezTo>
                    <a:cubicBezTo>
                      <a:pt x="5" y="612"/>
                      <a:pt x="5" y="612"/>
                      <a:pt x="5" y="612"/>
                    </a:cubicBezTo>
                    <a:cubicBezTo>
                      <a:pt x="3" y="613"/>
                      <a:pt x="3" y="613"/>
                      <a:pt x="3" y="613"/>
                    </a:cubicBezTo>
                    <a:cubicBezTo>
                      <a:pt x="5" y="613"/>
                      <a:pt x="5" y="613"/>
                      <a:pt x="5" y="613"/>
                    </a:cubicBezTo>
                    <a:cubicBezTo>
                      <a:pt x="3" y="613"/>
                      <a:pt x="3" y="613"/>
                      <a:pt x="3" y="613"/>
                    </a:cubicBezTo>
                    <a:cubicBezTo>
                      <a:pt x="4" y="614"/>
                      <a:pt x="4" y="614"/>
                      <a:pt x="4" y="614"/>
                    </a:cubicBezTo>
                    <a:cubicBezTo>
                      <a:pt x="5" y="613"/>
                      <a:pt x="5" y="613"/>
                      <a:pt x="5" y="613"/>
                    </a:cubicBezTo>
                    <a:cubicBezTo>
                      <a:pt x="3" y="613"/>
                      <a:pt x="3" y="613"/>
                      <a:pt x="3" y="613"/>
                    </a:cubicBezTo>
                    <a:cubicBezTo>
                      <a:pt x="4" y="614"/>
                      <a:pt x="4" y="614"/>
                      <a:pt x="4" y="614"/>
                    </a:cubicBezTo>
                    <a:cubicBezTo>
                      <a:pt x="3" y="613"/>
                      <a:pt x="3" y="613"/>
                      <a:pt x="3" y="613"/>
                    </a:cubicBezTo>
                    <a:cubicBezTo>
                      <a:pt x="3" y="614"/>
                      <a:pt x="3" y="614"/>
                      <a:pt x="3" y="614"/>
                    </a:cubicBezTo>
                    <a:cubicBezTo>
                      <a:pt x="3" y="614"/>
                      <a:pt x="12" y="619"/>
                      <a:pt x="22" y="624"/>
                    </a:cubicBezTo>
                    <a:cubicBezTo>
                      <a:pt x="27" y="626"/>
                      <a:pt x="32" y="629"/>
                      <a:pt x="36" y="630"/>
                    </a:cubicBezTo>
                    <a:cubicBezTo>
                      <a:pt x="38" y="631"/>
                      <a:pt x="40" y="632"/>
                      <a:pt x="41" y="633"/>
                    </a:cubicBezTo>
                    <a:cubicBezTo>
                      <a:pt x="42" y="633"/>
                      <a:pt x="42" y="633"/>
                      <a:pt x="43" y="633"/>
                    </a:cubicBezTo>
                    <a:cubicBezTo>
                      <a:pt x="43" y="634"/>
                      <a:pt x="43" y="634"/>
                      <a:pt x="44" y="634"/>
                    </a:cubicBezTo>
                    <a:cubicBezTo>
                      <a:pt x="44" y="634"/>
                      <a:pt x="44" y="634"/>
                      <a:pt x="44" y="634"/>
                    </a:cubicBezTo>
                    <a:cubicBezTo>
                      <a:pt x="45" y="634"/>
                      <a:pt x="45" y="633"/>
                      <a:pt x="45" y="633"/>
                    </a:cubicBezTo>
                    <a:cubicBezTo>
                      <a:pt x="45" y="633"/>
                      <a:pt x="46" y="632"/>
                      <a:pt x="45" y="632"/>
                    </a:cubicBezTo>
                    <a:cubicBezTo>
                      <a:pt x="45" y="631"/>
                      <a:pt x="45" y="631"/>
                      <a:pt x="45" y="631"/>
                    </a:cubicBezTo>
                    <a:cubicBezTo>
                      <a:pt x="22" y="617"/>
                      <a:pt x="22" y="617"/>
                      <a:pt x="22" y="617"/>
                    </a:cubicBezTo>
                    <a:cubicBezTo>
                      <a:pt x="44" y="627"/>
                      <a:pt x="44" y="627"/>
                      <a:pt x="44" y="627"/>
                    </a:cubicBezTo>
                    <a:cubicBezTo>
                      <a:pt x="45" y="627"/>
                      <a:pt x="46" y="627"/>
                      <a:pt x="46" y="626"/>
                    </a:cubicBezTo>
                    <a:cubicBezTo>
                      <a:pt x="46" y="626"/>
                      <a:pt x="46" y="625"/>
                      <a:pt x="46" y="624"/>
                    </a:cubicBezTo>
                    <a:cubicBezTo>
                      <a:pt x="25" y="612"/>
                      <a:pt x="25" y="612"/>
                      <a:pt x="25" y="612"/>
                    </a:cubicBezTo>
                    <a:cubicBezTo>
                      <a:pt x="44" y="620"/>
                      <a:pt x="44" y="620"/>
                      <a:pt x="44" y="620"/>
                    </a:cubicBezTo>
                    <a:cubicBezTo>
                      <a:pt x="44" y="621"/>
                      <a:pt x="45" y="620"/>
                      <a:pt x="45" y="620"/>
                    </a:cubicBezTo>
                    <a:cubicBezTo>
                      <a:pt x="46" y="619"/>
                      <a:pt x="46" y="618"/>
                      <a:pt x="45" y="618"/>
                    </a:cubicBezTo>
                    <a:cubicBezTo>
                      <a:pt x="4" y="592"/>
                      <a:pt x="4" y="592"/>
                      <a:pt x="4" y="592"/>
                    </a:cubicBezTo>
                    <a:cubicBezTo>
                      <a:pt x="3" y="593"/>
                      <a:pt x="3" y="593"/>
                      <a:pt x="3" y="593"/>
                    </a:cubicBezTo>
                    <a:cubicBezTo>
                      <a:pt x="5" y="594"/>
                      <a:pt x="5" y="594"/>
                      <a:pt x="5" y="594"/>
                    </a:cubicBezTo>
                    <a:cubicBezTo>
                      <a:pt x="3" y="593"/>
                      <a:pt x="3" y="593"/>
                      <a:pt x="3" y="593"/>
                    </a:cubicBezTo>
                    <a:cubicBezTo>
                      <a:pt x="3" y="595"/>
                      <a:pt x="3" y="595"/>
                      <a:pt x="3" y="595"/>
                    </a:cubicBezTo>
                    <a:cubicBezTo>
                      <a:pt x="4" y="595"/>
                      <a:pt x="4" y="595"/>
                      <a:pt x="5" y="594"/>
                    </a:cubicBezTo>
                    <a:cubicBezTo>
                      <a:pt x="3" y="593"/>
                      <a:pt x="3" y="593"/>
                      <a:pt x="3" y="593"/>
                    </a:cubicBezTo>
                    <a:cubicBezTo>
                      <a:pt x="3" y="595"/>
                      <a:pt x="3" y="595"/>
                      <a:pt x="3" y="595"/>
                    </a:cubicBezTo>
                    <a:cubicBezTo>
                      <a:pt x="3" y="594"/>
                      <a:pt x="3" y="594"/>
                      <a:pt x="3" y="594"/>
                    </a:cubicBezTo>
                    <a:cubicBezTo>
                      <a:pt x="3" y="595"/>
                      <a:pt x="3" y="595"/>
                      <a:pt x="3" y="595"/>
                    </a:cubicBezTo>
                    <a:cubicBezTo>
                      <a:pt x="3" y="595"/>
                      <a:pt x="3" y="595"/>
                      <a:pt x="3" y="595"/>
                    </a:cubicBezTo>
                    <a:cubicBezTo>
                      <a:pt x="3" y="594"/>
                      <a:pt x="3" y="594"/>
                      <a:pt x="3" y="594"/>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3" y="595"/>
                      <a:pt x="3" y="595"/>
                    </a:cubicBezTo>
                    <a:cubicBezTo>
                      <a:pt x="3" y="595"/>
                      <a:pt x="4" y="595"/>
                      <a:pt x="5" y="596"/>
                    </a:cubicBezTo>
                    <a:cubicBezTo>
                      <a:pt x="9" y="598"/>
                      <a:pt x="19" y="603"/>
                      <a:pt x="27" y="607"/>
                    </a:cubicBezTo>
                    <a:cubicBezTo>
                      <a:pt x="31" y="609"/>
                      <a:pt x="35" y="611"/>
                      <a:pt x="38" y="612"/>
                    </a:cubicBezTo>
                    <a:cubicBezTo>
                      <a:pt x="39" y="613"/>
                      <a:pt x="41" y="613"/>
                      <a:pt x="42" y="614"/>
                    </a:cubicBezTo>
                    <a:cubicBezTo>
                      <a:pt x="42" y="614"/>
                      <a:pt x="42" y="614"/>
                      <a:pt x="43" y="614"/>
                    </a:cubicBezTo>
                    <a:cubicBezTo>
                      <a:pt x="43" y="614"/>
                      <a:pt x="43" y="614"/>
                      <a:pt x="44" y="614"/>
                    </a:cubicBezTo>
                    <a:cubicBezTo>
                      <a:pt x="44" y="614"/>
                      <a:pt x="44" y="614"/>
                      <a:pt x="44" y="614"/>
                    </a:cubicBezTo>
                    <a:cubicBezTo>
                      <a:pt x="45" y="614"/>
                      <a:pt x="45" y="614"/>
                      <a:pt x="45" y="614"/>
                    </a:cubicBezTo>
                    <a:cubicBezTo>
                      <a:pt x="45" y="613"/>
                      <a:pt x="46" y="613"/>
                      <a:pt x="45" y="613"/>
                    </a:cubicBezTo>
                    <a:cubicBezTo>
                      <a:pt x="45" y="612"/>
                      <a:pt x="45" y="612"/>
                      <a:pt x="45" y="612"/>
                    </a:cubicBezTo>
                    <a:cubicBezTo>
                      <a:pt x="45" y="612"/>
                      <a:pt x="42" y="610"/>
                      <a:pt x="38" y="608"/>
                    </a:cubicBezTo>
                    <a:cubicBezTo>
                      <a:pt x="33" y="605"/>
                      <a:pt x="24" y="600"/>
                      <a:pt x="17" y="595"/>
                    </a:cubicBezTo>
                    <a:cubicBezTo>
                      <a:pt x="14" y="593"/>
                      <a:pt x="10" y="591"/>
                      <a:pt x="8" y="589"/>
                    </a:cubicBezTo>
                    <a:cubicBezTo>
                      <a:pt x="7" y="589"/>
                      <a:pt x="6" y="588"/>
                      <a:pt x="5" y="588"/>
                    </a:cubicBezTo>
                    <a:cubicBezTo>
                      <a:pt x="5" y="587"/>
                      <a:pt x="5" y="587"/>
                      <a:pt x="5" y="587"/>
                    </a:cubicBezTo>
                    <a:cubicBezTo>
                      <a:pt x="5" y="587"/>
                      <a:pt x="5" y="587"/>
                      <a:pt x="5" y="587"/>
                    </a:cubicBezTo>
                    <a:cubicBezTo>
                      <a:pt x="4" y="587"/>
                      <a:pt x="4" y="587"/>
                      <a:pt x="4" y="587"/>
                    </a:cubicBezTo>
                    <a:cubicBezTo>
                      <a:pt x="5" y="587"/>
                      <a:pt x="5" y="587"/>
                      <a:pt x="5" y="587"/>
                    </a:cubicBezTo>
                    <a:cubicBezTo>
                      <a:pt x="5" y="587"/>
                      <a:pt x="5" y="587"/>
                      <a:pt x="5" y="587"/>
                    </a:cubicBezTo>
                    <a:cubicBezTo>
                      <a:pt x="4" y="587"/>
                      <a:pt x="4" y="587"/>
                      <a:pt x="4" y="587"/>
                    </a:cubicBezTo>
                    <a:cubicBezTo>
                      <a:pt x="5" y="587"/>
                      <a:pt x="5" y="587"/>
                      <a:pt x="5" y="587"/>
                    </a:cubicBezTo>
                    <a:cubicBezTo>
                      <a:pt x="4" y="588"/>
                      <a:pt x="4" y="588"/>
                      <a:pt x="4" y="588"/>
                    </a:cubicBezTo>
                    <a:cubicBezTo>
                      <a:pt x="5" y="588"/>
                      <a:pt x="5" y="588"/>
                      <a:pt x="5" y="588"/>
                    </a:cubicBezTo>
                    <a:cubicBezTo>
                      <a:pt x="5" y="587"/>
                      <a:pt x="5" y="587"/>
                      <a:pt x="5" y="587"/>
                    </a:cubicBezTo>
                    <a:cubicBezTo>
                      <a:pt x="4" y="588"/>
                      <a:pt x="4" y="588"/>
                      <a:pt x="4" y="588"/>
                    </a:cubicBezTo>
                    <a:cubicBezTo>
                      <a:pt x="5" y="588"/>
                      <a:pt x="5" y="588"/>
                      <a:pt x="5" y="588"/>
                    </a:cubicBezTo>
                    <a:cubicBezTo>
                      <a:pt x="4" y="588"/>
                      <a:pt x="4" y="588"/>
                      <a:pt x="4" y="588"/>
                    </a:cubicBezTo>
                    <a:cubicBezTo>
                      <a:pt x="5" y="588"/>
                      <a:pt x="5" y="588"/>
                      <a:pt x="5" y="588"/>
                    </a:cubicBezTo>
                    <a:cubicBezTo>
                      <a:pt x="5" y="588"/>
                      <a:pt x="5" y="588"/>
                      <a:pt x="5" y="588"/>
                    </a:cubicBezTo>
                    <a:cubicBezTo>
                      <a:pt x="4" y="588"/>
                      <a:pt x="4" y="588"/>
                      <a:pt x="4" y="588"/>
                    </a:cubicBezTo>
                    <a:cubicBezTo>
                      <a:pt x="5" y="588"/>
                      <a:pt x="5" y="588"/>
                      <a:pt x="5" y="588"/>
                    </a:cubicBezTo>
                    <a:cubicBezTo>
                      <a:pt x="5" y="588"/>
                      <a:pt x="5" y="588"/>
                      <a:pt x="5" y="588"/>
                    </a:cubicBezTo>
                    <a:cubicBezTo>
                      <a:pt x="4" y="588"/>
                      <a:pt x="4" y="588"/>
                      <a:pt x="4" y="588"/>
                    </a:cubicBezTo>
                    <a:cubicBezTo>
                      <a:pt x="4" y="589"/>
                      <a:pt x="4" y="589"/>
                      <a:pt x="4" y="589"/>
                    </a:cubicBezTo>
                    <a:cubicBezTo>
                      <a:pt x="4" y="589"/>
                      <a:pt x="5" y="589"/>
                      <a:pt x="5" y="588"/>
                    </a:cubicBezTo>
                    <a:cubicBezTo>
                      <a:pt x="4" y="588"/>
                      <a:pt x="4" y="588"/>
                      <a:pt x="4" y="588"/>
                    </a:cubicBezTo>
                    <a:cubicBezTo>
                      <a:pt x="4" y="589"/>
                      <a:pt x="4" y="589"/>
                      <a:pt x="4" y="589"/>
                    </a:cubicBezTo>
                    <a:cubicBezTo>
                      <a:pt x="4" y="588"/>
                      <a:pt x="4" y="588"/>
                      <a:pt x="4" y="588"/>
                    </a:cubicBezTo>
                    <a:cubicBezTo>
                      <a:pt x="4" y="589"/>
                      <a:pt x="4" y="589"/>
                      <a:pt x="4" y="589"/>
                    </a:cubicBezTo>
                    <a:cubicBezTo>
                      <a:pt x="4" y="589"/>
                      <a:pt x="4" y="589"/>
                      <a:pt x="4" y="589"/>
                    </a:cubicBezTo>
                    <a:cubicBezTo>
                      <a:pt x="4" y="588"/>
                      <a:pt x="4" y="588"/>
                      <a:pt x="4" y="588"/>
                    </a:cubicBezTo>
                    <a:cubicBezTo>
                      <a:pt x="4" y="589"/>
                      <a:pt x="4" y="589"/>
                      <a:pt x="4" y="589"/>
                    </a:cubicBezTo>
                    <a:cubicBezTo>
                      <a:pt x="4" y="588"/>
                      <a:pt x="4" y="588"/>
                      <a:pt x="4" y="588"/>
                    </a:cubicBezTo>
                    <a:cubicBezTo>
                      <a:pt x="3" y="589"/>
                      <a:pt x="3" y="589"/>
                      <a:pt x="3" y="589"/>
                    </a:cubicBezTo>
                    <a:cubicBezTo>
                      <a:pt x="4" y="589"/>
                      <a:pt x="4" y="589"/>
                      <a:pt x="4" y="589"/>
                    </a:cubicBezTo>
                    <a:cubicBezTo>
                      <a:pt x="4" y="588"/>
                      <a:pt x="4" y="588"/>
                      <a:pt x="4" y="588"/>
                    </a:cubicBezTo>
                    <a:cubicBezTo>
                      <a:pt x="3" y="589"/>
                      <a:pt x="3" y="589"/>
                      <a:pt x="3" y="589"/>
                    </a:cubicBezTo>
                    <a:cubicBezTo>
                      <a:pt x="4" y="589"/>
                      <a:pt x="5" y="589"/>
                      <a:pt x="6" y="590"/>
                    </a:cubicBezTo>
                    <a:cubicBezTo>
                      <a:pt x="10" y="592"/>
                      <a:pt x="19" y="596"/>
                      <a:pt x="28" y="600"/>
                    </a:cubicBezTo>
                    <a:cubicBezTo>
                      <a:pt x="32" y="602"/>
                      <a:pt x="36" y="604"/>
                      <a:pt x="39" y="605"/>
                    </a:cubicBezTo>
                    <a:cubicBezTo>
                      <a:pt x="40" y="606"/>
                      <a:pt x="42" y="607"/>
                      <a:pt x="43" y="607"/>
                    </a:cubicBezTo>
                    <a:cubicBezTo>
                      <a:pt x="43" y="607"/>
                      <a:pt x="44" y="607"/>
                      <a:pt x="44" y="608"/>
                    </a:cubicBezTo>
                    <a:cubicBezTo>
                      <a:pt x="44" y="608"/>
                      <a:pt x="44" y="608"/>
                      <a:pt x="45" y="608"/>
                    </a:cubicBezTo>
                    <a:cubicBezTo>
                      <a:pt x="46" y="608"/>
                      <a:pt x="46" y="608"/>
                      <a:pt x="46" y="608"/>
                    </a:cubicBezTo>
                    <a:cubicBezTo>
                      <a:pt x="46" y="608"/>
                      <a:pt x="46" y="607"/>
                      <a:pt x="46" y="607"/>
                    </a:cubicBezTo>
                    <a:cubicBezTo>
                      <a:pt x="46" y="607"/>
                      <a:pt x="46" y="607"/>
                      <a:pt x="46" y="607"/>
                    </a:cubicBezTo>
                    <a:cubicBezTo>
                      <a:pt x="47" y="606"/>
                      <a:pt x="47" y="606"/>
                      <a:pt x="47" y="606"/>
                    </a:cubicBezTo>
                    <a:cubicBezTo>
                      <a:pt x="47" y="606"/>
                      <a:pt x="46" y="605"/>
                      <a:pt x="46" y="605"/>
                    </a:cubicBezTo>
                    <a:cubicBezTo>
                      <a:pt x="46" y="605"/>
                      <a:pt x="46" y="605"/>
                      <a:pt x="46" y="605"/>
                    </a:cubicBezTo>
                    <a:cubicBezTo>
                      <a:pt x="45" y="604"/>
                      <a:pt x="44" y="604"/>
                      <a:pt x="43" y="603"/>
                    </a:cubicBezTo>
                    <a:cubicBezTo>
                      <a:pt x="33" y="596"/>
                      <a:pt x="4" y="579"/>
                      <a:pt x="4" y="579"/>
                    </a:cubicBezTo>
                    <a:cubicBezTo>
                      <a:pt x="3" y="580"/>
                      <a:pt x="3" y="580"/>
                      <a:pt x="3" y="580"/>
                    </a:cubicBezTo>
                    <a:cubicBezTo>
                      <a:pt x="2" y="581"/>
                      <a:pt x="2" y="581"/>
                      <a:pt x="2" y="581"/>
                    </a:cubicBezTo>
                    <a:cubicBezTo>
                      <a:pt x="44" y="600"/>
                      <a:pt x="44" y="600"/>
                      <a:pt x="44" y="600"/>
                    </a:cubicBezTo>
                    <a:cubicBezTo>
                      <a:pt x="45" y="601"/>
                      <a:pt x="46" y="600"/>
                      <a:pt x="46" y="600"/>
                    </a:cubicBezTo>
                    <a:cubicBezTo>
                      <a:pt x="47" y="599"/>
                      <a:pt x="46" y="598"/>
                      <a:pt x="46" y="598"/>
                    </a:cubicBezTo>
                    <a:cubicBezTo>
                      <a:pt x="4" y="572"/>
                      <a:pt x="4" y="572"/>
                      <a:pt x="4" y="572"/>
                    </a:cubicBezTo>
                    <a:cubicBezTo>
                      <a:pt x="3" y="573"/>
                      <a:pt x="3" y="573"/>
                      <a:pt x="3" y="573"/>
                    </a:cubicBezTo>
                    <a:cubicBezTo>
                      <a:pt x="3" y="574"/>
                      <a:pt x="3" y="574"/>
                      <a:pt x="3" y="574"/>
                    </a:cubicBezTo>
                    <a:cubicBezTo>
                      <a:pt x="3" y="573"/>
                      <a:pt x="3" y="573"/>
                      <a:pt x="3" y="573"/>
                    </a:cubicBezTo>
                    <a:cubicBezTo>
                      <a:pt x="3" y="574"/>
                      <a:pt x="3" y="574"/>
                      <a:pt x="3" y="574"/>
                    </a:cubicBezTo>
                    <a:cubicBezTo>
                      <a:pt x="3" y="574"/>
                      <a:pt x="3" y="574"/>
                      <a:pt x="3" y="574"/>
                    </a:cubicBezTo>
                    <a:cubicBezTo>
                      <a:pt x="3" y="573"/>
                      <a:pt x="3" y="573"/>
                      <a:pt x="3" y="573"/>
                    </a:cubicBezTo>
                    <a:cubicBezTo>
                      <a:pt x="3" y="574"/>
                      <a:pt x="3" y="574"/>
                      <a:pt x="3" y="574"/>
                    </a:cubicBezTo>
                    <a:cubicBezTo>
                      <a:pt x="3" y="573"/>
                      <a:pt x="3" y="573"/>
                      <a:pt x="3" y="573"/>
                    </a:cubicBezTo>
                    <a:cubicBezTo>
                      <a:pt x="3" y="574"/>
                      <a:pt x="3" y="574"/>
                      <a:pt x="3" y="574"/>
                    </a:cubicBezTo>
                    <a:cubicBezTo>
                      <a:pt x="3" y="574"/>
                      <a:pt x="3" y="574"/>
                      <a:pt x="3" y="574"/>
                    </a:cubicBezTo>
                    <a:cubicBezTo>
                      <a:pt x="3" y="573"/>
                      <a:pt x="3" y="573"/>
                      <a:pt x="3" y="573"/>
                    </a:cubicBezTo>
                    <a:cubicBezTo>
                      <a:pt x="3" y="574"/>
                      <a:pt x="3" y="574"/>
                      <a:pt x="3" y="574"/>
                    </a:cubicBezTo>
                    <a:cubicBezTo>
                      <a:pt x="3" y="574"/>
                      <a:pt x="3" y="574"/>
                      <a:pt x="3" y="574"/>
                    </a:cubicBezTo>
                    <a:cubicBezTo>
                      <a:pt x="6" y="576"/>
                      <a:pt x="16" y="581"/>
                      <a:pt x="25" y="585"/>
                    </a:cubicBezTo>
                    <a:cubicBezTo>
                      <a:pt x="29" y="587"/>
                      <a:pt x="34" y="589"/>
                      <a:pt x="37" y="591"/>
                    </a:cubicBezTo>
                    <a:cubicBezTo>
                      <a:pt x="39" y="592"/>
                      <a:pt x="41" y="592"/>
                      <a:pt x="42" y="593"/>
                    </a:cubicBezTo>
                    <a:cubicBezTo>
                      <a:pt x="42" y="593"/>
                      <a:pt x="43" y="593"/>
                      <a:pt x="43" y="594"/>
                    </a:cubicBezTo>
                    <a:cubicBezTo>
                      <a:pt x="44" y="594"/>
                      <a:pt x="44" y="594"/>
                      <a:pt x="45" y="594"/>
                    </a:cubicBezTo>
                    <a:cubicBezTo>
                      <a:pt x="45" y="594"/>
                      <a:pt x="45" y="594"/>
                      <a:pt x="45" y="594"/>
                    </a:cubicBezTo>
                    <a:cubicBezTo>
                      <a:pt x="45" y="594"/>
                      <a:pt x="46" y="593"/>
                      <a:pt x="46" y="593"/>
                    </a:cubicBezTo>
                    <a:cubicBezTo>
                      <a:pt x="46" y="593"/>
                      <a:pt x="46" y="593"/>
                      <a:pt x="46" y="593"/>
                    </a:cubicBezTo>
                    <a:cubicBezTo>
                      <a:pt x="46" y="592"/>
                      <a:pt x="46" y="592"/>
                      <a:pt x="46" y="592"/>
                    </a:cubicBezTo>
                    <a:cubicBezTo>
                      <a:pt x="46" y="592"/>
                      <a:pt x="46" y="592"/>
                      <a:pt x="46" y="591"/>
                    </a:cubicBezTo>
                    <a:cubicBezTo>
                      <a:pt x="46" y="591"/>
                      <a:pt x="46" y="591"/>
                      <a:pt x="46" y="591"/>
                    </a:cubicBezTo>
                    <a:cubicBezTo>
                      <a:pt x="45" y="590"/>
                      <a:pt x="44" y="590"/>
                      <a:pt x="42" y="589"/>
                    </a:cubicBezTo>
                    <a:cubicBezTo>
                      <a:pt x="38" y="585"/>
                      <a:pt x="28" y="580"/>
                      <a:pt x="19" y="575"/>
                    </a:cubicBezTo>
                    <a:cubicBezTo>
                      <a:pt x="15" y="572"/>
                      <a:pt x="11" y="570"/>
                      <a:pt x="8" y="568"/>
                    </a:cubicBezTo>
                    <a:cubicBezTo>
                      <a:pt x="7" y="567"/>
                      <a:pt x="5" y="566"/>
                      <a:pt x="5" y="566"/>
                    </a:cubicBezTo>
                    <a:cubicBezTo>
                      <a:pt x="4" y="565"/>
                      <a:pt x="4" y="565"/>
                      <a:pt x="4" y="565"/>
                    </a:cubicBezTo>
                    <a:cubicBezTo>
                      <a:pt x="4" y="565"/>
                      <a:pt x="4" y="565"/>
                      <a:pt x="4" y="565"/>
                    </a:cubicBezTo>
                    <a:cubicBezTo>
                      <a:pt x="4" y="565"/>
                      <a:pt x="4" y="565"/>
                      <a:pt x="4" y="565"/>
                    </a:cubicBezTo>
                    <a:cubicBezTo>
                      <a:pt x="3" y="566"/>
                      <a:pt x="3" y="566"/>
                      <a:pt x="3" y="566"/>
                    </a:cubicBezTo>
                    <a:cubicBezTo>
                      <a:pt x="4" y="565"/>
                      <a:pt x="4" y="565"/>
                      <a:pt x="4" y="565"/>
                    </a:cubicBezTo>
                    <a:cubicBezTo>
                      <a:pt x="4" y="565"/>
                      <a:pt x="4" y="565"/>
                      <a:pt x="4" y="565"/>
                    </a:cubicBezTo>
                    <a:cubicBezTo>
                      <a:pt x="3" y="566"/>
                      <a:pt x="3" y="566"/>
                      <a:pt x="3" y="566"/>
                    </a:cubicBezTo>
                    <a:cubicBezTo>
                      <a:pt x="4" y="565"/>
                      <a:pt x="4" y="565"/>
                      <a:pt x="4" y="565"/>
                    </a:cubicBezTo>
                    <a:cubicBezTo>
                      <a:pt x="3" y="566"/>
                      <a:pt x="3" y="566"/>
                      <a:pt x="3" y="566"/>
                    </a:cubicBezTo>
                    <a:cubicBezTo>
                      <a:pt x="4" y="566"/>
                      <a:pt x="4" y="566"/>
                      <a:pt x="4" y="566"/>
                    </a:cubicBezTo>
                    <a:cubicBezTo>
                      <a:pt x="4" y="565"/>
                      <a:pt x="4" y="565"/>
                      <a:pt x="4" y="565"/>
                    </a:cubicBezTo>
                    <a:cubicBezTo>
                      <a:pt x="3" y="566"/>
                      <a:pt x="3" y="566"/>
                      <a:pt x="3" y="566"/>
                    </a:cubicBezTo>
                    <a:cubicBezTo>
                      <a:pt x="4" y="566"/>
                      <a:pt x="4" y="566"/>
                      <a:pt x="4" y="566"/>
                    </a:cubicBezTo>
                    <a:cubicBezTo>
                      <a:pt x="3" y="566"/>
                      <a:pt x="3" y="566"/>
                      <a:pt x="3" y="566"/>
                    </a:cubicBezTo>
                    <a:cubicBezTo>
                      <a:pt x="4" y="567"/>
                      <a:pt x="4" y="567"/>
                      <a:pt x="4" y="567"/>
                    </a:cubicBezTo>
                    <a:cubicBezTo>
                      <a:pt x="4" y="566"/>
                      <a:pt x="4" y="566"/>
                      <a:pt x="4" y="566"/>
                    </a:cubicBezTo>
                    <a:cubicBezTo>
                      <a:pt x="3" y="566"/>
                      <a:pt x="3" y="566"/>
                      <a:pt x="3" y="566"/>
                    </a:cubicBezTo>
                    <a:cubicBezTo>
                      <a:pt x="4" y="567"/>
                      <a:pt x="4" y="567"/>
                      <a:pt x="4" y="567"/>
                    </a:cubicBezTo>
                    <a:cubicBezTo>
                      <a:pt x="4" y="567"/>
                      <a:pt x="4" y="567"/>
                      <a:pt x="4" y="567"/>
                    </a:cubicBezTo>
                    <a:cubicBezTo>
                      <a:pt x="3" y="566"/>
                      <a:pt x="3" y="566"/>
                      <a:pt x="3" y="566"/>
                    </a:cubicBezTo>
                    <a:cubicBezTo>
                      <a:pt x="3" y="567"/>
                      <a:pt x="3" y="567"/>
                      <a:pt x="3" y="567"/>
                    </a:cubicBezTo>
                    <a:cubicBezTo>
                      <a:pt x="3" y="567"/>
                      <a:pt x="4" y="567"/>
                      <a:pt x="4" y="567"/>
                    </a:cubicBezTo>
                    <a:cubicBezTo>
                      <a:pt x="3" y="566"/>
                      <a:pt x="3" y="566"/>
                      <a:pt x="3" y="566"/>
                    </a:cubicBezTo>
                    <a:cubicBezTo>
                      <a:pt x="3" y="567"/>
                      <a:pt x="3" y="567"/>
                      <a:pt x="3" y="567"/>
                    </a:cubicBezTo>
                    <a:cubicBezTo>
                      <a:pt x="3" y="566"/>
                      <a:pt x="3" y="566"/>
                      <a:pt x="3" y="566"/>
                    </a:cubicBezTo>
                    <a:cubicBezTo>
                      <a:pt x="3" y="567"/>
                      <a:pt x="3" y="567"/>
                      <a:pt x="3" y="567"/>
                    </a:cubicBezTo>
                    <a:cubicBezTo>
                      <a:pt x="3" y="567"/>
                      <a:pt x="3" y="567"/>
                      <a:pt x="3" y="567"/>
                    </a:cubicBezTo>
                    <a:cubicBezTo>
                      <a:pt x="3" y="566"/>
                      <a:pt x="3" y="566"/>
                      <a:pt x="3" y="566"/>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3" y="567"/>
                      <a:pt x="3" y="567"/>
                    </a:cubicBezTo>
                    <a:cubicBezTo>
                      <a:pt x="3" y="567"/>
                      <a:pt x="4" y="568"/>
                      <a:pt x="5" y="568"/>
                    </a:cubicBezTo>
                    <a:cubicBezTo>
                      <a:pt x="10" y="571"/>
                      <a:pt x="20" y="576"/>
                      <a:pt x="28" y="580"/>
                    </a:cubicBezTo>
                    <a:cubicBezTo>
                      <a:pt x="33" y="582"/>
                      <a:pt x="37" y="584"/>
                      <a:pt x="40" y="586"/>
                    </a:cubicBezTo>
                    <a:cubicBezTo>
                      <a:pt x="43" y="588"/>
                      <a:pt x="44" y="589"/>
                      <a:pt x="44" y="589"/>
                    </a:cubicBezTo>
                    <a:cubicBezTo>
                      <a:pt x="45" y="589"/>
                      <a:pt x="46" y="589"/>
                      <a:pt x="46" y="588"/>
                    </a:cubicBezTo>
                    <a:cubicBezTo>
                      <a:pt x="47" y="587"/>
                      <a:pt x="47" y="586"/>
                      <a:pt x="46" y="586"/>
                    </a:cubicBezTo>
                    <a:cubicBezTo>
                      <a:pt x="27" y="574"/>
                      <a:pt x="27" y="574"/>
                      <a:pt x="27" y="574"/>
                    </a:cubicBezTo>
                    <a:cubicBezTo>
                      <a:pt x="43" y="582"/>
                      <a:pt x="43" y="582"/>
                      <a:pt x="43" y="582"/>
                    </a:cubicBezTo>
                    <a:cubicBezTo>
                      <a:pt x="44" y="582"/>
                      <a:pt x="45" y="582"/>
                      <a:pt x="45" y="581"/>
                    </a:cubicBezTo>
                    <a:cubicBezTo>
                      <a:pt x="45" y="581"/>
                      <a:pt x="45" y="580"/>
                      <a:pt x="45" y="579"/>
                    </a:cubicBezTo>
                    <a:cubicBezTo>
                      <a:pt x="45" y="579"/>
                      <a:pt x="42" y="578"/>
                      <a:pt x="38" y="576"/>
                    </a:cubicBezTo>
                    <a:cubicBezTo>
                      <a:pt x="32" y="572"/>
                      <a:pt x="24" y="567"/>
                      <a:pt x="17" y="562"/>
                    </a:cubicBezTo>
                    <a:cubicBezTo>
                      <a:pt x="13" y="560"/>
                      <a:pt x="10" y="558"/>
                      <a:pt x="7" y="557"/>
                    </a:cubicBezTo>
                    <a:cubicBezTo>
                      <a:pt x="6" y="556"/>
                      <a:pt x="5" y="555"/>
                      <a:pt x="5" y="555"/>
                    </a:cubicBezTo>
                    <a:cubicBezTo>
                      <a:pt x="4" y="554"/>
                      <a:pt x="4" y="554"/>
                      <a:pt x="4" y="554"/>
                    </a:cubicBezTo>
                    <a:cubicBezTo>
                      <a:pt x="4" y="554"/>
                      <a:pt x="4" y="554"/>
                      <a:pt x="4" y="554"/>
                    </a:cubicBezTo>
                    <a:cubicBezTo>
                      <a:pt x="4" y="554"/>
                      <a:pt x="4" y="554"/>
                      <a:pt x="4" y="554"/>
                    </a:cubicBezTo>
                    <a:cubicBezTo>
                      <a:pt x="3" y="555"/>
                      <a:pt x="3" y="555"/>
                      <a:pt x="3" y="555"/>
                    </a:cubicBezTo>
                    <a:cubicBezTo>
                      <a:pt x="4" y="554"/>
                      <a:pt x="4" y="554"/>
                      <a:pt x="4" y="554"/>
                    </a:cubicBezTo>
                    <a:cubicBezTo>
                      <a:pt x="4" y="554"/>
                      <a:pt x="4" y="554"/>
                      <a:pt x="4" y="554"/>
                    </a:cubicBezTo>
                    <a:cubicBezTo>
                      <a:pt x="3" y="555"/>
                      <a:pt x="3" y="555"/>
                      <a:pt x="3" y="555"/>
                    </a:cubicBezTo>
                    <a:cubicBezTo>
                      <a:pt x="4" y="554"/>
                      <a:pt x="4" y="554"/>
                      <a:pt x="4" y="554"/>
                    </a:cubicBezTo>
                    <a:cubicBezTo>
                      <a:pt x="3" y="555"/>
                      <a:pt x="3" y="555"/>
                      <a:pt x="3" y="555"/>
                    </a:cubicBezTo>
                    <a:cubicBezTo>
                      <a:pt x="4" y="555"/>
                      <a:pt x="4" y="555"/>
                      <a:pt x="4" y="555"/>
                    </a:cubicBezTo>
                    <a:cubicBezTo>
                      <a:pt x="4" y="555"/>
                      <a:pt x="4" y="554"/>
                      <a:pt x="4" y="554"/>
                    </a:cubicBezTo>
                    <a:cubicBezTo>
                      <a:pt x="3" y="555"/>
                      <a:pt x="3" y="555"/>
                      <a:pt x="3" y="555"/>
                    </a:cubicBezTo>
                    <a:cubicBezTo>
                      <a:pt x="4" y="555"/>
                      <a:pt x="4" y="555"/>
                      <a:pt x="4" y="555"/>
                    </a:cubicBezTo>
                    <a:cubicBezTo>
                      <a:pt x="3" y="555"/>
                      <a:pt x="3" y="555"/>
                      <a:pt x="3" y="555"/>
                    </a:cubicBezTo>
                    <a:cubicBezTo>
                      <a:pt x="4" y="556"/>
                      <a:pt x="4" y="556"/>
                      <a:pt x="4" y="556"/>
                    </a:cubicBezTo>
                    <a:cubicBezTo>
                      <a:pt x="4" y="555"/>
                      <a:pt x="4" y="555"/>
                      <a:pt x="4" y="555"/>
                    </a:cubicBezTo>
                    <a:cubicBezTo>
                      <a:pt x="3" y="555"/>
                      <a:pt x="3" y="555"/>
                      <a:pt x="3" y="555"/>
                    </a:cubicBezTo>
                    <a:cubicBezTo>
                      <a:pt x="4" y="556"/>
                      <a:pt x="4" y="556"/>
                      <a:pt x="4" y="556"/>
                    </a:cubicBezTo>
                    <a:cubicBezTo>
                      <a:pt x="4" y="556"/>
                      <a:pt x="4" y="556"/>
                      <a:pt x="4" y="556"/>
                    </a:cubicBezTo>
                    <a:cubicBezTo>
                      <a:pt x="3" y="555"/>
                      <a:pt x="3" y="555"/>
                      <a:pt x="3" y="555"/>
                    </a:cubicBezTo>
                    <a:cubicBezTo>
                      <a:pt x="3" y="557"/>
                      <a:pt x="3" y="557"/>
                      <a:pt x="3" y="557"/>
                    </a:cubicBezTo>
                    <a:cubicBezTo>
                      <a:pt x="4" y="556"/>
                      <a:pt x="4" y="556"/>
                      <a:pt x="4" y="556"/>
                    </a:cubicBezTo>
                    <a:cubicBezTo>
                      <a:pt x="3" y="555"/>
                      <a:pt x="3" y="555"/>
                      <a:pt x="3" y="555"/>
                    </a:cubicBezTo>
                    <a:cubicBezTo>
                      <a:pt x="3" y="557"/>
                      <a:pt x="3" y="557"/>
                      <a:pt x="3" y="557"/>
                    </a:cubicBezTo>
                    <a:cubicBezTo>
                      <a:pt x="3" y="555"/>
                      <a:pt x="3" y="555"/>
                      <a:pt x="3" y="555"/>
                    </a:cubicBezTo>
                    <a:cubicBezTo>
                      <a:pt x="3" y="557"/>
                      <a:pt x="3" y="557"/>
                      <a:pt x="3" y="557"/>
                    </a:cubicBezTo>
                    <a:cubicBezTo>
                      <a:pt x="3" y="557"/>
                      <a:pt x="3" y="557"/>
                      <a:pt x="3" y="557"/>
                    </a:cubicBezTo>
                    <a:cubicBezTo>
                      <a:pt x="3" y="555"/>
                      <a:pt x="3" y="555"/>
                      <a:pt x="3" y="555"/>
                    </a:cubicBezTo>
                    <a:cubicBezTo>
                      <a:pt x="3" y="557"/>
                      <a:pt x="3" y="557"/>
                      <a:pt x="3" y="557"/>
                    </a:cubicBezTo>
                    <a:cubicBezTo>
                      <a:pt x="3" y="555"/>
                      <a:pt x="3" y="555"/>
                      <a:pt x="3" y="555"/>
                    </a:cubicBezTo>
                    <a:cubicBezTo>
                      <a:pt x="3" y="557"/>
                      <a:pt x="3" y="557"/>
                      <a:pt x="3" y="557"/>
                    </a:cubicBezTo>
                    <a:cubicBezTo>
                      <a:pt x="3" y="557"/>
                      <a:pt x="3" y="557"/>
                      <a:pt x="3" y="557"/>
                    </a:cubicBezTo>
                    <a:cubicBezTo>
                      <a:pt x="3" y="555"/>
                      <a:pt x="3" y="555"/>
                      <a:pt x="3" y="555"/>
                    </a:cubicBezTo>
                    <a:cubicBezTo>
                      <a:pt x="3" y="557"/>
                      <a:pt x="3" y="557"/>
                      <a:pt x="3" y="557"/>
                    </a:cubicBezTo>
                    <a:cubicBezTo>
                      <a:pt x="3" y="557"/>
                      <a:pt x="3" y="557"/>
                      <a:pt x="3" y="557"/>
                    </a:cubicBezTo>
                    <a:cubicBezTo>
                      <a:pt x="3" y="557"/>
                      <a:pt x="4" y="557"/>
                      <a:pt x="5" y="558"/>
                    </a:cubicBezTo>
                    <a:cubicBezTo>
                      <a:pt x="10" y="560"/>
                      <a:pt x="19" y="564"/>
                      <a:pt x="28" y="569"/>
                    </a:cubicBezTo>
                    <a:cubicBezTo>
                      <a:pt x="32" y="571"/>
                      <a:pt x="36" y="572"/>
                      <a:pt x="39" y="574"/>
                    </a:cubicBezTo>
                    <a:cubicBezTo>
                      <a:pt x="40" y="575"/>
                      <a:pt x="42" y="575"/>
                      <a:pt x="43" y="576"/>
                    </a:cubicBezTo>
                    <a:cubicBezTo>
                      <a:pt x="43" y="576"/>
                      <a:pt x="43" y="576"/>
                      <a:pt x="44" y="576"/>
                    </a:cubicBezTo>
                    <a:cubicBezTo>
                      <a:pt x="44" y="576"/>
                      <a:pt x="44" y="576"/>
                      <a:pt x="44" y="576"/>
                    </a:cubicBezTo>
                    <a:cubicBezTo>
                      <a:pt x="44" y="576"/>
                      <a:pt x="44" y="576"/>
                      <a:pt x="45" y="576"/>
                    </a:cubicBezTo>
                    <a:cubicBezTo>
                      <a:pt x="45" y="576"/>
                      <a:pt x="45" y="576"/>
                      <a:pt x="45" y="576"/>
                    </a:cubicBezTo>
                    <a:cubicBezTo>
                      <a:pt x="45" y="576"/>
                      <a:pt x="46" y="576"/>
                      <a:pt x="46" y="576"/>
                    </a:cubicBezTo>
                    <a:cubicBezTo>
                      <a:pt x="46" y="576"/>
                      <a:pt x="46" y="576"/>
                      <a:pt x="46" y="576"/>
                    </a:cubicBezTo>
                    <a:cubicBezTo>
                      <a:pt x="46" y="575"/>
                      <a:pt x="46" y="575"/>
                      <a:pt x="46" y="575"/>
                    </a:cubicBezTo>
                    <a:cubicBezTo>
                      <a:pt x="46" y="574"/>
                      <a:pt x="46" y="574"/>
                      <a:pt x="46" y="574"/>
                    </a:cubicBezTo>
                    <a:cubicBezTo>
                      <a:pt x="46" y="573"/>
                      <a:pt x="46" y="573"/>
                      <a:pt x="46" y="573"/>
                    </a:cubicBezTo>
                    <a:cubicBezTo>
                      <a:pt x="45" y="573"/>
                      <a:pt x="44" y="572"/>
                      <a:pt x="43" y="571"/>
                    </a:cubicBezTo>
                    <a:cubicBezTo>
                      <a:pt x="33" y="565"/>
                      <a:pt x="3" y="547"/>
                      <a:pt x="3" y="547"/>
                    </a:cubicBezTo>
                    <a:cubicBezTo>
                      <a:pt x="2" y="548"/>
                      <a:pt x="2" y="548"/>
                      <a:pt x="2" y="548"/>
                    </a:cubicBezTo>
                    <a:cubicBezTo>
                      <a:pt x="2" y="550"/>
                      <a:pt x="2" y="550"/>
                      <a:pt x="2" y="550"/>
                    </a:cubicBezTo>
                    <a:cubicBezTo>
                      <a:pt x="45" y="571"/>
                      <a:pt x="45" y="571"/>
                      <a:pt x="45" y="571"/>
                    </a:cubicBezTo>
                    <a:cubicBezTo>
                      <a:pt x="45" y="571"/>
                      <a:pt x="46" y="571"/>
                      <a:pt x="47" y="571"/>
                    </a:cubicBezTo>
                    <a:cubicBezTo>
                      <a:pt x="47" y="570"/>
                      <a:pt x="47" y="570"/>
                      <a:pt x="47" y="570"/>
                    </a:cubicBezTo>
                    <a:cubicBezTo>
                      <a:pt x="47" y="569"/>
                      <a:pt x="47" y="569"/>
                      <a:pt x="47" y="569"/>
                    </a:cubicBezTo>
                    <a:cubicBezTo>
                      <a:pt x="46" y="568"/>
                      <a:pt x="46" y="568"/>
                      <a:pt x="46" y="568"/>
                    </a:cubicBezTo>
                    <a:cubicBezTo>
                      <a:pt x="46" y="568"/>
                      <a:pt x="45" y="567"/>
                      <a:pt x="43" y="566"/>
                    </a:cubicBezTo>
                    <a:cubicBezTo>
                      <a:pt x="38" y="563"/>
                      <a:pt x="28" y="557"/>
                      <a:pt x="19" y="552"/>
                    </a:cubicBezTo>
                    <a:cubicBezTo>
                      <a:pt x="15" y="549"/>
                      <a:pt x="11" y="547"/>
                      <a:pt x="8" y="545"/>
                    </a:cubicBezTo>
                    <a:cubicBezTo>
                      <a:pt x="6" y="544"/>
                      <a:pt x="5" y="543"/>
                      <a:pt x="4" y="543"/>
                    </a:cubicBezTo>
                    <a:cubicBezTo>
                      <a:pt x="4"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3" y="542"/>
                      <a:pt x="3" y="542"/>
                      <a:pt x="3" y="542"/>
                    </a:cubicBezTo>
                    <a:cubicBezTo>
                      <a:pt x="2" y="543"/>
                      <a:pt x="2" y="543"/>
                      <a:pt x="2" y="543"/>
                    </a:cubicBezTo>
                    <a:cubicBezTo>
                      <a:pt x="4" y="543"/>
                      <a:pt x="4" y="543"/>
                      <a:pt x="4" y="543"/>
                    </a:cubicBezTo>
                    <a:cubicBezTo>
                      <a:pt x="3" y="542"/>
                      <a:pt x="3" y="542"/>
                      <a:pt x="3" y="542"/>
                    </a:cubicBezTo>
                    <a:cubicBezTo>
                      <a:pt x="2" y="543"/>
                      <a:pt x="2" y="543"/>
                      <a:pt x="2" y="543"/>
                    </a:cubicBezTo>
                    <a:cubicBezTo>
                      <a:pt x="4" y="543"/>
                      <a:pt x="4" y="543"/>
                      <a:pt x="4" y="543"/>
                    </a:cubicBezTo>
                    <a:cubicBezTo>
                      <a:pt x="2" y="543"/>
                      <a:pt x="2" y="543"/>
                      <a:pt x="2" y="543"/>
                    </a:cubicBezTo>
                    <a:cubicBezTo>
                      <a:pt x="3" y="543"/>
                      <a:pt x="3" y="543"/>
                      <a:pt x="3" y="543"/>
                    </a:cubicBezTo>
                    <a:cubicBezTo>
                      <a:pt x="4" y="543"/>
                      <a:pt x="4" y="543"/>
                      <a:pt x="4" y="543"/>
                    </a:cubicBezTo>
                    <a:cubicBezTo>
                      <a:pt x="2" y="543"/>
                      <a:pt x="2" y="543"/>
                      <a:pt x="2" y="543"/>
                    </a:cubicBezTo>
                    <a:cubicBezTo>
                      <a:pt x="3" y="543"/>
                      <a:pt x="3" y="543"/>
                      <a:pt x="3" y="543"/>
                    </a:cubicBezTo>
                    <a:cubicBezTo>
                      <a:pt x="2" y="543"/>
                      <a:pt x="2" y="543"/>
                      <a:pt x="2" y="543"/>
                    </a:cubicBezTo>
                    <a:cubicBezTo>
                      <a:pt x="1" y="544"/>
                      <a:pt x="1" y="544"/>
                      <a:pt x="1" y="544"/>
                    </a:cubicBezTo>
                    <a:cubicBezTo>
                      <a:pt x="1" y="544"/>
                      <a:pt x="12" y="549"/>
                      <a:pt x="22" y="554"/>
                    </a:cubicBezTo>
                    <a:cubicBezTo>
                      <a:pt x="27" y="557"/>
                      <a:pt x="32" y="559"/>
                      <a:pt x="36" y="561"/>
                    </a:cubicBezTo>
                    <a:cubicBezTo>
                      <a:pt x="38" y="562"/>
                      <a:pt x="40" y="563"/>
                      <a:pt x="41" y="564"/>
                    </a:cubicBezTo>
                    <a:cubicBezTo>
                      <a:pt x="42" y="564"/>
                      <a:pt x="43" y="564"/>
                      <a:pt x="43" y="564"/>
                    </a:cubicBezTo>
                    <a:cubicBezTo>
                      <a:pt x="44" y="565"/>
                      <a:pt x="44" y="565"/>
                      <a:pt x="44" y="565"/>
                    </a:cubicBezTo>
                    <a:cubicBezTo>
                      <a:pt x="44" y="565"/>
                      <a:pt x="44" y="565"/>
                      <a:pt x="44" y="565"/>
                    </a:cubicBezTo>
                    <a:cubicBezTo>
                      <a:pt x="45" y="565"/>
                      <a:pt x="45" y="565"/>
                      <a:pt x="45" y="565"/>
                    </a:cubicBezTo>
                    <a:cubicBezTo>
                      <a:pt x="45" y="565"/>
                      <a:pt x="45" y="564"/>
                      <a:pt x="46" y="564"/>
                    </a:cubicBezTo>
                    <a:cubicBezTo>
                      <a:pt x="46" y="564"/>
                      <a:pt x="46" y="563"/>
                      <a:pt x="46" y="563"/>
                    </a:cubicBezTo>
                    <a:cubicBezTo>
                      <a:pt x="46" y="563"/>
                      <a:pt x="46" y="562"/>
                      <a:pt x="45" y="562"/>
                    </a:cubicBezTo>
                    <a:cubicBezTo>
                      <a:pt x="24" y="549"/>
                      <a:pt x="24" y="549"/>
                      <a:pt x="24" y="549"/>
                    </a:cubicBezTo>
                    <a:cubicBezTo>
                      <a:pt x="43" y="558"/>
                      <a:pt x="43" y="558"/>
                      <a:pt x="43" y="558"/>
                    </a:cubicBezTo>
                    <a:cubicBezTo>
                      <a:pt x="44" y="558"/>
                      <a:pt x="45" y="558"/>
                      <a:pt x="45" y="557"/>
                    </a:cubicBezTo>
                    <a:cubicBezTo>
                      <a:pt x="45" y="556"/>
                      <a:pt x="45" y="555"/>
                      <a:pt x="44" y="555"/>
                    </a:cubicBezTo>
                    <a:cubicBezTo>
                      <a:pt x="44" y="555"/>
                      <a:pt x="42" y="554"/>
                      <a:pt x="38" y="551"/>
                    </a:cubicBezTo>
                    <a:cubicBezTo>
                      <a:pt x="32" y="548"/>
                      <a:pt x="23" y="542"/>
                      <a:pt x="16" y="538"/>
                    </a:cubicBezTo>
                    <a:cubicBezTo>
                      <a:pt x="12" y="536"/>
                      <a:pt x="9" y="533"/>
                      <a:pt x="7" y="532"/>
                    </a:cubicBezTo>
                    <a:cubicBezTo>
                      <a:pt x="5" y="531"/>
                      <a:pt x="4" y="531"/>
                      <a:pt x="4" y="530"/>
                    </a:cubicBezTo>
                    <a:cubicBezTo>
                      <a:pt x="3" y="530"/>
                      <a:pt x="3" y="530"/>
                      <a:pt x="3" y="530"/>
                    </a:cubicBezTo>
                    <a:cubicBezTo>
                      <a:pt x="3" y="529"/>
                      <a:pt x="3" y="529"/>
                      <a:pt x="3" y="529"/>
                    </a:cubicBezTo>
                    <a:cubicBezTo>
                      <a:pt x="3" y="530"/>
                      <a:pt x="3" y="530"/>
                      <a:pt x="3" y="530"/>
                    </a:cubicBezTo>
                    <a:cubicBezTo>
                      <a:pt x="3" y="529"/>
                      <a:pt x="3" y="529"/>
                      <a:pt x="3" y="529"/>
                    </a:cubicBezTo>
                    <a:cubicBezTo>
                      <a:pt x="3" y="529"/>
                      <a:pt x="3" y="529"/>
                      <a:pt x="3" y="529"/>
                    </a:cubicBezTo>
                    <a:cubicBezTo>
                      <a:pt x="3" y="530"/>
                      <a:pt x="3" y="530"/>
                      <a:pt x="3" y="530"/>
                    </a:cubicBezTo>
                    <a:cubicBezTo>
                      <a:pt x="3" y="529"/>
                      <a:pt x="3" y="529"/>
                      <a:pt x="3" y="529"/>
                    </a:cubicBezTo>
                    <a:cubicBezTo>
                      <a:pt x="2" y="530"/>
                      <a:pt x="2" y="530"/>
                      <a:pt x="2" y="530"/>
                    </a:cubicBezTo>
                    <a:cubicBezTo>
                      <a:pt x="3" y="530"/>
                      <a:pt x="3" y="530"/>
                      <a:pt x="3" y="530"/>
                    </a:cubicBezTo>
                    <a:cubicBezTo>
                      <a:pt x="3" y="529"/>
                      <a:pt x="3" y="529"/>
                      <a:pt x="3" y="529"/>
                    </a:cubicBezTo>
                    <a:cubicBezTo>
                      <a:pt x="2" y="530"/>
                      <a:pt x="2" y="530"/>
                      <a:pt x="2" y="530"/>
                    </a:cubicBezTo>
                    <a:cubicBezTo>
                      <a:pt x="3" y="530"/>
                      <a:pt x="3" y="530"/>
                      <a:pt x="3" y="530"/>
                    </a:cubicBezTo>
                    <a:cubicBezTo>
                      <a:pt x="2" y="530"/>
                      <a:pt x="2" y="530"/>
                      <a:pt x="2" y="530"/>
                    </a:cubicBezTo>
                    <a:cubicBezTo>
                      <a:pt x="3" y="530"/>
                      <a:pt x="3" y="530"/>
                      <a:pt x="3" y="530"/>
                    </a:cubicBezTo>
                    <a:cubicBezTo>
                      <a:pt x="3" y="530"/>
                      <a:pt x="3" y="530"/>
                      <a:pt x="3" y="530"/>
                    </a:cubicBezTo>
                    <a:cubicBezTo>
                      <a:pt x="2" y="530"/>
                      <a:pt x="2" y="530"/>
                      <a:pt x="2" y="530"/>
                    </a:cubicBezTo>
                    <a:cubicBezTo>
                      <a:pt x="3" y="530"/>
                      <a:pt x="3" y="530"/>
                      <a:pt x="3" y="530"/>
                    </a:cubicBezTo>
                    <a:cubicBezTo>
                      <a:pt x="2" y="530"/>
                      <a:pt x="2" y="530"/>
                      <a:pt x="2" y="530"/>
                    </a:cubicBezTo>
                    <a:cubicBezTo>
                      <a:pt x="3" y="531"/>
                      <a:pt x="3" y="531"/>
                      <a:pt x="3" y="531"/>
                    </a:cubicBezTo>
                    <a:cubicBezTo>
                      <a:pt x="3" y="530"/>
                      <a:pt x="3" y="530"/>
                      <a:pt x="3" y="530"/>
                    </a:cubicBezTo>
                    <a:cubicBezTo>
                      <a:pt x="2" y="530"/>
                      <a:pt x="2" y="530"/>
                      <a:pt x="2" y="530"/>
                    </a:cubicBezTo>
                    <a:cubicBezTo>
                      <a:pt x="3" y="531"/>
                      <a:pt x="3" y="531"/>
                      <a:pt x="3" y="531"/>
                    </a:cubicBezTo>
                    <a:cubicBezTo>
                      <a:pt x="2" y="530"/>
                      <a:pt x="2" y="530"/>
                      <a:pt x="2" y="530"/>
                    </a:cubicBezTo>
                    <a:cubicBezTo>
                      <a:pt x="1" y="532"/>
                      <a:pt x="1" y="532"/>
                      <a:pt x="1" y="532"/>
                    </a:cubicBezTo>
                    <a:cubicBezTo>
                      <a:pt x="43" y="551"/>
                      <a:pt x="43" y="551"/>
                      <a:pt x="43" y="551"/>
                    </a:cubicBezTo>
                    <a:cubicBezTo>
                      <a:pt x="44" y="552"/>
                      <a:pt x="45" y="552"/>
                      <a:pt x="45" y="551"/>
                    </a:cubicBezTo>
                    <a:cubicBezTo>
                      <a:pt x="45" y="550"/>
                      <a:pt x="45" y="549"/>
                      <a:pt x="45" y="549"/>
                    </a:cubicBezTo>
                    <a:cubicBezTo>
                      <a:pt x="21" y="534"/>
                      <a:pt x="21" y="534"/>
                      <a:pt x="21" y="534"/>
                    </a:cubicBezTo>
                    <a:cubicBezTo>
                      <a:pt x="44" y="544"/>
                      <a:pt x="44" y="544"/>
                      <a:pt x="44" y="544"/>
                    </a:cubicBezTo>
                    <a:cubicBezTo>
                      <a:pt x="45" y="545"/>
                      <a:pt x="46" y="544"/>
                      <a:pt x="46" y="544"/>
                    </a:cubicBezTo>
                    <a:cubicBezTo>
                      <a:pt x="46" y="543"/>
                      <a:pt x="46" y="542"/>
                      <a:pt x="45" y="542"/>
                    </a:cubicBezTo>
                    <a:cubicBezTo>
                      <a:pt x="45" y="542"/>
                      <a:pt x="43" y="540"/>
                      <a:pt x="39" y="538"/>
                    </a:cubicBezTo>
                    <a:cubicBezTo>
                      <a:pt x="33" y="534"/>
                      <a:pt x="24" y="529"/>
                      <a:pt x="16" y="524"/>
                    </a:cubicBezTo>
                    <a:cubicBezTo>
                      <a:pt x="12" y="522"/>
                      <a:pt x="9" y="520"/>
                      <a:pt x="7" y="518"/>
                    </a:cubicBezTo>
                    <a:cubicBezTo>
                      <a:pt x="5" y="517"/>
                      <a:pt x="4" y="517"/>
                      <a:pt x="4"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3" y="516"/>
                      <a:pt x="3" y="516"/>
                      <a:pt x="3" y="516"/>
                    </a:cubicBezTo>
                    <a:cubicBezTo>
                      <a:pt x="2" y="516"/>
                      <a:pt x="2" y="516"/>
                      <a:pt x="2" y="516"/>
                    </a:cubicBezTo>
                    <a:cubicBezTo>
                      <a:pt x="3" y="516"/>
                      <a:pt x="3" y="516"/>
                      <a:pt x="3" y="516"/>
                    </a:cubicBezTo>
                    <a:cubicBezTo>
                      <a:pt x="3" y="516"/>
                      <a:pt x="3" y="516"/>
                      <a:pt x="3" y="516"/>
                    </a:cubicBezTo>
                    <a:cubicBezTo>
                      <a:pt x="2" y="516"/>
                      <a:pt x="2" y="516"/>
                      <a:pt x="2" y="516"/>
                    </a:cubicBezTo>
                    <a:cubicBezTo>
                      <a:pt x="3" y="516"/>
                      <a:pt x="3" y="516"/>
                      <a:pt x="3" y="516"/>
                    </a:cubicBezTo>
                    <a:cubicBezTo>
                      <a:pt x="2" y="516"/>
                      <a:pt x="2" y="516"/>
                      <a:pt x="2" y="516"/>
                    </a:cubicBezTo>
                    <a:cubicBezTo>
                      <a:pt x="3" y="517"/>
                      <a:pt x="3" y="517"/>
                      <a:pt x="3" y="517"/>
                    </a:cubicBezTo>
                    <a:cubicBezTo>
                      <a:pt x="3" y="516"/>
                      <a:pt x="3" y="516"/>
                      <a:pt x="3" y="516"/>
                    </a:cubicBezTo>
                    <a:cubicBezTo>
                      <a:pt x="2" y="516"/>
                      <a:pt x="2" y="516"/>
                      <a:pt x="2" y="516"/>
                    </a:cubicBezTo>
                    <a:cubicBezTo>
                      <a:pt x="3" y="517"/>
                      <a:pt x="3" y="517"/>
                      <a:pt x="3" y="517"/>
                    </a:cubicBezTo>
                    <a:cubicBezTo>
                      <a:pt x="3" y="517"/>
                      <a:pt x="3" y="517"/>
                      <a:pt x="3" y="517"/>
                    </a:cubicBezTo>
                    <a:cubicBezTo>
                      <a:pt x="2" y="516"/>
                      <a:pt x="2" y="516"/>
                      <a:pt x="2" y="516"/>
                    </a:cubicBezTo>
                    <a:cubicBezTo>
                      <a:pt x="2" y="518"/>
                      <a:pt x="2" y="518"/>
                      <a:pt x="2" y="518"/>
                    </a:cubicBezTo>
                    <a:cubicBezTo>
                      <a:pt x="3" y="518"/>
                      <a:pt x="3" y="517"/>
                      <a:pt x="3" y="517"/>
                    </a:cubicBezTo>
                    <a:cubicBezTo>
                      <a:pt x="2" y="516"/>
                      <a:pt x="2" y="516"/>
                      <a:pt x="2" y="516"/>
                    </a:cubicBezTo>
                    <a:cubicBezTo>
                      <a:pt x="2" y="518"/>
                      <a:pt x="2" y="518"/>
                      <a:pt x="2" y="518"/>
                    </a:cubicBezTo>
                    <a:cubicBezTo>
                      <a:pt x="2" y="516"/>
                      <a:pt x="2" y="516"/>
                      <a:pt x="2" y="516"/>
                    </a:cubicBezTo>
                    <a:cubicBezTo>
                      <a:pt x="2" y="518"/>
                      <a:pt x="2" y="518"/>
                      <a:pt x="2" y="518"/>
                    </a:cubicBezTo>
                    <a:cubicBezTo>
                      <a:pt x="2" y="518"/>
                      <a:pt x="2" y="518"/>
                      <a:pt x="2" y="518"/>
                    </a:cubicBezTo>
                    <a:cubicBezTo>
                      <a:pt x="2" y="516"/>
                      <a:pt x="2" y="516"/>
                      <a:pt x="2" y="516"/>
                    </a:cubicBezTo>
                    <a:cubicBezTo>
                      <a:pt x="2" y="518"/>
                      <a:pt x="2" y="518"/>
                      <a:pt x="2" y="518"/>
                    </a:cubicBezTo>
                    <a:cubicBezTo>
                      <a:pt x="2" y="517"/>
                      <a:pt x="2" y="517"/>
                      <a:pt x="2" y="517"/>
                    </a:cubicBezTo>
                    <a:cubicBezTo>
                      <a:pt x="2" y="518"/>
                      <a:pt x="2" y="518"/>
                      <a:pt x="2" y="518"/>
                    </a:cubicBezTo>
                    <a:cubicBezTo>
                      <a:pt x="2" y="518"/>
                      <a:pt x="2" y="518"/>
                      <a:pt x="2" y="518"/>
                    </a:cubicBezTo>
                    <a:cubicBezTo>
                      <a:pt x="2" y="517"/>
                      <a:pt x="2" y="517"/>
                      <a:pt x="2" y="517"/>
                    </a:cubicBezTo>
                    <a:cubicBezTo>
                      <a:pt x="2" y="518"/>
                      <a:pt x="2" y="518"/>
                      <a:pt x="2" y="518"/>
                    </a:cubicBezTo>
                    <a:cubicBezTo>
                      <a:pt x="2" y="518"/>
                      <a:pt x="2" y="518"/>
                      <a:pt x="3" y="518"/>
                    </a:cubicBezTo>
                    <a:cubicBezTo>
                      <a:pt x="6" y="519"/>
                      <a:pt x="16" y="525"/>
                      <a:pt x="26" y="530"/>
                    </a:cubicBezTo>
                    <a:cubicBezTo>
                      <a:pt x="31" y="532"/>
                      <a:pt x="35" y="535"/>
                      <a:pt x="39" y="537"/>
                    </a:cubicBezTo>
                    <a:cubicBezTo>
                      <a:pt x="42" y="538"/>
                      <a:pt x="44" y="539"/>
                      <a:pt x="44" y="539"/>
                    </a:cubicBezTo>
                    <a:cubicBezTo>
                      <a:pt x="45" y="540"/>
                      <a:pt x="46" y="540"/>
                      <a:pt x="46" y="539"/>
                    </a:cubicBezTo>
                    <a:cubicBezTo>
                      <a:pt x="47" y="538"/>
                      <a:pt x="46" y="537"/>
                      <a:pt x="46" y="537"/>
                    </a:cubicBezTo>
                    <a:cubicBezTo>
                      <a:pt x="46" y="537"/>
                      <a:pt x="43" y="535"/>
                      <a:pt x="39" y="533"/>
                    </a:cubicBezTo>
                    <a:cubicBezTo>
                      <a:pt x="33" y="529"/>
                      <a:pt x="24" y="524"/>
                      <a:pt x="17" y="519"/>
                    </a:cubicBezTo>
                    <a:cubicBezTo>
                      <a:pt x="13" y="517"/>
                      <a:pt x="10" y="515"/>
                      <a:pt x="7" y="514"/>
                    </a:cubicBezTo>
                    <a:cubicBezTo>
                      <a:pt x="6" y="513"/>
                      <a:pt x="5" y="512"/>
                      <a:pt x="5" y="512"/>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4" y="511"/>
                      <a:pt x="4" y="511"/>
                      <a:pt x="4" y="511"/>
                    </a:cubicBezTo>
                    <a:cubicBezTo>
                      <a:pt x="3" y="512"/>
                      <a:pt x="3" y="512"/>
                      <a:pt x="3" y="512"/>
                    </a:cubicBezTo>
                    <a:cubicBezTo>
                      <a:pt x="4" y="511"/>
                      <a:pt x="4" y="511"/>
                      <a:pt x="4" y="511"/>
                    </a:cubicBezTo>
                    <a:cubicBezTo>
                      <a:pt x="4" y="511"/>
                      <a:pt x="4" y="511"/>
                      <a:pt x="4" y="511"/>
                    </a:cubicBezTo>
                    <a:cubicBezTo>
                      <a:pt x="3" y="512"/>
                      <a:pt x="3" y="512"/>
                      <a:pt x="3" y="512"/>
                    </a:cubicBezTo>
                    <a:cubicBezTo>
                      <a:pt x="4" y="511"/>
                      <a:pt x="4" y="511"/>
                      <a:pt x="4" y="511"/>
                    </a:cubicBezTo>
                    <a:cubicBezTo>
                      <a:pt x="3" y="512"/>
                      <a:pt x="3" y="512"/>
                      <a:pt x="3" y="512"/>
                    </a:cubicBezTo>
                    <a:cubicBezTo>
                      <a:pt x="4" y="512"/>
                      <a:pt x="4" y="512"/>
                      <a:pt x="4" y="512"/>
                    </a:cubicBezTo>
                    <a:cubicBezTo>
                      <a:pt x="4" y="511"/>
                      <a:pt x="4" y="511"/>
                      <a:pt x="4" y="511"/>
                    </a:cubicBezTo>
                    <a:cubicBezTo>
                      <a:pt x="3" y="512"/>
                      <a:pt x="3" y="512"/>
                      <a:pt x="3" y="512"/>
                    </a:cubicBezTo>
                    <a:cubicBezTo>
                      <a:pt x="4" y="512"/>
                      <a:pt x="4" y="512"/>
                      <a:pt x="4" y="512"/>
                    </a:cubicBezTo>
                    <a:cubicBezTo>
                      <a:pt x="3" y="512"/>
                      <a:pt x="3" y="512"/>
                      <a:pt x="3" y="512"/>
                    </a:cubicBezTo>
                    <a:cubicBezTo>
                      <a:pt x="4" y="513"/>
                      <a:pt x="4" y="513"/>
                      <a:pt x="4" y="513"/>
                    </a:cubicBezTo>
                    <a:cubicBezTo>
                      <a:pt x="4" y="512"/>
                      <a:pt x="4" y="512"/>
                      <a:pt x="4" y="512"/>
                    </a:cubicBezTo>
                    <a:cubicBezTo>
                      <a:pt x="3" y="512"/>
                      <a:pt x="3" y="512"/>
                      <a:pt x="3" y="512"/>
                    </a:cubicBezTo>
                    <a:cubicBezTo>
                      <a:pt x="4" y="513"/>
                      <a:pt x="4" y="513"/>
                      <a:pt x="4" y="513"/>
                    </a:cubicBezTo>
                    <a:cubicBezTo>
                      <a:pt x="4" y="513"/>
                      <a:pt x="4" y="513"/>
                      <a:pt x="4" y="513"/>
                    </a:cubicBezTo>
                    <a:cubicBezTo>
                      <a:pt x="3" y="512"/>
                      <a:pt x="3" y="512"/>
                      <a:pt x="3" y="512"/>
                    </a:cubicBezTo>
                    <a:cubicBezTo>
                      <a:pt x="3" y="513"/>
                      <a:pt x="3" y="513"/>
                      <a:pt x="3" y="513"/>
                    </a:cubicBezTo>
                    <a:cubicBezTo>
                      <a:pt x="3" y="513"/>
                      <a:pt x="4" y="513"/>
                      <a:pt x="4" y="513"/>
                    </a:cubicBezTo>
                    <a:cubicBezTo>
                      <a:pt x="3" y="512"/>
                      <a:pt x="3" y="512"/>
                      <a:pt x="3" y="512"/>
                    </a:cubicBezTo>
                    <a:cubicBezTo>
                      <a:pt x="3" y="513"/>
                      <a:pt x="3" y="513"/>
                      <a:pt x="3" y="513"/>
                    </a:cubicBezTo>
                    <a:cubicBezTo>
                      <a:pt x="3" y="512"/>
                      <a:pt x="3" y="512"/>
                      <a:pt x="3" y="512"/>
                    </a:cubicBezTo>
                    <a:cubicBezTo>
                      <a:pt x="3" y="513"/>
                      <a:pt x="3" y="513"/>
                      <a:pt x="3" y="513"/>
                    </a:cubicBezTo>
                    <a:cubicBezTo>
                      <a:pt x="3" y="513"/>
                      <a:pt x="3" y="513"/>
                      <a:pt x="3" y="513"/>
                    </a:cubicBezTo>
                    <a:cubicBezTo>
                      <a:pt x="3" y="512"/>
                      <a:pt x="3" y="512"/>
                      <a:pt x="3" y="512"/>
                    </a:cubicBezTo>
                    <a:cubicBezTo>
                      <a:pt x="3" y="513"/>
                      <a:pt x="3" y="513"/>
                      <a:pt x="3" y="513"/>
                    </a:cubicBezTo>
                    <a:cubicBezTo>
                      <a:pt x="3" y="512"/>
                      <a:pt x="3" y="512"/>
                      <a:pt x="3" y="512"/>
                    </a:cubicBezTo>
                    <a:cubicBezTo>
                      <a:pt x="2" y="513"/>
                      <a:pt x="2" y="513"/>
                      <a:pt x="2" y="513"/>
                    </a:cubicBezTo>
                    <a:cubicBezTo>
                      <a:pt x="3" y="513"/>
                      <a:pt x="3" y="513"/>
                      <a:pt x="3" y="513"/>
                    </a:cubicBezTo>
                    <a:cubicBezTo>
                      <a:pt x="3" y="512"/>
                      <a:pt x="3" y="512"/>
                      <a:pt x="3" y="512"/>
                    </a:cubicBezTo>
                    <a:cubicBezTo>
                      <a:pt x="2" y="513"/>
                      <a:pt x="2" y="513"/>
                      <a:pt x="2" y="513"/>
                    </a:cubicBezTo>
                    <a:cubicBezTo>
                      <a:pt x="2" y="513"/>
                      <a:pt x="2" y="513"/>
                      <a:pt x="2" y="513"/>
                    </a:cubicBezTo>
                    <a:cubicBezTo>
                      <a:pt x="2" y="513"/>
                      <a:pt x="2" y="513"/>
                      <a:pt x="2" y="513"/>
                    </a:cubicBezTo>
                    <a:cubicBezTo>
                      <a:pt x="2" y="513"/>
                      <a:pt x="2" y="513"/>
                      <a:pt x="2" y="513"/>
                    </a:cubicBezTo>
                    <a:cubicBezTo>
                      <a:pt x="2" y="513"/>
                      <a:pt x="2" y="513"/>
                      <a:pt x="2" y="513"/>
                    </a:cubicBezTo>
                    <a:cubicBezTo>
                      <a:pt x="2" y="513"/>
                      <a:pt x="2" y="513"/>
                      <a:pt x="2" y="513"/>
                    </a:cubicBezTo>
                    <a:cubicBezTo>
                      <a:pt x="3" y="513"/>
                      <a:pt x="3" y="514"/>
                      <a:pt x="5" y="514"/>
                    </a:cubicBezTo>
                    <a:cubicBezTo>
                      <a:pt x="9" y="516"/>
                      <a:pt x="18" y="521"/>
                      <a:pt x="26" y="525"/>
                    </a:cubicBezTo>
                    <a:cubicBezTo>
                      <a:pt x="30" y="527"/>
                      <a:pt x="34" y="529"/>
                      <a:pt x="37" y="530"/>
                    </a:cubicBezTo>
                    <a:cubicBezTo>
                      <a:pt x="39" y="531"/>
                      <a:pt x="40" y="532"/>
                      <a:pt x="41" y="532"/>
                    </a:cubicBezTo>
                    <a:cubicBezTo>
                      <a:pt x="41" y="532"/>
                      <a:pt x="42" y="533"/>
                      <a:pt x="42" y="533"/>
                    </a:cubicBezTo>
                    <a:cubicBezTo>
                      <a:pt x="42" y="533"/>
                      <a:pt x="42" y="533"/>
                      <a:pt x="42" y="533"/>
                    </a:cubicBezTo>
                    <a:cubicBezTo>
                      <a:pt x="43" y="533"/>
                      <a:pt x="43" y="533"/>
                      <a:pt x="43" y="533"/>
                    </a:cubicBezTo>
                    <a:cubicBezTo>
                      <a:pt x="43" y="533"/>
                      <a:pt x="43" y="533"/>
                      <a:pt x="43" y="533"/>
                    </a:cubicBezTo>
                    <a:cubicBezTo>
                      <a:pt x="44" y="533"/>
                      <a:pt x="44" y="533"/>
                      <a:pt x="44" y="532"/>
                    </a:cubicBezTo>
                    <a:cubicBezTo>
                      <a:pt x="45" y="532"/>
                      <a:pt x="45" y="532"/>
                      <a:pt x="45" y="531"/>
                    </a:cubicBezTo>
                    <a:cubicBezTo>
                      <a:pt x="44" y="531"/>
                      <a:pt x="44" y="530"/>
                      <a:pt x="44" y="530"/>
                    </a:cubicBezTo>
                    <a:cubicBezTo>
                      <a:pt x="44" y="530"/>
                      <a:pt x="41" y="529"/>
                      <a:pt x="37" y="526"/>
                    </a:cubicBezTo>
                    <a:cubicBezTo>
                      <a:pt x="32" y="523"/>
                      <a:pt x="23" y="518"/>
                      <a:pt x="16" y="514"/>
                    </a:cubicBezTo>
                    <a:cubicBezTo>
                      <a:pt x="13" y="511"/>
                      <a:pt x="9" y="509"/>
                      <a:pt x="7" y="508"/>
                    </a:cubicBezTo>
                    <a:cubicBezTo>
                      <a:pt x="6" y="507"/>
                      <a:pt x="5" y="506"/>
                      <a:pt x="4" y="506"/>
                    </a:cubicBezTo>
                    <a:cubicBezTo>
                      <a:pt x="4" y="505"/>
                      <a:pt x="4" y="505"/>
                      <a:pt x="4" y="505"/>
                    </a:cubicBezTo>
                    <a:cubicBezTo>
                      <a:pt x="4" y="505"/>
                      <a:pt x="4" y="505"/>
                      <a:pt x="4" y="505"/>
                    </a:cubicBezTo>
                    <a:cubicBezTo>
                      <a:pt x="3" y="506"/>
                      <a:pt x="3" y="506"/>
                      <a:pt x="3" y="506"/>
                    </a:cubicBezTo>
                    <a:cubicBezTo>
                      <a:pt x="4" y="506"/>
                      <a:pt x="4" y="506"/>
                      <a:pt x="4" y="506"/>
                    </a:cubicBezTo>
                    <a:cubicBezTo>
                      <a:pt x="4" y="505"/>
                      <a:pt x="4" y="505"/>
                      <a:pt x="4" y="505"/>
                    </a:cubicBezTo>
                    <a:cubicBezTo>
                      <a:pt x="3" y="506"/>
                      <a:pt x="3" y="506"/>
                      <a:pt x="3" y="506"/>
                    </a:cubicBezTo>
                    <a:cubicBezTo>
                      <a:pt x="4" y="506"/>
                      <a:pt x="4" y="506"/>
                      <a:pt x="4" y="506"/>
                    </a:cubicBezTo>
                    <a:cubicBezTo>
                      <a:pt x="3" y="506"/>
                      <a:pt x="3" y="506"/>
                      <a:pt x="3" y="506"/>
                    </a:cubicBezTo>
                    <a:cubicBezTo>
                      <a:pt x="4" y="506"/>
                      <a:pt x="4" y="506"/>
                      <a:pt x="4" y="506"/>
                    </a:cubicBezTo>
                    <a:cubicBezTo>
                      <a:pt x="4" y="506"/>
                      <a:pt x="4" y="506"/>
                      <a:pt x="4" y="506"/>
                    </a:cubicBezTo>
                    <a:cubicBezTo>
                      <a:pt x="3" y="506"/>
                      <a:pt x="3" y="506"/>
                      <a:pt x="3" y="506"/>
                    </a:cubicBezTo>
                    <a:cubicBezTo>
                      <a:pt x="4" y="506"/>
                      <a:pt x="4" y="506"/>
                      <a:pt x="4" y="506"/>
                    </a:cubicBezTo>
                    <a:cubicBezTo>
                      <a:pt x="3" y="506"/>
                      <a:pt x="3" y="506"/>
                      <a:pt x="3" y="506"/>
                    </a:cubicBezTo>
                    <a:cubicBezTo>
                      <a:pt x="4" y="507"/>
                      <a:pt x="4" y="507"/>
                      <a:pt x="4" y="507"/>
                    </a:cubicBezTo>
                    <a:cubicBezTo>
                      <a:pt x="4" y="506"/>
                      <a:pt x="4" y="506"/>
                      <a:pt x="4" y="506"/>
                    </a:cubicBezTo>
                    <a:cubicBezTo>
                      <a:pt x="3" y="506"/>
                      <a:pt x="3" y="506"/>
                      <a:pt x="3" y="506"/>
                    </a:cubicBezTo>
                    <a:cubicBezTo>
                      <a:pt x="4" y="507"/>
                      <a:pt x="4" y="507"/>
                      <a:pt x="4" y="507"/>
                    </a:cubicBezTo>
                    <a:cubicBezTo>
                      <a:pt x="3" y="506"/>
                      <a:pt x="3" y="506"/>
                      <a:pt x="3" y="506"/>
                    </a:cubicBezTo>
                    <a:cubicBezTo>
                      <a:pt x="2" y="507"/>
                      <a:pt x="2" y="507"/>
                      <a:pt x="2" y="507"/>
                    </a:cubicBezTo>
                    <a:cubicBezTo>
                      <a:pt x="2" y="507"/>
                      <a:pt x="12" y="513"/>
                      <a:pt x="22" y="518"/>
                    </a:cubicBezTo>
                    <a:cubicBezTo>
                      <a:pt x="27" y="521"/>
                      <a:pt x="32" y="523"/>
                      <a:pt x="36" y="525"/>
                    </a:cubicBezTo>
                    <a:cubicBezTo>
                      <a:pt x="38" y="526"/>
                      <a:pt x="40" y="527"/>
                      <a:pt x="41" y="528"/>
                    </a:cubicBezTo>
                    <a:cubicBezTo>
                      <a:pt x="42" y="528"/>
                      <a:pt x="43" y="528"/>
                      <a:pt x="43" y="528"/>
                    </a:cubicBezTo>
                    <a:cubicBezTo>
                      <a:pt x="43" y="529"/>
                      <a:pt x="43" y="529"/>
                      <a:pt x="43" y="529"/>
                    </a:cubicBezTo>
                    <a:cubicBezTo>
                      <a:pt x="44" y="529"/>
                      <a:pt x="44" y="529"/>
                      <a:pt x="44" y="529"/>
                    </a:cubicBezTo>
                    <a:cubicBezTo>
                      <a:pt x="45" y="529"/>
                      <a:pt x="45" y="529"/>
                      <a:pt x="45" y="529"/>
                    </a:cubicBezTo>
                    <a:cubicBezTo>
                      <a:pt x="45" y="528"/>
                      <a:pt x="45" y="528"/>
                      <a:pt x="45" y="528"/>
                    </a:cubicBezTo>
                    <a:cubicBezTo>
                      <a:pt x="46" y="528"/>
                      <a:pt x="46" y="527"/>
                      <a:pt x="46" y="527"/>
                    </a:cubicBezTo>
                    <a:cubicBezTo>
                      <a:pt x="46" y="527"/>
                      <a:pt x="45" y="526"/>
                      <a:pt x="45" y="526"/>
                    </a:cubicBezTo>
                    <a:cubicBezTo>
                      <a:pt x="45" y="526"/>
                      <a:pt x="42" y="525"/>
                      <a:pt x="39" y="522"/>
                    </a:cubicBezTo>
                    <a:cubicBezTo>
                      <a:pt x="33" y="519"/>
                      <a:pt x="25" y="514"/>
                      <a:pt x="17" y="509"/>
                    </a:cubicBezTo>
                    <a:cubicBezTo>
                      <a:pt x="14" y="507"/>
                      <a:pt x="11" y="505"/>
                      <a:pt x="8" y="504"/>
                    </a:cubicBezTo>
                    <a:cubicBezTo>
                      <a:pt x="7" y="503"/>
                      <a:pt x="6" y="502"/>
                      <a:pt x="6" y="502"/>
                    </a:cubicBezTo>
                    <a:cubicBezTo>
                      <a:pt x="5" y="501"/>
                      <a:pt x="5" y="501"/>
                      <a:pt x="5" y="501"/>
                    </a:cubicBezTo>
                    <a:cubicBezTo>
                      <a:pt x="5" y="501"/>
                      <a:pt x="5" y="501"/>
                      <a:pt x="5" y="501"/>
                    </a:cubicBezTo>
                    <a:cubicBezTo>
                      <a:pt x="5" y="502"/>
                      <a:pt x="5" y="502"/>
                      <a:pt x="5" y="502"/>
                    </a:cubicBezTo>
                    <a:cubicBezTo>
                      <a:pt x="5" y="501"/>
                      <a:pt x="5" y="501"/>
                      <a:pt x="5" y="501"/>
                    </a:cubicBezTo>
                    <a:cubicBezTo>
                      <a:pt x="5" y="501"/>
                      <a:pt x="5" y="501"/>
                      <a:pt x="5" y="501"/>
                    </a:cubicBezTo>
                    <a:cubicBezTo>
                      <a:pt x="5" y="502"/>
                      <a:pt x="5" y="502"/>
                      <a:pt x="5" y="502"/>
                    </a:cubicBezTo>
                    <a:cubicBezTo>
                      <a:pt x="5" y="501"/>
                      <a:pt x="5" y="501"/>
                      <a:pt x="5" y="501"/>
                    </a:cubicBezTo>
                    <a:cubicBezTo>
                      <a:pt x="4" y="502"/>
                      <a:pt x="4" y="502"/>
                      <a:pt x="4" y="502"/>
                    </a:cubicBezTo>
                    <a:cubicBezTo>
                      <a:pt x="5" y="502"/>
                      <a:pt x="5" y="502"/>
                      <a:pt x="5" y="502"/>
                    </a:cubicBezTo>
                    <a:cubicBezTo>
                      <a:pt x="5" y="502"/>
                      <a:pt x="5" y="501"/>
                      <a:pt x="5" y="501"/>
                    </a:cubicBezTo>
                    <a:cubicBezTo>
                      <a:pt x="4" y="502"/>
                      <a:pt x="4" y="502"/>
                      <a:pt x="4" y="502"/>
                    </a:cubicBezTo>
                    <a:cubicBezTo>
                      <a:pt x="5" y="502"/>
                      <a:pt x="5" y="502"/>
                      <a:pt x="5" y="502"/>
                    </a:cubicBezTo>
                    <a:cubicBezTo>
                      <a:pt x="4" y="502"/>
                      <a:pt x="4" y="502"/>
                      <a:pt x="4" y="502"/>
                    </a:cubicBezTo>
                    <a:cubicBezTo>
                      <a:pt x="5" y="503"/>
                      <a:pt x="5" y="503"/>
                      <a:pt x="5" y="503"/>
                    </a:cubicBezTo>
                    <a:cubicBezTo>
                      <a:pt x="5" y="502"/>
                      <a:pt x="5" y="502"/>
                      <a:pt x="5" y="502"/>
                    </a:cubicBezTo>
                    <a:cubicBezTo>
                      <a:pt x="4" y="502"/>
                      <a:pt x="4" y="502"/>
                      <a:pt x="4" y="502"/>
                    </a:cubicBezTo>
                    <a:cubicBezTo>
                      <a:pt x="5" y="503"/>
                      <a:pt x="5" y="503"/>
                      <a:pt x="5" y="503"/>
                    </a:cubicBezTo>
                    <a:cubicBezTo>
                      <a:pt x="4" y="502"/>
                      <a:pt x="4" y="502"/>
                      <a:pt x="4" y="502"/>
                    </a:cubicBezTo>
                    <a:cubicBezTo>
                      <a:pt x="3" y="503"/>
                      <a:pt x="3" y="503"/>
                      <a:pt x="3" y="503"/>
                    </a:cubicBezTo>
                    <a:cubicBezTo>
                      <a:pt x="44" y="523"/>
                      <a:pt x="44" y="523"/>
                      <a:pt x="44" y="523"/>
                    </a:cubicBezTo>
                    <a:cubicBezTo>
                      <a:pt x="44" y="523"/>
                      <a:pt x="45" y="523"/>
                      <a:pt x="45" y="523"/>
                    </a:cubicBezTo>
                    <a:cubicBezTo>
                      <a:pt x="46" y="522"/>
                      <a:pt x="46" y="522"/>
                      <a:pt x="46" y="521"/>
                    </a:cubicBezTo>
                    <a:cubicBezTo>
                      <a:pt x="46" y="521"/>
                      <a:pt x="46" y="521"/>
                      <a:pt x="46" y="521"/>
                    </a:cubicBezTo>
                    <a:cubicBezTo>
                      <a:pt x="46" y="520"/>
                      <a:pt x="46" y="520"/>
                      <a:pt x="46" y="520"/>
                    </a:cubicBezTo>
                    <a:cubicBezTo>
                      <a:pt x="45" y="520"/>
                      <a:pt x="45" y="520"/>
                      <a:pt x="45" y="520"/>
                    </a:cubicBezTo>
                    <a:cubicBezTo>
                      <a:pt x="45" y="520"/>
                      <a:pt x="45" y="520"/>
                      <a:pt x="43" y="519"/>
                    </a:cubicBezTo>
                    <a:cubicBezTo>
                      <a:pt x="39" y="516"/>
                      <a:pt x="29" y="510"/>
                      <a:pt x="21" y="505"/>
                    </a:cubicBezTo>
                    <a:cubicBezTo>
                      <a:pt x="16" y="502"/>
                      <a:pt x="12" y="500"/>
                      <a:pt x="9" y="498"/>
                    </a:cubicBezTo>
                    <a:cubicBezTo>
                      <a:pt x="8" y="497"/>
                      <a:pt x="6" y="496"/>
                      <a:pt x="6" y="496"/>
                    </a:cubicBezTo>
                    <a:cubicBezTo>
                      <a:pt x="5" y="495"/>
                      <a:pt x="5" y="495"/>
                      <a:pt x="5" y="495"/>
                    </a:cubicBezTo>
                    <a:cubicBezTo>
                      <a:pt x="5" y="495"/>
                      <a:pt x="5" y="495"/>
                      <a:pt x="5" y="495"/>
                    </a:cubicBezTo>
                    <a:cubicBezTo>
                      <a:pt x="4" y="495"/>
                      <a:pt x="4" y="495"/>
                      <a:pt x="4" y="495"/>
                    </a:cubicBezTo>
                    <a:cubicBezTo>
                      <a:pt x="5" y="495"/>
                      <a:pt x="5" y="495"/>
                      <a:pt x="5" y="495"/>
                    </a:cubicBezTo>
                    <a:cubicBezTo>
                      <a:pt x="5" y="495"/>
                      <a:pt x="5" y="495"/>
                      <a:pt x="5" y="495"/>
                    </a:cubicBezTo>
                    <a:cubicBezTo>
                      <a:pt x="4" y="495"/>
                      <a:pt x="4" y="495"/>
                      <a:pt x="4" y="495"/>
                    </a:cubicBezTo>
                    <a:cubicBezTo>
                      <a:pt x="5" y="495"/>
                      <a:pt x="5" y="495"/>
                      <a:pt x="5" y="495"/>
                    </a:cubicBezTo>
                    <a:cubicBezTo>
                      <a:pt x="4" y="496"/>
                      <a:pt x="4" y="496"/>
                      <a:pt x="4" y="496"/>
                    </a:cubicBezTo>
                    <a:cubicBezTo>
                      <a:pt x="5" y="495"/>
                      <a:pt x="5" y="495"/>
                      <a:pt x="5" y="495"/>
                    </a:cubicBezTo>
                    <a:cubicBezTo>
                      <a:pt x="5" y="495"/>
                      <a:pt x="5" y="495"/>
                      <a:pt x="5" y="495"/>
                    </a:cubicBezTo>
                    <a:cubicBezTo>
                      <a:pt x="4" y="496"/>
                      <a:pt x="4" y="496"/>
                      <a:pt x="4" y="496"/>
                    </a:cubicBezTo>
                    <a:cubicBezTo>
                      <a:pt x="5" y="495"/>
                      <a:pt x="5" y="495"/>
                      <a:pt x="5" y="495"/>
                    </a:cubicBezTo>
                    <a:cubicBezTo>
                      <a:pt x="3" y="496"/>
                      <a:pt x="3" y="496"/>
                      <a:pt x="3" y="496"/>
                    </a:cubicBezTo>
                    <a:cubicBezTo>
                      <a:pt x="5" y="496"/>
                      <a:pt x="5" y="496"/>
                      <a:pt x="5" y="496"/>
                    </a:cubicBezTo>
                    <a:cubicBezTo>
                      <a:pt x="5" y="495"/>
                      <a:pt x="5" y="495"/>
                      <a:pt x="5" y="495"/>
                    </a:cubicBezTo>
                    <a:cubicBezTo>
                      <a:pt x="3" y="496"/>
                      <a:pt x="3" y="496"/>
                      <a:pt x="3" y="496"/>
                    </a:cubicBezTo>
                    <a:cubicBezTo>
                      <a:pt x="5" y="496"/>
                      <a:pt x="5" y="496"/>
                      <a:pt x="5" y="496"/>
                    </a:cubicBezTo>
                    <a:cubicBezTo>
                      <a:pt x="3" y="496"/>
                      <a:pt x="3" y="496"/>
                      <a:pt x="3" y="496"/>
                    </a:cubicBezTo>
                    <a:cubicBezTo>
                      <a:pt x="5" y="497"/>
                      <a:pt x="5" y="497"/>
                      <a:pt x="5" y="497"/>
                    </a:cubicBezTo>
                    <a:cubicBezTo>
                      <a:pt x="4" y="496"/>
                      <a:pt x="4" y="496"/>
                      <a:pt x="4" y="496"/>
                    </a:cubicBezTo>
                    <a:cubicBezTo>
                      <a:pt x="4" y="497"/>
                      <a:pt x="4" y="497"/>
                      <a:pt x="4" y="497"/>
                    </a:cubicBezTo>
                    <a:cubicBezTo>
                      <a:pt x="4" y="497"/>
                      <a:pt x="4" y="497"/>
                      <a:pt x="5" y="497"/>
                    </a:cubicBezTo>
                    <a:cubicBezTo>
                      <a:pt x="4" y="496"/>
                      <a:pt x="4" y="496"/>
                      <a:pt x="4" y="496"/>
                    </a:cubicBezTo>
                    <a:cubicBezTo>
                      <a:pt x="4" y="497"/>
                      <a:pt x="4" y="497"/>
                      <a:pt x="4" y="497"/>
                    </a:cubicBezTo>
                    <a:cubicBezTo>
                      <a:pt x="4" y="496"/>
                      <a:pt x="4" y="496"/>
                      <a:pt x="4" y="496"/>
                    </a:cubicBezTo>
                    <a:cubicBezTo>
                      <a:pt x="4" y="497"/>
                      <a:pt x="4" y="497"/>
                      <a:pt x="4" y="497"/>
                    </a:cubicBezTo>
                    <a:cubicBezTo>
                      <a:pt x="4" y="497"/>
                      <a:pt x="4" y="497"/>
                      <a:pt x="4" y="497"/>
                    </a:cubicBezTo>
                    <a:cubicBezTo>
                      <a:pt x="4" y="496"/>
                      <a:pt x="4" y="496"/>
                      <a:pt x="4" y="496"/>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4" y="497"/>
                      <a:pt x="4" y="497"/>
                    </a:cubicBezTo>
                    <a:cubicBezTo>
                      <a:pt x="4" y="497"/>
                      <a:pt x="5" y="498"/>
                      <a:pt x="6" y="498"/>
                    </a:cubicBezTo>
                    <a:cubicBezTo>
                      <a:pt x="11" y="500"/>
                      <a:pt x="20" y="505"/>
                      <a:pt x="28" y="509"/>
                    </a:cubicBezTo>
                    <a:cubicBezTo>
                      <a:pt x="33" y="511"/>
                      <a:pt x="37" y="513"/>
                      <a:pt x="40" y="514"/>
                    </a:cubicBezTo>
                    <a:cubicBezTo>
                      <a:pt x="41" y="515"/>
                      <a:pt x="42" y="515"/>
                      <a:pt x="43" y="516"/>
                    </a:cubicBezTo>
                    <a:cubicBezTo>
                      <a:pt x="44" y="516"/>
                      <a:pt x="44" y="516"/>
                      <a:pt x="44" y="516"/>
                    </a:cubicBezTo>
                    <a:cubicBezTo>
                      <a:pt x="45" y="516"/>
                      <a:pt x="45" y="516"/>
                      <a:pt x="45" y="516"/>
                    </a:cubicBezTo>
                    <a:cubicBezTo>
                      <a:pt x="45" y="517"/>
                      <a:pt x="45" y="517"/>
                      <a:pt x="45" y="517"/>
                    </a:cubicBezTo>
                    <a:cubicBezTo>
                      <a:pt x="46" y="517"/>
                      <a:pt x="46" y="517"/>
                      <a:pt x="46" y="517"/>
                    </a:cubicBezTo>
                    <a:cubicBezTo>
                      <a:pt x="46" y="516"/>
                      <a:pt x="46" y="516"/>
                      <a:pt x="47" y="516"/>
                    </a:cubicBezTo>
                    <a:cubicBezTo>
                      <a:pt x="47" y="516"/>
                      <a:pt x="47" y="515"/>
                      <a:pt x="47" y="515"/>
                    </a:cubicBezTo>
                    <a:cubicBezTo>
                      <a:pt x="47" y="514"/>
                      <a:pt x="47" y="514"/>
                      <a:pt x="46" y="514"/>
                    </a:cubicBezTo>
                    <a:cubicBezTo>
                      <a:pt x="46" y="514"/>
                      <a:pt x="44" y="512"/>
                      <a:pt x="40" y="510"/>
                    </a:cubicBezTo>
                    <a:cubicBezTo>
                      <a:pt x="34" y="506"/>
                      <a:pt x="25" y="501"/>
                      <a:pt x="17" y="496"/>
                    </a:cubicBezTo>
                    <a:cubicBezTo>
                      <a:pt x="14" y="494"/>
                      <a:pt x="10" y="492"/>
                      <a:pt x="8" y="490"/>
                    </a:cubicBezTo>
                    <a:cubicBezTo>
                      <a:pt x="7" y="489"/>
                      <a:pt x="6" y="489"/>
                      <a:pt x="5" y="488"/>
                    </a:cubicBezTo>
                    <a:cubicBezTo>
                      <a:pt x="5" y="488"/>
                      <a:pt x="5" y="488"/>
                      <a:pt x="5" y="488"/>
                    </a:cubicBezTo>
                    <a:cubicBezTo>
                      <a:pt x="4" y="488"/>
                      <a:pt x="4" y="488"/>
                      <a:pt x="4" y="488"/>
                    </a:cubicBezTo>
                    <a:cubicBezTo>
                      <a:pt x="4" y="488"/>
                      <a:pt x="4" y="488"/>
                      <a:pt x="4" y="488"/>
                    </a:cubicBezTo>
                    <a:cubicBezTo>
                      <a:pt x="4" y="488"/>
                      <a:pt x="4" y="488"/>
                      <a:pt x="4" y="488"/>
                    </a:cubicBezTo>
                    <a:cubicBezTo>
                      <a:pt x="5" y="488"/>
                      <a:pt x="5" y="488"/>
                      <a:pt x="5" y="488"/>
                    </a:cubicBezTo>
                    <a:cubicBezTo>
                      <a:pt x="4" y="488"/>
                      <a:pt x="4" y="488"/>
                      <a:pt x="4" y="488"/>
                    </a:cubicBezTo>
                    <a:cubicBezTo>
                      <a:pt x="4" y="488"/>
                      <a:pt x="4" y="488"/>
                      <a:pt x="4" y="488"/>
                    </a:cubicBezTo>
                    <a:cubicBezTo>
                      <a:pt x="5" y="488"/>
                      <a:pt x="5" y="488"/>
                      <a:pt x="5" y="488"/>
                    </a:cubicBezTo>
                    <a:cubicBezTo>
                      <a:pt x="4" y="489"/>
                      <a:pt x="4" y="489"/>
                      <a:pt x="4" y="489"/>
                    </a:cubicBezTo>
                    <a:cubicBezTo>
                      <a:pt x="5" y="488"/>
                      <a:pt x="5" y="488"/>
                      <a:pt x="5" y="488"/>
                    </a:cubicBezTo>
                    <a:cubicBezTo>
                      <a:pt x="5" y="488"/>
                      <a:pt x="5" y="488"/>
                      <a:pt x="5" y="488"/>
                    </a:cubicBezTo>
                    <a:cubicBezTo>
                      <a:pt x="4" y="489"/>
                      <a:pt x="4" y="489"/>
                      <a:pt x="4" y="489"/>
                    </a:cubicBezTo>
                    <a:cubicBezTo>
                      <a:pt x="5" y="488"/>
                      <a:pt x="5" y="488"/>
                      <a:pt x="5" y="488"/>
                    </a:cubicBezTo>
                    <a:cubicBezTo>
                      <a:pt x="3" y="489"/>
                      <a:pt x="3" y="489"/>
                      <a:pt x="3" y="489"/>
                    </a:cubicBezTo>
                    <a:cubicBezTo>
                      <a:pt x="5" y="489"/>
                      <a:pt x="5" y="489"/>
                      <a:pt x="5" y="489"/>
                    </a:cubicBezTo>
                    <a:cubicBezTo>
                      <a:pt x="5" y="488"/>
                      <a:pt x="5" y="488"/>
                      <a:pt x="5" y="488"/>
                    </a:cubicBezTo>
                    <a:cubicBezTo>
                      <a:pt x="3" y="489"/>
                      <a:pt x="3" y="489"/>
                      <a:pt x="3" y="489"/>
                    </a:cubicBezTo>
                    <a:cubicBezTo>
                      <a:pt x="5" y="489"/>
                      <a:pt x="5" y="489"/>
                      <a:pt x="5" y="489"/>
                    </a:cubicBezTo>
                    <a:cubicBezTo>
                      <a:pt x="3" y="489"/>
                      <a:pt x="3" y="489"/>
                      <a:pt x="3" y="489"/>
                    </a:cubicBezTo>
                    <a:cubicBezTo>
                      <a:pt x="5" y="489"/>
                      <a:pt x="5" y="489"/>
                      <a:pt x="5" y="489"/>
                    </a:cubicBezTo>
                    <a:cubicBezTo>
                      <a:pt x="5" y="489"/>
                      <a:pt x="5" y="489"/>
                      <a:pt x="5" y="489"/>
                    </a:cubicBezTo>
                    <a:cubicBezTo>
                      <a:pt x="3" y="489"/>
                      <a:pt x="3" y="489"/>
                      <a:pt x="3" y="489"/>
                    </a:cubicBezTo>
                    <a:cubicBezTo>
                      <a:pt x="5" y="489"/>
                      <a:pt x="5" y="489"/>
                      <a:pt x="5" y="489"/>
                    </a:cubicBezTo>
                    <a:cubicBezTo>
                      <a:pt x="3" y="489"/>
                      <a:pt x="3" y="489"/>
                      <a:pt x="3" y="489"/>
                    </a:cubicBezTo>
                    <a:cubicBezTo>
                      <a:pt x="4" y="490"/>
                      <a:pt x="4" y="490"/>
                      <a:pt x="4" y="490"/>
                    </a:cubicBezTo>
                    <a:cubicBezTo>
                      <a:pt x="5" y="489"/>
                      <a:pt x="5" y="489"/>
                      <a:pt x="5" y="489"/>
                    </a:cubicBezTo>
                    <a:cubicBezTo>
                      <a:pt x="3" y="489"/>
                      <a:pt x="3" y="489"/>
                      <a:pt x="3" y="489"/>
                    </a:cubicBezTo>
                    <a:cubicBezTo>
                      <a:pt x="4" y="490"/>
                      <a:pt x="4" y="490"/>
                      <a:pt x="4" y="490"/>
                    </a:cubicBezTo>
                    <a:cubicBezTo>
                      <a:pt x="5" y="490"/>
                      <a:pt x="5" y="490"/>
                      <a:pt x="5" y="490"/>
                    </a:cubicBezTo>
                    <a:cubicBezTo>
                      <a:pt x="3" y="489"/>
                      <a:pt x="3" y="489"/>
                      <a:pt x="3" y="489"/>
                    </a:cubicBezTo>
                    <a:cubicBezTo>
                      <a:pt x="4" y="490"/>
                      <a:pt x="4" y="490"/>
                      <a:pt x="4" y="490"/>
                    </a:cubicBezTo>
                    <a:cubicBezTo>
                      <a:pt x="5" y="490"/>
                      <a:pt x="5" y="490"/>
                      <a:pt x="5" y="490"/>
                    </a:cubicBezTo>
                    <a:cubicBezTo>
                      <a:pt x="3" y="489"/>
                      <a:pt x="3" y="489"/>
                      <a:pt x="3" y="489"/>
                    </a:cubicBezTo>
                    <a:cubicBezTo>
                      <a:pt x="4" y="490"/>
                      <a:pt x="4" y="490"/>
                      <a:pt x="4" y="490"/>
                    </a:cubicBezTo>
                    <a:cubicBezTo>
                      <a:pt x="4" y="489"/>
                      <a:pt x="4" y="489"/>
                      <a:pt x="4" y="489"/>
                    </a:cubicBezTo>
                    <a:cubicBezTo>
                      <a:pt x="4" y="490"/>
                      <a:pt x="4" y="490"/>
                      <a:pt x="4" y="490"/>
                    </a:cubicBezTo>
                    <a:cubicBezTo>
                      <a:pt x="4" y="490"/>
                      <a:pt x="4" y="490"/>
                      <a:pt x="4" y="490"/>
                    </a:cubicBezTo>
                    <a:cubicBezTo>
                      <a:pt x="4" y="489"/>
                      <a:pt x="4" y="489"/>
                      <a:pt x="4" y="489"/>
                    </a:cubicBezTo>
                    <a:cubicBezTo>
                      <a:pt x="4" y="490"/>
                      <a:pt x="4" y="490"/>
                      <a:pt x="4" y="490"/>
                    </a:cubicBezTo>
                    <a:cubicBezTo>
                      <a:pt x="4" y="490"/>
                      <a:pt x="4" y="490"/>
                      <a:pt x="4" y="490"/>
                    </a:cubicBezTo>
                    <a:cubicBezTo>
                      <a:pt x="3" y="490"/>
                      <a:pt x="3" y="490"/>
                      <a:pt x="3" y="490"/>
                    </a:cubicBezTo>
                    <a:cubicBezTo>
                      <a:pt x="4" y="490"/>
                      <a:pt x="4" y="490"/>
                      <a:pt x="4" y="490"/>
                    </a:cubicBezTo>
                    <a:cubicBezTo>
                      <a:pt x="4" y="490"/>
                      <a:pt x="4" y="490"/>
                      <a:pt x="4" y="490"/>
                    </a:cubicBezTo>
                    <a:cubicBezTo>
                      <a:pt x="3" y="490"/>
                      <a:pt x="3" y="490"/>
                      <a:pt x="3" y="490"/>
                    </a:cubicBezTo>
                    <a:cubicBezTo>
                      <a:pt x="4" y="490"/>
                      <a:pt x="5" y="491"/>
                      <a:pt x="6" y="491"/>
                    </a:cubicBezTo>
                    <a:cubicBezTo>
                      <a:pt x="10" y="493"/>
                      <a:pt x="20" y="498"/>
                      <a:pt x="28" y="502"/>
                    </a:cubicBezTo>
                    <a:cubicBezTo>
                      <a:pt x="32" y="504"/>
                      <a:pt x="35" y="506"/>
                      <a:pt x="38" y="508"/>
                    </a:cubicBezTo>
                    <a:cubicBezTo>
                      <a:pt x="41" y="509"/>
                      <a:pt x="43" y="510"/>
                      <a:pt x="43" y="510"/>
                    </a:cubicBezTo>
                    <a:cubicBezTo>
                      <a:pt x="43" y="511"/>
                      <a:pt x="44" y="510"/>
                      <a:pt x="45" y="510"/>
                    </a:cubicBezTo>
                    <a:cubicBezTo>
                      <a:pt x="45" y="509"/>
                      <a:pt x="45" y="509"/>
                      <a:pt x="45" y="509"/>
                    </a:cubicBezTo>
                    <a:cubicBezTo>
                      <a:pt x="45" y="508"/>
                      <a:pt x="45" y="508"/>
                      <a:pt x="45" y="508"/>
                    </a:cubicBezTo>
                    <a:cubicBezTo>
                      <a:pt x="44" y="508"/>
                      <a:pt x="44" y="508"/>
                      <a:pt x="44" y="508"/>
                    </a:cubicBezTo>
                    <a:cubicBezTo>
                      <a:pt x="43" y="507"/>
                      <a:pt x="43" y="506"/>
                      <a:pt x="41" y="505"/>
                    </a:cubicBezTo>
                    <a:cubicBezTo>
                      <a:pt x="31" y="499"/>
                      <a:pt x="2" y="482"/>
                      <a:pt x="2" y="482"/>
                    </a:cubicBezTo>
                    <a:cubicBezTo>
                      <a:pt x="2" y="483"/>
                      <a:pt x="2" y="483"/>
                      <a:pt x="2" y="483"/>
                    </a:cubicBezTo>
                    <a:cubicBezTo>
                      <a:pt x="3" y="484"/>
                      <a:pt x="3" y="484"/>
                      <a:pt x="3" y="484"/>
                    </a:cubicBezTo>
                    <a:cubicBezTo>
                      <a:pt x="2" y="483"/>
                      <a:pt x="2" y="483"/>
                      <a:pt x="2" y="483"/>
                    </a:cubicBezTo>
                    <a:cubicBezTo>
                      <a:pt x="2" y="484"/>
                      <a:pt x="2" y="484"/>
                      <a:pt x="2" y="484"/>
                    </a:cubicBezTo>
                    <a:cubicBezTo>
                      <a:pt x="2" y="484"/>
                      <a:pt x="3" y="484"/>
                      <a:pt x="3" y="484"/>
                    </a:cubicBezTo>
                    <a:cubicBezTo>
                      <a:pt x="2" y="483"/>
                      <a:pt x="2" y="483"/>
                      <a:pt x="2" y="483"/>
                    </a:cubicBezTo>
                    <a:cubicBezTo>
                      <a:pt x="2" y="484"/>
                      <a:pt x="2" y="484"/>
                      <a:pt x="2" y="484"/>
                    </a:cubicBezTo>
                    <a:cubicBezTo>
                      <a:pt x="2" y="483"/>
                      <a:pt x="2" y="483"/>
                      <a:pt x="2" y="483"/>
                    </a:cubicBezTo>
                    <a:cubicBezTo>
                      <a:pt x="2" y="484"/>
                      <a:pt x="2" y="484"/>
                      <a:pt x="2" y="484"/>
                    </a:cubicBezTo>
                    <a:cubicBezTo>
                      <a:pt x="2" y="484"/>
                      <a:pt x="2" y="484"/>
                      <a:pt x="2" y="484"/>
                    </a:cubicBezTo>
                    <a:cubicBezTo>
                      <a:pt x="2" y="483"/>
                      <a:pt x="2" y="483"/>
                      <a:pt x="2" y="483"/>
                    </a:cubicBezTo>
                    <a:cubicBezTo>
                      <a:pt x="2" y="484"/>
                      <a:pt x="2" y="484"/>
                      <a:pt x="2" y="484"/>
                    </a:cubicBezTo>
                    <a:cubicBezTo>
                      <a:pt x="2" y="483"/>
                      <a:pt x="2" y="483"/>
                      <a:pt x="2" y="483"/>
                    </a:cubicBezTo>
                    <a:cubicBezTo>
                      <a:pt x="1" y="484"/>
                      <a:pt x="1" y="484"/>
                      <a:pt x="1" y="484"/>
                    </a:cubicBezTo>
                    <a:cubicBezTo>
                      <a:pt x="2" y="484"/>
                      <a:pt x="2" y="484"/>
                      <a:pt x="2" y="484"/>
                    </a:cubicBezTo>
                    <a:cubicBezTo>
                      <a:pt x="2" y="483"/>
                      <a:pt x="2" y="483"/>
                      <a:pt x="2" y="483"/>
                    </a:cubicBezTo>
                    <a:cubicBezTo>
                      <a:pt x="1" y="484"/>
                      <a:pt x="1" y="484"/>
                      <a:pt x="1" y="484"/>
                    </a:cubicBezTo>
                    <a:cubicBezTo>
                      <a:pt x="1" y="484"/>
                      <a:pt x="1" y="484"/>
                      <a:pt x="1" y="484"/>
                    </a:cubicBezTo>
                    <a:cubicBezTo>
                      <a:pt x="2" y="484"/>
                      <a:pt x="3" y="485"/>
                      <a:pt x="4" y="486"/>
                    </a:cubicBezTo>
                    <a:cubicBezTo>
                      <a:pt x="9" y="488"/>
                      <a:pt x="19" y="492"/>
                      <a:pt x="28" y="497"/>
                    </a:cubicBezTo>
                    <a:cubicBezTo>
                      <a:pt x="36" y="501"/>
                      <a:pt x="44" y="504"/>
                      <a:pt x="44" y="504"/>
                    </a:cubicBezTo>
                    <a:cubicBezTo>
                      <a:pt x="44" y="505"/>
                      <a:pt x="45" y="504"/>
                      <a:pt x="45" y="504"/>
                    </a:cubicBezTo>
                    <a:cubicBezTo>
                      <a:pt x="46" y="503"/>
                      <a:pt x="46" y="502"/>
                      <a:pt x="45" y="502"/>
                    </a:cubicBezTo>
                    <a:cubicBezTo>
                      <a:pt x="45" y="502"/>
                      <a:pt x="42" y="500"/>
                      <a:pt x="38" y="498"/>
                    </a:cubicBezTo>
                    <a:cubicBezTo>
                      <a:pt x="32" y="494"/>
                      <a:pt x="24" y="489"/>
                      <a:pt x="16" y="484"/>
                    </a:cubicBezTo>
                    <a:cubicBezTo>
                      <a:pt x="12" y="482"/>
                      <a:pt x="9" y="480"/>
                      <a:pt x="7" y="478"/>
                    </a:cubicBezTo>
                    <a:cubicBezTo>
                      <a:pt x="6" y="477"/>
                      <a:pt x="5" y="477"/>
                      <a:pt x="4"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3" y="476"/>
                      <a:pt x="3" y="476"/>
                      <a:pt x="3" y="476"/>
                    </a:cubicBezTo>
                    <a:cubicBezTo>
                      <a:pt x="2" y="477"/>
                      <a:pt x="2" y="477"/>
                      <a:pt x="2" y="477"/>
                    </a:cubicBezTo>
                    <a:cubicBezTo>
                      <a:pt x="3" y="476"/>
                      <a:pt x="3" y="476"/>
                      <a:pt x="3" y="476"/>
                    </a:cubicBezTo>
                    <a:cubicBezTo>
                      <a:pt x="3" y="476"/>
                      <a:pt x="3" y="476"/>
                      <a:pt x="3" y="476"/>
                    </a:cubicBezTo>
                    <a:cubicBezTo>
                      <a:pt x="2" y="477"/>
                      <a:pt x="2" y="477"/>
                      <a:pt x="2" y="477"/>
                    </a:cubicBezTo>
                    <a:cubicBezTo>
                      <a:pt x="3" y="476"/>
                      <a:pt x="3" y="476"/>
                      <a:pt x="3" y="476"/>
                    </a:cubicBezTo>
                    <a:cubicBezTo>
                      <a:pt x="2" y="477"/>
                      <a:pt x="2" y="477"/>
                      <a:pt x="2" y="477"/>
                    </a:cubicBezTo>
                    <a:cubicBezTo>
                      <a:pt x="4" y="477"/>
                      <a:pt x="4" y="477"/>
                      <a:pt x="4" y="477"/>
                    </a:cubicBezTo>
                    <a:cubicBezTo>
                      <a:pt x="4" y="476"/>
                      <a:pt x="3" y="476"/>
                      <a:pt x="3" y="476"/>
                    </a:cubicBezTo>
                    <a:cubicBezTo>
                      <a:pt x="2" y="477"/>
                      <a:pt x="2" y="477"/>
                      <a:pt x="2" y="477"/>
                    </a:cubicBezTo>
                    <a:cubicBezTo>
                      <a:pt x="4" y="477"/>
                      <a:pt x="4" y="477"/>
                      <a:pt x="4" y="477"/>
                    </a:cubicBezTo>
                    <a:cubicBezTo>
                      <a:pt x="2" y="477"/>
                      <a:pt x="2" y="477"/>
                      <a:pt x="2" y="477"/>
                    </a:cubicBezTo>
                    <a:cubicBezTo>
                      <a:pt x="1" y="478"/>
                      <a:pt x="1" y="478"/>
                      <a:pt x="1" y="478"/>
                    </a:cubicBezTo>
                    <a:cubicBezTo>
                      <a:pt x="1" y="478"/>
                      <a:pt x="11" y="483"/>
                      <a:pt x="22" y="488"/>
                    </a:cubicBezTo>
                    <a:cubicBezTo>
                      <a:pt x="27" y="491"/>
                      <a:pt x="32" y="493"/>
                      <a:pt x="36" y="495"/>
                    </a:cubicBezTo>
                    <a:cubicBezTo>
                      <a:pt x="38" y="496"/>
                      <a:pt x="40" y="497"/>
                      <a:pt x="42" y="497"/>
                    </a:cubicBezTo>
                    <a:cubicBezTo>
                      <a:pt x="42" y="498"/>
                      <a:pt x="43" y="498"/>
                      <a:pt x="43" y="498"/>
                    </a:cubicBezTo>
                    <a:cubicBezTo>
                      <a:pt x="44" y="498"/>
                      <a:pt x="44" y="498"/>
                      <a:pt x="45" y="498"/>
                    </a:cubicBezTo>
                    <a:cubicBezTo>
                      <a:pt x="45" y="498"/>
                      <a:pt x="45" y="498"/>
                      <a:pt x="45" y="498"/>
                    </a:cubicBezTo>
                    <a:cubicBezTo>
                      <a:pt x="46" y="498"/>
                      <a:pt x="46" y="498"/>
                      <a:pt x="46" y="498"/>
                    </a:cubicBezTo>
                    <a:cubicBezTo>
                      <a:pt x="46" y="497"/>
                      <a:pt x="47" y="497"/>
                      <a:pt x="46" y="496"/>
                    </a:cubicBezTo>
                    <a:cubicBezTo>
                      <a:pt x="46" y="496"/>
                      <a:pt x="46" y="496"/>
                      <a:pt x="46" y="496"/>
                    </a:cubicBezTo>
                    <a:cubicBezTo>
                      <a:pt x="24" y="482"/>
                      <a:pt x="24" y="482"/>
                      <a:pt x="24" y="482"/>
                    </a:cubicBezTo>
                    <a:cubicBezTo>
                      <a:pt x="44" y="491"/>
                      <a:pt x="44" y="491"/>
                      <a:pt x="44" y="491"/>
                    </a:cubicBezTo>
                    <a:cubicBezTo>
                      <a:pt x="45" y="491"/>
                      <a:pt x="45" y="491"/>
                      <a:pt x="46" y="490"/>
                    </a:cubicBezTo>
                    <a:cubicBezTo>
                      <a:pt x="46" y="490"/>
                      <a:pt x="46" y="489"/>
                      <a:pt x="45" y="489"/>
                    </a:cubicBezTo>
                    <a:cubicBezTo>
                      <a:pt x="33" y="481"/>
                      <a:pt x="33" y="481"/>
                      <a:pt x="33" y="481"/>
                    </a:cubicBezTo>
                    <a:cubicBezTo>
                      <a:pt x="44" y="486"/>
                      <a:pt x="44" y="486"/>
                      <a:pt x="44" y="486"/>
                    </a:cubicBezTo>
                    <a:cubicBezTo>
                      <a:pt x="45" y="487"/>
                      <a:pt x="46" y="487"/>
                      <a:pt x="46" y="486"/>
                    </a:cubicBezTo>
                    <a:cubicBezTo>
                      <a:pt x="46" y="485"/>
                      <a:pt x="46" y="484"/>
                      <a:pt x="45" y="484"/>
                    </a:cubicBezTo>
                    <a:cubicBezTo>
                      <a:pt x="45" y="484"/>
                      <a:pt x="43" y="482"/>
                      <a:pt x="39" y="480"/>
                    </a:cubicBezTo>
                    <a:cubicBezTo>
                      <a:pt x="33" y="476"/>
                      <a:pt x="25" y="471"/>
                      <a:pt x="17" y="467"/>
                    </a:cubicBezTo>
                    <a:cubicBezTo>
                      <a:pt x="14" y="465"/>
                      <a:pt x="11" y="463"/>
                      <a:pt x="8" y="461"/>
                    </a:cubicBezTo>
                    <a:cubicBezTo>
                      <a:pt x="7" y="460"/>
                      <a:pt x="6" y="460"/>
                      <a:pt x="6" y="459"/>
                    </a:cubicBezTo>
                    <a:cubicBezTo>
                      <a:pt x="5" y="459"/>
                      <a:pt x="5" y="459"/>
                      <a:pt x="5" y="459"/>
                    </a:cubicBezTo>
                    <a:cubicBezTo>
                      <a:pt x="5" y="459"/>
                      <a:pt x="5" y="459"/>
                      <a:pt x="5" y="459"/>
                    </a:cubicBezTo>
                    <a:cubicBezTo>
                      <a:pt x="5" y="459"/>
                      <a:pt x="5" y="459"/>
                      <a:pt x="5" y="459"/>
                    </a:cubicBezTo>
                    <a:cubicBezTo>
                      <a:pt x="4" y="459"/>
                      <a:pt x="4" y="459"/>
                      <a:pt x="4" y="459"/>
                    </a:cubicBezTo>
                    <a:cubicBezTo>
                      <a:pt x="5" y="459"/>
                      <a:pt x="5" y="459"/>
                      <a:pt x="5" y="459"/>
                    </a:cubicBezTo>
                    <a:cubicBezTo>
                      <a:pt x="5" y="459"/>
                      <a:pt x="5" y="459"/>
                      <a:pt x="5" y="459"/>
                    </a:cubicBezTo>
                    <a:cubicBezTo>
                      <a:pt x="4" y="459"/>
                      <a:pt x="4" y="459"/>
                      <a:pt x="4" y="459"/>
                    </a:cubicBezTo>
                    <a:cubicBezTo>
                      <a:pt x="5" y="459"/>
                      <a:pt x="5" y="459"/>
                      <a:pt x="5" y="459"/>
                    </a:cubicBezTo>
                    <a:cubicBezTo>
                      <a:pt x="4" y="460"/>
                      <a:pt x="4" y="460"/>
                      <a:pt x="4" y="460"/>
                    </a:cubicBezTo>
                    <a:cubicBezTo>
                      <a:pt x="5" y="460"/>
                      <a:pt x="5" y="460"/>
                      <a:pt x="5" y="460"/>
                    </a:cubicBezTo>
                    <a:cubicBezTo>
                      <a:pt x="5" y="459"/>
                      <a:pt x="5" y="459"/>
                      <a:pt x="5" y="459"/>
                    </a:cubicBezTo>
                    <a:cubicBezTo>
                      <a:pt x="4" y="460"/>
                      <a:pt x="4" y="460"/>
                      <a:pt x="4" y="460"/>
                    </a:cubicBezTo>
                    <a:cubicBezTo>
                      <a:pt x="5" y="460"/>
                      <a:pt x="5" y="460"/>
                      <a:pt x="5" y="460"/>
                    </a:cubicBezTo>
                    <a:cubicBezTo>
                      <a:pt x="4" y="460"/>
                      <a:pt x="4" y="460"/>
                      <a:pt x="4" y="460"/>
                    </a:cubicBezTo>
                    <a:cubicBezTo>
                      <a:pt x="5" y="461"/>
                      <a:pt x="5" y="461"/>
                      <a:pt x="5" y="461"/>
                    </a:cubicBezTo>
                    <a:cubicBezTo>
                      <a:pt x="5" y="460"/>
                      <a:pt x="5" y="460"/>
                      <a:pt x="5" y="460"/>
                    </a:cubicBezTo>
                    <a:cubicBezTo>
                      <a:pt x="4" y="460"/>
                      <a:pt x="4" y="460"/>
                      <a:pt x="4" y="460"/>
                    </a:cubicBezTo>
                    <a:cubicBezTo>
                      <a:pt x="5" y="461"/>
                      <a:pt x="5" y="461"/>
                      <a:pt x="5" y="461"/>
                    </a:cubicBezTo>
                    <a:cubicBezTo>
                      <a:pt x="5" y="460"/>
                      <a:pt x="5" y="460"/>
                      <a:pt x="5" y="460"/>
                    </a:cubicBezTo>
                    <a:cubicBezTo>
                      <a:pt x="4" y="460"/>
                      <a:pt x="4" y="460"/>
                      <a:pt x="4" y="460"/>
                    </a:cubicBezTo>
                    <a:cubicBezTo>
                      <a:pt x="4" y="461"/>
                      <a:pt x="4" y="461"/>
                      <a:pt x="4" y="461"/>
                    </a:cubicBezTo>
                    <a:cubicBezTo>
                      <a:pt x="4" y="461"/>
                      <a:pt x="5" y="461"/>
                      <a:pt x="5" y="460"/>
                    </a:cubicBezTo>
                    <a:cubicBezTo>
                      <a:pt x="4" y="460"/>
                      <a:pt x="4" y="460"/>
                      <a:pt x="4" y="460"/>
                    </a:cubicBezTo>
                    <a:cubicBezTo>
                      <a:pt x="4" y="461"/>
                      <a:pt x="4" y="461"/>
                      <a:pt x="4" y="461"/>
                    </a:cubicBezTo>
                    <a:cubicBezTo>
                      <a:pt x="4" y="460"/>
                      <a:pt x="4" y="460"/>
                      <a:pt x="4" y="460"/>
                    </a:cubicBezTo>
                    <a:cubicBezTo>
                      <a:pt x="4" y="461"/>
                      <a:pt x="4" y="461"/>
                      <a:pt x="4" y="461"/>
                    </a:cubicBezTo>
                    <a:cubicBezTo>
                      <a:pt x="4" y="461"/>
                      <a:pt x="4" y="461"/>
                      <a:pt x="4" y="461"/>
                    </a:cubicBezTo>
                    <a:cubicBezTo>
                      <a:pt x="4" y="460"/>
                      <a:pt x="4" y="460"/>
                      <a:pt x="4" y="460"/>
                    </a:cubicBezTo>
                    <a:cubicBezTo>
                      <a:pt x="4" y="461"/>
                      <a:pt x="4" y="461"/>
                      <a:pt x="4" y="461"/>
                    </a:cubicBezTo>
                    <a:cubicBezTo>
                      <a:pt x="4" y="460"/>
                      <a:pt x="4" y="460"/>
                      <a:pt x="4" y="460"/>
                    </a:cubicBezTo>
                    <a:cubicBezTo>
                      <a:pt x="4" y="461"/>
                      <a:pt x="4" y="461"/>
                      <a:pt x="4" y="461"/>
                    </a:cubicBezTo>
                    <a:cubicBezTo>
                      <a:pt x="4" y="461"/>
                      <a:pt x="4" y="461"/>
                      <a:pt x="4" y="461"/>
                    </a:cubicBezTo>
                    <a:cubicBezTo>
                      <a:pt x="4" y="460"/>
                      <a:pt x="4" y="460"/>
                      <a:pt x="4" y="460"/>
                    </a:cubicBezTo>
                    <a:cubicBezTo>
                      <a:pt x="4" y="461"/>
                      <a:pt x="4" y="461"/>
                      <a:pt x="4" y="461"/>
                    </a:cubicBezTo>
                    <a:cubicBezTo>
                      <a:pt x="4" y="461"/>
                      <a:pt x="5" y="461"/>
                      <a:pt x="6" y="462"/>
                    </a:cubicBezTo>
                    <a:cubicBezTo>
                      <a:pt x="11" y="464"/>
                      <a:pt x="20" y="468"/>
                      <a:pt x="28" y="472"/>
                    </a:cubicBezTo>
                    <a:cubicBezTo>
                      <a:pt x="36" y="475"/>
                      <a:pt x="43" y="478"/>
                      <a:pt x="43" y="478"/>
                    </a:cubicBezTo>
                    <a:cubicBezTo>
                      <a:pt x="44" y="479"/>
                      <a:pt x="44" y="479"/>
                      <a:pt x="45" y="478"/>
                    </a:cubicBezTo>
                    <a:cubicBezTo>
                      <a:pt x="45" y="477"/>
                      <a:pt x="45" y="476"/>
                      <a:pt x="44" y="476"/>
                    </a:cubicBezTo>
                    <a:cubicBezTo>
                      <a:pt x="24" y="463"/>
                      <a:pt x="24" y="463"/>
                      <a:pt x="24" y="463"/>
                    </a:cubicBezTo>
                    <a:cubicBezTo>
                      <a:pt x="43" y="472"/>
                      <a:pt x="43" y="472"/>
                      <a:pt x="43" y="472"/>
                    </a:cubicBezTo>
                    <a:cubicBezTo>
                      <a:pt x="44" y="472"/>
                      <a:pt x="44" y="472"/>
                      <a:pt x="45" y="471"/>
                    </a:cubicBezTo>
                    <a:cubicBezTo>
                      <a:pt x="45" y="471"/>
                      <a:pt x="45" y="470"/>
                      <a:pt x="44" y="470"/>
                    </a:cubicBezTo>
                    <a:cubicBezTo>
                      <a:pt x="3" y="444"/>
                      <a:pt x="3" y="444"/>
                      <a:pt x="3" y="444"/>
                    </a:cubicBezTo>
                    <a:cubicBezTo>
                      <a:pt x="2" y="445"/>
                      <a:pt x="2" y="445"/>
                      <a:pt x="2" y="445"/>
                    </a:cubicBezTo>
                    <a:cubicBezTo>
                      <a:pt x="2" y="446"/>
                      <a:pt x="2" y="446"/>
                      <a:pt x="2" y="446"/>
                    </a:cubicBezTo>
                    <a:cubicBezTo>
                      <a:pt x="2" y="446"/>
                      <a:pt x="11" y="451"/>
                      <a:pt x="21" y="455"/>
                    </a:cubicBezTo>
                    <a:cubicBezTo>
                      <a:pt x="26" y="458"/>
                      <a:pt x="31" y="460"/>
                      <a:pt x="35" y="461"/>
                    </a:cubicBezTo>
                    <a:cubicBezTo>
                      <a:pt x="37" y="462"/>
                      <a:pt x="39" y="463"/>
                      <a:pt x="40" y="464"/>
                    </a:cubicBezTo>
                    <a:cubicBezTo>
                      <a:pt x="41" y="464"/>
                      <a:pt x="41" y="464"/>
                      <a:pt x="42" y="464"/>
                    </a:cubicBezTo>
                    <a:cubicBezTo>
                      <a:pt x="42" y="464"/>
                      <a:pt x="42" y="464"/>
                      <a:pt x="42" y="464"/>
                    </a:cubicBezTo>
                    <a:cubicBezTo>
                      <a:pt x="43" y="464"/>
                      <a:pt x="43" y="464"/>
                      <a:pt x="43" y="464"/>
                    </a:cubicBezTo>
                    <a:cubicBezTo>
                      <a:pt x="44" y="464"/>
                      <a:pt x="44" y="464"/>
                      <a:pt x="44" y="464"/>
                    </a:cubicBezTo>
                    <a:cubicBezTo>
                      <a:pt x="44" y="464"/>
                      <a:pt x="44" y="464"/>
                      <a:pt x="44" y="464"/>
                    </a:cubicBezTo>
                    <a:cubicBezTo>
                      <a:pt x="45" y="463"/>
                      <a:pt x="45" y="463"/>
                      <a:pt x="45" y="463"/>
                    </a:cubicBezTo>
                    <a:cubicBezTo>
                      <a:pt x="45" y="462"/>
                      <a:pt x="44" y="462"/>
                      <a:pt x="44" y="462"/>
                    </a:cubicBezTo>
                    <a:cubicBezTo>
                      <a:pt x="5" y="437"/>
                      <a:pt x="5" y="437"/>
                      <a:pt x="5" y="437"/>
                    </a:cubicBezTo>
                    <a:cubicBezTo>
                      <a:pt x="4" y="438"/>
                      <a:pt x="4" y="438"/>
                      <a:pt x="4" y="438"/>
                    </a:cubicBezTo>
                    <a:cubicBezTo>
                      <a:pt x="3" y="440"/>
                      <a:pt x="3" y="440"/>
                      <a:pt x="3" y="440"/>
                    </a:cubicBezTo>
                    <a:cubicBezTo>
                      <a:pt x="3" y="440"/>
                      <a:pt x="13" y="444"/>
                      <a:pt x="22" y="449"/>
                    </a:cubicBezTo>
                    <a:cubicBezTo>
                      <a:pt x="27" y="452"/>
                      <a:pt x="32" y="454"/>
                      <a:pt x="36" y="456"/>
                    </a:cubicBezTo>
                    <a:cubicBezTo>
                      <a:pt x="38" y="457"/>
                      <a:pt x="40" y="458"/>
                      <a:pt x="41" y="458"/>
                    </a:cubicBezTo>
                    <a:cubicBezTo>
                      <a:pt x="41" y="458"/>
                      <a:pt x="42" y="459"/>
                      <a:pt x="42" y="459"/>
                    </a:cubicBezTo>
                    <a:cubicBezTo>
                      <a:pt x="43" y="459"/>
                      <a:pt x="43" y="459"/>
                      <a:pt x="43" y="459"/>
                    </a:cubicBezTo>
                    <a:cubicBezTo>
                      <a:pt x="43" y="459"/>
                      <a:pt x="43" y="459"/>
                      <a:pt x="44" y="459"/>
                    </a:cubicBezTo>
                    <a:cubicBezTo>
                      <a:pt x="44" y="459"/>
                      <a:pt x="44" y="459"/>
                      <a:pt x="44" y="459"/>
                    </a:cubicBezTo>
                    <a:cubicBezTo>
                      <a:pt x="44" y="459"/>
                      <a:pt x="45" y="459"/>
                      <a:pt x="45" y="458"/>
                    </a:cubicBezTo>
                    <a:cubicBezTo>
                      <a:pt x="45" y="458"/>
                      <a:pt x="45" y="458"/>
                      <a:pt x="45" y="457"/>
                    </a:cubicBezTo>
                    <a:cubicBezTo>
                      <a:pt x="45" y="457"/>
                      <a:pt x="45" y="457"/>
                      <a:pt x="45" y="456"/>
                    </a:cubicBezTo>
                    <a:cubicBezTo>
                      <a:pt x="3" y="431"/>
                      <a:pt x="3" y="431"/>
                      <a:pt x="3" y="431"/>
                    </a:cubicBezTo>
                    <a:cubicBezTo>
                      <a:pt x="3" y="432"/>
                      <a:pt x="3" y="432"/>
                      <a:pt x="3" y="432"/>
                    </a:cubicBezTo>
                    <a:cubicBezTo>
                      <a:pt x="4" y="433"/>
                      <a:pt x="4" y="433"/>
                      <a:pt x="4" y="433"/>
                    </a:cubicBezTo>
                    <a:cubicBezTo>
                      <a:pt x="3" y="432"/>
                      <a:pt x="3" y="432"/>
                      <a:pt x="3" y="432"/>
                    </a:cubicBezTo>
                    <a:cubicBezTo>
                      <a:pt x="3" y="433"/>
                      <a:pt x="3" y="433"/>
                      <a:pt x="3" y="433"/>
                    </a:cubicBezTo>
                    <a:cubicBezTo>
                      <a:pt x="3" y="433"/>
                      <a:pt x="4" y="433"/>
                      <a:pt x="4" y="433"/>
                    </a:cubicBezTo>
                    <a:cubicBezTo>
                      <a:pt x="3" y="432"/>
                      <a:pt x="3" y="432"/>
                      <a:pt x="3" y="432"/>
                    </a:cubicBezTo>
                    <a:cubicBezTo>
                      <a:pt x="3" y="433"/>
                      <a:pt x="3" y="433"/>
                      <a:pt x="3" y="433"/>
                    </a:cubicBezTo>
                    <a:cubicBezTo>
                      <a:pt x="3" y="432"/>
                      <a:pt x="3" y="432"/>
                      <a:pt x="3" y="432"/>
                    </a:cubicBezTo>
                    <a:cubicBezTo>
                      <a:pt x="3" y="433"/>
                      <a:pt x="3" y="433"/>
                      <a:pt x="3" y="433"/>
                    </a:cubicBezTo>
                    <a:cubicBezTo>
                      <a:pt x="3" y="433"/>
                      <a:pt x="3" y="433"/>
                      <a:pt x="3" y="433"/>
                    </a:cubicBezTo>
                    <a:cubicBezTo>
                      <a:pt x="3" y="432"/>
                      <a:pt x="3" y="432"/>
                      <a:pt x="3" y="432"/>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3" y="433"/>
                      <a:pt x="3" y="433"/>
                    </a:cubicBezTo>
                    <a:cubicBezTo>
                      <a:pt x="3" y="433"/>
                      <a:pt x="4" y="434"/>
                      <a:pt x="5" y="434"/>
                    </a:cubicBezTo>
                    <a:cubicBezTo>
                      <a:pt x="10" y="436"/>
                      <a:pt x="20" y="440"/>
                      <a:pt x="28" y="444"/>
                    </a:cubicBezTo>
                    <a:cubicBezTo>
                      <a:pt x="32" y="446"/>
                      <a:pt x="36" y="448"/>
                      <a:pt x="39" y="449"/>
                    </a:cubicBezTo>
                    <a:cubicBezTo>
                      <a:pt x="40" y="450"/>
                      <a:pt x="41" y="451"/>
                      <a:pt x="42" y="451"/>
                    </a:cubicBezTo>
                    <a:cubicBezTo>
                      <a:pt x="42" y="451"/>
                      <a:pt x="43" y="451"/>
                      <a:pt x="43" y="451"/>
                    </a:cubicBezTo>
                    <a:cubicBezTo>
                      <a:pt x="43" y="452"/>
                      <a:pt x="43" y="452"/>
                      <a:pt x="43" y="452"/>
                    </a:cubicBezTo>
                    <a:cubicBezTo>
                      <a:pt x="43" y="452"/>
                      <a:pt x="43" y="452"/>
                      <a:pt x="43" y="452"/>
                    </a:cubicBezTo>
                    <a:cubicBezTo>
                      <a:pt x="43" y="452"/>
                      <a:pt x="43" y="452"/>
                      <a:pt x="43" y="452"/>
                    </a:cubicBezTo>
                    <a:cubicBezTo>
                      <a:pt x="43" y="452"/>
                      <a:pt x="43" y="452"/>
                      <a:pt x="43" y="452"/>
                    </a:cubicBezTo>
                    <a:cubicBezTo>
                      <a:pt x="44" y="452"/>
                      <a:pt x="44" y="452"/>
                      <a:pt x="44" y="452"/>
                    </a:cubicBezTo>
                    <a:cubicBezTo>
                      <a:pt x="44" y="452"/>
                      <a:pt x="44" y="452"/>
                      <a:pt x="44" y="452"/>
                    </a:cubicBezTo>
                    <a:cubicBezTo>
                      <a:pt x="45" y="452"/>
                      <a:pt x="45" y="451"/>
                      <a:pt x="45" y="451"/>
                    </a:cubicBezTo>
                    <a:cubicBezTo>
                      <a:pt x="46" y="450"/>
                      <a:pt x="45" y="449"/>
                      <a:pt x="45" y="449"/>
                    </a:cubicBezTo>
                    <a:cubicBezTo>
                      <a:pt x="3" y="423"/>
                      <a:pt x="3" y="423"/>
                      <a:pt x="3" y="423"/>
                    </a:cubicBezTo>
                    <a:cubicBezTo>
                      <a:pt x="2" y="424"/>
                      <a:pt x="2" y="424"/>
                      <a:pt x="2" y="424"/>
                    </a:cubicBezTo>
                    <a:cubicBezTo>
                      <a:pt x="3" y="425"/>
                      <a:pt x="3" y="425"/>
                      <a:pt x="3" y="425"/>
                    </a:cubicBezTo>
                    <a:cubicBezTo>
                      <a:pt x="2" y="424"/>
                      <a:pt x="2" y="424"/>
                      <a:pt x="2" y="424"/>
                    </a:cubicBezTo>
                    <a:cubicBezTo>
                      <a:pt x="2" y="425"/>
                      <a:pt x="2" y="425"/>
                      <a:pt x="2" y="425"/>
                    </a:cubicBezTo>
                    <a:cubicBezTo>
                      <a:pt x="3" y="425"/>
                      <a:pt x="3" y="425"/>
                      <a:pt x="3" y="425"/>
                    </a:cubicBezTo>
                    <a:cubicBezTo>
                      <a:pt x="2" y="424"/>
                      <a:pt x="2" y="424"/>
                      <a:pt x="2" y="424"/>
                    </a:cubicBezTo>
                    <a:cubicBezTo>
                      <a:pt x="2" y="425"/>
                      <a:pt x="2" y="425"/>
                      <a:pt x="2" y="425"/>
                    </a:cubicBezTo>
                    <a:cubicBezTo>
                      <a:pt x="2" y="424"/>
                      <a:pt x="2" y="424"/>
                      <a:pt x="2" y="424"/>
                    </a:cubicBezTo>
                    <a:cubicBezTo>
                      <a:pt x="2" y="425"/>
                      <a:pt x="2" y="425"/>
                      <a:pt x="2" y="425"/>
                    </a:cubicBezTo>
                    <a:cubicBezTo>
                      <a:pt x="2" y="425"/>
                      <a:pt x="2" y="425"/>
                      <a:pt x="2" y="425"/>
                    </a:cubicBezTo>
                    <a:cubicBezTo>
                      <a:pt x="2" y="424"/>
                      <a:pt x="2" y="424"/>
                      <a:pt x="2" y="424"/>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2" y="425"/>
                      <a:pt x="2" y="425"/>
                    </a:cubicBezTo>
                    <a:cubicBezTo>
                      <a:pt x="2" y="425"/>
                      <a:pt x="3" y="426"/>
                      <a:pt x="5" y="426"/>
                    </a:cubicBezTo>
                    <a:cubicBezTo>
                      <a:pt x="10" y="428"/>
                      <a:pt x="20" y="433"/>
                      <a:pt x="28" y="437"/>
                    </a:cubicBezTo>
                    <a:cubicBezTo>
                      <a:pt x="33" y="439"/>
                      <a:pt x="37" y="441"/>
                      <a:pt x="40" y="443"/>
                    </a:cubicBezTo>
                    <a:cubicBezTo>
                      <a:pt x="41" y="444"/>
                      <a:pt x="42" y="444"/>
                      <a:pt x="43" y="445"/>
                    </a:cubicBezTo>
                    <a:cubicBezTo>
                      <a:pt x="44" y="445"/>
                      <a:pt x="44" y="445"/>
                      <a:pt x="44" y="445"/>
                    </a:cubicBezTo>
                    <a:cubicBezTo>
                      <a:pt x="45" y="445"/>
                      <a:pt x="45" y="445"/>
                      <a:pt x="45" y="445"/>
                    </a:cubicBezTo>
                    <a:cubicBezTo>
                      <a:pt x="45" y="445"/>
                      <a:pt x="45" y="445"/>
                      <a:pt x="45" y="445"/>
                    </a:cubicBezTo>
                    <a:cubicBezTo>
                      <a:pt x="45" y="445"/>
                      <a:pt x="45" y="445"/>
                      <a:pt x="45" y="445"/>
                    </a:cubicBezTo>
                    <a:cubicBezTo>
                      <a:pt x="45" y="445"/>
                      <a:pt x="45" y="445"/>
                      <a:pt x="45" y="445"/>
                    </a:cubicBezTo>
                    <a:cubicBezTo>
                      <a:pt x="45" y="445"/>
                      <a:pt x="45" y="445"/>
                      <a:pt x="45" y="445"/>
                    </a:cubicBezTo>
                    <a:cubicBezTo>
                      <a:pt x="46" y="445"/>
                      <a:pt x="47" y="445"/>
                      <a:pt x="47" y="444"/>
                    </a:cubicBezTo>
                    <a:cubicBezTo>
                      <a:pt x="47" y="444"/>
                      <a:pt x="47" y="443"/>
                      <a:pt x="46" y="443"/>
                    </a:cubicBezTo>
                    <a:cubicBezTo>
                      <a:pt x="4" y="417"/>
                      <a:pt x="4" y="417"/>
                      <a:pt x="4" y="417"/>
                    </a:cubicBezTo>
                    <a:cubicBezTo>
                      <a:pt x="3" y="418"/>
                      <a:pt x="3" y="418"/>
                      <a:pt x="3" y="418"/>
                    </a:cubicBezTo>
                    <a:cubicBezTo>
                      <a:pt x="5" y="419"/>
                      <a:pt x="5" y="419"/>
                      <a:pt x="5" y="419"/>
                    </a:cubicBezTo>
                    <a:cubicBezTo>
                      <a:pt x="4" y="418"/>
                      <a:pt x="4" y="418"/>
                      <a:pt x="4" y="418"/>
                    </a:cubicBezTo>
                    <a:cubicBezTo>
                      <a:pt x="4" y="419"/>
                      <a:pt x="4" y="419"/>
                      <a:pt x="4" y="419"/>
                    </a:cubicBezTo>
                    <a:cubicBezTo>
                      <a:pt x="4" y="419"/>
                      <a:pt x="4" y="419"/>
                      <a:pt x="5" y="419"/>
                    </a:cubicBezTo>
                    <a:cubicBezTo>
                      <a:pt x="4" y="418"/>
                      <a:pt x="4" y="418"/>
                      <a:pt x="4" y="418"/>
                    </a:cubicBezTo>
                    <a:cubicBezTo>
                      <a:pt x="4" y="419"/>
                      <a:pt x="4" y="419"/>
                      <a:pt x="4" y="419"/>
                    </a:cubicBezTo>
                    <a:cubicBezTo>
                      <a:pt x="4" y="418"/>
                      <a:pt x="4" y="418"/>
                      <a:pt x="4" y="418"/>
                    </a:cubicBezTo>
                    <a:cubicBezTo>
                      <a:pt x="4" y="419"/>
                      <a:pt x="4" y="419"/>
                      <a:pt x="4" y="419"/>
                    </a:cubicBezTo>
                    <a:cubicBezTo>
                      <a:pt x="4" y="419"/>
                      <a:pt x="4" y="419"/>
                      <a:pt x="4" y="419"/>
                    </a:cubicBezTo>
                    <a:cubicBezTo>
                      <a:pt x="4" y="418"/>
                      <a:pt x="4" y="418"/>
                      <a:pt x="4" y="418"/>
                    </a:cubicBezTo>
                    <a:cubicBezTo>
                      <a:pt x="4" y="419"/>
                      <a:pt x="4" y="419"/>
                      <a:pt x="4" y="419"/>
                    </a:cubicBezTo>
                    <a:cubicBezTo>
                      <a:pt x="4" y="419"/>
                      <a:pt x="4" y="419"/>
                      <a:pt x="4" y="419"/>
                    </a:cubicBezTo>
                    <a:cubicBezTo>
                      <a:pt x="3" y="419"/>
                      <a:pt x="3" y="419"/>
                      <a:pt x="3" y="419"/>
                    </a:cubicBezTo>
                    <a:cubicBezTo>
                      <a:pt x="4" y="419"/>
                      <a:pt x="4" y="419"/>
                      <a:pt x="4" y="419"/>
                    </a:cubicBezTo>
                    <a:cubicBezTo>
                      <a:pt x="4" y="419"/>
                      <a:pt x="4" y="419"/>
                      <a:pt x="4" y="419"/>
                    </a:cubicBezTo>
                    <a:cubicBezTo>
                      <a:pt x="3" y="419"/>
                      <a:pt x="3" y="419"/>
                      <a:pt x="3" y="419"/>
                    </a:cubicBezTo>
                    <a:cubicBezTo>
                      <a:pt x="4" y="419"/>
                      <a:pt x="5" y="420"/>
                      <a:pt x="6" y="420"/>
                    </a:cubicBezTo>
                    <a:cubicBezTo>
                      <a:pt x="11" y="422"/>
                      <a:pt x="20" y="427"/>
                      <a:pt x="28" y="431"/>
                    </a:cubicBezTo>
                    <a:cubicBezTo>
                      <a:pt x="32" y="433"/>
                      <a:pt x="36" y="435"/>
                      <a:pt x="39" y="436"/>
                    </a:cubicBezTo>
                    <a:cubicBezTo>
                      <a:pt x="42" y="438"/>
                      <a:pt x="43" y="439"/>
                      <a:pt x="43" y="439"/>
                    </a:cubicBezTo>
                    <a:cubicBezTo>
                      <a:pt x="44" y="439"/>
                      <a:pt x="45" y="439"/>
                      <a:pt x="45" y="438"/>
                    </a:cubicBezTo>
                    <a:cubicBezTo>
                      <a:pt x="46" y="437"/>
                      <a:pt x="46" y="437"/>
                      <a:pt x="46" y="437"/>
                    </a:cubicBezTo>
                    <a:cubicBezTo>
                      <a:pt x="46" y="437"/>
                      <a:pt x="45" y="437"/>
                      <a:pt x="45" y="437"/>
                    </a:cubicBezTo>
                    <a:cubicBezTo>
                      <a:pt x="45" y="436"/>
                      <a:pt x="45" y="436"/>
                      <a:pt x="45" y="436"/>
                    </a:cubicBezTo>
                    <a:cubicBezTo>
                      <a:pt x="44" y="436"/>
                      <a:pt x="43" y="435"/>
                      <a:pt x="42" y="434"/>
                    </a:cubicBezTo>
                    <a:cubicBezTo>
                      <a:pt x="37" y="431"/>
                      <a:pt x="28" y="425"/>
                      <a:pt x="20" y="420"/>
                    </a:cubicBezTo>
                    <a:cubicBezTo>
                      <a:pt x="16" y="418"/>
                      <a:pt x="12" y="415"/>
                      <a:pt x="9" y="414"/>
                    </a:cubicBezTo>
                    <a:cubicBezTo>
                      <a:pt x="8" y="413"/>
                      <a:pt x="6" y="412"/>
                      <a:pt x="6" y="412"/>
                    </a:cubicBezTo>
                    <a:cubicBezTo>
                      <a:pt x="5" y="411"/>
                      <a:pt x="5" y="411"/>
                      <a:pt x="5" y="411"/>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1"/>
                      <a:pt x="5" y="411"/>
                      <a:pt x="5" y="411"/>
                    </a:cubicBezTo>
                    <a:cubicBezTo>
                      <a:pt x="5" y="411"/>
                      <a:pt x="5" y="411"/>
                      <a:pt x="5" y="411"/>
                    </a:cubicBezTo>
                    <a:cubicBezTo>
                      <a:pt x="4" y="412"/>
                      <a:pt x="4" y="412"/>
                      <a:pt x="4" y="412"/>
                    </a:cubicBezTo>
                    <a:cubicBezTo>
                      <a:pt x="5" y="411"/>
                      <a:pt x="5" y="411"/>
                      <a:pt x="5" y="411"/>
                    </a:cubicBezTo>
                    <a:cubicBezTo>
                      <a:pt x="4" y="412"/>
                      <a:pt x="4" y="412"/>
                      <a:pt x="4" y="412"/>
                    </a:cubicBezTo>
                    <a:cubicBezTo>
                      <a:pt x="5" y="412"/>
                      <a:pt x="5" y="412"/>
                      <a:pt x="5" y="412"/>
                    </a:cubicBezTo>
                    <a:cubicBezTo>
                      <a:pt x="5" y="412"/>
                      <a:pt x="5" y="412"/>
                      <a:pt x="5" y="411"/>
                    </a:cubicBezTo>
                    <a:cubicBezTo>
                      <a:pt x="4" y="412"/>
                      <a:pt x="4" y="412"/>
                      <a:pt x="4" y="412"/>
                    </a:cubicBezTo>
                    <a:cubicBezTo>
                      <a:pt x="5" y="412"/>
                      <a:pt x="5" y="412"/>
                      <a:pt x="5" y="412"/>
                    </a:cubicBezTo>
                    <a:cubicBezTo>
                      <a:pt x="4" y="412"/>
                      <a:pt x="4" y="412"/>
                      <a:pt x="4" y="412"/>
                    </a:cubicBezTo>
                    <a:cubicBezTo>
                      <a:pt x="5" y="413"/>
                      <a:pt x="5" y="413"/>
                      <a:pt x="5" y="413"/>
                    </a:cubicBezTo>
                    <a:cubicBezTo>
                      <a:pt x="4" y="412"/>
                      <a:pt x="4" y="412"/>
                      <a:pt x="4" y="412"/>
                    </a:cubicBezTo>
                    <a:cubicBezTo>
                      <a:pt x="4" y="414"/>
                      <a:pt x="4" y="414"/>
                      <a:pt x="4" y="414"/>
                    </a:cubicBezTo>
                    <a:cubicBezTo>
                      <a:pt x="5" y="413"/>
                      <a:pt x="5" y="413"/>
                      <a:pt x="5" y="413"/>
                    </a:cubicBezTo>
                    <a:cubicBezTo>
                      <a:pt x="4" y="412"/>
                      <a:pt x="4" y="412"/>
                      <a:pt x="4" y="412"/>
                    </a:cubicBezTo>
                    <a:cubicBezTo>
                      <a:pt x="4" y="414"/>
                      <a:pt x="4" y="414"/>
                      <a:pt x="4" y="414"/>
                    </a:cubicBezTo>
                    <a:cubicBezTo>
                      <a:pt x="4" y="412"/>
                      <a:pt x="4" y="412"/>
                      <a:pt x="4" y="412"/>
                    </a:cubicBezTo>
                    <a:cubicBezTo>
                      <a:pt x="4" y="414"/>
                      <a:pt x="4" y="414"/>
                      <a:pt x="4" y="414"/>
                    </a:cubicBezTo>
                    <a:cubicBezTo>
                      <a:pt x="4" y="414"/>
                      <a:pt x="4" y="414"/>
                      <a:pt x="4" y="414"/>
                    </a:cubicBezTo>
                    <a:cubicBezTo>
                      <a:pt x="4" y="412"/>
                      <a:pt x="4" y="412"/>
                      <a:pt x="4" y="412"/>
                    </a:cubicBezTo>
                    <a:cubicBezTo>
                      <a:pt x="4" y="414"/>
                      <a:pt x="4" y="414"/>
                      <a:pt x="4" y="414"/>
                    </a:cubicBezTo>
                    <a:cubicBezTo>
                      <a:pt x="4" y="413"/>
                      <a:pt x="4" y="413"/>
                      <a:pt x="4" y="413"/>
                    </a:cubicBezTo>
                    <a:cubicBezTo>
                      <a:pt x="4" y="414"/>
                      <a:pt x="4" y="414"/>
                      <a:pt x="4" y="414"/>
                    </a:cubicBezTo>
                    <a:cubicBezTo>
                      <a:pt x="4" y="414"/>
                      <a:pt x="4" y="414"/>
                      <a:pt x="4" y="414"/>
                    </a:cubicBezTo>
                    <a:cubicBezTo>
                      <a:pt x="4" y="413"/>
                      <a:pt x="4" y="413"/>
                      <a:pt x="4" y="413"/>
                    </a:cubicBezTo>
                    <a:cubicBezTo>
                      <a:pt x="4" y="414"/>
                      <a:pt x="4" y="414"/>
                      <a:pt x="4" y="414"/>
                    </a:cubicBezTo>
                    <a:cubicBezTo>
                      <a:pt x="4" y="414"/>
                      <a:pt x="5" y="414"/>
                      <a:pt x="6" y="415"/>
                    </a:cubicBezTo>
                    <a:cubicBezTo>
                      <a:pt x="11" y="417"/>
                      <a:pt x="20" y="421"/>
                      <a:pt x="28" y="425"/>
                    </a:cubicBezTo>
                    <a:cubicBezTo>
                      <a:pt x="32" y="427"/>
                      <a:pt x="36" y="429"/>
                      <a:pt x="39" y="431"/>
                    </a:cubicBezTo>
                    <a:cubicBezTo>
                      <a:pt x="40" y="432"/>
                      <a:pt x="41" y="432"/>
                      <a:pt x="42" y="433"/>
                    </a:cubicBezTo>
                    <a:cubicBezTo>
                      <a:pt x="43" y="433"/>
                      <a:pt x="43" y="433"/>
                      <a:pt x="44" y="433"/>
                    </a:cubicBezTo>
                    <a:cubicBezTo>
                      <a:pt x="44" y="433"/>
                      <a:pt x="44" y="433"/>
                      <a:pt x="45" y="433"/>
                    </a:cubicBezTo>
                    <a:cubicBezTo>
                      <a:pt x="45" y="433"/>
                      <a:pt x="45" y="433"/>
                      <a:pt x="45" y="433"/>
                    </a:cubicBezTo>
                    <a:cubicBezTo>
                      <a:pt x="45" y="433"/>
                      <a:pt x="46" y="433"/>
                      <a:pt x="46" y="433"/>
                    </a:cubicBezTo>
                    <a:cubicBezTo>
                      <a:pt x="46" y="433"/>
                      <a:pt x="46" y="433"/>
                      <a:pt x="46" y="433"/>
                    </a:cubicBezTo>
                    <a:cubicBezTo>
                      <a:pt x="46" y="432"/>
                      <a:pt x="46" y="432"/>
                      <a:pt x="46" y="432"/>
                    </a:cubicBezTo>
                    <a:cubicBezTo>
                      <a:pt x="46" y="431"/>
                      <a:pt x="46" y="431"/>
                      <a:pt x="46" y="431"/>
                    </a:cubicBezTo>
                    <a:cubicBezTo>
                      <a:pt x="46" y="430"/>
                      <a:pt x="46" y="430"/>
                      <a:pt x="46" y="430"/>
                    </a:cubicBezTo>
                    <a:cubicBezTo>
                      <a:pt x="45" y="430"/>
                      <a:pt x="44" y="429"/>
                      <a:pt x="43" y="428"/>
                    </a:cubicBezTo>
                    <a:cubicBezTo>
                      <a:pt x="33" y="422"/>
                      <a:pt x="4" y="405"/>
                      <a:pt x="4" y="405"/>
                    </a:cubicBezTo>
                    <a:cubicBezTo>
                      <a:pt x="3" y="406"/>
                      <a:pt x="3" y="406"/>
                      <a:pt x="3" y="406"/>
                    </a:cubicBezTo>
                    <a:cubicBezTo>
                      <a:pt x="2" y="407"/>
                      <a:pt x="2" y="407"/>
                      <a:pt x="2" y="407"/>
                    </a:cubicBezTo>
                    <a:cubicBezTo>
                      <a:pt x="2" y="407"/>
                      <a:pt x="12" y="412"/>
                      <a:pt x="23" y="418"/>
                    </a:cubicBezTo>
                    <a:cubicBezTo>
                      <a:pt x="28" y="420"/>
                      <a:pt x="33" y="423"/>
                      <a:pt x="37" y="425"/>
                    </a:cubicBezTo>
                    <a:cubicBezTo>
                      <a:pt x="39" y="426"/>
                      <a:pt x="41" y="427"/>
                      <a:pt x="42" y="427"/>
                    </a:cubicBezTo>
                    <a:cubicBezTo>
                      <a:pt x="43" y="428"/>
                      <a:pt x="43" y="428"/>
                      <a:pt x="44" y="428"/>
                    </a:cubicBezTo>
                    <a:cubicBezTo>
                      <a:pt x="44" y="428"/>
                      <a:pt x="44" y="428"/>
                      <a:pt x="44" y="428"/>
                    </a:cubicBezTo>
                    <a:cubicBezTo>
                      <a:pt x="44" y="428"/>
                      <a:pt x="45" y="428"/>
                      <a:pt x="45" y="428"/>
                    </a:cubicBezTo>
                    <a:cubicBezTo>
                      <a:pt x="45" y="428"/>
                      <a:pt x="45" y="428"/>
                      <a:pt x="45" y="428"/>
                    </a:cubicBezTo>
                    <a:cubicBezTo>
                      <a:pt x="46" y="428"/>
                      <a:pt x="46" y="428"/>
                      <a:pt x="46" y="428"/>
                    </a:cubicBezTo>
                    <a:cubicBezTo>
                      <a:pt x="46" y="428"/>
                      <a:pt x="46" y="428"/>
                      <a:pt x="46" y="428"/>
                    </a:cubicBezTo>
                    <a:cubicBezTo>
                      <a:pt x="46" y="427"/>
                      <a:pt x="46" y="427"/>
                      <a:pt x="46" y="427"/>
                    </a:cubicBezTo>
                    <a:cubicBezTo>
                      <a:pt x="46" y="426"/>
                      <a:pt x="46" y="426"/>
                      <a:pt x="46" y="426"/>
                    </a:cubicBezTo>
                    <a:cubicBezTo>
                      <a:pt x="46" y="425"/>
                      <a:pt x="45" y="425"/>
                      <a:pt x="45" y="425"/>
                    </a:cubicBezTo>
                    <a:cubicBezTo>
                      <a:pt x="43" y="423"/>
                      <a:pt x="40" y="421"/>
                      <a:pt x="36" y="419"/>
                    </a:cubicBezTo>
                    <a:cubicBezTo>
                      <a:pt x="29" y="415"/>
                      <a:pt x="21" y="410"/>
                      <a:pt x="15" y="406"/>
                    </a:cubicBezTo>
                    <a:cubicBezTo>
                      <a:pt x="12" y="404"/>
                      <a:pt x="9" y="402"/>
                      <a:pt x="7" y="401"/>
                    </a:cubicBezTo>
                    <a:cubicBezTo>
                      <a:pt x="6" y="401"/>
                      <a:pt x="5" y="400"/>
                      <a:pt x="4" y="400"/>
                    </a:cubicBezTo>
                    <a:cubicBezTo>
                      <a:pt x="4" y="399"/>
                      <a:pt x="4" y="399"/>
                      <a:pt x="4" y="399"/>
                    </a:cubicBezTo>
                    <a:cubicBezTo>
                      <a:pt x="4" y="399"/>
                      <a:pt x="4" y="399"/>
                      <a:pt x="4" y="399"/>
                    </a:cubicBezTo>
                    <a:cubicBezTo>
                      <a:pt x="4" y="399"/>
                      <a:pt x="4" y="399"/>
                      <a:pt x="4" y="399"/>
                    </a:cubicBezTo>
                    <a:cubicBezTo>
                      <a:pt x="3" y="400"/>
                      <a:pt x="3" y="400"/>
                      <a:pt x="3" y="400"/>
                    </a:cubicBezTo>
                    <a:cubicBezTo>
                      <a:pt x="4" y="399"/>
                      <a:pt x="4" y="399"/>
                      <a:pt x="4" y="399"/>
                    </a:cubicBezTo>
                    <a:cubicBezTo>
                      <a:pt x="4" y="399"/>
                      <a:pt x="4" y="399"/>
                      <a:pt x="4" y="399"/>
                    </a:cubicBezTo>
                    <a:cubicBezTo>
                      <a:pt x="3" y="400"/>
                      <a:pt x="3" y="400"/>
                      <a:pt x="3" y="400"/>
                    </a:cubicBezTo>
                    <a:cubicBezTo>
                      <a:pt x="4" y="399"/>
                      <a:pt x="4" y="399"/>
                      <a:pt x="4" y="399"/>
                    </a:cubicBezTo>
                    <a:cubicBezTo>
                      <a:pt x="3" y="400"/>
                      <a:pt x="3" y="400"/>
                      <a:pt x="3" y="400"/>
                    </a:cubicBezTo>
                    <a:cubicBezTo>
                      <a:pt x="4" y="400"/>
                      <a:pt x="4" y="400"/>
                      <a:pt x="4" y="400"/>
                    </a:cubicBezTo>
                    <a:cubicBezTo>
                      <a:pt x="4" y="399"/>
                      <a:pt x="4" y="399"/>
                      <a:pt x="4" y="399"/>
                    </a:cubicBezTo>
                    <a:cubicBezTo>
                      <a:pt x="3" y="400"/>
                      <a:pt x="3" y="400"/>
                      <a:pt x="3" y="400"/>
                    </a:cubicBezTo>
                    <a:cubicBezTo>
                      <a:pt x="4" y="400"/>
                      <a:pt x="4" y="400"/>
                      <a:pt x="4" y="400"/>
                    </a:cubicBezTo>
                    <a:cubicBezTo>
                      <a:pt x="3" y="400"/>
                      <a:pt x="3" y="400"/>
                      <a:pt x="3" y="400"/>
                    </a:cubicBezTo>
                    <a:cubicBezTo>
                      <a:pt x="4" y="400"/>
                      <a:pt x="4" y="400"/>
                      <a:pt x="4" y="400"/>
                    </a:cubicBezTo>
                    <a:cubicBezTo>
                      <a:pt x="4" y="400"/>
                      <a:pt x="4" y="400"/>
                      <a:pt x="4" y="400"/>
                    </a:cubicBezTo>
                    <a:cubicBezTo>
                      <a:pt x="3" y="400"/>
                      <a:pt x="3" y="400"/>
                      <a:pt x="3" y="400"/>
                    </a:cubicBezTo>
                    <a:cubicBezTo>
                      <a:pt x="4" y="400"/>
                      <a:pt x="4" y="400"/>
                      <a:pt x="4" y="400"/>
                    </a:cubicBezTo>
                    <a:cubicBezTo>
                      <a:pt x="3" y="400"/>
                      <a:pt x="3" y="400"/>
                      <a:pt x="3" y="400"/>
                    </a:cubicBezTo>
                    <a:cubicBezTo>
                      <a:pt x="4" y="401"/>
                      <a:pt x="4" y="401"/>
                      <a:pt x="4" y="401"/>
                    </a:cubicBezTo>
                    <a:cubicBezTo>
                      <a:pt x="3" y="401"/>
                      <a:pt x="3" y="401"/>
                      <a:pt x="3" y="401"/>
                    </a:cubicBezTo>
                    <a:cubicBezTo>
                      <a:pt x="3" y="402"/>
                      <a:pt x="3" y="402"/>
                      <a:pt x="3" y="402"/>
                    </a:cubicBezTo>
                    <a:cubicBezTo>
                      <a:pt x="3" y="402"/>
                      <a:pt x="4" y="402"/>
                      <a:pt x="4" y="401"/>
                    </a:cubicBezTo>
                    <a:cubicBezTo>
                      <a:pt x="3" y="401"/>
                      <a:pt x="3" y="401"/>
                      <a:pt x="3" y="401"/>
                    </a:cubicBezTo>
                    <a:cubicBezTo>
                      <a:pt x="3" y="402"/>
                      <a:pt x="3" y="402"/>
                      <a:pt x="3" y="402"/>
                    </a:cubicBezTo>
                    <a:cubicBezTo>
                      <a:pt x="3" y="401"/>
                      <a:pt x="3" y="401"/>
                      <a:pt x="3" y="401"/>
                    </a:cubicBezTo>
                    <a:cubicBezTo>
                      <a:pt x="3" y="402"/>
                      <a:pt x="3" y="402"/>
                      <a:pt x="3" y="402"/>
                    </a:cubicBezTo>
                    <a:cubicBezTo>
                      <a:pt x="3" y="402"/>
                      <a:pt x="3" y="402"/>
                      <a:pt x="3" y="402"/>
                    </a:cubicBezTo>
                    <a:cubicBezTo>
                      <a:pt x="3" y="401"/>
                      <a:pt x="3" y="401"/>
                      <a:pt x="3" y="401"/>
                    </a:cubicBezTo>
                    <a:cubicBezTo>
                      <a:pt x="3" y="402"/>
                      <a:pt x="3" y="402"/>
                      <a:pt x="3" y="402"/>
                    </a:cubicBezTo>
                    <a:cubicBezTo>
                      <a:pt x="3" y="401"/>
                      <a:pt x="3" y="401"/>
                      <a:pt x="3" y="401"/>
                    </a:cubicBezTo>
                    <a:cubicBezTo>
                      <a:pt x="3" y="402"/>
                      <a:pt x="3" y="402"/>
                      <a:pt x="3" y="402"/>
                    </a:cubicBezTo>
                    <a:cubicBezTo>
                      <a:pt x="3" y="402"/>
                      <a:pt x="3" y="402"/>
                      <a:pt x="3" y="402"/>
                    </a:cubicBezTo>
                    <a:cubicBezTo>
                      <a:pt x="3" y="401"/>
                      <a:pt x="3" y="401"/>
                      <a:pt x="3" y="401"/>
                    </a:cubicBezTo>
                    <a:cubicBezTo>
                      <a:pt x="3" y="402"/>
                      <a:pt x="3" y="402"/>
                      <a:pt x="3" y="402"/>
                    </a:cubicBezTo>
                    <a:cubicBezTo>
                      <a:pt x="3" y="402"/>
                      <a:pt x="3" y="402"/>
                      <a:pt x="3" y="402"/>
                    </a:cubicBezTo>
                    <a:cubicBezTo>
                      <a:pt x="6" y="403"/>
                      <a:pt x="17" y="408"/>
                      <a:pt x="26" y="412"/>
                    </a:cubicBezTo>
                    <a:cubicBezTo>
                      <a:pt x="31" y="414"/>
                      <a:pt x="35" y="416"/>
                      <a:pt x="38" y="418"/>
                    </a:cubicBezTo>
                    <a:cubicBezTo>
                      <a:pt x="42" y="419"/>
                      <a:pt x="44" y="420"/>
                      <a:pt x="44" y="420"/>
                    </a:cubicBezTo>
                    <a:cubicBezTo>
                      <a:pt x="45" y="421"/>
                      <a:pt x="45" y="420"/>
                      <a:pt x="46" y="420"/>
                    </a:cubicBezTo>
                    <a:cubicBezTo>
                      <a:pt x="46" y="419"/>
                      <a:pt x="46" y="418"/>
                      <a:pt x="45" y="418"/>
                    </a:cubicBezTo>
                    <a:cubicBezTo>
                      <a:pt x="45" y="418"/>
                      <a:pt x="43" y="416"/>
                      <a:pt x="39" y="414"/>
                    </a:cubicBezTo>
                    <a:cubicBezTo>
                      <a:pt x="33" y="410"/>
                      <a:pt x="24" y="405"/>
                      <a:pt x="16" y="401"/>
                    </a:cubicBezTo>
                    <a:cubicBezTo>
                      <a:pt x="13" y="398"/>
                      <a:pt x="9" y="396"/>
                      <a:pt x="7" y="394"/>
                    </a:cubicBezTo>
                    <a:cubicBezTo>
                      <a:pt x="6" y="394"/>
                      <a:pt x="5" y="393"/>
                      <a:pt x="4"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3" y="392"/>
                      <a:pt x="3" y="392"/>
                      <a:pt x="3" y="392"/>
                    </a:cubicBezTo>
                    <a:cubicBezTo>
                      <a:pt x="2" y="393"/>
                      <a:pt x="2" y="393"/>
                      <a:pt x="2" y="393"/>
                    </a:cubicBezTo>
                    <a:cubicBezTo>
                      <a:pt x="4" y="393"/>
                      <a:pt x="4" y="393"/>
                      <a:pt x="4" y="393"/>
                    </a:cubicBezTo>
                    <a:cubicBezTo>
                      <a:pt x="4" y="392"/>
                      <a:pt x="3" y="392"/>
                      <a:pt x="3" y="392"/>
                    </a:cubicBezTo>
                    <a:cubicBezTo>
                      <a:pt x="2" y="393"/>
                      <a:pt x="2" y="393"/>
                      <a:pt x="2" y="393"/>
                    </a:cubicBezTo>
                    <a:cubicBezTo>
                      <a:pt x="4" y="393"/>
                      <a:pt x="4" y="393"/>
                      <a:pt x="4" y="393"/>
                    </a:cubicBezTo>
                    <a:cubicBezTo>
                      <a:pt x="2" y="393"/>
                      <a:pt x="2" y="393"/>
                      <a:pt x="2" y="393"/>
                    </a:cubicBezTo>
                    <a:cubicBezTo>
                      <a:pt x="3" y="393"/>
                      <a:pt x="3" y="393"/>
                      <a:pt x="3" y="393"/>
                    </a:cubicBezTo>
                    <a:cubicBezTo>
                      <a:pt x="4" y="393"/>
                      <a:pt x="4" y="393"/>
                      <a:pt x="4" y="393"/>
                    </a:cubicBezTo>
                    <a:cubicBezTo>
                      <a:pt x="2" y="393"/>
                      <a:pt x="2" y="393"/>
                      <a:pt x="2" y="393"/>
                    </a:cubicBezTo>
                    <a:cubicBezTo>
                      <a:pt x="3" y="393"/>
                      <a:pt x="3" y="393"/>
                      <a:pt x="3" y="393"/>
                    </a:cubicBezTo>
                    <a:cubicBezTo>
                      <a:pt x="2" y="393"/>
                      <a:pt x="2" y="393"/>
                      <a:pt x="2" y="393"/>
                    </a:cubicBezTo>
                    <a:cubicBezTo>
                      <a:pt x="1" y="394"/>
                      <a:pt x="1" y="394"/>
                      <a:pt x="1" y="394"/>
                    </a:cubicBezTo>
                    <a:cubicBezTo>
                      <a:pt x="1" y="394"/>
                      <a:pt x="12" y="399"/>
                      <a:pt x="23" y="404"/>
                    </a:cubicBezTo>
                    <a:cubicBezTo>
                      <a:pt x="28" y="407"/>
                      <a:pt x="33" y="409"/>
                      <a:pt x="37" y="411"/>
                    </a:cubicBezTo>
                    <a:cubicBezTo>
                      <a:pt x="40" y="412"/>
                      <a:pt x="41" y="413"/>
                      <a:pt x="43" y="414"/>
                    </a:cubicBezTo>
                    <a:cubicBezTo>
                      <a:pt x="43" y="414"/>
                      <a:pt x="44" y="414"/>
                      <a:pt x="44" y="414"/>
                    </a:cubicBezTo>
                    <a:cubicBezTo>
                      <a:pt x="45" y="415"/>
                      <a:pt x="45" y="415"/>
                      <a:pt x="45" y="415"/>
                    </a:cubicBezTo>
                    <a:cubicBezTo>
                      <a:pt x="45" y="415"/>
                      <a:pt x="45" y="415"/>
                      <a:pt x="45" y="415"/>
                    </a:cubicBezTo>
                    <a:cubicBezTo>
                      <a:pt x="45" y="415"/>
                      <a:pt x="45" y="415"/>
                      <a:pt x="45" y="415"/>
                    </a:cubicBezTo>
                    <a:cubicBezTo>
                      <a:pt x="46" y="415"/>
                      <a:pt x="46" y="415"/>
                      <a:pt x="46" y="415"/>
                    </a:cubicBezTo>
                    <a:cubicBezTo>
                      <a:pt x="46" y="415"/>
                      <a:pt x="46" y="415"/>
                      <a:pt x="47" y="414"/>
                    </a:cubicBezTo>
                    <a:cubicBezTo>
                      <a:pt x="47" y="414"/>
                      <a:pt x="47" y="414"/>
                      <a:pt x="47" y="414"/>
                    </a:cubicBezTo>
                    <a:cubicBezTo>
                      <a:pt x="47" y="413"/>
                      <a:pt x="47" y="413"/>
                      <a:pt x="47" y="413"/>
                    </a:cubicBezTo>
                    <a:cubicBezTo>
                      <a:pt x="47" y="413"/>
                      <a:pt x="47" y="413"/>
                      <a:pt x="47" y="413"/>
                    </a:cubicBezTo>
                    <a:cubicBezTo>
                      <a:pt x="46" y="412"/>
                      <a:pt x="46" y="412"/>
                      <a:pt x="46" y="412"/>
                    </a:cubicBezTo>
                    <a:cubicBezTo>
                      <a:pt x="46" y="412"/>
                      <a:pt x="46" y="412"/>
                      <a:pt x="45" y="411"/>
                    </a:cubicBezTo>
                    <a:cubicBezTo>
                      <a:pt x="42" y="409"/>
                      <a:pt x="32" y="403"/>
                      <a:pt x="22" y="397"/>
                    </a:cubicBezTo>
                    <a:cubicBezTo>
                      <a:pt x="13" y="391"/>
                      <a:pt x="4" y="386"/>
                      <a:pt x="4" y="386"/>
                    </a:cubicBezTo>
                    <a:cubicBezTo>
                      <a:pt x="3" y="387"/>
                      <a:pt x="3" y="387"/>
                      <a:pt x="3" y="387"/>
                    </a:cubicBezTo>
                    <a:cubicBezTo>
                      <a:pt x="2" y="388"/>
                      <a:pt x="2" y="388"/>
                      <a:pt x="2" y="388"/>
                    </a:cubicBezTo>
                    <a:cubicBezTo>
                      <a:pt x="43" y="408"/>
                      <a:pt x="43" y="408"/>
                      <a:pt x="43" y="408"/>
                    </a:cubicBezTo>
                    <a:cubicBezTo>
                      <a:pt x="44" y="408"/>
                      <a:pt x="44" y="408"/>
                      <a:pt x="45" y="407"/>
                    </a:cubicBezTo>
                    <a:cubicBezTo>
                      <a:pt x="45" y="407"/>
                      <a:pt x="45" y="407"/>
                      <a:pt x="45" y="406"/>
                    </a:cubicBezTo>
                    <a:cubicBezTo>
                      <a:pt x="45" y="406"/>
                      <a:pt x="45" y="405"/>
                      <a:pt x="45" y="405"/>
                    </a:cubicBezTo>
                    <a:cubicBezTo>
                      <a:pt x="45" y="405"/>
                      <a:pt x="45" y="405"/>
                      <a:pt x="45" y="405"/>
                    </a:cubicBezTo>
                    <a:cubicBezTo>
                      <a:pt x="45" y="405"/>
                      <a:pt x="44" y="405"/>
                      <a:pt x="44" y="404"/>
                    </a:cubicBezTo>
                    <a:cubicBezTo>
                      <a:pt x="41" y="402"/>
                      <a:pt x="31" y="397"/>
                      <a:pt x="21" y="391"/>
                    </a:cubicBezTo>
                    <a:cubicBezTo>
                      <a:pt x="17" y="388"/>
                      <a:pt x="12" y="386"/>
                      <a:pt x="9" y="383"/>
                    </a:cubicBezTo>
                    <a:cubicBezTo>
                      <a:pt x="7" y="382"/>
                      <a:pt x="6" y="381"/>
                      <a:pt x="5" y="381"/>
                    </a:cubicBezTo>
                    <a:cubicBezTo>
                      <a:pt x="5" y="380"/>
                      <a:pt x="4" y="380"/>
                      <a:pt x="4" y="380"/>
                    </a:cubicBezTo>
                    <a:cubicBezTo>
                      <a:pt x="4" y="380"/>
                      <a:pt x="4" y="380"/>
                      <a:pt x="4" y="380"/>
                    </a:cubicBezTo>
                    <a:cubicBezTo>
                      <a:pt x="4" y="380"/>
                      <a:pt x="4" y="380"/>
                      <a:pt x="4" y="380"/>
                    </a:cubicBezTo>
                    <a:cubicBezTo>
                      <a:pt x="3" y="381"/>
                      <a:pt x="3" y="381"/>
                      <a:pt x="3" y="381"/>
                    </a:cubicBezTo>
                    <a:cubicBezTo>
                      <a:pt x="4" y="381"/>
                      <a:pt x="4" y="381"/>
                      <a:pt x="4" y="381"/>
                    </a:cubicBezTo>
                    <a:cubicBezTo>
                      <a:pt x="4" y="380"/>
                      <a:pt x="4" y="380"/>
                      <a:pt x="4" y="380"/>
                    </a:cubicBezTo>
                    <a:cubicBezTo>
                      <a:pt x="3" y="381"/>
                      <a:pt x="3" y="381"/>
                      <a:pt x="3" y="381"/>
                    </a:cubicBezTo>
                    <a:cubicBezTo>
                      <a:pt x="4" y="381"/>
                      <a:pt x="4" y="381"/>
                      <a:pt x="4" y="381"/>
                    </a:cubicBezTo>
                    <a:cubicBezTo>
                      <a:pt x="3" y="381"/>
                      <a:pt x="3" y="381"/>
                      <a:pt x="3" y="381"/>
                    </a:cubicBezTo>
                    <a:cubicBezTo>
                      <a:pt x="4" y="381"/>
                      <a:pt x="4" y="381"/>
                      <a:pt x="4" y="381"/>
                    </a:cubicBezTo>
                    <a:cubicBezTo>
                      <a:pt x="4" y="381"/>
                      <a:pt x="4" y="381"/>
                      <a:pt x="4" y="381"/>
                    </a:cubicBezTo>
                    <a:cubicBezTo>
                      <a:pt x="3" y="381"/>
                      <a:pt x="3" y="381"/>
                      <a:pt x="3" y="381"/>
                    </a:cubicBezTo>
                    <a:cubicBezTo>
                      <a:pt x="4" y="381"/>
                      <a:pt x="4" y="381"/>
                      <a:pt x="4" y="381"/>
                    </a:cubicBezTo>
                    <a:cubicBezTo>
                      <a:pt x="4" y="381"/>
                      <a:pt x="4" y="381"/>
                      <a:pt x="4" y="381"/>
                    </a:cubicBezTo>
                    <a:cubicBezTo>
                      <a:pt x="3" y="380"/>
                      <a:pt x="3" y="380"/>
                      <a:pt x="3" y="380"/>
                    </a:cubicBezTo>
                    <a:cubicBezTo>
                      <a:pt x="3" y="382"/>
                      <a:pt x="3" y="382"/>
                      <a:pt x="3" y="382"/>
                    </a:cubicBezTo>
                    <a:cubicBezTo>
                      <a:pt x="3" y="382"/>
                      <a:pt x="4" y="382"/>
                      <a:pt x="4" y="381"/>
                    </a:cubicBezTo>
                    <a:cubicBezTo>
                      <a:pt x="3" y="380"/>
                      <a:pt x="3" y="380"/>
                      <a:pt x="3" y="380"/>
                    </a:cubicBezTo>
                    <a:cubicBezTo>
                      <a:pt x="3" y="382"/>
                      <a:pt x="3" y="382"/>
                      <a:pt x="3" y="382"/>
                    </a:cubicBezTo>
                    <a:cubicBezTo>
                      <a:pt x="3" y="381"/>
                      <a:pt x="3" y="381"/>
                      <a:pt x="3" y="381"/>
                    </a:cubicBezTo>
                    <a:cubicBezTo>
                      <a:pt x="3" y="382"/>
                      <a:pt x="3" y="382"/>
                      <a:pt x="3" y="382"/>
                    </a:cubicBezTo>
                    <a:cubicBezTo>
                      <a:pt x="3" y="382"/>
                      <a:pt x="3" y="382"/>
                      <a:pt x="3" y="382"/>
                    </a:cubicBezTo>
                    <a:cubicBezTo>
                      <a:pt x="3" y="381"/>
                      <a:pt x="3" y="381"/>
                      <a:pt x="3" y="381"/>
                    </a:cubicBezTo>
                    <a:cubicBezTo>
                      <a:pt x="3" y="382"/>
                      <a:pt x="3" y="382"/>
                      <a:pt x="3" y="382"/>
                    </a:cubicBezTo>
                    <a:cubicBezTo>
                      <a:pt x="3" y="381"/>
                      <a:pt x="3" y="381"/>
                      <a:pt x="3" y="381"/>
                    </a:cubicBezTo>
                    <a:cubicBezTo>
                      <a:pt x="3" y="382"/>
                      <a:pt x="3" y="382"/>
                      <a:pt x="3" y="382"/>
                    </a:cubicBezTo>
                    <a:cubicBezTo>
                      <a:pt x="3" y="382"/>
                      <a:pt x="3" y="382"/>
                      <a:pt x="3" y="382"/>
                    </a:cubicBezTo>
                    <a:cubicBezTo>
                      <a:pt x="3" y="381"/>
                      <a:pt x="3" y="381"/>
                      <a:pt x="3" y="381"/>
                    </a:cubicBezTo>
                    <a:cubicBezTo>
                      <a:pt x="3" y="382"/>
                      <a:pt x="3" y="382"/>
                      <a:pt x="3" y="382"/>
                    </a:cubicBezTo>
                    <a:cubicBezTo>
                      <a:pt x="3" y="382"/>
                      <a:pt x="4" y="382"/>
                      <a:pt x="5" y="383"/>
                    </a:cubicBezTo>
                    <a:cubicBezTo>
                      <a:pt x="10" y="385"/>
                      <a:pt x="19" y="390"/>
                      <a:pt x="27" y="394"/>
                    </a:cubicBezTo>
                    <a:cubicBezTo>
                      <a:pt x="31" y="396"/>
                      <a:pt x="35" y="398"/>
                      <a:pt x="38" y="400"/>
                    </a:cubicBezTo>
                    <a:cubicBezTo>
                      <a:pt x="41" y="401"/>
                      <a:pt x="43" y="402"/>
                      <a:pt x="43" y="402"/>
                    </a:cubicBezTo>
                    <a:cubicBezTo>
                      <a:pt x="43" y="403"/>
                      <a:pt x="44" y="402"/>
                      <a:pt x="45" y="402"/>
                    </a:cubicBezTo>
                    <a:cubicBezTo>
                      <a:pt x="45" y="401"/>
                      <a:pt x="45" y="400"/>
                      <a:pt x="44" y="400"/>
                    </a:cubicBezTo>
                    <a:cubicBezTo>
                      <a:pt x="4" y="375"/>
                      <a:pt x="4" y="375"/>
                      <a:pt x="4" y="375"/>
                    </a:cubicBezTo>
                    <a:cubicBezTo>
                      <a:pt x="3" y="376"/>
                      <a:pt x="3" y="376"/>
                      <a:pt x="3" y="376"/>
                    </a:cubicBezTo>
                    <a:cubicBezTo>
                      <a:pt x="3" y="377"/>
                      <a:pt x="3" y="377"/>
                      <a:pt x="3" y="377"/>
                    </a:cubicBezTo>
                    <a:cubicBezTo>
                      <a:pt x="3" y="377"/>
                      <a:pt x="12" y="382"/>
                      <a:pt x="23" y="387"/>
                    </a:cubicBezTo>
                    <a:cubicBezTo>
                      <a:pt x="28" y="389"/>
                      <a:pt x="33" y="392"/>
                      <a:pt x="37" y="394"/>
                    </a:cubicBezTo>
                    <a:cubicBezTo>
                      <a:pt x="39" y="394"/>
                      <a:pt x="40" y="395"/>
                      <a:pt x="41" y="396"/>
                    </a:cubicBezTo>
                    <a:cubicBezTo>
                      <a:pt x="42" y="396"/>
                      <a:pt x="43" y="396"/>
                      <a:pt x="43" y="396"/>
                    </a:cubicBezTo>
                    <a:cubicBezTo>
                      <a:pt x="43" y="397"/>
                      <a:pt x="43" y="397"/>
                      <a:pt x="43" y="397"/>
                    </a:cubicBezTo>
                    <a:cubicBezTo>
                      <a:pt x="44" y="397"/>
                      <a:pt x="44" y="397"/>
                      <a:pt x="44" y="397"/>
                    </a:cubicBezTo>
                    <a:cubicBezTo>
                      <a:pt x="44" y="397"/>
                      <a:pt x="44" y="397"/>
                      <a:pt x="44" y="397"/>
                    </a:cubicBezTo>
                    <a:cubicBezTo>
                      <a:pt x="45" y="397"/>
                      <a:pt x="45" y="397"/>
                      <a:pt x="45" y="397"/>
                    </a:cubicBezTo>
                    <a:cubicBezTo>
                      <a:pt x="45" y="396"/>
                      <a:pt x="45" y="396"/>
                      <a:pt x="45" y="396"/>
                    </a:cubicBezTo>
                    <a:cubicBezTo>
                      <a:pt x="46" y="396"/>
                      <a:pt x="46" y="395"/>
                      <a:pt x="46" y="395"/>
                    </a:cubicBezTo>
                    <a:cubicBezTo>
                      <a:pt x="46" y="395"/>
                      <a:pt x="45" y="394"/>
                      <a:pt x="45" y="394"/>
                    </a:cubicBezTo>
                    <a:cubicBezTo>
                      <a:pt x="29" y="384"/>
                      <a:pt x="29" y="384"/>
                      <a:pt x="29" y="384"/>
                    </a:cubicBezTo>
                    <a:cubicBezTo>
                      <a:pt x="43" y="391"/>
                      <a:pt x="43" y="391"/>
                      <a:pt x="43" y="391"/>
                    </a:cubicBezTo>
                    <a:cubicBezTo>
                      <a:pt x="44" y="391"/>
                      <a:pt x="45" y="391"/>
                      <a:pt x="45" y="390"/>
                    </a:cubicBezTo>
                    <a:cubicBezTo>
                      <a:pt x="45" y="390"/>
                      <a:pt x="45" y="390"/>
                      <a:pt x="45" y="390"/>
                    </a:cubicBezTo>
                    <a:cubicBezTo>
                      <a:pt x="45" y="389"/>
                      <a:pt x="45" y="389"/>
                      <a:pt x="45" y="389"/>
                    </a:cubicBezTo>
                    <a:cubicBezTo>
                      <a:pt x="45" y="388"/>
                      <a:pt x="45" y="388"/>
                      <a:pt x="45" y="388"/>
                    </a:cubicBezTo>
                    <a:cubicBezTo>
                      <a:pt x="44" y="388"/>
                      <a:pt x="43" y="387"/>
                      <a:pt x="42" y="386"/>
                    </a:cubicBezTo>
                    <a:cubicBezTo>
                      <a:pt x="32" y="380"/>
                      <a:pt x="4" y="363"/>
                      <a:pt x="4" y="363"/>
                    </a:cubicBezTo>
                    <a:cubicBezTo>
                      <a:pt x="3" y="364"/>
                      <a:pt x="3" y="364"/>
                      <a:pt x="3" y="364"/>
                    </a:cubicBezTo>
                    <a:cubicBezTo>
                      <a:pt x="3" y="366"/>
                      <a:pt x="3" y="366"/>
                      <a:pt x="3" y="366"/>
                    </a:cubicBezTo>
                    <a:cubicBezTo>
                      <a:pt x="43" y="385"/>
                      <a:pt x="43" y="385"/>
                      <a:pt x="43" y="385"/>
                    </a:cubicBezTo>
                    <a:cubicBezTo>
                      <a:pt x="44" y="385"/>
                      <a:pt x="44" y="385"/>
                      <a:pt x="45" y="384"/>
                    </a:cubicBezTo>
                    <a:cubicBezTo>
                      <a:pt x="45" y="384"/>
                      <a:pt x="45" y="383"/>
                      <a:pt x="44" y="382"/>
                    </a:cubicBezTo>
                    <a:cubicBezTo>
                      <a:pt x="34" y="376"/>
                      <a:pt x="34" y="376"/>
                      <a:pt x="34" y="376"/>
                    </a:cubicBezTo>
                    <a:cubicBezTo>
                      <a:pt x="44" y="381"/>
                      <a:pt x="44" y="381"/>
                      <a:pt x="44" y="381"/>
                    </a:cubicBezTo>
                    <a:cubicBezTo>
                      <a:pt x="45" y="382"/>
                      <a:pt x="46" y="381"/>
                      <a:pt x="46" y="381"/>
                    </a:cubicBezTo>
                    <a:cubicBezTo>
                      <a:pt x="47" y="380"/>
                      <a:pt x="47" y="379"/>
                      <a:pt x="46" y="379"/>
                    </a:cubicBezTo>
                    <a:cubicBezTo>
                      <a:pt x="28" y="368"/>
                      <a:pt x="28" y="368"/>
                      <a:pt x="28" y="368"/>
                    </a:cubicBezTo>
                    <a:cubicBezTo>
                      <a:pt x="44" y="375"/>
                      <a:pt x="44" y="375"/>
                      <a:pt x="44" y="375"/>
                    </a:cubicBezTo>
                    <a:cubicBezTo>
                      <a:pt x="44" y="376"/>
                      <a:pt x="45" y="375"/>
                      <a:pt x="46" y="375"/>
                    </a:cubicBezTo>
                    <a:cubicBezTo>
                      <a:pt x="46" y="374"/>
                      <a:pt x="46" y="373"/>
                      <a:pt x="45" y="373"/>
                    </a:cubicBezTo>
                    <a:cubicBezTo>
                      <a:pt x="28" y="362"/>
                      <a:pt x="28" y="362"/>
                      <a:pt x="28" y="362"/>
                    </a:cubicBezTo>
                    <a:cubicBezTo>
                      <a:pt x="43" y="370"/>
                      <a:pt x="43" y="370"/>
                      <a:pt x="43" y="370"/>
                    </a:cubicBezTo>
                    <a:cubicBezTo>
                      <a:pt x="44" y="370"/>
                      <a:pt x="45" y="370"/>
                      <a:pt x="45" y="369"/>
                    </a:cubicBezTo>
                    <a:cubicBezTo>
                      <a:pt x="46" y="368"/>
                      <a:pt x="46" y="368"/>
                      <a:pt x="46" y="368"/>
                    </a:cubicBezTo>
                    <a:cubicBezTo>
                      <a:pt x="46" y="368"/>
                      <a:pt x="45" y="367"/>
                      <a:pt x="45" y="367"/>
                    </a:cubicBezTo>
                    <a:cubicBezTo>
                      <a:pt x="45" y="367"/>
                      <a:pt x="45" y="367"/>
                      <a:pt x="45" y="367"/>
                    </a:cubicBezTo>
                    <a:cubicBezTo>
                      <a:pt x="44" y="366"/>
                      <a:pt x="43" y="366"/>
                      <a:pt x="42" y="365"/>
                    </a:cubicBezTo>
                    <a:cubicBezTo>
                      <a:pt x="32" y="358"/>
                      <a:pt x="4" y="341"/>
                      <a:pt x="4" y="341"/>
                    </a:cubicBezTo>
                    <a:cubicBezTo>
                      <a:pt x="3" y="343"/>
                      <a:pt x="3" y="343"/>
                      <a:pt x="3" y="343"/>
                    </a:cubicBezTo>
                    <a:cubicBezTo>
                      <a:pt x="5" y="344"/>
                      <a:pt x="5" y="344"/>
                      <a:pt x="5" y="344"/>
                    </a:cubicBezTo>
                    <a:cubicBezTo>
                      <a:pt x="3" y="343"/>
                      <a:pt x="3" y="343"/>
                      <a:pt x="3" y="343"/>
                    </a:cubicBezTo>
                    <a:cubicBezTo>
                      <a:pt x="4" y="344"/>
                      <a:pt x="4" y="344"/>
                      <a:pt x="4" y="344"/>
                    </a:cubicBezTo>
                    <a:cubicBezTo>
                      <a:pt x="4" y="344"/>
                      <a:pt x="4" y="344"/>
                      <a:pt x="5" y="344"/>
                    </a:cubicBezTo>
                    <a:cubicBezTo>
                      <a:pt x="3" y="343"/>
                      <a:pt x="3" y="343"/>
                      <a:pt x="3" y="343"/>
                    </a:cubicBezTo>
                    <a:cubicBezTo>
                      <a:pt x="4" y="344"/>
                      <a:pt x="4" y="344"/>
                      <a:pt x="4" y="344"/>
                    </a:cubicBezTo>
                    <a:cubicBezTo>
                      <a:pt x="3" y="343"/>
                      <a:pt x="3" y="343"/>
                      <a:pt x="3" y="343"/>
                    </a:cubicBezTo>
                    <a:cubicBezTo>
                      <a:pt x="3" y="344"/>
                      <a:pt x="3" y="344"/>
                      <a:pt x="3" y="344"/>
                    </a:cubicBezTo>
                    <a:cubicBezTo>
                      <a:pt x="4" y="344"/>
                      <a:pt x="4" y="344"/>
                      <a:pt x="4" y="344"/>
                    </a:cubicBezTo>
                    <a:cubicBezTo>
                      <a:pt x="3" y="343"/>
                      <a:pt x="3" y="343"/>
                      <a:pt x="3" y="343"/>
                    </a:cubicBezTo>
                    <a:cubicBezTo>
                      <a:pt x="3" y="344"/>
                      <a:pt x="3" y="344"/>
                      <a:pt x="3" y="344"/>
                    </a:cubicBezTo>
                    <a:cubicBezTo>
                      <a:pt x="3" y="343"/>
                      <a:pt x="3" y="343"/>
                      <a:pt x="3" y="343"/>
                    </a:cubicBezTo>
                    <a:cubicBezTo>
                      <a:pt x="3" y="344"/>
                      <a:pt x="3" y="344"/>
                      <a:pt x="3" y="344"/>
                    </a:cubicBezTo>
                    <a:cubicBezTo>
                      <a:pt x="3" y="344"/>
                      <a:pt x="3" y="344"/>
                      <a:pt x="3" y="344"/>
                    </a:cubicBezTo>
                    <a:cubicBezTo>
                      <a:pt x="3" y="343"/>
                      <a:pt x="3" y="343"/>
                      <a:pt x="3" y="343"/>
                    </a:cubicBezTo>
                    <a:cubicBezTo>
                      <a:pt x="3" y="344"/>
                      <a:pt x="3" y="344"/>
                      <a:pt x="3" y="344"/>
                    </a:cubicBezTo>
                    <a:cubicBezTo>
                      <a:pt x="3" y="344"/>
                      <a:pt x="3" y="344"/>
                      <a:pt x="3" y="344"/>
                    </a:cubicBezTo>
                    <a:cubicBezTo>
                      <a:pt x="3" y="344"/>
                      <a:pt x="5" y="345"/>
                      <a:pt x="6" y="345"/>
                    </a:cubicBezTo>
                    <a:cubicBezTo>
                      <a:pt x="11" y="348"/>
                      <a:pt x="20" y="352"/>
                      <a:pt x="28" y="356"/>
                    </a:cubicBezTo>
                    <a:cubicBezTo>
                      <a:pt x="36" y="361"/>
                      <a:pt x="43" y="364"/>
                      <a:pt x="43" y="364"/>
                    </a:cubicBezTo>
                    <a:cubicBezTo>
                      <a:pt x="44" y="365"/>
                      <a:pt x="45" y="364"/>
                      <a:pt x="45" y="364"/>
                    </a:cubicBezTo>
                    <a:cubicBezTo>
                      <a:pt x="45" y="363"/>
                      <a:pt x="45" y="362"/>
                      <a:pt x="45" y="362"/>
                    </a:cubicBezTo>
                    <a:cubicBezTo>
                      <a:pt x="45" y="362"/>
                      <a:pt x="42" y="360"/>
                      <a:pt x="38" y="358"/>
                    </a:cubicBezTo>
                    <a:cubicBezTo>
                      <a:pt x="32" y="355"/>
                      <a:pt x="24" y="350"/>
                      <a:pt x="17" y="345"/>
                    </a:cubicBezTo>
                    <a:cubicBezTo>
                      <a:pt x="13" y="343"/>
                      <a:pt x="10" y="341"/>
                      <a:pt x="7" y="339"/>
                    </a:cubicBezTo>
                    <a:cubicBezTo>
                      <a:pt x="6" y="339"/>
                      <a:pt x="5" y="338"/>
                      <a:pt x="5"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4" y="337"/>
                      <a:pt x="4" y="337"/>
                      <a:pt x="4" y="337"/>
                    </a:cubicBezTo>
                    <a:cubicBezTo>
                      <a:pt x="3" y="337"/>
                      <a:pt x="3" y="337"/>
                      <a:pt x="3" y="337"/>
                    </a:cubicBezTo>
                    <a:cubicBezTo>
                      <a:pt x="4" y="337"/>
                      <a:pt x="4" y="337"/>
                      <a:pt x="4" y="337"/>
                    </a:cubicBezTo>
                    <a:cubicBezTo>
                      <a:pt x="4" y="337"/>
                      <a:pt x="4" y="337"/>
                      <a:pt x="4" y="337"/>
                    </a:cubicBezTo>
                    <a:cubicBezTo>
                      <a:pt x="3" y="337"/>
                      <a:pt x="3" y="337"/>
                      <a:pt x="3" y="337"/>
                    </a:cubicBezTo>
                    <a:cubicBezTo>
                      <a:pt x="4" y="337"/>
                      <a:pt x="4" y="337"/>
                      <a:pt x="4" y="337"/>
                    </a:cubicBezTo>
                    <a:cubicBezTo>
                      <a:pt x="3" y="337"/>
                      <a:pt x="3" y="337"/>
                      <a:pt x="3" y="337"/>
                    </a:cubicBezTo>
                    <a:cubicBezTo>
                      <a:pt x="4" y="338"/>
                      <a:pt x="4" y="338"/>
                      <a:pt x="4" y="338"/>
                    </a:cubicBezTo>
                    <a:cubicBezTo>
                      <a:pt x="4" y="337"/>
                      <a:pt x="4" y="337"/>
                      <a:pt x="4" y="337"/>
                    </a:cubicBezTo>
                    <a:cubicBezTo>
                      <a:pt x="3" y="337"/>
                      <a:pt x="3" y="337"/>
                      <a:pt x="3" y="337"/>
                    </a:cubicBezTo>
                    <a:cubicBezTo>
                      <a:pt x="4" y="338"/>
                      <a:pt x="4" y="338"/>
                      <a:pt x="4" y="338"/>
                    </a:cubicBezTo>
                    <a:cubicBezTo>
                      <a:pt x="4" y="338"/>
                      <a:pt x="4" y="338"/>
                      <a:pt x="4" y="338"/>
                    </a:cubicBezTo>
                    <a:cubicBezTo>
                      <a:pt x="3" y="337"/>
                      <a:pt x="3" y="337"/>
                      <a:pt x="3" y="337"/>
                    </a:cubicBezTo>
                    <a:cubicBezTo>
                      <a:pt x="3" y="339"/>
                      <a:pt x="3" y="339"/>
                      <a:pt x="3" y="339"/>
                    </a:cubicBezTo>
                    <a:cubicBezTo>
                      <a:pt x="4" y="338"/>
                      <a:pt x="4" y="338"/>
                      <a:pt x="4" y="338"/>
                    </a:cubicBezTo>
                    <a:cubicBezTo>
                      <a:pt x="3" y="337"/>
                      <a:pt x="3" y="337"/>
                      <a:pt x="3" y="337"/>
                    </a:cubicBezTo>
                    <a:cubicBezTo>
                      <a:pt x="3" y="339"/>
                      <a:pt x="3" y="339"/>
                      <a:pt x="3" y="339"/>
                    </a:cubicBezTo>
                    <a:cubicBezTo>
                      <a:pt x="3" y="337"/>
                      <a:pt x="3" y="337"/>
                      <a:pt x="3" y="337"/>
                    </a:cubicBezTo>
                    <a:cubicBezTo>
                      <a:pt x="3" y="339"/>
                      <a:pt x="3" y="339"/>
                      <a:pt x="3" y="339"/>
                    </a:cubicBezTo>
                    <a:cubicBezTo>
                      <a:pt x="3" y="339"/>
                      <a:pt x="3" y="339"/>
                      <a:pt x="3" y="339"/>
                    </a:cubicBezTo>
                    <a:cubicBezTo>
                      <a:pt x="3" y="337"/>
                      <a:pt x="3" y="337"/>
                      <a:pt x="3" y="337"/>
                    </a:cubicBezTo>
                    <a:cubicBezTo>
                      <a:pt x="3" y="339"/>
                      <a:pt x="3" y="339"/>
                      <a:pt x="3" y="339"/>
                    </a:cubicBezTo>
                    <a:cubicBezTo>
                      <a:pt x="3" y="338"/>
                      <a:pt x="3" y="338"/>
                      <a:pt x="3" y="338"/>
                    </a:cubicBezTo>
                    <a:cubicBezTo>
                      <a:pt x="3" y="339"/>
                      <a:pt x="3" y="339"/>
                      <a:pt x="3" y="339"/>
                    </a:cubicBezTo>
                    <a:cubicBezTo>
                      <a:pt x="3" y="339"/>
                      <a:pt x="3" y="339"/>
                      <a:pt x="3" y="339"/>
                    </a:cubicBezTo>
                    <a:cubicBezTo>
                      <a:pt x="3" y="338"/>
                      <a:pt x="3" y="338"/>
                      <a:pt x="3" y="338"/>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3" y="339"/>
                      <a:pt x="3" y="339"/>
                    </a:cubicBezTo>
                    <a:cubicBezTo>
                      <a:pt x="3" y="339"/>
                      <a:pt x="4" y="339"/>
                      <a:pt x="5" y="340"/>
                    </a:cubicBezTo>
                    <a:cubicBezTo>
                      <a:pt x="9" y="342"/>
                      <a:pt x="18" y="347"/>
                      <a:pt x="26" y="351"/>
                    </a:cubicBezTo>
                    <a:cubicBezTo>
                      <a:pt x="30" y="353"/>
                      <a:pt x="34" y="355"/>
                      <a:pt x="37" y="357"/>
                    </a:cubicBezTo>
                    <a:cubicBezTo>
                      <a:pt x="39" y="357"/>
                      <a:pt x="40" y="358"/>
                      <a:pt x="41" y="358"/>
                    </a:cubicBezTo>
                    <a:cubicBezTo>
                      <a:pt x="42" y="359"/>
                      <a:pt x="42" y="359"/>
                      <a:pt x="42" y="359"/>
                    </a:cubicBezTo>
                    <a:cubicBezTo>
                      <a:pt x="43" y="359"/>
                      <a:pt x="43" y="359"/>
                      <a:pt x="44" y="359"/>
                    </a:cubicBezTo>
                    <a:cubicBezTo>
                      <a:pt x="44" y="359"/>
                      <a:pt x="44" y="359"/>
                      <a:pt x="44" y="359"/>
                    </a:cubicBezTo>
                    <a:cubicBezTo>
                      <a:pt x="44" y="359"/>
                      <a:pt x="45" y="359"/>
                      <a:pt x="45" y="358"/>
                    </a:cubicBezTo>
                    <a:cubicBezTo>
                      <a:pt x="45" y="358"/>
                      <a:pt x="45" y="358"/>
                      <a:pt x="45" y="357"/>
                    </a:cubicBezTo>
                    <a:cubicBezTo>
                      <a:pt x="45" y="357"/>
                      <a:pt x="45" y="357"/>
                      <a:pt x="45" y="356"/>
                    </a:cubicBezTo>
                    <a:cubicBezTo>
                      <a:pt x="27" y="345"/>
                      <a:pt x="27" y="345"/>
                      <a:pt x="27" y="345"/>
                    </a:cubicBezTo>
                    <a:cubicBezTo>
                      <a:pt x="43" y="353"/>
                      <a:pt x="43" y="353"/>
                      <a:pt x="43" y="353"/>
                    </a:cubicBezTo>
                    <a:cubicBezTo>
                      <a:pt x="44" y="354"/>
                      <a:pt x="45" y="353"/>
                      <a:pt x="45" y="353"/>
                    </a:cubicBezTo>
                    <a:cubicBezTo>
                      <a:pt x="45" y="352"/>
                      <a:pt x="45" y="351"/>
                      <a:pt x="44" y="351"/>
                    </a:cubicBezTo>
                    <a:cubicBezTo>
                      <a:pt x="4" y="325"/>
                      <a:pt x="4" y="325"/>
                      <a:pt x="4" y="325"/>
                    </a:cubicBezTo>
                    <a:cubicBezTo>
                      <a:pt x="3" y="326"/>
                      <a:pt x="3" y="326"/>
                      <a:pt x="3" y="326"/>
                    </a:cubicBezTo>
                    <a:cubicBezTo>
                      <a:pt x="2" y="328"/>
                      <a:pt x="2" y="328"/>
                      <a:pt x="2" y="328"/>
                    </a:cubicBezTo>
                    <a:cubicBezTo>
                      <a:pt x="2" y="328"/>
                      <a:pt x="11" y="332"/>
                      <a:pt x="21" y="337"/>
                    </a:cubicBezTo>
                    <a:cubicBezTo>
                      <a:pt x="26" y="340"/>
                      <a:pt x="31" y="342"/>
                      <a:pt x="35" y="344"/>
                    </a:cubicBezTo>
                    <a:cubicBezTo>
                      <a:pt x="37" y="345"/>
                      <a:pt x="39" y="346"/>
                      <a:pt x="40" y="346"/>
                    </a:cubicBezTo>
                    <a:cubicBezTo>
                      <a:pt x="41" y="347"/>
                      <a:pt x="41" y="347"/>
                      <a:pt x="42" y="347"/>
                    </a:cubicBezTo>
                    <a:cubicBezTo>
                      <a:pt x="42" y="347"/>
                      <a:pt x="43" y="347"/>
                      <a:pt x="43" y="347"/>
                    </a:cubicBezTo>
                    <a:cubicBezTo>
                      <a:pt x="44" y="347"/>
                      <a:pt x="44" y="347"/>
                      <a:pt x="44" y="347"/>
                    </a:cubicBezTo>
                    <a:cubicBezTo>
                      <a:pt x="44" y="347"/>
                      <a:pt x="44" y="347"/>
                      <a:pt x="45" y="346"/>
                    </a:cubicBezTo>
                    <a:cubicBezTo>
                      <a:pt x="45" y="346"/>
                      <a:pt x="45" y="346"/>
                      <a:pt x="45" y="346"/>
                    </a:cubicBezTo>
                    <a:cubicBezTo>
                      <a:pt x="45" y="346"/>
                      <a:pt x="45" y="346"/>
                      <a:pt x="45" y="346"/>
                    </a:cubicBezTo>
                    <a:cubicBezTo>
                      <a:pt x="45" y="345"/>
                      <a:pt x="45" y="345"/>
                      <a:pt x="45" y="344"/>
                    </a:cubicBezTo>
                    <a:cubicBezTo>
                      <a:pt x="44" y="344"/>
                      <a:pt x="44" y="344"/>
                      <a:pt x="43" y="343"/>
                    </a:cubicBezTo>
                    <a:cubicBezTo>
                      <a:pt x="42" y="342"/>
                      <a:pt x="38" y="340"/>
                      <a:pt x="34" y="337"/>
                    </a:cubicBezTo>
                    <a:cubicBezTo>
                      <a:pt x="28" y="333"/>
                      <a:pt x="20" y="329"/>
                      <a:pt x="14" y="325"/>
                    </a:cubicBezTo>
                    <a:cubicBezTo>
                      <a:pt x="10" y="323"/>
                      <a:pt x="7" y="321"/>
                      <a:pt x="5" y="320"/>
                    </a:cubicBezTo>
                    <a:cubicBezTo>
                      <a:pt x="4" y="320"/>
                      <a:pt x="4" y="319"/>
                      <a:pt x="3" y="319"/>
                    </a:cubicBezTo>
                    <a:cubicBezTo>
                      <a:pt x="2" y="318"/>
                      <a:pt x="2" y="318"/>
                      <a:pt x="2" y="318"/>
                    </a:cubicBezTo>
                    <a:cubicBezTo>
                      <a:pt x="2" y="318"/>
                      <a:pt x="2" y="318"/>
                      <a:pt x="2" y="318"/>
                    </a:cubicBezTo>
                    <a:cubicBezTo>
                      <a:pt x="2" y="319"/>
                      <a:pt x="2" y="319"/>
                      <a:pt x="2" y="319"/>
                    </a:cubicBezTo>
                    <a:cubicBezTo>
                      <a:pt x="2" y="318"/>
                      <a:pt x="2" y="318"/>
                      <a:pt x="2" y="318"/>
                    </a:cubicBezTo>
                    <a:cubicBezTo>
                      <a:pt x="2" y="318"/>
                      <a:pt x="2" y="318"/>
                      <a:pt x="2" y="318"/>
                    </a:cubicBezTo>
                    <a:cubicBezTo>
                      <a:pt x="2" y="319"/>
                      <a:pt x="2" y="319"/>
                      <a:pt x="2" y="319"/>
                    </a:cubicBezTo>
                    <a:cubicBezTo>
                      <a:pt x="2" y="318"/>
                      <a:pt x="2" y="318"/>
                      <a:pt x="2" y="318"/>
                    </a:cubicBezTo>
                    <a:cubicBezTo>
                      <a:pt x="2" y="319"/>
                      <a:pt x="2" y="319"/>
                      <a:pt x="2" y="319"/>
                    </a:cubicBezTo>
                    <a:cubicBezTo>
                      <a:pt x="3" y="318"/>
                      <a:pt x="3" y="318"/>
                      <a:pt x="3" y="318"/>
                    </a:cubicBezTo>
                    <a:cubicBezTo>
                      <a:pt x="2" y="318"/>
                      <a:pt x="2" y="318"/>
                      <a:pt x="2" y="318"/>
                    </a:cubicBezTo>
                    <a:cubicBezTo>
                      <a:pt x="2" y="319"/>
                      <a:pt x="2" y="319"/>
                      <a:pt x="2" y="319"/>
                    </a:cubicBezTo>
                    <a:cubicBezTo>
                      <a:pt x="3" y="318"/>
                      <a:pt x="3" y="318"/>
                      <a:pt x="3" y="318"/>
                    </a:cubicBezTo>
                    <a:cubicBezTo>
                      <a:pt x="1" y="319"/>
                      <a:pt x="1" y="319"/>
                      <a:pt x="1" y="319"/>
                    </a:cubicBezTo>
                    <a:cubicBezTo>
                      <a:pt x="3" y="319"/>
                      <a:pt x="3" y="319"/>
                      <a:pt x="3" y="319"/>
                    </a:cubicBezTo>
                    <a:cubicBezTo>
                      <a:pt x="3" y="318"/>
                      <a:pt x="3" y="318"/>
                      <a:pt x="3" y="318"/>
                    </a:cubicBezTo>
                    <a:cubicBezTo>
                      <a:pt x="1" y="319"/>
                      <a:pt x="1" y="319"/>
                      <a:pt x="1" y="319"/>
                    </a:cubicBezTo>
                    <a:cubicBezTo>
                      <a:pt x="3" y="319"/>
                      <a:pt x="3" y="319"/>
                      <a:pt x="3" y="319"/>
                    </a:cubicBezTo>
                    <a:cubicBezTo>
                      <a:pt x="1" y="319"/>
                      <a:pt x="1" y="319"/>
                      <a:pt x="1" y="319"/>
                    </a:cubicBezTo>
                    <a:cubicBezTo>
                      <a:pt x="3" y="319"/>
                      <a:pt x="3" y="319"/>
                      <a:pt x="3" y="319"/>
                    </a:cubicBezTo>
                    <a:cubicBezTo>
                      <a:pt x="3" y="319"/>
                      <a:pt x="3" y="319"/>
                      <a:pt x="3" y="319"/>
                    </a:cubicBezTo>
                    <a:cubicBezTo>
                      <a:pt x="1" y="319"/>
                      <a:pt x="1" y="319"/>
                      <a:pt x="1" y="319"/>
                    </a:cubicBezTo>
                    <a:cubicBezTo>
                      <a:pt x="3" y="319"/>
                      <a:pt x="3" y="319"/>
                      <a:pt x="3" y="319"/>
                    </a:cubicBezTo>
                    <a:cubicBezTo>
                      <a:pt x="1" y="319"/>
                      <a:pt x="1" y="319"/>
                      <a:pt x="1" y="319"/>
                    </a:cubicBezTo>
                    <a:cubicBezTo>
                      <a:pt x="1" y="321"/>
                      <a:pt x="1" y="321"/>
                      <a:pt x="1" y="321"/>
                    </a:cubicBezTo>
                    <a:cubicBezTo>
                      <a:pt x="43" y="342"/>
                      <a:pt x="43" y="342"/>
                      <a:pt x="43" y="342"/>
                    </a:cubicBezTo>
                    <a:cubicBezTo>
                      <a:pt x="44" y="342"/>
                      <a:pt x="45" y="342"/>
                      <a:pt x="45" y="341"/>
                    </a:cubicBezTo>
                    <a:cubicBezTo>
                      <a:pt x="45" y="340"/>
                      <a:pt x="45" y="340"/>
                      <a:pt x="44" y="339"/>
                    </a:cubicBezTo>
                    <a:cubicBezTo>
                      <a:pt x="44" y="339"/>
                      <a:pt x="42" y="338"/>
                      <a:pt x="38" y="335"/>
                    </a:cubicBezTo>
                    <a:cubicBezTo>
                      <a:pt x="33" y="332"/>
                      <a:pt x="24" y="327"/>
                      <a:pt x="17" y="323"/>
                    </a:cubicBezTo>
                    <a:cubicBezTo>
                      <a:pt x="14" y="320"/>
                      <a:pt x="11" y="318"/>
                      <a:pt x="8" y="317"/>
                    </a:cubicBezTo>
                    <a:cubicBezTo>
                      <a:pt x="7" y="316"/>
                      <a:pt x="6" y="316"/>
                      <a:pt x="6" y="315"/>
                    </a:cubicBezTo>
                    <a:cubicBezTo>
                      <a:pt x="5" y="315"/>
                      <a:pt x="5" y="315"/>
                      <a:pt x="5" y="315"/>
                    </a:cubicBezTo>
                    <a:cubicBezTo>
                      <a:pt x="5" y="315"/>
                      <a:pt x="5" y="315"/>
                      <a:pt x="5" y="315"/>
                    </a:cubicBezTo>
                    <a:cubicBezTo>
                      <a:pt x="5" y="315"/>
                      <a:pt x="5" y="315"/>
                      <a:pt x="5" y="315"/>
                    </a:cubicBezTo>
                    <a:cubicBezTo>
                      <a:pt x="4" y="315"/>
                      <a:pt x="4" y="315"/>
                      <a:pt x="4" y="315"/>
                    </a:cubicBezTo>
                    <a:cubicBezTo>
                      <a:pt x="5" y="315"/>
                      <a:pt x="5" y="315"/>
                      <a:pt x="5" y="315"/>
                    </a:cubicBezTo>
                    <a:cubicBezTo>
                      <a:pt x="5" y="315"/>
                      <a:pt x="5" y="315"/>
                      <a:pt x="5" y="315"/>
                    </a:cubicBezTo>
                    <a:cubicBezTo>
                      <a:pt x="4" y="315"/>
                      <a:pt x="4" y="315"/>
                      <a:pt x="4" y="315"/>
                    </a:cubicBezTo>
                    <a:cubicBezTo>
                      <a:pt x="5" y="315"/>
                      <a:pt x="5" y="315"/>
                      <a:pt x="5" y="315"/>
                    </a:cubicBezTo>
                    <a:cubicBezTo>
                      <a:pt x="4" y="316"/>
                      <a:pt x="4" y="316"/>
                      <a:pt x="4" y="316"/>
                    </a:cubicBezTo>
                    <a:cubicBezTo>
                      <a:pt x="5" y="316"/>
                      <a:pt x="5" y="316"/>
                      <a:pt x="5" y="316"/>
                    </a:cubicBezTo>
                    <a:cubicBezTo>
                      <a:pt x="5" y="315"/>
                      <a:pt x="5" y="315"/>
                      <a:pt x="5" y="315"/>
                    </a:cubicBezTo>
                    <a:cubicBezTo>
                      <a:pt x="4" y="316"/>
                      <a:pt x="4" y="316"/>
                      <a:pt x="4" y="316"/>
                    </a:cubicBezTo>
                    <a:cubicBezTo>
                      <a:pt x="5" y="316"/>
                      <a:pt x="5" y="316"/>
                      <a:pt x="5" y="316"/>
                    </a:cubicBezTo>
                    <a:cubicBezTo>
                      <a:pt x="4" y="316"/>
                      <a:pt x="4" y="316"/>
                      <a:pt x="4" y="316"/>
                    </a:cubicBezTo>
                    <a:cubicBezTo>
                      <a:pt x="5" y="316"/>
                      <a:pt x="5" y="316"/>
                      <a:pt x="5" y="316"/>
                    </a:cubicBezTo>
                    <a:cubicBezTo>
                      <a:pt x="5" y="316"/>
                      <a:pt x="5" y="316"/>
                      <a:pt x="5" y="316"/>
                    </a:cubicBezTo>
                    <a:cubicBezTo>
                      <a:pt x="4" y="316"/>
                      <a:pt x="4" y="316"/>
                      <a:pt x="4" y="316"/>
                    </a:cubicBezTo>
                    <a:cubicBezTo>
                      <a:pt x="5" y="316"/>
                      <a:pt x="5" y="316"/>
                      <a:pt x="5" y="316"/>
                    </a:cubicBezTo>
                    <a:cubicBezTo>
                      <a:pt x="4" y="315"/>
                      <a:pt x="4" y="315"/>
                      <a:pt x="4" y="315"/>
                    </a:cubicBezTo>
                    <a:cubicBezTo>
                      <a:pt x="3" y="317"/>
                      <a:pt x="3" y="317"/>
                      <a:pt x="3" y="317"/>
                    </a:cubicBezTo>
                    <a:cubicBezTo>
                      <a:pt x="3" y="317"/>
                      <a:pt x="13" y="322"/>
                      <a:pt x="24" y="327"/>
                    </a:cubicBezTo>
                    <a:cubicBezTo>
                      <a:pt x="29" y="330"/>
                      <a:pt x="34" y="332"/>
                      <a:pt x="38" y="334"/>
                    </a:cubicBezTo>
                    <a:cubicBezTo>
                      <a:pt x="40" y="335"/>
                      <a:pt x="41" y="336"/>
                      <a:pt x="43" y="337"/>
                    </a:cubicBezTo>
                    <a:cubicBezTo>
                      <a:pt x="43" y="337"/>
                      <a:pt x="44" y="337"/>
                      <a:pt x="44" y="337"/>
                    </a:cubicBezTo>
                    <a:cubicBezTo>
                      <a:pt x="45" y="338"/>
                      <a:pt x="45" y="338"/>
                      <a:pt x="45" y="338"/>
                    </a:cubicBezTo>
                    <a:cubicBezTo>
                      <a:pt x="45" y="338"/>
                      <a:pt x="45" y="338"/>
                      <a:pt x="45" y="338"/>
                    </a:cubicBezTo>
                    <a:cubicBezTo>
                      <a:pt x="45" y="338"/>
                      <a:pt x="45" y="338"/>
                      <a:pt x="45" y="338"/>
                    </a:cubicBezTo>
                    <a:cubicBezTo>
                      <a:pt x="46" y="338"/>
                      <a:pt x="46" y="338"/>
                      <a:pt x="46" y="337"/>
                    </a:cubicBezTo>
                    <a:cubicBezTo>
                      <a:pt x="47" y="337"/>
                      <a:pt x="47" y="336"/>
                      <a:pt x="47" y="336"/>
                    </a:cubicBezTo>
                    <a:cubicBezTo>
                      <a:pt x="47" y="336"/>
                      <a:pt x="46" y="335"/>
                      <a:pt x="46" y="335"/>
                    </a:cubicBezTo>
                    <a:cubicBezTo>
                      <a:pt x="23" y="320"/>
                      <a:pt x="23" y="320"/>
                      <a:pt x="23" y="320"/>
                    </a:cubicBezTo>
                    <a:cubicBezTo>
                      <a:pt x="44" y="330"/>
                      <a:pt x="44" y="330"/>
                      <a:pt x="44" y="330"/>
                    </a:cubicBezTo>
                    <a:cubicBezTo>
                      <a:pt x="44" y="330"/>
                      <a:pt x="45" y="330"/>
                      <a:pt x="46" y="329"/>
                    </a:cubicBezTo>
                    <a:cubicBezTo>
                      <a:pt x="46" y="328"/>
                      <a:pt x="46" y="328"/>
                      <a:pt x="45" y="327"/>
                    </a:cubicBezTo>
                    <a:cubicBezTo>
                      <a:pt x="45" y="327"/>
                      <a:pt x="42" y="326"/>
                      <a:pt x="38" y="323"/>
                    </a:cubicBezTo>
                    <a:cubicBezTo>
                      <a:pt x="32" y="320"/>
                      <a:pt x="23" y="314"/>
                      <a:pt x="16" y="310"/>
                    </a:cubicBezTo>
                    <a:cubicBezTo>
                      <a:pt x="12" y="307"/>
                      <a:pt x="9" y="305"/>
                      <a:pt x="6" y="304"/>
                    </a:cubicBezTo>
                    <a:cubicBezTo>
                      <a:pt x="5" y="303"/>
                      <a:pt x="4" y="302"/>
                      <a:pt x="4" y="302"/>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3" y="301"/>
                      <a:pt x="3" y="301"/>
                      <a:pt x="3" y="301"/>
                    </a:cubicBezTo>
                    <a:cubicBezTo>
                      <a:pt x="2" y="302"/>
                      <a:pt x="2" y="302"/>
                      <a:pt x="2" y="302"/>
                    </a:cubicBezTo>
                    <a:cubicBezTo>
                      <a:pt x="3" y="302"/>
                      <a:pt x="3" y="302"/>
                      <a:pt x="3" y="302"/>
                    </a:cubicBezTo>
                    <a:cubicBezTo>
                      <a:pt x="3" y="301"/>
                      <a:pt x="3" y="301"/>
                      <a:pt x="3" y="301"/>
                    </a:cubicBezTo>
                    <a:cubicBezTo>
                      <a:pt x="2" y="302"/>
                      <a:pt x="2" y="302"/>
                      <a:pt x="2" y="302"/>
                    </a:cubicBezTo>
                    <a:cubicBezTo>
                      <a:pt x="3" y="302"/>
                      <a:pt x="3" y="302"/>
                      <a:pt x="3" y="302"/>
                    </a:cubicBezTo>
                    <a:cubicBezTo>
                      <a:pt x="2" y="302"/>
                      <a:pt x="2" y="302"/>
                      <a:pt x="2" y="302"/>
                    </a:cubicBezTo>
                    <a:cubicBezTo>
                      <a:pt x="3" y="303"/>
                      <a:pt x="3" y="303"/>
                      <a:pt x="3" y="303"/>
                    </a:cubicBezTo>
                    <a:cubicBezTo>
                      <a:pt x="3" y="302"/>
                      <a:pt x="3" y="302"/>
                      <a:pt x="3" y="302"/>
                    </a:cubicBezTo>
                    <a:cubicBezTo>
                      <a:pt x="2" y="302"/>
                      <a:pt x="2" y="302"/>
                      <a:pt x="2" y="302"/>
                    </a:cubicBezTo>
                    <a:cubicBezTo>
                      <a:pt x="3" y="303"/>
                      <a:pt x="3" y="303"/>
                      <a:pt x="3" y="303"/>
                    </a:cubicBezTo>
                    <a:cubicBezTo>
                      <a:pt x="3" y="303"/>
                      <a:pt x="3" y="303"/>
                      <a:pt x="3" y="303"/>
                    </a:cubicBezTo>
                    <a:cubicBezTo>
                      <a:pt x="2" y="302"/>
                      <a:pt x="2" y="302"/>
                      <a:pt x="2" y="302"/>
                    </a:cubicBezTo>
                    <a:cubicBezTo>
                      <a:pt x="2" y="303"/>
                      <a:pt x="2" y="303"/>
                      <a:pt x="2" y="303"/>
                    </a:cubicBezTo>
                    <a:cubicBezTo>
                      <a:pt x="2" y="303"/>
                      <a:pt x="3" y="303"/>
                      <a:pt x="3" y="303"/>
                    </a:cubicBezTo>
                    <a:cubicBezTo>
                      <a:pt x="2" y="302"/>
                      <a:pt x="2" y="302"/>
                      <a:pt x="2" y="302"/>
                    </a:cubicBezTo>
                    <a:cubicBezTo>
                      <a:pt x="2" y="303"/>
                      <a:pt x="2" y="303"/>
                      <a:pt x="2" y="303"/>
                    </a:cubicBezTo>
                    <a:cubicBezTo>
                      <a:pt x="2" y="302"/>
                      <a:pt x="2" y="302"/>
                      <a:pt x="2" y="302"/>
                    </a:cubicBezTo>
                    <a:cubicBezTo>
                      <a:pt x="2" y="303"/>
                      <a:pt x="2" y="303"/>
                      <a:pt x="2" y="303"/>
                    </a:cubicBezTo>
                    <a:cubicBezTo>
                      <a:pt x="2" y="303"/>
                      <a:pt x="2" y="303"/>
                      <a:pt x="2" y="303"/>
                    </a:cubicBezTo>
                    <a:cubicBezTo>
                      <a:pt x="2" y="302"/>
                      <a:pt x="2" y="302"/>
                      <a:pt x="2" y="302"/>
                    </a:cubicBezTo>
                    <a:cubicBezTo>
                      <a:pt x="2" y="303"/>
                      <a:pt x="2" y="303"/>
                      <a:pt x="2" y="303"/>
                    </a:cubicBezTo>
                    <a:cubicBezTo>
                      <a:pt x="2" y="302"/>
                      <a:pt x="2" y="302"/>
                      <a:pt x="2" y="302"/>
                    </a:cubicBezTo>
                    <a:cubicBezTo>
                      <a:pt x="2" y="303"/>
                      <a:pt x="2" y="303"/>
                      <a:pt x="2" y="303"/>
                    </a:cubicBezTo>
                    <a:cubicBezTo>
                      <a:pt x="2" y="303"/>
                      <a:pt x="2" y="303"/>
                      <a:pt x="2" y="303"/>
                    </a:cubicBezTo>
                    <a:cubicBezTo>
                      <a:pt x="2" y="302"/>
                      <a:pt x="2" y="302"/>
                      <a:pt x="2" y="302"/>
                    </a:cubicBezTo>
                    <a:cubicBezTo>
                      <a:pt x="2" y="303"/>
                      <a:pt x="2" y="303"/>
                      <a:pt x="2" y="303"/>
                    </a:cubicBezTo>
                    <a:cubicBezTo>
                      <a:pt x="2" y="303"/>
                      <a:pt x="2" y="303"/>
                      <a:pt x="2" y="304"/>
                    </a:cubicBezTo>
                    <a:cubicBezTo>
                      <a:pt x="6" y="305"/>
                      <a:pt x="16" y="310"/>
                      <a:pt x="26" y="314"/>
                    </a:cubicBezTo>
                    <a:cubicBezTo>
                      <a:pt x="31" y="316"/>
                      <a:pt x="35" y="319"/>
                      <a:pt x="39" y="320"/>
                    </a:cubicBezTo>
                    <a:cubicBezTo>
                      <a:pt x="42" y="322"/>
                      <a:pt x="44" y="323"/>
                      <a:pt x="44" y="323"/>
                    </a:cubicBezTo>
                    <a:cubicBezTo>
                      <a:pt x="45" y="323"/>
                      <a:pt x="46" y="323"/>
                      <a:pt x="46" y="322"/>
                    </a:cubicBezTo>
                    <a:cubicBezTo>
                      <a:pt x="47" y="322"/>
                      <a:pt x="46" y="321"/>
                      <a:pt x="46" y="320"/>
                    </a:cubicBezTo>
                    <a:cubicBezTo>
                      <a:pt x="4" y="294"/>
                      <a:pt x="4" y="294"/>
                      <a:pt x="4" y="294"/>
                    </a:cubicBezTo>
                    <a:cubicBezTo>
                      <a:pt x="3" y="296"/>
                      <a:pt x="3" y="296"/>
                      <a:pt x="3" y="296"/>
                    </a:cubicBezTo>
                    <a:cubicBezTo>
                      <a:pt x="5" y="296"/>
                      <a:pt x="5" y="296"/>
                      <a:pt x="5" y="296"/>
                    </a:cubicBezTo>
                    <a:cubicBezTo>
                      <a:pt x="4" y="296"/>
                      <a:pt x="4" y="296"/>
                      <a:pt x="4" y="296"/>
                    </a:cubicBezTo>
                    <a:cubicBezTo>
                      <a:pt x="4" y="297"/>
                      <a:pt x="4" y="297"/>
                      <a:pt x="4" y="297"/>
                    </a:cubicBezTo>
                    <a:cubicBezTo>
                      <a:pt x="5" y="296"/>
                      <a:pt x="5" y="296"/>
                      <a:pt x="5" y="296"/>
                    </a:cubicBezTo>
                    <a:cubicBezTo>
                      <a:pt x="4" y="296"/>
                      <a:pt x="4" y="296"/>
                      <a:pt x="4" y="296"/>
                    </a:cubicBezTo>
                    <a:cubicBezTo>
                      <a:pt x="4" y="297"/>
                      <a:pt x="4" y="297"/>
                      <a:pt x="4" y="297"/>
                    </a:cubicBezTo>
                    <a:cubicBezTo>
                      <a:pt x="4" y="296"/>
                      <a:pt x="4" y="296"/>
                      <a:pt x="4" y="296"/>
                    </a:cubicBezTo>
                    <a:cubicBezTo>
                      <a:pt x="4" y="297"/>
                      <a:pt x="4" y="297"/>
                      <a:pt x="4" y="297"/>
                    </a:cubicBezTo>
                    <a:cubicBezTo>
                      <a:pt x="4" y="297"/>
                      <a:pt x="4" y="297"/>
                      <a:pt x="4" y="297"/>
                    </a:cubicBezTo>
                    <a:cubicBezTo>
                      <a:pt x="4" y="296"/>
                      <a:pt x="4" y="296"/>
                      <a:pt x="4" y="296"/>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4" y="297"/>
                      <a:pt x="4" y="297"/>
                    </a:cubicBezTo>
                    <a:cubicBezTo>
                      <a:pt x="4" y="297"/>
                      <a:pt x="5" y="297"/>
                      <a:pt x="6" y="298"/>
                    </a:cubicBezTo>
                    <a:cubicBezTo>
                      <a:pt x="10" y="300"/>
                      <a:pt x="19" y="304"/>
                      <a:pt x="27" y="308"/>
                    </a:cubicBezTo>
                    <a:cubicBezTo>
                      <a:pt x="31" y="310"/>
                      <a:pt x="35" y="312"/>
                      <a:pt x="37" y="313"/>
                    </a:cubicBezTo>
                    <a:cubicBezTo>
                      <a:pt x="39" y="314"/>
                      <a:pt x="40" y="315"/>
                      <a:pt x="41" y="315"/>
                    </a:cubicBezTo>
                    <a:cubicBezTo>
                      <a:pt x="41" y="315"/>
                      <a:pt x="42" y="316"/>
                      <a:pt x="42" y="316"/>
                    </a:cubicBezTo>
                    <a:cubicBezTo>
                      <a:pt x="42" y="316"/>
                      <a:pt x="42" y="316"/>
                      <a:pt x="42" y="316"/>
                    </a:cubicBezTo>
                    <a:cubicBezTo>
                      <a:pt x="43" y="316"/>
                      <a:pt x="43" y="316"/>
                      <a:pt x="43" y="316"/>
                    </a:cubicBezTo>
                    <a:cubicBezTo>
                      <a:pt x="44" y="316"/>
                      <a:pt x="44" y="316"/>
                      <a:pt x="44" y="316"/>
                    </a:cubicBezTo>
                    <a:cubicBezTo>
                      <a:pt x="44" y="316"/>
                      <a:pt x="44" y="316"/>
                      <a:pt x="44" y="315"/>
                    </a:cubicBezTo>
                    <a:cubicBezTo>
                      <a:pt x="45" y="315"/>
                      <a:pt x="45" y="314"/>
                      <a:pt x="45" y="314"/>
                    </a:cubicBezTo>
                    <a:cubicBezTo>
                      <a:pt x="45" y="314"/>
                      <a:pt x="44" y="313"/>
                      <a:pt x="44" y="313"/>
                    </a:cubicBezTo>
                    <a:cubicBezTo>
                      <a:pt x="32" y="306"/>
                      <a:pt x="32" y="306"/>
                      <a:pt x="32" y="306"/>
                    </a:cubicBezTo>
                    <a:cubicBezTo>
                      <a:pt x="44" y="312"/>
                      <a:pt x="44" y="312"/>
                      <a:pt x="44" y="312"/>
                    </a:cubicBezTo>
                    <a:cubicBezTo>
                      <a:pt x="44" y="312"/>
                      <a:pt x="45" y="312"/>
                      <a:pt x="45" y="312"/>
                    </a:cubicBezTo>
                    <a:cubicBezTo>
                      <a:pt x="45" y="311"/>
                      <a:pt x="46" y="311"/>
                      <a:pt x="46" y="310"/>
                    </a:cubicBezTo>
                    <a:cubicBezTo>
                      <a:pt x="46" y="310"/>
                      <a:pt x="45" y="309"/>
                      <a:pt x="45" y="309"/>
                    </a:cubicBezTo>
                    <a:cubicBezTo>
                      <a:pt x="45" y="309"/>
                      <a:pt x="45" y="309"/>
                      <a:pt x="45" y="309"/>
                    </a:cubicBezTo>
                    <a:cubicBezTo>
                      <a:pt x="45" y="309"/>
                      <a:pt x="45" y="309"/>
                      <a:pt x="44" y="308"/>
                    </a:cubicBezTo>
                    <a:cubicBezTo>
                      <a:pt x="38" y="304"/>
                      <a:pt x="3" y="283"/>
                      <a:pt x="3" y="283"/>
                    </a:cubicBezTo>
                    <a:cubicBezTo>
                      <a:pt x="2" y="284"/>
                      <a:pt x="2" y="284"/>
                      <a:pt x="2" y="284"/>
                    </a:cubicBezTo>
                    <a:cubicBezTo>
                      <a:pt x="1" y="285"/>
                      <a:pt x="1" y="285"/>
                      <a:pt x="1" y="285"/>
                    </a:cubicBezTo>
                    <a:cubicBezTo>
                      <a:pt x="1" y="285"/>
                      <a:pt x="12" y="290"/>
                      <a:pt x="22" y="295"/>
                    </a:cubicBezTo>
                    <a:cubicBezTo>
                      <a:pt x="27" y="298"/>
                      <a:pt x="33" y="300"/>
                      <a:pt x="37" y="302"/>
                    </a:cubicBezTo>
                    <a:cubicBezTo>
                      <a:pt x="39" y="303"/>
                      <a:pt x="40" y="304"/>
                      <a:pt x="42" y="304"/>
                    </a:cubicBezTo>
                    <a:cubicBezTo>
                      <a:pt x="42" y="305"/>
                      <a:pt x="43" y="305"/>
                      <a:pt x="43" y="305"/>
                    </a:cubicBezTo>
                    <a:cubicBezTo>
                      <a:pt x="44" y="305"/>
                      <a:pt x="44" y="305"/>
                      <a:pt x="44" y="305"/>
                    </a:cubicBezTo>
                    <a:cubicBezTo>
                      <a:pt x="44" y="305"/>
                      <a:pt x="44" y="305"/>
                      <a:pt x="44" y="305"/>
                    </a:cubicBezTo>
                    <a:cubicBezTo>
                      <a:pt x="45" y="305"/>
                      <a:pt x="45" y="305"/>
                      <a:pt x="45" y="305"/>
                    </a:cubicBezTo>
                    <a:cubicBezTo>
                      <a:pt x="45" y="305"/>
                      <a:pt x="45" y="305"/>
                      <a:pt x="46" y="305"/>
                    </a:cubicBezTo>
                    <a:cubicBezTo>
                      <a:pt x="46" y="304"/>
                      <a:pt x="46" y="304"/>
                      <a:pt x="46" y="304"/>
                    </a:cubicBezTo>
                    <a:cubicBezTo>
                      <a:pt x="46" y="303"/>
                      <a:pt x="46" y="303"/>
                      <a:pt x="46" y="303"/>
                    </a:cubicBezTo>
                    <a:cubicBezTo>
                      <a:pt x="45" y="303"/>
                      <a:pt x="45" y="303"/>
                      <a:pt x="45" y="303"/>
                    </a:cubicBezTo>
                    <a:cubicBezTo>
                      <a:pt x="45" y="302"/>
                      <a:pt x="45" y="302"/>
                      <a:pt x="44" y="302"/>
                    </a:cubicBezTo>
                    <a:cubicBezTo>
                      <a:pt x="41" y="300"/>
                      <a:pt x="31" y="294"/>
                      <a:pt x="21" y="288"/>
                    </a:cubicBezTo>
                    <a:cubicBezTo>
                      <a:pt x="16" y="285"/>
                      <a:pt x="12" y="282"/>
                      <a:pt x="8" y="280"/>
                    </a:cubicBezTo>
                    <a:cubicBezTo>
                      <a:pt x="7" y="279"/>
                      <a:pt x="5" y="278"/>
                      <a:pt x="4" y="277"/>
                    </a:cubicBezTo>
                    <a:cubicBezTo>
                      <a:pt x="4" y="277"/>
                      <a:pt x="4" y="277"/>
                      <a:pt x="3" y="277"/>
                    </a:cubicBezTo>
                    <a:cubicBezTo>
                      <a:pt x="3" y="277"/>
                      <a:pt x="3" y="277"/>
                      <a:pt x="3" y="277"/>
                    </a:cubicBezTo>
                    <a:cubicBezTo>
                      <a:pt x="3" y="277"/>
                      <a:pt x="3" y="277"/>
                      <a:pt x="3" y="277"/>
                    </a:cubicBezTo>
                    <a:cubicBezTo>
                      <a:pt x="2" y="277"/>
                      <a:pt x="2" y="277"/>
                      <a:pt x="2" y="277"/>
                    </a:cubicBezTo>
                    <a:cubicBezTo>
                      <a:pt x="3" y="277"/>
                      <a:pt x="3" y="277"/>
                      <a:pt x="3" y="277"/>
                    </a:cubicBezTo>
                    <a:cubicBezTo>
                      <a:pt x="3" y="277"/>
                      <a:pt x="3" y="277"/>
                      <a:pt x="3" y="277"/>
                    </a:cubicBezTo>
                    <a:cubicBezTo>
                      <a:pt x="2" y="277"/>
                      <a:pt x="2" y="277"/>
                      <a:pt x="2" y="277"/>
                    </a:cubicBezTo>
                    <a:cubicBezTo>
                      <a:pt x="3" y="277"/>
                      <a:pt x="3" y="277"/>
                      <a:pt x="3" y="277"/>
                    </a:cubicBezTo>
                    <a:cubicBezTo>
                      <a:pt x="2" y="277"/>
                      <a:pt x="2" y="277"/>
                      <a:pt x="2" y="277"/>
                    </a:cubicBezTo>
                    <a:cubicBezTo>
                      <a:pt x="3" y="278"/>
                      <a:pt x="3" y="278"/>
                      <a:pt x="3" y="278"/>
                    </a:cubicBezTo>
                    <a:cubicBezTo>
                      <a:pt x="3" y="277"/>
                      <a:pt x="3" y="277"/>
                      <a:pt x="3" y="277"/>
                    </a:cubicBezTo>
                    <a:cubicBezTo>
                      <a:pt x="2" y="277"/>
                      <a:pt x="2" y="277"/>
                      <a:pt x="2" y="277"/>
                    </a:cubicBezTo>
                    <a:cubicBezTo>
                      <a:pt x="3" y="278"/>
                      <a:pt x="3" y="278"/>
                      <a:pt x="3" y="278"/>
                    </a:cubicBezTo>
                    <a:cubicBezTo>
                      <a:pt x="3" y="278"/>
                      <a:pt x="3" y="278"/>
                      <a:pt x="3" y="278"/>
                    </a:cubicBezTo>
                    <a:cubicBezTo>
                      <a:pt x="2" y="277"/>
                      <a:pt x="2" y="277"/>
                      <a:pt x="2" y="277"/>
                    </a:cubicBezTo>
                    <a:cubicBezTo>
                      <a:pt x="2" y="279"/>
                      <a:pt x="2" y="279"/>
                      <a:pt x="2" y="279"/>
                    </a:cubicBezTo>
                    <a:cubicBezTo>
                      <a:pt x="3" y="278"/>
                      <a:pt x="3" y="278"/>
                      <a:pt x="3" y="278"/>
                    </a:cubicBezTo>
                    <a:cubicBezTo>
                      <a:pt x="2" y="277"/>
                      <a:pt x="2" y="277"/>
                      <a:pt x="2" y="277"/>
                    </a:cubicBezTo>
                    <a:cubicBezTo>
                      <a:pt x="2" y="279"/>
                      <a:pt x="2" y="279"/>
                      <a:pt x="2" y="279"/>
                    </a:cubicBezTo>
                    <a:cubicBezTo>
                      <a:pt x="2" y="277"/>
                      <a:pt x="2" y="277"/>
                      <a:pt x="2" y="277"/>
                    </a:cubicBezTo>
                    <a:cubicBezTo>
                      <a:pt x="2" y="279"/>
                      <a:pt x="2" y="279"/>
                      <a:pt x="2" y="279"/>
                    </a:cubicBezTo>
                    <a:cubicBezTo>
                      <a:pt x="2" y="279"/>
                      <a:pt x="2" y="279"/>
                      <a:pt x="2" y="279"/>
                    </a:cubicBezTo>
                    <a:cubicBezTo>
                      <a:pt x="2" y="277"/>
                      <a:pt x="2" y="277"/>
                      <a:pt x="2" y="277"/>
                    </a:cubicBezTo>
                    <a:cubicBezTo>
                      <a:pt x="2" y="279"/>
                      <a:pt x="2" y="279"/>
                      <a:pt x="2" y="279"/>
                    </a:cubicBezTo>
                    <a:cubicBezTo>
                      <a:pt x="2" y="278"/>
                      <a:pt x="2" y="278"/>
                      <a:pt x="2" y="278"/>
                    </a:cubicBezTo>
                    <a:cubicBezTo>
                      <a:pt x="2" y="279"/>
                      <a:pt x="2" y="279"/>
                      <a:pt x="2" y="279"/>
                    </a:cubicBezTo>
                    <a:cubicBezTo>
                      <a:pt x="2" y="279"/>
                      <a:pt x="2" y="279"/>
                      <a:pt x="2" y="279"/>
                    </a:cubicBezTo>
                    <a:cubicBezTo>
                      <a:pt x="2" y="278"/>
                      <a:pt x="2" y="278"/>
                      <a:pt x="2" y="278"/>
                    </a:cubicBezTo>
                    <a:cubicBezTo>
                      <a:pt x="2" y="279"/>
                      <a:pt x="2" y="279"/>
                      <a:pt x="2" y="279"/>
                    </a:cubicBezTo>
                    <a:cubicBezTo>
                      <a:pt x="2" y="279"/>
                      <a:pt x="2" y="279"/>
                      <a:pt x="2" y="279"/>
                    </a:cubicBezTo>
                    <a:cubicBezTo>
                      <a:pt x="2" y="279"/>
                      <a:pt x="3" y="279"/>
                      <a:pt x="5" y="280"/>
                    </a:cubicBezTo>
                    <a:cubicBezTo>
                      <a:pt x="9" y="282"/>
                      <a:pt x="19" y="287"/>
                      <a:pt x="28" y="291"/>
                    </a:cubicBezTo>
                    <a:cubicBezTo>
                      <a:pt x="32" y="294"/>
                      <a:pt x="36" y="296"/>
                      <a:pt x="39" y="297"/>
                    </a:cubicBezTo>
                    <a:cubicBezTo>
                      <a:pt x="41" y="298"/>
                      <a:pt x="42" y="298"/>
                      <a:pt x="43" y="299"/>
                    </a:cubicBezTo>
                    <a:cubicBezTo>
                      <a:pt x="43" y="299"/>
                      <a:pt x="44" y="299"/>
                      <a:pt x="44" y="299"/>
                    </a:cubicBezTo>
                    <a:cubicBezTo>
                      <a:pt x="45" y="299"/>
                      <a:pt x="45" y="299"/>
                      <a:pt x="45" y="299"/>
                    </a:cubicBezTo>
                    <a:cubicBezTo>
                      <a:pt x="45" y="300"/>
                      <a:pt x="45" y="300"/>
                      <a:pt x="45" y="300"/>
                    </a:cubicBezTo>
                    <a:cubicBezTo>
                      <a:pt x="46" y="300"/>
                      <a:pt x="46" y="300"/>
                      <a:pt x="46" y="300"/>
                    </a:cubicBezTo>
                    <a:cubicBezTo>
                      <a:pt x="46" y="299"/>
                      <a:pt x="46" y="299"/>
                      <a:pt x="46" y="299"/>
                    </a:cubicBezTo>
                    <a:cubicBezTo>
                      <a:pt x="47" y="299"/>
                      <a:pt x="47" y="298"/>
                      <a:pt x="47" y="298"/>
                    </a:cubicBezTo>
                    <a:cubicBezTo>
                      <a:pt x="47" y="297"/>
                      <a:pt x="46" y="297"/>
                      <a:pt x="46" y="297"/>
                    </a:cubicBezTo>
                    <a:cubicBezTo>
                      <a:pt x="4" y="270"/>
                      <a:pt x="4" y="270"/>
                      <a:pt x="4" y="270"/>
                    </a:cubicBezTo>
                    <a:cubicBezTo>
                      <a:pt x="3" y="272"/>
                      <a:pt x="3" y="272"/>
                      <a:pt x="3" y="272"/>
                    </a:cubicBezTo>
                    <a:cubicBezTo>
                      <a:pt x="2" y="273"/>
                      <a:pt x="2" y="273"/>
                      <a:pt x="2" y="273"/>
                    </a:cubicBezTo>
                    <a:cubicBezTo>
                      <a:pt x="2" y="273"/>
                      <a:pt x="12" y="278"/>
                      <a:pt x="22" y="283"/>
                    </a:cubicBezTo>
                    <a:cubicBezTo>
                      <a:pt x="27" y="285"/>
                      <a:pt x="32" y="288"/>
                      <a:pt x="36" y="290"/>
                    </a:cubicBezTo>
                    <a:cubicBezTo>
                      <a:pt x="38" y="291"/>
                      <a:pt x="40" y="292"/>
                      <a:pt x="42" y="292"/>
                    </a:cubicBezTo>
                    <a:cubicBezTo>
                      <a:pt x="42" y="292"/>
                      <a:pt x="43" y="293"/>
                      <a:pt x="43" y="293"/>
                    </a:cubicBezTo>
                    <a:cubicBezTo>
                      <a:pt x="44" y="293"/>
                      <a:pt x="44" y="293"/>
                      <a:pt x="45" y="293"/>
                    </a:cubicBezTo>
                    <a:cubicBezTo>
                      <a:pt x="45" y="293"/>
                      <a:pt x="45" y="293"/>
                      <a:pt x="45" y="293"/>
                    </a:cubicBezTo>
                    <a:cubicBezTo>
                      <a:pt x="46" y="293"/>
                      <a:pt x="46" y="293"/>
                      <a:pt x="46" y="292"/>
                    </a:cubicBezTo>
                    <a:cubicBezTo>
                      <a:pt x="46" y="292"/>
                      <a:pt x="47" y="292"/>
                      <a:pt x="46" y="291"/>
                    </a:cubicBezTo>
                    <a:cubicBezTo>
                      <a:pt x="46" y="291"/>
                      <a:pt x="46" y="291"/>
                      <a:pt x="46" y="290"/>
                    </a:cubicBezTo>
                    <a:cubicBezTo>
                      <a:pt x="4" y="264"/>
                      <a:pt x="4" y="264"/>
                      <a:pt x="4" y="264"/>
                    </a:cubicBezTo>
                    <a:cubicBezTo>
                      <a:pt x="3" y="266"/>
                      <a:pt x="3" y="266"/>
                      <a:pt x="3" y="266"/>
                    </a:cubicBezTo>
                    <a:cubicBezTo>
                      <a:pt x="3" y="267"/>
                      <a:pt x="3" y="267"/>
                      <a:pt x="3" y="267"/>
                    </a:cubicBezTo>
                    <a:cubicBezTo>
                      <a:pt x="3" y="267"/>
                      <a:pt x="12" y="271"/>
                      <a:pt x="22" y="276"/>
                    </a:cubicBezTo>
                    <a:cubicBezTo>
                      <a:pt x="27" y="278"/>
                      <a:pt x="32" y="280"/>
                      <a:pt x="36" y="282"/>
                    </a:cubicBezTo>
                    <a:cubicBezTo>
                      <a:pt x="38" y="282"/>
                      <a:pt x="39" y="283"/>
                      <a:pt x="41" y="284"/>
                    </a:cubicBezTo>
                    <a:cubicBezTo>
                      <a:pt x="41" y="284"/>
                      <a:pt x="42" y="284"/>
                      <a:pt x="42" y="284"/>
                    </a:cubicBezTo>
                    <a:cubicBezTo>
                      <a:pt x="43" y="284"/>
                      <a:pt x="43" y="284"/>
                      <a:pt x="43" y="284"/>
                    </a:cubicBezTo>
                    <a:cubicBezTo>
                      <a:pt x="43" y="284"/>
                      <a:pt x="43" y="284"/>
                      <a:pt x="43" y="285"/>
                    </a:cubicBezTo>
                    <a:cubicBezTo>
                      <a:pt x="44" y="284"/>
                      <a:pt x="44" y="284"/>
                      <a:pt x="44" y="284"/>
                    </a:cubicBezTo>
                    <a:cubicBezTo>
                      <a:pt x="44" y="284"/>
                      <a:pt x="44" y="284"/>
                      <a:pt x="44" y="284"/>
                    </a:cubicBezTo>
                    <a:cubicBezTo>
                      <a:pt x="45" y="284"/>
                      <a:pt x="45" y="284"/>
                      <a:pt x="45" y="284"/>
                    </a:cubicBezTo>
                    <a:cubicBezTo>
                      <a:pt x="45" y="283"/>
                      <a:pt x="45" y="283"/>
                      <a:pt x="45" y="283"/>
                    </a:cubicBezTo>
                    <a:cubicBezTo>
                      <a:pt x="45" y="283"/>
                      <a:pt x="45" y="282"/>
                      <a:pt x="45" y="282"/>
                    </a:cubicBezTo>
                    <a:cubicBezTo>
                      <a:pt x="44" y="282"/>
                      <a:pt x="44" y="282"/>
                      <a:pt x="44" y="282"/>
                    </a:cubicBezTo>
                    <a:cubicBezTo>
                      <a:pt x="43" y="281"/>
                      <a:pt x="42" y="280"/>
                      <a:pt x="41" y="279"/>
                    </a:cubicBezTo>
                    <a:cubicBezTo>
                      <a:pt x="32" y="273"/>
                      <a:pt x="3" y="256"/>
                      <a:pt x="3" y="256"/>
                    </a:cubicBezTo>
                    <a:cubicBezTo>
                      <a:pt x="2" y="257"/>
                      <a:pt x="2" y="257"/>
                      <a:pt x="2" y="257"/>
                    </a:cubicBezTo>
                    <a:cubicBezTo>
                      <a:pt x="2" y="259"/>
                      <a:pt x="2" y="259"/>
                      <a:pt x="2" y="259"/>
                    </a:cubicBezTo>
                    <a:cubicBezTo>
                      <a:pt x="45" y="278"/>
                      <a:pt x="45" y="278"/>
                      <a:pt x="45" y="278"/>
                    </a:cubicBezTo>
                    <a:cubicBezTo>
                      <a:pt x="45" y="278"/>
                      <a:pt x="46" y="278"/>
                      <a:pt x="46" y="277"/>
                    </a:cubicBezTo>
                    <a:cubicBezTo>
                      <a:pt x="47" y="276"/>
                      <a:pt x="47" y="276"/>
                      <a:pt x="47" y="276"/>
                    </a:cubicBezTo>
                    <a:cubicBezTo>
                      <a:pt x="47" y="276"/>
                      <a:pt x="46" y="276"/>
                      <a:pt x="46" y="276"/>
                    </a:cubicBezTo>
                    <a:cubicBezTo>
                      <a:pt x="46" y="275"/>
                      <a:pt x="46" y="275"/>
                      <a:pt x="46" y="275"/>
                    </a:cubicBezTo>
                    <a:cubicBezTo>
                      <a:pt x="45" y="274"/>
                      <a:pt x="44" y="274"/>
                      <a:pt x="43" y="273"/>
                    </a:cubicBezTo>
                    <a:cubicBezTo>
                      <a:pt x="33" y="266"/>
                      <a:pt x="3" y="249"/>
                      <a:pt x="3" y="249"/>
                    </a:cubicBezTo>
                    <a:cubicBezTo>
                      <a:pt x="2" y="250"/>
                      <a:pt x="2" y="250"/>
                      <a:pt x="2" y="250"/>
                    </a:cubicBezTo>
                    <a:cubicBezTo>
                      <a:pt x="4" y="251"/>
                      <a:pt x="4" y="251"/>
                      <a:pt x="4" y="251"/>
                    </a:cubicBezTo>
                    <a:cubicBezTo>
                      <a:pt x="2" y="250"/>
                      <a:pt x="2" y="250"/>
                      <a:pt x="2" y="250"/>
                    </a:cubicBezTo>
                    <a:cubicBezTo>
                      <a:pt x="3" y="251"/>
                      <a:pt x="3" y="251"/>
                      <a:pt x="3" y="251"/>
                    </a:cubicBezTo>
                    <a:cubicBezTo>
                      <a:pt x="3" y="251"/>
                      <a:pt x="3" y="251"/>
                      <a:pt x="4" y="251"/>
                    </a:cubicBezTo>
                    <a:cubicBezTo>
                      <a:pt x="2" y="250"/>
                      <a:pt x="2" y="250"/>
                      <a:pt x="2" y="250"/>
                    </a:cubicBezTo>
                    <a:cubicBezTo>
                      <a:pt x="3" y="251"/>
                      <a:pt x="3" y="251"/>
                      <a:pt x="3" y="251"/>
                    </a:cubicBezTo>
                    <a:cubicBezTo>
                      <a:pt x="2" y="250"/>
                      <a:pt x="2" y="250"/>
                      <a:pt x="2" y="250"/>
                    </a:cubicBezTo>
                    <a:cubicBezTo>
                      <a:pt x="2" y="251"/>
                      <a:pt x="2" y="251"/>
                      <a:pt x="2" y="251"/>
                    </a:cubicBezTo>
                    <a:cubicBezTo>
                      <a:pt x="3" y="251"/>
                      <a:pt x="3" y="251"/>
                      <a:pt x="3" y="251"/>
                    </a:cubicBezTo>
                    <a:cubicBezTo>
                      <a:pt x="2" y="250"/>
                      <a:pt x="2" y="250"/>
                      <a:pt x="2" y="250"/>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2" y="251"/>
                      <a:pt x="2" y="251"/>
                    </a:cubicBezTo>
                    <a:cubicBezTo>
                      <a:pt x="2" y="251"/>
                      <a:pt x="3" y="252"/>
                      <a:pt x="5" y="252"/>
                    </a:cubicBezTo>
                    <a:cubicBezTo>
                      <a:pt x="9" y="254"/>
                      <a:pt x="19" y="259"/>
                      <a:pt x="28" y="263"/>
                    </a:cubicBezTo>
                    <a:cubicBezTo>
                      <a:pt x="32" y="265"/>
                      <a:pt x="36" y="267"/>
                      <a:pt x="39" y="268"/>
                    </a:cubicBezTo>
                    <a:cubicBezTo>
                      <a:pt x="41" y="270"/>
                      <a:pt x="43" y="271"/>
                      <a:pt x="43" y="271"/>
                    </a:cubicBezTo>
                    <a:cubicBezTo>
                      <a:pt x="44" y="271"/>
                      <a:pt x="45" y="271"/>
                      <a:pt x="45" y="270"/>
                    </a:cubicBezTo>
                    <a:cubicBezTo>
                      <a:pt x="46" y="269"/>
                      <a:pt x="45" y="268"/>
                      <a:pt x="45" y="268"/>
                    </a:cubicBezTo>
                    <a:cubicBezTo>
                      <a:pt x="22" y="254"/>
                      <a:pt x="22" y="254"/>
                      <a:pt x="22" y="254"/>
                    </a:cubicBezTo>
                    <a:cubicBezTo>
                      <a:pt x="43" y="263"/>
                      <a:pt x="43" y="263"/>
                      <a:pt x="43" y="263"/>
                    </a:cubicBezTo>
                    <a:cubicBezTo>
                      <a:pt x="43" y="263"/>
                      <a:pt x="44" y="263"/>
                      <a:pt x="44" y="262"/>
                    </a:cubicBezTo>
                    <a:cubicBezTo>
                      <a:pt x="45" y="262"/>
                      <a:pt x="45" y="262"/>
                      <a:pt x="45" y="262"/>
                    </a:cubicBezTo>
                    <a:cubicBezTo>
                      <a:pt x="45" y="261"/>
                      <a:pt x="44" y="261"/>
                      <a:pt x="44" y="261"/>
                    </a:cubicBezTo>
                    <a:cubicBezTo>
                      <a:pt x="44" y="260"/>
                      <a:pt x="44" y="260"/>
                      <a:pt x="44" y="260"/>
                    </a:cubicBezTo>
                    <a:cubicBezTo>
                      <a:pt x="43" y="260"/>
                      <a:pt x="42" y="259"/>
                      <a:pt x="41" y="258"/>
                    </a:cubicBezTo>
                    <a:cubicBezTo>
                      <a:pt x="32" y="252"/>
                      <a:pt x="3" y="235"/>
                      <a:pt x="3" y="235"/>
                    </a:cubicBezTo>
                    <a:cubicBezTo>
                      <a:pt x="3" y="236"/>
                      <a:pt x="3" y="236"/>
                      <a:pt x="3" y="236"/>
                    </a:cubicBezTo>
                    <a:cubicBezTo>
                      <a:pt x="2" y="238"/>
                      <a:pt x="2" y="238"/>
                      <a:pt x="2" y="238"/>
                    </a:cubicBezTo>
                    <a:cubicBezTo>
                      <a:pt x="44" y="257"/>
                      <a:pt x="44" y="257"/>
                      <a:pt x="44" y="257"/>
                    </a:cubicBezTo>
                    <a:cubicBezTo>
                      <a:pt x="45" y="258"/>
                      <a:pt x="46" y="258"/>
                      <a:pt x="46" y="257"/>
                    </a:cubicBezTo>
                    <a:cubicBezTo>
                      <a:pt x="46" y="256"/>
                      <a:pt x="46" y="256"/>
                      <a:pt x="46" y="256"/>
                    </a:cubicBezTo>
                    <a:cubicBezTo>
                      <a:pt x="46" y="256"/>
                      <a:pt x="46" y="255"/>
                      <a:pt x="46" y="255"/>
                    </a:cubicBezTo>
                    <a:cubicBezTo>
                      <a:pt x="45" y="255"/>
                      <a:pt x="45" y="255"/>
                      <a:pt x="45" y="255"/>
                    </a:cubicBezTo>
                    <a:cubicBezTo>
                      <a:pt x="45" y="254"/>
                      <a:pt x="44" y="253"/>
                      <a:pt x="43" y="253"/>
                    </a:cubicBezTo>
                    <a:cubicBezTo>
                      <a:pt x="38" y="249"/>
                      <a:pt x="28" y="244"/>
                      <a:pt x="20" y="239"/>
                    </a:cubicBezTo>
                    <a:cubicBezTo>
                      <a:pt x="15" y="236"/>
                      <a:pt x="12" y="234"/>
                      <a:pt x="9" y="232"/>
                    </a:cubicBezTo>
                    <a:cubicBezTo>
                      <a:pt x="7" y="231"/>
                      <a:pt x="6" y="231"/>
                      <a:pt x="5" y="230"/>
                    </a:cubicBezTo>
                    <a:cubicBezTo>
                      <a:pt x="5" y="230"/>
                      <a:pt x="5" y="230"/>
                      <a:pt x="4" y="229"/>
                    </a:cubicBezTo>
                    <a:cubicBezTo>
                      <a:pt x="4" y="229"/>
                      <a:pt x="4" y="229"/>
                      <a:pt x="4" y="229"/>
                    </a:cubicBezTo>
                    <a:cubicBezTo>
                      <a:pt x="4" y="229"/>
                      <a:pt x="4" y="229"/>
                      <a:pt x="4" y="229"/>
                    </a:cubicBezTo>
                    <a:cubicBezTo>
                      <a:pt x="4" y="230"/>
                      <a:pt x="4" y="230"/>
                      <a:pt x="4" y="230"/>
                    </a:cubicBezTo>
                    <a:cubicBezTo>
                      <a:pt x="4" y="229"/>
                      <a:pt x="4" y="229"/>
                      <a:pt x="4" y="229"/>
                    </a:cubicBezTo>
                    <a:cubicBezTo>
                      <a:pt x="4" y="229"/>
                      <a:pt x="4" y="229"/>
                      <a:pt x="4" y="229"/>
                    </a:cubicBezTo>
                    <a:cubicBezTo>
                      <a:pt x="4" y="230"/>
                      <a:pt x="4" y="230"/>
                      <a:pt x="4" y="230"/>
                    </a:cubicBezTo>
                    <a:cubicBezTo>
                      <a:pt x="4" y="229"/>
                      <a:pt x="4" y="229"/>
                      <a:pt x="4" y="229"/>
                    </a:cubicBezTo>
                    <a:cubicBezTo>
                      <a:pt x="3" y="230"/>
                      <a:pt x="3" y="230"/>
                      <a:pt x="3" y="230"/>
                    </a:cubicBezTo>
                    <a:cubicBezTo>
                      <a:pt x="5" y="230"/>
                      <a:pt x="5" y="230"/>
                      <a:pt x="5" y="230"/>
                    </a:cubicBezTo>
                    <a:cubicBezTo>
                      <a:pt x="5" y="230"/>
                      <a:pt x="5" y="230"/>
                      <a:pt x="4" y="229"/>
                    </a:cubicBezTo>
                    <a:cubicBezTo>
                      <a:pt x="3" y="230"/>
                      <a:pt x="3" y="230"/>
                      <a:pt x="3" y="230"/>
                    </a:cubicBezTo>
                    <a:cubicBezTo>
                      <a:pt x="5" y="230"/>
                      <a:pt x="5" y="230"/>
                      <a:pt x="5" y="230"/>
                    </a:cubicBezTo>
                    <a:cubicBezTo>
                      <a:pt x="3" y="230"/>
                      <a:pt x="3" y="230"/>
                      <a:pt x="3" y="230"/>
                    </a:cubicBezTo>
                    <a:cubicBezTo>
                      <a:pt x="4" y="231"/>
                      <a:pt x="4" y="231"/>
                      <a:pt x="4" y="231"/>
                    </a:cubicBezTo>
                    <a:cubicBezTo>
                      <a:pt x="5" y="230"/>
                      <a:pt x="5" y="230"/>
                      <a:pt x="5" y="230"/>
                    </a:cubicBezTo>
                    <a:cubicBezTo>
                      <a:pt x="3" y="230"/>
                      <a:pt x="3" y="230"/>
                      <a:pt x="3" y="230"/>
                    </a:cubicBezTo>
                    <a:cubicBezTo>
                      <a:pt x="4" y="231"/>
                      <a:pt x="4" y="231"/>
                      <a:pt x="4" y="231"/>
                    </a:cubicBezTo>
                    <a:cubicBezTo>
                      <a:pt x="5" y="231"/>
                      <a:pt x="5" y="231"/>
                      <a:pt x="5" y="231"/>
                    </a:cubicBezTo>
                    <a:cubicBezTo>
                      <a:pt x="3" y="230"/>
                      <a:pt x="3" y="230"/>
                      <a:pt x="3" y="230"/>
                    </a:cubicBezTo>
                    <a:cubicBezTo>
                      <a:pt x="4" y="232"/>
                      <a:pt x="4" y="232"/>
                      <a:pt x="4" y="232"/>
                    </a:cubicBezTo>
                    <a:cubicBezTo>
                      <a:pt x="4" y="232"/>
                      <a:pt x="4" y="231"/>
                      <a:pt x="5" y="231"/>
                    </a:cubicBezTo>
                    <a:cubicBezTo>
                      <a:pt x="3" y="230"/>
                      <a:pt x="3" y="230"/>
                      <a:pt x="3" y="230"/>
                    </a:cubicBezTo>
                    <a:cubicBezTo>
                      <a:pt x="4" y="232"/>
                      <a:pt x="4" y="232"/>
                      <a:pt x="4" y="232"/>
                    </a:cubicBezTo>
                    <a:cubicBezTo>
                      <a:pt x="3" y="230"/>
                      <a:pt x="3" y="230"/>
                      <a:pt x="3" y="230"/>
                    </a:cubicBezTo>
                    <a:cubicBezTo>
                      <a:pt x="3" y="232"/>
                      <a:pt x="3" y="232"/>
                      <a:pt x="3" y="232"/>
                    </a:cubicBezTo>
                    <a:cubicBezTo>
                      <a:pt x="4" y="232"/>
                      <a:pt x="4" y="232"/>
                      <a:pt x="4" y="232"/>
                    </a:cubicBezTo>
                    <a:cubicBezTo>
                      <a:pt x="3" y="230"/>
                      <a:pt x="3" y="230"/>
                      <a:pt x="3" y="230"/>
                    </a:cubicBezTo>
                    <a:cubicBezTo>
                      <a:pt x="3" y="232"/>
                      <a:pt x="3" y="232"/>
                      <a:pt x="3" y="232"/>
                    </a:cubicBezTo>
                    <a:cubicBezTo>
                      <a:pt x="3" y="231"/>
                      <a:pt x="3" y="231"/>
                      <a:pt x="3" y="231"/>
                    </a:cubicBezTo>
                    <a:cubicBezTo>
                      <a:pt x="3" y="232"/>
                      <a:pt x="3" y="232"/>
                      <a:pt x="3" y="232"/>
                    </a:cubicBezTo>
                    <a:cubicBezTo>
                      <a:pt x="3" y="232"/>
                      <a:pt x="3" y="232"/>
                      <a:pt x="3" y="232"/>
                    </a:cubicBezTo>
                    <a:cubicBezTo>
                      <a:pt x="3" y="231"/>
                      <a:pt x="3" y="231"/>
                      <a:pt x="3" y="231"/>
                    </a:cubicBezTo>
                    <a:cubicBezTo>
                      <a:pt x="3" y="232"/>
                      <a:pt x="3" y="232"/>
                      <a:pt x="3" y="232"/>
                    </a:cubicBezTo>
                    <a:cubicBezTo>
                      <a:pt x="3" y="232"/>
                      <a:pt x="3" y="232"/>
                      <a:pt x="3" y="232"/>
                    </a:cubicBezTo>
                    <a:cubicBezTo>
                      <a:pt x="3" y="232"/>
                      <a:pt x="4" y="232"/>
                      <a:pt x="6" y="233"/>
                    </a:cubicBezTo>
                    <a:cubicBezTo>
                      <a:pt x="10" y="235"/>
                      <a:pt x="20" y="239"/>
                      <a:pt x="28" y="243"/>
                    </a:cubicBezTo>
                    <a:cubicBezTo>
                      <a:pt x="36" y="247"/>
                      <a:pt x="43" y="250"/>
                      <a:pt x="43" y="250"/>
                    </a:cubicBezTo>
                    <a:cubicBezTo>
                      <a:pt x="44" y="251"/>
                      <a:pt x="45" y="250"/>
                      <a:pt x="45" y="250"/>
                    </a:cubicBezTo>
                    <a:cubicBezTo>
                      <a:pt x="45" y="249"/>
                      <a:pt x="45" y="248"/>
                      <a:pt x="44" y="248"/>
                    </a:cubicBezTo>
                    <a:cubicBezTo>
                      <a:pt x="3" y="222"/>
                      <a:pt x="3" y="222"/>
                      <a:pt x="3" y="222"/>
                    </a:cubicBezTo>
                    <a:cubicBezTo>
                      <a:pt x="2" y="223"/>
                      <a:pt x="2" y="223"/>
                      <a:pt x="2" y="223"/>
                    </a:cubicBezTo>
                    <a:cubicBezTo>
                      <a:pt x="3" y="224"/>
                      <a:pt x="3" y="224"/>
                      <a:pt x="3" y="224"/>
                    </a:cubicBezTo>
                    <a:cubicBezTo>
                      <a:pt x="2" y="223"/>
                      <a:pt x="2" y="223"/>
                      <a:pt x="2" y="223"/>
                    </a:cubicBezTo>
                    <a:cubicBezTo>
                      <a:pt x="2" y="224"/>
                      <a:pt x="2" y="224"/>
                      <a:pt x="2" y="224"/>
                    </a:cubicBezTo>
                    <a:cubicBezTo>
                      <a:pt x="3" y="224"/>
                      <a:pt x="3" y="224"/>
                      <a:pt x="3" y="224"/>
                    </a:cubicBezTo>
                    <a:cubicBezTo>
                      <a:pt x="2" y="223"/>
                      <a:pt x="2" y="223"/>
                      <a:pt x="2" y="223"/>
                    </a:cubicBezTo>
                    <a:cubicBezTo>
                      <a:pt x="2" y="224"/>
                      <a:pt x="2" y="224"/>
                      <a:pt x="2" y="224"/>
                    </a:cubicBezTo>
                    <a:cubicBezTo>
                      <a:pt x="2" y="223"/>
                      <a:pt x="2" y="223"/>
                      <a:pt x="2" y="223"/>
                    </a:cubicBezTo>
                    <a:cubicBezTo>
                      <a:pt x="2" y="224"/>
                      <a:pt x="2" y="224"/>
                      <a:pt x="2" y="224"/>
                    </a:cubicBezTo>
                    <a:cubicBezTo>
                      <a:pt x="2" y="224"/>
                      <a:pt x="2" y="224"/>
                      <a:pt x="2" y="224"/>
                    </a:cubicBezTo>
                    <a:cubicBezTo>
                      <a:pt x="2" y="223"/>
                      <a:pt x="2" y="223"/>
                      <a:pt x="2" y="223"/>
                    </a:cubicBezTo>
                    <a:cubicBezTo>
                      <a:pt x="2" y="224"/>
                      <a:pt x="2" y="224"/>
                      <a:pt x="2" y="224"/>
                    </a:cubicBezTo>
                    <a:cubicBezTo>
                      <a:pt x="2" y="223"/>
                      <a:pt x="2" y="223"/>
                      <a:pt x="2" y="223"/>
                    </a:cubicBezTo>
                    <a:cubicBezTo>
                      <a:pt x="2" y="224"/>
                      <a:pt x="2" y="224"/>
                      <a:pt x="2" y="224"/>
                    </a:cubicBezTo>
                    <a:cubicBezTo>
                      <a:pt x="2" y="224"/>
                      <a:pt x="2" y="224"/>
                      <a:pt x="2" y="224"/>
                    </a:cubicBezTo>
                    <a:cubicBezTo>
                      <a:pt x="2" y="223"/>
                      <a:pt x="2" y="223"/>
                      <a:pt x="2" y="223"/>
                    </a:cubicBezTo>
                    <a:cubicBezTo>
                      <a:pt x="2" y="224"/>
                      <a:pt x="2" y="224"/>
                      <a:pt x="2" y="224"/>
                    </a:cubicBezTo>
                    <a:cubicBezTo>
                      <a:pt x="2" y="224"/>
                      <a:pt x="2" y="224"/>
                      <a:pt x="2" y="224"/>
                    </a:cubicBezTo>
                    <a:cubicBezTo>
                      <a:pt x="2" y="224"/>
                      <a:pt x="3" y="225"/>
                      <a:pt x="4" y="225"/>
                    </a:cubicBezTo>
                    <a:cubicBezTo>
                      <a:pt x="9" y="228"/>
                      <a:pt x="19" y="233"/>
                      <a:pt x="28" y="237"/>
                    </a:cubicBezTo>
                    <a:cubicBezTo>
                      <a:pt x="32" y="239"/>
                      <a:pt x="36" y="241"/>
                      <a:pt x="39" y="243"/>
                    </a:cubicBezTo>
                    <a:cubicBezTo>
                      <a:pt x="42" y="244"/>
                      <a:pt x="44" y="245"/>
                      <a:pt x="44" y="245"/>
                    </a:cubicBezTo>
                    <a:cubicBezTo>
                      <a:pt x="45" y="246"/>
                      <a:pt x="45" y="245"/>
                      <a:pt x="46" y="245"/>
                    </a:cubicBezTo>
                    <a:cubicBezTo>
                      <a:pt x="46" y="244"/>
                      <a:pt x="46" y="243"/>
                      <a:pt x="45" y="243"/>
                    </a:cubicBezTo>
                    <a:cubicBezTo>
                      <a:pt x="5" y="217"/>
                      <a:pt x="5" y="217"/>
                      <a:pt x="5" y="217"/>
                    </a:cubicBezTo>
                    <a:cubicBezTo>
                      <a:pt x="4" y="219"/>
                      <a:pt x="4" y="219"/>
                      <a:pt x="4" y="219"/>
                    </a:cubicBezTo>
                    <a:cubicBezTo>
                      <a:pt x="5" y="219"/>
                      <a:pt x="5" y="219"/>
                      <a:pt x="5" y="219"/>
                    </a:cubicBezTo>
                    <a:cubicBezTo>
                      <a:pt x="4" y="219"/>
                      <a:pt x="4" y="219"/>
                      <a:pt x="4" y="219"/>
                    </a:cubicBezTo>
                    <a:cubicBezTo>
                      <a:pt x="4" y="220"/>
                      <a:pt x="4" y="220"/>
                      <a:pt x="4" y="220"/>
                    </a:cubicBezTo>
                    <a:cubicBezTo>
                      <a:pt x="4" y="220"/>
                      <a:pt x="5" y="220"/>
                      <a:pt x="5" y="219"/>
                    </a:cubicBezTo>
                    <a:cubicBezTo>
                      <a:pt x="4" y="219"/>
                      <a:pt x="4" y="219"/>
                      <a:pt x="4" y="219"/>
                    </a:cubicBezTo>
                    <a:cubicBezTo>
                      <a:pt x="4" y="220"/>
                      <a:pt x="4" y="220"/>
                      <a:pt x="4" y="220"/>
                    </a:cubicBezTo>
                    <a:cubicBezTo>
                      <a:pt x="4" y="219"/>
                      <a:pt x="4" y="219"/>
                      <a:pt x="4" y="219"/>
                    </a:cubicBezTo>
                    <a:cubicBezTo>
                      <a:pt x="4" y="220"/>
                      <a:pt x="4" y="220"/>
                      <a:pt x="4" y="220"/>
                    </a:cubicBezTo>
                    <a:cubicBezTo>
                      <a:pt x="4" y="220"/>
                      <a:pt x="4" y="220"/>
                      <a:pt x="4" y="220"/>
                    </a:cubicBezTo>
                    <a:cubicBezTo>
                      <a:pt x="4" y="219"/>
                      <a:pt x="4" y="219"/>
                      <a:pt x="4" y="219"/>
                    </a:cubicBezTo>
                    <a:cubicBezTo>
                      <a:pt x="4" y="220"/>
                      <a:pt x="4" y="220"/>
                      <a:pt x="4" y="220"/>
                    </a:cubicBezTo>
                    <a:cubicBezTo>
                      <a:pt x="4" y="219"/>
                      <a:pt x="4" y="219"/>
                      <a:pt x="4" y="219"/>
                    </a:cubicBezTo>
                    <a:cubicBezTo>
                      <a:pt x="4" y="220"/>
                      <a:pt x="4" y="220"/>
                      <a:pt x="4" y="220"/>
                    </a:cubicBezTo>
                    <a:cubicBezTo>
                      <a:pt x="4" y="220"/>
                      <a:pt x="4" y="220"/>
                      <a:pt x="4" y="220"/>
                    </a:cubicBezTo>
                    <a:cubicBezTo>
                      <a:pt x="4" y="219"/>
                      <a:pt x="4" y="219"/>
                      <a:pt x="4" y="219"/>
                    </a:cubicBezTo>
                    <a:cubicBezTo>
                      <a:pt x="4" y="220"/>
                      <a:pt x="4" y="220"/>
                      <a:pt x="4" y="220"/>
                    </a:cubicBezTo>
                    <a:cubicBezTo>
                      <a:pt x="4" y="220"/>
                      <a:pt x="4" y="220"/>
                      <a:pt x="4" y="220"/>
                    </a:cubicBezTo>
                    <a:cubicBezTo>
                      <a:pt x="5" y="220"/>
                      <a:pt x="8" y="222"/>
                      <a:pt x="12" y="224"/>
                    </a:cubicBezTo>
                    <a:cubicBezTo>
                      <a:pt x="18" y="227"/>
                      <a:pt x="25" y="231"/>
                      <a:pt x="32" y="234"/>
                    </a:cubicBezTo>
                    <a:cubicBezTo>
                      <a:pt x="38" y="237"/>
                      <a:pt x="43" y="239"/>
                      <a:pt x="43" y="239"/>
                    </a:cubicBezTo>
                    <a:cubicBezTo>
                      <a:pt x="43" y="240"/>
                      <a:pt x="44" y="240"/>
                      <a:pt x="45" y="239"/>
                    </a:cubicBezTo>
                    <a:cubicBezTo>
                      <a:pt x="45" y="238"/>
                      <a:pt x="45" y="237"/>
                      <a:pt x="44" y="237"/>
                    </a:cubicBezTo>
                    <a:cubicBezTo>
                      <a:pt x="3" y="211"/>
                      <a:pt x="3" y="211"/>
                      <a:pt x="3" y="211"/>
                    </a:cubicBezTo>
                    <a:cubicBezTo>
                      <a:pt x="2" y="212"/>
                      <a:pt x="2" y="212"/>
                      <a:pt x="2" y="212"/>
                    </a:cubicBezTo>
                    <a:cubicBezTo>
                      <a:pt x="2" y="214"/>
                      <a:pt x="2" y="214"/>
                      <a:pt x="2" y="214"/>
                    </a:cubicBezTo>
                    <a:cubicBezTo>
                      <a:pt x="2" y="214"/>
                      <a:pt x="12" y="218"/>
                      <a:pt x="22" y="223"/>
                    </a:cubicBezTo>
                    <a:cubicBezTo>
                      <a:pt x="27" y="225"/>
                      <a:pt x="32" y="228"/>
                      <a:pt x="36" y="229"/>
                    </a:cubicBezTo>
                    <a:cubicBezTo>
                      <a:pt x="38" y="230"/>
                      <a:pt x="39" y="231"/>
                      <a:pt x="40" y="231"/>
                    </a:cubicBezTo>
                    <a:cubicBezTo>
                      <a:pt x="41" y="232"/>
                      <a:pt x="42" y="232"/>
                      <a:pt x="42" y="232"/>
                    </a:cubicBezTo>
                    <a:cubicBezTo>
                      <a:pt x="42" y="232"/>
                      <a:pt x="42" y="232"/>
                      <a:pt x="42" y="232"/>
                    </a:cubicBezTo>
                    <a:cubicBezTo>
                      <a:pt x="43" y="232"/>
                      <a:pt x="43" y="232"/>
                      <a:pt x="43" y="232"/>
                    </a:cubicBezTo>
                    <a:cubicBezTo>
                      <a:pt x="44" y="232"/>
                      <a:pt x="44" y="232"/>
                      <a:pt x="44" y="232"/>
                    </a:cubicBezTo>
                    <a:cubicBezTo>
                      <a:pt x="44" y="232"/>
                      <a:pt x="44" y="232"/>
                      <a:pt x="44" y="232"/>
                    </a:cubicBezTo>
                    <a:cubicBezTo>
                      <a:pt x="44" y="231"/>
                      <a:pt x="44" y="231"/>
                      <a:pt x="44" y="231"/>
                    </a:cubicBezTo>
                    <a:cubicBezTo>
                      <a:pt x="45" y="231"/>
                      <a:pt x="45" y="231"/>
                      <a:pt x="45" y="231"/>
                    </a:cubicBezTo>
                    <a:cubicBezTo>
                      <a:pt x="45" y="230"/>
                      <a:pt x="44" y="230"/>
                      <a:pt x="44" y="230"/>
                    </a:cubicBezTo>
                    <a:cubicBezTo>
                      <a:pt x="44" y="229"/>
                      <a:pt x="44" y="229"/>
                      <a:pt x="44" y="229"/>
                    </a:cubicBezTo>
                    <a:cubicBezTo>
                      <a:pt x="43" y="229"/>
                      <a:pt x="42" y="228"/>
                      <a:pt x="41" y="227"/>
                    </a:cubicBezTo>
                    <a:cubicBezTo>
                      <a:pt x="31" y="221"/>
                      <a:pt x="2" y="203"/>
                      <a:pt x="2" y="203"/>
                    </a:cubicBezTo>
                    <a:cubicBezTo>
                      <a:pt x="1" y="205"/>
                      <a:pt x="1" y="205"/>
                      <a:pt x="1" y="205"/>
                    </a:cubicBezTo>
                    <a:cubicBezTo>
                      <a:pt x="3" y="205"/>
                      <a:pt x="3" y="205"/>
                      <a:pt x="3" y="205"/>
                    </a:cubicBezTo>
                    <a:cubicBezTo>
                      <a:pt x="1" y="205"/>
                      <a:pt x="1" y="205"/>
                      <a:pt x="1" y="205"/>
                    </a:cubicBezTo>
                    <a:cubicBezTo>
                      <a:pt x="2" y="206"/>
                      <a:pt x="2" y="206"/>
                      <a:pt x="2" y="206"/>
                    </a:cubicBezTo>
                    <a:cubicBezTo>
                      <a:pt x="2" y="206"/>
                      <a:pt x="2" y="206"/>
                      <a:pt x="3" y="205"/>
                    </a:cubicBezTo>
                    <a:cubicBezTo>
                      <a:pt x="1" y="205"/>
                      <a:pt x="1" y="205"/>
                      <a:pt x="1" y="205"/>
                    </a:cubicBezTo>
                    <a:cubicBezTo>
                      <a:pt x="2" y="206"/>
                      <a:pt x="2" y="206"/>
                      <a:pt x="2" y="206"/>
                    </a:cubicBezTo>
                    <a:cubicBezTo>
                      <a:pt x="2" y="205"/>
                      <a:pt x="2" y="205"/>
                      <a:pt x="2" y="205"/>
                    </a:cubicBezTo>
                    <a:cubicBezTo>
                      <a:pt x="2" y="206"/>
                      <a:pt x="2" y="206"/>
                      <a:pt x="2" y="206"/>
                    </a:cubicBezTo>
                    <a:cubicBezTo>
                      <a:pt x="2" y="206"/>
                      <a:pt x="2" y="206"/>
                      <a:pt x="2" y="206"/>
                    </a:cubicBezTo>
                    <a:cubicBezTo>
                      <a:pt x="2" y="205"/>
                      <a:pt x="2" y="205"/>
                      <a:pt x="2" y="205"/>
                    </a:cubicBezTo>
                    <a:cubicBezTo>
                      <a:pt x="2" y="206"/>
                      <a:pt x="2" y="206"/>
                      <a:pt x="2" y="206"/>
                    </a:cubicBezTo>
                    <a:cubicBezTo>
                      <a:pt x="2" y="205"/>
                      <a:pt x="2" y="205"/>
                      <a:pt x="2" y="205"/>
                    </a:cubicBezTo>
                    <a:cubicBezTo>
                      <a:pt x="1" y="206"/>
                      <a:pt x="1" y="206"/>
                      <a:pt x="1" y="206"/>
                    </a:cubicBezTo>
                    <a:cubicBezTo>
                      <a:pt x="2" y="206"/>
                      <a:pt x="2" y="206"/>
                      <a:pt x="2" y="206"/>
                    </a:cubicBezTo>
                    <a:cubicBezTo>
                      <a:pt x="2" y="205"/>
                      <a:pt x="2" y="205"/>
                      <a:pt x="2" y="205"/>
                    </a:cubicBezTo>
                    <a:cubicBezTo>
                      <a:pt x="1" y="206"/>
                      <a:pt x="1" y="206"/>
                      <a:pt x="1" y="206"/>
                    </a:cubicBezTo>
                    <a:cubicBezTo>
                      <a:pt x="2" y="206"/>
                      <a:pt x="3" y="206"/>
                      <a:pt x="4" y="207"/>
                    </a:cubicBezTo>
                    <a:cubicBezTo>
                      <a:pt x="9" y="209"/>
                      <a:pt x="19" y="214"/>
                      <a:pt x="28" y="219"/>
                    </a:cubicBezTo>
                    <a:cubicBezTo>
                      <a:pt x="32" y="221"/>
                      <a:pt x="36" y="223"/>
                      <a:pt x="39" y="225"/>
                    </a:cubicBezTo>
                    <a:cubicBezTo>
                      <a:pt x="41" y="225"/>
                      <a:pt x="42" y="226"/>
                      <a:pt x="43" y="226"/>
                    </a:cubicBezTo>
                    <a:cubicBezTo>
                      <a:pt x="43" y="227"/>
                      <a:pt x="44" y="227"/>
                      <a:pt x="44" y="227"/>
                    </a:cubicBezTo>
                    <a:cubicBezTo>
                      <a:pt x="45" y="227"/>
                      <a:pt x="45" y="227"/>
                      <a:pt x="45" y="227"/>
                    </a:cubicBezTo>
                    <a:cubicBezTo>
                      <a:pt x="45" y="227"/>
                      <a:pt x="45" y="227"/>
                      <a:pt x="45" y="227"/>
                    </a:cubicBezTo>
                    <a:cubicBezTo>
                      <a:pt x="45" y="227"/>
                      <a:pt x="45" y="227"/>
                      <a:pt x="45" y="227"/>
                    </a:cubicBezTo>
                    <a:cubicBezTo>
                      <a:pt x="45" y="227"/>
                      <a:pt x="46" y="227"/>
                      <a:pt x="46" y="227"/>
                    </a:cubicBezTo>
                    <a:cubicBezTo>
                      <a:pt x="47" y="226"/>
                      <a:pt x="47" y="226"/>
                      <a:pt x="47" y="226"/>
                    </a:cubicBezTo>
                    <a:cubicBezTo>
                      <a:pt x="47" y="225"/>
                      <a:pt x="46" y="225"/>
                      <a:pt x="46" y="224"/>
                    </a:cubicBezTo>
                    <a:cubicBezTo>
                      <a:pt x="4" y="198"/>
                      <a:pt x="4" y="198"/>
                      <a:pt x="4" y="198"/>
                    </a:cubicBezTo>
                    <a:cubicBezTo>
                      <a:pt x="3" y="200"/>
                      <a:pt x="3" y="200"/>
                      <a:pt x="3" y="200"/>
                    </a:cubicBezTo>
                    <a:cubicBezTo>
                      <a:pt x="5" y="200"/>
                      <a:pt x="5" y="200"/>
                      <a:pt x="5" y="200"/>
                    </a:cubicBezTo>
                    <a:cubicBezTo>
                      <a:pt x="3" y="200"/>
                      <a:pt x="3" y="200"/>
                      <a:pt x="3" y="200"/>
                    </a:cubicBezTo>
                    <a:cubicBezTo>
                      <a:pt x="4" y="201"/>
                      <a:pt x="4" y="201"/>
                      <a:pt x="4" y="201"/>
                    </a:cubicBezTo>
                    <a:cubicBezTo>
                      <a:pt x="4" y="201"/>
                      <a:pt x="4" y="201"/>
                      <a:pt x="5" y="200"/>
                    </a:cubicBezTo>
                    <a:cubicBezTo>
                      <a:pt x="3" y="200"/>
                      <a:pt x="3" y="200"/>
                      <a:pt x="3" y="200"/>
                    </a:cubicBezTo>
                    <a:cubicBezTo>
                      <a:pt x="4" y="201"/>
                      <a:pt x="4" y="201"/>
                      <a:pt x="4" y="201"/>
                    </a:cubicBezTo>
                    <a:cubicBezTo>
                      <a:pt x="3" y="200"/>
                      <a:pt x="3" y="200"/>
                      <a:pt x="3" y="200"/>
                    </a:cubicBezTo>
                    <a:cubicBezTo>
                      <a:pt x="3" y="201"/>
                      <a:pt x="3" y="201"/>
                      <a:pt x="3" y="201"/>
                    </a:cubicBezTo>
                    <a:cubicBezTo>
                      <a:pt x="4" y="201"/>
                      <a:pt x="4" y="201"/>
                      <a:pt x="4" y="201"/>
                    </a:cubicBezTo>
                    <a:cubicBezTo>
                      <a:pt x="3" y="200"/>
                      <a:pt x="3" y="200"/>
                      <a:pt x="3" y="200"/>
                    </a:cubicBezTo>
                    <a:cubicBezTo>
                      <a:pt x="3" y="201"/>
                      <a:pt x="3" y="201"/>
                      <a:pt x="3" y="201"/>
                    </a:cubicBezTo>
                    <a:cubicBezTo>
                      <a:pt x="3" y="200"/>
                      <a:pt x="3" y="200"/>
                      <a:pt x="3" y="200"/>
                    </a:cubicBezTo>
                    <a:cubicBezTo>
                      <a:pt x="3" y="201"/>
                      <a:pt x="3" y="201"/>
                      <a:pt x="3" y="201"/>
                    </a:cubicBezTo>
                    <a:cubicBezTo>
                      <a:pt x="3" y="201"/>
                      <a:pt x="3" y="201"/>
                      <a:pt x="3" y="201"/>
                    </a:cubicBezTo>
                    <a:cubicBezTo>
                      <a:pt x="3" y="200"/>
                      <a:pt x="3" y="200"/>
                      <a:pt x="3" y="200"/>
                    </a:cubicBezTo>
                    <a:cubicBezTo>
                      <a:pt x="3" y="201"/>
                      <a:pt x="3" y="201"/>
                      <a:pt x="3" y="201"/>
                    </a:cubicBezTo>
                    <a:cubicBezTo>
                      <a:pt x="3" y="201"/>
                      <a:pt x="4" y="201"/>
                      <a:pt x="4" y="201"/>
                    </a:cubicBezTo>
                    <a:cubicBezTo>
                      <a:pt x="7" y="203"/>
                      <a:pt x="17" y="208"/>
                      <a:pt x="27" y="213"/>
                    </a:cubicBezTo>
                    <a:cubicBezTo>
                      <a:pt x="31" y="215"/>
                      <a:pt x="36" y="218"/>
                      <a:pt x="39" y="219"/>
                    </a:cubicBezTo>
                    <a:cubicBezTo>
                      <a:pt x="42" y="221"/>
                      <a:pt x="44" y="222"/>
                      <a:pt x="44" y="222"/>
                    </a:cubicBezTo>
                    <a:cubicBezTo>
                      <a:pt x="45" y="223"/>
                      <a:pt x="46" y="222"/>
                      <a:pt x="46" y="222"/>
                    </a:cubicBezTo>
                    <a:cubicBezTo>
                      <a:pt x="47" y="221"/>
                      <a:pt x="47" y="220"/>
                      <a:pt x="46" y="220"/>
                    </a:cubicBezTo>
                    <a:cubicBezTo>
                      <a:pt x="3" y="193"/>
                      <a:pt x="3" y="193"/>
                      <a:pt x="3" y="193"/>
                    </a:cubicBezTo>
                    <a:cubicBezTo>
                      <a:pt x="2" y="194"/>
                      <a:pt x="2" y="194"/>
                      <a:pt x="2" y="194"/>
                    </a:cubicBezTo>
                    <a:cubicBezTo>
                      <a:pt x="3" y="195"/>
                      <a:pt x="3" y="195"/>
                      <a:pt x="3" y="195"/>
                    </a:cubicBezTo>
                    <a:cubicBezTo>
                      <a:pt x="2" y="194"/>
                      <a:pt x="2" y="194"/>
                      <a:pt x="2" y="194"/>
                    </a:cubicBezTo>
                    <a:cubicBezTo>
                      <a:pt x="2" y="195"/>
                      <a:pt x="2" y="195"/>
                      <a:pt x="2" y="195"/>
                    </a:cubicBezTo>
                    <a:cubicBezTo>
                      <a:pt x="2" y="195"/>
                      <a:pt x="3" y="195"/>
                      <a:pt x="3" y="195"/>
                    </a:cubicBezTo>
                    <a:cubicBezTo>
                      <a:pt x="2" y="194"/>
                      <a:pt x="2" y="194"/>
                      <a:pt x="2" y="194"/>
                    </a:cubicBezTo>
                    <a:cubicBezTo>
                      <a:pt x="2" y="195"/>
                      <a:pt x="2" y="195"/>
                      <a:pt x="2" y="195"/>
                    </a:cubicBezTo>
                    <a:cubicBezTo>
                      <a:pt x="2" y="194"/>
                      <a:pt x="2" y="194"/>
                      <a:pt x="2" y="194"/>
                    </a:cubicBezTo>
                    <a:cubicBezTo>
                      <a:pt x="2" y="195"/>
                      <a:pt x="2" y="195"/>
                      <a:pt x="2" y="195"/>
                    </a:cubicBezTo>
                    <a:cubicBezTo>
                      <a:pt x="2" y="195"/>
                      <a:pt x="2" y="195"/>
                      <a:pt x="2" y="195"/>
                    </a:cubicBezTo>
                    <a:cubicBezTo>
                      <a:pt x="2" y="194"/>
                      <a:pt x="2" y="194"/>
                      <a:pt x="2" y="194"/>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2" y="195"/>
                      <a:pt x="2" y="195"/>
                    </a:cubicBezTo>
                    <a:cubicBezTo>
                      <a:pt x="2" y="195"/>
                      <a:pt x="3" y="196"/>
                      <a:pt x="4" y="196"/>
                    </a:cubicBezTo>
                    <a:cubicBezTo>
                      <a:pt x="9" y="198"/>
                      <a:pt x="19" y="203"/>
                      <a:pt x="27" y="207"/>
                    </a:cubicBezTo>
                    <a:cubicBezTo>
                      <a:pt x="31" y="209"/>
                      <a:pt x="35" y="211"/>
                      <a:pt x="38" y="213"/>
                    </a:cubicBezTo>
                    <a:cubicBezTo>
                      <a:pt x="41" y="214"/>
                      <a:pt x="43" y="215"/>
                      <a:pt x="43" y="215"/>
                    </a:cubicBezTo>
                    <a:cubicBezTo>
                      <a:pt x="44" y="215"/>
                      <a:pt x="44" y="215"/>
                      <a:pt x="45" y="214"/>
                    </a:cubicBezTo>
                    <a:cubicBezTo>
                      <a:pt x="45" y="214"/>
                      <a:pt x="45" y="213"/>
                      <a:pt x="44" y="212"/>
                    </a:cubicBezTo>
                    <a:cubicBezTo>
                      <a:pt x="4" y="187"/>
                      <a:pt x="4" y="187"/>
                      <a:pt x="4" y="187"/>
                    </a:cubicBezTo>
                    <a:cubicBezTo>
                      <a:pt x="3" y="188"/>
                      <a:pt x="3" y="188"/>
                      <a:pt x="3" y="188"/>
                    </a:cubicBezTo>
                    <a:cubicBezTo>
                      <a:pt x="4" y="189"/>
                      <a:pt x="4" y="189"/>
                      <a:pt x="4" y="189"/>
                    </a:cubicBezTo>
                    <a:cubicBezTo>
                      <a:pt x="3" y="188"/>
                      <a:pt x="3" y="188"/>
                      <a:pt x="3" y="188"/>
                    </a:cubicBezTo>
                    <a:cubicBezTo>
                      <a:pt x="4" y="190"/>
                      <a:pt x="4" y="190"/>
                      <a:pt x="4" y="190"/>
                    </a:cubicBezTo>
                    <a:cubicBezTo>
                      <a:pt x="4" y="190"/>
                      <a:pt x="4" y="190"/>
                      <a:pt x="4" y="189"/>
                    </a:cubicBezTo>
                    <a:cubicBezTo>
                      <a:pt x="3" y="188"/>
                      <a:pt x="3" y="188"/>
                      <a:pt x="3" y="188"/>
                    </a:cubicBezTo>
                    <a:cubicBezTo>
                      <a:pt x="4" y="190"/>
                      <a:pt x="4" y="190"/>
                      <a:pt x="4" y="190"/>
                    </a:cubicBezTo>
                    <a:cubicBezTo>
                      <a:pt x="3" y="189"/>
                      <a:pt x="3" y="189"/>
                      <a:pt x="3" y="189"/>
                    </a:cubicBezTo>
                    <a:cubicBezTo>
                      <a:pt x="3" y="190"/>
                      <a:pt x="3" y="190"/>
                      <a:pt x="3" y="190"/>
                    </a:cubicBezTo>
                    <a:cubicBezTo>
                      <a:pt x="4" y="190"/>
                      <a:pt x="4" y="190"/>
                      <a:pt x="4" y="190"/>
                    </a:cubicBezTo>
                    <a:cubicBezTo>
                      <a:pt x="3" y="189"/>
                      <a:pt x="3" y="189"/>
                      <a:pt x="3" y="189"/>
                    </a:cubicBezTo>
                    <a:cubicBezTo>
                      <a:pt x="3" y="190"/>
                      <a:pt x="3" y="190"/>
                      <a:pt x="3" y="190"/>
                    </a:cubicBezTo>
                    <a:cubicBezTo>
                      <a:pt x="3" y="189"/>
                      <a:pt x="3" y="189"/>
                      <a:pt x="3" y="189"/>
                    </a:cubicBezTo>
                    <a:cubicBezTo>
                      <a:pt x="3" y="190"/>
                      <a:pt x="3" y="190"/>
                      <a:pt x="3" y="190"/>
                    </a:cubicBezTo>
                    <a:cubicBezTo>
                      <a:pt x="3" y="190"/>
                      <a:pt x="3" y="190"/>
                      <a:pt x="3" y="190"/>
                    </a:cubicBezTo>
                    <a:cubicBezTo>
                      <a:pt x="3" y="189"/>
                      <a:pt x="3" y="189"/>
                      <a:pt x="3" y="189"/>
                    </a:cubicBezTo>
                    <a:cubicBezTo>
                      <a:pt x="3" y="190"/>
                      <a:pt x="3" y="190"/>
                      <a:pt x="3" y="190"/>
                    </a:cubicBezTo>
                    <a:cubicBezTo>
                      <a:pt x="3" y="190"/>
                      <a:pt x="3" y="190"/>
                      <a:pt x="3" y="190"/>
                    </a:cubicBezTo>
                    <a:cubicBezTo>
                      <a:pt x="4" y="190"/>
                      <a:pt x="7" y="192"/>
                      <a:pt x="11" y="193"/>
                    </a:cubicBezTo>
                    <a:cubicBezTo>
                      <a:pt x="17" y="196"/>
                      <a:pt x="25" y="200"/>
                      <a:pt x="32" y="203"/>
                    </a:cubicBezTo>
                    <a:cubicBezTo>
                      <a:pt x="35" y="204"/>
                      <a:pt x="38" y="206"/>
                      <a:pt x="40" y="207"/>
                    </a:cubicBezTo>
                    <a:cubicBezTo>
                      <a:pt x="41" y="207"/>
                      <a:pt x="42" y="208"/>
                      <a:pt x="43" y="208"/>
                    </a:cubicBezTo>
                    <a:cubicBezTo>
                      <a:pt x="44" y="208"/>
                      <a:pt x="44" y="208"/>
                      <a:pt x="44" y="208"/>
                    </a:cubicBezTo>
                    <a:cubicBezTo>
                      <a:pt x="44" y="208"/>
                      <a:pt x="44" y="208"/>
                      <a:pt x="44" y="208"/>
                    </a:cubicBezTo>
                    <a:cubicBezTo>
                      <a:pt x="44" y="208"/>
                      <a:pt x="44" y="208"/>
                      <a:pt x="44" y="208"/>
                    </a:cubicBezTo>
                    <a:cubicBezTo>
                      <a:pt x="44" y="209"/>
                      <a:pt x="44" y="209"/>
                      <a:pt x="44" y="209"/>
                    </a:cubicBezTo>
                    <a:cubicBezTo>
                      <a:pt x="45" y="209"/>
                      <a:pt x="45" y="209"/>
                      <a:pt x="45" y="209"/>
                    </a:cubicBezTo>
                    <a:cubicBezTo>
                      <a:pt x="45" y="208"/>
                      <a:pt x="45" y="208"/>
                      <a:pt x="46" y="208"/>
                    </a:cubicBezTo>
                    <a:cubicBezTo>
                      <a:pt x="46" y="207"/>
                      <a:pt x="46" y="207"/>
                      <a:pt x="46" y="207"/>
                    </a:cubicBezTo>
                    <a:cubicBezTo>
                      <a:pt x="46" y="207"/>
                      <a:pt x="46" y="206"/>
                      <a:pt x="46" y="206"/>
                    </a:cubicBezTo>
                    <a:cubicBezTo>
                      <a:pt x="45" y="206"/>
                      <a:pt x="45" y="206"/>
                      <a:pt x="45" y="206"/>
                    </a:cubicBezTo>
                    <a:cubicBezTo>
                      <a:pt x="45" y="206"/>
                      <a:pt x="45" y="205"/>
                      <a:pt x="44" y="205"/>
                    </a:cubicBezTo>
                    <a:cubicBezTo>
                      <a:pt x="41" y="203"/>
                      <a:pt x="31" y="197"/>
                      <a:pt x="21" y="191"/>
                    </a:cubicBezTo>
                    <a:cubicBezTo>
                      <a:pt x="17" y="188"/>
                      <a:pt x="12" y="185"/>
                      <a:pt x="8" y="183"/>
                    </a:cubicBezTo>
                    <a:cubicBezTo>
                      <a:pt x="7" y="182"/>
                      <a:pt x="5" y="181"/>
                      <a:pt x="4" y="180"/>
                    </a:cubicBezTo>
                    <a:cubicBezTo>
                      <a:pt x="4" y="180"/>
                      <a:pt x="4" y="180"/>
                      <a:pt x="3" y="180"/>
                    </a:cubicBezTo>
                    <a:cubicBezTo>
                      <a:pt x="3" y="179"/>
                      <a:pt x="3" y="179"/>
                      <a:pt x="3" y="179"/>
                    </a:cubicBezTo>
                    <a:cubicBezTo>
                      <a:pt x="3" y="179"/>
                      <a:pt x="3" y="179"/>
                      <a:pt x="3" y="179"/>
                    </a:cubicBezTo>
                    <a:cubicBezTo>
                      <a:pt x="2" y="180"/>
                      <a:pt x="2" y="180"/>
                      <a:pt x="2" y="180"/>
                    </a:cubicBezTo>
                    <a:cubicBezTo>
                      <a:pt x="3" y="180"/>
                      <a:pt x="3" y="180"/>
                      <a:pt x="3" y="180"/>
                    </a:cubicBezTo>
                    <a:cubicBezTo>
                      <a:pt x="3" y="179"/>
                      <a:pt x="3" y="179"/>
                      <a:pt x="3" y="179"/>
                    </a:cubicBezTo>
                    <a:cubicBezTo>
                      <a:pt x="2" y="180"/>
                      <a:pt x="2" y="180"/>
                      <a:pt x="2" y="180"/>
                    </a:cubicBezTo>
                    <a:cubicBezTo>
                      <a:pt x="3" y="180"/>
                      <a:pt x="3" y="180"/>
                      <a:pt x="3" y="180"/>
                    </a:cubicBezTo>
                    <a:cubicBezTo>
                      <a:pt x="2" y="180"/>
                      <a:pt x="2" y="180"/>
                      <a:pt x="2" y="180"/>
                    </a:cubicBezTo>
                    <a:cubicBezTo>
                      <a:pt x="3" y="180"/>
                      <a:pt x="3" y="180"/>
                      <a:pt x="3" y="180"/>
                    </a:cubicBezTo>
                    <a:cubicBezTo>
                      <a:pt x="3" y="180"/>
                      <a:pt x="3" y="180"/>
                      <a:pt x="3" y="180"/>
                    </a:cubicBezTo>
                    <a:cubicBezTo>
                      <a:pt x="2" y="180"/>
                      <a:pt x="2" y="180"/>
                      <a:pt x="2" y="180"/>
                    </a:cubicBezTo>
                    <a:cubicBezTo>
                      <a:pt x="3" y="180"/>
                      <a:pt x="3" y="180"/>
                      <a:pt x="3" y="180"/>
                    </a:cubicBezTo>
                    <a:cubicBezTo>
                      <a:pt x="2" y="181"/>
                      <a:pt x="2" y="181"/>
                      <a:pt x="2" y="181"/>
                    </a:cubicBezTo>
                    <a:cubicBezTo>
                      <a:pt x="4" y="181"/>
                      <a:pt x="4" y="181"/>
                      <a:pt x="4" y="181"/>
                    </a:cubicBezTo>
                    <a:cubicBezTo>
                      <a:pt x="3" y="180"/>
                      <a:pt x="3" y="180"/>
                      <a:pt x="3" y="180"/>
                    </a:cubicBezTo>
                    <a:cubicBezTo>
                      <a:pt x="2" y="181"/>
                      <a:pt x="2" y="181"/>
                      <a:pt x="2" y="181"/>
                    </a:cubicBezTo>
                    <a:cubicBezTo>
                      <a:pt x="4" y="181"/>
                      <a:pt x="4" y="181"/>
                      <a:pt x="4" y="181"/>
                    </a:cubicBezTo>
                    <a:cubicBezTo>
                      <a:pt x="2" y="181"/>
                      <a:pt x="2" y="181"/>
                      <a:pt x="2" y="181"/>
                    </a:cubicBezTo>
                    <a:cubicBezTo>
                      <a:pt x="3" y="181"/>
                      <a:pt x="3" y="181"/>
                      <a:pt x="3" y="181"/>
                    </a:cubicBezTo>
                    <a:cubicBezTo>
                      <a:pt x="2" y="181"/>
                      <a:pt x="2" y="181"/>
                      <a:pt x="2" y="181"/>
                    </a:cubicBezTo>
                    <a:cubicBezTo>
                      <a:pt x="3" y="182"/>
                      <a:pt x="3" y="182"/>
                      <a:pt x="3" y="182"/>
                    </a:cubicBezTo>
                    <a:cubicBezTo>
                      <a:pt x="3" y="182"/>
                      <a:pt x="3" y="182"/>
                      <a:pt x="3" y="181"/>
                    </a:cubicBezTo>
                    <a:cubicBezTo>
                      <a:pt x="2" y="181"/>
                      <a:pt x="2" y="181"/>
                      <a:pt x="2" y="181"/>
                    </a:cubicBezTo>
                    <a:cubicBezTo>
                      <a:pt x="3" y="182"/>
                      <a:pt x="3" y="182"/>
                      <a:pt x="3" y="182"/>
                    </a:cubicBezTo>
                    <a:cubicBezTo>
                      <a:pt x="2" y="181"/>
                      <a:pt x="2" y="181"/>
                      <a:pt x="2" y="181"/>
                    </a:cubicBezTo>
                    <a:cubicBezTo>
                      <a:pt x="2" y="182"/>
                      <a:pt x="2" y="182"/>
                      <a:pt x="2" y="182"/>
                    </a:cubicBezTo>
                    <a:cubicBezTo>
                      <a:pt x="3" y="182"/>
                      <a:pt x="3" y="182"/>
                      <a:pt x="3" y="182"/>
                    </a:cubicBezTo>
                    <a:cubicBezTo>
                      <a:pt x="2" y="181"/>
                      <a:pt x="2" y="181"/>
                      <a:pt x="2" y="181"/>
                    </a:cubicBezTo>
                    <a:cubicBezTo>
                      <a:pt x="2" y="182"/>
                      <a:pt x="2" y="182"/>
                      <a:pt x="2" y="182"/>
                    </a:cubicBezTo>
                    <a:cubicBezTo>
                      <a:pt x="2" y="181"/>
                      <a:pt x="2" y="181"/>
                      <a:pt x="2" y="181"/>
                    </a:cubicBezTo>
                    <a:cubicBezTo>
                      <a:pt x="2" y="182"/>
                      <a:pt x="2" y="182"/>
                      <a:pt x="2" y="182"/>
                    </a:cubicBezTo>
                    <a:cubicBezTo>
                      <a:pt x="2" y="182"/>
                      <a:pt x="2" y="182"/>
                      <a:pt x="2" y="182"/>
                    </a:cubicBezTo>
                    <a:cubicBezTo>
                      <a:pt x="2" y="181"/>
                      <a:pt x="2" y="181"/>
                      <a:pt x="2" y="181"/>
                    </a:cubicBezTo>
                    <a:cubicBezTo>
                      <a:pt x="2" y="182"/>
                      <a:pt x="2" y="182"/>
                      <a:pt x="2" y="182"/>
                    </a:cubicBezTo>
                    <a:cubicBezTo>
                      <a:pt x="2" y="182"/>
                      <a:pt x="3" y="182"/>
                      <a:pt x="5" y="183"/>
                    </a:cubicBezTo>
                    <a:cubicBezTo>
                      <a:pt x="9" y="185"/>
                      <a:pt x="19" y="190"/>
                      <a:pt x="28" y="194"/>
                    </a:cubicBezTo>
                    <a:cubicBezTo>
                      <a:pt x="32" y="197"/>
                      <a:pt x="36" y="199"/>
                      <a:pt x="39" y="200"/>
                    </a:cubicBezTo>
                    <a:cubicBezTo>
                      <a:pt x="42" y="202"/>
                      <a:pt x="44" y="203"/>
                      <a:pt x="44" y="203"/>
                    </a:cubicBezTo>
                    <a:cubicBezTo>
                      <a:pt x="45" y="203"/>
                      <a:pt x="45" y="203"/>
                      <a:pt x="46" y="202"/>
                    </a:cubicBezTo>
                    <a:cubicBezTo>
                      <a:pt x="46" y="201"/>
                      <a:pt x="46" y="200"/>
                      <a:pt x="45" y="200"/>
                    </a:cubicBezTo>
                    <a:cubicBezTo>
                      <a:pt x="2" y="173"/>
                      <a:pt x="2" y="173"/>
                      <a:pt x="2" y="173"/>
                    </a:cubicBezTo>
                    <a:cubicBezTo>
                      <a:pt x="2" y="174"/>
                      <a:pt x="2" y="174"/>
                      <a:pt x="2" y="174"/>
                    </a:cubicBezTo>
                    <a:cubicBezTo>
                      <a:pt x="3" y="175"/>
                      <a:pt x="3" y="175"/>
                      <a:pt x="3" y="175"/>
                    </a:cubicBezTo>
                    <a:cubicBezTo>
                      <a:pt x="2" y="174"/>
                      <a:pt x="2" y="174"/>
                      <a:pt x="2" y="174"/>
                    </a:cubicBezTo>
                    <a:cubicBezTo>
                      <a:pt x="2" y="176"/>
                      <a:pt x="2" y="176"/>
                      <a:pt x="2" y="176"/>
                    </a:cubicBezTo>
                    <a:cubicBezTo>
                      <a:pt x="3" y="175"/>
                      <a:pt x="3" y="175"/>
                      <a:pt x="3" y="175"/>
                    </a:cubicBezTo>
                    <a:cubicBezTo>
                      <a:pt x="2" y="174"/>
                      <a:pt x="2" y="174"/>
                      <a:pt x="2" y="174"/>
                    </a:cubicBezTo>
                    <a:cubicBezTo>
                      <a:pt x="2" y="176"/>
                      <a:pt x="2" y="176"/>
                      <a:pt x="2" y="176"/>
                    </a:cubicBezTo>
                    <a:cubicBezTo>
                      <a:pt x="2" y="175"/>
                      <a:pt x="2" y="175"/>
                      <a:pt x="2" y="175"/>
                    </a:cubicBezTo>
                    <a:cubicBezTo>
                      <a:pt x="2" y="176"/>
                      <a:pt x="2" y="176"/>
                      <a:pt x="2" y="176"/>
                    </a:cubicBezTo>
                    <a:cubicBezTo>
                      <a:pt x="2" y="176"/>
                      <a:pt x="2" y="176"/>
                      <a:pt x="2" y="176"/>
                    </a:cubicBezTo>
                    <a:cubicBezTo>
                      <a:pt x="2" y="175"/>
                      <a:pt x="2" y="175"/>
                      <a:pt x="2" y="175"/>
                    </a:cubicBezTo>
                    <a:cubicBezTo>
                      <a:pt x="2" y="176"/>
                      <a:pt x="2" y="176"/>
                      <a:pt x="2" y="176"/>
                    </a:cubicBezTo>
                    <a:cubicBezTo>
                      <a:pt x="2" y="175"/>
                      <a:pt x="2" y="175"/>
                      <a:pt x="2" y="175"/>
                    </a:cubicBezTo>
                    <a:cubicBezTo>
                      <a:pt x="2" y="176"/>
                      <a:pt x="2" y="176"/>
                      <a:pt x="2" y="176"/>
                    </a:cubicBezTo>
                    <a:cubicBezTo>
                      <a:pt x="2" y="176"/>
                      <a:pt x="2" y="176"/>
                      <a:pt x="2" y="176"/>
                    </a:cubicBezTo>
                    <a:cubicBezTo>
                      <a:pt x="2" y="175"/>
                      <a:pt x="2" y="175"/>
                      <a:pt x="2" y="175"/>
                    </a:cubicBezTo>
                    <a:cubicBezTo>
                      <a:pt x="2" y="176"/>
                      <a:pt x="2" y="176"/>
                      <a:pt x="2" y="176"/>
                    </a:cubicBezTo>
                    <a:cubicBezTo>
                      <a:pt x="2" y="176"/>
                      <a:pt x="3" y="176"/>
                      <a:pt x="4" y="177"/>
                    </a:cubicBezTo>
                    <a:cubicBezTo>
                      <a:pt x="9" y="179"/>
                      <a:pt x="19" y="185"/>
                      <a:pt x="28" y="189"/>
                    </a:cubicBezTo>
                    <a:cubicBezTo>
                      <a:pt x="32" y="192"/>
                      <a:pt x="37" y="194"/>
                      <a:pt x="40" y="196"/>
                    </a:cubicBezTo>
                    <a:cubicBezTo>
                      <a:pt x="42" y="197"/>
                      <a:pt x="44" y="198"/>
                      <a:pt x="44" y="198"/>
                    </a:cubicBezTo>
                    <a:cubicBezTo>
                      <a:pt x="45" y="199"/>
                      <a:pt x="46" y="198"/>
                      <a:pt x="46" y="198"/>
                    </a:cubicBezTo>
                    <a:cubicBezTo>
                      <a:pt x="47" y="197"/>
                      <a:pt x="47" y="197"/>
                      <a:pt x="47" y="197"/>
                    </a:cubicBezTo>
                    <a:cubicBezTo>
                      <a:pt x="47" y="196"/>
                      <a:pt x="46" y="196"/>
                      <a:pt x="46" y="196"/>
                    </a:cubicBezTo>
                    <a:cubicBezTo>
                      <a:pt x="46" y="195"/>
                      <a:pt x="46" y="195"/>
                      <a:pt x="46" y="195"/>
                    </a:cubicBezTo>
                    <a:cubicBezTo>
                      <a:pt x="45" y="195"/>
                      <a:pt x="44" y="194"/>
                      <a:pt x="43" y="193"/>
                    </a:cubicBezTo>
                    <a:cubicBezTo>
                      <a:pt x="38" y="190"/>
                      <a:pt x="28" y="184"/>
                      <a:pt x="19" y="179"/>
                    </a:cubicBezTo>
                    <a:cubicBezTo>
                      <a:pt x="15" y="176"/>
                      <a:pt x="11" y="174"/>
                      <a:pt x="8" y="172"/>
                    </a:cubicBezTo>
                    <a:cubicBezTo>
                      <a:pt x="6" y="171"/>
                      <a:pt x="5" y="170"/>
                      <a:pt x="4" y="170"/>
                    </a:cubicBezTo>
                    <a:cubicBezTo>
                      <a:pt x="4" y="169"/>
                      <a:pt x="4" y="169"/>
                      <a:pt x="3" y="169"/>
                    </a:cubicBezTo>
                    <a:cubicBezTo>
                      <a:pt x="3" y="169"/>
                      <a:pt x="3" y="169"/>
                      <a:pt x="3" y="169"/>
                    </a:cubicBezTo>
                    <a:cubicBezTo>
                      <a:pt x="3" y="170"/>
                      <a:pt x="3" y="170"/>
                      <a:pt x="3" y="170"/>
                    </a:cubicBezTo>
                    <a:cubicBezTo>
                      <a:pt x="3" y="169"/>
                      <a:pt x="3" y="169"/>
                      <a:pt x="3" y="169"/>
                    </a:cubicBezTo>
                    <a:cubicBezTo>
                      <a:pt x="3" y="169"/>
                      <a:pt x="3" y="169"/>
                      <a:pt x="3" y="169"/>
                    </a:cubicBezTo>
                    <a:cubicBezTo>
                      <a:pt x="3" y="170"/>
                      <a:pt x="3" y="170"/>
                      <a:pt x="3" y="170"/>
                    </a:cubicBezTo>
                    <a:cubicBezTo>
                      <a:pt x="3" y="169"/>
                      <a:pt x="3" y="169"/>
                      <a:pt x="3" y="169"/>
                    </a:cubicBezTo>
                    <a:cubicBezTo>
                      <a:pt x="2" y="170"/>
                      <a:pt x="2" y="170"/>
                      <a:pt x="2" y="170"/>
                    </a:cubicBezTo>
                    <a:cubicBezTo>
                      <a:pt x="3" y="169"/>
                      <a:pt x="3" y="169"/>
                      <a:pt x="3" y="169"/>
                    </a:cubicBezTo>
                    <a:cubicBezTo>
                      <a:pt x="3" y="169"/>
                      <a:pt x="3" y="169"/>
                      <a:pt x="3" y="169"/>
                    </a:cubicBezTo>
                    <a:cubicBezTo>
                      <a:pt x="2" y="170"/>
                      <a:pt x="2" y="170"/>
                      <a:pt x="2" y="170"/>
                    </a:cubicBezTo>
                    <a:cubicBezTo>
                      <a:pt x="3" y="169"/>
                      <a:pt x="3" y="169"/>
                      <a:pt x="3" y="169"/>
                    </a:cubicBezTo>
                    <a:cubicBezTo>
                      <a:pt x="2" y="170"/>
                      <a:pt x="2" y="170"/>
                      <a:pt x="2" y="170"/>
                    </a:cubicBezTo>
                    <a:cubicBezTo>
                      <a:pt x="4" y="170"/>
                      <a:pt x="4" y="170"/>
                      <a:pt x="4" y="170"/>
                    </a:cubicBezTo>
                    <a:cubicBezTo>
                      <a:pt x="4" y="170"/>
                      <a:pt x="3" y="169"/>
                      <a:pt x="3" y="169"/>
                    </a:cubicBezTo>
                    <a:cubicBezTo>
                      <a:pt x="2" y="170"/>
                      <a:pt x="2" y="170"/>
                      <a:pt x="2" y="170"/>
                    </a:cubicBezTo>
                    <a:cubicBezTo>
                      <a:pt x="4" y="170"/>
                      <a:pt x="4" y="170"/>
                      <a:pt x="4" y="170"/>
                    </a:cubicBezTo>
                    <a:cubicBezTo>
                      <a:pt x="2" y="170"/>
                      <a:pt x="2" y="170"/>
                      <a:pt x="2" y="170"/>
                    </a:cubicBezTo>
                    <a:cubicBezTo>
                      <a:pt x="2" y="171"/>
                      <a:pt x="2" y="171"/>
                      <a:pt x="2" y="171"/>
                    </a:cubicBezTo>
                    <a:cubicBezTo>
                      <a:pt x="2" y="171"/>
                      <a:pt x="12" y="176"/>
                      <a:pt x="23" y="181"/>
                    </a:cubicBezTo>
                    <a:cubicBezTo>
                      <a:pt x="28" y="183"/>
                      <a:pt x="33" y="186"/>
                      <a:pt x="37" y="188"/>
                    </a:cubicBezTo>
                    <a:cubicBezTo>
                      <a:pt x="39" y="189"/>
                      <a:pt x="41" y="189"/>
                      <a:pt x="42" y="190"/>
                    </a:cubicBezTo>
                    <a:cubicBezTo>
                      <a:pt x="43" y="190"/>
                      <a:pt x="44" y="190"/>
                      <a:pt x="44" y="191"/>
                    </a:cubicBezTo>
                    <a:cubicBezTo>
                      <a:pt x="45" y="191"/>
                      <a:pt x="45" y="191"/>
                      <a:pt x="45" y="191"/>
                    </a:cubicBezTo>
                    <a:cubicBezTo>
                      <a:pt x="45" y="191"/>
                      <a:pt x="45" y="191"/>
                      <a:pt x="45" y="191"/>
                    </a:cubicBezTo>
                    <a:cubicBezTo>
                      <a:pt x="46" y="191"/>
                      <a:pt x="46" y="191"/>
                      <a:pt x="46" y="191"/>
                    </a:cubicBezTo>
                    <a:cubicBezTo>
                      <a:pt x="46" y="191"/>
                      <a:pt x="46" y="191"/>
                      <a:pt x="46" y="190"/>
                    </a:cubicBezTo>
                    <a:cubicBezTo>
                      <a:pt x="47" y="190"/>
                      <a:pt x="47" y="190"/>
                      <a:pt x="47" y="190"/>
                    </a:cubicBezTo>
                    <a:cubicBezTo>
                      <a:pt x="47" y="189"/>
                      <a:pt x="47" y="189"/>
                      <a:pt x="47" y="189"/>
                    </a:cubicBezTo>
                    <a:cubicBezTo>
                      <a:pt x="47" y="189"/>
                      <a:pt x="47" y="189"/>
                      <a:pt x="47" y="188"/>
                    </a:cubicBezTo>
                    <a:cubicBezTo>
                      <a:pt x="46" y="188"/>
                      <a:pt x="46" y="188"/>
                      <a:pt x="46" y="188"/>
                    </a:cubicBezTo>
                    <a:cubicBezTo>
                      <a:pt x="45" y="187"/>
                      <a:pt x="44" y="187"/>
                      <a:pt x="43" y="186"/>
                    </a:cubicBezTo>
                    <a:cubicBezTo>
                      <a:pt x="33" y="179"/>
                      <a:pt x="3" y="161"/>
                      <a:pt x="3" y="161"/>
                    </a:cubicBezTo>
                    <a:cubicBezTo>
                      <a:pt x="3" y="163"/>
                      <a:pt x="3" y="163"/>
                      <a:pt x="3" y="163"/>
                    </a:cubicBezTo>
                    <a:cubicBezTo>
                      <a:pt x="4" y="163"/>
                      <a:pt x="4" y="163"/>
                      <a:pt x="4" y="163"/>
                    </a:cubicBezTo>
                    <a:cubicBezTo>
                      <a:pt x="3" y="163"/>
                      <a:pt x="3" y="163"/>
                      <a:pt x="3" y="163"/>
                    </a:cubicBezTo>
                    <a:cubicBezTo>
                      <a:pt x="3" y="164"/>
                      <a:pt x="3" y="164"/>
                      <a:pt x="3" y="164"/>
                    </a:cubicBezTo>
                    <a:cubicBezTo>
                      <a:pt x="4" y="163"/>
                      <a:pt x="4" y="163"/>
                      <a:pt x="4" y="163"/>
                    </a:cubicBezTo>
                    <a:cubicBezTo>
                      <a:pt x="3" y="163"/>
                      <a:pt x="3" y="163"/>
                      <a:pt x="3" y="163"/>
                    </a:cubicBezTo>
                    <a:cubicBezTo>
                      <a:pt x="3" y="164"/>
                      <a:pt x="3" y="164"/>
                      <a:pt x="3" y="164"/>
                    </a:cubicBezTo>
                    <a:cubicBezTo>
                      <a:pt x="3" y="163"/>
                      <a:pt x="3" y="163"/>
                      <a:pt x="3" y="163"/>
                    </a:cubicBezTo>
                    <a:cubicBezTo>
                      <a:pt x="3" y="164"/>
                      <a:pt x="3" y="164"/>
                      <a:pt x="3" y="164"/>
                    </a:cubicBezTo>
                    <a:cubicBezTo>
                      <a:pt x="3" y="164"/>
                      <a:pt x="3" y="164"/>
                      <a:pt x="3" y="164"/>
                    </a:cubicBezTo>
                    <a:cubicBezTo>
                      <a:pt x="3" y="163"/>
                      <a:pt x="3" y="163"/>
                      <a:pt x="3" y="163"/>
                    </a:cubicBezTo>
                    <a:cubicBezTo>
                      <a:pt x="3" y="164"/>
                      <a:pt x="3" y="164"/>
                      <a:pt x="3" y="164"/>
                    </a:cubicBezTo>
                    <a:cubicBezTo>
                      <a:pt x="3" y="163"/>
                      <a:pt x="3" y="163"/>
                      <a:pt x="3" y="163"/>
                    </a:cubicBezTo>
                    <a:cubicBezTo>
                      <a:pt x="3" y="164"/>
                      <a:pt x="3" y="164"/>
                      <a:pt x="3" y="164"/>
                    </a:cubicBezTo>
                    <a:cubicBezTo>
                      <a:pt x="3" y="164"/>
                      <a:pt x="3" y="164"/>
                      <a:pt x="3" y="164"/>
                    </a:cubicBezTo>
                    <a:cubicBezTo>
                      <a:pt x="3" y="163"/>
                      <a:pt x="3" y="163"/>
                      <a:pt x="3" y="163"/>
                    </a:cubicBezTo>
                    <a:cubicBezTo>
                      <a:pt x="3" y="164"/>
                      <a:pt x="3" y="164"/>
                      <a:pt x="3" y="164"/>
                    </a:cubicBezTo>
                    <a:cubicBezTo>
                      <a:pt x="3" y="164"/>
                      <a:pt x="4" y="164"/>
                      <a:pt x="5" y="165"/>
                    </a:cubicBezTo>
                    <a:cubicBezTo>
                      <a:pt x="9" y="167"/>
                      <a:pt x="18" y="172"/>
                      <a:pt x="26" y="176"/>
                    </a:cubicBezTo>
                    <a:cubicBezTo>
                      <a:pt x="30" y="178"/>
                      <a:pt x="34" y="180"/>
                      <a:pt x="37" y="181"/>
                    </a:cubicBezTo>
                    <a:cubicBezTo>
                      <a:pt x="39" y="182"/>
                      <a:pt x="40" y="182"/>
                      <a:pt x="41" y="183"/>
                    </a:cubicBezTo>
                    <a:cubicBezTo>
                      <a:pt x="41" y="183"/>
                      <a:pt x="42" y="183"/>
                      <a:pt x="42" y="183"/>
                    </a:cubicBezTo>
                    <a:cubicBezTo>
                      <a:pt x="42" y="183"/>
                      <a:pt x="43" y="184"/>
                      <a:pt x="43" y="184"/>
                    </a:cubicBezTo>
                    <a:cubicBezTo>
                      <a:pt x="44" y="183"/>
                      <a:pt x="44" y="183"/>
                      <a:pt x="44" y="183"/>
                    </a:cubicBezTo>
                    <a:cubicBezTo>
                      <a:pt x="44" y="183"/>
                      <a:pt x="44" y="183"/>
                      <a:pt x="44" y="183"/>
                    </a:cubicBezTo>
                    <a:cubicBezTo>
                      <a:pt x="45" y="183"/>
                      <a:pt x="45" y="182"/>
                      <a:pt x="45" y="182"/>
                    </a:cubicBezTo>
                    <a:cubicBezTo>
                      <a:pt x="45" y="181"/>
                      <a:pt x="44" y="181"/>
                      <a:pt x="44" y="181"/>
                    </a:cubicBezTo>
                    <a:cubicBezTo>
                      <a:pt x="44" y="181"/>
                      <a:pt x="41" y="179"/>
                      <a:pt x="38" y="177"/>
                    </a:cubicBezTo>
                    <a:cubicBezTo>
                      <a:pt x="32" y="174"/>
                      <a:pt x="24" y="169"/>
                      <a:pt x="17" y="164"/>
                    </a:cubicBezTo>
                    <a:cubicBezTo>
                      <a:pt x="13" y="162"/>
                      <a:pt x="10" y="160"/>
                      <a:pt x="8" y="159"/>
                    </a:cubicBezTo>
                    <a:cubicBezTo>
                      <a:pt x="7" y="158"/>
                      <a:pt x="6" y="157"/>
                      <a:pt x="5" y="157"/>
                    </a:cubicBezTo>
                    <a:cubicBezTo>
                      <a:pt x="4" y="156"/>
                      <a:pt x="4" y="156"/>
                      <a:pt x="4" y="156"/>
                    </a:cubicBezTo>
                    <a:cubicBezTo>
                      <a:pt x="4" y="156"/>
                      <a:pt x="4" y="156"/>
                      <a:pt x="4" y="156"/>
                    </a:cubicBezTo>
                    <a:cubicBezTo>
                      <a:pt x="4" y="157"/>
                      <a:pt x="4" y="157"/>
                      <a:pt x="4" y="157"/>
                    </a:cubicBezTo>
                    <a:cubicBezTo>
                      <a:pt x="4" y="156"/>
                      <a:pt x="4" y="156"/>
                      <a:pt x="4" y="156"/>
                    </a:cubicBezTo>
                    <a:cubicBezTo>
                      <a:pt x="4" y="156"/>
                      <a:pt x="4" y="156"/>
                      <a:pt x="4" y="156"/>
                    </a:cubicBezTo>
                    <a:cubicBezTo>
                      <a:pt x="4" y="157"/>
                      <a:pt x="4" y="157"/>
                      <a:pt x="4" y="157"/>
                    </a:cubicBezTo>
                    <a:cubicBezTo>
                      <a:pt x="4" y="156"/>
                      <a:pt x="4" y="156"/>
                      <a:pt x="4" y="156"/>
                    </a:cubicBezTo>
                    <a:cubicBezTo>
                      <a:pt x="3" y="157"/>
                      <a:pt x="3" y="157"/>
                      <a:pt x="3" y="157"/>
                    </a:cubicBezTo>
                    <a:cubicBezTo>
                      <a:pt x="5" y="157"/>
                      <a:pt x="5" y="157"/>
                      <a:pt x="5" y="157"/>
                    </a:cubicBezTo>
                    <a:cubicBezTo>
                      <a:pt x="5" y="157"/>
                      <a:pt x="4" y="157"/>
                      <a:pt x="4" y="156"/>
                    </a:cubicBezTo>
                    <a:cubicBezTo>
                      <a:pt x="3" y="157"/>
                      <a:pt x="3" y="157"/>
                      <a:pt x="3" y="157"/>
                    </a:cubicBezTo>
                    <a:cubicBezTo>
                      <a:pt x="5" y="157"/>
                      <a:pt x="5" y="157"/>
                      <a:pt x="5" y="157"/>
                    </a:cubicBezTo>
                    <a:cubicBezTo>
                      <a:pt x="3" y="157"/>
                      <a:pt x="3" y="157"/>
                      <a:pt x="3" y="157"/>
                    </a:cubicBezTo>
                    <a:cubicBezTo>
                      <a:pt x="4" y="158"/>
                      <a:pt x="4" y="158"/>
                      <a:pt x="4" y="158"/>
                    </a:cubicBezTo>
                    <a:cubicBezTo>
                      <a:pt x="5" y="157"/>
                      <a:pt x="5" y="157"/>
                      <a:pt x="5" y="157"/>
                    </a:cubicBezTo>
                    <a:cubicBezTo>
                      <a:pt x="3" y="157"/>
                      <a:pt x="3" y="157"/>
                      <a:pt x="3" y="157"/>
                    </a:cubicBezTo>
                    <a:cubicBezTo>
                      <a:pt x="4" y="158"/>
                      <a:pt x="4" y="158"/>
                      <a:pt x="4" y="158"/>
                    </a:cubicBezTo>
                    <a:cubicBezTo>
                      <a:pt x="3" y="157"/>
                      <a:pt x="3" y="157"/>
                      <a:pt x="3" y="157"/>
                    </a:cubicBezTo>
                    <a:cubicBezTo>
                      <a:pt x="3" y="158"/>
                      <a:pt x="3" y="158"/>
                      <a:pt x="3" y="158"/>
                    </a:cubicBezTo>
                    <a:cubicBezTo>
                      <a:pt x="3" y="157"/>
                      <a:pt x="3" y="157"/>
                      <a:pt x="3" y="157"/>
                    </a:cubicBezTo>
                    <a:cubicBezTo>
                      <a:pt x="3" y="158"/>
                      <a:pt x="3" y="158"/>
                      <a:pt x="3" y="158"/>
                    </a:cubicBezTo>
                    <a:cubicBezTo>
                      <a:pt x="3" y="158"/>
                      <a:pt x="3" y="158"/>
                      <a:pt x="3" y="158"/>
                    </a:cubicBezTo>
                    <a:cubicBezTo>
                      <a:pt x="3" y="157"/>
                      <a:pt x="3" y="157"/>
                      <a:pt x="3" y="157"/>
                    </a:cubicBezTo>
                    <a:cubicBezTo>
                      <a:pt x="3" y="158"/>
                      <a:pt x="3" y="158"/>
                      <a:pt x="3" y="158"/>
                    </a:cubicBezTo>
                    <a:cubicBezTo>
                      <a:pt x="3" y="157"/>
                      <a:pt x="3" y="157"/>
                      <a:pt x="3" y="157"/>
                    </a:cubicBezTo>
                    <a:cubicBezTo>
                      <a:pt x="3" y="158"/>
                      <a:pt x="3" y="158"/>
                      <a:pt x="3" y="158"/>
                    </a:cubicBezTo>
                    <a:cubicBezTo>
                      <a:pt x="3" y="158"/>
                      <a:pt x="3" y="158"/>
                      <a:pt x="3" y="158"/>
                    </a:cubicBezTo>
                    <a:cubicBezTo>
                      <a:pt x="3" y="157"/>
                      <a:pt x="3" y="157"/>
                      <a:pt x="3" y="157"/>
                    </a:cubicBezTo>
                    <a:cubicBezTo>
                      <a:pt x="3" y="158"/>
                      <a:pt x="3" y="158"/>
                      <a:pt x="3" y="158"/>
                    </a:cubicBezTo>
                    <a:cubicBezTo>
                      <a:pt x="3" y="158"/>
                      <a:pt x="3" y="158"/>
                      <a:pt x="3" y="158"/>
                    </a:cubicBezTo>
                    <a:cubicBezTo>
                      <a:pt x="3" y="159"/>
                      <a:pt x="13" y="164"/>
                      <a:pt x="22" y="168"/>
                    </a:cubicBezTo>
                    <a:cubicBezTo>
                      <a:pt x="27" y="171"/>
                      <a:pt x="32" y="173"/>
                      <a:pt x="36" y="175"/>
                    </a:cubicBezTo>
                    <a:cubicBezTo>
                      <a:pt x="38" y="176"/>
                      <a:pt x="39" y="177"/>
                      <a:pt x="40" y="177"/>
                    </a:cubicBezTo>
                    <a:cubicBezTo>
                      <a:pt x="41" y="177"/>
                      <a:pt x="42" y="178"/>
                      <a:pt x="42" y="178"/>
                    </a:cubicBezTo>
                    <a:cubicBezTo>
                      <a:pt x="43" y="178"/>
                      <a:pt x="43" y="178"/>
                      <a:pt x="43" y="178"/>
                    </a:cubicBezTo>
                    <a:cubicBezTo>
                      <a:pt x="43" y="178"/>
                      <a:pt x="43" y="178"/>
                      <a:pt x="43" y="178"/>
                    </a:cubicBezTo>
                    <a:cubicBezTo>
                      <a:pt x="44" y="178"/>
                      <a:pt x="44" y="178"/>
                      <a:pt x="44" y="178"/>
                    </a:cubicBezTo>
                    <a:cubicBezTo>
                      <a:pt x="44" y="178"/>
                      <a:pt x="44" y="178"/>
                      <a:pt x="45" y="177"/>
                    </a:cubicBezTo>
                    <a:cubicBezTo>
                      <a:pt x="45" y="177"/>
                      <a:pt x="45" y="176"/>
                      <a:pt x="45" y="176"/>
                    </a:cubicBezTo>
                    <a:cubicBezTo>
                      <a:pt x="45" y="176"/>
                      <a:pt x="44" y="175"/>
                      <a:pt x="44" y="175"/>
                    </a:cubicBezTo>
                    <a:cubicBezTo>
                      <a:pt x="44" y="175"/>
                      <a:pt x="42" y="174"/>
                      <a:pt x="38" y="171"/>
                    </a:cubicBezTo>
                    <a:cubicBezTo>
                      <a:pt x="32" y="168"/>
                      <a:pt x="24" y="163"/>
                      <a:pt x="17" y="159"/>
                    </a:cubicBezTo>
                    <a:cubicBezTo>
                      <a:pt x="13" y="157"/>
                      <a:pt x="10" y="155"/>
                      <a:pt x="8" y="153"/>
                    </a:cubicBezTo>
                    <a:cubicBezTo>
                      <a:pt x="6" y="152"/>
                      <a:pt x="6" y="152"/>
                      <a:pt x="5"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4" y="151"/>
                      <a:pt x="4" y="151"/>
                      <a:pt x="4" y="151"/>
                    </a:cubicBezTo>
                    <a:cubicBezTo>
                      <a:pt x="3" y="151"/>
                      <a:pt x="3" y="151"/>
                      <a:pt x="3" y="151"/>
                    </a:cubicBezTo>
                    <a:cubicBezTo>
                      <a:pt x="4" y="151"/>
                      <a:pt x="4" y="151"/>
                      <a:pt x="4" y="151"/>
                    </a:cubicBezTo>
                    <a:cubicBezTo>
                      <a:pt x="4" y="151"/>
                      <a:pt x="4" y="151"/>
                      <a:pt x="4" y="151"/>
                    </a:cubicBezTo>
                    <a:cubicBezTo>
                      <a:pt x="3" y="151"/>
                      <a:pt x="3" y="151"/>
                      <a:pt x="3" y="151"/>
                    </a:cubicBezTo>
                    <a:cubicBezTo>
                      <a:pt x="4" y="151"/>
                      <a:pt x="4" y="151"/>
                      <a:pt x="4" y="151"/>
                    </a:cubicBezTo>
                    <a:cubicBezTo>
                      <a:pt x="3" y="151"/>
                      <a:pt x="3" y="151"/>
                      <a:pt x="3" y="151"/>
                    </a:cubicBezTo>
                    <a:cubicBezTo>
                      <a:pt x="4" y="152"/>
                      <a:pt x="4" y="152"/>
                      <a:pt x="4" y="152"/>
                    </a:cubicBezTo>
                    <a:cubicBezTo>
                      <a:pt x="4" y="151"/>
                      <a:pt x="4" y="151"/>
                      <a:pt x="4" y="151"/>
                    </a:cubicBezTo>
                    <a:cubicBezTo>
                      <a:pt x="3" y="151"/>
                      <a:pt x="3" y="151"/>
                      <a:pt x="3" y="151"/>
                    </a:cubicBezTo>
                    <a:cubicBezTo>
                      <a:pt x="4" y="152"/>
                      <a:pt x="4" y="152"/>
                      <a:pt x="4" y="152"/>
                    </a:cubicBezTo>
                    <a:cubicBezTo>
                      <a:pt x="3" y="151"/>
                      <a:pt x="3" y="151"/>
                      <a:pt x="3" y="151"/>
                    </a:cubicBezTo>
                    <a:cubicBezTo>
                      <a:pt x="2" y="153"/>
                      <a:pt x="2" y="153"/>
                      <a:pt x="2" y="153"/>
                    </a:cubicBezTo>
                    <a:cubicBezTo>
                      <a:pt x="44" y="172"/>
                      <a:pt x="44" y="172"/>
                      <a:pt x="44" y="172"/>
                    </a:cubicBezTo>
                    <a:cubicBezTo>
                      <a:pt x="44" y="173"/>
                      <a:pt x="45" y="172"/>
                      <a:pt x="45" y="172"/>
                    </a:cubicBezTo>
                    <a:cubicBezTo>
                      <a:pt x="46" y="171"/>
                      <a:pt x="46" y="170"/>
                      <a:pt x="45" y="170"/>
                    </a:cubicBezTo>
                    <a:cubicBezTo>
                      <a:pt x="22" y="156"/>
                      <a:pt x="22" y="156"/>
                      <a:pt x="22" y="156"/>
                    </a:cubicBezTo>
                    <a:cubicBezTo>
                      <a:pt x="44" y="165"/>
                      <a:pt x="44" y="165"/>
                      <a:pt x="44" y="165"/>
                    </a:cubicBezTo>
                    <a:cubicBezTo>
                      <a:pt x="45" y="166"/>
                      <a:pt x="46" y="165"/>
                      <a:pt x="46" y="165"/>
                    </a:cubicBezTo>
                    <a:cubicBezTo>
                      <a:pt x="46" y="164"/>
                      <a:pt x="46" y="164"/>
                      <a:pt x="46" y="164"/>
                    </a:cubicBezTo>
                    <a:cubicBezTo>
                      <a:pt x="46" y="163"/>
                      <a:pt x="46" y="163"/>
                      <a:pt x="46" y="163"/>
                    </a:cubicBezTo>
                    <a:cubicBezTo>
                      <a:pt x="45" y="163"/>
                      <a:pt x="45" y="163"/>
                      <a:pt x="45" y="163"/>
                    </a:cubicBezTo>
                    <a:cubicBezTo>
                      <a:pt x="45" y="162"/>
                      <a:pt x="44" y="161"/>
                      <a:pt x="43" y="160"/>
                    </a:cubicBezTo>
                    <a:cubicBezTo>
                      <a:pt x="33" y="154"/>
                      <a:pt x="4" y="137"/>
                      <a:pt x="4" y="137"/>
                    </a:cubicBezTo>
                    <a:cubicBezTo>
                      <a:pt x="4" y="138"/>
                      <a:pt x="4" y="138"/>
                      <a:pt x="4" y="138"/>
                    </a:cubicBezTo>
                    <a:cubicBezTo>
                      <a:pt x="5" y="139"/>
                      <a:pt x="5" y="139"/>
                      <a:pt x="5" y="139"/>
                    </a:cubicBezTo>
                    <a:cubicBezTo>
                      <a:pt x="4" y="138"/>
                      <a:pt x="4" y="138"/>
                      <a:pt x="4" y="138"/>
                    </a:cubicBezTo>
                    <a:cubicBezTo>
                      <a:pt x="4" y="140"/>
                      <a:pt x="4" y="140"/>
                      <a:pt x="4" y="140"/>
                    </a:cubicBezTo>
                    <a:cubicBezTo>
                      <a:pt x="4" y="140"/>
                      <a:pt x="5" y="140"/>
                      <a:pt x="5" y="139"/>
                    </a:cubicBezTo>
                    <a:cubicBezTo>
                      <a:pt x="4" y="138"/>
                      <a:pt x="4" y="138"/>
                      <a:pt x="4" y="138"/>
                    </a:cubicBezTo>
                    <a:cubicBezTo>
                      <a:pt x="4" y="140"/>
                      <a:pt x="4" y="140"/>
                      <a:pt x="4" y="140"/>
                    </a:cubicBezTo>
                    <a:cubicBezTo>
                      <a:pt x="4" y="138"/>
                      <a:pt x="4" y="138"/>
                      <a:pt x="4" y="138"/>
                    </a:cubicBezTo>
                    <a:cubicBezTo>
                      <a:pt x="4" y="140"/>
                      <a:pt x="4" y="140"/>
                      <a:pt x="4" y="140"/>
                    </a:cubicBezTo>
                    <a:cubicBezTo>
                      <a:pt x="4" y="140"/>
                      <a:pt x="4" y="140"/>
                      <a:pt x="4" y="140"/>
                    </a:cubicBezTo>
                    <a:cubicBezTo>
                      <a:pt x="4" y="138"/>
                      <a:pt x="4" y="138"/>
                      <a:pt x="4" y="138"/>
                    </a:cubicBezTo>
                    <a:cubicBezTo>
                      <a:pt x="4" y="140"/>
                      <a:pt x="4" y="140"/>
                      <a:pt x="4" y="140"/>
                    </a:cubicBezTo>
                    <a:cubicBezTo>
                      <a:pt x="4" y="139"/>
                      <a:pt x="4" y="139"/>
                      <a:pt x="4" y="139"/>
                    </a:cubicBezTo>
                    <a:cubicBezTo>
                      <a:pt x="3" y="140"/>
                      <a:pt x="3" y="140"/>
                      <a:pt x="3" y="140"/>
                    </a:cubicBezTo>
                    <a:cubicBezTo>
                      <a:pt x="4" y="140"/>
                      <a:pt x="4" y="140"/>
                      <a:pt x="4" y="140"/>
                    </a:cubicBezTo>
                    <a:cubicBezTo>
                      <a:pt x="4" y="139"/>
                      <a:pt x="4" y="139"/>
                      <a:pt x="4" y="139"/>
                    </a:cubicBezTo>
                    <a:cubicBezTo>
                      <a:pt x="3" y="140"/>
                      <a:pt x="3" y="140"/>
                      <a:pt x="3" y="140"/>
                    </a:cubicBezTo>
                    <a:cubicBezTo>
                      <a:pt x="4" y="140"/>
                      <a:pt x="4" y="140"/>
                      <a:pt x="4" y="140"/>
                    </a:cubicBezTo>
                    <a:cubicBezTo>
                      <a:pt x="3" y="140"/>
                      <a:pt x="3" y="140"/>
                      <a:pt x="3" y="140"/>
                    </a:cubicBezTo>
                    <a:cubicBezTo>
                      <a:pt x="3" y="140"/>
                      <a:pt x="3" y="140"/>
                      <a:pt x="3" y="140"/>
                    </a:cubicBezTo>
                    <a:cubicBezTo>
                      <a:pt x="4" y="140"/>
                      <a:pt x="4" y="140"/>
                      <a:pt x="4" y="140"/>
                    </a:cubicBezTo>
                    <a:cubicBezTo>
                      <a:pt x="3" y="140"/>
                      <a:pt x="3" y="140"/>
                      <a:pt x="3" y="140"/>
                    </a:cubicBezTo>
                    <a:cubicBezTo>
                      <a:pt x="4" y="140"/>
                      <a:pt x="4" y="140"/>
                      <a:pt x="6" y="141"/>
                    </a:cubicBezTo>
                    <a:cubicBezTo>
                      <a:pt x="10" y="143"/>
                      <a:pt x="18" y="147"/>
                      <a:pt x="26" y="151"/>
                    </a:cubicBezTo>
                    <a:cubicBezTo>
                      <a:pt x="30" y="153"/>
                      <a:pt x="34" y="155"/>
                      <a:pt x="37" y="156"/>
                    </a:cubicBezTo>
                    <a:cubicBezTo>
                      <a:pt x="38" y="157"/>
                      <a:pt x="40" y="158"/>
                      <a:pt x="41" y="158"/>
                    </a:cubicBezTo>
                    <a:cubicBezTo>
                      <a:pt x="41" y="158"/>
                      <a:pt x="41" y="158"/>
                      <a:pt x="42" y="159"/>
                    </a:cubicBezTo>
                    <a:cubicBezTo>
                      <a:pt x="42" y="159"/>
                      <a:pt x="42" y="159"/>
                      <a:pt x="43" y="159"/>
                    </a:cubicBezTo>
                    <a:cubicBezTo>
                      <a:pt x="43" y="159"/>
                      <a:pt x="43" y="159"/>
                      <a:pt x="43" y="159"/>
                    </a:cubicBezTo>
                    <a:cubicBezTo>
                      <a:pt x="44" y="159"/>
                      <a:pt x="44" y="158"/>
                      <a:pt x="44" y="158"/>
                    </a:cubicBezTo>
                    <a:cubicBezTo>
                      <a:pt x="45" y="158"/>
                      <a:pt x="45" y="157"/>
                      <a:pt x="45" y="157"/>
                    </a:cubicBezTo>
                    <a:cubicBezTo>
                      <a:pt x="44" y="157"/>
                      <a:pt x="44" y="156"/>
                      <a:pt x="44" y="156"/>
                    </a:cubicBezTo>
                    <a:cubicBezTo>
                      <a:pt x="4" y="131"/>
                      <a:pt x="4" y="131"/>
                      <a:pt x="4" y="131"/>
                    </a:cubicBezTo>
                    <a:cubicBezTo>
                      <a:pt x="4" y="133"/>
                      <a:pt x="4" y="133"/>
                      <a:pt x="4" y="133"/>
                    </a:cubicBezTo>
                    <a:cubicBezTo>
                      <a:pt x="5" y="133"/>
                      <a:pt x="5" y="133"/>
                      <a:pt x="5" y="133"/>
                    </a:cubicBezTo>
                    <a:cubicBezTo>
                      <a:pt x="4" y="133"/>
                      <a:pt x="4" y="133"/>
                      <a:pt x="4" y="133"/>
                    </a:cubicBezTo>
                    <a:cubicBezTo>
                      <a:pt x="4" y="134"/>
                      <a:pt x="4" y="134"/>
                      <a:pt x="4" y="134"/>
                    </a:cubicBezTo>
                    <a:cubicBezTo>
                      <a:pt x="5" y="133"/>
                      <a:pt x="5" y="133"/>
                      <a:pt x="5" y="133"/>
                    </a:cubicBezTo>
                    <a:cubicBezTo>
                      <a:pt x="4" y="133"/>
                      <a:pt x="4" y="133"/>
                      <a:pt x="4" y="133"/>
                    </a:cubicBezTo>
                    <a:cubicBezTo>
                      <a:pt x="4" y="134"/>
                      <a:pt x="4" y="134"/>
                      <a:pt x="4" y="134"/>
                    </a:cubicBezTo>
                    <a:cubicBezTo>
                      <a:pt x="4" y="133"/>
                      <a:pt x="4" y="133"/>
                      <a:pt x="4" y="133"/>
                    </a:cubicBezTo>
                    <a:cubicBezTo>
                      <a:pt x="4" y="134"/>
                      <a:pt x="4" y="134"/>
                      <a:pt x="4" y="134"/>
                    </a:cubicBezTo>
                    <a:cubicBezTo>
                      <a:pt x="4" y="134"/>
                      <a:pt x="4" y="134"/>
                      <a:pt x="4" y="134"/>
                    </a:cubicBezTo>
                    <a:cubicBezTo>
                      <a:pt x="4" y="133"/>
                      <a:pt x="4" y="133"/>
                      <a:pt x="4" y="133"/>
                    </a:cubicBezTo>
                    <a:cubicBezTo>
                      <a:pt x="4" y="134"/>
                      <a:pt x="4" y="134"/>
                      <a:pt x="4" y="134"/>
                    </a:cubicBezTo>
                    <a:cubicBezTo>
                      <a:pt x="4" y="133"/>
                      <a:pt x="4" y="133"/>
                      <a:pt x="4" y="133"/>
                    </a:cubicBezTo>
                    <a:cubicBezTo>
                      <a:pt x="3" y="134"/>
                      <a:pt x="3" y="134"/>
                      <a:pt x="3" y="134"/>
                    </a:cubicBezTo>
                    <a:cubicBezTo>
                      <a:pt x="3" y="134"/>
                      <a:pt x="3" y="134"/>
                      <a:pt x="4" y="134"/>
                    </a:cubicBezTo>
                    <a:cubicBezTo>
                      <a:pt x="4" y="133"/>
                      <a:pt x="4" y="133"/>
                      <a:pt x="4" y="133"/>
                    </a:cubicBezTo>
                    <a:cubicBezTo>
                      <a:pt x="3" y="134"/>
                      <a:pt x="3" y="134"/>
                      <a:pt x="3" y="134"/>
                    </a:cubicBezTo>
                    <a:cubicBezTo>
                      <a:pt x="4" y="133"/>
                      <a:pt x="4" y="133"/>
                      <a:pt x="4" y="133"/>
                    </a:cubicBezTo>
                    <a:cubicBezTo>
                      <a:pt x="3" y="134"/>
                      <a:pt x="3" y="134"/>
                      <a:pt x="3" y="134"/>
                    </a:cubicBezTo>
                    <a:cubicBezTo>
                      <a:pt x="3" y="134"/>
                      <a:pt x="3" y="134"/>
                      <a:pt x="3" y="134"/>
                    </a:cubicBezTo>
                    <a:cubicBezTo>
                      <a:pt x="4" y="133"/>
                      <a:pt x="4" y="133"/>
                      <a:pt x="4" y="133"/>
                    </a:cubicBezTo>
                    <a:cubicBezTo>
                      <a:pt x="3" y="134"/>
                      <a:pt x="3" y="134"/>
                      <a:pt x="3" y="134"/>
                    </a:cubicBezTo>
                    <a:cubicBezTo>
                      <a:pt x="3" y="134"/>
                      <a:pt x="3" y="134"/>
                      <a:pt x="3" y="134"/>
                    </a:cubicBezTo>
                    <a:cubicBezTo>
                      <a:pt x="4" y="134"/>
                      <a:pt x="6" y="136"/>
                      <a:pt x="10" y="138"/>
                    </a:cubicBezTo>
                    <a:cubicBezTo>
                      <a:pt x="16" y="141"/>
                      <a:pt x="23" y="145"/>
                      <a:pt x="30" y="148"/>
                    </a:cubicBezTo>
                    <a:cubicBezTo>
                      <a:pt x="33" y="150"/>
                      <a:pt x="36" y="151"/>
                      <a:pt x="39" y="152"/>
                    </a:cubicBezTo>
                    <a:cubicBezTo>
                      <a:pt x="40" y="153"/>
                      <a:pt x="41" y="153"/>
                      <a:pt x="42" y="154"/>
                    </a:cubicBezTo>
                    <a:cubicBezTo>
                      <a:pt x="42" y="154"/>
                      <a:pt x="42" y="154"/>
                      <a:pt x="42" y="154"/>
                    </a:cubicBezTo>
                    <a:cubicBezTo>
                      <a:pt x="43" y="154"/>
                      <a:pt x="43" y="154"/>
                      <a:pt x="43" y="154"/>
                    </a:cubicBezTo>
                    <a:cubicBezTo>
                      <a:pt x="44" y="154"/>
                      <a:pt x="44" y="154"/>
                      <a:pt x="44" y="154"/>
                    </a:cubicBezTo>
                    <a:cubicBezTo>
                      <a:pt x="44" y="154"/>
                      <a:pt x="45" y="154"/>
                      <a:pt x="45" y="154"/>
                    </a:cubicBezTo>
                    <a:cubicBezTo>
                      <a:pt x="45" y="153"/>
                      <a:pt x="45" y="153"/>
                      <a:pt x="45" y="153"/>
                    </a:cubicBezTo>
                    <a:cubicBezTo>
                      <a:pt x="45" y="152"/>
                      <a:pt x="45" y="152"/>
                      <a:pt x="44" y="152"/>
                    </a:cubicBezTo>
                    <a:cubicBezTo>
                      <a:pt x="44" y="152"/>
                      <a:pt x="42" y="150"/>
                      <a:pt x="38" y="148"/>
                    </a:cubicBezTo>
                    <a:cubicBezTo>
                      <a:pt x="32" y="144"/>
                      <a:pt x="24" y="139"/>
                      <a:pt x="17" y="135"/>
                    </a:cubicBezTo>
                    <a:cubicBezTo>
                      <a:pt x="13" y="133"/>
                      <a:pt x="10" y="131"/>
                      <a:pt x="8" y="129"/>
                    </a:cubicBezTo>
                    <a:cubicBezTo>
                      <a:pt x="7" y="128"/>
                      <a:pt x="6" y="128"/>
                      <a:pt x="5" y="127"/>
                    </a:cubicBezTo>
                    <a:cubicBezTo>
                      <a:pt x="5" y="127"/>
                      <a:pt x="5" y="127"/>
                      <a:pt x="5" y="127"/>
                    </a:cubicBezTo>
                    <a:cubicBezTo>
                      <a:pt x="4" y="127"/>
                      <a:pt x="4" y="127"/>
                      <a:pt x="4" y="127"/>
                    </a:cubicBezTo>
                    <a:cubicBezTo>
                      <a:pt x="4" y="127"/>
                      <a:pt x="4" y="127"/>
                      <a:pt x="4" y="127"/>
                    </a:cubicBezTo>
                    <a:cubicBezTo>
                      <a:pt x="4" y="128"/>
                      <a:pt x="4" y="128"/>
                      <a:pt x="4" y="128"/>
                    </a:cubicBezTo>
                    <a:cubicBezTo>
                      <a:pt x="5" y="127"/>
                      <a:pt x="5" y="127"/>
                      <a:pt x="5" y="127"/>
                    </a:cubicBezTo>
                    <a:cubicBezTo>
                      <a:pt x="4" y="127"/>
                      <a:pt x="4" y="127"/>
                      <a:pt x="4" y="127"/>
                    </a:cubicBezTo>
                    <a:cubicBezTo>
                      <a:pt x="4" y="128"/>
                      <a:pt x="4" y="128"/>
                      <a:pt x="4" y="128"/>
                    </a:cubicBezTo>
                    <a:cubicBezTo>
                      <a:pt x="5" y="127"/>
                      <a:pt x="5" y="127"/>
                      <a:pt x="5" y="127"/>
                    </a:cubicBezTo>
                    <a:cubicBezTo>
                      <a:pt x="3" y="128"/>
                      <a:pt x="3" y="128"/>
                      <a:pt x="3" y="128"/>
                    </a:cubicBezTo>
                    <a:cubicBezTo>
                      <a:pt x="5" y="128"/>
                      <a:pt x="5" y="128"/>
                      <a:pt x="5" y="128"/>
                    </a:cubicBezTo>
                    <a:cubicBezTo>
                      <a:pt x="5" y="127"/>
                      <a:pt x="5" y="127"/>
                      <a:pt x="5" y="127"/>
                    </a:cubicBezTo>
                    <a:cubicBezTo>
                      <a:pt x="3" y="128"/>
                      <a:pt x="3" y="128"/>
                      <a:pt x="3" y="128"/>
                    </a:cubicBezTo>
                    <a:cubicBezTo>
                      <a:pt x="5" y="128"/>
                      <a:pt x="5" y="128"/>
                      <a:pt x="5" y="128"/>
                    </a:cubicBezTo>
                    <a:cubicBezTo>
                      <a:pt x="3" y="128"/>
                      <a:pt x="3" y="128"/>
                      <a:pt x="3" y="128"/>
                    </a:cubicBezTo>
                    <a:cubicBezTo>
                      <a:pt x="4" y="129"/>
                      <a:pt x="4" y="129"/>
                      <a:pt x="4" y="129"/>
                    </a:cubicBezTo>
                    <a:cubicBezTo>
                      <a:pt x="5" y="128"/>
                      <a:pt x="5" y="128"/>
                      <a:pt x="5" y="128"/>
                    </a:cubicBezTo>
                    <a:cubicBezTo>
                      <a:pt x="3" y="128"/>
                      <a:pt x="3" y="128"/>
                      <a:pt x="3" y="128"/>
                    </a:cubicBezTo>
                    <a:cubicBezTo>
                      <a:pt x="4" y="129"/>
                      <a:pt x="4" y="129"/>
                      <a:pt x="4" y="129"/>
                    </a:cubicBezTo>
                    <a:cubicBezTo>
                      <a:pt x="3" y="128"/>
                      <a:pt x="3" y="128"/>
                      <a:pt x="3" y="128"/>
                    </a:cubicBezTo>
                    <a:cubicBezTo>
                      <a:pt x="3" y="129"/>
                      <a:pt x="3" y="129"/>
                      <a:pt x="3" y="129"/>
                    </a:cubicBezTo>
                    <a:cubicBezTo>
                      <a:pt x="3" y="129"/>
                      <a:pt x="12" y="134"/>
                      <a:pt x="22" y="138"/>
                    </a:cubicBezTo>
                    <a:cubicBezTo>
                      <a:pt x="27" y="141"/>
                      <a:pt x="32" y="143"/>
                      <a:pt x="36" y="145"/>
                    </a:cubicBezTo>
                    <a:cubicBezTo>
                      <a:pt x="38" y="146"/>
                      <a:pt x="40" y="146"/>
                      <a:pt x="41" y="147"/>
                    </a:cubicBezTo>
                    <a:cubicBezTo>
                      <a:pt x="41" y="147"/>
                      <a:pt x="42" y="147"/>
                      <a:pt x="42" y="148"/>
                    </a:cubicBezTo>
                    <a:cubicBezTo>
                      <a:pt x="43" y="148"/>
                      <a:pt x="43" y="148"/>
                      <a:pt x="43" y="148"/>
                    </a:cubicBezTo>
                    <a:cubicBezTo>
                      <a:pt x="43" y="148"/>
                      <a:pt x="43" y="148"/>
                      <a:pt x="43" y="148"/>
                    </a:cubicBezTo>
                    <a:cubicBezTo>
                      <a:pt x="43" y="148"/>
                      <a:pt x="43" y="148"/>
                      <a:pt x="43" y="148"/>
                    </a:cubicBezTo>
                    <a:cubicBezTo>
                      <a:pt x="44" y="148"/>
                      <a:pt x="44" y="148"/>
                      <a:pt x="44" y="148"/>
                    </a:cubicBezTo>
                    <a:cubicBezTo>
                      <a:pt x="45" y="147"/>
                      <a:pt x="45" y="147"/>
                      <a:pt x="45" y="147"/>
                    </a:cubicBezTo>
                    <a:cubicBezTo>
                      <a:pt x="45" y="147"/>
                      <a:pt x="45" y="147"/>
                      <a:pt x="45" y="146"/>
                    </a:cubicBezTo>
                    <a:cubicBezTo>
                      <a:pt x="45" y="146"/>
                      <a:pt x="45" y="145"/>
                      <a:pt x="44" y="145"/>
                    </a:cubicBezTo>
                    <a:cubicBezTo>
                      <a:pt x="4" y="120"/>
                      <a:pt x="4" y="120"/>
                      <a:pt x="4" y="120"/>
                    </a:cubicBezTo>
                    <a:cubicBezTo>
                      <a:pt x="4" y="122"/>
                      <a:pt x="4" y="122"/>
                      <a:pt x="4" y="122"/>
                    </a:cubicBezTo>
                    <a:cubicBezTo>
                      <a:pt x="5" y="122"/>
                      <a:pt x="5" y="122"/>
                      <a:pt x="5" y="122"/>
                    </a:cubicBezTo>
                    <a:cubicBezTo>
                      <a:pt x="4" y="122"/>
                      <a:pt x="4" y="122"/>
                      <a:pt x="4" y="122"/>
                    </a:cubicBezTo>
                    <a:cubicBezTo>
                      <a:pt x="4" y="123"/>
                      <a:pt x="4" y="123"/>
                      <a:pt x="4" y="123"/>
                    </a:cubicBezTo>
                    <a:cubicBezTo>
                      <a:pt x="4" y="123"/>
                      <a:pt x="5" y="123"/>
                      <a:pt x="5" y="122"/>
                    </a:cubicBezTo>
                    <a:cubicBezTo>
                      <a:pt x="4" y="122"/>
                      <a:pt x="4" y="122"/>
                      <a:pt x="4" y="122"/>
                    </a:cubicBezTo>
                    <a:cubicBezTo>
                      <a:pt x="4" y="123"/>
                      <a:pt x="4" y="123"/>
                      <a:pt x="4" y="123"/>
                    </a:cubicBezTo>
                    <a:cubicBezTo>
                      <a:pt x="4" y="122"/>
                      <a:pt x="4" y="122"/>
                      <a:pt x="4" y="122"/>
                    </a:cubicBezTo>
                    <a:cubicBezTo>
                      <a:pt x="4" y="123"/>
                      <a:pt x="4" y="123"/>
                      <a:pt x="4" y="123"/>
                    </a:cubicBezTo>
                    <a:cubicBezTo>
                      <a:pt x="4" y="123"/>
                      <a:pt x="4" y="123"/>
                      <a:pt x="4" y="123"/>
                    </a:cubicBezTo>
                    <a:cubicBezTo>
                      <a:pt x="4" y="122"/>
                      <a:pt x="4" y="122"/>
                      <a:pt x="4" y="122"/>
                    </a:cubicBezTo>
                    <a:cubicBezTo>
                      <a:pt x="4" y="123"/>
                      <a:pt x="4" y="123"/>
                      <a:pt x="4" y="123"/>
                    </a:cubicBezTo>
                    <a:cubicBezTo>
                      <a:pt x="4" y="122"/>
                      <a:pt x="4" y="122"/>
                      <a:pt x="4" y="122"/>
                    </a:cubicBezTo>
                    <a:cubicBezTo>
                      <a:pt x="3" y="123"/>
                      <a:pt x="3" y="123"/>
                      <a:pt x="3" y="123"/>
                    </a:cubicBezTo>
                    <a:cubicBezTo>
                      <a:pt x="4" y="123"/>
                      <a:pt x="4" y="123"/>
                      <a:pt x="4" y="123"/>
                    </a:cubicBezTo>
                    <a:cubicBezTo>
                      <a:pt x="4" y="122"/>
                      <a:pt x="4" y="122"/>
                      <a:pt x="4" y="122"/>
                    </a:cubicBezTo>
                    <a:cubicBezTo>
                      <a:pt x="3" y="123"/>
                      <a:pt x="3" y="123"/>
                      <a:pt x="3" y="123"/>
                    </a:cubicBezTo>
                    <a:cubicBezTo>
                      <a:pt x="3" y="123"/>
                      <a:pt x="3" y="123"/>
                      <a:pt x="3" y="123"/>
                    </a:cubicBezTo>
                    <a:cubicBezTo>
                      <a:pt x="4" y="123"/>
                      <a:pt x="5" y="123"/>
                      <a:pt x="6" y="124"/>
                    </a:cubicBezTo>
                    <a:cubicBezTo>
                      <a:pt x="11" y="126"/>
                      <a:pt x="20" y="131"/>
                      <a:pt x="28" y="135"/>
                    </a:cubicBezTo>
                    <a:cubicBezTo>
                      <a:pt x="36" y="138"/>
                      <a:pt x="43" y="142"/>
                      <a:pt x="43" y="142"/>
                    </a:cubicBezTo>
                    <a:cubicBezTo>
                      <a:pt x="44" y="142"/>
                      <a:pt x="44" y="142"/>
                      <a:pt x="45" y="141"/>
                    </a:cubicBezTo>
                    <a:cubicBezTo>
                      <a:pt x="45" y="141"/>
                      <a:pt x="45" y="141"/>
                      <a:pt x="45" y="141"/>
                    </a:cubicBezTo>
                    <a:cubicBezTo>
                      <a:pt x="45" y="140"/>
                      <a:pt x="45" y="140"/>
                      <a:pt x="45" y="140"/>
                    </a:cubicBezTo>
                    <a:cubicBezTo>
                      <a:pt x="45" y="139"/>
                      <a:pt x="44" y="139"/>
                      <a:pt x="44" y="139"/>
                    </a:cubicBezTo>
                    <a:cubicBezTo>
                      <a:pt x="42" y="137"/>
                      <a:pt x="39" y="135"/>
                      <a:pt x="35" y="133"/>
                    </a:cubicBezTo>
                    <a:cubicBezTo>
                      <a:pt x="24" y="126"/>
                      <a:pt x="5" y="114"/>
                      <a:pt x="5" y="114"/>
                    </a:cubicBezTo>
                    <a:cubicBezTo>
                      <a:pt x="4" y="116"/>
                      <a:pt x="4" y="116"/>
                      <a:pt x="4" y="116"/>
                    </a:cubicBezTo>
                    <a:cubicBezTo>
                      <a:pt x="4" y="117"/>
                      <a:pt x="4" y="117"/>
                      <a:pt x="4" y="117"/>
                    </a:cubicBezTo>
                    <a:cubicBezTo>
                      <a:pt x="4" y="116"/>
                      <a:pt x="4" y="116"/>
                      <a:pt x="4" y="116"/>
                    </a:cubicBezTo>
                    <a:cubicBezTo>
                      <a:pt x="4" y="117"/>
                      <a:pt x="4" y="117"/>
                      <a:pt x="4" y="117"/>
                    </a:cubicBezTo>
                    <a:cubicBezTo>
                      <a:pt x="4" y="117"/>
                      <a:pt x="4" y="117"/>
                      <a:pt x="4" y="117"/>
                    </a:cubicBezTo>
                    <a:cubicBezTo>
                      <a:pt x="4" y="116"/>
                      <a:pt x="4" y="116"/>
                      <a:pt x="4" y="116"/>
                    </a:cubicBezTo>
                    <a:cubicBezTo>
                      <a:pt x="4" y="117"/>
                      <a:pt x="4" y="117"/>
                      <a:pt x="4" y="117"/>
                    </a:cubicBezTo>
                    <a:cubicBezTo>
                      <a:pt x="4" y="116"/>
                      <a:pt x="4" y="116"/>
                      <a:pt x="4" y="116"/>
                    </a:cubicBezTo>
                    <a:cubicBezTo>
                      <a:pt x="3" y="117"/>
                      <a:pt x="3" y="117"/>
                      <a:pt x="3" y="117"/>
                    </a:cubicBezTo>
                    <a:cubicBezTo>
                      <a:pt x="4" y="117"/>
                      <a:pt x="4" y="117"/>
                      <a:pt x="4" y="117"/>
                    </a:cubicBezTo>
                    <a:cubicBezTo>
                      <a:pt x="4" y="116"/>
                      <a:pt x="4" y="116"/>
                      <a:pt x="4" y="116"/>
                    </a:cubicBezTo>
                    <a:cubicBezTo>
                      <a:pt x="3" y="117"/>
                      <a:pt x="3" y="117"/>
                      <a:pt x="3" y="117"/>
                    </a:cubicBezTo>
                    <a:cubicBezTo>
                      <a:pt x="3" y="117"/>
                      <a:pt x="3" y="117"/>
                      <a:pt x="3" y="117"/>
                    </a:cubicBezTo>
                    <a:cubicBezTo>
                      <a:pt x="3" y="117"/>
                      <a:pt x="3" y="117"/>
                      <a:pt x="3" y="117"/>
                    </a:cubicBezTo>
                    <a:cubicBezTo>
                      <a:pt x="3" y="117"/>
                      <a:pt x="3" y="117"/>
                      <a:pt x="3" y="117"/>
                    </a:cubicBezTo>
                    <a:cubicBezTo>
                      <a:pt x="3" y="117"/>
                      <a:pt x="3" y="117"/>
                      <a:pt x="3" y="117"/>
                    </a:cubicBezTo>
                    <a:cubicBezTo>
                      <a:pt x="3" y="117"/>
                      <a:pt x="3" y="117"/>
                      <a:pt x="3" y="117"/>
                    </a:cubicBezTo>
                    <a:cubicBezTo>
                      <a:pt x="4" y="117"/>
                      <a:pt x="6" y="119"/>
                      <a:pt x="10" y="120"/>
                    </a:cubicBezTo>
                    <a:cubicBezTo>
                      <a:pt x="16" y="123"/>
                      <a:pt x="24" y="127"/>
                      <a:pt x="30" y="130"/>
                    </a:cubicBezTo>
                    <a:cubicBezTo>
                      <a:pt x="34" y="132"/>
                      <a:pt x="37" y="133"/>
                      <a:pt x="39" y="134"/>
                    </a:cubicBezTo>
                    <a:cubicBezTo>
                      <a:pt x="41" y="135"/>
                      <a:pt x="42" y="135"/>
                      <a:pt x="42" y="135"/>
                    </a:cubicBezTo>
                    <a:cubicBezTo>
                      <a:pt x="43" y="136"/>
                      <a:pt x="43" y="136"/>
                      <a:pt x="43" y="136"/>
                    </a:cubicBezTo>
                    <a:cubicBezTo>
                      <a:pt x="44" y="136"/>
                      <a:pt x="44" y="136"/>
                      <a:pt x="44" y="136"/>
                    </a:cubicBezTo>
                    <a:cubicBezTo>
                      <a:pt x="45" y="136"/>
                      <a:pt x="45" y="136"/>
                      <a:pt x="45" y="136"/>
                    </a:cubicBezTo>
                    <a:cubicBezTo>
                      <a:pt x="45" y="136"/>
                      <a:pt x="45" y="136"/>
                      <a:pt x="46" y="135"/>
                    </a:cubicBezTo>
                    <a:cubicBezTo>
                      <a:pt x="46" y="135"/>
                      <a:pt x="46" y="135"/>
                      <a:pt x="46" y="134"/>
                    </a:cubicBezTo>
                    <a:cubicBezTo>
                      <a:pt x="46" y="134"/>
                      <a:pt x="45" y="133"/>
                      <a:pt x="45" y="133"/>
                    </a:cubicBezTo>
                    <a:cubicBezTo>
                      <a:pt x="24" y="120"/>
                      <a:pt x="24" y="120"/>
                      <a:pt x="24" y="120"/>
                    </a:cubicBezTo>
                    <a:cubicBezTo>
                      <a:pt x="44" y="129"/>
                      <a:pt x="44" y="129"/>
                      <a:pt x="44" y="129"/>
                    </a:cubicBezTo>
                    <a:cubicBezTo>
                      <a:pt x="45" y="130"/>
                      <a:pt x="46" y="129"/>
                      <a:pt x="46" y="129"/>
                    </a:cubicBezTo>
                    <a:cubicBezTo>
                      <a:pt x="46" y="128"/>
                      <a:pt x="46" y="128"/>
                      <a:pt x="46" y="128"/>
                    </a:cubicBezTo>
                    <a:cubicBezTo>
                      <a:pt x="46" y="127"/>
                      <a:pt x="46" y="127"/>
                      <a:pt x="46" y="127"/>
                    </a:cubicBezTo>
                    <a:cubicBezTo>
                      <a:pt x="45" y="127"/>
                      <a:pt x="45" y="127"/>
                      <a:pt x="45" y="127"/>
                    </a:cubicBezTo>
                    <a:cubicBezTo>
                      <a:pt x="45" y="126"/>
                      <a:pt x="44" y="126"/>
                      <a:pt x="43" y="125"/>
                    </a:cubicBezTo>
                    <a:cubicBezTo>
                      <a:pt x="38" y="122"/>
                      <a:pt x="28" y="116"/>
                      <a:pt x="20" y="111"/>
                    </a:cubicBezTo>
                    <a:cubicBezTo>
                      <a:pt x="15" y="109"/>
                      <a:pt x="12" y="106"/>
                      <a:pt x="9" y="104"/>
                    </a:cubicBezTo>
                    <a:cubicBezTo>
                      <a:pt x="7" y="103"/>
                      <a:pt x="6" y="103"/>
                      <a:pt x="5" y="102"/>
                    </a:cubicBezTo>
                    <a:cubicBezTo>
                      <a:pt x="5" y="102"/>
                      <a:pt x="5" y="102"/>
                      <a:pt x="5" y="101"/>
                    </a:cubicBezTo>
                    <a:cubicBezTo>
                      <a:pt x="4" y="101"/>
                      <a:pt x="4" y="101"/>
                      <a:pt x="4" y="101"/>
                    </a:cubicBezTo>
                    <a:cubicBezTo>
                      <a:pt x="4" y="101"/>
                      <a:pt x="4" y="101"/>
                      <a:pt x="4" y="101"/>
                    </a:cubicBezTo>
                    <a:cubicBezTo>
                      <a:pt x="4" y="102"/>
                      <a:pt x="4" y="102"/>
                      <a:pt x="4" y="102"/>
                    </a:cubicBezTo>
                    <a:cubicBezTo>
                      <a:pt x="5" y="102"/>
                      <a:pt x="5" y="102"/>
                      <a:pt x="5" y="102"/>
                    </a:cubicBezTo>
                    <a:cubicBezTo>
                      <a:pt x="5" y="101"/>
                      <a:pt x="4" y="101"/>
                      <a:pt x="4" y="101"/>
                    </a:cubicBezTo>
                    <a:cubicBezTo>
                      <a:pt x="4" y="102"/>
                      <a:pt x="4" y="102"/>
                      <a:pt x="4" y="102"/>
                    </a:cubicBezTo>
                    <a:cubicBezTo>
                      <a:pt x="5" y="102"/>
                      <a:pt x="5" y="102"/>
                      <a:pt x="5" y="102"/>
                    </a:cubicBezTo>
                    <a:cubicBezTo>
                      <a:pt x="3" y="102"/>
                      <a:pt x="3" y="102"/>
                      <a:pt x="3" y="102"/>
                    </a:cubicBezTo>
                    <a:cubicBezTo>
                      <a:pt x="4" y="103"/>
                      <a:pt x="4" y="103"/>
                      <a:pt x="4" y="103"/>
                    </a:cubicBezTo>
                    <a:cubicBezTo>
                      <a:pt x="5" y="102"/>
                      <a:pt x="5" y="102"/>
                      <a:pt x="5" y="102"/>
                    </a:cubicBezTo>
                    <a:cubicBezTo>
                      <a:pt x="3" y="102"/>
                      <a:pt x="3" y="102"/>
                      <a:pt x="3" y="102"/>
                    </a:cubicBezTo>
                    <a:cubicBezTo>
                      <a:pt x="4" y="103"/>
                      <a:pt x="4" y="103"/>
                      <a:pt x="4" y="103"/>
                    </a:cubicBezTo>
                    <a:cubicBezTo>
                      <a:pt x="3" y="102"/>
                      <a:pt x="3" y="102"/>
                      <a:pt x="3" y="102"/>
                    </a:cubicBezTo>
                    <a:cubicBezTo>
                      <a:pt x="3" y="103"/>
                      <a:pt x="3" y="103"/>
                      <a:pt x="3" y="103"/>
                    </a:cubicBezTo>
                    <a:cubicBezTo>
                      <a:pt x="44" y="122"/>
                      <a:pt x="44" y="122"/>
                      <a:pt x="44" y="122"/>
                    </a:cubicBezTo>
                    <a:cubicBezTo>
                      <a:pt x="45" y="123"/>
                      <a:pt x="46" y="122"/>
                      <a:pt x="46" y="122"/>
                    </a:cubicBezTo>
                    <a:cubicBezTo>
                      <a:pt x="47" y="121"/>
                      <a:pt x="47" y="120"/>
                      <a:pt x="46" y="120"/>
                    </a:cubicBezTo>
                    <a:cubicBezTo>
                      <a:pt x="3" y="93"/>
                      <a:pt x="3" y="93"/>
                      <a:pt x="3" y="93"/>
                    </a:cubicBezTo>
                    <a:cubicBezTo>
                      <a:pt x="2" y="94"/>
                      <a:pt x="2" y="94"/>
                      <a:pt x="2" y="94"/>
                    </a:cubicBezTo>
                    <a:cubicBezTo>
                      <a:pt x="3" y="95"/>
                      <a:pt x="3" y="95"/>
                      <a:pt x="3" y="95"/>
                    </a:cubicBezTo>
                    <a:cubicBezTo>
                      <a:pt x="2" y="94"/>
                      <a:pt x="2" y="94"/>
                      <a:pt x="2" y="94"/>
                    </a:cubicBezTo>
                    <a:cubicBezTo>
                      <a:pt x="2" y="95"/>
                      <a:pt x="2" y="95"/>
                      <a:pt x="2" y="95"/>
                    </a:cubicBezTo>
                    <a:cubicBezTo>
                      <a:pt x="3" y="95"/>
                      <a:pt x="3" y="95"/>
                      <a:pt x="3" y="95"/>
                    </a:cubicBezTo>
                    <a:cubicBezTo>
                      <a:pt x="2" y="94"/>
                      <a:pt x="2" y="94"/>
                      <a:pt x="2" y="94"/>
                    </a:cubicBezTo>
                    <a:cubicBezTo>
                      <a:pt x="2" y="95"/>
                      <a:pt x="2" y="95"/>
                      <a:pt x="2" y="95"/>
                    </a:cubicBezTo>
                    <a:cubicBezTo>
                      <a:pt x="2" y="94"/>
                      <a:pt x="2" y="94"/>
                      <a:pt x="2" y="94"/>
                    </a:cubicBezTo>
                    <a:cubicBezTo>
                      <a:pt x="2" y="95"/>
                      <a:pt x="2" y="95"/>
                      <a:pt x="2" y="95"/>
                    </a:cubicBezTo>
                    <a:cubicBezTo>
                      <a:pt x="2" y="95"/>
                      <a:pt x="2" y="95"/>
                      <a:pt x="2" y="95"/>
                    </a:cubicBezTo>
                    <a:cubicBezTo>
                      <a:pt x="2" y="94"/>
                      <a:pt x="2" y="94"/>
                      <a:pt x="2" y="94"/>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3" y="96"/>
                      <a:pt x="4" y="96"/>
                    </a:cubicBezTo>
                    <a:cubicBezTo>
                      <a:pt x="9" y="98"/>
                      <a:pt x="18" y="103"/>
                      <a:pt x="26" y="108"/>
                    </a:cubicBezTo>
                    <a:cubicBezTo>
                      <a:pt x="30" y="110"/>
                      <a:pt x="34" y="112"/>
                      <a:pt x="37" y="113"/>
                    </a:cubicBezTo>
                    <a:cubicBezTo>
                      <a:pt x="39" y="114"/>
                      <a:pt x="40" y="115"/>
                      <a:pt x="41" y="115"/>
                    </a:cubicBezTo>
                    <a:cubicBezTo>
                      <a:pt x="41" y="115"/>
                      <a:pt x="42" y="116"/>
                      <a:pt x="42" y="116"/>
                    </a:cubicBezTo>
                    <a:cubicBezTo>
                      <a:pt x="42" y="116"/>
                      <a:pt x="42" y="116"/>
                      <a:pt x="42" y="116"/>
                    </a:cubicBezTo>
                    <a:cubicBezTo>
                      <a:pt x="43" y="116"/>
                      <a:pt x="43" y="116"/>
                      <a:pt x="43" y="116"/>
                    </a:cubicBezTo>
                    <a:cubicBezTo>
                      <a:pt x="43" y="116"/>
                      <a:pt x="43" y="116"/>
                      <a:pt x="43" y="116"/>
                    </a:cubicBezTo>
                    <a:cubicBezTo>
                      <a:pt x="44" y="116"/>
                      <a:pt x="44" y="116"/>
                      <a:pt x="44" y="115"/>
                    </a:cubicBezTo>
                    <a:cubicBezTo>
                      <a:pt x="45" y="115"/>
                      <a:pt x="45" y="115"/>
                      <a:pt x="45" y="114"/>
                    </a:cubicBezTo>
                    <a:cubicBezTo>
                      <a:pt x="44" y="114"/>
                      <a:pt x="44" y="114"/>
                      <a:pt x="44" y="113"/>
                    </a:cubicBezTo>
                    <a:cubicBezTo>
                      <a:pt x="3" y="88"/>
                      <a:pt x="3" y="88"/>
                      <a:pt x="3" y="88"/>
                    </a:cubicBezTo>
                    <a:cubicBezTo>
                      <a:pt x="2" y="89"/>
                      <a:pt x="2" y="89"/>
                      <a:pt x="2" y="89"/>
                    </a:cubicBezTo>
                    <a:cubicBezTo>
                      <a:pt x="4" y="90"/>
                      <a:pt x="4" y="90"/>
                      <a:pt x="4" y="90"/>
                    </a:cubicBezTo>
                    <a:cubicBezTo>
                      <a:pt x="2" y="89"/>
                      <a:pt x="2" y="89"/>
                      <a:pt x="2" y="89"/>
                    </a:cubicBezTo>
                    <a:cubicBezTo>
                      <a:pt x="3" y="91"/>
                      <a:pt x="3" y="91"/>
                      <a:pt x="3" y="91"/>
                    </a:cubicBezTo>
                    <a:cubicBezTo>
                      <a:pt x="3" y="90"/>
                      <a:pt x="3" y="90"/>
                      <a:pt x="4" y="90"/>
                    </a:cubicBezTo>
                    <a:cubicBezTo>
                      <a:pt x="2" y="89"/>
                      <a:pt x="2" y="89"/>
                      <a:pt x="2" y="89"/>
                    </a:cubicBezTo>
                    <a:cubicBezTo>
                      <a:pt x="3" y="91"/>
                      <a:pt x="3" y="91"/>
                      <a:pt x="3" y="91"/>
                    </a:cubicBezTo>
                    <a:cubicBezTo>
                      <a:pt x="2" y="89"/>
                      <a:pt x="2" y="89"/>
                      <a:pt x="2" y="89"/>
                    </a:cubicBezTo>
                    <a:cubicBezTo>
                      <a:pt x="2" y="91"/>
                      <a:pt x="2" y="91"/>
                      <a:pt x="2" y="91"/>
                    </a:cubicBezTo>
                    <a:cubicBezTo>
                      <a:pt x="3" y="91"/>
                      <a:pt x="3" y="91"/>
                      <a:pt x="3" y="91"/>
                    </a:cubicBezTo>
                    <a:cubicBezTo>
                      <a:pt x="2" y="89"/>
                      <a:pt x="2" y="89"/>
                      <a:pt x="2" y="89"/>
                    </a:cubicBezTo>
                    <a:cubicBezTo>
                      <a:pt x="2" y="91"/>
                      <a:pt x="2" y="91"/>
                      <a:pt x="2" y="91"/>
                    </a:cubicBezTo>
                    <a:cubicBezTo>
                      <a:pt x="2" y="90"/>
                      <a:pt x="2" y="90"/>
                      <a:pt x="2" y="90"/>
                    </a:cubicBezTo>
                    <a:cubicBezTo>
                      <a:pt x="2" y="91"/>
                      <a:pt x="2" y="91"/>
                      <a:pt x="2" y="91"/>
                    </a:cubicBezTo>
                    <a:cubicBezTo>
                      <a:pt x="2" y="91"/>
                      <a:pt x="2" y="91"/>
                      <a:pt x="2" y="91"/>
                    </a:cubicBezTo>
                    <a:cubicBezTo>
                      <a:pt x="2" y="90"/>
                      <a:pt x="2" y="90"/>
                      <a:pt x="2" y="90"/>
                    </a:cubicBezTo>
                    <a:cubicBezTo>
                      <a:pt x="2" y="91"/>
                      <a:pt x="2" y="91"/>
                      <a:pt x="2" y="91"/>
                    </a:cubicBezTo>
                    <a:cubicBezTo>
                      <a:pt x="2" y="91"/>
                      <a:pt x="3" y="91"/>
                      <a:pt x="5" y="92"/>
                    </a:cubicBezTo>
                    <a:cubicBezTo>
                      <a:pt x="9" y="94"/>
                      <a:pt x="19" y="98"/>
                      <a:pt x="27" y="102"/>
                    </a:cubicBezTo>
                    <a:cubicBezTo>
                      <a:pt x="31" y="104"/>
                      <a:pt x="35" y="106"/>
                      <a:pt x="38" y="108"/>
                    </a:cubicBezTo>
                    <a:cubicBezTo>
                      <a:pt x="39" y="108"/>
                      <a:pt x="41" y="109"/>
                      <a:pt x="42" y="109"/>
                    </a:cubicBezTo>
                    <a:cubicBezTo>
                      <a:pt x="42" y="110"/>
                      <a:pt x="42" y="110"/>
                      <a:pt x="43" y="110"/>
                    </a:cubicBezTo>
                    <a:cubicBezTo>
                      <a:pt x="43" y="110"/>
                      <a:pt x="43" y="110"/>
                      <a:pt x="43" y="110"/>
                    </a:cubicBezTo>
                    <a:cubicBezTo>
                      <a:pt x="43" y="110"/>
                      <a:pt x="43" y="110"/>
                      <a:pt x="44" y="110"/>
                    </a:cubicBezTo>
                    <a:cubicBezTo>
                      <a:pt x="44" y="110"/>
                      <a:pt x="44" y="110"/>
                      <a:pt x="44" y="110"/>
                    </a:cubicBezTo>
                    <a:cubicBezTo>
                      <a:pt x="45" y="110"/>
                      <a:pt x="45" y="110"/>
                      <a:pt x="45" y="110"/>
                    </a:cubicBezTo>
                    <a:cubicBezTo>
                      <a:pt x="45" y="109"/>
                      <a:pt x="45" y="109"/>
                      <a:pt x="45" y="108"/>
                    </a:cubicBezTo>
                    <a:cubicBezTo>
                      <a:pt x="45" y="108"/>
                      <a:pt x="45" y="108"/>
                      <a:pt x="45" y="107"/>
                    </a:cubicBezTo>
                    <a:cubicBezTo>
                      <a:pt x="28" y="97"/>
                      <a:pt x="28" y="97"/>
                      <a:pt x="28" y="97"/>
                    </a:cubicBezTo>
                    <a:cubicBezTo>
                      <a:pt x="43" y="104"/>
                      <a:pt x="43" y="104"/>
                      <a:pt x="43" y="104"/>
                    </a:cubicBezTo>
                    <a:cubicBezTo>
                      <a:pt x="43" y="104"/>
                      <a:pt x="44" y="104"/>
                      <a:pt x="45" y="104"/>
                    </a:cubicBezTo>
                    <a:cubicBezTo>
                      <a:pt x="45" y="103"/>
                      <a:pt x="45" y="102"/>
                      <a:pt x="44" y="102"/>
                    </a:cubicBezTo>
                    <a:cubicBezTo>
                      <a:pt x="44" y="102"/>
                      <a:pt x="41" y="100"/>
                      <a:pt x="38" y="98"/>
                    </a:cubicBezTo>
                    <a:cubicBezTo>
                      <a:pt x="32" y="94"/>
                      <a:pt x="23" y="89"/>
                      <a:pt x="16" y="85"/>
                    </a:cubicBezTo>
                    <a:cubicBezTo>
                      <a:pt x="12" y="83"/>
                      <a:pt x="9" y="81"/>
                      <a:pt x="7" y="79"/>
                    </a:cubicBezTo>
                    <a:cubicBezTo>
                      <a:pt x="6" y="78"/>
                      <a:pt x="5" y="78"/>
                      <a:pt x="4" y="77"/>
                    </a:cubicBezTo>
                    <a:cubicBezTo>
                      <a:pt x="3" y="77"/>
                      <a:pt x="3" y="77"/>
                      <a:pt x="3" y="77"/>
                    </a:cubicBezTo>
                    <a:cubicBezTo>
                      <a:pt x="3" y="77"/>
                      <a:pt x="3" y="77"/>
                      <a:pt x="3" y="77"/>
                    </a:cubicBezTo>
                    <a:cubicBezTo>
                      <a:pt x="3" y="77"/>
                      <a:pt x="3" y="77"/>
                      <a:pt x="3" y="77"/>
                    </a:cubicBezTo>
                    <a:cubicBezTo>
                      <a:pt x="4" y="77"/>
                      <a:pt x="4" y="77"/>
                      <a:pt x="4" y="77"/>
                    </a:cubicBezTo>
                    <a:cubicBezTo>
                      <a:pt x="3" y="77"/>
                      <a:pt x="3" y="77"/>
                      <a:pt x="3" y="77"/>
                    </a:cubicBezTo>
                    <a:cubicBezTo>
                      <a:pt x="3" y="77"/>
                      <a:pt x="3" y="77"/>
                      <a:pt x="3" y="77"/>
                    </a:cubicBezTo>
                    <a:cubicBezTo>
                      <a:pt x="4" y="77"/>
                      <a:pt x="4" y="77"/>
                      <a:pt x="4" y="77"/>
                    </a:cubicBezTo>
                    <a:cubicBezTo>
                      <a:pt x="2" y="77"/>
                      <a:pt x="2" y="77"/>
                      <a:pt x="2" y="77"/>
                    </a:cubicBezTo>
                    <a:cubicBezTo>
                      <a:pt x="4" y="77"/>
                      <a:pt x="4" y="77"/>
                      <a:pt x="4" y="77"/>
                    </a:cubicBezTo>
                    <a:cubicBezTo>
                      <a:pt x="4" y="77"/>
                      <a:pt x="4" y="77"/>
                      <a:pt x="4" y="77"/>
                    </a:cubicBezTo>
                    <a:cubicBezTo>
                      <a:pt x="2" y="77"/>
                      <a:pt x="2" y="77"/>
                      <a:pt x="2" y="77"/>
                    </a:cubicBezTo>
                    <a:cubicBezTo>
                      <a:pt x="4" y="77"/>
                      <a:pt x="4" y="77"/>
                      <a:pt x="4" y="77"/>
                    </a:cubicBezTo>
                    <a:cubicBezTo>
                      <a:pt x="2" y="77"/>
                      <a:pt x="2" y="77"/>
                      <a:pt x="2" y="77"/>
                    </a:cubicBezTo>
                    <a:cubicBezTo>
                      <a:pt x="3" y="78"/>
                      <a:pt x="3" y="78"/>
                      <a:pt x="3" y="78"/>
                    </a:cubicBezTo>
                    <a:cubicBezTo>
                      <a:pt x="4" y="77"/>
                      <a:pt x="4" y="77"/>
                      <a:pt x="4" y="77"/>
                    </a:cubicBezTo>
                    <a:cubicBezTo>
                      <a:pt x="2" y="77"/>
                      <a:pt x="2" y="77"/>
                      <a:pt x="2" y="77"/>
                    </a:cubicBezTo>
                    <a:cubicBezTo>
                      <a:pt x="3" y="78"/>
                      <a:pt x="3" y="78"/>
                      <a:pt x="3" y="78"/>
                    </a:cubicBezTo>
                    <a:cubicBezTo>
                      <a:pt x="2" y="77"/>
                      <a:pt x="2" y="77"/>
                      <a:pt x="2" y="77"/>
                    </a:cubicBezTo>
                    <a:cubicBezTo>
                      <a:pt x="2" y="79"/>
                      <a:pt x="2" y="79"/>
                      <a:pt x="2" y="79"/>
                    </a:cubicBezTo>
                    <a:cubicBezTo>
                      <a:pt x="44" y="99"/>
                      <a:pt x="44" y="99"/>
                      <a:pt x="44" y="99"/>
                    </a:cubicBezTo>
                    <a:cubicBezTo>
                      <a:pt x="45" y="99"/>
                      <a:pt x="45" y="99"/>
                      <a:pt x="46" y="98"/>
                    </a:cubicBezTo>
                    <a:cubicBezTo>
                      <a:pt x="46" y="97"/>
                      <a:pt x="46" y="96"/>
                      <a:pt x="45" y="96"/>
                    </a:cubicBezTo>
                    <a:cubicBezTo>
                      <a:pt x="45" y="96"/>
                      <a:pt x="43" y="94"/>
                      <a:pt x="39" y="92"/>
                    </a:cubicBezTo>
                    <a:cubicBezTo>
                      <a:pt x="33" y="89"/>
                      <a:pt x="25" y="83"/>
                      <a:pt x="17" y="79"/>
                    </a:cubicBezTo>
                    <a:cubicBezTo>
                      <a:pt x="14" y="77"/>
                      <a:pt x="11" y="75"/>
                      <a:pt x="8" y="73"/>
                    </a:cubicBezTo>
                    <a:cubicBezTo>
                      <a:pt x="7" y="72"/>
                      <a:pt x="6" y="72"/>
                      <a:pt x="6" y="71"/>
                    </a:cubicBezTo>
                    <a:cubicBezTo>
                      <a:pt x="5" y="71"/>
                      <a:pt x="5" y="71"/>
                      <a:pt x="5" y="71"/>
                    </a:cubicBezTo>
                    <a:cubicBezTo>
                      <a:pt x="5" y="71"/>
                      <a:pt x="5" y="71"/>
                      <a:pt x="5" y="71"/>
                    </a:cubicBezTo>
                    <a:cubicBezTo>
                      <a:pt x="5" y="71"/>
                      <a:pt x="5" y="71"/>
                      <a:pt x="5" y="71"/>
                    </a:cubicBezTo>
                    <a:cubicBezTo>
                      <a:pt x="4" y="72"/>
                      <a:pt x="4" y="72"/>
                      <a:pt x="4" y="72"/>
                    </a:cubicBezTo>
                    <a:cubicBezTo>
                      <a:pt x="5" y="71"/>
                      <a:pt x="5" y="71"/>
                      <a:pt x="5" y="71"/>
                    </a:cubicBezTo>
                    <a:cubicBezTo>
                      <a:pt x="5" y="71"/>
                      <a:pt x="5" y="71"/>
                      <a:pt x="5" y="71"/>
                    </a:cubicBezTo>
                    <a:cubicBezTo>
                      <a:pt x="4" y="72"/>
                      <a:pt x="4" y="72"/>
                      <a:pt x="4" y="72"/>
                    </a:cubicBezTo>
                    <a:cubicBezTo>
                      <a:pt x="5" y="71"/>
                      <a:pt x="5" y="71"/>
                      <a:pt x="5" y="71"/>
                    </a:cubicBezTo>
                    <a:cubicBezTo>
                      <a:pt x="4" y="72"/>
                      <a:pt x="4" y="72"/>
                      <a:pt x="4" y="72"/>
                    </a:cubicBezTo>
                    <a:cubicBezTo>
                      <a:pt x="5" y="72"/>
                      <a:pt x="5" y="72"/>
                      <a:pt x="5" y="72"/>
                    </a:cubicBezTo>
                    <a:cubicBezTo>
                      <a:pt x="5" y="71"/>
                      <a:pt x="5" y="71"/>
                      <a:pt x="5" y="71"/>
                    </a:cubicBezTo>
                    <a:cubicBezTo>
                      <a:pt x="4" y="72"/>
                      <a:pt x="4" y="72"/>
                      <a:pt x="4" y="72"/>
                    </a:cubicBezTo>
                    <a:cubicBezTo>
                      <a:pt x="5" y="72"/>
                      <a:pt x="5" y="72"/>
                      <a:pt x="5" y="72"/>
                    </a:cubicBezTo>
                    <a:cubicBezTo>
                      <a:pt x="4" y="72"/>
                      <a:pt x="4" y="72"/>
                      <a:pt x="4" y="72"/>
                    </a:cubicBezTo>
                    <a:cubicBezTo>
                      <a:pt x="5" y="73"/>
                      <a:pt x="5" y="73"/>
                      <a:pt x="5" y="73"/>
                    </a:cubicBezTo>
                    <a:cubicBezTo>
                      <a:pt x="5" y="72"/>
                      <a:pt x="5" y="72"/>
                      <a:pt x="5" y="72"/>
                    </a:cubicBezTo>
                    <a:cubicBezTo>
                      <a:pt x="4" y="72"/>
                      <a:pt x="4" y="72"/>
                      <a:pt x="4" y="72"/>
                    </a:cubicBezTo>
                    <a:cubicBezTo>
                      <a:pt x="5" y="73"/>
                      <a:pt x="5" y="73"/>
                      <a:pt x="5" y="73"/>
                    </a:cubicBezTo>
                    <a:cubicBezTo>
                      <a:pt x="5" y="73"/>
                      <a:pt x="5" y="73"/>
                      <a:pt x="5" y="73"/>
                    </a:cubicBezTo>
                    <a:cubicBezTo>
                      <a:pt x="4" y="72"/>
                      <a:pt x="4" y="72"/>
                      <a:pt x="4" y="72"/>
                    </a:cubicBezTo>
                    <a:cubicBezTo>
                      <a:pt x="4" y="73"/>
                      <a:pt x="4" y="73"/>
                      <a:pt x="4" y="73"/>
                    </a:cubicBezTo>
                    <a:cubicBezTo>
                      <a:pt x="5" y="73"/>
                      <a:pt x="5" y="73"/>
                      <a:pt x="5" y="73"/>
                    </a:cubicBezTo>
                    <a:cubicBezTo>
                      <a:pt x="4" y="72"/>
                      <a:pt x="4" y="72"/>
                      <a:pt x="4" y="72"/>
                    </a:cubicBezTo>
                    <a:cubicBezTo>
                      <a:pt x="4" y="73"/>
                      <a:pt x="4" y="73"/>
                      <a:pt x="4" y="73"/>
                    </a:cubicBezTo>
                    <a:cubicBezTo>
                      <a:pt x="4" y="72"/>
                      <a:pt x="4" y="72"/>
                      <a:pt x="4" y="72"/>
                    </a:cubicBezTo>
                    <a:cubicBezTo>
                      <a:pt x="4" y="73"/>
                      <a:pt x="4" y="73"/>
                      <a:pt x="4" y="73"/>
                    </a:cubicBezTo>
                    <a:cubicBezTo>
                      <a:pt x="4" y="73"/>
                      <a:pt x="4" y="73"/>
                      <a:pt x="4" y="73"/>
                    </a:cubicBezTo>
                    <a:cubicBezTo>
                      <a:pt x="4" y="72"/>
                      <a:pt x="4" y="72"/>
                      <a:pt x="4" y="72"/>
                    </a:cubicBezTo>
                    <a:cubicBezTo>
                      <a:pt x="4" y="73"/>
                      <a:pt x="4" y="73"/>
                      <a:pt x="4" y="73"/>
                    </a:cubicBezTo>
                    <a:cubicBezTo>
                      <a:pt x="4" y="72"/>
                      <a:pt x="4" y="72"/>
                      <a:pt x="4" y="72"/>
                    </a:cubicBezTo>
                    <a:cubicBezTo>
                      <a:pt x="4" y="73"/>
                      <a:pt x="4" y="73"/>
                      <a:pt x="4" y="73"/>
                    </a:cubicBezTo>
                    <a:cubicBezTo>
                      <a:pt x="4" y="73"/>
                      <a:pt x="4" y="73"/>
                      <a:pt x="4" y="73"/>
                    </a:cubicBezTo>
                    <a:cubicBezTo>
                      <a:pt x="4" y="72"/>
                      <a:pt x="4" y="72"/>
                      <a:pt x="4" y="72"/>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4" y="73"/>
                      <a:pt x="4" y="73"/>
                    </a:cubicBezTo>
                    <a:cubicBezTo>
                      <a:pt x="4" y="73"/>
                      <a:pt x="5" y="74"/>
                      <a:pt x="6" y="74"/>
                    </a:cubicBezTo>
                    <a:cubicBezTo>
                      <a:pt x="10" y="76"/>
                      <a:pt x="19" y="81"/>
                      <a:pt x="27" y="86"/>
                    </a:cubicBezTo>
                    <a:cubicBezTo>
                      <a:pt x="31" y="88"/>
                      <a:pt x="35" y="90"/>
                      <a:pt x="38" y="91"/>
                    </a:cubicBezTo>
                    <a:cubicBezTo>
                      <a:pt x="39" y="92"/>
                      <a:pt x="41" y="92"/>
                      <a:pt x="42" y="93"/>
                    </a:cubicBezTo>
                    <a:cubicBezTo>
                      <a:pt x="42" y="93"/>
                      <a:pt x="43" y="93"/>
                      <a:pt x="43" y="93"/>
                    </a:cubicBezTo>
                    <a:cubicBezTo>
                      <a:pt x="43" y="94"/>
                      <a:pt x="44" y="94"/>
                      <a:pt x="44" y="94"/>
                    </a:cubicBezTo>
                    <a:cubicBezTo>
                      <a:pt x="45" y="94"/>
                      <a:pt x="45" y="94"/>
                      <a:pt x="45" y="94"/>
                    </a:cubicBezTo>
                    <a:cubicBezTo>
                      <a:pt x="45" y="94"/>
                      <a:pt x="45" y="93"/>
                      <a:pt x="45" y="93"/>
                    </a:cubicBezTo>
                    <a:cubicBezTo>
                      <a:pt x="46" y="93"/>
                      <a:pt x="46" y="92"/>
                      <a:pt x="46" y="92"/>
                    </a:cubicBezTo>
                    <a:cubicBezTo>
                      <a:pt x="46" y="91"/>
                      <a:pt x="45" y="91"/>
                      <a:pt x="45" y="91"/>
                    </a:cubicBezTo>
                    <a:cubicBezTo>
                      <a:pt x="23" y="77"/>
                      <a:pt x="23" y="77"/>
                      <a:pt x="23" y="77"/>
                    </a:cubicBezTo>
                    <a:cubicBezTo>
                      <a:pt x="44" y="87"/>
                      <a:pt x="44" y="87"/>
                      <a:pt x="44" y="87"/>
                    </a:cubicBezTo>
                    <a:cubicBezTo>
                      <a:pt x="45" y="87"/>
                      <a:pt x="46" y="87"/>
                      <a:pt x="46" y="86"/>
                    </a:cubicBezTo>
                    <a:cubicBezTo>
                      <a:pt x="46" y="85"/>
                      <a:pt x="46" y="85"/>
                      <a:pt x="46" y="85"/>
                    </a:cubicBezTo>
                    <a:cubicBezTo>
                      <a:pt x="46" y="85"/>
                      <a:pt x="46" y="84"/>
                      <a:pt x="46" y="84"/>
                    </a:cubicBezTo>
                    <a:cubicBezTo>
                      <a:pt x="46" y="84"/>
                      <a:pt x="46" y="84"/>
                      <a:pt x="46" y="84"/>
                    </a:cubicBezTo>
                    <a:cubicBezTo>
                      <a:pt x="45" y="83"/>
                      <a:pt x="44" y="83"/>
                      <a:pt x="43" y="82"/>
                    </a:cubicBezTo>
                    <a:cubicBezTo>
                      <a:pt x="38" y="78"/>
                      <a:pt x="28" y="72"/>
                      <a:pt x="19" y="67"/>
                    </a:cubicBezTo>
                    <a:cubicBezTo>
                      <a:pt x="14" y="64"/>
                      <a:pt x="10" y="62"/>
                      <a:pt x="7" y="60"/>
                    </a:cubicBezTo>
                    <a:cubicBezTo>
                      <a:pt x="6" y="59"/>
                      <a:pt x="5" y="59"/>
                      <a:pt x="4" y="58"/>
                    </a:cubicBezTo>
                    <a:cubicBezTo>
                      <a:pt x="4" y="58"/>
                      <a:pt x="3" y="58"/>
                      <a:pt x="3" y="57"/>
                    </a:cubicBezTo>
                    <a:cubicBezTo>
                      <a:pt x="3" y="57"/>
                      <a:pt x="3" y="57"/>
                      <a:pt x="3" y="57"/>
                    </a:cubicBezTo>
                    <a:cubicBezTo>
                      <a:pt x="2" y="58"/>
                      <a:pt x="2" y="58"/>
                      <a:pt x="2" y="58"/>
                    </a:cubicBezTo>
                    <a:cubicBezTo>
                      <a:pt x="3" y="57"/>
                      <a:pt x="3" y="57"/>
                      <a:pt x="3" y="57"/>
                    </a:cubicBezTo>
                    <a:cubicBezTo>
                      <a:pt x="3" y="57"/>
                      <a:pt x="3" y="57"/>
                      <a:pt x="3" y="57"/>
                    </a:cubicBezTo>
                    <a:cubicBezTo>
                      <a:pt x="2" y="58"/>
                      <a:pt x="2" y="58"/>
                      <a:pt x="2" y="58"/>
                    </a:cubicBezTo>
                    <a:cubicBezTo>
                      <a:pt x="3" y="57"/>
                      <a:pt x="3" y="57"/>
                      <a:pt x="3" y="57"/>
                    </a:cubicBezTo>
                    <a:cubicBezTo>
                      <a:pt x="2" y="58"/>
                      <a:pt x="2" y="58"/>
                      <a:pt x="2" y="58"/>
                    </a:cubicBezTo>
                    <a:cubicBezTo>
                      <a:pt x="3" y="58"/>
                      <a:pt x="3" y="58"/>
                      <a:pt x="3" y="58"/>
                    </a:cubicBezTo>
                    <a:cubicBezTo>
                      <a:pt x="3" y="57"/>
                      <a:pt x="3" y="57"/>
                      <a:pt x="3" y="57"/>
                    </a:cubicBezTo>
                    <a:cubicBezTo>
                      <a:pt x="2" y="58"/>
                      <a:pt x="2" y="58"/>
                      <a:pt x="2" y="58"/>
                    </a:cubicBezTo>
                    <a:cubicBezTo>
                      <a:pt x="3" y="58"/>
                      <a:pt x="3" y="58"/>
                      <a:pt x="3" y="58"/>
                    </a:cubicBezTo>
                    <a:cubicBezTo>
                      <a:pt x="2" y="58"/>
                      <a:pt x="2" y="58"/>
                      <a:pt x="2" y="58"/>
                    </a:cubicBezTo>
                    <a:cubicBezTo>
                      <a:pt x="3" y="58"/>
                      <a:pt x="3" y="58"/>
                      <a:pt x="3" y="58"/>
                    </a:cubicBezTo>
                    <a:cubicBezTo>
                      <a:pt x="3" y="58"/>
                      <a:pt x="3" y="58"/>
                      <a:pt x="3" y="58"/>
                    </a:cubicBezTo>
                    <a:cubicBezTo>
                      <a:pt x="2" y="58"/>
                      <a:pt x="2" y="58"/>
                      <a:pt x="2" y="58"/>
                    </a:cubicBezTo>
                    <a:cubicBezTo>
                      <a:pt x="3" y="58"/>
                      <a:pt x="3" y="58"/>
                      <a:pt x="3" y="58"/>
                    </a:cubicBezTo>
                    <a:cubicBezTo>
                      <a:pt x="2" y="58"/>
                      <a:pt x="2" y="58"/>
                      <a:pt x="2" y="58"/>
                    </a:cubicBezTo>
                    <a:cubicBezTo>
                      <a:pt x="1" y="60"/>
                      <a:pt x="1" y="60"/>
                      <a:pt x="1" y="60"/>
                    </a:cubicBezTo>
                    <a:cubicBezTo>
                      <a:pt x="42" y="80"/>
                      <a:pt x="42" y="80"/>
                      <a:pt x="42" y="80"/>
                    </a:cubicBezTo>
                    <a:cubicBezTo>
                      <a:pt x="43" y="81"/>
                      <a:pt x="44" y="80"/>
                      <a:pt x="44" y="80"/>
                    </a:cubicBezTo>
                    <a:cubicBezTo>
                      <a:pt x="45" y="79"/>
                      <a:pt x="45" y="79"/>
                      <a:pt x="45" y="79"/>
                    </a:cubicBezTo>
                    <a:cubicBezTo>
                      <a:pt x="45" y="78"/>
                      <a:pt x="44" y="78"/>
                      <a:pt x="44" y="78"/>
                    </a:cubicBezTo>
                    <a:cubicBezTo>
                      <a:pt x="44" y="77"/>
                      <a:pt x="43" y="77"/>
                      <a:pt x="43" y="77"/>
                    </a:cubicBezTo>
                    <a:cubicBezTo>
                      <a:pt x="41" y="76"/>
                      <a:pt x="38" y="74"/>
                      <a:pt x="34" y="71"/>
                    </a:cubicBezTo>
                    <a:cubicBezTo>
                      <a:pt x="29" y="68"/>
                      <a:pt x="21" y="63"/>
                      <a:pt x="15" y="60"/>
                    </a:cubicBezTo>
                    <a:cubicBezTo>
                      <a:pt x="12" y="58"/>
                      <a:pt x="9" y="56"/>
                      <a:pt x="7" y="55"/>
                    </a:cubicBezTo>
                    <a:cubicBezTo>
                      <a:pt x="6" y="55"/>
                      <a:pt x="6" y="54"/>
                      <a:pt x="5" y="54"/>
                    </a:cubicBezTo>
                    <a:cubicBezTo>
                      <a:pt x="5" y="53"/>
                      <a:pt x="5" y="53"/>
                      <a:pt x="5" y="53"/>
                    </a:cubicBezTo>
                    <a:cubicBezTo>
                      <a:pt x="5" y="53"/>
                      <a:pt x="5" y="53"/>
                      <a:pt x="5" y="53"/>
                    </a:cubicBezTo>
                    <a:cubicBezTo>
                      <a:pt x="4" y="54"/>
                      <a:pt x="4" y="54"/>
                      <a:pt x="4" y="54"/>
                    </a:cubicBezTo>
                    <a:cubicBezTo>
                      <a:pt x="5" y="54"/>
                      <a:pt x="5" y="54"/>
                      <a:pt x="5" y="54"/>
                    </a:cubicBezTo>
                    <a:cubicBezTo>
                      <a:pt x="5" y="53"/>
                      <a:pt x="5" y="53"/>
                      <a:pt x="5" y="53"/>
                    </a:cubicBezTo>
                    <a:cubicBezTo>
                      <a:pt x="4" y="54"/>
                      <a:pt x="4" y="54"/>
                      <a:pt x="4" y="54"/>
                    </a:cubicBezTo>
                    <a:cubicBezTo>
                      <a:pt x="5" y="54"/>
                      <a:pt x="5" y="54"/>
                      <a:pt x="5" y="54"/>
                    </a:cubicBezTo>
                    <a:cubicBezTo>
                      <a:pt x="4" y="54"/>
                      <a:pt x="4" y="54"/>
                      <a:pt x="4" y="54"/>
                    </a:cubicBezTo>
                    <a:cubicBezTo>
                      <a:pt x="5" y="54"/>
                      <a:pt x="5" y="54"/>
                      <a:pt x="5" y="54"/>
                    </a:cubicBezTo>
                    <a:cubicBezTo>
                      <a:pt x="5" y="54"/>
                      <a:pt x="5" y="54"/>
                      <a:pt x="5" y="54"/>
                    </a:cubicBezTo>
                    <a:cubicBezTo>
                      <a:pt x="4" y="54"/>
                      <a:pt x="4" y="54"/>
                      <a:pt x="4" y="54"/>
                    </a:cubicBezTo>
                    <a:cubicBezTo>
                      <a:pt x="5" y="54"/>
                      <a:pt x="5" y="54"/>
                      <a:pt x="5" y="54"/>
                    </a:cubicBezTo>
                    <a:cubicBezTo>
                      <a:pt x="4" y="54"/>
                      <a:pt x="4" y="54"/>
                      <a:pt x="4" y="54"/>
                    </a:cubicBezTo>
                    <a:cubicBezTo>
                      <a:pt x="5" y="55"/>
                      <a:pt x="5" y="55"/>
                      <a:pt x="5" y="55"/>
                    </a:cubicBezTo>
                    <a:cubicBezTo>
                      <a:pt x="5" y="55"/>
                      <a:pt x="5" y="54"/>
                      <a:pt x="5" y="54"/>
                    </a:cubicBezTo>
                    <a:cubicBezTo>
                      <a:pt x="4" y="54"/>
                      <a:pt x="4" y="54"/>
                      <a:pt x="4" y="54"/>
                    </a:cubicBezTo>
                    <a:cubicBezTo>
                      <a:pt x="5" y="55"/>
                      <a:pt x="5" y="55"/>
                      <a:pt x="5" y="55"/>
                    </a:cubicBezTo>
                    <a:cubicBezTo>
                      <a:pt x="5" y="55"/>
                      <a:pt x="5" y="55"/>
                      <a:pt x="5" y="55"/>
                    </a:cubicBezTo>
                    <a:cubicBezTo>
                      <a:pt x="4" y="54"/>
                      <a:pt x="4" y="54"/>
                      <a:pt x="4" y="54"/>
                    </a:cubicBezTo>
                    <a:cubicBezTo>
                      <a:pt x="4" y="56"/>
                      <a:pt x="4" y="56"/>
                      <a:pt x="4" y="56"/>
                    </a:cubicBezTo>
                    <a:cubicBezTo>
                      <a:pt x="4" y="56"/>
                      <a:pt x="5" y="55"/>
                      <a:pt x="5" y="55"/>
                    </a:cubicBezTo>
                    <a:cubicBezTo>
                      <a:pt x="4" y="54"/>
                      <a:pt x="4" y="54"/>
                      <a:pt x="4" y="54"/>
                    </a:cubicBezTo>
                    <a:cubicBezTo>
                      <a:pt x="4" y="56"/>
                      <a:pt x="4" y="56"/>
                      <a:pt x="4" y="56"/>
                    </a:cubicBezTo>
                    <a:cubicBezTo>
                      <a:pt x="4" y="54"/>
                      <a:pt x="4" y="54"/>
                      <a:pt x="4" y="54"/>
                    </a:cubicBezTo>
                    <a:cubicBezTo>
                      <a:pt x="4" y="56"/>
                      <a:pt x="4" y="56"/>
                      <a:pt x="4" y="56"/>
                    </a:cubicBezTo>
                    <a:cubicBezTo>
                      <a:pt x="4" y="56"/>
                      <a:pt x="4" y="56"/>
                      <a:pt x="4" y="56"/>
                    </a:cubicBezTo>
                    <a:cubicBezTo>
                      <a:pt x="4" y="54"/>
                      <a:pt x="4" y="54"/>
                      <a:pt x="4" y="54"/>
                    </a:cubicBezTo>
                    <a:cubicBezTo>
                      <a:pt x="4" y="56"/>
                      <a:pt x="4" y="56"/>
                      <a:pt x="4" y="56"/>
                    </a:cubicBezTo>
                    <a:cubicBezTo>
                      <a:pt x="4" y="55"/>
                      <a:pt x="4" y="55"/>
                      <a:pt x="4" y="55"/>
                    </a:cubicBezTo>
                    <a:cubicBezTo>
                      <a:pt x="3" y="56"/>
                      <a:pt x="3" y="56"/>
                      <a:pt x="3" y="56"/>
                    </a:cubicBezTo>
                    <a:cubicBezTo>
                      <a:pt x="4" y="56"/>
                      <a:pt x="4" y="56"/>
                      <a:pt x="4" y="56"/>
                    </a:cubicBezTo>
                    <a:cubicBezTo>
                      <a:pt x="4" y="55"/>
                      <a:pt x="4" y="55"/>
                      <a:pt x="4" y="55"/>
                    </a:cubicBezTo>
                    <a:cubicBezTo>
                      <a:pt x="3" y="56"/>
                      <a:pt x="3" y="56"/>
                      <a:pt x="3" y="56"/>
                    </a:cubicBezTo>
                    <a:cubicBezTo>
                      <a:pt x="3" y="55"/>
                      <a:pt x="3" y="55"/>
                      <a:pt x="3" y="55"/>
                    </a:cubicBezTo>
                    <a:cubicBezTo>
                      <a:pt x="3" y="56"/>
                      <a:pt x="3" y="56"/>
                      <a:pt x="3" y="56"/>
                    </a:cubicBezTo>
                    <a:cubicBezTo>
                      <a:pt x="3" y="56"/>
                      <a:pt x="3" y="56"/>
                      <a:pt x="3" y="56"/>
                    </a:cubicBezTo>
                    <a:cubicBezTo>
                      <a:pt x="3" y="55"/>
                      <a:pt x="3" y="55"/>
                      <a:pt x="3" y="55"/>
                    </a:cubicBezTo>
                    <a:cubicBezTo>
                      <a:pt x="3" y="56"/>
                      <a:pt x="3" y="56"/>
                      <a:pt x="3" y="56"/>
                    </a:cubicBezTo>
                    <a:cubicBezTo>
                      <a:pt x="3" y="56"/>
                      <a:pt x="4" y="56"/>
                      <a:pt x="5" y="57"/>
                    </a:cubicBezTo>
                    <a:cubicBezTo>
                      <a:pt x="10" y="59"/>
                      <a:pt x="19" y="63"/>
                      <a:pt x="27" y="67"/>
                    </a:cubicBezTo>
                    <a:cubicBezTo>
                      <a:pt x="31" y="69"/>
                      <a:pt x="35" y="71"/>
                      <a:pt x="38" y="73"/>
                    </a:cubicBezTo>
                    <a:cubicBezTo>
                      <a:pt x="40" y="73"/>
                      <a:pt x="41" y="74"/>
                      <a:pt x="42" y="74"/>
                    </a:cubicBezTo>
                    <a:cubicBezTo>
                      <a:pt x="43" y="75"/>
                      <a:pt x="43" y="75"/>
                      <a:pt x="44" y="75"/>
                    </a:cubicBezTo>
                    <a:cubicBezTo>
                      <a:pt x="44" y="75"/>
                      <a:pt x="44" y="75"/>
                      <a:pt x="45" y="75"/>
                    </a:cubicBezTo>
                    <a:cubicBezTo>
                      <a:pt x="45" y="75"/>
                      <a:pt x="45" y="75"/>
                      <a:pt x="45" y="75"/>
                    </a:cubicBezTo>
                    <a:cubicBezTo>
                      <a:pt x="46" y="75"/>
                      <a:pt x="46" y="75"/>
                      <a:pt x="46" y="74"/>
                    </a:cubicBezTo>
                    <a:cubicBezTo>
                      <a:pt x="46" y="74"/>
                      <a:pt x="47" y="74"/>
                      <a:pt x="46" y="73"/>
                    </a:cubicBezTo>
                    <a:cubicBezTo>
                      <a:pt x="46" y="73"/>
                      <a:pt x="46" y="73"/>
                      <a:pt x="46" y="72"/>
                    </a:cubicBezTo>
                    <a:cubicBezTo>
                      <a:pt x="46" y="72"/>
                      <a:pt x="43" y="71"/>
                      <a:pt x="39" y="68"/>
                    </a:cubicBezTo>
                    <a:cubicBezTo>
                      <a:pt x="33" y="65"/>
                      <a:pt x="24" y="59"/>
                      <a:pt x="16" y="54"/>
                    </a:cubicBezTo>
                    <a:cubicBezTo>
                      <a:pt x="12" y="52"/>
                      <a:pt x="9" y="50"/>
                      <a:pt x="6" y="48"/>
                    </a:cubicBezTo>
                    <a:cubicBezTo>
                      <a:pt x="5" y="47"/>
                      <a:pt x="4" y="47"/>
                      <a:pt x="4" y="46"/>
                    </a:cubicBezTo>
                    <a:cubicBezTo>
                      <a:pt x="3" y="46"/>
                      <a:pt x="3" y="46"/>
                      <a:pt x="3" y="46"/>
                    </a:cubicBezTo>
                    <a:cubicBezTo>
                      <a:pt x="3" y="46"/>
                      <a:pt x="3" y="46"/>
                      <a:pt x="3" y="46"/>
                    </a:cubicBezTo>
                    <a:cubicBezTo>
                      <a:pt x="3" y="46"/>
                      <a:pt x="3" y="46"/>
                      <a:pt x="3" y="46"/>
                    </a:cubicBezTo>
                    <a:cubicBezTo>
                      <a:pt x="2" y="46"/>
                      <a:pt x="2" y="46"/>
                      <a:pt x="2" y="46"/>
                    </a:cubicBezTo>
                    <a:cubicBezTo>
                      <a:pt x="3" y="46"/>
                      <a:pt x="3" y="46"/>
                      <a:pt x="3" y="46"/>
                    </a:cubicBezTo>
                    <a:cubicBezTo>
                      <a:pt x="3" y="46"/>
                      <a:pt x="3" y="46"/>
                      <a:pt x="3" y="46"/>
                    </a:cubicBezTo>
                    <a:cubicBezTo>
                      <a:pt x="2" y="46"/>
                      <a:pt x="2" y="46"/>
                      <a:pt x="2" y="46"/>
                    </a:cubicBezTo>
                    <a:cubicBezTo>
                      <a:pt x="3" y="46"/>
                      <a:pt x="3" y="46"/>
                      <a:pt x="3" y="46"/>
                    </a:cubicBezTo>
                    <a:cubicBezTo>
                      <a:pt x="2" y="47"/>
                      <a:pt x="2" y="47"/>
                      <a:pt x="2" y="47"/>
                    </a:cubicBezTo>
                    <a:cubicBezTo>
                      <a:pt x="3" y="47"/>
                      <a:pt x="3" y="47"/>
                      <a:pt x="3" y="47"/>
                    </a:cubicBezTo>
                    <a:cubicBezTo>
                      <a:pt x="3" y="46"/>
                      <a:pt x="3" y="46"/>
                      <a:pt x="3" y="46"/>
                    </a:cubicBezTo>
                    <a:cubicBezTo>
                      <a:pt x="2" y="47"/>
                      <a:pt x="2" y="47"/>
                      <a:pt x="2" y="47"/>
                    </a:cubicBezTo>
                    <a:cubicBezTo>
                      <a:pt x="3" y="47"/>
                      <a:pt x="3" y="47"/>
                      <a:pt x="3" y="47"/>
                    </a:cubicBezTo>
                    <a:cubicBezTo>
                      <a:pt x="2" y="47"/>
                      <a:pt x="2" y="47"/>
                      <a:pt x="2" y="47"/>
                    </a:cubicBezTo>
                    <a:cubicBezTo>
                      <a:pt x="3" y="47"/>
                      <a:pt x="3" y="47"/>
                      <a:pt x="3" y="47"/>
                    </a:cubicBezTo>
                    <a:cubicBezTo>
                      <a:pt x="3" y="47"/>
                      <a:pt x="3" y="47"/>
                      <a:pt x="3" y="47"/>
                    </a:cubicBezTo>
                    <a:cubicBezTo>
                      <a:pt x="2" y="47"/>
                      <a:pt x="2" y="47"/>
                      <a:pt x="2" y="47"/>
                    </a:cubicBezTo>
                    <a:cubicBezTo>
                      <a:pt x="3" y="47"/>
                      <a:pt x="3" y="47"/>
                      <a:pt x="3" y="47"/>
                    </a:cubicBezTo>
                    <a:cubicBezTo>
                      <a:pt x="2" y="47"/>
                      <a:pt x="2" y="47"/>
                      <a:pt x="2" y="47"/>
                    </a:cubicBezTo>
                    <a:cubicBezTo>
                      <a:pt x="1" y="48"/>
                      <a:pt x="1" y="48"/>
                      <a:pt x="1" y="48"/>
                    </a:cubicBezTo>
                    <a:cubicBezTo>
                      <a:pt x="1" y="48"/>
                      <a:pt x="11" y="53"/>
                      <a:pt x="21" y="59"/>
                    </a:cubicBezTo>
                    <a:cubicBezTo>
                      <a:pt x="26" y="61"/>
                      <a:pt x="31" y="64"/>
                      <a:pt x="35" y="66"/>
                    </a:cubicBezTo>
                    <a:cubicBezTo>
                      <a:pt x="37" y="67"/>
                      <a:pt x="39" y="68"/>
                      <a:pt x="41" y="68"/>
                    </a:cubicBezTo>
                    <a:cubicBezTo>
                      <a:pt x="41" y="69"/>
                      <a:pt x="42" y="69"/>
                      <a:pt x="42" y="69"/>
                    </a:cubicBezTo>
                    <a:cubicBezTo>
                      <a:pt x="43" y="69"/>
                      <a:pt x="43" y="69"/>
                      <a:pt x="44" y="69"/>
                    </a:cubicBezTo>
                    <a:cubicBezTo>
                      <a:pt x="44" y="69"/>
                      <a:pt x="44" y="69"/>
                      <a:pt x="44" y="69"/>
                    </a:cubicBezTo>
                    <a:cubicBezTo>
                      <a:pt x="45" y="69"/>
                      <a:pt x="45" y="69"/>
                      <a:pt x="45" y="69"/>
                    </a:cubicBezTo>
                    <a:cubicBezTo>
                      <a:pt x="45" y="68"/>
                      <a:pt x="46" y="68"/>
                      <a:pt x="45" y="68"/>
                    </a:cubicBezTo>
                    <a:cubicBezTo>
                      <a:pt x="45" y="67"/>
                      <a:pt x="45" y="67"/>
                      <a:pt x="45" y="67"/>
                    </a:cubicBezTo>
                    <a:cubicBezTo>
                      <a:pt x="3" y="40"/>
                      <a:pt x="3" y="40"/>
                      <a:pt x="3" y="40"/>
                    </a:cubicBezTo>
                    <a:cubicBezTo>
                      <a:pt x="2" y="41"/>
                      <a:pt x="2" y="41"/>
                      <a:pt x="2" y="41"/>
                    </a:cubicBezTo>
                    <a:cubicBezTo>
                      <a:pt x="3" y="42"/>
                      <a:pt x="3" y="42"/>
                      <a:pt x="3" y="42"/>
                    </a:cubicBezTo>
                    <a:cubicBezTo>
                      <a:pt x="2" y="41"/>
                      <a:pt x="2" y="41"/>
                      <a:pt x="2" y="41"/>
                    </a:cubicBezTo>
                    <a:cubicBezTo>
                      <a:pt x="2" y="43"/>
                      <a:pt x="2" y="43"/>
                      <a:pt x="2" y="43"/>
                    </a:cubicBezTo>
                    <a:cubicBezTo>
                      <a:pt x="3" y="42"/>
                      <a:pt x="3" y="42"/>
                      <a:pt x="3" y="42"/>
                    </a:cubicBezTo>
                    <a:cubicBezTo>
                      <a:pt x="2" y="41"/>
                      <a:pt x="2" y="41"/>
                      <a:pt x="2" y="41"/>
                    </a:cubicBezTo>
                    <a:cubicBezTo>
                      <a:pt x="2" y="43"/>
                      <a:pt x="2" y="43"/>
                      <a:pt x="2" y="43"/>
                    </a:cubicBezTo>
                    <a:cubicBezTo>
                      <a:pt x="2" y="42"/>
                      <a:pt x="2" y="42"/>
                      <a:pt x="2" y="42"/>
                    </a:cubicBezTo>
                    <a:cubicBezTo>
                      <a:pt x="2" y="43"/>
                      <a:pt x="2" y="43"/>
                      <a:pt x="2" y="43"/>
                    </a:cubicBezTo>
                    <a:cubicBezTo>
                      <a:pt x="2" y="43"/>
                      <a:pt x="2" y="43"/>
                      <a:pt x="2" y="43"/>
                    </a:cubicBezTo>
                    <a:cubicBezTo>
                      <a:pt x="2" y="42"/>
                      <a:pt x="2" y="42"/>
                      <a:pt x="2" y="42"/>
                    </a:cubicBezTo>
                    <a:cubicBezTo>
                      <a:pt x="2" y="43"/>
                      <a:pt x="2" y="43"/>
                      <a:pt x="2" y="43"/>
                    </a:cubicBezTo>
                    <a:cubicBezTo>
                      <a:pt x="2" y="42"/>
                      <a:pt x="2" y="42"/>
                      <a:pt x="2" y="42"/>
                    </a:cubicBezTo>
                    <a:cubicBezTo>
                      <a:pt x="2" y="43"/>
                      <a:pt x="2" y="43"/>
                      <a:pt x="2" y="43"/>
                    </a:cubicBezTo>
                    <a:cubicBezTo>
                      <a:pt x="2" y="43"/>
                      <a:pt x="2" y="43"/>
                      <a:pt x="2" y="43"/>
                    </a:cubicBezTo>
                    <a:cubicBezTo>
                      <a:pt x="2" y="42"/>
                      <a:pt x="2" y="42"/>
                      <a:pt x="2" y="42"/>
                    </a:cubicBezTo>
                    <a:cubicBezTo>
                      <a:pt x="2" y="43"/>
                      <a:pt x="2" y="43"/>
                      <a:pt x="2" y="43"/>
                    </a:cubicBezTo>
                    <a:cubicBezTo>
                      <a:pt x="2" y="43"/>
                      <a:pt x="3" y="43"/>
                      <a:pt x="4" y="44"/>
                    </a:cubicBezTo>
                    <a:cubicBezTo>
                      <a:pt x="9" y="46"/>
                      <a:pt x="18" y="51"/>
                      <a:pt x="27" y="56"/>
                    </a:cubicBezTo>
                    <a:cubicBezTo>
                      <a:pt x="31" y="58"/>
                      <a:pt x="35" y="60"/>
                      <a:pt x="38" y="61"/>
                    </a:cubicBezTo>
                    <a:cubicBezTo>
                      <a:pt x="39" y="62"/>
                      <a:pt x="41" y="63"/>
                      <a:pt x="41" y="63"/>
                    </a:cubicBezTo>
                    <a:cubicBezTo>
                      <a:pt x="42" y="64"/>
                      <a:pt x="42" y="64"/>
                      <a:pt x="43" y="64"/>
                    </a:cubicBezTo>
                    <a:cubicBezTo>
                      <a:pt x="43" y="64"/>
                      <a:pt x="43" y="64"/>
                      <a:pt x="43" y="64"/>
                    </a:cubicBezTo>
                    <a:cubicBezTo>
                      <a:pt x="44" y="64"/>
                      <a:pt x="44" y="64"/>
                      <a:pt x="44" y="64"/>
                    </a:cubicBezTo>
                    <a:cubicBezTo>
                      <a:pt x="44" y="64"/>
                      <a:pt x="44" y="64"/>
                      <a:pt x="44" y="64"/>
                    </a:cubicBezTo>
                    <a:cubicBezTo>
                      <a:pt x="45" y="64"/>
                      <a:pt x="45" y="64"/>
                      <a:pt x="45" y="63"/>
                    </a:cubicBezTo>
                    <a:cubicBezTo>
                      <a:pt x="45" y="63"/>
                      <a:pt x="45" y="63"/>
                      <a:pt x="45" y="62"/>
                    </a:cubicBezTo>
                    <a:cubicBezTo>
                      <a:pt x="45" y="62"/>
                      <a:pt x="45" y="62"/>
                      <a:pt x="45" y="61"/>
                    </a:cubicBezTo>
                    <a:cubicBezTo>
                      <a:pt x="30" y="52"/>
                      <a:pt x="30" y="52"/>
                      <a:pt x="30" y="52"/>
                    </a:cubicBezTo>
                    <a:cubicBezTo>
                      <a:pt x="43" y="59"/>
                      <a:pt x="43" y="59"/>
                      <a:pt x="43" y="59"/>
                    </a:cubicBezTo>
                    <a:cubicBezTo>
                      <a:pt x="44" y="59"/>
                      <a:pt x="45" y="59"/>
                      <a:pt x="45" y="58"/>
                    </a:cubicBezTo>
                    <a:cubicBezTo>
                      <a:pt x="45" y="57"/>
                      <a:pt x="45" y="56"/>
                      <a:pt x="45" y="56"/>
                    </a:cubicBezTo>
                    <a:cubicBezTo>
                      <a:pt x="45" y="56"/>
                      <a:pt x="42" y="55"/>
                      <a:pt x="38" y="52"/>
                    </a:cubicBezTo>
                    <a:cubicBezTo>
                      <a:pt x="33" y="49"/>
                      <a:pt x="24" y="44"/>
                      <a:pt x="17" y="39"/>
                    </a:cubicBezTo>
                    <a:cubicBezTo>
                      <a:pt x="14" y="37"/>
                      <a:pt x="11" y="35"/>
                      <a:pt x="8" y="34"/>
                    </a:cubicBezTo>
                    <a:cubicBezTo>
                      <a:pt x="7" y="33"/>
                      <a:pt x="6" y="32"/>
                      <a:pt x="6" y="32"/>
                    </a:cubicBezTo>
                    <a:cubicBezTo>
                      <a:pt x="5" y="32"/>
                      <a:pt x="5" y="32"/>
                      <a:pt x="5" y="32"/>
                    </a:cubicBezTo>
                    <a:cubicBezTo>
                      <a:pt x="5" y="31"/>
                      <a:pt x="5" y="31"/>
                      <a:pt x="5" y="31"/>
                    </a:cubicBezTo>
                    <a:cubicBezTo>
                      <a:pt x="5" y="31"/>
                      <a:pt x="5" y="31"/>
                      <a:pt x="5" y="31"/>
                    </a:cubicBezTo>
                    <a:cubicBezTo>
                      <a:pt x="4" y="32"/>
                      <a:pt x="4" y="32"/>
                      <a:pt x="4" y="32"/>
                    </a:cubicBezTo>
                    <a:cubicBezTo>
                      <a:pt x="5" y="32"/>
                      <a:pt x="5" y="32"/>
                      <a:pt x="5" y="32"/>
                    </a:cubicBezTo>
                    <a:cubicBezTo>
                      <a:pt x="5" y="31"/>
                      <a:pt x="5" y="31"/>
                      <a:pt x="5" y="31"/>
                    </a:cubicBezTo>
                    <a:cubicBezTo>
                      <a:pt x="4" y="32"/>
                      <a:pt x="4" y="32"/>
                      <a:pt x="4" y="32"/>
                    </a:cubicBezTo>
                    <a:cubicBezTo>
                      <a:pt x="5" y="32"/>
                      <a:pt x="5" y="32"/>
                      <a:pt x="5" y="32"/>
                    </a:cubicBezTo>
                    <a:cubicBezTo>
                      <a:pt x="4" y="32"/>
                      <a:pt x="4" y="32"/>
                      <a:pt x="4" y="32"/>
                    </a:cubicBezTo>
                    <a:cubicBezTo>
                      <a:pt x="5" y="32"/>
                      <a:pt x="5" y="32"/>
                      <a:pt x="5" y="32"/>
                    </a:cubicBezTo>
                    <a:cubicBezTo>
                      <a:pt x="5" y="32"/>
                      <a:pt x="5" y="32"/>
                      <a:pt x="5" y="32"/>
                    </a:cubicBezTo>
                    <a:cubicBezTo>
                      <a:pt x="4" y="32"/>
                      <a:pt x="4" y="32"/>
                      <a:pt x="4" y="32"/>
                    </a:cubicBezTo>
                    <a:cubicBezTo>
                      <a:pt x="5" y="32"/>
                      <a:pt x="5" y="32"/>
                      <a:pt x="5" y="32"/>
                    </a:cubicBezTo>
                    <a:cubicBezTo>
                      <a:pt x="4" y="32"/>
                      <a:pt x="4" y="32"/>
                      <a:pt x="4" y="32"/>
                    </a:cubicBezTo>
                    <a:cubicBezTo>
                      <a:pt x="5" y="33"/>
                      <a:pt x="5" y="33"/>
                      <a:pt x="5" y="33"/>
                    </a:cubicBezTo>
                    <a:cubicBezTo>
                      <a:pt x="5" y="33"/>
                      <a:pt x="5" y="33"/>
                      <a:pt x="5" y="32"/>
                    </a:cubicBezTo>
                    <a:cubicBezTo>
                      <a:pt x="4" y="32"/>
                      <a:pt x="4" y="32"/>
                      <a:pt x="4" y="32"/>
                    </a:cubicBezTo>
                    <a:cubicBezTo>
                      <a:pt x="5" y="33"/>
                      <a:pt x="5" y="33"/>
                      <a:pt x="5" y="33"/>
                    </a:cubicBezTo>
                    <a:cubicBezTo>
                      <a:pt x="4" y="32"/>
                      <a:pt x="4" y="32"/>
                      <a:pt x="4" y="32"/>
                    </a:cubicBezTo>
                    <a:cubicBezTo>
                      <a:pt x="3" y="34"/>
                      <a:pt x="3" y="34"/>
                      <a:pt x="3" y="34"/>
                    </a:cubicBezTo>
                    <a:cubicBezTo>
                      <a:pt x="3" y="34"/>
                      <a:pt x="13" y="38"/>
                      <a:pt x="22" y="43"/>
                    </a:cubicBezTo>
                    <a:cubicBezTo>
                      <a:pt x="27" y="46"/>
                      <a:pt x="32" y="48"/>
                      <a:pt x="36" y="50"/>
                    </a:cubicBezTo>
                    <a:cubicBezTo>
                      <a:pt x="38" y="51"/>
                      <a:pt x="40" y="52"/>
                      <a:pt x="41" y="52"/>
                    </a:cubicBezTo>
                    <a:cubicBezTo>
                      <a:pt x="42" y="52"/>
                      <a:pt x="42" y="53"/>
                      <a:pt x="43" y="53"/>
                    </a:cubicBezTo>
                    <a:cubicBezTo>
                      <a:pt x="43" y="53"/>
                      <a:pt x="43" y="53"/>
                      <a:pt x="44" y="53"/>
                    </a:cubicBezTo>
                    <a:cubicBezTo>
                      <a:pt x="45" y="53"/>
                      <a:pt x="45" y="53"/>
                      <a:pt x="45" y="53"/>
                    </a:cubicBezTo>
                    <a:cubicBezTo>
                      <a:pt x="45" y="53"/>
                      <a:pt x="45" y="53"/>
                      <a:pt x="45" y="52"/>
                    </a:cubicBezTo>
                    <a:cubicBezTo>
                      <a:pt x="45" y="52"/>
                      <a:pt x="45" y="52"/>
                      <a:pt x="45" y="52"/>
                    </a:cubicBezTo>
                    <a:cubicBezTo>
                      <a:pt x="46" y="51"/>
                      <a:pt x="46" y="51"/>
                      <a:pt x="46" y="51"/>
                    </a:cubicBezTo>
                    <a:cubicBezTo>
                      <a:pt x="46" y="51"/>
                      <a:pt x="46" y="51"/>
                      <a:pt x="45" y="51"/>
                    </a:cubicBezTo>
                    <a:cubicBezTo>
                      <a:pt x="45" y="50"/>
                      <a:pt x="45" y="50"/>
                      <a:pt x="45" y="50"/>
                    </a:cubicBezTo>
                    <a:cubicBezTo>
                      <a:pt x="44" y="49"/>
                      <a:pt x="43" y="49"/>
                      <a:pt x="42" y="48"/>
                    </a:cubicBezTo>
                    <a:cubicBezTo>
                      <a:pt x="32" y="41"/>
                      <a:pt x="3" y="24"/>
                      <a:pt x="3" y="24"/>
                    </a:cubicBezTo>
                    <a:cubicBezTo>
                      <a:pt x="2" y="25"/>
                      <a:pt x="2" y="25"/>
                      <a:pt x="2" y="25"/>
                    </a:cubicBezTo>
                    <a:cubicBezTo>
                      <a:pt x="3" y="26"/>
                      <a:pt x="3" y="26"/>
                      <a:pt x="3" y="26"/>
                    </a:cubicBezTo>
                    <a:cubicBezTo>
                      <a:pt x="2" y="25"/>
                      <a:pt x="2" y="25"/>
                      <a:pt x="2" y="25"/>
                    </a:cubicBezTo>
                    <a:cubicBezTo>
                      <a:pt x="2" y="26"/>
                      <a:pt x="2" y="26"/>
                      <a:pt x="2" y="26"/>
                    </a:cubicBezTo>
                    <a:cubicBezTo>
                      <a:pt x="2" y="26"/>
                      <a:pt x="3" y="26"/>
                      <a:pt x="3" y="26"/>
                    </a:cubicBezTo>
                    <a:cubicBezTo>
                      <a:pt x="2" y="25"/>
                      <a:pt x="2" y="25"/>
                      <a:pt x="2" y="25"/>
                    </a:cubicBezTo>
                    <a:cubicBezTo>
                      <a:pt x="2" y="26"/>
                      <a:pt x="2" y="26"/>
                      <a:pt x="2" y="26"/>
                    </a:cubicBezTo>
                    <a:cubicBezTo>
                      <a:pt x="2" y="25"/>
                      <a:pt x="2" y="25"/>
                      <a:pt x="2" y="25"/>
                    </a:cubicBezTo>
                    <a:cubicBezTo>
                      <a:pt x="2" y="26"/>
                      <a:pt x="2" y="26"/>
                      <a:pt x="2" y="26"/>
                    </a:cubicBezTo>
                    <a:cubicBezTo>
                      <a:pt x="2" y="26"/>
                      <a:pt x="2" y="26"/>
                      <a:pt x="2" y="26"/>
                    </a:cubicBezTo>
                    <a:cubicBezTo>
                      <a:pt x="2" y="25"/>
                      <a:pt x="2" y="25"/>
                      <a:pt x="2" y="25"/>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6"/>
                    </a:cubicBezTo>
                    <a:cubicBezTo>
                      <a:pt x="2" y="26"/>
                      <a:pt x="2" y="26"/>
                      <a:pt x="2" y="27"/>
                    </a:cubicBezTo>
                    <a:cubicBezTo>
                      <a:pt x="6" y="28"/>
                      <a:pt x="16" y="33"/>
                      <a:pt x="26" y="38"/>
                    </a:cubicBezTo>
                    <a:cubicBezTo>
                      <a:pt x="31" y="41"/>
                      <a:pt x="36" y="43"/>
                      <a:pt x="39" y="45"/>
                    </a:cubicBezTo>
                    <a:cubicBezTo>
                      <a:pt x="43" y="47"/>
                      <a:pt x="45" y="48"/>
                      <a:pt x="45" y="48"/>
                    </a:cubicBezTo>
                    <a:cubicBezTo>
                      <a:pt x="45" y="48"/>
                      <a:pt x="46" y="48"/>
                      <a:pt x="47" y="47"/>
                    </a:cubicBezTo>
                    <a:cubicBezTo>
                      <a:pt x="47" y="47"/>
                      <a:pt x="47" y="47"/>
                      <a:pt x="47" y="47"/>
                    </a:cubicBezTo>
                    <a:cubicBezTo>
                      <a:pt x="47" y="46"/>
                      <a:pt x="47" y="46"/>
                      <a:pt x="47" y="46"/>
                    </a:cubicBezTo>
                    <a:cubicBezTo>
                      <a:pt x="46" y="45"/>
                      <a:pt x="46" y="45"/>
                      <a:pt x="46" y="45"/>
                    </a:cubicBezTo>
                    <a:cubicBezTo>
                      <a:pt x="46" y="45"/>
                      <a:pt x="45" y="44"/>
                      <a:pt x="43" y="43"/>
                    </a:cubicBezTo>
                    <a:cubicBezTo>
                      <a:pt x="38" y="40"/>
                      <a:pt x="28" y="34"/>
                      <a:pt x="20" y="29"/>
                    </a:cubicBezTo>
                    <a:cubicBezTo>
                      <a:pt x="15" y="26"/>
                      <a:pt x="11" y="24"/>
                      <a:pt x="8" y="22"/>
                    </a:cubicBezTo>
                    <a:cubicBezTo>
                      <a:pt x="7" y="21"/>
                      <a:pt x="6" y="20"/>
                      <a:pt x="5" y="20"/>
                    </a:cubicBezTo>
                    <a:cubicBezTo>
                      <a:pt x="5"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3" y="20"/>
                      <a:pt x="3" y="20"/>
                      <a:pt x="3" y="20"/>
                    </a:cubicBezTo>
                    <a:cubicBezTo>
                      <a:pt x="4" y="19"/>
                      <a:pt x="4" y="19"/>
                      <a:pt x="4" y="19"/>
                    </a:cubicBezTo>
                    <a:cubicBezTo>
                      <a:pt x="4" y="19"/>
                      <a:pt x="4" y="19"/>
                      <a:pt x="4" y="19"/>
                    </a:cubicBezTo>
                    <a:cubicBezTo>
                      <a:pt x="3" y="20"/>
                      <a:pt x="3" y="20"/>
                      <a:pt x="3" y="20"/>
                    </a:cubicBezTo>
                    <a:cubicBezTo>
                      <a:pt x="4" y="19"/>
                      <a:pt x="4" y="19"/>
                      <a:pt x="4" y="19"/>
                    </a:cubicBezTo>
                    <a:cubicBezTo>
                      <a:pt x="3" y="20"/>
                      <a:pt x="3" y="20"/>
                      <a:pt x="3" y="20"/>
                    </a:cubicBezTo>
                    <a:cubicBezTo>
                      <a:pt x="4" y="19"/>
                      <a:pt x="4" y="19"/>
                      <a:pt x="4" y="19"/>
                    </a:cubicBezTo>
                    <a:cubicBezTo>
                      <a:pt x="4" y="19"/>
                      <a:pt x="4" y="19"/>
                      <a:pt x="4" y="19"/>
                    </a:cubicBezTo>
                    <a:cubicBezTo>
                      <a:pt x="3" y="20"/>
                      <a:pt x="3" y="20"/>
                      <a:pt x="3" y="20"/>
                    </a:cubicBezTo>
                    <a:cubicBezTo>
                      <a:pt x="4" y="19"/>
                      <a:pt x="4" y="19"/>
                      <a:pt x="4" y="19"/>
                    </a:cubicBezTo>
                    <a:cubicBezTo>
                      <a:pt x="3" y="20"/>
                      <a:pt x="3" y="20"/>
                      <a:pt x="3" y="20"/>
                    </a:cubicBezTo>
                    <a:cubicBezTo>
                      <a:pt x="4" y="20"/>
                      <a:pt x="4" y="20"/>
                      <a:pt x="4" y="20"/>
                    </a:cubicBezTo>
                    <a:cubicBezTo>
                      <a:pt x="4" y="20"/>
                      <a:pt x="4" y="19"/>
                      <a:pt x="4" y="19"/>
                    </a:cubicBezTo>
                    <a:cubicBezTo>
                      <a:pt x="3" y="20"/>
                      <a:pt x="3" y="20"/>
                      <a:pt x="3" y="20"/>
                    </a:cubicBezTo>
                    <a:cubicBezTo>
                      <a:pt x="4" y="20"/>
                      <a:pt x="4" y="20"/>
                      <a:pt x="4" y="20"/>
                    </a:cubicBezTo>
                    <a:cubicBezTo>
                      <a:pt x="3" y="20"/>
                      <a:pt x="3" y="20"/>
                      <a:pt x="3" y="20"/>
                    </a:cubicBezTo>
                    <a:cubicBezTo>
                      <a:pt x="4" y="21"/>
                      <a:pt x="4" y="21"/>
                      <a:pt x="4" y="21"/>
                    </a:cubicBezTo>
                    <a:cubicBezTo>
                      <a:pt x="3" y="20"/>
                      <a:pt x="3" y="20"/>
                      <a:pt x="3" y="20"/>
                    </a:cubicBezTo>
                    <a:cubicBezTo>
                      <a:pt x="3" y="21"/>
                      <a:pt x="3" y="21"/>
                      <a:pt x="3" y="21"/>
                    </a:cubicBezTo>
                    <a:cubicBezTo>
                      <a:pt x="4" y="21"/>
                      <a:pt x="4" y="21"/>
                      <a:pt x="4" y="21"/>
                    </a:cubicBezTo>
                    <a:cubicBezTo>
                      <a:pt x="3" y="20"/>
                      <a:pt x="3" y="20"/>
                      <a:pt x="3" y="20"/>
                    </a:cubicBezTo>
                    <a:cubicBezTo>
                      <a:pt x="3" y="21"/>
                      <a:pt x="3" y="21"/>
                      <a:pt x="3" y="21"/>
                    </a:cubicBezTo>
                    <a:cubicBezTo>
                      <a:pt x="3" y="20"/>
                      <a:pt x="3" y="20"/>
                      <a:pt x="3" y="20"/>
                    </a:cubicBezTo>
                    <a:cubicBezTo>
                      <a:pt x="3" y="22"/>
                      <a:pt x="3" y="22"/>
                      <a:pt x="3" y="22"/>
                    </a:cubicBezTo>
                    <a:cubicBezTo>
                      <a:pt x="3" y="21"/>
                      <a:pt x="3" y="21"/>
                      <a:pt x="3" y="21"/>
                    </a:cubicBezTo>
                    <a:cubicBezTo>
                      <a:pt x="3" y="20"/>
                      <a:pt x="3" y="20"/>
                      <a:pt x="3" y="20"/>
                    </a:cubicBezTo>
                    <a:cubicBezTo>
                      <a:pt x="3" y="22"/>
                      <a:pt x="3" y="22"/>
                      <a:pt x="3" y="22"/>
                    </a:cubicBezTo>
                    <a:cubicBezTo>
                      <a:pt x="3" y="21"/>
                      <a:pt x="3" y="21"/>
                      <a:pt x="3" y="21"/>
                    </a:cubicBezTo>
                    <a:cubicBezTo>
                      <a:pt x="3" y="22"/>
                      <a:pt x="3" y="22"/>
                      <a:pt x="3" y="22"/>
                    </a:cubicBezTo>
                    <a:cubicBezTo>
                      <a:pt x="3" y="22"/>
                      <a:pt x="3" y="22"/>
                      <a:pt x="3" y="22"/>
                    </a:cubicBezTo>
                    <a:cubicBezTo>
                      <a:pt x="3" y="21"/>
                      <a:pt x="3" y="21"/>
                      <a:pt x="3" y="21"/>
                    </a:cubicBezTo>
                    <a:cubicBezTo>
                      <a:pt x="3" y="22"/>
                      <a:pt x="3" y="22"/>
                      <a:pt x="3" y="22"/>
                    </a:cubicBezTo>
                    <a:cubicBezTo>
                      <a:pt x="3" y="22"/>
                      <a:pt x="3" y="22"/>
                      <a:pt x="3" y="22"/>
                    </a:cubicBezTo>
                    <a:cubicBezTo>
                      <a:pt x="3" y="22"/>
                      <a:pt x="4" y="22"/>
                      <a:pt x="5" y="23"/>
                    </a:cubicBezTo>
                    <a:cubicBezTo>
                      <a:pt x="10" y="25"/>
                      <a:pt x="19" y="29"/>
                      <a:pt x="27" y="33"/>
                    </a:cubicBezTo>
                    <a:cubicBezTo>
                      <a:pt x="36" y="36"/>
                      <a:pt x="43" y="40"/>
                      <a:pt x="43" y="40"/>
                    </a:cubicBezTo>
                    <a:cubicBezTo>
                      <a:pt x="43" y="40"/>
                      <a:pt x="44" y="40"/>
                      <a:pt x="45" y="39"/>
                    </a:cubicBezTo>
                    <a:cubicBezTo>
                      <a:pt x="45" y="38"/>
                      <a:pt x="45" y="38"/>
                      <a:pt x="44" y="37"/>
                    </a:cubicBezTo>
                    <a:cubicBezTo>
                      <a:pt x="6" y="13"/>
                      <a:pt x="6" y="13"/>
                      <a:pt x="6" y="13"/>
                    </a:cubicBezTo>
                    <a:cubicBezTo>
                      <a:pt x="5" y="14"/>
                      <a:pt x="5" y="14"/>
                      <a:pt x="5" y="14"/>
                    </a:cubicBezTo>
                    <a:cubicBezTo>
                      <a:pt x="4" y="16"/>
                      <a:pt x="4" y="16"/>
                      <a:pt x="4" y="16"/>
                    </a:cubicBezTo>
                    <a:cubicBezTo>
                      <a:pt x="4" y="16"/>
                      <a:pt x="13" y="20"/>
                      <a:pt x="22" y="24"/>
                    </a:cubicBezTo>
                    <a:cubicBezTo>
                      <a:pt x="27" y="27"/>
                      <a:pt x="32" y="29"/>
                      <a:pt x="36" y="30"/>
                    </a:cubicBezTo>
                    <a:cubicBezTo>
                      <a:pt x="37" y="31"/>
                      <a:pt x="39" y="32"/>
                      <a:pt x="40" y="32"/>
                    </a:cubicBezTo>
                    <a:cubicBezTo>
                      <a:pt x="41" y="33"/>
                      <a:pt x="41" y="33"/>
                      <a:pt x="42" y="33"/>
                    </a:cubicBezTo>
                    <a:cubicBezTo>
                      <a:pt x="42" y="33"/>
                      <a:pt x="43" y="33"/>
                      <a:pt x="43" y="33"/>
                    </a:cubicBezTo>
                    <a:cubicBezTo>
                      <a:pt x="44" y="33"/>
                      <a:pt x="44" y="33"/>
                      <a:pt x="44" y="33"/>
                    </a:cubicBezTo>
                    <a:cubicBezTo>
                      <a:pt x="44" y="33"/>
                      <a:pt x="44" y="33"/>
                      <a:pt x="45" y="32"/>
                    </a:cubicBezTo>
                    <a:cubicBezTo>
                      <a:pt x="45" y="32"/>
                      <a:pt x="45" y="32"/>
                      <a:pt x="45" y="31"/>
                    </a:cubicBezTo>
                    <a:cubicBezTo>
                      <a:pt x="45" y="31"/>
                      <a:pt x="45" y="31"/>
                      <a:pt x="44" y="30"/>
                    </a:cubicBezTo>
                    <a:cubicBezTo>
                      <a:pt x="10" y="9"/>
                      <a:pt x="10" y="9"/>
                      <a:pt x="10" y="9"/>
                    </a:cubicBezTo>
                    <a:cubicBezTo>
                      <a:pt x="9" y="10"/>
                      <a:pt x="9" y="10"/>
                      <a:pt x="9" y="10"/>
                    </a:cubicBezTo>
                    <a:cubicBezTo>
                      <a:pt x="10" y="11"/>
                      <a:pt x="10" y="11"/>
                      <a:pt x="10" y="11"/>
                    </a:cubicBezTo>
                    <a:cubicBezTo>
                      <a:pt x="9" y="10"/>
                      <a:pt x="9" y="10"/>
                      <a:pt x="9" y="10"/>
                    </a:cubicBezTo>
                    <a:cubicBezTo>
                      <a:pt x="9" y="12"/>
                      <a:pt x="9" y="12"/>
                      <a:pt x="9" y="12"/>
                    </a:cubicBezTo>
                    <a:cubicBezTo>
                      <a:pt x="10" y="11"/>
                      <a:pt x="10" y="11"/>
                      <a:pt x="10" y="11"/>
                    </a:cubicBezTo>
                    <a:cubicBezTo>
                      <a:pt x="9" y="10"/>
                      <a:pt x="9" y="10"/>
                      <a:pt x="9" y="10"/>
                    </a:cubicBezTo>
                    <a:cubicBezTo>
                      <a:pt x="9" y="12"/>
                      <a:pt x="9" y="12"/>
                      <a:pt x="9" y="12"/>
                    </a:cubicBezTo>
                    <a:cubicBezTo>
                      <a:pt x="9" y="10"/>
                      <a:pt x="9" y="10"/>
                      <a:pt x="9" y="10"/>
                    </a:cubicBezTo>
                    <a:cubicBezTo>
                      <a:pt x="9" y="12"/>
                      <a:pt x="9" y="12"/>
                      <a:pt x="9" y="12"/>
                    </a:cubicBezTo>
                    <a:cubicBezTo>
                      <a:pt x="9" y="12"/>
                      <a:pt x="9" y="12"/>
                      <a:pt x="9" y="12"/>
                    </a:cubicBezTo>
                    <a:cubicBezTo>
                      <a:pt x="9" y="10"/>
                      <a:pt x="9" y="10"/>
                      <a:pt x="9" y="10"/>
                    </a:cubicBezTo>
                    <a:cubicBezTo>
                      <a:pt x="9" y="12"/>
                      <a:pt x="9" y="12"/>
                      <a:pt x="9" y="12"/>
                    </a:cubicBezTo>
                    <a:cubicBezTo>
                      <a:pt x="9" y="11"/>
                      <a:pt x="9" y="11"/>
                      <a:pt x="9" y="11"/>
                    </a:cubicBezTo>
                    <a:cubicBezTo>
                      <a:pt x="9" y="12"/>
                      <a:pt x="9" y="12"/>
                      <a:pt x="9" y="12"/>
                    </a:cubicBezTo>
                    <a:cubicBezTo>
                      <a:pt x="9" y="12"/>
                      <a:pt x="9" y="12"/>
                      <a:pt x="9" y="12"/>
                    </a:cubicBezTo>
                    <a:cubicBezTo>
                      <a:pt x="9" y="11"/>
                      <a:pt x="9" y="11"/>
                      <a:pt x="9" y="11"/>
                    </a:cubicBezTo>
                    <a:cubicBezTo>
                      <a:pt x="9" y="12"/>
                      <a:pt x="9" y="12"/>
                      <a:pt x="9" y="12"/>
                    </a:cubicBezTo>
                    <a:cubicBezTo>
                      <a:pt x="9" y="12"/>
                      <a:pt x="10" y="12"/>
                      <a:pt x="11" y="12"/>
                    </a:cubicBezTo>
                    <a:cubicBezTo>
                      <a:pt x="15" y="14"/>
                      <a:pt x="23" y="18"/>
                      <a:pt x="30" y="22"/>
                    </a:cubicBezTo>
                    <a:cubicBezTo>
                      <a:pt x="38" y="25"/>
                      <a:pt x="44" y="28"/>
                      <a:pt x="44" y="29"/>
                    </a:cubicBezTo>
                    <a:cubicBezTo>
                      <a:pt x="45" y="29"/>
                      <a:pt x="45" y="29"/>
                      <a:pt x="46" y="28"/>
                    </a:cubicBezTo>
                    <a:cubicBezTo>
                      <a:pt x="46" y="27"/>
                      <a:pt x="46" y="27"/>
                      <a:pt x="46" y="27"/>
                    </a:cubicBezTo>
                    <a:cubicBezTo>
                      <a:pt x="46" y="26"/>
                      <a:pt x="46" y="26"/>
                      <a:pt x="46" y="26"/>
                    </a:cubicBezTo>
                    <a:cubicBezTo>
                      <a:pt x="45" y="26"/>
                      <a:pt x="45" y="25"/>
                      <a:pt x="45" y="25"/>
                    </a:cubicBezTo>
                    <a:cubicBezTo>
                      <a:pt x="43" y="24"/>
                      <a:pt x="41" y="22"/>
                      <a:pt x="37" y="20"/>
                    </a:cubicBezTo>
                    <a:cubicBezTo>
                      <a:pt x="32" y="17"/>
                      <a:pt x="25" y="14"/>
                      <a:pt x="20" y="10"/>
                    </a:cubicBezTo>
                    <a:cubicBezTo>
                      <a:pt x="17" y="9"/>
                      <a:pt x="15" y="7"/>
                      <a:pt x="13" y="6"/>
                    </a:cubicBezTo>
                    <a:cubicBezTo>
                      <a:pt x="13" y="6"/>
                      <a:pt x="12" y="5"/>
                      <a:pt x="12" y="5"/>
                    </a:cubicBezTo>
                    <a:cubicBezTo>
                      <a:pt x="11" y="5"/>
                      <a:pt x="11" y="5"/>
                      <a:pt x="11" y="5"/>
                    </a:cubicBezTo>
                    <a:cubicBezTo>
                      <a:pt x="11" y="5"/>
                      <a:pt x="11" y="5"/>
                      <a:pt x="11" y="5"/>
                    </a:cubicBezTo>
                    <a:cubicBezTo>
                      <a:pt x="10" y="6"/>
                      <a:pt x="10" y="6"/>
                      <a:pt x="10" y="6"/>
                    </a:cubicBezTo>
                    <a:cubicBezTo>
                      <a:pt x="11" y="6"/>
                      <a:pt x="11" y="6"/>
                      <a:pt x="11" y="6"/>
                    </a:cubicBezTo>
                    <a:cubicBezTo>
                      <a:pt x="11" y="5"/>
                      <a:pt x="11" y="5"/>
                      <a:pt x="11" y="5"/>
                    </a:cubicBezTo>
                    <a:cubicBezTo>
                      <a:pt x="10" y="6"/>
                      <a:pt x="10" y="6"/>
                      <a:pt x="10" y="6"/>
                    </a:cubicBezTo>
                    <a:cubicBezTo>
                      <a:pt x="11" y="6"/>
                      <a:pt x="11" y="6"/>
                      <a:pt x="11" y="6"/>
                    </a:cubicBezTo>
                    <a:cubicBezTo>
                      <a:pt x="10" y="6"/>
                      <a:pt x="10" y="6"/>
                      <a:pt x="10" y="6"/>
                    </a:cubicBezTo>
                    <a:cubicBezTo>
                      <a:pt x="11" y="6"/>
                      <a:pt x="11" y="6"/>
                      <a:pt x="11" y="6"/>
                    </a:cubicBezTo>
                    <a:cubicBezTo>
                      <a:pt x="11" y="6"/>
                      <a:pt x="11" y="6"/>
                      <a:pt x="11" y="6"/>
                    </a:cubicBezTo>
                    <a:cubicBezTo>
                      <a:pt x="10" y="6"/>
                      <a:pt x="10" y="6"/>
                      <a:pt x="10" y="6"/>
                    </a:cubicBezTo>
                    <a:cubicBezTo>
                      <a:pt x="11" y="6"/>
                      <a:pt x="11" y="6"/>
                      <a:pt x="11" y="6"/>
                    </a:cubicBezTo>
                    <a:cubicBezTo>
                      <a:pt x="10" y="6"/>
                      <a:pt x="10" y="6"/>
                      <a:pt x="10" y="6"/>
                    </a:cubicBezTo>
                    <a:cubicBezTo>
                      <a:pt x="9" y="7"/>
                      <a:pt x="9" y="7"/>
                      <a:pt x="9" y="7"/>
                    </a:cubicBezTo>
                    <a:cubicBezTo>
                      <a:pt x="44" y="21"/>
                      <a:pt x="44" y="21"/>
                      <a:pt x="44" y="21"/>
                    </a:cubicBezTo>
                    <a:cubicBezTo>
                      <a:pt x="45" y="21"/>
                      <a:pt x="45" y="21"/>
                      <a:pt x="46" y="20"/>
                    </a:cubicBezTo>
                    <a:cubicBezTo>
                      <a:pt x="46" y="20"/>
                      <a:pt x="46" y="19"/>
                      <a:pt x="45" y="19"/>
                    </a:cubicBezTo>
                    <a:cubicBezTo>
                      <a:pt x="32" y="11"/>
                      <a:pt x="32" y="11"/>
                      <a:pt x="32" y="11"/>
                    </a:cubicBezTo>
                    <a:cubicBezTo>
                      <a:pt x="41" y="14"/>
                      <a:pt x="41" y="14"/>
                      <a:pt x="41" y="14"/>
                    </a:cubicBezTo>
                    <a:cubicBezTo>
                      <a:pt x="42" y="15"/>
                      <a:pt x="43" y="14"/>
                      <a:pt x="43" y="14"/>
                    </a:cubicBezTo>
                    <a:cubicBezTo>
                      <a:pt x="43" y="13"/>
                      <a:pt x="43" y="13"/>
                      <a:pt x="43" y="13"/>
                    </a:cubicBezTo>
                    <a:cubicBezTo>
                      <a:pt x="43" y="12"/>
                      <a:pt x="43" y="12"/>
                      <a:pt x="43" y="12"/>
                    </a:cubicBezTo>
                    <a:cubicBezTo>
                      <a:pt x="42" y="11"/>
                      <a:pt x="42" y="11"/>
                      <a:pt x="42" y="11"/>
                    </a:cubicBezTo>
                    <a:cubicBezTo>
                      <a:pt x="42" y="11"/>
                      <a:pt x="40" y="10"/>
                      <a:pt x="39" y="9"/>
                    </a:cubicBezTo>
                    <a:cubicBezTo>
                      <a:pt x="33" y="5"/>
                      <a:pt x="25" y="1"/>
                      <a:pt x="25" y="1"/>
                    </a:cubicBezTo>
                    <a:cubicBezTo>
                      <a:pt x="24" y="0"/>
                      <a:pt x="24" y="0"/>
                      <a:pt x="23" y="1"/>
                    </a:cubicBezTo>
                    <a:cubicBezTo>
                      <a:pt x="23" y="2"/>
                      <a:pt x="23" y="3"/>
                      <a:pt x="24" y="3"/>
                    </a:cubicBezTo>
                    <a:cubicBezTo>
                      <a:pt x="24" y="3"/>
                      <a:pt x="28" y="6"/>
                      <a:pt x="32" y="8"/>
                    </a:cubicBezTo>
                    <a:cubicBezTo>
                      <a:pt x="35" y="10"/>
                      <a:pt x="37" y="11"/>
                      <a:pt x="38" y="12"/>
                    </a:cubicBezTo>
                    <a:cubicBezTo>
                      <a:pt x="39" y="13"/>
                      <a:pt x="40" y="13"/>
                      <a:pt x="40" y="13"/>
                    </a:cubicBezTo>
                    <a:cubicBezTo>
                      <a:pt x="41" y="14"/>
                      <a:pt x="41" y="14"/>
                      <a:pt x="41" y="14"/>
                    </a:cubicBezTo>
                    <a:cubicBezTo>
                      <a:pt x="41" y="14"/>
                      <a:pt x="41" y="14"/>
                      <a:pt x="41" y="14"/>
                    </a:cubicBezTo>
                    <a:cubicBezTo>
                      <a:pt x="41" y="13"/>
                      <a:pt x="41" y="13"/>
                      <a:pt x="41" y="13"/>
                    </a:cubicBezTo>
                    <a:cubicBezTo>
                      <a:pt x="41" y="14"/>
                      <a:pt x="41" y="14"/>
                      <a:pt x="41" y="14"/>
                    </a:cubicBezTo>
                    <a:cubicBezTo>
                      <a:pt x="41" y="14"/>
                      <a:pt x="41" y="14"/>
                      <a:pt x="41" y="14"/>
                    </a:cubicBezTo>
                    <a:cubicBezTo>
                      <a:pt x="41" y="13"/>
                      <a:pt x="41" y="13"/>
                      <a:pt x="41" y="13"/>
                    </a:cubicBezTo>
                    <a:cubicBezTo>
                      <a:pt x="41" y="14"/>
                      <a:pt x="41" y="14"/>
                      <a:pt x="41" y="14"/>
                    </a:cubicBezTo>
                    <a:cubicBezTo>
                      <a:pt x="42" y="13"/>
                      <a:pt x="42" y="13"/>
                      <a:pt x="42" y="13"/>
                    </a:cubicBezTo>
                    <a:cubicBezTo>
                      <a:pt x="40" y="13"/>
                      <a:pt x="40" y="13"/>
                      <a:pt x="40" y="13"/>
                    </a:cubicBezTo>
                    <a:cubicBezTo>
                      <a:pt x="41" y="13"/>
                      <a:pt x="41" y="14"/>
                      <a:pt x="41" y="14"/>
                    </a:cubicBezTo>
                    <a:cubicBezTo>
                      <a:pt x="42" y="13"/>
                      <a:pt x="42" y="13"/>
                      <a:pt x="42" y="13"/>
                    </a:cubicBezTo>
                    <a:cubicBezTo>
                      <a:pt x="40" y="13"/>
                      <a:pt x="40" y="13"/>
                      <a:pt x="40" y="13"/>
                    </a:cubicBezTo>
                    <a:cubicBezTo>
                      <a:pt x="42" y="13"/>
                      <a:pt x="42" y="13"/>
                      <a:pt x="42" y="13"/>
                    </a:cubicBezTo>
                    <a:cubicBezTo>
                      <a:pt x="41" y="12"/>
                      <a:pt x="41" y="12"/>
                      <a:pt x="41" y="12"/>
                    </a:cubicBezTo>
                    <a:cubicBezTo>
                      <a:pt x="40" y="13"/>
                      <a:pt x="40" y="13"/>
                      <a:pt x="40" y="13"/>
                    </a:cubicBezTo>
                    <a:cubicBezTo>
                      <a:pt x="42" y="13"/>
                      <a:pt x="42" y="13"/>
                      <a:pt x="42" y="13"/>
                    </a:cubicBezTo>
                    <a:cubicBezTo>
                      <a:pt x="41" y="12"/>
                      <a:pt x="41" y="12"/>
                      <a:pt x="41" y="12"/>
                    </a:cubicBezTo>
                    <a:cubicBezTo>
                      <a:pt x="42" y="13"/>
                      <a:pt x="42" y="13"/>
                      <a:pt x="42" y="13"/>
                    </a:cubicBezTo>
                    <a:cubicBezTo>
                      <a:pt x="43" y="12"/>
                      <a:pt x="43" y="12"/>
                      <a:pt x="43" y="12"/>
                    </a:cubicBezTo>
                    <a:cubicBezTo>
                      <a:pt x="17" y="1"/>
                      <a:pt x="17" y="1"/>
                      <a:pt x="17" y="1"/>
                    </a:cubicBezTo>
                    <a:cubicBezTo>
                      <a:pt x="17" y="1"/>
                      <a:pt x="16" y="1"/>
                      <a:pt x="15" y="2"/>
                    </a:cubicBezTo>
                    <a:cubicBezTo>
                      <a:pt x="15" y="3"/>
                      <a:pt x="15" y="3"/>
                      <a:pt x="16" y="4"/>
                    </a:cubicBezTo>
                    <a:cubicBezTo>
                      <a:pt x="29" y="12"/>
                      <a:pt x="29" y="12"/>
                      <a:pt x="29" y="12"/>
                    </a:cubicBezTo>
                    <a:cubicBezTo>
                      <a:pt x="11" y="4"/>
                      <a:pt x="11" y="4"/>
                      <a:pt x="11" y="4"/>
                    </a:cubicBezTo>
                    <a:cubicBezTo>
                      <a:pt x="10" y="4"/>
                      <a:pt x="9" y="4"/>
                      <a:pt x="9" y="5"/>
                    </a:cubicBezTo>
                    <a:cubicBezTo>
                      <a:pt x="9" y="6"/>
                      <a:pt x="9" y="6"/>
                      <a:pt x="9" y="6"/>
                    </a:cubicBezTo>
                    <a:cubicBezTo>
                      <a:pt x="9" y="6"/>
                      <a:pt x="9" y="7"/>
                      <a:pt x="9" y="7"/>
                    </a:cubicBezTo>
                    <a:cubicBezTo>
                      <a:pt x="9" y="7"/>
                      <a:pt x="10" y="7"/>
                      <a:pt x="10" y="8"/>
                    </a:cubicBezTo>
                    <a:cubicBezTo>
                      <a:pt x="11" y="9"/>
                      <a:pt x="14" y="10"/>
                      <a:pt x="18" y="12"/>
                    </a:cubicBezTo>
                    <a:cubicBezTo>
                      <a:pt x="23" y="15"/>
                      <a:pt x="29" y="19"/>
                      <a:pt x="35" y="22"/>
                    </a:cubicBezTo>
                    <a:cubicBezTo>
                      <a:pt x="37" y="24"/>
                      <a:pt x="40" y="25"/>
                      <a:pt x="41" y="26"/>
                    </a:cubicBezTo>
                    <a:cubicBezTo>
                      <a:pt x="42" y="27"/>
                      <a:pt x="43" y="27"/>
                      <a:pt x="43" y="28"/>
                    </a:cubicBezTo>
                    <a:cubicBezTo>
                      <a:pt x="43" y="28"/>
                      <a:pt x="43" y="28"/>
                      <a:pt x="43" y="28"/>
                    </a:cubicBezTo>
                    <a:cubicBezTo>
                      <a:pt x="43" y="28"/>
                      <a:pt x="43" y="28"/>
                      <a:pt x="43" y="28"/>
                    </a:cubicBezTo>
                    <a:cubicBezTo>
                      <a:pt x="44" y="27"/>
                      <a:pt x="44" y="27"/>
                      <a:pt x="44" y="27"/>
                    </a:cubicBezTo>
                    <a:cubicBezTo>
                      <a:pt x="43" y="27"/>
                      <a:pt x="43" y="27"/>
                      <a:pt x="43" y="27"/>
                    </a:cubicBezTo>
                    <a:cubicBezTo>
                      <a:pt x="43" y="28"/>
                      <a:pt x="43" y="28"/>
                      <a:pt x="43" y="28"/>
                    </a:cubicBezTo>
                    <a:cubicBezTo>
                      <a:pt x="44" y="27"/>
                      <a:pt x="44" y="27"/>
                      <a:pt x="44" y="27"/>
                    </a:cubicBezTo>
                    <a:cubicBezTo>
                      <a:pt x="43" y="27"/>
                      <a:pt x="43" y="27"/>
                      <a:pt x="43" y="27"/>
                    </a:cubicBezTo>
                    <a:cubicBezTo>
                      <a:pt x="45" y="27"/>
                      <a:pt x="45" y="27"/>
                      <a:pt x="45" y="27"/>
                    </a:cubicBezTo>
                    <a:cubicBezTo>
                      <a:pt x="43" y="26"/>
                      <a:pt x="43" y="26"/>
                      <a:pt x="43" y="26"/>
                    </a:cubicBezTo>
                    <a:cubicBezTo>
                      <a:pt x="43" y="27"/>
                      <a:pt x="43" y="27"/>
                      <a:pt x="43" y="27"/>
                    </a:cubicBezTo>
                    <a:cubicBezTo>
                      <a:pt x="45" y="27"/>
                      <a:pt x="45" y="27"/>
                      <a:pt x="45" y="27"/>
                    </a:cubicBezTo>
                    <a:cubicBezTo>
                      <a:pt x="43" y="26"/>
                      <a:pt x="43" y="26"/>
                      <a:pt x="43" y="26"/>
                    </a:cubicBezTo>
                    <a:cubicBezTo>
                      <a:pt x="45" y="27"/>
                      <a:pt x="45" y="27"/>
                      <a:pt x="45" y="27"/>
                    </a:cubicBezTo>
                    <a:cubicBezTo>
                      <a:pt x="45" y="26"/>
                      <a:pt x="45" y="26"/>
                      <a:pt x="45" y="26"/>
                    </a:cubicBezTo>
                    <a:cubicBezTo>
                      <a:pt x="45" y="26"/>
                      <a:pt x="37" y="22"/>
                      <a:pt x="28" y="17"/>
                    </a:cubicBezTo>
                    <a:cubicBezTo>
                      <a:pt x="24" y="15"/>
                      <a:pt x="20" y="13"/>
                      <a:pt x="16" y="11"/>
                    </a:cubicBezTo>
                    <a:cubicBezTo>
                      <a:pt x="14" y="11"/>
                      <a:pt x="13" y="10"/>
                      <a:pt x="12" y="9"/>
                    </a:cubicBezTo>
                    <a:cubicBezTo>
                      <a:pt x="11" y="9"/>
                      <a:pt x="11" y="9"/>
                      <a:pt x="10" y="9"/>
                    </a:cubicBezTo>
                    <a:cubicBezTo>
                      <a:pt x="10" y="9"/>
                      <a:pt x="10" y="9"/>
                      <a:pt x="10" y="9"/>
                    </a:cubicBezTo>
                    <a:cubicBezTo>
                      <a:pt x="9" y="9"/>
                      <a:pt x="9" y="9"/>
                      <a:pt x="9" y="9"/>
                    </a:cubicBezTo>
                    <a:cubicBezTo>
                      <a:pt x="9" y="9"/>
                      <a:pt x="9" y="9"/>
                      <a:pt x="9" y="9"/>
                    </a:cubicBezTo>
                    <a:cubicBezTo>
                      <a:pt x="8" y="9"/>
                      <a:pt x="8" y="9"/>
                      <a:pt x="8" y="9"/>
                    </a:cubicBezTo>
                    <a:cubicBezTo>
                      <a:pt x="7" y="10"/>
                      <a:pt x="8" y="11"/>
                      <a:pt x="8" y="11"/>
                    </a:cubicBezTo>
                    <a:cubicBezTo>
                      <a:pt x="43" y="33"/>
                      <a:pt x="43" y="33"/>
                      <a:pt x="43" y="33"/>
                    </a:cubicBezTo>
                    <a:cubicBezTo>
                      <a:pt x="43" y="32"/>
                      <a:pt x="43" y="32"/>
                      <a:pt x="43" y="32"/>
                    </a:cubicBezTo>
                    <a:cubicBezTo>
                      <a:pt x="42" y="31"/>
                      <a:pt x="42" y="31"/>
                      <a:pt x="42" y="31"/>
                    </a:cubicBezTo>
                    <a:cubicBezTo>
                      <a:pt x="43" y="32"/>
                      <a:pt x="43" y="32"/>
                      <a:pt x="43" y="32"/>
                    </a:cubicBezTo>
                    <a:cubicBezTo>
                      <a:pt x="43" y="30"/>
                      <a:pt x="43" y="30"/>
                      <a:pt x="43" y="30"/>
                    </a:cubicBezTo>
                    <a:cubicBezTo>
                      <a:pt x="43" y="30"/>
                      <a:pt x="42" y="30"/>
                      <a:pt x="42" y="31"/>
                    </a:cubicBezTo>
                    <a:cubicBezTo>
                      <a:pt x="43" y="32"/>
                      <a:pt x="43" y="32"/>
                      <a:pt x="43" y="32"/>
                    </a:cubicBezTo>
                    <a:cubicBezTo>
                      <a:pt x="43" y="30"/>
                      <a:pt x="43" y="30"/>
                      <a:pt x="43" y="30"/>
                    </a:cubicBezTo>
                    <a:cubicBezTo>
                      <a:pt x="43" y="31"/>
                      <a:pt x="43" y="31"/>
                      <a:pt x="43" y="31"/>
                    </a:cubicBezTo>
                    <a:cubicBezTo>
                      <a:pt x="43" y="30"/>
                      <a:pt x="43" y="30"/>
                      <a:pt x="43" y="30"/>
                    </a:cubicBezTo>
                    <a:cubicBezTo>
                      <a:pt x="43" y="30"/>
                      <a:pt x="43" y="30"/>
                      <a:pt x="43" y="30"/>
                    </a:cubicBezTo>
                    <a:cubicBezTo>
                      <a:pt x="43" y="31"/>
                      <a:pt x="43" y="31"/>
                      <a:pt x="43" y="31"/>
                    </a:cubicBezTo>
                    <a:cubicBezTo>
                      <a:pt x="43" y="30"/>
                      <a:pt x="43" y="30"/>
                      <a:pt x="43" y="30"/>
                    </a:cubicBezTo>
                    <a:cubicBezTo>
                      <a:pt x="43" y="31"/>
                      <a:pt x="43" y="31"/>
                      <a:pt x="43" y="31"/>
                    </a:cubicBezTo>
                    <a:cubicBezTo>
                      <a:pt x="43" y="30"/>
                      <a:pt x="43" y="30"/>
                      <a:pt x="43" y="30"/>
                    </a:cubicBezTo>
                    <a:cubicBezTo>
                      <a:pt x="43" y="30"/>
                      <a:pt x="43" y="30"/>
                      <a:pt x="43" y="30"/>
                    </a:cubicBezTo>
                    <a:cubicBezTo>
                      <a:pt x="43" y="31"/>
                      <a:pt x="43" y="31"/>
                      <a:pt x="43" y="31"/>
                    </a:cubicBezTo>
                    <a:cubicBezTo>
                      <a:pt x="43" y="30"/>
                      <a:pt x="43" y="30"/>
                      <a:pt x="43" y="30"/>
                    </a:cubicBezTo>
                    <a:cubicBezTo>
                      <a:pt x="43" y="30"/>
                      <a:pt x="42" y="30"/>
                      <a:pt x="41" y="29"/>
                    </a:cubicBezTo>
                    <a:cubicBezTo>
                      <a:pt x="37" y="28"/>
                      <a:pt x="28" y="24"/>
                      <a:pt x="20" y="20"/>
                    </a:cubicBezTo>
                    <a:cubicBezTo>
                      <a:pt x="12" y="16"/>
                      <a:pt x="5" y="13"/>
                      <a:pt x="5" y="13"/>
                    </a:cubicBezTo>
                    <a:cubicBezTo>
                      <a:pt x="5" y="13"/>
                      <a:pt x="4" y="13"/>
                      <a:pt x="4" y="14"/>
                    </a:cubicBezTo>
                    <a:cubicBezTo>
                      <a:pt x="3" y="14"/>
                      <a:pt x="3" y="15"/>
                      <a:pt x="4" y="16"/>
                    </a:cubicBezTo>
                    <a:cubicBezTo>
                      <a:pt x="42" y="40"/>
                      <a:pt x="42" y="40"/>
                      <a:pt x="42" y="40"/>
                    </a:cubicBezTo>
                    <a:cubicBezTo>
                      <a:pt x="43" y="38"/>
                      <a:pt x="43" y="38"/>
                      <a:pt x="43" y="38"/>
                    </a:cubicBezTo>
                    <a:cubicBezTo>
                      <a:pt x="44" y="37"/>
                      <a:pt x="44" y="37"/>
                      <a:pt x="44" y="37"/>
                    </a:cubicBezTo>
                    <a:cubicBezTo>
                      <a:pt x="44" y="37"/>
                      <a:pt x="34" y="32"/>
                      <a:pt x="24" y="28"/>
                    </a:cubicBezTo>
                    <a:cubicBezTo>
                      <a:pt x="19" y="26"/>
                      <a:pt x="14" y="23"/>
                      <a:pt x="10" y="22"/>
                    </a:cubicBezTo>
                    <a:cubicBezTo>
                      <a:pt x="9" y="21"/>
                      <a:pt x="7" y="20"/>
                      <a:pt x="6" y="19"/>
                    </a:cubicBezTo>
                    <a:cubicBezTo>
                      <a:pt x="5" y="19"/>
                      <a:pt x="5" y="19"/>
                      <a:pt x="4" y="19"/>
                    </a:cubicBezTo>
                    <a:cubicBezTo>
                      <a:pt x="4" y="19"/>
                      <a:pt x="4" y="19"/>
                      <a:pt x="4" y="19"/>
                    </a:cubicBezTo>
                    <a:cubicBezTo>
                      <a:pt x="3" y="19"/>
                      <a:pt x="3" y="19"/>
                      <a:pt x="3" y="19"/>
                    </a:cubicBezTo>
                    <a:cubicBezTo>
                      <a:pt x="2" y="19"/>
                      <a:pt x="2" y="19"/>
                      <a:pt x="2" y="19"/>
                    </a:cubicBezTo>
                    <a:cubicBezTo>
                      <a:pt x="2" y="19"/>
                      <a:pt x="2" y="19"/>
                      <a:pt x="2" y="19"/>
                    </a:cubicBezTo>
                    <a:cubicBezTo>
                      <a:pt x="1" y="20"/>
                      <a:pt x="1" y="20"/>
                      <a:pt x="1" y="20"/>
                    </a:cubicBezTo>
                    <a:cubicBezTo>
                      <a:pt x="1" y="21"/>
                      <a:pt x="2" y="21"/>
                      <a:pt x="2" y="21"/>
                    </a:cubicBezTo>
                    <a:cubicBezTo>
                      <a:pt x="2" y="21"/>
                      <a:pt x="2" y="21"/>
                      <a:pt x="2" y="21"/>
                    </a:cubicBezTo>
                    <a:cubicBezTo>
                      <a:pt x="2" y="21"/>
                      <a:pt x="2" y="21"/>
                      <a:pt x="2" y="21"/>
                    </a:cubicBezTo>
                    <a:cubicBezTo>
                      <a:pt x="3" y="22"/>
                      <a:pt x="6" y="24"/>
                      <a:pt x="10" y="26"/>
                    </a:cubicBezTo>
                    <a:cubicBezTo>
                      <a:pt x="17" y="30"/>
                      <a:pt x="25" y="35"/>
                      <a:pt x="32" y="40"/>
                    </a:cubicBezTo>
                    <a:cubicBezTo>
                      <a:pt x="36" y="42"/>
                      <a:pt x="39" y="44"/>
                      <a:pt x="41" y="45"/>
                    </a:cubicBezTo>
                    <a:cubicBezTo>
                      <a:pt x="42" y="46"/>
                      <a:pt x="43" y="47"/>
                      <a:pt x="44" y="47"/>
                    </a:cubicBezTo>
                    <a:cubicBezTo>
                      <a:pt x="44" y="47"/>
                      <a:pt x="44" y="47"/>
                      <a:pt x="44" y="47"/>
                    </a:cubicBezTo>
                    <a:cubicBezTo>
                      <a:pt x="44" y="48"/>
                      <a:pt x="44" y="48"/>
                      <a:pt x="44" y="48"/>
                    </a:cubicBezTo>
                    <a:cubicBezTo>
                      <a:pt x="45" y="47"/>
                      <a:pt x="45" y="47"/>
                      <a:pt x="45" y="47"/>
                    </a:cubicBezTo>
                    <a:cubicBezTo>
                      <a:pt x="44" y="47"/>
                      <a:pt x="44" y="47"/>
                      <a:pt x="44" y="47"/>
                    </a:cubicBezTo>
                    <a:cubicBezTo>
                      <a:pt x="44" y="48"/>
                      <a:pt x="44" y="48"/>
                      <a:pt x="44" y="48"/>
                    </a:cubicBezTo>
                    <a:cubicBezTo>
                      <a:pt x="45" y="47"/>
                      <a:pt x="45" y="47"/>
                      <a:pt x="45" y="47"/>
                    </a:cubicBezTo>
                    <a:cubicBezTo>
                      <a:pt x="44" y="47"/>
                      <a:pt x="44" y="47"/>
                      <a:pt x="44" y="47"/>
                    </a:cubicBezTo>
                    <a:cubicBezTo>
                      <a:pt x="45" y="47"/>
                      <a:pt x="45" y="47"/>
                      <a:pt x="45" y="47"/>
                    </a:cubicBezTo>
                    <a:cubicBezTo>
                      <a:pt x="44" y="47"/>
                      <a:pt x="44" y="47"/>
                      <a:pt x="44" y="47"/>
                    </a:cubicBezTo>
                    <a:cubicBezTo>
                      <a:pt x="44" y="47"/>
                      <a:pt x="44" y="47"/>
                      <a:pt x="44" y="47"/>
                    </a:cubicBezTo>
                    <a:cubicBezTo>
                      <a:pt x="45" y="47"/>
                      <a:pt x="45" y="47"/>
                      <a:pt x="45" y="47"/>
                    </a:cubicBezTo>
                    <a:cubicBezTo>
                      <a:pt x="44" y="47"/>
                      <a:pt x="44" y="47"/>
                      <a:pt x="44" y="47"/>
                    </a:cubicBezTo>
                    <a:cubicBezTo>
                      <a:pt x="45" y="47"/>
                      <a:pt x="45" y="47"/>
                      <a:pt x="45" y="47"/>
                    </a:cubicBezTo>
                    <a:cubicBezTo>
                      <a:pt x="44" y="46"/>
                      <a:pt x="44" y="46"/>
                      <a:pt x="44" y="46"/>
                    </a:cubicBezTo>
                    <a:cubicBezTo>
                      <a:pt x="44" y="47"/>
                      <a:pt x="44" y="47"/>
                      <a:pt x="44" y="47"/>
                    </a:cubicBezTo>
                    <a:cubicBezTo>
                      <a:pt x="45" y="47"/>
                      <a:pt x="45" y="47"/>
                      <a:pt x="45" y="47"/>
                    </a:cubicBezTo>
                    <a:cubicBezTo>
                      <a:pt x="44" y="46"/>
                      <a:pt x="44" y="46"/>
                      <a:pt x="44" y="46"/>
                    </a:cubicBezTo>
                    <a:cubicBezTo>
                      <a:pt x="45" y="47"/>
                      <a:pt x="45" y="47"/>
                      <a:pt x="45" y="47"/>
                    </a:cubicBezTo>
                    <a:cubicBezTo>
                      <a:pt x="46" y="45"/>
                      <a:pt x="46" y="45"/>
                      <a:pt x="46" y="45"/>
                    </a:cubicBezTo>
                    <a:cubicBezTo>
                      <a:pt x="46" y="45"/>
                      <a:pt x="36" y="40"/>
                      <a:pt x="25" y="34"/>
                    </a:cubicBezTo>
                    <a:cubicBezTo>
                      <a:pt x="20" y="32"/>
                      <a:pt x="14" y="29"/>
                      <a:pt x="10" y="27"/>
                    </a:cubicBezTo>
                    <a:cubicBezTo>
                      <a:pt x="8" y="26"/>
                      <a:pt x="6" y="25"/>
                      <a:pt x="5" y="25"/>
                    </a:cubicBezTo>
                    <a:cubicBezTo>
                      <a:pt x="4" y="24"/>
                      <a:pt x="4" y="24"/>
                      <a:pt x="3" y="24"/>
                    </a:cubicBezTo>
                    <a:cubicBezTo>
                      <a:pt x="3" y="24"/>
                      <a:pt x="3" y="24"/>
                      <a:pt x="3" y="24"/>
                    </a:cubicBezTo>
                    <a:cubicBezTo>
                      <a:pt x="2" y="24"/>
                      <a:pt x="2" y="23"/>
                      <a:pt x="2" y="23"/>
                    </a:cubicBezTo>
                    <a:cubicBezTo>
                      <a:pt x="1" y="24"/>
                      <a:pt x="1" y="24"/>
                      <a:pt x="1" y="24"/>
                    </a:cubicBezTo>
                    <a:cubicBezTo>
                      <a:pt x="1" y="24"/>
                      <a:pt x="1" y="24"/>
                      <a:pt x="1" y="24"/>
                    </a:cubicBezTo>
                    <a:cubicBezTo>
                      <a:pt x="0" y="25"/>
                      <a:pt x="0" y="25"/>
                      <a:pt x="0" y="25"/>
                    </a:cubicBezTo>
                    <a:cubicBezTo>
                      <a:pt x="0" y="26"/>
                      <a:pt x="1" y="26"/>
                      <a:pt x="1" y="26"/>
                    </a:cubicBezTo>
                    <a:cubicBezTo>
                      <a:pt x="1" y="26"/>
                      <a:pt x="4" y="28"/>
                      <a:pt x="8" y="30"/>
                    </a:cubicBezTo>
                    <a:cubicBezTo>
                      <a:pt x="14" y="34"/>
                      <a:pt x="23" y="39"/>
                      <a:pt x="30" y="44"/>
                    </a:cubicBezTo>
                    <a:cubicBezTo>
                      <a:pt x="34" y="46"/>
                      <a:pt x="37" y="48"/>
                      <a:pt x="39" y="50"/>
                    </a:cubicBezTo>
                    <a:cubicBezTo>
                      <a:pt x="41" y="50"/>
                      <a:pt x="42" y="51"/>
                      <a:pt x="42"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3" y="52"/>
                      <a:pt x="43" y="52"/>
                      <a:pt x="43" y="52"/>
                    </a:cubicBezTo>
                    <a:cubicBezTo>
                      <a:pt x="44" y="51"/>
                      <a:pt x="44" y="51"/>
                      <a:pt x="44" y="51"/>
                    </a:cubicBezTo>
                    <a:cubicBezTo>
                      <a:pt x="43" y="51"/>
                      <a:pt x="43" y="51"/>
                      <a:pt x="43" y="51"/>
                    </a:cubicBezTo>
                    <a:cubicBezTo>
                      <a:pt x="43" y="52"/>
                      <a:pt x="43" y="52"/>
                      <a:pt x="43" y="52"/>
                    </a:cubicBezTo>
                    <a:cubicBezTo>
                      <a:pt x="44" y="51"/>
                      <a:pt x="44" y="51"/>
                      <a:pt x="44" y="51"/>
                    </a:cubicBezTo>
                    <a:cubicBezTo>
                      <a:pt x="43" y="51"/>
                      <a:pt x="43" y="51"/>
                      <a:pt x="43" y="51"/>
                    </a:cubicBezTo>
                    <a:cubicBezTo>
                      <a:pt x="44" y="51"/>
                      <a:pt x="44" y="51"/>
                      <a:pt x="44" y="51"/>
                    </a:cubicBezTo>
                    <a:cubicBezTo>
                      <a:pt x="43" y="51"/>
                      <a:pt x="43" y="51"/>
                      <a:pt x="43" y="51"/>
                    </a:cubicBezTo>
                    <a:cubicBezTo>
                      <a:pt x="43" y="51"/>
                      <a:pt x="43" y="51"/>
                      <a:pt x="43" y="51"/>
                    </a:cubicBezTo>
                    <a:cubicBezTo>
                      <a:pt x="44" y="51"/>
                      <a:pt x="44" y="51"/>
                      <a:pt x="44" y="51"/>
                    </a:cubicBezTo>
                    <a:cubicBezTo>
                      <a:pt x="43" y="51"/>
                      <a:pt x="43" y="51"/>
                      <a:pt x="43" y="51"/>
                    </a:cubicBezTo>
                    <a:cubicBezTo>
                      <a:pt x="44" y="51"/>
                      <a:pt x="44" y="51"/>
                      <a:pt x="44" y="51"/>
                    </a:cubicBezTo>
                    <a:cubicBezTo>
                      <a:pt x="43" y="51"/>
                      <a:pt x="43" y="51"/>
                      <a:pt x="43" y="51"/>
                    </a:cubicBezTo>
                    <a:cubicBezTo>
                      <a:pt x="44" y="51"/>
                      <a:pt x="44" y="51"/>
                      <a:pt x="44" y="51"/>
                    </a:cubicBezTo>
                    <a:cubicBezTo>
                      <a:pt x="44" y="50"/>
                      <a:pt x="44" y="50"/>
                      <a:pt x="44" y="50"/>
                    </a:cubicBezTo>
                    <a:cubicBezTo>
                      <a:pt x="44" y="50"/>
                      <a:pt x="43" y="50"/>
                      <a:pt x="43" y="51"/>
                    </a:cubicBezTo>
                    <a:cubicBezTo>
                      <a:pt x="44" y="51"/>
                      <a:pt x="44" y="51"/>
                      <a:pt x="44" y="51"/>
                    </a:cubicBezTo>
                    <a:cubicBezTo>
                      <a:pt x="44" y="50"/>
                      <a:pt x="44" y="50"/>
                      <a:pt x="44" y="50"/>
                    </a:cubicBezTo>
                    <a:cubicBezTo>
                      <a:pt x="44" y="51"/>
                      <a:pt x="44" y="51"/>
                      <a:pt x="44" y="51"/>
                    </a:cubicBezTo>
                    <a:cubicBezTo>
                      <a:pt x="44" y="50"/>
                      <a:pt x="44" y="50"/>
                      <a:pt x="44" y="50"/>
                    </a:cubicBezTo>
                    <a:cubicBezTo>
                      <a:pt x="44" y="50"/>
                      <a:pt x="44" y="50"/>
                      <a:pt x="44" y="50"/>
                    </a:cubicBezTo>
                    <a:cubicBezTo>
                      <a:pt x="44" y="51"/>
                      <a:pt x="44" y="51"/>
                      <a:pt x="44" y="51"/>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4" y="50"/>
                      <a:pt x="44" y="50"/>
                    </a:cubicBezTo>
                    <a:cubicBezTo>
                      <a:pt x="44" y="50"/>
                      <a:pt x="43" y="50"/>
                      <a:pt x="42" y="49"/>
                    </a:cubicBezTo>
                    <a:cubicBezTo>
                      <a:pt x="37" y="47"/>
                      <a:pt x="28" y="43"/>
                      <a:pt x="20" y="39"/>
                    </a:cubicBezTo>
                    <a:cubicBezTo>
                      <a:pt x="16" y="37"/>
                      <a:pt x="12" y="35"/>
                      <a:pt x="9" y="33"/>
                    </a:cubicBezTo>
                    <a:cubicBezTo>
                      <a:pt x="6" y="32"/>
                      <a:pt x="5" y="31"/>
                      <a:pt x="5" y="31"/>
                    </a:cubicBezTo>
                    <a:cubicBezTo>
                      <a:pt x="4" y="31"/>
                      <a:pt x="3" y="31"/>
                      <a:pt x="3" y="31"/>
                    </a:cubicBezTo>
                    <a:cubicBezTo>
                      <a:pt x="2" y="32"/>
                      <a:pt x="2" y="32"/>
                      <a:pt x="2" y="32"/>
                    </a:cubicBezTo>
                    <a:cubicBezTo>
                      <a:pt x="2" y="33"/>
                      <a:pt x="3" y="33"/>
                      <a:pt x="3" y="33"/>
                    </a:cubicBezTo>
                    <a:cubicBezTo>
                      <a:pt x="3" y="34"/>
                      <a:pt x="3" y="34"/>
                      <a:pt x="3" y="34"/>
                    </a:cubicBezTo>
                    <a:cubicBezTo>
                      <a:pt x="4" y="34"/>
                      <a:pt x="4" y="35"/>
                      <a:pt x="6" y="36"/>
                    </a:cubicBezTo>
                    <a:cubicBezTo>
                      <a:pt x="15" y="42"/>
                      <a:pt x="43" y="59"/>
                      <a:pt x="43" y="59"/>
                    </a:cubicBezTo>
                    <a:cubicBezTo>
                      <a:pt x="44" y="57"/>
                      <a:pt x="44" y="57"/>
                      <a:pt x="44" y="57"/>
                    </a:cubicBezTo>
                    <a:cubicBezTo>
                      <a:pt x="44" y="56"/>
                      <a:pt x="44" y="56"/>
                      <a:pt x="44" y="56"/>
                    </a:cubicBezTo>
                    <a:cubicBezTo>
                      <a:pt x="4" y="36"/>
                      <a:pt x="4" y="36"/>
                      <a:pt x="4" y="36"/>
                    </a:cubicBezTo>
                    <a:cubicBezTo>
                      <a:pt x="3" y="36"/>
                      <a:pt x="2" y="36"/>
                      <a:pt x="2" y="36"/>
                    </a:cubicBezTo>
                    <a:cubicBezTo>
                      <a:pt x="2" y="37"/>
                      <a:pt x="2" y="38"/>
                      <a:pt x="2" y="38"/>
                    </a:cubicBezTo>
                    <a:cubicBezTo>
                      <a:pt x="43" y="64"/>
                      <a:pt x="43" y="64"/>
                      <a:pt x="43" y="64"/>
                    </a:cubicBezTo>
                    <a:cubicBezTo>
                      <a:pt x="44" y="63"/>
                      <a:pt x="44" y="63"/>
                      <a:pt x="44" y="63"/>
                    </a:cubicBezTo>
                    <a:cubicBezTo>
                      <a:pt x="43" y="62"/>
                      <a:pt x="43" y="62"/>
                      <a:pt x="43" y="62"/>
                    </a:cubicBezTo>
                    <a:cubicBezTo>
                      <a:pt x="44" y="63"/>
                      <a:pt x="44" y="63"/>
                      <a:pt x="44" y="63"/>
                    </a:cubicBezTo>
                    <a:cubicBezTo>
                      <a:pt x="43" y="61"/>
                      <a:pt x="43" y="61"/>
                      <a:pt x="43" y="61"/>
                    </a:cubicBezTo>
                    <a:cubicBezTo>
                      <a:pt x="43" y="62"/>
                      <a:pt x="43" y="62"/>
                      <a:pt x="43" y="62"/>
                    </a:cubicBezTo>
                    <a:cubicBezTo>
                      <a:pt x="44" y="63"/>
                      <a:pt x="44" y="63"/>
                      <a:pt x="44" y="63"/>
                    </a:cubicBezTo>
                    <a:cubicBezTo>
                      <a:pt x="43" y="61"/>
                      <a:pt x="43" y="61"/>
                      <a:pt x="43" y="61"/>
                    </a:cubicBezTo>
                    <a:cubicBezTo>
                      <a:pt x="44" y="63"/>
                      <a:pt x="44" y="63"/>
                      <a:pt x="44" y="63"/>
                    </a:cubicBezTo>
                    <a:cubicBezTo>
                      <a:pt x="44" y="61"/>
                      <a:pt x="44" y="61"/>
                      <a:pt x="44" y="61"/>
                    </a:cubicBezTo>
                    <a:cubicBezTo>
                      <a:pt x="43" y="61"/>
                      <a:pt x="43" y="61"/>
                      <a:pt x="43" y="61"/>
                    </a:cubicBezTo>
                    <a:cubicBezTo>
                      <a:pt x="44" y="63"/>
                      <a:pt x="44" y="63"/>
                      <a:pt x="44" y="63"/>
                    </a:cubicBezTo>
                    <a:cubicBezTo>
                      <a:pt x="44" y="61"/>
                      <a:pt x="44" y="61"/>
                      <a:pt x="44" y="61"/>
                    </a:cubicBezTo>
                    <a:cubicBezTo>
                      <a:pt x="44" y="62"/>
                      <a:pt x="44" y="62"/>
                      <a:pt x="44" y="62"/>
                    </a:cubicBezTo>
                    <a:cubicBezTo>
                      <a:pt x="44" y="61"/>
                      <a:pt x="44" y="61"/>
                      <a:pt x="44" y="61"/>
                    </a:cubicBezTo>
                    <a:cubicBezTo>
                      <a:pt x="44" y="61"/>
                      <a:pt x="44" y="61"/>
                      <a:pt x="44" y="61"/>
                    </a:cubicBezTo>
                    <a:cubicBezTo>
                      <a:pt x="44" y="62"/>
                      <a:pt x="44" y="62"/>
                      <a:pt x="44" y="62"/>
                    </a:cubicBezTo>
                    <a:cubicBezTo>
                      <a:pt x="44" y="61"/>
                      <a:pt x="44" y="61"/>
                      <a:pt x="44" y="61"/>
                    </a:cubicBezTo>
                    <a:cubicBezTo>
                      <a:pt x="44" y="61"/>
                      <a:pt x="44" y="61"/>
                      <a:pt x="44" y="61"/>
                    </a:cubicBezTo>
                    <a:cubicBezTo>
                      <a:pt x="44" y="61"/>
                      <a:pt x="43" y="61"/>
                      <a:pt x="41" y="60"/>
                    </a:cubicBezTo>
                    <a:cubicBezTo>
                      <a:pt x="37" y="58"/>
                      <a:pt x="28" y="53"/>
                      <a:pt x="19" y="48"/>
                    </a:cubicBezTo>
                    <a:cubicBezTo>
                      <a:pt x="15" y="46"/>
                      <a:pt x="11" y="44"/>
                      <a:pt x="8" y="43"/>
                    </a:cubicBezTo>
                    <a:cubicBezTo>
                      <a:pt x="7" y="42"/>
                      <a:pt x="5" y="41"/>
                      <a:pt x="4" y="41"/>
                    </a:cubicBezTo>
                    <a:cubicBezTo>
                      <a:pt x="4" y="40"/>
                      <a:pt x="3" y="40"/>
                      <a:pt x="3" y="40"/>
                    </a:cubicBezTo>
                    <a:cubicBezTo>
                      <a:pt x="3" y="40"/>
                      <a:pt x="2" y="40"/>
                      <a:pt x="2" y="40"/>
                    </a:cubicBezTo>
                    <a:cubicBezTo>
                      <a:pt x="1" y="40"/>
                      <a:pt x="1" y="40"/>
                      <a:pt x="1" y="40"/>
                    </a:cubicBezTo>
                    <a:cubicBezTo>
                      <a:pt x="1" y="40"/>
                      <a:pt x="1" y="40"/>
                      <a:pt x="0" y="41"/>
                    </a:cubicBezTo>
                    <a:cubicBezTo>
                      <a:pt x="0" y="41"/>
                      <a:pt x="0" y="42"/>
                      <a:pt x="1" y="43"/>
                    </a:cubicBezTo>
                    <a:cubicBezTo>
                      <a:pt x="43" y="69"/>
                      <a:pt x="43" y="69"/>
                      <a:pt x="43" y="69"/>
                    </a:cubicBezTo>
                    <a:cubicBezTo>
                      <a:pt x="44" y="68"/>
                      <a:pt x="44" y="68"/>
                      <a:pt x="44" y="68"/>
                    </a:cubicBezTo>
                    <a:cubicBezTo>
                      <a:pt x="43" y="67"/>
                      <a:pt x="43" y="67"/>
                      <a:pt x="43" y="67"/>
                    </a:cubicBezTo>
                    <a:cubicBezTo>
                      <a:pt x="44" y="68"/>
                      <a:pt x="44" y="68"/>
                      <a:pt x="44" y="68"/>
                    </a:cubicBezTo>
                    <a:cubicBezTo>
                      <a:pt x="43" y="66"/>
                      <a:pt x="43" y="66"/>
                      <a:pt x="43" y="66"/>
                    </a:cubicBezTo>
                    <a:cubicBezTo>
                      <a:pt x="43" y="67"/>
                      <a:pt x="43" y="67"/>
                      <a:pt x="43" y="67"/>
                    </a:cubicBezTo>
                    <a:cubicBezTo>
                      <a:pt x="44" y="68"/>
                      <a:pt x="44" y="68"/>
                      <a:pt x="44" y="68"/>
                    </a:cubicBezTo>
                    <a:cubicBezTo>
                      <a:pt x="43" y="66"/>
                      <a:pt x="43" y="66"/>
                      <a:pt x="43" y="66"/>
                    </a:cubicBezTo>
                    <a:cubicBezTo>
                      <a:pt x="44" y="68"/>
                      <a:pt x="44" y="68"/>
                      <a:pt x="44" y="68"/>
                    </a:cubicBezTo>
                    <a:cubicBezTo>
                      <a:pt x="44" y="66"/>
                      <a:pt x="44" y="66"/>
                      <a:pt x="44" y="66"/>
                    </a:cubicBezTo>
                    <a:cubicBezTo>
                      <a:pt x="43" y="66"/>
                      <a:pt x="43" y="66"/>
                      <a:pt x="43" y="66"/>
                    </a:cubicBezTo>
                    <a:cubicBezTo>
                      <a:pt x="44" y="68"/>
                      <a:pt x="44" y="68"/>
                      <a:pt x="44" y="68"/>
                    </a:cubicBezTo>
                    <a:cubicBezTo>
                      <a:pt x="44" y="66"/>
                      <a:pt x="44" y="66"/>
                      <a:pt x="44" y="66"/>
                    </a:cubicBezTo>
                    <a:cubicBezTo>
                      <a:pt x="44" y="67"/>
                      <a:pt x="44" y="67"/>
                      <a:pt x="44" y="67"/>
                    </a:cubicBezTo>
                    <a:cubicBezTo>
                      <a:pt x="44" y="66"/>
                      <a:pt x="44" y="66"/>
                      <a:pt x="44" y="66"/>
                    </a:cubicBezTo>
                    <a:cubicBezTo>
                      <a:pt x="44" y="66"/>
                      <a:pt x="44" y="66"/>
                      <a:pt x="44" y="66"/>
                    </a:cubicBezTo>
                    <a:cubicBezTo>
                      <a:pt x="44" y="67"/>
                      <a:pt x="44" y="67"/>
                      <a:pt x="44" y="67"/>
                    </a:cubicBezTo>
                    <a:cubicBezTo>
                      <a:pt x="44" y="66"/>
                      <a:pt x="44" y="66"/>
                      <a:pt x="44" y="66"/>
                    </a:cubicBezTo>
                    <a:cubicBezTo>
                      <a:pt x="44" y="66"/>
                      <a:pt x="43" y="66"/>
                      <a:pt x="41" y="65"/>
                    </a:cubicBezTo>
                    <a:cubicBezTo>
                      <a:pt x="36" y="63"/>
                      <a:pt x="27" y="58"/>
                      <a:pt x="18" y="54"/>
                    </a:cubicBezTo>
                    <a:cubicBezTo>
                      <a:pt x="14" y="51"/>
                      <a:pt x="10" y="49"/>
                      <a:pt x="7" y="48"/>
                    </a:cubicBezTo>
                    <a:cubicBezTo>
                      <a:pt x="4" y="46"/>
                      <a:pt x="2" y="45"/>
                      <a:pt x="2" y="45"/>
                    </a:cubicBezTo>
                    <a:cubicBezTo>
                      <a:pt x="2" y="45"/>
                      <a:pt x="1" y="45"/>
                      <a:pt x="0" y="46"/>
                    </a:cubicBezTo>
                    <a:cubicBezTo>
                      <a:pt x="0" y="46"/>
                      <a:pt x="0" y="46"/>
                      <a:pt x="0" y="47"/>
                    </a:cubicBezTo>
                    <a:cubicBezTo>
                      <a:pt x="0" y="47"/>
                      <a:pt x="0" y="47"/>
                      <a:pt x="0" y="48"/>
                    </a:cubicBezTo>
                    <a:cubicBezTo>
                      <a:pt x="1" y="48"/>
                      <a:pt x="1" y="48"/>
                      <a:pt x="1" y="48"/>
                    </a:cubicBezTo>
                    <a:cubicBezTo>
                      <a:pt x="2" y="48"/>
                      <a:pt x="3" y="49"/>
                      <a:pt x="4" y="50"/>
                    </a:cubicBezTo>
                    <a:cubicBezTo>
                      <a:pt x="14" y="57"/>
                      <a:pt x="44" y="75"/>
                      <a:pt x="44" y="75"/>
                    </a:cubicBezTo>
                    <a:cubicBezTo>
                      <a:pt x="45" y="74"/>
                      <a:pt x="45" y="74"/>
                      <a:pt x="45" y="74"/>
                    </a:cubicBezTo>
                    <a:cubicBezTo>
                      <a:pt x="44" y="73"/>
                      <a:pt x="44" y="73"/>
                      <a:pt x="44" y="73"/>
                    </a:cubicBezTo>
                    <a:cubicBezTo>
                      <a:pt x="45" y="74"/>
                      <a:pt x="45" y="74"/>
                      <a:pt x="45" y="74"/>
                    </a:cubicBezTo>
                    <a:cubicBezTo>
                      <a:pt x="44" y="72"/>
                      <a:pt x="44" y="72"/>
                      <a:pt x="44" y="72"/>
                    </a:cubicBezTo>
                    <a:cubicBezTo>
                      <a:pt x="44" y="72"/>
                      <a:pt x="44" y="72"/>
                      <a:pt x="44" y="73"/>
                    </a:cubicBezTo>
                    <a:cubicBezTo>
                      <a:pt x="45" y="74"/>
                      <a:pt x="45" y="74"/>
                      <a:pt x="45" y="74"/>
                    </a:cubicBezTo>
                    <a:cubicBezTo>
                      <a:pt x="44" y="72"/>
                      <a:pt x="44" y="72"/>
                      <a:pt x="44" y="72"/>
                    </a:cubicBezTo>
                    <a:cubicBezTo>
                      <a:pt x="45" y="73"/>
                      <a:pt x="45" y="73"/>
                      <a:pt x="45" y="73"/>
                    </a:cubicBezTo>
                    <a:cubicBezTo>
                      <a:pt x="45" y="72"/>
                      <a:pt x="45" y="72"/>
                      <a:pt x="45" y="72"/>
                    </a:cubicBezTo>
                    <a:cubicBezTo>
                      <a:pt x="44" y="72"/>
                      <a:pt x="44" y="72"/>
                      <a:pt x="44" y="72"/>
                    </a:cubicBezTo>
                    <a:cubicBezTo>
                      <a:pt x="45" y="73"/>
                      <a:pt x="45" y="73"/>
                      <a:pt x="45" y="73"/>
                    </a:cubicBezTo>
                    <a:cubicBezTo>
                      <a:pt x="45" y="72"/>
                      <a:pt x="45" y="72"/>
                      <a:pt x="45" y="72"/>
                    </a:cubicBezTo>
                    <a:cubicBezTo>
                      <a:pt x="45" y="73"/>
                      <a:pt x="45" y="73"/>
                      <a:pt x="45" y="73"/>
                    </a:cubicBezTo>
                    <a:cubicBezTo>
                      <a:pt x="45" y="72"/>
                      <a:pt x="45" y="72"/>
                      <a:pt x="45" y="72"/>
                    </a:cubicBezTo>
                    <a:cubicBezTo>
                      <a:pt x="45" y="72"/>
                      <a:pt x="45" y="72"/>
                      <a:pt x="45" y="72"/>
                    </a:cubicBezTo>
                    <a:cubicBezTo>
                      <a:pt x="45" y="73"/>
                      <a:pt x="45" y="73"/>
                      <a:pt x="45" y="73"/>
                    </a:cubicBezTo>
                    <a:cubicBezTo>
                      <a:pt x="45" y="72"/>
                      <a:pt x="45" y="72"/>
                      <a:pt x="45" y="72"/>
                    </a:cubicBezTo>
                    <a:cubicBezTo>
                      <a:pt x="45" y="72"/>
                      <a:pt x="44" y="72"/>
                      <a:pt x="42" y="71"/>
                    </a:cubicBezTo>
                    <a:cubicBezTo>
                      <a:pt x="38" y="69"/>
                      <a:pt x="28" y="65"/>
                      <a:pt x="20" y="61"/>
                    </a:cubicBezTo>
                    <a:cubicBezTo>
                      <a:pt x="16" y="59"/>
                      <a:pt x="12" y="57"/>
                      <a:pt x="9" y="55"/>
                    </a:cubicBezTo>
                    <a:cubicBezTo>
                      <a:pt x="8" y="55"/>
                      <a:pt x="7" y="54"/>
                      <a:pt x="6" y="54"/>
                    </a:cubicBezTo>
                    <a:cubicBezTo>
                      <a:pt x="5" y="53"/>
                      <a:pt x="5" y="53"/>
                      <a:pt x="5" y="53"/>
                    </a:cubicBezTo>
                    <a:cubicBezTo>
                      <a:pt x="4" y="53"/>
                      <a:pt x="4" y="53"/>
                      <a:pt x="4" y="53"/>
                    </a:cubicBezTo>
                    <a:cubicBezTo>
                      <a:pt x="4" y="53"/>
                      <a:pt x="4" y="53"/>
                      <a:pt x="4" y="53"/>
                    </a:cubicBezTo>
                    <a:cubicBezTo>
                      <a:pt x="4" y="53"/>
                      <a:pt x="4" y="53"/>
                      <a:pt x="4" y="53"/>
                    </a:cubicBezTo>
                    <a:cubicBezTo>
                      <a:pt x="3" y="53"/>
                      <a:pt x="3" y="53"/>
                      <a:pt x="3" y="53"/>
                    </a:cubicBezTo>
                    <a:cubicBezTo>
                      <a:pt x="3" y="53"/>
                      <a:pt x="3" y="53"/>
                      <a:pt x="2" y="54"/>
                    </a:cubicBezTo>
                    <a:cubicBezTo>
                      <a:pt x="4" y="54"/>
                      <a:pt x="4" y="54"/>
                      <a:pt x="4" y="54"/>
                    </a:cubicBezTo>
                    <a:cubicBezTo>
                      <a:pt x="3" y="53"/>
                      <a:pt x="3" y="53"/>
                      <a:pt x="3" y="53"/>
                    </a:cubicBezTo>
                    <a:cubicBezTo>
                      <a:pt x="2" y="54"/>
                      <a:pt x="2" y="54"/>
                      <a:pt x="2" y="54"/>
                    </a:cubicBezTo>
                    <a:cubicBezTo>
                      <a:pt x="2" y="55"/>
                      <a:pt x="2" y="55"/>
                      <a:pt x="2" y="55"/>
                    </a:cubicBezTo>
                    <a:cubicBezTo>
                      <a:pt x="3" y="56"/>
                      <a:pt x="3" y="56"/>
                      <a:pt x="3" y="56"/>
                    </a:cubicBezTo>
                    <a:cubicBezTo>
                      <a:pt x="3" y="56"/>
                      <a:pt x="4" y="57"/>
                      <a:pt x="6" y="58"/>
                    </a:cubicBezTo>
                    <a:cubicBezTo>
                      <a:pt x="10" y="60"/>
                      <a:pt x="19" y="66"/>
                      <a:pt x="27" y="70"/>
                    </a:cubicBezTo>
                    <a:cubicBezTo>
                      <a:pt x="31" y="73"/>
                      <a:pt x="35" y="75"/>
                      <a:pt x="38" y="77"/>
                    </a:cubicBezTo>
                    <a:cubicBezTo>
                      <a:pt x="39" y="78"/>
                      <a:pt x="40" y="78"/>
                      <a:pt x="41" y="79"/>
                    </a:cubicBezTo>
                    <a:cubicBezTo>
                      <a:pt x="42" y="80"/>
                      <a:pt x="42" y="80"/>
                      <a:pt x="42" y="80"/>
                    </a:cubicBezTo>
                    <a:cubicBezTo>
                      <a:pt x="42" y="80"/>
                      <a:pt x="42" y="80"/>
                      <a:pt x="42" y="80"/>
                    </a:cubicBezTo>
                    <a:cubicBezTo>
                      <a:pt x="42" y="80"/>
                      <a:pt x="42" y="80"/>
                      <a:pt x="42" y="80"/>
                    </a:cubicBezTo>
                    <a:cubicBezTo>
                      <a:pt x="43" y="79"/>
                      <a:pt x="43" y="79"/>
                      <a:pt x="43" y="79"/>
                    </a:cubicBezTo>
                    <a:cubicBezTo>
                      <a:pt x="42" y="79"/>
                      <a:pt x="42" y="79"/>
                      <a:pt x="42" y="79"/>
                    </a:cubicBezTo>
                    <a:cubicBezTo>
                      <a:pt x="42" y="79"/>
                      <a:pt x="42" y="80"/>
                      <a:pt x="42" y="80"/>
                    </a:cubicBezTo>
                    <a:cubicBezTo>
                      <a:pt x="43" y="79"/>
                      <a:pt x="43" y="79"/>
                      <a:pt x="43" y="79"/>
                    </a:cubicBezTo>
                    <a:cubicBezTo>
                      <a:pt x="42" y="79"/>
                      <a:pt x="42" y="79"/>
                      <a:pt x="42" y="79"/>
                    </a:cubicBezTo>
                    <a:cubicBezTo>
                      <a:pt x="43" y="79"/>
                      <a:pt x="43" y="79"/>
                      <a:pt x="43" y="79"/>
                    </a:cubicBezTo>
                    <a:cubicBezTo>
                      <a:pt x="42" y="78"/>
                      <a:pt x="42" y="78"/>
                      <a:pt x="42" y="78"/>
                    </a:cubicBezTo>
                    <a:cubicBezTo>
                      <a:pt x="42" y="79"/>
                      <a:pt x="42" y="79"/>
                      <a:pt x="42" y="79"/>
                    </a:cubicBezTo>
                    <a:cubicBezTo>
                      <a:pt x="43" y="79"/>
                      <a:pt x="43" y="79"/>
                      <a:pt x="43" y="79"/>
                    </a:cubicBezTo>
                    <a:cubicBezTo>
                      <a:pt x="42" y="78"/>
                      <a:pt x="42" y="78"/>
                      <a:pt x="42" y="78"/>
                    </a:cubicBezTo>
                    <a:cubicBezTo>
                      <a:pt x="43" y="79"/>
                      <a:pt x="43" y="79"/>
                      <a:pt x="43" y="79"/>
                    </a:cubicBezTo>
                    <a:cubicBezTo>
                      <a:pt x="44" y="78"/>
                      <a:pt x="44" y="78"/>
                      <a:pt x="44" y="78"/>
                    </a:cubicBezTo>
                    <a:cubicBezTo>
                      <a:pt x="2" y="57"/>
                      <a:pt x="2" y="57"/>
                      <a:pt x="2" y="57"/>
                    </a:cubicBezTo>
                    <a:cubicBezTo>
                      <a:pt x="2" y="57"/>
                      <a:pt x="1" y="57"/>
                      <a:pt x="1" y="57"/>
                    </a:cubicBezTo>
                    <a:cubicBezTo>
                      <a:pt x="1" y="57"/>
                      <a:pt x="0" y="58"/>
                      <a:pt x="0" y="58"/>
                    </a:cubicBezTo>
                    <a:cubicBezTo>
                      <a:pt x="0" y="59"/>
                      <a:pt x="1" y="59"/>
                      <a:pt x="1" y="59"/>
                    </a:cubicBezTo>
                    <a:cubicBezTo>
                      <a:pt x="1" y="60"/>
                      <a:pt x="1" y="60"/>
                      <a:pt x="1" y="60"/>
                    </a:cubicBezTo>
                    <a:cubicBezTo>
                      <a:pt x="1" y="60"/>
                      <a:pt x="1" y="60"/>
                      <a:pt x="2" y="60"/>
                    </a:cubicBezTo>
                    <a:cubicBezTo>
                      <a:pt x="5" y="62"/>
                      <a:pt x="16" y="69"/>
                      <a:pt x="25" y="74"/>
                    </a:cubicBezTo>
                    <a:cubicBezTo>
                      <a:pt x="30" y="77"/>
                      <a:pt x="35" y="80"/>
                      <a:pt x="38" y="82"/>
                    </a:cubicBezTo>
                    <a:cubicBezTo>
                      <a:pt x="40" y="84"/>
                      <a:pt x="41" y="85"/>
                      <a:pt x="42" y="85"/>
                    </a:cubicBezTo>
                    <a:cubicBezTo>
                      <a:pt x="43" y="86"/>
                      <a:pt x="43"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4" y="86"/>
                      <a:pt x="44" y="86"/>
                      <a:pt x="44" y="86"/>
                    </a:cubicBezTo>
                    <a:cubicBezTo>
                      <a:pt x="45" y="85"/>
                      <a:pt x="45" y="85"/>
                      <a:pt x="45" y="85"/>
                    </a:cubicBezTo>
                    <a:cubicBezTo>
                      <a:pt x="43" y="85"/>
                      <a:pt x="43" y="85"/>
                      <a:pt x="43" y="85"/>
                    </a:cubicBezTo>
                    <a:cubicBezTo>
                      <a:pt x="43" y="86"/>
                      <a:pt x="44" y="86"/>
                      <a:pt x="44" y="86"/>
                    </a:cubicBezTo>
                    <a:cubicBezTo>
                      <a:pt x="45" y="85"/>
                      <a:pt x="45" y="85"/>
                      <a:pt x="45" y="85"/>
                    </a:cubicBezTo>
                    <a:cubicBezTo>
                      <a:pt x="43" y="85"/>
                      <a:pt x="43" y="85"/>
                      <a:pt x="43" y="85"/>
                    </a:cubicBezTo>
                    <a:cubicBezTo>
                      <a:pt x="45" y="85"/>
                      <a:pt x="45" y="85"/>
                      <a:pt x="45" y="85"/>
                    </a:cubicBezTo>
                    <a:cubicBezTo>
                      <a:pt x="44" y="84"/>
                      <a:pt x="44" y="84"/>
                      <a:pt x="44" y="84"/>
                    </a:cubicBezTo>
                    <a:cubicBezTo>
                      <a:pt x="43" y="85"/>
                      <a:pt x="43" y="85"/>
                      <a:pt x="43" y="85"/>
                    </a:cubicBezTo>
                    <a:cubicBezTo>
                      <a:pt x="45" y="85"/>
                      <a:pt x="45" y="85"/>
                      <a:pt x="45" y="85"/>
                    </a:cubicBezTo>
                    <a:cubicBezTo>
                      <a:pt x="44" y="84"/>
                      <a:pt x="44" y="84"/>
                      <a:pt x="44" y="84"/>
                    </a:cubicBezTo>
                    <a:cubicBezTo>
                      <a:pt x="45" y="85"/>
                      <a:pt x="45" y="85"/>
                      <a:pt x="45" y="85"/>
                    </a:cubicBezTo>
                    <a:cubicBezTo>
                      <a:pt x="45" y="84"/>
                      <a:pt x="45" y="84"/>
                      <a:pt x="45" y="84"/>
                    </a:cubicBezTo>
                    <a:cubicBezTo>
                      <a:pt x="4" y="65"/>
                      <a:pt x="4" y="65"/>
                      <a:pt x="4" y="65"/>
                    </a:cubicBezTo>
                    <a:cubicBezTo>
                      <a:pt x="4" y="65"/>
                      <a:pt x="3" y="65"/>
                      <a:pt x="2" y="66"/>
                    </a:cubicBezTo>
                    <a:cubicBezTo>
                      <a:pt x="2" y="67"/>
                      <a:pt x="2" y="68"/>
                      <a:pt x="3" y="68"/>
                    </a:cubicBezTo>
                    <a:cubicBezTo>
                      <a:pt x="43" y="93"/>
                      <a:pt x="43" y="93"/>
                      <a:pt x="43" y="93"/>
                    </a:cubicBezTo>
                    <a:cubicBezTo>
                      <a:pt x="44" y="92"/>
                      <a:pt x="44" y="92"/>
                      <a:pt x="44" y="92"/>
                    </a:cubicBezTo>
                    <a:cubicBezTo>
                      <a:pt x="43" y="91"/>
                      <a:pt x="43" y="91"/>
                      <a:pt x="43" y="91"/>
                    </a:cubicBezTo>
                    <a:cubicBezTo>
                      <a:pt x="44" y="92"/>
                      <a:pt x="44" y="92"/>
                      <a:pt x="44" y="92"/>
                    </a:cubicBezTo>
                    <a:cubicBezTo>
                      <a:pt x="44" y="91"/>
                      <a:pt x="44" y="91"/>
                      <a:pt x="44" y="91"/>
                    </a:cubicBezTo>
                    <a:cubicBezTo>
                      <a:pt x="43" y="91"/>
                      <a:pt x="43" y="91"/>
                      <a:pt x="43" y="91"/>
                    </a:cubicBezTo>
                    <a:cubicBezTo>
                      <a:pt x="44" y="92"/>
                      <a:pt x="44" y="92"/>
                      <a:pt x="44" y="92"/>
                    </a:cubicBezTo>
                    <a:cubicBezTo>
                      <a:pt x="44" y="91"/>
                      <a:pt x="44" y="91"/>
                      <a:pt x="44" y="91"/>
                    </a:cubicBezTo>
                    <a:cubicBezTo>
                      <a:pt x="44" y="92"/>
                      <a:pt x="44" y="92"/>
                      <a:pt x="44" y="92"/>
                    </a:cubicBezTo>
                    <a:cubicBezTo>
                      <a:pt x="44" y="91"/>
                      <a:pt x="44" y="91"/>
                      <a:pt x="44" y="91"/>
                    </a:cubicBezTo>
                    <a:cubicBezTo>
                      <a:pt x="44" y="91"/>
                      <a:pt x="44" y="91"/>
                      <a:pt x="44" y="91"/>
                    </a:cubicBezTo>
                    <a:cubicBezTo>
                      <a:pt x="44" y="92"/>
                      <a:pt x="44" y="92"/>
                      <a:pt x="44" y="92"/>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4" y="91"/>
                      <a:pt x="44" y="91"/>
                    </a:cubicBezTo>
                    <a:cubicBezTo>
                      <a:pt x="44" y="91"/>
                      <a:pt x="43" y="90"/>
                      <a:pt x="42" y="90"/>
                    </a:cubicBezTo>
                    <a:cubicBezTo>
                      <a:pt x="37" y="88"/>
                      <a:pt x="28" y="83"/>
                      <a:pt x="20" y="79"/>
                    </a:cubicBezTo>
                    <a:cubicBezTo>
                      <a:pt x="16" y="76"/>
                      <a:pt x="13" y="74"/>
                      <a:pt x="10" y="73"/>
                    </a:cubicBezTo>
                    <a:cubicBezTo>
                      <a:pt x="8" y="72"/>
                      <a:pt x="7" y="72"/>
                      <a:pt x="6" y="71"/>
                    </a:cubicBezTo>
                    <a:cubicBezTo>
                      <a:pt x="6" y="71"/>
                      <a:pt x="5" y="71"/>
                      <a:pt x="5" y="71"/>
                    </a:cubicBezTo>
                    <a:cubicBezTo>
                      <a:pt x="4" y="70"/>
                      <a:pt x="4" y="70"/>
                      <a:pt x="4" y="70"/>
                    </a:cubicBezTo>
                    <a:cubicBezTo>
                      <a:pt x="4" y="70"/>
                      <a:pt x="4" y="70"/>
                      <a:pt x="4" y="70"/>
                    </a:cubicBezTo>
                    <a:cubicBezTo>
                      <a:pt x="3" y="70"/>
                      <a:pt x="3" y="70"/>
                      <a:pt x="3" y="70"/>
                    </a:cubicBezTo>
                    <a:cubicBezTo>
                      <a:pt x="3" y="70"/>
                      <a:pt x="3" y="71"/>
                      <a:pt x="2" y="71"/>
                    </a:cubicBezTo>
                    <a:cubicBezTo>
                      <a:pt x="4" y="72"/>
                      <a:pt x="4" y="72"/>
                      <a:pt x="4" y="72"/>
                    </a:cubicBezTo>
                    <a:cubicBezTo>
                      <a:pt x="3" y="71"/>
                      <a:pt x="3" y="71"/>
                      <a:pt x="3" y="71"/>
                    </a:cubicBezTo>
                    <a:cubicBezTo>
                      <a:pt x="2" y="71"/>
                      <a:pt x="2" y="72"/>
                      <a:pt x="2" y="72"/>
                    </a:cubicBezTo>
                    <a:cubicBezTo>
                      <a:pt x="2" y="72"/>
                      <a:pt x="2" y="72"/>
                      <a:pt x="2" y="73"/>
                    </a:cubicBezTo>
                    <a:cubicBezTo>
                      <a:pt x="3" y="73"/>
                      <a:pt x="3" y="73"/>
                      <a:pt x="3" y="73"/>
                    </a:cubicBezTo>
                    <a:cubicBezTo>
                      <a:pt x="3" y="73"/>
                      <a:pt x="3" y="73"/>
                      <a:pt x="4" y="74"/>
                    </a:cubicBezTo>
                    <a:cubicBezTo>
                      <a:pt x="7" y="76"/>
                      <a:pt x="17" y="82"/>
                      <a:pt x="26" y="88"/>
                    </a:cubicBezTo>
                    <a:cubicBezTo>
                      <a:pt x="35" y="93"/>
                      <a:pt x="44" y="99"/>
                      <a:pt x="44" y="99"/>
                    </a:cubicBezTo>
                    <a:cubicBezTo>
                      <a:pt x="44" y="97"/>
                      <a:pt x="44" y="97"/>
                      <a:pt x="44" y="97"/>
                    </a:cubicBezTo>
                    <a:cubicBezTo>
                      <a:pt x="45" y="96"/>
                      <a:pt x="45" y="96"/>
                      <a:pt x="45" y="96"/>
                    </a:cubicBezTo>
                    <a:cubicBezTo>
                      <a:pt x="3" y="76"/>
                      <a:pt x="3" y="76"/>
                      <a:pt x="3" y="76"/>
                    </a:cubicBezTo>
                    <a:cubicBezTo>
                      <a:pt x="2" y="76"/>
                      <a:pt x="1" y="76"/>
                      <a:pt x="1" y="76"/>
                    </a:cubicBezTo>
                    <a:cubicBezTo>
                      <a:pt x="1" y="77"/>
                      <a:pt x="1" y="77"/>
                      <a:pt x="1" y="77"/>
                    </a:cubicBezTo>
                    <a:cubicBezTo>
                      <a:pt x="1" y="78"/>
                      <a:pt x="1" y="78"/>
                      <a:pt x="1" y="78"/>
                    </a:cubicBezTo>
                    <a:cubicBezTo>
                      <a:pt x="1" y="79"/>
                      <a:pt x="2" y="79"/>
                      <a:pt x="2" y="79"/>
                    </a:cubicBezTo>
                    <a:cubicBezTo>
                      <a:pt x="4" y="81"/>
                      <a:pt x="7" y="83"/>
                      <a:pt x="11" y="85"/>
                    </a:cubicBezTo>
                    <a:cubicBezTo>
                      <a:pt x="23" y="93"/>
                      <a:pt x="42" y="104"/>
                      <a:pt x="42" y="104"/>
                    </a:cubicBezTo>
                    <a:cubicBezTo>
                      <a:pt x="43" y="103"/>
                      <a:pt x="43" y="103"/>
                      <a:pt x="43" y="103"/>
                    </a:cubicBezTo>
                    <a:cubicBezTo>
                      <a:pt x="44" y="101"/>
                      <a:pt x="44" y="101"/>
                      <a:pt x="44" y="101"/>
                    </a:cubicBezTo>
                    <a:cubicBezTo>
                      <a:pt x="2" y="81"/>
                      <a:pt x="2" y="81"/>
                      <a:pt x="2" y="81"/>
                    </a:cubicBezTo>
                    <a:cubicBezTo>
                      <a:pt x="2" y="81"/>
                      <a:pt x="1" y="81"/>
                      <a:pt x="0" y="82"/>
                    </a:cubicBezTo>
                    <a:cubicBezTo>
                      <a:pt x="0" y="82"/>
                      <a:pt x="0" y="83"/>
                      <a:pt x="1" y="84"/>
                    </a:cubicBezTo>
                    <a:cubicBezTo>
                      <a:pt x="43" y="110"/>
                      <a:pt x="43" y="110"/>
                      <a:pt x="43" y="110"/>
                    </a:cubicBezTo>
                    <a:cubicBezTo>
                      <a:pt x="44" y="109"/>
                      <a:pt x="44" y="109"/>
                      <a:pt x="44" y="109"/>
                    </a:cubicBezTo>
                    <a:cubicBezTo>
                      <a:pt x="43" y="108"/>
                      <a:pt x="43" y="108"/>
                      <a:pt x="43" y="108"/>
                    </a:cubicBezTo>
                    <a:cubicBezTo>
                      <a:pt x="44" y="109"/>
                      <a:pt x="44" y="109"/>
                      <a:pt x="44" y="109"/>
                    </a:cubicBezTo>
                    <a:cubicBezTo>
                      <a:pt x="43" y="107"/>
                      <a:pt x="43" y="107"/>
                      <a:pt x="43" y="107"/>
                    </a:cubicBezTo>
                    <a:cubicBezTo>
                      <a:pt x="43" y="108"/>
                      <a:pt x="43" y="108"/>
                      <a:pt x="43" y="108"/>
                    </a:cubicBezTo>
                    <a:cubicBezTo>
                      <a:pt x="44" y="109"/>
                      <a:pt x="44" y="109"/>
                      <a:pt x="44" y="109"/>
                    </a:cubicBezTo>
                    <a:cubicBezTo>
                      <a:pt x="43" y="107"/>
                      <a:pt x="43" y="107"/>
                      <a:pt x="43" y="107"/>
                    </a:cubicBezTo>
                    <a:cubicBezTo>
                      <a:pt x="44" y="109"/>
                      <a:pt x="44" y="109"/>
                      <a:pt x="44" y="109"/>
                    </a:cubicBezTo>
                    <a:cubicBezTo>
                      <a:pt x="44" y="107"/>
                      <a:pt x="44" y="107"/>
                      <a:pt x="44" y="107"/>
                    </a:cubicBezTo>
                    <a:cubicBezTo>
                      <a:pt x="43" y="107"/>
                      <a:pt x="43" y="107"/>
                      <a:pt x="43" y="107"/>
                    </a:cubicBezTo>
                    <a:cubicBezTo>
                      <a:pt x="44" y="109"/>
                      <a:pt x="44" y="109"/>
                      <a:pt x="44" y="109"/>
                    </a:cubicBezTo>
                    <a:cubicBezTo>
                      <a:pt x="44" y="107"/>
                      <a:pt x="44" y="107"/>
                      <a:pt x="44" y="107"/>
                    </a:cubicBezTo>
                    <a:cubicBezTo>
                      <a:pt x="44" y="108"/>
                      <a:pt x="44" y="108"/>
                      <a:pt x="44" y="108"/>
                    </a:cubicBezTo>
                    <a:cubicBezTo>
                      <a:pt x="44" y="107"/>
                      <a:pt x="44" y="107"/>
                      <a:pt x="44" y="107"/>
                    </a:cubicBezTo>
                    <a:cubicBezTo>
                      <a:pt x="44" y="107"/>
                      <a:pt x="44" y="107"/>
                      <a:pt x="44" y="107"/>
                    </a:cubicBezTo>
                    <a:cubicBezTo>
                      <a:pt x="44" y="108"/>
                      <a:pt x="44" y="108"/>
                      <a:pt x="44" y="108"/>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4" y="107"/>
                      <a:pt x="44" y="107"/>
                    </a:cubicBezTo>
                    <a:cubicBezTo>
                      <a:pt x="44" y="107"/>
                      <a:pt x="43" y="107"/>
                      <a:pt x="42" y="106"/>
                    </a:cubicBezTo>
                    <a:cubicBezTo>
                      <a:pt x="37" y="104"/>
                      <a:pt x="28" y="100"/>
                      <a:pt x="20" y="95"/>
                    </a:cubicBezTo>
                    <a:cubicBezTo>
                      <a:pt x="16" y="93"/>
                      <a:pt x="12" y="92"/>
                      <a:pt x="9" y="90"/>
                    </a:cubicBezTo>
                    <a:cubicBezTo>
                      <a:pt x="7" y="89"/>
                      <a:pt x="6" y="89"/>
                      <a:pt x="5" y="88"/>
                    </a:cubicBezTo>
                    <a:cubicBezTo>
                      <a:pt x="4" y="88"/>
                      <a:pt x="4" y="88"/>
                      <a:pt x="4" y="88"/>
                    </a:cubicBezTo>
                    <a:cubicBezTo>
                      <a:pt x="3" y="88"/>
                      <a:pt x="3" y="88"/>
                      <a:pt x="2" y="88"/>
                    </a:cubicBezTo>
                    <a:cubicBezTo>
                      <a:pt x="2" y="88"/>
                      <a:pt x="2" y="88"/>
                      <a:pt x="2" y="88"/>
                    </a:cubicBezTo>
                    <a:cubicBezTo>
                      <a:pt x="2" y="88"/>
                      <a:pt x="1" y="88"/>
                      <a:pt x="1" y="88"/>
                    </a:cubicBezTo>
                    <a:cubicBezTo>
                      <a:pt x="1" y="89"/>
                      <a:pt x="1" y="90"/>
                      <a:pt x="2" y="90"/>
                    </a:cubicBezTo>
                    <a:cubicBezTo>
                      <a:pt x="42" y="116"/>
                      <a:pt x="42" y="116"/>
                      <a:pt x="42" y="116"/>
                    </a:cubicBezTo>
                    <a:cubicBezTo>
                      <a:pt x="43" y="115"/>
                      <a:pt x="43" y="115"/>
                      <a:pt x="43" y="115"/>
                    </a:cubicBezTo>
                    <a:cubicBezTo>
                      <a:pt x="42" y="114"/>
                      <a:pt x="42" y="114"/>
                      <a:pt x="42" y="114"/>
                    </a:cubicBezTo>
                    <a:cubicBezTo>
                      <a:pt x="43" y="115"/>
                      <a:pt x="43" y="115"/>
                      <a:pt x="43" y="115"/>
                    </a:cubicBezTo>
                    <a:cubicBezTo>
                      <a:pt x="43" y="113"/>
                      <a:pt x="43" y="113"/>
                      <a:pt x="43" y="113"/>
                    </a:cubicBezTo>
                    <a:cubicBezTo>
                      <a:pt x="42" y="113"/>
                      <a:pt x="42" y="113"/>
                      <a:pt x="42" y="114"/>
                    </a:cubicBezTo>
                    <a:cubicBezTo>
                      <a:pt x="43" y="115"/>
                      <a:pt x="43" y="115"/>
                      <a:pt x="43" y="115"/>
                    </a:cubicBezTo>
                    <a:cubicBezTo>
                      <a:pt x="43" y="113"/>
                      <a:pt x="43" y="113"/>
                      <a:pt x="43" y="113"/>
                    </a:cubicBezTo>
                    <a:cubicBezTo>
                      <a:pt x="43" y="115"/>
                      <a:pt x="43" y="115"/>
                      <a:pt x="43" y="115"/>
                    </a:cubicBezTo>
                    <a:cubicBezTo>
                      <a:pt x="43" y="113"/>
                      <a:pt x="43" y="113"/>
                      <a:pt x="43" y="113"/>
                    </a:cubicBezTo>
                    <a:cubicBezTo>
                      <a:pt x="43" y="113"/>
                      <a:pt x="43" y="113"/>
                      <a:pt x="43" y="113"/>
                    </a:cubicBezTo>
                    <a:cubicBezTo>
                      <a:pt x="43" y="115"/>
                      <a:pt x="43" y="115"/>
                      <a:pt x="43" y="115"/>
                    </a:cubicBezTo>
                    <a:cubicBezTo>
                      <a:pt x="43" y="113"/>
                      <a:pt x="43" y="113"/>
                      <a:pt x="43" y="113"/>
                    </a:cubicBezTo>
                    <a:cubicBezTo>
                      <a:pt x="43" y="114"/>
                      <a:pt x="43" y="114"/>
                      <a:pt x="43" y="114"/>
                    </a:cubicBezTo>
                    <a:cubicBezTo>
                      <a:pt x="43" y="113"/>
                      <a:pt x="43" y="113"/>
                      <a:pt x="43" y="113"/>
                    </a:cubicBezTo>
                    <a:cubicBezTo>
                      <a:pt x="43" y="113"/>
                      <a:pt x="43" y="113"/>
                      <a:pt x="43" y="113"/>
                    </a:cubicBezTo>
                    <a:cubicBezTo>
                      <a:pt x="43" y="114"/>
                      <a:pt x="43" y="114"/>
                      <a:pt x="43" y="114"/>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3" y="113"/>
                      <a:pt x="43" y="113"/>
                    </a:cubicBezTo>
                    <a:cubicBezTo>
                      <a:pt x="43" y="113"/>
                      <a:pt x="42" y="113"/>
                      <a:pt x="41" y="112"/>
                    </a:cubicBezTo>
                    <a:cubicBezTo>
                      <a:pt x="37" y="110"/>
                      <a:pt x="27" y="105"/>
                      <a:pt x="19" y="101"/>
                    </a:cubicBezTo>
                    <a:cubicBezTo>
                      <a:pt x="15" y="99"/>
                      <a:pt x="11" y="97"/>
                      <a:pt x="8" y="95"/>
                    </a:cubicBezTo>
                    <a:cubicBezTo>
                      <a:pt x="7" y="94"/>
                      <a:pt x="5" y="94"/>
                      <a:pt x="4" y="93"/>
                    </a:cubicBezTo>
                    <a:cubicBezTo>
                      <a:pt x="4" y="93"/>
                      <a:pt x="3" y="93"/>
                      <a:pt x="3" y="93"/>
                    </a:cubicBezTo>
                    <a:cubicBezTo>
                      <a:pt x="3" y="93"/>
                      <a:pt x="3" y="93"/>
                      <a:pt x="2" y="92"/>
                    </a:cubicBezTo>
                    <a:cubicBezTo>
                      <a:pt x="1" y="93"/>
                      <a:pt x="1" y="93"/>
                      <a:pt x="1" y="93"/>
                    </a:cubicBezTo>
                    <a:cubicBezTo>
                      <a:pt x="1" y="93"/>
                      <a:pt x="1" y="93"/>
                      <a:pt x="1" y="93"/>
                    </a:cubicBezTo>
                    <a:cubicBezTo>
                      <a:pt x="0" y="94"/>
                      <a:pt x="0" y="95"/>
                      <a:pt x="1" y="95"/>
                    </a:cubicBezTo>
                    <a:cubicBezTo>
                      <a:pt x="25" y="110"/>
                      <a:pt x="25" y="110"/>
                      <a:pt x="25" y="110"/>
                    </a:cubicBezTo>
                    <a:cubicBezTo>
                      <a:pt x="4" y="101"/>
                      <a:pt x="4" y="101"/>
                      <a:pt x="4" y="101"/>
                    </a:cubicBezTo>
                    <a:cubicBezTo>
                      <a:pt x="3" y="100"/>
                      <a:pt x="2" y="101"/>
                      <a:pt x="2" y="101"/>
                    </a:cubicBezTo>
                    <a:cubicBezTo>
                      <a:pt x="2" y="102"/>
                      <a:pt x="2" y="102"/>
                      <a:pt x="2" y="102"/>
                    </a:cubicBezTo>
                    <a:cubicBezTo>
                      <a:pt x="2" y="103"/>
                      <a:pt x="2" y="103"/>
                      <a:pt x="2" y="103"/>
                    </a:cubicBezTo>
                    <a:cubicBezTo>
                      <a:pt x="2" y="104"/>
                      <a:pt x="3" y="104"/>
                      <a:pt x="3" y="104"/>
                    </a:cubicBezTo>
                    <a:cubicBezTo>
                      <a:pt x="5" y="106"/>
                      <a:pt x="8" y="108"/>
                      <a:pt x="12" y="110"/>
                    </a:cubicBezTo>
                    <a:cubicBezTo>
                      <a:pt x="19" y="114"/>
                      <a:pt x="27" y="119"/>
                      <a:pt x="33" y="122"/>
                    </a:cubicBezTo>
                    <a:cubicBezTo>
                      <a:pt x="36" y="124"/>
                      <a:pt x="39" y="126"/>
                      <a:pt x="41" y="127"/>
                    </a:cubicBezTo>
                    <a:cubicBezTo>
                      <a:pt x="42" y="128"/>
                      <a:pt x="43" y="128"/>
                      <a:pt x="43" y="129"/>
                    </a:cubicBezTo>
                    <a:cubicBezTo>
                      <a:pt x="44" y="129"/>
                      <a:pt x="44" y="129"/>
                      <a:pt x="44" y="129"/>
                    </a:cubicBezTo>
                    <a:cubicBezTo>
                      <a:pt x="44" y="129"/>
                      <a:pt x="44" y="129"/>
                      <a:pt x="44" y="129"/>
                    </a:cubicBezTo>
                    <a:cubicBezTo>
                      <a:pt x="44" y="128"/>
                      <a:pt x="44" y="128"/>
                      <a:pt x="44" y="128"/>
                    </a:cubicBezTo>
                    <a:cubicBezTo>
                      <a:pt x="44" y="129"/>
                      <a:pt x="44" y="129"/>
                      <a:pt x="44" y="129"/>
                    </a:cubicBezTo>
                    <a:cubicBezTo>
                      <a:pt x="44" y="129"/>
                      <a:pt x="44" y="129"/>
                      <a:pt x="44" y="129"/>
                    </a:cubicBezTo>
                    <a:cubicBezTo>
                      <a:pt x="44" y="128"/>
                      <a:pt x="44" y="128"/>
                      <a:pt x="44" y="128"/>
                    </a:cubicBezTo>
                    <a:cubicBezTo>
                      <a:pt x="44" y="129"/>
                      <a:pt x="44" y="129"/>
                      <a:pt x="44" y="129"/>
                    </a:cubicBezTo>
                    <a:cubicBezTo>
                      <a:pt x="45" y="128"/>
                      <a:pt x="45" y="128"/>
                      <a:pt x="45" y="128"/>
                    </a:cubicBezTo>
                    <a:cubicBezTo>
                      <a:pt x="43" y="128"/>
                      <a:pt x="43" y="128"/>
                      <a:pt x="43" y="128"/>
                    </a:cubicBezTo>
                    <a:cubicBezTo>
                      <a:pt x="43" y="129"/>
                      <a:pt x="44" y="129"/>
                      <a:pt x="44" y="129"/>
                    </a:cubicBezTo>
                    <a:cubicBezTo>
                      <a:pt x="45" y="128"/>
                      <a:pt x="45" y="128"/>
                      <a:pt x="45" y="128"/>
                    </a:cubicBezTo>
                    <a:cubicBezTo>
                      <a:pt x="43" y="128"/>
                      <a:pt x="43" y="128"/>
                      <a:pt x="43" y="128"/>
                    </a:cubicBezTo>
                    <a:cubicBezTo>
                      <a:pt x="45" y="128"/>
                      <a:pt x="45" y="128"/>
                      <a:pt x="45" y="128"/>
                    </a:cubicBezTo>
                    <a:cubicBezTo>
                      <a:pt x="44" y="127"/>
                      <a:pt x="44" y="127"/>
                      <a:pt x="44" y="127"/>
                    </a:cubicBezTo>
                    <a:cubicBezTo>
                      <a:pt x="43" y="128"/>
                      <a:pt x="43" y="128"/>
                      <a:pt x="43" y="128"/>
                    </a:cubicBezTo>
                    <a:cubicBezTo>
                      <a:pt x="45" y="128"/>
                      <a:pt x="45" y="128"/>
                      <a:pt x="45" y="128"/>
                    </a:cubicBezTo>
                    <a:cubicBezTo>
                      <a:pt x="44" y="127"/>
                      <a:pt x="44" y="127"/>
                      <a:pt x="44" y="127"/>
                    </a:cubicBezTo>
                    <a:cubicBezTo>
                      <a:pt x="45" y="128"/>
                      <a:pt x="45" y="128"/>
                      <a:pt x="45" y="128"/>
                    </a:cubicBezTo>
                    <a:cubicBezTo>
                      <a:pt x="45" y="127"/>
                      <a:pt x="45" y="127"/>
                      <a:pt x="45" y="127"/>
                    </a:cubicBezTo>
                    <a:cubicBezTo>
                      <a:pt x="3" y="107"/>
                      <a:pt x="3" y="107"/>
                      <a:pt x="3" y="107"/>
                    </a:cubicBezTo>
                    <a:cubicBezTo>
                      <a:pt x="3" y="107"/>
                      <a:pt x="2" y="107"/>
                      <a:pt x="1" y="108"/>
                    </a:cubicBezTo>
                    <a:cubicBezTo>
                      <a:pt x="1" y="108"/>
                      <a:pt x="1" y="109"/>
                      <a:pt x="2" y="110"/>
                    </a:cubicBezTo>
                    <a:cubicBezTo>
                      <a:pt x="43" y="136"/>
                      <a:pt x="43" y="136"/>
                      <a:pt x="43" y="136"/>
                    </a:cubicBezTo>
                    <a:cubicBezTo>
                      <a:pt x="44" y="135"/>
                      <a:pt x="44" y="135"/>
                      <a:pt x="44" y="135"/>
                    </a:cubicBezTo>
                    <a:cubicBezTo>
                      <a:pt x="43" y="134"/>
                      <a:pt x="43" y="134"/>
                      <a:pt x="43" y="134"/>
                    </a:cubicBezTo>
                    <a:cubicBezTo>
                      <a:pt x="44" y="134"/>
                      <a:pt x="44" y="134"/>
                      <a:pt x="44" y="134"/>
                    </a:cubicBezTo>
                    <a:cubicBezTo>
                      <a:pt x="44" y="133"/>
                      <a:pt x="44" y="133"/>
                      <a:pt x="44" y="133"/>
                    </a:cubicBezTo>
                    <a:cubicBezTo>
                      <a:pt x="44" y="133"/>
                      <a:pt x="43" y="133"/>
                      <a:pt x="43" y="134"/>
                    </a:cubicBezTo>
                    <a:cubicBezTo>
                      <a:pt x="44" y="134"/>
                      <a:pt x="44" y="134"/>
                      <a:pt x="44" y="134"/>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4" y="134"/>
                      <a:pt x="44" y="134"/>
                      <a:pt x="44" y="134"/>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4" y="134"/>
                      <a:pt x="44" y="134"/>
                      <a:pt x="44" y="134"/>
                    </a:cubicBezTo>
                    <a:cubicBezTo>
                      <a:pt x="44" y="133"/>
                      <a:pt x="44" y="133"/>
                      <a:pt x="44" y="133"/>
                    </a:cubicBezTo>
                    <a:cubicBezTo>
                      <a:pt x="44" y="133"/>
                      <a:pt x="44" y="133"/>
                      <a:pt x="44" y="133"/>
                    </a:cubicBezTo>
                    <a:cubicBezTo>
                      <a:pt x="41" y="132"/>
                      <a:pt x="31" y="127"/>
                      <a:pt x="22" y="123"/>
                    </a:cubicBezTo>
                    <a:cubicBezTo>
                      <a:pt x="17" y="121"/>
                      <a:pt x="13" y="119"/>
                      <a:pt x="10" y="117"/>
                    </a:cubicBezTo>
                    <a:cubicBezTo>
                      <a:pt x="8" y="116"/>
                      <a:pt x="7" y="116"/>
                      <a:pt x="6" y="115"/>
                    </a:cubicBezTo>
                    <a:cubicBezTo>
                      <a:pt x="6" y="115"/>
                      <a:pt x="5" y="115"/>
                      <a:pt x="5" y="115"/>
                    </a:cubicBezTo>
                    <a:cubicBezTo>
                      <a:pt x="5" y="114"/>
                      <a:pt x="5" y="114"/>
                      <a:pt x="5" y="114"/>
                    </a:cubicBezTo>
                    <a:cubicBezTo>
                      <a:pt x="5" y="114"/>
                      <a:pt x="5" y="114"/>
                      <a:pt x="5" y="114"/>
                    </a:cubicBezTo>
                    <a:cubicBezTo>
                      <a:pt x="4" y="114"/>
                      <a:pt x="4" y="114"/>
                      <a:pt x="4" y="114"/>
                    </a:cubicBezTo>
                    <a:cubicBezTo>
                      <a:pt x="4" y="114"/>
                      <a:pt x="4" y="114"/>
                      <a:pt x="4" y="114"/>
                    </a:cubicBezTo>
                    <a:cubicBezTo>
                      <a:pt x="4" y="114"/>
                      <a:pt x="4" y="114"/>
                      <a:pt x="4" y="114"/>
                    </a:cubicBezTo>
                    <a:cubicBezTo>
                      <a:pt x="3" y="114"/>
                      <a:pt x="3" y="115"/>
                      <a:pt x="3" y="115"/>
                    </a:cubicBezTo>
                    <a:cubicBezTo>
                      <a:pt x="2" y="116"/>
                      <a:pt x="3" y="117"/>
                      <a:pt x="3" y="117"/>
                    </a:cubicBezTo>
                    <a:cubicBezTo>
                      <a:pt x="3" y="117"/>
                      <a:pt x="6" y="118"/>
                      <a:pt x="9" y="121"/>
                    </a:cubicBezTo>
                    <a:cubicBezTo>
                      <a:pt x="15" y="124"/>
                      <a:pt x="23" y="129"/>
                      <a:pt x="30" y="133"/>
                    </a:cubicBezTo>
                    <a:cubicBezTo>
                      <a:pt x="34" y="135"/>
                      <a:pt x="37" y="137"/>
                      <a:pt x="39" y="139"/>
                    </a:cubicBezTo>
                    <a:cubicBezTo>
                      <a:pt x="40" y="140"/>
                      <a:pt x="41" y="140"/>
                      <a:pt x="42"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3" y="141"/>
                      <a:pt x="43" y="141"/>
                      <a:pt x="43" y="141"/>
                    </a:cubicBezTo>
                    <a:cubicBezTo>
                      <a:pt x="42" y="141"/>
                      <a:pt x="42" y="141"/>
                      <a:pt x="42" y="141"/>
                    </a:cubicBezTo>
                    <a:cubicBezTo>
                      <a:pt x="42" y="141"/>
                      <a:pt x="42" y="141"/>
                      <a:pt x="42" y="141"/>
                    </a:cubicBezTo>
                    <a:cubicBezTo>
                      <a:pt x="43" y="141"/>
                      <a:pt x="43" y="141"/>
                      <a:pt x="43" y="141"/>
                    </a:cubicBezTo>
                    <a:cubicBezTo>
                      <a:pt x="42" y="141"/>
                      <a:pt x="42" y="141"/>
                      <a:pt x="42" y="141"/>
                    </a:cubicBezTo>
                    <a:cubicBezTo>
                      <a:pt x="44" y="141"/>
                      <a:pt x="44" y="141"/>
                      <a:pt x="44" y="141"/>
                    </a:cubicBezTo>
                    <a:cubicBezTo>
                      <a:pt x="42" y="140"/>
                      <a:pt x="42" y="140"/>
                      <a:pt x="42" y="140"/>
                    </a:cubicBezTo>
                    <a:cubicBezTo>
                      <a:pt x="42" y="141"/>
                      <a:pt x="42" y="141"/>
                      <a:pt x="42" y="141"/>
                    </a:cubicBezTo>
                    <a:cubicBezTo>
                      <a:pt x="44" y="141"/>
                      <a:pt x="44" y="141"/>
                      <a:pt x="44" y="141"/>
                    </a:cubicBezTo>
                    <a:cubicBezTo>
                      <a:pt x="42" y="140"/>
                      <a:pt x="42" y="140"/>
                      <a:pt x="42" y="140"/>
                    </a:cubicBezTo>
                    <a:cubicBezTo>
                      <a:pt x="44" y="141"/>
                      <a:pt x="44" y="141"/>
                      <a:pt x="44" y="141"/>
                    </a:cubicBezTo>
                    <a:cubicBezTo>
                      <a:pt x="44" y="139"/>
                      <a:pt x="44" y="139"/>
                      <a:pt x="44" y="139"/>
                    </a:cubicBezTo>
                    <a:cubicBezTo>
                      <a:pt x="44" y="139"/>
                      <a:pt x="35" y="134"/>
                      <a:pt x="25" y="130"/>
                    </a:cubicBezTo>
                    <a:cubicBezTo>
                      <a:pt x="20" y="127"/>
                      <a:pt x="15" y="125"/>
                      <a:pt x="11" y="123"/>
                    </a:cubicBezTo>
                    <a:cubicBezTo>
                      <a:pt x="9" y="122"/>
                      <a:pt x="8" y="121"/>
                      <a:pt x="6" y="121"/>
                    </a:cubicBezTo>
                    <a:cubicBezTo>
                      <a:pt x="6" y="121"/>
                      <a:pt x="5" y="120"/>
                      <a:pt x="5" y="120"/>
                    </a:cubicBezTo>
                    <a:cubicBezTo>
                      <a:pt x="4" y="120"/>
                      <a:pt x="4" y="120"/>
                      <a:pt x="4" y="120"/>
                    </a:cubicBezTo>
                    <a:cubicBezTo>
                      <a:pt x="4" y="120"/>
                      <a:pt x="4" y="120"/>
                      <a:pt x="4" y="120"/>
                    </a:cubicBezTo>
                    <a:cubicBezTo>
                      <a:pt x="3" y="120"/>
                      <a:pt x="3" y="120"/>
                      <a:pt x="3" y="120"/>
                    </a:cubicBezTo>
                    <a:cubicBezTo>
                      <a:pt x="3" y="120"/>
                      <a:pt x="3" y="120"/>
                      <a:pt x="2" y="121"/>
                    </a:cubicBezTo>
                    <a:cubicBezTo>
                      <a:pt x="2" y="121"/>
                      <a:pt x="2" y="122"/>
                      <a:pt x="3" y="123"/>
                    </a:cubicBezTo>
                    <a:cubicBezTo>
                      <a:pt x="43" y="148"/>
                      <a:pt x="43" y="148"/>
                      <a:pt x="43" y="148"/>
                    </a:cubicBezTo>
                    <a:cubicBezTo>
                      <a:pt x="43" y="146"/>
                      <a:pt x="43" y="146"/>
                      <a:pt x="43" y="146"/>
                    </a:cubicBezTo>
                    <a:cubicBezTo>
                      <a:pt x="42" y="145"/>
                      <a:pt x="42" y="145"/>
                      <a:pt x="42" y="145"/>
                    </a:cubicBezTo>
                    <a:cubicBezTo>
                      <a:pt x="43" y="146"/>
                      <a:pt x="43" y="146"/>
                      <a:pt x="43" y="146"/>
                    </a:cubicBezTo>
                    <a:cubicBezTo>
                      <a:pt x="43" y="145"/>
                      <a:pt x="43" y="145"/>
                      <a:pt x="43" y="145"/>
                    </a:cubicBezTo>
                    <a:cubicBezTo>
                      <a:pt x="42" y="145"/>
                      <a:pt x="42" y="145"/>
                      <a:pt x="42" y="145"/>
                    </a:cubicBezTo>
                    <a:cubicBezTo>
                      <a:pt x="43" y="146"/>
                      <a:pt x="43" y="146"/>
                      <a:pt x="43" y="146"/>
                    </a:cubicBezTo>
                    <a:cubicBezTo>
                      <a:pt x="43" y="145"/>
                      <a:pt x="43" y="145"/>
                      <a:pt x="43" y="145"/>
                    </a:cubicBezTo>
                    <a:cubicBezTo>
                      <a:pt x="43" y="146"/>
                      <a:pt x="43" y="146"/>
                      <a:pt x="43" y="146"/>
                    </a:cubicBezTo>
                    <a:cubicBezTo>
                      <a:pt x="43" y="145"/>
                      <a:pt x="43" y="145"/>
                      <a:pt x="43" y="145"/>
                    </a:cubicBezTo>
                    <a:cubicBezTo>
                      <a:pt x="43" y="145"/>
                      <a:pt x="43" y="145"/>
                      <a:pt x="43" y="145"/>
                    </a:cubicBezTo>
                    <a:cubicBezTo>
                      <a:pt x="43" y="146"/>
                      <a:pt x="43" y="146"/>
                      <a:pt x="43" y="146"/>
                    </a:cubicBezTo>
                    <a:cubicBezTo>
                      <a:pt x="43" y="145"/>
                      <a:pt x="43" y="145"/>
                      <a:pt x="43" y="145"/>
                    </a:cubicBezTo>
                    <a:cubicBezTo>
                      <a:pt x="43" y="146"/>
                      <a:pt x="43" y="146"/>
                      <a:pt x="43" y="146"/>
                    </a:cubicBezTo>
                    <a:cubicBezTo>
                      <a:pt x="44" y="145"/>
                      <a:pt x="44" y="145"/>
                      <a:pt x="44" y="145"/>
                    </a:cubicBezTo>
                    <a:cubicBezTo>
                      <a:pt x="43" y="145"/>
                      <a:pt x="43" y="145"/>
                      <a:pt x="43" y="145"/>
                    </a:cubicBezTo>
                    <a:cubicBezTo>
                      <a:pt x="43" y="146"/>
                      <a:pt x="43" y="146"/>
                      <a:pt x="43" y="146"/>
                    </a:cubicBezTo>
                    <a:cubicBezTo>
                      <a:pt x="44" y="145"/>
                      <a:pt x="44" y="145"/>
                      <a:pt x="44" y="145"/>
                    </a:cubicBezTo>
                    <a:cubicBezTo>
                      <a:pt x="44" y="145"/>
                      <a:pt x="44" y="145"/>
                      <a:pt x="44" y="145"/>
                    </a:cubicBezTo>
                    <a:cubicBezTo>
                      <a:pt x="43" y="145"/>
                      <a:pt x="42" y="144"/>
                      <a:pt x="41" y="144"/>
                    </a:cubicBezTo>
                    <a:cubicBezTo>
                      <a:pt x="37" y="142"/>
                      <a:pt x="27" y="137"/>
                      <a:pt x="19" y="134"/>
                    </a:cubicBezTo>
                    <a:cubicBezTo>
                      <a:pt x="11" y="130"/>
                      <a:pt x="4" y="126"/>
                      <a:pt x="4" y="126"/>
                    </a:cubicBezTo>
                    <a:cubicBezTo>
                      <a:pt x="3" y="126"/>
                      <a:pt x="3" y="126"/>
                      <a:pt x="2" y="127"/>
                    </a:cubicBezTo>
                    <a:cubicBezTo>
                      <a:pt x="2" y="127"/>
                      <a:pt x="2" y="128"/>
                      <a:pt x="2" y="128"/>
                    </a:cubicBezTo>
                    <a:cubicBezTo>
                      <a:pt x="2" y="128"/>
                      <a:pt x="2" y="129"/>
                      <a:pt x="2" y="129"/>
                    </a:cubicBezTo>
                    <a:cubicBezTo>
                      <a:pt x="3" y="129"/>
                      <a:pt x="3" y="129"/>
                      <a:pt x="3" y="129"/>
                    </a:cubicBezTo>
                    <a:cubicBezTo>
                      <a:pt x="3" y="130"/>
                      <a:pt x="4" y="130"/>
                      <a:pt x="5" y="131"/>
                    </a:cubicBezTo>
                    <a:cubicBezTo>
                      <a:pt x="15" y="137"/>
                      <a:pt x="43" y="154"/>
                      <a:pt x="43" y="154"/>
                    </a:cubicBezTo>
                    <a:cubicBezTo>
                      <a:pt x="44" y="153"/>
                      <a:pt x="44" y="153"/>
                      <a:pt x="44" y="153"/>
                    </a:cubicBezTo>
                    <a:cubicBezTo>
                      <a:pt x="42" y="152"/>
                      <a:pt x="42" y="152"/>
                      <a:pt x="42" y="152"/>
                    </a:cubicBezTo>
                    <a:cubicBezTo>
                      <a:pt x="43" y="153"/>
                      <a:pt x="43" y="153"/>
                      <a:pt x="43" y="153"/>
                    </a:cubicBezTo>
                    <a:cubicBezTo>
                      <a:pt x="43" y="152"/>
                      <a:pt x="43" y="152"/>
                      <a:pt x="43" y="152"/>
                    </a:cubicBezTo>
                    <a:cubicBezTo>
                      <a:pt x="43" y="152"/>
                      <a:pt x="43" y="152"/>
                      <a:pt x="42" y="152"/>
                    </a:cubicBezTo>
                    <a:cubicBezTo>
                      <a:pt x="43" y="153"/>
                      <a:pt x="43" y="153"/>
                      <a:pt x="43" y="153"/>
                    </a:cubicBezTo>
                    <a:cubicBezTo>
                      <a:pt x="43" y="152"/>
                      <a:pt x="43" y="152"/>
                      <a:pt x="43" y="152"/>
                    </a:cubicBezTo>
                    <a:cubicBezTo>
                      <a:pt x="43" y="153"/>
                      <a:pt x="43" y="153"/>
                      <a:pt x="43" y="153"/>
                    </a:cubicBezTo>
                    <a:cubicBezTo>
                      <a:pt x="43" y="151"/>
                      <a:pt x="43" y="151"/>
                      <a:pt x="43" y="151"/>
                    </a:cubicBezTo>
                    <a:cubicBezTo>
                      <a:pt x="43" y="152"/>
                      <a:pt x="43" y="152"/>
                      <a:pt x="43" y="152"/>
                    </a:cubicBezTo>
                    <a:cubicBezTo>
                      <a:pt x="43" y="153"/>
                      <a:pt x="43" y="153"/>
                      <a:pt x="43" y="153"/>
                    </a:cubicBezTo>
                    <a:cubicBezTo>
                      <a:pt x="43" y="151"/>
                      <a:pt x="43" y="151"/>
                      <a:pt x="43" y="151"/>
                    </a:cubicBezTo>
                    <a:cubicBezTo>
                      <a:pt x="43" y="152"/>
                      <a:pt x="43" y="152"/>
                      <a:pt x="43" y="152"/>
                    </a:cubicBezTo>
                    <a:cubicBezTo>
                      <a:pt x="44" y="151"/>
                      <a:pt x="44" y="151"/>
                      <a:pt x="44" y="151"/>
                    </a:cubicBezTo>
                    <a:cubicBezTo>
                      <a:pt x="43" y="151"/>
                      <a:pt x="43" y="151"/>
                      <a:pt x="43" y="151"/>
                    </a:cubicBezTo>
                    <a:cubicBezTo>
                      <a:pt x="43" y="152"/>
                      <a:pt x="43" y="152"/>
                      <a:pt x="43" y="152"/>
                    </a:cubicBezTo>
                    <a:cubicBezTo>
                      <a:pt x="44" y="151"/>
                      <a:pt x="44" y="151"/>
                      <a:pt x="44" y="151"/>
                    </a:cubicBezTo>
                    <a:cubicBezTo>
                      <a:pt x="44" y="151"/>
                      <a:pt x="44" y="151"/>
                      <a:pt x="44" y="151"/>
                    </a:cubicBezTo>
                    <a:cubicBezTo>
                      <a:pt x="43" y="151"/>
                      <a:pt x="42" y="151"/>
                      <a:pt x="41" y="150"/>
                    </a:cubicBezTo>
                    <a:cubicBezTo>
                      <a:pt x="36" y="148"/>
                      <a:pt x="27" y="143"/>
                      <a:pt x="19" y="139"/>
                    </a:cubicBezTo>
                    <a:cubicBezTo>
                      <a:pt x="15" y="137"/>
                      <a:pt x="12" y="135"/>
                      <a:pt x="9" y="134"/>
                    </a:cubicBezTo>
                    <a:cubicBezTo>
                      <a:pt x="8" y="133"/>
                      <a:pt x="6" y="132"/>
                      <a:pt x="6" y="132"/>
                    </a:cubicBezTo>
                    <a:cubicBezTo>
                      <a:pt x="5" y="132"/>
                      <a:pt x="5" y="132"/>
                      <a:pt x="5" y="131"/>
                    </a:cubicBezTo>
                    <a:cubicBezTo>
                      <a:pt x="4" y="131"/>
                      <a:pt x="4" y="131"/>
                      <a:pt x="4" y="131"/>
                    </a:cubicBezTo>
                    <a:cubicBezTo>
                      <a:pt x="4" y="131"/>
                      <a:pt x="4" y="131"/>
                      <a:pt x="4" y="131"/>
                    </a:cubicBezTo>
                    <a:cubicBezTo>
                      <a:pt x="4" y="131"/>
                      <a:pt x="4" y="131"/>
                      <a:pt x="4" y="131"/>
                    </a:cubicBezTo>
                    <a:cubicBezTo>
                      <a:pt x="4" y="131"/>
                      <a:pt x="4" y="131"/>
                      <a:pt x="4" y="131"/>
                    </a:cubicBezTo>
                    <a:cubicBezTo>
                      <a:pt x="3" y="131"/>
                      <a:pt x="3" y="131"/>
                      <a:pt x="3" y="131"/>
                    </a:cubicBezTo>
                    <a:cubicBezTo>
                      <a:pt x="2" y="132"/>
                      <a:pt x="2" y="132"/>
                      <a:pt x="2" y="132"/>
                    </a:cubicBezTo>
                    <a:cubicBezTo>
                      <a:pt x="2" y="133"/>
                      <a:pt x="2" y="134"/>
                      <a:pt x="3" y="134"/>
                    </a:cubicBezTo>
                    <a:cubicBezTo>
                      <a:pt x="42" y="159"/>
                      <a:pt x="42" y="159"/>
                      <a:pt x="42" y="159"/>
                    </a:cubicBezTo>
                    <a:cubicBezTo>
                      <a:pt x="43" y="157"/>
                      <a:pt x="43" y="157"/>
                      <a:pt x="43" y="157"/>
                    </a:cubicBezTo>
                    <a:cubicBezTo>
                      <a:pt x="42" y="156"/>
                      <a:pt x="42" y="156"/>
                      <a:pt x="42" y="156"/>
                    </a:cubicBezTo>
                    <a:cubicBezTo>
                      <a:pt x="43" y="157"/>
                      <a:pt x="43" y="157"/>
                      <a:pt x="43" y="157"/>
                    </a:cubicBezTo>
                    <a:cubicBezTo>
                      <a:pt x="43" y="156"/>
                      <a:pt x="43" y="156"/>
                      <a:pt x="43" y="156"/>
                    </a:cubicBezTo>
                    <a:cubicBezTo>
                      <a:pt x="42" y="156"/>
                      <a:pt x="42" y="156"/>
                      <a:pt x="42" y="156"/>
                    </a:cubicBezTo>
                    <a:cubicBezTo>
                      <a:pt x="43" y="157"/>
                      <a:pt x="43" y="157"/>
                      <a:pt x="43" y="157"/>
                    </a:cubicBezTo>
                    <a:cubicBezTo>
                      <a:pt x="43" y="156"/>
                      <a:pt x="43" y="156"/>
                      <a:pt x="43" y="156"/>
                    </a:cubicBezTo>
                    <a:cubicBezTo>
                      <a:pt x="43" y="157"/>
                      <a:pt x="43" y="157"/>
                      <a:pt x="43" y="157"/>
                    </a:cubicBezTo>
                    <a:cubicBezTo>
                      <a:pt x="43" y="156"/>
                      <a:pt x="43" y="156"/>
                      <a:pt x="43" y="156"/>
                    </a:cubicBezTo>
                    <a:cubicBezTo>
                      <a:pt x="43" y="156"/>
                      <a:pt x="43" y="156"/>
                      <a:pt x="43" y="156"/>
                    </a:cubicBezTo>
                    <a:cubicBezTo>
                      <a:pt x="43" y="157"/>
                      <a:pt x="43" y="157"/>
                      <a:pt x="43" y="157"/>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3" y="156"/>
                      <a:pt x="43" y="156"/>
                    </a:cubicBezTo>
                    <a:cubicBezTo>
                      <a:pt x="43" y="156"/>
                      <a:pt x="42" y="155"/>
                      <a:pt x="41" y="155"/>
                    </a:cubicBezTo>
                    <a:cubicBezTo>
                      <a:pt x="36" y="153"/>
                      <a:pt x="28" y="149"/>
                      <a:pt x="20" y="145"/>
                    </a:cubicBezTo>
                    <a:cubicBezTo>
                      <a:pt x="16" y="143"/>
                      <a:pt x="12" y="141"/>
                      <a:pt x="9" y="139"/>
                    </a:cubicBezTo>
                    <a:cubicBezTo>
                      <a:pt x="8" y="139"/>
                      <a:pt x="7" y="138"/>
                      <a:pt x="6" y="138"/>
                    </a:cubicBezTo>
                    <a:cubicBezTo>
                      <a:pt x="5" y="137"/>
                      <a:pt x="5" y="137"/>
                      <a:pt x="5" y="137"/>
                    </a:cubicBezTo>
                    <a:cubicBezTo>
                      <a:pt x="4" y="137"/>
                      <a:pt x="4" y="137"/>
                      <a:pt x="4" y="137"/>
                    </a:cubicBezTo>
                    <a:cubicBezTo>
                      <a:pt x="4" y="137"/>
                      <a:pt x="4" y="137"/>
                      <a:pt x="4" y="137"/>
                    </a:cubicBezTo>
                    <a:cubicBezTo>
                      <a:pt x="3" y="137"/>
                      <a:pt x="3" y="137"/>
                      <a:pt x="3" y="137"/>
                    </a:cubicBezTo>
                    <a:cubicBezTo>
                      <a:pt x="3" y="137"/>
                      <a:pt x="3" y="137"/>
                      <a:pt x="2" y="138"/>
                    </a:cubicBezTo>
                    <a:cubicBezTo>
                      <a:pt x="2" y="138"/>
                      <a:pt x="2" y="138"/>
                      <a:pt x="2" y="139"/>
                    </a:cubicBezTo>
                    <a:cubicBezTo>
                      <a:pt x="2" y="139"/>
                      <a:pt x="3" y="139"/>
                      <a:pt x="3" y="140"/>
                    </a:cubicBezTo>
                    <a:cubicBezTo>
                      <a:pt x="3" y="140"/>
                      <a:pt x="6" y="141"/>
                      <a:pt x="9" y="143"/>
                    </a:cubicBezTo>
                    <a:cubicBezTo>
                      <a:pt x="15" y="147"/>
                      <a:pt x="24" y="152"/>
                      <a:pt x="31" y="157"/>
                    </a:cubicBezTo>
                    <a:cubicBezTo>
                      <a:pt x="35" y="159"/>
                      <a:pt x="38" y="161"/>
                      <a:pt x="40" y="162"/>
                    </a:cubicBezTo>
                    <a:cubicBezTo>
                      <a:pt x="41" y="163"/>
                      <a:pt x="42" y="164"/>
                      <a:pt x="43" y="164"/>
                    </a:cubicBezTo>
                    <a:cubicBezTo>
                      <a:pt x="43" y="165"/>
                      <a:pt x="43" y="165"/>
                      <a:pt x="43" y="165"/>
                    </a:cubicBezTo>
                    <a:cubicBezTo>
                      <a:pt x="43" y="165"/>
                      <a:pt x="43" y="165"/>
                      <a:pt x="43" y="165"/>
                    </a:cubicBezTo>
                    <a:cubicBezTo>
                      <a:pt x="44" y="164"/>
                      <a:pt x="44" y="164"/>
                      <a:pt x="44" y="164"/>
                    </a:cubicBezTo>
                    <a:cubicBezTo>
                      <a:pt x="43" y="165"/>
                      <a:pt x="43" y="165"/>
                      <a:pt x="43" y="165"/>
                    </a:cubicBezTo>
                    <a:cubicBezTo>
                      <a:pt x="43" y="165"/>
                      <a:pt x="43" y="165"/>
                      <a:pt x="43" y="165"/>
                    </a:cubicBezTo>
                    <a:cubicBezTo>
                      <a:pt x="44" y="164"/>
                      <a:pt x="44" y="164"/>
                      <a:pt x="44" y="164"/>
                    </a:cubicBezTo>
                    <a:cubicBezTo>
                      <a:pt x="43" y="165"/>
                      <a:pt x="43" y="165"/>
                      <a:pt x="43" y="165"/>
                    </a:cubicBezTo>
                    <a:cubicBezTo>
                      <a:pt x="45" y="164"/>
                      <a:pt x="45" y="164"/>
                      <a:pt x="45" y="164"/>
                    </a:cubicBezTo>
                    <a:cubicBezTo>
                      <a:pt x="43" y="164"/>
                      <a:pt x="43" y="164"/>
                      <a:pt x="43" y="164"/>
                    </a:cubicBezTo>
                    <a:cubicBezTo>
                      <a:pt x="43" y="165"/>
                      <a:pt x="43" y="165"/>
                      <a:pt x="43" y="165"/>
                    </a:cubicBezTo>
                    <a:cubicBezTo>
                      <a:pt x="45" y="164"/>
                      <a:pt x="45" y="164"/>
                      <a:pt x="45" y="164"/>
                    </a:cubicBezTo>
                    <a:cubicBezTo>
                      <a:pt x="43" y="164"/>
                      <a:pt x="43" y="164"/>
                      <a:pt x="43" y="164"/>
                    </a:cubicBezTo>
                    <a:cubicBezTo>
                      <a:pt x="45" y="164"/>
                      <a:pt x="45" y="164"/>
                      <a:pt x="45" y="164"/>
                    </a:cubicBezTo>
                    <a:cubicBezTo>
                      <a:pt x="43" y="163"/>
                      <a:pt x="43" y="163"/>
                      <a:pt x="43" y="163"/>
                    </a:cubicBezTo>
                    <a:cubicBezTo>
                      <a:pt x="43" y="164"/>
                      <a:pt x="43" y="164"/>
                      <a:pt x="43" y="164"/>
                    </a:cubicBezTo>
                    <a:cubicBezTo>
                      <a:pt x="45" y="164"/>
                      <a:pt x="45" y="164"/>
                      <a:pt x="45" y="164"/>
                    </a:cubicBezTo>
                    <a:cubicBezTo>
                      <a:pt x="43" y="163"/>
                      <a:pt x="43" y="163"/>
                      <a:pt x="43" y="163"/>
                    </a:cubicBezTo>
                    <a:cubicBezTo>
                      <a:pt x="45" y="164"/>
                      <a:pt x="45" y="164"/>
                      <a:pt x="45" y="164"/>
                    </a:cubicBezTo>
                    <a:cubicBezTo>
                      <a:pt x="45" y="163"/>
                      <a:pt x="45" y="163"/>
                      <a:pt x="45" y="163"/>
                    </a:cubicBezTo>
                    <a:cubicBezTo>
                      <a:pt x="4" y="144"/>
                      <a:pt x="4" y="144"/>
                      <a:pt x="4" y="144"/>
                    </a:cubicBezTo>
                    <a:cubicBezTo>
                      <a:pt x="3" y="144"/>
                      <a:pt x="2" y="144"/>
                      <a:pt x="2" y="145"/>
                    </a:cubicBezTo>
                    <a:cubicBezTo>
                      <a:pt x="1" y="145"/>
                      <a:pt x="2" y="146"/>
                      <a:pt x="2" y="147"/>
                    </a:cubicBezTo>
                    <a:cubicBezTo>
                      <a:pt x="21" y="158"/>
                      <a:pt x="21" y="158"/>
                      <a:pt x="21" y="158"/>
                    </a:cubicBezTo>
                    <a:cubicBezTo>
                      <a:pt x="4" y="150"/>
                      <a:pt x="4" y="150"/>
                      <a:pt x="4" y="150"/>
                    </a:cubicBezTo>
                    <a:cubicBezTo>
                      <a:pt x="3" y="150"/>
                      <a:pt x="2" y="150"/>
                      <a:pt x="2" y="150"/>
                    </a:cubicBezTo>
                    <a:cubicBezTo>
                      <a:pt x="2" y="151"/>
                      <a:pt x="2" y="151"/>
                      <a:pt x="2" y="151"/>
                    </a:cubicBezTo>
                    <a:cubicBezTo>
                      <a:pt x="2" y="152"/>
                      <a:pt x="2" y="152"/>
                      <a:pt x="2" y="152"/>
                    </a:cubicBezTo>
                    <a:cubicBezTo>
                      <a:pt x="2" y="153"/>
                      <a:pt x="3" y="153"/>
                      <a:pt x="3" y="153"/>
                    </a:cubicBezTo>
                    <a:cubicBezTo>
                      <a:pt x="5" y="155"/>
                      <a:pt x="8" y="157"/>
                      <a:pt x="12" y="159"/>
                    </a:cubicBezTo>
                    <a:cubicBezTo>
                      <a:pt x="24" y="167"/>
                      <a:pt x="43" y="178"/>
                      <a:pt x="43" y="178"/>
                    </a:cubicBezTo>
                    <a:cubicBezTo>
                      <a:pt x="43" y="176"/>
                      <a:pt x="43" y="176"/>
                      <a:pt x="43" y="176"/>
                    </a:cubicBezTo>
                    <a:cubicBezTo>
                      <a:pt x="42" y="176"/>
                      <a:pt x="42" y="176"/>
                      <a:pt x="42" y="176"/>
                    </a:cubicBezTo>
                    <a:cubicBezTo>
                      <a:pt x="43" y="176"/>
                      <a:pt x="43" y="176"/>
                      <a:pt x="43" y="176"/>
                    </a:cubicBezTo>
                    <a:cubicBezTo>
                      <a:pt x="43" y="175"/>
                      <a:pt x="43" y="175"/>
                      <a:pt x="43" y="175"/>
                    </a:cubicBezTo>
                    <a:cubicBezTo>
                      <a:pt x="43" y="175"/>
                      <a:pt x="42" y="175"/>
                      <a:pt x="42" y="176"/>
                    </a:cubicBezTo>
                    <a:cubicBezTo>
                      <a:pt x="43" y="176"/>
                      <a:pt x="43" y="176"/>
                      <a:pt x="43" y="176"/>
                    </a:cubicBezTo>
                    <a:cubicBezTo>
                      <a:pt x="43" y="175"/>
                      <a:pt x="43" y="175"/>
                      <a:pt x="43" y="175"/>
                    </a:cubicBezTo>
                    <a:cubicBezTo>
                      <a:pt x="43" y="176"/>
                      <a:pt x="43" y="176"/>
                      <a:pt x="43" y="176"/>
                    </a:cubicBezTo>
                    <a:cubicBezTo>
                      <a:pt x="43" y="175"/>
                      <a:pt x="43" y="175"/>
                      <a:pt x="43" y="175"/>
                    </a:cubicBezTo>
                    <a:cubicBezTo>
                      <a:pt x="43" y="175"/>
                      <a:pt x="43" y="175"/>
                      <a:pt x="43" y="175"/>
                    </a:cubicBezTo>
                    <a:cubicBezTo>
                      <a:pt x="43" y="176"/>
                      <a:pt x="43" y="176"/>
                      <a:pt x="43" y="176"/>
                    </a:cubicBezTo>
                    <a:cubicBezTo>
                      <a:pt x="43" y="175"/>
                      <a:pt x="43" y="175"/>
                      <a:pt x="43" y="175"/>
                    </a:cubicBezTo>
                    <a:cubicBezTo>
                      <a:pt x="43" y="176"/>
                      <a:pt x="43" y="176"/>
                      <a:pt x="43" y="176"/>
                    </a:cubicBezTo>
                    <a:cubicBezTo>
                      <a:pt x="43" y="175"/>
                      <a:pt x="43" y="175"/>
                      <a:pt x="43" y="175"/>
                    </a:cubicBezTo>
                    <a:cubicBezTo>
                      <a:pt x="43" y="175"/>
                      <a:pt x="43" y="175"/>
                      <a:pt x="43" y="175"/>
                    </a:cubicBezTo>
                    <a:cubicBezTo>
                      <a:pt x="43" y="176"/>
                      <a:pt x="43" y="176"/>
                      <a:pt x="43" y="176"/>
                    </a:cubicBezTo>
                    <a:cubicBezTo>
                      <a:pt x="43" y="175"/>
                      <a:pt x="43" y="175"/>
                      <a:pt x="43" y="175"/>
                    </a:cubicBezTo>
                    <a:cubicBezTo>
                      <a:pt x="43" y="175"/>
                      <a:pt x="42" y="175"/>
                      <a:pt x="41" y="174"/>
                    </a:cubicBezTo>
                    <a:cubicBezTo>
                      <a:pt x="37" y="172"/>
                      <a:pt x="27" y="167"/>
                      <a:pt x="19" y="163"/>
                    </a:cubicBezTo>
                    <a:cubicBezTo>
                      <a:pt x="15" y="161"/>
                      <a:pt x="11" y="159"/>
                      <a:pt x="8" y="158"/>
                    </a:cubicBezTo>
                    <a:cubicBezTo>
                      <a:pt x="7" y="157"/>
                      <a:pt x="6" y="157"/>
                      <a:pt x="5" y="156"/>
                    </a:cubicBezTo>
                    <a:cubicBezTo>
                      <a:pt x="5"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4" y="156"/>
                      <a:pt x="4" y="156"/>
                      <a:pt x="4" y="156"/>
                    </a:cubicBezTo>
                    <a:cubicBezTo>
                      <a:pt x="3" y="155"/>
                      <a:pt x="3" y="155"/>
                      <a:pt x="3" y="155"/>
                    </a:cubicBezTo>
                    <a:cubicBezTo>
                      <a:pt x="3" y="155"/>
                      <a:pt x="2" y="156"/>
                      <a:pt x="2" y="156"/>
                    </a:cubicBezTo>
                    <a:cubicBezTo>
                      <a:pt x="2" y="157"/>
                      <a:pt x="2" y="157"/>
                      <a:pt x="2" y="157"/>
                    </a:cubicBezTo>
                    <a:cubicBezTo>
                      <a:pt x="2" y="158"/>
                      <a:pt x="2" y="158"/>
                      <a:pt x="2" y="158"/>
                    </a:cubicBezTo>
                    <a:cubicBezTo>
                      <a:pt x="2" y="159"/>
                      <a:pt x="3" y="159"/>
                      <a:pt x="3" y="159"/>
                    </a:cubicBezTo>
                    <a:cubicBezTo>
                      <a:pt x="5" y="160"/>
                      <a:pt x="8" y="163"/>
                      <a:pt x="12" y="165"/>
                    </a:cubicBezTo>
                    <a:cubicBezTo>
                      <a:pt x="24" y="173"/>
                      <a:pt x="42" y="183"/>
                      <a:pt x="43" y="183"/>
                    </a:cubicBezTo>
                    <a:cubicBezTo>
                      <a:pt x="43" y="182"/>
                      <a:pt x="43" y="182"/>
                      <a:pt x="43" y="182"/>
                    </a:cubicBezTo>
                    <a:cubicBezTo>
                      <a:pt x="42" y="181"/>
                      <a:pt x="42" y="181"/>
                      <a:pt x="42" y="181"/>
                    </a:cubicBezTo>
                    <a:cubicBezTo>
                      <a:pt x="43" y="182"/>
                      <a:pt x="43" y="182"/>
                      <a:pt x="43" y="182"/>
                    </a:cubicBezTo>
                    <a:cubicBezTo>
                      <a:pt x="43" y="181"/>
                      <a:pt x="43" y="181"/>
                      <a:pt x="43" y="181"/>
                    </a:cubicBezTo>
                    <a:cubicBezTo>
                      <a:pt x="42" y="181"/>
                      <a:pt x="42" y="181"/>
                      <a:pt x="42" y="181"/>
                    </a:cubicBezTo>
                    <a:cubicBezTo>
                      <a:pt x="43" y="182"/>
                      <a:pt x="43" y="182"/>
                      <a:pt x="43" y="182"/>
                    </a:cubicBezTo>
                    <a:cubicBezTo>
                      <a:pt x="43" y="181"/>
                      <a:pt x="43" y="181"/>
                      <a:pt x="43" y="181"/>
                    </a:cubicBezTo>
                    <a:cubicBezTo>
                      <a:pt x="43" y="182"/>
                      <a:pt x="43" y="182"/>
                      <a:pt x="43" y="182"/>
                    </a:cubicBezTo>
                    <a:cubicBezTo>
                      <a:pt x="43" y="181"/>
                      <a:pt x="43" y="181"/>
                      <a:pt x="43" y="181"/>
                    </a:cubicBezTo>
                    <a:cubicBezTo>
                      <a:pt x="43" y="181"/>
                      <a:pt x="43" y="181"/>
                      <a:pt x="43" y="181"/>
                    </a:cubicBezTo>
                    <a:cubicBezTo>
                      <a:pt x="43" y="182"/>
                      <a:pt x="43" y="182"/>
                      <a:pt x="43" y="182"/>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3" y="181"/>
                      <a:pt x="43" y="181"/>
                      <a:pt x="43" y="181"/>
                    </a:cubicBezTo>
                    <a:cubicBezTo>
                      <a:pt x="42" y="180"/>
                      <a:pt x="39" y="179"/>
                      <a:pt x="35" y="177"/>
                    </a:cubicBezTo>
                    <a:cubicBezTo>
                      <a:pt x="30" y="174"/>
                      <a:pt x="22" y="170"/>
                      <a:pt x="16" y="167"/>
                    </a:cubicBezTo>
                    <a:cubicBezTo>
                      <a:pt x="13" y="165"/>
                      <a:pt x="10" y="164"/>
                      <a:pt x="8" y="163"/>
                    </a:cubicBezTo>
                    <a:cubicBezTo>
                      <a:pt x="6" y="162"/>
                      <a:pt x="5" y="162"/>
                      <a:pt x="5" y="162"/>
                    </a:cubicBezTo>
                    <a:cubicBezTo>
                      <a:pt x="4" y="161"/>
                      <a:pt x="4" y="161"/>
                      <a:pt x="4" y="161"/>
                    </a:cubicBezTo>
                    <a:cubicBezTo>
                      <a:pt x="3" y="161"/>
                      <a:pt x="3" y="161"/>
                      <a:pt x="3" y="161"/>
                    </a:cubicBezTo>
                    <a:cubicBezTo>
                      <a:pt x="2" y="161"/>
                      <a:pt x="2" y="161"/>
                      <a:pt x="2" y="161"/>
                    </a:cubicBezTo>
                    <a:cubicBezTo>
                      <a:pt x="2" y="161"/>
                      <a:pt x="2" y="161"/>
                      <a:pt x="1" y="162"/>
                    </a:cubicBezTo>
                    <a:cubicBezTo>
                      <a:pt x="1" y="162"/>
                      <a:pt x="1" y="163"/>
                      <a:pt x="1" y="163"/>
                    </a:cubicBezTo>
                    <a:cubicBezTo>
                      <a:pt x="1" y="163"/>
                      <a:pt x="1" y="164"/>
                      <a:pt x="2" y="164"/>
                    </a:cubicBezTo>
                    <a:cubicBezTo>
                      <a:pt x="2" y="164"/>
                      <a:pt x="4" y="165"/>
                      <a:pt x="8" y="168"/>
                    </a:cubicBezTo>
                    <a:cubicBezTo>
                      <a:pt x="14" y="171"/>
                      <a:pt x="23" y="177"/>
                      <a:pt x="31" y="181"/>
                    </a:cubicBezTo>
                    <a:cubicBezTo>
                      <a:pt x="35" y="184"/>
                      <a:pt x="38" y="186"/>
                      <a:pt x="41" y="187"/>
                    </a:cubicBezTo>
                    <a:cubicBezTo>
                      <a:pt x="42" y="188"/>
                      <a:pt x="43" y="189"/>
                      <a:pt x="43" y="189"/>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4" y="190"/>
                      <a:pt x="44" y="190"/>
                      <a:pt x="44" y="190"/>
                    </a:cubicBezTo>
                    <a:cubicBezTo>
                      <a:pt x="45" y="189"/>
                      <a:pt x="45" y="189"/>
                      <a:pt x="45" y="189"/>
                    </a:cubicBezTo>
                    <a:cubicBezTo>
                      <a:pt x="44" y="189"/>
                      <a:pt x="44" y="189"/>
                      <a:pt x="44" y="189"/>
                    </a:cubicBezTo>
                    <a:cubicBezTo>
                      <a:pt x="44" y="190"/>
                      <a:pt x="44" y="190"/>
                      <a:pt x="44" y="190"/>
                    </a:cubicBezTo>
                    <a:cubicBezTo>
                      <a:pt x="45" y="189"/>
                      <a:pt x="45" y="189"/>
                      <a:pt x="45" y="189"/>
                    </a:cubicBezTo>
                    <a:cubicBezTo>
                      <a:pt x="44" y="189"/>
                      <a:pt x="44" y="189"/>
                      <a:pt x="44" y="189"/>
                    </a:cubicBezTo>
                    <a:cubicBezTo>
                      <a:pt x="45" y="189"/>
                      <a:pt x="45" y="189"/>
                      <a:pt x="45" y="189"/>
                    </a:cubicBezTo>
                    <a:cubicBezTo>
                      <a:pt x="44" y="189"/>
                      <a:pt x="44" y="189"/>
                      <a:pt x="44" y="189"/>
                    </a:cubicBezTo>
                    <a:cubicBezTo>
                      <a:pt x="44" y="189"/>
                      <a:pt x="44" y="189"/>
                      <a:pt x="44" y="189"/>
                    </a:cubicBezTo>
                    <a:cubicBezTo>
                      <a:pt x="45" y="189"/>
                      <a:pt x="45" y="189"/>
                      <a:pt x="45" y="189"/>
                    </a:cubicBezTo>
                    <a:cubicBezTo>
                      <a:pt x="44" y="189"/>
                      <a:pt x="44" y="189"/>
                      <a:pt x="44" y="189"/>
                    </a:cubicBezTo>
                    <a:cubicBezTo>
                      <a:pt x="45" y="189"/>
                      <a:pt x="45" y="189"/>
                      <a:pt x="45" y="189"/>
                    </a:cubicBezTo>
                    <a:cubicBezTo>
                      <a:pt x="44" y="188"/>
                      <a:pt x="44" y="188"/>
                      <a:pt x="44" y="188"/>
                    </a:cubicBezTo>
                    <a:cubicBezTo>
                      <a:pt x="45" y="189"/>
                      <a:pt x="45" y="189"/>
                      <a:pt x="45" y="189"/>
                    </a:cubicBezTo>
                    <a:cubicBezTo>
                      <a:pt x="45" y="188"/>
                      <a:pt x="45" y="188"/>
                      <a:pt x="45" y="188"/>
                    </a:cubicBezTo>
                    <a:cubicBezTo>
                      <a:pt x="45" y="188"/>
                      <a:pt x="44" y="188"/>
                      <a:pt x="44" y="188"/>
                    </a:cubicBezTo>
                    <a:cubicBezTo>
                      <a:pt x="45" y="189"/>
                      <a:pt x="45" y="189"/>
                      <a:pt x="45" y="189"/>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5" y="189"/>
                      <a:pt x="45" y="189"/>
                      <a:pt x="45" y="189"/>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5" y="189"/>
                      <a:pt x="45" y="189"/>
                      <a:pt x="45" y="189"/>
                    </a:cubicBezTo>
                    <a:cubicBezTo>
                      <a:pt x="45" y="188"/>
                      <a:pt x="45" y="188"/>
                      <a:pt x="45" y="188"/>
                    </a:cubicBezTo>
                    <a:cubicBezTo>
                      <a:pt x="45" y="188"/>
                      <a:pt x="45" y="188"/>
                      <a:pt x="45" y="188"/>
                    </a:cubicBezTo>
                    <a:cubicBezTo>
                      <a:pt x="42" y="186"/>
                      <a:pt x="31" y="182"/>
                      <a:pt x="21" y="177"/>
                    </a:cubicBezTo>
                    <a:cubicBezTo>
                      <a:pt x="16" y="175"/>
                      <a:pt x="12" y="173"/>
                      <a:pt x="8" y="171"/>
                    </a:cubicBezTo>
                    <a:cubicBezTo>
                      <a:pt x="5" y="170"/>
                      <a:pt x="3" y="169"/>
                      <a:pt x="3" y="169"/>
                    </a:cubicBezTo>
                    <a:cubicBezTo>
                      <a:pt x="2" y="169"/>
                      <a:pt x="2" y="169"/>
                      <a:pt x="1" y="169"/>
                    </a:cubicBezTo>
                    <a:cubicBezTo>
                      <a:pt x="1" y="169"/>
                      <a:pt x="1" y="170"/>
                      <a:pt x="1" y="170"/>
                    </a:cubicBezTo>
                    <a:cubicBezTo>
                      <a:pt x="1" y="171"/>
                      <a:pt x="1" y="171"/>
                      <a:pt x="1" y="171"/>
                    </a:cubicBezTo>
                    <a:cubicBezTo>
                      <a:pt x="1" y="171"/>
                      <a:pt x="1" y="171"/>
                      <a:pt x="1" y="171"/>
                    </a:cubicBezTo>
                    <a:cubicBezTo>
                      <a:pt x="1" y="171"/>
                      <a:pt x="2" y="172"/>
                      <a:pt x="2" y="172"/>
                    </a:cubicBezTo>
                    <a:cubicBezTo>
                      <a:pt x="5" y="174"/>
                      <a:pt x="16" y="180"/>
                      <a:pt x="26" y="186"/>
                    </a:cubicBezTo>
                    <a:cubicBezTo>
                      <a:pt x="30" y="189"/>
                      <a:pt x="35" y="192"/>
                      <a:pt x="39" y="194"/>
                    </a:cubicBezTo>
                    <a:cubicBezTo>
                      <a:pt x="40" y="195"/>
                      <a:pt x="42" y="196"/>
                      <a:pt x="43" y="197"/>
                    </a:cubicBezTo>
                    <a:cubicBezTo>
                      <a:pt x="43" y="197"/>
                      <a:pt x="44" y="198"/>
                      <a:pt x="44" y="198"/>
                    </a:cubicBezTo>
                    <a:cubicBezTo>
                      <a:pt x="44" y="198"/>
                      <a:pt x="44" y="198"/>
                      <a:pt x="44" y="198"/>
                    </a:cubicBezTo>
                    <a:cubicBezTo>
                      <a:pt x="44" y="197"/>
                      <a:pt x="44" y="197"/>
                      <a:pt x="44" y="197"/>
                    </a:cubicBezTo>
                    <a:cubicBezTo>
                      <a:pt x="44" y="198"/>
                      <a:pt x="44" y="198"/>
                      <a:pt x="44" y="198"/>
                    </a:cubicBezTo>
                    <a:cubicBezTo>
                      <a:pt x="44" y="198"/>
                      <a:pt x="44" y="198"/>
                      <a:pt x="44" y="198"/>
                    </a:cubicBezTo>
                    <a:cubicBezTo>
                      <a:pt x="44" y="197"/>
                      <a:pt x="44" y="197"/>
                      <a:pt x="44" y="197"/>
                    </a:cubicBezTo>
                    <a:cubicBezTo>
                      <a:pt x="44" y="198"/>
                      <a:pt x="44" y="198"/>
                      <a:pt x="44" y="198"/>
                    </a:cubicBezTo>
                    <a:cubicBezTo>
                      <a:pt x="45" y="197"/>
                      <a:pt x="45" y="197"/>
                      <a:pt x="45" y="197"/>
                    </a:cubicBezTo>
                    <a:cubicBezTo>
                      <a:pt x="44" y="197"/>
                      <a:pt x="44" y="197"/>
                      <a:pt x="44" y="197"/>
                    </a:cubicBezTo>
                    <a:cubicBezTo>
                      <a:pt x="44" y="198"/>
                      <a:pt x="44" y="198"/>
                      <a:pt x="44" y="198"/>
                    </a:cubicBezTo>
                    <a:cubicBezTo>
                      <a:pt x="45" y="197"/>
                      <a:pt x="45" y="197"/>
                      <a:pt x="45" y="197"/>
                    </a:cubicBezTo>
                    <a:cubicBezTo>
                      <a:pt x="44" y="197"/>
                      <a:pt x="44" y="197"/>
                      <a:pt x="44" y="197"/>
                    </a:cubicBezTo>
                    <a:cubicBezTo>
                      <a:pt x="45" y="197"/>
                      <a:pt x="45" y="197"/>
                      <a:pt x="45" y="197"/>
                    </a:cubicBezTo>
                    <a:cubicBezTo>
                      <a:pt x="44" y="196"/>
                      <a:pt x="44" y="196"/>
                      <a:pt x="44" y="196"/>
                    </a:cubicBezTo>
                    <a:cubicBezTo>
                      <a:pt x="44" y="197"/>
                      <a:pt x="44" y="197"/>
                      <a:pt x="44" y="197"/>
                    </a:cubicBezTo>
                    <a:cubicBezTo>
                      <a:pt x="45" y="197"/>
                      <a:pt x="45" y="197"/>
                      <a:pt x="45" y="197"/>
                    </a:cubicBezTo>
                    <a:cubicBezTo>
                      <a:pt x="44" y="196"/>
                      <a:pt x="44" y="196"/>
                      <a:pt x="44" y="196"/>
                    </a:cubicBezTo>
                    <a:cubicBezTo>
                      <a:pt x="45" y="197"/>
                      <a:pt x="45" y="197"/>
                      <a:pt x="45" y="197"/>
                    </a:cubicBezTo>
                    <a:cubicBezTo>
                      <a:pt x="46" y="196"/>
                      <a:pt x="46" y="196"/>
                      <a:pt x="46" y="196"/>
                    </a:cubicBezTo>
                    <a:cubicBezTo>
                      <a:pt x="46" y="196"/>
                      <a:pt x="36" y="190"/>
                      <a:pt x="25" y="184"/>
                    </a:cubicBezTo>
                    <a:cubicBezTo>
                      <a:pt x="20" y="182"/>
                      <a:pt x="15" y="179"/>
                      <a:pt x="10" y="177"/>
                    </a:cubicBezTo>
                    <a:cubicBezTo>
                      <a:pt x="8" y="176"/>
                      <a:pt x="6" y="175"/>
                      <a:pt x="5" y="174"/>
                    </a:cubicBezTo>
                    <a:cubicBezTo>
                      <a:pt x="4" y="174"/>
                      <a:pt x="4" y="173"/>
                      <a:pt x="3" y="173"/>
                    </a:cubicBezTo>
                    <a:cubicBezTo>
                      <a:pt x="3" y="173"/>
                      <a:pt x="2" y="173"/>
                      <a:pt x="2" y="173"/>
                    </a:cubicBezTo>
                    <a:cubicBezTo>
                      <a:pt x="1" y="173"/>
                      <a:pt x="1" y="173"/>
                      <a:pt x="1" y="173"/>
                    </a:cubicBezTo>
                    <a:cubicBezTo>
                      <a:pt x="1" y="173"/>
                      <a:pt x="1" y="173"/>
                      <a:pt x="0" y="174"/>
                    </a:cubicBezTo>
                    <a:cubicBezTo>
                      <a:pt x="0" y="174"/>
                      <a:pt x="0" y="175"/>
                      <a:pt x="1" y="176"/>
                    </a:cubicBezTo>
                    <a:cubicBezTo>
                      <a:pt x="44" y="202"/>
                      <a:pt x="44" y="202"/>
                      <a:pt x="44" y="202"/>
                    </a:cubicBezTo>
                    <a:cubicBezTo>
                      <a:pt x="45" y="201"/>
                      <a:pt x="45" y="201"/>
                      <a:pt x="45" y="201"/>
                    </a:cubicBezTo>
                    <a:cubicBezTo>
                      <a:pt x="45" y="200"/>
                      <a:pt x="45" y="200"/>
                      <a:pt x="45" y="200"/>
                    </a:cubicBezTo>
                    <a:cubicBezTo>
                      <a:pt x="45" y="200"/>
                      <a:pt x="35" y="195"/>
                      <a:pt x="25" y="190"/>
                    </a:cubicBezTo>
                    <a:cubicBezTo>
                      <a:pt x="20" y="187"/>
                      <a:pt x="15" y="184"/>
                      <a:pt x="10" y="182"/>
                    </a:cubicBezTo>
                    <a:cubicBezTo>
                      <a:pt x="8" y="181"/>
                      <a:pt x="7" y="181"/>
                      <a:pt x="5" y="180"/>
                    </a:cubicBezTo>
                    <a:cubicBezTo>
                      <a:pt x="5" y="180"/>
                      <a:pt x="4" y="179"/>
                      <a:pt x="4" y="179"/>
                    </a:cubicBezTo>
                    <a:cubicBezTo>
                      <a:pt x="3" y="179"/>
                      <a:pt x="3" y="179"/>
                      <a:pt x="2" y="179"/>
                    </a:cubicBezTo>
                    <a:cubicBezTo>
                      <a:pt x="2" y="179"/>
                      <a:pt x="2" y="179"/>
                      <a:pt x="2" y="179"/>
                    </a:cubicBezTo>
                    <a:cubicBezTo>
                      <a:pt x="1" y="179"/>
                      <a:pt x="1" y="179"/>
                      <a:pt x="1" y="180"/>
                    </a:cubicBezTo>
                    <a:cubicBezTo>
                      <a:pt x="1" y="181"/>
                      <a:pt x="1" y="181"/>
                      <a:pt x="1" y="181"/>
                    </a:cubicBezTo>
                    <a:cubicBezTo>
                      <a:pt x="1" y="181"/>
                      <a:pt x="1" y="181"/>
                      <a:pt x="1" y="181"/>
                    </a:cubicBezTo>
                    <a:cubicBezTo>
                      <a:pt x="1" y="182"/>
                      <a:pt x="1" y="182"/>
                      <a:pt x="1" y="182"/>
                    </a:cubicBezTo>
                    <a:cubicBezTo>
                      <a:pt x="1" y="182"/>
                      <a:pt x="2" y="182"/>
                      <a:pt x="2" y="182"/>
                    </a:cubicBezTo>
                    <a:cubicBezTo>
                      <a:pt x="5" y="184"/>
                      <a:pt x="15" y="191"/>
                      <a:pt x="25" y="197"/>
                    </a:cubicBezTo>
                    <a:cubicBezTo>
                      <a:pt x="30" y="199"/>
                      <a:pt x="35" y="202"/>
                      <a:pt x="38" y="205"/>
                    </a:cubicBezTo>
                    <a:cubicBezTo>
                      <a:pt x="40" y="206"/>
                      <a:pt x="41" y="207"/>
                      <a:pt x="42" y="207"/>
                    </a:cubicBezTo>
                    <a:cubicBezTo>
                      <a:pt x="43" y="207"/>
                      <a:pt x="43" y="208"/>
                      <a:pt x="43" y="208"/>
                    </a:cubicBezTo>
                    <a:cubicBezTo>
                      <a:pt x="43" y="208"/>
                      <a:pt x="43" y="208"/>
                      <a:pt x="43" y="208"/>
                    </a:cubicBezTo>
                    <a:cubicBezTo>
                      <a:pt x="44" y="208"/>
                      <a:pt x="44" y="208"/>
                      <a:pt x="44" y="208"/>
                    </a:cubicBezTo>
                    <a:cubicBezTo>
                      <a:pt x="43" y="208"/>
                      <a:pt x="43" y="208"/>
                      <a:pt x="43" y="208"/>
                    </a:cubicBezTo>
                    <a:cubicBezTo>
                      <a:pt x="43" y="208"/>
                      <a:pt x="43" y="208"/>
                      <a:pt x="43" y="208"/>
                    </a:cubicBezTo>
                    <a:cubicBezTo>
                      <a:pt x="44" y="208"/>
                      <a:pt x="44" y="208"/>
                      <a:pt x="44" y="208"/>
                    </a:cubicBezTo>
                    <a:cubicBezTo>
                      <a:pt x="43" y="208"/>
                      <a:pt x="43" y="208"/>
                      <a:pt x="43" y="208"/>
                    </a:cubicBezTo>
                    <a:cubicBezTo>
                      <a:pt x="44" y="207"/>
                      <a:pt x="44" y="207"/>
                      <a:pt x="44" y="207"/>
                    </a:cubicBezTo>
                    <a:cubicBezTo>
                      <a:pt x="43" y="208"/>
                      <a:pt x="43" y="208"/>
                      <a:pt x="43" y="208"/>
                    </a:cubicBezTo>
                    <a:cubicBezTo>
                      <a:pt x="43" y="208"/>
                      <a:pt x="43" y="208"/>
                      <a:pt x="43" y="208"/>
                    </a:cubicBezTo>
                    <a:cubicBezTo>
                      <a:pt x="44" y="207"/>
                      <a:pt x="44" y="207"/>
                      <a:pt x="44" y="207"/>
                    </a:cubicBezTo>
                    <a:cubicBezTo>
                      <a:pt x="43" y="208"/>
                      <a:pt x="43" y="208"/>
                      <a:pt x="43" y="208"/>
                    </a:cubicBezTo>
                    <a:cubicBezTo>
                      <a:pt x="44" y="207"/>
                      <a:pt x="44" y="207"/>
                      <a:pt x="44" y="207"/>
                    </a:cubicBezTo>
                    <a:cubicBezTo>
                      <a:pt x="43" y="207"/>
                      <a:pt x="43" y="207"/>
                      <a:pt x="43" y="207"/>
                    </a:cubicBezTo>
                    <a:cubicBezTo>
                      <a:pt x="43" y="208"/>
                      <a:pt x="43" y="208"/>
                      <a:pt x="43" y="208"/>
                    </a:cubicBezTo>
                    <a:cubicBezTo>
                      <a:pt x="44" y="207"/>
                      <a:pt x="44" y="207"/>
                      <a:pt x="44" y="207"/>
                    </a:cubicBezTo>
                    <a:cubicBezTo>
                      <a:pt x="43" y="207"/>
                      <a:pt x="43" y="207"/>
                      <a:pt x="43" y="207"/>
                    </a:cubicBezTo>
                    <a:cubicBezTo>
                      <a:pt x="44" y="207"/>
                      <a:pt x="44" y="207"/>
                      <a:pt x="44" y="207"/>
                    </a:cubicBezTo>
                    <a:cubicBezTo>
                      <a:pt x="43" y="206"/>
                      <a:pt x="43" y="206"/>
                      <a:pt x="43" y="206"/>
                    </a:cubicBezTo>
                    <a:cubicBezTo>
                      <a:pt x="44" y="207"/>
                      <a:pt x="44" y="207"/>
                      <a:pt x="44" y="207"/>
                    </a:cubicBezTo>
                    <a:cubicBezTo>
                      <a:pt x="44" y="206"/>
                      <a:pt x="44" y="206"/>
                      <a:pt x="44" y="206"/>
                    </a:cubicBezTo>
                    <a:cubicBezTo>
                      <a:pt x="44" y="206"/>
                      <a:pt x="44" y="206"/>
                      <a:pt x="43" y="206"/>
                    </a:cubicBezTo>
                    <a:cubicBezTo>
                      <a:pt x="44" y="207"/>
                      <a:pt x="44" y="207"/>
                      <a:pt x="44" y="207"/>
                    </a:cubicBezTo>
                    <a:cubicBezTo>
                      <a:pt x="44" y="206"/>
                      <a:pt x="44" y="206"/>
                      <a:pt x="44" y="206"/>
                    </a:cubicBezTo>
                    <a:cubicBezTo>
                      <a:pt x="44" y="207"/>
                      <a:pt x="44" y="207"/>
                      <a:pt x="44" y="207"/>
                    </a:cubicBezTo>
                    <a:cubicBezTo>
                      <a:pt x="44" y="206"/>
                      <a:pt x="44" y="206"/>
                      <a:pt x="44" y="206"/>
                    </a:cubicBezTo>
                    <a:cubicBezTo>
                      <a:pt x="44" y="206"/>
                      <a:pt x="44" y="206"/>
                      <a:pt x="44" y="206"/>
                    </a:cubicBezTo>
                    <a:cubicBezTo>
                      <a:pt x="44" y="207"/>
                      <a:pt x="44" y="207"/>
                      <a:pt x="44" y="207"/>
                    </a:cubicBezTo>
                    <a:cubicBezTo>
                      <a:pt x="44" y="206"/>
                      <a:pt x="44" y="206"/>
                      <a:pt x="44" y="206"/>
                    </a:cubicBezTo>
                    <a:cubicBezTo>
                      <a:pt x="44" y="207"/>
                      <a:pt x="44" y="207"/>
                      <a:pt x="44" y="207"/>
                    </a:cubicBezTo>
                    <a:cubicBezTo>
                      <a:pt x="45" y="206"/>
                      <a:pt x="45" y="206"/>
                      <a:pt x="45" y="206"/>
                    </a:cubicBezTo>
                    <a:cubicBezTo>
                      <a:pt x="44" y="206"/>
                      <a:pt x="44" y="206"/>
                      <a:pt x="44" y="206"/>
                    </a:cubicBezTo>
                    <a:cubicBezTo>
                      <a:pt x="44" y="207"/>
                      <a:pt x="44" y="207"/>
                      <a:pt x="44" y="207"/>
                    </a:cubicBezTo>
                    <a:cubicBezTo>
                      <a:pt x="45" y="206"/>
                      <a:pt x="45" y="206"/>
                      <a:pt x="45" y="206"/>
                    </a:cubicBezTo>
                    <a:cubicBezTo>
                      <a:pt x="45" y="206"/>
                      <a:pt x="45" y="206"/>
                      <a:pt x="45" y="206"/>
                    </a:cubicBezTo>
                    <a:cubicBezTo>
                      <a:pt x="45" y="206"/>
                      <a:pt x="44" y="205"/>
                      <a:pt x="42" y="205"/>
                    </a:cubicBezTo>
                    <a:cubicBezTo>
                      <a:pt x="38" y="203"/>
                      <a:pt x="29" y="198"/>
                      <a:pt x="20" y="194"/>
                    </a:cubicBezTo>
                    <a:cubicBezTo>
                      <a:pt x="16" y="192"/>
                      <a:pt x="12" y="191"/>
                      <a:pt x="9" y="189"/>
                    </a:cubicBezTo>
                    <a:cubicBezTo>
                      <a:pt x="8" y="189"/>
                      <a:pt x="6" y="188"/>
                      <a:pt x="5" y="188"/>
                    </a:cubicBezTo>
                    <a:cubicBezTo>
                      <a:pt x="5" y="187"/>
                      <a:pt x="5" y="187"/>
                      <a:pt x="4" y="187"/>
                    </a:cubicBezTo>
                    <a:cubicBezTo>
                      <a:pt x="4" y="187"/>
                      <a:pt x="4" y="187"/>
                      <a:pt x="4" y="187"/>
                    </a:cubicBezTo>
                    <a:cubicBezTo>
                      <a:pt x="3" y="187"/>
                      <a:pt x="3" y="187"/>
                      <a:pt x="3" y="187"/>
                    </a:cubicBezTo>
                    <a:cubicBezTo>
                      <a:pt x="3" y="187"/>
                      <a:pt x="3" y="187"/>
                      <a:pt x="3" y="187"/>
                    </a:cubicBezTo>
                    <a:cubicBezTo>
                      <a:pt x="2" y="187"/>
                      <a:pt x="2" y="187"/>
                      <a:pt x="2" y="188"/>
                    </a:cubicBezTo>
                    <a:cubicBezTo>
                      <a:pt x="1" y="188"/>
                      <a:pt x="2" y="189"/>
                      <a:pt x="2" y="190"/>
                    </a:cubicBezTo>
                    <a:cubicBezTo>
                      <a:pt x="43" y="215"/>
                      <a:pt x="43" y="215"/>
                      <a:pt x="43" y="215"/>
                    </a:cubicBezTo>
                    <a:cubicBezTo>
                      <a:pt x="44" y="214"/>
                      <a:pt x="44" y="214"/>
                      <a:pt x="44" y="214"/>
                    </a:cubicBezTo>
                    <a:cubicBezTo>
                      <a:pt x="44" y="212"/>
                      <a:pt x="44" y="212"/>
                      <a:pt x="44" y="212"/>
                    </a:cubicBezTo>
                    <a:cubicBezTo>
                      <a:pt x="44" y="212"/>
                      <a:pt x="34" y="207"/>
                      <a:pt x="24" y="202"/>
                    </a:cubicBezTo>
                    <a:cubicBezTo>
                      <a:pt x="19" y="200"/>
                      <a:pt x="14" y="197"/>
                      <a:pt x="10" y="196"/>
                    </a:cubicBezTo>
                    <a:cubicBezTo>
                      <a:pt x="8" y="195"/>
                      <a:pt x="6" y="194"/>
                      <a:pt x="5" y="193"/>
                    </a:cubicBezTo>
                    <a:cubicBezTo>
                      <a:pt x="4" y="193"/>
                      <a:pt x="4" y="193"/>
                      <a:pt x="3" y="193"/>
                    </a:cubicBezTo>
                    <a:cubicBezTo>
                      <a:pt x="3" y="192"/>
                      <a:pt x="2" y="192"/>
                      <a:pt x="2" y="192"/>
                    </a:cubicBezTo>
                    <a:cubicBezTo>
                      <a:pt x="1" y="192"/>
                      <a:pt x="1" y="192"/>
                      <a:pt x="1" y="192"/>
                    </a:cubicBezTo>
                    <a:cubicBezTo>
                      <a:pt x="1" y="192"/>
                      <a:pt x="1" y="193"/>
                      <a:pt x="1" y="193"/>
                    </a:cubicBezTo>
                    <a:cubicBezTo>
                      <a:pt x="0" y="194"/>
                      <a:pt x="0" y="195"/>
                      <a:pt x="1" y="195"/>
                    </a:cubicBezTo>
                    <a:cubicBezTo>
                      <a:pt x="44" y="222"/>
                      <a:pt x="44" y="222"/>
                      <a:pt x="44" y="222"/>
                    </a:cubicBezTo>
                    <a:cubicBezTo>
                      <a:pt x="45" y="221"/>
                      <a:pt x="45" y="221"/>
                      <a:pt x="45" y="221"/>
                    </a:cubicBezTo>
                    <a:cubicBezTo>
                      <a:pt x="46" y="220"/>
                      <a:pt x="46" y="220"/>
                      <a:pt x="46" y="220"/>
                    </a:cubicBezTo>
                    <a:cubicBezTo>
                      <a:pt x="46" y="220"/>
                      <a:pt x="36" y="214"/>
                      <a:pt x="26" y="209"/>
                    </a:cubicBezTo>
                    <a:cubicBezTo>
                      <a:pt x="21" y="206"/>
                      <a:pt x="16" y="204"/>
                      <a:pt x="11" y="202"/>
                    </a:cubicBezTo>
                    <a:cubicBezTo>
                      <a:pt x="9" y="201"/>
                      <a:pt x="8" y="200"/>
                      <a:pt x="6" y="199"/>
                    </a:cubicBezTo>
                    <a:cubicBezTo>
                      <a:pt x="6" y="199"/>
                      <a:pt x="5" y="199"/>
                      <a:pt x="5" y="198"/>
                    </a:cubicBezTo>
                    <a:cubicBezTo>
                      <a:pt x="4" y="198"/>
                      <a:pt x="4" y="198"/>
                      <a:pt x="4" y="198"/>
                    </a:cubicBezTo>
                    <a:cubicBezTo>
                      <a:pt x="4" y="198"/>
                      <a:pt x="4" y="198"/>
                      <a:pt x="3" y="198"/>
                    </a:cubicBezTo>
                    <a:cubicBezTo>
                      <a:pt x="3" y="198"/>
                      <a:pt x="3" y="198"/>
                      <a:pt x="3" y="198"/>
                    </a:cubicBezTo>
                    <a:cubicBezTo>
                      <a:pt x="3" y="198"/>
                      <a:pt x="2" y="198"/>
                      <a:pt x="2" y="199"/>
                    </a:cubicBezTo>
                    <a:cubicBezTo>
                      <a:pt x="2" y="200"/>
                      <a:pt x="2" y="200"/>
                      <a:pt x="3" y="201"/>
                    </a:cubicBezTo>
                    <a:cubicBezTo>
                      <a:pt x="44" y="227"/>
                      <a:pt x="44" y="227"/>
                      <a:pt x="44" y="227"/>
                    </a:cubicBezTo>
                    <a:cubicBezTo>
                      <a:pt x="45" y="226"/>
                      <a:pt x="45" y="226"/>
                      <a:pt x="45" y="226"/>
                    </a:cubicBezTo>
                    <a:cubicBezTo>
                      <a:pt x="44" y="225"/>
                      <a:pt x="44" y="225"/>
                      <a:pt x="44" y="225"/>
                    </a:cubicBezTo>
                    <a:cubicBezTo>
                      <a:pt x="45" y="226"/>
                      <a:pt x="45" y="226"/>
                      <a:pt x="45" y="226"/>
                    </a:cubicBezTo>
                    <a:cubicBezTo>
                      <a:pt x="45" y="224"/>
                      <a:pt x="45" y="224"/>
                      <a:pt x="45" y="224"/>
                    </a:cubicBezTo>
                    <a:cubicBezTo>
                      <a:pt x="45" y="224"/>
                      <a:pt x="45" y="224"/>
                      <a:pt x="44" y="225"/>
                    </a:cubicBezTo>
                    <a:cubicBezTo>
                      <a:pt x="45" y="226"/>
                      <a:pt x="45" y="226"/>
                      <a:pt x="45" y="226"/>
                    </a:cubicBezTo>
                    <a:cubicBezTo>
                      <a:pt x="45" y="224"/>
                      <a:pt x="45" y="224"/>
                      <a:pt x="45" y="224"/>
                    </a:cubicBezTo>
                    <a:cubicBezTo>
                      <a:pt x="45" y="226"/>
                      <a:pt x="45" y="226"/>
                      <a:pt x="45" y="226"/>
                    </a:cubicBezTo>
                    <a:cubicBezTo>
                      <a:pt x="46" y="224"/>
                      <a:pt x="46" y="224"/>
                      <a:pt x="46" y="224"/>
                    </a:cubicBezTo>
                    <a:cubicBezTo>
                      <a:pt x="46" y="224"/>
                      <a:pt x="46" y="224"/>
                      <a:pt x="45" y="224"/>
                    </a:cubicBezTo>
                    <a:cubicBezTo>
                      <a:pt x="45" y="226"/>
                      <a:pt x="45" y="226"/>
                      <a:pt x="45" y="226"/>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6" y="224"/>
                      <a:pt x="46" y="224"/>
                      <a:pt x="46" y="224"/>
                    </a:cubicBezTo>
                    <a:cubicBezTo>
                      <a:pt x="45" y="224"/>
                      <a:pt x="45" y="224"/>
                      <a:pt x="43" y="223"/>
                    </a:cubicBezTo>
                    <a:cubicBezTo>
                      <a:pt x="39" y="221"/>
                      <a:pt x="29" y="216"/>
                      <a:pt x="20" y="212"/>
                    </a:cubicBezTo>
                    <a:cubicBezTo>
                      <a:pt x="16" y="209"/>
                      <a:pt x="11" y="207"/>
                      <a:pt x="8" y="206"/>
                    </a:cubicBezTo>
                    <a:cubicBezTo>
                      <a:pt x="7" y="205"/>
                      <a:pt x="5" y="204"/>
                      <a:pt x="4" y="204"/>
                    </a:cubicBezTo>
                    <a:cubicBezTo>
                      <a:pt x="4" y="204"/>
                      <a:pt x="3" y="204"/>
                      <a:pt x="3" y="203"/>
                    </a:cubicBezTo>
                    <a:cubicBezTo>
                      <a:pt x="2" y="203"/>
                      <a:pt x="2" y="203"/>
                      <a:pt x="2" y="203"/>
                    </a:cubicBezTo>
                    <a:cubicBezTo>
                      <a:pt x="1" y="203"/>
                      <a:pt x="1" y="203"/>
                      <a:pt x="1" y="203"/>
                    </a:cubicBezTo>
                    <a:cubicBezTo>
                      <a:pt x="1" y="203"/>
                      <a:pt x="0" y="203"/>
                      <a:pt x="0" y="204"/>
                    </a:cubicBezTo>
                    <a:cubicBezTo>
                      <a:pt x="0" y="204"/>
                      <a:pt x="0" y="205"/>
                      <a:pt x="0" y="205"/>
                    </a:cubicBezTo>
                    <a:cubicBezTo>
                      <a:pt x="0" y="205"/>
                      <a:pt x="0" y="206"/>
                      <a:pt x="1" y="206"/>
                    </a:cubicBezTo>
                    <a:cubicBezTo>
                      <a:pt x="1" y="206"/>
                      <a:pt x="3" y="207"/>
                      <a:pt x="7" y="210"/>
                    </a:cubicBezTo>
                    <a:cubicBezTo>
                      <a:pt x="13" y="213"/>
                      <a:pt x="22" y="219"/>
                      <a:pt x="29" y="223"/>
                    </a:cubicBezTo>
                    <a:cubicBezTo>
                      <a:pt x="33" y="226"/>
                      <a:pt x="36" y="228"/>
                      <a:pt x="39" y="229"/>
                    </a:cubicBezTo>
                    <a:cubicBezTo>
                      <a:pt x="40" y="230"/>
                      <a:pt x="41" y="231"/>
                      <a:pt x="41" y="231"/>
                    </a:cubicBezTo>
                    <a:cubicBezTo>
                      <a:pt x="42" y="232"/>
                      <a:pt x="42" y="232"/>
                      <a:pt x="42" y="232"/>
                    </a:cubicBezTo>
                    <a:cubicBezTo>
                      <a:pt x="42" y="232"/>
                      <a:pt x="42" y="232"/>
                      <a:pt x="42" y="232"/>
                    </a:cubicBezTo>
                    <a:cubicBezTo>
                      <a:pt x="42" y="232"/>
                      <a:pt x="42" y="232"/>
                      <a:pt x="42" y="232"/>
                    </a:cubicBezTo>
                    <a:cubicBezTo>
                      <a:pt x="43" y="231"/>
                      <a:pt x="43" y="231"/>
                      <a:pt x="43" y="231"/>
                    </a:cubicBezTo>
                    <a:cubicBezTo>
                      <a:pt x="42" y="232"/>
                      <a:pt x="42" y="232"/>
                      <a:pt x="42" y="232"/>
                    </a:cubicBezTo>
                    <a:cubicBezTo>
                      <a:pt x="42" y="232"/>
                      <a:pt x="42" y="232"/>
                      <a:pt x="42" y="232"/>
                    </a:cubicBezTo>
                    <a:cubicBezTo>
                      <a:pt x="43" y="231"/>
                      <a:pt x="43" y="231"/>
                      <a:pt x="43" y="231"/>
                    </a:cubicBezTo>
                    <a:cubicBezTo>
                      <a:pt x="42" y="232"/>
                      <a:pt x="42" y="232"/>
                      <a:pt x="42" y="232"/>
                    </a:cubicBezTo>
                    <a:cubicBezTo>
                      <a:pt x="43" y="231"/>
                      <a:pt x="43" y="231"/>
                      <a:pt x="43" y="231"/>
                    </a:cubicBezTo>
                    <a:cubicBezTo>
                      <a:pt x="42" y="231"/>
                      <a:pt x="42" y="231"/>
                      <a:pt x="42" y="231"/>
                    </a:cubicBezTo>
                    <a:cubicBezTo>
                      <a:pt x="42" y="231"/>
                      <a:pt x="42" y="231"/>
                      <a:pt x="42" y="232"/>
                    </a:cubicBezTo>
                    <a:cubicBezTo>
                      <a:pt x="43" y="231"/>
                      <a:pt x="43" y="231"/>
                      <a:pt x="43" y="231"/>
                    </a:cubicBezTo>
                    <a:cubicBezTo>
                      <a:pt x="42" y="231"/>
                      <a:pt x="42" y="231"/>
                      <a:pt x="42" y="231"/>
                    </a:cubicBezTo>
                    <a:cubicBezTo>
                      <a:pt x="43" y="231"/>
                      <a:pt x="43" y="231"/>
                      <a:pt x="43" y="231"/>
                    </a:cubicBezTo>
                    <a:cubicBezTo>
                      <a:pt x="42" y="230"/>
                      <a:pt x="42" y="230"/>
                      <a:pt x="42" y="230"/>
                    </a:cubicBezTo>
                    <a:cubicBezTo>
                      <a:pt x="42" y="231"/>
                      <a:pt x="42" y="231"/>
                      <a:pt x="42" y="231"/>
                    </a:cubicBezTo>
                    <a:cubicBezTo>
                      <a:pt x="43" y="231"/>
                      <a:pt x="43" y="231"/>
                      <a:pt x="43" y="231"/>
                    </a:cubicBezTo>
                    <a:cubicBezTo>
                      <a:pt x="42" y="230"/>
                      <a:pt x="42" y="230"/>
                      <a:pt x="42" y="230"/>
                    </a:cubicBezTo>
                    <a:cubicBezTo>
                      <a:pt x="43" y="231"/>
                      <a:pt x="43" y="231"/>
                      <a:pt x="43" y="231"/>
                    </a:cubicBezTo>
                    <a:cubicBezTo>
                      <a:pt x="42" y="230"/>
                      <a:pt x="42" y="230"/>
                      <a:pt x="42" y="230"/>
                    </a:cubicBezTo>
                    <a:cubicBezTo>
                      <a:pt x="43" y="231"/>
                      <a:pt x="43" y="231"/>
                      <a:pt x="43" y="231"/>
                    </a:cubicBezTo>
                    <a:cubicBezTo>
                      <a:pt x="43" y="229"/>
                      <a:pt x="43" y="229"/>
                      <a:pt x="43" y="229"/>
                    </a:cubicBezTo>
                    <a:cubicBezTo>
                      <a:pt x="42" y="230"/>
                      <a:pt x="42" y="230"/>
                      <a:pt x="42" y="230"/>
                    </a:cubicBezTo>
                    <a:cubicBezTo>
                      <a:pt x="43" y="231"/>
                      <a:pt x="43" y="231"/>
                      <a:pt x="43" y="231"/>
                    </a:cubicBezTo>
                    <a:cubicBezTo>
                      <a:pt x="43" y="229"/>
                      <a:pt x="43" y="229"/>
                      <a:pt x="43" y="229"/>
                    </a:cubicBezTo>
                    <a:cubicBezTo>
                      <a:pt x="43" y="231"/>
                      <a:pt x="43" y="231"/>
                      <a:pt x="43" y="231"/>
                    </a:cubicBezTo>
                    <a:cubicBezTo>
                      <a:pt x="43" y="229"/>
                      <a:pt x="43" y="229"/>
                      <a:pt x="43" y="229"/>
                    </a:cubicBezTo>
                    <a:cubicBezTo>
                      <a:pt x="43" y="229"/>
                      <a:pt x="43" y="229"/>
                      <a:pt x="43" y="229"/>
                    </a:cubicBezTo>
                    <a:cubicBezTo>
                      <a:pt x="43" y="231"/>
                      <a:pt x="43" y="231"/>
                      <a:pt x="43" y="231"/>
                    </a:cubicBezTo>
                    <a:cubicBezTo>
                      <a:pt x="43" y="229"/>
                      <a:pt x="43" y="229"/>
                      <a:pt x="43" y="229"/>
                    </a:cubicBezTo>
                    <a:cubicBezTo>
                      <a:pt x="43" y="230"/>
                      <a:pt x="43" y="230"/>
                      <a:pt x="43" y="230"/>
                    </a:cubicBezTo>
                    <a:cubicBezTo>
                      <a:pt x="43" y="229"/>
                      <a:pt x="43" y="229"/>
                      <a:pt x="43" y="229"/>
                    </a:cubicBezTo>
                    <a:cubicBezTo>
                      <a:pt x="43" y="229"/>
                      <a:pt x="43" y="229"/>
                      <a:pt x="43" y="229"/>
                    </a:cubicBezTo>
                    <a:cubicBezTo>
                      <a:pt x="43" y="230"/>
                      <a:pt x="43" y="230"/>
                      <a:pt x="43" y="230"/>
                    </a:cubicBezTo>
                    <a:cubicBezTo>
                      <a:pt x="43" y="229"/>
                      <a:pt x="43" y="229"/>
                      <a:pt x="43" y="229"/>
                    </a:cubicBezTo>
                    <a:cubicBezTo>
                      <a:pt x="43" y="229"/>
                      <a:pt x="43" y="229"/>
                      <a:pt x="43" y="229"/>
                    </a:cubicBezTo>
                    <a:cubicBezTo>
                      <a:pt x="43" y="229"/>
                      <a:pt x="42" y="229"/>
                      <a:pt x="41" y="228"/>
                    </a:cubicBezTo>
                    <a:cubicBezTo>
                      <a:pt x="36" y="226"/>
                      <a:pt x="27" y="222"/>
                      <a:pt x="18" y="218"/>
                    </a:cubicBezTo>
                    <a:cubicBezTo>
                      <a:pt x="10" y="214"/>
                      <a:pt x="3" y="211"/>
                      <a:pt x="3" y="211"/>
                    </a:cubicBezTo>
                    <a:cubicBezTo>
                      <a:pt x="2" y="211"/>
                      <a:pt x="1" y="211"/>
                      <a:pt x="1" y="212"/>
                    </a:cubicBezTo>
                    <a:cubicBezTo>
                      <a:pt x="1" y="212"/>
                      <a:pt x="1" y="213"/>
                      <a:pt x="2" y="214"/>
                    </a:cubicBezTo>
                    <a:cubicBezTo>
                      <a:pt x="43" y="239"/>
                      <a:pt x="43" y="239"/>
                      <a:pt x="43" y="239"/>
                    </a:cubicBezTo>
                    <a:cubicBezTo>
                      <a:pt x="43" y="238"/>
                      <a:pt x="43" y="238"/>
                      <a:pt x="43" y="238"/>
                    </a:cubicBezTo>
                    <a:cubicBezTo>
                      <a:pt x="44" y="237"/>
                      <a:pt x="44" y="237"/>
                      <a:pt x="44" y="237"/>
                    </a:cubicBezTo>
                    <a:cubicBezTo>
                      <a:pt x="44" y="237"/>
                      <a:pt x="35" y="232"/>
                      <a:pt x="25" y="227"/>
                    </a:cubicBezTo>
                    <a:cubicBezTo>
                      <a:pt x="20" y="225"/>
                      <a:pt x="15" y="222"/>
                      <a:pt x="11" y="220"/>
                    </a:cubicBezTo>
                    <a:cubicBezTo>
                      <a:pt x="10" y="219"/>
                      <a:pt x="8" y="219"/>
                      <a:pt x="7" y="218"/>
                    </a:cubicBezTo>
                    <a:cubicBezTo>
                      <a:pt x="6" y="218"/>
                      <a:pt x="6" y="218"/>
                      <a:pt x="5" y="217"/>
                    </a:cubicBezTo>
                    <a:cubicBezTo>
                      <a:pt x="5" y="217"/>
                      <a:pt x="5" y="217"/>
                      <a:pt x="5" y="217"/>
                    </a:cubicBezTo>
                    <a:cubicBezTo>
                      <a:pt x="4" y="217"/>
                      <a:pt x="4" y="217"/>
                      <a:pt x="4" y="217"/>
                    </a:cubicBezTo>
                    <a:cubicBezTo>
                      <a:pt x="3" y="217"/>
                      <a:pt x="3" y="217"/>
                      <a:pt x="3" y="217"/>
                    </a:cubicBezTo>
                    <a:cubicBezTo>
                      <a:pt x="3" y="217"/>
                      <a:pt x="3" y="217"/>
                      <a:pt x="3" y="218"/>
                    </a:cubicBezTo>
                    <a:cubicBezTo>
                      <a:pt x="2" y="219"/>
                      <a:pt x="2" y="219"/>
                      <a:pt x="3" y="220"/>
                    </a:cubicBezTo>
                    <a:cubicBezTo>
                      <a:pt x="44" y="245"/>
                      <a:pt x="44" y="245"/>
                      <a:pt x="44" y="245"/>
                    </a:cubicBezTo>
                    <a:cubicBezTo>
                      <a:pt x="45" y="244"/>
                      <a:pt x="45" y="244"/>
                      <a:pt x="45" y="244"/>
                    </a:cubicBezTo>
                    <a:cubicBezTo>
                      <a:pt x="45" y="243"/>
                      <a:pt x="45" y="243"/>
                      <a:pt x="45" y="243"/>
                    </a:cubicBezTo>
                    <a:cubicBezTo>
                      <a:pt x="45" y="243"/>
                      <a:pt x="35" y="237"/>
                      <a:pt x="24" y="232"/>
                    </a:cubicBezTo>
                    <a:cubicBezTo>
                      <a:pt x="19" y="229"/>
                      <a:pt x="14" y="227"/>
                      <a:pt x="10" y="225"/>
                    </a:cubicBezTo>
                    <a:cubicBezTo>
                      <a:pt x="8" y="224"/>
                      <a:pt x="6" y="223"/>
                      <a:pt x="5" y="222"/>
                    </a:cubicBezTo>
                    <a:cubicBezTo>
                      <a:pt x="4" y="222"/>
                      <a:pt x="4" y="222"/>
                      <a:pt x="3" y="222"/>
                    </a:cubicBezTo>
                    <a:cubicBezTo>
                      <a:pt x="3" y="221"/>
                      <a:pt x="3" y="221"/>
                      <a:pt x="3" y="221"/>
                    </a:cubicBezTo>
                    <a:cubicBezTo>
                      <a:pt x="2" y="221"/>
                      <a:pt x="2" y="221"/>
                      <a:pt x="2" y="221"/>
                    </a:cubicBezTo>
                    <a:cubicBezTo>
                      <a:pt x="2" y="221"/>
                      <a:pt x="2" y="221"/>
                      <a:pt x="2" y="221"/>
                    </a:cubicBezTo>
                    <a:cubicBezTo>
                      <a:pt x="1" y="221"/>
                      <a:pt x="1" y="221"/>
                      <a:pt x="1" y="221"/>
                    </a:cubicBezTo>
                    <a:cubicBezTo>
                      <a:pt x="1" y="221"/>
                      <a:pt x="1" y="222"/>
                      <a:pt x="1" y="222"/>
                    </a:cubicBezTo>
                    <a:cubicBezTo>
                      <a:pt x="0" y="223"/>
                      <a:pt x="0" y="224"/>
                      <a:pt x="1" y="224"/>
                    </a:cubicBezTo>
                    <a:cubicBezTo>
                      <a:pt x="43" y="250"/>
                      <a:pt x="43" y="250"/>
                      <a:pt x="43" y="250"/>
                    </a:cubicBezTo>
                    <a:cubicBezTo>
                      <a:pt x="44" y="249"/>
                      <a:pt x="44" y="249"/>
                      <a:pt x="44" y="249"/>
                    </a:cubicBezTo>
                    <a:cubicBezTo>
                      <a:pt x="44" y="248"/>
                      <a:pt x="44" y="248"/>
                      <a:pt x="44" y="248"/>
                    </a:cubicBezTo>
                    <a:cubicBezTo>
                      <a:pt x="44" y="248"/>
                      <a:pt x="35" y="243"/>
                      <a:pt x="25" y="238"/>
                    </a:cubicBezTo>
                    <a:cubicBezTo>
                      <a:pt x="20" y="236"/>
                      <a:pt x="15" y="233"/>
                      <a:pt x="11" y="232"/>
                    </a:cubicBezTo>
                    <a:cubicBezTo>
                      <a:pt x="9" y="231"/>
                      <a:pt x="7" y="230"/>
                      <a:pt x="6" y="230"/>
                    </a:cubicBezTo>
                    <a:cubicBezTo>
                      <a:pt x="5" y="229"/>
                      <a:pt x="5" y="229"/>
                      <a:pt x="4" y="229"/>
                    </a:cubicBezTo>
                    <a:cubicBezTo>
                      <a:pt x="4" y="229"/>
                      <a:pt x="4" y="229"/>
                      <a:pt x="4" y="229"/>
                    </a:cubicBezTo>
                    <a:cubicBezTo>
                      <a:pt x="4" y="229"/>
                      <a:pt x="4" y="229"/>
                      <a:pt x="3" y="229"/>
                    </a:cubicBezTo>
                    <a:cubicBezTo>
                      <a:pt x="3" y="229"/>
                      <a:pt x="3" y="229"/>
                      <a:pt x="3" y="229"/>
                    </a:cubicBezTo>
                    <a:cubicBezTo>
                      <a:pt x="3" y="229"/>
                      <a:pt x="2" y="229"/>
                      <a:pt x="2" y="229"/>
                    </a:cubicBezTo>
                    <a:cubicBezTo>
                      <a:pt x="3" y="230"/>
                      <a:pt x="3" y="230"/>
                      <a:pt x="3" y="230"/>
                    </a:cubicBezTo>
                    <a:cubicBezTo>
                      <a:pt x="2" y="229"/>
                      <a:pt x="2" y="229"/>
                      <a:pt x="2" y="229"/>
                    </a:cubicBezTo>
                    <a:cubicBezTo>
                      <a:pt x="2" y="230"/>
                      <a:pt x="2" y="230"/>
                      <a:pt x="2" y="230"/>
                    </a:cubicBezTo>
                    <a:cubicBezTo>
                      <a:pt x="2" y="231"/>
                      <a:pt x="2" y="231"/>
                      <a:pt x="2" y="231"/>
                    </a:cubicBezTo>
                    <a:cubicBezTo>
                      <a:pt x="3" y="232"/>
                      <a:pt x="3" y="232"/>
                      <a:pt x="3" y="232"/>
                    </a:cubicBezTo>
                    <a:cubicBezTo>
                      <a:pt x="3" y="232"/>
                      <a:pt x="4" y="233"/>
                      <a:pt x="5" y="234"/>
                    </a:cubicBezTo>
                    <a:cubicBezTo>
                      <a:pt x="10" y="237"/>
                      <a:pt x="20" y="242"/>
                      <a:pt x="28" y="247"/>
                    </a:cubicBezTo>
                    <a:cubicBezTo>
                      <a:pt x="33" y="250"/>
                      <a:pt x="36" y="252"/>
                      <a:pt x="39" y="254"/>
                    </a:cubicBezTo>
                    <a:cubicBezTo>
                      <a:pt x="41" y="255"/>
                      <a:pt x="42" y="256"/>
                      <a:pt x="43" y="256"/>
                    </a:cubicBezTo>
                    <a:cubicBezTo>
                      <a:pt x="43" y="256"/>
                      <a:pt x="43" y="257"/>
                      <a:pt x="43" y="257"/>
                    </a:cubicBezTo>
                    <a:cubicBezTo>
                      <a:pt x="44" y="257"/>
                      <a:pt x="44" y="257"/>
                      <a:pt x="44" y="257"/>
                    </a:cubicBezTo>
                    <a:cubicBezTo>
                      <a:pt x="44" y="257"/>
                      <a:pt x="44" y="257"/>
                      <a:pt x="44" y="257"/>
                    </a:cubicBezTo>
                    <a:cubicBezTo>
                      <a:pt x="44" y="256"/>
                      <a:pt x="44" y="256"/>
                      <a:pt x="44" y="256"/>
                    </a:cubicBezTo>
                    <a:cubicBezTo>
                      <a:pt x="43" y="257"/>
                      <a:pt x="43" y="257"/>
                      <a:pt x="43" y="257"/>
                    </a:cubicBezTo>
                    <a:cubicBezTo>
                      <a:pt x="44" y="257"/>
                      <a:pt x="44" y="257"/>
                      <a:pt x="44" y="257"/>
                    </a:cubicBezTo>
                    <a:cubicBezTo>
                      <a:pt x="44" y="256"/>
                      <a:pt x="44" y="256"/>
                      <a:pt x="44" y="256"/>
                    </a:cubicBezTo>
                    <a:cubicBezTo>
                      <a:pt x="43" y="257"/>
                      <a:pt x="43" y="257"/>
                      <a:pt x="43" y="257"/>
                    </a:cubicBezTo>
                    <a:cubicBezTo>
                      <a:pt x="45" y="256"/>
                      <a:pt x="45" y="256"/>
                      <a:pt x="45" y="256"/>
                    </a:cubicBezTo>
                    <a:cubicBezTo>
                      <a:pt x="43" y="256"/>
                      <a:pt x="43" y="256"/>
                      <a:pt x="43" y="256"/>
                    </a:cubicBezTo>
                    <a:cubicBezTo>
                      <a:pt x="43" y="256"/>
                      <a:pt x="43" y="257"/>
                      <a:pt x="43" y="257"/>
                    </a:cubicBezTo>
                    <a:cubicBezTo>
                      <a:pt x="45" y="256"/>
                      <a:pt x="45" y="256"/>
                      <a:pt x="45" y="256"/>
                    </a:cubicBezTo>
                    <a:cubicBezTo>
                      <a:pt x="43" y="256"/>
                      <a:pt x="43" y="256"/>
                      <a:pt x="43" y="256"/>
                    </a:cubicBezTo>
                    <a:cubicBezTo>
                      <a:pt x="45" y="256"/>
                      <a:pt x="45" y="256"/>
                      <a:pt x="45" y="256"/>
                    </a:cubicBezTo>
                    <a:cubicBezTo>
                      <a:pt x="43" y="255"/>
                      <a:pt x="43" y="255"/>
                      <a:pt x="43" y="255"/>
                    </a:cubicBezTo>
                    <a:cubicBezTo>
                      <a:pt x="43" y="256"/>
                      <a:pt x="43" y="256"/>
                      <a:pt x="43" y="256"/>
                    </a:cubicBezTo>
                    <a:cubicBezTo>
                      <a:pt x="45" y="256"/>
                      <a:pt x="45" y="256"/>
                      <a:pt x="45" y="256"/>
                    </a:cubicBezTo>
                    <a:cubicBezTo>
                      <a:pt x="43" y="255"/>
                      <a:pt x="43" y="255"/>
                      <a:pt x="43" y="255"/>
                    </a:cubicBezTo>
                    <a:cubicBezTo>
                      <a:pt x="45" y="256"/>
                      <a:pt x="45" y="256"/>
                      <a:pt x="45" y="256"/>
                    </a:cubicBezTo>
                    <a:cubicBezTo>
                      <a:pt x="45" y="255"/>
                      <a:pt x="45" y="255"/>
                      <a:pt x="45" y="255"/>
                    </a:cubicBezTo>
                    <a:cubicBezTo>
                      <a:pt x="3" y="235"/>
                      <a:pt x="3" y="235"/>
                      <a:pt x="3" y="235"/>
                    </a:cubicBezTo>
                    <a:cubicBezTo>
                      <a:pt x="2" y="235"/>
                      <a:pt x="2" y="235"/>
                      <a:pt x="1" y="236"/>
                    </a:cubicBezTo>
                    <a:cubicBezTo>
                      <a:pt x="1" y="236"/>
                      <a:pt x="1" y="237"/>
                      <a:pt x="2" y="237"/>
                    </a:cubicBezTo>
                    <a:cubicBezTo>
                      <a:pt x="2" y="237"/>
                      <a:pt x="4" y="239"/>
                      <a:pt x="8" y="241"/>
                    </a:cubicBezTo>
                    <a:cubicBezTo>
                      <a:pt x="14" y="245"/>
                      <a:pt x="22" y="250"/>
                      <a:pt x="30" y="254"/>
                    </a:cubicBezTo>
                    <a:cubicBezTo>
                      <a:pt x="33" y="257"/>
                      <a:pt x="36" y="259"/>
                      <a:pt x="39" y="260"/>
                    </a:cubicBezTo>
                    <a:cubicBezTo>
                      <a:pt x="40" y="261"/>
                      <a:pt x="41" y="261"/>
                      <a:pt x="41"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3" y="262"/>
                      <a:pt x="43" y="262"/>
                      <a:pt x="43" y="262"/>
                    </a:cubicBezTo>
                    <a:cubicBezTo>
                      <a:pt x="42" y="262"/>
                      <a:pt x="42" y="262"/>
                      <a:pt x="42" y="262"/>
                    </a:cubicBezTo>
                    <a:cubicBezTo>
                      <a:pt x="42" y="262"/>
                      <a:pt x="42" y="262"/>
                      <a:pt x="42" y="262"/>
                    </a:cubicBezTo>
                    <a:cubicBezTo>
                      <a:pt x="43" y="262"/>
                      <a:pt x="43" y="262"/>
                      <a:pt x="43" y="262"/>
                    </a:cubicBezTo>
                    <a:cubicBezTo>
                      <a:pt x="42" y="262"/>
                      <a:pt x="42" y="262"/>
                      <a:pt x="42" y="262"/>
                    </a:cubicBezTo>
                    <a:cubicBezTo>
                      <a:pt x="43" y="262"/>
                      <a:pt x="43" y="262"/>
                      <a:pt x="43" y="262"/>
                    </a:cubicBezTo>
                    <a:cubicBezTo>
                      <a:pt x="42" y="261"/>
                      <a:pt x="42" y="261"/>
                      <a:pt x="42" y="261"/>
                    </a:cubicBezTo>
                    <a:cubicBezTo>
                      <a:pt x="42" y="262"/>
                      <a:pt x="42" y="262"/>
                      <a:pt x="42" y="262"/>
                    </a:cubicBezTo>
                    <a:cubicBezTo>
                      <a:pt x="43" y="262"/>
                      <a:pt x="43" y="262"/>
                      <a:pt x="43" y="262"/>
                    </a:cubicBezTo>
                    <a:cubicBezTo>
                      <a:pt x="42" y="261"/>
                      <a:pt x="42" y="261"/>
                      <a:pt x="42" y="261"/>
                    </a:cubicBezTo>
                    <a:cubicBezTo>
                      <a:pt x="43" y="262"/>
                      <a:pt x="43" y="262"/>
                      <a:pt x="43" y="262"/>
                    </a:cubicBezTo>
                    <a:cubicBezTo>
                      <a:pt x="44" y="260"/>
                      <a:pt x="44" y="260"/>
                      <a:pt x="44" y="260"/>
                    </a:cubicBezTo>
                    <a:cubicBezTo>
                      <a:pt x="4" y="243"/>
                      <a:pt x="4" y="243"/>
                      <a:pt x="4" y="243"/>
                    </a:cubicBezTo>
                    <a:cubicBezTo>
                      <a:pt x="4" y="243"/>
                      <a:pt x="3" y="243"/>
                      <a:pt x="3" y="243"/>
                    </a:cubicBezTo>
                    <a:cubicBezTo>
                      <a:pt x="2" y="244"/>
                      <a:pt x="2" y="245"/>
                      <a:pt x="3" y="245"/>
                    </a:cubicBezTo>
                    <a:cubicBezTo>
                      <a:pt x="43" y="270"/>
                      <a:pt x="43" y="270"/>
                      <a:pt x="43" y="270"/>
                    </a:cubicBezTo>
                    <a:cubicBezTo>
                      <a:pt x="44" y="269"/>
                      <a:pt x="44" y="269"/>
                      <a:pt x="44" y="269"/>
                    </a:cubicBezTo>
                    <a:cubicBezTo>
                      <a:pt x="45" y="268"/>
                      <a:pt x="45" y="268"/>
                      <a:pt x="45" y="268"/>
                    </a:cubicBezTo>
                    <a:cubicBezTo>
                      <a:pt x="45" y="268"/>
                      <a:pt x="35" y="263"/>
                      <a:pt x="25" y="258"/>
                    </a:cubicBezTo>
                    <a:cubicBezTo>
                      <a:pt x="20" y="256"/>
                      <a:pt x="15" y="253"/>
                      <a:pt x="11" y="251"/>
                    </a:cubicBezTo>
                    <a:cubicBezTo>
                      <a:pt x="9" y="251"/>
                      <a:pt x="7" y="250"/>
                      <a:pt x="5" y="249"/>
                    </a:cubicBezTo>
                    <a:cubicBezTo>
                      <a:pt x="5" y="249"/>
                      <a:pt x="4" y="249"/>
                      <a:pt x="4" y="249"/>
                    </a:cubicBezTo>
                    <a:cubicBezTo>
                      <a:pt x="3" y="248"/>
                      <a:pt x="3" y="248"/>
                      <a:pt x="2" y="248"/>
                    </a:cubicBezTo>
                    <a:cubicBezTo>
                      <a:pt x="2" y="248"/>
                      <a:pt x="2" y="248"/>
                      <a:pt x="2" y="248"/>
                    </a:cubicBezTo>
                    <a:cubicBezTo>
                      <a:pt x="2" y="248"/>
                      <a:pt x="1" y="249"/>
                      <a:pt x="1" y="249"/>
                    </a:cubicBezTo>
                    <a:cubicBezTo>
                      <a:pt x="1" y="249"/>
                      <a:pt x="1" y="250"/>
                      <a:pt x="1" y="250"/>
                    </a:cubicBezTo>
                    <a:cubicBezTo>
                      <a:pt x="1" y="251"/>
                      <a:pt x="1" y="251"/>
                      <a:pt x="2" y="251"/>
                    </a:cubicBezTo>
                    <a:cubicBezTo>
                      <a:pt x="2" y="251"/>
                      <a:pt x="4" y="253"/>
                      <a:pt x="8" y="255"/>
                    </a:cubicBezTo>
                    <a:cubicBezTo>
                      <a:pt x="14" y="259"/>
                      <a:pt x="23" y="264"/>
                      <a:pt x="31" y="269"/>
                    </a:cubicBezTo>
                    <a:cubicBezTo>
                      <a:pt x="35" y="271"/>
                      <a:pt x="38" y="273"/>
                      <a:pt x="40" y="275"/>
                    </a:cubicBezTo>
                    <a:cubicBezTo>
                      <a:pt x="42" y="275"/>
                      <a:pt x="43" y="276"/>
                      <a:pt x="43"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4" y="277"/>
                      <a:pt x="44" y="277"/>
                      <a:pt x="44" y="277"/>
                    </a:cubicBezTo>
                    <a:cubicBezTo>
                      <a:pt x="45" y="276"/>
                      <a:pt x="45" y="276"/>
                      <a:pt x="45" y="276"/>
                    </a:cubicBezTo>
                    <a:cubicBezTo>
                      <a:pt x="44" y="276"/>
                      <a:pt x="44" y="276"/>
                      <a:pt x="44" y="276"/>
                    </a:cubicBezTo>
                    <a:cubicBezTo>
                      <a:pt x="44" y="277"/>
                      <a:pt x="44" y="277"/>
                      <a:pt x="44" y="277"/>
                    </a:cubicBezTo>
                    <a:cubicBezTo>
                      <a:pt x="45" y="276"/>
                      <a:pt x="45" y="276"/>
                      <a:pt x="45" y="276"/>
                    </a:cubicBezTo>
                    <a:cubicBezTo>
                      <a:pt x="44" y="276"/>
                      <a:pt x="44" y="276"/>
                      <a:pt x="44" y="276"/>
                    </a:cubicBezTo>
                    <a:cubicBezTo>
                      <a:pt x="45" y="276"/>
                      <a:pt x="45" y="276"/>
                      <a:pt x="45" y="276"/>
                    </a:cubicBezTo>
                    <a:cubicBezTo>
                      <a:pt x="44" y="276"/>
                      <a:pt x="44" y="276"/>
                      <a:pt x="44" y="276"/>
                    </a:cubicBezTo>
                    <a:cubicBezTo>
                      <a:pt x="44" y="276"/>
                      <a:pt x="44" y="276"/>
                      <a:pt x="44" y="276"/>
                    </a:cubicBezTo>
                    <a:cubicBezTo>
                      <a:pt x="45" y="276"/>
                      <a:pt x="45" y="276"/>
                      <a:pt x="45" y="276"/>
                    </a:cubicBezTo>
                    <a:cubicBezTo>
                      <a:pt x="44" y="276"/>
                      <a:pt x="44" y="276"/>
                      <a:pt x="44" y="276"/>
                    </a:cubicBezTo>
                    <a:cubicBezTo>
                      <a:pt x="45" y="277"/>
                      <a:pt x="45" y="277"/>
                      <a:pt x="45" y="277"/>
                    </a:cubicBezTo>
                    <a:cubicBezTo>
                      <a:pt x="46" y="275"/>
                      <a:pt x="46" y="275"/>
                      <a:pt x="46" y="275"/>
                    </a:cubicBezTo>
                    <a:cubicBezTo>
                      <a:pt x="3" y="256"/>
                      <a:pt x="3" y="256"/>
                      <a:pt x="3" y="256"/>
                    </a:cubicBezTo>
                    <a:cubicBezTo>
                      <a:pt x="2" y="256"/>
                      <a:pt x="1" y="256"/>
                      <a:pt x="1" y="257"/>
                    </a:cubicBezTo>
                    <a:cubicBezTo>
                      <a:pt x="1" y="257"/>
                      <a:pt x="1" y="258"/>
                      <a:pt x="2" y="259"/>
                    </a:cubicBezTo>
                    <a:cubicBezTo>
                      <a:pt x="2" y="259"/>
                      <a:pt x="4" y="260"/>
                      <a:pt x="8" y="262"/>
                    </a:cubicBezTo>
                    <a:cubicBezTo>
                      <a:pt x="14" y="266"/>
                      <a:pt x="22" y="271"/>
                      <a:pt x="30" y="276"/>
                    </a:cubicBezTo>
                    <a:cubicBezTo>
                      <a:pt x="33" y="278"/>
                      <a:pt x="36" y="280"/>
                      <a:pt x="39" y="281"/>
                    </a:cubicBezTo>
                    <a:cubicBezTo>
                      <a:pt x="40" y="282"/>
                      <a:pt x="41" y="283"/>
                      <a:pt x="41" y="283"/>
                    </a:cubicBezTo>
                    <a:cubicBezTo>
                      <a:pt x="42" y="284"/>
                      <a:pt x="42" y="284"/>
                      <a:pt x="42" y="284"/>
                    </a:cubicBezTo>
                    <a:cubicBezTo>
                      <a:pt x="42" y="284"/>
                      <a:pt x="42" y="284"/>
                      <a:pt x="42" y="284"/>
                    </a:cubicBezTo>
                    <a:cubicBezTo>
                      <a:pt x="42" y="283"/>
                      <a:pt x="42" y="283"/>
                      <a:pt x="42" y="283"/>
                    </a:cubicBezTo>
                    <a:cubicBezTo>
                      <a:pt x="42" y="284"/>
                      <a:pt x="42" y="284"/>
                      <a:pt x="42" y="284"/>
                    </a:cubicBezTo>
                    <a:cubicBezTo>
                      <a:pt x="42" y="284"/>
                      <a:pt x="42" y="284"/>
                      <a:pt x="42" y="284"/>
                    </a:cubicBezTo>
                    <a:cubicBezTo>
                      <a:pt x="42" y="283"/>
                      <a:pt x="42" y="283"/>
                      <a:pt x="42" y="283"/>
                    </a:cubicBezTo>
                    <a:cubicBezTo>
                      <a:pt x="42" y="284"/>
                      <a:pt x="42" y="284"/>
                      <a:pt x="42" y="284"/>
                    </a:cubicBezTo>
                    <a:cubicBezTo>
                      <a:pt x="43" y="283"/>
                      <a:pt x="43" y="283"/>
                      <a:pt x="43" y="283"/>
                    </a:cubicBezTo>
                    <a:cubicBezTo>
                      <a:pt x="42" y="283"/>
                      <a:pt x="42" y="283"/>
                      <a:pt x="42" y="283"/>
                    </a:cubicBezTo>
                    <a:cubicBezTo>
                      <a:pt x="42" y="283"/>
                      <a:pt x="42" y="284"/>
                      <a:pt x="42" y="284"/>
                    </a:cubicBezTo>
                    <a:cubicBezTo>
                      <a:pt x="43" y="283"/>
                      <a:pt x="43" y="283"/>
                      <a:pt x="43" y="283"/>
                    </a:cubicBezTo>
                    <a:cubicBezTo>
                      <a:pt x="42" y="283"/>
                      <a:pt x="42" y="283"/>
                      <a:pt x="42" y="283"/>
                    </a:cubicBezTo>
                    <a:cubicBezTo>
                      <a:pt x="43" y="283"/>
                      <a:pt x="43" y="283"/>
                      <a:pt x="43" y="283"/>
                    </a:cubicBezTo>
                    <a:cubicBezTo>
                      <a:pt x="42" y="282"/>
                      <a:pt x="42" y="282"/>
                      <a:pt x="42" y="282"/>
                    </a:cubicBezTo>
                    <a:cubicBezTo>
                      <a:pt x="42" y="283"/>
                      <a:pt x="42" y="283"/>
                      <a:pt x="42" y="283"/>
                    </a:cubicBezTo>
                    <a:cubicBezTo>
                      <a:pt x="43" y="283"/>
                      <a:pt x="43" y="283"/>
                      <a:pt x="43" y="283"/>
                    </a:cubicBezTo>
                    <a:cubicBezTo>
                      <a:pt x="42" y="282"/>
                      <a:pt x="42" y="282"/>
                      <a:pt x="42" y="282"/>
                    </a:cubicBezTo>
                    <a:cubicBezTo>
                      <a:pt x="43" y="283"/>
                      <a:pt x="43" y="283"/>
                      <a:pt x="43" y="283"/>
                    </a:cubicBezTo>
                    <a:cubicBezTo>
                      <a:pt x="42" y="282"/>
                      <a:pt x="42" y="282"/>
                      <a:pt x="42" y="282"/>
                    </a:cubicBezTo>
                    <a:cubicBezTo>
                      <a:pt x="43" y="283"/>
                      <a:pt x="43" y="283"/>
                      <a:pt x="43" y="283"/>
                    </a:cubicBezTo>
                    <a:cubicBezTo>
                      <a:pt x="43" y="282"/>
                      <a:pt x="43" y="282"/>
                      <a:pt x="43" y="282"/>
                    </a:cubicBezTo>
                    <a:cubicBezTo>
                      <a:pt x="43" y="282"/>
                      <a:pt x="42" y="282"/>
                      <a:pt x="42" y="282"/>
                    </a:cubicBezTo>
                    <a:cubicBezTo>
                      <a:pt x="43" y="283"/>
                      <a:pt x="43" y="283"/>
                      <a:pt x="43" y="283"/>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3"/>
                      <a:pt x="43" y="283"/>
                      <a:pt x="43" y="283"/>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3"/>
                      <a:pt x="43" y="283"/>
                      <a:pt x="43" y="283"/>
                    </a:cubicBezTo>
                    <a:cubicBezTo>
                      <a:pt x="43" y="282"/>
                      <a:pt x="43" y="282"/>
                      <a:pt x="43" y="282"/>
                    </a:cubicBezTo>
                    <a:cubicBezTo>
                      <a:pt x="43" y="282"/>
                      <a:pt x="43" y="282"/>
                      <a:pt x="43" y="282"/>
                    </a:cubicBezTo>
                    <a:cubicBezTo>
                      <a:pt x="43" y="281"/>
                      <a:pt x="42" y="281"/>
                      <a:pt x="41" y="281"/>
                    </a:cubicBezTo>
                    <a:cubicBezTo>
                      <a:pt x="36" y="279"/>
                      <a:pt x="27" y="275"/>
                      <a:pt x="19" y="271"/>
                    </a:cubicBezTo>
                    <a:cubicBezTo>
                      <a:pt x="11" y="267"/>
                      <a:pt x="4" y="264"/>
                      <a:pt x="4" y="264"/>
                    </a:cubicBezTo>
                    <a:cubicBezTo>
                      <a:pt x="3" y="264"/>
                      <a:pt x="2" y="264"/>
                      <a:pt x="2" y="265"/>
                    </a:cubicBezTo>
                    <a:cubicBezTo>
                      <a:pt x="2" y="266"/>
                      <a:pt x="2" y="266"/>
                      <a:pt x="2" y="267"/>
                    </a:cubicBezTo>
                    <a:cubicBezTo>
                      <a:pt x="44" y="293"/>
                      <a:pt x="44" y="293"/>
                      <a:pt x="44" y="293"/>
                    </a:cubicBezTo>
                    <a:cubicBezTo>
                      <a:pt x="45" y="292"/>
                      <a:pt x="45" y="292"/>
                      <a:pt x="45" y="292"/>
                    </a:cubicBezTo>
                    <a:cubicBezTo>
                      <a:pt x="44" y="291"/>
                      <a:pt x="44" y="291"/>
                      <a:pt x="44" y="291"/>
                    </a:cubicBezTo>
                    <a:cubicBezTo>
                      <a:pt x="45" y="292"/>
                      <a:pt x="45" y="292"/>
                      <a:pt x="45" y="292"/>
                    </a:cubicBezTo>
                    <a:cubicBezTo>
                      <a:pt x="44" y="290"/>
                      <a:pt x="44" y="290"/>
                      <a:pt x="44" y="290"/>
                    </a:cubicBezTo>
                    <a:cubicBezTo>
                      <a:pt x="44" y="290"/>
                      <a:pt x="44" y="290"/>
                      <a:pt x="44" y="291"/>
                    </a:cubicBezTo>
                    <a:cubicBezTo>
                      <a:pt x="45" y="292"/>
                      <a:pt x="45" y="292"/>
                      <a:pt x="45" y="292"/>
                    </a:cubicBezTo>
                    <a:cubicBezTo>
                      <a:pt x="44" y="290"/>
                      <a:pt x="44" y="290"/>
                      <a:pt x="44" y="290"/>
                    </a:cubicBezTo>
                    <a:cubicBezTo>
                      <a:pt x="45" y="291"/>
                      <a:pt x="45" y="291"/>
                      <a:pt x="45" y="291"/>
                    </a:cubicBezTo>
                    <a:cubicBezTo>
                      <a:pt x="45" y="290"/>
                      <a:pt x="45" y="290"/>
                      <a:pt x="45" y="290"/>
                    </a:cubicBezTo>
                    <a:cubicBezTo>
                      <a:pt x="44" y="290"/>
                      <a:pt x="44" y="290"/>
                      <a:pt x="44" y="290"/>
                    </a:cubicBezTo>
                    <a:cubicBezTo>
                      <a:pt x="45" y="291"/>
                      <a:pt x="45" y="291"/>
                      <a:pt x="45" y="291"/>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5" y="290"/>
                      <a:pt x="45" y="290"/>
                    </a:cubicBezTo>
                    <a:cubicBezTo>
                      <a:pt x="45" y="290"/>
                      <a:pt x="44" y="290"/>
                      <a:pt x="42" y="289"/>
                    </a:cubicBezTo>
                    <a:cubicBezTo>
                      <a:pt x="37" y="287"/>
                      <a:pt x="28" y="282"/>
                      <a:pt x="19" y="278"/>
                    </a:cubicBezTo>
                    <a:cubicBezTo>
                      <a:pt x="15" y="276"/>
                      <a:pt x="11" y="274"/>
                      <a:pt x="8" y="273"/>
                    </a:cubicBezTo>
                    <a:cubicBezTo>
                      <a:pt x="5" y="271"/>
                      <a:pt x="3" y="270"/>
                      <a:pt x="3" y="270"/>
                    </a:cubicBezTo>
                    <a:cubicBezTo>
                      <a:pt x="3" y="270"/>
                      <a:pt x="2" y="270"/>
                      <a:pt x="1" y="271"/>
                    </a:cubicBezTo>
                    <a:cubicBezTo>
                      <a:pt x="1" y="272"/>
                      <a:pt x="1" y="272"/>
                      <a:pt x="2" y="273"/>
                    </a:cubicBezTo>
                    <a:cubicBezTo>
                      <a:pt x="44" y="299"/>
                      <a:pt x="44" y="299"/>
                      <a:pt x="44" y="299"/>
                    </a:cubicBezTo>
                    <a:cubicBezTo>
                      <a:pt x="45" y="298"/>
                      <a:pt x="45" y="298"/>
                      <a:pt x="45" y="298"/>
                    </a:cubicBezTo>
                    <a:cubicBezTo>
                      <a:pt x="44" y="297"/>
                      <a:pt x="44" y="297"/>
                      <a:pt x="44" y="297"/>
                    </a:cubicBezTo>
                    <a:cubicBezTo>
                      <a:pt x="45" y="298"/>
                      <a:pt x="45" y="298"/>
                      <a:pt x="45" y="298"/>
                    </a:cubicBezTo>
                    <a:cubicBezTo>
                      <a:pt x="45" y="297"/>
                      <a:pt x="45" y="297"/>
                      <a:pt x="45" y="297"/>
                    </a:cubicBezTo>
                    <a:cubicBezTo>
                      <a:pt x="44" y="297"/>
                      <a:pt x="44" y="297"/>
                      <a:pt x="44" y="297"/>
                    </a:cubicBezTo>
                    <a:cubicBezTo>
                      <a:pt x="45" y="298"/>
                      <a:pt x="45" y="298"/>
                      <a:pt x="45" y="298"/>
                    </a:cubicBezTo>
                    <a:cubicBezTo>
                      <a:pt x="45" y="297"/>
                      <a:pt x="45" y="297"/>
                      <a:pt x="45" y="297"/>
                    </a:cubicBezTo>
                    <a:cubicBezTo>
                      <a:pt x="45" y="298"/>
                      <a:pt x="45" y="298"/>
                      <a:pt x="45" y="298"/>
                    </a:cubicBezTo>
                    <a:cubicBezTo>
                      <a:pt x="45" y="297"/>
                      <a:pt x="45" y="297"/>
                      <a:pt x="45" y="297"/>
                    </a:cubicBezTo>
                    <a:cubicBezTo>
                      <a:pt x="45" y="297"/>
                      <a:pt x="45" y="297"/>
                      <a:pt x="45" y="297"/>
                    </a:cubicBezTo>
                    <a:cubicBezTo>
                      <a:pt x="45" y="298"/>
                      <a:pt x="45" y="298"/>
                      <a:pt x="45" y="298"/>
                    </a:cubicBezTo>
                    <a:cubicBezTo>
                      <a:pt x="45" y="297"/>
                      <a:pt x="45" y="297"/>
                      <a:pt x="45" y="297"/>
                    </a:cubicBezTo>
                    <a:cubicBezTo>
                      <a:pt x="45" y="298"/>
                      <a:pt x="45" y="298"/>
                      <a:pt x="45" y="298"/>
                    </a:cubicBezTo>
                    <a:cubicBezTo>
                      <a:pt x="46" y="297"/>
                      <a:pt x="46" y="297"/>
                      <a:pt x="46" y="297"/>
                    </a:cubicBezTo>
                    <a:cubicBezTo>
                      <a:pt x="45" y="297"/>
                      <a:pt x="45" y="297"/>
                      <a:pt x="45" y="297"/>
                    </a:cubicBezTo>
                    <a:cubicBezTo>
                      <a:pt x="45" y="298"/>
                      <a:pt x="45" y="298"/>
                      <a:pt x="45" y="298"/>
                    </a:cubicBezTo>
                    <a:cubicBezTo>
                      <a:pt x="46" y="297"/>
                      <a:pt x="46" y="297"/>
                      <a:pt x="46" y="297"/>
                    </a:cubicBezTo>
                    <a:cubicBezTo>
                      <a:pt x="45" y="297"/>
                      <a:pt x="45" y="297"/>
                      <a:pt x="45" y="297"/>
                    </a:cubicBezTo>
                    <a:cubicBezTo>
                      <a:pt x="45" y="297"/>
                      <a:pt x="44" y="296"/>
                      <a:pt x="43" y="295"/>
                    </a:cubicBezTo>
                    <a:cubicBezTo>
                      <a:pt x="38" y="293"/>
                      <a:pt x="28" y="288"/>
                      <a:pt x="20" y="284"/>
                    </a:cubicBezTo>
                    <a:cubicBezTo>
                      <a:pt x="15" y="282"/>
                      <a:pt x="11" y="280"/>
                      <a:pt x="8" y="278"/>
                    </a:cubicBezTo>
                    <a:cubicBezTo>
                      <a:pt x="7" y="277"/>
                      <a:pt x="5" y="277"/>
                      <a:pt x="4" y="276"/>
                    </a:cubicBezTo>
                    <a:cubicBezTo>
                      <a:pt x="4" y="276"/>
                      <a:pt x="3" y="276"/>
                      <a:pt x="3" y="276"/>
                    </a:cubicBezTo>
                    <a:cubicBezTo>
                      <a:pt x="3" y="276"/>
                      <a:pt x="3" y="276"/>
                      <a:pt x="3" y="276"/>
                    </a:cubicBezTo>
                    <a:cubicBezTo>
                      <a:pt x="2" y="276"/>
                      <a:pt x="2" y="276"/>
                      <a:pt x="2" y="276"/>
                    </a:cubicBezTo>
                    <a:cubicBezTo>
                      <a:pt x="2" y="276"/>
                      <a:pt x="2" y="276"/>
                      <a:pt x="2" y="276"/>
                    </a:cubicBezTo>
                    <a:cubicBezTo>
                      <a:pt x="1" y="276"/>
                      <a:pt x="1" y="276"/>
                      <a:pt x="1" y="276"/>
                    </a:cubicBezTo>
                    <a:cubicBezTo>
                      <a:pt x="2" y="277"/>
                      <a:pt x="2" y="277"/>
                      <a:pt x="2" y="277"/>
                    </a:cubicBezTo>
                    <a:cubicBezTo>
                      <a:pt x="1" y="276"/>
                      <a:pt x="1" y="276"/>
                      <a:pt x="1" y="276"/>
                    </a:cubicBezTo>
                    <a:cubicBezTo>
                      <a:pt x="0" y="277"/>
                      <a:pt x="0" y="277"/>
                      <a:pt x="0" y="277"/>
                    </a:cubicBezTo>
                    <a:cubicBezTo>
                      <a:pt x="1" y="278"/>
                      <a:pt x="1" y="278"/>
                      <a:pt x="1" y="278"/>
                    </a:cubicBezTo>
                    <a:cubicBezTo>
                      <a:pt x="1" y="279"/>
                      <a:pt x="2" y="279"/>
                      <a:pt x="2" y="279"/>
                    </a:cubicBezTo>
                    <a:cubicBezTo>
                      <a:pt x="4" y="281"/>
                      <a:pt x="7" y="283"/>
                      <a:pt x="11" y="286"/>
                    </a:cubicBezTo>
                    <a:cubicBezTo>
                      <a:pt x="18" y="289"/>
                      <a:pt x="26" y="294"/>
                      <a:pt x="32" y="298"/>
                    </a:cubicBezTo>
                    <a:cubicBezTo>
                      <a:pt x="36" y="300"/>
                      <a:pt x="38" y="302"/>
                      <a:pt x="40" y="303"/>
                    </a:cubicBezTo>
                    <a:cubicBezTo>
                      <a:pt x="41" y="303"/>
                      <a:pt x="42" y="304"/>
                      <a:pt x="43" y="304"/>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3" y="305"/>
                      <a:pt x="43" y="305"/>
                      <a:pt x="43" y="305"/>
                    </a:cubicBezTo>
                    <a:cubicBezTo>
                      <a:pt x="44" y="304"/>
                      <a:pt x="44" y="304"/>
                      <a:pt x="44" y="304"/>
                    </a:cubicBezTo>
                    <a:cubicBezTo>
                      <a:pt x="43" y="305"/>
                      <a:pt x="43" y="305"/>
                      <a:pt x="43" y="305"/>
                    </a:cubicBezTo>
                    <a:cubicBezTo>
                      <a:pt x="43" y="305"/>
                      <a:pt x="43" y="305"/>
                      <a:pt x="43" y="305"/>
                    </a:cubicBezTo>
                    <a:cubicBezTo>
                      <a:pt x="44" y="304"/>
                      <a:pt x="44" y="304"/>
                      <a:pt x="44" y="304"/>
                    </a:cubicBezTo>
                    <a:cubicBezTo>
                      <a:pt x="43" y="305"/>
                      <a:pt x="43" y="305"/>
                      <a:pt x="43" y="305"/>
                    </a:cubicBezTo>
                    <a:cubicBezTo>
                      <a:pt x="44" y="304"/>
                      <a:pt x="44" y="304"/>
                      <a:pt x="44" y="304"/>
                    </a:cubicBezTo>
                    <a:cubicBezTo>
                      <a:pt x="43" y="304"/>
                      <a:pt x="43" y="304"/>
                      <a:pt x="43" y="304"/>
                    </a:cubicBezTo>
                    <a:cubicBezTo>
                      <a:pt x="43" y="304"/>
                      <a:pt x="43" y="305"/>
                      <a:pt x="43" y="305"/>
                    </a:cubicBezTo>
                    <a:cubicBezTo>
                      <a:pt x="44" y="304"/>
                      <a:pt x="44" y="304"/>
                      <a:pt x="44" y="304"/>
                    </a:cubicBezTo>
                    <a:cubicBezTo>
                      <a:pt x="43" y="304"/>
                      <a:pt x="43" y="304"/>
                      <a:pt x="43" y="304"/>
                    </a:cubicBezTo>
                    <a:cubicBezTo>
                      <a:pt x="45" y="304"/>
                      <a:pt x="45" y="304"/>
                      <a:pt x="45" y="304"/>
                    </a:cubicBezTo>
                    <a:cubicBezTo>
                      <a:pt x="43" y="303"/>
                      <a:pt x="43" y="303"/>
                      <a:pt x="43" y="303"/>
                    </a:cubicBezTo>
                    <a:cubicBezTo>
                      <a:pt x="45" y="304"/>
                      <a:pt x="45" y="304"/>
                      <a:pt x="45" y="304"/>
                    </a:cubicBezTo>
                    <a:cubicBezTo>
                      <a:pt x="44" y="302"/>
                      <a:pt x="44" y="302"/>
                      <a:pt x="44" y="302"/>
                    </a:cubicBezTo>
                    <a:cubicBezTo>
                      <a:pt x="44" y="302"/>
                      <a:pt x="44" y="303"/>
                      <a:pt x="43" y="303"/>
                    </a:cubicBezTo>
                    <a:cubicBezTo>
                      <a:pt x="45" y="304"/>
                      <a:pt x="45" y="304"/>
                      <a:pt x="45" y="304"/>
                    </a:cubicBezTo>
                    <a:cubicBezTo>
                      <a:pt x="44" y="302"/>
                      <a:pt x="44" y="302"/>
                      <a:pt x="44" y="302"/>
                    </a:cubicBezTo>
                    <a:cubicBezTo>
                      <a:pt x="44" y="304"/>
                      <a:pt x="44" y="304"/>
                      <a:pt x="44" y="304"/>
                    </a:cubicBezTo>
                    <a:cubicBezTo>
                      <a:pt x="44" y="302"/>
                      <a:pt x="44" y="302"/>
                      <a:pt x="44" y="302"/>
                    </a:cubicBezTo>
                    <a:cubicBezTo>
                      <a:pt x="44" y="302"/>
                      <a:pt x="44" y="302"/>
                      <a:pt x="44" y="302"/>
                    </a:cubicBezTo>
                    <a:cubicBezTo>
                      <a:pt x="44" y="304"/>
                      <a:pt x="44" y="304"/>
                      <a:pt x="44" y="304"/>
                    </a:cubicBezTo>
                    <a:cubicBezTo>
                      <a:pt x="44" y="302"/>
                      <a:pt x="44" y="302"/>
                      <a:pt x="44" y="302"/>
                    </a:cubicBezTo>
                    <a:cubicBezTo>
                      <a:pt x="44" y="303"/>
                      <a:pt x="44" y="303"/>
                      <a:pt x="44" y="303"/>
                    </a:cubicBezTo>
                    <a:cubicBezTo>
                      <a:pt x="45" y="302"/>
                      <a:pt x="45" y="302"/>
                      <a:pt x="45" y="302"/>
                    </a:cubicBezTo>
                    <a:cubicBezTo>
                      <a:pt x="44" y="302"/>
                      <a:pt x="44" y="302"/>
                      <a:pt x="44" y="302"/>
                    </a:cubicBezTo>
                    <a:cubicBezTo>
                      <a:pt x="44" y="303"/>
                      <a:pt x="44" y="303"/>
                      <a:pt x="44" y="303"/>
                    </a:cubicBezTo>
                    <a:cubicBezTo>
                      <a:pt x="45" y="302"/>
                      <a:pt x="45" y="302"/>
                      <a:pt x="45" y="302"/>
                    </a:cubicBezTo>
                    <a:cubicBezTo>
                      <a:pt x="45" y="302"/>
                      <a:pt x="45" y="302"/>
                      <a:pt x="45" y="302"/>
                    </a:cubicBezTo>
                    <a:cubicBezTo>
                      <a:pt x="44" y="302"/>
                      <a:pt x="43" y="302"/>
                      <a:pt x="42" y="301"/>
                    </a:cubicBezTo>
                    <a:cubicBezTo>
                      <a:pt x="37" y="299"/>
                      <a:pt x="27" y="294"/>
                      <a:pt x="19" y="290"/>
                    </a:cubicBezTo>
                    <a:cubicBezTo>
                      <a:pt x="10" y="286"/>
                      <a:pt x="3" y="283"/>
                      <a:pt x="3" y="283"/>
                    </a:cubicBezTo>
                    <a:cubicBezTo>
                      <a:pt x="2" y="282"/>
                      <a:pt x="1" y="283"/>
                      <a:pt x="1" y="283"/>
                    </a:cubicBezTo>
                    <a:cubicBezTo>
                      <a:pt x="0" y="284"/>
                      <a:pt x="1" y="285"/>
                      <a:pt x="1" y="285"/>
                    </a:cubicBezTo>
                    <a:cubicBezTo>
                      <a:pt x="1" y="285"/>
                      <a:pt x="4" y="287"/>
                      <a:pt x="8" y="289"/>
                    </a:cubicBezTo>
                    <a:cubicBezTo>
                      <a:pt x="14" y="293"/>
                      <a:pt x="23" y="298"/>
                      <a:pt x="30" y="303"/>
                    </a:cubicBezTo>
                    <a:cubicBezTo>
                      <a:pt x="34" y="305"/>
                      <a:pt x="37" y="307"/>
                      <a:pt x="40" y="309"/>
                    </a:cubicBezTo>
                    <a:cubicBezTo>
                      <a:pt x="41" y="310"/>
                      <a:pt x="42" y="310"/>
                      <a:pt x="42" y="311"/>
                    </a:cubicBezTo>
                    <a:cubicBezTo>
                      <a:pt x="43" y="311"/>
                      <a:pt x="43" y="311"/>
                      <a:pt x="43" y="311"/>
                    </a:cubicBezTo>
                    <a:cubicBezTo>
                      <a:pt x="43" y="311"/>
                      <a:pt x="43" y="311"/>
                      <a:pt x="43" y="311"/>
                    </a:cubicBezTo>
                    <a:cubicBezTo>
                      <a:pt x="44" y="311"/>
                      <a:pt x="44" y="311"/>
                      <a:pt x="44" y="311"/>
                    </a:cubicBezTo>
                    <a:cubicBezTo>
                      <a:pt x="43" y="311"/>
                      <a:pt x="43" y="311"/>
                      <a:pt x="43" y="311"/>
                    </a:cubicBezTo>
                    <a:cubicBezTo>
                      <a:pt x="43" y="311"/>
                      <a:pt x="43" y="311"/>
                      <a:pt x="43" y="311"/>
                    </a:cubicBezTo>
                    <a:cubicBezTo>
                      <a:pt x="44" y="311"/>
                      <a:pt x="44" y="311"/>
                      <a:pt x="44" y="311"/>
                    </a:cubicBezTo>
                    <a:cubicBezTo>
                      <a:pt x="43" y="311"/>
                      <a:pt x="43" y="311"/>
                      <a:pt x="43" y="311"/>
                    </a:cubicBezTo>
                    <a:cubicBezTo>
                      <a:pt x="44" y="310"/>
                      <a:pt x="44" y="310"/>
                      <a:pt x="44" y="310"/>
                    </a:cubicBezTo>
                    <a:cubicBezTo>
                      <a:pt x="43" y="311"/>
                      <a:pt x="43" y="311"/>
                      <a:pt x="43" y="311"/>
                    </a:cubicBezTo>
                    <a:cubicBezTo>
                      <a:pt x="43" y="311"/>
                      <a:pt x="43" y="311"/>
                      <a:pt x="43" y="311"/>
                    </a:cubicBezTo>
                    <a:cubicBezTo>
                      <a:pt x="44" y="310"/>
                      <a:pt x="44" y="310"/>
                      <a:pt x="44" y="310"/>
                    </a:cubicBezTo>
                    <a:cubicBezTo>
                      <a:pt x="43" y="311"/>
                      <a:pt x="43" y="311"/>
                      <a:pt x="43" y="311"/>
                    </a:cubicBezTo>
                    <a:cubicBezTo>
                      <a:pt x="44" y="310"/>
                      <a:pt x="44" y="310"/>
                      <a:pt x="44" y="310"/>
                    </a:cubicBezTo>
                    <a:cubicBezTo>
                      <a:pt x="43" y="310"/>
                      <a:pt x="43" y="310"/>
                      <a:pt x="43" y="310"/>
                    </a:cubicBezTo>
                    <a:cubicBezTo>
                      <a:pt x="43" y="311"/>
                      <a:pt x="43" y="311"/>
                      <a:pt x="43" y="311"/>
                    </a:cubicBezTo>
                    <a:cubicBezTo>
                      <a:pt x="44" y="310"/>
                      <a:pt x="44" y="310"/>
                      <a:pt x="44" y="310"/>
                    </a:cubicBezTo>
                    <a:cubicBezTo>
                      <a:pt x="43" y="310"/>
                      <a:pt x="43" y="310"/>
                      <a:pt x="43" y="310"/>
                    </a:cubicBezTo>
                    <a:cubicBezTo>
                      <a:pt x="44" y="310"/>
                      <a:pt x="44" y="310"/>
                      <a:pt x="44" y="310"/>
                    </a:cubicBezTo>
                    <a:cubicBezTo>
                      <a:pt x="45" y="309"/>
                      <a:pt x="45" y="309"/>
                      <a:pt x="45" y="309"/>
                    </a:cubicBezTo>
                    <a:cubicBezTo>
                      <a:pt x="4" y="288"/>
                      <a:pt x="4" y="288"/>
                      <a:pt x="4" y="288"/>
                    </a:cubicBezTo>
                    <a:cubicBezTo>
                      <a:pt x="3" y="288"/>
                      <a:pt x="3" y="288"/>
                      <a:pt x="2" y="289"/>
                    </a:cubicBezTo>
                    <a:cubicBezTo>
                      <a:pt x="2" y="290"/>
                      <a:pt x="2" y="290"/>
                      <a:pt x="3" y="291"/>
                    </a:cubicBezTo>
                    <a:cubicBezTo>
                      <a:pt x="42" y="316"/>
                      <a:pt x="42" y="316"/>
                      <a:pt x="42" y="316"/>
                    </a:cubicBezTo>
                    <a:cubicBezTo>
                      <a:pt x="43" y="314"/>
                      <a:pt x="43" y="314"/>
                      <a:pt x="43" y="314"/>
                    </a:cubicBezTo>
                    <a:cubicBezTo>
                      <a:pt x="42" y="314"/>
                      <a:pt x="42" y="314"/>
                      <a:pt x="42" y="314"/>
                    </a:cubicBezTo>
                    <a:cubicBezTo>
                      <a:pt x="43" y="314"/>
                      <a:pt x="43" y="314"/>
                      <a:pt x="43" y="314"/>
                    </a:cubicBezTo>
                    <a:cubicBezTo>
                      <a:pt x="43" y="313"/>
                      <a:pt x="43" y="313"/>
                      <a:pt x="43" y="313"/>
                    </a:cubicBezTo>
                    <a:cubicBezTo>
                      <a:pt x="42" y="314"/>
                      <a:pt x="42" y="314"/>
                      <a:pt x="42" y="314"/>
                    </a:cubicBezTo>
                    <a:cubicBezTo>
                      <a:pt x="43" y="314"/>
                      <a:pt x="43" y="314"/>
                      <a:pt x="43" y="314"/>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4"/>
                      <a:pt x="43" y="314"/>
                      <a:pt x="43" y="314"/>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4"/>
                      <a:pt x="43" y="314"/>
                      <a:pt x="43" y="314"/>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3" y="313"/>
                      <a:pt x="43" y="313"/>
                    </a:cubicBezTo>
                    <a:cubicBezTo>
                      <a:pt x="43" y="313"/>
                      <a:pt x="42" y="313"/>
                      <a:pt x="41" y="312"/>
                    </a:cubicBezTo>
                    <a:cubicBezTo>
                      <a:pt x="37" y="310"/>
                      <a:pt x="28" y="306"/>
                      <a:pt x="20" y="302"/>
                    </a:cubicBezTo>
                    <a:cubicBezTo>
                      <a:pt x="17" y="300"/>
                      <a:pt x="13" y="298"/>
                      <a:pt x="10" y="296"/>
                    </a:cubicBezTo>
                    <a:cubicBezTo>
                      <a:pt x="8" y="296"/>
                      <a:pt x="7" y="295"/>
                      <a:pt x="6" y="295"/>
                    </a:cubicBezTo>
                    <a:cubicBezTo>
                      <a:pt x="6" y="295"/>
                      <a:pt x="5" y="294"/>
                      <a:pt x="5" y="294"/>
                    </a:cubicBezTo>
                    <a:cubicBezTo>
                      <a:pt x="4" y="294"/>
                      <a:pt x="4" y="294"/>
                      <a:pt x="4" y="294"/>
                    </a:cubicBezTo>
                    <a:cubicBezTo>
                      <a:pt x="3" y="294"/>
                      <a:pt x="3" y="294"/>
                      <a:pt x="3" y="294"/>
                    </a:cubicBezTo>
                    <a:cubicBezTo>
                      <a:pt x="3" y="294"/>
                      <a:pt x="2" y="295"/>
                      <a:pt x="2" y="295"/>
                    </a:cubicBezTo>
                    <a:cubicBezTo>
                      <a:pt x="2" y="296"/>
                      <a:pt x="2" y="297"/>
                      <a:pt x="3" y="297"/>
                    </a:cubicBezTo>
                    <a:cubicBezTo>
                      <a:pt x="44" y="323"/>
                      <a:pt x="44" y="323"/>
                      <a:pt x="44" y="323"/>
                    </a:cubicBezTo>
                    <a:cubicBezTo>
                      <a:pt x="45" y="322"/>
                      <a:pt x="45" y="322"/>
                      <a:pt x="45" y="322"/>
                    </a:cubicBezTo>
                    <a:cubicBezTo>
                      <a:pt x="46" y="320"/>
                      <a:pt x="46" y="320"/>
                      <a:pt x="46" y="320"/>
                    </a:cubicBezTo>
                    <a:cubicBezTo>
                      <a:pt x="46" y="320"/>
                      <a:pt x="35" y="315"/>
                      <a:pt x="25" y="310"/>
                    </a:cubicBezTo>
                    <a:cubicBezTo>
                      <a:pt x="19" y="308"/>
                      <a:pt x="14" y="305"/>
                      <a:pt x="10" y="304"/>
                    </a:cubicBezTo>
                    <a:cubicBezTo>
                      <a:pt x="8" y="303"/>
                      <a:pt x="6" y="302"/>
                      <a:pt x="5" y="301"/>
                    </a:cubicBezTo>
                    <a:cubicBezTo>
                      <a:pt x="4" y="301"/>
                      <a:pt x="3" y="301"/>
                      <a:pt x="3" y="301"/>
                    </a:cubicBezTo>
                    <a:cubicBezTo>
                      <a:pt x="2" y="300"/>
                      <a:pt x="2" y="300"/>
                      <a:pt x="2" y="300"/>
                    </a:cubicBezTo>
                    <a:cubicBezTo>
                      <a:pt x="2" y="300"/>
                      <a:pt x="2" y="300"/>
                      <a:pt x="2" y="300"/>
                    </a:cubicBezTo>
                    <a:cubicBezTo>
                      <a:pt x="1" y="300"/>
                      <a:pt x="1" y="300"/>
                      <a:pt x="1" y="300"/>
                    </a:cubicBezTo>
                    <a:cubicBezTo>
                      <a:pt x="1" y="300"/>
                      <a:pt x="1" y="301"/>
                      <a:pt x="0" y="301"/>
                    </a:cubicBezTo>
                    <a:cubicBezTo>
                      <a:pt x="2" y="302"/>
                      <a:pt x="2" y="302"/>
                      <a:pt x="2" y="302"/>
                    </a:cubicBezTo>
                    <a:cubicBezTo>
                      <a:pt x="0" y="301"/>
                      <a:pt x="0" y="301"/>
                      <a:pt x="0" y="301"/>
                    </a:cubicBezTo>
                    <a:cubicBezTo>
                      <a:pt x="0" y="302"/>
                      <a:pt x="0" y="302"/>
                      <a:pt x="0" y="302"/>
                    </a:cubicBezTo>
                    <a:cubicBezTo>
                      <a:pt x="0" y="302"/>
                      <a:pt x="0" y="303"/>
                      <a:pt x="0" y="303"/>
                    </a:cubicBezTo>
                    <a:cubicBezTo>
                      <a:pt x="1" y="303"/>
                      <a:pt x="1" y="303"/>
                      <a:pt x="1" y="304"/>
                    </a:cubicBezTo>
                    <a:cubicBezTo>
                      <a:pt x="3" y="305"/>
                      <a:pt x="6" y="307"/>
                      <a:pt x="11" y="310"/>
                    </a:cubicBezTo>
                    <a:cubicBezTo>
                      <a:pt x="23" y="318"/>
                      <a:pt x="43" y="330"/>
                      <a:pt x="43" y="330"/>
                    </a:cubicBezTo>
                    <a:cubicBezTo>
                      <a:pt x="44" y="328"/>
                      <a:pt x="44" y="328"/>
                      <a:pt x="44" y="328"/>
                    </a:cubicBezTo>
                    <a:cubicBezTo>
                      <a:pt x="45" y="327"/>
                      <a:pt x="45" y="327"/>
                      <a:pt x="45" y="327"/>
                    </a:cubicBezTo>
                    <a:cubicBezTo>
                      <a:pt x="4" y="309"/>
                      <a:pt x="4" y="309"/>
                      <a:pt x="4" y="309"/>
                    </a:cubicBezTo>
                    <a:cubicBezTo>
                      <a:pt x="3" y="308"/>
                      <a:pt x="2" y="309"/>
                      <a:pt x="2" y="309"/>
                    </a:cubicBezTo>
                    <a:cubicBezTo>
                      <a:pt x="2" y="310"/>
                      <a:pt x="2" y="311"/>
                      <a:pt x="3" y="311"/>
                    </a:cubicBezTo>
                    <a:cubicBezTo>
                      <a:pt x="45" y="338"/>
                      <a:pt x="45" y="338"/>
                      <a:pt x="45" y="338"/>
                    </a:cubicBezTo>
                    <a:cubicBezTo>
                      <a:pt x="45" y="336"/>
                      <a:pt x="45" y="336"/>
                      <a:pt x="45" y="336"/>
                    </a:cubicBezTo>
                    <a:cubicBezTo>
                      <a:pt x="44" y="335"/>
                      <a:pt x="44" y="335"/>
                      <a:pt x="44" y="335"/>
                    </a:cubicBezTo>
                    <a:cubicBezTo>
                      <a:pt x="45" y="336"/>
                      <a:pt x="45" y="336"/>
                      <a:pt x="45" y="336"/>
                    </a:cubicBezTo>
                    <a:cubicBezTo>
                      <a:pt x="45" y="335"/>
                      <a:pt x="45" y="335"/>
                      <a:pt x="45" y="335"/>
                    </a:cubicBezTo>
                    <a:cubicBezTo>
                      <a:pt x="45" y="335"/>
                      <a:pt x="45" y="335"/>
                      <a:pt x="44" y="335"/>
                    </a:cubicBezTo>
                    <a:cubicBezTo>
                      <a:pt x="45" y="336"/>
                      <a:pt x="45" y="336"/>
                      <a:pt x="45" y="336"/>
                    </a:cubicBezTo>
                    <a:cubicBezTo>
                      <a:pt x="45" y="335"/>
                      <a:pt x="45" y="335"/>
                      <a:pt x="45" y="335"/>
                    </a:cubicBezTo>
                    <a:cubicBezTo>
                      <a:pt x="45" y="336"/>
                      <a:pt x="45" y="336"/>
                      <a:pt x="45" y="336"/>
                    </a:cubicBezTo>
                    <a:cubicBezTo>
                      <a:pt x="46" y="335"/>
                      <a:pt x="46" y="335"/>
                      <a:pt x="46" y="335"/>
                    </a:cubicBezTo>
                    <a:cubicBezTo>
                      <a:pt x="45" y="335"/>
                      <a:pt x="45" y="335"/>
                      <a:pt x="45" y="335"/>
                    </a:cubicBezTo>
                    <a:cubicBezTo>
                      <a:pt x="45" y="336"/>
                      <a:pt x="45" y="336"/>
                      <a:pt x="45" y="336"/>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6" y="335"/>
                      <a:pt x="46" y="335"/>
                    </a:cubicBezTo>
                    <a:cubicBezTo>
                      <a:pt x="46" y="335"/>
                      <a:pt x="45" y="334"/>
                      <a:pt x="43" y="334"/>
                    </a:cubicBezTo>
                    <a:cubicBezTo>
                      <a:pt x="39" y="332"/>
                      <a:pt x="29" y="327"/>
                      <a:pt x="20" y="322"/>
                    </a:cubicBezTo>
                    <a:cubicBezTo>
                      <a:pt x="12" y="318"/>
                      <a:pt x="4" y="314"/>
                      <a:pt x="4" y="314"/>
                    </a:cubicBezTo>
                    <a:cubicBezTo>
                      <a:pt x="4" y="314"/>
                      <a:pt x="3" y="314"/>
                      <a:pt x="3" y="315"/>
                    </a:cubicBezTo>
                    <a:cubicBezTo>
                      <a:pt x="2" y="316"/>
                      <a:pt x="2" y="316"/>
                      <a:pt x="2" y="316"/>
                    </a:cubicBezTo>
                    <a:cubicBezTo>
                      <a:pt x="2" y="316"/>
                      <a:pt x="3" y="316"/>
                      <a:pt x="3" y="316"/>
                    </a:cubicBezTo>
                    <a:cubicBezTo>
                      <a:pt x="3" y="317"/>
                      <a:pt x="3" y="317"/>
                      <a:pt x="3" y="317"/>
                    </a:cubicBezTo>
                    <a:cubicBezTo>
                      <a:pt x="4" y="317"/>
                      <a:pt x="5" y="318"/>
                      <a:pt x="6" y="319"/>
                    </a:cubicBezTo>
                    <a:cubicBezTo>
                      <a:pt x="15" y="325"/>
                      <a:pt x="43" y="342"/>
                      <a:pt x="43" y="342"/>
                    </a:cubicBezTo>
                    <a:cubicBezTo>
                      <a:pt x="44" y="340"/>
                      <a:pt x="44" y="340"/>
                      <a:pt x="44" y="340"/>
                    </a:cubicBezTo>
                    <a:cubicBezTo>
                      <a:pt x="44" y="339"/>
                      <a:pt x="44" y="339"/>
                      <a:pt x="44" y="339"/>
                    </a:cubicBezTo>
                    <a:cubicBezTo>
                      <a:pt x="2" y="318"/>
                      <a:pt x="2" y="318"/>
                      <a:pt x="2" y="318"/>
                    </a:cubicBezTo>
                    <a:cubicBezTo>
                      <a:pt x="2" y="318"/>
                      <a:pt x="1" y="318"/>
                      <a:pt x="1" y="318"/>
                    </a:cubicBezTo>
                    <a:cubicBezTo>
                      <a:pt x="0" y="318"/>
                      <a:pt x="0" y="319"/>
                      <a:pt x="0" y="319"/>
                    </a:cubicBezTo>
                    <a:cubicBezTo>
                      <a:pt x="0" y="320"/>
                      <a:pt x="0" y="320"/>
                      <a:pt x="0" y="320"/>
                    </a:cubicBezTo>
                    <a:cubicBezTo>
                      <a:pt x="1" y="321"/>
                      <a:pt x="1" y="321"/>
                      <a:pt x="1" y="321"/>
                    </a:cubicBezTo>
                    <a:cubicBezTo>
                      <a:pt x="1" y="321"/>
                      <a:pt x="1" y="321"/>
                      <a:pt x="1" y="321"/>
                    </a:cubicBezTo>
                    <a:cubicBezTo>
                      <a:pt x="2" y="321"/>
                      <a:pt x="5" y="323"/>
                      <a:pt x="9" y="326"/>
                    </a:cubicBezTo>
                    <a:cubicBezTo>
                      <a:pt x="15" y="329"/>
                      <a:pt x="23" y="334"/>
                      <a:pt x="30" y="338"/>
                    </a:cubicBezTo>
                    <a:cubicBezTo>
                      <a:pt x="34" y="341"/>
                      <a:pt x="37" y="342"/>
                      <a:pt x="39" y="344"/>
                    </a:cubicBezTo>
                    <a:cubicBezTo>
                      <a:pt x="40" y="345"/>
                      <a:pt x="41" y="345"/>
                      <a:pt x="42" y="346"/>
                    </a:cubicBezTo>
                    <a:cubicBezTo>
                      <a:pt x="42" y="346"/>
                      <a:pt x="42" y="346"/>
                      <a:pt x="42" y="346"/>
                    </a:cubicBezTo>
                    <a:cubicBezTo>
                      <a:pt x="42" y="346"/>
                      <a:pt x="42" y="346"/>
                      <a:pt x="42" y="346"/>
                    </a:cubicBezTo>
                    <a:cubicBezTo>
                      <a:pt x="43" y="346"/>
                      <a:pt x="43" y="346"/>
                      <a:pt x="43" y="346"/>
                    </a:cubicBezTo>
                    <a:cubicBezTo>
                      <a:pt x="42" y="346"/>
                      <a:pt x="42" y="346"/>
                      <a:pt x="42" y="346"/>
                    </a:cubicBezTo>
                    <a:cubicBezTo>
                      <a:pt x="42" y="346"/>
                      <a:pt x="42" y="346"/>
                      <a:pt x="42" y="346"/>
                    </a:cubicBezTo>
                    <a:cubicBezTo>
                      <a:pt x="43" y="346"/>
                      <a:pt x="43" y="346"/>
                      <a:pt x="43" y="346"/>
                    </a:cubicBezTo>
                    <a:cubicBezTo>
                      <a:pt x="42" y="346"/>
                      <a:pt x="42" y="346"/>
                      <a:pt x="42" y="346"/>
                    </a:cubicBezTo>
                    <a:cubicBezTo>
                      <a:pt x="43" y="346"/>
                      <a:pt x="43" y="346"/>
                      <a:pt x="43" y="346"/>
                    </a:cubicBezTo>
                    <a:cubicBezTo>
                      <a:pt x="42" y="345"/>
                      <a:pt x="42" y="345"/>
                      <a:pt x="42" y="345"/>
                    </a:cubicBezTo>
                    <a:cubicBezTo>
                      <a:pt x="42" y="346"/>
                      <a:pt x="42" y="346"/>
                      <a:pt x="42" y="346"/>
                    </a:cubicBezTo>
                    <a:cubicBezTo>
                      <a:pt x="43" y="346"/>
                      <a:pt x="43" y="346"/>
                      <a:pt x="43" y="346"/>
                    </a:cubicBezTo>
                    <a:cubicBezTo>
                      <a:pt x="42" y="345"/>
                      <a:pt x="42" y="345"/>
                      <a:pt x="42" y="345"/>
                    </a:cubicBezTo>
                    <a:cubicBezTo>
                      <a:pt x="43" y="346"/>
                      <a:pt x="43" y="346"/>
                      <a:pt x="43" y="346"/>
                    </a:cubicBezTo>
                    <a:cubicBezTo>
                      <a:pt x="42" y="345"/>
                      <a:pt x="42" y="345"/>
                      <a:pt x="42" y="345"/>
                    </a:cubicBezTo>
                    <a:cubicBezTo>
                      <a:pt x="43" y="346"/>
                      <a:pt x="43" y="346"/>
                      <a:pt x="43" y="346"/>
                    </a:cubicBezTo>
                    <a:cubicBezTo>
                      <a:pt x="43" y="344"/>
                      <a:pt x="43" y="344"/>
                      <a:pt x="43" y="344"/>
                    </a:cubicBezTo>
                    <a:cubicBezTo>
                      <a:pt x="43" y="344"/>
                      <a:pt x="42" y="345"/>
                      <a:pt x="42" y="345"/>
                    </a:cubicBezTo>
                    <a:cubicBezTo>
                      <a:pt x="43" y="346"/>
                      <a:pt x="43" y="346"/>
                      <a:pt x="43" y="346"/>
                    </a:cubicBezTo>
                    <a:cubicBezTo>
                      <a:pt x="43" y="344"/>
                      <a:pt x="43" y="344"/>
                      <a:pt x="43" y="344"/>
                    </a:cubicBezTo>
                    <a:cubicBezTo>
                      <a:pt x="43" y="345"/>
                      <a:pt x="43" y="345"/>
                      <a:pt x="43" y="345"/>
                    </a:cubicBezTo>
                    <a:cubicBezTo>
                      <a:pt x="43" y="344"/>
                      <a:pt x="43" y="344"/>
                      <a:pt x="43" y="344"/>
                    </a:cubicBezTo>
                    <a:cubicBezTo>
                      <a:pt x="43" y="344"/>
                      <a:pt x="43" y="344"/>
                      <a:pt x="43" y="344"/>
                    </a:cubicBezTo>
                    <a:cubicBezTo>
                      <a:pt x="43" y="345"/>
                      <a:pt x="43" y="345"/>
                      <a:pt x="43" y="345"/>
                    </a:cubicBezTo>
                    <a:cubicBezTo>
                      <a:pt x="43" y="344"/>
                      <a:pt x="43" y="344"/>
                      <a:pt x="43" y="344"/>
                    </a:cubicBezTo>
                    <a:cubicBezTo>
                      <a:pt x="43" y="345"/>
                      <a:pt x="43" y="345"/>
                      <a:pt x="43" y="345"/>
                    </a:cubicBezTo>
                    <a:cubicBezTo>
                      <a:pt x="43" y="344"/>
                      <a:pt x="43" y="344"/>
                      <a:pt x="43" y="344"/>
                    </a:cubicBezTo>
                    <a:cubicBezTo>
                      <a:pt x="43" y="344"/>
                      <a:pt x="43" y="344"/>
                      <a:pt x="43" y="344"/>
                    </a:cubicBezTo>
                    <a:cubicBezTo>
                      <a:pt x="43" y="345"/>
                      <a:pt x="43" y="345"/>
                      <a:pt x="43" y="345"/>
                    </a:cubicBezTo>
                    <a:cubicBezTo>
                      <a:pt x="43" y="344"/>
                      <a:pt x="43" y="344"/>
                      <a:pt x="43" y="344"/>
                    </a:cubicBezTo>
                    <a:cubicBezTo>
                      <a:pt x="43" y="344"/>
                      <a:pt x="42" y="344"/>
                      <a:pt x="41" y="343"/>
                    </a:cubicBezTo>
                    <a:cubicBezTo>
                      <a:pt x="36" y="341"/>
                      <a:pt x="27" y="337"/>
                      <a:pt x="19" y="333"/>
                    </a:cubicBezTo>
                    <a:cubicBezTo>
                      <a:pt x="14" y="331"/>
                      <a:pt x="11" y="329"/>
                      <a:pt x="8" y="327"/>
                    </a:cubicBezTo>
                    <a:cubicBezTo>
                      <a:pt x="5" y="326"/>
                      <a:pt x="3" y="325"/>
                      <a:pt x="3" y="325"/>
                    </a:cubicBezTo>
                    <a:cubicBezTo>
                      <a:pt x="3" y="325"/>
                      <a:pt x="2" y="325"/>
                      <a:pt x="1" y="326"/>
                    </a:cubicBezTo>
                    <a:cubicBezTo>
                      <a:pt x="1" y="326"/>
                      <a:pt x="1" y="327"/>
                      <a:pt x="2" y="328"/>
                    </a:cubicBezTo>
                    <a:cubicBezTo>
                      <a:pt x="19" y="338"/>
                      <a:pt x="19" y="338"/>
                      <a:pt x="19" y="338"/>
                    </a:cubicBezTo>
                    <a:cubicBezTo>
                      <a:pt x="2" y="330"/>
                      <a:pt x="2" y="330"/>
                      <a:pt x="2" y="330"/>
                    </a:cubicBezTo>
                    <a:cubicBezTo>
                      <a:pt x="2" y="330"/>
                      <a:pt x="1" y="330"/>
                      <a:pt x="0" y="331"/>
                    </a:cubicBezTo>
                    <a:cubicBezTo>
                      <a:pt x="0" y="331"/>
                      <a:pt x="0" y="332"/>
                      <a:pt x="1" y="333"/>
                    </a:cubicBezTo>
                    <a:cubicBezTo>
                      <a:pt x="43" y="359"/>
                      <a:pt x="43" y="359"/>
                      <a:pt x="43" y="359"/>
                    </a:cubicBezTo>
                    <a:cubicBezTo>
                      <a:pt x="44" y="358"/>
                      <a:pt x="44" y="358"/>
                      <a:pt x="44" y="358"/>
                    </a:cubicBezTo>
                    <a:cubicBezTo>
                      <a:pt x="43" y="357"/>
                      <a:pt x="43" y="357"/>
                      <a:pt x="43" y="357"/>
                    </a:cubicBezTo>
                    <a:cubicBezTo>
                      <a:pt x="44" y="358"/>
                      <a:pt x="44" y="358"/>
                      <a:pt x="44" y="358"/>
                    </a:cubicBezTo>
                    <a:cubicBezTo>
                      <a:pt x="43" y="356"/>
                      <a:pt x="43" y="356"/>
                      <a:pt x="43" y="356"/>
                    </a:cubicBezTo>
                    <a:cubicBezTo>
                      <a:pt x="43" y="357"/>
                      <a:pt x="43" y="357"/>
                      <a:pt x="43" y="357"/>
                    </a:cubicBezTo>
                    <a:cubicBezTo>
                      <a:pt x="44" y="358"/>
                      <a:pt x="44" y="358"/>
                      <a:pt x="44" y="358"/>
                    </a:cubicBezTo>
                    <a:cubicBezTo>
                      <a:pt x="43" y="356"/>
                      <a:pt x="43" y="356"/>
                      <a:pt x="43" y="356"/>
                    </a:cubicBezTo>
                    <a:cubicBezTo>
                      <a:pt x="44" y="357"/>
                      <a:pt x="44" y="357"/>
                      <a:pt x="44" y="357"/>
                    </a:cubicBezTo>
                    <a:cubicBezTo>
                      <a:pt x="44" y="356"/>
                      <a:pt x="44" y="356"/>
                      <a:pt x="44" y="356"/>
                    </a:cubicBezTo>
                    <a:cubicBezTo>
                      <a:pt x="43" y="356"/>
                      <a:pt x="43" y="356"/>
                      <a:pt x="43" y="356"/>
                    </a:cubicBezTo>
                    <a:cubicBezTo>
                      <a:pt x="44" y="357"/>
                      <a:pt x="44" y="357"/>
                      <a:pt x="44" y="357"/>
                    </a:cubicBezTo>
                    <a:cubicBezTo>
                      <a:pt x="44" y="356"/>
                      <a:pt x="44" y="356"/>
                      <a:pt x="44" y="356"/>
                    </a:cubicBezTo>
                    <a:cubicBezTo>
                      <a:pt x="44" y="357"/>
                      <a:pt x="44" y="357"/>
                      <a:pt x="44" y="357"/>
                    </a:cubicBezTo>
                    <a:cubicBezTo>
                      <a:pt x="44" y="356"/>
                      <a:pt x="44" y="356"/>
                      <a:pt x="44" y="356"/>
                    </a:cubicBezTo>
                    <a:cubicBezTo>
                      <a:pt x="44" y="356"/>
                      <a:pt x="44" y="356"/>
                      <a:pt x="44" y="356"/>
                    </a:cubicBezTo>
                    <a:cubicBezTo>
                      <a:pt x="44" y="357"/>
                      <a:pt x="44" y="357"/>
                      <a:pt x="44" y="357"/>
                    </a:cubicBezTo>
                    <a:cubicBezTo>
                      <a:pt x="44" y="356"/>
                      <a:pt x="44" y="356"/>
                      <a:pt x="44" y="356"/>
                    </a:cubicBezTo>
                    <a:cubicBezTo>
                      <a:pt x="44" y="356"/>
                      <a:pt x="43" y="356"/>
                      <a:pt x="41" y="355"/>
                    </a:cubicBezTo>
                    <a:cubicBezTo>
                      <a:pt x="37" y="353"/>
                      <a:pt x="28" y="348"/>
                      <a:pt x="19" y="344"/>
                    </a:cubicBezTo>
                    <a:cubicBezTo>
                      <a:pt x="15" y="342"/>
                      <a:pt x="11" y="340"/>
                      <a:pt x="9" y="339"/>
                    </a:cubicBezTo>
                    <a:cubicBezTo>
                      <a:pt x="7" y="338"/>
                      <a:pt x="6" y="337"/>
                      <a:pt x="5" y="337"/>
                    </a:cubicBezTo>
                    <a:cubicBezTo>
                      <a:pt x="5" y="337"/>
                      <a:pt x="4" y="336"/>
                      <a:pt x="4" y="336"/>
                    </a:cubicBezTo>
                    <a:cubicBezTo>
                      <a:pt x="4" y="336"/>
                      <a:pt x="4" y="336"/>
                      <a:pt x="4" y="336"/>
                    </a:cubicBezTo>
                    <a:cubicBezTo>
                      <a:pt x="3" y="336"/>
                      <a:pt x="3" y="336"/>
                      <a:pt x="3" y="336"/>
                    </a:cubicBezTo>
                    <a:cubicBezTo>
                      <a:pt x="2" y="336"/>
                      <a:pt x="2" y="336"/>
                      <a:pt x="2" y="336"/>
                    </a:cubicBezTo>
                    <a:cubicBezTo>
                      <a:pt x="2" y="336"/>
                      <a:pt x="2" y="336"/>
                      <a:pt x="2" y="337"/>
                    </a:cubicBezTo>
                    <a:cubicBezTo>
                      <a:pt x="3" y="337"/>
                      <a:pt x="3" y="337"/>
                      <a:pt x="3" y="337"/>
                    </a:cubicBezTo>
                    <a:cubicBezTo>
                      <a:pt x="2" y="337"/>
                      <a:pt x="2" y="337"/>
                      <a:pt x="2" y="337"/>
                    </a:cubicBezTo>
                    <a:cubicBezTo>
                      <a:pt x="1" y="337"/>
                      <a:pt x="1" y="337"/>
                      <a:pt x="1" y="337"/>
                    </a:cubicBezTo>
                    <a:cubicBezTo>
                      <a:pt x="1" y="338"/>
                      <a:pt x="2" y="338"/>
                      <a:pt x="2" y="339"/>
                    </a:cubicBezTo>
                    <a:cubicBezTo>
                      <a:pt x="2" y="339"/>
                      <a:pt x="2" y="339"/>
                      <a:pt x="3" y="340"/>
                    </a:cubicBezTo>
                    <a:cubicBezTo>
                      <a:pt x="5" y="341"/>
                      <a:pt x="8" y="343"/>
                      <a:pt x="12" y="346"/>
                    </a:cubicBezTo>
                    <a:cubicBezTo>
                      <a:pt x="24" y="353"/>
                      <a:pt x="43" y="364"/>
                      <a:pt x="43" y="364"/>
                    </a:cubicBezTo>
                    <a:cubicBezTo>
                      <a:pt x="44" y="363"/>
                      <a:pt x="44" y="363"/>
                      <a:pt x="44" y="363"/>
                    </a:cubicBezTo>
                    <a:cubicBezTo>
                      <a:pt x="44" y="362"/>
                      <a:pt x="44" y="362"/>
                      <a:pt x="44" y="362"/>
                    </a:cubicBezTo>
                    <a:cubicBezTo>
                      <a:pt x="44" y="362"/>
                      <a:pt x="35" y="357"/>
                      <a:pt x="25" y="352"/>
                    </a:cubicBezTo>
                    <a:cubicBezTo>
                      <a:pt x="20" y="349"/>
                      <a:pt x="15" y="346"/>
                      <a:pt x="11" y="345"/>
                    </a:cubicBezTo>
                    <a:cubicBezTo>
                      <a:pt x="9" y="344"/>
                      <a:pt x="7" y="343"/>
                      <a:pt x="6" y="342"/>
                    </a:cubicBezTo>
                    <a:cubicBezTo>
                      <a:pt x="6" y="342"/>
                      <a:pt x="5" y="342"/>
                      <a:pt x="5" y="342"/>
                    </a:cubicBezTo>
                    <a:cubicBezTo>
                      <a:pt x="4" y="341"/>
                      <a:pt x="4" y="341"/>
                      <a:pt x="4" y="341"/>
                    </a:cubicBezTo>
                    <a:cubicBezTo>
                      <a:pt x="4" y="341"/>
                      <a:pt x="4" y="341"/>
                      <a:pt x="3" y="341"/>
                    </a:cubicBezTo>
                    <a:cubicBezTo>
                      <a:pt x="3" y="341"/>
                      <a:pt x="3" y="341"/>
                      <a:pt x="3" y="341"/>
                    </a:cubicBezTo>
                    <a:cubicBezTo>
                      <a:pt x="3" y="341"/>
                      <a:pt x="2" y="342"/>
                      <a:pt x="2" y="342"/>
                    </a:cubicBezTo>
                    <a:cubicBezTo>
                      <a:pt x="2" y="342"/>
                      <a:pt x="2" y="343"/>
                      <a:pt x="2" y="343"/>
                    </a:cubicBezTo>
                    <a:cubicBezTo>
                      <a:pt x="2" y="343"/>
                      <a:pt x="2" y="344"/>
                      <a:pt x="3" y="344"/>
                    </a:cubicBezTo>
                    <a:cubicBezTo>
                      <a:pt x="3" y="344"/>
                      <a:pt x="5" y="346"/>
                      <a:pt x="9" y="348"/>
                    </a:cubicBezTo>
                    <a:cubicBezTo>
                      <a:pt x="15" y="351"/>
                      <a:pt x="23" y="356"/>
                      <a:pt x="30" y="361"/>
                    </a:cubicBezTo>
                    <a:cubicBezTo>
                      <a:pt x="34" y="363"/>
                      <a:pt x="37" y="365"/>
                      <a:pt x="39" y="367"/>
                    </a:cubicBezTo>
                    <a:cubicBezTo>
                      <a:pt x="41" y="367"/>
                      <a:pt x="42" y="368"/>
                      <a:pt x="42" y="368"/>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3" y="369"/>
                      <a:pt x="43" y="369"/>
                      <a:pt x="43" y="369"/>
                    </a:cubicBezTo>
                    <a:cubicBezTo>
                      <a:pt x="44" y="368"/>
                      <a:pt x="44" y="368"/>
                      <a:pt x="44" y="368"/>
                    </a:cubicBezTo>
                    <a:cubicBezTo>
                      <a:pt x="43" y="368"/>
                      <a:pt x="43" y="368"/>
                      <a:pt x="43" y="368"/>
                    </a:cubicBezTo>
                    <a:cubicBezTo>
                      <a:pt x="43" y="369"/>
                      <a:pt x="43" y="369"/>
                      <a:pt x="43" y="369"/>
                    </a:cubicBezTo>
                    <a:cubicBezTo>
                      <a:pt x="44" y="368"/>
                      <a:pt x="44" y="368"/>
                      <a:pt x="44" y="368"/>
                    </a:cubicBezTo>
                    <a:cubicBezTo>
                      <a:pt x="43" y="368"/>
                      <a:pt x="43" y="368"/>
                      <a:pt x="43" y="368"/>
                    </a:cubicBezTo>
                    <a:cubicBezTo>
                      <a:pt x="44" y="368"/>
                      <a:pt x="44" y="368"/>
                      <a:pt x="44" y="368"/>
                    </a:cubicBezTo>
                    <a:cubicBezTo>
                      <a:pt x="43" y="367"/>
                      <a:pt x="43" y="367"/>
                      <a:pt x="43" y="367"/>
                    </a:cubicBezTo>
                    <a:cubicBezTo>
                      <a:pt x="43" y="368"/>
                      <a:pt x="43" y="368"/>
                      <a:pt x="43" y="368"/>
                    </a:cubicBezTo>
                    <a:cubicBezTo>
                      <a:pt x="44" y="368"/>
                      <a:pt x="44" y="368"/>
                      <a:pt x="44" y="368"/>
                    </a:cubicBezTo>
                    <a:cubicBezTo>
                      <a:pt x="43" y="367"/>
                      <a:pt x="43" y="367"/>
                      <a:pt x="43" y="367"/>
                    </a:cubicBezTo>
                    <a:cubicBezTo>
                      <a:pt x="44" y="368"/>
                      <a:pt x="44" y="368"/>
                      <a:pt x="44" y="368"/>
                    </a:cubicBezTo>
                    <a:cubicBezTo>
                      <a:pt x="45" y="367"/>
                      <a:pt x="45" y="367"/>
                      <a:pt x="45" y="367"/>
                    </a:cubicBezTo>
                    <a:cubicBezTo>
                      <a:pt x="2" y="346"/>
                      <a:pt x="2" y="346"/>
                      <a:pt x="2" y="346"/>
                    </a:cubicBezTo>
                    <a:cubicBezTo>
                      <a:pt x="2" y="346"/>
                      <a:pt x="1" y="346"/>
                      <a:pt x="1" y="347"/>
                    </a:cubicBezTo>
                    <a:cubicBezTo>
                      <a:pt x="0" y="347"/>
                      <a:pt x="0" y="348"/>
                      <a:pt x="1" y="349"/>
                    </a:cubicBezTo>
                    <a:cubicBezTo>
                      <a:pt x="19" y="360"/>
                      <a:pt x="19" y="360"/>
                      <a:pt x="19" y="360"/>
                    </a:cubicBezTo>
                    <a:cubicBezTo>
                      <a:pt x="4" y="352"/>
                      <a:pt x="4" y="352"/>
                      <a:pt x="4" y="352"/>
                    </a:cubicBezTo>
                    <a:cubicBezTo>
                      <a:pt x="3" y="352"/>
                      <a:pt x="2" y="352"/>
                      <a:pt x="2" y="353"/>
                    </a:cubicBezTo>
                    <a:cubicBezTo>
                      <a:pt x="2" y="354"/>
                      <a:pt x="2" y="355"/>
                      <a:pt x="2" y="355"/>
                    </a:cubicBezTo>
                    <a:cubicBezTo>
                      <a:pt x="15" y="363"/>
                      <a:pt x="15" y="363"/>
                      <a:pt x="15" y="363"/>
                    </a:cubicBezTo>
                    <a:cubicBezTo>
                      <a:pt x="4" y="358"/>
                      <a:pt x="4" y="358"/>
                      <a:pt x="4" y="358"/>
                    </a:cubicBezTo>
                    <a:cubicBezTo>
                      <a:pt x="4" y="357"/>
                      <a:pt x="3" y="357"/>
                      <a:pt x="3" y="358"/>
                    </a:cubicBezTo>
                    <a:cubicBezTo>
                      <a:pt x="2" y="359"/>
                      <a:pt x="2" y="360"/>
                      <a:pt x="3" y="360"/>
                    </a:cubicBezTo>
                    <a:cubicBezTo>
                      <a:pt x="20" y="371"/>
                      <a:pt x="20" y="371"/>
                      <a:pt x="20" y="371"/>
                    </a:cubicBezTo>
                    <a:cubicBezTo>
                      <a:pt x="4" y="363"/>
                      <a:pt x="4" y="363"/>
                      <a:pt x="4" y="363"/>
                    </a:cubicBezTo>
                    <a:cubicBezTo>
                      <a:pt x="3" y="363"/>
                      <a:pt x="2" y="363"/>
                      <a:pt x="2" y="364"/>
                    </a:cubicBezTo>
                    <a:cubicBezTo>
                      <a:pt x="2" y="364"/>
                      <a:pt x="2" y="365"/>
                      <a:pt x="3" y="366"/>
                    </a:cubicBezTo>
                    <a:cubicBezTo>
                      <a:pt x="3" y="366"/>
                      <a:pt x="5" y="367"/>
                      <a:pt x="9" y="370"/>
                    </a:cubicBezTo>
                    <a:cubicBezTo>
                      <a:pt x="15" y="373"/>
                      <a:pt x="23" y="378"/>
                      <a:pt x="30" y="382"/>
                    </a:cubicBezTo>
                    <a:cubicBezTo>
                      <a:pt x="34" y="385"/>
                      <a:pt x="37" y="387"/>
                      <a:pt x="39" y="388"/>
                    </a:cubicBezTo>
                    <a:cubicBezTo>
                      <a:pt x="40" y="389"/>
                      <a:pt x="41" y="390"/>
                      <a:pt x="42" y="390"/>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1"/>
                      <a:pt x="43" y="391"/>
                      <a:pt x="43" y="391"/>
                    </a:cubicBezTo>
                    <a:cubicBezTo>
                      <a:pt x="43" y="390"/>
                      <a:pt x="43" y="390"/>
                      <a:pt x="43" y="390"/>
                    </a:cubicBezTo>
                    <a:cubicBezTo>
                      <a:pt x="43" y="390"/>
                      <a:pt x="43" y="390"/>
                      <a:pt x="43" y="390"/>
                    </a:cubicBezTo>
                    <a:cubicBezTo>
                      <a:pt x="43" y="391"/>
                      <a:pt x="43" y="391"/>
                      <a:pt x="43" y="391"/>
                    </a:cubicBezTo>
                    <a:cubicBezTo>
                      <a:pt x="43" y="390"/>
                      <a:pt x="43" y="390"/>
                      <a:pt x="43" y="390"/>
                    </a:cubicBezTo>
                    <a:cubicBezTo>
                      <a:pt x="43" y="390"/>
                      <a:pt x="43" y="390"/>
                      <a:pt x="43" y="390"/>
                    </a:cubicBezTo>
                    <a:cubicBezTo>
                      <a:pt x="44" y="390"/>
                      <a:pt x="44" y="390"/>
                      <a:pt x="44" y="390"/>
                    </a:cubicBezTo>
                    <a:cubicBezTo>
                      <a:pt x="42" y="390"/>
                      <a:pt x="42" y="390"/>
                      <a:pt x="42" y="390"/>
                    </a:cubicBezTo>
                    <a:cubicBezTo>
                      <a:pt x="42" y="390"/>
                      <a:pt x="42" y="390"/>
                      <a:pt x="43" y="390"/>
                    </a:cubicBezTo>
                    <a:cubicBezTo>
                      <a:pt x="44" y="390"/>
                      <a:pt x="44" y="390"/>
                      <a:pt x="44" y="390"/>
                    </a:cubicBezTo>
                    <a:cubicBezTo>
                      <a:pt x="42" y="390"/>
                      <a:pt x="42" y="390"/>
                      <a:pt x="42" y="390"/>
                    </a:cubicBezTo>
                    <a:cubicBezTo>
                      <a:pt x="44" y="390"/>
                      <a:pt x="44" y="390"/>
                      <a:pt x="44" y="390"/>
                    </a:cubicBezTo>
                    <a:cubicBezTo>
                      <a:pt x="43" y="389"/>
                      <a:pt x="43" y="389"/>
                      <a:pt x="43" y="389"/>
                    </a:cubicBezTo>
                    <a:cubicBezTo>
                      <a:pt x="42" y="390"/>
                      <a:pt x="42" y="390"/>
                      <a:pt x="42" y="390"/>
                    </a:cubicBezTo>
                    <a:cubicBezTo>
                      <a:pt x="44" y="390"/>
                      <a:pt x="44" y="390"/>
                      <a:pt x="44" y="390"/>
                    </a:cubicBezTo>
                    <a:cubicBezTo>
                      <a:pt x="43" y="389"/>
                      <a:pt x="43" y="389"/>
                      <a:pt x="43" y="389"/>
                    </a:cubicBezTo>
                    <a:cubicBezTo>
                      <a:pt x="44" y="390"/>
                      <a:pt x="44" y="390"/>
                      <a:pt x="44" y="390"/>
                    </a:cubicBezTo>
                    <a:cubicBezTo>
                      <a:pt x="44" y="388"/>
                      <a:pt x="44" y="388"/>
                      <a:pt x="44" y="388"/>
                    </a:cubicBezTo>
                    <a:cubicBezTo>
                      <a:pt x="3" y="368"/>
                      <a:pt x="3" y="368"/>
                      <a:pt x="3" y="368"/>
                    </a:cubicBezTo>
                    <a:cubicBezTo>
                      <a:pt x="2" y="368"/>
                      <a:pt x="2" y="368"/>
                      <a:pt x="1" y="368"/>
                    </a:cubicBezTo>
                    <a:cubicBezTo>
                      <a:pt x="1" y="369"/>
                      <a:pt x="1" y="370"/>
                      <a:pt x="2" y="370"/>
                    </a:cubicBezTo>
                    <a:cubicBezTo>
                      <a:pt x="43" y="396"/>
                      <a:pt x="43" y="396"/>
                      <a:pt x="43" y="396"/>
                    </a:cubicBezTo>
                    <a:cubicBezTo>
                      <a:pt x="44" y="395"/>
                      <a:pt x="44" y="395"/>
                      <a:pt x="44" y="395"/>
                    </a:cubicBezTo>
                    <a:cubicBezTo>
                      <a:pt x="43" y="394"/>
                      <a:pt x="43" y="394"/>
                      <a:pt x="43" y="394"/>
                    </a:cubicBezTo>
                    <a:cubicBezTo>
                      <a:pt x="44" y="395"/>
                      <a:pt x="44" y="395"/>
                      <a:pt x="44" y="395"/>
                    </a:cubicBezTo>
                    <a:cubicBezTo>
                      <a:pt x="44" y="394"/>
                      <a:pt x="44" y="394"/>
                      <a:pt x="44" y="394"/>
                    </a:cubicBezTo>
                    <a:cubicBezTo>
                      <a:pt x="43" y="394"/>
                      <a:pt x="43" y="394"/>
                      <a:pt x="43" y="394"/>
                    </a:cubicBezTo>
                    <a:cubicBezTo>
                      <a:pt x="44" y="395"/>
                      <a:pt x="44" y="395"/>
                      <a:pt x="44" y="395"/>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5"/>
                      <a:pt x="44" y="395"/>
                      <a:pt x="44" y="395"/>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5"/>
                      <a:pt x="44" y="395"/>
                      <a:pt x="44" y="395"/>
                    </a:cubicBezTo>
                    <a:cubicBezTo>
                      <a:pt x="44" y="394"/>
                      <a:pt x="44" y="394"/>
                      <a:pt x="44" y="394"/>
                    </a:cubicBezTo>
                    <a:cubicBezTo>
                      <a:pt x="44" y="394"/>
                      <a:pt x="44" y="394"/>
                      <a:pt x="44" y="394"/>
                    </a:cubicBezTo>
                    <a:cubicBezTo>
                      <a:pt x="44" y="394"/>
                      <a:pt x="43" y="393"/>
                      <a:pt x="42" y="393"/>
                    </a:cubicBezTo>
                    <a:cubicBezTo>
                      <a:pt x="37" y="391"/>
                      <a:pt x="28" y="386"/>
                      <a:pt x="19" y="382"/>
                    </a:cubicBezTo>
                    <a:cubicBezTo>
                      <a:pt x="11" y="378"/>
                      <a:pt x="4" y="374"/>
                      <a:pt x="4" y="374"/>
                    </a:cubicBezTo>
                    <a:cubicBezTo>
                      <a:pt x="3" y="374"/>
                      <a:pt x="2" y="374"/>
                      <a:pt x="2" y="375"/>
                    </a:cubicBezTo>
                    <a:cubicBezTo>
                      <a:pt x="1" y="376"/>
                      <a:pt x="2" y="377"/>
                      <a:pt x="2" y="377"/>
                    </a:cubicBezTo>
                    <a:cubicBezTo>
                      <a:pt x="43" y="402"/>
                      <a:pt x="43" y="402"/>
                      <a:pt x="43" y="402"/>
                    </a:cubicBezTo>
                    <a:cubicBezTo>
                      <a:pt x="43" y="401"/>
                      <a:pt x="43" y="401"/>
                      <a:pt x="43" y="401"/>
                    </a:cubicBezTo>
                    <a:cubicBezTo>
                      <a:pt x="44" y="400"/>
                      <a:pt x="44" y="400"/>
                      <a:pt x="44" y="400"/>
                    </a:cubicBezTo>
                    <a:cubicBezTo>
                      <a:pt x="44" y="400"/>
                      <a:pt x="35" y="394"/>
                      <a:pt x="25" y="389"/>
                    </a:cubicBezTo>
                    <a:cubicBezTo>
                      <a:pt x="20" y="387"/>
                      <a:pt x="15" y="384"/>
                      <a:pt x="11" y="382"/>
                    </a:cubicBezTo>
                    <a:cubicBezTo>
                      <a:pt x="9" y="381"/>
                      <a:pt x="7" y="381"/>
                      <a:pt x="6" y="380"/>
                    </a:cubicBezTo>
                    <a:cubicBezTo>
                      <a:pt x="5" y="380"/>
                      <a:pt x="5" y="379"/>
                      <a:pt x="4" y="379"/>
                    </a:cubicBezTo>
                    <a:cubicBezTo>
                      <a:pt x="4" y="379"/>
                      <a:pt x="3" y="379"/>
                      <a:pt x="3" y="379"/>
                    </a:cubicBezTo>
                    <a:cubicBezTo>
                      <a:pt x="2" y="379"/>
                      <a:pt x="2" y="379"/>
                      <a:pt x="2" y="379"/>
                    </a:cubicBezTo>
                    <a:cubicBezTo>
                      <a:pt x="2" y="379"/>
                      <a:pt x="2" y="379"/>
                      <a:pt x="1" y="380"/>
                    </a:cubicBezTo>
                    <a:cubicBezTo>
                      <a:pt x="3" y="380"/>
                      <a:pt x="3" y="380"/>
                      <a:pt x="3" y="380"/>
                    </a:cubicBezTo>
                    <a:cubicBezTo>
                      <a:pt x="1" y="380"/>
                      <a:pt x="1" y="380"/>
                      <a:pt x="1" y="380"/>
                    </a:cubicBezTo>
                    <a:cubicBezTo>
                      <a:pt x="1" y="381"/>
                      <a:pt x="1" y="381"/>
                      <a:pt x="1" y="381"/>
                    </a:cubicBezTo>
                    <a:cubicBezTo>
                      <a:pt x="1" y="381"/>
                      <a:pt x="1" y="381"/>
                      <a:pt x="2" y="382"/>
                    </a:cubicBezTo>
                    <a:cubicBezTo>
                      <a:pt x="2" y="382"/>
                      <a:pt x="2" y="382"/>
                      <a:pt x="3" y="383"/>
                    </a:cubicBezTo>
                    <a:cubicBezTo>
                      <a:pt x="4" y="384"/>
                      <a:pt x="8" y="386"/>
                      <a:pt x="12" y="389"/>
                    </a:cubicBezTo>
                    <a:cubicBezTo>
                      <a:pt x="18" y="392"/>
                      <a:pt x="26" y="397"/>
                      <a:pt x="32" y="401"/>
                    </a:cubicBezTo>
                    <a:cubicBezTo>
                      <a:pt x="35" y="403"/>
                      <a:pt x="38" y="404"/>
                      <a:pt x="40" y="405"/>
                    </a:cubicBezTo>
                    <a:cubicBezTo>
                      <a:pt x="41" y="406"/>
                      <a:pt x="42" y="406"/>
                      <a:pt x="42" y="407"/>
                    </a:cubicBezTo>
                    <a:cubicBezTo>
                      <a:pt x="43" y="407"/>
                      <a:pt x="43" y="407"/>
                      <a:pt x="43" y="407"/>
                    </a:cubicBezTo>
                    <a:cubicBezTo>
                      <a:pt x="43" y="407"/>
                      <a:pt x="43" y="407"/>
                      <a:pt x="43" y="407"/>
                    </a:cubicBezTo>
                    <a:cubicBezTo>
                      <a:pt x="43" y="407"/>
                      <a:pt x="43" y="407"/>
                      <a:pt x="43" y="407"/>
                    </a:cubicBezTo>
                    <a:cubicBezTo>
                      <a:pt x="43" y="406"/>
                      <a:pt x="43" y="406"/>
                      <a:pt x="43" y="406"/>
                    </a:cubicBezTo>
                    <a:cubicBezTo>
                      <a:pt x="43" y="407"/>
                      <a:pt x="43" y="407"/>
                      <a:pt x="43" y="407"/>
                    </a:cubicBezTo>
                    <a:cubicBezTo>
                      <a:pt x="43" y="407"/>
                      <a:pt x="43" y="407"/>
                      <a:pt x="43" y="407"/>
                    </a:cubicBezTo>
                    <a:cubicBezTo>
                      <a:pt x="43" y="406"/>
                      <a:pt x="43" y="406"/>
                      <a:pt x="43" y="406"/>
                    </a:cubicBezTo>
                    <a:cubicBezTo>
                      <a:pt x="43" y="407"/>
                      <a:pt x="43" y="407"/>
                      <a:pt x="43" y="407"/>
                    </a:cubicBezTo>
                    <a:cubicBezTo>
                      <a:pt x="44" y="406"/>
                      <a:pt x="44" y="406"/>
                      <a:pt x="44" y="406"/>
                    </a:cubicBezTo>
                    <a:cubicBezTo>
                      <a:pt x="43" y="407"/>
                      <a:pt x="43" y="407"/>
                      <a:pt x="43" y="407"/>
                    </a:cubicBezTo>
                    <a:cubicBezTo>
                      <a:pt x="43" y="407"/>
                      <a:pt x="43" y="407"/>
                      <a:pt x="43" y="407"/>
                    </a:cubicBezTo>
                    <a:cubicBezTo>
                      <a:pt x="44" y="406"/>
                      <a:pt x="44" y="406"/>
                      <a:pt x="44" y="406"/>
                    </a:cubicBezTo>
                    <a:cubicBezTo>
                      <a:pt x="43" y="407"/>
                      <a:pt x="43" y="407"/>
                      <a:pt x="43" y="407"/>
                    </a:cubicBezTo>
                    <a:cubicBezTo>
                      <a:pt x="44" y="406"/>
                      <a:pt x="44" y="406"/>
                      <a:pt x="44" y="406"/>
                    </a:cubicBezTo>
                    <a:cubicBezTo>
                      <a:pt x="42" y="406"/>
                      <a:pt x="42" y="406"/>
                      <a:pt x="42" y="406"/>
                    </a:cubicBezTo>
                    <a:cubicBezTo>
                      <a:pt x="42" y="407"/>
                      <a:pt x="43" y="407"/>
                      <a:pt x="43" y="407"/>
                    </a:cubicBezTo>
                    <a:cubicBezTo>
                      <a:pt x="44" y="406"/>
                      <a:pt x="44" y="406"/>
                      <a:pt x="44" y="406"/>
                    </a:cubicBezTo>
                    <a:cubicBezTo>
                      <a:pt x="42" y="406"/>
                      <a:pt x="42" y="406"/>
                      <a:pt x="42" y="406"/>
                    </a:cubicBezTo>
                    <a:cubicBezTo>
                      <a:pt x="44" y="406"/>
                      <a:pt x="44" y="406"/>
                      <a:pt x="44" y="406"/>
                    </a:cubicBezTo>
                    <a:cubicBezTo>
                      <a:pt x="45" y="405"/>
                      <a:pt x="45" y="405"/>
                      <a:pt x="45" y="405"/>
                    </a:cubicBezTo>
                    <a:cubicBezTo>
                      <a:pt x="4" y="386"/>
                      <a:pt x="4" y="386"/>
                      <a:pt x="4" y="386"/>
                    </a:cubicBezTo>
                    <a:cubicBezTo>
                      <a:pt x="3" y="385"/>
                      <a:pt x="2" y="386"/>
                      <a:pt x="2" y="386"/>
                    </a:cubicBezTo>
                    <a:cubicBezTo>
                      <a:pt x="1" y="387"/>
                      <a:pt x="2" y="388"/>
                      <a:pt x="2" y="388"/>
                    </a:cubicBezTo>
                    <a:cubicBezTo>
                      <a:pt x="2" y="388"/>
                      <a:pt x="5" y="390"/>
                      <a:pt x="9" y="392"/>
                    </a:cubicBezTo>
                    <a:cubicBezTo>
                      <a:pt x="15" y="396"/>
                      <a:pt x="24" y="401"/>
                      <a:pt x="31" y="406"/>
                    </a:cubicBezTo>
                    <a:cubicBezTo>
                      <a:pt x="35" y="408"/>
                      <a:pt x="38" y="410"/>
                      <a:pt x="41" y="412"/>
                    </a:cubicBezTo>
                    <a:cubicBezTo>
                      <a:pt x="42" y="413"/>
                      <a:pt x="43" y="413"/>
                      <a:pt x="43" y="414"/>
                    </a:cubicBezTo>
                    <a:cubicBezTo>
                      <a:pt x="44" y="414"/>
                      <a:pt x="44" y="414"/>
                      <a:pt x="44" y="414"/>
                    </a:cubicBezTo>
                    <a:cubicBezTo>
                      <a:pt x="44" y="414"/>
                      <a:pt x="44" y="414"/>
                      <a:pt x="44" y="414"/>
                    </a:cubicBezTo>
                    <a:cubicBezTo>
                      <a:pt x="44" y="414"/>
                      <a:pt x="44" y="414"/>
                      <a:pt x="44" y="414"/>
                    </a:cubicBezTo>
                    <a:cubicBezTo>
                      <a:pt x="45" y="414"/>
                      <a:pt x="45" y="414"/>
                      <a:pt x="45" y="414"/>
                    </a:cubicBezTo>
                    <a:cubicBezTo>
                      <a:pt x="44" y="414"/>
                      <a:pt x="44" y="414"/>
                      <a:pt x="44" y="414"/>
                    </a:cubicBezTo>
                    <a:cubicBezTo>
                      <a:pt x="44" y="414"/>
                      <a:pt x="44" y="414"/>
                      <a:pt x="44" y="414"/>
                    </a:cubicBezTo>
                    <a:cubicBezTo>
                      <a:pt x="45" y="414"/>
                      <a:pt x="45" y="414"/>
                      <a:pt x="45" y="414"/>
                    </a:cubicBezTo>
                    <a:cubicBezTo>
                      <a:pt x="44" y="414"/>
                      <a:pt x="44" y="414"/>
                      <a:pt x="44" y="414"/>
                    </a:cubicBezTo>
                    <a:cubicBezTo>
                      <a:pt x="45" y="413"/>
                      <a:pt x="45" y="413"/>
                      <a:pt x="45" y="413"/>
                    </a:cubicBezTo>
                    <a:cubicBezTo>
                      <a:pt x="44" y="413"/>
                      <a:pt x="44" y="413"/>
                      <a:pt x="44" y="413"/>
                    </a:cubicBezTo>
                    <a:cubicBezTo>
                      <a:pt x="44" y="414"/>
                      <a:pt x="44" y="414"/>
                      <a:pt x="44" y="414"/>
                    </a:cubicBezTo>
                    <a:cubicBezTo>
                      <a:pt x="45" y="413"/>
                      <a:pt x="45" y="413"/>
                      <a:pt x="45" y="413"/>
                    </a:cubicBezTo>
                    <a:cubicBezTo>
                      <a:pt x="44" y="413"/>
                      <a:pt x="44" y="413"/>
                      <a:pt x="44" y="413"/>
                    </a:cubicBezTo>
                    <a:cubicBezTo>
                      <a:pt x="45" y="413"/>
                      <a:pt x="45" y="413"/>
                      <a:pt x="45" y="413"/>
                    </a:cubicBezTo>
                    <a:cubicBezTo>
                      <a:pt x="44" y="413"/>
                      <a:pt x="44" y="413"/>
                      <a:pt x="44" y="413"/>
                    </a:cubicBezTo>
                    <a:cubicBezTo>
                      <a:pt x="44" y="413"/>
                      <a:pt x="44" y="413"/>
                      <a:pt x="44" y="413"/>
                    </a:cubicBezTo>
                    <a:cubicBezTo>
                      <a:pt x="45" y="413"/>
                      <a:pt x="45" y="413"/>
                      <a:pt x="45" y="413"/>
                    </a:cubicBezTo>
                    <a:cubicBezTo>
                      <a:pt x="44" y="413"/>
                      <a:pt x="44" y="413"/>
                      <a:pt x="44" y="413"/>
                    </a:cubicBezTo>
                    <a:cubicBezTo>
                      <a:pt x="45" y="413"/>
                      <a:pt x="45" y="413"/>
                      <a:pt x="45" y="413"/>
                    </a:cubicBezTo>
                    <a:cubicBezTo>
                      <a:pt x="44" y="412"/>
                      <a:pt x="44" y="412"/>
                      <a:pt x="44" y="412"/>
                    </a:cubicBezTo>
                    <a:cubicBezTo>
                      <a:pt x="45" y="413"/>
                      <a:pt x="45" y="413"/>
                      <a:pt x="45" y="413"/>
                    </a:cubicBezTo>
                    <a:cubicBezTo>
                      <a:pt x="45" y="412"/>
                      <a:pt x="45" y="412"/>
                      <a:pt x="45" y="412"/>
                    </a:cubicBezTo>
                    <a:cubicBezTo>
                      <a:pt x="45" y="412"/>
                      <a:pt x="44" y="412"/>
                      <a:pt x="44" y="412"/>
                    </a:cubicBezTo>
                    <a:cubicBezTo>
                      <a:pt x="45" y="413"/>
                      <a:pt x="45" y="413"/>
                      <a:pt x="45" y="413"/>
                    </a:cubicBezTo>
                    <a:cubicBezTo>
                      <a:pt x="45" y="412"/>
                      <a:pt x="45" y="412"/>
                      <a:pt x="45" y="412"/>
                    </a:cubicBezTo>
                    <a:cubicBezTo>
                      <a:pt x="45" y="413"/>
                      <a:pt x="45" y="413"/>
                      <a:pt x="45" y="413"/>
                    </a:cubicBezTo>
                    <a:cubicBezTo>
                      <a:pt x="45" y="412"/>
                      <a:pt x="45" y="412"/>
                      <a:pt x="45" y="412"/>
                    </a:cubicBezTo>
                    <a:cubicBezTo>
                      <a:pt x="45" y="412"/>
                      <a:pt x="45" y="412"/>
                      <a:pt x="45" y="412"/>
                    </a:cubicBezTo>
                    <a:cubicBezTo>
                      <a:pt x="45" y="413"/>
                      <a:pt x="45" y="413"/>
                      <a:pt x="45" y="413"/>
                    </a:cubicBezTo>
                    <a:cubicBezTo>
                      <a:pt x="45" y="412"/>
                      <a:pt x="45" y="412"/>
                      <a:pt x="45" y="412"/>
                    </a:cubicBezTo>
                    <a:cubicBezTo>
                      <a:pt x="45" y="413"/>
                      <a:pt x="45" y="413"/>
                      <a:pt x="45" y="413"/>
                    </a:cubicBezTo>
                    <a:cubicBezTo>
                      <a:pt x="46" y="412"/>
                      <a:pt x="46" y="412"/>
                      <a:pt x="46" y="412"/>
                    </a:cubicBezTo>
                    <a:cubicBezTo>
                      <a:pt x="45" y="412"/>
                      <a:pt x="45" y="412"/>
                      <a:pt x="45" y="412"/>
                    </a:cubicBezTo>
                    <a:cubicBezTo>
                      <a:pt x="45" y="413"/>
                      <a:pt x="45" y="413"/>
                      <a:pt x="45" y="413"/>
                    </a:cubicBezTo>
                    <a:cubicBezTo>
                      <a:pt x="46" y="412"/>
                      <a:pt x="46" y="412"/>
                      <a:pt x="46" y="412"/>
                    </a:cubicBezTo>
                    <a:cubicBezTo>
                      <a:pt x="46" y="412"/>
                      <a:pt x="46" y="412"/>
                      <a:pt x="46" y="412"/>
                    </a:cubicBezTo>
                    <a:cubicBezTo>
                      <a:pt x="45" y="412"/>
                      <a:pt x="44" y="411"/>
                      <a:pt x="43" y="411"/>
                    </a:cubicBezTo>
                    <a:cubicBezTo>
                      <a:pt x="38" y="408"/>
                      <a:pt x="28" y="404"/>
                      <a:pt x="19" y="399"/>
                    </a:cubicBezTo>
                    <a:cubicBezTo>
                      <a:pt x="10" y="395"/>
                      <a:pt x="3" y="391"/>
                      <a:pt x="3" y="391"/>
                    </a:cubicBezTo>
                    <a:cubicBezTo>
                      <a:pt x="2" y="391"/>
                      <a:pt x="1" y="391"/>
                      <a:pt x="1" y="392"/>
                    </a:cubicBezTo>
                    <a:cubicBezTo>
                      <a:pt x="1" y="393"/>
                      <a:pt x="1" y="393"/>
                      <a:pt x="1" y="393"/>
                    </a:cubicBezTo>
                    <a:cubicBezTo>
                      <a:pt x="1" y="393"/>
                      <a:pt x="1" y="394"/>
                      <a:pt x="1" y="394"/>
                    </a:cubicBezTo>
                    <a:cubicBezTo>
                      <a:pt x="1" y="394"/>
                      <a:pt x="2" y="394"/>
                      <a:pt x="2" y="395"/>
                    </a:cubicBezTo>
                    <a:cubicBezTo>
                      <a:pt x="4" y="396"/>
                      <a:pt x="7" y="398"/>
                      <a:pt x="11" y="401"/>
                    </a:cubicBezTo>
                    <a:cubicBezTo>
                      <a:pt x="24" y="409"/>
                      <a:pt x="44" y="420"/>
                      <a:pt x="44" y="420"/>
                    </a:cubicBezTo>
                    <a:cubicBezTo>
                      <a:pt x="44" y="419"/>
                      <a:pt x="44" y="419"/>
                      <a:pt x="44" y="419"/>
                    </a:cubicBezTo>
                    <a:cubicBezTo>
                      <a:pt x="45" y="418"/>
                      <a:pt x="45" y="418"/>
                      <a:pt x="45" y="418"/>
                    </a:cubicBezTo>
                    <a:cubicBezTo>
                      <a:pt x="45" y="418"/>
                      <a:pt x="35" y="413"/>
                      <a:pt x="25" y="408"/>
                    </a:cubicBezTo>
                    <a:cubicBezTo>
                      <a:pt x="20" y="406"/>
                      <a:pt x="15" y="404"/>
                      <a:pt x="11" y="402"/>
                    </a:cubicBezTo>
                    <a:cubicBezTo>
                      <a:pt x="9" y="401"/>
                      <a:pt x="7" y="400"/>
                      <a:pt x="6" y="400"/>
                    </a:cubicBezTo>
                    <a:cubicBezTo>
                      <a:pt x="5" y="400"/>
                      <a:pt x="4" y="399"/>
                      <a:pt x="4" y="399"/>
                    </a:cubicBezTo>
                    <a:cubicBezTo>
                      <a:pt x="3" y="399"/>
                      <a:pt x="3" y="399"/>
                      <a:pt x="3" y="399"/>
                    </a:cubicBezTo>
                    <a:cubicBezTo>
                      <a:pt x="3" y="399"/>
                      <a:pt x="3" y="399"/>
                      <a:pt x="3" y="399"/>
                    </a:cubicBezTo>
                    <a:cubicBezTo>
                      <a:pt x="2" y="399"/>
                      <a:pt x="2" y="399"/>
                      <a:pt x="2" y="399"/>
                    </a:cubicBezTo>
                    <a:cubicBezTo>
                      <a:pt x="2" y="399"/>
                      <a:pt x="2" y="399"/>
                      <a:pt x="1" y="400"/>
                    </a:cubicBezTo>
                    <a:cubicBezTo>
                      <a:pt x="1" y="400"/>
                      <a:pt x="1" y="400"/>
                      <a:pt x="1" y="400"/>
                    </a:cubicBezTo>
                    <a:cubicBezTo>
                      <a:pt x="1" y="401"/>
                      <a:pt x="2" y="401"/>
                      <a:pt x="2" y="401"/>
                    </a:cubicBezTo>
                    <a:cubicBezTo>
                      <a:pt x="2" y="402"/>
                      <a:pt x="2" y="402"/>
                      <a:pt x="2" y="402"/>
                    </a:cubicBezTo>
                    <a:cubicBezTo>
                      <a:pt x="2" y="402"/>
                      <a:pt x="2" y="402"/>
                      <a:pt x="3" y="402"/>
                    </a:cubicBezTo>
                    <a:cubicBezTo>
                      <a:pt x="6" y="404"/>
                      <a:pt x="16" y="410"/>
                      <a:pt x="26" y="416"/>
                    </a:cubicBezTo>
                    <a:cubicBezTo>
                      <a:pt x="31" y="419"/>
                      <a:pt x="35" y="422"/>
                      <a:pt x="39" y="424"/>
                    </a:cubicBezTo>
                    <a:cubicBezTo>
                      <a:pt x="40" y="425"/>
                      <a:pt x="42" y="426"/>
                      <a:pt x="43" y="427"/>
                    </a:cubicBezTo>
                    <a:cubicBezTo>
                      <a:pt x="43" y="427"/>
                      <a:pt x="43" y="427"/>
                      <a:pt x="44" y="427"/>
                    </a:cubicBezTo>
                    <a:cubicBezTo>
                      <a:pt x="44" y="427"/>
                      <a:pt x="44" y="427"/>
                      <a:pt x="44" y="427"/>
                    </a:cubicBezTo>
                    <a:cubicBezTo>
                      <a:pt x="44" y="428"/>
                      <a:pt x="44" y="428"/>
                      <a:pt x="44" y="428"/>
                    </a:cubicBezTo>
                    <a:cubicBezTo>
                      <a:pt x="44" y="427"/>
                      <a:pt x="44" y="427"/>
                      <a:pt x="44" y="427"/>
                    </a:cubicBezTo>
                    <a:cubicBezTo>
                      <a:pt x="44" y="427"/>
                      <a:pt x="44" y="427"/>
                      <a:pt x="44" y="427"/>
                    </a:cubicBezTo>
                    <a:cubicBezTo>
                      <a:pt x="44" y="428"/>
                      <a:pt x="44" y="428"/>
                      <a:pt x="44" y="428"/>
                    </a:cubicBezTo>
                    <a:cubicBezTo>
                      <a:pt x="44" y="427"/>
                      <a:pt x="44" y="427"/>
                      <a:pt x="44" y="427"/>
                    </a:cubicBezTo>
                    <a:cubicBezTo>
                      <a:pt x="44" y="427"/>
                      <a:pt x="44" y="427"/>
                      <a:pt x="44" y="427"/>
                    </a:cubicBezTo>
                    <a:cubicBezTo>
                      <a:pt x="45" y="427"/>
                      <a:pt x="45" y="427"/>
                      <a:pt x="45" y="427"/>
                    </a:cubicBezTo>
                    <a:cubicBezTo>
                      <a:pt x="43" y="427"/>
                      <a:pt x="43" y="427"/>
                      <a:pt x="43" y="427"/>
                    </a:cubicBezTo>
                    <a:cubicBezTo>
                      <a:pt x="43" y="427"/>
                      <a:pt x="44" y="427"/>
                      <a:pt x="44" y="427"/>
                    </a:cubicBezTo>
                    <a:cubicBezTo>
                      <a:pt x="45" y="427"/>
                      <a:pt x="45" y="427"/>
                      <a:pt x="45" y="427"/>
                    </a:cubicBezTo>
                    <a:cubicBezTo>
                      <a:pt x="43" y="427"/>
                      <a:pt x="43" y="427"/>
                      <a:pt x="43" y="427"/>
                    </a:cubicBezTo>
                    <a:cubicBezTo>
                      <a:pt x="45" y="427"/>
                      <a:pt x="45" y="427"/>
                      <a:pt x="45" y="427"/>
                    </a:cubicBezTo>
                    <a:cubicBezTo>
                      <a:pt x="44" y="426"/>
                      <a:pt x="44" y="426"/>
                      <a:pt x="44" y="426"/>
                    </a:cubicBezTo>
                    <a:cubicBezTo>
                      <a:pt x="43" y="427"/>
                      <a:pt x="43" y="427"/>
                      <a:pt x="43" y="427"/>
                    </a:cubicBezTo>
                    <a:cubicBezTo>
                      <a:pt x="45" y="427"/>
                      <a:pt x="45" y="427"/>
                      <a:pt x="45" y="427"/>
                    </a:cubicBezTo>
                    <a:cubicBezTo>
                      <a:pt x="44" y="426"/>
                      <a:pt x="44" y="426"/>
                      <a:pt x="44" y="426"/>
                    </a:cubicBezTo>
                    <a:cubicBezTo>
                      <a:pt x="45" y="427"/>
                      <a:pt x="45" y="427"/>
                      <a:pt x="45" y="427"/>
                    </a:cubicBezTo>
                    <a:cubicBezTo>
                      <a:pt x="44" y="426"/>
                      <a:pt x="44" y="426"/>
                      <a:pt x="44" y="426"/>
                    </a:cubicBezTo>
                    <a:cubicBezTo>
                      <a:pt x="45" y="427"/>
                      <a:pt x="45" y="427"/>
                      <a:pt x="45" y="427"/>
                    </a:cubicBezTo>
                    <a:cubicBezTo>
                      <a:pt x="44" y="425"/>
                      <a:pt x="44" y="425"/>
                      <a:pt x="44" y="425"/>
                    </a:cubicBezTo>
                    <a:cubicBezTo>
                      <a:pt x="44" y="426"/>
                      <a:pt x="44" y="426"/>
                      <a:pt x="44" y="426"/>
                    </a:cubicBezTo>
                    <a:cubicBezTo>
                      <a:pt x="45" y="427"/>
                      <a:pt x="45" y="427"/>
                      <a:pt x="45" y="427"/>
                    </a:cubicBezTo>
                    <a:cubicBezTo>
                      <a:pt x="44" y="425"/>
                      <a:pt x="44" y="425"/>
                      <a:pt x="44" y="425"/>
                    </a:cubicBezTo>
                    <a:cubicBezTo>
                      <a:pt x="45" y="427"/>
                      <a:pt x="45" y="427"/>
                      <a:pt x="45" y="427"/>
                    </a:cubicBezTo>
                    <a:cubicBezTo>
                      <a:pt x="45" y="425"/>
                      <a:pt x="45" y="425"/>
                      <a:pt x="45" y="425"/>
                    </a:cubicBezTo>
                    <a:cubicBezTo>
                      <a:pt x="44" y="425"/>
                      <a:pt x="44" y="425"/>
                      <a:pt x="44" y="425"/>
                    </a:cubicBezTo>
                    <a:cubicBezTo>
                      <a:pt x="45" y="427"/>
                      <a:pt x="45" y="427"/>
                      <a:pt x="45" y="427"/>
                    </a:cubicBezTo>
                    <a:cubicBezTo>
                      <a:pt x="45" y="425"/>
                      <a:pt x="45" y="425"/>
                      <a:pt x="45" y="425"/>
                    </a:cubicBezTo>
                    <a:cubicBezTo>
                      <a:pt x="45" y="426"/>
                      <a:pt x="45" y="426"/>
                      <a:pt x="45" y="426"/>
                    </a:cubicBezTo>
                    <a:cubicBezTo>
                      <a:pt x="45" y="425"/>
                      <a:pt x="45" y="425"/>
                      <a:pt x="45" y="425"/>
                    </a:cubicBezTo>
                    <a:cubicBezTo>
                      <a:pt x="45" y="425"/>
                      <a:pt x="45" y="425"/>
                      <a:pt x="45" y="425"/>
                    </a:cubicBezTo>
                    <a:cubicBezTo>
                      <a:pt x="45" y="426"/>
                      <a:pt x="45" y="426"/>
                      <a:pt x="45" y="426"/>
                    </a:cubicBezTo>
                    <a:cubicBezTo>
                      <a:pt x="45" y="425"/>
                      <a:pt x="45" y="425"/>
                      <a:pt x="45" y="425"/>
                    </a:cubicBezTo>
                    <a:cubicBezTo>
                      <a:pt x="45" y="425"/>
                      <a:pt x="45" y="425"/>
                      <a:pt x="45" y="425"/>
                    </a:cubicBezTo>
                    <a:cubicBezTo>
                      <a:pt x="45" y="425"/>
                      <a:pt x="44" y="425"/>
                      <a:pt x="42" y="424"/>
                    </a:cubicBezTo>
                    <a:cubicBezTo>
                      <a:pt x="37" y="422"/>
                      <a:pt x="28" y="417"/>
                      <a:pt x="19" y="413"/>
                    </a:cubicBezTo>
                    <a:cubicBezTo>
                      <a:pt x="15" y="410"/>
                      <a:pt x="11" y="408"/>
                      <a:pt x="8" y="407"/>
                    </a:cubicBezTo>
                    <a:cubicBezTo>
                      <a:pt x="6" y="405"/>
                      <a:pt x="4" y="405"/>
                      <a:pt x="4" y="405"/>
                    </a:cubicBezTo>
                    <a:cubicBezTo>
                      <a:pt x="3" y="404"/>
                      <a:pt x="2" y="404"/>
                      <a:pt x="2" y="405"/>
                    </a:cubicBezTo>
                    <a:cubicBezTo>
                      <a:pt x="1" y="406"/>
                      <a:pt x="2" y="407"/>
                      <a:pt x="2" y="407"/>
                    </a:cubicBezTo>
                    <a:cubicBezTo>
                      <a:pt x="2" y="407"/>
                      <a:pt x="5" y="409"/>
                      <a:pt x="9" y="411"/>
                    </a:cubicBezTo>
                    <a:cubicBezTo>
                      <a:pt x="15" y="415"/>
                      <a:pt x="24" y="420"/>
                      <a:pt x="31" y="424"/>
                    </a:cubicBezTo>
                    <a:cubicBezTo>
                      <a:pt x="35" y="427"/>
                      <a:pt x="38" y="429"/>
                      <a:pt x="40" y="430"/>
                    </a:cubicBezTo>
                    <a:cubicBezTo>
                      <a:pt x="41" y="431"/>
                      <a:pt x="42" y="432"/>
                      <a:pt x="43" y="432"/>
                    </a:cubicBezTo>
                    <a:cubicBezTo>
                      <a:pt x="44" y="433"/>
                      <a:pt x="44" y="433"/>
                      <a:pt x="44" y="433"/>
                    </a:cubicBezTo>
                    <a:cubicBezTo>
                      <a:pt x="44" y="433"/>
                      <a:pt x="44" y="433"/>
                      <a:pt x="44" y="433"/>
                    </a:cubicBezTo>
                    <a:cubicBezTo>
                      <a:pt x="44" y="432"/>
                      <a:pt x="44" y="432"/>
                      <a:pt x="44" y="432"/>
                    </a:cubicBezTo>
                    <a:cubicBezTo>
                      <a:pt x="44" y="433"/>
                      <a:pt x="44" y="433"/>
                      <a:pt x="44" y="433"/>
                    </a:cubicBezTo>
                    <a:cubicBezTo>
                      <a:pt x="44" y="433"/>
                      <a:pt x="44" y="433"/>
                      <a:pt x="44" y="433"/>
                    </a:cubicBezTo>
                    <a:cubicBezTo>
                      <a:pt x="44" y="432"/>
                      <a:pt x="44" y="432"/>
                      <a:pt x="44" y="432"/>
                    </a:cubicBezTo>
                    <a:cubicBezTo>
                      <a:pt x="44" y="433"/>
                      <a:pt x="44" y="433"/>
                      <a:pt x="44" y="433"/>
                    </a:cubicBezTo>
                    <a:cubicBezTo>
                      <a:pt x="45" y="432"/>
                      <a:pt x="45" y="432"/>
                      <a:pt x="45" y="432"/>
                    </a:cubicBezTo>
                    <a:cubicBezTo>
                      <a:pt x="43" y="432"/>
                      <a:pt x="43" y="432"/>
                      <a:pt x="43" y="432"/>
                    </a:cubicBezTo>
                    <a:cubicBezTo>
                      <a:pt x="43" y="432"/>
                      <a:pt x="44" y="433"/>
                      <a:pt x="44" y="433"/>
                    </a:cubicBezTo>
                    <a:cubicBezTo>
                      <a:pt x="45" y="432"/>
                      <a:pt x="45" y="432"/>
                      <a:pt x="45" y="432"/>
                    </a:cubicBezTo>
                    <a:cubicBezTo>
                      <a:pt x="43" y="432"/>
                      <a:pt x="43" y="432"/>
                      <a:pt x="43" y="432"/>
                    </a:cubicBezTo>
                    <a:cubicBezTo>
                      <a:pt x="45" y="432"/>
                      <a:pt x="45" y="432"/>
                      <a:pt x="45" y="432"/>
                    </a:cubicBezTo>
                    <a:cubicBezTo>
                      <a:pt x="44" y="431"/>
                      <a:pt x="44" y="431"/>
                      <a:pt x="44" y="431"/>
                    </a:cubicBezTo>
                    <a:cubicBezTo>
                      <a:pt x="43" y="432"/>
                      <a:pt x="43" y="432"/>
                      <a:pt x="43" y="432"/>
                    </a:cubicBezTo>
                    <a:cubicBezTo>
                      <a:pt x="45" y="432"/>
                      <a:pt x="45" y="432"/>
                      <a:pt x="45" y="432"/>
                    </a:cubicBezTo>
                    <a:cubicBezTo>
                      <a:pt x="44" y="431"/>
                      <a:pt x="44" y="431"/>
                      <a:pt x="44" y="431"/>
                    </a:cubicBezTo>
                    <a:cubicBezTo>
                      <a:pt x="45" y="432"/>
                      <a:pt x="45" y="432"/>
                      <a:pt x="45" y="432"/>
                    </a:cubicBezTo>
                    <a:cubicBezTo>
                      <a:pt x="44" y="431"/>
                      <a:pt x="44" y="431"/>
                      <a:pt x="44" y="431"/>
                    </a:cubicBezTo>
                    <a:cubicBezTo>
                      <a:pt x="45" y="432"/>
                      <a:pt x="45" y="432"/>
                      <a:pt x="45" y="432"/>
                    </a:cubicBezTo>
                    <a:cubicBezTo>
                      <a:pt x="44" y="431"/>
                      <a:pt x="44" y="431"/>
                      <a:pt x="44" y="431"/>
                    </a:cubicBezTo>
                    <a:cubicBezTo>
                      <a:pt x="44" y="431"/>
                      <a:pt x="44" y="431"/>
                      <a:pt x="44" y="431"/>
                    </a:cubicBezTo>
                    <a:cubicBezTo>
                      <a:pt x="45" y="432"/>
                      <a:pt x="45" y="432"/>
                      <a:pt x="45" y="432"/>
                    </a:cubicBezTo>
                    <a:cubicBezTo>
                      <a:pt x="44" y="431"/>
                      <a:pt x="44" y="431"/>
                      <a:pt x="44" y="431"/>
                    </a:cubicBezTo>
                    <a:cubicBezTo>
                      <a:pt x="45" y="432"/>
                      <a:pt x="45" y="432"/>
                      <a:pt x="45" y="432"/>
                    </a:cubicBezTo>
                    <a:cubicBezTo>
                      <a:pt x="45" y="430"/>
                      <a:pt x="45" y="430"/>
                      <a:pt x="45" y="430"/>
                    </a:cubicBezTo>
                    <a:cubicBezTo>
                      <a:pt x="44" y="431"/>
                      <a:pt x="44" y="431"/>
                      <a:pt x="44" y="431"/>
                    </a:cubicBezTo>
                    <a:cubicBezTo>
                      <a:pt x="45" y="432"/>
                      <a:pt x="45" y="432"/>
                      <a:pt x="45" y="432"/>
                    </a:cubicBezTo>
                    <a:cubicBezTo>
                      <a:pt x="45" y="430"/>
                      <a:pt x="45" y="430"/>
                      <a:pt x="45" y="430"/>
                    </a:cubicBezTo>
                    <a:cubicBezTo>
                      <a:pt x="45" y="431"/>
                      <a:pt x="45" y="431"/>
                      <a:pt x="45" y="431"/>
                    </a:cubicBezTo>
                    <a:cubicBezTo>
                      <a:pt x="45" y="430"/>
                      <a:pt x="45" y="430"/>
                      <a:pt x="45" y="430"/>
                    </a:cubicBezTo>
                    <a:cubicBezTo>
                      <a:pt x="45" y="430"/>
                      <a:pt x="45" y="430"/>
                      <a:pt x="45" y="430"/>
                    </a:cubicBezTo>
                    <a:cubicBezTo>
                      <a:pt x="45" y="431"/>
                      <a:pt x="45" y="431"/>
                      <a:pt x="45" y="431"/>
                    </a:cubicBezTo>
                    <a:cubicBezTo>
                      <a:pt x="45" y="430"/>
                      <a:pt x="45" y="430"/>
                      <a:pt x="45" y="430"/>
                    </a:cubicBezTo>
                    <a:cubicBezTo>
                      <a:pt x="45" y="430"/>
                      <a:pt x="45" y="430"/>
                      <a:pt x="45" y="430"/>
                    </a:cubicBezTo>
                    <a:cubicBezTo>
                      <a:pt x="45" y="430"/>
                      <a:pt x="44" y="430"/>
                      <a:pt x="42" y="429"/>
                    </a:cubicBezTo>
                    <a:cubicBezTo>
                      <a:pt x="38" y="427"/>
                      <a:pt x="29" y="423"/>
                      <a:pt x="21" y="418"/>
                    </a:cubicBezTo>
                    <a:cubicBezTo>
                      <a:pt x="17" y="416"/>
                      <a:pt x="13" y="415"/>
                      <a:pt x="10" y="413"/>
                    </a:cubicBezTo>
                    <a:cubicBezTo>
                      <a:pt x="9" y="412"/>
                      <a:pt x="7" y="412"/>
                      <a:pt x="6" y="411"/>
                    </a:cubicBezTo>
                    <a:cubicBezTo>
                      <a:pt x="6" y="411"/>
                      <a:pt x="5" y="411"/>
                      <a:pt x="5" y="411"/>
                    </a:cubicBezTo>
                    <a:cubicBezTo>
                      <a:pt x="5" y="411"/>
                      <a:pt x="4" y="411"/>
                      <a:pt x="4" y="411"/>
                    </a:cubicBezTo>
                    <a:cubicBezTo>
                      <a:pt x="3" y="411"/>
                      <a:pt x="3" y="411"/>
                      <a:pt x="3" y="411"/>
                    </a:cubicBezTo>
                    <a:cubicBezTo>
                      <a:pt x="3" y="411"/>
                      <a:pt x="3" y="411"/>
                      <a:pt x="2" y="411"/>
                    </a:cubicBezTo>
                    <a:cubicBezTo>
                      <a:pt x="2" y="412"/>
                      <a:pt x="2" y="412"/>
                      <a:pt x="2" y="412"/>
                    </a:cubicBezTo>
                    <a:cubicBezTo>
                      <a:pt x="2" y="413"/>
                      <a:pt x="2" y="413"/>
                      <a:pt x="2" y="413"/>
                    </a:cubicBezTo>
                    <a:cubicBezTo>
                      <a:pt x="3" y="413"/>
                      <a:pt x="3" y="413"/>
                      <a:pt x="3" y="413"/>
                    </a:cubicBezTo>
                    <a:cubicBezTo>
                      <a:pt x="3" y="414"/>
                      <a:pt x="3" y="414"/>
                      <a:pt x="3" y="414"/>
                    </a:cubicBezTo>
                    <a:cubicBezTo>
                      <a:pt x="4" y="414"/>
                      <a:pt x="7" y="416"/>
                      <a:pt x="11" y="418"/>
                    </a:cubicBezTo>
                    <a:cubicBezTo>
                      <a:pt x="17" y="422"/>
                      <a:pt x="25" y="427"/>
                      <a:pt x="31" y="431"/>
                    </a:cubicBezTo>
                    <a:cubicBezTo>
                      <a:pt x="35" y="433"/>
                      <a:pt x="38" y="435"/>
                      <a:pt x="40" y="436"/>
                    </a:cubicBezTo>
                    <a:cubicBezTo>
                      <a:pt x="41" y="437"/>
                      <a:pt x="42" y="437"/>
                      <a:pt x="42"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3" y="438"/>
                      <a:pt x="43" y="438"/>
                      <a:pt x="43" y="438"/>
                    </a:cubicBezTo>
                    <a:cubicBezTo>
                      <a:pt x="44" y="437"/>
                      <a:pt x="44" y="437"/>
                      <a:pt x="44" y="437"/>
                    </a:cubicBezTo>
                    <a:cubicBezTo>
                      <a:pt x="43" y="437"/>
                      <a:pt x="43" y="437"/>
                      <a:pt x="43" y="437"/>
                    </a:cubicBezTo>
                    <a:cubicBezTo>
                      <a:pt x="43" y="438"/>
                      <a:pt x="43" y="438"/>
                      <a:pt x="43" y="438"/>
                    </a:cubicBezTo>
                    <a:cubicBezTo>
                      <a:pt x="44" y="437"/>
                      <a:pt x="44" y="437"/>
                      <a:pt x="44" y="437"/>
                    </a:cubicBezTo>
                    <a:cubicBezTo>
                      <a:pt x="43" y="437"/>
                      <a:pt x="43" y="437"/>
                      <a:pt x="43" y="437"/>
                    </a:cubicBezTo>
                    <a:cubicBezTo>
                      <a:pt x="44" y="437"/>
                      <a:pt x="44" y="437"/>
                      <a:pt x="44" y="437"/>
                    </a:cubicBezTo>
                    <a:cubicBezTo>
                      <a:pt x="43" y="437"/>
                      <a:pt x="43" y="437"/>
                      <a:pt x="43" y="437"/>
                    </a:cubicBezTo>
                    <a:cubicBezTo>
                      <a:pt x="43" y="437"/>
                      <a:pt x="43" y="437"/>
                      <a:pt x="43" y="437"/>
                    </a:cubicBezTo>
                    <a:cubicBezTo>
                      <a:pt x="44" y="437"/>
                      <a:pt x="44" y="437"/>
                      <a:pt x="44" y="437"/>
                    </a:cubicBezTo>
                    <a:cubicBezTo>
                      <a:pt x="43" y="437"/>
                      <a:pt x="43" y="437"/>
                      <a:pt x="43" y="437"/>
                    </a:cubicBezTo>
                    <a:cubicBezTo>
                      <a:pt x="44" y="437"/>
                      <a:pt x="44" y="437"/>
                      <a:pt x="44" y="437"/>
                    </a:cubicBezTo>
                    <a:cubicBezTo>
                      <a:pt x="45" y="436"/>
                      <a:pt x="45" y="436"/>
                      <a:pt x="45" y="436"/>
                    </a:cubicBezTo>
                    <a:cubicBezTo>
                      <a:pt x="45" y="436"/>
                      <a:pt x="35" y="431"/>
                      <a:pt x="25" y="426"/>
                    </a:cubicBezTo>
                    <a:cubicBezTo>
                      <a:pt x="21" y="424"/>
                      <a:pt x="16" y="421"/>
                      <a:pt x="12" y="420"/>
                    </a:cubicBezTo>
                    <a:cubicBezTo>
                      <a:pt x="10" y="419"/>
                      <a:pt x="8" y="418"/>
                      <a:pt x="7" y="417"/>
                    </a:cubicBezTo>
                    <a:cubicBezTo>
                      <a:pt x="6" y="417"/>
                      <a:pt x="5" y="417"/>
                      <a:pt x="5" y="417"/>
                    </a:cubicBezTo>
                    <a:cubicBezTo>
                      <a:pt x="4" y="416"/>
                      <a:pt x="4" y="416"/>
                      <a:pt x="4" y="416"/>
                    </a:cubicBezTo>
                    <a:cubicBezTo>
                      <a:pt x="3" y="416"/>
                      <a:pt x="3" y="416"/>
                      <a:pt x="3" y="416"/>
                    </a:cubicBezTo>
                    <a:cubicBezTo>
                      <a:pt x="3" y="416"/>
                      <a:pt x="2" y="417"/>
                      <a:pt x="2" y="417"/>
                    </a:cubicBezTo>
                    <a:cubicBezTo>
                      <a:pt x="2" y="418"/>
                      <a:pt x="2" y="419"/>
                      <a:pt x="3" y="419"/>
                    </a:cubicBezTo>
                    <a:cubicBezTo>
                      <a:pt x="44" y="445"/>
                      <a:pt x="44" y="445"/>
                      <a:pt x="44" y="445"/>
                    </a:cubicBezTo>
                    <a:cubicBezTo>
                      <a:pt x="45" y="444"/>
                      <a:pt x="45" y="444"/>
                      <a:pt x="45" y="444"/>
                    </a:cubicBezTo>
                    <a:cubicBezTo>
                      <a:pt x="45" y="442"/>
                      <a:pt x="45" y="442"/>
                      <a:pt x="45" y="442"/>
                    </a:cubicBezTo>
                    <a:cubicBezTo>
                      <a:pt x="45" y="444"/>
                      <a:pt x="45" y="444"/>
                      <a:pt x="45" y="444"/>
                    </a:cubicBezTo>
                    <a:cubicBezTo>
                      <a:pt x="46" y="443"/>
                      <a:pt x="46" y="443"/>
                      <a:pt x="46" y="443"/>
                    </a:cubicBezTo>
                    <a:cubicBezTo>
                      <a:pt x="45" y="442"/>
                      <a:pt x="45" y="442"/>
                      <a:pt x="45" y="442"/>
                    </a:cubicBezTo>
                    <a:cubicBezTo>
                      <a:pt x="45" y="444"/>
                      <a:pt x="45" y="444"/>
                      <a:pt x="45" y="444"/>
                    </a:cubicBezTo>
                    <a:cubicBezTo>
                      <a:pt x="46" y="443"/>
                      <a:pt x="46" y="443"/>
                      <a:pt x="46" y="443"/>
                    </a:cubicBezTo>
                    <a:cubicBezTo>
                      <a:pt x="45" y="444"/>
                      <a:pt x="45" y="444"/>
                      <a:pt x="45" y="444"/>
                    </a:cubicBezTo>
                    <a:cubicBezTo>
                      <a:pt x="46" y="443"/>
                      <a:pt x="46" y="443"/>
                      <a:pt x="46" y="443"/>
                    </a:cubicBezTo>
                    <a:cubicBezTo>
                      <a:pt x="46" y="443"/>
                      <a:pt x="46" y="443"/>
                      <a:pt x="46" y="443"/>
                    </a:cubicBezTo>
                    <a:cubicBezTo>
                      <a:pt x="45" y="444"/>
                      <a:pt x="45" y="444"/>
                      <a:pt x="45" y="444"/>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3"/>
                      <a:pt x="46" y="443"/>
                      <a:pt x="46" y="443"/>
                    </a:cubicBezTo>
                    <a:cubicBezTo>
                      <a:pt x="46" y="442"/>
                      <a:pt x="43" y="441"/>
                      <a:pt x="39" y="439"/>
                    </a:cubicBezTo>
                    <a:cubicBezTo>
                      <a:pt x="33" y="436"/>
                      <a:pt x="25" y="432"/>
                      <a:pt x="17" y="429"/>
                    </a:cubicBezTo>
                    <a:cubicBezTo>
                      <a:pt x="14" y="427"/>
                      <a:pt x="10" y="425"/>
                      <a:pt x="8" y="424"/>
                    </a:cubicBezTo>
                    <a:cubicBezTo>
                      <a:pt x="6" y="424"/>
                      <a:pt x="5" y="423"/>
                      <a:pt x="4" y="423"/>
                    </a:cubicBezTo>
                    <a:cubicBezTo>
                      <a:pt x="4" y="423"/>
                      <a:pt x="3" y="423"/>
                      <a:pt x="3" y="423"/>
                    </a:cubicBezTo>
                    <a:cubicBezTo>
                      <a:pt x="3" y="423"/>
                      <a:pt x="3" y="422"/>
                      <a:pt x="2" y="422"/>
                    </a:cubicBezTo>
                    <a:cubicBezTo>
                      <a:pt x="2" y="423"/>
                      <a:pt x="2" y="423"/>
                      <a:pt x="2" y="423"/>
                    </a:cubicBezTo>
                    <a:cubicBezTo>
                      <a:pt x="1" y="423"/>
                      <a:pt x="1" y="423"/>
                      <a:pt x="1" y="423"/>
                    </a:cubicBezTo>
                    <a:cubicBezTo>
                      <a:pt x="0" y="424"/>
                      <a:pt x="0" y="425"/>
                      <a:pt x="1" y="425"/>
                    </a:cubicBezTo>
                    <a:cubicBezTo>
                      <a:pt x="43" y="451"/>
                      <a:pt x="43" y="451"/>
                      <a:pt x="43" y="451"/>
                    </a:cubicBezTo>
                    <a:cubicBezTo>
                      <a:pt x="44" y="450"/>
                      <a:pt x="44" y="450"/>
                      <a:pt x="44" y="450"/>
                    </a:cubicBezTo>
                    <a:cubicBezTo>
                      <a:pt x="44" y="449"/>
                      <a:pt x="44" y="449"/>
                      <a:pt x="44" y="449"/>
                    </a:cubicBezTo>
                    <a:cubicBezTo>
                      <a:pt x="44" y="450"/>
                      <a:pt x="44" y="450"/>
                      <a:pt x="44" y="450"/>
                    </a:cubicBezTo>
                    <a:cubicBezTo>
                      <a:pt x="44" y="449"/>
                      <a:pt x="44" y="449"/>
                      <a:pt x="44" y="449"/>
                    </a:cubicBezTo>
                    <a:cubicBezTo>
                      <a:pt x="44" y="449"/>
                      <a:pt x="44" y="449"/>
                      <a:pt x="44" y="449"/>
                    </a:cubicBezTo>
                    <a:cubicBezTo>
                      <a:pt x="44" y="450"/>
                      <a:pt x="44" y="450"/>
                      <a:pt x="44" y="450"/>
                    </a:cubicBezTo>
                    <a:cubicBezTo>
                      <a:pt x="44" y="449"/>
                      <a:pt x="44" y="449"/>
                      <a:pt x="44" y="449"/>
                    </a:cubicBezTo>
                    <a:cubicBezTo>
                      <a:pt x="44" y="450"/>
                      <a:pt x="44" y="450"/>
                      <a:pt x="44" y="450"/>
                    </a:cubicBezTo>
                    <a:cubicBezTo>
                      <a:pt x="44" y="449"/>
                      <a:pt x="44" y="449"/>
                      <a:pt x="44" y="449"/>
                    </a:cubicBezTo>
                    <a:cubicBezTo>
                      <a:pt x="44" y="449"/>
                      <a:pt x="44" y="449"/>
                      <a:pt x="44" y="449"/>
                    </a:cubicBezTo>
                    <a:cubicBezTo>
                      <a:pt x="44" y="450"/>
                      <a:pt x="44" y="450"/>
                      <a:pt x="44" y="450"/>
                    </a:cubicBezTo>
                    <a:cubicBezTo>
                      <a:pt x="44" y="449"/>
                      <a:pt x="44" y="449"/>
                      <a:pt x="44" y="449"/>
                    </a:cubicBezTo>
                    <a:cubicBezTo>
                      <a:pt x="44" y="449"/>
                      <a:pt x="44" y="448"/>
                      <a:pt x="43" y="448"/>
                    </a:cubicBezTo>
                    <a:cubicBezTo>
                      <a:pt x="39" y="446"/>
                      <a:pt x="30" y="442"/>
                      <a:pt x="21" y="438"/>
                    </a:cubicBezTo>
                    <a:cubicBezTo>
                      <a:pt x="17" y="436"/>
                      <a:pt x="13" y="434"/>
                      <a:pt x="9" y="433"/>
                    </a:cubicBezTo>
                    <a:cubicBezTo>
                      <a:pt x="8" y="432"/>
                      <a:pt x="7" y="432"/>
                      <a:pt x="5" y="431"/>
                    </a:cubicBezTo>
                    <a:cubicBezTo>
                      <a:pt x="5" y="431"/>
                      <a:pt x="4" y="431"/>
                      <a:pt x="4" y="431"/>
                    </a:cubicBezTo>
                    <a:cubicBezTo>
                      <a:pt x="4" y="431"/>
                      <a:pt x="3" y="430"/>
                      <a:pt x="3" y="430"/>
                    </a:cubicBezTo>
                    <a:cubicBezTo>
                      <a:pt x="2" y="431"/>
                      <a:pt x="2" y="431"/>
                      <a:pt x="2" y="431"/>
                    </a:cubicBezTo>
                    <a:cubicBezTo>
                      <a:pt x="2" y="431"/>
                      <a:pt x="2" y="431"/>
                      <a:pt x="1" y="431"/>
                    </a:cubicBezTo>
                    <a:cubicBezTo>
                      <a:pt x="1" y="432"/>
                      <a:pt x="1" y="433"/>
                      <a:pt x="2" y="433"/>
                    </a:cubicBezTo>
                    <a:cubicBezTo>
                      <a:pt x="43" y="459"/>
                      <a:pt x="43" y="459"/>
                      <a:pt x="43" y="459"/>
                    </a:cubicBezTo>
                    <a:cubicBezTo>
                      <a:pt x="44" y="458"/>
                      <a:pt x="44" y="458"/>
                      <a:pt x="44" y="458"/>
                    </a:cubicBezTo>
                    <a:cubicBezTo>
                      <a:pt x="42" y="457"/>
                      <a:pt x="42" y="457"/>
                      <a:pt x="42" y="457"/>
                    </a:cubicBezTo>
                    <a:cubicBezTo>
                      <a:pt x="44" y="458"/>
                      <a:pt x="44" y="458"/>
                      <a:pt x="44" y="458"/>
                    </a:cubicBezTo>
                    <a:cubicBezTo>
                      <a:pt x="43" y="456"/>
                      <a:pt x="43" y="456"/>
                      <a:pt x="43" y="456"/>
                    </a:cubicBezTo>
                    <a:cubicBezTo>
                      <a:pt x="43" y="456"/>
                      <a:pt x="43" y="456"/>
                      <a:pt x="42" y="457"/>
                    </a:cubicBezTo>
                    <a:cubicBezTo>
                      <a:pt x="44" y="458"/>
                      <a:pt x="44" y="458"/>
                      <a:pt x="44" y="458"/>
                    </a:cubicBezTo>
                    <a:cubicBezTo>
                      <a:pt x="43" y="456"/>
                      <a:pt x="43" y="456"/>
                      <a:pt x="43" y="456"/>
                    </a:cubicBezTo>
                    <a:cubicBezTo>
                      <a:pt x="44" y="458"/>
                      <a:pt x="44" y="458"/>
                      <a:pt x="44" y="458"/>
                    </a:cubicBezTo>
                    <a:cubicBezTo>
                      <a:pt x="44" y="456"/>
                      <a:pt x="44" y="456"/>
                      <a:pt x="44" y="456"/>
                    </a:cubicBezTo>
                    <a:cubicBezTo>
                      <a:pt x="43" y="456"/>
                      <a:pt x="43" y="456"/>
                      <a:pt x="43" y="456"/>
                    </a:cubicBezTo>
                    <a:cubicBezTo>
                      <a:pt x="44" y="458"/>
                      <a:pt x="44" y="458"/>
                      <a:pt x="44" y="458"/>
                    </a:cubicBezTo>
                    <a:cubicBezTo>
                      <a:pt x="44" y="456"/>
                      <a:pt x="44" y="456"/>
                      <a:pt x="44" y="456"/>
                    </a:cubicBezTo>
                    <a:cubicBezTo>
                      <a:pt x="44" y="457"/>
                      <a:pt x="44" y="457"/>
                      <a:pt x="44" y="457"/>
                    </a:cubicBezTo>
                    <a:cubicBezTo>
                      <a:pt x="44" y="456"/>
                      <a:pt x="44" y="456"/>
                      <a:pt x="44" y="456"/>
                    </a:cubicBezTo>
                    <a:cubicBezTo>
                      <a:pt x="44" y="456"/>
                      <a:pt x="44" y="456"/>
                      <a:pt x="44" y="456"/>
                    </a:cubicBezTo>
                    <a:cubicBezTo>
                      <a:pt x="44" y="457"/>
                      <a:pt x="44" y="457"/>
                      <a:pt x="44" y="457"/>
                    </a:cubicBezTo>
                    <a:cubicBezTo>
                      <a:pt x="44" y="456"/>
                      <a:pt x="44" y="456"/>
                      <a:pt x="44" y="456"/>
                    </a:cubicBezTo>
                    <a:cubicBezTo>
                      <a:pt x="44" y="456"/>
                      <a:pt x="44" y="456"/>
                      <a:pt x="44" y="456"/>
                    </a:cubicBezTo>
                    <a:cubicBezTo>
                      <a:pt x="43" y="456"/>
                      <a:pt x="40" y="454"/>
                      <a:pt x="36" y="453"/>
                    </a:cubicBezTo>
                    <a:cubicBezTo>
                      <a:pt x="30" y="450"/>
                      <a:pt x="22" y="446"/>
                      <a:pt x="16" y="443"/>
                    </a:cubicBezTo>
                    <a:cubicBezTo>
                      <a:pt x="9" y="439"/>
                      <a:pt x="4" y="437"/>
                      <a:pt x="4" y="437"/>
                    </a:cubicBezTo>
                    <a:cubicBezTo>
                      <a:pt x="4" y="437"/>
                      <a:pt x="3" y="437"/>
                      <a:pt x="3" y="438"/>
                    </a:cubicBezTo>
                    <a:cubicBezTo>
                      <a:pt x="2" y="438"/>
                      <a:pt x="2" y="439"/>
                      <a:pt x="3" y="440"/>
                    </a:cubicBezTo>
                    <a:cubicBezTo>
                      <a:pt x="42" y="464"/>
                      <a:pt x="42" y="464"/>
                      <a:pt x="42" y="464"/>
                    </a:cubicBezTo>
                    <a:cubicBezTo>
                      <a:pt x="43" y="463"/>
                      <a:pt x="43" y="463"/>
                      <a:pt x="43" y="463"/>
                    </a:cubicBezTo>
                    <a:cubicBezTo>
                      <a:pt x="42" y="462"/>
                      <a:pt x="42" y="462"/>
                      <a:pt x="42" y="462"/>
                    </a:cubicBezTo>
                    <a:cubicBezTo>
                      <a:pt x="43" y="463"/>
                      <a:pt x="43" y="463"/>
                      <a:pt x="43" y="463"/>
                    </a:cubicBezTo>
                    <a:cubicBezTo>
                      <a:pt x="43" y="461"/>
                      <a:pt x="43" y="461"/>
                      <a:pt x="43" y="461"/>
                    </a:cubicBezTo>
                    <a:cubicBezTo>
                      <a:pt x="43" y="462"/>
                      <a:pt x="42" y="462"/>
                      <a:pt x="42" y="462"/>
                    </a:cubicBezTo>
                    <a:cubicBezTo>
                      <a:pt x="43" y="463"/>
                      <a:pt x="43" y="463"/>
                      <a:pt x="43" y="463"/>
                    </a:cubicBezTo>
                    <a:cubicBezTo>
                      <a:pt x="43" y="461"/>
                      <a:pt x="43" y="461"/>
                      <a:pt x="43" y="461"/>
                    </a:cubicBezTo>
                    <a:cubicBezTo>
                      <a:pt x="43" y="463"/>
                      <a:pt x="43" y="463"/>
                      <a:pt x="43" y="463"/>
                    </a:cubicBezTo>
                    <a:cubicBezTo>
                      <a:pt x="43" y="461"/>
                      <a:pt x="43" y="461"/>
                      <a:pt x="43" y="461"/>
                    </a:cubicBezTo>
                    <a:cubicBezTo>
                      <a:pt x="43" y="461"/>
                      <a:pt x="43" y="461"/>
                      <a:pt x="43" y="461"/>
                    </a:cubicBezTo>
                    <a:cubicBezTo>
                      <a:pt x="43" y="463"/>
                      <a:pt x="43" y="463"/>
                      <a:pt x="43" y="463"/>
                    </a:cubicBezTo>
                    <a:cubicBezTo>
                      <a:pt x="43" y="461"/>
                      <a:pt x="43" y="461"/>
                      <a:pt x="43" y="461"/>
                    </a:cubicBezTo>
                    <a:cubicBezTo>
                      <a:pt x="43" y="462"/>
                      <a:pt x="43" y="462"/>
                      <a:pt x="43" y="462"/>
                    </a:cubicBezTo>
                    <a:cubicBezTo>
                      <a:pt x="43" y="461"/>
                      <a:pt x="43" y="461"/>
                      <a:pt x="43" y="461"/>
                    </a:cubicBezTo>
                    <a:cubicBezTo>
                      <a:pt x="43" y="461"/>
                      <a:pt x="43" y="461"/>
                      <a:pt x="43" y="461"/>
                    </a:cubicBezTo>
                    <a:cubicBezTo>
                      <a:pt x="43" y="462"/>
                      <a:pt x="43" y="462"/>
                      <a:pt x="43" y="462"/>
                    </a:cubicBezTo>
                    <a:cubicBezTo>
                      <a:pt x="43" y="461"/>
                      <a:pt x="43" y="461"/>
                      <a:pt x="43" y="461"/>
                    </a:cubicBezTo>
                    <a:cubicBezTo>
                      <a:pt x="43" y="461"/>
                      <a:pt x="42" y="461"/>
                      <a:pt x="41" y="461"/>
                    </a:cubicBezTo>
                    <a:cubicBezTo>
                      <a:pt x="36" y="459"/>
                      <a:pt x="27" y="455"/>
                      <a:pt x="18" y="451"/>
                    </a:cubicBezTo>
                    <a:cubicBezTo>
                      <a:pt x="10" y="447"/>
                      <a:pt x="3" y="444"/>
                      <a:pt x="3" y="444"/>
                    </a:cubicBezTo>
                    <a:cubicBezTo>
                      <a:pt x="2" y="443"/>
                      <a:pt x="1" y="444"/>
                      <a:pt x="1" y="444"/>
                    </a:cubicBezTo>
                    <a:cubicBezTo>
                      <a:pt x="1" y="445"/>
                      <a:pt x="1" y="446"/>
                      <a:pt x="2" y="446"/>
                    </a:cubicBezTo>
                    <a:cubicBezTo>
                      <a:pt x="22" y="459"/>
                      <a:pt x="22" y="459"/>
                      <a:pt x="22" y="459"/>
                    </a:cubicBezTo>
                    <a:cubicBezTo>
                      <a:pt x="3" y="450"/>
                      <a:pt x="3" y="450"/>
                      <a:pt x="3" y="450"/>
                    </a:cubicBezTo>
                    <a:cubicBezTo>
                      <a:pt x="2" y="450"/>
                      <a:pt x="1" y="450"/>
                      <a:pt x="1" y="451"/>
                    </a:cubicBezTo>
                    <a:cubicBezTo>
                      <a:pt x="0" y="451"/>
                      <a:pt x="1" y="452"/>
                      <a:pt x="1" y="453"/>
                    </a:cubicBezTo>
                    <a:cubicBezTo>
                      <a:pt x="43" y="478"/>
                      <a:pt x="43" y="478"/>
                      <a:pt x="43" y="478"/>
                    </a:cubicBezTo>
                    <a:cubicBezTo>
                      <a:pt x="44" y="477"/>
                      <a:pt x="44" y="477"/>
                      <a:pt x="44" y="477"/>
                    </a:cubicBezTo>
                    <a:cubicBezTo>
                      <a:pt x="44" y="476"/>
                      <a:pt x="44" y="476"/>
                      <a:pt x="44" y="476"/>
                    </a:cubicBezTo>
                    <a:cubicBezTo>
                      <a:pt x="44" y="476"/>
                      <a:pt x="35" y="471"/>
                      <a:pt x="25" y="467"/>
                    </a:cubicBezTo>
                    <a:cubicBezTo>
                      <a:pt x="20" y="465"/>
                      <a:pt x="15" y="463"/>
                      <a:pt x="12" y="461"/>
                    </a:cubicBezTo>
                    <a:cubicBezTo>
                      <a:pt x="10" y="460"/>
                      <a:pt x="8" y="459"/>
                      <a:pt x="7" y="459"/>
                    </a:cubicBezTo>
                    <a:cubicBezTo>
                      <a:pt x="6" y="459"/>
                      <a:pt x="6" y="458"/>
                      <a:pt x="5" y="458"/>
                    </a:cubicBezTo>
                    <a:cubicBezTo>
                      <a:pt x="5" y="458"/>
                      <a:pt x="4" y="458"/>
                      <a:pt x="4" y="458"/>
                    </a:cubicBezTo>
                    <a:cubicBezTo>
                      <a:pt x="3" y="458"/>
                      <a:pt x="3" y="458"/>
                      <a:pt x="3" y="458"/>
                    </a:cubicBezTo>
                    <a:cubicBezTo>
                      <a:pt x="3" y="458"/>
                      <a:pt x="3" y="458"/>
                      <a:pt x="2" y="459"/>
                    </a:cubicBezTo>
                    <a:cubicBezTo>
                      <a:pt x="4" y="460"/>
                      <a:pt x="4" y="460"/>
                      <a:pt x="4" y="460"/>
                    </a:cubicBezTo>
                    <a:cubicBezTo>
                      <a:pt x="3" y="459"/>
                      <a:pt x="3" y="459"/>
                      <a:pt x="3" y="459"/>
                    </a:cubicBezTo>
                    <a:cubicBezTo>
                      <a:pt x="2" y="459"/>
                      <a:pt x="2" y="459"/>
                      <a:pt x="2" y="460"/>
                    </a:cubicBezTo>
                    <a:cubicBezTo>
                      <a:pt x="2" y="460"/>
                      <a:pt x="3" y="460"/>
                      <a:pt x="3" y="461"/>
                    </a:cubicBezTo>
                    <a:cubicBezTo>
                      <a:pt x="3" y="461"/>
                      <a:pt x="3" y="461"/>
                      <a:pt x="3" y="461"/>
                    </a:cubicBezTo>
                    <a:cubicBezTo>
                      <a:pt x="4" y="461"/>
                      <a:pt x="5" y="462"/>
                      <a:pt x="6" y="463"/>
                    </a:cubicBezTo>
                    <a:cubicBezTo>
                      <a:pt x="15" y="469"/>
                      <a:pt x="44" y="486"/>
                      <a:pt x="44" y="486"/>
                    </a:cubicBezTo>
                    <a:cubicBezTo>
                      <a:pt x="45" y="485"/>
                      <a:pt x="45" y="485"/>
                      <a:pt x="45" y="485"/>
                    </a:cubicBezTo>
                    <a:cubicBezTo>
                      <a:pt x="45" y="484"/>
                      <a:pt x="45" y="484"/>
                      <a:pt x="45" y="484"/>
                    </a:cubicBezTo>
                    <a:cubicBezTo>
                      <a:pt x="4" y="463"/>
                      <a:pt x="4" y="463"/>
                      <a:pt x="4" y="463"/>
                    </a:cubicBezTo>
                    <a:cubicBezTo>
                      <a:pt x="4" y="462"/>
                      <a:pt x="3" y="463"/>
                      <a:pt x="2" y="463"/>
                    </a:cubicBezTo>
                    <a:cubicBezTo>
                      <a:pt x="2" y="464"/>
                      <a:pt x="2" y="465"/>
                      <a:pt x="3" y="465"/>
                    </a:cubicBezTo>
                    <a:cubicBezTo>
                      <a:pt x="24" y="479"/>
                      <a:pt x="24" y="479"/>
                      <a:pt x="24" y="479"/>
                    </a:cubicBezTo>
                    <a:cubicBezTo>
                      <a:pt x="4" y="470"/>
                      <a:pt x="4" y="470"/>
                      <a:pt x="4" y="470"/>
                    </a:cubicBezTo>
                    <a:cubicBezTo>
                      <a:pt x="3" y="469"/>
                      <a:pt x="3" y="470"/>
                      <a:pt x="2" y="470"/>
                    </a:cubicBezTo>
                    <a:cubicBezTo>
                      <a:pt x="2" y="471"/>
                      <a:pt x="2" y="472"/>
                      <a:pt x="3" y="472"/>
                    </a:cubicBezTo>
                    <a:cubicBezTo>
                      <a:pt x="44" y="498"/>
                      <a:pt x="44" y="498"/>
                      <a:pt x="44" y="498"/>
                    </a:cubicBezTo>
                    <a:cubicBezTo>
                      <a:pt x="45" y="497"/>
                      <a:pt x="45" y="497"/>
                      <a:pt x="45" y="497"/>
                    </a:cubicBezTo>
                    <a:cubicBezTo>
                      <a:pt x="44" y="496"/>
                      <a:pt x="44" y="496"/>
                      <a:pt x="44" y="496"/>
                    </a:cubicBezTo>
                    <a:cubicBezTo>
                      <a:pt x="45" y="497"/>
                      <a:pt x="45" y="497"/>
                      <a:pt x="45" y="497"/>
                    </a:cubicBezTo>
                    <a:cubicBezTo>
                      <a:pt x="44" y="495"/>
                      <a:pt x="44" y="495"/>
                      <a:pt x="44" y="495"/>
                    </a:cubicBezTo>
                    <a:cubicBezTo>
                      <a:pt x="44" y="495"/>
                      <a:pt x="44" y="496"/>
                      <a:pt x="44" y="496"/>
                    </a:cubicBezTo>
                    <a:cubicBezTo>
                      <a:pt x="45" y="497"/>
                      <a:pt x="45" y="497"/>
                      <a:pt x="45" y="497"/>
                    </a:cubicBezTo>
                    <a:cubicBezTo>
                      <a:pt x="44" y="495"/>
                      <a:pt x="44" y="495"/>
                      <a:pt x="44" y="495"/>
                    </a:cubicBezTo>
                    <a:cubicBezTo>
                      <a:pt x="45" y="497"/>
                      <a:pt x="45" y="497"/>
                      <a:pt x="45" y="497"/>
                    </a:cubicBezTo>
                    <a:cubicBezTo>
                      <a:pt x="45" y="495"/>
                      <a:pt x="45" y="495"/>
                      <a:pt x="45" y="495"/>
                    </a:cubicBezTo>
                    <a:cubicBezTo>
                      <a:pt x="44" y="495"/>
                      <a:pt x="44" y="495"/>
                      <a:pt x="44" y="495"/>
                    </a:cubicBezTo>
                    <a:cubicBezTo>
                      <a:pt x="45" y="497"/>
                      <a:pt x="45" y="497"/>
                      <a:pt x="45" y="497"/>
                    </a:cubicBezTo>
                    <a:cubicBezTo>
                      <a:pt x="45" y="495"/>
                      <a:pt x="45" y="495"/>
                      <a:pt x="45" y="495"/>
                    </a:cubicBezTo>
                    <a:cubicBezTo>
                      <a:pt x="45" y="496"/>
                      <a:pt x="45" y="496"/>
                      <a:pt x="45" y="496"/>
                    </a:cubicBezTo>
                    <a:cubicBezTo>
                      <a:pt x="45" y="495"/>
                      <a:pt x="45" y="495"/>
                      <a:pt x="45" y="495"/>
                    </a:cubicBezTo>
                    <a:cubicBezTo>
                      <a:pt x="45" y="495"/>
                      <a:pt x="45" y="495"/>
                      <a:pt x="45" y="495"/>
                    </a:cubicBezTo>
                    <a:cubicBezTo>
                      <a:pt x="45" y="496"/>
                      <a:pt x="45" y="496"/>
                      <a:pt x="45" y="496"/>
                    </a:cubicBezTo>
                    <a:cubicBezTo>
                      <a:pt x="45" y="495"/>
                      <a:pt x="45" y="495"/>
                      <a:pt x="45" y="495"/>
                    </a:cubicBezTo>
                    <a:cubicBezTo>
                      <a:pt x="45" y="495"/>
                      <a:pt x="44" y="495"/>
                      <a:pt x="42" y="494"/>
                    </a:cubicBezTo>
                    <a:cubicBezTo>
                      <a:pt x="37" y="492"/>
                      <a:pt x="27" y="488"/>
                      <a:pt x="19" y="483"/>
                    </a:cubicBezTo>
                    <a:cubicBezTo>
                      <a:pt x="14" y="481"/>
                      <a:pt x="10" y="479"/>
                      <a:pt x="8" y="478"/>
                    </a:cubicBezTo>
                    <a:cubicBezTo>
                      <a:pt x="5" y="476"/>
                      <a:pt x="3" y="475"/>
                      <a:pt x="3" y="475"/>
                    </a:cubicBezTo>
                    <a:cubicBezTo>
                      <a:pt x="2" y="475"/>
                      <a:pt x="2" y="475"/>
                      <a:pt x="1" y="475"/>
                    </a:cubicBezTo>
                    <a:cubicBezTo>
                      <a:pt x="1" y="476"/>
                      <a:pt x="1" y="476"/>
                      <a:pt x="1" y="477"/>
                    </a:cubicBezTo>
                    <a:cubicBezTo>
                      <a:pt x="1" y="477"/>
                      <a:pt x="1" y="477"/>
                      <a:pt x="1" y="478"/>
                    </a:cubicBezTo>
                    <a:cubicBezTo>
                      <a:pt x="1" y="478"/>
                      <a:pt x="1" y="478"/>
                      <a:pt x="1" y="478"/>
                    </a:cubicBezTo>
                    <a:cubicBezTo>
                      <a:pt x="1" y="478"/>
                      <a:pt x="2" y="478"/>
                      <a:pt x="2" y="479"/>
                    </a:cubicBezTo>
                    <a:cubicBezTo>
                      <a:pt x="5" y="481"/>
                      <a:pt x="15" y="487"/>
                      <a:pt x="25" y="493"/>
                    </a:cubicBezTo>
                    <a:cubicBezTo>
                      <a:pt x="35" y="499"/>
                      <a:pt x="43" y="504"/>
                      <a:pt x="43" y="504"/>
                    </a:cubicBezTo>
                    <a:cubicBezTo>
                      <a:pt x="44" y="503"/>
                      <a:pt x="44" y="503"/>
                      <a:pt x="44" y="503"/>
                    </a:cubicBezTo>
                    <a:cubicBezTo>
                      <a:pt x="45" y="502"/>
                      <a:pt x="45" y="502"/>
                      <a:pt x="45" y="502"/>
                    </a:cubicBezTo>
                    <a:cubicBezTo>
                      <a:pt x="45" y="502"/>
                      <a:pt x="35" y="497"/>
                      <a:pt x="24" y="492"/>
                    </a:cubicBezTo>
                    <a:cubicBezTo>
                      <a:pt x="19" y="489"/>
                      <a:pt x="14" y="487"/>
                      <a:pt x="9" y="485"/>
                    </a:cubicBezTo>
                    <a:cubicBezTo>
                      <a:pt x="7" y="484"/>
                      <a:pt x="6" y="483"/>
                      <a:pt x="4" y="482"/>
                    </a:cubicBezTo>
                    <a:cubicBezTo>
                      <a:pt x="4" y="482"/>
                      <a:pt x="3" y="482"/>
                      <a:pt x="3" y="482"/>
                    </a:cubicBezTo>
                    <a:cubicBezTo>
                      <a:pt x="2" y="482"/>
                      <a:pt x="2" y="482"/>
                      <a:pt x="2" y="482"/>
                    </a:cubicBezTo>
                    <a:cubicBezTo>
                      <a:pt x="2" y="481"/>
                      <a:pt x="2" y="481"/>
                      <a:pt x="2" y="481"/>
                    </a:cubicBezTo>
                    <a:cubicBezTo>
                      <a:pt x="1" y="481"/>
                      <a:pt x="1" y="481"/>
                      <a:pt x="1" y="481"/>
                    </a:cubicBezTo>
                    <a:cubicBezTo>
                      <a:pt x="1" y="482"/>
                      <a:pt x="1" y="482"/>
                      <a:pt x="0" y="482"/>
                    </a:cubicBezTo>
                    <a:cubicBezTo>
                      <a:pt x="0" y="482"/>
                      <a:pt x="0" y="483"/>
                      <a:pt x="0" y="483"/>
                    </a:cubicBezTo>
                    <a:cubicBezTo>
                      <a:pt x="0" y="484"/>
                      <a:pt x="0" y="484"/>
                      <a:pt x="1" y="484"/>
                    </a:cubicBezTo>
                    <a:cubicBezTo>
                      <a:pt x="1" y="484"/>
                      <a:pt x="3" y="486"/>
                      <a:pt x="7" y="488"/>
                    </a:cubicBezTo>
                    <a:cubicBezTo>
                      <a:pt x="13" y="492"/>
                      <a:pt x="22" y="497"/>
                      <a:pt x="29" y="501"/>
                    </a:cubicBezTo>
                    <a:cubicBezTo>
                      <a:pt x="33" y="504"/>
                      <a:pt x="36" y="506"/>
                      <a:pt x="39" y="507"/>
                    </a:cubicBezTo>
                    <a:cubicBezTo>
                      <a:pt x="40" y="508"/>
                      <a:pt x="41" y="509"/>
                      <a:pt x="41" y="509"/>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2" y="510"/>
                      <a:pt x="42" y="510"/>
                      <a:pt x="42" y="510"/>
                    </a:cubicBezTo>
                    <a:cubicBezTo>
                      <a:pt x="43" y="509"/>
                      <a:pt x="43" y="509"/>
                      <a:pt x="43" y="509"/>
                    </a:cubicBezTo>
                    <a:cubicBezTo>
                      <a:pt x="42" y="510"/>
                      <a:pt x="42" y="510"/>
                      <a:pt x="42" y="510"/>
                    </a:cubicBezTo>
                    <a:cubicBezTo>
                      <a:pt x="42" y="510"/>
                      <a:pt x="42" y="510"/>
                      <a:pt x="42" y="510"/>
                    </a:cubicBezTo>
                    <a:cubicBezTo>
                      <a:pt x="43" y="509"/>
                      <a:pt x="43" y="509"/>
                      <a:pt x="43" y="509"/>
                    </a:cubicBezTo>
                    <a:cubicBezTo>
                      <a:pt x="42" y="510"/>
                      <a:pt x="42" y="510"/>
                      <a:pt x="42" y="510"/>
                    </a:cubicBezTo>
                    <a:cubicBezTo>
                      <a:pt x="43" y="509"/>
                      <a:pt x="43" y="509"/>
                      <a:pt x="43" y="509"/>
                    </a:cubicBezTo>
                    <a:cubicBezTo>
                      <a:pt x="42" y="509"/>
                      <a:pt x="42" y="509"/>
                      <a:pt x="42" y="509"/>
                    </a:cubicBezTo>
                    <a:cubicBezTo>
                      <a:pt x="42" y="509"/>
                      <a:pt x="42" y="510"/>
                      <a:pt x="42" y="510"/>
                    </a:cubicBezTo>
                    <a:cubicBezTo>
                      <a:pt x="43" y="509"/>
                      <a:pt x="43" y="509"/>
                      <a:pt x="43" y="509"/>
                    </a:cubicBezTo>
                    <a:cubicBezTo>
                      <a:pt x="42" y="509"/>
                      <a:pt x="42" y="509"/>
                      <a:pt x="42" y="509"/>
                    </a:cubicBezTo>
                    <a:cubicBezTo>
                      <a:pt x="43" y="509"/>
                      <a:pt x="43" y="509"/>
                      <a:pt x="43" y="509"/>
                    </a:cubicBezTo>
                    <a:cubicBezTo>
                      <a:pt x="42" y="508"/>
                      <a:pt x="42" y="508"/>
                      <a:pt x="42" y="508"/>
                    </a:cubicBezTo>
                    <a:cubicBezTo>
                      <a:pt x="42" y="509"/>
                      <a:pt x="42" y="509"/>
                      <a:pt x="42" y="509"/>
                    </a:cubicBezTo>
                    <a:cubicBezTo>
                      <a:pt x="43" y="509"/>
                      <a:pt x="43" y="509"/>
                      <a:pt x="43" y="509"/>
                    </a:cubicBezTo>
                    <a:cubicBezTo>
                      <a:pt x="42" y="508"/>
                      <a:pt x="42" y="508"/>
                      <a:pt x="42" y="508"/>
                    </a:cubicBezTo>
                    <a:cubicBezTo>
                      <a:pt x="43" y="509"/>
                      <a:pt x="43" y="509"/>
                      <a:pt x="43" y="509"/>
                    </a:cubicBezTo>
                    <a:cubicBezTo>
                      <a:pt x="44" y="508"/>
                      <a:pt x="44" y="508"/>
                      <a:pt x="44" y="508"/>
                    </a:cubicBezTo>
                    <a:cubicBezTo>
                      <a:pt x="44" y="508"/>
                      <a:pt x="35" y="503"/>
                      <a:pt x="25" y="498"/>
                    </a:cubicBezTo>
                    <a:cubicBezTo>
                      <a:pt x="20" y="495"/>
                      <a:pt x="15" y="492"/>
                      <a:pt x="12" y="491"/>
                    </a:cubicBezTo>
                    <a:cubicBezTo>
                      <a:pt x="10" y="490"/>
                      <a:pt x="8" y="489"/>
                      <a:pt x="7" y="488"/>
                    </a:cubicBezTo>
                    <a:cubicBezTo>
                      <a:pt x="6" y="488"/>
                      <a:pt x="5" y="488"/>
                      <a:pt x="5" y="488"/>
                    </a:cubicBezTo>
                    <a:cubicBezTo>
                      <a:pt x="4" y="487"/>
                      <a:pt x="4" y="487"/>
                      <a:pt x="4" y="487"/>
                    </a:cubicBezTo>
                    <a:cubicBezTo>
                      <a:pt x="3" y="487"/>
                      <a:pt x="3" y="487"/>
                      <a:pt x="3" y="487"/>
                    </a:cubicBezTo>
                    <a:cubicBezTo>
                      <a:pt x="3" y="487"/>
                      <a:pt x="2" y="488"/>
                      <a:pt x="2" y="488"/>
                    </a:cubicBezTo>
                    <a:cubicBezTo>
                      <a:pt x="3" y="489"/>
                      <a:pt x="3" y="489"/>
                      <a:pt x="3" y="489"/>
                    </a:cubicBezTo>
                    <a:cubicBezTo>
                      <a:pt x="2" y="488"/>
                      <a:pt x="2" y="488"/>
                      <a:pt x="2" y="488"/>
                    </a:cubicBezTo>
                    <a:cubicBezTo>
                      <a:pt x="2" y="488"/>
                      <a:pt x="2" y="488"/>
                      <a:pt x="2" y="488"/>
                    </a:cubicBezTo>
                    <a:cubicBezTo>
                      <a:pt x="2" y="489"/>
                      <a:pt x="2" y="489"/>
                      <a:pt x="2" y="489"/>
                    </a:cubicBezTo>
                    <a:cubicBezTo>
                      <a:pt x="2" y="489"/>
                      <a:pt x="2" y="489"/>
                      <a:pt x="2" y="490"/>
                    </a:cubicBezTo>
                    <a:cubicBezTo>
                      <a:pt x="2" y="490"/>
                      <a:pt x="2" y="490"/>
                      <a:pt x="2" y="490"/>
                    </a:cubicBezTo>
                    <a:cubicBezTo>
                      <a:pt x="3" y="490"/>
                      <a:pt x="3" y="490"/>
                      <a:pt x="3" y="491"/>
                    </a:cubicBezTo>
                    <a:cubicBezTo>
                      <a:pt x="6" y="493"/>
                      <a:pt x="17" y="499"/>
                      <a:pt x="26" y="505"/>
                    </a:cubicBezTo>
                    <a:cubicBezTo>
                      <a:pt x="36" y="511"/>
                      <a:pt x="45" y="516"/>
                      <a:pt x="45" y="516"/>
                    </a:cubicBezTo>
                    <a:cubicBezTo>
                      <a:pt x="45" y="515"/>
                      <a:pt x="45" y="515"/>
                      <a:pt x="45" y="515"/>
                    </a:cubicBezTo>
                    <a:cubicBezTo>
                      <a:pt x="44" y="514"/>
                      <a:pt x="44" y="514"/>
                      <a:pt x="44" y="514"/>
                    </a:cubicBezTo>
                    <a:cubicBezTo>
                      <a:pt x="45" y="515"/>
                      <a:pt x="45" y="515"/>
                      <a:pt x="45" y="515"/>
                    </a:cubicBezTo>
                    <a:cubicBezTo>
                      <a:pt x="45" y="514"/>
                      <a:pt x="45" y="514"/>
                      <a:pt x="45" y="514"/>
                    </a:cubicBezTo>
                    <a:cubicBezTo>
                      <a:pt x="45" y="514"/>
                      <a:pt x="45" y="514"/>
                      <a:pt x="44" y="514"/>
                    </a:cubicBezTo>
                    <a:cubicBezTo>
                      <a:pt x="45" y="515"/>
                      <a:pt x="45" y="515"/>
                      <a:pt x="45" y="515"/>
                    </a:cubicBezTo>
                    <a:cubicBezTo>
                      <a:pt x="45" y="514"/>
                      <a:pt x="45" y="514"/>
                      <a:pt x="45" y="514"/>
                    </a:cubicBezTo>
                    <a:cubicBezTo>
                      <a:pt x="45" y="515"/>
                      <a:pt x="45" y="515"/>
                      <a:pt x="45" y="515"/>
                    </a:cubicBezTo>
                    <a:cubicBezTo>
                      <a:pt x="45" y="514"/>
                      <a:pt x="45" y="514"/>
                      <a:pt x="45" y="514"/>
                    </a:cubicBezTo>
                    <a:cubicBezTo>
                      <a:pt x="45" y="514"/>
                      <a:pt x="45" y="514"/>
                      <a:pt x="45" y="514"/>
                    </a:cubicBezTo>
                    <a:cubicBezTo>
                      <a:pt x="45" y="515"/>
                      <a:pt x="45" y="515"/>
                      <a:pt x="45" y="515"/>
                    </a:cubicBezTo>
                    <a:cubicBezTo>
                      <a:pt x="45" y="514"/>
                      <a:pt x="45" y="514"/>
                      <a:pt x="45" y="514"/>
                    </a:cubicBezTo>
                    <a:cubicBezTo>
                      <a:pt x="45" y="515"/>
                      <a:pt x="45" y="515"/>
                      <a:pt x="45" y="515"/>
                    </a:cubicBezTo>
                    <a:cubicBezTo>
                      <a:pt x="46" y="514"/>
                      <a:pt x="46" y="514"/>
                      <a:pt x="46" y="514"/>
                    </a:cubicBezTo>
                    <a:cubicBezTo>
                      <a:pt x="45" y="514"/>
                      <a:pt x="45" y="514"/>
                      <a:pt x="45" y="514"/>
                    </a:cubicBezTo>
                    <a:cubicBezTo>
                      <a:pt x="45" y="515"/>
                      <a:pt x="45" y="515"/>
                      <a:pt x="45" y="515"/>
                    </a:cubicBezTo>
                    <a:cubicBezTo>
                      <a:pt x="46" y="514"/>
                      <a:pt x="46" y="514"/>
                      <a:pt x="46" y="514"/>
                    </a:cubicBezTo>
                    <a:cubicBezTo>
                      <a:pt x="46" y="514"/>
                      <a:pt x="46" y="514"/>
                      <a:pt x="46" y="514"/>
                    </a:cubicBezTo>
                    <a:cubicBezTo>
                      <a:pt x="45" y="514"/>
                      <a:pt x="44" y="513"/>
                      <a:pt x="43" y="513"/>
                    </a:cubicBezTo>
                    <a:cubicBezTo>
                      <a:pt x="39" y="510"/>
                      <a:pt x="29" y="506"/>
                      <a:pt x="21" y="502"/>
                    </a:cubicBezTo>
                    <a:cubicBezTo>
                      <a:pt x="17" y="500"/>
                      <a:pt x="13" y="498"/>
                      <a:pt x="10" y="497"/>
                    </a:cubicBezTo>
                    <a:cubicBezTo>
                      <a:pt x="8" y="496"/>
                      <a:pt x="7" y="495"/>
                      <a:pt x="6" y="495"/>
                    </a:cubicBezTo>
                    <a:cubicBezTo>
                      <a:pt x="6" y="495"/>
                      <a:pt x="5" y="495"/>
                      <a:pt x="5" y="494"/>
                    </a:cubicBezTo>
                    <a:cubicBezTo>
                      <a:pt x="4" y="494"/>
                      <a:pt x="4" y="494"/>
                      <a:pt x="4" y="494"/>
                    </a:cubicBezTo>
                    <a:cubicBezTo>
                      <a:pt x="3" y="494"/>
                      <a:pt x="3" y="494"/>
                      <a:pt x="3" y="494"/>
                    </a:cubicBezTo>
                    <a:cubicBezTo>
                      <a:pt x="3" y="494"/>
                      <a:pt x="2" y="495"/>
                      <a:pt x="2" y="495"/>
                    </a:cubicBezTo>
                    <a:cubicBezTo>
                      <a:pt x="2" y="496"/>
                      <a:pt x="2" y="496"/>
                      <a:pt x="2" y="496"/>
                    </a:cubicBezTo>
                    <a:cubicBezTo>
                      <a:pt x="2" y="496"/>
                      <a:pt x="2" y="496"/>
                      <a:pt x="2" y="497"/>
                    </a:cubicBezTo>
                    <a:cubicBezTo>
                      <a:pt x="3" y="497"/>
                      <a:pt x="3" y="497"/>
                      <a:pt x="3" y="497"/>
                    </a:cubicBezTo>
                    <a:cubicBezTo>
                      <a:pt x="3" y="497"/>
                      <a:pt x="3" y="497"/>
                      <a:pt x="3" y="498"/>
                    </a:cubicBezTo>
                    <a:cubicBezTo>
                      <a:pt x="6" y="500"/>
                      <a:pt x="16" y="506"/>
                      <a:pt x="26" y="512"/>
                    </a:cubicBezTo>
                    <a:cubicBezTo>
                      <a:pt x="31" y="515"/>
                      <a:pt x="35" y="517"/>
                      <a:pt x="38" y="519"/>
                    </a:cubicBezTo>
                    <a:cubicBezTo>
                      <a:pt x="40" y="520"/>
                      <a:pt x="41" y="521"/>
                      <a:pt x="42" y="522"/>
                    </a:cubicBezTo>
                    <a:cubicBezTo>
                      <a:pt x="43" y="522"/>
                      <a:pt x="43" y="522"/>
                      <a:pt x="43" y="522"/>
                    </a:cubicBezTo>
                    <a:cubicBezTo>
                      <a:pt x="44" y="523"/>
                      <a:pt x="44" y="523"/>
                      <a:pt x="44" y="523"/>
                    </a:cubicBezTo>
                    <a:cubicBezTo>
                      <a:pt x="44" y="523"/>
                      <a:pt x="44" y="523"/>
                      <a:pt x="44" y="523"/>
                    </a:cubicBezTo>
                    <a:cubicBezTo>
                      <a:pt x="44" y="522"/>
                      <a:pt x="44" y="522"/>
                      <a:pt x="44" y="522"/>
                    </a:cubicBezTo>
                    <a:cubicBezTo>
                      <a:pt x="44" y="523"/>
                      <a:pt x="44" y="523"/>
                      <a:pt x="44" y="523"/>
                    </a:cubicBezTo>
                    <a:cubicBezTo>
                      <a:pt x="44" y="523"/>
                      <a:pt x="44" y="523"/>
                      <a:pt x="44" y="523"/>
                    </a:cubicBezTo>
                    <a:cubicBezTo>
                      <a:pt x="44" y="522"/>
                      <a:pt x="44" y="522"/>
                      <a:pt x="44" y="522"/>
                    </a:cubicBezTo>
                    <a:cubicBezTo>
                      <a:pt x="44" y="523"/>
                      <a:pt x="44" y="523"/>
                      <a:pt x="44" y="523"/>
                    </a:cubicBezTo>
                    <a:cubicBezTo>
                      <a:pt x="45" y="522"/>
                      <a:pt x="45" y="522"/>
                      <a:pt x="45" y="522"/>
                    </a:cubicBezTo>
                    <a:cubicBezTo>
                      <a:pt x="44" y="523"/>
                      <a:pt x="44" y="523"/>
                      <a:pt x="44" y="523"/>
                    </a:cubicBezTo>
                    <a:cubicBezTo>
                      <a:pt x="44" y="523"/>
                      <a:pt x="44" y="523"/>
                      <a:pt x="44" y="523"/>
                    </a:cubicBezTo>
                    <a:cubicBezTo>
                      <a:pt x="45" y="522"/>
                      <a:pt x="45" y="522"/>
                      <a:pt x="45" y="522"/>
                    </a:cubicBezTo>
                    <a:cubicBezTo>
                      <a:pt x="44" y="523"/>
                      <a:pt x="44" y="523"/>
                      <a:pt x="44" y="523"/>
                    </a:cubicBezTo>
                    <a:cubicBezTo>
                      <a:pt x="45" y="521"/>
                      <a:pt x="45" y="521"/>
                      <a:pt x="45" y="521"/>
                    </a:cubicBezTo>
                    <a:cubicBezTo>
                      <a:pt x="44" y="523"/>
                      <a:pt x="44" y="523"/>
                      <a:pt x="44" y="523"/>
                    </a:cubicBezTo>
                    <a:cubicBezTo>
                      <a:pt x="44" y="523"/>
                      <a:pt x="44" y="523"/>
                      <a:pt x="44" y="523"/>
                    </a:cubicBezTo>
                    <a:cubicBezTo>
                      <a:pt x="45" y="521"/>
                      <a:pt x="45" y="521"/>
                      <a:pt x="45" y="521"/>
                    </a:cubicBezTo>
                    <a:cubicBezTo>
                      <a:pt x="44" y="523"/>
                      <a:pt x="44" y="523"/>
                      <a:pt x="44" y="523"/>
                    </a:cubicBezTo>
                    <a:cubicBezTo>
                      <a:pt x="45" y="521"/>
                      <a:pt x="45" y="521"/>
                      <a:pt x="45" y="521"/>
                    </a:cubicBezTo>
                    <a:cubicBezTo>
                      <a:pt x="43" y="522"/>
                      <a:pt x="43" y="522"/>
                      <a:pt x="43" y="522"/>
                    </a:cubicBezTo>
                    <a:cubicBezTo>
                      <a:pt x="44" y="523"/>
                      <a:pt x="44" y="523"/>
                      <a:pt x="44" y="523"/>
                    </a:cubicBezTo>
                    <a:cubicBezTo>
                      <a:pt x="45" y="521"/>
                      <a:pt x="45" y="521"/>
                      <a:pt x="45" y="521"/>
                    </a:cubicBezTo>
                    <a:cubicBezTo>
                      <a:pt x="43" y="522"/>
                      <a:pt x="43" y="522"/>
                      <a:pt x="43" y="522"/>
                    </a:cubicBezTo>
                    <a:cubicBezTo>
                      <a:pt x="45" y="521"/>
                      <a:pt x="45" y="521"/>
                      <a:pt x="45" y="521"/>
                    </a:cubicBezTo>
                    <a:cubicBezTo>
                      <a:pt x="43" y="521"/>
                      <a:pt x="43" y="521"/>
                      <a:pt x="43" y="521"/>
                    </a:cubicBezTo>
                    <a:cubicBezTo>
                      <a:pt x="43" y="522"/>
                      <a:pt x="43" y="522"/>
                      <a:pt x="43" y="522"/>
                    </a:cubicBezTo>
                    <a:cubicBezTo>
                      <a:pt x="45" y="521"/>
                      <a:pt x="45" y="521"/>
                      <a:pt x="45" y="521"/>
                    </a:cubicBezTo>
                    <a:cubicBezTo>
                      <a:pt x="43" y="521"/>
                      <a:pt x="43" y="521"/>
                      <a:pt x="43" y="521"/>
                    </a:cubicBezTo>
                    <a:cubicBezTo>
                      <a:pt x="45" y="521"/>
                      <a:pt x="45" y="521"/>
                      <a:pt x="45" y="521"/>
                    </a:cubicBezTo>
                    <a:cubicBezTo>
                      <a:pt x="45" y="520"/>
                      <a:pt x="45" y="520"/>
                      <a:pt x="45" y="520"/>
                    </a:cubicBezTo>
                    <a:cubicBezTo>
                      <a:pt x="5" y="501"/>
                      <a:pt x="5" y="501"/>
                      <a:pt x="5" y="501"/>
                    </a:cubicBezTo>
                    <a:cubicBezTo>
                      <a:pt x="4" y="500"/>
                      <a:pt x="3" y="501"/>
                      <a:pt x="3" y="501"/>
                    </a:cubicBezTo>
                    <a:cubicBezTo>
                      <a:pt x="2" y="502"/>
                      <a:pt x="2" y="502"/>
                      <a:pt x="2" y="502"/>
                    </a:cubicBezTo>
                    <a:cubicBezTo>
                      <a:pt x="2" y="503"/>
                      <a:pt x="3" y="503"/>
                      <a:pt x="3" y="503"/>
                    </a:cubicBezTo>
                    <a:cubicBezTo>
                      <a:pt x="3" y="504"/>
                      <a:pt x="3" y="504"/>
                      <a:pt x="3" y="504"/>
                    </a:cubicBezTo>
                    <a:cubicBezTo>
                      <a:pt x="4" y="504"/>
                      <a:pt x="5" y="505"/>
                      <a:pt x="6" y="506"/>
                    </a:cubicBezTo>
                    <a:cubicBezTo>
                      <a:pt x="15" y="512"/>
                      <a:pt x="43" y="529"/>
                      <a:pt x="43" y="529"/>
                    </a:cubicBezTo>
                    <a:cubicBezTo>
                      <a:pt x="44" y="527"/>
                      <a:pt x="44" y="527"/>
                      <a:pt x="44" y="527"/>
                    </a:cubicBezTo>
                    <a:cubicBezTo>
                      <a:pt x="43" y="526"/>
                      <a:pt x="43" y="526"/>
                      <a:pt x="43" y="526"/>
                    </a:cubicBezTo>
                    <a:cubicBezTo>
                      <a:pt x="44" y="527"/>
                      <a:pt x="44" y="527"/>
                      <a:pt x="44" y="527"/>
                    </a:cubicBezTo>
                    <a:cubicBezTo>
                      <a:pt x="44" y="526"/>
                      <a:pt x="44" y="526"/>
                      <a:pt x="44" y="526"/>
                    </a:cubicBezTo>
                    <a:cubicBezTo>
                      <a:pt x="43" y="526"/>
                      <a:pt x="43" y="526"/>
                      <a:pt x="43" y="526"/>
                    </a:cubicBezTo>
                    <a:cubicBezTo>
                      <a:pt x="44" y="527"/>
                      <a:pt x="44" y="527"/>
                      <a:pt x="44" y="527"/>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7"/>
                      <a:pt x="44" y="527"/>
                      <a:pt x="44" y="527"/>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7"/>
                      <a:pt x="44" y="527"/>
                      <a:pt x="44" y="527"/>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4" y="526"/>
                      <a:pt x="44" y="526"/>
                    </a:cubicBezTo>
                    <a:cubicBezTo>
                      <a:pt x="44" y="526"/>
                      <a:pt x="43" y="525"/>
                      <a:pt x="42" y="525"/>
                    </a:cubicBezTo>
                    <a:cubicBezTo>
                      <a:pt x="37" y="523"/>
                      <a:pt x="28" y="518"/>
                      <a:pt x="19" y="513"/>
                    </a:cubicBezTo>
                    <a:cubicBezTo>
                      <a:pt x="15" y="511"/>
                      <a:pt x="11" y="509"/>
                      <a:pt x="8" y="507"/>
                    </a:cubicBezTo>
                    <a:cubicBezTo>
                      <a:pt x="5" y="506"/>
                      <a:pt x="3" y="505"/>
                      <a:pt x="3" y="505"/>
                    </a:cubicBezTo>
                    <a:cubicBezTo>
                      <a:pt x="3" y="504"/>
                      <a:pt x="2" y="505"/>
                      <a:pt x="1" y="505"/>
                    </a:cubicBezTo>
                    <a:cubicBezTo>
                      <a:pt x="1" y="506"/>
                      <a:pt x="1" y="506"/>
                      <a:pt x="1" y="506"/>
                    </a:cubicBezTo>
                    <a:cubicBezTo>
                      <a:pt x="1" y="507"/>
                      <a:pt x="1" y="507"/>
                      <a:pt x="1" y="507"/>
                    </a:cubicBezTo>
                    <a:cubicBezTo>
                      <a:pt x="2" y="508"/>
                      <a:pt x="2" y="508"/>
                      <a:pt x="3" y="508"/>
                    </a:cubicBezTo>
                    <a:cubicBezTo>
                      <a:pt x="4" y="510"/>
                      <a:pt x="7" y="512"/>
                      <a:pt x="11" y="514"/>
                    </a:cubicBezTo>
                    <a:cubicBezTo>
                      <a:pt x="23" y="522"/>
                      <a:pt x="42" y="533"/>
                      <a:pt x="42" y="533"/>
                    </a:cubicBezTo>
                    <a:cubicBezTo>
                      <a:pt x="43" y="531"/>
                      <a:pt x="43" y="531"/>
                      <a:pt x="43" y="531"/>
                    </a:cubicBezTo>
                    <a:cubicBezTo>
                      <a:pt x="42" y="531"/>
                      <a:pt x="42" y="531"/>
                      <a:pt x="42" y="531"/>
                    </a:cubicBezTo>
                    <a:cubicBezTo>
                      <a:pt x="43" y="531"/>
                      <a:pt x="43" y="531"/>
                      <a:pt x="43" y="531"/>
                    </a:cubicBezTo>
                    <a:cubicBezTo>
                      <a:pt x="43" y="530"/>
                      <a:pt x="43" y="530"/>
                      <a:pt x="43" y="530"/>
                    </a:cubicBezTo>
                    <a:cubicBezTo>
                      <a:pt x="42" y="530"/>
                      <a:pt x="42" y="530"/>
                      <a:pt x="42" y="531"/>
                    </a:cubicBezTo>
                    <a:cubicBezTo>
                      <a:pt x="43" y="531"/>
                      <a:pt x="43" y="531"/>
                      <a:pt x="43" y="531"/>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1"/>
                      <a:pt x="43" y="531"/>
                      <a:pt x="43" y="531"/>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1"/>
                      <a:pt x="43" y="531"/>
                      <a:pt x="43" y="531"/>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3" y="530"/>
                      <a:pt x="43" y="530"/>
                    </a:cubicBezTo>
                    <a:cubicBezTo>
                      <a:pt x="43" y="530"/>
                      <a:pt x="42" y="530"/>
                      <a:pt x="41" y="529"/>
                    </a:cubicBezTo>
                    <a:cubicBezTo>
                      <a:pt x="37" y="527"/>
                      <a:pt x="27" y="522"/>
                      <a:pt x="19" y="518"/>
                    </a:cubicBezTo>
                    <a:cubicBezTo>
                      <a:pt x="15" y="516"/>
                      <a:pt x="11" y="514"/>
                      <a:pt x="8" y="513"/>
                    </a:cubicBezTo>
                    <a:cubicBezTo>
                      <a:pt x="7" y="512"/>
                      <a:pt x="6" y="511"/>
                      <a:pt x="5" y="511"/>
                    </a:cubicBezTo>
                    <a:cubicBezTo>
                      <a:pt x="4" y="511"/>
                      <a:pt x="4" y="511"/>
                      <a:pt x="4" y="511"/>
                    </a:cubicBezTo>
                    <a:cubicBezTo>
                      <a:pt x="3" y="510"/>
                      <a:pt x="3" y="510"/>
                      <a:pt x="3" y="510"/>
                    </a:cubicBezTo>
                    <a:cubicBezTo>
                      <a:pt x="3" y="510"/>
                      <a:pt x="3" y="510"/>
                      <a:pt x="3" y="510"/>
                    </a:cubicBezTo>
                    <a:cubicBezTo>
                      <a:pt x="3" y="510"/>
                      <a:pt x="3" y="510"/>
                      <a:pt x="3" y="510"/>
                    </a:cubicBezTo>
                    <a:cubicBezTo>
                      <a:pt x="2" y="510"/>
                      <a:pt x="2" y="510"/>
                      <a:pt x="2" y="510"/>
                    </a:cubicBezTo>
                    <a:cubicBezTo>
                      <a:pt x="2" y="510"/>
                      <a:pt x="2" y="511"/>
                      <a:pt x="1" y="511"/>
                    </a:cubicBezTo>
                    <a:cubicBezTo>
                      <a:pt x="3" y="512"/>
                      <a:pt x="3" y="512"/>
                      <a:pt x="3" y="512"/>
                    </a:cubicBezTo>
                    <a:cubicBezTo>
                      <a:pt x="2" y="511"/>
                      <a:pt x="2" y="511"/>
                      <a:pt x="2" y="511"/>
                    </a:cubicBezTo>
                    <a:cubicBezTo>
                      <a:pt x="1" y="512"/>
                      <a:pt x="1" y="512"/>
                      <a:pt x="1" y="512"/>
                    </a:cubicBezTo>
                    <a:cubicBezTo>
                      <a:pt x="1" y="512"/>
                      <a:pt x="1" y="513"/>
                      <a:pt x="2" y="513"/>
                    </a:cubicBezTo>
                    <a:cubicBezTo>
                      <a:pt x="2" y="513"/>
                      <a:pt x="2" y="513"/>
                      <a:pt x="2" y="513"/>
                    </a:cubicBezTo>
                    <a:cubicBezTo>
                      <a:pt x="3" y="514"/>
                      <a:pt x="4" y="514"/>
                      <a:pt x="5" y="515"/>
                    </a:cubicBezTo>
                    <a:cubicBezTo>
                      <a:pt x="15" y="522"/>
                      <a:pt x="44" y="539"/>
                      <a:pt x="44" y="539"/>
                    </a:cubicBezTo>
                    <a:cubicBezTo>
                      <a:pt x="45" y="538"/>
                      <a:pt x="45" y="538"/>
                      <a:pt x="45" y="538"/>
                    </a:cubicBezTo>
                    <a:cubicBezTo>
                      <a:pt x="46" y="537"/>
                      <a:pt x="46" y="537"/>
                      <a:pt x="46" y="537"/>
                    </a:cubicBezTo>
                    <a:cubicBezTo>
                      <a:pt x="46" y="537"/>
                      <a:pt x="35" y="531"/>
                      <a:pt x="25" y="526"/>
                    </a:cubicBezTo>
                    <a:cubicBezTo>
                      <a:pt x="20" y="523"/>
                      <a:pt x="14" y="520"/>
                      <a:pt x="10" y="518"/>
                    </a:cubicBezTo>
                    <a:cubicBezTo>
                      <a:pt x="8" y="517"/>
                      <a:pt x="6" y="516"/>
                      <a:pt x="5" y="516"/>
                    </a:cubicBezTo>
                    <a:cubicBezTo>
                      <a:pt x="4" y="516"/>
                      <a:pt x="4" y="515"/>
                      <a:pt x="3" y="515"/>
                    </a:cubicBezTo>
                    <a:cubicBezTo>
                      <a:pt x="3" y="515"/>
                      <a:pt x="3" y="515"/>
                      <a:pt x="3" y="515"/>
                    </a:cubicBezTo>
                    <a:cubicBezTo>
                      <a:pt x="3" y="515"/>
                      <a:pt x="2" y="515"/>
                      <a:pt x="2" y="515"/>
                    </a:cubicBezTo>
                    <a:cubicBezTo>
                      <a:pt x="1" y="515"/>
                      <a:pt x="1" y="515"/>
                      <a:pt x="1" y="515"/>
                    </a:cubicBezTo>
                    <a:cubicBezTo>
                      <a:pt x="1" y="515"/>
                      <a:pt x="1" y="515"/>
                      <a:pt x="1" y="515"/>
                    </a:cubicBezTo>
                    <a:cubicBezTo>
                      <a:pt x="2" y="516"/>
                      <a:pt x="2" y="516"/>
                      <a:pt x="2" y="516"/>
                    </a:cubicBezTo>
                    <a:cubicBezTo>
                      <a:pt x="1" y="515"/>
                      <a:pt x="1" y="515"/>
                      <a:pt x="1" y="515"/>
                    </a:cubicBezTo>
                    <a:cubicBezTo>
                      <a:pt x="0" y="516"/>
                      <a:pt x="0" y="516"/>
                      <a:pt x="0" y="516"/>
                    </a:cubicBezTo>
                    <a:cubicBezTo>
                      <a:pt x="0" y="517"/>
                      <a:pt x="1" y="517"/>
                      <a:pt x="1" y="517"/>
                    </a:cubicBezTo>
                    <a:cubicBezTo>
                      <a:pt x="1" y="518"/>
                      <a:pt x="1" y="518"/>
                      <a:pt x="1" y="518"/>
                    </a:cubicBezTo>
                    <a:cubicBezTo>
                      <a:pt x="2" y="518"/>
                      <a:pt x="3" y="519"/>
                      <a:pt x="4" y="520"/>
                    </a:cubicBezTo>
                    <a:cubicBezTo>
                      <a:pt x="14" y="527"/>
                      <a:pt x="44" y="544"/>
                      <a:pt x="44" y="544"/>
                    </a:cubicBezTo>
                    <a:cubicBezTo>
                      <a:pt x="45" y="543"/>
                      <a:pt x="45" y="543"/>
                      <a:pt x="45" y="543"/>
                    </a:cubicBezTo>
                    <a:cubicBezTo>
                      <a:pt x="45" y="542"/>
                      <a:pt x="45" y="542"/>
                      <a:pt x="45" y="542"/>
                    </a:cubicBezTo>
                    <a:cubicBezTo>
                      <a:pt x="3" y="523"/>
                      <a:pt x="3" y="523"/>
                      <a:pt x="3" y="523"/>
                    </a:cubicBezTo>
                    <a:cubicBezTo>
                      <a:pt x="2" y="522"/>
                      <a:pt x="1" y="523"/>
                      <a:pt x="1" y="523"/>
                    </a:cubicBezTo>
                    <a:cubicBezTo>
                      <a:pt x="0" y="524"/>
                      <a:pt x="1" y="525"/>
                      <a:pt x="1" y="525"/>
                    </a:cubicBezTo>
                    <a:cubicBezTo>
                      <a:pt x="21" y="538"/>
                      <a:pt x="21" y="538"/>
                      <a:pt x="21" y="538"/>
                    </a:cubicBezTo>
                    <a:cubicBezTo>
                      <a:pt x="3" y="529"/>
                      <a:pt x="3" y="529"/>
                      <a:pt x="3" y="529"/>
                    </a:cubicBezTo>
                    <a:cubicBezTo>
                      <a:pt x="2" y="529"/>
                      <a:pt x="1" y="529"/>
                      <a:pt x="1" y="529"/>
                    </a:cubicBezTo>
                    <a:cubicBezTo>
                      <a:pt x="0" y="530"/>
                      <a:pt x="0" y="530"/>
                      <a:pt x="0" y="530"/>
                    </a:cubicBezTo>
                    <a:cubicBezTo>
                      <a:pt x="0" y="531"/>
                      <a:pt x="1" y="531"/>
                      <a:pt x="1" y="531"/>
                    </a:cubicBezTo>
                    <a:cubicBezTo>
                      <a:pt x="1" y="532"/>
                      <a:pt x="1" y="532"/>
                      <a:pt x="1" y="532"/>
                    </a:cubicBezTo>
                    <a:cubicBezTo>
                      <a:pt x="2" y="532"/>
                      <a:pt x="3" y="533"/>
                      <a:pt x="4" y="534"/>
                    </a:cubicBezTo>
                    <a:cubicBezTo>
                      <a:pt x="14" y="540"/>
                      <a:pt x="43" y="558"/>
                      <a:pt x="43" y="558"/>
                    </a:cubicBezTo>
                    <a:cubicBezTo>
                      <a:pt x="44" y="556"/>
                      <a:pt x="44" y="556"/>
                      <a:pt x="44" y="556"/>
                    </a:cubicBezTo>
                    <a:cubicBezTo>
                      <a:pt x="44" y="555"/>
                      <a:pt x="44" y="555"/>
                      <a:pt x="44" y="555"/>
                    </a:cubicBezTo>
                    <a:cubicBezTo>
                      <a:pt x="4" y="536"/>
                      <a:pt x="4" y="536"/>
                      <a:pt x="4" y="536"/>
                    </a:cubicBezTo>
                    <a:cubicBezTo>
                      <a:pt x="3" y="536"/>
                      <a:pt x="2" y="536"/>
                      <a:pt x="2" y="537"/>
                    </a:cubicBezTo>
                    <a:cubicBezTo>
                      <a:pt x="1" y="537"/>
                      <a:pt x="1" y="538"/>
                      <a:pt x="2" y="539"/>
                    </a:cubicBezTo>
                    <a:cubicBezTo>
                      <a:pt x="44" y="564"/>
                      <a:pt x="44" y="564"/>
                      <a:pt x="44" y="564"/>
                    </a:cubicBezTo>
                    <a:cubicBezTo>
                      <a:pt x="44" y="563"/>
                      <a:pt x="44" y="563"/>
                      <a:pt x="44" y="563"/>
                    </a:cubicBezTo>
                    <a:cubicBezTo>
                      <a:pt x="43" y="562"/>
                      <a:pt x="43" y="562"/>
                      <a:pt x="43" y="562"/>
                    </a:cubicBezTo>
                    <a:cubicBezTo>
                      <a:pt x="44" y="563"/>
                      <a:pt x="44" y="563"/>
                      <a:pt x="44" y="563"/>
                    </a:cubicBezTo>
                    <a:cubicBezTo>
                      <a:pt x="44" y="562"/>
                      <a:pt x="44" y="562"/>
                      <a:pt x="44" y="562"/>
                    </a:cubicBezTo>
                    <a:cubicBezTo>
                      <a:pt x="44" y="562"/>
                      <a:pt x="43" y="562"/>
                      <a:pt x="43" y="562"/>
                    </a:cubicBezTo>
                    <a:cubicBezTo>
                      <a:pt x="44" y="563"/>
                      <a:pt x="44" y="563"/>
                      <a:pt x="44" y="563"/>
                    </a:cubicBezTo>
                    <a:cubicBezTo>
                      <a:pt x="44" y="562"/>
                      <a:pt x="44" y="562"/>
                      <a:pt x="44" y="562"/>
                    </a:cubicBezTo>
                    <a:cubicBezTo>
                      <a:pt x="44" y="563"/>
                      <a:pt x="44" y="563"/>
                      <a:pt x="44" y="563"/>
                    </a:cubicBezTo>
                    <a:cubicBezTo>
                      <a:pt x="44" y="562"/>
                      <a:pt x="44" y="562"/>
                      <a:pt x="44" y="562"/>
                    </a:cubicBezTo>
                    <a:cubicBezTo>
                      <a:pt x="44" y="562"/>
                      <a:pt x="44" y="562"/>
                      <a:pt x="44" y="562"/>
                    </a:cubicBezTo>
                    <a:cubicBezTo>
                      <a:pt x="44" y="563"/>
                      <a:pt x="44" y="563"/>
                      <a:pt x="44" y="563"/>
                    </a:cubicBezTo>
                    <a:cubicBezTo>
                      <a:pt x="44" y="562"/>
                      <a:pt x="44" y="562"/>
                      <a:pt x="44" y="562"/>
                    </a:cubicBezTo>
                    <a:cubicBezTo>
                      <a:pt x="44" y="563"/>
                      <a:pt x="44" y="563"/>
                      <a:pt x="44" y="563"/>
                    </a:cubicBezTo>
                    <a:cubicBezTo>
                      <a:pt x="45" y="562"/>
                      <a:pt x="45" y="562"/>
                      <a:pt x="45" y="562"/>
                    </a:cubicBezTo>
                    <a:cubicBezTo>
                      <a:pt x="44" y="562"/>
                      <a:pt x="44" y="562"/>
                      <a:pt x="44" y="562"/>
                    </a:cubicBezTo>
                    <a:cubicBezTo>
                      <a:pt x="44" y="563"/>
                      <a:pt x="44" y="563"/>
                      <a:pt x="44" y="563"/>
                    </a:cubicBezTo>
                    <a:cubicBezTo>
                      <a:pt x="45" y="562"/>
                      <a:pt x="45" y="562"/>
                      <a:pt x="45" y="562"/>
                    </a:cubicBezTo>
                    <a:cubicBezTo>
                      <a:pt x="44" y="562"/>
                      <a:pt x="44" y="562"/>
                      <a:pt x="44" y="562"/>
                    </a:cubicBezTo>
                    <a:cubicBezTo>
                      <a:pt x="44" y="562"/>
                      <a:pt x="43" y="561"/>
                      <a:pt x="42" y="561"/>
                    </a:cubicBezTo>
                    <a:cubicBezTo>
                      <a:pt x="37" y="558"/>
                      <a:pt x="27" y="554"/>
                      <a:pt x="19" y="549"/>
                    </a:cubicBezTo>
                    <a:cubicBezTo>
                      <a:pt x="14" y="547"/>
                      <a:pt x="10" y="545"/>
                      <a:pt x="7" y="544"/>
                    </a:cubicBezTo>
                    <a:cubicBezTo>
                      <a:pt x="5" y="542"/>
                      <a:pt x="3" y="541"/>
                      <a:pt x="3" y="541"/>
                    </a:cubicBezTo>
                    <a:cubicBezTo>
                      <a:pt x="2" y="541"/>
                      <a:pt x="1" y="541"/>
                      <a:pt x="1" y="542"/>
                    </a:cubicBezTo>
                    <a:cubicBezTo>
                      <a:pt x="1" y="543"/>
                      <a:pt x="1" y="543"/>
                      <a:pt x="1" y="543"/>
                    </a:cubicBezTo>
                    <a:cubicBezTo>
                      <a:pt x="1" y="543"/>
                      <a:pt x="1" y="543"/>
                      <a:pt x="1" y="544"/>
                    </a:cubicBezTo>
                    <a:cubicBezTo>
                      <a:pt x="1" y="544"/>
                      <a:pt x="1" y="544"/>
                      <a:pt x="1" y="544"/>
                    </a:cubicBezTo>
                    <a:cubicBezTo>
                      <a:pt x="2" y="545"/>
                      <a:pt x="3" y="545"/>
                      <a:pt x="4" y="546"/>
                    </a:cubicBezTo>
                    <a:cubicBezTo>
                      <a:pt x="9" y="550"/>
                      <a:pt x="20" y="555"/>
                      <a:pt x="28" y="561"/>
                    </a:cubicBezTo>
                    <a:cubicBezTo>
                      <a:pt x="33" y="563"/>
                      <a:pt x="37" y="566"/>
                      <a:pt x="40" y="568"/>
                    </a:cubicBezTo>
                    <a:cubicBezTo>
                      <a:pt x="41" y="569"/>
                      <a:pt x="42" y="569"/>
                      <a:pt x="43" y="570"/>
                    </a:cubicBezTo>
                    <a:cubicBezTo>
                      <a:pt x="44" y="570"/>
                      <a:pt x="44" y="570"/>
                      <a:pt x="44" y="571"/>
                    </a:cubicBezTo>
                    <a:cubicBezTo>
                      <a:pt x="44" y="571"/>
                      <a:pt x="44" y="571"/>
                      <a:pt x="44" y="571"/>
                    </a:cubicBezTo>
                    <a:cubicBezTo>
                      <a:pt x="44" y="571"/>
                      <a:pt x="44" y="571"/>
                      <a:pt x="44" y="571"/>
                    </a:cubicBezTo>
                    <a:cubicBezTo>
                      <a:pt x="45" y="570"/>
                      <a:pt x="45" y="570"/>
                      <a:pt x="45" y="570"/>
                    </a:cubicBezTo>
                    <a:cubicBezTo>
                      <a:pt x="44" y="571"/>
                      <a:pt x="44" y="571"/>
                      <a:pt x="44" y="571"/>
                    </a:cubicBezTo>
                    <a:cubicBezTo>
                      <a:pt x="44" y="571"/>
                      <a:pt x="44" y="571"/>
                      <a:pt x="44" y="571"/>
                    </a:cubicBezTo>
                    <a:cubicBezTo>
                      <a:pt x="45" y="570"/>
                      <a:pt x="45" y="570"/>
                      <a:pt x="45" y="570"/>
                    </a:cubicBezTo>
                    <a:cubicBezTo>
                      <a:pt x="44" y="571"/>
                      <a:pt x="44" y="571"/>
                      <a:pt x="44" y="571"/>
                    </a:cubicBezTo>
                    <a:cubicBezTo>
                      <a:pt x="45" y="570"/>
                      <a:pt x="45" y="570"/>
                      <a:pt x="45" y="570"/>
                    </a:cubicBezTo>
                    <a:cubicBezTo>
                      <a:pt x="44" y="570"/>
                      <a:pt x="44" y="570"/>
                      <a:pt x="44" y="570"/>
                    </a:cubicBezTo>
                    <a:cubicBezTo>
                      <a:pt x="44" y="570"/>
                      <a:pt x="44" y="570"/>
                      <a:pt x="44" y="571"/>
                    </a:cubicBezTo>
                    <a:cubicBezTo>
                      <a:pt x="45" y="570"/>
                      <a:pt x="45" y="570"/>
                      <a:pt x="45" y="570"/>
                    </a:cubicBezTo>
                    <a:cubicBezTo>
                      <a:pt x="44" y="570"/>
                      <a:pt x="44" y="570"/>
                      <a:pt x="44" y="570"/>
                    </a:cubicBezTo>
                    <a:cubicBezTo>
                      <a:pt x="45" y="570"/>
                      <a:pt x="45" y="570"/>
                      <a:pt x="45" y="570"/>
                    </a:cubicBezTo>
                    <a:cubicBezTo>
                      <a:pt x="44" y="569"/>
                      <a:pt x="44" y="569"/>
                      <a:pt x="44" y="569"/>
                    </a:cubicBezTo>
                    <a:cubicBezTo>
                      <a:pt x="44" y="570"/>
                      <a:pt x="44" y="570"/>
                      <a:pt x="44" y="570"/>
                    </a:cubicBezTo>
                    <a:cubicBezTo>
                      <a:pt x="45" y="570"/>
                      <a:pt x="45" y="570"/>
                      <a:pt x="45" y="570"/>
                    </a:cubicBezTo>
                    <a:cubicBezTo>
                      <a:pt x="44" y="569"/>
                      <a:pt x="44" y="569"/>
                      <a:pt x="44" y="569"/>
                    </a:cubicBezTo>
                    <a:cubicBezTo>
                      <a:pt x="45" y="570"/>
                      <a:pt x="45" y="570"/>
                      <a:pt x="45" y="570"/>
                    </a:cubicBezTo>
                    <a:cubicBezTo>
                      <a:pt x="46" y="568"/>
                      <a:pt x="46" y="568"/>
                      <a:pt x="46" y="568"/>
                    </a:cubicBezTo>
                    <a:cubicBezTo>
                      <a:pt x="3" y="547"/>
                      <a:pt x="3" y="547"/>
                      <a:pt x="3" y="547"/>
                    </a:cubicBezTo>
                    <a:cubicBezTo>
                      <a:pt x="2" y="547"/>
                      <a:pt x="1" y="547"/>
                      <a:pt x="1" y="548"/>
                    </a:cubicBezTo>
                    <a:cubicBezTo>
                      <a:pt x="1" y="548"/>
                      <a:pt x="1" y="549"/>
                      <a:pt x="2" y="550"/>
                    </a:cubicBezTo>
                    <a:cubicBezTo>
                      <a:pt x="2" y="550"/>
                      <a:pt x="4" y="551"/>
                      <a:pt x="8" y="554"/>
                    </a:cubicBezTo>
                    <a:cubicBezTo>
                      <a:pt x="14" y="557"/>
                      <a:pt x="23" y="563"/>
                      <a:pt x="31" y="567"/>
                    </a:cubicBezTo>
                    <a:cubicBezTo>
                      <a:pt x="34" y="570"/>
                      <a:pt x="38" y="572"/>
                      <a:pt x="40" y="573"/>
                    </a:cubicBezTo>
                    <a:cubicBezTo>
                      <a:pt x="41" y="574"/>
                      <a:pt x="42" y="575"/>
                      <a:pt x="43" y="575"/>
                    </a:cubicBezTo>
                    <a:cubicBezTo>
                      <a:pt x="44" y="576"/>
                      <a:pt x="44" y="576"/>
                      <a:pt x="44" y="576"/>
                    </a:cubicBezTo>
                    <a:cubicBezTo>
                      <a:pt x="44" y="576"/>
                      <a:pt x="44" y="576"/>
                      <a:pt x="44" y="576"/>
                    </a:cubicBezTo>
                    <a:cubicBezTo>
                      <a:pt x="44" y="576"/>
                      <a:pt x="44" y="576"/>
                      <a:pt x="44" y="576"/>
                    </a:cubicBezTo>
                    <a:cubicBezTo>
                      <a:pt x="44" y="575"/>
                      <a:pt x="44" y="575"/>
                      <a:pt x="44" y="575"/>
                    </a:cubicBezTo>
                    <a:cubicBezTo>
                      <a:pt x="44" y="576"/>
                      <a:pt x="44" y="576"/>
                      <a:pt x="44" y="576"/>
                    </a:cubicBezTo>
                    <a:cubicBezTo>
                      <a:pt x="44" y="576"/>
                      <a:pt x="44" y="576"/>
                      <a:pt x="44" y="576"/>
                    </a:cubicBezTo>
                    <a:cubicBezTo>
                      <a:pt x="44" y="575"/>
                      <a:pt x="44" y="575"/>
                      <a:pt x="44" y="575"/>
                    </a:cubicBezTo>
                    <a:cubicBezTo>
                      <a:pt x="44" y="576"/>
                      <a:pt x="44" y="576"/>
                      <a:pt x="44" y="576"/>
                    </a:cubicBezTo>
                    <a:cubicBezTo>
                      <a:pt x="45" y="575"/>
                      <a:pt x="45" y="575"/>
                      <a:pt x="45" y="575"/>
                    </a:cubicBezTo>
                    <a:cubicBezTo>
                      <a:pt x="43" y="575"/>
                      <a:pt x="43" y="575"/>
                      <a:pt x="43" y="575"/>
                    </a:cubicBezTo>
                    <a:cubicBezTo>
                      <a:pt x="43" y="575"/>
                      <a:pt x="44" y="575"/>
                      <a:pt x="44" y="576"/>
                    </a:cubicBezTo>
                    <a:cubicBezTo>
                      <a:pt x="45" y="575"/>
                      <a:pt x="45" y="575"/>
                      <a:pt x="45" y="575"/>
                    </a:cubicBezTo>
                    <a:cubicBezTo>
                      <a:pt x="43" y="575"/>
                      <a:pt x="43" y="575"/>
                      <a:pt x="43" y="575"/>
                    </a:cubicBezTo>
                    <a:cubicBezTo>
                      <a:pt x="45" y="575"/>
                      <a:pt x="45" y="575"/>
                      <a:pt x="45" y="575"/>
                    </a:cubicBezTo>
                    <a:cubicBezTo>
                      <a:pt x="44" y="574"/>
                      <a:pt x="44" y="574"/>
                      <a:pt x="44" y="574"/>
                    </a:cubicBezTo>
                    <a:cubicBezTo>
                      <a:pt x="43" y="575"/>
                      <a:pt x="43" y="575"/>
                      <a:pt x="43" y="575"/>
                    </a:cubicBezTo>
                    <a:cubicBezTo>
                      <a:pt x="45" y="575"/>
                      <a:pt x="45" y="575"/>
                      <a:pt x="45" y="575"/>
                    </a:cubicBezTo>
                    <a:cubicBezTo>
                      <a:pt x="44" y="574"/>
                      <a:pt x="44" y="574"/>
                      <a:pt x="44" y="574"/>
                    </a:cubicBezTo>
                    <a:cubicBezTo>
                      <a:pt x="45" y="575"/>
                      <a:pt x="45" y="575"/>
                      <a:pt x="45" y="575"/>
                    </a:cubicBezTo>
                    <a:cubicBezTo>
                      <a:pt x="44" y="574"/>
                      <a:pt x="44" y="574"/>
                      <a:pt x="44" y="574"/>
                    </a:cubicBezTo>
                    <a:cubicBezTo>
                      <a:pt x="45" y="575"/>
                      <a:pt x="45" y="575"/>
                      <a:pt x="45" y="575"/>
                    </a:cubicBezTo>
                    <a:cubicBezTo>
                      <a:pt x="44" y="573"/>
                      <a:pt x="44" y="573"/>
                      <a:pt x="44" y="573"/>
                    </a:cubicBezTo>
                    <a:cubicBezTo>
                      <a:pt x="44" y="573"/>
                      <a:pt x="44" y="574"/>
                      <a:pt x="44" y="574"/>
                    </a:cubicBezTo>
                    <a:cubicBezTo>
                      <a:pt x="45" y="575"/>
                      <a:pt x="45" y="575"/>
                      <a:pt x="45" y="575"/>
                    </a:cubicBezTo>
                    <a:cubicBezTo>
                      <a:pt x="44" y="573"/>
                      <a:pt x="44" y="573"/>
                      <a:pt x="44" y="573"/>
                    </a:cubicBezTo>
                    <a:cubicBezTo>
                      <a:pt x="45" y="575"/>
                      <a:pt x="45" y="575"/>
                      <a:pt x="45" y="575"/>
                    </a:cubicBezTo>
                    <a:cubicBezTo>
                      <a:pt x="45" y="573"/>
                      <a:pt x="45" y="573"/>
                      <a:pt x="45" y="573"/>
                    </a:cubicBezTo>
                    <a:cubicBezTo>
                      <a:pt x="44" y="573"/>
                      <a:pt x="44" y="573"/>
                      <a:pt x="44" y="573"/>
                    </a:cubicBezTo>
                    <a:cubicBezTo>
                      <a:pt x="45" y="575"/>
                      <a:pt x="45" y="575"/>
                      <a:pt x="45" y="575"/>
                    </a:cubicBezTo>
                    <a:cubicBezTo>
                      <a:pt x="45" y="573"/>
                      <a:pt x="45" y="573"/>
                      <a:pt x="45" y="573"/>
                    </a:cubicBezTo>
                    <a:cubicBezTo>
                      <a:pt x="45" y="574"/>
                      <a:pt x="45" y="574"/>
                      <a:pt x="45" y="574"/>
                    </a:cubicBezTo>
                    <a:cubicBezTo>
                      <a:pt x="45" y="573"/>
                      <a:pt x="45" y="573"/>
                      <a:pt x="45" y="573"/>
                    </a:cubicBezTo>
                    <a:cubicBezTo>
                      <a:pt x="45" y="573"/>
                      <a:pt x="45" y="573"/>
                      <a:pt x="45" y="573"/>
                    </a:cubicBezTo>
                    <a:cubicBezTo>
                      <a:pt x="45" y="574"/>
                      <a:pt x="45" y="574"/>
                      <a:pt x="45" y="574"/>
                    </a:cubicBezTo>
                    <a:cubicBezTo>
                      <a:pt x="45" y="573"/>
                      <a:pt x="45" y="573"/>
                      <a:pt x="45" y="573"/>
                    </a:cubicBezTo>
                    <a:cubicBezTo>
                      <a:pt x="45" y="573"/>
                      <a:pt x="45" y="573"/>
                      <a:pt x="45" y="573"/>
                    </a:cubicBezTo>
                    <a:cubicBezTo>
                      <a:pt x="45" y="573"/>
                      <a:pt x="44" y="573"/>
                      <a:pt x="42" y="572"/>
                    </a:cubicBezTo>
                    <a:cubicBezTo>
                      <a:pt x="38" y="570"/>
                      <a:pt x="28" y="565"/>
                      <a:pt x="20" y="561"/>
                    </a:cubicBezTo>
                    <a:cubicBezTo>
                      <a:pt x="16" y="559"/>
                      <a:pt x="12" y="557"/>
                      <a:pt x="9" y="556"/>
                    </a:cubicBezTo>
                    <a:cubicBezTo>
                      <a:pt x="7" y="555"/>
                      <a:pt x="6" y="555"/>
                      <a:pt x="5" y="554"/>
                    </a:cubicBezTo>
                    <a:cubicBezTo>
                      <a:pt x="5" y="554"/>
                      <a:pt x="4" y="554"/>
                      <a:pt x="4" y="554"/>
                    </a:cubicBezTo>
                    <a:cubicBezTo>
                      <a:pt x="4" y="554"/>
                      <a:pt x="4" y="554"/>
                      <a:pt x="4" y="554"/>
                    </a:cubicBezTo>
                    <a:cubicBezTo>
                      <a:pt x="3" y="554"/>
                      <a:pt x="3" y="554"/>
                      <a:pt x="3" y="554"/>
                    </a:cubicBezTo>
                    <a:cubicBezTo>
                      <a:pt x="2" y="554"/>
                      <a:pt x="2" y="554"/>
                      <a:pt x="2" y="554"/>
                    </a:cubicBezTo>
                    <a:cubicBezTo>
                      <a:pt x="2" y="554"/>
                      <a:pt x="2" y="554"/>
                      <a:pt x="2" y="554"/>
                    </a:cubicBezTo>
                    <a:cubicBezTo>
                      <a:pt x="3" y="555"/>
                      <a:pt x="3" y="555"/>
                      <a:pt x="3" y="555"/>
                    </a:cubicBezTo>
                    <a:cubicBezTo>
                      <a:pt x="2" y="554"/>
                      <a:pt x="2" y="554"/>
                      <a:pt x="2" y="554"/>
                    </a:cubicBezTo>
                    <a:cubicBezTo>
                      <a:pt x="1" y="555"/>
                      <a:pt x="1" y="555"/>
                      <a:pt x="1" y="555"/>
                    </a:cubicBezTo>
                    <a:cubicBezTo>
                      <a:pt x="1" y="556"/>
                      <a:pt x="2" y="556"/>
                      <a:pt x="2" y="556"/>
                    </a:cubicBezTo>
                    <a:cubicBezTo>
                      <a:pt x="2" y="557"/>
                      <a:pt x="2" y="557"/>
                      <a:pt x="2" y="557"/>
                    </a:cubicBezTo>
                    <a:cubicBezTo>
                      <a:pt x="3" y="557"/>
                      <a:pt x="4" y="558"/>
                      <a:pt x="5" y="559"/>
                    </a:cubicBezTo>
                    <a:cubicBezTo>
                      <a:pt x="15" y="565"/>
                      <a:pt x="43" y="582"/>
                      <a:pt x="43" y="582"/>
                    </a:cubicBezTo>
                    <a:cubicBezTo>
                      <a:pt x="44" y="581"/>
                      <a:pt x="44" y="581"/>
                      <a:pt x="44" y="581"/>
                    </a:cubicBezTo>
                    <a:cubicBezTo>
                      <a:pt x="44" y="579"/>
                      <a:pt x="44" y="579"/>
                      <a:pt x="44" y="579"/>
                    </a:cubicBezTo>
                    <a:cubicBezTo>
                      <a:pt x="4" y="560"/>
                      <a:pt x="4" y="560"/>
                      <a:pt x="4" y="560"/>
                    </a:cubicBezTo>
                    <a:cubicBezTo>
                      <a:pt x="4" y="560"/>
                      <a:pt x="3" y="560"/>
                      <a:pt x="2" y="561"/>
                    </a:cubicBezTo>
                    <a:cubicBezTo>
                      <a:pt x="2" y="561"/>
                      <a:pt x="2" y="562"/>
                      <a:pt x="3" y="563"/>
                    </a:cubicBezTo>
                    <a:cubicBezTo>
                      <a:pt x="44" y="588"/>
                      <a:pt x="44" y="588"/>
                      <a:pt x="44" y="588"/>
                    </a:cubicBezTo>
                    <a:cubicBezTo>
                      <a:pt x="45" y="587"/>
                      <a:pt x="45" y="587"/>
                      <a:pt x="45" y="587"/>
                    </a:cubicBezTo>
                    <a:cubicBezTo>
                      <a:pt x="46" y="586"/>
                      <a:pt x="46" y="586"/>
                      <a:pt x="46" y="586"/>
                    </a:cubicBezTo>
                    <a:cubicBezTo>
                      <a:pt x="46" y="586"/>
                      <a:pt x="36" y="581"/>
                      <a:pt x="25" y="575"/>
                    </a:cubicBezTo>
                    <a:cubicBezTo>
                      <a:pt x="20" y="573"/>
                      <a:pt x="15" y="570"/>
                      <a:pt x="11" y="568"/>
                    </a:cubicBezTo>
                    <a:cubicBezTo>
                      <a:pt x="9" y="567"/>
                      <a:pt x="7" y="566"/>
                      <a:pt x="6" y="565"/>
                    </a:cubicBezTo>
                    <a:cubicBezTo>
                      <a:pt x="5" y="565"/>
                      <a:pt x="5" y="565"/>
                      <a:pt x="4" y="565"/>
                    </a:cubicBezTo>
                    <a:cubicBezTo>
                      <a:pt x="3" y="565"/>
                      <a:pt x="3" y="565"/>
                      <a:pt x="3" y="565"/>
                    </a:cubicBezTo>
                    <a:cubicBezTo>
                      <a:pt x="3" y="564"/>
                      <a:pt x="3" y="564"/>
                      <a:pt x="3" y="564"/>
                    </a:cubicBezTo>
                    <a:cubicBezTo>
                      <a:pt x="2" y="564"/>
                      <a:pt x="2" y="564"/>
                      <a:pt x="2" y="564"/>
                    </a:cubicBezTo>
                    <a:cubicBezTo>
                      <a:pt x="2" y="565"/>
                      <a:pt x="2" y="565"/>
                      <a:pt x="1" y="565"/>
                    </a:cubicBezTo>
                    <a:cubicBezTo>
                      <a:pt x="3" y="566"/>
                      <a:pt x="3" y="566"/>
                      <a:pt x="3" y="566"/>
                    </a:cubicBezTo>
                    <a:cubicBezTo>
                      <a:pt x="1" y="565"/>
                      <a:pt x="1" y="565"/>
                      <a:pt x="1" y="565"/>
                    </a:cubicBezTo>
                    <a:cubicBezTo>
                      <a:pt x="1" y="566"/>
                      <a:pt x="1" y="566"/>
                      <a:pt x="1" y="566"/>
                    </a:cubicBezTo>
                    <a:cubicBezTo>
                      <a:pt x="1" y="567"/>
                      <a:pt x="1" y="567"/>
                      <a:pt x="1" y="567"/>
                    </a:cubicBezTo>
                    <a:cubicBezTo>
                      <a:pt x="2" y="567"/>
                      <a:pt x="2" y="567"/>
                      <a:pt x="2" y="567"/>
                    </a:cubicBezTo>
                    <a:cubicBezTo>
                      <a:pt x="2" y="568"/>
                      <a:pt x="3" y="568"/>
                      <a:pt x="5" y="569"/>
                    </a:cubicBezTo>
                    <a:cubicBezTo>
                      <a:pt x="10" y="572"/>
                      <a:pt x="20" y="578"/>
                      <a:pt x="28" y="583"/>
                    </a:cubicBezTo>
                    <a:cubicBezTo>
                      <a:pt x="32" y="586"/>
                      <a:pt x="36" y="588"/>
                      <a:pt x="39" y="590"/>
                    </a:cubicBezTo>
                    <a:cubicBezTo>
                      <a:pt x="41" y="591"/>
                      <a:pt x="42" y="592"/>
                      <a:pt x="43" y="592"/>
                    </a:cubicBezTo>
                    <a:cubicBezTo>
                      <a:pt x="43" y="593"/>
                      <a:pt x="43" y="593"/>
                      <a:pt x="43" y="593"/>
                    </a:cubicBezTo>
                    <a:cubicBezTo>
                      <a:pt x="44" y="593"/>
                      <a:pt x="44" y="593"/>
                      <a:pt x="44" y="593"/>
                    </a:cubicBezTo>
                    <a:cubicBezTo>
                      <a:pt x="44" y="593"/>
                      <a:pt x="44" y="593"/>
                      <a:pt x="44" y="593"/>
                    </a:cubicBezTo>
                    <a:cubicBezTo>
                      <a:pt x="44" y="592"/>
                      <a:pt x="44" y="592"/>
                      <a:pt x="44" y="592"/>
                    </a:cubicBezTo>
                    <a:cubicBezTo>
                      <a:pt x="43" y="593"/>
                      <a:pt x="43" y="593"/>
                      <a:pt x="43" y="593"/>
                    </a:cubicBezTo>
                    <a:cubicBezTo>
                      <a:pt x="44" y="593"/>
                      <a:pt x="44" y="593"/>
                      <a:pt x="44" y="593"/>
                    </a:cubicBezTo>
                    <a:cubicBezTo>
                      <a:pt x="44" y="592"/>
                      <a:pt x="44" y="592"/>
                      <a:pt x="44" y="592"/>
                    </a:cubicBezTo>
                    <a:cubicBezTo>
                      <a:pt x="43" y="593"/>
                      <a:pt x="43" y="593"/>
                      <a:pt x="43" y="593"/>
                    </a:cubicBezTo>
                    <a:cubicBezTo>
                      <a:pt x="45" y="592"/>
                      <a:pt x="45" y="592"/>
                      <a:pt x="45" y="592"/>
                    </a:cubicBezTo>
                    <a:cubicBezTo>
                      <a:pt x="43" y="592"/>
                      <a:pt x="43" y="592"/>
                      <a:pt x="43" y="592"/>
                    </a:cubicBezTo>
                    <a:cubicBezTo>
                      <a:pt x="43" y="593"/>
                      <a:pt x="43" y="593"/>
                      <a:pt x="43" y="593"/>
                    </a:cubicBezTo>
                    <a:cubicBezTo>
                      <a:pt x="45" y="592"/>
                      <a:pt x="45" y="592"/>
                      <a:pt x="45" y="592"/>
                    </a:cubicBezTo>
                    <a:cubicBezTo>
                      <a:pt x="43" y="592"/>
                      <a:pt x="43" y="592"/>
                      <a:pt x="43" y="592"/>
                    </a:cubicBezTo>
                    <a:cubicBezTo>
                      <a:pt x="45" y="592"/>
                      <a:pt x="45" y="592"/>
                      <a:pt x="45" y="592"/>
                    </a:cubicBezTo>
                    <a:cubicBezTo>
                      <a:pt x="43" y="591"/>
                      <a:pt x="43" y="591"/>
                      <a:pt x="43" y="591"/>
                    </a:cubicBezTo>
                    <a:cubicBezTo>
                      <a:pt x="43" y="592"/>
                      <a:pt x="43" y="592"/>
                      <a:pt x="43" y="592"/>
                    </a:cubicBezTo>
                    <a:cubicBezTo>
                      <a:pt x="45" y="592"/>
                      <a:pt x="45" y="592"/>
                      <a:pt x="45" y="592"/>
                    </a:cubicBezTo>
                    <a:cubicBezTo>
                      <a:pt x="43" y="591"/>
                      <a:pt x="43" y="591"/>
                      <a:pt x="43" y="591"/>
                    </a:cubicBezTo>
                    <a:cubicBezTo>
                      <a:pt x="45" y="592"/>
                      <a:pt x="45" y="592"/>
                      <a:pt x="45" y="592"/>
                    </a:cubicBezTo>
                    <a:cubicBezTo>
                      <a:pt x="44" y="591"/>
                      <a:pt x="44" y="591"/>
                      <a:pt x="44" y="591"/>
                    </a:cubicBezTo>
                    <a:cubicBezTo>
                      <a:pt x="45" y="592"/>
                      <a:pt x="45" y="592"/>
                      <a:pt x="45" y="592"/>
                    </a:cubicBezTo>
                    <a:cubicBezTo>
                      <a:pt x="44" y="591"/>
                      <a:pt x="44" y="591"/>
                      <a:pt x="44" y="591"/>
                    </a:cubicBezTo>
                    <a:cubicBezTo>
                      <a:pt x="44" y="591"/>
                      <a:pt x="44" y="591"/>
                      <a:pt x="44" y="591"/>
                    </a:cubicBezTo>
                    <a:cubicBezTo>
                      <a:pt x="45" y="592"/>
                      <a:pt x="45" y="592"/>
                      <a:pt x="45" y="592"/>
                    </a:cubicBezTo>
                    <a:cubicBezTo>
                      <a:pt x="44" y="591"/>
                      <a:pt x="44" y="591"/>
                      <a:pt x="44" y="591"/>
                    </a:cubicBezTo>
                    <a:cubicBezTo>
                      <a:pt x="45" y="592"/>
                      <a:pt x="45" y="592"/>
                      <a:pt x="45" y="592"/>
                    </a:cubicBezTo>
                    <a:cubicBezTo>
                      <a:pt x="45" y="591"/>
                      <a:pt x="45" y="591"/>
                      <a:pt x="45" y="591"/>
                    </a:cubicBezTo>
                    <a:cubicBezTo>
                      <a:pt x="44" y="591"/>
                      <a:pt x="44" y="591"/>
                      <a:pt x="44" y="591"/>
                    </a:cubicBezTo>
                    <a:cubicBezTo>
                      <a:pt x="45" y="592"/>
                      <a:pt x="45" y="592"/>
                      <a:pt x="45" y="592"/>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5" y="591"/>
                      <a:pt x="45" y="591"/>
                    </a:cubicBezTo>
                    <a:cubicBezTo>
                      <a:pt x="45" y="591"/>
                      <a:pt x="44" y="590"/>
                      <a:pt x="42" y="590"/>
                    </a:cubicBezTo>
                    <a:cubicBezTo>
                      <a:pt x="38" y="588"/>
                      <a:pt x="28" y="583"/>
                      <a:pt x="20" y="579"/>
                    </a:cubicBezTo>
                    <a:cubicBezTo>
                      <a:pt x="15" y="577"/>
                      <a:pt x="12" y="575"/>
                      <a:pt x="9" y="574"/>
                    </a:cubicBezTo>
                    <a:cubicBezTo>
                      <a:pt x="7" y="573"/>
                      <a:pt x="6" y="573"/>
                      <a:pt x="5" y="572"/>
                    </a:cubicBezTo>
                    <a:cubicBezTo>
                      <a:pt x="5" y="572"/>
                      <a:pt x="4" y="572"/>
                      <a:pt x="4" y="572"/>
                    </a:cubicBezTo>
                    <a:cubicBezTo>
                      <a:pt x="4" y="572"/>
                      <a:pt x="4" y="572"/>
                      <a:pt x="4" y="572"/>
                    </a:cubicBezTo>
                    <a:cubicBezTo>
                      <a:pt x="4" y="571"/>
                      <a:pt x="4" y="571"/>
                      <a:pt x="4" y="571"/>
                    </a:cubicBezTo>
                    <a:cubicBezTo>
                      <a:pt x="4" y="571"/>
                      <a:pt x="4" y="571"/>
                      <a:pt x="4" y="571"/>
                    </a:cubicBezTo>
                    <a:cubicBezTo>
                      <a:pt x="4" y="571"/>
                      <a:pt x="4" y="571"/>
                      <a:pt x="3" y="571"/>
                    </a:cubicBezTo>
                    <a:cubicBezTo>
                      <a:pt x="3" y="571"/>
                      <a:pt x="2" y="572"/>
                      <a:pt x="2" y="572"/>
                    </a:cubicBezTo>
                    <a:cubicBezTo>
                      <a:pt x="2" y="573"/>
                      <a:pt x="2" y="574"/>
                      <a:pt x="2" y="574"/>
                    </a:cubicBezTo>
                    <a:cubicBezTo>
                      <a:pt x="25" y="588"/>
                      <a:pt x="25" y="588"/>
                      <a:pt x="25" y="588"/>
                    </a:cubicBezTo>
                    <a:cubicBezTo>
                      <a:pt x="4" y="579"/>
                      <a:pt x="4" y="579"/>
                      <a:pt x="4" y="579"/>
                    </a:cubicBezTo>
                    <a:cubicBezTo>
                      <a:pt x="3" y="578"/>
                      <a:pt x="2" y="579"/>
                      <a:pt x="2" y="579"/>
                    </a:cubicBezTo>
                    <a:cubicBezTo>
                      <a:pt x="1" y="580"/>
                      <a:pt x="2" y="581"/>
                      <a:pt x="2" y="581"/>
                    </a:cubicBezTo>
                    <a:cubicBezTo>
                      <a:pt x="2" y="581"/>
                      <a:pt x="5" y="583"/>
                      <a:pt x="9" y="585"/>
                    </a:cubicBezTo>
                    <a:cubicBezTo>
                      <a:pt x="15" y="589"/>
                      <a:pt x="24" y="594"/>
                      <a:pt x="31" y="599"/>
                    </a:cubicBezTo>
                    <a:cubicBezTo>
                      <a:pt x="35" y="601"/>
                      <a:pt x="38" y="603"/>
                      <a:pt x="40" y="605"/>
                    </a:cubicBezTo>
                    <a:cubicBezTo>
                      <a:pt x="42" y="605"/>
                      <a:pt x="43" y="606"/>
                      <a:pt x="43" y="607"/>
                    </a:cubicBezTo>
                    <a:cubicBezTo>
                      <a:pt x="44" y="607"/>
                      <a:pt x="44" y="607"/>
                      <a:pt x="44" y="607"/>
                    </a:cubicBezTo>
                    <a:cubicBezTo>
                      <a:pt x="44" y="607"/>
                      <a:pt x="44" y="607"/>
                      <a:pt x="44" y="607"/>
                    </a:cubicBezTo>
                    <a:cubicBezTo>
                      <a:pt x="44" y="607"/>
                      <a:pt x="44" y="607"/>
                      <a:pt x="44" y="607"/>
                    </a:cubicBezTo>
                    <a:cubicBezTo>
                      <a:pt x="45" y="606"/>
                      <a:pt x="45" y="606"/>
                      <a:pt x="45" y="606"/>
                    </a:cubicBezTo>
                    <a:cubicBezTo>
                      <a:pt x="44" y="607"/>
                      <a:pt x="44" y="607"/>
                      <a:pt x="44" y="607"/>
                    </a:cubicBezTo>
                    <a:cubicBezTo>
                      <a:pt x="44" y="607"/>
                      <a:pt x="44" y="607"/>
                      <a:pt x="44" y="607"/>
                    </a:cubicBezTo>
                    <a:cubicBezTo>
                      <a:pt x="45" y="606"/>
                      <a:pt x="45" y="606"/>
                      <a:pt x="45" y="606"/>
                    </a:cubicBezTo>
                    <a:cubicBezTo>
                      <a:pt x="44" y="607"/>
                      <a:pt x="44" y="607"/>
                      <a:pt x="44" y="607"/>
                    </a:cubicBezTo>
                    <a:cubicBezTo>
                      <a:pt x="45" y="606"/>
                      <a:pt x="45" y="606"/>
                      <a:pt x="45" y="606"/>
                    </a:cubicBezTo>
                    <a:cubicBezTo>
                      <a:pt x="44" y="606"/>
                      <a:pt x="44" y="606"/>
                      <a:pt x="44" y="606"/>
                    </a:cubicBezTo>
                    <a:cubicBezTo>
                      <a:pt x="44" y="607"/>
                      <a:pt x="44" y="607"/>
                      <a:pt x="44" y="607"/>
                    </a:cubicBezTo>
                    <a:cubicBezTo>
                      <a:pt x="45" y="606"/>
                      <a:pt x="45" y="606"/>
                      <a:pt x="45" y="606"/>
                    </a:cubicBezTo>
                    <a:cubicBezTo>
                      <a:pt x="44" y="606"/>
                      <a:pt x="44" y="606"/>
                      <a:pt x="44" y="606"/>
                    </a:cubicBezTo>
                    <a:cubicBezTo>
                      <a:pt x="45" y="606"/>
                      <a:pt x="45" y="606"/>
                      <a:pt x="45" y="606"/>
                    </a:cubicBezTo>
                    <a:cubicBezTo>
                      <a:pt x="44" y="606"/>
                      <a:pt x="44" y="606"/>
                      <a:pt x="44" y="606"/>
                    </a:cubicBezTo>
                    <a:cubicBezTo>
                      <a:pt x="44" y="606"/>
                      <a:pt x="44" y="606"/>
                      <a:pt x="44" y="606"/>
                    </a:cubicBezTo>
                    <a:cubicBezTo>
                      <a:pt x="45" y="606"/>
                      <a:pt x="45" y="606"/>
                      <a:pt x="45" y="606"/>
                    </a:cubicBezTo>
                    <a:cubicBezTo>
                      <a:pt x="44" y="606"/>
                      <a:pt x="44" y="606"/>
                      <a:pt x="44" y="606"/>
                    </a:cubicBezTo>
                    <a:cubicBezTo>
                      <a:pt x="45" y="606"/>
                      <a:pt x="45" y="606"/>
                      <a:pt x="45" y="606"/>
                    </a:cubicBezTo>
                    <a:cubicBezTo>
                      <a:pt x="44" y="605"/>
                      <a:pt x="44" y="605"/>
                      <a:pt x="44" y="605"/>
                    </a:cubicBezTo>
                    <a:cubicBezTo>
                      <a:pt x="45" y="606"/>
                      <a:pt x="45" y="606"/>
                      <a:pt x="45" y="606"/>
                    </a:cubicBezTo>
                    <a:cubicBezTo>
                      <a:pt x="45" y="605"/>
                      <a:pt x="45" y="605"/>
                      <a:pt x="45" y="605"/>
                    </a:cubicBezTo>
                    <a:cubicBezTo>
                      <a:pt x="44" y="605"/>
                      <a:pt x="44" y="605"/>
                      <a:pt x="44" y="605"/>
                    </a:cubicBezTo>
                    <a:cubicBezTo>
                      <a:pt x="45" y="606"/>
                      <a:pt x="45" y="606"/>
                      <a:pt x="45" y="606"/>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5" y="606"/>
                      <a:pt x="45" y="606"/>
                      <a:pt x="45" y="606"/>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5" y="606"/>
                      <a:pt x="45" y="606"/>
                      <a:pt x="45" y="606"/>
                    </a:cubicBezTo>
                    <a:cubicBezTo>
                      <a:pt x="45" y="605"/>
                      <a:pt x="45" y="605"/>
                      <a:pt x="45" y="605"/>
                    </a:cubicBezTo>
                    <a:cubicBezTo>
                      <a:pt x="45" y="605"/>
                      <a:pt x="45" y="605"/>
                      <a:pt x="45" y="605"/>
                    </a:cubicBezTo>
                    <a:cubicBezTo>
                      <a:pt x="41" y="603"/>
                      <a:pt x="32" y="599"/>
                      <a:pt x="23" y="595"/>
                    </a:cubicBezTo>
                    <a:cubicBezTo>
                      <a:pt x="18" y="592"/>
                      <a:pt x="14" y="590"/>
                      <a:pt x="10" y="589"/>
                    </a:cubicBezTo>
                    <a:cubicBezTo>
                      <a:pt x="9" y="588"/>
                      <a:pt x="7" y="587"/>
                      <a:pt x="6" y="587"/>
                    </a:cubicBezTo>
                    <a:cubicBezTo>
                      <a:pt x="6" y="587"/>
                      <a:pt x="5" y="587"/>
                      <a:pt x="5" y="586"/>
                    </a:cubicBezTo>
                    <a:cubicBezTo>
                      <a:pt x="4" y="586"/>
                      <a:pt x="4" y="586"/>
                      <a:pt x="4" y="586"/>
                    </a:cubicBezTo>
                    <a:cubicBezTo>
                      <a:pt x="4" y="586"/>
                      <a:pt x="4" y="586"/>
                      <a:pt x="4" y="586"/>
                    </a:cubicBezTo>
                    <a:cubicBezTo>
                      <a:pt x="3" y="586"/>
                      <a:pt x="3" y="586"/>
                      <a:pt x="3" y="586"/>
                    </a:cubicBezTo>
                    <a:cubicBezTo>
                      <a:pt x="3" y="586"/>
                      <a:pt x="3" y="586"/>
                      <a:pt x="2" y="587"/>
                    </a:cubicBezTo>
                    <a:cubicBezTo>
                      <a:pt x="4" y="588"/>
                      <a:pt x="4" y="588"/>
                      <a:pt x="4" y="588"/>
                    </a:cubicBezTo>
                    <a:cubicBezTo>
                      <a:pt x="2" y="587"/>
                      <a:pt x="2" y="587"/>
                      <a:pt x="2" y="587"/>
                    </a:cubicBezTo>
                    <a:cubicBezTo>
                      <a:pt x="2" y="588"/>
                      <a:pt x="2" y="588"/>
                      <a:pt x="2" y="588"/>
                    </a:cubicBezTo>
                    <a:cubicBezTo>
                      <a:pt x="2" y="588"/>
                      <a:pt x="2" y="589"/>
                      <a:pt x="2" y="589"/>
                    </a:cubicBezTo>
                    <a:cubicBezTo>
                      <a:pt x="3" y="589"/>
                      <a:pt x="3" y="590"/>
                      <a:pt x="4" y="590"/>
                    </a:cubicBezTo>
                    <a:cubicBezTo>
                      <a:pt x="5" y="591"/>
                      <a:pt x="8" y="593"/>
                      <a:pt x="12" y="596"/>
                    </a:cubicBezTo>
                    <a:cubicBezTo>
                      <a:pt x="24" y="603"/>
                      <a:pt x="43" y="614"/>
                      <a:pt x="43" y="614"/>
                    </a:cubicBezTo>
                    <a:cubicBezTo>
                      <a:pt x="44" y="613"/>
                      <a:pt x="44" y="613"/>
                      <a:pt x="44" y="613"/>
                    </a:cubicBezTo>
                    <a:cubicBezTo>
                      <a:pt x="43" y="612"/>
                      <a:pt x="43" y="612"/>
                      <a:pt x="43" y="612"/>
                    </a:cubicBezTo>
                    <a:cubicBezTo>
                      <a:pt x="44" y="613"/>
                      <a:pt x="44" y="613"/>
                      <a:pt x="44" y="613"/>
                    </a:cubicBezTo>
                    <a:cubicBezTo>
                      <a:pt x="44" y="612"/>
                      <a:pt x="44" y="612"/>
                      <a:pt x="44" y="612"/>
                    </a:cubicBezTo>
                    <a:cubicBezTo>
                      <a:pt x="43" y="612"/>
                      <a:pt x="43" y="612"/>
                      <a:pt x="43" y="612"/>
                    </a:cubicBezTo>
                    <a:cubicBezTo>
                      <a:pt x="44" y="613"/>
                      <a:pt x="44" y="613"/>
                      <a:pt x="44" y="613"/>
                    </a:cubicBezTo>
                    <a:cubicBezTo>
                      <a:pt x="44" y="612"/>
                      <a:pt x="44" y="612"/>
                      <a:pt x="44" y="612"/>
                    </a:cubicBezTo>
                    <a:cubicBezTo>
                      <a:pt x="44" y="613"/>
                      <a:pt x="44" y="613"/>
                      <a:pt x="44" y="613"/>
                    </a:cubicBezTo>
                    <a:cubicBezTo>
                      <a:pt x="44" y="611"/>
                      <a:pt x="44" y="611"/>
                      <a:pt x="44" y="611"/>
                    </a:cubicBezTo>
                    <a:cubicBezTo>
                      <a:pt x="44" y="612"/>
                      <a:pt x="44" y="612"/>
                      <a:pt x="44" y="612"/>
                    </a:cubicBezTo>
                    <a:cubicBezTo>
                      <a:pt x="44" y="613"/>
                      <a:pt x="44" y="613"/>
                      <a:pt x="44" y="613"/>
                    </a:cubicBezTo>
                    <a:cubicBezTo>
                      <a:pt x="44" y="611"/>
                      <a:pt x="44" y="611"/>
                      <a:pt x="44" y="611"/>
                    </a:cubicBezTo>
                    <a:cubicBezTo>
                      <a:pt x="44" y="612"/>
                      <a:pt x="44" y="612"/>
                      <a:pt x="44" y="612"/>
                    </a:cubicBezTo>
                    <a:cubicBezTo>
                      <a:pt x="44" y="611"/>
                      <a:pt x="44" y="611"/>
                      <a:pt x="44" y="611"/>
                    </a:cubicBezTo>
                    <a:cubicBezTo>
                      <a:pt x="44" y="611"/>
                      <a:pt x="44" y="611"/>
                      <a:pt x="44" y="611"/>
                    </a:cubicBezTo>
                    <a:cubicBezTo>
                      <a:pt x="44" y="612"/>
                      <a:pt x="44" y="612"/>
                      <a:pt x="44" y="612"/>
                    </a:cubicBezTo>
                    <a:cubicBezTo>
                      <a:pt x="44" y="611"/>
                      <a:pt x="44" y="611"/>
                      <a:pt x="44" y="611"/>
                    </a:cubicBezTo>
                    <a:cubicBezTo>
                      <a:pt x="44" y="611"/>
                      <a:pt x="44" y="611"/>
                      <a:pt x="43" y="611"/>
                    </a:cubicBezTo>
                    <a:cubicBezTo>
                      <a:pt x="40" y="610"/>
                      <a:pt x="31" y="605"/>
                      <a:pt x="22" y="601"/>
                    </a:cubicBezTo>
                    <a:cubicBezTo>
                      <a:pt x="17" y="598"/>
                      <a:pt x="13" y="596"/>
                      <a:pt x="10" y="595"/>
                    </a:cubicBezTo>
                    <a:cubicBezTo>
                      <a:pt x="8" y="594"/>
                      <a:pt x="7" y="593"/>
                      <a:pt x="6" y="593"/>
                    </a:cubicBezTo>
                    <a:cubicBezTo>
                      <a:pt x="5" y="593"/>
                      <a:pt x="5" y="592"/>
                      <a:pt x="4" y="592"/>
                    </a:cubicBezTo>
                    <a:cubicBezTo>
                      <a:pt x="4" y="592"/>
                      <a:pt x="4" y="592"/>
                      <a:pt x="4" y="592"/>
                    </a:cubicBezTo>
                    <a:cubicBezTo>
                      <a:pt x="4" y="592"/>
                      <a:pt x="4" y="592"/>
                      <a:pt x="4" y="592"/>
                    </a:cubicBezTo>
                    <a:cubicBezTo>
                      <a:pt x="4" y="592"/>
                      <a:pt x="4" y="592"/>
                      <a:pt x="3" y="592"/>
                    </a:cubicBezTo>
                    <a:cubicBezTo>
                      <a:pt x="3" y="592"/>
                      <a:pt x="3" y="592"/>
                      <a:pt x="2" y="593"/>
                    </a:cubicBezTo>
                    <a:cubicBezTo>
                      <a:pt x="2" y="593"/>
                      <a:pt x="2" y="594"/>
                      <a:pt x="3" y="595"/>
                    </a:cubicBezTo>
                    <a:cubicBezTo>
                      <a:pt x="22" y="607"/>
                      <a:pt x="22" y="607"/>
                      <a:pt x="22" y="607"/>
                    </a:cubicBezTo>
                    <a:cubicBezTo>
                      <a:pt x="3" y="598"/>
                      <a:pt x="3" y="598"/>
                      <a:pt x="3" y="598"/>
                    </a:cubicBezTo>
                    <a:cubicBezTo>
                      <a:pt x="3" y="598"/>
                      <a:pt x="2" y="598"/>
                      <a:pt x="2" y="599"/>
                    </a:cubicBezTo>
                    <a:cubicBezTo>
                      <a:pt x="1" y="599"/>
                      <a:pt x="1" y="600"/>
                      <a:pt x="2" y="601"/>
                    </a:cubicBezTo>
                    <a:cubicBezTo>
                      <a:pt x="25" y="615"/>
                      <a:pt x="25" y="615"/>
                      <a:pt x="25" y="615"/>
                    </a:cubicBezTo>
                    <a:cubicBezTo>
                      <a:pt x="3" y="605"/>
                      <a:pt x="3" y="605"/>
                      <a:pt x="3" y="605"/>
                    </a:cubicBezTo>
                    <a:cubicBezTo>
                      <a:pt x="2" y="604"/>
                      <a:pt x="1" y="605"/>
                      <a:pt x="1" y="605"/>
                    </a:cubicBezTo>
                    <a:cubicBezTo>
                      <a:pt x="0" y="606"/>
                      <a:pt x="1" y="607"/>
                      <a:pt x="1" y="607"/>
                    </a:cubicBezTo>
                    <a:cubicBezTo>
                      <a:pt x="43" y="633"/>
                      <a:pt x="43" y="633"/>
                      <a:pt x="43" y="633"/>
                    </a:cubicBezTo>
                    <a:cubicBezTo>
                      <a:pt x="44" y="632"/>
                      <a:pt x="44" y="632"/>
                      <a:pt x="44" y="632"/>
                    </a:cubicBezTo>
                    <a:cubicBezTo>
                      <a:pt x="43" y="631"/>
                      <a:pt x="43" y="631"/>
                      <a:pt x="43" y="631"/>
                    </a:cubicBezTo>
                    <a:cubicBezTo>
                      <a:pt x="44" y="632"/>
                      <a:pt x="44" y="632"/>
                      <a:pt x="44" y="632"/>
                    </a:cubicBezTo>
                    <a:cubicBezTo>
                      <a:pt x="44" y="631"/>
                      <a:pt x="44" y="631"/>
                      <a:pt x="44" y="631"/>
                    </a:cubicBezTo>
                    <a:cubicBezTo>
                      <a:pt x="43" y="631"/>
                      <a:pt x="43" y="631"/>
                      <a:pt x="43" y="631"/>
                    </a:cubicBezTo>
                    <a:cubicBezTo>
                      <a:pt x="44" y="632"/>
                      <a:pt x="44" y="632"/>
                      <a:pt x="44" y="632"/>
                    </a:cubicBezTo>
                    <a:cubicBezTo>
                      <a:pt x="44" y="631"/>
                      <a:pt x="44" y="631"/>
                      <a:pt x="44" y="631"/>
                    </a:cubicBezTo>
                    <a:cubicBezTo>
                      <a:pt x="44" y="632"/>
                      <a:pt x="44" y="632"/>
                      <a:pt x="44" y="632"/>
                    </a:cubicBezTo>
                    <a:cubicBezTo>
                      <a:pt x="44" y="631"/>
                      <a:pt x="44" y="631"/>
                      <a:pt x="44" y="631"/>
                    </a:cubicBezTo>
                    <a:cubicBezTo>
                      <a:pt x="44" y="631"/>
                      <a:pt x="44" y="631"/>
                      <a:pt x="44" y="631"/>
                    </a:cubicBezTo>
                    <a:cubicBezTo>
                      <a:pt x="44" y="632"/>
                      <a:pt x="44" y="632"/>
                      <a:pt x="44" y="632"/>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4" y="631"/>
                      <a:pt x="44" y="631"/>
                    </a:cubicBezTo>
                    <a:cubicBezTo>
                      <a:pt x="44" y="631"/>
                      <a:pt x="43" y="630"/>
                      <a:pt x="42" y="630"/>
                    </a:cubicBezTo>
                    <a:cubicBezTo>
                      <a:pt x="37" y="628"/>
                      <a:pt x="28" y="623"/>
                      <a:pt x="19" y="619"/>
                    </a:cubicBezTo>
                    <a:cubicBezTo>
                      <a:pt x="15" y="617"/>
                      <a:pt x="11" y="615"/>
                      <a:pt x="9" y="614"/>
                    </a:cubicBezTo>
                    <a:cubicBezTo>
                      <a:pt x="6" y="612"/>
                      <a:pt x="4" y="611"/>
                      <a:pt x="4" y="611"/>
                    </a:cubicBezTo>
                    <a:cubicBezTo>
                      <a:pt x="3" y="611"/>
                      <a:pt x="3" y="611"/>
                      <a:pt x="2" y="612"/>
                    </a:cubicBezTo>
                    <a:cubicBezTo>
                      <a:pt x="2" y="612"/>
                      <a:pt x="2" y="612"/>
                      <a:pt x="2" y="613"/>
                    </a:cubicBezTo>
                    <a:cubicBezTo>
                      <a:pt x="2" y="613"/>
                      <a:pt x="2" y="613"/>
                      <a:pt x="2" y="613"/>
                    </a:cubicBezTo>
                    <a:cubicBezTo>
                      <a:pt x="2" y="614"/>
                      <a:pt x="2" y="614"/>
                      <a:pt x="3" y="614"/>
                    </a:cubicBezTo>
                    <a:cubicBezTo>
                      <a:pt x="3" y="614"/>
                      <a:pt x="4" y="615"/>
                      <a:pt x="5" y="616"/>
                    </a:cubicBezTo>
                    <a:cubicBezTo>
                      <a:pt x="10" y="619"/>
                      <a:pt x="20" y="624"/>
                      <a:pt x="28" y="630"/>
                    </a:cubicBezTo>
                    <a:cubicBezTo>
                      <a:pt x="33" y="632"/>
                      <a:pt x="37" y="635"/>
                      <a:pt x="40" y="636"/>
                    </a:cubicBezTo>
                    <a:cubicBezTo>
                      <a:pt x="41" y="637"/>
                      <a:pt x="42" y="638"/>
                      <a:pt x="43" y="639"/>
                    </a:cubicBezTo>
                    <a:cubicBezTo>
                      <a:pt x="43" y="639"/>
                      <a:pt x="44" y="639"/>
                      <a:pt x="44" y="639"/>
                    </a:cubicBezTo>
                    <a:cubicBezTo>
                      <a:pt x="44" y="639"/>
                      <a:pt x="44" y="639"/>
                      <a:pt x="44" y="639"/>
                    </a:cubicBezTo>
                    <a:cubicBezTo>
                      <a:pt x="44" y="639"/>
                      <a:pt x="44" y="639"/>
                      <a:pt x="44" y="639"/>
                    </a:cubicBezTo>
                    <a:cubicBezTo>
                      <a:pt x="45" y="639"/>
                      <a:pt x="45" y="639"/>
                      <a:pt x="45" y="639"/>
                    </a:cubicBezTo>
                    <a:cubicBezTo>
                      <a:pt x="44" y="639"/>
                      <a:pt x="44" y="639"/>
                      <a:pt x="44" y="639"/>
                    </a:cubicBezTo>
                    <a:cubicBezTo>
                      <a:pt x="44" y="639"/>
                      <a:pt x="44" y="639"/>
                      <a:pt x="44" y="639"/>
                    </a:cubicBezTo>
                    <a:cubicBezTo>
                      <a:pt x="45" y="639"/>
                      <a:pt x="45" y="639"/>
                      <a:pt x="45" y="639"/>
                    </a:cubicBezTo>
                    <a:cubicBezTo>
                      <a:pt x="44" y="639"/>
                      <a:pt x="44" y="639"/>
                      <a:pt x="44" y="639"/>
                    </a:cubicBezTo>
                    <a:cubicBezTo>
                      <a:pt x="45" y="639"/>
                      <a:pt x="45" y="639"/>
                      <a:pt x="45" y="639"/>
                    </a:cubicBezTo>
                    <a:cubicBezTo>
                      <a:pt x="44" y="638"/>
                      <a:pt x="44" y="638"/>
                      <a:pt x="44" y="638"/>
                    </a:cubicBezTo>
                    <a:cubicBezTo>
                      <a:pt x="44" y="639"/>
                      <a:pt x="44" y="639"/>
                      <a:pt x="44" y="639"/>
                    </a:cubicBezTo>
                    <a:cubicBezTo>
                      <a:pt x="45" y="639"/>
                      <a:pt x="45" y="639"/>
                      <a:pt x="45" y="639"/>
                    </a:cubicBezTo>
                    <a:cubicBezTo>
                      <a:pt x="44" y="638"/>
                      <a:pt x="44" y="638"/>
                      <a:pt x="44" y="638"/>
                    </a:cubicBezTo>
                    <a:cubicBezTo>
                      <a:pt x="45" y="639"/>
                      <a:pt x="45" y="639"/>
                      <a:pt x="45" y="639"/>
                    </a:cubicBezTo>
                    <a:cubicBezTo>
                      <a:pt x="46" y="637"/>
                      <a:pt x="46" y="637"/>
                      <a:pt x="46" y="637"/>
                    </a:cubicBezTo>
                    <a:cubicBezTo>
                      <a:pt x="46" y="637"/>
                      <a:pt x="36" y="632"/>
                      <a:pt x="25" y="627"/>
                    </a:cubicBezTo>
                    <a:cubicBezTo>
                      <a:pt x="20" y="625"/>
                      <a:pt x="14" y="623"/>
                      <a:pt x="10" y="621"/>
                    </a:cubicBezTo>
                    <a:cubicBezTo>
                      <a:pt x="8" y="620"/>
                      <a:pt x="6" y="619"/>
                      <a:pt x="5" y="618"/>
                    </a:cubicBezTo>
                    <a:cubicBezTo>
                      <a:pt x="4" y="618"/>
                      <a:pt x="4" y="618"/>
                      <a:pt x="3" y="618"/>
                    </a:cubicBezTo>
                    <a:cubicBezTo>
                      <a:pt x="3" y="618"/>
                      <a:pt x="3" y="618"/>
                      <a:pt x="3" y="618"/>
                    </a:cubicBezTo>
                    <a:cubicBezTo>
                      <a:pt x="2" y="617"/>
                      <a:pt x="2" y="617"/>
                      <a:pt x="2" y="617"/>
                    </a:cubicBezTo>
                    <a:cubicBezTo>
                      <a:pt x="2" y="617"/>
                      <a:pt x="2" y="617"/>
                      <a:pt x="2" y="617"/>
                    </a:cubicBezTo>
                    <a:cubicBezTo>
                      <a:pt x="1" y="618"/>
                      <a:pt x="1" y="618"/>
                      <a:pt x="1" y="618"/>
                    </a:cubicBezTo>
                    <a:cubicBezTo>
                      <a:pt x="0" y="619"/>
                      <a:pt x="1" y="620"/>
                      <a:pt x="1" y="620"/>
                    </a:cubicBezTo>
                    <a:cubicBezTo>
                      <a:pt x="45" y="647"/>
                      <a:pt x="45" y="647"/>
                      <a:pt x="45" y="647"/>
                    </a:cubicBezTo>
                    <a:cubicBezTo>
                      <a:pt x="45" y="646"/>
                      <a:pt x="45" y="646"/>
                      <a:pt x="45" y="646"/>
                    </a:cubicBezTo>
                    <a:cubicBezTo>
                      <a:pt x="44" y="645"/>
                      <a:pt x="44" y="645"/>
                      <a:pt x="44" y="645"/>
                    </a:cubicBezTo>
                    <a:cubicBezTo>
                      <a:pt x="45" y="646"/>
                      <a:pt x="45" y="646"/>
                      <a:pt x="45" y="646"/>
                    </a:cubicBezTo>
                    <a:cubicBezTo>
                      <a:pt x="45" y="645"/>
                      <a:pt x="45" y="645"/>
                      <a:pt x="45" y="645"/>
                    </a:cubicBezTo>
                    <a:cubicBezTo>
                      <a:pt x="45" y="645"/>
                      <a:pt x="44" y="645"/>
                      <a:pt x="44" y="645"/>
                    </a:cubicBezTo>
                    <a:cubicBezTo>
                      <a:pt x="45" y="646"/>
                      <a:pt x="45" y="646"/>
                      <a:pt x="45" y="646"/>
                    </a:cubicBezTo>
                    <a:cubicBezTo>
                      <a:pt x="45" y="645"/>
                      <a:pt x="45" y="645"/>
                      <a:pt x="45" y="645"/>
                    </a:cubicBezTo>
                    <a:cubicBezTo>
                      <a:pt x="45" y="646"/>
                      <a:pt x="45" y="646"/>
                      <a:pt x="45" y="646"/>
                    </a:cubicBezTo>
                    <a:cubicBezTo>
                      <a:pt x="45" y="645"/>
                      <a:pt x="45" y="645"/>
                      <a:pt x="45" y="645"/>
                    </a:cubicBezTo>
                    <a:cubicBezTo>
                      <a:pt x="45" y="645"/>
                      <a:pt x="45" y="645"/>
                      <a:pt x="45" y="645"/>
                    </a:cubicBezTo>
                    <a:cubicBezTo>
                      <a:pt x="45" y="646"/>
                      <a:pt x="45" y="646"/>
                      <a:pt x="45" y="646"/>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5" y="645"/>
                      <a:pt x="45" y="645"/>
                    </a:cubicBezTo>
                    <a:cubicBezTo>
                      <a:pt x="45" y="645"/>
                      <a:pt x="44" y="644"/>
                      <a:pt x="43" y="644"/>
                    </a:cubicBezTo>
                    <a:cubicBezTo>
                      <a:pt x="38" y="642"/>
                      <a:pt x="28" y="637"/>
                      <a:pt x="19" y="633"/>
                    </a:cubicBezTo>
                    <a:cubicBezTo>
                      <a:pt x="15" y="631"/>
                      <a:pt x="11" y="629"/>
                      <a:pt x="8" y="627"/>
                    </a:cubicBezTo>
                    <a:cubicBezTo>
                      <a:pt x="5" y="626"/>
                      <a:pt x="3" y="625"/>
                      <a:pt x="3" y="625"/>
                    </a:cubicBezTo>
                    <a:cubicBezTo>
                      <a:pt x="3" y="625"/>
                      <a:pt x="2" y="625"/>
                      <a:pt x="1" y="626"/>
                    </a:cubicBezTo>
                    <a:cubicBezTo>
                      <a:pt x="1" y="627"/>
                      <a:pt x="1" y="627"/>
                      <a:pt x="1" y="627"/>
                    </a:cubicBezTo>
                    <a:cubicBezTo>
                      <a:pt x="1" y="627"/>
                      <a:pt x="1" y="627"/>
                      <a:pt x="2" y="628"/>
                    </a:cubicBezTo>
                    <a:cubicBezTo>
                      <a:pt x="2" y="628"/>
                      <a:pt x="2" y="628"/>
                      <a:pt x="3" y="629"/>
                    </a:cubicBezTo>
                    <a:cubicBezTo>
                      <a:pt x="4" y="630"/>
                      <a:pt x="8" y="632"/>
                      <a:pt x="12" y="634"/>
                    </a:cubicBezTo>
                    <a:cubicBezTo>
                      <a:pt x="18" y="638"/>
                      <a:pt x="26" y="643"/>
                      <a:pt x="32" y="646"/>
                    </a:cubicBezTo>
                    <a:cubicBezTo>
                      <a:pt x="35" y="648"/>
                      <a:pt x="38" y="650"/>
                      <a:pt x="40" y="651"/>
                    </a:cubicBezTo>
                    <a:cubicBezTo>
                      <a:pt x="41" y="652"/>
                      <a:pt x="42" y="652"/>
                      <a:pt x="42" y="653"/>
                    </a:cubicBezTo>
                    <a:cubicBezTo>
                      <a:pt x="43" y="653"/>
                      <a:pt x="43" y="653"/>
                      <a:pt x="43" y="653"/>
                    </a:cubicBezTo>
                    <a:cubicBezTo>
                      <a:pt x="43" y="653"/>
                      <a:pt x="43" y="653"/>
                      <a:pt x="43" y="653"/>
                    </a:cubicBezTo>
                    <a:cubicBezTo>
                      <a:pt x="43" y="652"/>
                      <a:pt x="43" y="652"/>
                      <a:pt x="43" y="652"/>
                    </a:cubicBezTo>
                    <a:cubicBezTo>
                      <a:pt x="42" y="653"/>
                      <a:pt x="42" y="653"/>
                      <a:pt x="42" y="653"/>
                    </a:cubicBezTo>
                    <a:cubicBezTo>
                      <a:pt x="43" y="653"/>
                      <a:pt x="43" y="653"/>
                      <a:pt x="43" y="653"/>
                    </a:cubicBezTo>
                    <a:cubicBezTo>
                      <a:pt x="43" y="652"/>
                      <a:pt x="43" y="652"/>
                      <a:pt x="43" y="652"/>
                    </a:cubicBezTo>
                    <a:cubicBezTo>
                      <a:pt x="42" y="653"/>
                      <a:pt x="42" y="653"/>
                      <a:pt x="42" y="653"/>
                    </a:cubicBezTo>
                    <a:cubicBezTo>
                      <a:pt x="44" y="652"/>
                      <a:pt x="44" y="652"/>
                      <a:pt x="44" y="652"/>
                    </a:cubicBezTo>
                    <a:cubicBezTo>
                      <a:pt x="42" y="652"/>
                      <a:pt x="42" y="652"/>
                      <a:pt x="42" y="652"/>
                    </a:cubicBezTo>
                    <a:cubicBezTo>
                      <a:pt x="42" y="653"/>
                      <a:pt x="42" y="653"/>
                      <a:pt x="42" y="653"/>
                    </a:cubicBezTo>
                    <a:cubicBezTo>
                      <a:pt x="44" y="652"/>
                      <a:pt x="44" y="652"/>
                      <a:pt x="44" y="652"/>
                    </a:cubicBezTo>
                    <a:cubicBezTo>
                      <a:pt x="42" y="652"/>
                      <a:pt x="42" y="652"/>
                      <a:pt x="42" y="652"/>
                    </a:cubicBezTo>
                    <a:cubicBezTo>
                      <a:pt x="44" y="652"/>
                      <a:pt x="44" y="652"/>
                      <a:pt x="44" y="652"/>
                    </a:cubicBezTo>
                    <a:cubicBezTo>
                      <a:pt x="43" y="651"/>
                      <a:pt x="43" y="651"/>
                      <a:pt x="43" y="651"/>
                    </a:cubicBezTo>
                    <a:cubicBezTo>
                      <a:pt x="42" y="652"/>
                      <a:pt x="42" y="652"/>
                      <a:pt x="42" y="652"/>
                    </a:cubicBezTo>
                    <a:cubicBezTo>
                      <a:pt x="44" y="652"/>
                      <a:pt x="44" y="652"/>
                      <a:pt x="44" y="652"/>
                    </a:cubicBezTo>
                    <a:cubicBezTo>
                      <a:pt x="43" y="651"/>
                      <a:pt x="43" y="651"/>
                      <a:pt x="43" y="651"/>
                    </a:cubicBezTo>
                    <a:cubicBezTo>
                      <a:pt x="44" y="652"/>
                      <a:pt x="44" y="652"/>
                      <a:pt x="44" y="652"/>
                    </a:cubicBezTo>
                    <a:cubicBezTo>
                      <a:pt x="44" y="651"/>
                      <a:pt x="44" y="651"/>
                      <a:pt x="44" y="651"/>
                    </a:cubicBezTo>
                    <a:cubicBezTo>
                      <a:pt x="4" y="633"/>
                      <a:pt x="4" y="633"/>
                      <a:pt x="4" y="633"/>
                    </a:cubicBezTo>
                    <a:cubicBezTo>
                      <a:pt x="3" y="633"/>
                      <a:pt x="2" y="633"/>
                      <a:pt x="2" y="634"/>
                    </a:cubicBezTo>
                    <a:cubicBezTo>
                      <a:pt x="2" y="634"/>
                      <a:pt x="2" y="634"/>
                      <a:pt x="2" y="634"/>
                    </a:cubicBezTo>
                    <a:cubicBezTo>
                      <a:pt x="2" y="635"/>
                      <a:pt x="2" y="635"/>
                      <a:pt x="2" y="635"/>
                    </a:cubicBezTo>
                    <a:cubicBezTo>
                      <a:pt x="2" y="636"/>
                      <a:pt x="2" y="636"/>
                      <a:pt x="2" y="636"/>
                    </a:cubicBezTo>
                    <a:cubicBezTo>
                      <a:pt x="3" y="636"/>
                      <a:pt x="4" y="637"/>
                      <a:pt x="5" y="638"/>
                    </a:cubicBezTo>
                    <a:cubicBezTo>
                      <a:pt x="15" y="645"/>
                      <a:pt x="44" y="662"/>
                      <a:pt x="44" y="662"/>
                    </a:cubicBezTo>
                    <a:cubicBezTo>
                      <a:pt x="45" y="661"/>
                      <a:pt x="45" y="661"/>
                      <a:pt x="45" y="661"/>
                    </a:cubicBezTo>
                    <a:cubicBezTo>
                      <a:pt x="44" y="660"/>
                      <a:pt x="44" y="660"/>
                      <a:pt x="44" y="660"/>
                    </a:cubicBezTo>
                    <a:cubicBezTo>
                      <a:pt x="45" y="661"/>
                      <a:pt x="45" y="661"/>
                      <a:pt x="45" y="661"/>
                    </a:cubicBezTo>
                    <a:cubicBezTo>
                      <a:pt x="45" y="659"/>
                      <a:pt x="45" y="659"/>
                      <a:pt x="45" y="659"/>
                    </a:cubicBezTo>
                    <a:cubicBezTo>
                      <a:pt x="44" y="659"/>
                      <a:pt x="44" y="659"/>
                      <a:pt x="44" y="660"/>
                    </a:cubicBezTo>
                    <a:cubicBezTo>
                      <a:pt x="45" y="661"/>
                      <a:pt x="45" y="661"/>
                      <a:pt x="45" y="661"/>
                    </a:cubicBezTo>
                    <a:cubicBezTo>
                      <a:pt x="45" y="659"/>
                      <a:pt x="45" y="659"/>
                      <a:pt x="45" y="659"/>
                    </a:cubicBezTo>
                    <a:cubicBezTo>
                      <a:pt x="45" y="660"/>
                      <a:pt x="45" y="660"/>
                      <a:pt x="45" y="660"/>
                    </a:cubicBezTo>
                    <a:cubicBezTo>
                      <a:pt x="45" y="659"/>
                      <a:pt x="45" y="659"/>
                      <a:pt x="45" y="659"/>
                    </a:cubicBezTo>
                    <a:cubicBezTo>
                      <a:pt x="45" y="659"/>
                      <a:pt x="45" y="659"/>
                      <a:pt x="45" y="659"/>
                    </a:cubicBezTo>
                    <a:cubicBezTo>
                      <a:pt x="45" y="660"/>
                      <a:pt x="45" y="660"/>
                      <a:pt x="45" y="660"/>
                    </a:cubicBezTo>
                    <a:cubicBezTo>
                      <a:pt x="45" y="659"/>
                      <a:pt x="45" y="659"/>
                      <a:pt x="45" y="659"/>
                    </a:cubicBezTo>
                    <a:cubicBezTo>
                      <a:pt x="45" y="660"/>
                      <a:pt x="45" y="660"/>
                      <a:pt x="45" y="660"/>
                    </a:cubicBezTo>
                    <a:cubicBezTo>
                      <a:pt x="45" y="659"/>
                      <a:pt x="45" y="659"/>
                      <a:pt x="45" y="659"/>
                    </a:cubicBezTo>
                    <a:cubicBezTo>
                      <a:pt x="45" y="659"/>
                      <a:pt x="45" y="659"/>
                      <a:pt x="45" y="659"/>
                    </a:cubicBezTo>
                    <a:cubicBezTo>
                      <a:pt x="45" y="660"/>
                      <a:pt x="45" y="660"/>
                      <a:pt x="45" y="660"/>
                    </a:cubicBezTo>
                    <a:cubicBezTo>
                      <a:pt x="45" y="659"/>
                      <a:pt x="45" y="659"/>
                      <a:pt x="45" y="659"/>
                    </a:cubicBezTo>
                    <a:cubicBezTo>
                      <a:pt x="45" y="659"/>
                      <a:pt x="44" y="659"/>
                      <a:pt x="43" y="658"/>
                    </a:cubicBezTo>
                    <a:cubicBezTo>
                      <a:pt x="38" y="656"/>
                      <a:pt x="28" y="651"/>
                      <a:pt x="19" y="647"/>
                    </a:cubicBezTo>
                    <a:cubicBezTo>
                      <a:pt x="15" y="644"/>
                      <a:pt x="11" y="642"/>
                      <a:pt x="8" y="641"/>
                    </a:cubicBezTo>
                    <a:cubicBezTo>
                      <a:pt x="5" y="639"/>
                      <a:pt x="4" y="638"/>
                      <a:pt x="4" y="638"/>
                    </a:cubicBezTo>
                    <a:cubicBezTo>
                      <a:pt x="3" y="638"/>
                      <a:pt x="2" y="638"/>
                      <a:pt x="2" y="639"/>
                    </a:cubicBezTo>
                    <a:cubicBezTo>
                      <a:pt x="1" y="640"/>
                      <a:pt x="1" y="641"/>
                      <a:pt x="2" y="641"/>
                    </a:cubicBezTo>
                    <a:cubicBezTo>
                      <a:pt x="2" y="641"/>
                      <a:pt x="5" y="643"/>
                      <a:pt x="9" y="645"/>
                    </a:cubicBezTo>
                    <a:cubicBezTo>
                      <a:pt x="15" y="648"/>
                      <a:pt x="24" y="654"/>
                      <a:pt x="31" y="658"/>
                    </a:cubicBezTo>
                    <a:cubicBezTo>
                      <a:pt x="35" y="661"/>
                      <a:pt x="38" y="663"/>
                      <a:pt x="40" y="664"/>
                    </a:cubicBezTo>
                    <a:cubicBezTo>
                      <a:pt x="41" y="665"/>
                      <a:pt x="42" y="666"/>
                      <a:pt x="43" y="666"/>
                    </a:cubicBezTo>
                    <a:cubicBezTo>
                      <a:pt x="44" y="667"/>
                      <a:pt x="44" y="667"/>
                      <a:pt x="44" y="667"/>
                    </a:cubicBezTo>
                    <a:cubicBezTo>
                      <a:pt x="44" y="667"/>
                      <a:pt x="44" y="667"/>
                      <a:pt x="44" y="667"/>
                    </a:cubicBezTo>
                    <a:cubicBezTo>
                      <a:pt x="44" y="666"/>
                      <a:pt x="44" y="666"/>
                      <a:pt x="44" y="666"/>
                    </a:cubicBezTo>
                    <a:cubicBezTo>
                      <a:pt x="44" y="667"/>
                      <a:pt x="44" y="667"/>
                      <a:pt x="44" y="667"/>
                    </a:cubicBezTo>
                    <a:cubicBezTo>
                      <a:pt x="44" y="667"/>
                      <a:pt x="44" y="667"/>
                      <a:pt x="44" y="667"/>
                    </a:cubicBezTo>
                    <a:cubicBezTo>
                      <a:pt x="44" y="666"/>
                      <a:pt x="44" y="666"/>
                      <a:pt x="44" y="666"/>
                    </a:cubicBezTo>
                    <a:cubicBezTo>
                      <a:pt x="44" y="667"/>
                      <a:pt x="44" y="667"/>
                      <a:pt x="44" y="667"/>
                    </a:cubicBezTo>
                    <a:cubicBezTo>
                      <a:pt x="45" y="666"/>
                      <a:pt x="45" y="666"/>
                      <a:pt x="45" y="666"/>
                    </a:cubicBezTo>
                    <a:cubicBezTo>
                      <a:pt x="44" y="666"/>
                      <a:pt x="44" y="666"/>
                      <a:pt x="44" y="666"/>
                    </a:cubicBezTo>
                    <a:cubicBezTo>
                      <a:pt x="44" y="666"/>
                      <a:pt x="44" y="667"/>
                      <a:pt x="44" y="667"/>
                    </a:cubicBezTo>
                    <a:cubicBezTo>
                      <a:pt x="45" y="666"/>
                      <a:pt x="45" y="666"/>
                      <a:pt x="45" y="666"/>
                    </a:cubicBezTo>
                    <a:cubicBezTo>
                      <a:pt x="44" y="666"/>
                      <a:pt x="44" y="666"/>
                      <a:pt x="44" y="666"/>
                    </a:cubicBezTo>
                    <a:cubicBezTo>
                      <a:pt x="45" y="666"/>
                      <a:pt x="45" y="666"/>
                      <a:pt x="45" y="666"/>
                    </a:cubicBezTo>
                    <a:cubicBezTo>
                      <a:pt x="44" y="665"/>
                      <a:pt x="44" y="665"/>
                      <a:pt x="44" y="665"/>
                    </a:cubicBezTo>
                    <a:cubicBezTo>
                      <a:pt x="44" y="666"/>
                      <a:pt x="44" y="666"/>
                      <a:pt x="44" y="666"/>
                    </a:cubicBezTo>
                    <a:cubicBezTo>
                      <a:pt x="45" y="666"/>
                      <a:pt x="45" y="666"/>
                      <a:pt x="45" y="666"/>
                    </a:cubicBezTo>
                    <a:cubicBezTo>
                      <a:pt x="44" y="665"/>
                      <a:pt x="44" y="665"/>
                      <a:pt x="44" y="665"/>
                    </a:cubicBezTo>
                    <a:cubicBezTo>
                      <a:pt x="45" y="666"/>
                      <a:pt x="45" y="666"/>
                      <a:pt x="45" y="666"/>
                    </a:cubicBezTo>
                    <a:cubicBezTo>
                      <a:pt x="44" y="665"/>
                      <a:pt x="44" y="665"/>
                      <a:pt x="44" y="665"/>
                    </a:cubicBezTo>
                    <a:cubicBezTo>
                      <a:pt x="45" y="666"/>
                      <a:pt x="45" y="666"/>
                      <a:pt x="45" y="666"/>
                    </a:cubicBezTo>
                    <a:cubicBezTo>
                      <a:pt x="45" y="665"/>
                      <a:pt x="45" y="665"/>
                      <a:pt x="45" y="665"/>
                    </a:cubicBezTo>
                    <a:cubicBezTo>
                      <a:pt x="44" y="665"/>
                      <a:pt x="44" y="665"/>
                      <a:pt x="44" y="665"/>
                    </a:cubicBezTo>
                    <a:cubicBezTo>
                      <a:pt x="45" y="666"/>
                      <a:pt x="45" y="666"/>
                      <a:pt x="45" y="666"/>
                    </a:cubicBezTo>
                    <a:cubicBezTo>
                      <a:pt x="45" y="665"/>
                      <a:pt x="45" y="665"/>
                      <a:pt x="45" y="665"/>
                    </a:cubicBezTo>
                    <a:cubicBezTo>
                      <a:pt x="45" y="666"/>
                      <a:pt x="45" y="666"/>
                      <a:pt x="45" y="666"/>
                    </a:cubicBezTo>
                    <a:cubicBezTo>
                      <a:pt x="45" y="664"/>
                      <a:pt x="45" y="664"/>
                      <a:pt x="45" y="664"/>
                    </a:cubicBezTo>
                    <a:cubicBezTo>
                      <a:pt x="45" y="665"/>
                      <a:pt x="45" y="665"/>
                      <a:pt x="45" y="665"/>
                    </a:cubicBezTo>
                    <a:cubicBezTo>
                      <a:pt x="45" y="666"/>
                      <a:pt x="45" y="666"/>
                      <a:pt x="45" y="666"/>
                    </a:cubicBezTo>
                    <a:cubicBezTo>
                      <a:pt x="45" y="664"/>
                      <a:pt x="45" y="664"/>
                      <a:pt x="45" y="664"/>
                    </a:cubicBezTo>
                    <a:cubicBezTo>
                      <a:pt x="45" y="665"/>
                      <a:pt x="45" y="665"/>
                      <a:pt x="45" y="665"/>
                    </a:cubicBezTo>
                    <a:cubicBezTo>
                      <a:pt x="45" y="665"/>
                      <a:pt x="45" y="665"/>
                      <a:pt x="45" y="665"/>
                    </a:cubicBezTo>
                    <a:cubicBezTo>
                      <a:pt x="45" y="664"/>
                      <a:pt x="45" y="664"/>
                      <a:pt x="45" y="664"/>
                    </a:cubicBezTo>
                    <a:cubicBezTo>
                      <a:pt x="45" y="665"/>
                      <a:pt x="45" y="665"/>
                      <a:pt x="45" y="665"/>
                    </a:cubicBezTo>
                    <a:cubicBezTo>
                      <a:pt x="45" y="665"/>
                      <a:pt x="45" y="665"/>
                      <a:pt x="45" y="665"/>
                    </a:cubicBezTo>
                    <a:cubicBezTo>
                      <a:pt x="45" y="665"/>
                      <a:pt x="45" y="665"/>
                      <a:pt x="45" y="665"/>
                    </a:cubicBezTo>
                    <a:cubicBezTo>
                      <a:pt x="45" y="664"/>
                      <a:pt x="44" y="664"/>
                      <a:pt x="43" y="663"/>
                    </a:cubicBezTo>
                    <a:cubicBezTo>
                      <a:pt x="38" y="661"/>
                      <a:pt x="29" y="657"/>
                      <a:pt x="21" y="653"/>
                    </a:cubicBezTo>
                    <a:cubicBezTo>
                      <a:pt x="17" y="651"/>
                      <a:pt x="13" y="649"/>
                      <a:pt x="10" y="647"/>
                    </a:cubicBezTo>
                    <a:cubicBezTo>
                      <a:pt x="8" y="647"/>
                      <a:pt x="7" y="646"/>
                      <a:pt x="6" y="646"/>
                    </a:cubicBezTo>
                    <a:cubicBezTo>
                      <a:pt x="6" y="645"/>
                      <a:pt x="5" y="645"/>
                      <a:pt x="5" y="645"/>
                    </a:cubicBezTo>
                    <a:cubicBezTo>
                      <a:pt x="4" y="645"/>
                      <a:pt x="4" y="645"/>
                      <a:pt x="4" y="645"/>
                    </a:cubicBezTo>
                    <a:cubicBezTo>
                      <a:pt x="3" y="645"/>
                      <a:pt x="3" y="645"/>
                      <a:pt x="3" y="645"/>
                    </a:cubicBezTo>
                    <a:cubicBezTo>
                      <a:pt x="3" y="645"/>
                      <a:pt x="3" y="645"/>
                      <a:pt x="2" y="646"/>
                    </a:cubicBezTo>
                    <a:cubicBezTo>
                      <a:pt x="2" y="646"/>
                      <a:pt x="2" y="647"/>
                      <a:pt x="3" y="648"/>
                    </a:cubicBezTo>
                    <a:cubicBezTo>
                      <a:pt x="44" y="674"/>
                      <a:pt x="44" y="674"/>
                      <a:pt x="44" y="674"/>
                    </a:cubicBezTo>
                    <a:cubicBezTo>
                      <a:pt x="45" y="672"/>
                      <a:pt x="45" y="672"/>
                      <a:pt x="45" y="672"/>
                    </a:cubicBezTo>
                    <a:cubicBezTo>
                      <a:pt x="44" y="671"/>
                      <a:pt x="44" y="671"/>
                      <a:pt x="44" y="671"/>
                    </a:cubicBezTo>
                    <a:cubicBezTo>
                      <a:pt x="45" y="672"/>
                      <a:pt x="45" y="672"/>
                      <a:pt x="45" y="672"/>
                    </a:cubicBezTo>
                    <a:cubicBezTo>
                      <a:pt x="45" y="671"/>
                      <a:pt x="45" y="671"/>
                      <a:pt x="45" y="671"/>
                    </a:cubicBezTo>
                    <a:cubicBezTo>
                      <a:pt x="44" y="671"/>
                      <a:pt x="44" y="671"/>
                      <a:pt x="44" y="671"/>
                    </a:cubicBezTo>
                    <a:cubicBezTo>
                      <a:pt x="45" y="672"/>
                      <a:pt x="45" y="672"/>
                      <a:pt x="45" y="672"/>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2"/>
                      <a:pt x="45" y="672"/>
                      <a:pt x="45" y="672"/>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2"/>
                      <a:pt x="45" y="672"/>
                      <a:pt x="45" y="672"/>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5" y="671"/>
                      <a:pt x="45" y="671"/>
                    </a:cubicBezTo>
                    <a:cubicBezTo>
                      <a:pt x="45" y="671"/>
                      <a:pt x="44" y="670"/>
                      <a:pt x="43" y="670"/>
                    </a:cubicBezTo>
                    <a:cubicBezTo>
                      <a:pt x="39" y="668"/>
                      <a:pt x="30" y="663"/>
                      <a:pt x="21" y="659"/>
                    </a:cubicBezTo>
                    <a:cubicBezTo>
                      <a:pt x="17" y="657"/>
                      <a:pt x="13" y="655"/>
                      <a:pt x="10" y="654"/>
                    </a:cubicBezTo>
                    <a:cubicBezTo>
                      <a:pt x="9" y="653"/>
                      <a:pt x="8" y="653"/>
                      <a:pt x="6" y="652"/>
                    </a:cubicBezTo>
                    <a:cubicBezTo>
                      <a:pt x="6" y="652"/>
                      <a:pt x="6" y="652"/>
                      <a:pt x="5" y="652"/>
                    </a:cubicBezTo>
                    <a:cubicBezTo>
                      <a:pt x="5" y="652"/>
                      <a:pt x="4" y="652"/>
                      <a:pt x="4" y="652"/>
                    </a:cubicBezTo>
                    <a:cubicBezTo>
                      <a:pt x="3" y="652"/>
                      <a:pt x="3" y="652"/>
                      <a:pt x="3" y="652"/>
                    </a:cubicBezTo>
                    <a:cubicBezTo>
                      <a:pt x="3" y="652"/>
                      <a:pt x="3" y="652"/>
                      <a:pt x="3" y="652"/>
                    </a:cubicBezTo>
                    <a:cubicBezTo>
                      <a:pt x="4" y="653"/>
                      <a:pt x="4" y="653"/>
                      <a:pt x="4" y="653"/>
                    </a:cubicBezTo>
                    <a:cubicBezTo>
                      <a:pt x="3" y="652"/>
                      <a:pt x="3" y="652"/>
                      <a:pt x="3" y="652"/>
                    </a:cubicBezTo>
                    <a:cubicBezTo>
                      <a:pt x="2" y="653"/>
                      <a:pt x="2" y="653"/>
                      <a:pt x="2" y="653"/>
                    </a:cubicBezTo>
                    <a:cubicBezTo>
                      <a:pt x="2" y="654"/>
                      <a:pt x="3" y="654"/>
                      <a:pt x="3" y="654"/>
                    </a:cubicBezTo>
                    <a:cubicBezTo>
                      <a:pt x="3" y="655"/>
                      <a:pt x="3" y="655"/>
                      <a:pt x="3" y="655"/>
                    </a:cubicBezTo>
                    <a:cubicBezTo>
                      <a:pt x="4" y="655"/>
                      <a:pt x="5" y="656"/>
                      <a:pt x="6" y="657"/>
                    </a:cubicBezTo>
                    <a:cubicBezTo>
                      <a:pt x="16" y="663"/>
                      <a:pt x="44" y="680"/>
                      <a:pt x="44" y="680"/>
                    </a:cubicBezTo>
                    <a:cubicBezTo>
                      <a:pt x="45" y="679"/>
                      <a:pt x="45" y="679"/>
                      <a:pt x="45" y="679"/>
                    </a:cubicBezTo>
                    <a:cubicBezTo>
                      <a:pt x="44" y="678"/>
                      <a:pt x="44" y="678"/>
                      <a:pt x="44" y="678"/>
                    </a:cubicBezTo>
                    <a:cubicBezTo>
                      <a:pt x="45" y="679"/>
                      <a:pt x="45" y="679"/>
                      <a:pt x="45" y="679"/>
                    </a:cubicBezTo>
                    <a:cubicBezTo>
                      <a:pt x="45" y="678"/>
                      <a:pt x="45" y="678"/>
                      <a:pt x="45" y="678"/>
                    </a:cubicBezTo>
                    <a:cubicBezTo>
                      <a:pt x="45" y="678"/>
                      <a:pt x="44" y="678"/>
                      <a:pt x="44" y="678"/>
                    </a:cubicBezTo>
                    <a:cubicBezTo>
                      <a:pt x="45" y="679"/>
                      <a:pt x="45" y="679"/>
                      <a:pt x="45" y="679"/>
                    </a:cubicBezTo>
                    <a:cubicBezTo>
                      <a:pt x="45" y="678"/>
                      <a:pt x="45" y="678"/>
                      <a:pt x="45" y="678"/>
                    </a:cubicBezTo>
                    <a:cubicBezTo>
                      <a:pt x="45" y="679"/>
                      <a:pt x="45" y="679"/>
                      <a:pt x="45" y="679"/>
                    </a:cubicBezTo>
                    <a:cubicBezTo>
                      <a:pt x="45" y="678"/>
                      <a:pt x="45" y="678"/>
                      <a:pt x="45" y="678"/>
                    </a:cubicBezTo>
                    <a:cubicBezTo>
                      <a:pt x="45" y="678"/>
                      <a:pt x="45" y="678"/>
                      <a:pt x="45" y="678"/>
                    </a:cubicBezTo>
                    <a:cubicBezTo>
                      <a:pt x="45" y="679"/>
                      <a:pt x="45" y="679"/>
                      <a:pt x="45" y="679"/>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8"/>
                    </a:cubicBezTo>
                    <a:cubicBezTo>
                      <a:pt x="45" y="678"/>
                      <a:pt x="45" y="678"/>
                      <a:pt x="45" y="677"/>
                    </a:cubicBezTo>
                    <a:cubicBezTo>
                      <a:pt x="41" y="676"/>
                      <a:pt x="31" y="671"/>
                      <a:pt x="21" y="666"/>
                    </a:cubicBezTo>
                    <a:cubicBezTo>
                      <a:pt x="16" y="664"/>
                      <a:pt x="12" y="662"/>
                      <a:pt x="8" y="660"/>
                    </a:cubicBezTo>
                    <a:cubicBezTo>
                      <a:pt x="7" y="659"/>
                      <a:pt x="5" y="658"/>
                      <a:pt x="4" y="658"/>
                    </a:cubicBezTo>
                    <a:cubicBezTo>
                      <a:pt x="4" y="658"/>
                      <a:pt x="4" y="658"/>
                      <a:pt x="3" y="657"/>
                    </a:cubicBezTo>
                    <a:cubicBezTo>
                      <a:pt x="3" y="657"/>
                      <a:pt x="3" y="657"/>
                      <a:pt x="3" y="657"/>
                    </a:cubicBezTo>
                    <a:cubicBezTo>
                      <a:pt x="3" y="657"/>
                      <a:pt x="3" y="657"/>
                      <a:pt x="3" y="657"/>
                    </a:cubicBezTo>
                    <a:cubicBezTo>
                      <a:pt x="3" y="657"/>
                      <a:pt x="3" y="657"/>
                      <a:pt x="3" y="657"/>
                    </a:cubicBezTo>
                    <a:cubicBezTo>
                      <a:pt x="3" y="657"/>
                      <a:pt x="3" y="657"/>
                      <a:pt x="3" y="657"/>
                    </a:cubicBezTo>
                    <a:cubicBezTo>
                      <a:pt x="3" y="657"/>
                      <a:pt x="3" y="657"/>
                      <a:pt x="2" y="657"/>
                    </a:cubicBezTo>
                    <a:cubicBezTo>
                      <a:pt x="2" y="657"/>
                      <a:pt x="1" y="657"/>
                      <a:pt x="1" y="658"/>
                    </a:cubicBezTo>
                    <a:cubicBezTo>
                      <a:pt x="1" y="659"/>
                      <a:pt x="1" y="659"/>
                      <a:pt x="1" y="660"/>
                    </a:cubicBezTo>
                    <a:cubicBezTo>
                      <a:pt x="45" y="687"/>
                      <a:pt x="45" y="687"/>
                      <a:pt x="45" y="687"/>
                    </a:cubicBezTo>
                    <a:cubicBezTo>
                      <a:pt x="45" y="686"/>
                      <a:pt x="45" y="686"/>
                      <a:pt x="45" y="686"/>
                    </a:cubicBezTo>
                    <a:cubicBezTo>
                      <a:pt x="44" y="685"/>
                      <a:pt x="44" y="685"/>
                      <a:pt x="44" y="685"/>
                    </a:cubicBezTo>
                    <a:cubicBezTo>
                      <a:pt x="45" y="685"/>
                      <a:pt x="45" y="685"/>
                      <a:pt x="45" y="685"/>
                    </a:cubicBezTo>
                    <a:cubicBezTo>
                      <a:pt x="45" y="684"/>
                      <a:pt x="45" y="684"/>
                      <a:pt x="45" y="684"/>
                    </a:cubicBezTo>
                    <a:cubicBezTo>
                      <a:pt x="45" y="684"/>
                      <a:pt x="44" y="684"/>
                      <a:pt x="44" y="685"/>
                    </a:cubicBezTo>
                    <a:cubicBezTo>
                      <a:pt x="45" y="685"/>
                      <a:pt x="45" y="685"/>
                      <a:pt x="45" y="685"/>
                    </a:cubicBezTo>
                    <a:cubicBezTo>
                      <a:pt x="45" y="684"/>
                      <a:pt x="45" y="684"/>
                      <a:pt x="45" y="684"/>
                    </a:cubicBezTo>
                    <a:cubicBezTo>
                      <a:pt x="45" y="685"/>
                      <a:pt x="45" y="685"/>
                      <a:pt x="45" y="685"/>
                    </a:cubicBezTo>
                    <a:cubicBezTo>
                      <a:pt x="45" y="684"/>
                      <a:pt x="45" y="684"/>
                      <a:pt x="45" y="684"/>
                    </a:cubicBezTo>
                    <a:cubicBezTo>
                      <a:pt x="45" y="684"/>
                      <a:pt x="45" y="684"/>
                      <a:pt x="45" y="684"/>
                    </a:cubicBezTo>
                    <a:cubicBezTo>
                      <a:pt x="45" y="685"/>
                      <a:pt x="45" y="685"/>
                      <a:pt x="45" y="685"/>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5" y="684"/>
                      <a:pt x="45" y="684"/>
                    </a:cubicBezTo>
                    <a:cubicBezTo>
                      <a:pt x="45" y="684"/>
                      <a:pt x="44" y="684"/>
                      <a:pt x="43" y="683"/>
                    </a:cubicBezTo>
                    <a:cubicBezTo>
                      <a:pt x="38" y="681"/>
                      <a:pt x="29" y="677"/>
                      <a:pt x="21" y="673"/>
                    </a:cubicBezTo>
                    <a:cubicBezTo>
                      <a:pt x="17" y="671"/>
                      <a:pt x="13" y="669"/>
                      <a:pt x="10" y="668"/>
                    </a:cubicBezTo>
                    <a:cubicBezTo>
                      <a:pt x="8" y="667"/>
                      <a:pt x="7" y="666"/>
                      <a:pt x="6" y="666"/>
                    </a:cubicBezTo>
                    <a:cubicBezTo>
                      <a:pt x="5" y="666"/>
                      <a:pt x="5" y="666"/>
                      <a:pt x="5" y="666"/>
                    </a:cubicBezTo>
                    <a:cubicBezTo>
                      <a:pt x="4" y="665"/>
                      <a:pt x="4" y="665"/>
                      <a:pt x="3" y="665"/>
                    </a:cubicBezTo>
                    <a:cubicBezTo>
                      <a:pt x="3" y="665"/>
                      <a:pt x="3" y="665"/>
                      <a:pt x="3" y="665"/>
                    </a:cubicBezTo>
                    <a:cubicBezTo>
                      <a:pt x="3" y="665"/>
                      <a:pt x="2" y="666"/>
                      <a:pt x="2" y="666"/>
                    </a:cubicBezTo>
                    <a:cubicBezTo>
                      <a:pt x="2" y="667"/>
                      <a:pt x="2" y="668"/>
                      <a:pt x="3" y="668"/>
                    </a:cubicBezTo>
                    <a:cubicBezTo>
                      <a:pt x="43" y="693"/>
                      <a:pt x="43" y="693"/>
                      <a:pt x="43" y="693"/>
                    </a:cubicBezTo>
                    <a:cubicBezTo>
                      <a:pt x="44" y="692"/>
                      <a:pt x="44" y="692"/>
                      <a:pt x="44" y="692"/>
                    </a:cubicBezTo>
                    <a:cubicBezTo>
                      <a:pt x="43" y="691"/>
                      <a:pt x="43" y="691"/>
                      <a:pt x="43" y="691"/>
                    </a:cubicBezTo>
                    <a:cubicBezTo>
                      <a:pt x="44" y="692"/>
                      <a:pt x="44" y="692"/>
                      <a:pt x="44" y="692"/>
                    </a:cubicBezTo>
                    <a:cubicBezTo>
                      <a:pt x="43" y="691"/>
                      <a:pt x="43" y="691"/>
                      <a:pt x="43" y="691"/>
                    </a:cubicBezTo>
                    <a:cubicBezTo>
                      <a:pt x="43" y="691"/>
                      <a:pt x="43" y="691"/>
                      <a:pt x="43" y="691"/>
                    </a:cubicBezTo>
                    <a:cubicBezTo>
                      <a:pt x="44" y="692"/>
                      <a:pt x="44" y="692"/>
                      <a:pt x="44" y="692"/>
                    </a:cubicBezTo>
                    <a:cubicBezTo>
                      <a:pt x="43" y="691"/>
                      <a:pt x="43" y="691"/>
                      <a:pt x="43" y="691"/>
                    </a:cubicBezTo>
                    <a:cubicBezTo>
                      <a:pt x="44" y="692"/>
                      <a:pt x="44" y="692"/>
                      <a:pt x="44" y="692"/>
                    </a:cubicBezTo>
                    <a:cubicBezTo>
                      <a:pt x="44" y="691"/>
                      <a:pt x="44" y="691"/>
                      <a:pt x="44" y="691"/>
                    </a:cubicBezTo>
                    <a:cubicBezTo>
                      <a:pt x="43" y="691"/>
                      <a:pt x="43" y="691"/>
                      <a:pt x="43" y="691"/>
                    </a:cubicBezTo>
                    <a:cubicBezTo>
                      <a:pt x="44" y="692"/>
                      <a:pt x="44" y="692"/>
                      <a:pt x="44" y="692"/>
                    </a:cubicBezTo>
                    <a:cubicBezTo>
                      <a:pt x="44" y="691"/>
                      <a:pt x="44" y="691"/>
                      <a:pt x="44" y="691"/>
                    </a:cubicBezTo>
                    <a:cubicBezTo>
                      <a:pt x="44" y="692"/>
                      <a:pt x="44" y="692"/>
                      <a:pt x="44" y="692"/>
                    </a:cubicBezTo>
                    <a:cubicBezTo>
                      <a:pt x="44" y="691"/>
                      <a:pt x="44" y="691"/>
                      <a:pt x="44" y="691"/>
                    </a:cubicBezTo>
                    <a:cubicBezTo>
                      <a:pt x="44" y="691"/>
                      <a:pt x="44" y="691"/>
                      <a:pt x="44" y="691"/>
                    </a:cubicBezTo>
                    <a:cubicBezTo>
                      <a:pt x="44" y="692"/>
                      <a:pt x="44" y="692"/>
                      <a:pt x="44" y="692"/>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4" y="691"/>
                      <a:pt x="44" y="691"/>
                    </a:cubicBezTo>
                    <a:cubicBezTo>
                      <a:pt x="44" y="691"/>
                      <a:pt x="43" y="690"/>
                      <a:pt x="42" y="690"/>
                    </a:cubicBezTo>
                    <a:cubicBezTo>
                      <a:pt x="37" y="687"/>
                      <a:pt x="28" y="682"/>
                      <a:pt x="20" y="678"/>
                    </a:cubicBezTo>
                    <a:cubicBezTo>
                      <a:pt x="16" y="676"/>
                      <a:pt x="12" y="674"/>
                      <a:pt x="9" y="672"/>
                    </a:cubicBezTo>
                    <a:cubicBezTo>
                      <a:pt x="7" y="671"/>
                      <a:pt x="6" y="671"/>
                      <a:pt x="5" y="670"/>
                    </a:cubicBezTo>
                    <a:cubicBezTo>
                      <a:pt x="4" y="670"/>
                      <a:pt x="4" y="670"/>
                      <a:pt x="4" y="670"/>
                    </a:cubicBezTo>
                    <a:cubicBezTo>
                      <a:pt x="3" y="670"/>
                      <a:pt x="3" y="670"/>
                      <a:pt x="3" y="670"/>
                    </a:cubicBezTo>
                    <a:cubicBezTo>
                      <a:pt x="2" y="669"/>
                      <a:pt x="2" y="669"/>
                      <a:pt x="2" y="669"/>
                    </a:cubicBezTo>
                    <a:cubicBezTo>
                      <a:pt x="2" y="670"/>
                      <a:pt x="2" y="670"/>
                      <a:pt x="2" y="670"/>
                    </a:cubicBezTo>
                    <a:cubicBezTo>
                      <a:pt x="2" y="670"/>
                      <a:pt x="1" y="670"/>
                      <a:pt x="1" y="670"/>
                    </a:cubicBezTo>
                    <a:cubicBezTo>
                      <a:pt x="2" y="671"/>
                      <a:pt x="2" y="671"/>
                      <a:pt x="2" y="671"/>
                    </a:cubicBezTo>
                    <a:cubicBezTo>
                      <a:pt x="1" y="670"/>
                      <a:pt x="1" y="670"/>
                      <a:pt x="1" y="670"/>
                    </a:cubicBezTo>
                    <a:cubicBezTo>
                      <a:pt x="1" y="670"/>
                      <a:pt x="1" y="671"/>
                      <a:pt x="1" y="671"/>
                    </a:cubicBezTo>
                    <a:cubicBezTo>
                      <a:pt x="1" y="671"/>
                      <a:pt x="1" y="672"/>
                      <a:pt x="1" y="672"/>
                    </a:cubicBezTo>
                    <a:cubicBezTo>
                      <a:pt x="1" y="672"/>
                      <a:pt x="1" y="672"/>
                      <a:pt x="2" y="672"/>
                    </a:cubicBezTo>
                    <a:cubicBezTo>
                      <a:pt x="2" y="673"/>
                      <a:pt x="3" y="673"/>
                      <a:pt x="4" y="674"/>
                    </a:cubicBezTo>
                    <a:cubicBezTo>
                      <a:pt x="14" y="681"/>
                      <a:pt x="44" y="699"/>
                      <a:pt x="44" y="699"/>
                    </a:cubicBezTo>
                    <a:cubicBezTo>
                      <a:pt x="45" y="698"/>
                      <a:pt x="45" y="698"/>
                      <a:pt x="45" y="698"/>
                    </a:cubicBezTo>
                    <a:cubicBezTo>
                      <a:pt x="46" y="696"/>
                      <a:pt x="46" y="696"/>
                      <a:pt x="46" y="696"/>
                    </a:cubicBezTo>
                    <a:cubicBezTo>
                      <a:pt x="4" y="677"/>
                      <a:pt x="4" y="677"/>
                      <a:pt x="4" y="677"/>
                    </a:cubicBezTo>
                    <a:cubicBezTo>
                      <a:pt x="3" y="677"/>
                      <a:pt x="2" y="677"/>
                      <a:pt x="2" y="678"/>
                    </a:cubicBezTo>
                    <a:cubicBezTo>
                      <a:pt x="2" y="679"/>
                      <a:pt x="2" y="680"/>
                      <a:pt x="3" y="680"/>
                    </a:cubicBezTo>
                    <a:cubicBezTo>
                      <a:pt x="23" y="693"/>
                      <a:pt x="23" y="693"/>
                      <a:pt x="23" y="693"/>
                    </a:cubicBezTo>
                    <a:cubicBezTo>
                      <a:pt x="4" y="684"/>
                      <a:pt x="4" y="684"/>
                      <a:pt x="4" y="684"/>
                    </a:cubicBezTo>
                    <a:cubicBezTo>
                      <a:pt x="3" y="684"/>
                      <a:pt x="3" y="684"/>
                      <a:pt x="2" y="684"/>
                    </a:cubicBezTo>
                    <a:cubicBezTo>
                      <a:pt x="2" y="685"/>
                      <a:pt x="2" y="685"/>
                      <a:pt x="2" y="685"/>
                    </a:cubicBezTo>
                    <a:cubicBezTo>
                      <a:pt x="2" y="686"/>
                      <a:pt x="2" y="686"/>
                      <a:pt x="2" y="686"/>
                    </a:cubicBezTo>
                    <a:cubicBezTo>
                      <a:pt x="3" y="687"/>
                      <a:pt x="3" y="687"/>
                      <a:pt x="3" y="687"/>
                    </a:cubicBezTo>
                    <a:cubicBezTo>
                      <a:pt x="3" y="687"/>
                      <a:pt x="4" y="688"/>
                      <a:pt x="6" y="689"/>
                    </a:cubicBezTo>
                    <a:cubicBezTo>
                      <a:pt x="10" y="692"/>
                      <a:pt x="20" y="698"/>
                      <a:pt x="28" y="702"/>
                    </a:cubicBezTo>
                    <a:cubicBezTo>
                      <a:pt x="32" y="705"/>
                      <a:pt x="36" y="707"/>
                      <a:pt x="39" y="709"/>
                    </a:cubicBezTo>
                    <a:cubicBezTo>
                      <a:pt x="40" y="710"/>
                      <a:pt x="41" y="711"/>
                      <a:pt x="42" y="711"/>
                    </a:cubicBezTo>
                    <a:cubicBezTo>
                      <a:pt x="42" y="711"/>
                      <a:pt x="43" y="711"/>
                      <a:pt x="43" y="712"/>
                    </a:cubicBezTo>
                    <a:cubicBezTo>
                      <a:pt x="43" y="712"/>
                      <a:pt x="43" y="712"/>
                      <a:pt x="43" y="712"/>
                    </a:cubicBezTo>
                    <a:cubicBezTo>
                      <a:pt x="43" y="711"/>
                      <a:pt x="43" y="711"/>
                      <a:pt x="43" y="711"/>
                    </a:cubicBezTo>
                    <a:cubicBezTo>
                      <a:pt x="43" y="712"/>
                      <a:pt x="43" y="712"/>
                      <a:pt x="43" y="712"/>
                    </a:cubicBezTo>
                    <a:cubicBezTo>
                      <a:pt x="43" y="712"/>
                      <a:pt x="43" y="712"/>
                      <a:pt x="43" y="712"/>
                    </a:cubicBezTo>
                    <a:cubicBezTo>
                      <a:pt x="43" y="711"/>
                      <a:pt x="43" y="711"/>
                      <a:pt x="43" y="711"/>
                    </a:cubicBezTo>
                    <a:cubicBezTo>
                      <a:pt x="43" y="712"/>
                      <a:pt x="43" y="712"/>
                      <a:pt x="43" y="712"/>
                    </a:cubicBezTo>
                    <a:cubicBezTo>
                      <a:pt x="44" y="711"/>
                      <a:pt x="44" y="711"/>
                      <a:pt x="44" y="711"/>
                    </a:cubicBezTo>
                    <a:cubicBezTo>
                      <a:pt x="43" y="712"/>
                      <a:pt x="43" y="712"/>
                      <a:pt x="43" y="712"/>
                    </a:cubicBezTo>
                    <a:cubicBezTo>
                      <a:pt x="43" y="712"/>
                      <a:pt x="43" y="712"/>
                      <a:pt x="43" y="712"/>
                    </a:cubicBezTo>
                    <a:cubicBezTo>
                      <a:pt x="44" y="711"/>
                      <a:pt x="44" y="711"/>
                      <a:pt x="44" y="711"/>
                    </a:cubicBezTo>
                    <a:cubicBezTo>
                      <a:pt x="43" y="712"/>
                      <a:pt x="43" y="712"/>
                      <a:pt x="43" y="712"/>
                    </a:cubicBezTo>
                    <a:cubicBezTo>
                      <a:pt x="44" y="711"/>
                      <a:pt x="44" y="711"/>
                      <a:pt x="44" y="711"/>
                    </a:cubicBezTo>
                    <a:cubicBezTo>
                      <a:pt x="43" y="711"/>
                      <a:pt x="43" y="711"/>
                      <a:pt x="43" y="711"/>
                    </a:cubicBezTo>
                    <a:cubicBezTo>
                      <a:pt x="43" y="712"/>
                      <a:pt x="43" y="712"/>
                      <a:pt x="43" y="712"/>
                    </a:cubicBezTo>
                    <a:cubicBezTo>
                      <a:pt x="44" y="711"/>
                      <a:pt x="44" y="711"/>
                      <a:pt x="44" y="711"/>
                    </a:cubicBezTo>
                    <a:cubicBezTo>
                      <a:pt x="43" y="711"/>
                      <a:pt x="43" y="711"/>
                      <a:pt x="43" y="711"/>
                    </a:cubicBezTo>
                    <a:cubicBezTo>
                      <a:pt x="44" y="711"/>
                      <a:pt x="44" y="711"/>
                      <a:pt x="44" y="711"/>
                    </a:cubicBezTo>
                    <a:cubicBezTo>
                      <a:pt x="43" y="711"/>
                      <a:pt x="43" y="711"/>
                      <a:pt x="43" y="711"/>
                    </a:cubicBezTo>
                    <a:cubicBezTo>
                      <a:pt x="43" y="711"/>
                      <a:pt x="43" y="711"/>
                      <a:pt x="43" y="711"/>
                    </a:cubicBezTo>
                    <a:cubicBezTo>
                      <a:pt x="44" y="711"/>
                      <a:pt x="44" y="711"/>
                      <a:pt x="44" y="711"/>
                    </a:cubicBezTo>
                    <a:cubicBezTo>
                      <a:pt x="43" y="711"/>
                      <a:pt x="43" y="711"/>
                      <a:pt x="43" y="711"/>
                    </a:cubicBezTo>
                    <a:cubicBezTo>
                      <a:pt x="44" y="711"/>
                      <a:pt x="44" y="711"/>
                      <a:pt x="44" y="711"/>
                    </a:cubicBezTo>
                    <a:cubicBezTo>
                      <a:pt x="45" y="709"/>
                      <a:pt x="45" y="709"/>
                      <a:pt x="45" y="709"/>
                    </a:cubicBezTo>
                    <a:cubicBezTo>
                      <a:pt x="4" y="691"/>
                      <a:pt x="4" y="691"/>
                      <a:pt x="4" y="691"/>
                    </a:cubicBezTo>
                    <a:cubicBezTo>
                      <a:pt x="3" y="690"/>
                      <a:pt x="3" y="691"/>
                      <a:pt x="2" y="691"/>
                    </a:cubicBezTo>
                    <a:cubicBezTo>
                      <a:pt x="2" y="692"/>
                      <a:pt x="2" y="693"/>
                      <a:pt x="3" y="693"/>
                    </a:cubicBezTo>
                    <a:cubicBezTo>
                      <a:pt x="21" y="705"/>
                      <a:pt x="21" y="705"/>
                      <a:pt x="21" y="705"/>
                    </a:cubicBezTo>
                    <a:cubicBezTo>
                      <a:pt x="4" y="697"/>
                      <a:pt x="4" y="697"/>
                      <a:pt x="4" y="697"/>
                    </a:cubicBezTo>
                    <a:cubicBezTo>
                      <a:pt x="4" y="696"/>
                      <a:pt x="3" y="697"/>
                      <a:pt x="2" y="697"/>
                    </a:cubicBezTo>
                    <a:cubicBezTo>
                      <a:pt x="2" y="698"/>
                      <a:pt x="2" y="699"/>
                      <a:pt x="3" y="699"/>
                    </a:cubicBezTo>
                    <a:cubicBezTo>
                      <a:pt x="44" y="725"/>
                      <a:pt x="44" y="725"/>
                      <a:pt x="44" y="725"/>
                    </a:cubicBezTo>
                    <a:cubicBezTo>
                      <a:pt x="44" y="723"/>
                      <a:pt x="44" y="723"/>
                      <a:pt x="44" y="723"/>
                    </a:cubicBezTo>
                    <a:cubicBezTo>
                      <a:pt x="45" y="722"/>
                      <a:pt x="45" y="722"/>
                      <a:pt x="45" y="722"/>
                    </a:cubicBezTo>
                    <a:cubicBezTo>
                      <a:pt x="45" y="722"/>
                      <a:pt x="35" y="717"/>
                      <a:pt x="25" y="711"/>
                    </a:cubicBezTo>
                    <a:cubicBezTo>
                      <a:pt x="20" y="709"/>
                      <a:pt x="14" y="706"/>
                      <a:pt x="10" y="704"/>
                    </a:cubicBezTo>
                    <a:cubicBezTo>
                      <a:pt x="8" y="703"/>
                      <a:pt x="7" y="702"/>
                      <a:pt x="5" y="702"/>
                    </a:cubicBezTo>
                    <a:cubicBezTo>
                      <a:pt x="5" y="701"/>
                      <a:pt x="4" y="701"/>
                      <a:pt x="4" y="701"/>
                    </a:cubicBezTo>
                    <a:cubicBezTo>
                      <a:pt x="3" y="701"/>
                      <a:pt x="3" y="701"/>
                      <a:pt x="3" y="701"/>
                    </a:cubicBezTo>
                    <a:cubicBezTo>
                      <a:pt x="3" y="701"/>
                      <a:pt x="3" y="701"/>
                      <a:pt x="2" y="701"/>
                    </a:cubicBezTo>
                    <a:cubicBezTo>
                      <a:pt x="2" y="701"/>
                      <a:pt x="2" y="701"/>
                      <a:pt x="2" y="701"/>
                    </a:cubicBezTo>
                    <a:cubicBezTo>
                      <a:pt x="2" y="701"/>
                      <a:pt x="1" y="701"/>
                      <a:pt x="1" y="701"/>
                    </a:cubicBezTo>
                    <a:cubicBezTo>
                      <a:pt x="1" y="702"/>
                      <a:pt x="1" y="703"/>
                      <a:pt x="2" y="703"/>
                    </a:cubicBezTo>
                    <a:cubicBezTo>
                      <a:pt x="43" y="730"/>
                      <a:pt x="43" y="730"/>
                      <a:pt x="43" y="730"/>
                    </a:cubicBezTo>
                    <a:cubicBezTo>
                      <a:pt x="44" y="728"/>
                      <a:pt x="44" y="728"/>
                      <a:pt x="44" y="728"/>
                    </a:cubicBezTo>
                    <a:cubicBezTo>
                      <a:pt x="43" y="727"/>
                      <a:pt x="43" y="727"/>
                      <a:pt x="43" y="727"/>
                    </a:cubicBezTo>
                    <a:cubicBezTo>
                      <a:pt x="44" y="728"/>
                      <a:pt x="44" y="728"/>
                      <a:pt x="44" y="728"/>
                    </a:cubicBezTo>
                    <a:cubicBezTo>
                      <a:pt x="44" y="727"/>
                      <a:pt x="44" y="727"/>
                      <a:pt x="44" y="727"/>
                    </a:cubicBezTo>
                    <a:cubicBezTo>
                      <a:pt x="43" y="727"/>
                      <a:pt x="43" y="727"/>
                      <a:pt x="43" y="727"/>
                    </a:cubicBezTo>
                    <a:cubicBezTo>
                      <a:pt x="44" y="728"/>
                      <a:pt x="44" y="728"/>
                      <a:pt x="44" y="728"/>
                    </a:cubicBezTo>
                    <a:cubicBezTo>
                      <a:pt x="44" y="727"/>
                      <a:pt x="44" y="727"/>
                      <a:pt x="44" y="727"/>
                    </a:cubicBezTo>
                    <a:cubicBezTo>
                      <a:pt x="44" y="728"/>
                      <a:pt x="44" y="728"/>
                      <a:pt x="44" y="728"/>
                    </a:cubicBezTo>
                    <a:cubicBezTo>
                      <a:pt x="44" y="727"/>
                      <a:pt x="44" y="727"/>
                      <a:pt x="44" y="727"/>
                    </a:cubicBezTo>
                    <a:cubicBezTo>
                      <a:pt x="44" y="727"/>
                      <a:pt x="44" y="727"/>
                      <a:pt x="44" y="727"/>
                    </a:cubicBezTo>
                    <a:cubicBezTo>
                      <a:pt x="44" y="728"/>
                      <a:pt x="44" y="728"/>
                      <a:pt x="44" y="728"/>
                    </a:cubicBezTo>
                    <a:cubicBezTo>
                      <a:pt x="44" y="727"/>
                      <a:pt x="44" y="727"/>
                      <a:pt x="44" y="727"/>
                    </a:cubicBezTo>
                    <a:cubicBezTo>
                      <a:pt x="44" y="728"/>
                      <a:pt x="44" y="728"/>
                      <a:pt x="44" y="728"/>
                    </a:cubicBezTo>
                    <a:cubicBezTo>
                      <a:pt x="45" y="727"/>
                      <a:pt x="45" y="727"/>
                      <a:pt x="45" y="727"/>
                    </a:cubicBezTo>
                    <a:cubicBezTo>
                      <a:pt x="44" y="727"/>
                      <a:pt x="45" y="727"/>
                      <a:pt x="44" y="727"/>
                    </a:cubicBezTo>
                    <a:cubicBezTo>
                      <a:pt x="44" y="728"/>
                      <a:pt x="44" y="728"/>
                      <a:pt x="44" y="728"/>
                    </a:cubicBezTo>
                    <a:cubicBezTo>
                      <a:pt x="45" y="727"/>
                      <a:pt x="45" y="727"/>
                      <a:pt x="45" y="727"/>
                    </a:cubicBezTo>
                    <a:cubicBezTo>
                      <a:pt x="44" y="727"/>
                      <a:pt x="44" y="727"/>
                      <a:pt x="44" y="727"/>
                    </a:cubicBezTo>
                    <a:cubicBezTo>
                      <a:pt x="45" y="727"/>
                      <a:pt x="45" y="727"/>
                      <a:pt x="45" y="727"/>
                    </a:cubicBezTo>
                    <a:cubicBezTo>
                      <a:pt x="45" y="727"/>
                      <a:pt x="45" y="727"/>
                      <a:pt x="45" y="727"/>
                    </a:cubicBezTo>
                    <a:cubicBezTo>
                      <a:pt x="44" y="727"/>
                      <a:pt x="44" y="727"/>
                      <a:pt x="44" y="727"/>
                    </a:cubicBezTo>
                    <a:cubicBezTo>
                      <a:pt x="45" y="727"/>
                      <a:pt x="45" y="727"/>
                      <a:pt x="45" y="727"/>
                    </a:cubicBezTo>
                    <a:cubicBezTo>
                      <a:pt x="44" y="727"/>
                      <a:pt x="44" y="726"/>
                      <a:pt x="42" y="726"/>
                    </a:cubicBezTo>
                    <a:cubicBezTo>
                      <a:pt x="38" y="724"/>
                      <a:pt x="29" y="720"/>
                      <a:pt x="21" y="716"/>
                    </a:cubicBezTo>
                    <a:cubicBezTo>
                      <a:pt x="17" y="714"/>
                      <a:pt x="13" y="712"/>
                      <a:pt x="10" y="711"/>
                    </a:cubicBezTo>
                    <a:cubicBezTo>
                      <a:pt x="9" y="710"/>
                      <a:pt x="8" y="710"/>
                      <a:pt x="7" y="709"/>
                    </a:cubicBezTo>
                    <a:cubicBezTo>
                      <a:pt x="6" y="709"/>
                      <a:pt x="6" y="709"/>
                      <a:pt x="5" y="709"/>
                    </a:cubicBezTo>
                    <a:cubicBezTo>
                      <a:pt x="5" y="709"/>
                      <a:pt x="5" y="708"/>
                      <a:pt x="4" y="708"/>
                    </a:cubicBezTo>
                    <a:cubicBezTo>
                      <a:pt x="4" y="709"/>
                      <a:pt x="4" y="709"/>
                      <a:pt x="4" y="709"/>
                    </a:cubicBezTo>
                    <a:cubicBezTo>
                      <a:pt x="3" y="709"/>
                      <a:pt x="3" y="709"/>
                      <a:pt x="3" y="709"/>
                    </a:cubicBezTo>
                    <a:cubicBezTo>
                      <a:pt x="2" y="710"/>
                      <a:pt x="2" y="710"/>
                      <a:pt x="2" y="710"/>
                    </a:cubicBezTo>
                    <a:cubicBezTo>
                      <a:pt x="2" y="711"/>
                      <a:pt x="3" y="711"/>
                      <a:pt x="3" y="711"/>
                    </a:cubicBezTo>
                    <a:cubicBezTo>
                      <a:pt x="3" y="711"/>
                      <a:pt x="3" y="711"/>
                      <a:pt x="3" y="711"/>
                    </a:cubicBezTo>
                    <a:cubicBezTo>
                      <a:pt x="3" y="711"/>
                      <a:pt x="4" y="712"/>
                      <a:pt x="4" y="712"/>
                    </a:cubicBezTo>
                    <a:cubicBezTo>
                      <a:pt x="7" y="714"/>
                      <a:pt x="17" y="720"/>
                      <a:pt x="26" y="725"/>
                    </a:cubicBezTo>
                    <a:cubicBezTo>
                      <a:pt x="31" y="728"/>
                      <a:pt x="36" y="731"/>
                      <a:pt x="39" y="733"/>
                    </a:cubicBezTo>
                    <a:cubicBezTo>
                      <a:pt x="41" y="734"/>
                      <a:pt x="42" y="735"/>
                      <a:pt x="43" y="736"/>
                    </a:cubicBezTo>
                    <a:cubicBezTo>
                      <a:pt x="43" y="736"/>
                      <a:pt x="44" y="736"/>
                      <a:pt x="44" y="736"/>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4" y="737"/>
                      <a:pt x="44" y="737"/>
                      <a:pt x="44" y="737"/>
                    </a:cubicBezTo>
                    <a:cubicBezTo>
                      <a:pt x="45" y="736"/>
                      <a:pt x="45" y="736"/>
                      <a:pt x="45" y="736"/>
                    </a:cubicBezTo>
                    <a:cubicBezTo>
                      <a:pt x="44" y="736"/>
                      <a:pt x="44" y="736"/>
                      <a:pt x="44" y="736"/>
                    </a:cubicBezTo>
                    <a:cubicBezTo>
                      <a:pt x="44" y="736"/>
                      <a:pt x="44" y="736"/>
                      <a:pt x="44" y="737"/>
                    </a:cubicBezTo>
                    <a:cubicBezTo>
                      <a:pt x="45" y="736"/>
                      <a:pt x="45" y="736"/>
                      <a:pt x="45" y="736"/>
                    </a:cubicBezTo>
                    <a:cubicBezTo>
                      <a:pt x="44" y="736"/>
                      <a:pt x="44" y="736"/>
                      <a:pt x="44" y="736"/>
                    </a:cubicBezTo>
                    <a:cubicBezTo>
                      <a:pt x="45" y="736"/>
                      <a:pt x="45" y="736"/>
                      <a:pt x="45" y="736"/>
                    </a:cubicBezTo>
                    <a:cubicBezTo>
                      <a:pt x="44" y="735"/>
                      <a:pt x="44" y="735"/>
                      <a:pt x="44" y="735"/>
                    </a:cubicBezTo>
                    <a:cubicBezTo>
                      <a:pt x="44" y="736"/>
                      <a:pt x="44" y="736"/>
                      <a:pt x="44" y="736"/>
                    </a:cubicBezTo>
                    <a:cubicBezTo>
                      <a:pt x="45" y="736"/>
                      <a:pt x="45" y="736"/>
                      <a:pt x="45" y="736"/>
                    </a:cubicBezTo>
                    <a:cubicBezTo>
                      <a:pt x="44" y="735"/>
                      <a:pt x="44" y="735"/>
                      <a:pt x="44" y="735"/>
                    </a:cubicBezTo>
                    <a:cubicBezTo>
                      <a:pt x="45" y="736"/>
                      <a:pt x="45" y="736"/>
                      <a:pt x="45" y="736"/>
                    </a:cubicBezTo>
                    <a:cubicBezTo>
                      <a:pt x="46" y="734"/>
                      <a:pt x="46" y="734"/>
                      <a:pt x="46" y="734"/>
                    </a:cubicBezTo>
                    <a:cubicBezTo>
                      <a:pt x="3" y="714"/>
                      <a:pt x="3" y="714"/>
                      <a:pt x="3" y="714"/>
                    </a:cubicBezTo>
                    <a:cubicBezTo>
                      <a:pt x="2" y="714"/>
                      <a:pt x="1" y="714"/>
                      <a:pt x="1" y="715"/>
                    </a:cubicBezTo>
                    <a:cubicBezTo>
                      <a:pt x="0" y="716"/>
                      <a:pt x="1" y="716"/>
                      <a:pt x="1" y="717"/>
                    </a:cubicBezTo>
                    <a:cubicBezTo>
                      <a:pt x="17" y="727"/>
                      <a:pt x="17" y="727"/>
                      <a:pt x="17" y="727"/>
                    </a:cubicBezTo>
                    <a:cubicBezTo>
                      <a:pt x="3" y="720"/>
                      <a:pt x="3" y="720"/>
                      <a:pt x="3" y="720"/>
                    </a:cubicBezTo>
                    <a:cubicBezTo>
                      <a:pt x="3" y="719"/>
                      <a:pt x="2" y="720"/>
                      <a:pt x="1" y="720"/>
                    </a:cubicBezTo>
                    <a:cubicBezTo>
                      <a:pt x="1" y="721"/>
                      <a:pt x="1" y="722"/>
                      <a:pt x="2" y="722"/>
                    </a:cubicBezTo>
                    <a:cubicBezTo>
                      <a:pt x="43" y="748"/>
                      <a:pt x="43" y="748"/>
                      <a:pt x="43" y="748"/>
                    </a:cubicBezTo>
                    <a:cubicBezTo>
                      <a:pt x="44" y="747"/>
                      <a:pt x="44" y="747"/>
                      <a:pt x="44" y="747"/>
                    </a:cubicBezTo>
                    <a:cubicBezTo>
                      <a:pt x="43" y="746"/>
                      <a:pt x="43" y="746"/>
                      <a:pt x="43" y="746"/>
                    </a:cubicBezTo>
                    <a:cubicBezTo>
                      <a:pt x="44" y="747"/>
                      <a:pt x="44" y="747"/>
                      <a:pt x="44" y="747"/>
                    </a:cubicBezTo>
                    <a:cubicBezTo>
                      <a:pt x="44" y="746"/>
                      <a:pt x="44" y="746"/>
                      <a:pt x="44" y="746"/>
                    </a:cubicBezTo>
                    <a:cubicBezTo>
                      <a:pt x="43" y="746"/>
                      <a:pt x="43" y="746"/>
                      <a:pt x="43" y="746"/>
                    </a:cubicBezTo>
                    <a:cubicBezTo>
                      <a:pt x="44" y="747"/>
                      <a:pt x="44" y="747"/>
                      <a:pt x="44" y="747"/>
                    </a:cubicBezTo>
                    <a:cubicBezTo>
                      <a:pt x="44" y="746"/>
                      <a:pt x="44" y="746"/>
                      <a:pt x="44" y="746"/>
                    </a:cubicBezTo>
                    <a:cubicBezTo>
                      <a:pt x="44" y="747"/>
                      <a:pt x="44" y="747"/>
                      <a:pt x="44" y="747"/>
                    </a:cubicBezTo>
                    <a:cubicBezTo>
                      <a:pt x="44" y="746"/>
                      <a:pt x="44" y="746"/>
                      <a:pt x="44" y="746"/>
                    </a:cubicBezTo>
                    <a:cubicBezTo>
                      <a:pt x="44" y="746"/>
                      <a:pt x="44" y="746"/>
                      <a:pt x="44" y="746"/>
                    </a:cubicBezTo>
                    <a:cubicBezTo>
                      <a:pt x="44" y="747"/>
                      <a:pt x="44" y="747"/>
                      <a:pt x="44" y="747"/>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4" y="746"/>
                      <a:pt x="44" y="746"/>
                    </a:cubicBezTo>
                    <a:cubicBezTo>
                      <a:pt x="44" y="746"/>
                      <a:pt x="43" y="745"/>
                      <a:pt x="42" y="745"/>
                    </a:cubicBezTo>
                    <a:cubicBezTo>
                      <a:pt x="37" y="743"/>
                      <a:pt x="27" y="738"/>
                      <a:pt x="18" y="733"/>
                    </a:cubicBezTo>
                    <a:cubicBezTo>
                      <a:pt x="14" y="731"/>
                      <a:pt x="10" y="729"/>
                      <a:pt x="7" y="728"/>
                    </a:cubicBezTo>
                    <a:cubicBezTo>
                      <a:pt x="4" y="726"/>
                      <a:pt x="2" y="725"/>
                      <a:pt x="2" y="725"/>
                    </a:cubicBezTo>
                    <a:cubicBezTo>
                      <a:pt x="2" y="725"/>
                      <a:pt x="1" y="725"/>
                      <a:pt x="0" y="726"/>
                    </a:cubicBezTo>
                    <a:cubicBezTo>
                      <a:pt x="0" y="726"/>
                      <a:pt x="0" y="727"/>
                      <a:pt x="0" y="727"/>
                    </a:cubicBezTo>
                    <a:cubicBezTo>
                      <a:pt x="0" y="727"/>
                      <a:pt x="0" y="727"/>
                      <a:pt x="0" y="728"/>
                    </a:cubicBezTo>
                    <a:cubicBezTo>
                      <a:pt x="1" y="728"/>
                      <a:pt x="1" y="728"/>
                      <a:pt x="1" y="728"/>
                    </a:cubicBezTo>
                    <a:cubicBezTo>
                      <a:pt x="1" y="728"/>
                      <a:pt x="1" y="728"/>
                      <a:pt x="2" y="729"/>
                    </a:cubicBezTo>
                    <a:cubicBezTo>
                      <a:pt x="5" y="731"/>
                      <a:pt x="15" y="738"/>
                      <a:pt x="25" y="744"/>
                    </a:cubicBezTo>
                    <a:cubicBezTo>
                      <a:pt x="35" y="750"/>
                      <a:pt x="45" y="755"/>
                      <a:pt x="45" y="755"/>
                    </a:cubicBezTo>
                    <a:cubicBezTo>
                      <a:pt x="45" y="754"/>
                      <a:pt x="45" y="754"/>
                      <a:pt x="45" y="754"/>
                    </a:cubicBezTo>
                    <a:cubicBezTo>
                      <a:pt x="46" y="753"/>
                      <a:pt x="46" y="753"/>
                      <a:pt x="46" y="753"/>
                    </a:cubicBezTo>
                    <a:cubicBezTo>
                      <a:pt x="46" y="753"/>
                      <a:pt x="36" y="747"/>
                      <a:pt x="25" y="742"/>
                    </a:cubicBezTo>
                    <a:cubicBezTo>
                      <a:pt x="20" y="739"/>
                      <a:pt x="14" y="736"/>
                      <a:pt x="10" y="734"/>
                    </a:cubicBezTo>
                    <a:cubicBezTo>
                      <a:pt x="8" y="733"/>
                      <a:pt x="7" y="732"/>
                      <a:pt x="5" y="732"/>
                    </a:cubicBezTo>
                    <a:cubicBezTo>
                      <a:pt x="5" y="732"/>
                      <a:pt x="4" y="731"/>
                      <a:pt x="4" y="731"/>
                    </a:cubicBezTo>
                    <a:cubicBezTo>
                      <a:pt x="3" y="731"/>
                      <a:pt x="3" y="731"/>
                      <a:pt x="3" y="731"/>
                    </a:cubicBezTo>
                    <a:cubicBezTo>
                      <a:pt x="3" y="731"/>
                      <a:pt x="3" y="731"/>
                      <a:pt x="3" y="731"/>
                    </a:cubicBezTo>
                    <a:cubicBezTo>
                      <a:pt x="3" y="731"/>
                      <a:pt x="3" y="731"/>
                      <a:pt x="3" y="731"/>
                    </a:cubicBezTo>
                    <a:cubicBezTo>
                      <a:pt x="2" y="731"/>
                      <a:pt x="2" y="731"/>
                      <a:pt x="2" y="731"/>
                    </a:cubicBezTo>
                    <a:cubicBezTo>
                      <a:pt x="2" y="731"/>
                      <a:pt x="1" y="731"/>
                      <a:pt x="1" y="732"/>
                    </a:cubicBezTo>
                    <a:cubicBezTo>
                      <a:pt x="2" y="732"/>
                      <a:pt x="2" y="732"/>
                      <a:pt x="2" y="732"/>
                    </a:cubicBezTo>
                    <a:cubicBezTo>
                      <a:pt x="1" y="731"/>
                      <a:pt x="1" y="731"/>
                      <a:pt x="1" y="731"/>
                    </a:cubicBezTo>
                    <a:cubicBezTo>
                      <a:pt x="1" y="732"/>
                      <a:pt x="1" y="732"/>
                      <a:pt x="1" y="732"/>
                    </a:cubicBezTo>
                    <a:cubicBezTo>
                      <a:pt x="1" y="733"/>
                      <a:pt x="1" y="733"/>
                      <a:pt x="1" y="733"/>
                    </a:cubicBezTo>
                    <a:cubicBezTo>
                      <a:pt x="2" y="734"/>
                      <a:pt x="2" y="734"/>
                      <a:pt x="2" y="734"/>
                    </a:cubicBezTo>
                    <a:cubicBezTo>
                      <a:pt x="2" y="734"/>
                      <a:pt x="3" y="735"/>
                      <a:pt x="5" y="736"/>
                    </a:cubicBezTo>
                    <a:cubicBezTo>
                      <a:pt x="14" y="742"/>
                      <a:pt x="43" y="759"/>
                      <a:pt x="43" y="759"/>
                    </a:cubicBezTo>
                    <a:cubicBezTo>
                      <a:pt x="44" y="758"/>
                      <a:pt x="44" y="758"/>
                      <a:pt x="44" y="758"/>
                    </a:cubicBezTo>
                    <a:cubicBezTo>
                      <a:pt x="44" y="756"/>
                      <a:pt x="44" y="756"/>
                      <a:pt x="44" y="756"/>
                    </a:cubicBezTo>
                    <a:cubicBezTo>
                      <a:pt x="44" y="758"/>
                      <a:pt x="44" y="758"/>
                      <a:pt x="44" y="758"/>
                    </a:cubicBezTo>
                    <a:cubicBezTo>
                      <a:pt x="44" y="757"/>
                      <a:pt x="44" y="757"/>
                      <a:pt x="44" y="757"/>
                    </a:cubicBezTo>
                    <a:cubicBezTo>
                      <a:pt x="44" y="756"/>
                      <a:pt x="44" y="756"/>
                      <a:pt x="44" y="756"/>
                    </a:cubicBezTo>
                    <a:cubicBezTo>
                      <a:pt x="44" y="758"/>
                      <a:pt x="44" y="758"/>
                      <a:pt x="44" y="758"/>
                    </a:cubicBezTo>
                    <a:cubicBezTo>
                      <a:pt x="44" y="757"/>
                      <a:pt x="44" y="757"/>
                      <a:pt x="44" y="757"/>
                    </a:cubicBezTo>
                    <a:cubicBezTo>
                      <a:pt x="44" y="758"/>
                      <a:pt x="44" y="758"/>
                      <a:pt x="44" y="758"/>
                    </a:cubicBezTo>
                    <a:cubicBezTo>
                      <a:pt x="44" y="757"/>
                      <a:pt x="44" y="757"/>
                      <a:pt x="44" y="757"/>
                    </a:cubicBezTo>
                    <a:cubicBezTo>
                      <a:pt x="44" y="757"/>
                      <a:pt x="44" y="757"/>
                      <a:pt x="44" y="757"/>
                    </a:cubicBezTo>
                    <a:cubicBezTo>
                      <a:pt x="44" y="758"/>
                      <a:pt x="44" y="758"/>
                      <a:pt x="44" y="758"/>
                    </a:cubicBezTo>
                    <a:cubicBezTo>
                      <a:pt x="44" y="757"/>
                      <a:pt x="44" y="757"/>
                      <a:pt x="44" y="757"/>
                    </a:cubicBezTo>
                    <a:cubicBezTo>
                      <a:pt x="44" y="757"/>
                      <a:pt x="43" y="756"/>
                      <a:pt x="42" y="756"/>
                    </a:cubicBezTo>
                    <a:cubicBezTo>
                      <a:pt x="38" y="753"/>
                      <a:pt x="29" y="749"/>
                      <a:pt x="20" y="744"/>
                    </a:cubicBezTo>
                    <a:cubicBezTo>
                      <a:pt x="16" y="742"/>
                      <a:pt x="12" y="740"/>
                      <a:pt x="9" y="739"/>
                    </a:cubicBezTo>
                    <a:cubicBezTo>
                      <a:pt x="8" y="738"/>
                      <a:pt x="7" y="737"/>
                      <a:pt x="6" y="737"/>
                    </a:cubicBezTo>
                    <a:cubicBezTo>
                      <a:pt x="5" y="737"/>
                      <a:pt x="5" y="737"/>
                      <a:pt x="4" y="736"/>
                    </a:cubicBezTo>
                    <a:cubicBezTo>
                      <a:pt x="4" y="736"/>
                      <a:pt x="4" y="736"/>
                      <a:pt x="4" y="736"/>
                    </a:cubicBezTo>
                    <a:cubicBezTo>
                      <a:pt x="3" y="736"/>
                      <a:pt x="3" y="736"/>
                      <a:pt x="3" y="736"/>
                    </a:cubicBezTo>
                    <a:cubicBezTo>
                      <a:pt x="3" y="736"/>
                      <a:pt x="3" y="736"/>
                      <a:pt x="3" y="736"/>
                    </a:cubicBezTo>
                    <a:cubicBezTo>
                      <a:pt x="3" y="736"/>
                      <a:pt x="2" y="737"/>
                      <a:pt x="2" y="737"/>
                    </a:cubicBezTo>
                    <a:cubicBezTo>
                      <a:pt x="3" y="738"/>
                      <a:pt x="3" y="738"/>
                      <a:pt x="3" y="738"/>
                    </a:cubicBezTo>
                    <a:cubicBezTo>
                      <a:pt x="2" y="737"/>
                      <a:pt x="2" y="737"/>
                      <a:pt x="2" y="737"/>
                    </a:cubicBezTo>
                    <a:cubicBezTo>
                      <a:pt x="2" y="738"/>
                      <a:pt x="2" y="738"/>
                      <a:pt x="2" y="738"/>
                    </a:cubicBezTo>
                    <a:cubicBezTo>
                      <a:pt x="2" y="738"/>
                      <a:pt x="2" y="739"/>
                      <a:pt x="2" y="739"/>
                    </a:cubicBezTo>
                    <a:cubicBezTo>
                      <a:pt x="2" y="739"/>
                      <a:pt x="3" y="740"/>
                      <a:pt x="3" y="740"/>
                    </a:cubicBezTo>
                    <a:cubicBezTo>
                      <a:pt x="5" y="741"/>
                      <a:pt x="8" y="744"/>
                      <a:pt x="12" y="746"/>
                    </a:cubicBezTo>
                    <a:cubicBezTo>
                      <a:pt x="25" y="754"/>
                      <a:pt x="44" y="765"/>
                      <a:pt x="44" y="765"/>
                    </a:cubicBezTo>
                    <a:cubicBezTo>
                      <a:pt x="45" y="764"/>
                      <a:pt x="45" y="764"/>
                      <a:pt x="45" y="764"/>
                    </a:cubicBezTo>
                    <a:cubicBezTo>
                      <a:pt x="46" y="763"/>
                      <a:pt x="46" y="763"/>
                      <a:pt x="46" y="763"/>
                    </a:cubicBezTo>
                    <a:cubicBezTo>
                      <a:pt x="5" y="742"/>
                      <a:pt x="5" y="742"/>
                      <a:pt x="5" y="742"/>
                    </a:cubicBezTo>
                    <a:cubicBezTo>
                      <a:pt x="4" y="742"/>
                      <a:pt x="4" y="742"/>
                      <a:pt x="3" y="742"/>
                    </a:cubicBezTo>
                    <a:cubicBezTo>
                      <a:pt x="3" y="743"/>
                      <a:pt x="2" y="743"/>
                      <a:pt x="2" y="744"/>
                    </a:cubicBezTo>
                    <a:cubicBezTo>
                      <a:pt x="2" y="744"/>
                      <a:pt x="3" y="744"/>
                      <a:pt x="3" y="744"/>
                    </a:cubicBezTo>
                    <a:cubicBezTo>
                      <a:pt x="3" y="745"/>
                      <a:pt x="3" y="745"/>
                      <a:pt x="3" y="745"/>
                    </a:cubicBezTo>
                    <a:cubicBezTo>
                      <a:pt x="3" y="745"/>
                      <a:pt x="3" y="745"/>
                      <a:pt x="4" y="745"/>
                    </a:cubicBezTo>
                    <a:cubicBezTo>
                      <a:pt x="7" y="747"/>
                      <a:pt x="17" y="754"/>
                      <a:pt x="26" y="759"/>
                    </a:cubicBezTo>
                    <a:cubicBezTo>
                      <a:pt x="36" y="765"/>
                      <a:pt x="44" y="771"/>
                      <a:pt x="44" y="771"/>
                    </a:cubicBezTo>
                    <a:cubicBezTo>
                      <a:pt x="45" y="769"/>
                      <a:pt x="45" y="769"/>
                      <a:pt x="45" y="769"/>
                    </a:cubicBezTo>
                    <a:cubicBezTo>
                      <a:pt x="46" y="768"/>
                      <a:pt x="46" y="768"/>
                      <a:pt x="46" y="768"/>
                    </a:cubicBezTo>
                    <a:cubicBezTo>
                      <a:pt x="4" y="747"/>
                      <a:pt x="4" y="747"/>
                      <a:pt x="4" y="747"/>
                    </a:cubicBezTo>
                    <a:cubicBezTo>
                      <a:pt x="3" y="747"/>
                      <a:pt x="2" y="747"/>
                      <a:pt x="2" y="748"/>
                    </a:cubicBezTo>
                    <a:cubicBezTo>
                      <a:pt x="2" y="748"/>
                      <a:pt x="2" y="749"/>
                      <a:pt x="3" y="749"/>
                    </a:cubicBezTo>
                    <a:cubicBezTo>
                      <a:pt x="44" y="776"/>
                      <a:pt x="44" y="776"/>
                      <a:pt x="44" y="776"/>
                    </a:cubicBezTo>
                    <a:cubicBezTo>
                      <a:pt x="45" y="774"/>
                      <a:pt x="45" y="774"/>
                      <a:pt x="45" y="774"/>
                    </a:cubicBezTo>
                    <a:cubicBezTo>
                      <a:pt x="44" y="774"/>
                      <a:pt x="44" y="774"/>
                      <a:pt x="44" y="774"/>
                    </a:cubicBezTo>
                    <a:cubicBezTo>
                      <a:pt x="45" y="774"/>
                      <a:pt x="45" y="774"/>
                      <a:pt x="45" y="774"/>
                    </a:cubicBezTo>
                    <a:cubicBezTo>
                      <a:pt x="45" y="773"/>
                      <a:pt x="45" y="773"/>
                      <a:pt x="45" y="773"/>
                    </a:cubicBezTo>
                    <a:cubicBezTo>
                      <a:pt x="45" y="773"/>
                      <a:pt x="44" y="773"/>
                      <a:pt x="44" y="774"/>
                    </a:cubicBezTo>
                    <a:cubicBezTo>
                      <a:pt x="45" y="774"/>
                      <a:pt x="45" y="774"/>
                      <a:pt x="45" y="774"/>
                    </a:cubicBezTo>
                    <a:cubicBezTo>
                      <a:pt x="45" y="773"/>
                      <a:pt x="45" y="773"/>
                      <a:pt x="45" y="773"/>
                    </a:cubicBezTo>
                    <a:cubicBezTo>
                      <a:pt x="45" y="774"/>
                      <a:pt x="45" y="774"/>
                      <a:pt x="45" y="774"/>
                    </a:cubicBezTo>
                    <a:cubicBezTo>
                      <a:pt x="45" y="773"/>
                      <a:pt x="45" y="773"/>
                      <a:pt x="45" y="773"/>
                    </a:cubicBezTo>
                    <a:cubicBezTo>
                      <a:pt x="45" y="773"/>
                      <a:pt x="45" y="773"/>
                      <a:pt x="45" y="773"/>
                    </a:cubicBezTo>
                    <a:cubicBezTo>
                      <a:pt x="45" y="774"/>
                      <a:pt x="45" y="774"/>
                      <a:pt x="45" y="774"/>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5" y="773"/>
                      <a:pt x="45" y="773"/>
                    </a:cubicBezTo>
                    <a:cubicBezTo>
                      <a:pt x="45" y="773"/>
                      <a:pt x="44" y="773"/>
                      <a:pt x="42" y="772"/>
                    </a:cubicBezTo>
                    <a:cubicBezTo>
                      <a:pt x="37" y="770"/>
                      <a:pt x="28" y="765"/>
                      <a:pt x="19" y="761"/>
                    </a:cubicBezTo>
                    <a:cubicBezTo>
                      <a:pt x="15" y="759"/>
                      <a:pt x="11" y="757"/>
                      <a:pt x="8" y="756"/>
                    </a:cubicBezTo>
                    <a:cubicBezTo>
                      <a:pt x="5" y="754"/>
                      <a:pt x="3" y="753"/>
                      <a:pt x="3" y="753"/>
                    </a:cubicBezTo>
                    <a:cubicBezTo>
                      <a:pt x="2" y="753"/>
                      <a:pt x="1" y="753"/>
                      <a:pt x="1" y="754"/>
                    </a:cubicBezTo>
                    <a:cubicBezTo>
                      <a:pt x="0" y="755"/>
                      <a:pt x="1" y="756"/>
                      <a:pt x="1" y="756"/>
                    </a:cubicBezTo>
                    <a:cubicBezTo>
                      <a:pt x="20" y="768"/>
                      <a:pt x="20" y="768"/>
                      <a:pt x="20" y="768"/>
                    </a:cubicBezTo>
                    <a:cubicBezTo>
                      <a:pt x="3" y="759"/>
                      <a:pt x="3" y="759"/>
                      <a:pt x="3" y="759"/>
                    </a:cubicBezTo>
                    <a:cubicBezTo>
                      <a:pt x="2" y="759"/>
                      <a:pt x="1" y="759"/>
                      <a:pt x="1" y="760"/>
                    </a:cubicBezTo>
                    <a:cubicBezTo>
                      <a:pt x="0" y="761"/>
                      <a:pt x="1" y="762"/>
                      <a:pt x="1" y="762"/>
                    </a:cubicBezTo>
                    <a:cubicBezTo>
                      <a:pt x="43" y="788"/>
                      <a:pt x="43" y="788"/>
                      <a:pt x="43" y="788"/>
                    </a:cubicBezTo>
                    <a:cubicBezTo>
                      <a:pt x="44" y="787"/>
                      <a:pt x="44" y="787"/>
                      <a:pt x="44" y="787"/>
                    </a:cubicBezTo>
                    <a:cubicBezTo>
                      <a:pt x="43" y="786"/>
                      <a:pt x="43" y="786"/>
                      <a:pt x="43" y="786"/>
                    </a:cubicBezTo>
                    <a:cubicBezTo>
                      <a:pt x="44" y="787"/>
                      <a:pt x="44" y="787"/>
                      <a:pt x="44" y="787"/>
                    </a:cubicBezTo>
                    <a:cubicBezTo>
                      <a:pt x="44" y="786"/>
                      <a:pt x="44" y="786"/>
                      <a:pt x="44" y="786"/>
                    </a:cubicBezTo>
                    <a:cubicBezTo>
                      <a:pt x="43" y="786"/>
                      <a:pt x="43" y="786"/>
                      <a:pt x="43" y="786"/>
                    </a:cubicBezTo>
                    <a:cubicBezTo>
                      <a:pt x="44" y="787"/>
                      <a:pt x="44" y="787"/>
                      <a:pt x="44" y="787"/>
                    </a:cubicBezTo>
                    <a:cubicBezTo>
                      <a:pt x="44" y="786"/>
                      <a:pt x="44" y="786"/>
                      <a:pt x="44" y="786"/>
                    </a:cubicBezTo>
                    <a:cubicBezTo>
                      <a:pt x="44" y="787"/>
                      <a:pt x="44" y="787"/>
                      <a:pt x="44" y="787"/>
                    </a:cubicBezTo>
                    <a:cubicBezTo>
                      <a:pt x="44" y="786"/>
                      <a:pt x="44" y="786"/>
                      <a:pt x="44" y="786"/>
                    </a:cubicBezTo>
                    <a:cubicBezTo>
                      <a:pt x="44" y="786"/>
                      <a:pt x="44" y="786"/>
                      <a:pt x="44" y="786"/>
                    </a:cubicBezTo>
                    <a:cubicBezTo>
                      <a:pt x="44" y="787"/>
                      <a:pt x="44" y="787"/>
                      <a:pt x="44" y="787"/>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4" y="786"/>
                      <a:pt x="44" y="786"/>
                    </a:cubicBezTo>
                    <a:cubicBezTo>
                      <a:pt x="44" y="786"/>
                      <a:pt x="43" y="785"/>
                      <a:pt x="42" y="785"/>
                    </a:cubicBezTo>
                    <a:cubicBezTo>
                      <a:pt x="37" y="782"/>
                      <a:pt x="27" y="777"/>
                      <a:pt x="19" y="773"/>
                    </a:cubicBezTo>
                    <a:cubicBezTo>
                      <a:pt x="15" y="771"/>
                      <a:pt x="11" y="769"/>
                      <a:pt x="8" y="767"/>
                    </a:cubicBezTo>
                    <a:cubicBezTo>
                      <a:pt x="6" y="766"/>
                      <a:pt x="5" y="766"/>
                      <a:pt x="4" y="765"/>
                    </a:cubicBezTo>
                    <a:cubicBezTo>
                      <a:pt x="4" y="765"/>
                      <a:pt x="4" y="765"/>
                      <a:pt x="3" y="765"/>
                    </a:cubicBezTo>
                    <a:cubicBezTo>
                      <a:pt x="3" y="764"/>
                      <a:pt x="3" y="764"/>
                      <a:pt x="3" y="764"/>
                    </a:cubicBezTo>
                    <a:cubicBezTo>
                      <a:pt x="3" y="764"/>
                      <a:pt x="3" y="764"/>
                      <a:pt x="3" y="764"/>
                    </a:cubicBezTo>
                    <a:cubicBezTo>
                      <a:pt x="2" y="764"/>
                      <a:pt x="2" y="764"/>
                      <a:pt x="2" y="764"/>
                    </a:cubicBezTo>
                    <a:cubicBezTo>
                      <a:pt x="2" y="764"/>
                      <a:pt x="2" y="764"/>
                      <a:pt x="2" y="764"/>
                    </a:cubicBezTo>
                    <a:cubicBezTo>
                      <a:pt x="1" y="764"/>
                      <a:pt x="1" y="765"/>
                      <a:pt x="1" y="765"/>
                    </a:cubicBezTo>
                    <a:cubicBezTo>
                      <a:pt x="0" y="766"/>
                      <a:pt x="1" y="767"/>
                      <a:pt x="1" y="767"/>
                    </a:cubicBezTo>
                    <a:cubicBezTo>
                      <a:pt x="1" y="767"/>
                      <a:pt x="4" y="769"/>
                      <a:pt x="8" y="771"/>
                    </a:cubicBezTo>
                    <a:cubicBezTo>
                      <a:pt x="14" y="775"/>
                      <a:pt x="23" y="780"/>
                      <a:pt x="30" y="785"/>
                    </a:cubicBezTo>
                    <a:cubicBezTo>
                      <a:pt x="34" y="787"/>
                      <a:pt x="37" y="789"/>
                      <a:pt x="39" y="790"/>
                    </a:cubicBezTo>
                    <a:cubicBezTo>
                      <a:pt x="41" y="791"/>
                      <a:pt x="42" y="792"/>
                      <a:pt x="42" y="792"/>
                    </a:cubicBezTo>
                    <a:cubicBezTo>
                      <a:pt x="43" y="793"/>
                      <a:pt x="43" y="793"/>
                      <a:pt x="43" y="793"/>
                    </a:cubicBezTo>
                    <a:cubicBezTo>
                      <a:pt x="43" y="793"/>
                      <a:pt x="43" y="793"/>
                      <a:pt x="43" y="793"/>
                    </a:cubicBezTo>
                    <a:cubicBezTo>
                      <a:pt x="43" y="793"/>
                      <a:pt x="43" y="793"/>
                      <a:pt x="43" y="793"/>
                    </a:cubicBezTo>
                    <a:cubicBezTo>
                      <a:pt x="44" y="792"/>
                      <a:pt x="44" y="792"/>
                      <a:pt x="44" y="792"/>
                    </a:cubicBezTo>
                    <a:cubicBezTo>
                      <a:pt x="43" y="793"/>
                      <a:pt x="43" y="793"/>
                      <a:pt x="43" y="793"/>
                    </a:cubicBezTo>
                    <a:cubicBezTo>
                      <a:pt x="43" y="793"/>
                      <a:pt x="43" y="793"/>
                      <a:pt x="43" y="793"/>
                    </a:cubicBezTo>
                    <a:cubicBezTo>
                      <a:pt x="44" y="792"/>
                      <a:pt x="44" y="792"/>
                      <a:pt x="44" y="792"/>
                    </a:cubicBezTo>
                    <a:cubicBezTo>
                      <a:pt x="43" y="793"/>
                      <a:pt x="43" y="793"/>
                      <a:pt x="43" y="793"/>
                    </a:cubicBezTo>
                    <a:cubicBezTo>
                      <a:pt x="44" y="792"/>
                      <a:pt x="44" y="792"/>
                      <a:pt x="44" y="792"/>
                    </a:cubicBezTo>
                    <a:cubicBezTo>
                      <a:pt x="43" y="792"/>
                      <a:pt x="43" y="792"/>
                      <a:pt x="43" y="792"/>
                    </a:cubicBezTo>
                    <a:cubicBezTo>
                      <a:pt x="43" y="793"/>
                      <a:pt x="43" y="793"/>
                      <a:pt x="43" y="793"/>
                    </a:cubicBezTo>
                    <a:cubicBezTo>
                      <a:pt x="44" y="792"/>
                      <a:pt x="44" y="792"/>
                      <a:pt x="44" y="792"/>
                    </a:cubicBezTo>
                    <a:cubicBezTo>
                      <a:pt x="43" y="792"/>
                      <a:pt x="43" y="792"/>
                      <a:pt x="43" y="792"/>
                    </a:cubicBezTo>
                    <a:cubicBezTo>
                      <a:pt x="44" y="792"/>
                      <a:pt x="44" y="792"/>
                      <a:pt x="44" y="792"/>
                    </a:cubicBezTo>
                    <a:cubicBezTo>
                      <a:pt x="43" y="791"/>
                      <a:pt x="43" y="791"/>
                      <a:pt x="43" y="791"/>
                    </a:cubicBezTo>
                    <a:cubicBezTo>
                      <a:pt x="43" y="792"/>
                      <a:pt x="43" y="792"/>
                      <a:pt x="43" y="792"/>
                    </a:cubicBezTo>
                    <a:cubicBezTo>
                      <a:pt x="44" y="792"/>
                      <a:pt x="44" y="792"/>
                      <a:pt x="44" y="792"/>
                    </a:cubicBezTo>
                    <a:cubicBezTo>
                      <a:pt x="43" y="791"/>
                      <a:pt x="43" y="791"/>
                      <a:pt x="43" y="791"/>
                    </a:cubicBezTo>
                    <a:cubicBezTo>
                      <a:pt x="44" y="792"/>
                      <a:pt x="44" y="792"/>
                      <a:pt x="44" y="792"/>
                    </a:cubicBezTo>
                    <a:cubicBezTo>
                      <a:pt x="45" y="791"/>
                      <a:pt x="45" y="791"/>
                      <a:pt x="45" y="791"/>
                    </a:cubicBezTo>
                    <a:cubicBezTo>
                      <a:pt x="4" y="771"/>
                      <a:pt x="4" y="771"/>
                      <a:pt x="4" y="771"/>
                    </a:cubicBezTo>
                    <a:cubicBezTo>
                      <a:pt x="4" y="770"/>
                      <a:pt x="3" y="771"/>
                      <a:pt x="3" y="771"/>
                    </a:cubicBezTo>
                    <a:cubicBezTo>
                      <a:pt x="2" y="772"/>
                      <a:pt x="2" y="773"/>
                      <a:pt x="3" y="773"/>
                    </a:cubicBezTo>
                    <a:cubicBezTo>
                      <a:pt x="44" y="799"/>
                      <a:pt x="44" y="799"/>
                      <a:pt x="44" y="799"/>
                    </a:cubicBezTo>
                    <a:cubicBezTo>
                      <a:pt x="45" y="798"/>
                      <a:pt x="45" y="798"/>
                      <a:pt x="45" y="798"/>
                    </a:cubicBezTo>
                    <a:cubicBezTo>
                      <a:pt x="44" y="797"/>
                      <a:pt x="44" y="797"/>
                      <a:pt x="44" y="797"/>
                    </a:cubicBezTo>
                    <a:cubicBezTo>
                      <a:pt x="45" y="798"/>
                      <a:pt x="45" y="798"/>
                      <a:pt x="45" y="798"/>
                    </a:cubicBezTo>
                    <a:cubicBezTo>
                      <a:pt x="44" y="796"/>
                      <a:pt x="44" y="796"/>
                      <a:pt x="44" y="796"/>
                    </a:cubicBezTo>
                    <a:cubicBezTo>
                      <a:pt x="44" y="797"/>
                      <a:pt x="44" y="797"/>
                      <a:pt x="44" y="797"/>
                    </a:cubicBezTo>
                    <a:cubicBezTo>
                      <a:pt x="45" y="798"/>
                      <a:pt x="45" y="798"/>
                      <a:pt x="45" y="798"/>
                    </a:cubicBezTo>
                    <a:cubicBezTo>
                      <a:pt x="44" y="796"/>
                      <a:pt x="44" y="796"/>
                      <a:pt x="44" y="796"/>
                    </a:cubicBezTo>
                    <a:cubicBezTo>
                      <a:pt x="45" y="798"/>
                      <a:pt x="45" y="798"/>
                      <a:pt x="45" y="798"/>
                    </a:cubicBezTo>
                    <a:cubicBezTo>
                      <a:pt x="45" y="796"/>
                      <a:pt x="45" y="796"/>
                      <a:pt x="45" y="796"/>
                    </a:cubicBezTo>
                    <a:cubicBezTo>
                      <a:pt x="44" y="796"/>
                      <a:pt x="44" y="796"/>
                      <a:pt x="44" y="796"/>
                    </a:cubicBezTo>
                    <a:cubicBezTo>
                      <a:pt x="45" y="798"/>
                      <a:pt x="45" y="798"/>
                      <a:pt x="45" y="798"/>
                    </a:cubicBezTo>
                    <a:cubicBezTo>
                      <a:pt x="45" y="796"/>
                      <a:pt x="45" y="796"/>
                      <a:pt x="45" y="796"/>
                    </a:cubicBezTo>
                    <a:cubicBezTo>
                      <a:pt x="45" y="797"/>
                      <a:pt x="45" y="797"/>
                      <a:pt x="45" y="797"/>
                    </a:cubicBezTo>
                    <a:cubicBezTo>
                      <a:pt x="45" y="796"/>
                      <a:pt x="45" y="796"/>
                      <a:pt x="45" y="796"/>
                    </a:cubicBezTo>
                    <a:cubicBezTo>
                      <a:pt x="45" y="796"/>
                      <a:pt x="45" y="796"/>
                      <a:pt x="45" y="796"/>
                    </a:cubicBezTo>
                    <a:cubicBezTo>
                      <a:pt x="45" y="797"/>
                      <a:pt x="45" y="797"/>
                      <a:pt x="45" y="797"/>
                    </a:cubicBezTo>
                    <a:cubicBezTo>
                      <a:pt x="45" y="796"/>
                      <a:pt x="45" y="796"/>
                      <a:pt x="45" y="796"/>
                    </a:cubicBezTo>
                    <a:cubicBezTo>
                      <a:pt x="45" y="796"/>
                      <a:pt x="45" y="796"/>
                      <a:pt x="44" y="796"/>
                    </a:cubicBezTo>
                    <a:cubicBezTo>
                      <a:pt x="41" y="795"/>
                      <a:pt x="31" y="789"/>
                      <a:pt x="21" y="785"/>
                    </a:cubicBezTo>
                    <a:cubicBezTo>
                      <a:pt x="17" y="782"/>
                      <a:pt x="12" y="780"/>
                      <a:pt x="9" y="778"/>
                    </a:cubicBezTo>
                    <a:cubicBezTo>
                      <a:pt x="6" y="776"/>
                      <a:pt x="4" y="775"/>
                      <a:pt x="4" y="775"/>
                    </a:cubicBezTo>
                    <a:cubicBezTo>
                      <a:pt x="3" y="775"/>
                      <a:pt x="2" y="775"/>
                      <a:pt x="2" y="776"/>
                    </a:cubicBezTo>
                    <a:cubicBezTo>
                      <a:pt x="1" y="776"/>
                      <a:pt x="1" y="777"/>
                      <a:pt x="2" y="778"/>
                    </a:cubicBezTo>
                    <a:cubicBezTo>
                      <a:pt x="2" y="778"/>
                      <a:pt x="5" y="779"/>
                      <a:pt x="8" y="782"/>
                    </a:cubicBezTo>
                    <a:cubicBezTo>
                      <a:pt x="14" y="785"/>
                      <a:pt x="23" y="790"/>
                      <a:pt x="30" y="795"/>
                    </a:cubicBezTo>
                    <a:cubicBezTo>
                      <a:pt x="34" y="797"/>
                      <a:pt x="37" y="799"/>
                      <a:pt x="39" y="801"/>
                    </a:cubicBezTo>
                    <a:cubicBezTo>
                      <a:pt x="40" y="801"/>
                      <a:pt x="41" y="802"/>
                      <a:pt x="42" y="802"/>
                    </a:cubicBezTo>
                    <a:cubicBezTo>
                      <a:pt x="43" y="803"/>
                      <a:pt x="43" y="803"/>
                      <a:pt x="43" y="803"/>
                    </a:cubicBezTo>
                    <a:cubicBezTo>
                      <a:pt x="43" y="803"/>
                      <a:pt x="43" y="803"/>
                      <a:pt x="43" y="803"/>
                    </a:cubicBezTo>
                    <a:cubicBezTo>
                      <a:pt x="43" y="802"/>
                      <a:pt x="43" y="802"/>
                      <a:pt x="43" y="802"/>
                    </a:cubicBezTo>
                    <a:cubicBezTo>
                      <a:pt x="43" y="803"/>
                      <a:pt x="43" y="803"/>
                      <a:pt x="43" y="803"/>
                    </a:cubicBezTo>
                    <a:cubicBezTo>
                      <a:pt x="43" y="803"/>
                      <a:pt x="43" y="803"/>
                      <a:pt x="43" y="803"/>
                    </a:cubicBezTo>
                    <a:cubicBezTo>
                      <a:pt x="43" y="802"/>
                      <a:pt x="43" y="802"/>
                      <a:pt x="43" y="802"/>
                    </a:cubicBezTo>
                    <a:cubicBezTo>
                      <a:pt x="43" y="803"/>
                      <a:pt x="43" y="803"/>
                      <a:pt x="43" y="803"/>
                    </a:cubicBezTo>
                    <a:cubicBezTo>
                      <a:pt x="44" y="802"/>
                      <a:pt x="44" y="802"/>
                      <a:pt x="44" y="802"/>
                    </a:cubicBezTo>
                    <a:cubicBezTo>
                      <a:pt x="43" y="803"/>
                      <a:pt x="43" y="803"/>
                      <a:pt x="43" y="803"/>
                    </a:cubicBezTo>
                    <a:cubicBezTo>
                      <a:pt x="43" y="803"/>
                      <a:pt x="43" y="803"/>
                      <a:pt x="43" y="803"/>
                    </a:cubicBezTo>
                    <a:cubicBezTo>
                      <a:pt x="44" y="802"/>
                      <a:pt x="44" y="802"/>
                      <a:pt x="44" y="802"/>
                    </a:cubicBezTo>
                    <a:cubicBezTo>
                      <a:pt x="43" y="803"/>
                      <a:pt x="43" y="803"/>
                      <a:pt x="43" y="803"/>
                    </a:cubicBezTo>
                    <a:cubicBezTo>
                      <a:pt x="44" y="802"/>
                      <a:pt x="44" y="802"/>
                      <a:pt x="44" y="802"/>
                    </a:cubicBezTo>
                    <a:cubicBezTo>
                      <a:pt x="42" y="802"/>
                      <a:pt x="42" y="802"/>
                      <a:pt x="42" y="802"/>
                    </a:cubicBezTo>
                    <a:cubicBezTo>
                      <a:pt x="42" y="802"/>
                      <a:pt x="43" y="803"/>
                      <a:pt x="43" y="803"/>
                    </a:cubicBezTo>
                    <a:cubicBezTo>
                      <a:pt x="44" y="802"/>
                      <a:pt x="44" y="802"/>
                      <a:pt x="44" y="802"/>
                    </a:cubicBezTo>
                    <a:cubicBezTo>
                      <a:pt x="42" y="802"/>
                      <a:pt x="42" y="802"/>
                      <a:pt x="42" y="802"/>
                    </a:cubicBezTo>
                    <a:cubicBezTo>
                      <a:pt x="44" y="802"/>
                      <a:pt x="44" y="802"/>
                      <a:pt x="44" y="802"/>
                    </a:cubicBezTo>
                    <a:cubicBezTo>
                      <a:pt x="43" y="801"/>
                      <a:pt x="43" y="801"/>
                      <a:pt x="43" y="801"/>
                    </a:cubicBezTo>
                    <a:cubicBezTo>
                      <a:pt x="44" y="802"/>
                      <a:pt x="44" y="802"/>
                      <a:pt x="44" y="802"/>
                    </a:cubicBezTo>
                    <a:cubicBezTo>
                      <a:pt x="43" y="801"/>
                      <a:pt x="43" y="801"/>
                      <a:pt x="43" y="801"/>
                    </a:cubicBezTo>
                    <a:cubicBezTo>
                      <a:pt x="43" y="801"/>
                      <a:pt x="43" y="801"/>
                      <a:pt x="43" y="801"/>
                    </a:cubicBezTo>
                    <a:cubicBezTo>
                      <a:pt x="44" y="802"/>
                      <a:pt x="44" y="802"/>
                      <a:pt x="44" y="802"/>
                    </a:cubicBezTo>
                    <a:cubicBezTo>
                      <a:pt x="43" y="801"/>
                      <a:pt x="43" y="801"/>
                      <a:pt x="43" y="801"/>
                    </a:cubicBezTo>
                    <a:cubicBezTo>
                      <a:pt x="44" y="802"/>
                      <a:pt x="44" y="802"/>
                      <a:pt x="44" y="802"/>
                    </a:cubicBezTo>
                    <a:cubicBezTo>
                      <a:pt x="44" y="801"/>
                      <a:pt x="44" y="801"/>
                      <a:pt x="44" y="801"/>
                    </a:cubicBezTo>
                    <a:cubicBezTo>
                      <a:pt x="43" y="801"/>
                      <a:pt x="43" y="801"/>
                      <a:pt x="43" y="801"/>
                    </a:cubicBezTo>
                    <a:cubicBezTo>
                      <a:pt x="44" y="802"/>
                      <a:pt x="44" y="802"/>
                      <a:pt x="44" y="802"/>
                    </a:cubicBezTo>
                    <a:cubicBezTo>
                      <a:pt x="44" y="801"/>
                      <a:pt x="44" y="801"/>
                      <a:pt x="44" y="801"/>
                    </a:cubicBezTo>
                    <a:cubicBezTo>
                      <a:pt x="44" y="802"/>
                      <a:pt x="44" y="802"/>
                      <a:pt x="44" y="802"/>
                    </a:cubicBezTo>
                    <a:cubicBezTo>
                      <a:pt x="44" y="801"/>
                      <a:pt x="44" y="801"/>
                      <a:pt x="44" y="801"/>
                    </a:cubicBezTo>
                    <a:cubicBezTo>
                      <a:pt x="44" y="801"/>
                      <a:pt x="44" y="801"/>
                      <a:pt x="44" y="801"/>
                    </a:cubicBezTo>
                    <a:cubicBezTo>
                      <a:pt x="44" y="802"/>
                      <a:pt x="44" y="802"/>
                      <a:pt x="44" y="802"/>
                    </a:cubicBezTo>
                    <a:cubicBezTo>
                      <a:pt x="44" y="801"/>
                      <a:pt x="44" y="801"/>
                      <a:pt x="44" y="801"/>
                    </a:cubicBezTo>
                    <a:cubicBezTo>
                      <a:pt x="44" y="801"/>
                      <a:pt x="44" y="801"/>
                      <a:pt x="44" y="801"/>
                    </a:cubicBezTo>
                    <a:cubicBezTo>
                      <a:pt x="44" y="800"/>
                      <a:pt x="43" y="800"/>
                      <a:pt x="42" y="799"/>
                    </a:cubicBezTo>
                    <a:cubicBezTo>
                      <a:pt x="37" y="797"/>
                      <a:pt x="28" y="793"/>
                      <a:pt x="20" y="789"/>
                    </a:cubicBezTo>
                    <a:cubicBezTo>
                      <a:pt x="16" y="787"/>
                      <a:pt x="12" y="785"/>
                      <a:pt x="9" y="783"/>
                    </a:cubicBezTo>
                    <a:cubicBezTo>
                      <a:pt x="8" y="783"/>
                      <a:pt x="7" y="782"/>
                      <a:pt x="6" y="782"/>
                    </a:cubicBezTo>
                    <a:cubicBezTo>
                      <a:pt x="5" y="782"/>
                      <a:pt x="5" y="781"/>
                      <a:pt x="5" y="781"/>
                    </a:cubicBezTo>
                    <a:cubicBezTo>
                      <a:pt x="4" y="781"/>
                      <a:pt x="4" y="781"/>
                      <a:pt x="4" y="781"/>
                    </a:cubicBezTo>
                    <a:cubicBezTo>
                      <a:pt x="4" y="781"/>
                      <a:pt x="4" y="781"/>
                      <a:pt x="4" y="781"/>
                    </a:cubicBezTo>
                    <a:cubicBezTo>
                      <a:pt x="3" y="781"/>
                      <a:pt x="3" y="781"/>
                      <a:pt x="3" y="781"/>
                    </a:cubicBezTo>
                    <a:cubicBezTo>
                      <a:pt x="3" y="781"/>
                      <a:pt x="3" y="781"/>
                      <a:pt x="2" y="782"/>
                    </a:cubicBezTo>
                    <a:cubicBezTo>
                      <a:pt x="2" y="782"/>
                      <a:pt x="2" y="782"/>
                      <a:pt x="2" y="783"/>
                    </a:cubicBezTo>
                    <a:cubicBezTo>
                      <a:pt x="2" y="783"/>
                      <a:pt x="2" y="784"/>
                      <a:pt x="3" y="784"/>
                    </a:cubicBezTo>
                    <a:cubicBezTo>
                      <a:pt x="3" y="784"/>
                      <a:pt x="5" y="785"/>
                      <a:pt x="9" y="788"/>
                    </a:cubicBezTo>
                    <a:cubicBezTo>
                      <a:pt x="15" y="791"/>
                      <a:pt x="23" y="796"/>
                      <a:pt x="30" y="800"/>
                    </a:cubicBezTo>
                    <a:cubicBezTo>
                      <a:pt x="34" y="803"/>
                      <a:pt x="37" y="805"/>
                      <a:pt x="39" y="806"/>
                    </a:cubicBezTo>
                    <a:cubicBezTo>
                      <a:pt x="41" y="807"/>
                      <a:pt x="41" y="808"/>
                      <a:pt x="42" y="808"/>
                    </a:cubicBezTo>
                    <a:cubicBezTo>
                      <a:pt x="43" y="808"/>
                      <a:pt x="43" y="808"/>
                      <a:pt x="43" y="808"/>
                    </a:cubicBezTo>
                    <a:cubicBezTo>
                      <a:pt x="43" y="809"/>
                      <a:pt x="43" y="809"/>
                      <a:pt x="43" y="809"/>
                    </a:cubicBezTo>
                    <a:cubicBezTo>
                      <a:pt x="43" y="808"/>
                      <a:pt x="43" y="808"/>
                      <a:pt x="43" y="808"/>
                    </a:cubicBezTo>
                    <a:cubicBezTo>
                      <a:pt x="43" y="808"/>
                      <a:pt x="43" y="808"/>
                      <a:pt x="43" y="808"/>
                    </a:cubicBezTo>
                    <a:cubicBezTo>
                      <a:pt x="43" y="809"/>
                      <a:pt x="43" y="809"/>
                      <a:pt x="43" y="809"/>
                    </a:cubicBezTo>
                    <a:cubicBezTo>
                      <a:pt x="43" y="808"/>
                      <a:pt x="43" y="808"/>
                      <a:pt x="43" y="808"/>
                    </a:cubicBezTo>
                    <a:cubicBezTo>
                      <a:pt x="43" y="808"/>
                      <a:pt x="43" y="808"/>
                      <a:pt x="43" y="808"/>
                    </a:cubicBezTo>
                    <a:cubicBezTo>
                      <a:pt x="44" y="808"/>
                      <a:pt x="44" y="808"/>
                      <a:pt x="44" y="808"/>
                    </a:cubicBezTo>
                    <a:cubicBezTo>
                      <a:pt x="42" y="808"/>
                      <a:pt x="42" y="808"/>
                      <a:pt x="42" y="808"/>
                    </a:cubicBezTo>
                    <a:cubicBezTo>
                      <a:pt x="42" y="808"/>
                      <a:pt x="43" y="808"/>
                      <a:pt x="43" y="808"/>
                    </a:cubicBezTo>
                    <a:cubicBezTo>
                      <a:pt x="44" y="808"/>
                      <a:pt x="44" y="808"/>
                      <a:pt x="44" y="808"/>
                    </a:cubicBezTo>
                    <a:cubicBezTo>
                      <a:pt x="42" y="808"/>
                      <a:pt x="42" y="808"/>
                      <a:pt x="42" y="808"/>
                    </a:cubicBezTo>
                    <a:cubicBezTo>
                      <a:pt x="44" y="808"/>
                      <a:pt x="44" y="808"/>
                      <a:pt x="44" y="808"/>
                    </a:cubicBezTo>
                    <a:cubicBezTo>
                      <a:pt x="43" y="807"/>
                      <a:pt x="43" y="807"/>
                      <a:pt x="43" y="807"/>
                    </a:cubicBezTo>
                    <a:cubicBezTo>
                      <a:pt x="42" y="808"/>
                      <a:pt x="42" y="808"/>
                      <a:pt x="42" y="808"/>
                    </a:cubicBezTo>
                    <a:cubicBezTo>
                      <a:pt x="44" y="808"/>
                      <a:pt x="44" y="808"/>
                      <a:pt x="44" y="808"/>
                    </a:cubicBezTo>
                    <a:cubicBezTo>
                      <a:pt x="43" y="807"/>
                      <a:pt x="43" y="807"/>
                      <a:pt x="43" y="807"/>
                    </a:cubicBezTo>
                    <a:cubicBezTo>
                      <a:pt x="44" y="808"/>
                      <a:pt x="44" y="808"/>
                      <a:pt x="44" y="808"/>
                    </a:cubicBezTo>
                    <a:cubicBezTo>
                      <a:pt x="45" y="806"/>
                      <a:pt x="45" y="806"/>
                      <a:pt x="45" y="806"/>
                    </a:cubicBezTo>
                    <a:cubicBezTo>
                      <a:pt x="2" y="786"/>
                      <a:pt x="2" y="786"/>
                      <a:pt x="2" y="786"/>
                    </a:cubicBezTo>
                    <a:cubicBezTo>
                      <a:pt x="2" y="786"/>
                      <a:pt x="1" y="786"/>
                      <a:pt x="0" y="787"/>
                    </a:cubicBezTo>
                    <a:cubicBezTo>
                      <a:pt x="0" y="788"/>
                      <a:pt x="0" y="788"/>
                      <a:pt x="1" y="789"/>
                    </a:cubicBezTo>
                    <a:cubicBezTo>
                      <a:pt x="45" y="816"/>
                      <a:pt x="45" y="816"/>
                      <a:pt x="45" y="816"/>
                    </a:cubicBezTo>
                    <a:cubicBezTo>
                      <a:pt x="45" y="815"/>
                      <a:pt x="45" y="815"/>
                      <a:pt x="45" y="815"/>
                    </a:cubicBezTo>
                    <a:cubicBezTo>
                      <a:pt x="46" y="814"/>
                      <a:pt x="46" y="814"/>
                      <a:pt x="46" y="814"/>
                    </a:cubicBezTo>
                    <a:cubicBezTo>
                      <a:pt x="46" y="814"/>
                      <a:pt x="36" y="808"/>
                      <a:pt x="25" y="803"/>
                    </a:cubicBezTo>
                    <a:cubicBezTo>
                      <a:pt x="20" y="800"/>
                      <a:pt x="15" y="798"/>
                      <a:pt x="10" y="796"/>
                    </a:cubicBezTo>
                    <a:cubicBezTo>
                      <a:pt x="8" y="795"/>
                      <a:pt x="6" y="794"/>
                      <a:pt x="5" y="793"/>
                    </a:cubicBezTo>
                    <a:cubicBezTo>
                      <a:pt x="4" y="793"/>
                      <a:pt x="4" y="793"/>
                      <a:pt x="3" y="793"/>
                    </a:cubicBezTo>
                    <a:cubicBezTo>
                      <a:pt x="3" y="793"/>
                      <a:pt x="2" y="793"/>
                      <a:pt x="2" y="792"/>
                    </a:cubicBezTo>
                    <a:cubicBezTo>
                      <a:pt x="1" y="793"/>
                      <a:pt x="1" y="793"/>
                      <a:pt x="1" y="793"/>
                    </a:cubicBezTo>
                    <a:cubicBezTo>
                      <a:pt x="1" y="793"/>
                      <a:pt x="1" y="793"/>
                      <a:pt x="0" y="793"/>
                    </a:cubicBezTo>
                    <a:cubicBezTo>
                      <a:pt x="0" y="794"/>
                      <a:pt x="0" y="795"/>
                      <a:pt x="1" y="795"/>
                    </a:cubicBezTo>
                    <a:cubicBezTo>
                      <a:pt x="44" y="822"/>
                      <a:pt x="44" y="822"/>
                      <a:pt x="44" y="822"/>
                    </a:cubicBezTo>
                    <a:cubicBezTo>
                      <a:pt x="45" y="821"/>
                      <a:pt x="45" y="821"/>
                      <a:pt x="45" y="821"/>
                    </a:cubicBezTo>
                    <a:cubicBezTo>
                      <a:pt x="46" y="820"/>
                      <a:pt x="46" y="820"/>
                      <a:pt x="46" y="820"/>
                    </a:cubicBezTo>
                    <a:cubicBezTo>
                      <a:pt x="46" y="820"/>
                      <a:pt x="36" y="815"/>
                      <a:pt x="26" y="810"/>
                    </a:cubicBezTo>
                    <a:cubicBezTo>
                      <a:pt x="20" y="807"/>
                      <a:pt x="15" y="804"/>
                      <a:pt x="11" y="802"/>
                    </a:cubicBezTo>
                    <a:cubicBezTo>
                      <a:pt x="9" y="801"/>
                      <a:pt x="7" y="801"/>
                      <a:pt x="6" y="800"/>
                    </a:cubicBezTo>
                    <a:cubicBezTo>
                      <a:pt x="5" y="800"/>
                      <a:pt x="4" y="799"/>
                      <a:pt x="4" y="799"/>
                    </a:cubicBezTo>
                    <a:cubicBezTo>
                      <a:pt x="3" y="799"/>
                      <a:pt x="3" y="799"/>
                      <a:pt x="2" y="799"/>
                    </a:cubicBezTo>
                    <a:cubicBezTo>
                      <a:pt x="2" y="799"/>
                      <a:pt x="2" y="799"/>
                      <a:pt x="2" y="799"/>
                    </a:cubicBezTo>
                    <a:cubicBezTo>
                      <a:pt x="1" y="799"/>
                      <a:pt x="1" y="799"/>
                      <a:pt x="1" y="800"/>
                    </a:cubicBezTo>
                    <a:cubicBezTo>
                      <a:pt x="2" y="801"/>
                      <a:pt x="2" y="801"/>
                      <a:pt x="2" y="801"/>
                    </a:cubicBezTo>
                    <a:cubicBezTo>
                      <a:pt x="1" y="800"/>
                      <a:pt x="1" y="800"/>
                      <a:pt x="1" y="800"/>
                    </a:cubicBezTo>
                    <a:cubicBezTo>
                      <a:pt x="1" y="801"/>
                      <a:pt x="1" y="801"/>
                      <a:pt x="1" y="801"/>
                    </a:cubicBezTo>
                    <a:cubicBezTo>
                      <a:pt x="1" y="801"/>
                      <a:pt x="1" y="801"/>
                      <a:pt x="1" y="801"/>
                    </a:cubicBezTo>
                    <a:cubicBezTo>
                      <a:pt x="1" y="802"/>
                      <a:pt x="1" y="802"/>
                      <a:pt x="2" y="802"/>
                    </a:cubicBezTo>
                    <a:cubicBezTo>
                      <a:pt x="3" y="804"/>
                      <a:pt x="7" y="806"/>
                      <a:pt x="11" y="808"/>
                    </a:cubicBezTo>
                    <a:cubicBezTo>
                      <a:pt x="17" y="812"/>
                      <a:pt x="25" y="817"/>
                      <a:pt x="32" y="820"/>
                    </a:cubicBezTo>
                    <a:cubicBezTo>
                      <a:pt x="35" y="822"/>
                      <a:pt x="38" y="824"/>
                      <a:pt x="40" y="825"/>
                    </a:cubicBezTo>
                    <a:cubicBezTo>
                      <a:pt x="41" y="826"/>
                      <a:pt x="42" y="827"/>
                      <a:pt x="42"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3" y="827"/>
                      <a:pt x="43" y="827"/>
                      <a:pt x="43" y="827"/>
                    </a:cubicBezTo>
                    <a:cubicBezTo>
                      <a:pt x="44" y="827"/>
                      <a:pt x="44" y="827"/>
                      <a:pt x="44" y="827"/>
                    </a:cubicBezTo>
                    <a:cubicBezTo>
                      <a:pt x="42" y="827"/>
                      <a:pt x="42" y="827"/>
                      <a:pt x="42" y="827"/>
                    </a:cubicBezTo>
                    <a:cubicBezTo>
                      <a:pt x="42" y="827"/>
                      <a:pt x="43" y="827"/>
                      <a:pt x="43" y="827"/>
                    </a:cubicBezTo>
                    <a:cubicBezTo>
                      <a:pt x="44" y="827"/>
                      <a:pt x="44" y="827"/>
                      <a:pt x="44" y="827"/>
                    </a:cubicBezTo>
                    <a:cubicBezTo>
                      <a:pt x="42" y="827"/>
                      <a:pt x="42" y="827"/>
                      <a:pt x="42" y="827"/>
                    </a:cubicBezTo>
                    <a:cubicBezTo>
                      <a:pt x="44" y="827"/>
                      <a:pt x="44" y="827"/>
                      <a:pt x="44" y="827"/>
                    </a:cubicBezTo>
                    <a:cubicBezTo>
                      <a:pt x="43" y="826"/>
                      <a:pt x="43" y="826"/>
                      <a:pt x="43" y="826"/>
                    </a:cubicBezTo>
                    <a:cubicBezTo>
                      <a:pt x="42" y="827"/>
                      <a:pt x="42" y="827"/>
                      <a:pt x="42" y="827"/>
                    </a:cubicBezTo>
                    <a:cubicBezTo>
                      <a:pt x="44" y="827"/>
                      <a:pt x="44" y="827"/>
                      <a:pt x="44" y="827"/>
                    </a:cubicBezTo>
                    <a:cubicBezTo>
                      <a:pt x="43" y="826"/>
                      <a:pt x="43" y="826"/>
                      <a:pt x="43" y="826"/>
                    </a:cubicBezTo>
                    <a:cubicBezTo>
                      <a:pt x="44" y="827"/>
                      <a:pt x="44" y="827"/>
                      <a:pt x="44" y="827"/>
                    </a:cubicBezTo>
                    <a:cubicBezTo>
                      <a:pt x="44" y="825"/>
                      <a:pt x="44" y="825"/>
                      <a:pt x="44" y="825"/>
                    </a:cubicBezTo>
                    <a:cubicBezTo>
                      <a:pt x="44" y="825"/>
                      <a:pt x="35" y="821"/>
                      <a:pt x="24" y="816"/>
                    </a:cubicBezTo>
                    <a:cubicBezTo>
                      <a:pt x="19" y="814"/>
                      <a:pt x="14" y="811"/>
                      <a:pt x="10" y="810"/>
                    </a:cubicBezTo>
                    <a:cubicBezTo>
                      <a:pt x="8" y="809"/>
                      <a:pt x="7" y="808"/>
                      <a:pt x="5" y="807"/>
                    </a:cubicBezTo>
                    <a:cubicBezTo>
                      <a:pt x="5" y="807"/>
                      <a:pt x="4" y="807"/>
                      <a:pt x="4" y="807"/>
                    </a:cubicBezTo>
                    <a:cubicBezTo>
                      <a:pt x="3" y="807"/>
                      <a:pt x="3" y="807"/>
                      <a:pt x="3" y="807"/>
                    </a:cubicBezTo>
                    <a:cubicBezTo>
                      <a:pt x="3" y="807"/>
                      <a:pt x="3" y="807"/>
                      <a:pt x="3" y="807"/>
                    </a:cubicBezTo>
                    <a:cubicBezTo>
                      <a:pt x="2" y="807"/>
                      <a:pt x="2" y="807"/>
                      <a:pt x="2" y="807"/>
                    </a:cubicBezTo>
                    <a:cubicBezTo>
                      <a:pt x="2" y="807"/>
                      <a:pt x="2" y="807"/>
                      <a:pt x="1" y="807"/>
                    </a:cubicBezTo>
                    <a:cubicBezTo>
                      <a:pt x="1" y="808"/>
                      <a:pt x="1" y="809"/>
                      <a:pt x="2" y="809"/>
                    </a:cubicBezTo>
                    <a:cubicBezTo>
                      <a:pt x="44" y="836"/>
                      <a:pt x="44" y="836"/>
                      <a:pt x="44" y="836"/>
                    </a:cubicBezTo>
                    <a:cubicBezTo>
                      <a:pt x="45" y="834"/>
                      <a:pt x="45" y="834"/>
                      <a:pt x="45" y="834"/>
                    </a:cubicBezTo>
                    <a:cubicBezTo>
                      <a:pt x="43" y="833"/>
                      <a:pt x="43" y="833"/>
                      <a:pt x="43" y="833"/>
                    </a:cubicBezTo>
                    <a:cubicBezTo>
                      <a:pt x="45" y="834"/>
                      <a:pt x="45" y="834"/>
                      <a:pt x="45" y="834"/>
                    </a:cubicBezTo>
                    <a:cubicBezTo>
                      <a:pt x="44" y="833"/>
                      <a:pt x="44" y="833"/>
                      <a:pt x="44" y="833"/>
                    </a:cubicBezTo>
                    <a:cubicBezTo>
                      <a:pt x="44" y="833"/>
                      <a:pt x="44" y="833"/>
                      <a:pt x="43" y="833"/>
                    </a:cubicBezTo>
                    <a:cubicBezTo>
                      <a:pt x="45" y="834"/>
                      <a:pt x="45" y="834"/>
                      <a:pt x="45" y="834"/>
                    </a:cubicBezTo>
                    <a:cubicBezTo>
                      <a:pt x="44" y="833"/>
                      <a:pt x="44" y="833"/>
                      <a:pt x="44" y="833"/>
                    </a:cubicBezTo>
                    <a:cubicBezTo>
                      <a:pt x="44" y="834"/>
                      <a:pt x="44" y="834"/>
                      <a:pt x="44" y="834"/>
                    </a:cubicBezTo>
                    <a:cubicBezTo>
                      <a:pt x="44" y="833"/>
                      <a:pt x="44" y="833"/>
                      <a:pt x="44" y="833"/>
                    </a:cubicBezTo>
                    <a:cubicBezTo>
                      <a:pt x="44" y="833"/>
                      <a:pt x="44" y="833"/>
                      <a:pt x="44" y="833"/>
                    </a:cubicBezTo>
                    <a:cubicBezTo>
                      <a:pt x="44" y="834"/>
                      <a:pt x="44" y="834"/>
                      <a:pt x="44" y="834"/>
                    </a:cubicBezTo>
                    <a:cubicBezTo>
                      <a:pt x="44" y="833"/>
                      <a:pt x="44" y="833"/>
                      <a:pt x="44" y="833"/>
                    </a:cubicBezTo>
                    <a:cubicBezTo>
                      <a:pt x="44" y="834"/>
                      <a:pt x="44" y="834"/>
                      <a:pt x="44" y="834"/>
                    </a:cubicBezTo>
                    <a:cubicBezTo>
                      <a:pt x="45" y="833"/>
                      <a:pt x="45" y="833"/>
                      <a:pt x="45" y="833"/>
                    </a:cubicBezTo>
                    <a:cubicBezTo>
                      <a:pt x="44" y="833"/>
                      <a:pt x="44" y="833"/>
                      <a:pt x="44" y="833"/>
                    </a:cubicBezTo>
                    <a:cubicBezTo>
                      <a:pt x="44" y="834"/>
                      <a:pt x="44" y="834"/>
                      <a:pt x="44" y="834"/>
                    </a:cubicBezTo>
                    <a:cubicBezTo>
                      <a:pt x="45" y="833"/>
                      <a:pt x="45" y="833"/>
                      <a:pt x="45" y="833"/>
                    </a:cubicBezTo>
                    <a:cubicBezTo>
                      <a:pt x="45" y="833"/>
                      <a:pt x="44" y="832"/>
                      <a:pt x="42" y="832"/>
                    </a:cubicBezTo>
                    <a:cubicBezTo>
                      <a:pt x="38" y="830"/>
                      <a:pt x="28" y="826"/>
                      <a:pt x="20" y="822"/>
                    </a:cubicBezTo>
                    <a:cubicBezTo>
                      <a:pt x="16" y="820"/>
                      <a:pt x="12" y="818"/>
                      <a:pt x="9" y="817"/>
                    </a:cubicBezTo>
                    <a:cubicBezTo>
                      <a:pt x="7" y="816"/>
                      <a:pt x="6" y="815"/>
                      <a:pt x="5" y="815"/>
                    </a:cubicBezTo>
                    <a:cubicBezTo>
                      <a:pt x="5" y="815"/>
                      <a:pt x="4" y="815"/>
                      <a:pt x="4" y="814"/>
                    </a:cubicBezTo>
                    <a:cubicBezTo>
                      <a:pt x="4" y="814"/>
                      <a:pt x="4" y="814"/>
                      <a:pt x="4" y="814"/>
                    </a:cubicBezTo>
                    <a:cubicBezTo>
                      <a:pt x="4" y="814"/>
                      <a:pt x="4" y="814"/>
                      <a:pt x="4" y="814"/>
                    </a:cubicBezTo>
                    <a:cubicBezTo>
                      <a:pt x="3" y="814"/>
                      <a:pt x="3" y="814"/>
                      <a:pt x="3" y="814"/>
                    </a:cubicBezTo>
                    <a:cubicBezTo>
                      <a:pt x="3" y="814"/>
                      <a:pt x="3" y="814"/>
                      <a:pt x="3" y="814"/>
                    </a:cubicBezTo>
                    <a:cubicBezTo>
                      <a:pt x="2" y="814"/>
                      <a:pt x="2" y="814"/>
                      <a:pt x="2" y="815"/>
                    </a:cubicBezTo>
                    <a:cubicBezTo>
                      <a:pt x="2" y="815"/>
                      <a:pt x="2" y="816"/>
                      <a:pt x="2" y="816"/>
                    </a:cubicBezTo>
                    <a:cubicBezTo>
                      <a:pt x="2" y="816"/>
                      <a:pt x="2" y="817"/>
                      <a:pt x="2" y="817"/>
                    </a:cubicBezTo>
                    <a:cubicBezTo>
                      <a:pt x="2" y="817"/>
                      <a:pt x="5" y="819"/>
                      <a:pt x="9" y="821"/>
                    </a:cubicBezTo>
                    <a:cubicBezTo>
                      <a:pt x="15" y="824"/>
                      <a:pt x="24" y="830"/>
                      <a:pt x="31" y="834"/>
                    </a:cubicBezTo>
                    <a:cubicBezTo>
                      <a:pt x="35" y="837"/>
                      <a:pt x="38" y="839"/>
                      <a:pt x="40" y="840"/>
                    </a:cubicBezTo>
                    <a:cubicBezTo>
                      <a:pt x="42" y="841"/>
                      <a:pt x="43" y="842"/>
                      <a:pt x="43" y="842"/>
                    </a:cubicBezTo>
                    <a:cubicBezTo>
                      <a:pt x="44" y="843"/>
                      <a:pt x="44" y="843"/>
                      <a:pt x="44" y="843"/>
                    </a:cubicBezTo>
                    <a:cubicBezTo>
                      <a:pt x="44" y="843"/>
                      <a:pt x="44" y="843"/>
                      <a:pt x="44" y="843"/>
                    </a:cubicBezTo>
                    <a:cubicBezTo>
                      <a:pt x="44" y="843"/>
                      <a:pt x="44" y="843"/>
                      <a:pt x="44" y="843"/>
                    </a:cubicBezTo>
                    <a:cubicBezTo>
                      <a:pt x="45" y="842"/>
                      <a:pt x="45" y="842"/>
                      <a:pt x="45" y="842"/>
                    </a:cubicBezTo>
                    <a:cubicBezTo>
                      <a:pt x="44" y="843"/>
                      <a:pt x="44" y="843"/>
                      <a:pt x="44" y="843"/>
                    </a:cubicBezTo>
                    <a:cubicBezTo>
                      <a:pt x="44" y="843"/>
                      <a:pt x="44" y="843"/>
                      <a:pt x="44" y="843"/>
                    </a:cubicBezTo>
                    <a:cubicBezTo>
                      <a:pt x="45" y="842"/>
                      <a:pt x="45" y="842"/>
                      <a:pt x="45" y="842"/>
                    </a:cubicBezTo>
                    <a:cubicBezTo>
                      <a:pt x="44" y="843"/>
                      <a:pt x="44" y="843"/>
                      <a:pt x="44" y="843"/>
                    </a:cubicBezTo>
                    <a:cubicBezTo>
                      <a:pt x="45" y="842"/>
                      <a:pt x="45" y="842"/>
                      <a:pt x="45" y="842"/>
                    </a:cubicBezTo>
                    <a:cubicBezTo>
                      <a:pt x="44" y="842"/>
                      <a:pt x="44" y="842"/>
                      <a:pt x="44" y="842"/>
                    </a:cubicBezTo>
                    <a:cubicBezTo>
                      <a:pt x="44" y="843"/>
                      <a:pt x="44" y="843"/>
                      <a:pt x="44" y="843"/>
                    </a:cubicBezTo>
                    <a:cubicBezTo>
                      <a:pt x="45" y="842"/>
                      <a:pt x="45" y="842"/>
                      <a:pt x="45" y="842"/>
                    </a:cubicBezTo>
                    <a:cubicBezTo>
                      <a:pt x="44" y="842"/>
                      <a:pt x="44" y="842"/>
                      <a:pt x="44" y="842"/>
                    </a:cubicBezTo>
                    <a:cubicBezTo>
                      <a:pt x="45" y="842"/>
                      <a:pt x="45" y="842"/>
                      <a:pt x="45" y="842"/>
                    </a:cubicBezTo>
                    <a:cubicBezTo>
                      <a:pt x="44" y="841"/>
                      <a:pt x="44" y="841"/>
                      <a:pt x="44" y="841"/>
                    </a:cubicBezTo>
                    <a:cubicBezTo>
                      <a:pt x="44" y="842"/>
                      <a:pt x="44" y="842"/>
                      <a:pt x="44" y="842"/>
                    </a:cubicBezTo>
                    <a:cubicBezTo>
                      <a:pt x="45" y="842"/>
                      <a:pt x="45" y="842"/>
                      <a:pt x="45" y="842"/>
                    </a:cubicBezTo>
                    <a:cubicBezTo>
                      <a:pt x="44" y="841"/>
                      <a:pt x="44" y="841"/>
                      <a:pt x="44" y="841"/>
                    </a:cubicBezTo>
                    <a:cubicBezTo>
                      <a:pt x="45" y="842"/>
                      <a:pt x="45" y="842"/>
                      <a:pt x="45" y="842"/>
                    </a:cubicBezTo>
                    <a:cubicBezTo>
                      <a:pt x="46" y="840"/>
                      <a:pt x="46" y="840"/>
                      <a:pt x="46" y="840"/>
                    </a:cubicBezTo>
                    <a:cubicBezTo>
                      <a:pt x="4" y="822"/>
                      <a:pt x="4" y="822"/>
                      <a:pt x="4" y="822"/>
                    </a:cubicBezTo>
                    <a:cubicBezTo>
                      <a:pt x="4" y="822"/>
                      <a:pt x="3" y="822"/>
                      <a:pt x="2" y="822"/>
                    </a:cubicBezTo>
                    <a:cubicBezTo>
                      <a:pt x="2" y="823"/>
                      <a:pt x="2" y="823"/>
                      <a:pt x="2" y="823"/>
                    </a:cubicBezTo>
                    <a:cubicBezTo>
                      <a:pt x="2" y="824"/>
                      <a:pt x="2" y="824"/>
                      <a:pt x="2" y="824"/>
                    </a:cubicBezTo>
                    <a:cubicBezTo>
                      <a:pt x="3" y="825"/>
                      <a:pt x="3" y="825"/>
                      <a:pt x="3" y="825"/>
                    </a:cubicBezTo>
                    <a:cubicBezTo>
                      <a:pt x="3" y="825"/>
                      <a:pt x="4" y="826"/>
                      <a:pt x="6" y="827"/>
                    </a:cubicBezTo>
                    <a:cubicBezTo>
                      <a:pt x="15" y="833"/>
                      <a:pt x="44" y="850"/>
                      <a:pt x="44" y="850"/>
                    </a:cubicBezTo>
                    <a:cubicBezTo>
                      <a:pt x="45" y="849"/>
                      <a:pt x="45" y="849"/>
                      <a:pt x="45" y="849"/>
                    </a:cubicBezTo>
                    <a:cubicBezTo>
                      <a:pt x="43" y="848"/>
                      <a:pt x="43" y="848"/>
                      <a:pt x="43" y="848"/>
                    </a:cubicBezTo>
                    <a:cubicBezTo>
                      <a:pt x="44" y="849"/>
                      <a:pt x="44" y="849"/>
                      <a:pt x="44" y="849"/>
                    </a:cubicBezTo>
                    <a:cubicBezTo>
                      <a:pt x="44" y="848"/>
                      <a:pt x="44" y="848"/>
                      <a:pt x="44" y="848"/>
                    </a:cubicBezTo>
                    <a:cubicBezTo>
                      <a:pt x="44" y="848"/>
                      <a:pt x="44" y="848"/>
                      <a:pt x="43" y="848"/>
                    </a:cubicBezTo>
                    <a:cubicBezTo>
                      <a:pt x="44" y="849"/>
                      <a:pt x="44" y="849"/>
                      <a:pt x="44" y="849"/>
                    </a:cubicBezTo>
                    <a:cubicBezTo>
                      <a:pt x="44" y="848"/>
                      <a:pt x="44" y="848"/>
                      <a:pt x="44" y="848"/>
                    </a:cubicBezTo>
                    <a:cubicBezTo>
                      <a:pt x="44" y="849"/>
                      <a:pt x="44" y="849"/>
                      <a:pt x="44" y="849"/>
                    </a:cubicBezTo>
                    <a:cubicBezTo>
                      <a:pt x="44" y="848"/>
                      <a:pt x="44" y="848"/>
                      <a:pt x="44" y="848"/>
                    </a:cubicBezTo>
                    <a:cubicBezTo>
                      <a:pt x="44" y="848"/>
                      <a:pt x="44" y="848"/>
                      <a:pt x="44" y="848"/>
                    </a:cubicBezTo>
                    <a:cubicBezTo>
                      <a:pt x="44" y="849"/>
                      <a:pt x="44" y="849"/>
                      <a:pt x="44" y="849"/>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4" y="848"/>
                      <a:pt x="44" y="848"/>
                    </a:cubicBezTo>
                    <a:cubicBezTo>
                      <a:pt x="44" y="848"/>
                      <a:pt x="43" y="847"/>
                      <a:pt x="42" y="847"/>
                    </a:cubicBezTo>
                    <a:cubicBezTo>
                      <a:pt x="37" y="845"/>
                      <a:pt x="28" y="840"/>
                      <a:pt x="20" y="836"/>
                    </a:cubicBezTo>
                    <a:cubicBezTo>
                      <a:pt x="16" y="834"/>
                      <a:pt x="12" y="832"/>
                      <a:pt x="9" y="831"/>
                    </a:cubicBezTo>
                    <a:cubicBezTo>
                      <a:pt x="8" y="830"/>
                      <a:pt x="6" y="830"/>
                      <a:pt x="6" y="829"/>
                    </a:cubicBezTo>
                    <a:cubicBezTo>
                      <a:pt x="5" y="829"/>
                      <a:pt x="5" y="829"/>
                      <a:pt x="5" y="829"/>
                    </a:cubicBezTo>
                    <a:cubicBezTo>
                      <a:pt x="4" y="829"/>
                      <a:pt x="4" y="829"/>
                      <a:pt x="4" y="829"/>
                    </a:cubicBezTo>
                    <a:cubicBezTo>
                      <a:pt x="4" y="829"/>
                      <a:pt x="4" y="829"/>
                      <a:pt x="4" y="829"/>
                    </a:cubicBezTo>
                    <a:cubicBezTo>
                      <a:pt x="4" y="829"/>
                      <a:pt x="4" y="829"/>
                      <a:pt x="4" y="829"/>
                    </a:cubicBezTo>
                    <a:cubicBezTo>
                      <a:pt x="4" y="829"/>
                      <a:pt x="4" y="829"/>
                      <a:pt x="4" y="829"/>
                    </a:cubicBezTo>
                    <a:cubicBezTo>
                      <a:pt x="3" y="829"/>
                      <a:pt x="3" y="829"/>
                      <a:pt x="3" y="829"/>
                    </a:cubicBezTo>
                    <a:cubicBezTo>
                      <a:pt x="2" y="830"/>
                      <a:pt x="2" y="830"/>
                      <a:pt x="2" y="830"/>
                    </a:cubicBezTo>
                    <a:cubicBezTo>
                      <a:pt x="4" y="830"/>
                      <a:pt x="4" y="830"/>
                      <a:pt x="4" y="830"/>
                    </a:cubicBezTo>
                    <a:cubicBezTo>
                      <a:pt x="2" y="829"/>
                      <a:pt x="2" y="829"/>
                      <a:pt x="2" y="829"/>
                    </a:cubicBezTo>
                    <a:cubicBezTo>
                      <a:pt x="2" y="830"/>
                      <a:pt x="2" y="830"/>
                      <a:pt x="2" y="830"/>
                    </a:cubicBezTo>
                    <a:cubicBezTo>
                      <a:pt x="2" y="831"/>
                      <a:pt x="2" y="831"/>
                      <a:pt x="3" y="831"/>
                    </a:cubicBezTo>
                    <a:cubicBezTo>
                      <a:pt x="3" y="832"/>
                      <a:pt x="3" y="832"/>
                      <a:pt x="4" y="832"/>
                    </a:cubicBezTo>
                    <a:cubicBezTo>
                      <a:pt x="5" y="834"/>
                      <a:pt x="8" y="836"/>
                      <a:pt x="12" y="838"/>
                    </a:cubicBezTo>
                    <a:cubicBezTo>
                      <a:pt x="25" y="846"/>
                      <a:pt x="43" y="857"/>
                      <a:pt x="43" y="857"/>
                    </a:cubicBezTo>
                    <a:cubicBezTo>
                      <a:pt x="44" y="855"/>
                      <a:pt x="44" y="855"/>
                      <a:pt x="44" y="855"/>
                    </a:cubicBezTo>
                    <a:cubicBezTo>
                      <a:pt x="45" y="854"/>
                      <a:pt x="45" y="854"/>
                      <a:pt x="45" y="854"/>
                    </a:cubicBezTo>
                    <a:cubicBezTo>
                      <a:pt x="3" y="835"/>
                      <a:pt x="3" y="835"/>
                      <a:pt x="3" y="835"/>
                    </a:cubicBezTo>
                    <a:cubicBezTo>
                      <a:pt x="2" y="835"/>
                      <a:pt x="2" y="835"/>
                      <a:pt x="1" y="835"/>
                    </a:cubicBezTo>
                    <a:cubicBezTo>
                      <a:pt x="1" y="836"/>
                      <a:pt x="1" y="836"/>
                      <a:pt x="1" y="837"/>
                    </a:cubicBezTo>
                    <a:cubicBezTo>
                      <a:pt x="1" y="837"/>
                      <a:pt x="1" y="837"/>
                      <a:pt x="1" y="838"/>
                    </a:cubicBezTo>
                    <a:cubicBezTo>
                      <a:pt x="1" y="838"/>
                      <a:pt x="1" y="838"/>
                      <a:pt x="1" y="838"/>
                    </a:cubicBezTo>
                    <a:cubicBezTo>
                      <a:pt x="1" y="838"/>
                      <a:pt x="2" y="838"/>
                      <a:pt x="2" y="839"/>
                    </a:cubicBezTo>
                    <a:cubicBezTo>
                      <a:pt x="5" y="841"/>
                      <a:pt x="16" y="847"/>
                      <a:pt x="25" y="853"/>
                    </a:cubicBezTo>
                    <a:cubicBezTo>
                      <a:pt x="30" y="856"/>
                      <a:pt x="35" y="859"/>
                      <a:pt x="39" y="861"/>
                    </a:cubicBezTo>
                    <a:cubicBezTo>
                      <a:pt x="40" y="862"/>
                      <a:pt x="42" y="863"/>
                      <a:pt x="43" y="864"/>
                    </a:cubicBezTo>
                    <a:cubicBezTo>
                      <a:pt x="43" y="864"/>
                      <a:pt x="43" y="864"/>
                      <a:pt x="44" y="864"/>
                    </a:cubicBezTo>
                    <a:cubicBezTo>
                      <a:pt x="44" y="865"/>
                      <a:pt x="44" y="865"/>
                      <a:pt x="44" y="865"/>
                    </a:cubicBezTo>
                    <a:cubicBezTo>
                      <a:pt x="44" y="864"/>
                      <a:pt x="44" y="864"/>
                      <a:pt x="44" y="864"/>
                    </a:cubicBezTo>
                    <a:cubicBezTo>
                      <a:pt x="44" y="864"/>
                      <a:pt x="44" y="864"/>
                      <a:pt x="44" y="864"/>
                    </a:cubicBezTo>
                    <a:cubicBezTo>
                      <a:pt x="44" y="865"/>
                      <a:pt x="44" y="865"/>
                      <a:pt x="44" y="865"/>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5" y="864"/>
                      <a:pt x="45" y="864"/>
                      <a:pt x="45" y="864"/>
                    </a:cubicBezTo>
                    <a:cubicBezTo>
                      <a:pt x="44" y="864"/>
                      <a:pt x="44" y="864"/>
                      <a:pt x="44" y="864"/>
                    </a:cubicBezTo>
                    <a:cubicBezTo>
                      <a:pt x="44" y="864"/>
                      <a:pt x="44" y="864"/>
                      <a:pt x="44" y="864"/>
                    </a:cubicBezTo>
                    <a:cubicBezTo>
                      <a:pt x="45" y="864"/>
                      <a:pt x="45" y="864"/>
                      <a:pt x="45" y="864"/>
                    </a:cubicBezTo>
                    <a:cubicBezTo>
                      <a:pt x="44" y="864"/>
                      <a:pt x="44" y="864"/>
                      <a:pt x="44" y="864"/>
                    </a:cubicBezTo>
                    <a:cubicBezTo>
                      <a:pt x="45" y="864"/>
                      <a:pt x="45" y="864"/>
                      <a:pt x="45" y="864"/>
                    </a:cubicBezTo>
                    <a:cubicBezTo>
                      <a:pt x="44" y="863"/>
                      <a:pt x="44" y="863"/>
                      <a:pt x="44" y="863"/>
                    </a:cubicBezTo>
                    <a:cubicBezTo>
                      <a:pt x="45" y="864"/>
                      <a:pt x="45" y="864"/>
                      <a:pt x="45" y="864"/>
                    </a:cubicBezTo>
                    <a:cubicBezTo>
                      <a:pt x="45" y="862"/>
                      <a:pt x="45" y="862"/>
                      <a:pt x="45" y="862"/>
                    </a:cubicBezTo>
                    <a:cubicBezTo>
                      <a:pt x="44" y="863"/>
                      <a:pt x="44" y="863"/>
                      <a:pt x="44" y="863"/>
                    </a:cubicBezTo>
                    <a:cubicBezTo>
                      <a:pt x="45" y="864"/>
                      <a:pt x="45" y="864"/>
                      <a:pt x="45" y="864"/>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3"/>
                      <a:pt x="45" y="863"/>
                      <a:pt x="45" y="863"/>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3"/>
                      <a:pt x="45" y="863"/>
                      <a:pt x="45" y="863"/>
                    </a:cubicBezTo>
                    <a:cubicBezTo>
                      <a:pt x="45" y="862"/>
                      <a:pt x="45" y="862"/>
                      <a:pt x="45" y="862"/>
                    </a:cubicBezTo>
                    <a:cubicBezTo>
                      <a:pt x="45" y="862"/>
                      <a:pt x="45" y="862"/>
                      <a:pt x="45" y="862"/>
                    </a:cubicBezTo>
                    <a:cubicBezTo>
                      <a:pt x="45" y="862"/>
                      <a:pt x="44" y="862"/>
                      <a:pt x="42" y="861"/>
                    </a:cubicBezTo>
                    <a:cubicBezTo>
                      <a:pt x="38" y="859"/>
                      <a:pt x="28" y="853"/>
                      <a:pt x="20" y="849"/>
                    </a:cubicBezTo>
                    <a:cubicBezTo>
                      <a:pt x="15" y="847"/>
                      <a:pt x="11" y="845"/>
                      <a:pt x="8" y="843"/>
                    </a:cubicBezTo>
                    <a:cubicBezTo>
                      <a:pt x="7" y="842"/>
                      <a:pt x="5" y="842"/>
                      <a:pt x="4" y="841"/>
                    </a:cubicBezTo>
                    <a:cubicBezTo>
                      <a:pt x="4" y="841"/>
                      <a:pt x="3" y="841"/>
                      <a:pt x="3" y="841"/>
                    </a:cubicBezTo>
                    <a:cubicBezTo>
                      <a:pt x="3" y="841"/>
                      <a:pt x="2" y="840"/>
                      <a:pt x="2" y="840"/>
                    </a:cubicBezTo>
                    <a:cubicBezTo>
                      <a:pt x="1" y="840"/>
                      <a:pt x="1" y="840"/>
                      <a:pt x="1" y="840"/>
                    </a:cubicBezTo>
                    <a:cubicBezTo>
                      <a:pt x="1" y="841"/>
                      <a:pt x="1" y="841"/>
                      <a:pt x="0" y="841"/>
                    </a:cubicBezTo>
                    <a:cubicBezTo>
                      <a:pt x="0" y="842"/>
                      <a:pt x="0" y="843"/>
                      <a:pt x="1" y="843"/>
                    </a:cubicBezTo>
                    <a:cubicBezTo>
                      <a:pt x="22" y="857"/>
                      <a:pt x="22" y="857"/>
                      <a:pt x="22" y="857"/>
                    </a:cubicBezTo>
                    <a:cubicBezTo>
                      <a:pt x="4" y="848"/>
                      <a:pt x="4" y="848"/>
                      <a:pt x="4" y="848"/>
                    </a:cubicBezTo>
                    <a:cubicBezTo>
                      <a:pt x="4" y="848"/>
                      <a:pt x="3" y="848"/>
                      <a:pt x="2" y="849"/>
                    </a:cubicBezTo>
                    <a:cubicBezTo>
                      <a:pt x="2" y="849"/>
                      <a:pt x="2" y="850"/>
                      <a:pt x="3" y="851"/>
                    </a:cubicBezTo>
                    <a:cubicBezTo>
                      <a:pt x="3" y="851"/>
                      <a:pt x="5" y="852"/>
                      <a:pt x="9" y="855"/>
                    </a:cubicBezTo>
                    <a:cubicBezTo>
                      <a:pt x="15" y="858"/>
                      <a:pt x="23" y="863"/>
                      <a:pt x="30" y="868"/>
                    </a:cubicBezTo>
                    <a:cubicBezTo>
                      <a:pt x="34" y="870"/>
                      <a:pt x="37" y="872"/>
                      <a:pt x="39" y="873"/>
                    </a:cubicBezTo>
                    <a:cubicBezTo>
                      <a:pt x="41" y="874"/>
                      <a:pt x="42" y="875"/>
                      <a:pt x="42" y="875"/>
                    </a:cubicBezTo>
                    <a:cubicBezTo>
                      <a:pt x="43" y="876"/>
                      <a:pt x="43" y="876"/>
                      <a:pt x="43" y="876"/>
                    </a:cubicBezTo>
                    <a:cubicBezTo>
                      <a:pt x="43" y="876"/>
                      <a:pt x="43" y="876"/>
                      <a:pt x="43" y="876"/>
                    </a:cubicBezTo>
                    <a:cubicBezTo>
                      <a:pt x="43" y="876"/>
                      <a:pt x="43" y="876"/>
                      <a:pt x="43" y="876"/>
                    </a:cubicBezTo>
                    <a:cubicBezTo>
                      <a:pt x="43" y="875"/>
                      <a:pt x="43" y="875"/>
                      <a:pt x="43" y="875"/>
                    </a:cubicBezTo>
                    <a:cubicBezTo>
                      <a:pt x="43" y="876"/>
                      <a:pt x="43" y="876"/>
                      <a:pt x="43" y="876"/>
                    </a:cubicBezTo>
                    <a:cubicBezTo>
                      <a:pt x="43" y="876"/>
                      <a:pt x="43" y="876"/>
                      <a:pt x="43" y="876"/>
                    </a:cubicBezTo>
                    <a:cubicBezTo>
                      <a:pt x="43" y="875"/>
                      <a:pt x="43" y="875"/>
                      <a:pt x="43" y="875"/>
                    </a:cubicBezTo>
                    <a:cubicBezTo>
                      <a:pt x="43" y="876"/>
                      <a:pt x="43" y="876"/>
                      <a:pt x="43" y="876"/>
                    </a:cubicBezTo>
                    <a:cubicBezTo>
                      <a:pt x="44" y="875"/>
                      <a:pt x="44" y="875"/>
                      <a:pt x="44" y="875"/>
                    </a:cubicBezTo>
                    <a:cubicBezTo>
                      <a:pt x="43" y="875"/>
                      <a:pt x="43" y="875"/>
                      <a:pt x="43" y="875"/>
                    </a:cubicBezTo>
                    <a:cubicBezTo>
                      <a:pt x="43" y="876"/>
                      <a:pt x="43" y="876"/>
                      <a:pt x="43" y="876"/>
                    </a:cubicBezTo>
                    <a:cubicBezTo>
                      <a:pt x="44" y="875"/>
                      <a:pt x="44" y="875"/>
                      <a:pt x="44" y="875"/>
                    </a:cubicBezTo>
                    <a:cubicBezTo>
                      <a:pt x="43" y="875"/>
                      <a:pt x="43" y="875"/>
                      <a:pt x="43" y="875"/>
                    </a:cubicBezTo>
                    <a:cubicBezTo>
                      <a:pt x="44" y="875"/>
                      <a:pt x="44" y="875"/>
                      <a:pt x="44" y="875"/>
                    </a:cubicBezTo>
                    <a:cubicBezTo>
                      <a:pt x="42" y="875"/>
                      <a:pt x="42" y="875"/>
                      <a:pt x="42" y="875"/>
                    </a:cubicBezTo>
                    <a:cubicBezTo>
                      <a:pt x="43" y="875"/>
                      <a:pt x="43" y="875"/>
                      <a:pt x="43" y="875"/>
                    </a:cubicBezTo>
                    <a:cubicBezTo>
                      <a:pt x="44" y="875"/>
                      <a:pt x="44" y="875"/>
                      <a:pt x="44" y="875"/>
                    </a:cubicBezTo>
                    <a:cubicBezTo>
                      <a:pt x="42" y="875"/>
                      <a:pt x="42" y="875"/>
                      <a:pt x="42" y="875"/>
                    </a:cubicBezTo>
                    <a:cubicBezTo>
                      <a:pt x="44" y="875"/>
                      <a:pt x="44" y="875"/>
                      <a:pt x="44" y="875"/>
                    </a:cubicBezTo>
                    <a:cubicBezTo>
                      <a:pt x="45" y="873"/>
                      <a:pt x="45" y="873"/>
                      <a:pt x="45" y="873"/>
                    </a:cubicBezTo>
                    <a:cubicBezTo>
                      <a:pt x="45" y="873"/>
                      <a:pt x="35" y="869"/>
                      <a:pt x="25" y="864"/>
                    </a:cubicBezTo>
                    <a:cubicBezTo>
                      <a:pt x="20" y="862"/>
                      <a:pt x="15" y="859"/>
                      <a:pt x="11" y="857"/>
                    </a:cubicBezTo>
                    <a:cubicBezTo>
                      <a:pt x="9" y="857"/>
                      <a:pt x="8" y="856"/>
                      <a:pt x="6" y="855"/>
                    </a:cubicBezTo>
                    <a:cubicBezTo>
                      <a:pt x="6" y="855"/>
                      <a:pt x="5" y="855"/>
                      <a:pt x="5" y="855"/>
                    </a:cubicBezTo>
                    <a:cubicBezTo>
                      <a:pt x="4" y="855"/>
                      <a:pt x="4" y="855"/>
                      <a:pt x="4" y="855"/>
                    </a:cubicBezTo>
                    <a:cubicBezTo>
                      <a:pt x="4" y="854"/>
                      <a:pt x="4" y="854"/>
                      <a:pt x="4" y="854"/>
                    </a:cubicBezTo>
                    <a:cubicBezTo>
                      <a:pt x="3" y="854"/>
                      <a:pt x="3" y="854"/>
                      <a:pt x="3" y="854"/>
                    </a:cubicBezTo>
                    <a:cubicBezTo>
                      <a:pt x="3" y="855"/>
                      <a:pt x="3" y="855"/>
                      <a:pt x="2" y="855"/>
                    </a:cubicBezTo>
                    <a:cubicBezTo>
                      <a:pt x="2" y="856"/>
                      <a:pt x="2" y="857"/>
                      <a:pt x="3" y="857"/>
                    </a:cubicBezTo>
                    <a:cubicBezTo>
                      <a:pt x="43" y="882"/>
                      <a:pt x="43" y="882"/>
                      <a:pt x="43" y="882"/>
                    </a:cubicBezTo>
                    <a:cubicBezTo>
                      <a:pt x="44" y="881"/>
                      <a:pt x="44" y="881"/>
                      <a:pt x="44" y="881"/>
                    </a:cubicBezTo>
                    <a:cubicBezTo>
                      <a:pt x="42" y="880"/>
                      <a:pt x="42" y="880"/>
                      <a:pt x="42" y="880"/>
                    </a:cubicBezTo>
                    <a:cubicBezTo>
                      <a:pt x="44" y="881"/>
                      <a:pt x="44" y="881"/>
                      <a:pt x="44" y="881"/>
                    </a:cubicBezTo>
                    <a:cubicBezTo>
                      <a:pt x="43" y="879"/>
                      <a:pt x="43" y="879"/>
                      <a:pt x="43" y="879"/>
                    </a:cubicBezTo>
                    <a:cubicBezTo>
                      <a:pt x="43" y="879"/>
                      <a:pt x="43" y="880"/>
                      <a:pt x="42" y="880"/>
                    </a:cubicBezTo>
                    <a:cubicBezTo>
                      <a:pt x="44" y="881"/>
                      <a:pt x="44" y="881"/>
                      <a:pt x="44" y="881"/>
                    </a:cubicBezTo>
                    <a:cubicBezTo>
                      <a:pt x="43" y="879"/>
                      <a:pt x="43" y="879"/>
                      <a:pt x="43" y="879"/>
                    </a:cubicBezTo>
                    <a:cubicBezTo>
                      <a:pt x="44" y="881"/>
                      <a:pt x="44" y="881"/>
                      <a:pt x="44" y="881"/>
                    </a:cubicBezTo>
                    <a:cubicBezTo>
                      <a:pt x="44" y="879"/>
                      <a:pt x="44" y="879"/>
                      <a:pt x="44" y="879"/>
                    </a:cubicBezTo>
                    <a:cubicBezTo>
                      <a:pt x="43" y="879"/>
                      <a:pt x="43" y="879"/>
                      <a:pt x="43" y="879"/>
                    </a:cubicBezTo>
                    <a:cubicBezTo>
                      <a:pt x="44" y="881"/>
                      <a:pt x="44" y="881"/>
                      <a:pt x="44" y="881"/>
                    </a:cubicBezTo>
                    <a:cubicBezTo>
                      <a:pt x="44" y="879"/>
                      <a:pt x="44" y="879"/>
                      <a:pt x="44" y="879"/>
                    </a:cubicBezTo>
                    <a:cubicBezTo>
                      <a:pt x="44" y="880"/>
                      <a:pt x="44" y="880"/>
                      <a:pt x="44" y="880"/>
                    </a:cubicBezTo>
                    <a:cubicBezTo>
                      <a:pt x="44" y="879"/>
                      <a:pt x="44" y="879"/>
                      <a:pt x="44" y="879"/>
                    </a:cubicBezTo>
                    <a:cubicBezTo>
                      <a:pt x="44" y="879"/>
                      <a:pt x="44" y="879"/>
                      <a:pt x="44" y="879"/>
                    </a:cubicBezTo>
                    <a:cubicBezTo>
                      <a:pt x="44" y="880"/>
                      <a:pt x="44" y="880"/>
                      <a:pt x="44" y="880"/>
                    </a:cubicBezTo>
                    <a:cubicBezTo>
                      <a:pt x="44" y="879"/>
                      <a:pt x="44" y="879"/>
                      <a:pt x="44" y="879"/>
                    </a:cubicBezTo>
                    <a:cubicBezTo>
                      <a:pt x="44" y="879"/>
                      <a:pt x="44" y="879"/>
                      <a:pt x="44" y="879"/>
                    </a:cubicBezTo>
                    <a:cubicBezTo>
                      <a:pt x="44" y="879"/>
                      <a:pt x="43" y="879"/>
                      <a:pt x="41" y="878"/>
                    </a:cubicBezTo>
                    <a:cubicBezTo>
                      <a:pt x="37" y="876"/>
                      <a:pt x="28" y="872"/>
                      <a:pt x="20" y="868"/>
                    </a:cubicBezTo>
                    <a:cubicBezTo>
                      <a:pt x="16" y="867"/>
                      <a:pt x="12" y="865"/>
                      <a:pt x="9" y="863"/>
                    </a:cubicBezTo>
                    <a:cubicBezTo>
                      <a:pt x="7" y="863"/>
                      <a:pt x="6" y="862"/>
                      <a:pt x="5" y="862"/>
                    </a:cubicBezTo>
                    <a:cubicBezTo>
                      <a:pt x="4" y="862"/>
                      <a:pt x="4" y="862"/>
                      <a:pt x="4" y="861"/>
                    </a:cubicBezTo>
                    <a:cubicBezTo>
                      <a:pt x="3" y="861"/>
                      <a:pt x="3" y="861"/>
                      <a:pt x="3" y="861"/>
                    </a:cubicBezTo>
                    <a:cubicBezTo>
                      <a:pt x="2" y="861"/>
                      <a:pt x="2" y="861"/>
                      <a:pt x="2" y="861"/>
                    </a:cubicBezTo>
                    <a:cubicBezTo>
                      <a:pt x="2" y="861"/>
                      <a:pt x="1" y="862"/>
                      <a:pt x="1" y="862"/>
                    </a:cubicBezTo>
                    <a:cubicBezTo>
                      <a:pt x="1" y="862"/>
                      <a:pt x="1" y="863"/>
                      <a:pt x="1" y="863"/>
                    </a:cubicBezTo>
                    <a:cubicBezTo>
                      <a:pt x="1" y="863"/>
                      <a:pt x="1" y="864"/>
                      <a:pt x="2" y="864"/>
                    </a:cubicBezTo>
                    <a:cubicBezTo>
                      <a:pt x="2" y="864"/>
                      <a:pt x="4" y="866"/>
                      <a:pt x="8" y="868"/>
                    </a:cubicBezTo>
                    <a:cubicBezTo>
                      <a:pt x="14" y="872"/>
                      <a:pt x="23" y="877"/>
                      <a:pt x="31" y="882"/>
                    </a:cubicBezTo>
                    <a:cubicBezTo>
                      <a:pt x="35" y="884"/>
                      <a:pt x="38" y="886"/>
                      <a:pt x="40" y="888"/>
                    </a:cubicBezTo>
                    <a:cubicBezTo>
                      <a:pt x="42" y="889"/>
                      <a:pt x="42" y="889"/>
                      <a:pt x="43" y="890"/>
                    </a:cubicBezTo>
                    <a:cubicBezTo>
                      <a:pt x="44" y="890"/>
                      <a:pt x="44" y="890"/>
                      <a:pt x="44" y="890"/>
                    </a:cubicBezTo>
                    <a:cubicBezTo>
                      <a:pt x="44" y="890"/>
                      <a:pt x="44" y="890"/>
                      <a:pt x="44" y="890"/>
                    </a:cubicBezTo>
                    <a:cubicBezTo>
                      <a:pt x="45" y="890"/>
                      <a:pt x="45" y="890"/>
                      <a:pt x="45" y="890"/>
                    </a:cubicBezTo>
                    <a:cubicBezTo>
                      <a:pt x="44" y="890"/>
                      <a:pt x="44" y="890"/>
                      <a:pt x="44" y="890"/>
                    </a:cubicBezTo>
                    <a:cubicBezTo>
                      <a:pt x="44" y="890"/>
                      <a:pt x="44" y="890"/>
                      <a:pt x="44" y="890"/>
                    </a:cubicBezTo>
                    <a:cubicBezTo>
                      <a:pt x="45" y="890"/>
                      <a:pt x="45" y="890"/>
                      <a:pt x="45" y="890"/>
                    </a:cubicBezTo>
                    <a:cubicBezTo>
                      <a:pt x="44" y="890"/>
                      <a:pt x="44" y="890"/>
                      <a:pt x="44" y="890"/>
                    </a:cubicBezTo>
                    <a:cubicBezTo>
                      <a:pt x="45" y="889"/>
                      <a:pt x="45" y="889"/>
                      <a:pt x="45" y="889"/>
                    </a:cubicBezTo>
                    <a:cubicBezTo>
                      <a:pt x="44" y="890"/>
                      <a:pt x="44" y="890"/>
                      <a:pt x="44" y="890"/>
                    </a:cubicBezTo>
                    <a:cubicBezTo>
                      <a:pt x="44" y="890"/>
                      <a:pt x="44" y="890"/>
                      <a:pt x="44" y="890"/>
                    </a:cubicBezTo>
                    <a:cubicBezTo>
                      <a:pt x="45" y="889"/>
                      <a:pt x="45" y="889"/>
                      <a:pt x="45" y="889"/>
                    </a:cubicBezTo>
                    <a:cubicBezTo>
                      <a:pt x="44" y="890"/>
                      <a:pt x="44" y="890"/>
                      <a:pt x="44" y="890"/>
                    </a:cubicBezTo>
                    <a:cubicBezTo>
                      <a:pt x="45" y="889"/>
                      <a:pt x="45" y="889"/>
                      <a:pt x="45" y="889"/>
                    </a:cubicBezTo>
                    <a:cubicBezTo>
                      <a:pt x="44" y="889"/>
                      <a:pt x="44" y="889"/>
                      <a:pt x="44" y="889"/>
                    </a:cubicBezTo>
                    <a:cubicBezTo>
                      <a:pt x="44" y="890"/>
                      <a:pt x="44" y="890"/>
                      <a:pt x="44" y="890"/>
                    </a:cubicBezTo>
                    <a:cubicBezTo>
                      <a:pt x="45" y="889"/>
                      <a:pt x="45" y="889"/>
                      <a:pt x="45" y="889"/>
                    </a:cubicBezTo>
                    <a:cubicBezTo>
                      <a:pt x="44" y="889"/>
                      <a:pt x="44" y="889"/>
                      <a:pt x="44" y="889"/>
                    </a:cubicBezTo>
                    <a:cubicBezTo>
                      <a:pt x="45" y="889"/>
                      <a:pt x="45" y="889"/>
                      <a:pt x="45" y="889"/>
                    </a:cubicBezTo>
                    <a:cubicBezTo>
                      <a:pt x="46" y="888"/>
                      <a:pt x="46" y="888"/>
                      <a:pt x="46" y="888"/>
                    </a:cubicBezTo>
                    <a:cubicBezTo>
                      <a:pt x="46" y="888"/>
                      <a:pt x="36" y="883"/>
                      <a:pt x="26" y="879"/>
                    </a:cubicBezTo>
                    <a:cubicBezTo>
                      <a:pt x="21" y="876"/>
                      <a:pt x="16" y="874"/>
                      <a:pt x="12" y="872"/>
                    </a:cubicBezTo>
                    <a:cubicBezTo>
                      <a:pt x="10" y="872"/>
                      <a:pt x="8" y="871"/>
                      <a:pt x="7" y="870"/>
                    </a:cubicBezTo>
                    <a:cubicBezTo>
                      <a:pt x="6" y="870"/>
                      <a:pt x="6" y="870"/>
                      <a:pt x="5" y="870"/>
                    </a:cubicBezTo>
                    <a:cubicBezTo>
                      <a:pt x="5" y="870"/>
                      <a:pt x="4" y="869"/>
                      <a:pt x="4" y="869"/>
                    </a:cubicBezTo>
                    <a:cubicBezTo>
                      <a:pt x="3" y="870"/>
                      <a:pt x="3" y="870"/>
                      <a:pt x="3" y="870"/>
                    </a:cubicBezTo>
                    <a:cubicBezTo>
                      <a:pt x="3" y="870"/>
                      <a:pt x="3" y="870"/>
                      <a:pt x="2" y="870"/>
                    </a:cubicBezTo>
                    <a:cubicBezTo>
                      <a:pt x="2" y="871"/>
                      <a:pt x="2" y="872"/>
                      <a:pt x="3" y="872"/>
                    </a:cubicBezTo>
                    <a:cubicBezTo>
                      <a:pt x="23" y="885"/>
                      <a:pt x="23" y="885"/>
                      <a:pt x="23" y="885"/>
                    </a:cubicBezTo>
                    <a:cubicBezTo>
                      <a:pt x="3" y="876"/>
                      <a:pt x="3" y="876"/>
                      <a:pt x="3" y="876"/>
                    </a:cubicBezTo>
                    <a:cubicBezTo>
                      <a:pt x="3" y="875"/>
                      <a:pt x="2" y="875"/>
                      <a:pt x="1" y="876"/>
                    </a:cubicBezTo>
                    <a:cubicBezTo>
                      <a:pt x="1" y="876"/>
                      <a:pt x="1" y="877"/>
                      <a:pt x="1" y="877"/>
                    </a:cubicBezTo>
                    <a:cubicBezTo>
                      <a:pt x="1" y="877"/>
                      <a:pt x="1" y="878"/>
                      <a:pt x="1" y="878"/>
                    </a:cubicBezTo>
                    <a:cubicBezTo>
                      <a:pt x="2" y="878"/>
                      <a:pt x="2" y="878"/>
                      <a:pt x="2" y="878"/>
                    </a:cubicBezTo>
                    <a:cubicBezTo>
                      <a:pt x="2" y="879"/>
                      <a:pt x="3" y="879"/>
                      <a:pt x="5" y="880"/>
                    </a:cubicBezTo>
                    <a:cubicBezTo>
                      <a:pt x="14" y="886"/>
                      <a:pt x="44" y="904"/>
                      <a:pt x="44" y="904"/>
                    </a:cubicBezTo>
                    <a:cubicBezTo>
                      <a:pt x="45" y="903"/>
                      <a:pt x="45" y="903"/>
                      <a:pt x="45" y="903"/>
                    </a:cubicBezTo>
                    <a:cubicBezTo>
                      <a:pt x="43" y="902"/>
                      <a:pt x="43" y="902"/>
                      <a:pt x="43" y="902"/>
                    </a:cubicBezTo>
                    <a:cubicBezTo>
                      <a:pt x="45" y="903"/>
                      <a:pt x="45" y="903"/>
                      <a:pt x="45" y="903"/>
                    </a:cubicBezTo>
                    <a:cubicBezTo>
                      <a:pt x="44" y="902"/>
                      <a:pt x="44" y="902"/>
                      <a:pt x="44" y="902"/>
                    </a:cubicBezTo>
                    <a:cubicBezTo>
                      <a:pt x="43" y="902"/>
                      <a:pt x="43" y="902"/>
                      <a:pt x="43" y="902"/>
                    </a:cubicBezTo>
                    <a:cubicBezTo>
                      <a:pt x="45" y="903"/>
                      <a:pt x="45" y="903"/>
                      <a:pt x="45" y="903"/>
                    </a:cubicBezTo>
                    <a:cubicBezTo>
                      <a:pt x="44" y="902"/>
                      <a:pt x="44" y="902"/>
                      <a:pt x="44" y="902"/>
                    </a:cubicBezTo>
                    <a:cubicBezTo>
                      <a:pt x="45" y="903"/>
                      <a:pt x="45" y="903"/>
                      <a:pt x="45" y="903"/>
                    </a:cubicBezTo>
                    <a:cubicBezTo>
                      <a:pt x="45" y="902"/>
                      <a:pt x="45" y="902"/>
                      <a:pt x="45" y="902"/>
                    </a:cubicBezTo>
                    <a:cubicBezTo>
                      <a:pt x="44" y="902"/>
                      <a:pt x="44" y="902"/>
                      <a:pt x="44" y="902"/>
                    </a:cubicBezTo>
                    <a:cubicBezTo>
                      <a:pt x="45" y="903"/>
                      <a:pt x="45" y="903"/>
                      <a:pt x="45" y="903"/>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5" y="902"/>
                      <a:pt x="45" y="902"/>
                    </a:cubicBezTo>
                    <a:cubicBezTo>
                      <a:pt x="45" y="902"/>
                      <a:pt x="44" y="901"/>
                      <a:pt x="42" y="901"/>
                    </a:cubicBezTo>
                    <a:cubicBezTo>
                      <a:pt x="38" y="899"/>
                      <a:pt x="28" y="894"/>
                      <a:pt x="20" y="890"/>
                    </a:cubicBezTo>
                    <a:cubicBezTo>
                      <a:pt x="16" y="888"/>
                      <a:pt x="12" y="886"/>
                      <a:pt x="9" y="884"/>
                    </a:cubicBezTo>
                    <a:cubicBezTo>
                      <a:pt x="7" y="884"/>
                      <a:pt x="6" y="883"/>
                      <a:pt x="5" y="883"/>
                    </a:cubicBezTo>
                    <a:cubicBezTo>
                      <a:pt x="4" y="882"/>
                      <a:pt x="4" y="882"/>
                      <a:pt x="3" y="882"/>
                    </a:cubicBezTo>
                    <a:cubicBezTo>
                      <a:pt x="3" y="882"/>
                      <a:pt x="3" y="882"/>
                      <a:pt x="2" y="882"/>
                    </a:cubicBezTo>
                    <a:cubicBezTo>
                      <a:pt x="1" y="882"/>
                      <a:pt x="1" y="882"/>
                      <a:pt x="1" y="882"/>
                    </a:cubicBezTo>
                    <a:cubicBezTo>
                      <a:pt x="1" y="882"/>
                      <a:pt x="1" y="882"/>
                      <a:pt x="1" y="883"/>
                    </a:cubicBezTo>
                    <a:cubicBezTo>
                      <a:pt x="2" y="883"/>
                      <a:pt x="2" y="883"/>
                      <a:pt x="2" y="883"/>
                    </a:cubicBezTo>
                    <a:cubicBezTo>
                      <a:pt x="1" y="883"/>
                      <a:pt x="1" y="883"/>
                      <a:pt x="1" y="883"/>
                    </a:cubicBezTo>
                    <a:cubicBezTo>
                      <a:pt x="0" y="883"/>
                      <a:pt x="0" y="883"/>
                      <a:pt x="0" y="883"/>
                    </a:cubicBezTo>
                    <a:cubicBezTo>
                      <a:pt x="0" y="884"/>
                      <a:pt x="1" y="884"/>
                      <a:pt x="1" y="884"/>
                    </a:cubicBezTo>
                    <a:cubicBezTo>
                      <a:pt x="1" y="885"/>
                      <a:pt x="1" y="885"/>
                      <a:pt x="1" y="885"/>
                    </a:cubicBezTo>
                    <a:cubicBezTo>
                      <a:pt x="2" y="885"/>
                      <a:pt x="3" y="886"/>
                      <a:pt x="4" y="887"/>
                    </a:cubicBezTo>
                    <a:cubicBezTo>
                      <a:pt x="14" y="894"/>
                      <a:pt x="45" y="912"/>
                      <a:pt x="45" y="912"/>
                    </a:cubicBezTo>
                    <a:cubicBezTo>
                      <a:pt x="46" y="911"/>
                      <a:pt x="46" y="911"/>
                      <a:pt x="46" y="911"/>
                    </a:cubicBezTo>
                    <a:cubicBezTo>
                      <a:pt x="44" y="910"/>
                      <a:pt x="44" y="910"/>
                      <a:pt x="44" y="910"/>
                    </a:cubicBezTo>
                    <a:cubicBezTo>
                      <a:pt x="45" y="911"/>
                      <a:pt x="45" y="911"/>
                      <a:pt x="45" y="911"/>
                    </a:cubicBezTo>
                    <a:cubicBezTo>
                      <a:pt x="45" y="909"/>
                      <a:pt x="45" y="909"/>
                      <a:pt x="45" y="909"/>
                    </a:cubicBezTo>
                    <a:cubicBezTo>
                      <a:pt x="44" y="910"/>
                      <a:pt x="44" y="910"/>
                      <a:pt x="44" y="910"/>
                    </a:cubicBezTo>
                    <a:cubicBezTo>
                      <a:pt x="45" y="911"/>
                      <a:pt x="45" y="911"/>
                      <a:pt x="45" y="911"/>
                    </a:cubicBezTo>
                    <a:cubicBezTo>
                      <a:pt x="45" y="909"/>
                      <a:pt x="45" y="909"/>
                      <a:pt x="45" y="909"/>
                    </a:cubicBezTo>
                    <a:cubicBezTo>
                      <a:pt x="45" y="911"/>
                      <a:pt x="45" y="911"/>
                      <a:pt x="45" y="911"/>
                    </a:cubicBezTo>
                    <a:cubicBezTo>
                      <a:pt x="45" y="909"/>
                      <a:pt x="45" y="909"/>
                      <a:pt x="45" y="909"/>
                    </a:cubicBezTo>
                    <a:cubicBezTo>
                      <a:pt x="45" y="909"/>
                      <a:pt x="45" y="909"/>
                      <a:pt x="45" y="909"/>
                    </a:cubicBezTo>
                    <a:cubicBezTo>
                      <a:pt x="45" y="911"/>
                      <a:pt x="45" y="911"/>
                      <a:pt x="45" y="911"/>
                    </a:cubicBezTo>
                    <a:cubicBezTo>
                      <a:pt x="45" y="909"/>
                      <a:pt x="45" y="909"/>
                      <a:pt x="45" y="909"/>
                    </a:cubicBezTo>
                    <a:cubicBezTo>
                      <a:pt x="45" y="910"/>
                      <a:pt x="45" y="910"/>
                      <a:pt x="45" y="910"/>
                    </a:cubicBezTo>
                    <a:cubicBezTo>
                      <a:pt x="46" y="909"/>
                      <a:pt x="46" y="909"/>
                      <a:pt x="46" y="909"/>
                    </a:cubicBezTo>
                    <a:cubicBezTo>
                      <a:pt x="45" y="909"/>
                      <a:pt x="45" y="909"/>
                      <a:pt x="45" y="909"/>
                    </a:cubicBezTo>
                    <a:cubicBezTo>
                      <a:pt x="45" y="910"/>
                      <a:pt x="45" y="910"/>
                      <a:pt x="45" y="910"/>
                    </a:cubicBezTo>
                    <a:cubicBezTo>
                      <a:pt x="46" y="909"/>
                      <a:pt x="46" y="909"/>
                      <a:pt x="46" y="909"/>
                    </a:cubicBezTo>
                    <a:cubicBezTo>
                      <a:pt x="46" y="909"/>
                      <a:pt x="46" y="909"/>
                      <a:pt x="46" y="909"/>
                    </a:cubicBezTo>
                    <a:cubicBezTo>
                      <a:pt x="45" y="909"/>
                      <a:pt x="44" y="909"/>
                      <a:pt x="43" y="908"/>
                    </a:cubicBezTo>
                    <a:cubicBezTo>
                      <a:pt x="38" y="906"/>
                      <a:pt x="29" y="900"/>
                      <a:pt x="20" y="896"/>
                    </a:cubicBezTo>
                    <a:cubicBezTo>
                      <a:pt x="16" y="894"/>
                      <a:pt x="12" y="892"/>
                      <a:pt x="9" y="890"/>
                    </a:cubicBezTo>
                    <a:cubicBezTo>
                      <a:pt x="7" y="889"/>
                      <a:pt x="6" y="889"/>
                      <a:pt x="5" y="888"/>
                    </a:cubicBezTo>
                    <a:cubicBezTo>
                      <a:pt x="4" y="888"/>
                      <a:pt x="4" y="888"/>
                      <a:pt x="3" y="888"/>
                    </a:cubicBezTo>
                    <a:cubicBezTo>
                      <a:pt x="3" y="887"/>
                      <a:pt x="3" y="887"/>
                      <a:pt x="2" y="887"/>
                    </a:cubicBezTo>
                    <a:cubicBezTo>
                      <a:pt x="2" y="887"/>
                      <a:pt x="2" y="887"/>
                      <a:pt x="2" y="887"/>
                    </a:cubicBezTo>
                    <a:cubicBezTo>
                      <a:pt x="1" y="887"/>
                      <a:pt x="1" y="888"/>
                      <a:pt x="1" y="888"/>
                    </a:cubicBezTo>
                    <a:cubicBezTo>
                      <a:pt x="0" y="889"/>
                      <a:pt x="1" y="890"/>
                      <a:pt x="1" y="890"/>
                    </a:cubicBezTo>
                    <a:cubicBezTo>
                      <a:pt x="21" y="903"/>
                      <a:pt x="21" y="903"/>
                      <a:pt x="21" y="903"/>
                    </a:cubicBezTo>
                    <a:cubicBezTo>
                      <a:pt x="4" y="895"/>
                      <a:pt x="4" y="895"/>
                      <a:pt x="4" y="895"/>
                    </a:cubicBezTo>
                    <a:cubicBezTo>
                      <a:pt x="4" y="894"/>
                      <a:pt x="3" y="894"/>
                      <a:pt x="3" y="895"/>
                    </a:cubicBezTo>
                    <a:cubicBezTo>
                      <a:pt x="2" y="895"/>
                      <a:pt x="2" y="895"/>
                      <a:pt x="2" y="896"/>
                    </a:cubicBezTo>
                    <a:cubicBezTo>
                      <a:pt x="2" y="896"/>
                      <a:pt x="2" y="897"/>
                      <a:pt x="2" y="897"/>
                    </a:cubicBezTo>
                    <a:cubicBezTo>
                      <a:pt x="3" y="897"/>
                      <a:pt x="3" y="897"/>
                      <a:pt x="3" y="897"/>
                    </a:cubicBezTo>
                    <a:cubicBezTo>
                      <a:pt x="3" y="897"/>
                      <a:pt x="3" y="897"/>
                      <a:pt x="3" y="897"/>
                    </a:cubicBezTo>
                    <a:cubicBezTo>
                      <a:pt x="4" y="898"/>
                      <a:pt x="7" y="900"/>
                      <a:pt x="11" y="902"/>
                    </a:cubicBezTo>
                    <a:cubicBezTo>
                      <a:pt x="17" y="906"/>
                      <a:pt x="25" y="911"/>
                      <a:pt x="32" y="915"/>
                    </a:cubicBezTo>
                    <a:cubicBezTo>
                      <a:pt x="35" y="917"/>
                      <a:pt x="39" y="919"/>
                      <a:pt x="41" y="920"/>
                    </a:cubicBezTo>
                    <a:cubicBezTo>
                      <a:pt x="42" y="921"/>
                      <a:pt x="43" y="921"/>
                      <a:pt x="43"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4" y="922"/>
                      <a:pt x="44" y="922"/>
                      <a:pt x="44" y="922"/>
                    </a:cubicBezTo>
                    <a:cubicBezTo>
                      <a:pt x="45" y="922"/>
                      <a:pt x="45" y="922"/>
                      <a:pt x="45" y="922"/>
                    </a:cubicBezTo>
                    <a:cubicBezTo>
                      <a:pt x="44" y="922"/>
                      <a:pt x="44" y="922"/>
                      <a:pt x="44" y="922"/>
                    </a:cubicBezTo>
                    <a:cubicBezTo>
                      <a:pt x="44" y="922"/>
                      <a:pt x="44" y="922"/>
                      <a:pt x="44" y="922"/>
                    </a:cubicBezTo>
                    <a:cubicBezTo>
                      <a:pt x="45" y="922"/>
                      <a:pt x="45" y="922"/>
                      <a:pt x="45" y="922"/>
                    </a:cubicBezTo>
                    <a:cubicBezTo>
                      <a:pt x="44" y="922"/>
                      <a:pt x="44" y="922"/>
                      <a:pt x="44" y="922"/>
                    </a:cubicBezTo>
                    <a:cubicBezTo>
                      <a:pt x="45" y="922"/>
                      <a:pt x="45" y="922"/>
                      <a:pt x="45" y="922"/>
                    </a:cubicBezTo>
                    <a:cubicBezTo>
                      <a:pt x="44" y="921"/>
                      <a:pt x="44" y="921"/>
                      <a:pt x="44" y="921"/>
                    </a:cubicBezTo>
                    <a:cubicBezTo>
                      <a:pt x="44" y="922"/>
                      <a:pt x="44" y="922"/>
                      <a:pt x="44" y="922"/>
                    </a:cubicBezTo>
                    <a:cubicBezTo>
                      <a:pt x="45" y="922"/>
                      <a:pt x="45" y="922"/>
                      <a:pt x="45" y="922"/>
                    </a:cubicBezTo>
                    <a:cubicBezTo>
                      <a:pt x="44" y="921"/>
                      <a:pt x="44" y="921"/>
                      <a:pt x="44" y="921"/>
                    </a:cubicBezTo>
                    <a:cubicBezTo>
                      <a:pt x="45" y="922"/>
                      <a:pt x="45" y="922"/>
                      <a:pt x="45" y="922"/>
                    </a:cubicBezTo>
                    <a:cubicBezTo>
                      <a:pt x="44" y="921"/>
                      <a:pt x="44" y="921"/>
                      <a:pt x="44" y="921"/>
                    </a:cubicBezTo>
                    <a:cubicBezTo>
                      <a:pt x="45" y="922"/>
                      <a:pt x="45" y="922"/>
                      <a:pt x="45" y="922"/>
                    </a:cubicBezTo>
                    <a:cubicBezTo>
                      <a:pt x="45" y="920"/>
                      <a:pt x="45" y="920"/>
                      <a:pt x="45" y="920"/>
                    </a:cubicBezTo>
                    <a:cubicBezTo>
                      <a:pt x="44" y="920"/>
                      <a:pt x="44" y="920"/>
                      <a:pt x="44" y="921"/>
                    </a:cubicBezTo>
                    <a:cubicBezTo>
                      <a:pt x="45" y="922"/>
                      <a:pt x="45" y="922"/>
                      <a:pt x="45" y="922"/>
                    </a:cubicBezTo>
                    <a:cubicBezTo>
                      <a:pt x="45" y="920"/>
                      <a:pt x="45" y="920"/>
                      <a:pt x="45" y="920"/>
                    </a:cubicBezTo>
                    <a:cubicBezTo>
                      <a:pt x="45" y="922"/>
                      <a:pt x="45" y="922"/>
                      <a:pt x="45" y="922"/>
                    </a:cubicBezTo>
                    <a:cubicBezTo>
                      <a:pt x="45" y="920"/>
                      <a:pt x="45" y="920"/>
                      <a:pt x="45" y="920"/>
                    </a:cubicBezTo>
                    <a:cubicBezTo>
                      <a:pt x="45" y="920"/>
                      <a:pt x="45" y="920"/>
                      <a:pt x="45" y="920"/>
                    </a:cubicBezTo>
                    <a:cubicBezTo>
                      <a:pt x="45" y="922"/>
                      <a:pt x="45" y="922"/>
                      <a:pt x="45" y="922"/>
                    </a:cubicBezTo>
                    <a:cubicBezTo>
                      <a:pt x="45" y="920"/>
                      <a:pt x="45" y="920"/>
                      <a:pt x="45" y="920"/>
                    </a:cubicBezTo>
                    <a:cubicBezTo>
                      <a:pt x="45" y="921"/>
                      <a:pt x="45" y="921"/>
                      <a:pt x="45" y="921"/>
                    </a:cubicBezTo>
                    <a:cubicBezTo>
                      <a:pt x="45" y="920"/>
                      <a:pt x="45" y="920"/>
                      <a:pt x="45" y="920"/>
                    </a:cubicBezTo>
                    <a:cubicBezTo>
                      <a:pt x="45" y="920"/>
                      <a:pt x="45" y="920"/>
                      <a:pt x="45" y="920"/>
                    </a:cubicBezTo>
                    <a:cubicBezTo>
                      <a:pt x="45" y="921"/>
                      <a:pt x="45" y="921"/>
                      <a:pt x="45" y="921"/>
                    </a:cubicBezTo>
                    <a:cubicBezTo>
                      <a:pt x="45" y="920"/>
                      <a:pt x="45" y="920"/>
                      <a:pt x="45" y="920"/>
                    </a:cubicBezTo>
                    <a:cubicBezTo>
                      <a:pt x="45" y="920"/>
                      <a:pt x="45" y="920"/>
                      <a:pt x="45" y="920"/>
                    </a:cubicBezTo>
                    <a:cubicBezTo>
                      <a:pt x="45" y="920"/>
                      <a:pt x="44" y="920"/>
                      <a:pt x="43" y="919"/>
                    </a:cubicBezTo>
                    <a:cubicBezTo>
                      <a:pt x="38" y="917"/>
                      <a:pt x="28" y="913"/>
                      <a:pt x="20" y="909"/>
                    </a:cubicBezTo>
                    <a:cubicBezTo>
                      <a:pt x="16" y="907"/>
                      <a:pt x="12" y="905"/>
                      <a:pt x="9" y="904"/>
                    </a:cubicBezTo>
                    <a:cubicBezTo>
                      <a:pt x="7" y="903"/>
                      <a:pt x="6" y="903"/>
                      <a:pt x="5" y="902"/>
                    </a:cubicBezTo>
                    <a:cubicBezTo>
                      <a:pt x="5" y="902"/>
                      <a:pt x="5" y="902"/>
                      <a:pt x="4" y="902"/>
                    </a:cubicBezTo>
                    <a:cubicBezTo>
                      <a:pt x="4" y="902"/>
                      <a:pt x="4" y="902"/>
                      <a:pt x="4" y="902"/>
                    </a:cubicBezTo>
                    <a:cubicBezTo>
                      <a:pt x="4" y="902"/>
                      <a:pt x="4" y="902"/>
                      <a:pt x="4" y="902"/>
                    </a:cubicBezTo>
                    <a:cubicBezTo>
                      <a:pt x="3" y="901"/>
                      <a:pt x="3" y="901"/>
                      <a:pt x="3" y="901"/>
                    </a:cubicBezTo>
                    <a:cubicBezTo>
                      <a:pt x="3" y="902"/>
                      <a:pt x="3" y="902"/>
                      <a:pt x="3" y="902"/>
                    </a:cubicBezTo>
                    <a:cubicBezTo>
                      <a:pt x="3" y="902"/>
                      <a:pt x="2" y="902"/>
                      <a:pt x="2" y="902"/>
                    </a:cubicBezTo>
                    <a:cubicBezTo>
                      <a:pt x="2" y="903"/>
                      <a:pt x="2" y="904"/>
                      <a:pt x="3" y="904"/>
                    </a:cubicBezTo>
                    <a:cubicBezTo>
                      <a:pt x="3" y="904"/>
                      <a:pt x="5" y="906"/>
                      <a:pt x="9" y="908"/>
                    </a:cubicBezTo>
                    <a:cubicBezTo>
                      <a:pt x="15" y="911"/>
                      <a:pt x="24" y="917"/>
                      <a:pt x="31" y="921"/>
                    </a:cubicBezTo>
                    <a:cubicBezTo>
                      <a:pt x="35" y="923"/>
                      <a:pt x="38" y="926"/>
                      <a:pt x="40" y="927"/>
                    </a:cubicBezTo>
                    <a:cubicBezTo>
                      <a:pt x="41" y="928"/>
                      <a:pt x="42" y="929"/>
                      <a:pt x="43" y="929"/>
                    </a:cubicBezTo>
                    <a:cubicBezTo>
                      <a:pt x="44" y="930"/>
                      <a:pt x="44" y="930"/>
                      <a:pt x="44" y="930"/>
                    </a:cubicBezTo>
                    <a:cubicBezTo>
                      <a:pt x="44" y="930"/>
                      <a:pt x="44" y="930"/>
                      <a:pt x="44" y="930"/>
                    </a:cubicBezTo>
                    <a:cubicBezTo>
                      <a:pt x="44" y="929"/>
                      <a:pt x="44" y="929"/>
                      <a:pt x="44" y="929"/>
                    </a:cubicBezTo>
                    <a:cubicBezTo>
                      <a:pt x="44" y="930"/>
                      <a:pt x="44" y="930"/>
                      <a:pt x="44" y="930"/>
                    </a:cubicBezTo>
                    <a:cubicBezTo>
                      <a:pt x="44" y="930"/>
                      <a:pt x="44" y="930"/>
                      <a:pt x="44" y="930"/>
                    </a:cubicBezTo>
                    <a:cubicBezTo>
                      <a:pt x="44" y="929"/>
                      <a:pt x="44" y="929"/>
                      <a:pt x="44" y="929"/>
                    </a:cubicBezTo>
                    <a:cubicBezTo>
                      <a:pt x="44" y="930"/>
                      <a:pt x="44" y="930"/>
                      <a:pt x="44" y="930"/>
                    </a:cubicBezTo>
                    <a:cubicBezTo>
                      <a:pt x="45" y="929"/>
                      <a:pt x="45" y="929"/>
                      <a:pt x="45" y="929"/>
                    </a:cubicBezTo>
                    <a:cubicBezTo>
                      <a:pt x="43" y="929"/>
                      <a:pt x="43" y="929"/>
                      <a:pt x="43" y="929"/>
                    </a:cubicBezTo>
                    <a:cubicBezTo>
                      <a:pt x="43" y="929"/>
                      <a:pt x="44" y="929"/>
                      <a:pt x="44" y="930"/>
                    </a:cubicBezTo>
                    <a:cubicBezTo>
                      <a:pt x="45" y="929"/>
                      <a:pt x="45" y="929"/>
                      <a:pt x="45" y="929"/>
                    </a:cubicBezTo>
                    <a:cubicBezTo>
                      <a:pt x="43" y="929"/>
                      <a:pt x="43" y="929"/>
                      <a:pt x="43" y="929"/>
                    </a:cubicBezTo>
                    <a:cubicBezTo>
                      <a:pt x="45" y="929"/>
                      <a:pt x="45" y="929"/>
                      <a:pt x="45" y="929"/>
                    </a:cubicBezTo>
                    <a:cubicBezTo>
                      <a:pt x="44" y="928"/>
                      <a:pt x="44" y="928"/>
                      <a:pt x="44" y="928"/>
                    </a:cubicBezTo>
                    <a:cubicBezTo>
                      <a:pt x="43" y="929"/>
                      <a:pt x="43" y="929"/>
                      <a:pt x="43" y="929"/>
                    </a:cubicBezTo>
                    <a:cubicBezTo>
                      <a:pt x="45" y="929"/>
                      <a:pt x="45" y="929"/>
                      <a:pt x="45" y="929"/>
                    </a:cubicBezTo>
                    <a:cubicBezTo>
                      <a:pt x="44" y="928"/>
                      <a:pt x="44" y="928"/>
                      <a:pt x="44" y="928"/>
                    </a:cubicBezTo>
                    <a:cubicBezTo>
                      <a:pt x="45" y="929"/>
                      <a:pt x="45" y="929"/>
                      <a:pt x="45" y="929"/>
                    </a:cubicBezTo>
                    <a:cubicBezTo>
                      <a:pt x="46" y="928"/>
                      <a:pt x="46" y="928"/>
                      <a:pt x="46" y="928"/>
                    </a:cubicBezTo>
                    <a:cubicBezTo>
                      <a:pt x="46" y="928"/>
                      <a:pt x="36" y="922"/>
                      <a:pt x="25" y="917"/>
                    </a:cubicBezTo>
                    <a:cubicBezTo>
                      <a:pt x="20" y="914"/>
                      <a:pt x="15" y="912"/>
                      <a:pt x="11" y="909"/>
                    </a:cubicBezTo>
                    <a:cubicBezTo>
                      <a:pt x="9" y="908"/>
                      <a:pt x="7" y="908"/>
                      <a:pt x="5" y="907"/>
                    </a:cubicBezTo>
                    <a:cubicBezTo>
                      <a:pt x="5" y="907"/>
                      <a:pt x="4" y="906"/>
                      <a:pt x="4" y="906"/>
                    </a:cubicBezTo>
                    <a:cubicBezTo>
                      <a:pt x="3" y="906"/>
                      <a:pt x="3" y="906"/>
                      <a:pt x="2" y="906"/>
                    </a:cubicBezTo>
                    <a:cubicBezTo>
                      <a:pt x="2" y="906"/>
                      <a:pt x="2" y="906"/>
                      <a:pt x="2" y="906"/>
                    </a:cubicBezTo>
                    <a:cubicBezTo>
                      <a:pt x="1" y="906"/>
                      <a:pt x="1" y="906"/>
                      <a:pt x="1" y="907"/>
                    </a:cubicBezTo>
                    <a:cubicBezTo>
                      <a:pt x="2" y="907"/>
                      <a:pt x="2" y="907"/>
                      <a:pt x="2" y="907"/>
                    </a:cubicBezTo>
                    <a:cubicBezTo>
                      <a:pt x="1" y="907"/>
                      <a:pt x="1" y="907"/>
                      <a:pt x="1" y="907"/>
                    </a:cubicBezTo>
                    <a:cubicBezTo>
                      <a:pt x="1" y="908"/>
                      <a:pt x="1" y="908"/>
                      <a:pt x="1" y="908"/>
                    </a:cubicBezTo>
                    <a:cubicBezTo>
                      <a:pt x="1" y="908"/>
                      <a:pt x="1" y="908"/>
                      <a:pt x="1" y="908"/>
                    </a:cubicBezTo>
                    <a:cubicBezTo>
                      <a:pt x="1" y="909"/>
                      <a:pt x="1" y="909"/>
                      <a:pt x="1" y="909"/>
                    </a:cubicBezTo>
                    <a:cubicBezTo>
                      <a:pt x="2" y="909"/>
                      <a:pt x="3" y="910"/>
                      <a:pt x="4" y="911"/>
                    </a:cubicBezTo>
                    <a:cubicBezTo>
                      <a:pt x="14" y="918"/>
                      <a:pt x="44" y="935"/>
                      <a:pt x="44" y="935"/>
                    </a:cubicBezTo>
                    <a:cubicBezTo>
                      <a:pt x="45" y="934"/>
                      <a:pt x="45" y="934"/>
                      <a:pt x="45" y="934"/>
                    </a:cubicBezTo>
                    <a:cubicBezTo>
                      <a:pt x="45" y="933"/>
                      <a:pt x="45" y="933"/>
                      <a:pt x="45" y="933"/>
                    </a:cubicBezTo>
                    <a:cubicBezTo>
                      <a:pt x="3" y="913"/>
                      <a:pt x="3" y="913"/>
                      <a:pt x="3" y="913"/>
                    </a:cubicBezTo>
                    <a:cubicBezTo>
                      <a:pt x="2" y="913"/>
                      <a:pt x="1" y="913"/>
                      <a:pt x="1" y="914"/>
                    </a:cubicBezTo>
                    <a:cubicBezTo>
                      <a:pt x="0" y="914"/>
                      <a:pt x="1" y="915"/>
                      <a:pt x="1" y="916"/>
                    </a:cubicBezTo>
                    <a:cubicBezTo>
                      <a:pt x="24" y="930"/>
                      <a:pt x="24" y="930"/>
                      <a:pt x="24" y="930"/>
                    </a:cubicBezTo>
                    <a:cubicBezTo>
                      <a:pt x="2" y="920"/>
                      <a:pt x="2" y="920"/>
                      <a:pt x="2" y="920"/>
                    </a:cubicBezTo>
                    <a:cubicBezTo>
                      <a:pt x="2" y="920"/>
                      <a:pt x="1" y="920"/>
                      <a:pt x="1" y="920"/>
                    </a:cubicBezTo>
                    <a:cubicBezTo>
                      <a:pt x="0" y="920"/>
                      <a:pt x="0" y="921"/>
                      <a:pt x="0" y="921"/>
                    </a:cubicBezTo>
                    <a:cubicBezTo>
                      <a:pt x="0" y="922"/>
                      <a:pt x="0" y="922"/>
                      <a:pt x="1" y="922"/>
                    </a:cubicBezTo>
                    <a:cubicBezTo>
                      <a:pt x="1" y="922"/>
                      <a:pt x="1" y="922"/>
                      <a:pt x="1" y="922"/>
                    </a:cubicBezTo>
                    <a:cubicBezTo>
                      <a:pt x="1" y="923"/>
                      <a:pt x="1" y="923"/>
                      <a:pt x="2" y="923"/>
                    </a:cubicBezTo>
                    <a:cubicBezTo>
                      <a:pt x="8" y="927"/>
                      <a:pt x="43" y="949"/>
                      <a:pt x="43" y="949"/>
                    </a:cubicBezTo>
                    <a:cubicBezTo>
                      <a:pt x="44" y="948"/>
                      <a:pt x="44" y="948"/>
                      <a:pt x="44" y="948"/>
                    </a:cubicBezTo>
                    <a:cubicBezTo>
                      <a:pt x="43" y="947"/>
                      <a:pt x="43" y="947"/>
                      <a:pt x="43" y="947"/>
                    </a:cubicBezTo>
                    <a:cubicBezTo>
                      <a:pt x="44" y="948"/>
                      <a:pt x="44" y="948"/>
                      <a:pt x="44" y="948"/>
                    </a:cubicBezTo>
                    <a:cubicBezTo>
                      <a:pt x="43" y="946"/>
                      <a:pt x="43" y="946"/>
                      <a:pt x="43" y="946"/>
                    </a:cubicBezTo>
                    <a:cubicBezTo>
                      <a:pt x="43" y="946"/>
                      <a:pt x="43" y="946"/>
                      <a:pt x="43" y="947"/>
                    </a:cubicBezTo>
                    <a:cubicBezTo>
                      <a:pt x="44" y="948"/>
                      <a:pt x="44" y="948"/>
                      <a:pt x="44" y="948"/>
                    </a:cubicBezTo>
                    <a:cubicBezTo>
                      <a:pt x="43" y="946"/>
                      <a:pt x="43" y="946"/>
                      <a:pt x="43" y="946"/>
                    </a:cubicBezTo>
                    <a:cubicBezTo>
                      <a:pt x="44" y="948"/>
                      <a:pt x="44" y="948"/>
                      <a:pt x="44" y="948"/>
                    </a:cubicBezTo>
                    <a:cubicBezTo>
                      <a:pt x="44" y="946"/>
                      <a:pt x="44" y="946"/>
                      <a:pt x="44" y="946"/>
                    </a:cubicBezTo>
                    <a:cubicBezTo>
                      <a:pt x="43" y="946"/>
                      <a:pt x="43" y="946"/>
                      <a:pt x="43" y="946"/>
                    </a:cubicBezTo>
                    <a:cubicBezTo>
                      <a:pt x="44" y="948"/>
                      <a:pt x="44" y="948"/>
                      <a:pt x="44" y="948"/>
                    </a:cubicBezTo>
                    <a:cubicBezTo>
                      <a:pt x="44" y="946"/>
                      <a:pt x="44" y="946"/>
                      <a:pt x="44" y="946"/>
                    </a:cubicBezTo>
                    <a:cubicBezTo>
                      <a:pt x="44" y="947"/>
                      <a:pt x="44" y="947"/>
                      <a:pt x="44" y="947"/>
                    </a:cubicBezTo>
                    <a:cubicBezTo>
                      <a:pt x="44" y="946"/>
                      <a:pt x="44" y="946"/>
                      <a:pt x="44" y="946"/>
                    </a:cubicBezTo>
                    <a:cubicBezTo>
                      <a:pt x="44" y="946"/>
                      <a:pt x="44" y="946"/>
                      <a:pt x="44" y="946"/>
                    </a:cubicBezTo>
                    <a:cubicBezTo>
                      <a:pt x="44" y="947"/>
                      <a:pt x="44" y="947"/>
                      <a:pt x="44" y="947"/>
                    </a:cubicBezTo>
                    <a:cubicBezTo>
                      <a:pt x="44" y="946"/>
                      <a:pt x="44" y="946"/>
                      <a:pt x="44" y="946"/>
                    </a:cubicBezTo>
                    <a:cubicBezTo>
                      <a:pt x="44" y="946"/>
                      <a:pt x="44" y="946"/>
                      <a:pt x="44" y="946"/>
                    </a:cubicBezTo>
                    <a:cubicBezTo>
                      <a:pt x="44" y="946"/>
                      <a:pt x="43" y="946"/>
                      <a:pt x="41" y="945"/>
                    </a:cubicBezTo>
                    <a:cubicBezTo>
                      <a:pt x="37" y="943"/>
                      <a:pt x="27" y="939"/>
                      <a:pt x="19" y="935"/>
                    </a:cubicBezTo>
                    <a:cubicBezTo>
                      <a:pt x="10" y="931"/>
                      <a:pt x="3" y="927"/>
                      <a:pt x="3" y="927"/>
                    </a:cubicBezTo>
                    <a:cubicBezTo>
                      <a:pt x="2" y="927"/>
                      <a:pt x="1" y="927"/>
                      <a:pt x="1" y="928"/>
                    </a:cubicBezTo>
                    <a:cubicBezTo>
                      <a:pt x="1" y="929"/>
                      <a:pt x="1" y="929"/>
                      <a:pt x="1" y="929"/>
                    </a:cubicBezTo>
                    <a:cubicBezTo>
                      <a:pt x="1" y="929"/>
                      <a:pt x="1" y="929"/>
                      <a:pt x="1" y="929"/>
                    </a:cubicBezTo>
                    <a:cubicBezTo>
                      <a:pt x="2" y="930"/>
                      <a:pt x="2" y="930"/>
                      <a:pt x="2" y="930"/>
                    </a:cubicBezTo>
                    <a:cubicBezTo>
                      <a:pt x="2" y="930"/>
                      <a:pt x="3" y="931"/>
                      <a:pt x="4" y="932"/>
                    </a:cubicBezTo>
                    <a:cubicBezTo>
                      <a:pt x="14" y="939"/>
                      <a:pt x="43" y="956"/>
                      <a:pt x="43" y="956"/>
                    </a:cubicBezTo>
                    <a:cubicBezTo>
                      <a:pt x="44" y="955"/>
                      <a:pt x="44" y="955"/>
                      <a:pt x="44" y="955"/>
                    </a:cubicBezTo>
                    <a:cubicBezTo>
                      <a:pt x="45" y="953"/>
                      <a:pt x="45" y="953"/>
                      <a:pt x="45" y="953"/>
                    </a:cubicBezTo>
                    <a:cubicBezTo>
                      <a:pt x="3" y="932"/>
                      <a:pt x="3" y="932"/>
                      <a:pt x="3" y="932"/>
                    </a:cubicBezTo>
                    <a:cubicBezTo>
                      <a:pt x="3" y="932"/>
                      <a:pt x="2" y="932"/>
                      <a:pt x="1" y="933"/>
                    </a:cubicBezTo>
                    <a:cubicBezTo>
                      <a:pt x="1" y="934"/>
                      <a:pt x="1" y="934"/>
                      <a:pt x="2" y="935"/>
                    </a:cubicBezTo>
                    <a:cubicBezTo>
                      <a:pt x="2" y="935"/>
                      <a:pt x="5" y="936"/>
                      <a:pt x="8" y="939"/>
                    </a:cubicBezTo>
                    <a:cubicBezTo>
                      <a:pt x="14" y="942"/>
                      <a:pt x="23" y="947"/>
                      <a:pt x="30" y="952"/>
                    </a:cubicBezTo>
                    <a:cubicBezTo>
                      <a:pt x="33" y="954"/>
                      <a:pt x="36" y="956"/>
                      <a:pt x="39" y="957"/>
                    </a:cubicBezTo>
                    <a:cubicBezTo>
                      <a:pt x="40" y="958"/>
                      <a:pt x="41" y="959"/>
                      <a:pt x="41" y="959"/>
                    </a:cubicBezTo>
                    <a:cubicBezTo>
                      <a:pt x="42" y="960"/>
                      <a:pt x="42" y="960"/>
                      <a:pt x="42" y="960"/>
                    </a:cubicBezTo>
                    <a:cubicBezTo>
                      <a:pt x="42" y="960"/>
                      <a:pt x="42" y="960"/>
                      <a:pt x="42" y="960"/>
                    </a:cubicBezTo>
                    <a:cubicBezTo>
                      <a:pt x="42" y="960"/>
                      <a:pt x="42" y="960"/>
                      <a:pt x="42" y="960"/>
                    </a:cubicBezTo>
                    <a:cubicBezTo>
                      <a:pt x="43" y="959"/>
                      <a:pt x="43" y="959"/>
                      <a:pt x="43" y="959"/>
                    </a:cubicBezTo>
                    <a:cubicBezTo>
                      <a:pt x="42" y="960"/>
                      <a:pt x="42" y="960"/>
                      <a:pt x="42" y="960"/>
                    </a:cubicBezTo>
                    <a:cubicBezTo>
                      <a:pt x="42" y="960"/>
                      <a:pt x="42" y="960"/>
                      <a:pt x="42" y="960"/>
                    </a:cubicBezTo>
                    <a:cubicBezTo>
                      <a:pt x="43" y="959"/>
                      <a:pt x="43" y="959"/>
                      <a:pt x="43" y="959"/>
                    </a:cubicBezTo>
                    <a:cubicBezTo>
                      <a:pt x="42" y="960"/>
                      <a:pt x="42" y="960"/>
                      <a:pt x="42" y="960"/>
                    </a:cubicBezTo>
                    <a:cubicBezTo>
                      <a:pt x="43" y="959"/>
                      <a:pt x="43" y="959"/>
                      <a:pt x="43" y="959"/>
                    </a:cubicBezTo>
                    <a:cubicBezTo>
                      <a:pt x="42" y="959"/>
                      <a:pt x="42" y="959"/>
                      <a:pt x="42" y="959"/>
                    </a:cubicBezTo>
                    <a:cubicBezTo>
                      <a:pt x="42" y="959"/>
                      <a:pt x="42" y="960"/>
                      <a:pt x="42" y="960"/>
                    </a:cubicBezTo>
                    <a:cubicBezTo>
                      <a:pt x="43" y="959"/>
                      <a:pt x="43" y="959"/>
                      <a:pt x="43" y="959"/>
                    </a:cubicBezTo>
                    <a:cubicBezTo>
                      <a:pt x="42" y="959"/>
                      <a:pt x="42" y="959"/>
                      <a:pt x="42" y="959"/>
                    </a:cubicBezTo>
                    <a:cubicBezTo>
                      <a:pt x="43" y="959"/>
                      <a:pt x="43" y="959"/>
                      <a:pt x="43" y="959"/>
                    </a:cubicBezTo>
                    <a:cubicBezTo>
                      <a:pt x="42" y="958"/>
                      <a:pt x="42" y="958"/>
                      <a:pt x="42" y="958"/>
                    </a:cubicBezTo>
                    <a:cubicBezTo>
                      <a:pt x="42" y="959"/>
                      <a:pt x="42" y="959"/>
                      <a:pt x="42" y="959"/>
                    </a:cubicBezTo>
                    <a:cubicBezTo>
                      <a:pt x="43" y="959"/>
                      <a:pt x="43" y="959"/>
                      <a:pt x="43" y="959"/>
                    </a:cubicBezTo>
                    <a:cubicBezTo>
                      <a:pt x="42" y="958"/>
                      <a:pt x="42" y="958"/>
                      <a:pt x="42" y="958"/>
                    </a:cubicBezTo>
                    <a:cubicBezTo>
                      <a:pt x="43" y="959"/>
                      <a:pt x="43" y="959"/>
                      <a:pt x="43" y="959"/>
                    </a:cubicBezTo>
                    <a:cubicBezTo>
                      <a:pt x="44" y="957"/>
                      <a:pt x="44" y="957"/>
                      <a:pt x="44" y="957"/>
                    </a:cubicBezTo>
                    <a:cubicBezTo>
                      <a:pt x="3" y="938"/>
                      <a:pt x="3" y="938"/>
                      <a:pt x="3" y="938"/>
                    </a:cubicBezTo>
                    <a:cubicBezTo>
                      <a:pt x="2" y="938"/>
                      <a:pt x="1" y="938"/>
                      <a:pt x="1" y="939"/>
                    </a:cubicBezTo>
                    <a:cubicBezTo>
                      <a:pt x="0" y="940"/>
                      <a:pt x="1" y="941"/>
                      <a:pt x="1" y="941"/>
                    </a:cubicBezTo>
                    <a:cubicBezTo>
                      <a:pt x="18" y="951"/>
                      <a:pt x="18" y="951"/>
                      <a:pt x="18" y="951"/>
                    </a:cubicBezTo>
                    <a:cubicBezTo>
                      <a:pt x="4" y="944"/>
                      <a:pt x="4" y="944"/>
                      <a:pt x="4" y="944"/>
                    </a:cubicBezTo>
                    <a:cubicBezTo>
                      <a:pt x="3" y="944"/>
                      <a:pt x="3" y="944"/>
                      <a:pt x="2" y="945"/>
                    </a:cubicBezTo>
                    <a:cubicBezTo>
                      <a:pt x="2" y="946"/>
                      <a:pt x="2" y="946"/>
                      <a:pt x="2" y="946"/>
                    </a:cubicBezTo>
                    <a:cubicBezTo>
                      <a:pt x="2" y="947"/>
                      <a:pt x="2" y="947"/>
                      <a:pt x="2" y="947"/>
                    </a:cubicBezTo>
                    <a:cubicBezTo>
                      <a:pt x="3" y="947"/>
                      <a:pt x="3" y="948"/>
                      <a:pt x="3" y="948"/>
                    </a:cubicBezTo>
                    <a:cubicBezTo>
                      <a:pt x="5" y="949"/>
                      <a:pt x="8" y="952"/>
                      <a:pt x="13" y="954"/>
                    </a:cubicBezTo>
                    <a:cubicBezTo>
                      <a:pt x="25" y="962"/>
                      <a:pt x="44" y="973"/>
                      <a:pt x="44" y="973"/>
                    </a:cubicBezTo>
                    <a:cubicBezTo>
                      <a:pt x="44" y="971"/>
                      <a:pt x="44" y="971"/>
                      <a:pt x="44" y="971"/>
                    </a:cubicBezTo>
                    <a:cubicBezTo>
                      <a:pt x="43" y="970"/>
                      <a:pt x="43" y="970"/>
                      <a:pt x="43" y="970"/>
                    </a:cubicBezTo>
                    <a:cubicBezTo>
                      <a:pt x="44" y="971"/>
                      <a:pt x="44" y="971"/>
                      <a:pt x="44" y="971"/>
                    </a:cubicBezTo>
                    <a:cubicBezTo>
                      <a:pt x="44" y="970"/>
                      <a:pt x="44" y="970"/>
                      <a:pt x="44" y="970"/>
                    </a:cubicBezTo>
                    <a:cubicBezTo>
                      <a:pt x="43" y="970"/>
                      <a:pt x="43" y="970"/>
                      <a:pt x="43" y="970"/>
                    </a:cubicBezTo>
                    <a:cubicBezTo>
                      <a:pt x="44" y="971"/>
                      <a:pt x="44" y="971"/>
                      <a:pt x="44" y="971"/>
                    </a:cubicBezTo>
                    <a:cubicBezTo>
                      <a:pt x="44" y="970"/>
                      <a:pt x="44" y="970"/>
                      <a:pt x="44" y="970"/>
                    </a:cubicBezTo>
                    <a:cubicBezTo>
                      <a:pt x="44" y="971"/>
                      <a:pt x="44" y="971"/>
                      <a:pt x="44" y="971"/>
                    </a:cubicBezTo>
                    <a:cubicBezTo>
                      <a:pt x="44" y="970"/>
                      <a:pt x="44" y="970"/>
                      <a:pt x="44" y="970"/>
                    </a:cubicBezTo>
                    <a:cubicBezTo>
                      <a:pt x="44" y="970"/>
                      <a:pt x="44" y="970"/>
                      <a:pt x="44" y="970"/>
                    </a:cubicBezTo>
                    <a:cubicBezTo>
                      <a:pt x="44" y="971"/>
                      <a:pt x="44" y="971"/>
                      <a:pt x="44" y="971"/>
                    </a:cubicBezTo>
                    <a:cubicBezTo>
                      <a:pt x="44" y="970"/>
                      <a:pt x="44" y="970"/>
                      <a:pt x="44" y="970"/>
                    </a:cubicBezTo>
                    <a:cubicBezTo>
                      <a:pt x="44" y="971"/>
                      <a:pt x="44" y="971"/>
                      <a:pt x="44" y="971"/>
                    </a:cubicBezTo>
                    <a:cubicBezTo>
                      <a:pt x="45" y="970"/>
                      <a:pt x="45" y="970"/>
                      <a:pt x="45" y="970"/>
                    </a:cubicBezTo>
                    <a:cubicBezTo>
                      <a:pt x="44" y="970"/>
                      <a:pt x="44" y="970"/>
                      <a:pt x="44" y="970"/>
                    </a:cubicBezTo>
                    <a:cubicBezTo>
                      <a:pt x="44" y="971"/>
                      <a:pt x="44" y="971"/>
                      <a:pt x="44" y="971"/>
                    </a:cubicBezTo>
                    <a:cubicBezTo>
                      <a:pt x="45" y="970"/>
                      <a:pt x="45" y="970"/>
                      <a:pt x="45" y="970"/>
                    </a:cubicBezTo>
                    <a:cubicBezTo>
                      <a:pt x="45" y="971"/>
                      <a:pt x="45" y="971"/>
                      <a:pt x="45" y="971"/>
                    </a:cubicBezTo>
                    <a:cubicBezTo>
                      <a:pt x="45" y="970"/>
                      <a:pt x="45" y="970"/>
                      <a:pt x="45" y="970"/>
                    </a:cubicBezTo>
                    <a:cubicBezTo>
                      <a:pt x="45" y="970"/>
                      <a:pt x="45" y="970"/>
                      <a:pt x="45" y="970"/>
                    </a:cubicBezTo>
                    <a:cubicBezTo>
                      <a:pt x="45" y="971"/>
                      <a:pt x="45" y="971"/>
                      <a:pt x="45" y="971"/>
                    </a:cubicBezTo>
                    <a:cubicBezTo>
                      <a:pt x="45" y="970"/>
                      <a:pt x="45" y="970"/>
                      <a:pt x="45" y="970"/>
                    </a:cubicBezTo>
                    <a:cubicBezTo>
                      <a:pt x="45" y="970"/>
                      <a:pt x="44" y="970"/>
                      <a:pt x="43" y="969"/>
                    </a:cubicBezTo>
                    <a:cubicBezTo>
                      <a:pt x="38" y="967"/>
                      <a:pt x="29" y="962"/>
                      <a:pt x="21" y="958"/>
                    </a:cubicBezTo>
                    <a:cubicBezTo>
                      <a:pt x="16" y="956"/>
                      <a:pt x="12" y="954"/>
                      <a:pt x="9" y="953"/>
                    </a:cubicBezTo>
                    <a:cubicBezTo>
                      <a:pt x="8" y="952"/>
                      <a:pt x="7" y="952"/>
                      <a:pt x="6" y="951"/>
                    </a:cubicBezTo>
                    <a:cubicBezTo>
                      <a:pt x="5" y="951"/>
                      <a:pt x="5" y="951"/>
                      <a:pt x="4" y="951"/>
                    </a:cubicBezTo>
                    <a:cubicBezTo>
                      <a:pt x="4" y="950"/>
                      <a:pt x="4" y="950"/>
                      <a:pt x="4" y="950"/>
                    </a:cubicBezTo>
                    <a:cubicBezTo>
                      <a:pt x="3" y="950"/>
                      <a:pt x="3" y="950"/>
                      <a:pt x="3" y="950"/>
                    </a:cubicBezTo>
                    <a:cubicBezTo>
                      <a:pt x="3" y="950"/>
                      <a:pt x="3" y="950"/>
                      <a:pt x="3" y="950"/>
                    </a:cubicBezTo>
                    <a:cubicBezTo>
                      <a:pt x="3" y="951"/>
                      <a:pt x="2" y="951"/>
                      <a:pt x="2" y="951"/>
                    </a:cubicBezTo>
                    <a:cubicBezTo>
                      <a:pt x="2" y="952"/>
                      <a:pt x="2" y="953"/>
                      <a:pt x="2" y="953"/>
                    </a:cubicBezTo>
                    <a:cubicBezTo>
                      <a:pt x="45" y="980"/>
                      <a:pt x="45" y="980"/>
                      <a:pt x="45" y="980"/>
                    </a:cubicBezTo>
                    <a:cubicBezTo>
                      <a:pt x="45" y="978"/>
                      <a:pt x="45" y="978"/>
                      <a:pt x="45" y="978"/>
                    </a:cubicBezTo>
                    <a:cubicBezTo>
                      <a:pt x="44" y="977"/>
                      <a:pt x="44" y="977"/>
                      <a:pt x="44" y="977"/>
                    </a:cubicBezTo>
                    <a:cubicBezTo>
                      <a:pt x="45" y="978"/>
                      <a:pt x="45" y="978"/>
                      <a:pt x="45" y="978"/>
                    </a:cubicBezTo>
                    <a:cubicBezTo>
                      <a:pt x="45" y="977"/>
                      <a:pt x="45" y="977"/>
                      <a:pt x="45" y="977"/>
                    </a:cubicBezTo>
                    <a:cubicBezTo>
                      <a:pt x="44" y="977"/>
                      <a:pt x="44" y="977"/>
                      <a:pt x="44" y="977"/>
                    </a:cubicBezTo>
                    <a:cubicBezTo>
                      <a:pt x="45" y="978"/>
                      <a:pt x="45" y="978"/>
                      <a:pt x="45" y="978"/>
                    </a:cubicBezTo>
                    <a:cubicBezTo>
                      <a:pt x="45" y="977"/>
                      <a:pt x="45" y="977"/>
                      <a:pt x="45" y="977"/>
                    </a:cubicBezTo>
                    <a:cubicBezTo>
                      <a:pt x="45" y="978"/>
                      <a:pt x="45" y="978"/>
                      <a:pt x="45" y="978"/>
                    </a:cubicBezTo>
                    <a:cubicBezTo>
                      <a:pt x="45" y="977"/>
                      <a:pt x="45" y="977"/>
                      <a:pt x="45" y="977"/>
                    </a:cubicBezTo>
                    <a:cubicBezTo>
                      <a:pt x="45" y="977"/>
                      <a:pt x="45" y="977"/>
                      <a:pt x="45" y="977"/>
                    </a:cubicBezTo>
                    <a:cubicBezTo>
                      <a:pt x="45" y="978"/>
                      <a:pt x="45" y="978"/>
                      <a:pt x="45" y="978"/>
                    </a:cubicBezTo>
                    <a:cubicBezTo>
                      <a:pt x="45" y="977"/>
                      <a:pt x="45" y="977"/>
                      <a:pt x="45" y="977"/>
                    </a:cubicBezTo>
                    <a:cubicBezTo>
                      <a:pt x="45" y="978"/>
                      <a:pt x="45" y="978"/>
                      <a:pt x="45" y="978"/>
                    </a:cubicBezTo>
                    <a:cubicBezTo>
                      <a:pt x="46" y="977"/>
                      <a:pt x="46" y="977"/>
                      <a:pt x="46" y="977"/>
                    </a:cubicBezTo>
                    <a:cubicBezTo>
                      <a:pt x="45" y="977"/>
                      <a:pt x="45" y="977"/>
                      <a:pt x="45" y="977"/>
                    </a:cubicBezTo>
                    <a:cubicBezTo>
                      <a:pt x="45" y="978"/>
                      <a:pt x="45" y="978"/>
                      <a:pt x="45" y="978"/>
                    </a:cubicBezTo>
                    <a:cubicBezTo>
                      <a:pt x="46" y="977"/>
                      <a:pt x="46" y="977"/>
                      <a:pt x="46" y="977"/>
                    </a:cubicBezTo>
                    <a:cubicBezTo>
                      <a:pt x="45" y="977"/>
                      <a:pt x="44" y="976"/>
                      <a:pt x="43" y="976"/>
                    </a:cubicBezTo>
                    <a:cubicBezTo>
                      <a:pt x="38" y="974"/>
                      <a:pt x="28" y="968"/>
                      <a:pt x="19" y="964"/>
                    </a:cubicBezTo>
                    <a:cubicBezTo>
                      <a:pt x="15" y="961"/>
                      <a:pt x="11" y="959"/>
                      <a:pt x="8" y="958"/>
                    </a:cubicBezTo>
                    <a:cubicBezTo>
                      <a:pt x="6" y="957"/>
                      <a:pt x="5" y="956"/>
                      <a:pt x="4" y="956"/>
                    </a:cubicBezTo>
                    <a:cubicBezTo>
                      <a:pt x="4" y="956"/>
                      <a:pt x="3" y="955"/>
                      <a:pt x="3" y="955"/>
                    </a:cubicBezTo>
                    <a:cubicBezTo>
                      <a:pt x="2" y="955"/>
                      <a:pt x="2" y="955"/>
                      <a:pt x="2" y="955"/>
                    </a:cubicBezTo>
                    <a:cubicBezTo>
                      <a:pt x="2" y="955"/>
                      <a:pt x="2" y="955"/>
                      <a:pt x="2" y="955"/>
                    </a:cubicBezTo>
                    <a:cubicBezTo>
                      <a:pt x="1" y="955"/>
                      <a:pt x="1" y="955"/>
                      <a:pt x="1" y="955"/>
                    </a:cubicBezTo>
                    <a:cubicBezTo>
                      <a:pt x="1" y="955"/>
                      <a:pt x="1" y="955"/>
                      <a:pt x="0" y="956"/>
                    </a:cubicBezTo>
                    <a:cubicBezTo>
                      <a:pt x="0" y="956"/>
                      <a:pt x="0" y="956"/>
                      <a:pt x="0" y="956"/>
                    </a:cubicBezTo>
                    <a:cubicBezTo>
                      <a:pt x="0" y="957"/>
                      <a:pt x="0" y="957"/>
                      <a:pt x="1" y="957"/>
                    </a:cubicBezTo>
                    <a:cubicBezTo>
                      <a:pt x="1" y="958"/>
                      <a:pt x="1" y="958"/>
                      <a:pt x="1" y="958"/>
                    </a:cubicBezTo>
                    <a:cubicBezTo>
                      <a:pt x="1" y="958"/>
                      <a:pt x="1" y="958"/>
                      <a:pt x="2" y="958"/>
                    </a:cubicBezTo>
                    <a:cubicBezTo>
                      <a:pt x="5" y="960"/>
                      <a:pt x="15" y="966"/>
                      <a:pt x="25" y="972"/>
                    </a:cubicBezTo>
                    <a:cubicBezTo>
                      <a:pt x="29" y="975"/>
                      <a:pt x="34" y="978"/>
                      <a:pt x="37" y="980"/>
                    </a:cubicBezTo>
                    <a:cubicBezTo>
                      <a:pt x="39" y="981"/>
                      <a:pt x="40" y="982"/>
                      <a:pt x="41" y="983"/>
                    </a:cubicBezTo>
                    <a:cubicBezTo>
                      <a:pt x="42" y="983"/>
                      <a:pt x="42" y="983"/>
                      <a:pt x="42" y="983"/>
                    </a:cubicBezTo>
                    <a:cubicBezTo>
                      <a:pt x="43" y="984"/>
                      <a:pt x="43" y="984"/>
                      <a:pt x="43" y="984"/>
                    </a:cubicBezTo>
                    <a:cubicBezTo>
                      <a:pt x="43" y="983"/>
                      <a:pt x="43" y="983"/>
                      <a:pt x="43" y="983"/>
                    </a:cubicBezTo>
                    <a:cubicBezTo>
                      <a:pt x="43" y="984"/>
                      <a:pt x="43" y="984"/>
                      <a:pt x="43" y="984"/>
                    </a:cubicBezTo>
                    <a:cubicBezTo>
                      <a:pt x="43" y="984"/>
                      <a:pt x="43" y="984"/>
                      <a:pt x="43" y="984"/>
                    </a:cubicBezTo>
                    <a:cubicBezTo>
                      <a:pt x="43" y="983"/>
                      <a:pt x="43" y="983"/>
                      <a:pt x="43" y="983"/>
                    </a:cubicBezTo>
                    <a:cubicBezTo>
                      <a:pt x="43" y="984"/>
                      <a:pt x="43" y="984"/>
                      <a:pt x="43" y="984"/>
                    </a:cubicBezTo>
                    <a:cubicBezTo>
                      <a:pt x="43" y="983"/>
                      <a:pt x="43" y="983"/>
                      <a:pt x="43" y="983"/>
                    </a:cubicBezTo>
                    <a:cubicBezTo>
                      <a:pt x="42" y="983"/>
                      <a:pt x="42" y="983"/>
                      <a:pt x="42" y="983"/>
                    </a:cubicBezTo>
                    <a:cubicBezTo>
                      <a:pt x="43" y="984"/>
                      <a:pt x="43" y="984"/>
                      <a:pt x="43" y="984"/>
                    </a:cubicBezTo>
                    <a:cubicBezTo>
                      <a:pt x="43" y="983"/>
                      <a:pt x="43" y="983"/>
                      <a:pt x="43" y="983"/>
                    </a:cubicBezTo>
                    <a:cubicBezTo>
                      <a:pt x="42" y="983"/>
                      <a:pt x="42" y="983"/>
                      <a:pt x="42" y="983"/>
                    </a:cubicBezTo>
                    <a:cubicBezTo>
                      <a:pt x="44" y="983"/>
                      <a:pt x="44" y="983"/>
                      <a:pt x="44" y="983"/>
                    </a:cubicBezTo>
                    <a:cubicBezTo>
                      <a:pt x="42" y="983"/>
                      <a:pt x="42" y="983"/>
                      <a:pt x="42" y="983"/>
                    </a:cubicBezTo>
                    <a:cubicBezTo>
                      <a:pt x="42" y="983"/>
                      <a:pt x="42" y="983"/>
                      <a:pt x="42" y="983"/>
                    </a:cubicBezTo>
                    <a:cubicBezTo>
                      <a:pt x="44" y="983"/>
                      <a:pt x="44" y="983"/>
                      <a:pt x="44" y="983"/>
                    </a:cubicBezTo>
                    <a:cubicBezTo>
                      <a:pt x="42" y="983"/>
                      <a:pt x="42" y="983"/>
                      <a:pt x="42" y="983"/>
                    </a:cubicBezTo>
                    <a:cubicBezTo>
                      <a:pt x="44" y="983"/>
                      <a:pt x="44" y="983"/>
                      <a:pt x="44" y="983"/>
                    </a:cubicBezTo>
                    <a:cubicBezTo>
                      <a:pt x="44" y="981"/>
                      <a:pt x="44" y="981"/>
                      <a:pt x="44" y="981"/>
                    </a:cubicBezTo>
                    <a:cubicBezTo>
                      <a:pt x="3" y="962"/>
                      <a:pt x="3" y="962"/>
                      <a:pt x="3" y="962"/>
                    </a:cubicBezTo>
                    <a:cubicBezTo>
                      <a:pt x="2" y="961"/>
                      <a:pt x="2" y="962"/>
                      <a:pt x="1" y="962"/>
                    </a:cubicBezTo>
                    <a:cubicBezTo>
                      <a:pt x="1" y="963"/>
                      <a:pt x="1" y="964"/>
                      <a:pt x="2" y="964"/>
                    </a:cubicBezTo>
                    <a:cubicBezTo>
                      <a:pt x="2" y="964"/>
                      <a:pt x="4" y="966"/>
                      <a:pt x="8" y="968"/>
                    </a:cubicBezTo>
                    <a:cubicBezTo>
                      <a:pt x="14" y="972"/>
                      <a:pt x="23" y="977"/>
                      <a:pt x="30" y="981"/>
                    </a:cubicBezTo>
                    <a:cubicBezTo>
                      <a:pt x="33" y="983"/>
                      <a:pt x="37" y="985"/>
                      <a:pt x="39" y="987"/>
                    </a:cubicBezTo>
                    <a:cubicBezTo>
                      <a:pt x="40" y="988"/>
                      <a:pt x="41" y="988"/>
                      <a:pt x="42"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3" y="989"/>
                      <a:pt x="43" y="989"/>
                      <a:pt x="43" y="989"/>
                    </a:cubicBezTo>
                    <a:cubicBezTo>
                      <a:pt x="42" y="989"/>
                      <a:pt x="42" y="989"/>
                      <a:pt x="42" y="989"/>
                    </a:cubicBezTo>
                    <a:cubicBezTo>
                      <a:pt x="42" y="989"/>
                      <a:pt x="42" y="989"/>
                      <a:pt x="42" y="989"/>
                    </a:cubicBezTo>
                    <a:cubicBezTo>
                      <a:pt x="43" y="989"/>
                      <a:pt x="43" y="989"/>
                      <a:pt x="43" y="989"/>
                    </a:cubicBezTo>
                    <a:cubicBezTo>
                      <a:pt x="42" y="989"/>
                      <a:pt x="42" y="989"/>
                      <a:pt x="42" y="989"/>
                    </a:cubicBezTo>
                    <a:cubicBezTo>
                      <a:pt x="44" y="989"/>
                      <a:pt x="44" y="989"/>
                      <a:pt x="44" y="989"/>
                    </a:cubicBezTo>
                    <a:cubicBezTo>
                      <a:pt x="42" y="988"/>
                      <a:pt x="42" y="988"/>
                      <a:pt x="42" y="988"/>
                    </a:cubicBezTo>
                    <a:cubicBezTo>
                      <a:pt x="42" y="989"/>
                      <a:pt x="42" y="989"/>
                      <a:pt x="42" y="989"/>
                    </a:cubicBezTo>
                    <a:cubicBezTo>
                      <a:pt x="44" y="989"/>
                      <a:pt x="44" y="989"/>
                      <a:pt x="44" y="989"/>
                    </a:cubicBezTo>
                    <a:cubicBezTo>
                      <a:pt x="42" y="988"/>
                      <a:pt x="42" y="988"/>
                      <a:pt x="42" y="988"/>
                    </a:cubicBezTo>
                    <a:cubicBezTo>
                      <a:pt x="44" y="989"/>
                      <a:pt x="44" y="989"/>
                      <a:pt x="44" y="989"/>
                    </a:cubicBezTo>
                    <a:cubicBezTo>
                      <a:pt x="44" y="987"/>
                      <a:pt x="44" y="987"/>
                      <a:pt x="44" y="987"/>
                    </a:cubicBezTo>
                    <a:cubicBezTo>
                      <a:pt x="4" y="969"/>
                      <a:pt x="4" y="969"/>
                      <a:pt x="4" y="969"/>
                    </a:cubicBezTo>
                    <a:cubicBezTo>
                      <a:pt x="4" y="968"/>
                      <a:pt x="3" y="969"/>
                      <a:pt x="2" y="969"/>
                    </a:cubicBezTo>
                    <a:cubicBezTo>
                      <a:pt x="2" y="970"/>
                      <a:pt x="2" y="971"/>
                      <a:pt x="3" y="971"/>
                    </a:cubicBezTo>
                    <a:cubicBezTo>
                      <a:pt x="25" y="985"/>
                      <a:pt x="25" y="985"/>
                      <a:pt x="25" y="985"/>
                    </a:cubicBezTo>
                    <a:cubicBezTo>
                      <a:pt x="2" y="975"/>
                      <a:pt x="2" y="975"/>
                      <a:pt x="2" y="975"/>
                    </a:cubicBezTo>
                    <a:cubicBezTo>
                      <a:pt x="1" y="975"/>
                      <a:pt x="1" y="975"/>
                      <a:pt x="0" y="976"/>
                    </a:cubicBezTo>
                    <a:cubicBezTo>
                      <a:pt x="0" y="976"/>
                      <a:pt x="0" y="977"/>
                      <a:pt x="1" y="978"/>
                    </a:cubicBezTo>
                    <a:cubicBezTo>
                      <a:pt x="1" y="978"/>
                      <a:pt x="4" y="979"/>
                      <a:pt x="8" y="982"/>
                    </a:cubicBezTo>
                    <a:cubicBezTo>
                      <a:pt x="14" y="985"/>
                      <a:pt x="23" y="991"/>
                      <a:pt x="31" y="996"/>
                    </a:cubicBezTo>
                    <a:cubicBezTo>
                      <a:pt x="34" y="998"/>
                      <a:pt x="38" y="1000"/>
                      <a:pt x="40" y="1002"/>
                    </a:cubicBezTo>
                    <a:cubicBezTo>
                      <a:pt x="42" y="1003"/>
                      <a:pt x="43" y="1003"/>
                      <a:pt x="43"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5" y="1004"/>
                      <a:pt x="45" y="1004"/>
                      <a:pt x="45" y="1004"/>
                    </a:cubicBezTo>
                    <a:cubicBezTo>
                      <a:pt x="44" y="1004"/>
                      <a:pt x="44" y="1004"/>
                      <a:pt x="44" y="1004"/>
                    </a:cubicBezTo>
                    <a:cubicBezTo>
                      <a:pt x="44" y="1004"/>
                      <a:pt x="44" y="1004"/>
                      <a:pt x="44" y="1004"/>
                    </a:cubicBezTo>
                    <a:cubicBezTo>
                      <a:pt x="45" y="1004"/>
                      <a:pt x="45" y="1004"/>
                      <a:pt x="45" y="1004"/>
                    </a:cubicBezTo>
                    <a:cubicBezTo>
                      <a:pt x="44" y="1004"/>
                      <a:pt x="44" y="1004"/>
                      <a:pt x="44" y="1004"/>
                    </a:cubicBezTo>
                    <a:cubicBezTo>
                      <a:pt x="45" y="1004"/>
                      <a:pt x="45" y="1004"/>
                      <a:pt x="45" y="1004"/>
                    </a:cubicBezTo>
                    <a:cubicBezTo>
                      <a:pt x="44" y="1003"/>
                      <a:pt x="44" y="1003"/>
                      <a:pt x="44" y="1003"/>
                    </a:cubicBezTo>
                    <a:cubicBezTo>
                      <a:pt x="44" y="1004"/>
                      <a:pt x="44" y="1004"/>
                      <a:pt x="44" y="1004"/>
                    </a:cubicBezTo>
                    <a:cubicBezTo>
                      <a:pt x="45" y="1004"/>
                      <a:pt x="45" y="1004"/>
                      <a:pt x="45" y="1004"/>
                    </a:cubicBezTo>
                    <a:cubicBezTo>
                      <a:pt x="44" y="1003"/>
                      <a:pt x="44" y="1003"/>
                      <a:pt x="44" y="1003"/>
                    </a:cubicBezTo>
                    <a:cubicBezTo>
                      <a:pt x="45" y="1004"/>
                      <a:pt x="45" y="1004"/>
                      <a:pt x="45" y="1004"/>
                    </a:cubicBezTo>
                    <a:cubicBezTo>
                      <a:pt x="44" y="1003"/>
                      <a:pt x="44" y="1003"/>
                      <a:pt x="44" y="1003"/>
                    </a:cubicBezTo>
                    <a:cubicBezTo>
                      <a:pt x="45" y="1004"/>
                      <a:pt x="45" y="1004"/>
                      <a:pt x="45" y="1004"/>
                    </a:cubicBezTo>
                    <a:cubicBezTo>
                      <a:pt x="45" y="1002"/>
                      <a:pt x="45" y="1002"/>
                      <a:pt x="45" y="1002"/>
                    </a:cubicBezTo>
                    <a:cubicBezTo>
                      <a:pt x="44" y="1003"/>
                      <a:pt x="44" y="1003"/>
                      <a:pt x="44" y="1003"/>
                    </a:cubicBezTo>
                    <a:cubicBezTo>
                      <a:pt x="45" y="1004"/>
                      <a:pt x="45" y="1004"/>
                      <a:pt x="45" y="1004"/>
                    </a:cubicBezTo>
                    <a:cubicBezTo>
                      <a:pt x="45" y="1002"/>
                      <a:pt x="45" y="1002"/>
                      <a:pt x="45" y="1002"/>
                    </a:cubicBezTo>
                    <a:cubicBezTo>
                      <a:pt x="45" y="1004"/>
                      <a:pt x="45" y="1004"/>
                      <a:pt x="45" y="1004"/>
                    </a:cubicBezTo>
                    <a:cubicBezTo>
                      <a:pt x="45" y="1002"/>
                      <a:pt x="45" y="1002"/>
                      <a:pt x="45" y="1002"/>
                    </a:cubicBezTo>
                    <a:cubicBezTo>
                      <a:pt x="45" y="1002"/>
                      <a:pt x="45" y="1002"/>
                      <a:pt x="45" y="1002"/>
                    </a:cubicBezTo>
                    <a:cubicBezTo>
                      <a:pt x="45" y="1004"/>
                      <a:pt x="45" y="1004"/>
                      <a:pt x="45" y="1004"/>
                    </a:cubicBezTo>
                    <a:cubicBezTo>
                      <a:pt x="45" y="1002"/>
                      <a:pt x="45" y="1002"/>
                      <a:pt x="45" y="1002"/>
                    </a:cubicBezTo>
                    <a:cubicBezTo>
                      <a:pt x="45" y="1003"/>
                      <a:pt x="45" y="1003"/>
                      <a:pt x="45" y="1003"/>
                    </a:cubicBezTo>
                    <a:cubicBezTo>
                      <a:pt x="45" y="1002"/>
                      <a:pt x="45" y="1002"/>
                      <a:pt x="45" y="1002"/>
                    </a:cubicBezTo>
                    <a:cubicBezTo>
                      <a:pt x="45" y="1002"/>
                      <a:pt x="45" y="1002"/>
                      <a:pt x="45" y="1002"/>
                    </a:cubicBezTo>
                    <a:cubicBezTo>
                      <a:pt x="45" y="1003"/>
                      <a:pt x="45" y="1003"/>
                      <a:pt x="45" y="1003"/>
                    </a:cubicBezTo>
                    <a:cubicBezTo>
                      <a:pt x="45" y="1002"/>
                      <a:pt x="45" y="1002"/>
                      <a:pt x="45" y="1002"/>
                    </a:cubicBezTo>
                    <a:cubicBezTo>
                      <a:pt x="45" y="1002"/>
                      <a:pt x="45" y="1002"/>
                      <a:pt x="45" y="1002"/>
                    </a:cubicBezTo>
                    <a:cubicBezTo>
                      <a:pt x="45" y="1002"/>
                      <a:pt x="44" y="1002"/>
                      <a:pt x="43" y="1001"/>
                    </a:cubicBezTo>
                    <a:cubicBezTo>
                      <a:pt x="38" y="998"/>
                      <a:pt x="28" y="993"/>
                      <a:pt x="19" y="989"/>
                    </a:cubicBezTo>
                    <a:cubicBezTo>
                      <a:pt x="15" y="987"/>
                      <a:pt x="11" y="984"/>
                      <a:pt x="8" y="983"/>
                    </a:cubicBezTo>
                    <a:cubicBezTo>
                      <a:pt x="5" y="981"/>
                      <a:pt x="3" y="980"/>
                      <a:pt x="3" y="980"/>
                    </a:cubicBezTo>
                    <a:cubicBezTo>
                      <a:pt x="2" y="980"/>
                      <a:pt x="1" y="980"/>
                      <a:pt x="1" y="981"/>
                    </a:cubicBezTo>
                    <a:cubicBezTo>
                      <a:pt x="0" y="982"/>
                      <a:pt x="1" y="982"/>
                      <a:pt x="1" y="983"/>
                    </a:cubicBezTo>
                    <a:cubicBezTo>
                      <a:pt x="44" y="1009"/>
                      <a:pt x="44" y="1009"/>
                      <a:pt x="44" y="1009"/>
                    </a:cubicBezTo>
                    <a:cubicBezTo>
                      <a:pt x="44" y="1008"/>
                      <a:pt x="44" y="1008"/>
                      <a:pt x="44" y="1008"/>
                    </a:cubicBezTo>
                    <a:cubicBezTo>
                      <a:pt x="43" y="1007"/>
                      <a:pt x="43" y="1007"/>
                      <a:pt x="43" y="1007"/>
                    </a:cubicBezTo>
                    <a:cubicBezTo>
                      <a:pt x="44" y="1008"/>
                      <a:pt x="44" y="1008"/>
                      <a:pt x="44" y="1008"/>
                    </a:cubicBezTo>
                    <a:cubicBezTo>
                      <a:pt x="44" y="1007"/>
                      <a:pt x="44" y="1007"/>
                      <a:pt x="44" y="1007"/>
                    </a:cubicBezTo>
                    <a:cubicBezTo>
                      <a:pt x="44" y="1007"/>
                      <a:pt x="43" y="1007"/>
                      <a:pt x="43" y="1007"/>
                    </a:cubicBezTo>
                    <a:cubicBezTo>
                      <a:pt x="44" y="1008"/>
                      <a:pt x="44" y="1008"/>
                      <a:pt x="44" y="1008"/>
                    </a:cubicBezTo>
                    <a:cubicBezTo>
                      <a:pt x="44" y="1007"/>
                      <a:pt x="44" y="1007"/>
                      <a:pt x="44" y="1007"/>
                    </a:cubicBezTo>
                    <a:cubicBezTo>
                      <a:pt x="44" y="1008"/>
                      <a:pt x="44" y="1008"/>
                      <a:pt x="44" y="1008"/>
                    </a:cubicBezTo>
                    <a:cubicBezTo>
                      <a:pt x="44" y="1007"/>
                      <a:pt x="44" y="1007"/>
                      <a:pt x="44" y="1007"/>
                    </a:cubicBezTo>
                    <a:cubicBezTo>
                      <a:pt x="44" y="1007"/>
                      <a:pt x="44" y="1007"/>
                      <a:pt x="44" y="1007"/>
                    </a:cubicBezTo>
                    <a:cubicBezTo>
                      <a:pt x="44" y="1008"/>
                      <a:pt x="44" y="1008"/>
                      <a:pt x="44" y="1008"/>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4" y="1007"/>
                      <a:pt x="44" y="1007"/>
                    </a:cubicBezTo>
                    <a:cubicBezTo>
                      <a:pt x="44" y="1007"/>
                      <a:pt x="43" y="1006"/>
                      <a:pt x="42" y="1006"/>
                    </a:cubicBezTo>
                    <a:cubicBezTo>
                      <a:pt x="37" y="1004"/>
                      <a:pt x="27" y="999"/>
                      <a:pt x="19" y="995"/>
                    </a:cubicBezTo>
                    <a:cubicBezTo>
                      <a:pt x="14" y="993"/>
                      <a:pt x="11" y="991"/>
                      <a:pt x="8" y="989"/>
                    </a:cubicBezTo>
                    <a:cubicBezTo>
                      <a:pt x="5" y="988"/>
                      <a:pt x="3" y="987"/>
                      <a:pt x="3" y="987"/>
                    </a:cubicBezTo>
                    <a:cubicBezTo>
                      <a:pt x="2" y="987"/>
                      <a:pt x="1" y="987"/>
                      <a:pt x="1" y="987"/>
                    </a:cubicBezTo>
                    <a:cubicBezTo>
                      <a:pt x="1" y="988"/>
                      <a:pt x="1" y="988"/>
                      <a:pt x="1" y="988"/>
                    </a:cubicBezTo>
                    <a:cubicBezTo>
                      <a:pt x="1" y="989"/>
                      <a:pt x="1" y="989"/>
                      <a:pt x="1" y="989"/>
                    </a:cubicBezTo>
                    <a:cubicBezTo>
                      <a:pt x="2" y="990"/>
                      <a:pt x="2" y="990"/>
                      <a:pt x="2" y="990"/>
                    </a:cubicBezTo>
                    <a:cubicBezTo>
                      <a:pt x="2" y="990"/>
                      <a:pt x="3" y="991"/>
                      <a:pt x="4" y="992"/>
                    </a:cubicBezTo>
                    <a:cubicBezTo>
                      <a:pt x="14" y="998"/>
                      <a:pt x="43" y="1015"/>
                      <a:pt x="43" y="1015"/>
                    </a:cubicBezTo>
                    <a:cubicBezTo>
                      <a:pt x="44" y="1014"/>
                      <a:pt x="44" y="1014"/>
                      <a:pt x="44" y="1014"/>
                    </a:cubicBezTo>
                    <a:cubicBezTo>
                      <a:pt x="44" y="1013"/>
                      <a:pt x="44" y="1013"/>
                      <a:pt x="44" y="1013"/>
                    </a:cubicBezTo>
                    <a:cubicBezTo>
                      <a:pt x="44" y="1013"/>
                      <a:pt x="34" y="1008"/>
                      <a:pt x="24" y="1003"/>
                    </a:cubicBezTo>
                    <a:cubicBezTo>
                      <a:pt x="19" y="1001"/>
                      <a:pt x="14" y="998"/>
                      <a:pt x="10" y="997"/>
                    </a:cubicBezTo>
                    <a:cubicBezTo>
                      <a:pt x="8" y="996"/>
                      <a:pt x="7" y="995"/>
                      <a:pt x="5" y="994"/>
                    </a:cubicBezTo>
                    <a:cubicBezTo>
                      <a:pt x="5" y="994"/>
                      <a:pt x="4" y="994"/>
                      <a:pt x="4" y="994"/>
                    </a:cubicBezTo>
                    <a:cubicBezTo>
                      <a:pt x="3" y="994"/>
                      <a:pt x="3" y="994"/>
                      <a:pt x="3" y="994"/>
                    </a:cubicBezTo>
                    <a:cubicBezTo>
                      <a:pt x="3" y="994"/>
                      <a:pt x="3" y="994"/>
                      <a:pt x="3" y="994"/>
                    </a:cubicBezTo>
                    <a:cubicBezTo>
                      <a:pt x="3" y="994"/>
                      <a:pt x="3" y="994"/>
                      <a:pt x="3" y="994"/>
                    </a:cubicBezTo>
                    <a:cubicBezTo>
                      <a:pt x="2" y="994"/>
                      <a:pt x="2" y="994"/>
                      <a:pt x="2" y="994"/>
                    </a:cubicBezTo>
                    <a:cubicBezTo>
                      <a:pt x="2" y="994"/>
                      <a:pt x="2" y="994"/>
                      <a:pt x="1" y="994"/>
                    </a:cubicBezTo>
                    <a:cubicBezTo>
                      <a:pt x="1" y="995"/>
                      <a:pt x="1" y="995"/>
                      <a:pt x="1" y="995"/>
                    </a:cubicBezTo>
                    <a:cubicBezTo>
                      <a:pt x="1" y="996"/>
                      <a:pt x="1" y="996"/>
                      <a:pt x="1" y="996"/>
                    </a:cubicBezTo>
                    <a:cubicBezTo>
                      <a:pt x="2" y="996"/>
                      <a:pt x="2" y="996"/>
                      <a:pt x="2" y="996"/>
                    </a:cubicBezTo>
                    <a:cubicBezTo>
                      <a:pt x="2" y="996"/>
                      <a:pt x="2" y="997"/>
                      <a:pt x="3" y="997"/>
                    </a:cubicBezTo>
                    <a:cubicBezTo>
                      <a:pt x="6" y="999"/>
                      <a:pt x="16" y="1005"/>
                      <a:pt x="26" y="1011"/>
                    </a:cubicBezTo>
                    <a:cubicBezTo>
                      <a:pt x="36" y="1017"/>
                      <a:pt x="44" y="1023"/>
                      <a:pt x="44" y="1023"/>
                    </a:cubicBezTo>
                    <a:cubicBezTo>
                      <a:pt x="45" y="1022"/>
                      <a:pt x="45" y="1022"/>
                      <a:pt x="45" y="1022"/>
                    </a:cubicBezTo>
                    <a:cubicBezTo>
                      <a:pt x="46" y="1020"/>
                      <a:pt x="46" y="1020"/>
                      <a:pt x="46" y="1020"/>
                    </a:cubicBezTo>
                    <a:cubicBezTo>
                      <a:pt x="4" y="1001"/>
                      <a:pt x="4" y="1001"/>
                      <a:pt x="4" y="1001"/>
                    </a:cubicBezTo>
                    <a:cubicBezTo>
                      <a:pt x="3" y="1001"/>
                      <a:pt x="2" y="1001"/>
                      <a:pt x="2" y="1002"/>
                    </a:cubicBezTo>
                    <a:cubicBezTo>
                      <a:pt x="1" y="1003"/>
                      <a:pt x="2" y="1004"/>
                      <a:pt x="2" y="1004"/>
                    </a:cubicBezTo>
                    <a:cubicBezTo>
                      <a:pt x="42" y="1029"/>
                      <a:pt x="42" y="1029"/>
                      <a:pt x="42" y="1029"/>
                    </a:cubicBezTo>
                    <a:cubicBezTo>
                      <a:pt x="42" y="1027"/>
                      <a:pt x="42" y="1027"/>
                      <a:pt x="42" y="1027"/>
                    </a:cubicBezTo>
                    <a:cubicBezTo>
                      <a:pt x="41" y="1027"/>
                      <a:pt x="41" y="1027"/>
                      <a:pt x="41" y="1027"/>
                    </a:cubicBezTo>
                    <a:cubicBezTo>
                      <a:pt x="42" y="1027"/>
                      <a:pt x="42" y="1027"/>
                      <a:pt x="42" y="1027"/>
                    </a:cubicBezTo>
                    <a:cubicBezTo>
                      <a:pt x="42" y="1026"/>
                      <a:pt x="42" y="1026"/>
                      <a:pt x="42" y="1026"/>
                    </a:cubicBezTo>
                    <a:cubicBezTo>
                      <a:pt x="42" y="1026"/>
                      <a:pt x="41" y="1026"/>
                      <a:pt x="41" y="1027"/>
                    </a:cubicBezTo>
                    <a:cubicBezTo>
                      <a:pt x="42" y="1027"/>
                      <a:pt x="42" y="1027"/>
                      <a:pt x="42" y="1027"/>
                    </a:cubicBezTo>
                    <a:cubicBezTo>
                      <a:pt x="42" y="1026"/>
                      <a:pt x="42" y="1026"/>
                      <a:pt x="42" y="1026"/>
                    </a:cubicBezTo>
                    <a:cubicBezTo>
                      <a:pt x="42" y="1027"/>
                      <a:pt x="42" y="1027"/>
                      <a:pt x="42" y="1027"/>
                    </a:cubicBezTo>
                    <a:cubicBezTo>
                      <a:pt x="42" y="1026"/>
                      <a:pt x="42" y="1026"/>
                      <a:pt x="42" y="1026"/>
                    </a:cubicBezTo>
                    <a:cubicBezTo>
                      <a:pt x="42" y="1026"/>
                      <a:pt x="42" y="1026"/>
                      <a:pt x="42" y="1026"/>
                    </a:cubicBezTo>
                    <a:cubicBezTo>
                      <a:pt x="42" y="1027"/>
                      <a:pt x="42" y="1027"/>
                      <a:pt x="42" y="1027"/>
                    </a:cubicBezTo>
                    <a:cubicBezTo>
                      <a:pt x="42" y="1026"/>
                      <a:pt x="42" y="1026"/>
                      <a:pt x="42" y="1026"/>
                    </a:cubicBezTo>
                    <a:cubicBezTo>
                      <a:pt x="42" y="1027"/>
                      <a:pt x="42" y="1027"/>
                      <a:pt x="42" y="1027"/>
                    </a:cubicBezTo>
                    <a:cubicBezTo>
                      <a:pt x="43" y="1026"/>
                      <a:pt x="43" y="1026"/>
                      <a:pt x="43" y="1026"/>
                    </a:cubicBezTo>
                    <a:cubicBezTo>
                      <a:pt x="42" y="1026"/>
                      <a:pt x="42" y="1026"/>
                      <a:pt x="42" y="1026"/>
                    </a:cubicBezTo>
                    <a:cubicBezTo>
                      <a:pt x="42" y="1027"/>
                      <a:pt x="42" y="1027"/>
                      <a:pt x="42" y="1027"/>
                    </a:cubicBezTo>
                    <a:cubicBezTo>
                      <a:pt x="43" y="1026"/>
                      <a:pt x="43" y="1026"/>
                      <a:pt x="43" y="1026"/>
                    </a:cubicBezTo>
                    <a:cubicBezTo>
                      <a:pt x="43" y="1026"/>
                      <a:pt x="43" y="1026"/>
                      <a:pt x="43" y="1026"/>
                    </a:cubicBezTo>
                    <a:cubicBezTo>
                      <a:pt x="42" y="1026"/>
                      <a:pt x="41" y="1026"/>
                      <a:pt x="40" y="1025"/>
                    </a:cubicBezTo>
                    <a:cubicBezTo>
                      <a:pt x="36" y="1023"/>
                      <a:pt x="27" y="1019"/>
                      <a:pt x="19" y="1016"/>
                    </a:cubicBezTo>
                    <a:cubicBezTo>
                      <a:pt x="15" y="1014"/>
                      <a:pt x="11" y="1012"/>
                      <a:pt x="9" y="1011"/>
                    </a:cubicBezTo>
                    <a:cubicBezTo>
                      <a:pt x="7" y="1010"/>
                      <a:pt x="6" y="1010"/>
                      <a:pt x="5" y="1010"/>
                    </a:cubicBezTo>
                    <a:cubicBezTo>
                      <a:pt x="5" y="1009"/>
                      <a:pt x="5" y="1009"/>
                      <a:pt x="4" y="1009"/>
                    </a:cubicBezTo>
                    <a:cubicBezTo>
                      <a:pt x="4" y="1009"/>
                      <a:pt x="4" y="1009"/>
                      <a:pt x="4" y="1009"/>
                    </a:cubicBezTo>
                    <a:cubicBezTo>
                      <a:pt x="4" y="1009"/>
                      <a:pt x="4" y="1009"/>
                      <a:pt x="4" y="1009"/>
                    </a:cubicBezTo>
                    <a:cubicBezTo>
                      <a:pt x="4" y="1009"/>
                      <a:pt x="4" y="1009"/>
                      <a:pt x="4" y="1009"/>
                    </a:cubicBezTo>
                    <a:cubicBezTo>
                      <a:pt x="3" y="1009"/>
                      <a:pt x="3" y="1009"/>
                      <a:pt x="3" y="1009"/>
                    </a:cubicBezTo>
                    <a:cubicBezTo>
                      <a:pt x="3" y="1009"/>
                      <a:pt x="2" y="1009"/>
                      <a:pt x="2" y="1010"/>
                    </a:cubicBezTo>
                    <a:cubicBezTo>
                      <a:pt x="2" y="1010"/>
                      <a:pt x="2" y="1011"/>
                      <a:pt x="3" y="1012"/>
                    </a:cubicBezTo>
                    <a:cubicBezTo>
                      <a:pt x="39" y="1034"/>
                      <a:pt x="39" y="1034"/>
                      <a:pt x="39" y="1034"/>
                    </a:cubicBezTo>
                    <a:cubicBezTo>
                      <a:pt x="40" y="1033"/>
                      <a:pt x="40" y="1033"/>
                      <a:pt x="40" y="1033"/>
                    </a:cubicBezTo>
                    <a:cubicBezTo>
                      <a:pt x="39" y="1032"/>
                      <a:pt x="39" y="1032"/>
                      <a:pt x="39" y="1032"/>
                    </a:cubicBezTo>
                    <a:cubicBezTo>
                      <a:pt x="40" y="1033"/>
                      <a:pt x="40" y="1033"/>
                      <a:pt x="40" y="1033"/>
                    </a:cubicBezTo>
                    <a:cubicBezTo>
                      <a:pt x="40" y="1032"/>
                      <a:pt x="40" y="1032"/>
                      <a:pt x="40" y="1032"/>
                    </a:cubicBezTo>
                    <a:cubicBezTo>
                      <a:pt x="39" y="1032"/>
                      <a:pt x="39" y="1032"/>
                      <a:pt x="39" y="1032"/>
                    </a:cubicBezTo>
                    <a:cubicBezTo>
                      <a:pt x="40" y="1033"/>
                      <a:pt x="40" y="1033"/>
                      <a:pt x="40" y="1033"/>
                    </a:cubicBezTo>
                    <a:cubicBezTo>
                      <a:pt x="40" y="1032"/>
                      <a:pt x="40" y="1032"/>
                      <a:pt x="40" y="1032"/>
                    </a:cubicBezTo>
                    <a:cubicBezTo>
                      <a:pt x="40" y="1033"/>
                      <a:pt x="40" y="1033"/>
                      <a:pt x="40" y="1033"/>
                    </a:cubicBezTo>
                    <a:cubicBezTo>
                      <a:pt x="40" y="1032"/>
                      <a:pt x="40" y="1032"/>
                      <a:pt x="40" y="1032"/>
                    </a:cubicBezTo>
                    <a:cubicBezTo>
                      <a:pt x="40" y="1032"/>
                      <a:pt x="40" y="1032"/>
                      <a:pt x="40" y="1032"/>
                    </a:cubicBezTo>
                    <a:cubicBezTo>
                      <a:pt x="40" y="1033"/>
                      <a:pt x="40" y="1033"/>
                      <a:pt x="40" y="1033"/>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40" y="1032"/>
                      <a:pt x="40" y="1032"/>
                    </a:cubicBezTo>
                    <a:cubicBezTo>
                      <a:pt x="40" y="1032"/>
                      <a:pt x="39" y="1031"/>
                      <a:pt x="38" y="1031"/>
                    </a:cubicBezTo>
                    <a:cubicBezTo>
                      <a:pt x="33" y="1029"/>
                      <a:pt x="25" y="1025"/>
                      <a:pt x="17" y="1022"/>
                    </a:cubicBezTo>
                    <a:cubicBezTo>
                      <a:pt x="13" y="1020"/>
                      <a:pt x="10" y="1018"/>
                      <a:pt x="7" y="1017"/>
                    </a:cubicBezTo>
                    <a:cubicBezTo>
                      <a:pt x="6" y="1017"/>
                      <a:pt x="5" y="1016"/>
                      <a:pt x="4" y="1016"/>
                    </a:cubicBezTo>
                    <a:cubicBezTo>
                      <a:pt x="3" y="1016"/>
                      <a:pt x="3" y="1015"/>
                      <a:pt x="3" y="1015"/>
                    </a:cubicBezTo>
                    <a:cubicBezTo>
                      <a:pt x="2" y="1015"/>
                      <a:pt x="2" y="1015"/>
                      <a:pt x="2" y="1015"/>
                    </a:cubicBezTo>
                    <a:cubicBezTo>
                      <a:pt x="2" y="1015"/>
                      <a:pt x="2" y="1015"/>
                      <a:pt x="2" y="1015"/>
                    </a:cubicBezTo>
                    <a:cubicBezTo>
                      <a:pt x="1" y="1015"/>
                      <a:pt x="1" y="1015"/>
                      <a:pt x="1" y="1015"/>
                    </a:cubicBezTo>
                    <a:cubicBezTo>
                      <a:pt x="1" y="1015"/>
                      <a:pt x="1" y="1015"/>
                      <a:pt x="1" y="1016"/>
                    </a:cubicBezTo>
                    <a:cubicBezTo>
                      <a:pt x="0" y="1016"/>
                      <a:pt x="0" y="1017"/>
                      <a:pt x="0" y="1017"/>
                    </a:cubicBezTo>
                    <a:cubicBezTo>
                      <a:pt x="1" y="1017"/>
                      <a:pt x="1" y="1018"/>
                      <a:pt x="1" y="1018"/>
                    </a:cubicBezTo>
                    <a:cubicBezTo>
                      <a:pt x="1" y="1018"/>
                      <a:pt x="3" y="1019"/>
                      <a:pt x="6" y="1021"/>
                    </a:cubicBezTo>
                    <a:cubicBezTo>
                      <a:pt x="11" y="1024"/>
                      <a:pt x="19" y="1028"/>
                      <a:pt x="25" y="1032"/>
                    </a:cubicBezTo>
                    <a:cubicBezTo>
                      <a:pt x="28" y="1034"/>
                      <a:pt x="30" y="1035"/>
                      <a:pt x="32" y="1037"/>
                    </a:cubicBezTo>
                    <a:cubicBezTo>
                      <a:pt x="33" y="1037"/>
                      <a:pt x="34" y="1038"/>
                      <a:pt x="35" y="1038"/>
                    </a:cubicBezTo>
                    <a:cubicBezTo>
                      <a:pt x="35" y="1039"/>
                      <a:pt x="35" y="1039"/>
                      <a:pt x="35" y="1039"/>
                    </a:cubicBezTo>
                    <a:cubicBezTo>
                      <a:pt x="35" y="1039"/>
                      <a:pt x="35" y="1039"/>
                      <a:pt x="35" y="1039"/>
                    </a:cubicBezTo>
                    <a:cubicBezTo>
                      <a:pt x="36" y="1038"/>
                      <a:pt x="36" y="1038"/>
                      <a:pt x="36" y="1038"/>
                    </a:cubicBezTo>
                    <a:cubicBezTo>
                      <a:pt x="35" y="1039"/>
                      <a:pt x="35" y="1039"/>
                      <a:pt x="35" y="1039"/>
                    </a:cubicBezTo>
                    <a:cubicBezTo>
                      <a:pt x="35" y="1039"/>
                      <a:pt x="35" y="1039"/>
                      <a:pt x="35" y="1039"/>
                    </a:cubicBezTo>
                    <a:cubicBezTo>
                      <a:pt x="36" y="1038"/>
                      <a:pt x="36" y="1038"/>
                      <a:pt x="36" y="1038"/>
                    </a:cubicBezTo>
                    <a:cubicBezTo>
                      <a:pt x="35" y="1039"/>
                      <a:pt x="35" y="1039"/>
                      <a:pt x="35" y="1039"/>
                    </a:cubicBezTo>
                    <a:cubicBezTo>
                      <a:pt x="36" y="1038"/>
                      <a:pt x="36" y="1038"/>
                      <a:pt x="36" y="1038"/>
                    </a:cubicBezTo>
                    <a:cubicBezTo>
                      <a:pt x="35" y="1038"/>
                      <a:pt x="35" y="1038"/>
                      <a:pt x="35" y="1038"/>
                    </a:cubicBezTo>
                    <a:cubicBezTo>
                      <a:pt x="35" y="1039"/>
                      <a:pt x="35" y="1039"/>
                      <a:pt x="35" y="1039"/>
                    </a:cubicBezTo>
                    <a:cubicBezTo>
                      <a:pt x="36" y="1038"/>
                      <a:pt x="36" y="1038"/>
                      <a:pt x="36" y="1038"/>
                    </a:cubicBezTo>
                    <a:cubicBezTo>
                      <a:pt x="35" y="1038"/>
                      <a:pt x="35" y="1038"/>
                      <a:pt x="35" y="1038"/>
                    </a:cubicBezTo>
                    <a:cubicBezTo>
                      <a:pt x="36" y="1038"/>
                      <a:pt x="36" y="1038"/>
                      <a:pt x="36" y="1038"/>
                    </a:cubicBezTo>
                    <a:cubicBezTo>
                      <a:pt x="35" y="1037"/>
                      <a:pt x="35" y="1037"/>
                      <a:pt x="35" y="1037"/>
                    </a:cubicBezTo>
                    <a:cubicBezTo>
                      <a:pt x="35" y="1038"/>
                      <a:pt x="35" y="1038"/>
                      <a:pt x="35" y="1038"/>
                    </a:cubicBezTo>
                    <a:cubicBezTo>
                      <a:pt x="36" y="1038"/>
                      <a:pt x="36" y="1038"/>
                      <a:pt x="36" y="1038"/>
                    </a:cubicBezTo>
                    <a:cubicBezTo>
                      <a:pt x="35" y="1037"/>
                      <a:pt x="35" y="1037"/>
                      <a:pt x="35" y="1037"/>
                    </a:cubicBezTo>
                    <a:cubicBezTo>
                      <a:pt x="36" y="1038"/>
                      <a:pt x="36" y="1038"/>
                      <a:pt x="36" y="1038"/>
                    </a:cubicBezTo>
                    <a:cubicBezTo>
                      <a:pt x="35" y="1037"/>
                      <a:pt x="35" y="1037"/>
                      <a:pt x="35" y="1037"/>
                    </a:cubicBezTo>
                    <a:cubicBezTo>
                      <a:pt x="36" y="1038"/>
                      <a:pt x="36" y="1038"/>
                      <a:pt x="36" y="1038"/>
                    </a:cubicBezTo>
                    <a:cubicBezTo>
                      <a:pt x="36" y="1037"/>
                      <a:pt x="36" y="1037"/>
                      <a:pt x="36" y="1037"/>
                    </a:cubicBezTo>
                    <a:cubicBezTo>
                      <a:pt x="36" y="1037"/>
                      <a:pt x="35" y="1037"/>
                      <a:pt x="35" y="1037"/>
                    </a:cubicBezTo>
                    <a:cubicBezTo>
                      <a:pt x="36" y="1038"/>
                      <a:pt x="36" y="1038"/>
                      <a:pt x="36" y="1038"/>
                    </a:cubicBezTo>
                    <a:cubicBezTo>
                      <a:pt x="36" y="1037"/>
                      <a:pt x="36" y="1037"/>
                      <a:pt x="36" y="1037"/>
                    </a:cubicBezTo>
                    <a:cubicBezTo>
                      <a:pt x="36" y="1038"/>
                      <a:pt x="36" y="1038"/>
                      <a:pt x="36" y="1038"/>
                    </a:cubicBezTo>
                    <a:cubicBezTo>
                      <a:pt x="36" y="1037"/>
                      <a:pt x="36" y="1037"/>
                      <a:pt x="36" y="1037"/>
                    </a:cubicBezTo>
                    <a:cubicBezTo>
                      <a:pt x="36" y="1037"/>
                      <a:pt x="36" y="1037"/>
                      <a:pt x="36" y="1037"/>
                    </a:cubicBezTo>
                    <a:cubicBezTo>
                      <a:pt x="36" y="1038"/>
                      <a:pt x="36" y="1038"/>
                      <a:pt x="36" y="1038"/>
                    </a:cubicBezTo>
                    <a:cubicBezTo>
                      <a:pt x="36" y="1037"/>
                      <a:pt x="36" y="1037"/>
                      <a:pt x="36" y="1037"/>
                    </a:cubicBezTo>
                    <a:cubicBezTo>
                      <a:pt x="36" y="1038"/>
                      <a:pt x="36" y="1038"/>
                      <a:pt x="36" y="1038"/>
                    </a:cubicBezTo>
                    <a:cubicBezTo>
                      <a:pt x="37" y="1037"/>
                      <a:pt x="37" y="1037"/>
                      <a:pt x="37" y="1037"/>
                    </a:cubicBezTo>
                    <a:cubicBezTo>
                      <a:pt x="36" y="1037"/>
                      <a:pt x="36" y="1037"/>
                      <a:pt x="36" y="1037"/>
                    </a:cubicBezTo>
                    <a:cubicBezTo>
                      <a:pt x="36" y="1038"/>
                      <a:pt x="36" y="1038"/>
                      <a:pt x="36" y="1038"/>
                    </a:cubicBezTo>
                    <a:cubicBezTo>
                      <a:pt x="37" y="1037"/>
                      <a:pt x="37" y="1037"/>
                      <a:pt x="37" y="1037"/>
                    </a:cubicBezTo>
                    <a:cubicBezTo>
                      <a:pt x="36" y="1037"/>
                      <a:pt x="36" y="1037"/>
                      <a:pt x="36" y="1037"/>
                    </a:cubicBezTo>
                    <a:cubicBezTo>
                      <a:pt x="37" y="1037"/>
                      <a:pt x="37" y="1037"/>
                      <a:pt x="37" y="1037"/>
                    </a:cubicBezTo>
                    <a:cubicBezTo>
                      <a:pt x="37" y="1037"/>
                      <a:pt x="37" y="1037"/>
                      <a:pt x="37" y="1037"/>
                    </a:cubicBezTo>
                    <a:cubicBezTo>
                      <a:pt x="36" y="1037"/>
                      <a:pt x="36" y="1037"/>
                      <a:pt x="36" y="1037"/>
                    </a:cubicBezTo>
                    <a:cubicBezTo>
                      <a:pt x="37" y="1037"/>
                      <a:pt x="37" y="1037"/>
                      <a:pt x="37" y="1037"/>
                    </a:cubicBezTo>
                    <a:cubicBezTo>
                      <a:pt x="36" y="1037"/>
                      <a:pt x="36" y="1036"/>
                      <a:pt x="35" y="1036"/>
                    </a:cubicBezTo>
                    <a:cubicBezTo>
                      <a:pt x="31" y="1034"/>
                      <a:pt x="23" y="1031"/>
                      <a:pt x="16" y="1027"/>
                    </a:cubicBezTo>
                    <a:cubicBezTo>
                      <a:pt x="9" y="1024"/>
                      <a:pt x="3" y="1021"/>
                      <a:pt x="3" y="1021"/>
                    </a:cubicBezTo>
                    <a:cubicBezTo>
                      <a:pt x="2" y="1021"/>
                      <a:pt x="2" y="1021"/>
                      <a:pt x="1" y="1021"/>
                    </a:cubicBezTo>
                    <a:cubicBezTo>
                      <a:pt x="1" y="1022"/>
                      <a:pt x="0" y="1022"/>
                      <a:pt x="0" y="1022"/>
                    </a:cubicBezTo>
                    <a:cubicBezTo>
                      <a:pt x="0" y="1023"/>
                      <a:pt x="1" y="1023"/>
                      <a:pt x="1" y="1023"/>
                    </a:cubicBezTo>
                    <a:cubicBezTo>
                      <a:pt x="1" y="1024"/>
                      <a:pt x="1" y="1024"/>
                      <a:pt x="1" y="1024"/>
                    </a:cubicBezTo>
                    <a:cubicBezTo>
                      <a:pt x="2" y="1024"/>
                      <a:pt x="2" y="1024"/>
                      <a:pt x="2" y="1024"/>
                    </a:cubicBezTo>
                    <a:cubicBezTo>
                      <a:pt x="4" y="1026"/>
                      <a:pt x="11" y="1030"/>
                      <a:pt x="18" y="1034"/>
                    </a:cubicBezTo>
                    <a:cubicBezTo>
                      <a:pt x="22" y="1036"/>
                      <a:pt x="25" y="1038"/>
                      <a:pt x="28" y="1040"/>
                    </a:cubicBezTo>
                    <a:cubicBezTo>
                      <a:pt x="29" y="1041"/>
                      <a:pt x="30" y="1041"/>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1" y="1042"/>
                      <a:pt x="31" y="1042"/>
                      <a:pt x="31" y="1042"/>
                    </a:cubicBezTo>
                    <a:cubicBezTo>
                      <a:pt x="32" y="1042"/>
                      <a:pt x="32" y="1042"/>
                      <a:pt x="32" y="1042"/>
                    </a:cubicBezTo>
                    <a:cubicBezTo>
                      <a:pt x="31" y="1042"/>
                      <a:pt x="31" y="1042"/>
                      <a:pt x="31" y="1042"/>
                    </a:cubicBezTo>
                    <a:cubicBezTo>
                      <a:pt x="31" y="1042"/>
                      <a:pt x="31" y="1042"/>
                      <a:pt x="31" y="1042"/>
                    </a:cubicBezTo>
                    <a:cubicBezTo>
                      <a:pt x="32" y="1042"/>
                      <a:pt x="32" y="1042"/>
                      <a:pt x="32" y="1042"/>
                    </a:cubicBezTo>
                    <a:cubicBezTo>
                      <a:pt x="31" y="1042"/>
                      <a:pt x="31" y="1042"/>
                      <a:pt x="31" y="1042"/>
                    </a:cubicBezTo>
                    <a:cubicBezTo>
                      <a:pt x="33" y="1042"/>
                      <a:pt x="33" y="1042"/>
                      <a:pt x="33" y="1042"/>
                    </a:cubicBezTo>
                    <a:cubicBezTo>
                      <a:pt x="31" y="1041"/>
                      <a:pt x="31" y="1041"/>
                      <a:pt x="31" y="1041"/>
                    </a:cubicBezTo>
                    <a:cubicBezTo>
                      <a:pt x="31" y="1042"/>
                      <a:pt x="31" y="1042"/>
                      <a:pt x="31" y="1042"/>
                    </a:cubicBezTo>
                    <a:cubicBezTo>
                      <a:pt x="33" y="1042"/>
                      <a:pt x="33" y="1042"/>
                      <a:pt x="33" y="1042"/>
                    </a:cubicBezTo>
                    <a:cubicBezTo>
                      <a:pt x="31" y="1041"/>
                      <a:pt x="31" y="1041"/>
                      <a:pt x="31" y="1041"/>
                    </a:cubicBezTo>
                    <a:cubicBezTo>
                      <a:pt x="31" y="1041"/>
                      <a:pt x="31" y="1041"/>
                      <a:pt x="31" y="1041"/>
                    </a:cubicBezTo>
                    <a:cubicBezTo>
                      <a:pt x="33" y="1042"/>
                      <a:pt x="33" y="1042"/>
                      <a:pt x="33" y="1042"/>
                    </a:cubicBezTo>
                    <a:cubicBezTo>
                      <a:pt x="32" y="1040"/>
                      <a:pt x="32" y="1040"/>
                      <a:pt x="32" y="1040"/>
                    </a:cubicBezTo>
                    <a:cubicBezTo>
                      <a:pt x="32" y="1040"/>
                      <a:pt x="32" y="1040"/>
                      <a:pt x="31" y="1041"/>
                    </a:cubicBezTo>
                    <a:cubicBezTo>
                      <a:pt x="33" y="1042"/>
                      <a:pt x="33" y="1042"/>
                      <a:pt x="33" y="1042"/>
                    </a:cubicBezTo>
                    <a:cubicBezTo>
                      <a:pt x="32" y="1040"/>
                      <a:pt x="32" y="1040"/>
                      <a:pt x="32" y="1040"/>
                    </a:cubicBezTo>
                    <a:cubicBezTo>
                      <a:pt x="33" y="1041"/>
                      <a:pt x="33" y="1041"/>
                      <a:pt x="33" y="1041"/>
                    </a:cubicBezTo>
                    <a:cubicBezTo>
                      <a:pt x="33" y="1040"/>
                      <a:pt x="33" y="1040"/>
                      <a:pt x="33" y="1040"/>
                    </a:cubicBezTo>
                    <a:cubicBezTo>
                      <a:pt x="32" y="1040"/>
                      <a:pt x="32" y="1040"/>
                      <a:pt x="32" y="1040"/>
                    </a:cubicBezTo>
                    <a:cubicBezTo>
                      <a:pt x="33" y="1041"/>
                      <a:pt x="33" y="1041"/>
                      <a:pt x="33" y="1041"/>
                    </a:cubicBezTo>
                    <a:cubicBezTo>
                      <a:pt x="33" y="1040"/>
                      <a:pt x="33" y="1040"/>
                      <a:pt x="33" y="1040"/>
                    </a:cubicBezTo>
                    <a:cubicBezTo>
                      <a:pt x="33" y="1041"/>
                      <a:pt x="33" y="1041"/>
                      <a:pt x="33" y="1041"/>
                    </a:cubicBezTo>
                    <a:cubicBezTo>
                      <a:pt x="33" y="1040"/>
                      <a:pt x="33" y="1040"/>
                      <a:pt x="33" y="1040"/>
                    </a:cubicBezTo>
                    <a:cubicBezTo>
                      <a:pt x="33" y="1040"/>
                      <a:pt x="33" y="1040"/>
                      <a:pt x="33" y="1040"/>
                    </a:cubicBezTo>
                    <a:cubicBezTo>
                      <a:pt x="33" y="1041"/>
                      <a:pt x="33" y="1041"/>
                      <a:pt x="33" y="1041"/>
                    </a:cubicBezTo>
                    <a:cubicBezTo>
                      <a:pt x="33" y="1040"/>
                      <a:pt x="33" y="1040"/>
                      <a:pt x="33" y="1040"/>
                    </a:cubicBezTo>
                    <a:cubicBezTo>
                      <a:pt x="33" y="1040"/>
                      <a:pt x="32" y="1040"/>
                      <a:pt x="31" y="1040"/>
                    </a:cubicBezTo>
                    <a:cubicBezTo>
                      <a:pt x="28" y="1038"/>
                      <a:pt x="21" y="1035"/>
                      <a:pt x="15" y="1033"/>
                    </a:cubicBezTo>
                    <a:cubicBezTo>
                      <a:pt x="12" y="1031"/>
                      <a:pt x="10" y="1030"/>
                      <a:pt x="8" y="1029"/>
                    </a:cubicBezTo>
                    <a:cubicBezTo>
                      <a:pt x="7" y="1029"/>
                      <a:pt x="6" y="1028"/>
                      <a:pt x="5" y="1028"/>
                    </a:cubicBezTo>
                    <a:cubicBezTo>
                      <a:pt x="5" y="1028"/>
                      <a:pt x="5" y="1028"/>
                      <a:pt x="5" y="1028"/>
                    </a:cubicBezTo>
                    <a:cubicBezTo>
                      <a:pt x="5" y="1028"/>
                      <a:pt x="5" y="1028"/>
                      <a:pt x="5" y="1028"/>
                    </a:cubicBezTo>
                    <a:cubicBezTo>
                      <a:pt x="4" y="1028"/>
                      <a:pt x="4" y="1028"/>
                      <a:pt x="4" y="1028"/>
                    </a:cubicBezTo>
                    <a:cubicBezTo>
                      <a:pt x="4" y="1028"/>
                      <a:pt x="4" y="1028"/>
                      <a:pt x="4" y="1028"/>
                    </a:cubicBezTo>
                    <a:cubicBezTo>
                      <a:pt x="4" y="1028"/>
                      <a:pt x="4" y="1028"/>
                      <a:pt x="4" y="1028"/>
                    </a:cubicBezTo>
                    <a:cubicBezTo>
                      <a:pt x="4" y="1028"/>
                      <a:pt x="4" y="1028"/>
                      <a:pt x="4" y="1028"/>
                    </a:cubicBezTo>
                    <a:cubicBezTo>
                      <a:pt x="4" y="1028"/>
                      <a:pt x="4" y="1028"/>
                      <a:pt x="4" y="1028"/>
                    </a:cubicBezTo>
                    <a:cubicBezTo>
                      <a:pt x="3" y="1028"/>
                      <a:pt x="3" y="1028"/>
                      <a:pt x="2" y="1029"/>
                    </a:cubicBezTo>
                    <a:cubicBezTo>
                      <a:pt x="2" y="1029"/>
                      <a:pt x="3" y="1030"/>
                      <a:pt x="3" y="1030"/>
                    </a:cubicBezTo>
                    <a:cubicBezTo>
                      <a:pt x="16" y="1038"/>
                      <a:pt x="16" y="1038"/>
                      <a:pt x="16" y="1038"/>
                    </a:cubicBezTo>
                    <a:cubicBezTo>
                      <a:pt x="10" y="1037"/>
                      <a:pt x="10" y="1037"/>
                      <a:pt x="10" y="1037"/>
                    </a:cubicBezTo>
                    <a:cubicBezTo>
                      <a:pt x="9" y="1036"/>
                      <a:pt x="9" y="1037"/>
                      <a:pt x="8" y="1037"/>
                    </a:cubicBezTo>
                    <a:cubicBezTo>
                      <a:pt x="8" y="1038"/>
                      <a:pt x="8" y="1039"/>
                      <a:pt x="9" y="1039"/>
                    </a:cubicBezTo>
                    <a:cubicBezTo>
                      <a:pt x="18" y="1045"/>
                      <a:pt x="18" y="1045"/>
                      <a:pt x="18" y="1045"/>
                    </a:cubicBezTo>
                    <a:cubicBezTo>
                      <a:pt x="18" y="1045"/>
                      <a:pt x="19" y="1045"/>
                      <a:pt x="20" y="1044"/>
                    </a:cubicBezTo>
                    <a:cubicBezTo>
                      <a:pt x="20" y="1043"/>
                      <a:pt x="20" y="1043"/>
                      <a:pt x="19" y="1042"/>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7" name="Freeform 1215"/>
              <p:cNvSpPr>
                <a:spLocks/>
              </p:cNvSpPr>
              <p:nvPr/>
            </p:nvSpPr>
            <p:spPr bwMode="auto">
              <a:xfrm>
                <a:off x="4078642" y="317987"/>
                <a:ext cx="70825" cy="2274437"/>
              </a:xfrm>
              <a:custGeom>
                <a:avLst/>
                <a:gdLst>
                  <a:gd name="T0" fmla="*/ 7 w 32"/>
                  <a:gd name="T1" fmla="*/ 1001 h 1038"/>
                  <a:gd name="T2" fmla="*/ 9 w 32"/>
                  <a:gd name="T3" fmla="*/ 964 h 1038"/>
                  <a:gd name="T4" fmla="*/ 6 w 32"/>
                  <a:gd name="T5" fmla="*/ 929 h 1038"/>
                  <a:gd name="T6" fmla="*/ 9 w 32"/>
                  <a:gd name="T7" fmla="*/ 892 h 1038"/>
                  <a:gd name="T8" fmla="*/ 5 w 32"/>
                  <a:gd name="T9" fmla="*/ 859 h 1038"/>
                  <a:gd name="T10" fmla="*/ 10 w 32"/>
                  <a:gd name="T11" fmla="*/ 825 h 1038"/>
                  <a:gd name="T12" fmla="*/ 6 w 32"/>
                  <a:gd name="T13" fmla="*/ 795 h 1038"/>
                  <a:gd name="T14" fmla="*/ 8 w 32"/>
                  <a:gd name="T15" fmla="*/ 762 h 1038"/>
                  <a:gd name="T16" fmla="*/ 5 w 32"/>
                  <a:gd name="T17" fmla="*/ 728 h 1038"/>
                  <a:gd name="T18" fmla="*/ 9 w 32"/>
                  <a:gd name="T19" fmla="*/ 695 h 1038"/>
                  <a:gd name="T20" fmla="*/ 6 w 32"/>
                  <a:gd name="T21" fmla="*/ 659 h 1038"/>
                  <a:gd name="T22" fmla="*/ 10 w 32"/>
                  <a:gd name="T23" fmla="*/ 620 h 1038"/>
                  <a:gd name="T24" fmla="*/ 8 w 32"/>
                  <a:gd name="T25" fmla="*/ 590 h 1038"/>
                  <a:gd name="T26" fmla="*/ 7 w 32"/>
                  <a:gd name="T27" fmla="*/ 556 h 1038"/>
                  <a:gd name="T28" fmla="*/ 8 w 32"/>
                  <a:gd name="T29" fmla="*/ 521 h 1038"/>
                  <a:gd name="T30" fmla="*/ 10 w 32"/>
                  <a:gd name="T31" fmla="*/ 494 h 1038"/>
                  <a:gd name="T32" fmla="*/ 8 w 32"/>
                  <a:gd name="T33" fmla="*/ 456 h 1038"/>
                  <a:gd name="T34" fmla="*/ 6 w 32"/>
                  <a:gd name="T35" fmla="*/ 420 h 1038"/>
                  <a:gd name="T36" fmla="*/ 10 w 32"/>
                  <a:gd name="T37" fmla="*/ 386 h 1038"/>
                  <a:gd name="T38" fmla="*/ 6 w 32"/>
                  <a:gd name="T39" fmla="*/ 352 h 1038"/>
                  <a:gd name="T40" fmla="*/ 8 w 32"/>
                  <a:gd name="T41" fmla="*/ 319 h 1038"/>
                  <a:gd name="T42" fmla="*/ 6 w 32"/>
                  <a:gd name="T43" fmla="*/ 287 h 1038"/>
                  <a:gd name="T44" fmla="*/ 10 w 32"/>
                  <a:gd name="T45" fmla="*/ 254 h 1038"/>
                  <a:gd name="T46" fmla="*/ 6 w 32"/>
                  <a:gd name="T47" fmla="*/ 220 h 1038"/>
                  <a:gd name="T48" fmla="*/ 9 w 32"/>
                  <a:gd name="T49" fmla="*/ 188 h 1038"/>
                  <a:gd name="T50" fmla="*/ 6 w 32"/>
                  <a:gd name="T51" fmla="*/ 154 h 1038"/>
                  <a:gd name="T52" fmla="*/ 9 w 32"/>
                  <a:gd name="T53" fmla="*/ 122 h 1038"/>
                  <a:gd name="T54" fmla="*/ 6 w 32"/>
                  <a:gd name="T55" fmla="*/ 93 h 1038"/>
                  <a:gd name="T56" fmla="*/ 7 w 32"/>
                  <a:gd name="T57" fmla="*/ 55 h 1038"/>
                  <a:gd name="T58" fmla="*/ 11 w 32"/>
                  <a:gd name="T59" fmla="*/ 20 h 1038"/>
                  <a:gd name="T60" fmla="*/ 24 w 32"/>
                  <a:gd name="T61" fmla="*/ 0 h 1038"/>
                  <a:gd name="T62" fmla="*/ 1 w 32"/>
                  <a:gd name="T63" fmla="*/ 23 h 1038"/>
                  <a:gd name="T64" fmla="*/ 1 w 32"/>
                  <a:gd name="T65" fmla="*/ 59 h 1038"/>
                  <a:gd name="T66" fmla="*/ 2 w 32"/>
                  <a:gd name="T67" fmla="*/ 95 h 1038"/>
                  <a:gd name="T68" fmla="*/ 2 w 32"/>
                  <a:gd name="T69" fmla="*/ 127 h 1038"/>
                  <a:gd name="T70" fmla="*/ 2 w 32"/>
                  <a:gd name="T71" fmla="*/ 161 h 1038"/>
                  <a:gd name="T72" fmla="*/ 2 w 32"/>
                  <a:gd name="T73" fmla="*/ 192 h 1038"/>
                  <a:gd name="T74" fmla="*/ 1 w 32"/>
                  <a:gd name="T75" fmla="*/ 226 h 1038"/>
                  <a:gd name="T76" fmla="*/ 3 w 32"/>
                  <a:gd name="T77" fmla="*/ 258 h 1038"/>
                  <a:gd name="T78" fmla="*/ 2 w 32"/>
                  <a:gd name="T79" fmla="*/ 291 h 1038"/>
                  <a:gd name="T80" fmla="*/ 2 w 32"/>
                  <a:gd name="T81" fmla="*/ 324 h 1038"/>
                  <a:gd name="T82" fmla="*/ 1 w 32"/>
                  <a:gd name="T83" fmla="*/ 355 h 1038"/>
                  <a:gd name="T84" fmla="*/ 2 w 32"/>
                  <a:gd name="T85" fmla="*/ 390 h 1038"/>
                  <a:gd name="T86" fmla="*/ 1 w 32"/>
                  <a:gd name="T87" fmla="*/ 425 h 1038"/>
                  <a:gd name="T88" fmla="*/ 5 w 32"/>
                  <a:gd name="T89" fmla="*/ 462 h 1038"/>
                  <a:gd name="T90" fmla="*/ 2 w 32"/>
                  <a:gd name="T91" fmla="*/ 496 h 1038"/>
                  <a:gd name="T92" fmla="*/ 5 w 32"/>
                  <a:gd name="T93" fmla="*/ 527 h 1038"/>
                  <a:gd name="T94" fmla="*/ 1 w 32"/>
                  <a:gd name="T95" fmla="*/ 562 h 1038"/>
                  <a:gd name="T96" fmla="*/ 5 w 32"/>
                  <a:gd name="T97" fmla="*/ 594 h 1038"/>
                  <a:gd name="T98" fmla="*/ 1 w 32"/>
                  <a:gd name="T99" fmla="*/ 625 h 1038"/>
                  <a:gd name="T100" fmla="*/ 3 w 32"/>
                  <a:gd name="T101" fmla="*/ 663 h 1038"/>
                  <a:gd name="T102" fmla="*/ 3 w 32"/>
                  <a:gd name="T103" fmla="*/ 699 h 1038"/>
                  <a:gd name="T104" fmla="*/ 2 w 32"/>
                  <a:gd name="T105" fmla="*/ 735 h 1038"/>
                  <a:gd name="T106" fmla="*/ 2 w 32"/>
                  <a:gd name="T107" fmla="*/ 766 h 1038"/>
                  <a:gd name="T108" fmla="*/ 2 w 32"/>
                  <a:gd name="T109" fmla="*/ 798 h 1038"/>
                  <a:gd name="T110" fmla="*/ 3 w 32"/>
                  <a:gd name="T111" fmla="*/ 831 h 1038"/>
                  <a:gd name="T112" fmla="*/ 1 w 32"/>
                  <a:gd name="T113" fmla="*/ 863 h 1038"/>
                  <a:gd name="T114" fmla="*/ 2 w 32"/>
                  <a:gd name="T115" fmla="*/ 898 h 1038"/>
                  <a:gd name="T116" fmla="*/ 1 w 32"/>
                  <a:gd name="T117" fmla="*/ 931 h 1038"/>
                  <a:gd name="T118" fmla="*/ 3 w 32"/>
                  <a:gd name="T119" fmla="*/ 969 h 1038"/>
                  <a:gd name="T120" fmla="*/ 2 w 32"/>
                  <a:gd name="T121" fmla="*/ 1005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1038">
                    <a:moveTo>
                      <a:pt x="13" y="1035"/>
                    </a:moveTo>
                    <a:cubicBezTo>
                      <a:pt x="7" y="1031"/>
                      <a:pt x="7" y="1031"/>
                      <a:pt x="7" y="1031"/>
                    </a:cubicBezTo>
                    <a:cubicBezTo>
                      <a:pt x="10" y="1030"/>
                      <a:pt x="10" y="1030"/>
                      <a:pt x="10" y="1030"/>
                    </a:cubicBezTo>
                    <a:cubicBezTo>
                      <a:pt x="11" y="1030"/>
                      <a:pt x="11" y="1030"/>
                      <a:pt x="11" y="1029"/>
                    </a:cubicBezTo>
                    <a:cubicBezTo>
                      <a:pt x="11" y="1029"/>
                      <a:pt x="11" y="1028"/>
                      <a:pt x="10" y="1028"/>
                    </a:cubicBezTo>
                    <a:cubicBezTo>
                      <a:pt x="6" y="1025"/>
                      <a:pt x="6" y="1025"/>
                      <a:pt x="6" y="1025"/>
                    </a:cubicBezTo>
                    <a:cubicBezTo>
                      <a:pt x="8" y="1023"/>
                      <a:pt x="8" y="1023"/>
                      <a:pt x="8" y="1023"/>
                    </a:cubicBezTo>
                    <a:cubicBezTo>
                      <a:pt x="9" y="1023"/>
                      <a:pt x="9" y="1022"/>
                      <a:pt x="9" y="1022"/>
                    </a:cubicBezTo>
                    <a:cubicBezTo>
                      <a:pt x="9" y="1021"/>
                      <a:pt x="8" y="1021"/>
                      <a:pt x="8" y="1021"/>
                    </a:cubicBezTo>
                    <a:cubicBezTo>
                      <a:pt x="6" y="1019"/>
                      <a:pt x="6" y="1019"/>
                      <a:pt x="6" y="1019"/>
                    </a:cubicBezTo>
                    <a:cubicBezTo>
                      <a:pt x="9" y="1016"/>
                      <a:pt x="9" y="1016"/>
                      <a:pt x="9" y="1016"/>
                    </a:cubicBezTo>
                    <a:cubicBezTo>
                      <a:pt x="9" y="1016"/>
                      <a:pt x="9" y="1016"/>
                      <a:pt x="9" y="1015"/>
                    </a:cubicBezTo>
                    <a:cubicBezTo>
                      <a:pt x="9" y="1015"/>
                      <a:pt x="9" y="1014"/>
                      <a:pt x="8" y="1014"/>
                    </a:cubicBezTo>
                    <a:cubicBezTo>
                      <a:pt x="5" y="1012"/>
                      <a:pt x="5" y="1012"/>
                      <a:pt x="5" y="1012"/>
                    </a:cubicBezTo>
                    <a:cubicBezTo>
                      <a:pt x="8" y="1010"/>
                      <a:pt x="8" y="1010"/>
                      <a:pt x="8" y="1010"/>
                    </a:cubicBezTo>
                    <a:cubicBezTo>
                      <a:pt x="8" y="1010"/>
                      <a:pt x="9" y="1010"/>
                      <a:pt x="9" y="1009"/>
                    </a:cubicBezTo>
                    <a:cubicBezTo>
                      <a:pt x="9" y="1009"/>
                      <a:pt x="9" y="1008"/>
                      <a:pt x="8" y="1008"/>
                    </a:cubicBezTo>
                    <a:cubicBezTo>
                      <a:pt x="5" y="1006"/>
                      <a:pt x="5" y="1006"/>
                      <a:pt x="5" y="1006"/>
                    </a:cubicBezTo>
                    <a:cubicBezTo>
                      <a:pt x="8" y="1004"/>
                      <a:pt x="8" y="1004"/>
                      <a:pt x="8" y="1004"/>
                    </a:cubicBezTo>
                    <a:cubicBezTo>
                      <a:pt x="8" y="1004"/>
                      <a:pt x="8" y="1003"/>
                      <a:pt x="8" y="1003"/>
                    </a:cubicBezTo>
                    <a:cubicBezTo>
                      <a:pt x="8" y="1002"/>
                      <a:pt x="8" y="1002"/>
                      <a:pt x="8" y="1002"/>
                    </a:cubicBezTo>
                    <a:cubicBezTo>
                      <a:pt x="7" y="1001"/>
                      <a:pt x="7" y="1001"/>
                      <a:pt x="7" y="1001"/>
                    </a:cubicBezTo>
                    <a:cubicBezTo>
                      <a:pt x="9" y="1001"/>
                      <a:pt x="9" y="1001"/>
                      <a:pt x="9" y="1001"/>
                    </a:cubicBezTo>
                    <a:cubicBezTo>
                      <a:pt x="10" y="1001"/>
                      <a:pt x="10" y="1000"/>
                      <a:pt x="10" y="1000"/>
                    </a:cubicBezTo>
                    <a:cubicBezTo>
                      <a:pt x="10" y="999"/>
                      <a:pt x="10" y="998"/>
                      <a:pt x="9" y="998"/>
                    </a:cubicBezTo>
                    <a:cubicBezTo>
                      <a:pt x="6" y="996"/>
                      <a:pt x="6" y="996"/>
                      <a:pt x="6" y="996"/>
                    </a:cubicBezTo>
                    <a:cubicBezTo>
                      <a:pt x="8" y="992"/>
                      <a:pt x="8" y="992"/>
                      <a:pt x="8" y="992"/>
                    </a:cubicBezTo>
                    <a:cubicBezTo>
                      <a:pt x="8" y="991"/>
                      <a:pt x="8" y="991"/>
                      <a:pt x="8" y="991"/>
                    </a:cubicBezTo>
                    <a:cubicBezTo>
                      <a:pt x="8" y="990"/>
                      <a:pt x="8" y="990"/>
                      <a:pt x="8" y="990"/>
                    </a:cubicBezTo>
                    <a:cubicBezTo>
                      <a:pt x="5" y="988"/>
                      <a:pt x="5" y="988"/>
                      <a:pt x="5" y="988"/>
                    </a:cubicBezTo>
                    <a:cubicBezTo>
                      <a:pt x="9" y="986"/>
                      <a:pt x="9" y="986"/>
                      <a:pt x="9" y="986"/>
                    </a:cubicBezTo>
                    <a:cubicBezTo>
                      <a:pt x="9" y="985"/>
                      <a:pt x="9" y="985"/>
                      <a:pt x="9" y="984"/>
                    </a:cubicBezTo>
                    <a:cubicBezTo>
                      <a:pt x="9" y="984"/>
                      <a:pt x="9" y="983"/>
                      <a:pt x="9" y="983"/>
                    </a:cubicBezTo>
                    <a:cubicBezTo>
                      <a:pt x="6" y="982"/>
                      <a:pt x="6" y="982"/>
                      <a:pt x="6" y="982"/>
                    </a:cubicBezTo>
                    <a:cubicBezTo>
                      <a:pt x="9" y="980"/>
                      <a:pt x="9" y="980"/>
                      <a:pt x="9" y="980"/>
                    </a:cubicBezTo>
                    <a:cubicBezTo>
                      <a:pt x="10" y="979"/>
                      <a:pt x="10" y="979"/>
                      <a:pt x="10" y="978"/>
                    </a:cubicBezTo>
                    <a:cubicBezTo>
                      <a:pt x="10" y="978"/>
                      <a:pt x="10" y="977"/>
                      <a:pt x="10" y="977"/>
                    </a:cubicBezTo>
                    <a:cubicBezTo>
                      <a:pt x="6" y="975"/>
                      <a:pt x="6" y="975"/>
                      <a:pt x="6" y="975"/>
                    </a:cubicBezTo>
                    <a:cubicBezTo>
                      <a:pt x="10" y="972"/>
                      <a:pt x="10" y="972"/>
                      <a:pt x="10" y="972"/>
                    </a:cubicBezTo>
                    <a:cubicBezTo>
                      <a:pt x="10" y="972"/>
                      <a:pt x="10" y="972"/>
                      <a:pt x="10" y="971"/>
                    </a:cubicBezTo>
                    <a:cubicBezTo>
                      <a:pt x="10" y="971"/>
                      <a:pt x="10" y="970"/>
                      <a:pt x="10" y="970"/>
                    </a:cubicBezTo>
                    <a:cubicBezTo>
                      <a:pt x="6" y="968"/>
                      <a:pt x="6" y="968"/>
                      <a:pt x="6" y="968"/>
                    </a:cubicBezTo>
                    <a:cubicBezTo>
                      <a:pt x="9" y="965"/>
                      <a:pt x="9" y="965"/>
                      <a:pt x="9" y="965"/>
                    </a:cubicBezTo>
                    <a:cubicBezTo>
                      <a:pt x="9" y="965"/>
                      <a:pt x="9" y="965"/>
                      <a:pt x="9" y="964"/>
                    </a:cubicBezTo>
                    <a:cubicBezTo>
                      <a:pt x="9" y="964"/>
                      <a:pt x="9" y="963"/>
                      <a:pt x="9" y="963"/>
                    </a:cubicBezTo>
                    <a:cubicBezTo>
                      <a:pt x="5" y="961"/>
                      <a:pt x="5" y="961"/>
                      <a:pt x="5" y="961"/>
                    </a:cubicBezTo>
                    <a:cubicBezTo>
                      <a:pt x="8" y="957"/>
                      <a:pt x="8" y="957"/>
                      <a:pt x="8" y="957"/>
                    </a:cubicBezTo>
                    <a:cubicBezTo>
                      <a:pt x="8" y="957"/>
                      <a:pt x="8" y="956"/>
                      <a:pt x="8" y="956"/>
                    </a:cubicBezTo>
                    <a:cubicBezTo>
                      <a:pt x="8" y="956"/>
                      <a:pt x="8" y="955"/>
                      <a:pt x="7" y="955"/>
                    </a:cubicBezTo>
                    <a:cubicBezTo>
                      <a:pt x="6" y="954"/>
                      <a:pt x="6" y="954"/>
                      <a:pt x="6" y="954"/>
                    </a:cubicBezTo>
                    <a:cubicBezTo>
                      <a:pt x="10" y="951"/>
                      <a:pt x="10" y="951"/>
                      <a:pt x="10" y="951"/>
                    </a:cubicBezTo>
                    <a:cubicBezTo>
                      <a:pt x="10" y="951"/>
                      <a:pt x="10" y="950"/>
                      <a:pt x="10" y="950"/>
                    </a:cubicBezTo>
                    <a:cubicBezTo>
                      <a:pt x="10" y="949"/>
                      <a:pt x="10" y="949"/>
                      <a:pt x="10" y="949"/>
                    </a:cubicBezTo>
                    <a:cubicBezTo>
                      <a:pt x="6" y="946"/>
                      <a:pt x="6" y="946"/>
                      <a:pt x="6" y="946"/>
                    </a:cubicBezTo>
                    <a:cubicBezTo>
                      <a:pt x="9" y="945"/>
                      <a:pt x="9" y="945"/>
                      <a:pt x="9" y="945"/>
                    </a:cubicBezTo>
                    <a:cubicBezTo>
                      <a:pt x="10" y="944"/>
                      <a:pt x="10" y="944"/>
                      <a:pt x="10" y="943"/>
                    </a:cubicBezTo>
                    <a:cubicBezTo>
                      <a:pt x="10" y="943"/>
                      <a:pt x="10" y="942"/>
                      <a:pt x="9" y="942"/>
                    </a:cubicBezTo>
                    <a:cubicBezTo>
                      <a:pt x="5" y="940"/>
                      <a:pt x="5" y="940"/>
                      <a:pt x="5" y="940"/>
                    </a:cubicBezTo>
                    <a:cubicBezTo>
                      <a:pt x="9" y="938"/>
                      <a:pt x="9" y="938"/>
                      <a:pt x="9" y="938"/>
                    </a:cubicBezTo>
                    <a:cubicBezTo>
                      <a:pt x="10" y="938"/>
                      <a:pt x="10" y="938"/>
                      <a:pt x="10" y="937"/>
                    </a:cubicBezTo>
                    <a:cubicBezTo>
                      <a:pt x="10" y="936"/>
                      <a:pt x="10" y="936"/>
                      <a:pt x="9" y="936"/>
                    </a:cubicBezTo>
                    <a:cubicBezTo>
                      <a:pt x="5" y="933"/>
                      <a:pt x="5" y="933"/>
                      <a:pt x="5" y="933"/>
                    </a:cubicBezTo>
                    <a:cubicBezTo>
                      <a:pt x="7" y="932"/>
                      <a:pt x="7" y="932"/>
                      <a:pt x="7" y="932"/>
                    </a:cubicBezTo>
                    <a:cubicBezTo>
                      <a:pt x="8" y="932"/>
                      <a:pt x="8" y="932"/>
                      <a:pt x="8" y="931"/>
                    </a:cubicBezTo>
                    <a:cubicBezTo>
                      <a:pt x="8" y="930"/>
                      <a:pt x="8" y="930"/>
                      <a:pt x="7" y="930"/>
                    </a:cubicBezTo>
                    <a:cubicBezTo>
                      <a:pt x="6" y="929"/>
                      <a:pt x="6" y="929"/>
                      <a:pt x="6" y="929"/>
                    </a:cubicBezTo>
                    <a:cubicBezTo>
                      <a:pt x="8" y="927"/>
                      <a:pt x="8" y="927"/>
                      <a:pt x="8" y="927"/>
                    </a:cubicBezTo>
                    <a:cubicBezTo>
                      <a:pt x="9" y="926"/>
                      <a:pt x="9" y="926"/>
                      <a:pt x="9" y="925"/>
                    </a:cubicBezTo>
                    <a:cubicBezTo>
                      <a:pt x="9" y="925"/>
                      <a:pt x="9" y="925"/>
                      <a:pt x="8" y="924"/>
                    </a:cubicBezTo>
                    <a:cubicBezTo>
                      <a:pt x="5" y="922"/>
                      <a:pt x="5" y="922"/>
                      <a:pt x="5" y="922"/>
                    </a:cubicBezTo>
                    <a:cubicBezTo>
                      <a:pt x="7" y="920"/>
                      <a:pt x="7" y="920"/>
                      <a:pt x="7" y="920"/>
                    </a:cubicBezTo>
                    <a:cubicBezTo>
                      <a:pt x="8" y="920"/>
                      <a:pt x="8" y="919"/>
                      <a:pt x="8" y="919"/>
                    </a:cubicBezTo>
                    <a:cubicBezTo>
                      <a:pt x="8" y="918"/>
                      <a:pt x="8" y="918"/>
                      <a:pt x="7" y="918"/>
                    </a:cubicBezTo>
                    <a:cubicBezTo>
                      <a:pt x="5" y="916"/>
                      <a:pt x="5" y="916"/>
                      <a:pt x="5" y="916"/>
                    </a:cubicBezTo>
                    <a:cubicBezTo>
                      <a:pt x="9" y="915"/>
                      <a:pt x="9" y="915"/>
                      <a:pt x="9" y="915"/>
                    </a:cubicBezTo>
                    <a:cubicBezTo>
                      <a:pt x="10" y="914"/>
                      <a:pt x="10" y="914"/>
                      <a:pt x="10" y="913"/>
                    </a:cubicBezTo>
                    <a:cubicBezTo>
                      <a:pt x="10" y="913"/>
                      <a:pt x="10" y="912"/>
                      <a:pt x="10" y="912"/>
                    </a:cubicBezTo>
                    <a:cubicBezTo>
                      <a:pt x="6" y="910"/>
                      <a:pt x="6" y="910"/>
                      <a:pt x="6" y="910"/>
                    </a:cubicBezTo>
                    <a:cubicBezTo>
                      <a:pt x="9" y="907"/>
                      <a:pt x="9" y="907"/>
                      <a:pt x="9" y="907"/>
                    </a:cubicBezTo>
                    <a:cubicBezTo>
                      <a:pt x="9" y="907"/>
                      <a:pt x="9" y="906"/>
                      <a:pt x="9" y="906"/>
                    </a:cubicBezTo>
                    <a:cubicBezTo>
                      <a:pt x="9" y="906"/>
                      <a:pt x="9" y="905"/>
                      <a:pt x="8" y="905"/>
                    </a:cubicBezTo>
                    <a:cubicBezTo>
                      <a:pt x="5" y="903"/>
                      <a:pt x="5" y="903"/>
                      <a:pt x="5" y="903"/>
                    </a:cubicBezTo>
                    <a:cubicBezTo>
                      <a:pt x="8" y="901"/>
                      <a:pt x="8" y="901"/>
                      <a:pt x="8" y="901"/>
                    </a:cubicBezTo>
                    <a:cubicBezTo>
                      <a:pt x="9" y="901"/>
                      <a:pt x="9" y="900"/>
                      <a:pt x="9" y="900"/>
                    </a:cubicBezTo>
                    <a:cubicBezTo>
                      <a:pt x="9" y="899"/>
                      <a:pt x="9" y="899"/>
                      <a:pt x="9" y="899"/>
                    </a:cubicBezTo>
                    <a:cubicBezTo>
                      <a:pt x="5" y="897"/>
                      <a:pt x="5" y="897"/>
                      <a:pt x="5" y="897"/>
                    </a:cubicBezTo>
                    <a:cubicBezTo>
                      <a:pt x="8" y="893"/>
                      <a:pt x="8" y="893"/>
                      <a:pt x="8" y="893"/>
                    </a:cubicBezTo>
                    <a:cubicBezTo>
                      <a:pt x="8" y="893"/>
                      <a:pt x="9" y="893"/>
                      <a:pt x="9" y="892"/>
                    </a:cubicBezTo>
                    <a:cubicBezTo>
                      <a:pt x="8" y="892"/>
                      <a:pt x="8" y="891"/>
                      <a:pt x="8" y="891"/>
                    </a:cubicBezTo>
                    <a:cubicBezTo>
                      <a:pt x="6" y="890"/>
                      <a:pt x="6" y="890"/>
                      <a:pt x="6" y="890"/>
                    </a:cubicBezTo>
                    <a:cubicBezTo>
                      <a:pt x="8" y="889"/>
                      <a:pt x="8" y="889"/>
                      <a:pt x="8" y="889"/>
                    </a:cubicBezTo>
                    <a:cubicBezTo>
                      <a:pt x="9" y="889"/>
                      <a:pt x="9" y="889"/>
                      <a:pt x="10" y="888"/>
                    </a:cubicBezTo>
                    <a:cubicBezTo>
                      <a:pt x="10" y="887"/>
                      <a:pt x="9" y="887"/>
                      <a:pt x="9" y="887"/>
                    </a:cubicBezTo>
                    <a:cubicBezTo>
                      <a:pt x="4" y="884"/>
                      <a:pt x="4" y="884"/>
                      <a:pt x="4" y="884"/>
                    </a:cubicBezTo>
                    <a:cubicBezTo>
                      <a:pt x="7" y="881"/>
                      <a:pt x="7" y="881"/>
                      <a:pt x="7" y="881"/>
                    </a:cubicBezTo>
                    <a:cubicBezTo>
                      <a:pt x="8" y="881"/>
                      <a:pt x="8" y="880"/>
                      <a:pt x="8" y="880"/>
                    </a:cubicBezTo>
                    <a:cubicBezTo>
                      <a:pt x="8" y="879"/>
                      <a:pt x="8" y="879"/>
                      <a:pt x="7" y="879"/>
                    </a:cubicBezTo>
                    <a:cubicBezTo>
                      <a:pt x="6" y="878"/>
                      <a:pt x="6" y="878"/>
                      <a:pt x="6" y="878"/>
                    </a:cubicBezTo>
                    <a:cubicBezTo>
                      <a:pt x="9" y="876"/>
                      <a:pt x="9" y="876"/>
                      <a:pt x="9" y="876"/>
                    </a:cubicBezTo>
                    <a:cubicBezTo>
                      <a:pt x="9" y="875"/>
                      <a:pt x="9" y="875"/>
                      <a:pt x="9" y="875"/>
                    </a:cubicBezTo>
                    <a:cubicBezTo>
                      <a:pt x="9" y="874"/>
                      <a:pt x="9" y="874"/>
                      <a:pt x="8" y="873"/>
                    </a:cubicBezTo>
                    <a:cubicBezTo>
                      <a:pt x="5" y="871"/>
                      <a:pt x="5" y="871"/>
                      <a:pt x="5" y="871"/>
                    </a:cubicBezTo>
                    <a:cubicBezTo>
                      <a:pt x="8" y="868"/>
                      <a:pt x="8" y="868"/>
                      <a:pt x="8" y="868"/>
                    </a:cubicBezTo>
                    <a:cubicBezTo>
                      <a:pt x="8" y="868"/>
                      <a:pt x="8" y="867"/>
                      <a:pt x="8" y="867"/>
                    </a:cubicBezTo>
                    <a:cubicBezTo>
                      <a:pt x="8" y="866"/>
                      <a:pt x="8" y="866"/>
                      <a:pt x="8" y="866"/>
                    </a:cubicBezTo>
                    <a:cubicBezTo>
                      <a:pt x="5" y="864"/>
                      <a:pt x="5" y="864"/>
                      <a:pt x="5" y="864"/>
                    </a:cubicBezTo>
                    <a:cubicBezTo>
                      <a:pt x="8" y="863"/>
                      <a:pt x="8" y="863"/>
                      <a:pt x="8" y="863"/>
                    </a:cubicBezTo>
                    <a:cubicBezTo>
                      <a:pt x="8" y="862"/>
                      <a:pt x="8" y="862"/>
                      <a:pt x="8" y="861"/>
                    </a:cubicBezTo>
                    <a:cubicBezTo>
                      <a:pt x="8" y="861"/>
                      <a:pt x="8" y="860"/>
                      <a:pt x="8" y="860"/>
                    </a:cubicBezTo>
                    <a:cubicBezTo>
                      <a:pt x="5" y="859"/>
                      <a:pt x="5" y="859"/>
                      <a:pt x="5" y="859"/>
                    </a:cubicBezTo>
                    <a:cubicBezTo>
                      <a:pt x="9" y="857"/>
                      <a:pt x="9" y="857"/>
                      <a:pt x="9" y="857"/>
                    </a:cubicBezTo>
                    <a:cubicBezTo>
                      <a:pt x="10" y="857"/>
                      <a:pt x="10" y="856"/>
                      <a:pt x="10" y="856"/>
                    </a:cubicBezTo>
                    <a:cubicBezTo>
                      <a:pt x="10" y="855"/>
                      <a:pt x="10" y="855"/>
                      <a:pt x="9" y="854"/>
                    </a:cubicBezTo>
                    <a:cubicBezTo>
                      <a:pt x="6" y="852"/>
                      <a:pt x="6" y="852"/>
                      <a:pt x="6" y="852"/>
                    </a:cubicBezTo>
                    <a:cubicBezTo>
                      <a:pt x="8" y="851"/>
                      <a:pt x="8" y="851"/>
                      <a:pt x="8" y="851"/>
                    </a:cubicBezTo>
                    <a:cubicBezTo>
                      <a:pt x="9" y="850"/>
                      <a:pt x="9" y="850"/>
                      <a:pt x="9" y="850"/>
                    </a:cubicBezTo>
                    <a:cubicBezTo>
                      <a:pt x="9" y="849"/>
                      <a:pt x="9" y="849"/>
                      <a:pt x="8" y="848"/>
                    </a:cubicBezTo>
                    <a:cubicBezTo>
                      <a:pt x="6" y="847"/>
                      <a:pt x="6" y="847"/>
                      <a:pt x="6" y="847"/>
                    </a:cubicBezTo>
                    <a:cubicBezTo>
                      <a:pt x="8" y="846"/>
                      <a:pt x="8" y="846"/>
                      <a:pt x="8" y="846"/>
                    </a:cubicBezTo>
                    <a:cubicBezTo>
                      <a:pt x="8" y="845"/>
                      <a:pt x="9" y="845"/>
                      <a:pt x="8" y="844"/>
                    </a:cubicBezTo>
                    <a:cubicBezTo>
                      <a:pt x="8" y="844"/>
                      <a:pt x="8" y="844"/>
                      <a:pt x="8" y="843"/>
                    </a:cubicBezTo>
                    <a:cubicBezTo>
                      <a:pt x="5" y="841"/>
                      <a:pt x="5" y="841"/>
                      <a:pt x="5" y="841"/>
                    </a:cubicBezTo>
                    <a:cubicBezTo>
                      <a:pt x="8" y="838"/>
                      <a:pt x="8" y="838"/>
                      <a:pt x="8" y="838"/>
                    </a:cubicBezTo>
                    <a:cubicBezTo>
                      <a:pt x="8" y="837"/>
                      <a:pt x="8" y="837"/>
                      <a:pt x="8" y="837"/>
                    </a:cubicBezTo>
                    <a:cubicBezTo>
                      <a:pt x="8" y="836"/>
                      <a:pt x="8" y="836"/>
                      <a:pt x="8" y="836"/>
                    </a:cubicBezTo>
                    <a:cubicBezTo>
                      <a:pt x="7" y="835"/>
                      <a:pt x="7" y="835"/>
                      <a:pt x="7" y="835"/>
                    </a:cubicBezTo>
                    <a:cubicBezTo>
                      <a:pt x="9" y="834"/>
                      <a:pt x="9" y="834"/>
                      <a:pt x="9" y="834"/>
                    </a:cubicBezTo>
                    <a:cubicBezTo>
                      <a:pt x="10" y="834"/>
                      <a:pt x="10" y="833"/>
                      <a:pt x="10" y="833"/>
                    </a:cubicBezTo>
                    <a:cubicBezTo>
                      <a:pt x="10" y="832"/>
                      <a:pt x="10" y="831"/>
                      <a:pt x="10" y="831"/>
                    </a:cubicBezTo>
                    <a:cubicBezTo>
                      <a:pt x="6" y="829"/>
                      <a:pt x="6" y="829"/>
                      <a:pt x="6" y="829"/>
                    </a:cubicBezTo>
                    <a:cubicBezTo>
                      <a:pt x="10" y="827"/>
                      <a:pt x="10" y="827"/>
                      <a:pt x="10" y="827"/>
                    </a:cubicBezTo>
                    <a:cubicBezTo>
                      <a:pt x="10" y="826"/>
                      <a:pt x="10" y="826"/>
                      <a:pt x="10" y="825"/>
                    </a:cubicBezTo>
                    <a:cubicBezTo>
                      <a:pt x="10" y="825"/>
                      <a:pt x="10" y="824"/>
                      <a:pt x="9" y="824"/>
                    </a:cubicBezTo>
                    <a:cubicBezTo>
                      <a:pt x="5" y="822"/>
                      <a:pt x="5" y="822"/>
                      <a:pt x="5" y="822"/>
                    </a:cubicBezTo>
                    <a:cubicBezTo>
                      <a:pt x="9" y="820"/>
                      <a:pt x="9" y="820"/>
                      <a:pt x="9" y="820"/>
                    </a:cubicBezTo>
                    <a:cubicBezTo>
                      <a:pt x="9" y="820"/>
                      <a:pt x="10" y="819"/>
                      <a:pt x="10" y="819"/>
                    </a:cubicBezTo>
                    <a:cubicBezTo>
                      <a:pt x="10" y="818"/>
                      <a:pt x="9" y="818"/>
                      <a:pt x="9" y="817"/>
                    </a:cubicBezTo>
                    <a:cubicBezTo>
                      <a:pt x="5" y="815"/>
                      <a:pt x="5" y="815"/>
                      <a:pt x="5" y="815"/>
                    </a:cubicBezTo>
                    <a:cubicBezTo>
                      <a:pt x="7" y="814"/>
                      <a:pt x="7" y="814"/>
                      <a:pt x="7" y="814"/>
                    </a:cubicBezTo>
                    <a:cubicBezTo>
                      <a:pt x="8" y="814"/>
                      <a:pt x="8" y="813"/>
                      <a:pt x="8" y="813"/>
                    </a:cubicBezTo>
                    <a:cubicBezTo>
                      <a:pt x="8" y="812"/>
                      <a:pt x="8" y="812"/>
                      <a:pt x="7" y="811"/>
                    </a:cubicBezTo>
                    <a:cubicBezTo>
                      <a:pt x="6" y="811"/>
                      <a:pt x="6" y="811"/>
                      <a:pt x="6" y="811"/>
                    </a:cubicBezTo>
                    <a:cubicBezTo>
                      <a:pt x="9" y="809"/>
                      <a:pt x="9" y="809"/>
                      <a:pt x="9" y="809"/>
                    </a:cubicBezTo>
                    <a:cubicBezTo>
                      <a:pt x="9" y="809"/>
                      <a:pt x="9" y="809"/>
                      <a:pt x="10" y="808"/>
                    </a:cubicBezTo>
                    <a:cubicBezTo>
                      <a:pt x="10" y="808"/>
                      <a:pt x="9" y="807"/>
                      <a:pt x="9" y="807"/>
                    </a:cubicBezTo>
                    <a:cubicBezTo>
                      <a:pt x="6" y="805"/>
                      <a:pt x="6" y="805"/>
                      <a:pt x="6" y="805"/>
                    </a:cubicBezTo>
                    <a:cubicBezTo>
                      <a:pt x="8" y="803"/>
                      <a:pt x="8" y="803"/>
                      <a:pt x="8" y="803"/>
                    </a:cubicBezTo>
                    <a:cubicBezTo>
                      <a:pt x="8" y="803"/>
                      <a:pt x="8" y="803"/>
                      <a:pt x="8" y="802"/>
                    </a:cubicBezTo>
                    <a:cubicBezTo>
                      <a:pt x="8" y="802"/>
                      <a:pt x="8" y="801"/>
                      <a:pt x="8" y="801"/>
                    </a:cubicBezTo>
                    <a:cubicBezTo>
                      <a:pt x="6" y="800"/>
                      <a:pt x="6" y="800"/>
                      <a:pt x="6" y="800"/>
                    </a:cubicBezTo>
                    <a:cubicBezTo>
                      <a:pt x="9" y="799"/>
                      <a:pt x="9" y="799"/>
                      <a:pt x="9" y="799"/>
                    </a:cubicBezTo>
                    <a:cubicBezTo>
                      <a:pt x="9" y="799"/>
                      <a:pt x="10" y="798"/>
                      <a:pt x="10" y="798"/>
                    </a:cubicBezTo>
                    <a:cubicBezTo>
                      <a:pt x="10" y="797"/>
                      <a:pt x="9" y="797"/>
                      <a:pt x="9" y="796"/>
                    </a:cubicBezTo>
                    <a:cubicBezTo>
                      <a:pt x="6" y="795"/>
                      <a:pt x="6" y="795"/>
                      <a:pt x="6" y="795"/>
                    </a:cubicBezTo>
                    <a:cubicBezTo>
                      <a:pt x="10" y="793"/>
                      <a:pt x="10" y="793"/>
                      <a:pt x="10" y="793"/>
                    </a:cubicBezTo>
                    <a:cubicBezTo>
                      <a:pt x="10" y="792"/>
                      <a:pt x="10" y="792"/>
                      <a:pt x="10" y="791"/>
                    </a:cubicBezTo>
                    <a:cubicBezTo>
                      <a:pt x="10" y="791"/>
                      <a:pt x="10" y="790"/>
                      <a:pt x="10" y="790"/>
                    </a:cubicBezTo>
                    <a:cubicBezTo>
                      <a:pt x="6" y="788"/>
                      <a:pt x="6" y="788"/>
                      <a:pt x="6" y="788"/>
                    </a:cubicBezTo>
                    <a:cubicBezTo>
                      <a:pt x="8" y="787"/>
                      <a:pt x="8" y="787"/>
                      <a:pt x="8" y="787"/>
                    </a:cubicBezTo>
                    <a:cubicBezTo>
                      <a:pt x="8" y="787"/>
                      <a:pt x="9" y="786"/>
                      <a:pt x="9" y="786"/>
                    </a:cubicBezTo>
                    <a:cubicBezTo>
                      <a:pt x="9" y="785"/>
                      <a:pt x="8" y="785"/>
                      <a:pt x="8" y="784"/>
                    </a:cubicBezTo>
                    <a:cubicBezTo>
                      <a:pt x="7" y="784"/>
                      <a:pt x="7" y="784"/>
                      <a:pt x="7" y="784"/>
                    </a:cubicBezTo>
                    <a:cubicBezTo>
                      <a:pt x="9" y="782"/>
                      <a:pt x="9" y="782"/>
                      <a:pt x="9" y="782"/>
                    </a:cubicBezTo>
                    <a:cubicBezTo>
                      <a:pt x="9" y="782"/>
                      <a:pt x="9" y="782"/>
                      <a:pt x="10" y="781"/>
                    </a:cubicBezTo>
                    <a:cubicBezTo>
                      <a:pt x="10" y="781"/>
                      <a:pt x="9" y="780"/>
                      <a:pt x="9" y="780"/>
                    </a:cubicBezTo>
                    <a:cubicBezTo>
                      <a:pt x="6" y="778"/>
                      <a:pt x="6" y="778"/>
                      <a:pt x="6" y="778"/>
                    </a:cubicBezTo>
                    <a:cubicBezTo>
                      <a:pt x="8" y="775"/>
                      <a:pt x="8" y="775"/>
                      <a:pt x="8" y="775"/>
                    </a:cubicBezTo>
                    <a:cubicBezTo>
                      <a:pt x="8" y="775"/>
                      <a:pt x="8" y="774"/>
                      <a:pt x="8" y="774"/>
                    </a:cubicBezTo>
                    <a:cubicBezTo>
                      <a:pt x="8" y="773"/>
                      <a:pt x="8" y="773"/>
                      <a:pt x="8" y="773"/>
                    </a:cubicBezTo>
                    <a:cubicBezTo>
                      <a:pt x="5" y="771"/>
                      <a:pt x="5" y="771"/>
                      <a:pt x="5" y="771"/>
                    </a:cubicBezTo>
                    <a:cubicBezTo>
                      <a:pt x="8" y="769"/>
                      <a:pt x="8" y="769"/>
                      <a:pt x="8" y="769"/>
                    </a:cubicBezTo>
                    <a:cubicBezTo>
                      <a:pt x="9" y="769"/>
                      <a:pt x="9" y="768"/>
                      <a:pt x="9" y="768"/>
                    </a:cubicBezTo>
                    <a:cubicBezTo>
                      <a:pt x="9" y="767"/>
                      <a:pt x="9" y="767"/>
                      <a:pt x="8" y="766"/>
                    </a:cubicBezTo>
                    <a:cubicBezTo>
                      <a:pt x="5" y="765"/>
                      <a:pt x="5" y="765"/>
                      <a:pt x="5" y="765"/>
                    </a:cubicBezTo>
                    <a:cubicBezTo>
                      <a:pt x="8" y="763"/>
                      <a:pt x="8" y="763"/>
                      <a:pt x="8" y="763"/>
                    </a:cubicBezTo>
                    <a:cubicBezTo>
                      <a:pt x="8" y="763"/>
                      <a:pt x="8" y="762"/>
                      <a:pt x="8" y="762"/>
                    </a:cubicBezTo>
                    <a:cubicBezTo>
                      <a:pt x="8" y="761"/>
                      <a:pt x="8" y="761"/>
                      <a:pt x="8" y="761"/>
                    </a:cubicBezTo>
                    <a:cubicBezTo>
                      <a:pt x="7" y="760"/>
                      <a:pt x="7" y="760"/>
                      <a:pt x="7" y="760"/>
                    </a:cubicBezTo>
                    <a:cubicBezTo>
                      <a:pt x="9" y="759"/>
                      <a:pt x="9" y="759"/>
                      <a:pt x="9" y="759"/>
                    </a:cubicBezTo>
                    <a:cubicBezTo>
                      <a:pt x="9" y="759"/>
                      <a:pt x="9" y="758"/>
                      <a:pt x="9" y="758"/>
                    </a:cubicBezTo>
                    <a:cubicBezTo>
                      <a:pt x="9" y="757"/>
                      <a:pt x="9" y="757"/>
                      <a:pt x="9" y="756"/>
                    </a:cubicBezTo>
                    <a:cubicBezTo>
                      <a:pt x="5" y="754"/>
                      <a:pt x="5" y="754"/>
                      <a:pt x="5" y="754"/>
                    </a:cubicBezTo>
                    <a:cubicBezTo>
                      <a:pt x="8" y="750"/>
                      <a:pt x="8" y="750"/>
                      <a:pt x="8" y="750"/>
                    </a:cubicBezTo>
                    <a:cubicBezTo>
                      <a:pt x="8" y="750"/>
                      <a:pt x="8" y="749"/>
                      <a:pt x="8" y="749"/>
                    </a:cubicBezTo>
                    <a:cubicBezTo>
                      <a:pt x="8" y="748"/>
                      <a:pt x="8" y="748"/>
                      <a:pt x="7" y="748"/>
                    </a:cubicBezTo>
                    <a:cubicBezTo>
                      <a:pt x="5" y="747"/>
                      <a:pt x="5" y="747"/>
                      <a:pt x="5" y="747"/>
                    </a:cubicBezTo>
                    <a:cubicBezTo>
                      <a:pt x="8" y="745"/>
                      <a:pt x="8" y="745"/>
                      <a:pt x="8" y="745"/>
                    </a:cubicBezTo>
                    <a:cubicBezTo>
                      <a:pt x="8" y="744"/>
                      <a:pt x="9" y="744"/>
                      <a:pt x="9" y="743"/>
                    </a:cubicBezTo>
                    <a:cubicBezTo>
                      <a:pt x="9" y="743"/>
                      <a:pt x="8" y="742"/>
                      <a:pt x="8" y="742"/>
                    </a:cubicBezTo>
                    <a:cubicBezTo>
                      <a:pt x="7" y="741"/>
                      <a:pt x="7" y="741"/>
                      <a:pt x="7" y="741"/>
                    </a:cubicBezTo>
                    <a:cubicBezTo>
                      <a:pt x="9" y="740"/>
                      <a:pt x="9" y="740"/>
                      <a:pt x="9" y="740"/>
                    </a:cubicBezTo>
                    <a:cubicBezTo>
                      <a:pt x="9" y="740"/>
                      <a:pt x="10" y="739"/>
                      <a:pt x="10" y="739"/>
                    </a:cubicBezTo>
                    <a:cubicBezTo>
                      <a:pt x="10" y="738"/>
                      <a:pt x="10" y="738"/>
                      <a:pt x="9" y="738"/>
                    </a:cubicBezTo>
                    <a:cubicBezTo>
                      <a:pt x="5" y="735"/>
                      <a:pt x="5" y="735"/>
                      <a:pt x="5" y="735"/>
                    </a:cubicBezTo>
                    <a:cubicBezTo>
                      <a:pt x="8" y="732"/>
                      <a:pt x="8" y="732"/>
                      <a:pt x="8" y="732"/>
                    </a:cubicBezTo>
                    <a:cubicBezTo>
                      <a:pt x="9" y="731"/>
                      <a:pt x="9" y="731"/>
                      <a:pt x="9" y="731"/>
                    </a:cubicBezTo>
                    <a:cubicBezTo>
                      <a:pt x="9" y="730"/>
                      <a:pt x="8" y="730"/>
                      <a:pt x="8" y="730"/>
                    </a:cubicBezTo>
                    <a:cubicBezTo>
                      <a:pt x="5" y="728"/>
                      <a:pt x="5" y="728"/>
                      <a:pt x="5" y="728"/>
                    </a:cubicBezTo>
                    <a:cubicBezTo>
                      <a:pt x="8" y="726"/>
                      <a:pt x="8" y="726"/>
                      <a:pt x="8" y="726"/>
                    </a:cubicBezTo>
                    <a:cubicBezTo>
                      <a:pt x="9" y="726"/>
                      <a:pt x="9" y="726"/>
                      <a:pt x="9" y="725"/>
                    </a:cubicBezTo>
                    <a:cubicBezTo>
                      <a:pt x="9" y="724"/>
                      <a:pt x="9" y="724"/>
                      <a:pt x="8" y="724"/>
                    </a:cubicBezTo>
                    <a:cubicBezTo>
                      <a:pt x="6" y="722"/>
                      <a:pt x="6" y="722"/>
                      <a:pt x="6" y="722"/>
                    </a:cubicBezTo>
                    <a:cubicBezTo>
                      <a:pt x="8" y="722"/>
                      <a:pt x="8" y="722"/>
                      <a:pt x="8" y="722"/>
                    </a:cubicBezTo>
                    <a:cubicBezTo>
                      <a:pt x="8" y="721"/>
                      <a:pt x="9" y="721"/>
                      <a:pt x="9" y="720"/>
                    </a:cubicBezTo>
                    <a:cubicBezTo>
                      <a:pt x="9" y="720"/>
                      <a:pt x="9" y="719"/>
                      <a:pt x="8" y="719"/>
                    </a:cubicBezTo>
                    <a:cubicBezTo>
                      <a:pt x="5" y="717"/>
                      <a:pt x="5" y="717"/>
                      <a:pt x="5" y="717"/>
                    </a:cubicBezTo>
                    <a:cubicBezTo>
                      <a:pt x="8" y="714"/>
                      <a:pt x="8" y="714"/>
                      <a:pt x="8" y="714"/>
                    </a:cubicBezTo>
                    <a:cubicBezTo>
                      <a:pt x="8" y="714"/>
                      <a:pt x="8" y="713"/>
                      <a:pt x="8" y="713"/>
                    </a:cubicBezTo>
                    <a:cubicBezTo>
                      <a:pt x="8" y="713"/>
                      <a:pt x="8" y="712"/>
                      <a:pt x="8" y="712"/>
                    </a:cubicBezTo>
                    <a:cubicBezTo>
                      <a:pt x="6" y="711"/>
                      <a:pt x="6" y="711"/>
                      <a:pt x="6" y="711"/>
                    </a:cubicBezTo>
                    <a:cubicBezTo>
                      <a:pt x="9" y="707"/>
                      <a:pt x="9" y="707"/>
                      <a:pt x="9" y="707"/>
                    </a:cubicBezTo>
                    <a:cubicBezTo>
                      <a:pt x="9" y="707"/>
                      <a:pt x="9" y="707"/>
                      <a:pt x="9" y="706"/>
                    </a:cubicBezTo>
                    <a:cubicBezTo>
                      <a:pt x="9" y="706"/>
                      <a:pt x="9" y="705"/>
                      <a:pt x="8" y="705"/>
                    </a:cubicBezTo>
                    <a:cubicBezTo>
                      <a:pt x="5" y="703"/>
                      <a:pt x="5" y="703"/>
                      <a:pt x="5" y="703"/>
                    </a:cubicBezTo>
                    <a:cubicBezTo>
                      <a:pt x="8" y="701"/>
                      <a:pt x="8" y="701"/>
                      <a:pt x="8" y="701"/>
                    </a:cubicBezTo>
                    <a:cubicBezTo>
                      <a:pt x="9" y="701"/>
                      <a:pt x="9" y="700"/>
                      <a:pt x="9" y="700"/>
                    </a:cubicBezTo>
                    <a:cubicBezTo>
                      <a:pt x="9" y="699"/>
                      <a:pt x="9" y="699"/>
                      <a:pt x="8" y="698"/>
                    </a:cubicBezTo>
                    <a:cubicBezTo>
                      <a:pt x="7" y="697"/>
                      <a:pt x="7" y="697"/>
                      <a:pt x="7" y="697"/>
                    </a:cubicBezTo>
                    <a:cubicBezTo>
                      <a:pt x="8" y="696"/>
                      <a:pt x="8" y="696"/>
                      <a:pt x="8" y="696"/>
                    </a:cubicBezTo>
                    <a:cubicBezTo>
                      <a:pt x="9" y="696"/>
                      <a:pt x="9" y="695"/>
                      <a:pt x="9" y="695"/>
                    </a:cubicBezTo>
                    <a:cubicBezTo>
                      <a:pt x="9" y="694"/>
                      <a:pt x="9" y="694"/>
                      <a:pt x="8" y="694"/>
                    </a:cubicBezTo>
                    <a:cubicBezTo>
                      <a:pt x="6" y="692"/>
                      <a:pt x="6" y="692"/>
                      <a:pt x="6" y="692"/>
                    </a:cubicBezTo>
                    <a:cubicBezTo>
                      <a:pt x="8" y="689"/>
                      <a:pt x="8" y="689"/>
                      <a:pt x="8" y="689"/>
                    </a:cubicBezTo>
                    <a:cubicBezTo>
                      <a:pt x="9" y="689"/>
                      <a:pt x="9" y="688"/>
                      <a:pt x="9" y="688"/>
                    </a:cubicBezTo>
                    <a:cubicBezTo>
                      <a:pt x="9" y="688"/>
                      <a:pt x="8" y="687"/>
                      <a:pt x="8" y="687"/>
                    </a:cubicBezTo>
                    <a:cubicBezTo>
                      <a:pt x="6" y="686"/>
                      <a:pt x="6" y="686"/>
                      <a:pt x="6" y="686"/>
                    </a:cubicBezTo>
                    <a:cubicBezTo>
                      <a:pt x="9" y="682"/>
                      <a:pt x="9" y="682"/>
                      <a:pt x="9" y="682"/>
                    </a:cubicBezTo>
                    <a:cubicBezTo>
                      <a:pt x="9" y="682"/>
                      <a:pt x="9" y="681"/>
                      <a:pt x="9" y="681"/>
                    </a:cubicBezTo>
                    <a:cubicBezTo>
                      <a:pt x="9" y="680"/>
                      <a:pt x="9" y="680"/>
                      <a:pt x="8" y="680"/>
                    </a:cubicBezTo>
                    <a:cubicBezTo>
                      <a:pt x="6" y="678"/>
                      <a:pt x="6" y="678"/>
                      <a:pt x="6" y="678"/>
                    </a:cubicBezTo>
                    <a:cubicBezTo>
                      <a:pt x="9" y="676"/>
                      <a:pt x="9" y="676"/>
                      <a:pt x="9" y="676"/>
                    </a:cubicBezTo>
                    <a:cubicBezTo>
                      <a:pt x="10" y="676"/>
                      <a:pt x="10" y="675"/>
                      <a:pt x="10" y="675"/>
                    </a:cubicBezTo>
                    <a:cubicBezTo>
                      <a:pt x="10" y="674"/>
                      <a:pt x="10" y="674"/>
                      <a:pt x="9" y="674"/>
                    </a:cubicBezTo>
                    <a:cubicBezTo>
                      <a:pt x="5" y="671"/>
                      <a:pt x="5" y="671"/>
                      <a:pt x="5" y="671"/>
                    </a:cubicBezTo>
                    <a:cubicBezTo>
                      <a:pt x="9" y="668"/>
                      <a:pt x="9" y="668"/>
                      <a:pt x="9" y="668"/>
                    </a:cubicBezTo>
                    <a:cubicBezTo>
                      <a:pt x="9" y="668"/>
                      <a:pt x="9" y="667"/>
                      <a:pt x="9" y="667"/>
                    </a:cubicBezTo>
                    <a:cubicBezTo>
                      <a:pt x="9" y="666"/>
                      <a:pt x="9" y="666"/>
                      <a:pt x="9" y="666"/>
                    </a:cubicBezTo>
                    <a:cubicBezTo>
                      <a:pt x="6" y="664"/>
                      <a:pt x="6" y="664"/>
                      <a:pt x="6" y="664"/>
                    </a:cubicBezTo>
                    <a:cubicBezTo>
                      <a:pt x="8" y="663"/>
                      <a:pt x="8" y="663"/>
                      <a:pt x="8" y="663"/>
                    </a:cubicBezTo>
                    <a:cubicBezTo>
                      <a:pt x="9" y="663"/>
                      <a:pt x="9" y="662"/>
                      <a:pt x="9" y="662"/>
                    </a:cubicBezTo>
                    <a:cubicBezTo>
                      <a:pt x="9" y="661"/>
                      <a:pt x="9" y="661"/>
                      <a:pt x="9" y="660"/>
                    </a:cubicBezTo>
                    <a:cubicBezTo>
                      <a:pt x="6" y="659"/>
                      <a:pt x="6" y="659"/>
                      <a:pt x="6" y="659"/>
                    </a:cubicBezTo>
                    <a:cubicBezTo>
                      <a:pt x="9" y="657"/>
                      <a:pt x="9" y="657"/>
                      <a:pt x="9" y="657"/>
                    </a:cubicBezTo>
                    <a:cubicBezTo>
                      <a:pt x="9" y="657"/>
                      <a:pt x="10" y="657"/>
                      <a:pt x="10" y="656"/>
                    </a:cubicBezTo>
                    <a:cubicBezTo>
                      <a:pt x="10" y="656"/>
                      <a:pt x="10" y="655"/>
                      <a:pt x="9" y="655"/>
                    </a:cubicBezTo>
                    <a:cubicBezTo>
                      <a:pt x="6" y="653"/>
                      <a:pt x="6" y="653"/>
                      <a:pt x="6" y="653"/>
                    </a:cubicBezTo>
                    <a:cubicBezTo>
                      <a:pt x="8" y="652"/>
                      <a:pt x="8" y="652"/>
                      <a:pt x="8" y="652"/>
                    </a:cubicBezTo>
                    <a:cubicBezTo>
                      <a:pt x="9" y="651"/>
                      <a:pt x="9" y="651"/>
                      <a:pt x="9" y="650"/>
                    </a:cubicBezTo>
                    <a:cubicBezTo>
                      <a:pt x="9" y="650"/>
                      <a:pt x="9" y="649"/>
                      <a:pt x="8" y="649"/>
                    </a:cubicBezTo>
                    <a:cubicBezTo>
                      <a:pt x="5" y="647"/>
                      <a:pt x="5" y="647"/>
                      <a:pt x="5" y="647"/>
                    </a:cubicBezTo>
                    <a:cubicBezTo>
                      <a:pt x="8" y="643"/>
                      <a:pt x="8" y="643"/>
                      <a:pt x="8" y="643"/>
                    </a:cubicBezTo>
                    <a:cubicBezTo>
                      <a:pt x="8" y="643"/>
                      <a:pt x="8" y="643"/>
                      <a:pt x="8" y="642"/>
                    </a:cubicBezTo>
                    <a:cubicBezTo>
                      <a:pt x="8" y="642"/>
                      <a:pt x="8" y="641"/>
                      <a:pt x="8" y="641"/>
                    </a:cubicBezTo>
                    <a:cubicBezTo>
                      <a:pt x="6" y="640"/>
                      <a:pt x="6" y="640"/>
                      <a:pt x="6" y="640"/>
                    </a:cubicBezTo>
                    <a:cubicBezTo>
                      <a:pt x="8" y="636"/>
                      <a:pt x="8" y="636"/>
                      <a:pt x="8" y="636"/>
                    </a:cubicBezTo>
                    <a:cubicBezTo>
                      <a:pt x="8" y="635"/>
                      <a:pt x="8" y="634"/>
                      <a:pt x="7" y="634"/>
                    </a:cubicBezTo>
                    <a:cubicBezTo>
                      <a:pt x="6" y="633"/>
                      <a:pt x="6" y="633"/>
                      <a:pt x="6" y="633"/>
                    </a:cubicBezTo>
                    <a:cubicBezTo>
                      <a:pt x="9" y="630"/>
                      <a:pt x="9" y="630"/>
                      <a:pt x="9" y="630"/>
                    </a:cubicBezTo>
                    <a:cubicBezTo>
                      <a:pt x="10" y="629"/>
                      <a:pt x="10" y="629"/>
                      <a:pt x="10" y="628"/>
                    </a:cubicBezTo>
                    <a:cubicBezTo>
                      <a:pt x="10" y="628"/>
                      <a:pt x="9" y="628"/>
                      <a:pt x="9" y="627"/>
                    </a:cubicBezTo>
                    <a:cubicBezTo>
                      <a:pt x="5" y="625"/>
                      <a:pt x="5" y="625"/>
                      <a:pt x="5" y="625"/>
                    </a:cubicBezTo>
                    <a:cubicBezTo>
                      <a:pt x="9" y="623"/>
                      <a:pt x="9" y="623"/>
                      <a:pt x="9" y="623"/>
                    </a:cubicBezTo>
                    <a:cubicBezTo>
                      <a:pt x="10" y="623"/>
                      <a:pt x="10" y="622"/>
                      <a:pt x="10" y="622"/>
                    </a:cubicBezTo>
                    <a:cubicBezTo>
                      <a:pt x="10" y="621"/>
                      <a:pt x="10" y="621"/>
                      <a:pt x="10" y="620"/>
                    </a:cubicBezTo>
                    <a:cubicBezTo>
                      <a:pt x="7" y="618"/>
                      <a:pt x="7" y="618"/>
                      <a:pt x="7" y="618"/>
                    </a:cubicBezTo>
                    <a:cubicBezTo>
                      <a:pt x="9" y="617"/>
                      <a:pt x="9" y="617"/>
                      <a:pt x="9" y="617"/>
                    </a:cubicBezTo>
                    <a:cubicBezTo>
                      <a:pt x="9" y="617"/>
                      <a:pt x="9" y="616"/>
                      <a:pt x="9" y="616"/>
                    </a:cubicBezTo>
                    <a:cubicBezTo>
                      <a:pt x="9" y="615"/>
                      <a:pt x="9" y="615"/>
                      <a:pt x="9" y="614"/>
                    </a:cubicBezTo>
                    <a:cubicBezTo>
                      <a:pt x="6" y="613"/>
                      <a:pt x="6" y="613"/>
                      <a:pt x="6" y="613"/>
                    </a:cubicBezTo>
                    <a:cubicBezTo>
                      <a:pt x="9" y="612"/>
                      <a:pt x="9" y="612"/>
                      <a:pt x="9" y="612"/>
                    </a:cubicBezTo>
                    <a:cubicBezTo>
                      <a:pt x="10" y="612"/>
                      <a:pt x="10" y="611"/>
                      <a:pt x="10" y="611"/>
                    </a:cubicBezTo>
                    <a:cubicBezTo>
                      <a:pt x="10" y="610"/>
                      <a:pt x="10" y="609"/>
                      <a:pt x="10" y="609"/>
                    </a:cubicBezTo>
                    <a:cubicBezTo>
                      <a:pt x="7" y="607"/>
                      <a:pt x="7" y="607"/>
                      <a:pt x="7" y="607"/>
                    </a:cubicBezTo>
                    <a:cubicBezTo>
                      <a:pt x="9" y="607"/>
                      <a:pt x="9" y="607"/>
                      <a:pt x="9" y="607"/>
                    </a:cubicBezTo>
                    <a:cubicBezTo>
                      <a:pt x="9" y="607"/>
                      <a:pt x="10" y="607"/>
                      <a:pt x="10" y="606"/>
                    </a:cubicBezTo>
                    <a:cubicBezTo>
                      <a:pt x="10" y="605"/>
                      <a:pt x="10" y="605"/>
                      <a:pt x="9" y="604"/>
                    </a:cubicBezTo>
                    <a:cubicBezTo>
                      <a:pt x="6" y="602"/>
                      <a:pt x="6" y="602"/>
                      <a:pt x="6" y="602"/>
                    </a:cubicBezTo>
                    <a:cubicBezTo>
                      <a:pt x="9" y="602"/>
                      <a:pt x="9" y="602"/>
                      <a:pt x="9" y="602"/>
                    </a:cubicBezTo>
                    <a:cubicBezTo>
                      <a:pt x="9" y="602"/>
                      <a:pt x="10" y="601"/>
                      <a:pt x="10" y="601"/>
                    </a:cubicBezTo>
                    <a:cubicBezTo>
                      <a:pt x="10" y="600"/>
                      <a:pt x="10" y="600"/>
                      <a:pt x="9" y="599"/>
                    </a:cubicBezTo>
                    <a:cubicBezTo>
                      <a:pt x="6" y="597"/>
                      <a:pt x="6" y="597"/>
                      <a:pt x="6" y="597"/>
                    </a:cubicBezTo>
                    <a:cubicBezTo>
                      <a:pt x="9" y="595"/>
                      <a:pt x="9" y="595"/>
                      <a:pt x="9" y="595"/>
                    </a:cubicBezTo>
                    <a:cubicBezTo>
                      <a:pt x="9" y="595"/>
                      <a:pt x="9" y="594"/>
                      <a:pt x="9" y="594"/>
                    </a:cubicBezTo>
                    <a:cubicBezTo>
                      <a:pt x="9" y="593"/>
                      <a:pt x="9" y="593"/>
                      <a:pt x="8" y="593"/>
                    </a:cubicBezTo>
                    <a:cubicBezTo>
                      <a:pt x="6" y="591"/>
                      <a:pt x="6" y="591"/>
                      <a:pt x="6" y="591"/>
                    </a:cubicBezTo>
                    <a:cubicBezTo>
                      <a:pt x="8" y="590"/>
                      <a:pt x="8" y="590"/>
                      <a:pt x="8" y="590"/>
                    </a:cubicBezTo>
                    <a:cubicBezTo>
                      <a:pt x="8" y="590"/>
                      <a:pt x="9" y="589"/>
                      <a:pt x="9" y="589"/>
                    </a:cubicBezTo>
                    <a:cubicBezTo>
                      <a:pt x="9" y="588"/>
                      <a:pt x="8" y="588"/>
                      <a:pt x="8" y="587"/>
                    </a:cubicBezTo>
                    <a:cubicBezTo>
                      <a:pt x="6" y="586"/>
                      <a:pt x="6" y="586"/>
                      <a:pt x="6" y="586"/>
                    </a:cubicBezTo>
                    <a:cubicBezTo>
                      <a:pt x="10" y="584"/>
                      <a:pt x="10" y="584"/>
                      <a:pt x="10" y="584"/>
                    </a:cubicBezTo>
                    <a:cubicBezTo>
                      <a:pt x="10" y="584"/>
                      <a:pt x="10" y="583"/>
                      <a:pt x="10" y="583"/>
                    </a:cubicBezTo>
                    <a:cubicBezTo>
                      <a:pt x="10" y="582"/>
                      <a:pt x="10" y="582"/>
                      <a:pt x="10" y="582"/>
                    </a:cubicBezTo>
                    <a:cubicBezTo>
                      <a:pt x="6" y="579"/>
                      <a:pt x="6" y="579"/>
                      <a:pt x="6" y="579"/>
                    </a:cubicBezTo>
                    <a:cubicBezTo>
                      <a:pt x="8" y="577"/>
                      <a:pt x="8" y="577"/>
                      <a:pt x="8" y="577"/>
                    </a:cubicBezTo>
                    <a:cubicBezTo>
                      <a:pt x="8" y="577"/>
                      <a:pt x="8" y="576"/>
                      <a:pt x="8" y="576"/>
                    </a:cubicBezTo>
                    <a:cubicBezTo>
                      <a:pt x="8" y="575"/>
                      <a:pt x="8" y="575"/>
                      <a:pt x="8" y="574"/>
                    </a:cubicBezTo>
                    <a:cubicBezTo>
                      <a:pt x="6" y="573"/>
                      <a:pt x="6" y="573"/>
                      <a:pt x="6" y="573"/>
                    </a:cubicBezTo>
                    <a:cubicBezTo>
                      <a:pt x="8" y="572"/>
                      <a:pt x="8" y="572"/>
                      <a:pt x="8" y="572"/>
                    </a:cubicBezTo>
                    <a:cubicBezTo>
                      <a:pt x="9" y="572"/>
                      <a:pt x="9" y="571"/>
                      <a:pt x="9" y="571"/>
                    </a:cubicBezTo>
                    <a:cubicBezTo>
                      <a:pt x="9" y="570"/>
                      <a:pt x="9" y="570"/>
                      <a:pt x="8" y="569"/>
                    </a:cubicBezTo>
                    <a:cubicBezTo>
                      <a:pt x="6" y="568"/>
                      <a:pt x="6" y="568"/>
                      <a:pt x="6" y="568"/>
                    </a:cubicBezTo>
                    <a:cubicBezTo>
                      <a:pt x="9" y="566"/>
                      <a:pt x="9" y="566"/>
                      <a:pt x="9" y="566"/>
                    </a:cubicBezTo>
                    <a:cubicBezTo>
                      <a:pt x="10" y="566"/>
                      <a:pt x="10" y="566"/>
                      <a:pt x="10" y="565"/>
                    </a:cubicBezTo>
                    <a:cubicBezTo>
                      <a:pt x="10" y="565"/>
                      <a:pt x="9" y="564"/>
                      <a:pt x="9" y="564"/>
                    </a:cubicBezTo>
                    <a:cubicBezTo>
                      <a:pt x="5" y="561"/>
                      <a:pt x="5" y="561"/>
                      <a:pt x="5" y="561"/>
                    </a:cubicBezTo>
                    <a:cubicBezTo>
                      <a:pt x="8" y="558"/>
                      <a:pt x="8" y="558"/>
                      <a:pt x="8" y="558"/>
                    </a:cubicBezTo>
                    <a:cubicBezTo>
                      <a:pt x="8" y="558"/>
                      <a:pt x="8" y="557"/>
                      <a:pt x="8" y="557"/>
                    </a:cubicBezTo>
                    <a:cubicBezTo>
                      <a:pt x="8" y="556"/>
                      <a:pt x="8" y="556"/>
                      <a:pt x="7" y="556"/>
                    </a:cubicBezTo>
                    <a:cubicBezTo>
                      <a:pt x="6" y="555"/>
                      <a:pt x="6" y="555"/>
                      <a:pt x="6" y="555"/>
                    </a:cubicBezTo>
                    <a:cubicBezTo>
                      <a:pt x="9" y="553"/>
                      <a:pt x="9" y="553"/>
                      <a:pt x="9" y="553"/>
                    </a:cubicBezTo>
                    <a:cubicBezTo>
                      <a:pt x="9" y="552"/>
                      <a:pt x="10" y="552"/>
                      <a:pt x="10" y="552"/>
                    </a:cubicBezTo>
                    <a:cubicBezTo>
                      <a:pt x="10" y="551"/>
                      <a:pt x="9" y="551"/>
                      <a:pt x="9" y="550"/>
                    </a:cubicBezTo>
                    <a:cubicBezTo>
                      <a:pt x="6" y="549"/>
                      <a:pt x="6" y="549"/>
                      <a:pt x="6" y="549"/>
                    </a:cubicBezTo>
                    <a:cubicBezTo>
                      <a:pt x="8" y="545"/>
                      <a:pt x="8" y="545"/>
                      <a:pt x="8" y="545"/>
                    </a:cubicBezTo>
                    <a:cubicBezTo>
                      <a:pt x="9" y="545"/>
                      <a:pt x="9" y="544"/>
                      <a:pt x="9" y="544"/>
                    </a:cubicBezTo>
                    <a:cubicBezTo>
                      <a:pt x="8" y="544"/>
                      <a:pt x="8" y="543"/>
                      <a:pt x="8" y="543"/>
                    </a:cubicBezTo>
                    <a:cubicBezTo>
                      <a:pt x="6" y="542"/>
                      <a:pt x="6" y="542"/>
                      <a:pt x="6" y="542"/>
                    </a:cubicBezTo>
                    <a:cubicBezTo>
                      <a:pt x="8" y="539"/>
                      <a:pt x="8" y="539"/>
                      <a:pt x="8" y="539"/>
                    </a:cubicBezTo>
                    <a:cubicBezTo>
                      <a:pt x="8" y="539"/>
                      <a:pt x="9" y="539"/>
                      <a:pt x="8" y="538"/>
                    </a:cubicBezTo>
                    <a:cubicBezTo>
                      <a:pt x="8" y="538"/>
                      <a:pt x="8" y="537"/>
                      <a:pt x="8" y="537"/>
                    </a:cubicBezTo>
                    <a:cubicBezTo>
                      <a:pt x="7" y="537"/>
                      <a:pt x="7" y="537"/>
                      <a:pt x="7" y="537"/>
                    </a:cubicBezTo>
                    <a:cubicBezTo>
                      <a:pt x="9" y="536"/>
                      <a:pt x="9" y="536"/>
                      <a:pt x="9" y="536"/>
                    </a:cubicBezTo>
                    <a:cubicBezTo>
                      <a:pt x="10" y="536"/>
                      <a:pt x="10" y="535"/>
                      <a:pt x="10" y="535"/>
                    </a:cubicBezTo>
                    <a:cubicBezTo>
                      <a:pt x="10" y="534"/>
                      <a:pt x="10" y="534"/>
                      <a:pt x="9" y="533"/>
                    </a:cubicBezTo>
                    <a:cubicBezTo>
                      <a:pt x="5" y="531"/>
                      <a:pt x="5" y="531"/>
                      <a:pt x="5" y="531"/>
                    </a:cubicBezTo>
                    <a:cubicBezTo>
                      <a:pt x="8" y="527"/>
                      <a:pt x="8" y="527"/>
                      <a:pt x="8" y="527"/>
                    </a:cubicBezTo>
                    <a:cubicBezTo>
                      <a:pt x="8" y="527"/>
                      <a:pt x="8" y="527"/>
                      <a:pt x="8" y="526"/>
                    </a:cubicBezTo>
                    <a:cubicBezTo>
                      <a:pt x="8" y="526"/>
                      <a:pt x="8" y="525"/>
                      <a:pt x="8" y="525"/>
                    </a:cubicBezTo>
                    <a:cubicBezTo>
                      <a:pt x="4" y="523"/>
                      <a:pt x="4" y="523"/>
                      <a:pt x="4" y="523"/>
                    </a:cubicBezTo>
                    <a:cubicBezTo>
                      <a:pt x="8" y="521"/>
                      <a:pt x="8" y="521"/>
                      <a:pt x="8" y="521"/>
                    </a:cubicBezTo>
                    <a:cubicBezTo>
                      <a:pt x="8" y="521"/>
                      <a:pt x="9" y="520"/>
                      <a:pt x="9" y="520"/>
                    </a:cubicBezTo>
                    <a:cubicBezTo>
                      <a:pt x="9" y="519"/>
                      <a:pt x="8" y="519"/>
                      <a:pt x="8" y="519"/>
                    </a:cubicBezTo>
                    <a:cubicBezTo>
                      <a:pt x="6" y="517"/>
                      <a:pt x="6" y="517"/>
                      <a:pt x="6" y="517"/>
                    </a:cubicBezTo>
                    <a:cubicBezTo>
                      <a:pt x="8" y="516"/>
                      <a:pt x="8" y="516"/>
                      <a:pt x="8" y="516"/>
                    </a:cubicBezTo>
                    <a:cubicBezTo>
                      <a:pt x="9" y="516"/>
                      <a:pt x="9" y="516"/>
                      <a:pt x="9" y="515"/>
                    </a:cubicBezTo>
                    <a:cubicBezTo>
                      <a:pt x="9" y="514"/>
                      <a:pt x="9" y="514"/>
                      <a:pt x="9" y="514"/>
                    </a:cubicBezTo>
                    <a:cubicBezTo>
                      <a:pt x="6" y="512"/>
                      <a:pt x="6" y="512"/>
                      <a:pt x="6" y="512"/>
                    </a:cubicBezTo>
                    <a:cubicBezTo>
                      <a:pt x="9" y="512"/>
                      <a:pt x="9" y="512"/>
                      <a:pt x="9" y="512"/>
                    </a:cubicBezTo>
                    <a:cubicBezTo>
                      <a:pt x="10" y="512"/>
                      <a:pt x="10" y="511"/>
                      <a:pt x="10" y="511"/>
                    </a:cubicBezTo>
                    <a:cubicBezTo>
                      <a:pt x="10" y="510"/>
                      <a:pt x="10" y="509"/>
                      <a:pt x="9" y="509"/>
                    </a:cubicBezTo>
                    <a:cubicBezTo>
                      <a:pt x="6" y="507"/>
                      <a:pt x="6" y="507"/>
                      <a:pt x="6" y="507"/>
                    </a:cubicBezTo>
                    <a:cubicBezTo>
                      <a:pt x="8" y="505"/>
                      <a:pt x="8" y="505"/>
                      <a:pt x="8" y="505"/>
                    </a:cubicBezTo>
                    <a:cubicBezTo>
                      <a:pt x="8" y="505"/>
                      <a:pt x="8" y="504"/>
                      <a:pt x="8" y="504"/>
                    </a:cubicBezTo>
                    <a:cubicBezTo>
                      <a:pt x="8" y="503"/>
                      <a:pt x="8" y="503"/>
                      <a:pt x="8" y="503"/>
                    </a:cubicBezTo>
                    <a:cubicBezTo>
                      <a:pt x="6" y="502"/>
                      <a:pt x="6" y="502"/>
                      <a:pt x="6" y="502"/>
                    </a:cubicBezTo>
                    <a:cubicBezTo>
                      <a:pt x="8" y="500"/>
                      <a:pt x="8" y="500"/>
                      <a:pt x="8" y="500"/>
                    </a:cubicBezTo>
                    <a:cubicBezTo>
                      <a:pt x="8" y="500"/>
                      <a:pt x="9" y="499"/>
                      <a:pt x="8" y="499"/>
                    </a:cubicBezTo>
                    <a:cubicBezTo>
                      <a:pt x="8" y="498"/>
                      <a:pt x="8" y="498"/>
                      <a:pt x="8" y="498"/>
                    </a:cubicBezTo>
                    <a:cubicBezTo>
                      <a:pt x="7" y="497"/>
                      <a:pt x="7" y="497"/>
                      <a:pt x="7" y="497"/>
                    </a:cubicBezTo>
                    <a:cubicBezTo>
                      <a:pt x="9" y="497"/>
                      <a:pt x="9" y="497"/>
                      <a:pt x="9" y="497"/>
                    </a:cubicBezTo>
                    <a:cubicBezTo>
                      <a:pt x="10" y="497"/>
                      <a:pt x="10" y="496"/>
                      <a:pt x="10" y="495"/>
                    </a:cubicBezTo>
                    <a:cubicBezTo>
                      <a:pt x="10" y="495"/>
                      <a:pt x="10" y="494"/>
                      <a:pt x="10" y="494"/>
                    </a:cubicBezTo>
                    <a:cubicBezTo>
                      <a:pt x="5" y="491"/>
                      <a:pt x="5" y="491"/>
                      <a:pt x="5" y="491"/>
                    </a:cubicBezTo>
                    <a:cubicBezTo>
                      <a:pt x="9" y="490"/>
                      <a:pt x="9" y="490"/>
                      <a:pt x="9" y="490"/>
                    </a:cubicBezTo>
                    <a:cubicBezTo>
                      <a:pt x="9" y="490"/>
                      <a:pt x="9" y="490"/>
                      <a:pt x="10" y="489"/>
                    </a:cubicBezTo>
                    <a:cubicBezTo>
                      <a:pt x="10" y="488"/>
                      <a:pt x="9" y="488"/>
                      <a:pt x="9" y="488"/>
                    </a:cubicBezTo>
                    <a:cubicBezTo>
                      <a:pt x="4" y="485"/>
                      <a:pt x="4" y="485"/>
                      <a:pt x="4" y="485"/>
                    </a:cubicBezTo>
                    <a:cubicBezTo>
                      <a:pt x="8" y="482"/>
                      <a:pt x="8" y="482"/>
                      <a:pt x="8" y="482"/>
                    </a:cubicBezTo>
                    <a:cubicBezTo>
                      <a:pt x="8" y="482"/>
                      <a:pt x="9" y="481"/>
                      <a:pt x="8" y="481"/>
                    </a:cubicBezTo>
                    <a:cubicBezTo>
                      <a:pt x="8" y="480"/>
                      <a:pt x="8" y="480"/>
                      <a:pt x="8" y="480"/>
                    </a:cubicBezTo>
                    <a:cubicBezTo>
                      <a:pt x="6" y="479"/>
                      <a:pt x="6" y="479"/>
                      <a:pt x="6" y="479"/>
                    </a:cubicBezTo>
                    <a:cubicBezTo>
                      <a:pt x="9" y="476"/>
                      <a:pt x="9" y="476"/>
                      <a:pt x="9" y="476"/>
                    </a:cubicBezTo>
                    <a:cubicBezTo>
                      <a:pt x="10" y="475"/>
                      <a:pt x="10" y="475"/>
                      <a:pt x="10" y="474"/>
                    </a:cubicBezTo>
                    <a:cubicBezTo>
                      <a:pt x="10" y="474"/>
                      <a:pt x="9" y="473"/>
                      <a:pt x="9" y="473"/>
                    </a:cubicBezTo>
                    <a:cubicBezTo>
                      <a:pt x="6" y="472"/>
                      <a:pt x="6" y="472"/>
                      <a:pt x="6" y="472"/>
                    </a:cubicBezTo>
                    <a:cubicBezTo>
                      <a:pt x="9" y="469"/>
                      <a:pt x="9" y="469"/>
                      <a:pt x="9" y="469"/>
                    </a:cubicBezTo>
                    <a:cubicBezTo>
                      <a:pt x="10" y="469"/>
                      <a:pt x="10" y="468"/>
                      <a:pt x="10" y="468"/>
                    </a:cubicBezTo>
                    <a:cubicBezTo>
                      <a:pt x="10" y="467"/>
                      <a:pt x="10" y="467"/>
                      <a:pt x="9" y="466"/>
                    </a:cubicBezTo>
                    <a:cubicBezTo>
                      <a:pt x="6" y="465"/>
                      <a:pt x="6" y="465"/>
                      <a:pt x="6" y="465"/>
                    </a:cubicBezTo>
                    <a:cubicBezTo>
                      <a:pt x="9" y="464"/>
                      <a:pt x="9" y="464"/>
                      <a:pt x="9" y="464"/>
                    </a:cubicBezTo>
                    <a:cubicBezTo>
                      <a:pt x="9" y="464"/>
                      <a:pt x="10" y="463"/>
                      <a:pt x="10" y="463"/>
                    </a:cubicBezTo>
                    <a:cubicBezTo>
                      <a:pt x="10" y="462"/>
                      <a:pt x="10" y="462"/>
                      <a:pt x="9" y="461"/>
                    </a:cubicBezTo>
                    <a:cubicBezTo>
                      <a:pt x="6" y="459"/>
                      <a:pt x="6" y="459"/>
                      <a:pt x="6" y="459"/>
                    </a:cubicBezTo>
                    <a:cubicBezTo>
                      <a:pt x="8" y="456"/>
                      <a:pt x="8" y="456"/>
                      <a:pt x="8" y="456"/>
                    </a:cubicBezTo>
                    <a:cubicBezTo>
                      <a:pt x="8" y="455"/>
                      <a:pt x="8" y="454"/>
                      <a:pt x="7" y="454"/>
                    </a:cubicBezTo>
                    <a:cubicBezTo>
                      <a:pt x="5" y="453"/>
                      <a:pt x="5" y="453"/>
                      <a:pt x="5" y="453"/>
                    </a:cubicBezTo>
                    <a:cubicBezTo>
                      <a:pt x="8" y="449"/>
                      <a:pt x="8" y="449"/>
                      <a:pt x="8" y="449"/>
                    </a:cubicBezTo>
                    <a:cubicBezTo>
                      <a:pt x="8" y="449"/>
                      <a:pt x="8" y="448"/>
                      <a:pt x="8" y="448"/>
                    </a:cubicBezTo>
                    <a:cubicBezTo>
                      <a:pt x="8" y="448"/>
                      <a:pt x="8" y="447"/>
                      <a:pt x="8" y="447"/>
                    </a:cubicBezTo>
                    <a:cubicBezTo>
                      <a:pt x="6" y="446"/>
                      <a:pt x="6" y="446"/>
                      <a:pt x="6" y="446"/>
                    </a:cubicBezTo>
                    <a:cubicBezTo>
                      <a:pt x="8" y="442"/>
                      <a:pt x="8" y="442"/>
                      <a:pt x="8" y="442"/>
                    </a:cubicBezTo>
                    <a:cubicBezTo>
                      <a:pt x="8" y="442"/>
                      <a:pt x="8" y="442"/>
                      <a:pt x="8" y="441"/>
                    </a:cubicBezTo>
                    <a:cubicBezTo>
                      <a:pt x="8" y="441"/>
                      <a:pt x="8" y="440"/>
                      <a:pt x="8" y="440"/>
                    </a:cubicBezTo>
                    <a:cubicBezTo>
                      <a:pt x="5" y="439"/>
                      <a:pt x="5" y="439"/>
                      <a:pt x="5" y="439"/>
                    </a:cubicBezTo>
                    <a:cubicBezTo>
                      <a:pt x="8" y="436"/>
                      <a:pt x="8" y="436"/>
                      <a:pt x="8" y="436"/>
                    </a:cubicBezTo>
                    <a:cubicBezTo>
                      <a:pt x="8" y="436"/>
                      <a:pt x="9" y="435"/>
                      <a:pt x="9" y="435"/>
                    </a:cubicBezTo>
                    <a:cubicBezTo>
                      <a:pt x="9" y="434"/>
                      <a:pt x="8" y="434"/>
                      <a:pt x="8" y="434"/>
                    </a:cubicBezTo>
                    <a:cubicBezTo>
                      <a:pt x="5" y="432"/>
                      <a:pt x="5" y="432"/>
                      <a:pt x="5" y="432"/>
                    </a:cubicBezTo>
                    <a:cubicBezTo>
                      <a:pt x="8" y="431"/>
                      <a:pt x="8" y="431"/>
                      <a:pt x="8" y="431"/>
                    </a:cubicBezTo>
                    <a:cubicBezTo>
                      <a:pt x="8" y="430"/>
                      <a:pt x="8" y="430"/>
                      <a:pt x="8" y="429"/>
                    </a:cubicBezTo>
                    <a:cubicBezTo>
                      <a:pt x="8" y="429"/>
                      <a:pt x="8" y="428"/>
                      <a:pt x="8" y="428"/>
                    </a:cubicBezTo>
                    <a:cubicBezTo>
                      <a:pt x="5" y="426"/>
                      <a:pt x="5" y="426"/>
                      <a:pt x="5" y="426"/>
                    </a:cubicBezTo>
                    <a:cubicBezTo>
                      <a:pt x="9" y="424"/>
                      <a:pt x="9" y="424"/>
                      <a:pt x="9" y="424"/>
                    </a:cubicBezTo>
                    <a:cubicBezTo>
                      <a:pt x="9" y="424"/>
                      <a:pt x="9" y="424"/>
                      <a:pt x="9" y="423"/>
                    </a:cubicBezTo>
                    <a:cubicBezTo>
                      <a:pt x="9" y="423"/>
                      <a:pt x="9" y="422"/>
                      <a:pt x="9" y="422"/>
                    </a:cubicBezTo>
                    <a:cubicBezTo>
                      <a:pt x="6" y="420"/>
                      <a:pt x="6" y="420"/>
                      <a:pt x="6" y="420"/>
                    </a:cubicBezTo>
                    <a:cubicBezTo>
                      <a:pt x="9" y="419"/>
                      <a:pt x="9" y="419"/>
                      <a:pt x="9" y="419"/>
                    </a:cubicBezTo>
                    <a:cubicBezTo>
                      <a:pt x="9" y="419"/>
                      <a:pt x="10" y="419"/>
                      <a:pt x="10" y="418"/>
                    </a:cubicBezTo>
                    <a:cubicBezTo>
                      <a:pt x="10" y="418"/>
                      <a:pt x="10" y="417"/>
                      <a:pt x="9" y="417"/>
                    </a:cubicBezTo>
                    <a:cubicBezTo>
                      <a:pt x="5" y="414"/>
                      <a:pt x="5" y="414"/>
                      <a:pt x="5" y="414"/>
                    </a:cubicBezTo>
                    <a:cubicBezTo>
                      <a:pt x="8" y="411"/>
                      <a:pt x="8" y="411"/>
                      <a:pt x="8" y="411"/>
                    </a:cubicBezTo>
                    <a:cubicBezTo>
                      <a:pt x="8" y="411"/>
                      <a:pt x="8" y="410"/>
                      <a:pt x="8" y="410"/>
                    </a:cubicBezTo>
                    <a:cubicBezTo>
                      <a:pt x="8" y="409"/>
                      <a:pt x="8" y="409"/>
                      <a:pt x="7" y="409"/>
                    </a:cubicBezTo>
                    <a:cubicBezTo>
                      <a:pt x="6" y="408"/>
                      <a:pt x="6" y="408"/>
                      <a:pt x="6" y="408"/>
                    </a:cubicBezTo>
                    <a:cubicBezTo>
                      <a:pt x="9" y="405"/>
                      <a:pt x="9" y="405"/>
                      <a:pt x="9" y="405"/>
                    </a:cubicBezTo>
                    <a:cubicBezTo>
                      <a:pt x="9" y="405"/>
                      <a:pt x="9" y="405"/>
                      <a:pt x="9" y="404"/>
                    </a:cubicBezTo>
                    <a:cubicBezTo>
                      <a:pt x="9" y="404"/>
                      <a:pt x="9" y="403"/>
                      <a:pt x="9" y="403"/>
                    </a:cubicBezTo>
                    <a:cubicBezTo>
                      <a:pt x="7" y="402"/>
                      <a:pt x="7" y="402"/>
                      <a:pt x="7" y="402"/>
                    </a:cubicBezTo>
                    <a:cubicBezTo>
                      <a:pt x="9" y="401"/>
                      <a:pt x="9" y="401"/>
                      <a:pt x="9" y="401"/>
                    </a:cubicBezTo>
                    <a:cubicBezTo>
                      <a:pt x="9" y="400"/>
                      <a:pt x="10" y="400"/>
                      <a:pt x="10" y="399"/>
                    </a:cubicBezTo>
                    <a:cubicBezTo>
                      <a:pt x="10" y="399"/>
                      <a:pt x="9" y="398"/>
                      <a:pt x="9" y="398"/>
                    </a:cubicBezTo>
                    <a:cubicBezTo>
                      <a:pt x="6" y="396"/>
                      <a:pt x="6" y="396"/>
                      <a:pt x="6" y="396"/>
                    </a:cubicBezTo>
                    <a:cubicBezTo>
                      <a:pt x="8" y="392"/>
                      <a:pt x="8" y="392"/>
                      <a:pt x="8" y="392"/>
                    </a:cubicBezTo>
                    <a:cubicBezTo>
                      <a:pt x="8" y="392"/>
                      <a:pt x="8" y="392"/>
                      <a:pt x="8" y="391"/>
                    </a:cubicBezTo>
                    <a:cubicBezTo>
                      <a:pt x="8" y="391"/>
                      <a:pt x="8" y="390"/>
                      <a:pt x="8" y="390"/>
                    </a:cubicBezTo>
                    <a:cubicBezTo>
                      <a:pt x="6" y="389"/>
                      <a:pt x="6" y="389"/>
                      <a:pt x="6" y="389"/>
                    </a:cubicBezTo>
                    <a:cubicBezTo>
                      <a:pt x="9" y="387"/>
                      <a:pt x="9" y="387"/>
                      <a:pt x="9" y="387"/>
                    </a:cubicBezTo>
                    <a:cubicBezTo>
                      <a:pt x="10" y="387"/>
                      <a:pt x="10" y="386"/>
                      <a:pt x="10" y="386"/>
                    </a:cubicBezTo>
                    <a:cubicBezTo>
                      <a:pt x="10" y="385"/>
                      <a:pt x="10" y="385"/>
                      <a:pt x="9" y="384"/>
                    </a:cubicBezTo>
                    <a:cubicBezTo>
                      <a:pt x="6" y="382"/>
                      <a:pt x="6" y="382"/>
                      <a:pt x="6" y="382"/>
                    </a:cubicBezTo>
                    <a:cubicBezTo>
                      <a:pt x="9" y="380"/>
                      <a:pt x="9" y="380"/>
                      <a:pt x="9" y="380"/>
                    </a:cubicBezTo>
                    <a:cubicBezTo>
                      <a:pt x="9" y="380"/>
                      <a:pt x="10" y="379"/>
                      <a:pt x="10" y="379"/>
                    </a:cubicBezTo>
                    <a:cubicBezTo>
                      <a:pt x="10" y="378"/>
                      <a:pt x="9" y="378"/>
                      <a:pt x="9" y="378"/>
                    </a:cubicBezTo>
                    <a:cubicBezTo>
                      <a:pt x="6" y="376"/>
                      <a:pt x="6" y="376"/>
                      <a:pt x="6" y="376"/>
                    </a:cubicBezTo>
                    <a:cubicBezTo>
                      <a:pt x="8" y="373"/>
                      <a:pt x="8" y="373"/>
                      <a:pt x="8" y="373"/>
                    </a:cubicBezTo>
                    <a:cubicBezTo>
                      <a:pt x="8" y="373"/>
                      <a:pt x="8" y="373"/>
                      <a:pt x="8" y="372"/>
                    </a:cubicBezTo>
                    <a:cubicBezTo>
                      <a:pt x="8" y="372"/>
                      <a:pt x="8" y="371"/>
                      <a:pt x="7" y="371"/>
                    </a:cubicBezTo>
                    <a:cubicBezTo>
                      <a:pt x="7" y="371"/>
                      <a:pt x="7" y="371"/>
                      <a:pt x="7" y="371"/>
                    </a:cubicBezTo>
                    <a:cubicBezTo>
                      <a:pt x="9" y="369"/>
                      <a:pt x="9" y="369"/>
                      <a:pt x="9" y="369"/>
                    </a:cubicBezTo>
                    <a:cubicBezTo>
                      <a:pt x="10" y="369"/>
                      <a:pt x="10" y="369"/>
                      <a:pt x="10" y="368"/>
                    </a:cubicBezTo>
                    <a:cubicBezTo>
                      <a:pt x="10" y="368"/>
                      <a:pt x="10" y="367"/>
                      <a:pt x="10" y="367"/>
                    </a:cubicBezTo>
                    <a:cubicBezTo>
                      <a:pt x="5" y="364"/>
                      <a:pt x="5" y="364"/>
                      <a:pt x="5" y="364"/>
                    </a:cubicBezTo>
                    <a:cubicBezTo>
                      <a:pt x="8" y="361"/>
                      <a:pt x="8" y="361"/>
                      <a:pt x="8" y="361"/>
                    </a:cubicBezTo>
                    <a:cubicBezTo>
                      <a:pt x="8" y="360"/>
                      <a:pt x="8" y="360"/>
                      <a:pt x="8" y="360"/>
                    </a:cubicBezTo>
                    <a:cubicBezTo>
                      <a:pt x="8" y="359"/>
                      <a:pt x="8" y="359"/>
                      <a:pt x="8" y="359"/>
                    </a:cubicBezTo>
                    <a:cubicBezTo>
                      <a:pt x="6" y="357"/>
                      <a:pt x="6" y="357"/>
                      <a:pt x="6" y="357"/>
                    </a:cubicBezTo>
                    <a:cubicBezTo>
                      <a:pt x="9" y="357"/>
                      <a:pt x="9" y="357"/>
                      <a:pt x="9" y="357"/>
                    </a:cubicBezTo>
                    <a:cubicBezTo>
                      <a:pt x="9" y="357"/>
                      <a:pt x="10" y="356"/>
                      <a:pt x="10" y="356"/>
                    </a:cubicBezTo>
                    <a:cubicBezTo>
                      <a:pt x="10" y="355"/>
                      <a:pt x="10" y="354"/>
                      <a:pt x="9" y="354"/>
                    </a:cubicBezTo>
                    <a:cubicBezTo>
                      <a:pt x="6" y="352"/>
                      <a:pt x="6" y="352"/>
                      <a:pt x="6" y="352"/>
                    </a:cubicBezTo>
                    <a:cubicBezTo>
                      <a:pt x="9" y="351"/>
                      <a:pt x="9" y="351"/>
                      <a:pt x="9" y="351"/>
                    </a:cubicBezTo>
                    <a:cubicBezTo>
                      <a:pt x="9" y="350"/>
                      <a:pt x="10" y="350"/>
                      <a:pt x="10" y="349"/>
                    </a:cubicBezTo>
                    <a:cubicBezTo>
                      <a:pt x="10" y="349"/>
                      <a:pt x="10" y="348"/>
                      <a:pt x="9" y="348"/>
                    </a:cubicBezTo>
                    <a:cubicBezTo>
                      <a:pt x="5" y="345"/>
                      <a:pt x="5" y="345"/>
                      <a:pt x="5" y="345"/>
                    </a:cubicBezTo>
                    <a:cubicBezTo>
                      <a:pt x="8" y="342"/>
                      <a:pt x="8" y="342"/>
                      <a:pt x="8" y="342"/>
                    </a:cubicBezTo>
                    <a:cubicBezTo>
                      <a:pt x="8" y="342"/>
                      <a:pt x="8" y="342"/>
                      <a:pt x="8" y="341"/>
                    </a:cubicBezTo>
                    <a:cubicBezTo>
                      <a:pt x="8" y="341"/>
                      <a:pt x="8" y="340"/>
                      <a:pt x="8" y="340"/>
                    </a:cubicBezTo>
                    <a:cubicBezTo>
                      <a:pt x="7" y="339"/>
                      <a:pt x="7" y="339"/>
                      <a:pt x="7" y="339"/>
                    </a:cubicBezTo>
                    <a:cubicBezTo>
                      <a:pt x="9" y="339"/>
                      <a:pt x="9" y="339"/>
                      <a:pt x="9" y="339"/>
                    </a:cubicBezTo>
                    <a:cubicBezTo>
                      <a:pt x="10" y="339"/>
                      <a:pt x="10" y="338"/>
                      <a:pt x="10" y="338"/>
                    </a:cubicBezTo>
                    <a:cubicBezTo>
                      <a:pt x="10" y="337"/>
                      <a:pt x="10" y="337"/>
                      <a:pt x="10" y="336"/>
                    </a:cubicBezTo>
                    <a:cubicBezTo>
                      <a:pt x="6" y="334"/>
                      <a:pt x="6" y="334"/>
                      <a:pt x="6" y="334"/>
                    </a:cubicBezTo>
                    <a:cubicBezTo>
                      <a:pt x="8" y="331"/>
                      <a:pt x="8" y="331"/>
                      <a:pt x="8" y="331"/>
                    </a:cubicBezTo>
                    <a:cubicBezTo>
                      <a:pt x="8" y="331"/>
                      <a:pt x="8" y="330"/>
                      <a:pt x="8" y="330"/>
                    </a:cubicBezTo>
                    <a:cubicBezTo>
                      <a:pt x="8" y="330"/>
                      <a:pt x="8" y="329"/>
                      <a:pt x="7" y="329"/>
                    </a:cubicBezTo>
                    <a:cubicBezTo>
                      <a:pt x="6" y="328"/>
                      <a:pt x="6" y="328"/>
                      <a:pt x="6" y="328"/>
                    </a:cubicBezTo>
                    <a:cubicBezTo>
                      <a:pt x="8" y="327"/>
                      <a:pt x="8" y="327"/>
                      <a:pt x="8" y="327"/>
                    </a:cubicBezTo>
                    <a:cubicBezTo>
                      <a:pt x="8" y="327"/>
                      <a:pt x="9" y="327"/>
                      <a:pt x="9" y="326"/>
                    </a:cubicBezTo>
                    <a:cubicBezTo>
                      <a:pt x="9" y="326"/>
                      <a:pt x="9" y="325"/>
                      <a:pt x="8" y="325"/>
                    </a:cubicBezTo>
                    <a:cubicBezTo>
                      <a:pt x="5" y="323"/>
                      <a:pt x="5" y="323"/>
                      <a:pt x="5" y="323"/>
                    </a:cubicBezTo>
                    <a:cubicBezTo>
                      <a:pt x="7" y="320"/>
                      <a:pt x="7" y="320"/>
                      <a:pt x="7" y="320"/>
                    </a:cubicBezTo>
                    <a:cubicBezTo>
                      <a:pt x="8" y="320"/>
                      <a:pt x="8" y="319"/>
                      <a:pt x="8" y="319"/>
                    </a:cubicBezTo>
                    <a:cubicBezTo>
                      <a:pt x="8" y="318"/>
                      <a:pt x="8" y="318"/>
                      <a:pt x="7" y="318"/>
                    </a:cubicBezTo>
                    <a:cubicBezTo>
                      <a:pt x="6" y="317"/>
                      <a:pt x="6" y="317"/>
                      <a:pt x="6" y="317"/>
                    </a:cubicBezTo>
                    <a:cubicBezTo>
                      <a:pt x="8" y="316"/>
                      <a:pt x="8" y="316"/>
                      <a:pt x="8" y="316"/>
                    </a:cubicBezTo>
                    <a:cubicBezTo>
                      <a:pt x="8" y="316"/>
                      <a:pt x="9" y="315"/>
                      <a:pt x="9" y="315"/>
                    </a:cubicBezTo>
                    <a:cubicBezTo>
                      <a:pt x="9" y="314"/>
                      <a:pt x="9" y="314"/>
                      <a:pt x="8" y="313"/>
                    </a:cubicBezTo>
                    <a:cubicBezTo>
                      <a:pt x="6" y="312"/>
                      <a:pt x="6" y="312"/>
                      <a:pt x="6" y="312"/>
                    </a:cubicBezTo>
                    <a:cubicBezTo>
                      <a:pt x="9" y="309"/>
                      <a:pt x="9" y="309"/>
                      <a:pt x="9" y="309"/>
                    </a:cubicBezTo>
                    <a:cubicBezTo>
                      <a:pt x="10" y="309"/>
                      <a:pt x="10" y="308"/>
                      <a:pt x="10" y="308"/>
                    </a:cubicBezTo>
                    <a:cubicBezTo>
                      <a:pt x="10" y="307"/>
                      <a:pt x="9" y="307"/>
                      <a:pt x="9" y="307"/>
                    </a:cubicBezTo>
                    <a:cubicBezTo>
                      <a:pt x="6" y="305"/>
                      <a:pt x="6" y="305"/>
                      <a:pt x="6" y="305"/>
                    </a:cubicBezTo>
                    <a:cubicBezTo>
                      <a:pt x="8" y="303"/>
                      <a:pt x="8" y="303"/>
                      <a:pt x="8" y="303"/>
                    </a:cubicBezTo>
                    <a:cubicBezTo>
                      <a:pt x="8" y="303"/>
                      <a:pt x="8" y="303"/>
                      <a:pt x="8" y="302"/>
                    </a:cubicBezTo>
                    <a:cubicBezTo>
                      <a:pt x="8" y="302"/>
                      <a:pt x="8" y="301"/>
                      <a:pt x="8" y="301"/>
                    </a:cubicBezTo>
                    <a:cubicBezTo>
                      <a:pt x="5" y="299"/>
                      <a:pt x="5" y="299"/>
                      <a:pt x="5" y="299"/>
                    </a:cubicBezTo>
                    <a:cubicBezTo>
                      <a:pt x="8" y="296"/>
                      <a:pt x="8" y="296"/>
                      <a:pt x="8" y="296"/>
                    </a:cubicBezTo>
                    <a:cubicBezTo>
                      <a:pt x="8" y="296"/>
                      <a:pt x="9" y="296"/>
                      <a:pt x="8" y="295"/>
                    </a:cubicBezTo>
                    <a:cubicBezTo>
                      <a:pt x="8" y="295"/>
                      <a:pt x="8" y="294"/>
                      <a:pt x="8" y="294"/>
                    </a:cubicBezTo>
                    <a:cubicBezTo>
                      <a:pt x="6" y="293"/>
                      <a:pt x="6" y="293"/>
                      <a:pt x="6" y="293"/>
                    </a:cubicBezTo>
                    <a:cubicBezTo>
                      <a:pt x="8" y="291"/>
                      <a:pt x="8" y="291"/>
                      <a:pt x="8" y="291"/>
                    </a:cubicBezTo>
                    <a:cubicBezTo>
                      <a:pt x="9" y="291"/>
                      <a:pt x="9" y="291"/>
                      <a:pt x="9" y="290"/>
                    </a:cubicBezTo>
                    <a:cubicBezTo>
                      <a:pt x="9" y="290"/>
                      <a:pt x="9" y="289"/>
                      <a:pt x="8" y="289"/>
                    </a:cubicBezTo>
                    <a:cubicBezTo>
                      <a:pt x="6" y="287"/>
                      <a:pt x="6" y="287"/>
                      <a:pt x="6" y="287"/>
                    </a:cubicBezTo>
                    <a:cubicBezTo>
                      <a:pt x="9" y="283"/>
                      <a:pt x="9" y="283"/>
                      <a:pt x="9" y="283"/>
                    </a:cubicBezTo>
                    <a:cubicBezTo>
                      <a:pt x="9" y="283"/>
                      <a:pt x="9" y="283"/>
                      <a:pt x="9" y="282"/>
                    </a:cubicBezTo>
                    <a:cubicBezTo>
                      <a:pt x="9" y="282"/>
                      <a:pt x="9" y="281"/>
                      <a:pt x="8" y="281"/>
                    </a:cubicBezTo>
                    <a:cubicBezTo>
                      <a:pt x="6" y="280"/>
                      <a:pt x="6" y="280"/>
                      <a:pt x="6" y="280"/>
                    </a:cubicBezTo>
                    <a:cubicBezTo>
                      <a:pt x="8" y="278"/>
                      <a:pt x="8" y="278"/>
                      <a:pt x="8" y="278"/>
                    </a:cubicBezTo>
                    <a:cubicBezTo>
                      <a:pt x="8" y="278"/>
                      <a:pt x="9" y="277"/>
                      <a:pt x="9" y="277"/>
                    </a:cubicBezTo>
                    <a:cubicBezTo>
                      <a:pt x="9" y="277"/>
                      <a:pt x="8" y="276"/>
                      <a:pt x="8" y="276"/>
                    </a:cubicBezTo>
                    <a:cubicBezTo>
                      <a:pt x="6" y="274"/>
                      <a:pt x="6" y="274"/>
                      <a:pt x="6" y="274"/>
                    </a:cubicBezTo>
                    <a:cubicBezTo>
                      <a:pt x="8" y="272"/>
                      <a:pt x="8" y="272"/>
                      <a:pt x="8" y="272"/>
                    </a:cubicBezTo>
                    <a:cubicBezTo>
                      <a:pt x="8" y="272"/>
                      <a:pt x="9" y="272"/>
                      <a:pt x="9" y="271"/>
                    </a:cubicBezTo>
                    <a:cubicBezTo>
                      <a:pt x="8" y="271"/>
                      <a:pt x="8" y="270"/>
                      <a:pt x="8" y="270"/>
                    </a:cubicBezTo>
                    <a:cubicBezTo>
                      <a:pt x="6" y="269"/>
                      <a:pt x="6" y="269"/>
                      <a:pt x="6" y="269"/>
                    </a:cubicBezTo>
                    <a:cubicBezTo>
                      <a:pt x="9" y="267"/>
                      <a:pt x="9" y="267"/>
                      <a:pt x="9" y="267"/>
                    </a:cubicBezTo>
                    <a:cubicBezTo>
                      <a:pt x="10" y="267"/>
                      <a:pt x="10" y="266"/>
                      <a:pt x="10" y="266"/>
                    </a:cubicBezTo>
                    <a:cubicBezTo>
                      <a:pt x="10" y="265"/>
                      <a:pt x="10" y="265"/>
                      <a:pt x="9" y="264"/>
                    </a:cubicBezTo>
                    <a:cubicBezTo>
                      <a:pt x="5" y="262"/>
                      <a:pt x="5" y="262"/>
                      <a:pt x="5" y="262"/>
                    </a:cubicBezTo>
                    <a:cubicBezTo>
                      <a:pt x="8" y="260"/>
                      <a:pt x="8" y="260"/>
                      <a:pt x="8" y="260"/>
                    </a:cubicBezTo>
                    <a:cubicBezTo>
                      <a:pt x="9" y="260"/>
                      <a:pt x="9" y="260"/>
                      <a:pt x="9" y="259"/>
                    </a:cubicBezTo>
                    <a:cubicBezTo>
                      <a:pt x="9" y="259"/>
                      <a:pt x="9" y="258"/>
                      <a:pt x="8" y="258"/>
                    </a:cubicBezTo>
                    <a:cubicBezTo>
                      <a:pt x="7" y="257"/>
                      <a:pt x="7" y="257"/>
                      <a:pt x="7" y="257"/>
                    </a:cubicBezTo>
                    <a:cubicBezTo>
                      <a:pt x="9" y="255"/>
                      <a:pt x="9" y="255"/>
                      <a:pt x="9" y="255"/>
                    </a:cubicBezTo>
                    <a:cubicBezTo>
                      <a:pt x="10" y="255"/>
                      <a:pt x="10" y="254"/>
                      <a:pt x="10" y="254"/>
                    </a:cubicBezTo>
                    <a:cubicBezTo>
                      <a:pt x="10" y="253"/>
                      <a:pt x="10" y="253"/>
                      <a:pt x="9" y="252"/>
                    </a:cubicBezTo>
                    <a:cubicBezTo>
                      <a:pt x="6" y="250"/>
                      <a:pt x="6" y="250"/>
                      <a:pt x="6" y="250"/>
                    </a:cubicBezTo>
                    <a:cubicBezTo>
                      <a:pt x="8" y="247"/>
                      <a:pt x="8" y="247"/>
                      <a:pt x="8" y="247"/>
                    </a:cubicBezTo>
                    <a:cubicBezTo>
                      <a:pt x="8" y="247"/>
                      <a:pt x="8" y="246"/>
                      <a:pt x="8" y="246"/>
                    </a:cubicBezTo>
                    <a:cubicBezTo>
                      <a:pt x="8" y="246"/>
                      <a:pt x="8" y="245"/>
                      <a:pt x="7" y="245"/>
                    </a:cubicBezTo>
                    <a:cubicBezTo>
                      <a:pt x="5" y="244"/>
                      <a:pt x="5" y="244"/>
                      <a:pt x="5" y="244"/>
                    </a:cubicBezTo>
                    <a:cubicBezTo>
                      <a:pt x="8" y="242"/>
                      <a:pt x="8" y="242"/>
                      <a:pt x="8" y="242"/>
                    </a:cubicBezTo>
                    <a:cubicBezTo>
                      <a:pt x="9" y="242"/>
                      <a:pt x="9" y="241"/>
                      <a:pt x="9" y="241"/>
                    </a:cubicBezTo>
                    <a:cubicBezTo>
                      <a:pt x="9" y="240"/>
                      <a:pt x="9" y="240"/>
                      <a:pt x="8" y="240"/>
                    </a:cubicBezTo>
                    <a:cubicBezTo>
                      <a:pt x="6" y="238"/>
                      <a:pt x="6" y="238"/>
                      <a:pt x="6" y="238"/>
                    </a:cubicBezTo>
                    <a:cubicBezTo>
                      <a:pt x="8" y="236"/>
                      <a:pt x="8" y="236"/>
                      <a:pt x="8" y="236"/>
                    </a:cubicBezTo>
                    <a:cubicBezTo>
                      <a:pt x="8" y="236"/>
                      <a:pt x="8" y="235"/>
                      <a:pt x="8" y="235"/>
                    </a:cubicBezTo>
                    <a:cubicBezTo>
                      <a:pt x="8" y="234"/>
                      <a:pt x="8" y="234"/>
                      <a:pt x="8" y="234"/>
                    </a:cubicBezTo>
                    <a:cubicBezTo>
                      <a:pt x="5" y="232"/>
                      <a:pt x="5" y="232"/>
                      <a:pt x="5" y="232"/>
                    </a:cubicBezTo>
                    <a:cubicBezTo>
                      <a:pt x="7" y="231"/>
                      <a:pt x="7" y="231"/>
                      <a:pt x="7" y="231"/>
                    </a:cubicBezTo>
                    <a:cubicBezTo>
                      <a:pt x="8" y="231"/>
                      <a:pt x="8" y="230"/>
                      <a:pt x="8" y="230"/>
                    </a:cubicBezTo>
                    <a:cubicBezTo>
                      <a:pt x="8" y="229"/>
                      <a:pt x="8" y="229"/>
                      <a:pt x="7" y="229"/>
                    </a:cubicBezTo>
                    <a:cubicBezTo>
                      <a:pt x="5" y="227"/>
                      <a:pt x="5" y="227"/>
                      <a:pt x="5" y="227"/>
                    </a:cubicBezTo>
                    <a:cubicBezTo>
                      <a:pt x="9" y="224"/>
                      <a:pt x="9" y="224"/>
                      <a:pt x="9" y="224"/>
                    </a:cubicBezTo>
                    <a:cubicBezTo>
                      <a:pt x="9" y="224"/>
                      <a:pt x="9" y="224"/>
                      <a:pt x="9" y="223"/>
                    </a:cubicBezTo>
                    <a:cubicBezTo>
                      <a:pt x="9" y="223"/>
                      <a:pt x="9" y="222"/>
                      <a:pt x="9" y="222"/>
                    </a:cubicBezTo>
                    <a:cubicBezTo>
                      <a:pt x="6" y="220"/>
                      <a:pt x="6" y="220"/>
                      <a:pt x="6" y="220"/>
                    </a:cubicBezTo>
                    <a:cubicBezTo>
                      <a:pt x="8" y="218"/>
                      <a:pt x="8" y="218"/>
                      <a:pt x="8" y="218"/>
                    </a:cubicBezTo>
                    <a:cubicBezTo>
                      <a:pt x="8" y="217"/>
                      <a:pt x="8" y="217"/>
                      <a:pt x="8" y="216"/>
                    </a:cubicBezTo>
                    <a:cubicBezTo>
                      <a:pt x="8" y="216"/>
                      <a:pt x="8" y="216"/>
                      <a:pt x="7" y="215"/>
                    </a:cubicBezTo>
                    <a:cubicBezTo>
                      <a:pt x="5" y="214"/>
                      <a:pt x="5" y="214"/>
                      <a:pt x="5" y="214"/>
                    </a:cubicBezTo>
                    <a:cubicBezTo>
                      <a:pt x="8" y="212"/>
                      <a:pt x="8" y="212"/>
                      <a:pt x="8" y="212"/>
                    </a:cubicBezTo>
                    <a:cubicBezTo>
                      <a:pt x="8" y="211"/>
                      <a:pt x="8" y="211"/>
                      <a:pt x="8" y="210"/>
                    </a:cubicBezTo>
                    <a:cubicBezTo>
                      <a:pt x="8" y="210"/>
                      <a:pt x="8" y="210"/>
                      <a:pt x="7" y="209"/>
                    </a:cubicBezTo>
                    <a:cubicBezTo>
                      <a:pt x="5" y="208"/>
                      <a:pt x="5" y="208"/>
                      <a:pt x="5" y="208"/>
                    </a:cubicBezTo>
                    <a:cubicBezTo>
                      <a:pt x="9" y="207"/>
                      <a:pt x="9" y="207"/>
                      <a:pt x="9" y="207"/>
                    </a:cubicBezTo>
                    <a:cubicBezTo>
                      <a:pt x="9" y="207"/>
                      <a:pt x="10" y="206"/>
                      <a:pt x="10" y="206"/>
                    </a:cubicBezTo>
                    <a:cubicBezTo>
                      <a:pt x="10" y="205"/>
                      <a:pt x="9" y="205"/>
                      <a:pt x="9" y="204"/>
                    </a:cubicBezTo>
                    <a:cubicBezTo>
                      <a:pt x="5" y="202"/>
                      <a:pt x="5" y="202"/>
                      <a:pt x="5" y="202"/>
                    </a:cubicBezTo>
                    <a:cubicBezTo>
                      <a:pt x="8" y="200"/>
                      <a:pt x="8" y="200"/>
                      <a:pt x="8" y="200"/>
                    </a:cubicBezTo>
                    <a:cubicBezTo>
                      <a:pt x="8" y="199"/>
                      <a:pt x="8" y="199"/>
                      <a:pt x="8" y="198"/>
                    </a:cubicBezTo>
                    <a:cubicBezTo>
                      <a:pt x="8" y="198"/>
                      <a:pt x="8" y="198"/>
                      <a:pt x="8" y="197"/>
                    </a:cubicBezTo>
                    <a:cubicBezTo>
                      <a:pt x="6" y="197"/>
                      <a:pt x="6" y="197"/>
                      <a:pt x="6" y="197"/>
                    </a:cubicBezTo>
                    <a:cubicBezTo>
                      <a:pt x="8" y="195"/>
                      <a:pt x="8" y="195"/>
                      <a:pt x="8" y="195"/>
                    </a:cubicBezTo>
                    <a:cubicBezTo>
                      <a:pt x="8" y="195"/>
                      <a:pt x="9" y="194"/>
                      <a:pt x="9" y="194"/>
                    </a:cubicBezTo>
                    <a:cubicBezTo>
                      <a:pt x="9" y="193"/>
                      <a:pt x="8" y="193"/>
                      <a:pt x="8" y="193"/>
                    </a:cubicBezTo>
                    <a:cubicBezTo>
                      <a:pt x="5" y="191"/>
                      <a:pt x="5" y="191"/>
                      <a:pt x="5" y="191"/>
                    </a:cubicBezTo>
                    <a:cubicBezTo>
                      <a:pt x="8" y="189"/>
                      <a:pt x="8" y="189"/>
                      <a:pt x="8" y="189"/>
                    </a:cubicBezTo>
                    <a:cubicBezTo>
                      <a:pt x="9" y="189"/>
                      <a:pt x="9" y="188"/>
                      <a:pt x="9" y="188"/>
                    </a:cubicBezTo>
                    <a:cubicBezTo>
                      <a:pt x="9" y="187"/>
                      <a:pt x="9" y="187"/>
                      <a:pt x="8" y="186"/>
                    </a:cubicBezTo>
                    <a:cubicBezTo>
                      <a:pt x="7" y="186"/>
                      <a:pt x="7" y="186"/>
                      <a:pt x="7" y="186"/>
                    </a:cubicBezTo>
                    <a:cubicBezTo>
                      <a:pt x="9" y="185"/>
                      <a:pt x="9" y="185"/>
                      <a:pt x="9" y="185"/>
                    </a:cubicBezTo>
                    <a:cubicBezTo>
                      <a:pt x="10" y="185"/>
                      <a:pt x="10" y="184"/>
                      <a:pt x="10" y="184"/>
                    </a:cubicBezTo>
                    <a:cubicBezTo>
                      <a:pt x="10" y="183"/>
                      <a:pt x="10" y="183"/>
                      <a:pt x="10" y="182"/>
                    </a:cubicBezTo>
                    <a:cubicBezTo>
                      <a:pt x="6" y="180"/>
                      <a:pt x="6" y="180"/>
                      <a:pt x="6" y="180"/>
                    </a:cubicBezTo>
                    <a:cubicBezTo>
                      <a:pt x="8" y="180"/>
                      <a:pt x="8" y="180"/>
                      <a:pt x="8" y="180"/>
                    </a:cubicBezTo>
                    <a:cubicBezTo>
                      <a:pt x="9" y="180"/>
                      <a:pt x="10" y="179"/>
                      <a:pt x="10" y="179"/>
                    </a:cubicBezTo>
                    <a:cubicBezTo>
                      <a:pt x="10" y="178"/>
                      <a:pt x="10" y="177"/>
                      <a:pt x="9" y="177"/>
                    </a:cubicBezTo>
                    <a:cubicBezTo>
                      <a:pt x="5" y="175"/>
                      <a:pt x="5" y="175"/>
                      <a:pt x="5" y="175"/>
                    </a:cubicBezTo>
                    <a:cubicBezTo>
                      <a:pt x="8" y="172"/>
                      <a:pt x="8" y="172"/>
                      <a:pt x="8" y="172"/>
                    </a:cubicBezTo>
                    <a:cubicBezTo>
                      <a:pt x="8" y="172"/>
                      <a:pt x="9" y="172"/>
                      <a:pt x="9" y="171"/>
                    </a:cubicBezTo>
                    <a:cubicBezTo>
                      <a:pt x="9" y="171"/>
                      <a:pt x="8" y="170"/>
                      <a:pt x="8" y="170"/>
                    </a:cubicBezTo>
                    <a:cubicBezTo>
                      <a:pt x="6" y="168"/>
                      <a:pt x="6" y="168"/>
                      <a:pt x="6" y="168"/>
                    </a:cubicBezTo>
                    <a:cubicBezTo>
                      <a:pt x="9" y="166"/>
                      <a:pt x="9" y="166"/>
                      <a:pt x="9" y="166"/>
                    </a:cubicBezTo>
                    <a:cubicBezTo>
                      <a:pt x="9" y="166"/>
                      <a:pt x="10" y="165"/>
                      <a:pt x="10" y="165"/>
                    </a:cubicBezTo>
                    <a:cubicBezTo>
                      <a:pt x="10" y="164"/>
                      <a:pt x="9" y="164"/>
                      <a:pt x="9" y="164"/>
                    </a:cubicBezTo>
                    <a:cubicBezTo>
                      <a:pt x="5" y="161"/>
                      <a:pt x="5" y="161"/>
                      <a:pt x="5" y="161"/>
                    </a:cubicBezTo>
                    <a:cubicBezTo>
                      <a:pt x="8" y="158"/>
                      <a:pt x="8" y="158"/>
                      <a:pt x="8" y="158"/>
                    </a:cubicBezTo>
                    <a:cubicBezTo>
                      <a:pt x="8" y="157"/>
                      <a:pt x="9" y="157"/>
                      <a:pt x="8" y="156"/>
                    </a:cubicBezTo>
                    <a:cubicBezTo>
                      <a:pt x="8" y="156"/>
                      <a:pt x="8" y="156"/>
                      <a:pt x="8" y="155"/>
                    </a:cubicBezTo>
                    <a:cubicBezTo>
                      <a:pt x="6" y="154"/>
                      <a:pt x="6" y="154"/>
                      <a:pt x="6" y="154"/>
                    </a:cubicBezTo>
                    <a:cubicBezTo>
                      <a:pt x="8" y="154"/>
                      <a:pt x="8" y="154"/>
                      <a:pt x="8" y="154"/>
                    </a:cubicBezTo>
                    <a:cubicBezTo>
                      <a:pt x="9" y="154"/>
                      <a:pt x="9" y="153"/>
                      <a:pt x="10" y="153"/>
                    </a:cubicBezTo>
                    <a:cubicBezTo>
                      <a:pt x="10" y="152"/>
                      <a:pt x="9" y="152"/>
                      <a:pt x="9" y="151"/>
                    </a:cubicBezTo>
                    <a:cubicBezTo>
                      <a:pt x="5" y="149"/>
                      <a:pt x="5" y="149"/>
                      <a:pt x="5" y="149"/>
                    </a:cubicBezTo>
                    <a:cubicBezTo>
                      <a:pt x="9" y="146"/>
                      <a:pt x="9" y="146"/>
                      <a:pt x="9" y="146"/>
                    </a:cubicBezTo>
                    <a:cubicBezTo>
                      <a:pt x="9" y="145"/>
                      <a:pt x="9" y="145"/>
                      <a:pt x="9" y="144"/>
                    </a:cubicBezTo>
                    <a:cubicBezTo>
                      <a:pt x="9" y="144"/>
                      <a:pt x="9" y="144"/>
                      <a:pt x="8" y="143"/>
                    </a:cubicBezTo>
                    <a:cubicBezTo>
                      <a:pt x="6" y="142"/>
                      <a:pt x="6" y="142"/>
                      <a:pt x="6" y="142"/>
                    </a:cubicBezTo>
                    <a:cubicBezTo>
                      <a:pt x="8" y="141"/>
                      <a:pt x="8" y="141"/>
                      <a:pt x="8" y="141"/>
                    </a:cubicBezTo>
                    <a:cubicBezTo>
                      <a:pt x="8" y="141"/>
                      <a:pt x="9" y="140"/>
                      <a:pt x="9" y="140"/>
                    </a:cubicBezTo>
                    <a:cubicBezTo>
                      <a:pt x="9" y="139"/>
                      <a:pt x="9" y="139"/>
                      <a:pt x="8" y="138"/>
                    </a:cubicBezTo>
                    <a:cubicBezTo>
                      <a:pt x="6" y="137"/>
                      <a:pt x="6" y="137"/>
                      <a:pt x="6" y="137"/>
                    </a:cubicBezTo>
                    <a:cubicBezTo>
                      <a:pt x="8" y="136"/>
                      <a:pt x="8" y="136"/>
                      <a:pt x="8" y="136"/>
                    </a:cubicBezTo>
                    <a:cubicBezTo>
                      <a:pt x="9" y="136"/>
                      <a:pt x="9" y="135"/>
                      <a:pt x="9" y="135"/>
                    </a:cubicBezTo>
                    <a:cubicBezTo>
                      <a:pt x="9" y="134"/>
                      <a:pt x="9" y="133"/>
                      <a:pt x="8" y="133"/>
                    </a:cubicBezTo>
                    <a:cubicBezTo>
                      <a:pt x="6" y="132"/>
                      <a:pt x="6" y="132"/>
                      <a:pt x="6" y="132"/>
                    </a:cubicBezTo>
                    <a:cubicBezTo>
                      <a:pt x="9" y="131"/>
                      <a:pt x="9" y="131"/>
                      <a:pt x="9" y="131"/>
                    </a:cubicBezTo>
                    <a:cubicBezTo>
                      <a:pt x="10" y="131"/>
                      <a:pt x="10" y="130"/>
                      <a:pt x="10" y="130"/>
                    </a:cubicBezTo>
                    <a:cubicBezTo>
                      <a:pt x="10" y="129"/>
                      <a:pt x="10" y="129"/>
                      <a:pt x="9" y="128"/>
                    </a:cubicBezTo>
                    <a:cubicBezTo>
                      <a:pt x="6" y="126"/>
                      <a:pt x="6" y="126"/>
                      <a:pt x="6" y="126"/>
                    </a:cubicBezTo>
                    <a:cubicBezTo>
                      <a:pt x="8" y="123"/>
                      <a:pt x="8" y="123"/>
                      <a:pt x="8" y="123"/>
                    </a:cubicBezTo>
                    <a:cubicBezTo>
                      <a:pt x="9" y="123"/>
                      <a:pt x="9" y="123"/>
                      <a:pt x="9" y="122"/>
                    </a:cubicBezTo>
                    <a:cubicBezTo>
                      <a:pt x="9" y="122"/>
                      <a:pt x="8" y="121"/>
                      <a:pt x="8" y="121"/>
                    </a:cubicBezTo>
                    <a:cubicBezTo>
                      <a:pt x="5" y="119"/>
                      <a:pt x="5" y="119"/>
                      <a:pt x="5" y="119"/>
                    </a:cubicBezTo>
                    <a:cubicBezTo>
                      <a:pt x="7" y="118"/>
                      <a:pt x="7" y="118"/>
                      <a:pt x="7" y="118"/>
                    </a:cubicBezTo>
                    <a:cubicBezTo>
                      <a:pt x="8" y="118"/>
                      <a:pt x="8" y="117"/>
                      <a:pt x="8" y="117"/>
                    </a:cubicBezTo>
                    <a:cubicBezTo>
                      <a:pt x="8" y="116"/>
                      <a:pt x="8" y="115"/>
                      <a:pt x="7" y="115"/>
                    </a:cubicBezTo>
                    <a:cubicBezTo>
                      <a:pt x="5" y="114"/>
                      <a:pt x="5" y="114"/>
                      <a:pt x="5" y="114"/>
                    </a:cubicBezTo>
                    <a:cubicBezTo>
                      <a:pt x="8" y="112"/>
                      <a:pt x="8" y="112"/>
                      <a:pt x="8" y="112"/>
                    </a:cubicBezTo>
                    <a:cubicBezTo>
                      <a:pt x="9" y="112"/>
                      <a:pt x="9" y="112"/>
                      <a:pt x="9" y="111"/>
                    </a:cubicBezTo>
                    <a:cubicBezTo>
                      <a:pt x="9" y="110"/>
                      <a:pt x="9" y="110"/>
                      <a:pt x="8" y="110"/>
                    </a:cubicBezTo>
                    <a:cubicBezTo>
                      <a:pt x="6" y="108"/>
                      <a:pt x="6" y="108"/>
                      <a:pt x="6" y="108"/>
                    </a:cubicBezTo>
                    <a:cubicBezTo>
                      <a:pt x="7" y="107"/>
                      <a:pt x="7" y="107"/>
                      <a:pt x="7" y="107"/>
                    </a:cubicBezTo>
                    <a:cubicBezTo>
                      <a:pt x="8" y="106"/>
                      <a:pt x="8" y="106"/>
                      <a:pt x="8" y="105"/>
                    </a:cubicBezTo>
                    <a:cubicBezTo>
                      <a:pt x="8" y="105"/>
                      <a:pt x="8" y="104"/>
                      <a:pt x="7" y="104"/>
                    </a:cubicBezTo>
                    <a:cubicBezTo>
                      <a:pt x="5" y="103"/>
                      <a:pt x="5" y="103"/>
                      <a:pt x="5" y="103"/>
                    </a:cubicBezTo>
                    <a:cubicBezTo>
                      <a:pt x="8" y="101"/>
                      <a:pt x="8" y="101"/>
                      <a:pt x="8" y="101"/>
                    </a:cubicBezTo>
                    <a:cubicBezTo>
                      <a:pt x="8" y="100"/>
                      <a:pt x="8" y="100"/>
                      <a:pt x="8" y="99"/>
                    </a:cubicBezTo>
                    <a:cubicBezTo>
                      <a:pt x="8" y="99"/>
                      <a:pt x="8" y="99"/>
                      <a:pt x="7" y="98"/>
                    </a:cubicBezTo>
                    <a:cubicBezTo>
                      <a:pt x="6" y="98"/>
                      <a:pt x="6" y="98"/>
                      <a:pt x="6" y="98"/>
                    </a:cubicBezTo>
                    <a:cubicBezTo>
                      <a:pt x="8" y="97"/>
                      <a:pt x="8" y="97"/>
                      <a:pt x="8" y="97"/>
                    </a:cubicBezTo>
                    <a:cubicBezTo>
                      <a:pt x="9" y="97"/>
                      <a:pt x="9" y="96"/>
                      <a:pt x="9" y="96"/>
                    </a:cubicBezTo>
                    <a:cubicBezTo>
                      <a:pt x="10" y="95"/>
                      <a:pt x="9" y="95"/>
                      <a:pt x="9" y="94"/>
                    </a:cubicBezTo>
                    <a:cubicBezTo>
                      <a:pt x="6" y="93"/>
                      <a:pt x="6" y="93"/>
                      <a:pt x="6" y="93"/>
                    </a:cubicBezTo>
                    <a:cubicBezTo>
                      <a:pt x="9" y="91"/>
                      <a:pt x="9" y="91"/>
                      <a:pt x="9" y="91"/>
                    </a:cubicBezTo>
                    <a:cubicBezTo>
                      <a:pt x="9" y="90"/>
                      <a:pt x="10" y="90"/>
                      <a:pt x="10" y="89"/>
                    </a:cubicBezTo>
                    <a:cubicBezTo>
                      <a:pt x="10" y="89"/>
                      <a:pt x="9" y="89"/>
                      <a:pt x="9" y="88"/>
                    </a:cubicBezTo>
                    <a:cubicBezTo>
                      <a:pt x="6" y="86"/>
                      <a:pt x="6" y="86"/>
                      <a:pt x="6" y="86"/>
                    </a:cubicBezTo>
                    <a:cubicBezTo>
                      <a:pt x="8" y="83"/>
                      <a:pt x="8" y="83"/>
                      <a:pt x="8" y="83"/>
                    </a:cubicBezTo>
                    <a:cubicBezTo>
                      <a:pt x="8" y="83"/>
                      <a:pt x="8" y="82"/>
                      <a:pt x="8" y="82"/>
                    </a:cubicBezTo>
                    <a:cubicBezTo>
                      <a:pt x="8" y="82"/>
                      <a:pt x="8" y="81"/>
                      <a:pt x="8" y="81"/>
                    </a:cubicBezTo>
                    <a:cubicBezTo>
                      <a:pt x="6" y="80"/>
                      <a:pt x="6" y="80"/>
                      <a:pt x="6" y="80"/>
                    </a:cubicBezTo>
                    <a:cubicBezTo>
                      <a:pt x="8" y="79"/>
                      <a:pt x="8" y="79"/>
                      <a:pt x="8" y="79"/>
                    </a:cubicBezTo>
                    <a:cubicBezTo>
                      <a:pt x="8" y="79"/>
                      <a:pt x="9" y="78"/>
                      <a:pt x="9" y="78"/>
                    </a:cubicBezTo>
                    <a:cubicBezTo>
                      <a:pt x="9" y="77"/>
                      <a:pt x="9" y="77"/>
                      <a:pt x="8" y="76"/>
                    </a:cubicBezTo>
                    <a:cubicBezTo>
                      <a:pt x="6" y="75"/>
                      <a:pt x="6" y="75"/>
                      <a:pt x="6" y="75"/>
                    </a:cubicBezTo>
                    <a:cubicBezTo>
                      <a:pt x="8" y="71"/>
                      <a:pt x="8" y="71"/>
                      <a:pt x="8" y="71"/>
                    </a:cubicBezTo>
                    <a:cubicBezTo>
                      <a:pt x="9" y="70"/>
                      <a:pt x="9" y="69"/>
                      <a:pt x="8" y="69"/>
                    </a:cubicBezTo>
                    <a:cubicBezTo>
                      <a:pt x="5" y="67"/>
                      <a:pt x="5" y="67"/>
                      <a:pt x="5" y="67"/>
                    </a:cubicBezTo>
                    <a:cubicBezTo>
                      <a:pt x="8" y="63"/>
                      <a:pt x="8" y="63"/>
                      <a:pt x="8" y="63"/>
                    </a:cubicBezTo>
                    <a:cubicBezTo>
                      <a:pt x="9" y="63"/>
                      <a:pt x="9" y="63"/>
                      <a:pt x="9" y="62"/>
                    </a:cubicBezTo>
                    <a:cubicBezTo>
                      <a:pt x="9" y="62"/>
                      <a:pt x="8" y="61"/>
                      <a:pt x="8" y="61"/>
                    </a:cubicBezTo>
                    <a:cubicBezTo>
                      <a:pt x="5" y="59"/>
                      <a:pt x="5" y="59"/>
                      <a:pt x="5" y="59"/>
                    </a:cubicBezTo>
                    <a:cubicBezTo>
                      <a:pt x="7" y="57"/>
                      <a:pt x="7" y="57"/>
                      <a:pt x="7" y="57"/>
                    </a:cubicBezTo>
                    <a:cubicBezTo>
                      <a:pt x="8" y="57"/>
                      <a:pt x="8" y="57"/>
                      <a:pt x="8" y="56"/>
                    </a:cubicBezTo>
                    <a:cubicBezTo>
                      <a:pt x="8" y="56"/>
                      <a:pt x="8" y="55"/>
                      <a:pt x="7" y="55"/>
                    </a:cubicBezTo>
                    <a:cubicBezTo>
                      <a:pt x="6" y="54"/>
                      <a:pt x="6" y="54"/>
                      <a:pt x="6" y="54"/>
                    </a:cubicBezTo>
                    <a:cubicBezTo>
                      <a:pt x="8" y="50"/>
                      <a:pt x="8" y="50"/>
                      <a:pt x="8" y="50"/>
                    </a:cubicBezTo>
                    <a:cubicBezTo>
                      <a:pt x="8" y="50"/>
                      <a:pt x="8" y="49"/>
                      <a:pt x="7" y="48"/>
                    </a:cubicBezTo>
                    <a:cubicBezTo>
                      <a:pt x="5" y="47"/>
                      <a:pt x="5" y="47"/>
                      <a:pt x="5" y="47"/>
                    </a:cubicBezTo>
                    <a:cubicBezTo>
                      <a:pt x="8" y="45"/>
                      <a:pt x="8" y="45"/>
                      <a:pt x="8" y="45"/>
                    </a:cubicBezTo>
                    <a:cubicBezTo>
                      <a:pt x="8" y="45"/>
                      <a:pt x="8" y="44"/>
                      <a:pt x="8" y="44"/>
                    </a:cubicBezTo>
                    <a:cubicBezTo>
                      <a:pt x="8" y="43"/>
                      <a:pt x="8" y="43"/>
                      <a:pt x="8" y="43"/>
                    </a:cubicBezTo>
                    <a:cubicBezTo>
                      <a:pt x="5" y="41"/>
                      <a:pt x="5" y="41"/>
                      <a:pt x="5" y="41"/>
                    </a:cubicBezTo>
                    <a:cubicBezTo>
                      <a:pt x="8" y="39"/>
                      <a:pt x="8" y="39"/>
                      <a:pt x="8" y="39"/>
                    </a:cubicBezTo>
                    <a:cubicBezTo>
                      <a:pt x="8" y="39"/>
                      <a:pt x="8" y="39"/>
                      <a:pt x="9" y="38"/>
                    </a:cubicBezTo>
                    <a:cubicBezTo>
                      <a:pt x="9" y="38"/>
                      <a:pt x="8" y="37"/>
                      <a:pt x="8" y="37"/>
                    </a:cubicBezTo>
                    <a:cubicBezTo>
                      <a:pt x="6" y="36"/>
                      <a:pt x="6" y="36"/>
                      <a:pt x="6" y="36"/>
                    </a:cubicBezTo>
                    <a:cubicBezTo>
                      <a:pt x="9" y="32"/>
                      <a:pt x="9" y="32"/>
                      <a:pt x="9" y="32"/>
                    </a:cubicBezTo>
                    <a:cubicBezTo>
                      <a:pt x="9" y="32"/>
                      <a:pt x="9" y="31"/>
                      <a:pt x="9" y="31"/>
                    </a:cubicBezTo>
                    <a:cubicBezTo>
                      <a:pt x="9" y="31"/>
                      <a:pt x="9" y="30"/>
                      <a:pt x="8" y="30"/>
                    </a:cubicBezTo>
                    <a:cubicBezTo>
                      <a:pt x="5" y="28"/>
                      <a:pt x="5" y="28"/>
                      <a:pt x="5" y="28"/>
                    </a:cubicBezTo>
                    <a:cubicBezTo>
                      <a:pt x="7" y="26"/>
                      <a:pt x="7" y="26"/>
                      <a:pt x="7" y="26"/>
                    </a:cubicBezTo>
                    <a:cubicBezTo>
                      <a:pt x="8" y="26"/>
                      <a:pt x="8" y="25"/>
                      <a:pt x="8" y="25"/>
                    </a:cubicBezTo>
                    <a:cubicBezTo>
                      <a:pt x="8" y="24"/>
                      <a:pt x="8" y="24"/>
                      <a:pt x="7" y="23"/>
                    </a:cubicBezTo>
                    <a:cubicBezTo>
                      <a:pt x="6" y="22"/>
                      <a:pt x="6" y="22"/>
                      <a:pt x="6" y="22"/>
                    </a:cubicBezTo>
                    <a:cubicBezTo>
                      <a:pt x="10" y="21"/>
                      <a:pt x="10" y="21"/>
                      <a:pt x="10" y="21"/>
                    </a:cubicBezTo>
                    <a:cubicBezTo>
                      <a:pt x="11" y="21"/>
                      <a:pt x="11" y="20"/>
                      <a:pt x="11" y="20"/>
                    </a:cubicBezTo>
                    <a:cubicBezTo>
                      <a:pt x="11" y="19"/>
                      <a:pt x="11" y="19"/>
                      <a:pt x="10" y="18"/>
                    </a:cubicBezTo>
                    <a:cubicBezTo>
                      <a:pt x="8" y="17"/>
                      <a:pt x="8" y="17"/>
                      <a:pt x="8" y="17"/>
                    </a:cubicBezTo>
                    <a:cubicBezTo>
                      <a:pt x="11" y="15"/>
                      <a:pt x="11" y="15"/>
                      <a:pt x="11" y="15"/>
                    </a:cubicBezTo>
                    <a:cubicBezTo>
                      <a:pt x="11" y="14"/>
                      <a:pt x="11" y="14"/>
                      <a:pt x="11" y="13"/>
                    </a:cubicBezTo>
                    <a:cubicBezTo>
                      <a:pt x="11" y="13"/>
                      <a:pt x="11" y="12"/>
                      <a:pt x="11" y="12"/>
                    </a:cubicBezTo>
                    <a:cubicBezTo>
                      <a:pt x="8" y="11"/>
                      <a:pt x="8" y="11"/>
                      <a:pt x="8" y="11"/>
                    </a:cubicBezTo>
                    <a:cubicBezTo>
                      <a:pt x="8" y="12"/>
                      <a:pt x="8" y="12"/>
                      <a:pt x="8" y="12"/>
                    </a:cubicBezTo>
                    <a:cubicBezTo>
                      <a:pt x="8" y="13"/>
                      <a:pt x="8" y="13"/>
                      <a:pt x="8" y="13"/>
                    </a:cubicBezTo>
                    <a:cubicBezTo>
                      <a:pt x="16" y="11"/>
                      <a:pt x="16" y="11"/>
                      <a:pt x="16" y="11"/>
                    </a:cubicBezTo>
                    <a:cubicBezTo>
                      <a:pt x="17" y="11"/>
                      <a:pt x="17" y="11"/>
                      <a:pt x="17" y="10"/>
                    </a:cubicBezTo>
                    <a:cubicBezTo>
                      <a:pt x="17" y="9"/>
                      <a:pt x="17" y="9"/>
                      <a:pt x="17" y="9"/>
                    </a:cubicBezTo>
                    <a:cubicBezTo>
                      <a:pt x="16" y="8"/>
                      <a:pt x="16" y="8"/>
                      <a:pt x="16" y="8"/>
                    </a:cubicBezTo>
                    <a:cubicBezTo>
                      <a:pt x="22" y="8"/>
                      <a:pt x="22" y="8"/>
                      <a:pt x="22" y="8"/>
                    </a:cubicBezTo>
                    <a:cubicBezTo>
                      <a:pt x="23" y="8"/>
                      <a:pt x="23" y="7"/>
                      <a:pt x="23" y="6"/>
                    </a:cubicBezTo>
                    <a:cubicBezTo>
                      <a:pt x="23" y="6"/>
                      <a:pt x="23" y="5"/>
                      <a:pt x="23" y="5"/>
                    </a:cubicBezTo>
                    <a:cubicBezTo>
                      <a:pt x="19" y="3"/>
                      <a:pt x="19" y="3"/>
                      <a:pt x="19" y="3"/>
                    </a:cubicBezTo>
                    <a:cubicBezTo>
                      <a:pt x="18" y="4"/>
                      <a:pt x="18" y="4"/>
                      <a:pt x="18" y="4"/>
                    </a:cubicBezTo>
                    <a:cubicBezTo>
                      <a:pt x="18" y="5"/>
                      <a:pt x="18" y="5"/>
                      <a:pt x="18" y="5"/>
                    </a:cubicBezTo>
                    <a:cubicBezTo>
                      <a:pt x="30" y="7"/>
                      <a:pt x="30" y="7"/>
                      <a:pt x="30" y="7"/>
                    </a:cubicBezTo>
                    <a:cubicBezTo>
                      <a:pt x="30" y="7"/>
                      <a:pt x="31" y="7"/>
                      <a:pt x="31" y="6"/>
                    </a:cubicBezTo>
                    <a:cubicBezTo>
                      <a:pt x="32" y="6"/>
                      <a:pt x="31" y="5"/>
                      <a:pt x="31" y="5"/>
                    </a:cubicBezTo>
                    <a:cubicBezTo>
                      <a:pt x="24" y="0"/>
                      <a:pt x="24" y="0"/>
                      <a:pt x="24" y="0"/>
                    </a:cubicBezTo>
                    <a:cubicBezTo>
                      <a:pt x="23" y="0"/>
                      <a:pt x="22" y="0"/>
                      <a:pt x="22" y="1"/>
                    </a:cubicBezTo>
                    <a:cubicBezTo>
                      <a:pt x="21" y="1"/>
                      <a:pt x="21" y="2"/>
                      <a:pt x="22" y="3"/>
                    </a:cubicBezTo>
                    <a:cubicBezTo>
                      <a:pt x="23" y="3"/>
                      <a:pt x="23" y="3"/>
                      <a:pt x="23" y="3"/>
                    </a:cubicBezTo>
                    <a:cubicBezTo>
                      <a:pt x="18" y="2"/>
                      <a:pt x="18" y="2"/>
                      <a:pt x="18" y="2"/>
                    </a:cubicBezTo>
                    <a:cubicBezTo>
                      <a:pt x="18" y="2"/>
                      <a:pt x="17" y="3"/>
                      <a:pt x="17" y="3"/>
                    </a:cubicBezTo>
                    <a:cubicBezTo>
                      <a:pt x="16" y="4"/>
                      <a:pt x="17" y="5"/>
                      <a:pt x="17" y="5"/>
                    </a:cubicBezTo>
                    <a:cubicBezTo>
                      <a:pt x="17" y="5"/>
                      <a:pt x="17" y="5"/>
                      <a:pt x="17" y="5"/>
                    </a:cubicBezTo>
                    <a:cubicBezTo>
                      <a:pt x="12" y="6"/>
                      <a:pt x="12" y="6"/>
                      <a:pt x="12" y="6"/>
                    </a:cubicBezTo>
                    <a:cubicBezTo>
                      <a:pt x="11" y="6"/>
                      <a:pt x="11" y="7"/>
                      <a:pt x="11" y="7"/>
                    </a:cubicBezTo>
                    <a:cubicBezTo>
                      <a:pt x="10" y="8"/>
                      <a:pt x="11" y="8"/>
                      <a:pt x="11" y="9"/>
                    </a:cubicBezTo>
                    <a:cubicBezTo>
                      <a:pt x="12" y="9"/>
                      <a:pt x="12" y="9"/>
                      <a:pt x="12" y="9"/>
                    </a:cubicBezTo>
                    <a:cubicBezTo>
                      <a:pt x="7" y="11"/>
                      <a:pt x="7" y="11"/>
                      <a:pt x="7" y="11"/>
                    </a:cubicBezTo>
                    <a:cubicBezTo>
                      <a:pt x="7" y="11"/>
                      <a:pt x="6" y="11"/>
                      <a:pt x="6" y="12"/>
                    </a:cubicBezTo>
                    <a:cubicBezTo>
                      <a:pt x="6" y="12"/>
                      <a:pt x="6" y="13"/>
                      <a:pt x="7" y="13"/>
                    </a:cubicBezTo>
                    <a:cubicBezTo>
                      <a:pt x="7" y="13"/>
                      <a:pt x="7" y="13"/>
                      <a:pt x="7" y="13"/>
                    </a:cubicBezTo>
                    <a:cubicBezTo>
                      <a:pt x="4" y="16"/>
                      <a:pt x="4" y="16"/>
                      <a:pt x="4" y="16"/>
                    </a:cubicBezTo>
                    <a:cubicBezTo>
                      <a:pt x="4" y="16"/>
                      <a:pt x="3" y="16"/>
                      <a:pt x="3" y="17"/>
                    </a:cubicBezTo>
                    <a:cubicBezTo>
                      <a:pt x="3" y="17"/>
                      <a:pt x="4" y="18"/>
                      <a:pt x="4" y="18"/>
                    </a:cubicBezTo>
                    <a:cubicBezTo>
                      <a:pt x="6" y="19"/>
                      <a:pt x="6" y="19"/>
                      <a:pt x="6" y="19"/>
                    </a:cubicBezTo>
                    <a:cubicBezTo>
                      <a:pt x="2" y="21"/>
                      <a:pt x="2" y="21"/>
                      <a:pt x="2" y="21"/>
                    </a:cubicBezTo>
                    <a:cubicBezTo>
                      <a:pt x="1" y="21"/>
                      <a:pt x="1" y="21"/>
                      <a:pt x="1" y="22"/>
                    </a:cubicBezTo>
                    <a:cubicBezTo>
                      <a:pt x="1" y="22"/>
                      <a:pt x="1" y="23"/>
                      <a:pt x="1" y="23"/>
                    </a:cubicBezTo>
                    <a:cubicBezTo>
                      <a:pt x="4" y="25"/>
                      <a:pt x="4" y="25"/>
                      <a:pt x="4" y="25"/>
                    </a:cubicBezTo>
                    <a:cubicBezTo>
                      <a:pt x="1" y="26"/>
                      <a:pt x="1" y="26"/>
                      <a:pt x="1" y="26"/>
                    </a:cubicBezTo>
                    <a:cubicBezTo>
                      <a:pt x="0" y="27"/>
                      <a:pt x="0" y="27"/>
                      <a:pt x="0" y="28"/>
                    </a:cubicBezTo>
                    <a:cubicBezTo>
                      <a:pt x="0" y="28"/>
                      <a:pt x="0" y="29"/>
                      <a:pt x="1" y="29"/>
                    </a:cubicBezTo>
                    <a:cubicBezTo>
                      <a:pt x="5" y="32"/>
                      <a:pt x="5" y="32"/>
                      <a:pt x="5" y="32"/>
                    </a:cubicBezTo>
                    <a:cubicBezTo>
                      <a:pt x="3" y="35"/>
                      <a:pt x="3" y="35"/>
                      <a:pt x="3" y="35"/>
                    </a:cubicBezTo>
                    <a:cubicBezTo>
                      <a:pt x="2" y="35"/>
                      <a:pt x="2" y="36"/>
                      <a:pt x="2" y="36"/>
                    </a:cubicBezTo>
                    <a:cubicBezTo>
                      <a:pt x="2" y="37"/>
                      <a:pt x="3" y="37"/>
                      <a:pt x="3" y="37"/>
                    </a:cubicBezTo>
                    <a:cubicBezTo>
                      <a:pt x="4" y="38"/>
                      <a:pt x="4" y="38"/>
                      <a:pt x="4" y="38"/>
                    </a:cubicBezTo>
                    <a:cubicBezTo>
                      <a:pt x="1" y="39"/>
                      <a:pt x="1" y="39"/>
                      <a:pt x="1" y="39"/>
                    </a:cubicBezTo>
                    <a:cubicBezTo>
                      <a:pt x="1" y="39"/>
                      <a:pt x="0" y="40"/>
                      <a:pt x="0" y="41"/>
                    </a:cubicBezTo>
                    <a:cubicBezTo>
                      <a:pt x="0" y="41"/>
                      <a:pt x="0" y="42"/>
                      <a:pt x="1" y="42"/>
                    </a:cubicBezTo>
                    <a:cubicBezTo>
                      <a:pt x="4" y="44"/>
                      <a:pt x="4" y="44"/>
                      <a:pt x="4" y="44"/>
                    </a:cubicBezTo>
                    <a:cubicBezTo>
                      <a:pt x="2" y="46"/>
                      <a:pt x="2" y="46"/>
                      <a:pt x="2" y="46"/>
                    </a:cubicBezTo>
                    <a:cubicBezTo>
                      <a:pt x="1" y="46"/>
                      <a:pt x="1" y="47"/>
                      <a:pt x="1" y="47"/>
                    </a:cubicBezTo>
                    <a:cubicBezTo>
                      <a:pt x="1" y="48"/>
                      <a:pt x="1" y="48"/>
                      <a:pt x="2" y="48"/>
                    </a:cubicBezTo>
                    <a:cubicBezTo>
                      <a:pt x="4" y="50"/>
                      <a:pt x="4" y="50"/>
                      <a:pt x="4" y="50"/>
                    </a:cubicBezTo>
                    <a:cubicBezTo>
                      <a:pt x="2" y="53"/>
                      <a:pt x="2" y="53"/>
                      <a:pt x="2" y="53"/>
                    </a:cubicBezTo>
                    <a:cubicBezTo>
                      <a:pt x="2" y="54"/>
                      <a:pt x="2" y="55"/>
                      <a:pt x="3" y="56"/>
                    </a:cubicBezTo>
                    <a:cubicBezTo>
                      <a:pt x="4" y="56"/>
                      <a:pt x="4" y="56"/>
                      <a:pt x="4" y="56"/>
                    </a:cubicBezTo>
                    <a:cubicBezTo>
                      <a:pt x="1" y="58"/>
                      <a:pt x="1" y="58"/>
                      <a:pt x="1" y="58"/>
                    </a:cubicBezTo>
                    <a:cubicBezTo>
                      <a:pt x="1" y="58"/>
                      <a:pt x="1" y="59"/>
                      <a:pt x="1" y="59"/>
                    </a:cubicBezTo>
                    <a:cubicBezTo>
                      <a:pt x="1" y="60"/>
                      <a:pt x="1" y="60"/>
                      <a:pt x="2" y="61"/>
                    </a:cubicBezTo>
                    <a:cubicBezTo>
                      <a:pt x="5" y="63"/>
                      <a:pt x="5" y="63"/>
                      <a:pt x="5" y="63"/>
                    </a:cubicBezTo>
                    <a:cubicBezTo>
                      <a:pt x="1" y="66"/>
                      <a:pt x="1" y="66"/>
                      <a:pt x="1" y="66"/>
                    </a:cubicBezTo>
                    <a:cubicBezTo>
                      <a:pt x="1" y="66"/>
                      <a:pt x="1" y="67"/>
                      <a:pt x="1" y="67"/>
                    </a:cubicBezTo>
                    <a:cubicBezTo>
                      <a:pt x="1" y="67"/>
                      <a:pt x="1" y="68"/>
                      <a:pt x="2" y="68"/>
                    </a:cubicBezTo>
                    <a:cubicBezTo>
                      <a:pt x="5" y="70"/>
                      <a:pt x="5" y="70"/>
                      <a:pt x="5" y="70"/>
                    </a:cubicBezTo>
                    <a:cubicBezTo>
                      <a:pt x="3" y="75"/>
                      <a:pt x="3" y="75"/>
                      <a:pt x="3" y="75"/>
                    </a:cubicBezTo>
                    <a:cubicBezTo>
                      <a:pt x="2" y="75"/>
                      <a:pt x="3" y="76"/>
                      <a:pt x="3" y="77"/>
                    </a:cubicBezTo>
                    <a:cubicBezTo>
                      <a:pt x="4" y="77"/>
                      <a:pt x="4" y="77"/>
                      <a:pt x="4" y="77"/>
                    </a:cubicBezTo>
                    <a:cubicBezTo>
                      <a:pt x="1" y="78"/>
                      <a:pt x="1" y="78"/>
                      <a:pt x="1" y="78"/>
                    </a:cubicBezTo>
                    <a:cubicBezTo>
                      <a:pt x="1" y="78"/>
                      <a:pt x="0" y="78"/>
                      <a:pt x="0" y="79"/>
                    </a:cubicBezTo>
                    <a:cubicBezTo>
                      <a:pt x="0" y="79"/>
                      <a:pt x="1" y="80"/>
                      <a:pt x="1" y="80"/>
                    </a:cubicBezTo>
                    <a:cubicBezTo>
                      <a:pt x="5" y="83"/>
                      <a:pt x="5" y="83"/>
                      <a:pt x="5" y="83"/>
                    </a:cubicBezTo>
                    <a:cubicBezTo>
                      <a:pt x="2" y="86"/>
                      <a:pt x="2" y="86"/>
                      <a:pt x="2" y="86"/>
                    </a:cubicBezTo>
                    <a:cubicBezTo>
                      <a:pt x="2" y="86"/>
                      <a:pt x="2" y="86"/>
                      <a:pt x="2" y="87"/>
                    </a:cubicBezTo>
                    <a:cubicBezTo>
                      <a:pt x="2" y="87"/>
                      <a:pt x="2" y="88"/>
                      <a:pt x="2" y="88"/>
                    </a:cubicBezTo>
                    <a:cubicBezTo>
                      <a:pt x="5" y="90"/>
                      <a:pt x="5" y="90"/>
                      <a:pt x="5" y="90"/>
                    </a:cubicBezTo>
                    <a:cubicBezTo>
                      <a:pt x="3" y="92"/>
                      <a:pt x="3" y="92"/>
                      <a:pt x="3" y="92"/>
                    </a:cubicBezTo>
                    <a:cubicBezTo>
                      <a:pt x="2" y="92"/>
                      <a:pt x="2" y="92"/>
                      <a:pt x="2" y="93"/>
                    </a:cubicBezTo>
                    <a:cubicBezTo>
                      <a:pt x="2" y="93"/>
                      <a:pt x="2" y="94"/>
                      <a:pt x="3" y="94"/>
                    </a:cubicBezTo>
                    <a:cubicBezTo>
                      <a:pt x="4" y="95"/>
                      <a:pt x="4" y="95"/>
                      <a:pt x="4" y="95"/>
                    </a:cubicBezTo>
                    <a:cubicBezTo>
                      <a:pt x="2" y="95"/>
                      <a:pt x="2" y="95"/>
                      <a:pt x="2" y="95"/>
                    </a:cubicBezTo>
                    <a:cubicBezTo>
                      <a:pt x="1" y="96"/>
                      <a:pt x="1" y="96"/>
                      <a:pt x="1" y="97"/>
                    </a:cubicBezTo>
                    <a:cubicBezTo>
                      <a:pt x="1" y="97"/>
                      <a:pt x="1" y="98"/>
                      <a:pt x="2" y="98"/>
                    </a:cubicBezTo>
                    <a:cubicBezTo>
                      <a:pt x="4" y="100"/>
                      <a:pt x="4" y="100"/>
                      <a:pt x="4" y="100"/>
                    </a:cubicBezTo>
                    <a:cubicBezTo>
                      <a:pt x="2" y="102"/>
                      <a:pt x="2" y="102"/>
                      <a:pt x="2" y="102"/>
                    </a:cubicBezTo>
                    <a:cubicBezTo>
                      <a:pt x="2" y="102"/>
                      <a:pt x="1" y="103"/>
                      <a:pt x="2" y="103"/>
                    </a:cubicBezTo>
                    <a:cubicBezTo>
                      <a:pt x="2" y="104"/>
                      <a:pt x="2" y="104"/>
                      <a:pt x="2" y="104"/>
                    </a:cubicBezTo>
                    <a:cubicBezTo>
                      <a:pt x="4" y="105"/>
                      <a:pt x="4" y="105"/>
                      <a:pt x="4" y="105"/>
                    </a:cubicBezTo>
                    <a:cubicBezTo>
                      <a:pt x="2" y="107"/>
                      <a:pt x="2" y="107"/>
                      <a:pt x="2" y="107"/>
                    </a:cubicBezTo>
                    <a:cubicBezTo>
                      <a:pt x="2" y="107"/>
                      <a:pt x="1" y="107"/>
                      <a:pt x="1" y="108"/>
                    </a:cubicBezTo>
                    <a:cubicBezTo>
                      <a:pt x="1" y="108"/>
                      <a:pt x="2" y="109"/>
                      <a:pt x="2" y="109"/>
                    </a:cubicBezTo>
                    <a:cubicBezTo>
                      <a:pt x="4" y="111"/>
                      <a:pt x="4" y="111"/>
                      <a:pt x="4" y="111"/>
                    </a:cubicBezTo>
                    <a:cubicBezTo>
                      <a:pt x="1" y="112"/>
                      <a:pt x="1" y="112"/>
                      <a:pt x="1" y="112"/>
                    </a:cubicBezTo>
                    <a:cubicBezTo>
                      <a:pt x="1" y="112"/>
                      <a:pt x="0" y="113"/>
                      <a:pt x="0" y="113"/>
                    </a:cubicBezTo>
                    <a:cubicBezTo>
                      <a:pt x="0" y="114"/>
                      <a:pt x="0" y="114"/>
                      <a:pt x="1" y="115"/>
                    </a:cubicBezTo>
                    <a:cubicBezTo>
                      <a:pt x="3" y="116"/>
                      <a:pt x="3" y="116"/>
                      <a:pt x="3" y="116"/>
                    </a:cubicBezTo>
                    <a:cubicBezTo>
                      <a:pt x="1" y="118"/>
                      <a:pt x="1" y="118"/>
                      <a:pt x="1" y="118"/>
                    </a:cubicBezTo>
                    <a:cubicBezTo>
                      <a:pt x="0" y="118"/>
                      <a:pt x="0" y="118"/>
                      <a:pt x="0" y="119"/>
                    </a:cubicBezTo>
                    <a:cubicBezTo>
                      <a:pt x="0" y="119"/>
                      <a:pt x="0" y="120"/>
                      <a:pt x="1" y="120"/>
                    </a:cubicBezTo>
                    <a:cubicBezTo>
                      <a:pt x="5" y="123"/>
                      <a:pt x="5" y="123"/>
                      <a:pt x="5" y="123"/>
                    </a:cubicBezTo>
                    <a:cubicBezTo>
                      <a:pt x="2" y="125"/>
                      <a:pt x="2" y="125"/>
                      <a:pt x="2" y="125"/>
                    </a:cubicBezTo>
                    <a:cubicBezTo>
                      <a:pt x="2" y="125"/>
                      <a:pt x="2" y="126"/>
                      <a:pt x="2" y="126"/>
                    </a:cubicBezTo>
                    <a:cubicBezTo>
                      <a:pt x="2" y="127"/>
                      <a:pt x="2" y="127"/>
                      <a:pt x="2" y="127"/>
                    </a:cubicBezTo>
                    <a:cubicBezTo>
                      <a:pt x="5" y="129"/>
                      <a:pt x="5" y="129"/>
                      <a:pt x="5" y="129"/>
                    </a:cubicBezTo>
                    <a:cubicBezTo>
                      <a:pt x="2" y="130"/>
                      <a:pt x="2" y="130"/>
                      <a:pt x="2" y="130"/>
                    </a:cubicBezTo>
                    <a:cubicBezTo>
                      <a:pt x="1" y="130"/>
                      <a:pt x="1" y="130"/>
                      <a:pt x="1" y="131"/>
                    </a:cubicBezTo>
                    <a:cubicBezTo>
                      <a:pt x="1" y="131"/>
                      <a:pt x="1" y="132"/>
                      <a:pt x="1" y="132"/>
                    </a:cubicBezTo>
                    <a:cubicBezTo>
                      <a:pt x="4" y="134"/>
                      <a:pt x="4" y="134"/>
                      <a:pt x="4" y="134"/>
                    </a:cubicBezTo>
                    <a:cubicBezTo>
                      <a:pt x="2" y="135"/>
                      <a:pt x="2" y="135"/>
                      <a:pt x="2" y="135"/>
                    </a:cubicBezTo>
                    <a:cubicBezTo>
                      <a:pt x="1" y="135"/>
                      <a:pt x="1" y="136"/>
                      <a:pt x="1" y="136"/>
                    </a:cubicBezTo>
                    <a:cubicBezTo>
                      <a:pt x="1" y="137"/>
                      <a:pt x="1" y="137"/>
                      <a:pt x="1" y="138"/>
                    </a:cubicBezTo>
                    <a:cubicBezTo>
                      <a:pt x="4" y="139"/>
                      <a:pt x="4" y="139"/>
                      <a:pt x="4" y="139"/>
                    </a:cubicBezTo>
                    <a:cubicBezTo>
                      <a:pt x="2" y="140"/>
                      <a:pt x="2" y="140"/>
                      <a:pt x="2" y="140"/>
                    </a:cubicBezTo>
                    <a:cubicBezTo>
                      <a:pt x="1" y="140"/>
                      <a:pt x="1" y="141"/>
                      <a:pt x="1" y="141"/>
                    </a:cubicBezTo>
                    <a:cubicBezTo>
                      <a:pt x="1" y="142"/>
                      <a:pt x="1" y="142"/>
                      <a:pt x="2" y="143"/>
                    </a:cubicBezTo>
                    <a:cubicBezTo>
                      <a:pt x="5" y="145"/>
                      <a:pt x="5" y="145"/>
                      <a:pt x="5" y="145"/>
                    </a:cubicBezTo>
                    <a:cubicBezTo>
                      <a:pt x="1" y="148"/>
                      <a:pt x="1" y="148"/>
                      <a:pt x="1" y="148"/>
                    </a:cubicBezTo>
                    <a:cubicBezTo>
                      <a:pt x="1" y="148"/>
                      <a:pt x="1" y="148"/>
                      <a:pt x="1" y="149"/>
                    </a:cubicBezTo>
                    <a:cubicBezTo>
                      <a:pt x="1" y="149"/>
                      <a:pt x="1" y="150"/>
                      <a:pt x="2" y="150"/>
                    </a:cubicBezTo>
                    <a:cubicBezTo>
                      <a:pt x="4" y="152"/>
                      <a:pt x="4" y="152"/>
                      <a:pt x="4" y="152"/>
                    </a:cubicBezTo>
                    <a:cubicBezTo>
                      <a:pt x="1" y="152"/>
                      <a:pt x="1" y="152"/>
                      <a:pt x="1" y="152"/>
                    </a:cubicBezTo>
                    <a:cubicBezTo>
                      <a:pt x="1" y="152"/>
                      <a:pt x="0" y="152"/>
                      <a:pt x="0" y="153"/>
                    </a:cubicBezTo>
                    <a:cubicBezTo>
                      <a:pt x="0" y="154"/>
                      <a:pt x="0" y="154"/>
                      <a:pt x="1" y="155"/>
                    </a:cubicBezTo>
                    <a:cubicBezTo>
                      <a:pt x="5" y="157"/>
                      <a:pt x="5" y="157"/>
                      <a:pt x="5" y="157"/>
                    </a:cubicBezTo>
                    <a:cubicBezTo>
                      <a:pt x="2" y="161"/>
                      <a:pt x="2" y="161"/>
                      <a:pt x="2" y="161"/>
                    </a:cubicBezTo>
                    <a:cubicBezTo>
                      <a:pt x="1" y="161"/>
                      <a:pt x="1" y="161"/>
                      <a:pt x="1" y="162"/>
                    </a:cubicBezTo>
                    <a:cubicBezTo>
                      <a:pt x="1" y="162"/>
                      <a:pt x="2" y="163"/>
                      <a:pt x="2" y="163"/>
                    </a:cubicBezTo>
                    <a:cubicBezTo>
                      <a:pt x="5" y="165"/>
                      <a:pt x="5" y="165"/>
                      <a:pt x="5" y="165"/>
                    </a:cubicBezTo>
                    <a:cubicBezTo>
                      <a:pt x="2" y="167"/>
                      <a:pt x="2" y="167"/>
                      <a:pt x="2" y="167"/>
                    </a:cubicBezTo>
                    <a:cubicBezTo>
                      <a:pt x="2" y="167"/>
                      <a:pt x="1" y="168"/>
                      <a:pt x="1" y="168"/>
                    </a:cubicBezTo>
                    <a:cubicBezTo>
                      <a:pt x="1" y="169"/>
                      <a:pt x="2" y="169"/>
                      <a:pt x="2" y="170"/>
                    </a:cubicBezTo>
                    <a:cubicBezTo>
                      <a:pt x="5" y="171"/>
                      <a:pt x="5" y="171"/>
                      <a:pt x="5" y="171"/>
                    </a:cubicBezTo>
                    <a:cubicBezTo>
                      <a:pt x="2" y="174"/>
                      <a:pt x="2" y="174"/>
                      <a:pt x="2" y="174"/>
                    </a:cubicBezTo>
                    <a:cubicBezTo>
                      <a:pt x="1" y="174"/>
                      <a:pt x="1" y="174"/>
                      <a:pt x="1" y="175"/>
                    </a:cubicBezTo>
                    <a:cubicBezTo>
                      <a:pt x="1" y="175"/>
                      <a:pt x="1" y="176"/>
                      <a:pt x="2" y="176"/>
                    </a:cubicBezTo>
                    <a:cubicBezTo>
                      <a:pt x="4" y="178"/>
                      <a:pt x="4" y="178"/>
                      <a:pt x="4" y="178"/>
                    </a:cubicBezTo>
                    <a:cubicBezTo>
                      <a:pt x="2" y="178"/>
                      <a:pt x="2" y="178"/>
                      <a:pt x="2" y="178"/>
                    </a:cubicBezTo>
                    <a:cubicBezTo>
                      <a:pt x="1" y="178"/>
                      <a:pt x="1" y="179"/>
                      <a:pt x="1" y="179"/>
                    </a:cubicBezTo>
                    <a:cubicBezTo>
                      <a:pt x="1" y="180"/>
                      <a:pt x="1" y="181"/>
                      <a:pt x="1" y="181"/>
                    </a:cubicBezTo>
                    <a:cubicBezTo>
                      <a:pt x="5" y="183"/>
                      <a:pt x="5" y="183"/>
                      <a:pt x="5" y="183"/>
                    </a:cubicBezTo>
                    <a:cubicBezTo>
                      <a:pt x="3" y="183"/>
                      <a:pt x="3" y="183"/>
                      <a:pt x="3" y="183"/>
                    </a:cubicBezTo>
                    <a:cubicBezTo>
                      <a:pt x="2" y="184"/>
                      <a:pt x="2" y="184"/>
                      <a:pt x="2" y="185"/>
                    </a:cubicBezTo>
                    <a:cubicBezTo>
                      <a:pt x="1" y="185"/>
                      <a:pt x="2" y="186"/>
                      <a:pt x="2" y="186"/>
                    </a:cubicBezTo>
                    <a:cubicBezTo>
                      <a:pt x="5" y="188"/>
                      <a:pt x="5" y="188"/>
                      <a:pt x="5" y="188"/>
                    </a:cubicBezTo>
                    <a:cubicBezTo>
                      <a:pt x="2" y="190"/>
                      <a:pt x="2" y="190"/>
                      <a:pt x="2" y="190"/>
                    </a:cubicBezTo>
                    <a:cubicBezTo>
                      <a:pt x="1" y="190"/>
                      <a:pt x="1" y="190"/>
                      <a:pt x="1" y="191"/>
                    </a:cubicBezTo>
                    <a:cubicBezTo>
                      <a:pt x="1" y="191"/>
                      <a:pt x="1" y="192"/>
                      <a:pt x="2" y="192"/>
                    </a:cubicBezTo>
                    <a:cubicBezTo>
                      <a:pt x="5" y="194"/>
                      <a:pt x="5" y="194"/>
                      <a:pt x="5" y="194"/>
                    </a:cubicBezTo>
                    <a:cubicBezTo>
                      <a:pt x="3" y="196"/>
                      <a:pt x="3" y="196"/>
                      <a:pt x="3" y="196"/>
                    </a:cubicBezTo>
                    <a:cubicBezTo>
                      <a:pt x="3" y="196"/>
                      <a:pt x="2" y="196"/>
                      <a:pt x="2" y="197"/>
                    </a:cubicBezTo>
                    <a:cubicBezTo>
                      <a:pt x="2" y="197"/>
                      <a:pt x="3" y="198"/>
                      <a:pt x="3" y="198"/>
                    </a:cubicBezTo>
                    <a:cubicBezTo>
                      <a:pt x="4" y="199"/>
                      <a:pt x="4" y="199"/>
                      <a:pt x="4" y="199"/>
                    </a:cubicBezTo>
                    <a:cubicBezTo>
                      <a:pt x="2" y="201"/>
                      <a:pt x="2" y="201"/>
                      <a:pt x="2" y="201"/>
                    </a:cubicBezTo>
                    <a:cubicBezTo>
                      <a:pt x="2" y="202"/>
                      <a:pt x="1" y="202"/>
                      <a:pt x="2" y="203"/>
                    </a:cubicBezTo>
                    <a:cubicBezTo>
                      <a:pt x="2" y="203"/>
                      <a:pt x="2" y="203"/>
                      <a:pt x="2" y="204"/>
                    </a:cubicBezTo>
                    <a:cubicBezTo>
                      <a:pt x="5" y="205"/>
                      <a:pt x="5" y="205"/>
                      <a:pt x="5" y="205"/>
                    </a:cubicBezTo>
                    <a:cubicBezTo>
                      <a:pt x="1" y="206"/>
                      <a:pt x="1" y="206"/>
                      <a:pt x="1" y="206"/>
                    </a:cubicBezTo>
                    <a:cubicBezTo>
                      <a:pt x="1" y="207"/>
                      <a:pt x="0" y="207"/>
                      <a:pt x="0" y="208"/>
                    </a:cubicBezTo>
                    <a:cubicBezTo>
                      <a:pt x="0" y="208"/>
                      <a:pt x="1" y="209"/>
                      <a:pt x="1" y="209"/>
                    </a:cubicBezTo>
                    <a:cubicBezTo>
                      <a:pt x="4" y="211"/>
                      <a:pt x="4" y="211"/>
                      <a:pt x="4" y="211"/>
                    </a:cubicBezTo>
                    <a:cubicBezTo>
                      <a:pt x="2" y="214"/>
                      <a:pt x="2" y="214"/>
                      <a:pt x="2" y="214"/>
                    </a:cubicBezTo>
                    <a:cubicBezTo>
                      <a:pt x="2" y="214"/>
                      <a:pt x="2" y="214"/>
                      <a:pt x="2" y="215"/>
                    </a:cubicBezTo>
                    <a:cubicBezTo>
                      <a:pt x="2" y="215"/>
                      <a:pt x="2" y="216"/>
                      <a:pt x="2" y="216"/>
                    </a:cubicBezTo>
                    <a:cubicBezTo>
                      <a:pt x="4" y="217"/>
                      <a:pt x="4" y="217"/>
                      <a:pt x="4" y="217"/>
                    </a:cubicBezTo>
                    <a:cubicBezTo>
                      <a:pt x="2" y="219"/>
                      <a:pt x="2" y="219"/>
                      <a:pt x="2" y="219"/>
                    </a:cubicBezTo>
                    <a:cubicBezTo>
                      <a:pt x="2" y="220"/>
                      <a:pt x="2" y="220"/>
                      <a:pt x="2" y="221"/>
                    </a:cubicBezTo>
                    <a:cubicBezTo>
                      <a:pt x="2" y="221"/>
                      <a:pt x="2" y="221"/>
                      <a:pt x="3" y="222"/>
                    </a:cubicBezTo>
                    <a:cubicBezTo>
                      <a:pt x="5" y="223"/>
                      <a:pt x="5" y="223"/>
                      <a:pt x="5" y="223"/>
                    </a:cubicBezTo>
                    <a:cubicBezTo>
                      <a:pt x="1" y="226"/>
                      <a:pt x="1" y="226"/>
                      <a:pt x="1" y="226"/>
                    </a:cubicBezTo>
                    <a:cubicBezTo>
                      <a:pt x="1" y="226"/>
                      <a:pt x="1" y="227"/>
                      <a:pt x="1" y="227"/>
                    </a:cubicBezTo>
                    <a:cubicBezTo>
                      <a:pt x="1" y="228"/>
                      <a:pt x="1" y="228"/>
                      <a:pt x="2" y="228"/>
                    </a:cubicBezTo>
                    <a:cubicBezTo>
                      <a:pt x="4" y="230"/>
                      <a:pt x="4" y="230"/>
                      <a:pt x="4" y="230"/>
                    </a:cubicBezTo>
                    <a:cubicBezTo>
                      <a:pt x="2" y="231"/>
                      <a:pt x="2" y="231"/>
                      <a:pt x="2" y="231"/>
                    </a:cubicBezTo>
                    <a:cubicBezTo>
                      <a:pt x="1" y="231"/>
                      <a:pt x="1" y="232"/>
                      <a:pt x="1" y="232"/>
                    </a:cubicBezTo>
                    <a:cubicBezTo>
                      <a:pt x="1" y="233"/>
                      <a:pt x="1" y="233"/>
                      <a:pt x="1" y="233"/>
                    </a:cubicBezTo>
                    <a:cubicBezTo>
                      <a:pt x="5" y="235"/>
                      <a:pt x="5" y="235"/>
                      <a:pt x="5" y="235"/>
                    </a:cubicBezTo>
                    <a:cubicBezTo>
                      <a:pt x="3" y="238"/>
                      <a:pt x="3" y="238"/>
                      <a:pt x="3" y="238"/>
                    </a:cubicBezTo>
                    <a:cubicBezTo>
                      <a:pt x="2" y="238"/>
                      <a:pt x="2" y="239"/>
                      <a:pt x="2" y="239"/>
                    </a:cubicBezTo>
                    <a:cubicBezTo>
                      <a:pt x="3" y="239"/>
                      <a:pt x="3" y="240"/>
                      <a:pt x="3" y="240"/>
                    </a:cubicBezTo>
                    <a:cubicBezTo>
                      <a:pt x="5" y="241"/>
                      <a:pt x="5" y="241"/>
                      <a:pt x="5" y="241"/>
                    </a:cubicBezTo>
                    <a:cubicBezTo>
                      <a:pt x="2" y="243"/>
                      <a:pt x="2" y="243"/>
                      <a:pt x="2" y="243"/>
                    </a:cubicBezTo>
                    <a:cubicBezTo>
                      <a:pt x="1" y="243"/>
                      <a:pt x="1" y="243"/>
                      <a:pt x="1" y="244"/>
                    </a:cubicBezTo>
                    <a:cubicBezTo>
                      <a:pt x="1" y="244"/>
                      <a:pt x="1" y="245"/>
                      <a:pt x="2" y="245"/>
                    </a:cubicBezTo>
                    <a:cubicBezTo>
                      <a:pt x="5" y="247"/>
                      <a:pt x="5" y="247"/>
                      <a:pt x="5" y="247"/>
                    </a:cubicBezTo>
                    <a:cubicBezTo>
                      <a:pt x="3" y="250"/>
                      <a:pt x="3" y="250"/>
                      <a:pt x="3" y="250"/>
                    </a:cubicBezTo>
                    <a:cubicBezTo>
                      <a:pt x="2" y="250"/>
                      <a:pt x="2" y="250"/>
                      <a:pt x="2" y="251"/>
                    </a:cubicBezTo>
                    <a:cubicBezTo>
                      <a:pt x="3" y="251"/>
                      <a:pt x="3" y="252"/>
                      <a:pt x="3" y="252"/>
                    </a:cubicBezTo>
                    <a:cubicBezTo>
                      <a:pt x="6" y="253"/>
                      <a:pt x="6" y="253"/>
                      <a:pt x="6" y="253"/>
                    </a:cubicBezTo>
                    <a:cubicBezTo>
                      <a:pt x="3" y="255"/>
                      <a:pt x="3" y="255"/>
                      <a:pt x="3" y="255"/>
                    </a:cubicBezTo>
                    <a:cubicBezTo>
                      <a:pt x="2" y="255"/>
                      <a:pt x="2" y="256"/>
                      <a:pt x="2" y="256"/>
                    </a:cubicBezTo>
                    <a:cubicBezTo>
                      <a:pt x="2" y="257"/>
                      <a:pt x="2" y="257"/>
                      <a:pt x="3" y="258"/>
                    </a:cubicBezTo>
                    <a:cubicBezTo>
                      <a:pt x="5" y="259"/>
                      <a:pt x="5" y="259"/>
                      <a:pt x="5" y="259"/>
                    </a:cubicBezTo>
                    <a:cubicBezTo>
                      <a:pt x="1" y="260"/>
                      <a:pt x="1" y="260"/>
                      <a:pt x="1" y="260"/>
                    </a:cubicBezTo>
                    <a:cubicBezTo>
                      <a:pt x="1" y="260"/>
                      <a:pt x="0" y="261"/>
                      <a:pt x="0" y="262"/>
                    </a:cubicBezTo>
                    <a:cubicBezTo>
                      <a:pt x="0" y="262"/>
                      <a:pt x="1" y="263"/>
                      <a:pt x="1" y="263"/>
                    </a:cubicBezTo>
                    <a:cubicBezTo>
                      <a:pt x="5" y="266"/>
                      <a:pt x="5" y="266"/>
                      <a:pt x="5" y="266"/>
                    </a:cubicBezTo>
                    <a:cubicBezTo>
                      <a:pt x="2" y="267"/>
                      <a:pt x="2" y="267"/>
                      <a:pt x="2" y="267"/>
                    </a:cubicBezTo>
                    <a:cubicBezTo>
                      <a:pt x="2" y="268"/>
                      <a:pt x="2" y="268"/>
                      <a:pt x="2" y="269"/>
                    </a:cubicBezTo>
                    <a:cubicBezTo>
                      <a:pt x="1" y="269"/>
                      <a:pt x="2" y="270"/>
                      <a:pt x="2" y="270"/>
                    </a:cubicBezTo>
                    <a:cubicBezTo>
                      <a:pt x="5" y="271"/>
                      <a:pt x="5" y="271"/>
                      <a:pt x="5" y="271"/>
                    </a:cubicBezTo>
                    <a:cubicBezTo>
                      <a:pt x="2" y="273"/>
                      <a:pt x="2" y="273"/>
                      <a:pt x="2" y="273"/>
                    </a:cubicBezTo>
                    <a:cubicBezTo>
                      <a:pt x="2" y="274"/>
                      <a:pt x="1" y="274"/>
                      <a:pt x="2" y="275"/>
                    </a:cubicBezTo>
                    <a:cubicBezTo>
                      <a:pt x="2" y="275"/>
                      <a:pt x="2" y="276"/>
                      <a:pt x="2" y="276"/>
                    </a:cubicBezTo>
                    <a:cubicBezTo>
                      <a:pt x="5" y="277"/>
                      <a:pt x="5" y="277"/>
                      <a:pt x="5" y="277"/>
                    </a:cubicBezTo>
                    <a:cubicBezTo>
                      <a:pt x="3" y="279"/>
                      <a:pt x="3" y="279"/>
                      <a:pt x="3" y="279"/>
                    </a:cubicBezTo>
                    <a:cubicBezTo>
                      <a:pt x="2" y="279"/>
                      <a:pt x="2" y="280"/>
                      <a:pt x="2" y="280"/>
                    </a:cubicBezTo>
                    <a:cubicBezTo>
                      <a:pt x="2" y="281"/>
                      <a:pt x="3" y="281"/>
                      <a:pt x="3" y="281"/>
                    </a:cubicBezTo>
                    <a:cubicBezTo>
                      <a:pt x="5" y="283"/>
                      <a:pt x="5" y="283"/>
                      <a:pt x="5" y="283"/>
                    </a:cubicBezTo>
                    <a:cubicBezTo>
                      <a:pt x="2" y="287"/>
                      <a:pt x="2" y="287"/>
                      <a:pt x="2" y="287"/>
                    </a:cubicBezTo>
                    <a:cubicBezTo>
                      <a:pt x="2" y="287"/>
                      <a:pt x="2" y="288"/>
                      <a:pt x="2" y="288"/>
                    </a:cubicBezTo>
                    <a:cubicBezTo>
                      <a:pt x="2" y="288"/>
                      <a:pt x="3" y="289"/>
                      <a:pt x="3" y="289"/>
                    </a:cubicBezTo>
                    <a:cubicBezTo>
                      <a:pt x="4" y="290"/>
                      <a:pt x="4" y="290"/>
                      <a:pt x="4" y="290"/>
                    </a:cubicBezTo>
                    <a:cubicBezTo>
                      <a:pt x="2" y="291"/>
                      <a:pt x="2" y="291"/>
                      <a:pt x="2" y="291"/>
                    </a:cubicBezTo>
                    <a:cubicBezTo>
                      <a:pt x="1" y="292"/>
                      <a:pt x="1" y="292"/>
                      <a:pt x="1" y="293"/>
                    </a:cubicBezTo>
                    <a:cubicBezTo>
                      <a:pt x="1" y="293"/>
                      <a:pt x="1" y="294"/>
                      <a:pt x="2" y="294"/>
                    </a:cubicBezTo>
                    <a:cubicBezTo>
                      <a:pt x="5" y="296"/>
                      <a:pt x="5" y="296"/>
                      <a:pt x="5" y="296"/>
                    </a:cubicBezTo>
                    <a:cubicBezTo>
                      <a:pt x="2" y="299"/>
                      <a:pt x="2" y="299"/>
                      <a:pt x="2" y="299"/>
                    </a:cubicBezTo>
                    <a:cubicBezTo>
                      <a:pt x="2" y="299"/>
                      <a:pt x="1" y="299"/>
                      <a:pt x="1" y="300"/>
                    </a:cubicBezTo>
                    <a:cubicBezTo>
                      <a:pt x="1" y="300"/>
                      <a:pt x="2" y="301"/>
                      <a:pt x="2" y="301"/>
                    </a:cubicBezTo>
                    <a:cubicBezTo>
                      <a:pt x="4" y="302"/>
                      <a:pt x="4" y="302"/>
                      <a:pt x="4" y="302"/>
                    </a:cubicBezTo>
                    <a:cubicBezTo>
                      <a:pt x="2" y="303"/>
                      <a:pt x="2" y="303"/>
                      <a:pt x="2" y="303"/>
                    </a:cubicBezTo>
                    <a:cubicBezTo>
                      <a:pt x="2" y="304"/>
                      <a:pt x="1" y="304"/>
                      <a:pt x="1" y="305"/>
                    </a:cubicBezTo>
                    <a:cubicBezTo>
                      <a:pt x="1" y="305"/>
                      <a:pt x="2" y="306"/>
                      <a:pt x="2" y="306"/>
                    </a:cubicBezTo>
                    <a:cubicBezTo>
                      <a:pt x="6" y="308"/>
                      <a:pt x="6" y="308"/>
                      <a:pt x="6" y="308"/>
                    </a:cubicBezTo>
                    <a:cubicBezTo>
                      <a:pt x="2" y="311"/>
                      <a:pt x="2" y="311"/>
                      <a:pt x="2" y="311"/>
                    </a:cubicBezTo>
                    <a:cubicBezTo>
                      <a:pt x="2" y="311"/>
                      <a:pt x="2" y="312"/>
                      <a:pt x="2" y="312"/>
                    </a:cubicBezTo>
                    <a:cubicBezTo>
                      <a:pt x="2" y="313"/>
                      <a:pt x="2" y="313"/>
                      <a:pt x="3" y="313"/>
                    </a:cubicBezTo>
                    <a:cubicBezTo>
                      <a:pt x="4" y="314"/>
                      <a:pt x="4" y="314"/>
                      <a:pt x="4" y="314"/>
                    </a:cubicBezTo>
                    <a:cubicBezTo>
                      <a:pt x="1" y="315"/>
                      <a:pt x="1" y="315"/>
                      <a:pt x="1" y="315"/>
                    </a:cubicBezTo>
                    <a:cubicBezTo>
                      <a:pt x="1" y="315"/>
                      <a:pt x="0" y="315"/>
                      <a:pt x="0" y="316"/>
                    </a:cubicBezTo>
                    <a:cubicBezTo>
                      <a:pt x="0" y="316"/>
                      <a:pt x="1" y="317"/>
                      <a:pt x="1" y="317"/>
                    </a:cubicBezTo>
                    <a:cubicBezTo>
                      <a:pt x="4" y="319"/>
                      <a:pt x="4" y="319"/>
                      <a:pt x="4" y="319"/>
                    </a:cubicBezTo>
                    <a:cubicBezTo>
                      <a:pt x="1" y="322"/>
                      <a:pt x="1" y="322"/>
                      <a:pt x="1" y="322"/>
                    </a:cubicBezTo>
                    <a:cubicBezTo>
                      <a:pt x="1" y="322"/>
                      <a:pt x="1" y="322"/>
                      <a:pt x="1" y="323"/>
                    </a:cubicBezTo>
                    <a:cubicBezTo>
                      <a:pt x="1" y="323"/>
                      <a:pt x="1" y="324"/>
                      <a:pt x="2" y="324"/>
                    </a:cubicBezTo>
                    <a:cubicBezTo>
                      <a:pt x="4" y="325"/>
                      <a:pt x="4" y="325"/>
                      <a:pt x="4" y="325"/>
                    </a:cubicBezTo>
                    <a:cubicBezTo>
                      <a:pt x="2" y="326"/>
                      <a:pt x="2" y="326"/>
                      <a:pt x="2" y="326"/>
                    </a:cubicBezTo>
                    <a:cubicBezTo>
                      <a:pt x="1" y="326"/>
                      <a:pt x="1" y="326"/>
                      <a:pt x="0" y="327"/>
                    </a:cubicBezTo>
                    <a:cubicBezTo>
                      <a:pt x="0" y="328"/>
                      <a:pt x="1" y="328"/>
                      <a:pt x="1" y="328"/>
                    </a:cubicBezTo>
                    <a:cubicBezTo>
                      <a:pt x="4" y="330"/>
                      <a:pt x="4" y="330"/>
                      <a:pt x="4" y="330"/>
                    </a:cubicBezTo>
                    <a:cubicBezTo>
                      <a:pt x="2" y="333"/>
                      <a:pt x="2" y="333"/>
                      <a:pt x="2" y="333"/>
                    </a:cubicBezTo>
                    <a:cubicBezTo>
                      <a:pt x="2" y="333"/>
                      <a:pt x="2" y="334"/>
                      <a:pt x="2" y="334"/>
                    </a:cubicBezTo>
                    <a:cubicBezTo>
                      <a:pt x="2" y="335"/>
                      <a:pt x="2" y="335"/>
                      <a:pt x="2" y="335"/>
                    </a:cubicBezTo>
                    <a:cubicBezTo>
                      <a:pt x="5" y="337"/>
                      <a:pt x="5" y="337"/>
                      <a:pt x="5" y="337"/>
                    </a:cubicBezTo>
                    <a:cubicBezTo>
                      <a:pt x="2" y="337"/>
                      <a:pt x="2" y="337"/>
                      <a:pt x="2" y="337"/>
                    </a:cubicBezTo>
                    <a:cubicBezTo>
                      <a:pt x="2" y="337"/>
                      <a:pt x="1" y="338"/>
                      <a:pt x="1" y="338"/>
                    </a:cubicBezTo>
                    <a:cubicBezTo>
                      <a:pt x="1" y="339"/>
                      <a:pt x="1" y="339"/>
                      <a:pt x="2" y="340"/>
                    </a:cubicBezTo>
                    <a:cubicBezTo>
                      <a:pt x="4" y="342"/>
                      <a:pt x="4" y="342"/>
                      <a:pt x="4" y="342"/>
                    </a:cubicBezTo>
                    <a:cubicBezTo>
                      <a:pt x="1" y="344"/>
                      <a:pt x="1" y="344"/>
                      <a:pt x="1" y="344"/>
                    </a:cubicBezTo>
                    <a:cubicBezTo>
                      <a:pt x="1" y="344"/>
                      <a:pt x="1" y="345"/>
                      <a:pt x="1" y="345"/>
                    </a:cubicBezTo>
                    <a:cubicBezTo>
                      <a:pt x="1" y="346"/>
                      <a:pt x="1" y="346"/>
                      <a:pt x="1" y="347"/>
                    </a:cubicBezTo>
                    <a:cubicBezTo>
                      <a:pt x="5" y="349"/>
                      <a:pt x="5" y="349"/>
                      <a:pt x="5" y="349"/>
                    </a:cubicBezTo>
                    <a:cubicBezTo>
                      <a:pt x="2" y="350"/>
                      <a:pt x="2" y="350"/>
                      <a:pt x="2" y="350"/>
                    </a:cubicBezTo>
                    <a:cubicBezTo>
                      <a:pt x="1" y="350"/>
                      <a:pt x="1" y="351"/>
                      <a:pt x="1" y="351"/>
                    </a:cubicBezTo>
                    <a:cubicBezTo>
                      <a:pt x="1" y="352"/>
                      <a:pt x="1" y="352"/>
                      <a:pt x="1" y="353"/>
                    </a:cubicBezTo>
                    <a:cubicBezTo>
                      <a:pt x="5" y="355"/>
                      <a:pt x="5" y="355"/>
                      <a:pt x="5" y="355"/>
                    </a:cubicBezTo>
                    <a:cubicBezTo>
                      <a:pt x="1" y="355"/>
                      <a:pt x="1" y="355"/>
                      <a:pt x="1" y="355"/>
                    </a:cubicBezTo>
                    <a:cubicBezTo>
                      <a:pt x="1" y="355"/>
                      <a:pt x="0" y="356"/>
                      <a:pt x="0" y="356"/>
                    </a:cubicBezTo>
                    <a:cubicBezTo>
                      <a:pt x="0" y="357"/>
                      <a:pt x="0" y="358"/>
                      <a:pt x="1" y="358"/>
                    </a:cubicBezTo>
                    <a:cubicBezTo>
                      <a:pt x="4" y="360"/>
                      <a:pt x="4" y="360"/>
                      <a:pt x="4" y="360"/>
                    </a:cubicBezTo>
                    <a:cubicBezTo>
                      <a:pt x="2" y="363"/>
                      <a:pt x="2" y="363"/>
                      <a:pt x="2" y="363"/>
                    </a:cubicBezTo>
                    <a:cubicBezTo>
                      <a:pt x="1" y="364"/>
                      <a:pt x="1" y="364"/>
                      <a:pt x="1" y="365"/>
                    </a:cubicBezTo>
                    <a:cubicBezTo>
                      <a:pt x="1" y="365"/>
                      <a:pt x="2" y="365"/>
                      <a:pt x="2" y="366"/>
                    </a:cubicBezTo>
                    <a:cubicBezTo>
                      <a:pt x="6" y="368"/>
                      <a:pt x="6" y="368"/>
                      <a:pt x="6" y="368"/>
                    </a:cubicBezTo>
                    <a:cubicBezTo>
                      <a:pt x="3" y="369"/>
                      <a:pt x="3" y="369"/>
                      <a:pt x="3" y="369"/>
                    </a:cubicBezTo>
                    <a:cubicBezTo>
                      <a:pt x="3" y="370"/>
                      <a:pt x="2" y="370"/>
                      <a:pt x="2" y="371"/>
                    </a:cubicBezTo>
                    <a:cubicBezTo>
                      <a:pt x="2" y="371"/>
                      <a:pt x="3" y="372"/>
                      <a:pt x="3" y="372"/>
                    </a:cubicBezTo>
                    <a:cubicBezTo>
                      <a:pt x="4" y="373"/>
                      <a:pt x="4" y="373"/>
                      <a:pt x="4" y="373"/>
                    </a:cubicBezTo>
                    <a:cubicBezTo>
                      <a:pt x="2" y="375"/>
                      <a:pt x="2" y="375"/>
                      <a:pt x="2" y="375"/>
                    </a:cubicBezTo>
                    <a:cubicBezTo>
                      <a:pt x="2" y="375"/>
                      <a:pt x="2" y="376"/>
                      <a:pt x="2" y="376"/>
                    </a:cubicBezTo>
                    <a:cubicBezTo>
                      <a:pt x="2" y="377"/>
                      <a:pt x="2" y="377"/>
                      <a:pt x="3" y="377"/>
                    </a:cubicBezTo>
                    <a:cubicBezTo>
                      <a:pt x="5" y="379"/>
                      <a:pt x="5" y="379"/>
                      <a:pt x="5" y="379"/>
                    </a:cubicBezTo>
                    <a:cubicBezTo>
                      <a:pt x="2" y="381"/>
                      <a:pt x="2" y="381"/>
                      <a:pt x="2" y="381"/>
                    </a:cubicBezTo>
                    <a:cubicBezTo>
                      <a:pt x="2" y="381"/>
                      <a:pt x="2" y="382"/>
                      <a:pt x="2" y="382"/>
                    </a:cubicBezTo>
                    <a:cubicBezTo>
                      <a:pt x="2" y="383"/>
                      <a:pt x="2" y="383"/>
                      <a:pt x="2" y="383"/>
                    </a:cubicBezTo>
                    <a:cubicBezTo>
                      <a:pt x="6" y="386"/>
                      <a:pt x="6" y="386"/>
                      <a:pt x="6" y="386"/>
                    </a:cubicBezTo>
                    <a:cubicBezTo>
                      <a:pt x="2" y="388"/>
                      <a:pt x="2" y="388"/>
                      <a:pt x="2" y="388"/>
                    </a:cubicBezTo>
                    <a:cubicBezTo>
                      <a:pt x="2" y="388"/>
                      <a:pt x="1" y="389"/>
                      <a:pt x="1" y="389"/>
                    </a:cubicBezTo>
                    <a:cubicBezTo>
                      <a:pt x="1" y="390"/>
                      <a:pt x="2" y="390"/>
                      <a:pt x="2" y="390"/>
                    </a:cubicBezTo>
                    <a:cubicBezTo>
                      <a:pt x="5" y="392"/>
                      <a:pt x="5" y="392"/>
                      <a:pt x="5" y="392"/>
                    </a:cubicBezTo>
                    <a:cubicBezTo>
                      <a:pt x="2" y="396"/>
                      <a:pt x="2" y="396"/>
                      <a:pt x="2" y="396"/>
                    </a:cubicBezTo>
                    <a:cubicBezTo>
                      <a:pt x="2" y="396"/>
                      <a:pt x="2" y="396"/>
                      <a:pt x="2" y="397"/>
                    </a:cubicBezTo>
                    <a:cubicBezTo>
                      <a:pt x="2" y="397"/>
                      <a:pt x="2" y="397"/>
                      <a:pt x="3" y="398"/>
                    </a:cubicBezTo>
                    <a:cubicBezTo>
                      <a:pt x="5" y="399"/>
                      <a:pt x="5" y="399"/>
                      <a:pt x="5" y="399"/>
                    </a:cubicBezTo>
                    <a:cubicBezTo>
                      <a:pt x="3" y="400"/>
                      <a:pt x="3" y="400"/>
                      <a:pt x="3" y="400"/>
                    </a:cubicBezTo>
                    <a:cubicBezTo>
                      <a:pt x="2" y="400"/>
                      <a:pt x="2" y="401"/>
                      <a:pt x="2" y="402"/>
                    </a:cubicBezTo>
                    <a:cubicBezTo>
                      <a:pt x="2" y="402"/>
                      <a:pt x="2" y="403"/>
                      <a:pt x="3" y="403"/>
                    </a:cubicBezTo>
                    <a:cubicBezTo>
                      <a:pt x="5" y="404"/>
                      <a:pt x="5" y="404"/>
                      <a:pt x="5" y="404"/>
                    </a:cubicBezTo>
                    <a:cubicBezTo>
                      <a:pt x="2" y="407"/>
                      <a:pt x="2" y="407"/>
                      <a:pt x="2" y="407"/>
                    </a:cubicBezTo>
                    <a:cubicBezTo>
                      <a:pt x="2" y="407"/>
                      <a:pt x="2" y="408"/>
                      <a:pt x="2" y="408"/>
                    </a:cubicBezTo>
                    <a:cubicBezTo>
                      <a:pt x="2" y="408"/>
                      <a:pt x="2" y="409"/>
                      <a:pt x="2" y="409"/>
                    </a:cubicBezTo>
                    <a:cubicBezTo>
                      <a:pt x="4" y="410"/>
                      <a:pt x="4" y="410"/>
                      <a:pt x="4" y="410"/>
                    </a:cubicBezTo>
                    <a:cubicBezTo>
                      <a:pt x="2" y="414"/>
                      <a:pt x="2" y="414"/>
                      <a:pt x="2" y="414"/>
                    </a:cubicBezTo>
                    <a:cubicBezTo>
                      <a:pt x="2" y="414"/>
                      <a:pt x="2" y="415"/>
                      <a:pt x="2" y="415"/>
                    </a:cubicBezTo>
                    <a:cubicBezTo>
                      <a:pt x="2" y="415"/>
                      <a:pt x="2" y="416"/>
                      <a:pt x="2" y="416"/>
                    </a:cubicBezTo>
                    <a:cubicBezTo>
                      <a:pt x="5" y="417"/>
                      <a:pt x="5" y="417"/>
                      <a:pt x="5" y="417"/>
                    </a:cubicBezTo>
                    <a:cubicBezTo>
                      <a:pt x="2" y="418"/>
                      <a:pt x="2" y="418"/>
                      <a:pt x="2" y="418"/>
                    </a:cubicBezTo>
                    <a:cubicBezTo>
                      <a:pt x="1" y="418"/>
                      <a:pt x="1" y="419"/>
                      <a:pt x="1" y="419"/>
                    </a:cubicBezTo>
                    <a:cubicBezTo>
                      <a:pt x="1" y="420"/>
                      <a:pt x="1" y="421"/>
                      <a:pt x="1" y="421"/>
                    </a:cubicBezTo>
                    <a:cubicBezTo>
                      <a:pt x="5" y="423"/>
                      <a:pt x="5" y="423"/>
                      <a:pt x="5" y="423"/>
                    </a:cubicBezTo>
                    <a:cubicBezTo>
                      <a:pt x="1" y="425"/>
                      <a:pt x="1" y="425"/>
                      <a:pt x="1" y="425"/>
                    </a:cubicBezTo>
                    <a:cubicBezTo>
                      <a:pt x="1" y="425"/>
                      <a:pt x="1" y="426"/>
                      <a:pt x="1" y="426"/>
                    </a:cubicBezTo>
                    <a:cubicBezTo>
                      <a:pt x="1" y="427"/>
                      <a:pt x="1" y="427"/>
                      <a:pt x="1" y="428"/>
                    </a:cubicBezTo>
                    <a:cubicBezTo>
                      <a:pt x="4" y="429"/>
                      <a:pt x="4" y="429"/>
                      <a:pt x="4" y="429"/>
                    </a:cubicBezTo>
                    <a:cubicBezTo>
                      <a:pt x="2" y="431"/>
                      <a:pt x="2" y="431"/>
                      <a:pt x="2" y="431"/>
                    </a:cubicBezTo>
                    <a:cubicBezTo>
                      <a:pt x="1" y="431"/>
                      <a:pt x="1" y="432"/>
                      <a:pt x="1" y="432"/>
                    </a:cubicBezTo>
                    <a:cubicBezTo>
                      <a:pt x="1" y="433"/>
                      <a:pt x="1" y="433"/>
                      <a:pt x="2" y="433"/>
                    </a:cubicBezTo>
                    <a:cubicBezTo>
                      <a:pt x="5" y="435"/>
                      <a:pt x="5" y="435"/>
                      <a:pt x="5" y="435"/>
                    </a:cubicBezTo>
                    <a:cubicBezTo>
                      <a:pt x="2" y="438"/>
                      <a:pt x="2" y="438"/>
                      <a:pt x="2" y="438"/>
                    </a:cubicBezTo>
                    <a:cubicBezTo>
                      <a:pt x="1" y="438"/>
                      <a:pt x="1" y="438"/>
                      <a:pt x="1" y="439"/>
                    </a:cubicBezTo>
                    <a:cubicBezTo>
                      <a:pt x="1" y="439"/>
                      <a:pt x="1" y="440"/>
                      <a:pt x="2" y="440"/>
                    </a:cubicBezTo>
                    <a:cubicBezTo>
                      <a:pt x="5" y="442"/>
                      <a:pt x="5" y="442"/>
                      <a:pt x="5" y="442"/>
                    </a:cubicBezTo>
                    <a:cubicBezTo>
                      <a:pt x="2" y="445"/>
                      <a:pt x="2" y="445"/>
                      <a:pt x="2" y="445"/>
                    </a:cubicBezTo>
                    <a:cubicBezTo>
                      <a:pt x="2" y="446"/>
                      <a:pt x="2" y="446"/>
                      <a:pt x="2" y="447"/>
                    </a:cubicBezTo>
                    <a:cubicBezTo>
                      <a:pt x="2" y="447"/>
                      <a:pt x="2" y="447"/>
                      <a:pt x="3" y="448"/>
                    </a:cubicBezTo>
                    <a:cubicBezTo>
                      <a:pt x="5" y="449"/>
                      <a:pt x="5" y="449"/>
                      <a:pt x="5" y="449"/>
                    </a:cubicBezTo>
                    <a:cubicBezTo>
                      <a:pt x="2" y="452"/>
                      <a:pt x="2" y="452"/>
                      <a:pt x="2" y="452"/>
                    </a:cubicBezTo>
                    <a:cubicBezTo>
                      <a:pt x="2" y="453"/>
                      <a:pt x="2" y="453"/>
                      <a:pt x="2" y="454"/>
                    </a:cubicBezTo>
                    <a:cubicBezTo>
                      <a:pt x="2" y="454"/>
                      <a:pt x="2" y="454"/>
                      <a:pt x="2" y="455"/>
                    </a:cubicBezTo>
                    <a:cubicBezTo>
                      <a:pt x="5" y="456"/>
                      <a:pt x="5" y="456"/>
                      <a:pt x="5" y="456"/>
                    </a:cubicBezTo>
                    <a:cubicBezTo>
                      <a:pt x="3" y="459"/>
                      <a:pt x="3" y="459"/>
                      <a:pt x="3" y="459"/>
                    </a:cubicBezTo>
                    <a:cubicBezTo>
                      <a:pt x="2" y="460"/>
                      <a:pt x="3" y="461"/>
                      <a:pt x="3" y="461"/>
                    </a:cubicBezTo>
                    <a:cubicBezTo>
                      <a:pt x="5" y="462"/>
                      <a:pt x="5" y="462"/>
                      <a:pt x="5" y="462"/>
                    </a:cubicBezTo>
                    <a:cubicBezTo>
                      <a:pt x="2" y="463"/>
                      <a:pt x="2" y="463"/>
                      <a:pt x="2" y="463"/>
                    </a:cubicBezTo>
                    <a:cubicBezTo>
                      <a:pt x="2" y="463"/>
                      <a:pt x="1" y="463"/>
                      <a:pt x="1" y="464"/>
                    </a:cubicBezTo>
                    <a:cubicBezTo>
                      <a:pt x="1" y="464"/>
                      <a:pt x="1" y="465"/>
                      <a:pt x="2" y="465"/>
                    </a:cubicBezTo>
                    <a:cubicBezTo>
                      <a:pt x="6" y="468"/>
                      <a:pt x="6" y="468"/>
                      <a:pt x="6" y="468"/>
                    </a:cubicBezTo>
                    <a:cubicBezTo>
                      <a:pt x="3" y="470"/>
                      <a:pt x="3" y="470"/>
                      <a:pt x="3" y="470"/>
                    </a:cubicBezTo>
                    <a:cubicBezTo>
                      <a:pt x="2" y="471"/>
                      <a:pt x="2" y="471"/>
                      <a:pt x="2" y="472"/>
                    </a:cubicBezTo>
                    <a:cubicBezTo>
                      <a:pt x="2" y="472"/>
                      <a:pt x="2" y="473"/>
                      <a:pt x="3" y="473"/>
                    </a:cubicBezTo>
                    <a:cubicBezTo>
                      <a:pt x="6" y="475"/>
                      <a:pt x="6" y="475"/>
                      <a:pt x="6" y="475"/>
                    </a:cubicBezTo>
                    <a:cubicBezTo>
                      <a:pt x="3" y="478"/>
                      <a:pt x="3" y="478"/>
                      <a:pt x="3" y="478"/>
                    </a:cubicBezTo>
                    <a:cubicBezTo>
                      <a:pt x="2" y="478"/>
                      <a:pt x="2" y="479"/>
                      <a:pt x="2" y="479"/>
                    </a:cubicBezTo>
                    <a:cubicBezTo>
                      <a:pt x="2" y="480"/>
                      <a:pt x="3" y="480"/>
                      <a:pt x="3" y="480"/>
                    </a:cubicBezTo>
                    <a:cubicBezTo>
                      <a:pt x="4" y="481"/>
                      <a:pt x="4" y="481"/>
                      <a:pt x="4" y="481"/>
                    </a:cubicBezTo>
                    <a:cubicBezTo>
                      <a:pt x="1" y="484"/>
                      <a:pt x="1" y="484"/>
                      <a:pt x="1" y="484"/>
                    </a:cubicBezTo>
                    <a:cubicBezTo>
                      <a:pt x="0" y="484"/>
                      <a:pt x="0" y="484"/>
                      <a:pt x="0" y="485"/>
                    </a:cubicBezTo>
                    <a:cubicBezTo>
                      <a:pt x="0" y="485"/>
                      <a:pt x="1" y="486"/>
                      <a:pt x="1" y="486"/>
                    </a:cubicBezTo>
                    <a:cubicBezTo>
                      <a:pt x="5" y="488"/>
                      <a:pt x="5" y="488"/>
                      <a:pt x="5" y="488"/>
                    </a:cubicBezTo>
                    <a:cubicBezTo>
                      <a:pt x="1" y="490"/>
                      <a:pt x="1" y="490"/>
                      <a:pt x="1" y="490"/>
                    </a:cubicBezTo>
                    <a:cubicBezTo>
                      <a:pt x="1" y="490"/>
                      <a:pt x="0" y="490"/>
                      <a:pt x="0" y="491"/>
                    </a:cubicBezTo>
                    <a:cubicBezTo>
                      <a:pt x="0" y="491"/>
                      <a:pt x="1" y="492"/>
                      <a:pt x="1" y="492"/>
                    </a:cubicBezTo>
                    <a:cubicBezTo>
                      <a:pt x="5" y="494"/>
                      <a:pt x="5" y="494"/>
                      <a:pt x="5" y="494"/>
                    </a:cubicBezTo>
                    <a:cubicBezTo>
                      <a:pt x="3" y="495"/>
                      <a:pt x="3" y="495"/>
                      <a:pt x="3" y="495"/>
                    </a:cubicBezTo>
                    <a:cubicBezTo>
                      <a:pt x="2" y="495"/>
                      <a:pt x="2" y="495"/>
                      <a:pt x="2" y="496"/>
                    </a:cubicBezTo>
                    <a:cubicBezTo>
                      <a:pt x="1" y="497"/>
                      <a:pt x="2" y="497"/>
                      <a:pt x="2" y="498"/>
                    </a:cubicBezTo>
                    <a:cubicBezTo>
                      <a:pt x="5" y="499"/>
                      <a:pt x="5" y="499"/>
                      <a:pt x="5" y="499"/>
                    </a:cubicBezTo>
                    <a:cubicBezTo>
                      <a:pt x="3" y="501"/>
                      <a:pt x="3" y="501"/>
                      <a:pt x="3" y="501"/>
                    </a:cubicBezTo>
                    <a:cubicBezTo>
                      <a:pt x="2" y="501"/>
                      <a:pt x="2" y="501"/>
                      <a:pt x="2" y="502"/>
                    </a:cubicBezTo>
                    <a:cubicBezTo>
                      <a:pt x="2" y="502"/>
                      <a:pt x="2" y="503"/>
                      <a:pt x="3" y="503"/>
                    </a:cubicBezTo>
                    <a:cubicBezTo>
                      <a:pt x="4" y="504"/>
                      <a:pt x="4" y="504"/>
                      <a:pt x="4" y="504"/>
                    </a:cubicBezTo>
                    <a:cubicBezTo>
                      <a:pt x="2" y="506"/>
                      <a:pt x="2" y="506"/>
                      <a:pt x="2" y="506"/>
                    </a:cubicBezTo>
                    <a:cubicBezTo>
                      <a:pt x="2" y="506"/>
                      <a:pt x="1" y="506"/>
                      <a:pt x="1" y="507"/>
                    </a:cubicBezTo>
                    <a:cubicBezTo>
                      <a:pt x="2" y="507"/>
                      <a:pt x="2" y="508"/>
                      <a:pt x="2" y="508"/>
                    </a:cubicBezTo>
                    <a:cubicBezTo>
                      <a:pt x="5" y="510"/>
                      <a:pt x="5" y="510"/>
                      <a:pt x="5" y="510"/>
                    </a:cubicBezTo>
                    <a:cubicBezTo>
                      <a:pt x="2" y="510"/>
                      <a:pt x="2" y="510"/>
                      <a:pt x="2" y="510"/>
                    </a:cubicBezTo>
                    <a:cubicBezTo>
                      <a:pt x="2" y="510"/>
                      <a:pt x="1" y="511"/>
                      <a:pt x="1" y="511"/>
                    </a:cubicBezTo>
                    <a:cubicBezTo>
                      <a:pt x="1" y="512"/>
                      <a:pt x="1" y="512"/>
                      <a:pt x="2" y="513"/>
                    </a:cubicBezTo>
                    <a:cubicBezTo>
                      <a:pt x="4" y="515"/>
                      <a:pt x="4" y="515"/>
                      <a:pt x="4" y="515"/>
                    </a:cubicBezTo>
                    <a:cubicBezTo>
                      <a:pt x="2" y="516"/>
                      <a:pt x="2" y="516"/>
                      <a:pt x="2" y="516"/>
                    </a:cubicBezTo>
                    <a:cubicBezTo>
                      <a:pt x="1" y="516"/>
                      <a:pt x="1" y="516"/>
                      <a:pt x="1" y="517"/>
                    </a:cubicBezTo>
                    <a:cubicBezTo>
                      <a:pt x="1" y="517"/>
                      <a:pt x="1" y="518"/>
                      <a:pt x="2" y="518"/>
                    </a:cubicBezTo>
                    <a:cubicBezTo>
                      <a:pt x="4" y="520"/>
                      <a:pt x="4" y="520"/>
                      <a:pt x="4" y="520"/>
                    </a:cubicBezTo>
                    <a:cubicBezTo>
                      <a:pt x="1" y="522"/>
                      <a:pt x="1" y="522"/>
                      <a:pt x="1" y="522"/>
                    </a:cubicBezTo>
                    <a:cubicBezTo>
                      <a:pt x="0" y="522"/>
                      <a:pt x="0" y="523"/>
                      <a:pt x="0" y="523"/>
                    </a:cubicBezTo>
                    <a:cubicBezTo>
                      <a:pt x="0" y="524"/>
                      <a:pt x="0" y="524"/>
                      <a:pt x="1" y="524"/>
                    </a:cubicBezTo>
                    <a:cubicBezTo>
                      <a:pt x="5" y="527"/>
                      <a:pt x="5" y="527"/>
                      <a:pt x="5" y="527"/>
                    </a:cubicBezTo>
                    <a:cubicBezTo>
                      <a:pt x="2" y="530"/>
                      <a:pt x="2" y="530"/>
                      <a:pt x="2" y="530"/>
                    </a:cubicBezTo>
                    <a:cubicBezTo>
                      <a:pt x="2" y="531"/>
                      <a:pt x="2" y="531"/>
                      <a:pt x="2" y="531"/>
                    </a:cubicBezTo>
                    <a:cubicBezTo>
                      <a:pt x="2" y="532"/>
                      <a:pt x="2" y="532"/>
                      <a:pt x="2" y="532"/>
                    </a:cubicBezTo>
                    <a:cubicBezTo>
                      <a:pt x="5" y="534"/>
                      <a:pt x="5" y="534"/>
                      <a:pt x="5" y="534"/>
                    </a:cubicBezTo>
                    <a:cubicBezTo>
                      <a:pt x="3" y="535"/>
                      <a:pt x="3" y="535"/>
                      <a:pt x="3" y="535"/>
                    </a:cubicBezTo>
                    <a:cubicBezTo>
                      <a:pt x="3" y="535"/>
                      <a:pt x="2" y="536"/>
                      <a:pt x="2" y="536"/>
                    </a:cubicBezTo>
                    <a:cubicBezTo>
                      <a:pt x="2" y="537"/>
                      <a:pt x="2" y="537"/>
                      <a:pt x="3" y="538"/>
                    </a:cubicBezTo>
                    <a:cubicBezTo>
                      <a:pt x="5" y="539"/>
                      <a:pt x="5" y="539"/>
                      <a:pt x="5" y="539"/>
                    </a:cubicBezTo>
                    <a:cubicBezTo>
                      <a:pt x="3" y="541"/>
                      <a:pt x="3" y="541"/>
                      <a:pt x="3" y="541"/>
                    </a:cubicBezTo>
                    <a:cubicBezTo>
                      <a:pt x="2" y="542"/>
                      <a:pt x="2" y="542"/>
                      <a:pt x="2" y="542"/>
                    </a:cubicBezTo>
                    <a:cubicBezTo>
                      <a:pt x="2" y="543"/>
                      <a:pt x="3" y="543"/>
                      <a:pt x="3" y="543"/>
                    </a:cubicBezTo>
                    <a:cubicBezTo>
                      <a:pt x="5" y="545"/>
                      <a:pt x="5" y="545"/>
                      <a:pt x="5" y="545"/>
                    </a:cubicBezTo>
                    <a:cubicBezTo>
                      <a:pt x="3" y="548"/>
                      <a:pt x="3" y="548"/>
                      <a:pt x="3" y="548"/>
                    </a:cubicBezTo>
                    <a:cubicBezTo>
                      <a:pt x="2" y="548"/>
                      <a:pt x="2" y="549"/>
                      <a:pt x="2" y="549"/>
                    </a:cubicBezTo>
                    <a:cubicBezTo>
                      <a:pt x="2" y="550"/>
                      <a:pt x="3" y="550"/>
                      <a:pt x="3" y="550"/>
                    </a:cubicBezTo>
                    <a:cubicBezTo>
                      <a:pt x="5" y="552"/>
                      <a:pt x="5" y="552"/>
                      <a:pt x="5" y="552"/>
                    </a:cubicBezTo>
                    <a:cubicBezTo>
                      <a:pt x="3" y="554"/>
                      <a:pt x="3" y="554"/>
                      <a:pt x="3" y="554"/>
                    </a:cubicBezTo>
                    <a:cubicBezTo>
                      <a:pt x="2" y="554"/>
                      <a:pt x="2" y="555"/>
                      <a:pt x="2" y="555"/>
                    </a:cubicBezTo>
                    <a:cubicBezTo>
                      <a:pt x="2" y="556"/>
                      <a:pt x="2" y="556"/>
                      <a:pt x="3" y="556"/>
                    </a:cubicBezTo>
                    <a:cubicBezTo>
                      <a:pt x="4" y="557"/>
                      <a:pt x="4" y="557"/>
                      <a:pt x="4" y="557"/>
                    </a:cubicBezTo>
                    <a:cubicBezTo>
                      <a:pt x="1" y="560"/>
                      <a:pt x="1" y="560"/>
                      <a:pt x="1" y="560"/>
                    </a:cubicBezTo>
                    <a:cubicBezTo>
                      <a:pt x="1" y="561"/>
                      <a:pt x="1" y="561"/>
                      <a:pt x="1" y="562"/>
                    </a:cubicBezTo>
                    <a:cubicBezTo>
                      <a:pt x="1" y="562"/>
                      <a:pt x="1" y="562"/>
                      <a:pt x="2" y="563"/>
                    </a:cubicBezTo>
                    <a:cubicBezTo>
                      <a:pt x="6" y="565"/>
                      <a:pt x="6" y="565"/>
                      <a:pt x="6" y="565"/>
                    </a:cubicBezTo>
                    <a:cubicBezTo>
                      <a:pt x="3" y="567"/>
                      <a:pt x="3" y="567"/>
                      <a:pt x="3" y="567"/>
                    </a:cubicBezTo>
                    <a:cubicBezTo>
                      <a:pt x="2" y="567"/>
                      <a:pt x="2" y="568"/>
                      <a:pt x="2" y="568"/>
                    </a:cubicBezTo>
                    <a:cubicBezTo>
                      <a:pt x="2" y="569"/>
                      <a:pt x="2" y="569"/>
                      <a:pt x="3" y="570"/>
                    </a:cubicBezTo>
                    <a:cubicBezTo>
                      <a:pt x="5" y="571"/>
                      <a:pt x="5" y="571"/>
                      <a:pt x="5" y="571"/>
                    </a:cubicBezTo>
                    <a:cubicBezTo>
                      <a:pt x="2" y="572"/>
                      <a:pt x="2" y="572"/>
                      <a:pt x="2" y="572"/>
                    </a:cubicBezTo>
                    <a:cubicBezTo>
                      <a:pt x="2" y="572"/>
                      <a:pt x="2" y="573"/>
                      <a:pt x="2" y="573"/>
                    </a:cubicBezTo>
                    <a:cubicBezTo>
                      <a:pt x="2" y="574"/>
                      <a:pt x="2" y="574"/>
                      <a:pt x="2" y="575"/>
                    </a:cubicBezTo>
                    <a:cubicBezTo>
                      <a:pt x="4" y="576"/>
                      <a:pt x="4" y="576"/>
                      <a:pt x="4" y="576"/>
                    </a:cubicBezTo>
                    <a:cubicBezTo>
                      <a:pt x="2" y="578"/>
                      <a:pt x="2" y="578"/>
                      <a:pt x="2" y="578"/>
                    </a:cubicBezTo>
                    <a:cubicBezTo>
                      <a:pt x="2" y="578"/>
                      <a:pt x="2" y="579"/>
                      <a:pt x="2" y="579"/>
                    </a:cubicBezTo>
                    <a:cubicBezTo>
                      <a:pt x="2" y="580"/>
                      <a:pt x="2" y="580"/>
                      <a:pt x="2" y="580"/>
                    </a:cubicBezTo>
                    <a:cubicBezTo>
                      <a:pt x="6" y="583"/>
                      <a:pt x="6" y="583"/>
                      <a:pt x="6" y="583"/>
                    </a:cubicBezTo>
                    <a:cubicBezTo>
                      <a:pt x="2" y="585"/>
                      <a:pt x="2" y="585"/>
                      <a:pt x="2" y="585"/>
                    </a:cubicBezTo>
                    <a:cubicBezTo>
                      <a:pt x="2" y="585"/>
                      <a:pt x="2" y="586"/>
                      <a:pt x="2" y="586"/>
                    </a:cubicBezTo>
                    <a:cubicBezTo>
                      <a:pt x="2" y="587"/>
                      <a:pt x="2" y="587"/>
                      <a:pt x="2" y="588"/>
                    </a:cubicBezTo>
                    <a:cubicBezTo>
                      <a:pt x="4" y="589"/>
                      <a:pt x="4" y="589"/>
                      <a:pt x="4" y="589"/>
                    </a:cubicBezTo>
                    <a:cubicBezTo>
                      <a:pt x="3" y="590"/>
                      <a:pt x="3" y="590"/>
                      <a:pt x="3" y="590"/>
                    </a:cubicBezTo>
                    <a:cubicBezTo>
                      <a:pt x="2" y="591"/>
                      <a:pt x="2" y="591"/>
                      <a:pt x="2" y="592"/>
                    </a:cubicBezTo>
                    <a:cubicBezTo>
                      <a:pt x="2" y="592"/>
                      <a:pt x="2" y="592"/>
                      <a:pt x="3" y="593"/>
                    </a:cubicBezTo>
                    <a:cubicBezTo>
                      <a:pt x="5" y="594"/>
                      <a:pt x="5" y="594"/>
                      <a:pt x="5" y="594"/>
                    </a:cubicBezTo>
                    <a:cubicBezTo>
                      <a:pt x="3" y="596"/>
                      <a:pt x="3" y="596"/>
                      <a:pt x="3" y="596"/>
                    </a:cubicBezTo>
                    <a:cubicBezTo>
                      <a:pt x="2" y="597"/>
                      <a:pt x="2" y="597"/>
                      <a:pt x="2" y="598"/>
                    </a:cubicBezTo>
                    <a:cubicBezTo>
                      <a:pt x="2" y="598"/>
                      <a:pt x="3" y="599"/>
                      <a:pt x="3" y="599"/>
                    </a:cubicBezTo>
                    <a:cubicBezTo>
                      <a:pt x="4" y="600"/>
                      <a:pt x="4" y="600"/>
                      <a:pt x="4" y="600"/>
                    </a:cubicBezTo>
                    <a:cubicBezTo>
                      <a:pt x="2" y="600"/>
                      <a:pt x="2" y="600"/>
                      <a:pt x="2" y="600"/>
                    </a:cubicBezTo>
                    <a:cubicBezTo>
                      <a:pt x="1" y="600"/>
                      <a:pt x="0" y="600"/>
                      <a:pt x="0" y="601"/>
                    </a:cubicBezTo>
                    <a:cubicBezTo>
                      <a:pt x="0" y="602"/>
                      <a:pt x="0" y="602"/>
                      <a:pt x="1" y="603"/>
                    </a:cubicBezTo>
                    <a:cubicBezTo>
                      <a:pt x="4" y="604"/>
                      <a:pt x="4" y="604"/>
                      <a:pt x="4" y="604"/>
                    </a:cubicBezTo>
                    <a:cubicBezTo>
                      <a:pt x="2" y="605"/>
                      <a:pt x="2" y="605"/>
                      <a:pt x="2" y="605"/>
                    </a:cubicBezTo>
                    <a:cubicBezTo>
                      <a:pt x="1" y="605"/>
                      <a:pt x="1" y="605"/>
                      <a:pt x="1" y="606"/>
                    </a:cubicBezTo>
                    <a:cubicBezTo>
                      <a:pt x="0" y="606"/>
                      <a:pt x="1" y="607"/>
                      <a:pt x="1" y="607"/>
                    </a:cubicBezTo>
                    <a:cubicBezTo>
                      <a:pt x="5" y="610"/>
                      <a:pt x="5" y="610"/>
                      <a:pt x="5" y="610"/>
                    </a:cubicBezTo>
                    <a:cubicBezTo>
                      <a:pt x="2" y="611"/>
                      <a:pt x="2" y="611"/>
                      <a:pt x="2" y="611"/>
                    </a:cubicBezTo>
                    <a:cubicBezTo>
                      <a:pt x="1" y="611"/>
                      <a:pt x="1" y="611"/>
                      <a:pt x="1" y="612"/>
                    </a:cubicBezTo>
                    <a:cubicBezTo>
                      <a:pt x="0" y="612"/>
                      <a:pt x="1" y="613"/>
                      <a:pt x="1" y="613"/>
                    </a:cubicBezTo>
                    <a:cubicBezTo>
                      <a:pt x="5" y="616"/>
                      <a:pt x="5" y="616"/>
                      <a:pt x="5" y="616"/>
                    </a:cubicBezTo>
                    <a:cubicBezTo>
                      <a:pt x="3" y="617"/>
                      <a:pt x="3" y="617"/>
                      <a:pt x="3" y="617"/>
                    </a:cubicBezTo>
                    <a:cubicBezTo>
                      <a:pt x="3" y="618"/>
                      <a:pt x="2" y="618"/>
                      <a:pt x="2" y="619"/>
                    </a:cubicBezTo>
                    <a:cubicBezTo>
                      <a:pt x="2" y="619"/>
                      <a:pt x="3" y="620"/>
                      <a:pt x="3" y="620"/>
                    </a:cubicBezTo>
                    <a:cubicBezTo>
                      <a:pt x="6" y="621"/>
                      <a:pt x="6" y="621"/>
                      <a:pt x="6" y="621"/>
                    </a:cubicBezTo>
                    <a:cubicBezTo>
                      <a:pt x="1" y="623"/>
                      <a:pt x="1" y="623"/>
                      <a:pt x="1" y="623"/>
                    </a:cubicBezTo>
                    <a:cubicBezTo>
                      <a:pt x="1" y="624"/>
                      <a:pt x="1" y="624"/>
                      <a:pt x="1" y="625"/>
                    </a:cubicBezTo>
                    <a:cubicBezTo>
                      <a:pt x="1" y="625"/>
                      <a:pt x="1" y="626"/>
                      <a:pt x="1" y="626"/>
                    </a:cubicBezTo>
                    <a:cubicBezTo>
                      <a:pt x="6" y="629"/>
                      <a:pt x="6" y="629"/>
                      <a:pt x="6" y="629"/>
                    </a:cubicBezTo>
                    <a:cubicBezTo>
                      <a:pt x="3" y="632"/>
                      <a:pt x="3" y="632"/>
                      <a:pt x="3" y="632"/>
                    </a:cubicBezTo>
                    <a:cubicBezTo>
                      <a:pt x="2" y="633"/>
                      <a:pt x="2" y="633"/>
                      <a:pt x="2" y="633"/>
                    </a:cubicBezTo>
                    <a:cubicBezTo>
                      <a:pt x="2" y="634"/>
                      <a:pt x="3" y="634"/>
                      <a:pt x="3" y="635"/>
                    </a:cubicBezTo>
                    <a:cubicBezTo>
                      <a:pt x="5" y="636"/>
                      <a:pt x="5" y="636"/>
                      <a:pt x="5" y="636"/>
                    </a:cubicBezTo>
                    <a:cubicBezTo>
                      <a:pt x="3" y="640"/>
                      <a:pt x="3" y="640"/>
                      <a:pt x="3" y="640"/>
                    </a:cubicBezTo>
                    <a:cubicBezTo>
                      <a:pt x="2" y="641"/>
                      <a:pt x="2" y="641"/>
                      <a:pt x="3" y="642"/>
                    </a:cubicBezTo>
                    <a:cubicBezTo>
                      <a:pt x="5" y="643"/>
                      <a:pt x="5" y="643"/>
                      <a:pt x="5" y="643"/>
                    </a:cubicBezTo>
                    <a:cubicBezTo>
                      <a:pt x="2" y="646"/>
                      <a:pt x="2" y="646"/>
                      <a:pt x="2" y="646"/>
                    </a:cubicBezTo>
                    <a:cubicBezTo>
                      <a:pt x="1" y="647"/>
                      <a:pt x="1" y="647"/>
                      <a:pt x="1" y="647"/>
                    </a:cubicBezTo>
                    <a:cubicBezTo>
                      <a:pt x="1" y="648"/>
                      <a:pt x="2" y="648"/>
                      <a:pt x="2" y="648"/>
                    </a:cubicBezTo>
                    <a:cubicBezTo>
                      <a:pt x="5" y="650"/>
                      <a:pt x="5" y="650"/>
                      <a:pt x="5" y="650"/>
                    </a:cubicBezTo>
                    <a:cubicBezTo>
                      <a:pt x="2" y="651"/>
                      <a:pt x="2" y="651"/>
                      <a:pt x="2" y="651"/>
                    </a:cubicBezTo>
                    <a:cubicBezTo>
                      <a:pt x="2" y="652"/>
                      <a:pt x="2" y="652"/>
                      <a:pt x="1" y="653"/>
                    </a:cubicBezTo>
                    <a:cubicBezTo>
                      <a:pt x="1" y="653"/>
                      <a:pt x="2" y="654"/>
                      <a:pt x="2" y="654"/>
                    </a:cubicBezTo>
                    <a:cubicBezTo>
                      <a:pt x="5" y="656"/>
                      <a:pt x="5" y="656"/>
                      <a:pt x="5" y="656"/>
                    </a:cubicBezTo>
                    <a:cubicBezTo>
                      <a:pt x="2" y="657"/>
                      <a:pt x="2" y="657"/>
                      <a:pt x="2" y="657"/>
                    </a:cubicBezTo>
                    <a:cubicBezTo>
                      <a:pt x="1" y="657"/>
                      <a:pt x="1" y="658"/>
                      <a:pt x="1" y="658"/>
                    </a:cubicBezTo>
                    <a:cubicBezTo>
                      <a:pt x="1" y="659"/>
                      <a:pt x="1" y="659"/>
                      <a:pt x="1" y="659"/>
                    </a:cubicBezTo>
                    <a:cubicBezTo>
                      <a:pt x="5" y="662"/>
                      <a:pt x="5" y="662"/>
                      <a:pt x="5" y="662"/>
                    </a:cubicBezTo>
                    <a:cubicBezTo>
                      <a:pt x="3" y="663"/>
                      <a:pt x="3" y="663"/>
                      <a:pt x="3" y="663"/>
                    </a:cubicBezTo>
                    <a:cubicBezTo>
                      <a:pt x="2" y="663"/>
                      <a:pt x="2" y="663"/>
                      <a:pt x="2" y="664"/>
                    </a:cubicBezTo>
                    <a:cubicBezTo>
                      <a:pt x="2" y="664"/>
                      <a:pt x="2" y="665"/>
                      <a:pt x="2" y="665"/>
                    </a:cubicBezTo>
                    <a:cubicBezTo>
                      <a:pt x="5" y="667"/>
                      <a:pt x="5" y="667"/>
                      <a:pt x="5" y="667"/>
                    </a:cubicBezTo>
                    <a:cubicBezTo>
                      <a:pt x="1" y="670"/>
                      <a:pt x="1" y="670"/>
                      <a:pt x="1" y="670"/>
                    </a:cubicBezTo>
                    <a:cubicBezTo>
                      <a:pt x="1" y="670"/>
                      <a:pt x="1" y="671"/>
                      <a:pt x="1" y="671"/>
                    </a:cubicBezTo>
                    <a:cubicBezTo>
                      <a:pt x="1" y="672"/>
                      <a:pt x="1" y="672"/>
                      <a:pt x="2" y="672"/>
                    </a:cubicBezTo>
                    <a:cubicBezTo>
                      <a:pt x="6" y="675"/>
                      <a:pt x="6" y="675"/>
                      <a:pt x="6" y="675"/>
                    </a:cubicBezTo>
                    <a:cubicBezTo>
                      <a:pt x="3" y="677"/>
                      <a:pt x="3" y="677"/>
                      <a:pt x="3" y="677"/>
                    </a:cubicBezTo>
                    <a:cubicBezTo>
                      <a:pt x="2" y="678"/>
                      <a:pt x="2" y="678"/>
                      <a:pt x="2" y="679"/>
                    </a:cubicBezTo>
                    <a:cubicBezTo>
                      <a:pt x="2" y="679"/>
                      <a:pt x="2" y="680"/>
                      <a:pt x="3" y="680"/>
                    </a:cubicBezTo>
                    <a:cubicBezTo>
                      <a:pt x="6" y="682"/>
                      <a:pt x="6" y="682"/>
                      <a:pt x="6" y="682"/>
                    </a:cubicBezTo>
                    <a:cubicBezTo>
                      <a:pt x="3" y="685"/>
                      <a:pt x="3" y="685"/>
                      <a:pt x="3" y="685"/>
                    </a:cubicBezTo>
                    <a:cubicBezTo>
                      <a:pt x="2" y="686"/>
                      <a:pt x="2" y="686"/>
                      <a:pt x="2" y="686"/>
                    </a:cubicBezTo>
                    <a:cubicBezTo>
                      <a:pt x="2" y="687"/>
                      <a:pt x="3" y="687"/>
                      <a:pt x="3" y="687"/>
                    </a:cubicBezTo>
                    <a:cubicBezTo>
                      <a:pt x="5" y="689"/>
                      <a:pt x="5" y="689"/>
                      <a:pt x="5" y="689"/>
                    </a:cubicBezTo>
                    <a:cubicBezTo>
                      <a:pt x="3" y="692"/>
                      <a:pt x="3" y="692"/>
                      <a:pt x="3" y="692"/>
                    </a:cubicBezTo>
                    <a:cubicBezTo>
                      <a:pt x="2" y="692"/>
                      <a:pt x="2" y="692"/>
                      <a:pt x="2" y="693"/>
                    </a:cubicBezTo>
                    <a:cubicBezTo>
                      <a:pt x="2" y="693"/>
                      <a:pt x="3" y="694"/>
                      <a:pt x="3" y="694"/>
                    </a:cubicBezTo>
                    <a:cubicBezTo>
                      <a:pt x="5" y="695"/>
                      <a:pt x="5" y="695"/>
                      <a:pt x="5" y="695"/>
                    </a:cubicBezTo>
                    <a:cubicBezTo>
                      <a:pt x="3" y="697"/>
                      <a:pt x="3" y="697"/>
                      <a:pt x="3" y="697"/>
                    </a:cubicBezTo>
                    <a:cubicBezTo>
                      <a:pt x="3" y="697"/>
                      <a:pt x="3" y="697"/>
                      <a:pt x="3" y="698"/>
                    </a:cubicBezTo>
                    <a:cubicBezTo>
                      <a:pt x="3" y="698"/>
                      <a:pt x="3" y="699"/>
                      <a:pt x="3" y="699"/>
                    </a:cubicBezTo>
                    <a:cubicBezTo>
                      <a:pt x="5" y="700"/>
                      <a:pt x="5" y="700"/>
                      <a:pt x="5" y="700"/>
                    </a:cubicBezTo>
                    <a:cubicBezTo>
                      <a:pt x="1" y="702"/>
                      <a:pt x="1" y="702"/>
                      <a:pt x="1" y="702"/>
                    </a:cubicBezTo>
                    <a:cubicBezTo>
                      <a:pt x="1" y="702"/>
                      <a:pt x="1" y="703"/>
                      <a:pt x="1" y="703"/>
                    </a:cubicBezTo>
                    <a:cubicBezTo>
                      <a:pt x="1" y="704"/>
                      <a:pt x="1" y="704"/>
                      <a:pt x="1" y="704"/>
                    </a:cubicBezTo>
                    <a:cubicBezTo>
                      <a:pt x="5" y="707"/>
                      <a:pt x="5" y="707"/>
                      <a:pt x="5" y="707"/>
                    </a:cubicBezTo>
                    <a:cubicBezTo>
                      <a:pt x="3" y="710"/>
                      <a:pt x="3" y="710"/>
                      <a:pt x="3" y="710"/>
                    </a:cubicBezTo>
                    <a:cubicBezTo>
                      <a:pt x="2" y="711"/>
                      <a:pt x="2" y="711"/>
                      <a:pt x="2" y="711"/>
                    </a:cubicBezTo>
                    <a:cubicBezTo>
                      <a:pt x="2" y="712"/>
                      <a:pt x="2" y="712"/>
                      <a:pt x="3" y="712"/>
                    </a:cubicBezTo>
                    <a:cubicBezTo>
                      <a:pt x="4" y="713"/>
                      <a:pt x="4" y="713"/>
                      <a:pt x="4" y="713"/>
                    </a:cubicBezTo>
                    <a:cubicBezTo>
                      <a:pt x="1" y="716"/>
                      <a:pt x="1" y="716"/>
                      <a:pt x="1" y="716"/>
                    </a:cubicBezTo>
                    <a:cubicBezTo>
                      <a:pt x="1" y="716"/>
                      <a:pt x="1" y="717"/>
                      <a:pt x="1" y="717"/>
                    </a:cubicBezTo>
                    <a:cubicBezTo>
                      <a:pt x="1" y="718"/>
                      <a:pt x="1" y="718"/>
                      <a:pt x="2" y="718"/>
                    </a:cubicBezTo>
                    <a:cubicBezTo>
                      <a:pt x="4" y="720"/>
                      <a:pt x="4" y="720"/>
                      <a:pt x="4" y="720"/>
                    </a:cubicBezTo>
                    <a:cubicBezTo>
                      <a:pt x="2" y="720"/>
                      <a:pt x="2" y="720"/>
                      <a:pt x="2" y="720"/>
                    </a:cubicBezTo>
                    <a:cubicBezTo>
                      <a:pt x="1" y="720"/>
                      <a:pt x="1" y="721"/>
                      <a:pt x="1" y="721"/>
                    </a:cubicBezTo>
                    <a:cubicBezTo>
                      <a:pt x="1" y="722"/>
                      <a:pt x="1" y="722"/>
                      <a:pt x="1" y="723"/>
                    </a:cubicBezTo>
                    <a:cubicBezTo>
                      <a:pt x="5" y="725"/>
                      <a:pt x="5" y="725"/>
                      <a:pt x="5" y="725"/>
                    </a:cubicBezTo>
                    <a:cubicBezTo>
                      <a:pt x="1" y="726"/>
                      <a:pt x="1" y="726"/>
                      <a:pt x="1" y="726"/>
                    </a:cubicBezTo>
                    <a:cubicBezTo>
                      <a:pt x="1" y="726"/>
                      <a:pt x="0" y="727"/>
                      <a:pt x="0" y="727"/>
                    </a:cubicBezTo>
                    <a:cubicBezTo>
                      <a:pt x="0" y="728"/>
                      <a:pt x="1" y="729"/>
                      <a:pt x="1" y="729"/>
                    </a:cubicBezTo>
                    <a:cubicBezTo>
                      <a:pt x="5" y="731"/>
                      <a:pt x="5" y="731"/>
                      <a:pt x="5" y="731"/>
                    </a:cubicBezTo>
                    <a:cubicBezTo>
                      <a:pt x="2" y="735"/>
                      <a:pt x="2" y="735"/>
                      <a:pt x="2" y="735"/>
                    </a:cubicBezTo>
                    <a:cubicBezTo>
                      <a:pt x="2" y="735"/>
                      <a:pt x="2" y="736"/>
                      <a:pt x="2" y="736"/>
                    </a:cubicBezTo>
                    <a:cubicBezTo>
                      <a:pt x="2" y="736"/>
                      <a:pt x="2" y="737"/>
                      <a:pt x="2" y="737"/>
                    </a:cubicBezTo>
                    <a:cubicBezTo>
                      <a:pt x="5" y="739"/>
                      <a:pt x="5" y="739"/>
                      <a:pt x="5" y="739"/>
                    </a:cubicBezTo>
                    <a:cubicBezTo>
                      <a:pt x="3" y="740"/>
                      <a:pt x="3" y="740"/>
                      <a:pt x="3" y="740"/>
                    </a:cubicBezTo>
                    <a:cubicBezTo>
                      <a:pt x="3" y="740"/>
                      <a:pt x="3" y="741"/>
                      <a:pt x="3" y="741"/>
                    </a:cubicBezTo>
                    <a:cubicBezTo>
                      <a:pt x="2" y="742"/>
                      <a:pt x="3" y="742"/>
                      <a:pt x="3" y="743"/>
                    </a:cubicBezTo>
                    <a:cubicBezTo>
                      <a:pt x="4" y="743"/>
                      <a:pt x="4" y="743"/>
                      <a:pt x="4" y="743"/>
                    </a:cubicBezTo>
                    <a:cubicBezTo>
                      <a:pt x="2" y="745"/>
                      <a:pt x="2" y="745"/>
                      <a:pt x="2" y="745"/>
                    </a:cubicBezTo>
                    <a:cubicBezTo>
                      <a:pt x="1" y="746"/>
                      <a:pt x="1" y="746"/>
                      <a:pt x="1" y="747"/>
                    </a:cubicBezTo>
                    <a:cubicBezTo>
                      <a:pt x="1" y="747"/>
                      <a:pt x="1" y="748"/>
                      <a:pt x="2" y="748"/>
                    </a:cubicBezTo>
                    <a:cubicBezTo>
                      <a:pt x="5" y="750"/>
                      <a:pt x="5" y="750"/>
                      <a:pt x="5" y="750"/>
                    </a:cubicBezTo>
                    <a:cubicBezTo>
                      <a:pt x="2" y="754"/>
                      <a:pt x="2" y="754"/>
                      <a:pt x="2" y="754"/>
                    </a:cubicBezTo>
                    <a:cubicBezTo>
                      <a:pt x="1" y="754"/>
                      <a:pt x="1" y="754"/>
                      <a:pt x="1" y="755"/>
                    </a:cubicBezTo>
                    <a:cubicBezTo>
                      <a:pt x="2" y="755"/>
                      <a:pt x="2" y="755"/>
                      <a:pt x="2" y="756"/>
                    </a:cubicBezTo>
                    <a:cubicBezTo>
                      <a:pt x="5" y="758"/>
                      <a:pt x="5" y="758"/>
                      <a:pt x="5" y="758"/>
                    </a:cubicBezTo>
                    <a:cubicBezTo>
                      <a:pt x="3" y="759"/>
                      <a:pt x="3" y="759"/>
                      <a:pt x="3" y="759"/>
                    </a:cubicBezTo>
                    <a:cubicBezTo>
                      <a:pt x="3" y="759"/>
                      <a:pt x="2" y="760"/>
                      <a:pt x="2" y="760"/>
                    </a:cubicBezTo>
                    <a:cubicBezTo>
                      <a:pt x="2" y="761"/>
                      <a:pt x="3" y="761"/>
                      <a:pt x="3" y="761"/>
                    </a:cubicBezTo>
                    <a:cubicBezTo>
                      <a:pt x="4" y="762"/>
                      <a:pt x="4" y="762"/>
                      <a:pt x="4" y="762"/>
                    </a:cubicBezTo>
                    <a:cubicBezTo>
                      <a:pt x="2" y="763"/>
                      <a:pt x="2" y="763"/>
                      <a:pt x="2" y="763"/>
                    </a:cubicBezTo>
                    <a:cubicBezTo>
                      <a:pt x="1" y="764"/>
                      <a:pt x="1" y="764"/>
                      <a:pt x="1" y="765"/>
                    </a:cubicBezTo>
                    <a:cubicBezTo>
                      <a:pt x="1" y="765"/>
                      <a:pt x="1" y="766"/>
                      <a:pt x="2" y="766"/>
                    </a:cubicBezTo>
                    <a:cubicBezTo>
                      <a:pt x="5" y="768"/>
                      <a:pt x="5" y="768"/>
                      <a:pt x="5" y="768"/>
                    </a:cubicBezTo>
                    <a:cubicBezTo>
                      <a:pt x="1" y="770"/>
                      <a:pt x="1" y="770"/>
                      <a:pt x="1" y="770"/>
                    </a:cubicBezTo>
                    <a:cubicBezTo>
                      <a:pt x="1" y="770"/>
                      <a:pt x="1" y="771"/>
                      <a:pt x="1" y="771"/>
                    </a:cubicBezTo>
                    <a:cubicBezTo>
                      <a:pt x="1" y="772"/>
                      <a:pt x="1" y="772"/>
                      <a:pt x="1" y="773"/>
                    </a:cubicBezTo>
                    <a:cubicBezTo>
                      <a:pt x="5" y="775"/>
                      <a:pt x="5" y="775"/>
                      <a:pt x="5" y="775"/>
                    </a:cubicBezTo>
                    <a:cubicBezTo>
                      <a:pt x="3" y="778"/>
                      <a:pt x="3" y="778"/>
                      <a:pt x="3" y="778"/>
                    </a:cubicBezTo>
                    <a:cubicBezTo>
                      <a:pt x="2" y="778"/>
                      <a:pt x="2" y="779"/>
                      <a:pt x="2" y="779"/>
                    </a:cubicBezTo>
                    <a:cubicBezTo>
                      <a:pt x="3" y="779"/>
                      <a:pt x="3" y="780"/>
                      <a:pt x="3" y="780"/>
                    </a:cubicBezTo>
                    <a:cubicBezTo>
                      <a:pt x="5" y="781"/>
                      <a:pt x="5" y="781"/>
                      <a:pt x="5" y="781"/>
                    </a:cubicBezTo>
                    <a:cubicBezTo>
                      <a:pt x="3" y="782"/>
                      <a:pt x="3" y="782"/>
                      <a:pt x="3" y="782"/>
                    </a:cubicBezTo>
                    <a:cubicBezTo>
                      <a:pt x="3" y="783"/>
                      <a:pt x="2" y="783"/>
                      <a:pt x="2" y="784"/>
                    </a:cubicBezTo>
                    <a:cubicBezTo>
                      <a:pt x="2" y="784"/>
                      <a:pt x="3" y="785"/>
                      <a:pt x="3" y="785"/>
                    </a:cubicBezTo>
                    <a:cubicBezTo>
                      <a:pt x="4" y="786"/>
                      <a:pt x="4" y="786"/>
                      <a:pt x="4" y="786"/>
                    </a:cubicBezTo>
                    <a:cubicBezTo>
                      <a:pt x="2" y="786"/>
                      <a:pt x="2" y="786"/>
                      <a:pt x="2" y="786"/>
                    </a:cubicBezTo>
                    <a:cubicBezTo>
                      <a:pt x="2" y="787"/>
                      <a:pt x="2" y="787"/>
                      <a:pt x="2" y="788"/>
                    </a:cubicBezTo>
                    <a:cubicBezTo>
                      <a:pt x="1" y="788"/>
                      <a:pt x="2" y="789"/>
                      <a:pt x="2" y="789"/>
                    </a:cubicBezTo>
                    <a:cubicBezTo>
                      <a:pt x="6" y="791"/>
                      <a:pt x="6" y="791"/>
                      <a:pt x="6" y="791"/>
                    </a:cubicBezTo>
                    <a:cubicBezTo>
                      <a:pt x="3" y="794"/>
                      <a:pt x="3" y="794"/>
                      <a:pt x="3" y="794"/>
                    </a:cubicBezTo>
                    <a:cubicBezTo>
                      <a:pt x="2" y="794"/>
                      <a:pt x="2" y="794"/>
                      <a:pt x="2" y="795"/>
                    </a:cubicBezTo>
                    <a:cubicBezTo>
                      <a:pt x="2" y="795"/>
                      <a:pt x="2" y="796"/>
                      <a:pt x="3" y="796"/>
                    </a:cubicBezTo>
                    <a:cubicBezTo>
                      <a:pt x="5" y="797"/>
                      <a:pt x="5" y="797"/>
                      <a:pt x="5" y="797"/>
                    </a:cubicBezTo>
                    <a:cubicBezTo>
                      <a:pt x="2" y="798"/>
                      <a:pt x="2" y="798"/>
                      <a:pt x="2" y="798"/>
                    </a:cubicBezTo>
                    <a:cubicBezTo>
                      <a:pt x="1" y="798"/>
                      <a:pt x="1" y="799"/>
                      <a:pt x="1" y="799"/>
                    </a:cubicBezTo>
                    <a:cubicBezTo>
                      <a:pt x="1" y="800"/>
                      <a:pt x="1" y="800"/>
                      <a:pt x="1" y="801"/>
                    </a:cubicBezTo>
                    <a:cubicBezTo>
                      <a:pt x="4" y="802"/>
                      <a:pt x="4" y="802"/>
                      <a:pt x="4" y="802"/>
                    </a:cubicBezTo>
                    <a:cubicBezTo>
                      <a:pt x="3" y="804"/>
                      <a:pt x="3" y="804"/>
                      <a:pt x="3" y="804"/>
                    </a:cubicBezTo>
                    <a:cubicBezTo>
                      <a:pt x="2" y="804"/>
                      <a:pt x="2" y="805"/>
                      <a:pt x="2" y="805"/>
                    </a:cubicBezTo>
                    <a:cubicBezTo>
                      <a:pt x="2" y="806"/>
                      <a:pt x="2" y="806"/>
                      <a:pt x="3" y="807"/>
                    </a:cubicBezTo>
                    <a:cubicBezTo>
                      <a:pt x="5" y="808"/>
                      <a:pt x="5" y="808"/>
                      <a:pt x="5" y="808"/>
                    </a:cubicBezTo>
                    <a:cubicBezTo>
                      <a:pt x="2" y="809"/>
                      <a:pt x="2" y="809"/>
                      <a:pt x="2" y="809"/>
                    </a:cubicBezTo>
                    <a:cubicBezTo>
                      <a:pt x="2" y="809"/>
                      <a:pt x="1" y="810"/>
                      <a:pt x="1" y="810"/>
                    </a:cubicBezTo>
                    <a:cubicBezTo>
                      <a:pt x="1" y="811"/>
                      <a:pt x="1" y="811"/>
                      <a:pt x="2" y="812"/>
                    </a:cubicBezTo>
                    <a:cubicBezTo>
                      <a:pt x="3" y="813"/>
                      <a:pt x="3" y="813"/>
                      <a:pt x="3" y="813"/>
                    </a:cubicBezTo>
                    <a:cubicBezTo>
                      <a:pt x="1" y="813"/>
                      <a:pt x="1" y="813"/>
                      <a:pt x="1" y="813"/>
                    </a:cubicBezTo>
                    <a:cubicBezTo>
                      <a:pt x="1" y="814"/>
                      <a:pt x="1" y="814"/>
                      <a:pt x="1" y="815"/>
                    </a:cubicBezTo>
                    <a:cubicBezTo>
                      <a:pt x="0" y="815"/>
                      <a:pt x="1" y="816"/>
                      <a:pt x="1" y="816"/>
                    </a:cubicBezTo>
                    <a:cubicBezTo>
                      <a:pt x="5" y="819"/>
                      <a:pt x="5" y="819"/>
                      <a:pt x="5" y="819"/>
                    </a:cubicBezTo>
                    <a:cubicBezTo>
                      <a:pt x="2" y="820"/>
                      <a:pt x="2" y="820"/>
                      <a:pt x="2" y="820"/>
                    </a:cubicBezTo>
                    <a:cubicBezTo>
                      <a:pt x="1" y="821"/>
                      <a:pt x="1" y="821"/>
                      <a:pt x="1" y="822"/>
                    </a:cubicBezTo>
                    <a:cubicBezTo>
                      <a:pt x="1" y="822"/>
                      <a:pt x="1" y="823"/>
                      <a:pt x="2" y="823"/>
                    </a:cubicBezTo>
                    <a:cubicBezTo>
                      <a:pt x="6" y="826"/>
                      <a:pt x="6" y="826"/>
                      <a:pt x="6" y="826"/>
                    </a:cubicBezTo>
                    <a:cubicBezTo>
                      <a:pt x="3" y="828"/>
                      <a:pt x="3" y="828"/>
                      <a:pt x="3" y="828"/>
                    </a:cubicBezTo>
                    <a:cubicBezTo>
                      <a:pt x="3" y="828"/>
                      <a:pt x="2" y="829"/>
                      <a:pt x="2" y="829"/>
                    </a:cubicBezTo>
                    <a:cubicBezTo>
                      <a:pt x="2" y="830"/>
                      <a:pt x="3" y="830"/>
                      <a:pt x="3" y="831"/>
                    </a:cubicBezTo>
                    <a:cubicBezTo>
                      <a:pt x="6" y="832"/>
                      <a:pt x="6" y="832"/>
                      <a:pt x="6" y="832"/>
                    </a:cubicBezTo>
                    <a:cubicBezTo>
                      <a:pt x="3" y="833"/>
                      <a:pt x="3" y="833"/>
                      <a:pt x="3" y="833"/>
                    </a:cubicBezTo>
                    <a:cubicBezTo>
                      <a:pt x="2" y="833"/>
                      <a:pt x="2" y="834"/>
                      <a:pt x="2" y="834"/>
                    </a:cubicBezTo>
                    <a:cubicBezTo>
                      <a:pt x="2" y="835"/>
                      <a:pt x="2" y="836"/>
                      <a:pt x="3" y="836"/>
                    </a:cubicBezTo>
                    <a:cubicBezTo>
                      <a:pt x="5" y="837"/>
                      <a:pt x="5" y="837"/>
                      <a:pt x="5" y="837"/>
                    </a:cubicBezTo>
                    <a:cubicBezTo>
                      <a:pt x="1" y="841"/>
                      <a:pt x="1" y="841"/>
                      <a:pt x="1" y="841"/>
                    </a:cubicBezTo>
                    <a:cubicBezTo>
                      <a:pt x="1" y="841"/>
                      <a:pt x="1" y="841"/>
                      <a:pt x="1" y="842"/>
                    </a:cubicBezTo>
                    <a:cubicBezTo>
                      <a:pt x="1" y="842"/>
                      <a:pt x="1" y="843"/>
                      <a:pt x="2" y="843"/>
                    </a:cubicBezTo>
                    <a:cubicBezTo>
                      <a:pt x="5" y="845"/>
                      <a:pt x="5" y="845"/>
                      <a:pt x="5" y="845"/>
                    </a:cubicBezTo>
                    <a:cubicBezTo>
                      <a:pt x="3" y="846"/>
                      <a:pt x="3" y="846"/>
                      <a:pt x="3" y="846"/>
                    </a:cubicBezTo>
                    <a:cubicBezTo>
                      <a:pt x="3" y="847"/>
                      <a:pt x="2" y="847"/>
                      <a:pt x="2" y="848"/>
                    </a:cubicBezTo>
                    <a:cubicBezTo>
                      <a:pt x="2" y="848"/>
                      <a:pt x="3" y="848"/>
                      <a:pt x="3" y="849"/>
                    </a:cubicBezTo>
                    <a:cubicBezTo>
                      <a:pt x="5" y="850"/>
                      <a:pt x="5" y="850"/>
                      <a:pt x="5" y="850"/>
                    </a:cubicBezTo>
                    <a:cubicBezTo>
                      <a:pt x="3" y="851"/>
                      <a:pt x="3" y="851"/>
                      <a:pt x="3" y="851"/>
                    </a:cubicBezTo>
                    <a:cubicBezTo>
                      <a:pt x="2" y="852"/>
                      <a:pt x="2" y="852"/>
                      <a:pt x="2" y="853"/>
                    </a:cubicBezTo>
                    <a:cubicBezTo>
                      <a:pt x="2" y="853"/>
                      <a:pt x="2" y="854"/>
                      <a:pt x="3" y="854"/>
                    </a:cubicBezTo>
                    <a:cubicBezTo>
                      <a:pt x="5" y="855"/>
                      <a:pt x="5" y="855"/>
                      <a:pt x="5" y="855"/>
                    </a:cubicBezTo>
                    <a:cubicBezTo>
                      <a:pt x="2" y="857"/>
                      <a:pt x="2" y="857"/>
                      <a:pt x="2" y="857"/>
                    </a:cubicBezTo>
                    <a:cubicBezTo>
                      <a:pt x="1" y="857"/>
                      <a:pt x="1" y="858"/>
                      <a:pt x="1" y="858"/>
                    </a:cubicBezTo>
                    <a:cubicBezTo>
                      <a:pt x="1" y="859"/>
                      <a:pt x="1" y="859"/>
                      <a:pt x="1" y="860"/>
                    </a:cubicBezTo>
                    <a:cubicBezTo>
                      <a:pt x="4" y="861"/>
                      <a:pt x="4" y="861"/>
                      <a:pt x="4" y="861"/>
                    </a:cubicBezTo>
                    <a:cubicBezTo>
                      <a:pt x="1" y="863"/>
                      <a:pt x="1" y="863"/>
                      <a:pt x="1" y="863"/>
                    </a:cubicBezTo>
                    <a:cubicBezTo>
                      <a:pt x="1" y="863"/>
                      <a:pt x="1" y="863"/>
                      <a:pt x="1" y="864"/>
                    </a:cubicBezTo>
                    <a:cubicBezTo>
                      <a:pt x="1" y="865"/>
                      <a:pt x="1" y="865"/>
                      <a:pt x="1" y="865"/>
                    </a:cubicBezTo>
                    <a:cubicBezTo>
                      <a:pt x="4" y="867"/>
                      <a:pt x="4" y="867"/>
                      <a:pt x="4" y="867"/>
                    </a:cubicBezTo>
                    <a:cubicBezTo>
                      <a:pt x="1" y="870"/>
                      <a:pt x="1" y="870"/>
                      <a:pt x="1" y="870"/>
                    </a:cubicBezTo>
                    <a:cubicBezTo>
                      <a:pt x="1" y="871"/>
                      <a:pt x="1" y="871"/>
                      <a:pt x="1" y="872"/>
                    </a:cubicBezTo>
                    <a:cubicBezTo>
                      <a:pt x="1" y="872"/>
                      <a:pt x="1" y="872"/>
                      <a:pt x="2" y="873"/>
                    </a:cubicBezTo>
                    <a:cubicBezTo>
                      <a:pt x="5" y="875"/>
                      <a:pt x="5" y="875"/>
                      <a:pt x="5" y="875"/>
                    </a:cubicBezTo>
                    <a:cubicBezTo>
                      <a:pt x="3" y="877"/>
                      <a:pt x="3" y="877"/>
                      <a:pt x="3" y="877"/>
                    </a:cubicBezTo>
                    <a:cubicBezTo>
                      <a:pt x="2" y="877"/>
                      <a:pt x="2" y="878"/>
                      <a:pt x="2" y="878"/>
                    </a:cubicBezTo>
                    <a:cubicBezTo>
                      <a:pt x="2" y="879"/>
                      <a:pt x="2" y="879"/>
                      <a:pt x="3" y="879"/>
                    </a:cubicBezTo>
                    <a:cubicBezTo>
                      <a:pt x="4" y="880"/>
                      <a:pt x="4" y="880"/>
                      <a:pt x="4" y="880"/>
                    </a:cubicBezTo>
                    <a:cubicBezTo>
                      <a:pt x="1" y="883"/>
                      <a:pt x="1" y="883"/>
                      <a:pt x="1" y="883"/>
                    </a:cubicBezTo>
                    <a:cubicBezTo>
                      <a:pt x="0" y="883"/>
                      <a:pt x="0" y="883"/>
                      <a:pt x="0" y="884"/>
                    </a:cubicBezTo>
                    <a:cubicBezTo>
                      <a:pt x="0" y="884"/>
                      <a:pt x="0" y="885"/>
                      <a:pt x="1" y="885"/>
                    </a:cubicBezTo>
                    <a:cubicBezTo>
                      <a:pt x="4" y="887"/>
                      <a:pt x="4" y="887"/>
                      <a:pt x="4" y="887"/>
                    </a:cubicBezTo>
                    <a:cubicBezTo>
                      <a:pt x="2" y="888"/>
                      <a:pt x="2" y="888"/>
                      <a:pt x="2" y="888"/>
                    </a:cubicBezTo>
                    <a:cubicBezTo>
                      <a:pt x="1" y="888"/>
                      <a:pt x="1" y="889"/>
                      <a:pt x="1" y="889"/>
                    </a:cubicBezTo>
                    <a:cubicBezTo>
                      <a:pt x="1" y="890"/>
                      <a:pt x="1" y="890"/>
                      <a:pt x="2" y="891"/>
                    </a:cubicBezTo>
                    <a:cubicBezTo>
                      <a:pt x="5" y="893"/>
                      <a:pt x="5" y="893"/>
                      <a:pt x="5" y="893"/>
                    </a:cubicBezTo>
                    <a:cubicBezTo>
                      <a:pt x="2" y="896"/>
                      <a:pt x="2" y="896"/>
                      <a:pt x="2" y="896"/>
                    </a:cubicBezTo>
                    <a:cubicBezTo>
                      <a:pt x="2" y="896"/>
                      <a:pt x="2" y="897"/>
                      <a:pt x="2" y="897"/>
                    </a:cubicBezTo>
                    <a:cubicBezTo>
                      <a:pt x="2" y="898"/>
                      <a:pt x="2" y="898"/>
                      <a:pt x="2" y="898"/>
                    </a:cubicBezTo>
                    <a:cubicBezTo>
                      <a:pt x="5" y="900"/>
                      <a:pt x="5" y="900"/>
                      <a:pt x="5" y="900"/>
                    </a:cubicBezTo>
                    <a:cubicBezTo>
                      <a:pt x="1" y="902"/>
                      <a:pt x="1" y="902"/>
                      <a:pt x="1" y="902"/>
                    </a:cubicBezTo>
                    <a:cubicBezTo>
                      <a:pt x="1" y="902"/>
                      <a:pt x="1" y="902"/>
                      <a:pt x="1" y="903"/>
                    </a:cubicBezTo>
                    <a:cubicBezTo>
                      <a:pt x="1" y="903"/>
                      <a:pt x="1" y="904"/>
                      <a:pt x="1" y="904"/>
                    </a:cubicBezTo>
                    <a:cubicBezTo>
                      <a:pt x="5" y="907"/>
                      <a:pt x="5" y="907"/>
                      <a:pt x="5" y="907"/>
                    </a:cubicBezTo>
                    <a:cubicBezTo>
                      <a:pt x="3" y="909"/>
                      <a:pt x="3" y="909"/>
                      <a:pt x="3" y="909"/>
                    </a:cubicBezTo>
                    <a:cubicBezTo>
                      <a:pt x="2" y="909"/>
                      <a:pt x="2" y="910"/>
                      <a:pt x="2" y="910"/>
                    </a:cubicBezTo>
                    <a:cubicBezTo>
                      <a:pt x="2" y="911"/>
                      <a:pt x="3" y="911"/>
                      <a:pt x="3" y="911"/>
                    </a:cubicBezTo>
                    <a:cubicBezTo>
                      <a:pt x="6" y="913"/>
                      <a:pt x="6" y="913"/>
                      <a:pt x="6" y="913"/>
                    </a:cubicBezTo>
                    <a:cubicBezTo>
                      <a:pt x="2" y="915"/>
                      <a:pt x="2" y="915"/>
                      <a:pt x="2" y="915"/>
                    </a:cubicBezTo>
                    <a:cubicBezTo>
                      <a:pt x="1" y="915"/>
                      <a:pt x="1" y="916"/>
                      <a:pt x="1" y="916"/>
                    </a:cubicBezTo>
                    <a:cubicBezTo>
                      <a:pt x="1" y="917"/>
                      <a:pt x="1" y="917"/>
                      <a:pt x="2" y="917"/>
                    </a:cubicBezTo>
                    <a:cubicBezTo>
                      <a:pt x="4" y="919"/>
                      <a:pt x="4" y="919"/>
                      <a:pt x="4" y="919"/>
                    </a:cubicBezTo>
                    <a:cubicBezTo>
                      <a:pt x="1" y="921"/>
                      <a:pt x="1" y="921"/>
                      <a:pt x="1" y="921"/>
                    </a:cubicBezTo>
                    <a:cubicBezTo>
                      <a:pt x="1" y="922"/>
                      <a:pt x="1" y="922"/>
                      <a:pt x="1" y="923"/>
                    </a:cubicBezTo>
                    <a:cubicBezTo>
                      <a:pt x="1" y="923"/>
                      <a:pt x="1" y="923"/>
                      <a:pt x="2" y="924"/>
                    </a:cubicBezTo>
                    <a:cubicBezTo>
                      <a:pt x="5" y="926"/>
                      <a:pt x="5" y="926"/>
                      <a:pt x="5" y="926"/>
                    </a:cubicBezTo>
                    <a:cubicBezTo>
                      <a:pt x="3" y="928"/>
                      <a:pt x="3" y="928"/>
                      <a:pt x="3" y="928"/>
                    </a:cubicBezTo>
                    <a:cubicBezTo>
                      <a:pt x="2" y="928"/>
                      <a:pt x="2" y="929"/>
                      <a:pt x="2" y="929"/>
                    </a:cubicBezTo>
                    <a:cubicBezTo>
                      <a:pt x="2" y="930"/>
                      <a:pt x="3" y="930"/>
                      <a:pt x="3" y="930"/>
                    </a:cubicBezTo>
                    <a:cubicBezTo>
                      <a:pt x="3" y="931"/>
                      <a:pt x="3" y="931"/>
                      <a:pt x="3" y="931"/>
                    </a:cubicBezTo>
                    <a:cubicBezTo>
                      <a:pt x="1" y="931"/>
                      <a:pt x="1" y="931"/>
                      <a:pt x="1" y="931"/>
                    </a:cubicBezTo>
                    <a:cubicBezTo>
                      <a:pt x="1" y="932"/>
                      <a:pt x="1" y="932"/>
                      <a:pt x="1" y="933"/>
                    </a:cubicBezTo>
                    <a:cubicBezTo>
                      <a:pt x="0" y="933"/>
                      <a:pt x="1" y="934"/>
                      <a:pt x="1" y="934"/>
                    </a:cubicBezTo>
                    <a:cubicBezTo>
                      <a:pt x="5" y="936"/>
                      <a:pt x="5" y="936"/>
                      <a:pt x="5" y="936"/>
                    </a:cubicBezTo>
                    <a:cubicBezTo>
                      <a:pt x="1" y="938"/>
                      <a:pt x="1" y="938"/>
                      <a:pt x="1" y="938"/>
                    </a:cubicBezTo>
                    <a:cubicBezTo>
                      <a:pt x="1" y="938"/>
                      <a:pt x="0" y="939"/>
                      <a:pt x="0" y="939"/>
                    </a:cubicBezTo>
                    <a:cubicBezTo>
                      <a:pt x="0" y="940"/>
                      <a:pt x="1" y="940"/>
                      <a:pt x="1" y="941"/>
                    </a:cubicBezTo>
                    <a:cubicBezTo>
                      <a:pt x="5" y="943"/>
                      <a:pt x="5" y="943"/>
                      <a:pt x="5" y="943"/>
                    </a:cubicBezTo>
                    <a:cubicBezTo>
                      <a:pt x="2" y="945"/>
                      <a:pt x="2" y="945"/>
                      <a:pt x="2" y="945"/>
                    </a:cubicBezTo>
                    <a:cubicBezTo>
                      <a:pt x="2" y="945"/>
                      <a:pt x="2" y="946"/>
                      <a:pt x="2" y="946"/>
                    </a:cubicBezTo>
                    <a:cubicBezTo>
                      <a:pt x="2" y="947"/>
                      <a:pt x="2" y="947"/>
                      <a:pt x="2" y="948"/>
                    </a:cubicBezTo>
                    <a:cubicBezTo>
                      <a:pt x="6" y="950"/>
                      <a:pt x="6" y="950"/>
                      <a:pt x="6" y="950"/>
                    </a:cubicBezTo>
                    <a:cubicBezTo>
                      <a:pt x="2" y="953"/>
                      <a:pt x="2" y="953"/>
                      <a:pt x="2" y="953"/>
                    </a:cubicBezTo>
                    <a:cubicBezTo>
                      <a:pt x="2" y="953"/>
                      <a:pt x="2" y="954"/>
                      <a:pt x="2" y="954"/>
                    </a:cubicBezTo>
                    <a:cubicBezTo>
                      <a:pt x="2" y="955"/>
                      <a:pt x="2" y="955"/>
                      <a:pt x="3" y="955"/>
                    </a:cubicBezTo>
                    <a:cubicBezTo>
                      <a:pt x="5" y="957"/>
                      <a:pt x="5" y="957"/>
                      <a:pt x="5" y="957"/>
                    </a:cubicBezTo>
                    <a:cubicBezTo>
                      <a:pt x="2" y="960"/>
                      <a:pt x="2" y="960"/>
                      <a:pt x="2" y="960"/>
                    </a:cubicBezTo>
                    <a:cubicBezTo>
                      <a:pt x="2" y="961"/>
                      <a:pt x="1" y="961"/>
                      <a:pt x="2" y="962"/>
                    </a:cubicBezTo>
                    <a:cubicBezTo>
                      <a:pt x="2" y="962"/>
                      <a:pt x="2" y="962"/>
                      <a:pt x="2" y="963"/>
                    </a:cubicBezTo>
                    <a:cubicBezTo>
                      <a:pt x="5" y="965"/>
                      <a:pt x="5" y="965"/>
                      <a:pt x="5" y="965"/>
                    </a:cubicBezTo>
                    <a:cubicBezTo>
                      <a:pt x="3" y="967"/>
                      <a:pt x="3" y="967"/>
                      <a:pt x="3" y="967"/>
                    </a:cubicBezTo>
                    <a:cubicBezTo>
                      <a:pt x="3" y="967"/>
                      <a:pt x="2" y="968"/>
                      <a:pt x="2" y="968"/>
                    </a:cubicBezTo>
                    <a:cubicBezTo>
                      <a:pt x="2" y="969"/>
                      <a:pt x="3" y="969"/>
                      <a:pt x="3" y="969"/>
                    </a:cubicBezTo>
                    <a:cubicBezTo>
                      <a:pt x="6" y="971"/>
                      <a:pt x="6" y="971"/>
                      <a:pt x="6" y="971"/>
                    </a:cubicBezTo>
                    <a:cubicBezTo>
                      <a:pt x="3" y="974"/>
                      <a:pt x="3" y="974"/>
                      <a:pt x="3" y="974"/>
                    </a:cubicBezTo>
                    <a:cubicBezTo>
                      <a:pt x="2" y="974"/>
                      <a:pt x="2" y="975"/>
                      <a:pt x="2" y="975"/>
                    </a:cubicBezTo>
                    <a:cubicBezTo>
                      <a:pt x="2" y="976"/>
                      <a:pt x="2" y="976"/>
                      <a:pt x="3" y="976"/>
                    </a:cubicBezTo>
                    <a:cubicBezTo>
                      <a:pt x="6" y="978"/>
                      <a:pt x="6" y="978"/>
                      <a:pt x="6" y="978"/>
                    </a:cubicBezTo>
                    <a:cubicBezTo>
                      <a:pt x="2" y="980"/>
                      <a:pt x="2" y="980"/>
                      <a:pt x="2" y="980"/>
                    </a:cubicBezTo>
                    <a:cubicBezTo>
                      <a:pt x="2" y="980"/>
                      <a:pt x="2" y="981"/>
                      <a:pt x="2" y="981"/>
                    </a:cubicBezTo>
                    <a:cubicBezTo>
                      <a:pt x="2" y="982"/>
                      <a:pt x="2" y="982"/>
                      <a:pt x="2" y="983"/>
                    </a:cubicBezTo>
                    <a:cubicBezTo>
                      <a:pt x="5" y="985"/>
                      <a:pt x="5" y="985"/>
                      <a:pt x="5" y="985"/>
                    </a:cubicBezTo>
                    <a:cubicBezTo>
                      <a:pt x="2" y="987"/>
                      <a:pt x="2" y="987"/>
                      <a:pt x="2" y="987"/>
                    </a:cubicBezTo>
                    <a:cubicBezTo>
                      <a:pt x="1" y="987"/>
                      <a:pt x="1" y="988"/>
                      <a:pt x="1" y="988"/>
                    </a:cubicBezTo>
                    <a:cubicBezTo>
                      <a:pt x="1" y="989"/>
                      <a:pt x="1" y="989"/>
                      <a:pt x="2" y="990"/>
                    </a:cubicBezTo>
                    <a:cubicBezTo>
                      <a:pt x="5" y="991"/>
                      <a:pt x="5" y="991"/>
                      <a:pt x="5" y="991"/>
                    </a:cubicBezTo>
                    <a:cubicBezTo>
                      <a:pt x="2" y="995"/>
                      <a:pt x="2" y="995"/>
                      <a:pt x="2" y="995"/>
                    </a:cubicBezTo>
                    <a:cubicBezTo>
                      <a:pt x="2" y="996"/>
                      <a:pt x="2" y="996"/>
                      <a:pt x="2" y="996"/>
                    </a:cubicBezTo>
                    <a:cubicBezTo>
                      <a:pt x="2" y="997"/>
                      <a:pt x="2" y="997"/>
                      <a:pt x="3" y="997"/>
                    </a:cubicBezTo>
                    <a:cubicBezTo>
                      <a:pt x="5" y="999"/>
                      <a:pt x="5" y="999"/>
                      <a:pt x="5" y="999"/>
                    </a:cubicBezTo>
                    <a:cubicBezTo>
                      <a:pt x="3" y="999"/>
                      <a:pt x="3" y="999"/>
                      <a:pt x="3" y="999"/>
                    </a:cubicBezTo>
                    <a:cubicBezTo>
                      <a:pt x="2" y="999"/>
                      <a:pt x="1" y="1000"/>
                      <a:pt x="1" y="1000"/>
                    </a:cubicBezTo>
                    <a:cubicBezTo>
                      <a:pt x="1" y="1001"/>
                      <a:pt x="2" y="1002"/>
                      <a:pt x="2" y="1002"/>
                    </a:cubicBezTo>
                    <a:cubicBezTo>
                      <a:pt x="4" y="1003"/>
                      <a:pt x="4" y="1003"/>
                      <a:pt x="4" y="1003"/>
                    </a:cubicBezTo>
                    <a:cubicBezTo>
                      <a:pt x="2" y="1005"/>
                      <a:pt x="2" y="1005"/>
                      <a:pt x="2" y="1005"/>
                    </a:cubicBezTo>
                    <a:cubicBezTo>
                      <a:pt x="1" y="1005"/>
                      <a:pt x="1" y="1006"/>
                      <a:pt x="1" y="1006"/>
                    </a:cubicBezTo>
                    <a:cubicBezTo>
                      <a:pt x="1" y="1007"/>
                      <a:pt x="2" y="1007"/>
                      <a:pt x="2" y="1008"/>
                    </a:cubicBezTo>
                    <a:cubicBezTo>
                      <a:pt x="4" y="1009"/>
                      <a:pt x="4" y="1009"/>
                      <a:pt x="4" y="1009"/>
                    </a:cubicBezTo>
                    <a:cubicBezTo>
                      <a:pt x="1" y="1011"/>
                      <a:pt x="1" y="1011"/>
                      <a:pt x="1" y="1011"/>
                    </a:cubicBezTo>
                    <a:cubicBezTo>
                      <a:pt x="1" y="1011"/>
                      <a:pt x="0" y="1011"/>
                      <a:pt x="0" y="1012"/>
                    </a:cubicBezTo>
                    <a:cubicBezTo>
                      <a:pt x="0" y="1012"/>
                      <a:pt x="1" y="1013"/>
                      <a:pt x="1" y="1013"/>
                    </a:cubicBezTo>
                    <a:cubicBezTo>
                      <a:pt x="5" y="1016"/>
                      <a:pt x="5" y="1016"/>
                      <a:pt x="5" y="1016"/>
                    </a:cubicBezTo>
                    <a:cubicBezTo>
                      <a:pt x="3" y="1019"/>
                      <a:pt x="3" y="1019"/>
                      <a:pt x="3" y="1019"/>
                    </a:cubicBezTo>
                    <a:cubicBezTo>
                      <a:pt x="2" y="1019"/>
                      <a:pt x="2" y="1019"/>
                      <a:pt x="2" y="1020"/>
                    </a:cubicBezTo>
                    <a:cubicBezTo>
                      <a:pt x="2" y="1020"/>
                      <a:pt x="3" y="1021"/>
                      <a:pt x="3" y="1021"/>
                    </a:cubicBezTo>
                    <a:cubicBezTo>
                      <a:pt x="5" y="1022"/>
                      <a:pt x="5" y="1022"/>
                      <a:pt x="5" y="1022"/>
                    </a:cubicBezTo>
                    <a:cubicBezTo>
                      <a:pt x="2" y="1024"/>
                      <a:pt x="2" y="1024"/>
                      <a:pt x="2" y="1024"/>
                    </a:cubicBezTo>
                    <a:cubicBezTo>
                      <a:pt x="2" y="1024"/>
                      <a:pt x="2" y="1025"/>
                      <a:pt x="2" y="1025"/>
                    </a:cubicBezTo>
                    <a:cubicBezTo>
                      <a:pt x="2" y="1026"/>
                      <a:pt x="2" y="1026"/>
                      <a:pt x="3" y="1026"/>
                    </a:cubicBezTo>
                    <a:cubicBezTo>
                      <a:pt x="6" y="1028"/>
                      <a:pt x="6" y="1028"/>
                      <a:pt x="6" y="1028"/>
                    </a:cubicBezTo>
                    <a:cubicBezTo>
                      <a:pt x="3" y="1029"/>
                      <a:pt x="3" y="1029"/>
                      <a:pt x="3" y="1029"/>
                    </a:cubicBezTo>
                    <a:cubicBezTo>
                      <a:pt x="2" y="1030"/>
                      <a:pt x="2" y="1030"/>
                      <a:pt x="2" y="1031"/>
                    </a:cubicBezTo>
                    <a:cubicBezTo>
                      <a:pt x="2" y="1031"/>
                      <a:pt x="2" y="1032"/>
                      <a:pt x="2" y="1032"/>
                    </a:cubicBezTo>
                    <a:cubicBezTo>
                      <a:pt x="12" y="1038"/>
                      <a:pt x="12" y="1038"/>
                      <a:pt x="12" y="1038"/>
                    </a:cubicBezTo>
                    <a:cubicBezTo>
                      <a:pt x="12" y="1038"/>
                      <a:pt x="13" y="1038"/>
                      <a:pt x="14" y="1037"/>
                    </a:cubicBezTo>
                    <a:cubicBezTo>
                      <a:pt x="14" y="1037"/>
                      <a:pt x="14" y="1036"/>
                      <a:pt x="13" y="1035"/>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8" name="Freeform 1216"/>
              <p:cNvSpPr>
                <a:spLocks/>
              </p:cNvSpPr>
              <p:nvPr/>
            </p:nvSpPr>
            <p:spPr bwMode="auto">
              <a:xfrm>
                <a:off x="4085081" y="316378"/>
                <a:ext cx="109456" cy="2301801"/>
              </a:xfrm>
              <a:custGeom>
                <a:avLst/>
                <a:gdLst>
                  <a:gd name="T0" fmla="*/ 1 w 50"/>
                  <a:gd name="T1" fmla="*/ 1036 h 1051"/>
                  <a:gd name="T2" fmla="*/ 44 w 50"/>
                  <a:gd name="T3" fmla="*/ 1033 h 1051"/>
                  <a:gd name="T4" fmla="*/ 48 w 50"/>
                  <a:gd name="T5" fmla="*/ 997 h 1051"/>
                  <a:gd name="T6" fmla="*/ 48 w 50"/>
                  <a:gd name="T7" fmla="*/ 964 h 1051"/>
                  <a:gd name="T8" fmla="*/ 46 w 50"/>
                  <a:gd name="T9" fmla="*/ 927 h 1051"/>
                  <a:gd name="T10" fmla="*/ 47 w 50"/>
                  <a:gd name="T11" fmla="*/ 888 h 1051"/>
                  <a:gd name="T12" fmla="*/ 49 w 50"/>
                  <a:gd name="T13" fmla="*/ 850 h 1051"/>
                  <a:gd name="T14" fmla="*/ 48 w 50"/>
                  <a:gd name="T15" fmla="*/ 811 h 1051"/>
                  <a:gd name="T16" fmla="*/ 46 w 50"/>
                  <a:gd name="T17" fmla="*/ 780 h 1051"/>
                  <a:gd name="T18" fmla="*/ 48 w 50"/>
                  <a:gd name="T19" fmla="*/ 749 h 1051"/>
                  <a:gd name="T20" fmla="*/ 48 w 50"/>
                  <a:gd name="T21" fmla="*/ 712 h 1051"/>
                  <a:gd name="T22" fmla="*/ 49 w 50"/>
                  <a:gd name="T23" fmla="*/ 675 h 1051"/>
                  <a:gd name="T24" fmla="*/ 45 w 50"/>
                  <a:gd name="T25" fmla="*/ 637 h 1051"/>
                  <a:gd name="T26" fmla="*/ 48 w 50"/>
                  <a:gd name="T27" fmla="*/ 599 h 1051"/>
                  <a:gd name="T28" fmla="*/ 48 w 50"/>
                  <a:gd name="T29" fmla="*/ 564 h 1051"/>
                  <a:gd name="T30" fmla="*/ 48 w 50"/>
                  <a:gd name="T31" fmla="*/ 531 h 1051"/>
                  <a:gd name="T32" fmla="*/ 46 w 50"/>
                  <a:gd name="T33" fmla="*/ 496 h 1051"/>
                  <a:gd name="T34" fmla="*/ 45 w 50"/>
                  <a:gd name="T35" fmla="*/ 455 h 1051"/>
                  <a:gd name="T36" fmla="*/ 49 w 50"/>
                  <a:gd name="T37" fmla="*/ 420 h 1051"/>
                  <a:gd name="T38" fmla="*/ 49 w 50"/>
                  <a:gd name="T39" fmla="*/ 388 h 1051"/>
                  <a:gd name="T40" fmla="*/ 47 w 50"/>
                  <a:gd name="T41" fmla="*/ 355 h 1051"/>
                  <a:gd name="T42" fmla="*/ 46 w 50"/>
                  <a:gd name="T43" fmla="*/ 321 h 1051"/>
                  <a:gd name="T44" fmla="*/ 45 w 50"/>
                  <a:gd name="T45" fmla="*/ 281 h 1051"/>
                  <a:gd name="T46" fmla="*/ 44 w 50"/>
                  <a:gd name="T47" fmla="*/ 243 h 1051"/>
                  <a:gd name="T48" fmla="*/ 48 w 50"/>
                  <a:gd name="T49" fmla="*/ 208 h 1051"/>
                  <a:gd name="T50" fmla="*/ 49 w 50"/>
                  <a:gd name="T51" fmla="*/ 172 h 1051"/>
                  <a:gd name="T52" fmla="*/ 49 w 50"/>
                  <a:gd name="T53" fmla="*/ 136 h 1051"/>
                  <a:gd name="T54" fmla="*/ 48 w 50"/>
                  <a:gd name="T55" fmla="*/ 102 h 1051"/>
                  <a:gd name="T56" fmla="*/ 46 w 50"/>
                  <a:gd name="T57" fmla="*/ 68 h 1051"/>
                  <a:gd name="T58" fmla="*/ 48 w 50"/>
                  <a:gd name="T59" fmla="*/ 34 h 1051"/>
                  <a:gd name="T60" fmla="*/ 26 w 50"/>
                  <a:gd name="T61" fmla="*/ 1 h 1051"/>
                  <a:gd name="T62" fmla="*/ 43 w 50"/>
                  <a:gd name="T63" fmla="*/ 14 h 1051"/>
                  <a:gd name="T64" fmla="*/ 41 w 50"/>
                  <a:gd name="T65" fmla="*/ 30 h 1051"/>
                  <a:gd name="T66" fmla="*/ 44 w 50"/>
                  <a:gd name="T67" fmla="*/ 66 h 1051"/>
                  <a:gd name="T68" fmla="*/ 42 w 50"/>
                  <a:gd name="T69" fmla="*/ 99 h 1051"/>
                  <a:gd name="T70" fmla="*/ 41 w 50"/>
                  <a:gd name="T71" fmla="*/ 133 h 1051"/>
                  <a:gd name="T72" fmla="*/ 42 w 50"/>
                  <a:gd name="T73" fmla="*/ 169 h 1051"/>
                  <a:gd name="T74" fmla="*/ 41 w 50"/>
                  <a:gd name="T75" fmla="*/ 204 h 1051"/>
                  <a:gd name="T76" fmla="*/ 44 w 50"/>
                  <a:gd name="T77" fmla="*/ 239 h 1051"/>
                  <a:gd name="T78" fmla="*/ 44 w 50"/>
                  <a:gd name="T79" fmla="*/ 278 h 1051"/>
                  <a:gd name="T80" fmla="*/ 44 w 50"/>
                  <a:gd name="T81" fmla="*/ 318 h 1051"/>
                  <a:gd name="T82" fmla="*/ 40 w 50"/>
                  <a:gd name="T83" fmla="*/ 352 h 1051"/>
                  <a:gd name="T84" fmla="*/ 41 w 50"/>
                  <a:gd name="T85" fmla="*/ 385 h 1051"/>
                  <a:gd name="T86" fmla="*/ 42 w 50"/>
                  <a:gd name="T87" fmla="*/ 417 h 1051"/>
                  <a:gd name="T88" fmla="*/ 45 w 50"/>
                  <a:gd name="T89" fmla="*/ 452 h 1051"/>
                  <a:gd name="T90" fmla="*/ 44 w 50"/>
                  <a:gd name="T91" fmla="*/ 493 h 1051"/>
                  <a:gd name="T92" fmla="*/ 42 w 50"/>
                  <a:gd name="T93" fmla="*/ 528 h 1051"/>
                  <a:gd name="T94" fmla="*/ 40 w 50"/>
                  <a:gd name="T95" fmla="*/ 562 h 1051"/>
                  <a:gd name="T96" fmla="*/ 42 w 50"/>
                  <a:gd name="T97" fmla="*/ 596 h 1051"/>
                  <a:gd name="T98" fmla="*/ 45 w 50"/>
                  <a:gd name="T99" fmla="*/ 634 h 1051"/>
                  <a:gd name="T100" fmla="*/ 42 w 50"/>
                  <a:gd name="T101" fmla="*/ 672 h 1051"/>
                  <a:gd name="T102" fmla="*/ 42 w 50"/>
                  <a:gd name="T103" fmla="*/ 710 h 1051"/>
                  <a:gd name="T104" fmla="*/ 41 w 50"/>
                  <a:gd name="T105" fmla="*/ 745 h 1051"/>
                  <a:gd name="T106" fmla="*/ 45 w 50"/>
                  <a:gd name="T107" fmla="*/ 777 h 1051"/>
                  <a:gd name="T108" fmla="*/ 42 w 50"/>
                  <a:gd name="T109" fmla="*/ 809 h 1051"/>
                  <a:gd name="T110" fmla="*/ 41 w 50"/>
                  <a:gd name="T111" fmla="*/ 847 h 1051"/>
                  <a:gd name="T112" fmla="*/ 42 w 50"/>
                  <a:gd name="T113" fmla="*/ 886 h 1051"/>
                  <a:gd name="T114" fmla="*/ 44 w 50"/>
                  <a:gd name="T115" fmla="*/ 923 h 1051"/>
                  <a:gd name="T116" fmla="*/ 41 w 50"/>
                  <a:gd name="T117" fmla="*/ 961 h 1051"/>
                  <a:gd name="T118" fmla="*/ 41 w 50"/>
                  <a:gd name="T119" fmla="*/ 994 h 1051"/>
                  <a:gd name="T120" fmla="*/ 40 w 50"/>
                  <a:gd name="T121" fmla="*/ 1032 h 1051"/>
                  <a:gd name="T122" fmla="*/ 32 w 50"/>
                  <a:gd name="T123" fmla="*/ 1047 h 1051"/>
                  <a:gd name="T124" fmla="*/ 2 w 50"/>
                  <a:gd name="T125" fmla="*/ 1033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1051">
                    <a:moveTo>
                      <a:pt x="18" y="1048"/>
                    </a:moveTo>
                    <a:cubicBezTo>
                      <a:pt x="8" y="1042"/>
                      <a:pt x="8" y="1042"/>
                      <a:pt x="8" y="1042"/>
                    </a:cubicBezTo>
                    <a:cubicBezTo>
                      <a:pt x="7" y="1043"/>
                      <a:pt x="7" y="1043"/>
                      <a:pt x="7" y="1043"/>
                    </a:cubicBezTo>
                    <a:cubicBezTo>
                      <a:pt x="7" y="1044"/>
                      <a:pt x="7" y="1044"/>
                      <a:pt x="7" y="1044"/>
                    </a:cubicBezTo>
                    <a:cubicBezTo>
                      <a:pt x="25" y="1051"/>
                      <a:pt x="25" y="1051"/>
                      <a:pt x="25" y="1051"/>
                    </a:cubicBezTo>
                    <a:cubicBezTo>
                      <a:pt x="26" y="1051"/>
                      <a:pt x="27" y="1051"/>
                      <a:pt x="27" y="1050"/>
                    </a:cubicBezTo>
                    <a:cubicBezTo>
                      <a:pt x="28" y="1049"/>
                      <a:pt x="27" y="1048"/>
                      <a:pt x="27" y="1048"/>
                    </a:cubicBezTo>
                    <a:cubicBezTo>
                      <a:pt x="3" y="1033"/>
                      <a:pt x="3" y="1033"/>
                      <a:pt x="3" y="1033"/>
                    </a:cubicBezTo>
                    <a:cubicBezTo>
                      <a:pt x="2" y="1034"/>
                      <a:pt x="2" y="1034"/>
                      <a:pt x="2" y="1034"/>
                    </a:cubicBezTo>
                    <a:cubicBezTo>
                      <a:pt x="2" y="1036"/>
                      <a:pt x="2" y="1036"/>
                      <a:pt x="2" y="1036"/>
                    </a:cubicBezTo>
                    <a:cubicBezTo>
                      <a:pt x="2" y="1034"/>
                      <a:pt x="2" y="1034"/>
                      <a:pt x="2" y="1034"/>
                    </a:cubicBezTo>
                    <a:cubicBezTo>
                      <a:pt x="1" y="1036"/>
                      <a:pt x="1" y="1036"/>
                      <a:pt x="1" y="1036"/>
                    </a:cubicBezTo>
                    <a:cubicBezTo>
                      <a:pt x="2" y="1036"/>
                      <a:pt x="2" y="1036"/>
                      <a:pt x="2" y="1036"/>
                    </a:cubicBezTo>
                    <a:cubicBezTo>
                      <a:pt x="2" y="1034"/>
                      <a:pt x="2" y="1034"/>
                      <a:pt x="2" y="1034"/>
                    </a:cubicBezTo>
                    <a:cubicBezTo>
                      <a:pt x="1" y="1036"/>
                      <a:pt x="1" y="1036"/>
                      <a:pt x="1" y="1036"/>
                    </a:cubicBezTo>
                    <a:cubicBezTo>
                      <a:pt x="2" y="1034"/>
                      <a:pt x="2" y="1034"/>
                      <a:pt x="2" y="1034"/>
                    </a:cubicBezTo>
                    <a:cubicBezTo>
                      <a:pt x="1" y="1036"/>
                      <a:pt x="1" y="1036"/>
                      <a:pt x="1" y="1036"/>
                    </a:cubicBezTo>
                    <a:cubicBezTo>
                      <a:pt x="1" y="1036"/>
                      <a:pt x="1" y="1036"/>
                      <a:pt x="1" y="1036"/>
                    </a:cubicBezTo>
                    <a:cubicBezTo>
                      <a:pt x="2" y="1034"/>
                      <a:pt x="2" y="1034"/>
                      <a:pt x="2" y="1034"/>
                    </a:cubicBezTo>
                    <a:cubicBezTo>
                      <a:pt x="1" y="1036"/>
                      <a:pt x="1" y="1036"/>
                      <a:pt x="1" y="1036"/>
                    </a:cubicBezTo>
                    <a:cubicBezTo>
                      <a:pt x="1" y="1035"/>
                      <a:pt x="1" y="1035"/>
                      <a:pt x="1" y="1035"/>
                    </a:cubicBezTo>
                    <a:cubicBezTo>
                      <a:pt x="1" y="1036"/>
                      <a:pt x="1" y="1036"/>
                      <a:pt x="1" y="1036"/>
                    </a:cubicBezTo>
                    <a:cubicBezTo>
                      <a:pt x="1" y="1036"/>
                      <a:pt x="1" y="1036"/>
                      <a:pt x="1" y="1036"/>
                    </a:cubicBezTo>
                    <a:cubicBezTo>
                      <a:pt x="1" y="1035"/>
                      <a:pt x="1" y="1035"/>
                      <a:pt x="1" y="1035"/>
                    </a:cubicBezTo>
                    <a:cubicBezTo>
                      <a:pt x="1" y="1036"/>
                      <a:pt x="1" y="1036"/>
                      <a:pt x="1" y="1036"/>
                    </a:cubicBezTo>
                    <a:cubicBezTo>
                      <a:pt x="2" y="1036"/>
                      <a:pt x="9" y="1039"/>
                      <a:pt x="16" y="1043"/>
                    </a:cubicBezTo>
                    <a:cubicBezTo>
                      <a:pt x="20" y="1044"/>
                      <a:pt x="23" y="1046"/>
                      <a:pt x="26" y="1047"/>
                    </a:cubicBezTo>
                    <a:cubicBezTo>
                      <a:pt x="28" y="1048"/>
                      <a:pt x="29" y="1048"/>
                      <a:pt x="30" y="1049"/>
                    </a:cubicBezTo>
                    <a:cubicBezTo>
                      <a:pt x="30" y="1049"/>
                      <a:pt x="31" y="1049"/>
                      <a:pt x="31" y="1049"/>
                    </a:cubicBezTo>
                    <a:cubicBezTo>
                      <a:pt x="32" y="1049"/>
                      <a:pt x="32" y="1050"/>
                      <a:pt x="32" y="1050"/>
                    </a:cubicBezTo>
                    <a:cubicBezTo>
                      <a:pt x="33" y="1049"/>
                      <a:pt x="33" y="1049"/>
                      <a:pt x="33" y="1049"/>
                    </a:cubicBezTo>
                    <a:cubicBezTo>
                      <a:pt x="33" y="1049"/>
                      <a:pt x="33" y="1049"/>
                      <a:pt x="34" y="1049"/>
                    </a:cubicBezTo>
                    <a:cubicBezTo>
                      <a:pt x="34" y="1048"/>
                      <a:pt x="34" y="1048"/>
                      <a:pt x="34" y="1048"/>
                    </a:cubicBezTo>
                    <a:cubicBezTo>
                      <a:pt x="34" y="1047"/>
                      <a:pt x="33" y="1047"/>
                      <a:pt x="33" y="1047"/>
                    </a:cubicBezTo>
                    <a:cubicBezTo>
                      <a:pt x="31" y="1046"/>
                      <a:pt x="31" y="1046"/>
                      <a:pt x="31" y="1046"/>
                    </a:cubicBezTo>
                    <a:cubicBezTo>
                      <a:pt x="36" y="1046"/>
                      <a:pt x="36" y="1046"/>
                      <a:pt x="36" y="1046"/>
                    </a:cubicBezTo>
                    <a:cubicBezTo>
                      <a:pt x="37" y="1046"/>
                      <a:pt x="38" y="1046"/>
                      <a:pt x="38" y="1045"/>
                    </a:cubicBezTo>
                    <a:cubicBezTo>
                      <a:pt x="38" y="1044"/>
                      <a:pt x="38" y="1044"/>
                      <a:pt x="37" y="1043"/>
                    </a:cubicBezTo>
                    <a:cubicBezTo>
                      <a:pt x="36" y="1042"/>
                      <a:pt x="36" y="1042"/>
                      <a:pt x="36" y="1042"/>
                    </a:cubicBezTo>
                    <a:cubicBezTo>
                      <a:pt x="41" y="1042"/>
                      <a:pt x="41" y="1042"/>
                      <a:pt x="41" y="1042"/>
                    </a:cubicBezTo>
                    <a:cubicBezTo>
                      <a:pt x="42" y="1041"/>
                      <a:pt x="42" y="1041"/>
                      <a:pt x="42" y="1040"/>
                    </a:cubicBezTo>
                    <a:cubicBezTo>
                      <a:pt x="42" y="1040"/>
                      <a:pt x="42" y="1039"/>
                      <a:pt x="41" y="1039"/>
                    </a:cubicBezTo>
                    <a:cubicBezTo>
                      <a:pt x="41" y="1038"/>
                      <a:pt x="41" y="1038"/>
                      <a:pt x="41" y="1038"/>
                    </a:cubicBezTo>
                    <a:cubicBezTo>
                      <a:pt x="45" y="1036"/>
                      <a:pt x="45" y="1036"/>
                      <a:pt x="45" y="1036"/>
                    </a:cubicBezTo>
                    <a:cubicBezTo>
                      <a:pt x="45" y="1036"/>
                      <a:pt x="45" y="1035"/>
                      <a:pt x="45" y="1035"/>
                    </a:cubicBezTo>
                    <a:cubicBezTo>
                      <a:pt x="45" y="1034"/>
                      <a:pt x="45" y="1034"/>
                      <a:pt x="44" y="1033"/>
                    </a:cubicBezTo>
                    <a:cubicBezTo>
                      <a:pt x="44" y="1033"/>
                      <a:pt x="44" y="1033"/>
                      <a:pt x="44" y="1033"/>
                    </a:cubicBezTo>
                    <a:cubicBezTo>
                      <a:pt x="48" y="1031"/>
                      <a:pt x="48" y="1031"/>
                      <a:pt x="48" y="1031"/>
                    </a:cubicBezTo>
                    <a:cubicBezTo>
                      <a:pt x="49" y="1031"/>
                      <a:pt x="49" y="1030"/>
                      <a:pt x="49" y="1030"/>
                    </a:cubicBezTo>
                    <a:cubicBezTo>
                      <a:pt x="49" y="1029"/>
                      <a:pt x="49" y="1029"/>
                      <a:pt x="48" y="1028"/>
                    </a:cubicBezTo>
                    <a:cubicBezTo>
                      <a:pt x="45" y="1026"/>
                      <a:pt x="45" y="1026"/>
                      <a:pt x="45" y="1026"/>
                    </a:cubicBezTo>
                    <a:cubicBezTo>
                      <a:pt x="48" y="1024"/>
                      <a:pt x="48" y="1024"/>
                      <a:pt x="48" y="1024"/>
                    </a:cubicBezTo>
                    <a:cubicBezTo>
                      <a:pt x="48" y="1023"/>
                      <a:pt x="48" y="1023"/>
                      <a:pt x="48" y="1022"/>
                    </a:cubicBezTo>
                    <a:cubicBezTo>
                      <a:pt x="48" y="1022"/>
                      <a:pt x="48" y="1021"/>
                      <a:pt x="47" y="1021"/>
                    </a:cubicBezTo>
                    <a:cubicBezTo>
                      <a:pt x="45" y="1020"/>
                      <a:pt x="45" y="1020"/>
                      <a:pt x="45" y="1020"/>
                    </a:cubicBezTo>
                    <a:cubicBezTo>
                      <a:pt x="48" y="1018"/>
                      <a:pt x="48" y="1018"/>
                      <a:pt x="48" y="1018"/>
                    </a:cubicBezTo>
                    <a:cubicBezTo>
                      <a:pt x="48" y="1017"/>
                      <a:pt x="49" y="1017"/>
                      <a:pt x="49" y="1016"/>
                    </a:cubicBezTo>
                    <a:cubicBezTo>
                      <a:pt x="49" y="1016"/>
                      <a:pt x="48" y="1015"/>
                      <a:pt x="48" y="1015"/>
                    </a:cubicBezTo>
                    <a:cubicBezTo>
                      <a:pt x="46" y="1014"/>
                      <a:pt x="46" y="1014"/>
                      <a:pt x="46" y="1014"/>
                    </a:cubicBezTo>
                    <a:cubicBezTo>
                      <a:pt x="48" y="1013"/>
                      <a:pt x="48" y="1013"/>
                      <a:pt x="48" y="1013"/>
                    </a:cubicBezTo>
                    <a:cubicBezTo>
                      <a:pt x="49" y="1013"/>
                      <a:pt x="49" y="1013"/>
                      <a:pt x="49" y="1012"/>
                    </a:cubicBezTo>
                    <a:cubicBezTo>
                      <a:pt x="50" y="1012"/>
                      <a:pt x="49" y="1011"/>
                      <a:pt x="49" y="1011"/>
                    </a:cubicBezTo>
                    <a:cubicBezTo>
                      <a:pt x="44" y="1008"/>
                      <a:pt x="44" y="1008"/>
                      <a:pt x="44" y="1008"/>
                    </a:cubicBezTo>
                    <a:cubicBezTo>
                      <a:pt x="48" y="1005"/>
                      <a:pt x="48" y="1005"/>
                      <a:pt x="48" y="1005"/>
                    </a:cubicBezTo>
                    <a:cubicBezTo>
                      <a:pt x="49" y="1005"/>
                      <a:pt x="49" y="1004"/>
                      <a:pt x="49" y="1004"/>
                    </a:cubicBezTo>
                    <a:cubicBezTo>
                      <a:pt x="49" y="1003"/>
                      <a:pt x="49" y="1003"/>
                      <a:pt x="48" y="1003"/>
                    </a:cubicBezTo>
                    <a:cubicBezTo>
                      <a:pt x="45" y="1001"/>
                      <a:pt x="45" y="1001"/>
                      <a:pt x="45" y="1001"/>
                    </a:cubicBezTo>
                    <a:cubicBezTo>
                      <a:pt x="48" y="998"/>
                      <a:pt x="48" y="998"/>
                      <a:pt x="48" y="998"/>
                    </a:cubicBezTo>
                    <a:cubicBezTo>
                      <a:pt x="48" y="998"/>
                      <a:pt x="48" y="997"/>
                      <a:pt x="48" y="997"/>
                    </a:cubicBezTo>
                    <a:cubicBezTo>
                      <a:pt x="48" y="996"/>
                      <a:pt x="48" y="996"/>
                      <a:pt x="47" y="996"/>
                    </a:cubicBezTo>
                    <a:cubicBezTo>
                      <a:pt x="45" y="994"/>
                      <a:pt x="45" y="994"/>
                      <a:pt x="45" y="994"/>
                    </a:cubicBezTo>
                    <a:cubicBezTo>
                      <a:pt x="47" y="992"/>
                      <a:pt x="47" y="992"/>
                      <a:pt x="47" y="992"/>
                    </a:cubicBezTo>
                    <a:cubicBezTo>
                      <a:pt x="48" y="992"/>
                      <a:pt x="48" y="991"/>
                      <a:pt x="48" y="991"/>
                    </a:cubicBezTo>
                    <a:cubicBezTo>
                      <a:pt x="48" y="990"/>
                      <a:pt x="48" y="990"/>
                      <a:pt x="47" y="990"/>
                    </a:cubicBezTo>
                    <a:cubicBezTo>
                      <a:pt x="46" y="989"/>
                      <a:pt x="46" y="989"/>
                      <a:pt x="46" y="989"/>
                    </a:cubicBezTo>
                    <a:cubicBezTo>
                      <a:pt x="49" y="988"/>
                      <a:pt x="49" y="988"/>
                      <a:pt x="49" y="988"/>
                    </a:cubicBezTo>
                    <a:cubicBezTo>
                      <a:pt x="49" y="988"/>
                      <a:pt x="50" y="987"/>
                      <a:pt x="50" y="987"/>
                    </a:cubicBezTo>
                    <a:cubicBezTo>
                      <a:pt x="50" y="986"/>
                      <a:pt x="50" y="986"/>
                      <a:pt x="49" y="985"/>
                    </a:cubicBezTo>
                    <a:cubicBezTo>
                      <a:pt x="45" y="983"/>
                      <a:pt x="45" y="983"/>
                      <a:pt x="45" y="983"/>
                    </a:cubicBezTo>
                    <a:cubicBezTo>
                      <a:pt x="48" y="981"/>
                      <a:pt x="48" y="981"/>
                      <a:pt x="48" y="981"/>
                    </a:cubicBezTo>
                    <a:cubicBezTo>
                      <a:pt x="49" y="981"/>
                      <a:pt x="49" y="980"/>
                      <a:pt x="49" y="980"/>
                    </a:cubicBezTo>
                    <a:cubicBezTo>
                      <a:pt x="49" y="979"/>
                      <a:pt x="49" y="979"/>
                      <a:pt x="48" y="978"/>
                    </a:cubicBezTo>
                    <a:cubicBezTo>
                      <a:pt x="46" y="977"/>
                      <a:pt x="46" y="977"/>
                      <a:pt x="46" y="977"/>
                    </a:cubicBezTo>
                    <a:cubicBezTo>
                      <a:pt x="49" y="976"/>
                      <a:pt x="49" y="976"/>
                      <a:pt x="49" y="976"/>
                    </a:cubicBezTo>
                    <a:cubicBezTo>
                      <a:pt x="49" y="976"/>
                      <a:pt x="50" y="976"/>
                      <a:pt x="50" y="975"/>
                    </a:cubicBezTo>
                    <a:cubicBezTo>
                      <a:pt x="50" y="975"/>
                      <a:pt x="49" y="974"/>
                      <a:pt x="49" y="974"/>
                    </a:cubicBezTo>
                    <a:cubicBezTo>
                      <a:pt x="44" y="971"/>
                      <a:pt x="44" y="971"/>
                      <a:pt x="44" y="971"/>
                    </a:cubicBezTo>
                    <a:cubicBezTo>
                      <a:pt x="47" y="968"/>
                      <a:pt x="47" y="968"/>
                      <a:pt x="47" y="968"/>
                    </a:cubicBezTo>
                    <a:cubicBezTo>
                      <a:pt x="47" y="968"/>
                      <a:pt x="48" y="967"/>
                      <a:pt x="48" y="967"/>
                    </a:cubicBezTo>
                    <a:cubicBezTo>
                      <a:pt x="47" y="967"/>
                      <a:pt x="47" y="966"/>
                      <a:pt x="47" y="966"/>
                    </a:cubicBezTo>
                    <a:cubicBezTo>
                      <a:pt x="46" y="965"/>
                      <a:pt x="46" y="965"/>
                      <a:pt x="46" y="965"/>
                    </a:cubicBezTo>
                    <a:cubicBezTo>
                      <a:pt x="48" y="964"/>
                      <a:pt x="48" y="964"/>
                      <a:pt x="48" y="964"/>
                    </a:cubicBezTo>
                    <a:cubicBezTo>
                      <a:pt x="48" y="964"/>
                      <a:pt x="48" y="964"/>
                      <a:pt x="48" y="963"/>
                    </a:cubicBezTo>
                    <a:cubicBezTo>
                      <a:pt x="48" y="963"/>
                      <a:pt x="48" y="962"/>
                      <a:pt x="48" y="962"/>
                    </a:cubicBezTo>
                    <a:cubicBezTo>
                      <a:pt x="44" y="960"/>
                      <a:pt x="44" y="960"/>
                      <a:pt x="44" y="960"/>
                    </a:cubicBezTo>
                    <a:cubicBezTo>
                      <a:pt x="48" y="957"/>
                      <a:pt x="48" y="957"/>
                      <a:pt x="48" y="957"/>
                    </a:cubicBezTo>
                    <a:cubicBezTo>
                      <a:pt x="48" y="957"/>
                      <a:pt x="48" y="956"/>
                      <a:pt x="48" y="956"/>
                    </a:cubicBezTo>
                    <a:cubicBezTo>
                      <a:pt x="48" y="955"/>
                      <a:pt x="48" y="955"/>
                      <a:pt x="48" y="955"/>
                    </a:cubicBezTo>
                    <a:cubicBezTo>
                      <a:pt x="44" y="953"/>
                      <a:pt x="44" y="953"/>
                      <a:pt x="44" y="953"/>
                    </a:cubicBezTo>
                    <a:cubicBezTo>
                      <a:pt x="48" y="951"/>
                      <a:pt x="48" y="951"/>
                      <a:pt x="48" y="951"/>
                    </a:cubicBezTo>
                    <a:cubicBezTo>
                      <a:pt x="49" y="950"/>
                      <a:pt x="49" y="950"/>
                      <a:pt x="49" y="949"/>
                    </a:cubicBezTo>
                    <a:cubicBezTo>
                      <a:pt x="49" y="949"/>
                      <a:pt x="49" y="948"/>
                      <a:pt x="48" y="948"/>
                    </a:cubicBezTo>
                    <a:cubicBezTo>
                      <a:pt x="45" y="946"/>
                      <a:pt x="45" y="946"/>
                      <a:pt x="45" y="946"/>
                    </a:cubicBezTo>
                    <a:cubicBezTo>
                      <a:pt x="48" y="944"/>
                      <a:pt x="48" y="944"/>
                      <a:pt x="48" y="944"/>
                    </a:cubicBezTo>
                    <a:cubicBezTo>
                      <a:pt x="49" y="944"/>
                      <a:pt x="49" y="943"/>
                      <a:pt x="49" y="943"/>
                    </a:cubicBezTo>
                    <a:cubicBezTo>
                      <a:pt x="49" y="942"/>
                      <a:pt x="49" y="942"/>
                      <a:pt x="49" y="941"/>
                    </a:cubicBezTo>
                    <a:cubicBezTo>
                      <a:pt x="46" y="939"/>
                      <a:pt x="46" y="939"/>
                      <a:pt x="46" y="939"/>
                    </a:cubicBezTo>
                    <a:cubicBezTo>
                      <a:pt x="48" y="939"/>
                      <a:pt x="48" y="939"/>
                      <a:pt x="48" y="939"/>
                    </a:cubicBezTo>
                    <a:cubicBezTo>
                      <a:pt x="49" y="939"/>
                      <a:pt x="49" y="938"/>
                      <a:pt x="49" y="937"/>
                    </a:cubicBezTo>
                    <a:cubicBezTo>
                      <a:pt x="49" y="937"/>
                      <a:pt x="49" y="936"/>
                      <a:pt x="49" y="936"/>
                    </a:cubicBezTo>
                    <a:cubicBezTo>
                      <a:pt x="45" y="934"/>
                      <a:pt x="45" y="934"/>
                      <a:pt x="45" y="934"/>
                    </a:cubicBezTo>
                    <a:cubicBezTo>
                      <a:pt x="49" y="931"/>
                      <a:pt x="49" y="931"/>
                      <a:pt x="49" y="931"/>
                    </a:cubicBezTo>
                    <a:cubicBezTo>
                      <a:pt x="49" y="931"/>
                      <a:pt x="49" y="930"/>
                      <a:pt x="49" y="930"/>
                    </a:cubicBezTo>
                    <a:cubicBezTo>
                      <a:pt x="49" y="929"/>
                      <a:pt x="49" y="929"/>
                      <a:pt x="49" y="929"/>
                    </a:cubicBezTo>
                    <a:cubicBezTo>
                      <a:pt x="46" y="927"/>
                      <a:pt x="46" y="927"/>
                      <a:pt x="46" y="927"/>
                    </a:cubicBezTo>
                    <a:cubicBezTo>
                      <a:pt x="48" y="924"/>
                      <a:pt x="48" y="924"/>
                      <a:pt x="48" y="924"/>
                    </a:cubicBezTo>
                    <a:cubicBezTo>
                      <a:pt x="48" y="924"/>
                      <a:pt x="48" y="923"/>
                      <a:pt x="48" y="923"/>
                    </a:cubicBezTo>
                    <a:cubicBezTo>
                      <a:pt x="48" y="922"/>
                      <a:pt x="48" y="922"/>
                      <a:pt x="47" y="922"/>
                    </a:cubicBezTo>
                    <a:cubicBezTo>
                      <a:pt x="46" y="921"/>
                      <a:pt x="46" y="921"/>
                      <a:pt x="46" y="921"/>
                    </a:cubicBezTo>
                    <a:cubicBezTo>
                      <a:pt x="49" y="920"/>
                      <a:pt x="49" y="920"/>
                      <a:pt x="49" y="920"/>
                    </a:cubicBezTo>
                    <a:cubicBezTo>
                      <a:pt x="49" y="920"/>
                      <a:pt x="50" y="920"/>
                      <a:pt x="50" y="919"/>
                    </a:cubicBezTo>
                    <a:cubicBezTo>
                      <a:pt x="50" y="919"/>
                      <a:pt x="50" y="918"/>
                      <a:pt x="49" y="918"/>
                    </a:cubicBezTo>
                    <a:cubicBezTo>
                      <a:pt x="44" y="915"/>
                      <a:pt x="44" y="915"/>
                      <a:pt x="44" y="915"/>
                    </a:cubicBezTo>
                    <a:cubicBezTo>
                      <a:pt x="48" y="913"/>
                      <a:pt x="48" y="913"/>
                      <a:pt x="48" y="913"/>
                    </a:cubicBezTo>
                    <a:cubicBezTo>
                      <a:pt x="49" y="913"/>
                      <a:pt x="49" y="912"/>
                      <a:pt x="49" y="912"/>
                    </a:cubicBezTo>
                    <a:cubicBezTo>
                      <a:pt x="49" y="911"/>
                      <a:pt x="49" y="910"/>
                      <a:pt x="48" y="910"/>
                    </a:cubicBezTo>
                    <a:cubicBezTo>
                      <a:pt x="45" y="908"/>
                      <a:pt x="45" y="908"/>
                      <a:pt x="45" y="908"/>
                    </a:cubicBezTo>
                    <a:cubicBezTo>
                      <a:pt x="48" y="906"/>
                      <a:pt x="48" y="906"/>
                      <a:pt x="48" y="906"/>
                    </a:cubicBezTo>
                    <a:cubicBezTo>
                      <a:pt x="49" y="906"/>
                      <a:pt x="49" y="906"/>
                      <a:pt x="49" y="905"/>
                    </a:cubicBezTo>
                    <a:cubicBezTo>
                      <a:pt x="49" y="905"/>
                      <a:pt x="49" y="904"/>
                      <a:pt x="48" y="904"/>
                    </a:cubicBezTo>
                    <a:cubicBezTo>
                      <a:pt x="46" y="902"/>
                      <a:pt x="46" y="902"/>
                      <a:pt x="46" y="902"/>
                    </a:cubicBezTo>
                    <a:cubicBezTo>
                      <a:pt x="49" y="899"/>
                      <a:pt x="49" y="899"/>
                      <a:pt x="49" y="899"/>
                    </a:cubicBezTo>
                    <a:cubicBezTo>
                      <a:pt x="49" y="898"/>
                      <a:pt x="49" y="898"/>
                      <a:pt x="49" y="897"/>
                    </a:cubicBezTo>
                    <a:cubicBezTo>
                      <a:pt x="49" y="897"/>
                      <a:pt x="49" y="897"/>
                      <a:pt x="49" y="896"/>
                    </a:cubicBezTo>
                    <a:cubicBezTo>
                      <a:pt x="44" y="894"/>
                      <a:pt x="44" y="894"/>
                      <a:pt x="44" y="894"/>
                    </a:cubicBezTo>
                    <a:cubicBezTo>
                      <a:pt x="48" y="890"/>
                      <a:pt x="48" y="890"/>
                      <a:pt x="48" y="890"/>
                    </a:cubicBezTo>
                    <a:cubicBezTo>
                      <a:pt x="48" y="890"/>
                      <a:pt x="48" y="889"/>
                      <a:pt x="48" y="889"/>
                    </a:cubicBezTo>
                    <a:cubicBezTo>
                      <a:pt x="48" y="888"/>
                      <a:pt x="48" y="888"/>
                      <a:pt x="47" y="888"/>
                    </a:cubicBezTo>
                    <a:cubicBezTo>
                      <a:pt x="46" y="887"/>
                      <a:pt x="46" y="887"/>
                      <a:pt x="46" y="887"/>
                    </a:cubicBezTo>
                    <a:cubicBezTo>
                      <a:pt x="48" y="884"/>
                      <a:pt x="48" y="884"/>
                      <a:pt x="48" y="884"/>
                    </a:cubicBezTo>
                    <a:cubicBezTo>
                      <a:pt x="48" y="884"/>
                      <a:pt x="48" y="883"/>
                      <a:pt x="48" y="883"/>
                    </a:cubicBezTo>
                    <a:cubicBezTo>
                      <a:pt x="48" y="882"/>
                      <a:pt x="48" y="882"/>
                      <a:pt x="48" y="882"/>
                    </a:cubicBezTo>
                    <a:cubicBezTo>
                      <a:pt x="46" y="880"/>
                      <a:pt x="46" y="880"/>
                      <a:pt x="46" y="880"/>
                    </a:cubicBezTo>
                    <a:cubicBezTo>
                      <a:pt x="48" y="878"/>
                      <a:pt x="48" y="878"/>
                      <a:pt x="48" y="878"/>
                    </a:cubicBezTo>
                    <a:cubicBezTo>
                      <a:pt x="48" y="878"/>
                      <a:pt x="49" y="877"/>
                      <a:pt x="49" y="877"/>
                    </a:cubicBezTo>
                    <a:cubicBezTo>
                      <a:pt x="48" y="876"/>
                      <a:pt x="48" y="876"/>
                      <a:pt x="48" y="876"/>
                    </a:cubicBezTo>
                    <a:cubicBezTo>
                      <a:pt x="45" y="874"/>
                      <a:pt x="45" y="874"/>
                      <a:pt x="45" y="874"/>
                    </a:cubicBezTo>
                    <a:cubicBezTo>
                      <a:pt x="48" y="873"/>
                      <a:pt x="48" y="873"/>
                      <a:pt x="48" y="873"/>
                    </a:cubicBezTo>
                    <a:cubicBezTo>
                      <a:pt x="49" y="873"/>
                      <a:pt x="49" y="873"/>
                      <a:pt x="49" y="872"/>
                    </a:cubicBezTo>
                    <a:cubicBezTo>
                      <a:pt x="49" y="871"/>
                      <a:pt x="49" y="871"/>
                      <a:pt x="49" y="871"/>
                    </a:cubicBezTo>
                    <a:cubicBezTo>
                      <a:pt x="44" y="868"/>
                      <a:pt x="44" y="868"/>
                      <a:pt x="44" y="868"/>
                    </a:cubicBezTo>
                    <a:cubicBezTo>
                      <a:pt x="48" y="865"/>
                      <a:pt x="48" y="865"/>
                      <a:pt x="48" y="865"/>
                    </a:cubicBezTo>
                    <a:cubicBezTo>
                      <a:pt x="48" y="864"/>
                      <a:pt x="48" y="864"/>
                      <a:pt x="48" y="864"/>
                    </a:cubicBezTo>
                    <a:cubicBezTo>
                      <a:pt x="48" y="863"/>
                      <a:pt x="48" y="863"/>
                      <a:pt x="48" y="862"/>
                    </a:cubicBezTo>
                    <a:cubicBezTo>
                      <a:pt x="46" y="861"/>
                      <a:pt x="46" y="861"/>
                      <a:pt x="46" y="861"/>
                    </a:cubicBezTo>
                    <a:cubicBezTo>
                      <a:pt x="48" y="858"/>
                      <a:pt x="48" y="858"/>
                      <a:pt x="48" y="858"/>
                    </a:cubicBezTo>
                    <a:cubicBezTo>
                      <a:pt x="49" y="858"/>
                      <a:pt x="49" y="858"/>
                      <a:pt x="49" y="857"/>
                    </a:cubicBezTo>
                    <a:cubicBezTo>
                      <a:pt x="49" y="857"/>
                      <a:pt x="49" y="856"/>
                      <a:pt x="48" y="856"/>
                    </a:cubicBezTo>
                    <a:cubicBezTo>
                      <a:pt x="46" y="854"/>
                      <a:pt x="46" y="854"/>
                      <a:pt x="46" y="854"/>
                    </a:cubicBezTo>
                    <a:cubicBezTo>
                      <a:pt x="49" y="851"/>
                      <a:pt x="49" y="851"/>
                      <a:pt x="49" y="851"/>
                    </a:cubicBezTo>
                    <a:cubicBezTo>
                      <a:pt x="49" y="851"/>
                      <a:pt x="49" y="850"/>
                      <a:pt x="49" y="850"/>
                    </a:cubicBezTo>
                    <a:cubicBezTo>
                      <a:pt x="49" y="850"/>
                      <a:pt x="49" y="849"/>
                      <a:pt x="49" y="849"/>
                    </a:cubicBezTo>
                    <a:cubicBezTo>
                      <a:pt x="45" y="847"/>
                      <a:pt x="45" y="847"/>
                      <a:pt x="45" y="847"/>
                    </a:cubicBezTo>
                    <a:cubicBezTo>
                      <a:pt x="48" y="844"/>
                      <a:pt x="48" y="844"/>
                      <a:pt x="48" y="844"/>
                    </a:cubicBezTo>
                    <a:cubicBezTo>
                      <a:pt x="49" y="843"/>
                      <a:pt x="49" y="843"/>
                      <a:pt x="49" y="842"/>
                    </a:cubicBezTo>
                    <a:cubicBezTo>
                      <a:pt x="49" y="842"/>
                      <a:pt x="49" y="842"/>
                      <a:pt x="48" y="841"/>
                    </a:cubicBezTo>
                    <a:cubicBezTo>
                      <a:pt x="45" y="839"/>
                      <a:pt x="45" y="839"/>
                      <a:pt x="45" y="839"/>
                    </a:cubicBezTo>
                    <a:cubicBezTo>
                      <a:pt x="48" y="836"/>
                      <a:pt x="48" y="836"/>
                      <a:pt x="48" y="836"/>
                    </a:cubicBezTo>
                    <a:cubicBezTo>
                      <a:pt x="48" y="836"/>
                      <a:pt x="48" y="835"/>
                      <a:pt x="48" y="835"/>
                    </a:cubicBezTo>
                    <a:cubicBezTo>
                      <a:pt x="48" y="834"/>
                      <a:pt x="48" y="834"/>
                      <a:pt x="47" y="834"/>
                    </a:cubicBezTo>
                    <a:cubicBezTo>
                      <a:pt x="45" y="832"/>
                      <a:pt x="45" y="832"/>
                      <a:pt x="45" y="832"/>
                    </a:cubicBezTo>
                    <a:cubicBezTo>
                      <a:pt x="49" y="831"/>
                      <a:pt x="49" y="831"/>
                      <a:pt x="49" y="831"/>
                    </a:cubicBezTo>
                    <a:cubicBezTo>
                      <a:pt x="49" y="831"/>
                      <a:pt x="50" y="830"/>
                      <a:pt x="50" y="830"/>
                    </a:cubicBezTo>
                    <a:cubicBezTo>
                      <a:pt x="50" y="829"/>
                      <a:pt x="49" y="829"/>
                      <a:pt x="49" y="828"/>
                    </a:cubicBezTo>
                    <a:cubicBezTo>
                      <a:pt x="45" y="826"/>
                      <a:pt x="45" y="826"/>
                      <a:pt x="45" y="826"/>
                    </a:cubicBezTo>
                    <a:cubicBezTo>
                      <a:pt x="49" y="825"/>
                      <a:pt x="49" y="825"/>
                      <a:pt x="49" y="825"/>
                    </a:cubicBezTo>
                    <a:cubicBezTo>
                      <a:pt x="49" y="824"/>
                      <a:pt x="50" y="824"/>
                      <a:pt x="50" y="823"/>
                    </a:cubicBezTo>
                    <a:cubicBezTo>
                      <a:pt x="50" y="823"/>
                      <a:pt x="50" y="822"/>
                      <a:pt x="49" y="822"/>
                    </a:cubicBezTo>
                    <a:cubicBezTo>
                      <a:pt x="44" y="819"/>
                      <a:pt x="44" y="819"/>
                      <a:pt x="44" y="819"/>
                    </a:cubicBezTo>
                    <a:cubicBezTo>
                      <a:pt x="47" y="817"/>
                      <a:pt x="47" y="817"/>
                      <a:pt x="47" y="817"/>
                    </a:cubicBezTo>
                    <a:cubicBezTo>
                      <a:pt x="48" y="817"/>
                      <a:pt x="48" y="817"/>
                      <a:pt x="48" y="816"/>
                    </a:cubicBezTo>
                    <a:cubicBezTo>
                      <a:pt x="48" y="816"/>
                      <a:pt x="48" y="815"/>
                      <a:pt x="48" y="815"/>
                    </a:cubicBezTo>
                    <a:cubicBezTo>
                      <a:pt x="46" y="814"/>
                      <a:pt x="46" y="814"/>
                      <a:pt x="46" y="814"/>
                    </a:cubicBezTo>
                    <a:cubicBezTo>
                      <a:pt x="48" y="811"/>
                      <a:pt x="48" y="811"/>
                      <a:pt x="48" y="811"/>
                    </a:cubicBezTo>
                    <a:cubicBezTo>
                      <a:pt x="48" y="811"/>
                      <a:pt x="48" y="811"/>
                      <a:pt x="48" y="810"/>
                    </a:cubicBezTo>
                    <a:cubicBezTo>
                      <a:pt x="48" y="810"/>
                      <a:pt x="48" y="809"/>
                      <a:pt x="47" y="809"/>
                    </a:cubicBezTo>
                    <a:cubicBezTo>
                      <a:pt x="46" y="808"/>
                      <a:pt x="46" y="808"/>
                      <a:pt x="46" y="808"/>
                    </a:cubicBezTo>
                    <a:cubicBezTo>
                      <a:pt x="48" y="807"/>
                      <a:pt x="48" y="807"/>
                      <a:pt x="48" y="807"/>
                    </a:cubicBezTo>
                    <a:cubicBezTo>
                      <a:pt x="49" y="807"/>
                      <a:pt x="49" y="807"/>
                      <a:pt x="49" y="806"/>
                    </a:cubicBezTo>
                    <a:cubicBezTo>
                      <a:pt x="49" y="806"/>
                      <a:pt x="49" y="805"/>
                      <a:pt x="49" y="805"/>
                    </a:cubicBezTo>
                    <a:cubicBezTo>
                      <a:pt x="46" y="803"/>
                      <a:pt x="46" y="803"/>
                      <a:pt x="46" y="803"/>
                    </a:cubicBezTo>
                    <a:cubicBezTo>
                      <a:pt x="48" y="801"/>
                      <a:pt x="48" y="801"/>
                      <a:pt x="48" y="801"/>
                    </a:cubicBezTo>
                    <a:cubicBezTo>
                      <a:pt x="48" y="801"/>
                      <a:pt x="48" y="801"/>
                      <a:pt x="48" y="800"/>
                    </a:cubicBezTo>
                    <a:cubicBezTo>
                      <a:pt x="48" y="800"/>
                      <a:pt x="48" y="799"/>
                      <a:pt x="48" y="799"/>
                    </a:cubicBezTo>
                    <a:cubicBezTo>
                      <a:pt x="45" y="797"/>
                      <a:pt x="45" y="797"/>
                      <a:pt x="45" y="797"/>
                    </a:cubicBezTo>
                    <a:cubicBezTo>
                      <a:pt x="47" y="797"/>
                      <a:pt x="47" y="797"/>
                      <a:pt x="47" y="797"/>
                    </a:cubicBezTo>
                    <a:cubicBezTo>
                      <a:pt x="48" y="797"/>
                      <a:pt x="48" y="796"/>
                      <a:pt x="48" y="795"/>
                    </a:cubicBezTo>
                    <a:cubicBezTo>
                      <a:pt x="49" y="795"/>
                      <a:pt x="48" y="794"/>
                      <a:pt x="48" y="794"/>
                    </a:cubicBezTo>
                    <a:cubicBezTo>
                      <a:pt x="45" y="792"/>
                      <a:pt x="45" y="792"/>
                      <a:pt x="45" y="792"/>
                    </a:cubicBezTo>
                    <a:cubicBezTo>
                      <a:pt x="48" y="791"/>
                      <a:pt x="48" y="791"/>
                      <a:pt x="48" y="791"/>
                    </a:cubicBezTo>
                    <a:cubicBezTo>
                      <a:pt x="48" y="790"/>
                      <a:pt x="48" y="790"/>
                      <a:pt x="48" y="789"/>
                    </a:cubicBezTo>
                    <a:cubicBezTo>
                      <a:pt x="48" y="789"/>
                      <a:pt x="48" y="788"/>
                      <a:pt x="48" y="788"/>
                    </a:cubicBezTo>
                    <a:cubicBezTo>
                      <a:pt x="45" y="786"/>
                      <a:pt x="45" y="786"/>
                      <a:pt x="45" y="786"/>
                    </a:cubicBezTo>
                    <a:cubicBezTo>
                      <a:pt x="49" y="784"/>
                      <a:pt x="49" y="784"/>
                      <a:pt x="49" y="784"/>
                    </a:cubicBezTo>
                    <a:cubicBezTo>
                      <a:pt x="49" y="784"/>
                      <a:pt x="50" y="783"/>
                      <a:pt x="50" y="783"/>
                    </a:cubicBezTo>
                    <a:cubicBezTo>
                      <a:pt x="50" y="782"/>
                      <a:pt x="49" y="782"/>
                      <a:pt x="49" y="781"/>
                    </a:cubicBezTo>
                    <a:cubicBezTo>
                      <a:pt x="46" y="780"/>
                      <a:pt x="46" y="780"/>
                      <a:pt x="46" y="780"/>
                    </a:cubicBezTo>
                    <a:cubicBezTo>
                      <a:pt x="48" y="779"/>
                      <a:pt x="48" y="779"/>
                      <a:pt x="48" y="779"/>
                    </a:cubicBezTo>
                    <a:cubicBezTo>
                      <a:pt x="49" y="779"/>
                      <a:pt x="49" y="778"/>
                      <a:pt x="49" y="778"/>
                    </a:cubicBezTo>
                    <a:cubicBezTo>
                      <a:pt x="49" y="777"/>
                      <a:pt x="49" y="777"/>
                      <a:pt x="49" y="776"/>
                    </a:cubicBezTo>
                    <a:cubicBezTo>
                      <a:pt x="46" y="775"/>
                      <a:pt x="46" y="775"/>
                      <a:pt x="46" y="775"/>
                    </a:cubicBezTo>
                    <a:cubicBezTo>
                      <a:pt x="49" y="774"/>
                      <a:pt x="49" y="774"/>
                      <a:pt x="49" y="774"/>
                    </a:cubicBezTo>
                    <a:cubicBezTo>
                      <a:pt x="49" y="773"/>
                      <a:pt x="50" y="773"/>
                      <a:pt x="50" y="772"/>
                    </a:cubicBezTo>
                    <a:cubicBezTo>
                      <a:pt x="50" y="772"/>
                      <a:pt x="49" y="771"/>
                      <a:pt x="49" y="771"/>
                    </a:cubicBezTo>
                    <a:cubicBezTo>
                      <a:pt x="45" y="769"/>
                      <a:pt x="45" y="769"/>
                      <a:pt x="45" y="769"/>
                    </a:cubicBezTo>
                    <a:cubicBezTo>
                      <a:pt x="47" y="767"/>
                      <a:pt x="47" y="767"/>
                      <a:pt x="47" y="767"/>
                    </a:cubicBezTo>
                    <a:cubicBezTo>
                      <a:pt x="48" y="767"/>
                      <a:pt x="48" y="767"/>
                      <a:pt x="48" y="766"/>
                    </a:cubicBezTo>
                    <a:cubicBezTo>
                      <a:pt x="48" y="766"/>
                      <a:pt x="48" y="765"/>
                      <a:pt x="47" y="765"/>
                    </a:cubicBezTo>
                    <a:cubicBezTo>
                      <a:pt x="46" y="764"/>
                      <a:pt x="46" y="764"/>
                      <a:pt x="46" y="764"/>
                    </a:cubicBezTo>
                    <a:cubicBezTo>
                      <a:pt x="48" y="764"/>
                      <a:pt x="48" y="764"/>
                      <a:pt x="48" y="764"/>
                    </a:cubicBezTo>
                    <a:cubicBezTo>
                      <a:pt x="49" y="764"/>
                      <a:pt x="50" y="763"/>
                      <a:pt x="50" y="763"/>
                    </a:cubicBezTo>
                    <a:cubicBezTo>
                      <a:pt x="50" y="762"/>
                      <a:pt x="49" y="761"/>
                      <a:pt x="49" y="761"/>
                    </a:cubicBezTo>
                    <a:cubicBezTo>
                      <a:pt x="44" y="758"/>
                      <a:pt x="44" y="758"/>
                      <a:pt x="44" y="758"/>
                    </a:cubicBezTo>
                    <a:cubicBezTo>
                      <a:pt x="48" y="757"/>
                      <a:pt x="48" y="757"/>
                      <a:pt x="48" y="757"/>
                    </a:cubicBezTo>
                    <a:cubicBezTo>
                      <a:pt x="48" y="756"/>
                      <a:pt x="48" y="756"/>
                      <a:pt x="48" y="755"/>
                    </a:cubicBezTo>
                    <a:cubicBezTo>
                      <a:pt x="48" y="755"/>
                      <a:pt x="48" y="754"/>
                      <a:pt x="48" y="754"/>
                    </a:cubicBezTo>
                    <a:cubicBezTo>
                      <a:pt x="46" y="753"/>
                      <a:pt x="46" y="753"/>
                      <a:pt x="46" y="753"/>
                    </a:cubicBezTo>
                    <a:cubicBezTo>
                      <a:pt x="48" y="752"/>
                      <a:pt x="48" y="752"/>
                      <a:pt x="48" y="752"/>
                    </a:cubicBezTo>
                    <a:cubicBezTo>
                      <a:pt x="49" y="752"/>
                      <a:pt x="49" y="751"/>
                      <a:pt x="49" y="751"/>
                    </a:cubicBezTo>
                    <a:cubicBezTo>
                      <a:pt x="49" y="750"/>
                      <a:pt x="49" y="749"/>
                      <a:pt x="48" y="749"/>
                    </a:cubicBezTo>
                    <a:cubicBezTo>
                      <a:pt x="45" y="747"/>
                      <a:pt x="45" y="747"/>
                      <a:pt x="45" y="747"/>
                    </a:cubicBezTo>
                    <a:cubicBezTo>
                      <a:pt x="49" y="745"/>
                      <a:pt x="49" y="745"/>
                      <a:pt x="49" y="745"/>
                    </a:cubicBezTo>
                    <a:cubicBezTo>
                      <a:pt x="49" y="745"/>
                      <a:pt x="49" y="745"/>
                      <a:pt x="49" y="744"/>
                    </a:cubicBezTo>
                    <a:cubicBezTo>
                      <a:pt x="50" y="744"/>
                      <a:pt x="49" y="743"/>
                      <a:pt x="49" y="743"/>
                    </a:cubicBezTo>
                    <a:cubicBezTo>
                      <a:pt x="46" y="741"/>
                      <a:pt x="46" y="741"/>
                      <a:pt x="46" y="741"/>
                    </a:cubicBezTo>
                    <a:cubicBezTo>
                      <a:pt x="48" y="737"/>
                      <a:pt x="48" y="737"/>
                      <a:pt x="48" y="737"/>
                    </a:cubicBezTo>
                    <a:cubicBezTo>
                      <a:pt x="48" y="737"/>
                      <a:pt x="49" y="737"/>
                      <a:pt x="48" y="736"/>
                    </a:cubicBezTo>
                    <a:cubicBezTo>
                      <a:pt x="48" y="736"/>
                      <a:pt x="48" y="736"/>
                      <a:pt x="48" y="735"/>
                    </a:cubicBezTo>
                    <a:cubicBezTo>
                      <a:pt x="45" y="734"/>
                      <a:pt x="45" y="734"/>
                      <a:pt x="45" y="734"/>
                    </a:cubicBezTo>
                    <a:cubicBezTo>
                      <a:pt x="48" y="733"/>
                      <a:pt x="48" y="733"/>
                      <a:pt x="48" y="733"/>
                    </a:cubicBezTo>
                    <a:cubicBezTo>
                      <a:pt x="48" y="733"/>
                      <a:pt x="49" y="732"/>
                      <a:pt x="49" y="732"/>
                    </a:cubicBezTo>
                    <a:cubicBezTo>
                      <a:pt x="49" y="731"/>
                      <a:pt x="48" y="731"/>
                      <a:pt x="48" y="730"/>
                    </a:cubicBezTo>
                    <a:cubicBezTo>
                      <a:pt x="46" y="729"/>
                      <a:pt x="46" y="729"/>
                      <a:pt x="46" y="729"/>
                    </a:cubicBezTo>
                    <a:cubicBezTo>
                      <a:pt x="49" y="728"/>
                      <a:pt x="49" y="728"/>
                      <a:pt x="49" y="728"/>
                    </a:cubicBezTo>
                    <a:cubicBezTo>
                      <a:pt x="49" y="728"/>
                      <a:pt x="50" y="727"/>
                      <a:pt x="50" y="727"/>
                    </a:cubicBezTo>
                    <a:cubicBezTo>
                      <a:pt x="50" y="726"/>
                      <a:pt x="49" y="726"/>
                      <a:pt x="49" y="725"/>
                    </a:cubicBezTo>
                    <a:cubicBezTo>
                      <a:pt x="45" y="723"/>
                      <a:pt x="45" y="723"/>
                      <a:pt x="45" y="723"/>
                    </a:cubicBezTo>
                    <a:cubicBezTo>
                      <a:pt x="48" y="720"/>
                      <a:pt x="48" y="720"/>
                      <a:pt x="48" y="720"/>
                    </a:cubicBezTo>
                    <a:cubicBezTo>
                      <a:pt x="48" y="719"/>
                      <a:pt x="48" y="719"/>
                      <a:pt x="48" y="719"/>
                    </a:cubicBezTo>
                    <a:cubicBezTo>
                      <a:pt x="48" y="718"/>
                      <a:pt x="48" y="718"/>
                      <a:pt x="48" y="718"/>
                    </a:cubicBezTo>
                    <a:cubicBezTo>
                      <a:pt x="45" y="716"/>
                      <a:pt x="45" y="716"/>
                      <a:pt x="45" y="716"/>
                    </a:cubicBezTo>
                    <a:cubicBezTo>
                      <a:pt x="48" y="713"/>
                      <a:pt x="48" y="713"/>
                      <a:pt x="48" y="713"/>
                    </a:cubicBezTo>
                    <a:cubicBezTo>
                      <a:pt x="48" y="713"/>
                      <a:pt x="48" y="712"/>
                      <a:pt x="48" y="712"/>
                    </a:cubicBezTo>
                    <a:cubicBezTo>
                      <a:pt x="48" y="711"/>
                      <a:pt x="47" y="711"/>
                      <a:pt x="47" y="711"/>
                    </a:cubicBezTo>
                    <a:cubicBezTo>
                      <a:pt x="46" y="710"/>
                      <a:pt x="46" y="710"/>
                      <a:pt x="46" y="710"/>
                    </a:cubicBezTo>
                    <a:cubicBezTo>
                      <a:pt x="49" y="707"/>
                      <a:pt x="49" y="707"/>
                      <a:pt x="49" y="707"/>
                    </a:cubicBezTo>
                    <a:cubicBezTo>
                      <a:pt x="49" y="707"/>
                      <a:pt x="49" y="706"/>
                      <a:pt x="49" y="706"/>
                    </a:cubicBezTo>
                    <a:cubicBezTo>
                      <a:pt x="49" y="705"/>
                      <a:pt x="49" y="705"/>
                      <a:pt x="49" y="705"/>
                    </a:cubicBezTo>
                    <a:cubicBezTo>
                      <a:pt x="45" y="703"/>
                      <a:pt x="45" y="703"/>
                      <a:pt x="45" y="703"/>
                    </a:cubicBezTo>
                    <a:cubicBezTo>
                      <a:pt x="47" y="702"/>
                      <a:pt x="47" y="702"/>
                      <a:pt x="47" y="702"/>
                    </a:cubicBezTo>
                    <a:cubicBezTo>
                      <a:pt x="48" y="702"/>
                      <a:pt x="48" y="701"/>
                      <a:pt x="48" y="701"/>
                    </a:cubicBezTo>
                    <a:cubicBezTo>
                      <a:pt x="48" y="700"/>
                      <a:pt x="48" y="699"/>
                      <a:pt x="48" y="699"/>
                    </a:cubicBezTo>
                    <a:cubicBezTo>
                      <a:pt x="46" y="698"/>
                      <a:pt x="46" y="698"/>
                      <a:pt x="46" y="698"/>
                    </a:cubicBezTo>
                    <a:cubicBezTo>
                      <a:pt x="49" y="695"/>
                      <a:pt x="49" y="695"/>
                      <a:pt x="49" y="695"/>
                    </a:cubicBezTo>
                    <a:cubicBezTo>
                      <a:pt x="50" y="695"/>
                      <a:pt x="50" y="694"/>
                      <a:pt x="50" y="694"/>
                    </a:cubicBezTo>
                    <a:cubicBezTo>
                      <a:pt x="50" y="693"/>
                      <a:pt x="50" y="693"/>
                      <a:pt x="49" y="693"/>
                    </a:cubicBezTo>
                    <a:cubicBezTo>
                      <a:pt x="45" y="690"/>
                      <a:pt x="45" y="690"/>
                      <a:pt x="45" y="690"/>
                    </a:cubicBezTo>
                    <a:cubicBezTo>
                      <a:pt x="49" y="689"/>
                      <a:pt x="49" y="689"/>
                      <a:pt x="49" y="689"/>
                    </a:cubicBezTo>
                    <a:cubicBezTo>
                      <a:pt x="49" y="689"/>
                      <a:pt x="49" y="688"/>
                      <a:pt x="49" y="687"/>
                    </a:cubicBezTo>
                    <a:cubicBezTo>
                      <a:pt x="50" y="687"/>
                      <a:pt x="49" y="686"/>
                      <a:pt x="49" y="686"/>
                    </a:cubicBezTo>
                    <a:cubicBezTo>
                      <a:pt x="46" y="684"/>
                      <a:pt x="46" y="684"/>
                      <a:pt x="46" y="684"/>
                    </a:cubicBezTo>
                    <a:cubicBezTo>
                      <a:pt x="49" y="682"/>
                      <a:pt x="49" y="682"/>
                      <a:pt x="49" y="682"/>
                    </a:cubicBezTo>
                    <a:cubicBezTo>
                      <a:pt x="49" y="681"/>
                      <a:pt x="49" y="681"/>
                      <a:pt x="49" y="680"/>
                    </a:cubicBezTo>
                    <a:cubicBezTo>
                      <a:pt x="49" y="680"/>
                      <a:pt x="49" y="680"/>
                      <a:pt x="49" y="679"/>
                    </a:cubicBezTo>
                    <a:cubicBezTo>
                      <a:pt x="46" y="678"/>
                      <a:pt x="46" y="678"/>
                      <a:pt x="46" y="678"/>
                    </a:cubicBezTo>
                    <a:cubicBezTo>
                      <a:pt x="49" y="675"/>
                      <a:pt x="49" y="675"/>
                      <a:pt x="49" y="675"/>
                    </a:cubicBezTo>
                    <a:cubicBezTo>
                      <a:pt x="49" y="675"/>
                      <a:pt x="49" y="675"/>
                      <a:pt x="49" y="674"/>
                    </a:cubicBezTo>
                    <a:cubicBezTo>
                      <a:pt x="49" y="674"/>
                      <a:pt x="49" y="673"/>
                      <a:pt x="49" y="673"/>
                    </a:cubicBezTo>
                    <a:cubicBezTo>
                      <a:pt x="46" y="671"/>
                      <a:pt x="46" y="671"/>
                      <a:pt x="46" y="671"/>
                    </a:cubicBezTo>
                    <a:cubicBezTo>
                      <a:pt x="48" y="670"/>
                      <a:pt x="48" y="670"/>
                      <a:pt x="48" y="670"/>
                    </a:cubicBezTo>
                    <a:cubicBezTo>
                      <a:pt x="49" y="670"/>
                      <a:pt x="49" y="670"/>
                      <a:pt x="49" y="669"/>
                    </a:cubicBezTo>
                    <a:cubicBezTo>
                      <a:pt x="49" y="669"/>
                      <a:pt x="49" y="668"/>
                      <a:pt x="49" y="668"/>
                    </a:cubicBezTo>
                    <a:cubicBezTo>
                      <a:pt x="45" y="665"/>
                      <a:pt x="45" y="665"/>
                      <a:pt x="45" y="665"/>
                    </a:cubicBezTo>
                    <a:cubicBezTo>
                      <a:pt x="48" y="661"/>
                      <a:pt x="48" y="661"/>
                      <a:pt x="48" y="661"/>
                    </a:cubicBezTo>
                    <a:cubicBezTo>
                      <a:pt x="48" y="661"/>
                      <a:pt x="48" y="661"/>
                      <a:pt x="48" y="660"/>
                    </a:cubicBezTo>
                    <a:cubicBezTo>
                      <a:pt x="48" y="660"/>
                      <a:pt x="48" y="659"/>
                      <a:pt x="47" y="659"/>
                    </a:cubicBezTo>
                    <a:cubicBezTo>
                      <a:pt x="45" y="658"/>
                      <a:pt x="45" y="658"/>
                      <a:pt x="45" y="658"/>
                    </a:cubicBezTo>
                    <a:cubicBezTo>
                      <a:pt x="49" y="656"/>
                      <a:pt x="49" y="656"/>
                      <a:pt x="49" y="656"/>
                    </a:cubicBezTo>
                    <a:cubicBezTo>
                      <a:pt x="49" y="655"/>
                      <a:pt x="50" y="655"/>
                      <a:pt x="50" y="654"/>
                    </a:cubicBezTo>
                    <a:cubicBezTo>
                      <a:pt x="50" y="654"/>
                      <a:pt x="50" y="653"/>
                      <a:pt x="49" y="653"/>
                    </a:cubicBezTo>
                    <a:cubicBezTo>
                      <a:pt x="45" y="650"/>
                      <a:pt x="45" y="650"/>
                      <a:pt x="45" y="650"/>
                    </a:cubicBezTo>
                    <a:cubicBezTo>
                      <a:pt x="49" y="648"/>
                      <a:pt x="49" y="648"/>
                      <a:pt x="49" y="648"/>
                    </a:cubicBezTo>
                    <a:cubicBezTo>
                      <a:pt x="49" y="648"/>
                      <a:pt x="50" y="648"/>
                      <a:pt x="50" y="647"/>
                    </a:cubicBezTo>
                    <a:cubicBezTo>
                      <a:pt x="50" y="647"/>
                      <a:pt x="49" y="646"/>
                      <a:pt x="49" y="646"/>
                    </a:cubicBezTo>
                    <a:cubicBezTo>
                      <a:pt x="45" y="644"/>
                      <a:pt x="45" y="644"/>
                      <a:pt x="45" y="644"/>
                    </a:cubicBezTo>
                    <a:cubicBezTo>
                      <a:pt x="48" y="642"/>
                      <a:pt x="48" y="642"/>
                      <a:pt x="48" y="642"/>
                    </a:cubicBezTo>
                    <a:cubicBezTo>
                      <a:pt x="48" y="641"/>
                      <a:pt x="48" y="641"/>
                      <a:pt x="48" y="640"/>
                    </a:cubicBezTo>
                    <a:cubicBezTo>
                      <a:pt x="48" y="640"/>
                      <a:pt x="48" y="639"/>
                      <a:pt x="48" y="639"/>
                    </a:cubicBezTo>
                    <a:cubicBezTo>
                      <a:pt x="45" y="637"/>
                      <a:pt x="45" y="637"/>
                      <a:pt x="45" y="637"/>
                    </a:cubicBezTo>
                    <a:cubicBezTo>
                      <a:pt x="48" y="635"/>
                      <a:pt x="48" y="635"/>
                      <a:pt x="48" y="635"/>
                    </a:cubicBezTo>
                    <a:cubicBezTo>
                      <a:pt x="49" y="635"/>
                      <a:pt x="49" y="634"/>
                      <a:pt x="49" y="634"/>
                    </a:cubicBezTo>
                    <a:cubicBezTo>
                      <a:pt x="49" y="633"/>
                      <a:pt x="49" y="633"/>
                      <a:pt x="48" y="633"/>
                    </a:cubicBezTo>
                    <a:cubicBezTo>
                      <a:pt x="45" y="630"/>
                      <a:pt x="45" y="630"/>
                      <a:pt x="45" y="630"/>
                    </a:cubicBezTo>
                    <a:cubicBezTo>
                      <a:pt x="48" y="628"/>
                      <a:pt x="48" y="628"/>
                      <a:pt x="48" y="628"/>
                    </a:cubicBezTo>
                    <a:cubicBezTo>
                      <a:pt x="48" y="628"/>
                      <a:pt x="49" y="628"/>
                      <a:pt x="49" y="627"/>
                    </a:cubicBezTo>
                    <a:cubicBezTo>
                      <a:pt x="48" y="627"/>
                      <a:pt x="48" y="626"/>
                      <a:pt x="48" y="626"/>
                    </a:cubicBezTo>
                    <a:cubicBezTo>
                      <a:pt x="45" y="624"/>
                      <a:pt x="45" y="624"/>
                      <a:pt x="45" y="624"/>
                    </a:cubicBezTo>
                    <a:cubicBezTo>
                      <a:pt x="48" y="622"/>
                      <a:pt x="48" y="622"/>
                      <a:pt x="48" y="622"/>
                    </a:cubicBezTo>
                    <a:cubicBezTo>
                      <a:pt x="48" y="622"/>
                      <a:pt x="48" y="622"/>
                      <a:pt x="48" y="621"/>
                    </a:cubicBezTo>
                    <a:cubicBezTo>
                      <a:pt x="48" y="621"/>
                      <a:pt x="48" y="620"/>
                      <a:pt x="48" y="620"/>
                    </a:cubicBezTo>
                    <a:cubicBezTo>
                      <a:pt x="46" y="619"/>
                      <a:pt x="46" y="619"/>
                      <a:pt x="46" y="619"/>
                    </a:cubicBezTo>
                    <a:cubicBezTo>
                      <a:pt x="49" y="616"/>
                      <a:pt x="49" y="616"/>
                      <a:pt x="49" y="616"/>
                    </a:cubicBezTo>
                    <a:cubicBezTo>
                      <a:pt x="49" y="615"/>
                      <a:pt x="49" y="615"/>
                      <a:pt x="49" y="614"/>
                    </a:cubicBezTo>
                    <a:cubicBezTo>
                      <a:pt x="49" y="614"/>
                      <a:pt x="49" y="614"/>
                      <a:pt x="49" y="613"/>
                    </a:cubicBezTo>
                    <a:cubicBezTo>
                      <a:pt x="45" y="611"/>
                      <a:pt x="45" y="611"/>
                      <a:pt x="45" y="611"/>
                    </a:cubicBezTo>
                    <a:cubicBezTo>
                      <a:pt x="49" y="608"/>
                      <a:pt x="49" y="608"/>
                      <a:pt x="49" y="608"/>
                    </a:cubicBezTo>
                    <a:cubicBezTo>
                      <a:pt x="49" y="608"/>
                      <a:pt x="49" y="607"/>
                      <a:pt x="49" y="607"/>
                    </a:cubicBezTo>
                    <a:cubicBezTo>
                      <a:pt x="49" y="607"/>
                      <a:pt x="49" y="606"/>
                      <a:pt x="48" y="606"/>
                    </a:cubicBezTo>
                    <a:cubicBezTo>
                      <a:pt x="45" y="604"/>
                      <a:pt x="45" y="604"/>
                      <a:pt x="45" y="604"/>
                    </a:cubicBezTo>
                    <a:cubicBezTo>
                      <a:pt x="48" y="602"/>
                      <a:pt x="48" y="602"/>
                      <a:pt x="48" y="602"/>
                    </a:cubicBezTo>
                    <a:cubicBezTo>
                      <a:pt x="49" y="601"/>
                      <a:pt x="49" y="601"/>
                      <a:pt x="49" y="600"/>
                    </a:cubicBezTo>
                    <a:cubicBezTo>
                      <a:pt x="49" y="600"/>
                      <a:pt x="49" y="600"/>
                      <a:pt x="48" y="599"/>
                    </a:cubicBezTo>
                    <a:cubicBezTo>
                      <a:pt x="46" y="598"/>
                      <a:pt x="46" y="598"/>
                      <a:pt x="46" y="598"/>
                    </a:cubicBezTo>
                    <a:cubicBezTo>
                      <a:pt x="48" y="597"/>
                      <a:pt x="48" y="597"/>
                      <a:pt x="48" y="597"/>
                    </a:cubicBezTo>
                    <a:cubicBezTo>
                      <a:pt x="49" y="597"/>
                      <a:pt x="49" y="596"/>
                      <a:pt x="49" y="596"/>
                    </a:cubicBezTo>
                    <a:cubicBezTo>
                      <a:pt x="49" y="595"/>
                      <a:pt x="49" y="595"/>
                      <a:pt x="49" y="594"/>
                    </a:cubicBezTo>
                    <a:cubicBezTo>
                      <a:pt x="46" y="592"/>
                      <a:pt x="46" y="592"/>
                      <a:pt x="46" y="592"/>
                    </a:cubicBezTo>
                    <a:cubicBezTo>
                      <a:pt x="48" y="590"/>
                      <a:pt x="48" y="590"/>
                      <a:pt x="48" y="590"/>
                    </a:cubicBezTo>
                    <a:cubicBezTo>
                      <a:pt x="48" y="590"/>
                      <a:pt x="48" y="589"/>
                      <a:pt x="48" y="589"/>
                    </a:cubicBezTo>
                    <a:cubicBezTo>
                      <a:pt x="48" y="588"/>
                      <a:pt x="48" y="588"/>
                      <a:pt x="47" y="588"/>
                    </a:cubicBezTo>
                    <a:cubicBezTo>
                      <a:pt x="45" y="586"/>
                      <a:pt x="45" y="586"/>
                      <a:pt x="45" y="586"/>
                    </a:cubicBezTo>
                    <a:cubicBezTo>
                      <a:pt x="48" y="584"/>
                      <a:pt x="48" y="584"/>
                      <a:pt x="48" y="584"/>
                    </a:cubicBezTo>
                    <a:cubicBezTo>
                      <a:pt x="49" y="584"/>
                      <a:pt x="49" y="584"/>
                      <a:pt x="49" y="583"/>
                    </a:cubicBezTo>
                    <a:cubicBezTo>
                      <a:pt x="49" y="583"/>
                      <a:pt x="49" y="582"/>
                      <a:pt x="48" y="582"/>
                    </a:cubicBezTo>
                    <a:cubicBezTo>
                      <a:pt x="46" y="580"/>
                      <a:pt x="46" y="580"/>
                      <a:pt x="46" y="580"/>
                    </a:cubicBezTo>
                    <a:cubicBezTo>
                      <a:pt x="49" y="580"/>
                      <a:pt x="49" y="580"/>
                      <a:pt x="49" y="580"/>
                    </a:cubicBezTo>
                    <a:cubicBezTo>
                      <a:pt x="49" y="579"/>
                      <a:pt x="50" y="579"/>
                      <a:pt x="50" y="578"/>
                    </a:cubicBezTo>
                    <a:cubicBezTo>
                      <a:pt x="50" y="578"/>
                      <a:pt x="50" y="577"/>
                      <a:pt x="49" y="577"/>
                    </a:cubicBezTo>
                    <a:cubicBezTo>
                      <a:pt x="45" y="574"/>
                      <a:pt x="45" y="574"/>
                      <a:pt x="45" y="574"/>
                    </a:cubicBezTo>
                    <a:cubicBezTo>
                      <a:pt x="48" y="573"/>
                      <a:pt x="48" y="573"/>
                      <a:pt x="48" y="573"/>
                    </a:cubicBezTo>
                    <a:cubicBezTo>
                      <a:pt x="48" y="573"/>
                      <a:pt x="49" y="572"/>
                      <a:pt x="49" y="572"/>
                    </a:cubicBezTo>
                    <a:cubicBezTo>
                      <a:pt x="49" y="571"/>
                      <a:pt x="48" y="571"/>
                      <a:pt x="48" y="570"/>
                    </a:cubicBezTo>
                    <a:cubicBezTo>
                      <a:pt x="45" y="568"/>
                      <a:pt x="45" y="568"/>
                      <a:pt x="45" y="568"/>
                    </a:cubicBezTo>
                    <a:cubicBezTo>
                      <a:pt x="47" y="566"/>
                      <a:pt x="47" y="566"/>
                      <a:pt x="47" y="566"/>
                    </a:cubicBezTo>
                    <a:cubicBezTo>
                      <a:pt x="48" y="565"/>
                      <a:pt x="48" y="565"/>
                      <a:pt x="48" y="564"/>
                    </a:cubicBezTo>
                    <a:cubicBezTo>
                      <a:pt x="48" y="564"/>
                      <a:pt x="48" y="564"/>
                      <a:pt x="47" y="563"/>
                    </a:cubicBezTo>
                    <a:cubicBezTo>
                      <a:pt x="44" y="562"/>
                      <a:pt x="44" y="562"/>
                      <a:pt x="44" y="562"/>
                    </a:cubicBezTo>
                    <a:cubicBezTo>
                      <a:pt x="47" y="560"/>
                      <a:pt x="47" y="560"/>
                      <a:pt x="47" y="560"/>
                    </a:cubicBezTo>
                    <a:cubicBezTo>
                      <a:pt x="48" y="559"/>
                      <a:pt x="48" y="559"/>
                      <a:pt x="48" y="558"/>
                    </a:cubicBezTo>
                    <a:cubicBezTo>
                      <a:pt x="48" y="558"/>
                      <a:pt x="48" y="557"/>
                      <a:pt x="47" y="557"/>
                    </a:cubicBezTo>
                    <a:cubicBezTo>
                      <a:pt x="44" y="555"/>
                      <a:pt x="44" y="555"/>
                      <a:pt x="44" y="555"/>
                    </a:cubicBezTo>
                    <a:cubicBezTo>
                      <a:pt x="48" y="552"/>
                      <a:pt x="48" y="552"/>
                      <a:pt x="48" y="552"/>
                    </a:cubicBezTo>
                    <a:cubicBezTo>
                      <a:pt x="49" y="552"/>
                      <a:pt x="49" y="552"/>
                      <a:pt x="49" y="551"/>
                    </a:cubicBezTo>
                    <a:cubicBezTo>
                      <a:pt x="49" y="551"/>
                      <a:pt x="49" y="550"/>
                      <a:pt x="48" y="550"/>
                    </a:cubicBezTo>
                    <a:cubicBezTo>
                      <a:pt x="46" y="548"/>
                      <a:pt x="46" y="548"/>
                      <a:pt x="46" y="548"/>
                    </a:cubicBezTo>
                    <a:cubicBezTo>
                      <a:pt x="48" y="548"/>
                      <a:pt x="48" y="548"/>
                      <a:pt x="48" y="548"/>
                    </a:cubicBezTo>
                    <a:cubicBezTo>
                      <a:pt x="49" y="548"/>
                      <a:pt x="49" y="547"/>
                      <a:pt x="49" y="547"/>
                    </a:cubicBezTo>
                    <a:cubicBezTo>
                      <a:pt x="49" y="546"/>
                      <a:pt x="49" y="546"/>
                      <a:pt x="49" y="545"/>
                    </a:cubicBezTo>
                    <a:cubicBezTo>
                      <a:pt x="45" y="543"/>
                      <a:pt x="45" y="543"/>
                      <a:pt x="45" y="543"/>
                    </a:cubicBezTo>
                    <a:cubicBezTo>
                      <a:pt x="47" y="541"/>
                      <a:pt x="47" y="541"/>
                      <a:pt x="47" y="541"/>
                    </a:cubicBezTo>
                    <a:cubicBezTo>
                      <a:pt x="47" y="540"/>
                      <a:pt x="47" y="540"/>
                      <a:pt x="47" y="540"/>
                    </a:cubicBezTo>
                    <a:cubicBezTo>
                      <a:pt x="47" y="539"/>
                      <a:pt x="47" y="539"/>
                      <a:pt x="47" y="538"/>
                    </a:cubicBezTo>
                    <a:cubicBezTo>
                      <a:pt x="46" y="538"/>
                      <a:pt x="46" y="538"/>
                      <a:pt x="46" y="538"/>
                    </a:cubicBezTo>
                    <a:cubicBezTo>
                      <a:pt x="48" y="537"/>
                      <a:pt x="48" y="537"/>
                      <a:pt x="48" y="537"/>
                    </a:cubicBezTo>
                    <a:cubicBezTo>
                      <a:pt x="48" y="537"/>
                      <a:pt x="48" y="536"/>
                      <a:pt x="49" y="536"/>
                    </a:cubicBezTo>
                    <a:cubicBezTo>
                      <a:pt x="49" y="535"/>
                      <a:pt x="48" y="535"/>
                      <a:pt x="48" y="534"/>
                    </a:cubicBezTo>
                    <a:cubicBezTo>
                      <a:pt x="46" y="533"/>
                      <a:pt x="46" y="533"/>
                      <a:pt x="46" y="533"/>
                    </a:cubicBezTo>
                    <a:cubicBezTo>
                      <a:pt x="48" y="531"/>
                      <a:pt x="48" y="531"/>
                      <a:pt x="48" y="531"/>
                    </a:cubicBezTo>
                    <a:cubicBezTo>
                      <a:pt x="49" y="531"/>
                      <a:pt x="49" y="530"/>
                      <a:pt x="49" y="530"/>
                    </a:cubicBezTo>
                    <a:cubicBezTo>
                      <a:pt x="49" y="529"/>
                      <a:pt x="49" y="529"/>
                      <a:pt x="48" y="529"/>
                    </a:cubicBezTo>
                    <a:cubicBezTo>
                      <a:pt x="46" y="527"/>
                      <a:pt x="46" y="527"/>
                      <a:pt x="46" y="527"/>
                    </a:cubicBezTo>
                    <a:cubicBezTo>
                      <a:pt x="49" y="525"/>
                      <a:pt x="49" y="525"/>
                      <a:pt x="49" y="525"/>
                    </a:cubicBezTo>
                    <a:cubicBezTo>
                      <a:pt x="50" y="524"/>
                      <a:pt x="50" y="524"/>
                      <a:pt x="50" y="523"/>
                    </a:cubicBezTo>
                    <a:cubicBezTo>
                      <a:pt x="50" y="523"/>
                      <a:pt x="50" y="522"/>
                      <a:pt x="49" y="522"/>
                    </a:cubicBezTo>
                    <a:cubicBezTo>
                      <a:pt x="46" y="520"/>
                      <a:pt x="46" y="520"/>
                      <a:pt x="46" y="520"/>
                    </a:cubicBezTo>
                    <a:cubicBezTo>
                      <a:pt x="47" y="518"/>
                      <a:pt x="47" y="518"/>
                      <a:pt x="47" y="518"/>
                    </a:cubicBezTo>
                    <a:cubicBezTo>
                      <a:pt x="48" y="518"/>
                      <a:pt x="48" y="518"/>
                      <a:pt x="48" y="517"/>
                    </a:cubicBezTo>
                    <a:cubicBezTo>
                      <a:pt x="48" y="517"/>
                      <a:pt x="47" y="516"/>
                      <a:pt x="47" y="516"/>
                    </a:cubicBezTo>
                    <a:cubicBezTo>
                      <a:pt x="44" y="514"/>
                      <a:pt x="44" y="514"/>
                      <a:pt x="44" y="514"/>
                    </a:cubicBezTo>
                    <a:cubicBezTo>
                      <a:pt x="48" y="513"/>
                      <a:pt x="48" y="513"/>
                      <a:pt x="48" y="513"/>
                    </a:cubicBezTo>
                    <a:cubicBezTo>
                      <a:pt x="48" y="512"/>
                      <a:pt x="48" y="512"/>
                      <a:pt x="49" y="511"/>
                    </a:cubicBezTo>
                    <a:cubicBezTo>
                      <a:pt x="49" y="511"/>
                      <a:pt x="48" y="510"/>
                      <a:pt x="48" y="510"/>
                    </a:cubicBezTo>
                    <a:cubicBezTo>
                      <a:pt x="45" y="508"/>
                      <a:pt x="45" y="508"/>
                      <a:pt x="45" y="508"/>
                    </a:cubicBezTo>
                    <a:cubicBezTo>
                      <a:pt x="48" y="506"/>
                      <a:pt x="48" y="506"/>
                      <a:pt x="48" y="506"/>
                    </a:cubicBezTo>
                    <a:cubicBezTo>
                      <a:pt x="49" y="506"/>
                      <a:pt x="49" y="506"/>
                      <a:pt x="49" y="505"/>
                    </a:cubicBezTo>
                    <a:cubicBezTo>
                      <a:pt x="49" y="505"/>
                      <a:pt x="49" y="504"/>
                      <a:pt x="49" y="504"/>
                    </a:cubicBezTo>
                    <a:cubicBezTo>
                      <a:pt x="46" y="502"/>
                      <a:pt x="46" y="502"/>
                      <a:pt x="46" y="502"/>
                    </a:cubicBezTo>
                    <a:cubicBezTo>
                      <a:pt x="48" y="499"/>
                      <a:pt x="48" y="499"/>
                      <a:pt x="48" y="499"/>
                    </a:cubicBezTo>
                    <a:cubicBezTo>
                      <a:pt x="49" y="499"/>
                      <a:pt x="49" y="498"/>
                      <a:pt x="49" y="498"/>
                    </a:cubicBezTo>
                    <a:cubicBezTo>
                      <a:pt x="49" y="497"/>
                      <a:pt x="49" y="497"/>
                      <a:pt x="48" y="497"/>
                    </a:cubicBezTo>
                    <a:cubicBezTo>
                      <a:pt x="46" y="496"/>
                      <a:pt x="46" y="496"/>
                      <a:pt x="46" y="496"/>
                    </a:cubicBezTo>
                    <a:cubicBezTo>
                      <a:pt x="48" y="495"/>
                      <a:pt x="48" y="495"/>
                      <a:pt x="48" y="495"/>
                    </a:cubicBezTo>
                    <a:cubicBezTo>
                      <a:pt x="49" y="494"/>
                      <a:pt x="49" y="494"/>
                      <a:pt x="49" y="493"/>
                    </a:cubicBezTo>
                    <a:cubicBezTo>
                      <a:pt x="49" y="493"/>
                      <a:pt x="49" y="492"/>
                      <a:pt x="48" y="492"/>
                    </a:cubicBezTo>
                    <a:cubicBezTo>
                      <a:pt x="45" y="490"/>
                      <a:pt x="45" y="490"/>
                      <a:pt x="45" y="490"/>
                    </a:cubicBezTo>
                    <a:cubicBezTo>
                      <a:pt x="48" y="486"/>
                      <a:pt x="48" y="486"/>
                      <a:pt x="48" y="486"/>
                    </a:cubicBezTo>
                    <a:cubicBezTo>
                      <a:pt x="48" y="485"/>
                      <a:pt x="48" y="485"/>
                      <a:pt x="47" y="484"/>
                    </a:cubicBezTo>
                    <a:cubicBezTo>
                      <a:pt x="44" y="482"/>
                      <a:pt x="44" y="482"/>
                      <a:pt x="44" y="482"/>
                    </a:cubicBezTo>
                    <a:cubicBezTo>
                      <a:pt x="47" y="480"/>
                      <a:pt x="47" y="480"/>
                      <a:pt x="47" y="480"/>
                    </a:cubicBezTo>
                    <a:cubicBezTo>
                      <a:pt x="48" y="480"/>
                      <a:pt x="48" y="479"/>
                      <a:pt x="48" y="479"/>
                    </a:cubicBezTo>
                    <a:cubicBezTo>
                      <a:pt x="48" y="478"/>
                      <a:pt x="48" y="478"/>
                      <a:pt x="47" y="478"/>
                    </a:cubicBezTo>
                    <a:cubicBezTo>
                      <a:pt x="44" y="476"/>
                      <a:pt x="44" y="476"/>
                      <a:pt x="44" y="476"/>
                    </a:cubicBezTo>
                    <a:cubicBezTo>
                      <a:pt x="47" y="472"/>
                      <a:pt x="47" y="472"/>
                      <a:pt x="47" y="472"/>
                    </a:cubicBezTo>
                    <a:cubicBezTo>
                      <a:pt x="47" y="472"/>
                      <a:pt x="48" y="471"/>
                      <a:pt x="47" y="471"/>
                    </a:cubicBezTo>
                    <a:cubicBezTo>
                      <a:pt x="47" y="470"/>
                      <a:pt x="47" y="470"/>
                      <a:pt x="47" y="470"/>
                    </a:cubicBezTo>
                    <a:cubicBezTo>
                      <a:pt x="46" y="469"/>
                      <a:pt x="46" y="469"/>
                      <a:pt x="46" y="469"/>
                    </a:cubicBezTo>
                    <a:cubicBezTo>
                      <a:pt x="48" y="467"/>
                      <a:pt x="48" y="467"/>
                      <a:pt x="48" y="467"/>
                    </a:cubicBezTo>
                    <a:cubicBezTo>
                      <a:pt x="48" y="467"/>
                      <a:pt x="48" y="466"/>
                      <a:pt x="48" y="466"/>
                    </a:cubicBezTo>
                    <a:cubicBezTo>
                      <a:pt x="48" y="465"/>
                      <a:pt x="48" y="465"/>
                      <a:pt x="47" y="465"/>
                    </a:cubicBezTo>
                    <a:cubicBezTo>
                      <a:pt x="45" y="463"/>
                      <a:pt x="45" y="463"/>
                      <a:pt x="45" y="463"/>
                    </a:cubicBezTo>
                    <a:cubicBezTo>
                      <a:pt x="48" y="459"/>
                      <a:pt x="48" y="459"/>
                      <a:pt x="48" y="459"/>
                    </a:cubicBezTo>
                    <a:cubicBezTo>
                      <a:pt x="48" y="459"/>
                      <a:pt x="48" y="459"/>
                      <a:pt x="48" y="458"/>
                    </a:cubicBezTo>
                    <a:cubicBezTo>
                      <a:pt x="48" y="458"/>
                      <a:pt x="48" y="457"/>
                      <a:pt x="48" y="457"/>
                    </a:cubicBezTo>
                    <a:cubicBezTo>
                      <a:pt x="45" y="455"/>
                      <a:pt x="45" y="455"/>
                      <a:pt x="45" y="455"/>
                    </a:cubicBezTo>
                    <a:cubicBezTo>
                      <a:pt x="49" y="454"/>
                      <a:pt x="49" y="454"/>
                      <a:pt x="49" y="454"/>
                    </a:cubicBezTo>
                    <a:cubicBezTo>
                      <a:pt x="49" y="453"/>
                      <a:pt x="50" y="453"/>
                      <a:pt x="50" y="452"/>
                    </a:cubicBezTo>
                    <a:cubicBezTo>
                      <a:pt x="50" y="452"/>
                      <a:pt x="49" y="451"/>
                      <a:pt x="49" y="451"/>
                    </a:cubicBezTo>
                    <a:cubicBezTo>
                      <a:pt x="46" y="449"/>
                      <a:pt x="46" y="449"/>
                      <a:pt x="46" y="449"/>
                    </a:cubicBezTo>
                    <a:cubicBezTo>
                      <a:pt x="48" y="447"/>
                      <a:pt x="48" y="447"/>
                      <a:pt x="48" y="447"/>
                    </a:cubicBezTo>
                    <a:cubicBezTo>
                      <a:pt x="48" y="447"/>
                      <a:pt x="49" y="446"/>
                      <a:pt x="48" y="446"/>
                    </a:cubicBezTo>
                    <a:cubicBezTo>
                      <a:pt x="48" y="445"/>
                      <a:pt x="48" y="445"/>
                      <a:pt x="48" y="444"/>
                    </a:cubicBezTo>
                    <a:cubicBezTo>
                      <a:pt x="46" y="443"/>
                      <a:pt x="46" y="443"/>
                      <a:pt x="46" y="443"/>
                    </a:cubicBezTo>
                    <a:cubicBezTo>
                      <a:pt x="49" y="441"/>
                      <a:pt x="49" y="441"/>
                      <a:pt x="49" y="441"/>
                    </a:cubicBezTo>
                    <a:cubicBezTo>
                      <a:pt x="49" y="441"/>
                      <a:pt x="49" y="441"/>
                      <a:pt x="49" y="440"/>
                    </a:cubicBezTo>
                    <a:cubicBezTo>
                      <a:pt x="49" y="440"/>
                      <a:pt x="49" y="439"/>
                      <a:pt x="48" y="439"/>
                    </a:cubicBezTo>
                    <a:cubicBezTo>
                      <a:pt x="46" y="437"/>
                      <a:pt x="46" y="437"/>
                      <a:pt x="46" y="437"/>
                    </a:cubicBezTo>
                    <a:cubicBezTo>
                      <a:pt x="48" y="437"/>
                      <a:pt x="48" y="437"/>
                      <a:pt x="48" y="437"/>
                    </a:cubicBezTo>
                    <a:cubicBezTo>
                      <a:pt x="49" y="436"/>
                      <a:pt x="49" y="436"/>
                      <a:pt x="49" y="435"/>
                    </a:cubicBezTo>
                    <a:cubicBezTo>
                      <a:pt x="49" y="435"/>
                      <a:pt x="49" y="434"/>
                      <a:pt x="49" y="434"/>
                    </a:cubicBezTo>
                    <a:cubicBezTo>
                      <a:pt x="45" y="432"/>
                      <a:pt x="45" y="432"/>
                      <a:pt x="45" y="432"/>
                    </a:cubicBezTo>
                    <a:cubicBezTo>
                      <a:pt x="48" y="428"/>
                      <a:pt x="48" y="428"/>
                      <a:pt x="48" y="428"/>
                    </a:cubicBezTo>
                    <a:cubicBezTo>
                      <a:pt x="49" y="428"/>
                      <a:pt x="49" y="428"/>
                      <a:pt x="49" y="427"/>
                    </a:cubicBezTo>
                    <a:cubicBezTo>
                      <a:pt x="49" y="427"/>
                      <a:pt x="49" y="426"/>
                      <a:pt x="48" y="426"/>
                    </a:cubicBezTo>
                    <a:cubicBezTo>
                      <a:pt x="45" y="424"/>
                      <a:pt x="45" y="424"/>
                      <a:pt x="45" y="424"/>
                    </a:cubicBezTo>
                    <a:cubicBezTo>
                      <a:pt x="49" y="423"/>
                      <a:pt x="49" y="423"/>
                      <a:pt x="49" y="423"/>
                    </a:cubicBezTo>
                    <a:cubicBezTo>
                      <a:pt x="49" y="423"/>
                      <a:pt x="50" y="422"/>
                      <a:pt x="50" y="422"/>
                    </a:cubicBezTo>
                    <a:cubicBezTo>
                      <a:pt x="50" y="421"/>
                      <a:pt x="49" y="421"/>
                      <a:pt x="49" y="420"/>
                    </a:cubicBezTo>
                    <a:cubicBezTo>
                      <a:pt x="45" y="418"/>
                      <a:pt x="45" y="418"/>
                      <a:pt x="45" y="418"/>
                    </a:cubicBezTo>
                    <a:cubicBezTo>
                      <a:pt x="48" y="416"/>
                      <a:pt x="48" y="416"/>
                      <a:pt x="48" y="416"/>
                    </a:cubicBezTo>
                    <a:cubicBezTo>
                      <a:pt x="48" y="415"/>
                      <a:pt x="48" y="415"/>
                      <a:pt x="48" y="414"/>
                    </a:cubicBezTo>
                    <a:cubicBezTo>
                      <a:pt x="48" y="414"/>
                      <a:pt x="48" y="413"/>
                      <a:pt x="48" y="413"/>
                    </a:cubicBezTo>
                    <a:cubicBezTo>
                      <a:pt x="45" y="412"/>
                      <a:pt x="45" y="412"/>
                      <a:pt x="45" y="412"/>
                    </a:cubicBezTo>
                    <a:cubicBezTo>
                      <a:pt x="47" y="410"/>
                      <a:pt x="47" y="410"/>
                      <a:pt x="47" y="410"/>
                    </a:cubicBezTo>
                    <a:cubicBezTo>
                      <a:pt x="47" y="410"/>
                      <a:pt x="48" y="410"/>
                      <a:pt x="48" y="409"/>
                    </a:cubicBezTo>
                    <a:cubicBezTo>
                      <a:pt x="48" y="409"/>
                      <a:pt x="47" y="408"/>
                      <a:pt x="47" y="408"/>
                    </a:cubicBezTo>
                    <a:cubicBezTo>
                      <a:pt x="45" y="407"/>
                      <a:pt x="45" y="407"/>
                      <a:pt x="45" y="407"/>
                    </a:cubicBezTo>
                    <a:cubicBezTo>
                      <a:pt x="48" y="405"/>
                      <a:pt x="48" y="405"/>
                      <a:pt x="48" y="405"/>
                    </a:cubicBezTo>
                    <a:cubicBezTo>
                      <a:pt x="48" y="404"/>
                      <a:pt x="48" y="404"/>
                      <a:pt x="48" y="403"/>
                    </a:cubicBezTo>
                    <a:cubicBezTo>
                      <a:pt x="48" y="403"/>
                      <a:pt x="48" y="402"/>
                      <a:pt x="48" y="402"/>
                    </a:cubicBezTo>
                    <a:cubicBezTo>
                      <a:pt x="45" y="401"/>
                      <a:pt x="45" y="401"/>
                      <a:pt x="45" y="401"/>
                    </a:cubicBezTo>
                    <a:cubicBezTo>
                      <a:pt x="47" y="399"/>
                      <a:pt x="47" y="399"/>
                      <a:pt x="47" y="399"/>
                    </a:cubicBezTo>
                    <a:cubicBezTo>
                      <a:pt x="48" y="399"/>
                      <a:pt x="48" y="399"/>
                      <a:pt x="48" y="398"/>
                    </a:cubicBezTo>
                    <a:cubicBezTo>
                      <a:pt x="48" y="398"/>
                      <a:pt x="48" y="397"/>
                      <a:pt x="47" y="397"/>
                    </a:cubicBezTo>
                    <a:cubicBezTo>
                      <a:pt x="45" y="395"/>
                      <a:pt x="45" y="395"/>
                      <a:pt x="45" y="395"/>
                    </a:cubicBezTo>
                    <a:cubicBezTo>
                      <a:pt x="47" y="393"/>
                      <a:pt x="47" y="393"/>
                      <a:pt x="47" y="393"/>
                    </a:cubicBezTo>
                    <a:cubicBezTo>
                      <a:pt x="48" y="393"/>
                      <a:pt x="48" y="392"/>
                      <a:pt x="48" y="392"/>
                    </a:cubicBezTo>
                    <a:cubicBezTo>
                      <a:pt x="48" y="391"/>
                      <a:pt x="47" y="391"/>
                      <a:pt x="47" y="391"/>
                    </a:cubicBezTo>
                    <a:cubicBezTo>
                      <a:pt x="47" y="390"/>
                      <a:pt x="47" y="390"/>
                      <a:pt x="47" y="390"/>
                    </a:cubicBezTo>
                    <a:cubicBezTo>
                      <a:pt x="49" y="390"/>
                      <a:pt x="49" y="390"/>
                      <a:pt x="49" y="390"/>
                    </a:cubicBezTo>
                    <a:cubicBezTo>
                      <a:pt x="49" y="389"/>
                      <a:pt x="49" y="389"/>
                      <a:pt x="49" y="388"/>
                    </a:cubicBezTo>
                    <a:cubicBezTo>
                      <a:pt x="49" y="388"/>
                      <a:pt x="49" y="387"/>
                      <a:pt x="49" y="387"/>
                    </a:cubicBezTo>
                    <a:cubicBezTo>
                      <a:pt x="46" y="385"/>
                      <a:pt x="46" y="385"/>
                      <a:pt x="46" y="385"/>
                    </a:cubicBezTo>
                    <a:cubicBezTo>
                      <a:pt x="48" y="383"/>
                      <a:pt x="48" y="383"/>
                      <a:pt x="48" y="383"/>
                    </a:cubicBezTo>
                    <a:cubicBezTo>
                      <a:pt x="48" y="383"/>
                      <a:pt x="49" y="383"/>
                      <a:pt x="49" y="382"/>
                    </a:cubicBezTo>
                    <a:cubicBezTo>
                      <a:pt x="49" y="382"/>
                      <a:pt x="48" y="381"/>
                      <a:pt x="48" y="381"/>
                    </a:cubicBezTo>
                    <a:cubicBezTo>
                      <a:pt x="45" y="379"/>
                      <a:pt x="45" y="379"/>
                      <a:pt x="45" y="379"/>
                    </a:cubicBezTo>
                    <a:cubicBezTo>
                      <a:pt x="47" y="378"/>
                      <a:pt x="47" y="378"/>
                      <a:pt x="47" y="378"/>
                    </a:cubicBezTo>
                    <a:cubicBezTo>
                      <a:pt x="48" y="378"/>
                      <a:pt x="48" y="377"/>
                      <a:pt x="48" y="377"/>
                    </a:cubicBezTo>
                    <a:cubicBezTo>
                      <a:pt x="48" y="376"/>
                      <a:pt x="48" y="376"/>
                      <a:pt x="48" y="375"/>
                    </a:cubicBezTo>
                    <a:cubicBezTo>
                      <a:pt x="46" y="374"/>
                      <a:pt x="46" y="374"/>
                      <a:pt x="46" y="374"/>
                    </a:cubicBezTo>
                    <a:cubicBezTo>
                      <a:pt x="47" y="372"/>
                      <a:pt x="47" y="372"/>
                      <a:pt x="47" y="372"/>
                    </a:cubicBezTo>
                    <a:cubicBezTo>
                      <a:pt x="48" y="372"/>
                      <a:pt x="48" y="372"/>
                      <a:pt x="48" y="371"/>
                    </a:cubicBezTo>
                    <a:cubicBezTo>
                      <a:pt x="48" y="371"/>
                      <a:pt x="48" y="370"/>
                      <a:pt x="47" y="370"/>
                    </a:cubicBezTo>
                    <a:cubicBezTo>
                      <a:pt x="45" y="369"/>
                      <a:pt x="45" y="369"/>
                      <a:pt x="45" y="369"/>
                    </a:cubicBezTo>
                    <a:cubicBezTo>
                      <a:pt x="47" y="367"/>
                      <a:pt x="47" y="367"/>
                      <a:pt x="47" y="367"/>
                    </a:cubicBezTo>
                    <a:cubicBezTo>
                      <a:pt x="48" y="367"/>
                      <a:pt x="48" y="366"/>
                      <a:pt x="48" y="366"/>
                    </a:cubicBezTo>
                    <a:cubicBezTo>
                      <a:pt x="48" y="365"/>
                      <a:pt x="48" y="365"/>
                      <a:pt x="47" y="365"/>
                    </a:cubicBezTo>
                    <a:cubicBezTo>
                      <a:pt x="44" y="363"/>
                      <a:pt x="44" y="363"/>
                      <a:pt x="44" y="363"/>
                    </a:cubicBezTo>
                    <a:cubicBezTo>
                      <a:pt x="47" y="361"/>
                      <a:pt x="47" y="361"/>
                      <a:pt x="47" y="361"/>
                    </a:cubicBezTo>
                    <a:cubicBezTo>
                      <a:pt x="48" y="361"/>
                      <a:pt x="48" y="361"/>
                      <a:pt x="48" y="360"/>
                    </a:cubicBezTo>
                    <a:cubicBezTo>
                      <a:pt x="48" y="360"/>
                      <a:pt x="48" y="359"/>
                      <a:pt x="47" y="359"/>
                    </a:cubicBezTo>
                    <a:cubicBezTo>
                      <a:pt x="45" y="357"/>
                      <a:pt x="45" y="357"/>
                      <a:pt x="45" y="357"/>
                    </a:cubicBezTo>
                    <a:cubicBezTo>
                      <a:pt x="47" y="355"/>
                      <a:pt x="47" y="355"/>
                      <a:pt x="47" y="355"/>
                    </a:cubicBezTo>
                    <a:cubicBezTo>
                      <a:pt x="48" y="355"/>
                      <a:pt x="48" y="354"/>
                      <a:pt x="48" y="354"/>
                    </a:cubicBezTo>
                    <a:cubicBezTo>
                      <a:pt x="48" y="353"/>
                      <a:pt x="48" y="353"/>
                      <a:pt x="47" y="353"/>
                    </a:cubicBezTo>
                    <a:cubicBezTo>
                      <a:pt x="44" y="351"/>
                      <a:pt x="44" y="351"/>
                      <a:pt x="44" y="351"/>
                    </a:cubicBezTo>
                    <a:cubicBezTo>
                      <a:pt x="47" y="350"/>
                      <a:pt x="47" y="350"/>
                      <a:pt x="47" y="350"/>
                    </a:cubicBezTo>
                    <a:cubicBezTo>
                      <a:pt x="48" y="350"/>
                      <a:pt x="48" y="349"/>
                      <a:pt x="48" y="349"/>
                    </a:cubicBezTo>
                    <a:cubicBezTo>
                      <a:pt x="48" y="348"/>
                      <a:pt x="48" y="348"/>
                      <a:pt x="47" y="347"/>
                    </a:cubicBezTo>
                    <a:cubicBezTo>
                      <a:pt x="47" y="347"/>
                      <a:pt x="47" y="347"/>
                      <a:pt x="47" y="347"/>
                    </a:cubicBezTo>
                    <a:cubicBezTo>
                      <a:pt x="49" y="346"/>
                      <a:pt x="49" y="346"/>
                      <a:pt x="49" y="346"/>
                    </a:cubicBezTo>
                    <a:cubicBezTo>
                      <a:pt x="49" y="346"/>
                      <a:pt x="50" y="345"/>
                      <a:pt x="50" y="345"/>
                    </a:cubicBezTo>
                    <a:cubicBezTo>
                      <a:pt x="50" y="344"/>
                      <a:pt x="49" y="344"/>
                      <a:pt x="49" y="343"/>
                    </a:cubicBezTo>
                    <a:cubicBezTo>
                      <a:pt x="45" y="341"/>
                      <a:pt x="45" y="341"/>
                      <a:pt x="45" y="341"/>
                    </a:cubicBezTo>
                    <a:cubicBezTo>
                      <a:pt x="48" y="338"/>
                      <a:pt x="48" y="338"/>
                      <a:pt x="48" y="338"/>
                    </a:cubicBezTo>
                    <a:cubicBezTo>
                      <a:pt x="48" y="337"/>
                      <a:pt x="49" y="337"/>
                      <a:pt x="49" y="336"/>
                    </a:cubicBezTo>
                    <a:cubicBezTo>
                      <a:pt x="48" y="336"/>
                      <a:pt x="48" y="336"/>
                      <a:pt x="48" y="335"/>
                    </a:cubicBezTo>
                    <a:cubicBezTo>
                      <a:pt x="44" y="333"/>
                      <a:pt x="44" y="333"/>
                      <a:pt x="44" y="333"/>
                    </a:cubicBezTo>
                    <a:cubicBezTo>
                      <a:pt x="48" y="331"/>
                      <a:pt x="48" y="331"/>
                      <a:pt x="48" y="331"/>
                    </a:cubicBezTo>
                    <a:cubicBezTo>
                      <a:pt x="49" y="331"/>
                      <a:pt x="49" y="330"/>
                      <a:pt x="49" y="330"/>
                    </a:cubicBezTo>
                    <a:cubicBezTo>
                      <a:pt x="49" y="329"/>
                      <a:pt x="49" y="329"/>
                      <a:pt x="49" y="329"/>
                    </a:cubicBezTo>
                    <a:cubicBezTo>
                      <a:pt x="45" y="327"/>
                      <a:pt x="45" y="327"/>
                      <a:pt x="45" y="327"/>
                    </a:cubicBezTo>
                    <a:cubicBezTo>
                      <a:pt x="47" y="324"/>
                      <a:pt x="47" y="324"/>
                      <a:pt x="47" y="324"/>
                    </a:cubicBezTo>
                    <a:cubicBezTo>
                      <a:pt x="47" y="323"/>
                      <a:pt x="48" y="323"/>
                      <a:pt x="47" y="322"/>
                    </a:cubicBezTo>
                    <a:cubicBezTo>
                      <a:pt x="47" y="322"/>
                      <a:pt x="47" y="322"/>
                      <a:pt x="47" y="321"/>
                    </a:cubicBezTo>
                    <a:cubicBezTo>
                      <a:pt x="46" y="321"/>
                      <a:pt x="46" y="321"/>
                      <a:pt x="46" y="321"/>
                    </a:cubicBezTo>
                    <a:cubicBezTo>
                      <a:pt x="48" y="320"/>
                      <a:pt x="48" y="320"/>
                      <a:pt x="48" y="320"/>
                    </a:cubicBezTo>
                    <a:cubicBezTo>
                      <a:pt x="48" y="320"/>
                      <a:pt x="49" y="319"/>
                      <a:pt x="49" y="319"/>
                    </a:cubicBezTo>
                    <a:cubicBezTo>
                      <a:pt x="49" y="318"/>
                      <a:pt x="48" y="318"/>
                      <a:pt x="48" y="317"/>
                    </a:cubicBezTo>
                    <a:cubicBezTo>
                      <a:pt x="45" y="315"/>
                      <a:pt x="45" y="315"/>
                      <a:pt x="45" y="315"/>
                    </a:cubicBezTo>
                    <a:cubicBezTo>
                      <a:pt x="48" y="313"/>
                      <a:pt x="48" y="313"/>
                      <a:pt x="48" y="313"/>
                    </a:cubicBezTo>
                    <a:cubicBezTo>
                      <a:pt x="49" y="313"/>
                      <a:pt x="49" y="313"/>
                      <a:pt x="49" y="312"/>
                    </a:cubicBezTo>
                    <a:cubicBezTo>
                      <a:pt x="49" y="312"/>
                      <a:pt x="49" y="311"/>
                      <a:pt x="48" y="311"/>
                    </a:cubicBezTo>
                    <a:cubicBezTo>
                      <a:pt x="45" y="309"/>
                      <a:pt x="45" y="309"/>
                      <a:pt x="45" y="309"/>
                    </a:cubicBezTo>
                    <a:cubicBezTo>
                      <a:pt x="49" y="308"/>
                      <a:pt x="49" y="308"/>
                      <a:pt x="49" y="308"/>
                    </a:cubicBezTo>
                    <a:cubicBezTo>
                      <a:pt x="49" y="308"/>
                      <a:pt x="50" y="307"/>
                      <a:pt x="50" y="307"/>
                    </a:cubicBezTo>
                    <a:cubicBezTo>
                      <a:pt x="50" y="306"/>
                      <a:pt x="49" y="305"/>
                      <a:pt x="49" y="305"/>
                    </a:cubicBezTo>
                    <a:cubicBezTo>
                      <a:pt x="45" y="303"/>
                      <a:pt x="45" y="303"/>
                      <a:pt x="45" y="303"/>
                    </a:cubicBezTo>
                    <a:cubicBezTo>
                      <a:pt x="49" y="301"/>
                      <a:pt x="49" y="301"/>
                      <a:pt x="49" y="301"/>
                    </a:cubicBezTo>
                    <a:cubicBezTo>
                      <a:pt x="49" y="301"/>
                      <a:pt x="49" y="300"/>
                      <a:pt x="49" y="300"/>
                    </a:cubicBezTo>
                    <a:cubicBezTo>
                      <a:pt x="49" y="299"/>
                      <a:pt x="49" y="299"/>
                      <a:pt x="49" y="299"/>
                    </a:cubicBezTo>
                    <a:cubicBezTo>
                      <a:pt x="45" y="296"/>
                      <a:pt x="45" y="296"/>
                      <a:pt x="45" y="296"/>
                    </a:cubicBezTo>
                    <a:cubicBezTo>
                      <a:pt x="47" y="292"/>
                      <a:pt x="47" y="292"/>
                      <a:pt x="47" y="292"/>
                    </a:cubicBezTo>
                    <a:cubicBezTo>
                      <a:pt x="48" y="291"/>
                      <a:pt x="48" y="290"/>
                      <a:pt x="47" y="290"/>
                    </a:cubicBezTo>
                    <a:cubicBezTo>
                      <a:pt x="45" y="289"/>
                      <a:pt x="45" y="289"/>
                      <a:pt x="45" y="289"/>
                    </a:cubicBezTo>
                    <a:cubicBezTo>
                      <a:pt x="49" y="286"/>
                      <a:pt x="49" y="286"/>
                      <a:pt x="49" y="286"/>
                    </a:cubicBezTo>
                    <a:cubicBezTo>
                      <a:pt x="49" y="286"/>
                      <a:pt x="49" y="285"/>
                      <a:pt x="49" y="285"/>
                    </a:cubicBezTo>
                    <a:cubicBezTo>
                      <a:pt x="49" y="284"/>
                      <a:pt x="49" y="284"/>
                      <a:pt x="49" y="284"/>
                    </a:cubicBezTo>
                    <a:cubicBezTo>
                      <a:pt x="45" y="281"/>
                      <a:pt x="45" y="281"/>
                      <a:pt x="45" y="281"/>
                    </a:cubicBezTo>
                    <a:cubicBezTo>
                      <a:pt x="48" y="279"/>
                      <a:pt x="48" y="279"/>
                      <a:pt x="48" y="279"/>
                    </a:cubicBezTo>
                    <a:cubicBezTo>
                      <a:pt x="48" y="278"/>
                      <a:pt x="48" y="278"/>
                      <a:pt x="48" y="277"/>
                    </a:cubicBezTo>
                    <a:cubicBezTo>
                      <a:pt x="48" y="277"/>
                      <a:pt x="48" y="276"/>
                      <a:pt x="48" y="276"/>
                    </a:cubicBezTo>
                    <a:cubicBezTo>
                      <a:pt x="45" y="275"/>
                      <a:pt x="45" y="275"/>
                      <a:pt x="45" y="275"/>
                    </a:cubicBezTo>
                    <a:cubicBezTo>
                      <a:pt x="47" y="270"/>
                      <a:pt x="47" y="270"/>
                      <a:pt x="47" y="270"/>
                    </a:cubicBezTo>
                    <a:cubicBezTo>
                      <a:pt x="48" y="270"/>
                      <a:pt x="47" y="269"/>
                      <a:pt x="47" y="269"/>
                    </a:cubicBezTo>
                    <a:cubicBezTo>
                      <a:pt x="45" y="268"/>
                      <a:pt x="45" y="268"/>
                      <a:pt x="45" y="268"/>
                    </a:cubicBezTo>
                    <a:cubicBezTo>
                      <a:pt x="48" y="266"/>
                      <a:pt x="48" y="266"/>
                      <a:pt x="48" y="266"/>
                    </a:cubicBezTo>
                    <a:cubicBezTo>
                      <a:pt x="49" y="265"/>
                      <a:pt x="49" y="265"/>
                      <a:pt x="49" y="264"/>
                    </a:cubicBezTo>
                    <a:cubicBezTo>
                      <a:pt x="49" y="264"/>
                      <a:pt x="49" y="263"/>
                      <a:pt x="48" y="263"/>
                    </a:cubicBezTo>
                    <a:cubicBezTo>
                      <a:pt x="45" y="261"/>
                      <a:pt x="45" y="261"/>
                      <a:pt x="45" y="261"/>
                    </a:cubicBezTo>
                    <a:cubicBezTo>
                      <a:pt x="48" y="258"/>
                      <a:pt x="48" y="258"/>
                      <a:pt x="48" y="258"/>
                    </a:cubicBezTo>
                    <a:cubicBezTo>
                      <a:pt x="48" y="258"/>
                      <a:pt x="48" y="257"/>
                      <a:pt x="48" y="257"/>
                    </a:cubicBezTo>
                    <a:cubicBezTo>
                      <a:pt x="48" y="257"/>
                      <a:pt x="48" y="256"/>
                      <a:pt x="47" y="256"/>
                    </a:cubicBezTo>
                    <a:cubicBezTo>
                      <a:pt x="45" y="255"/>
                      <a:pt x="45" y="255"/>
                      <a:pt x="45" y="255"/>
                    </a:cubicBezTo>
                    <a:cubicBezTo>
                      <a:pt x="48" y="254"/>
                      <a:pt x="48" y="254"/>
                      <a:pt x="48" y="254"/>
                    </a:cubicBezTo>
                    <a:cubicBezTo>
                      <a:pt x="48" y="254"/>
                      <a:pt x="49" y="253"/>
                      <a:pt x="49" y="253"/>
                    </a:cubicBezTo>
                    <a:cubicBezTo>
                      <a:pt x="49" y="252"/>
                      <a:pt x="49" y="251"/>
                      <a:pt x="48" y="251"/>
                    </a:cubicBezTo>
                    <a:cubicBezTo>
                      <a:pt x="46" y="250"/>
                      <a:pt x="46" y="250"/>
                      <a:pt x="46" y="250"/>
                    </a:cubicBezTo>
                    <a:cubicBezTo>
                      <a:pt x="47" y="247"/>
                      <a:pt x="47" y="247"/>
                      <a:pt x="47" y="247"/>
                    </a:cubicBezTo>
                    <a:cubicBezTo>
                      <a:pt x="48" y="247"/>
                      <a:pt x="48" y="247"/>
                      <a:pt x="48" y="246"/>
                    </a:cubicBezTo>
                    <a:cubicBezTo>
                      <a:pt x="48" y="246"/>
                      <a:pt x="47" y="245"/>
                      <a:pt x="47" y="245"/>
                    </a:cubicBezTo>
                    <a:cubicBezTo>
                      <a:pt x="44" y="243"/>
                      <a:pt x="44" y="243"/>
                      <a:pt x="44" y="243"/>
                    </a:cubicBezTo>
                    <a:cubicBezTo>
                      <a:pt x="47" y="240"/>
                      <a:pt x="47" y="240"/>
                      <a:pt x="47" y="240"/>
                    </a:cubicBezTo>
                    <a:cubicBezTo>
                      <a:pt x="47" y="240"/>
                      <a:pt x="48" y="239"/>
                      <a:pt x="47" y="239"/>
                    </a:cubicBezTo>
                    <a:cubicBezTo>
                      <a:pt x="47" y="238"/>
                      <a:pt x="47" y="238"/>
                      <a:pt x="47" y="238"/>
                    </a:cubicBezTo>
                    <a:cubicBezTo>
                      <a:pt x="45" y="236"/>
                      <a:pt x="45" y="236"/>
                      <a:pt x="45" y="236"/>
                    </a:cubicBezTo>
                    <a:cubicBezTo>
                      <a:pt x="48" y="235"/>
                      <a:pt x="48" y="235"/>
                      <a:pt x="48" y="235"/>
                    </a:cubicBezTo>
                    <a:cubicBezTo>
                      <a:pt x="49" y="235"/>
                      <a:pt x="49" y="235"/>
                      <a:pt x="50" y="234"/>
                    </a:cubicBezTo>
                    <a:cubicBezTo>
                      <a:pt x="50" y="234"/>
                      <a:pt x="49" y="233"/>
                      <a:pt x="49" y="233"/>
                    </a:cubicBezTo>
                    <a:cubicBezTo>
                      <a:pt x="47" y="231"/>
                      <a:pt x="47" y="231"/>
                      <a:pt x="47" y="231"/>
                    </a:cubicBezTo>
                    <a:cubicBezTo>
                      <a:pt x="49" y="231"/>
                      <a:pt x="49" y="231"/>
                      <a:pt x="49" y="231"/>
                    </a:cubicBezTo>
                    <a:cubicBezTo>
                      <a:pt x="49" y="230"/>
                      <a:pt x="49" y="230"/>
                      <a:pt x="50" y="229"/>
                    </a:cubicBezTo>
                    <a:cubicBezTo>
                      <a:pt x="50" y="229"/>
                      <a:pt x="49" y="228"/>
                      <a:pt x="49" y="228"/>
                    </a:cubicBezTo>
                    <a:cubicBezTo>
                      <a:pt x="44" y="225"/>
                      <a:pt x="44" y="225"/>
                      <a:pt x="44" y="225"/>
                    </a:cubicBezTo>
                    <a:cubicBezTo>
                      <a:pt x="47" y="223"/>
                      <a:pt x="47" y="223"/>
                      <a:pt x="47" y="223"/>
                    </a:cubicBezTo>
                    <a:cubicBezTo>
                      <a:pt x="48" y="223"/>
                      <a:pt x="48" y="223"/>
                      <a:pt x="48" y="222"/>
                    </a:cubicBezTo>
                    <a:cubicBezTo>
                      <a:pt x="48" y="221"/>
                      <a:pt x="48" y="221"/>
                      <a:pt x="47" y="221"/>
                    </a:cubicBezTo>
                    <a:cubicBezTo>
                      <a:pt x="45" y="219"/>
                      <a:pt x="45" y="219"/>
                      <a:pt x="45" y="219"/>
                    </a:cubicBezTo>
                    <a:cubicBezTo>
                      <a:pt x="48" y="216"/>
                      <a:pt x="48" y="216"/>
                      <a:pt x="48" y="216"/>
                    </a:cubicBezTo>
                    <a:cubicBezTo>
                      <a:pt x="49" y="216"/>
                      <a:pt x="49" y="216"/>
                      <a:pt x="49" y="215"/>
                    </a:cubicBezTo>
                    <a:cubicBezTo>
                      <a:pt x="49" y="215"/>
                      <a:pt x="49" y="214"/>
                      <a:pt x="48" y="214"/>
                    </a:cubicBezTo>
                    <a:cubicBezTo>
                      <a:pt x="45" y="212"/>
                      <a:pt x="45" y="212"/>
                      <a:pt x="45" y="212"/>
                    </a:cubicBezTo>
                    <a:cubicBezTo>
                      <a:pt x="48" y="211"/>
                      <a:pt x="48" y="211"/>
                      <a:pt x="48" y="211"/>
                    </a:cubicBezTo>
                    <a:cubicBezTo>
                      <a:pt x="48" y="211"/>
                      <a:pt x="49" y="210"/>
                      <a:pt x="49" y="210"/>
                    </a:cubicBezTo>
                    <a:cubicBezTo>
                      <a:pt x="49" y="209"/>
                      <a:pt x="49" y="209"/>
                      <a:pt x="48" y="208"/>
                    </a:cubicBezTo>
                    <a:cubicBezTo>
                      <a:pt x="46" y="207"/>
                      <a:pt x="46" y="207"/>
                      <a:pt x="46" y="207"/>
                    </a:cubicBezTo>
                    <a:cubicBezTo>
                      <a:pt x="48" y="207"/>
                      <a:pt x="48" y="207"/>
                      <a:pt x="48" y="207"/>
                    </a:cubicBezTo>
                    <a:cubicBezTo>
                      <a:pt x="49" y="207"/>
                      <a:pt x="49" y="206"/>
                      <a:pt x="49" y="206"/>
                    </a:cubicBezTo>
                    <a:cubicBezTo>
                      <a:pt x="50" y="205"/>
                      <a:pt x="49" y="204"/>
                      <a:pt x="49" y="204"/>
                    </a:cubicBezTo>
                    <a:cubicBezTo>
                      <a:pt x="45" y="201"/>
                      <a:pt x="45" y="201"/>
                      <a:pt x="45" y="201"/>
                    </a:cubicBezTo>
                    <a:cubicBezTo>
                      <a:pt x="49" y="199"/>
                      <a:pt x="49" y="199"/>
                      <a:pt x="49" y="199"/>
                    </a:cubicBezTo>
                    <a:cubicBezTo>
                      <a:pt x="49" y="199"/>
                      <a:pt x="50" y="198"/>
                      <a:pt x="50" y="198"/>
                    </a:cubicBezTo>
                    <a:cubicBezTo>
                      <a:pt x="50" y="197"/>
                      <a:pt x="49" y="197"/>
                      <a:pt x="49" y="196"/>
                    </a:cubicBezTo>
                    <a:cubicBezTo>
                      <a:pt x="45" y="194"/>
                      <a:pt x="45" y="194"/>
                      <a:pt x="45" y="194"/>
                    </a:cubicBezTo>
                    <a:cubicBezTo>
                      <a:pt x="47" y="191"/>
                      <a:pt x="47" y="191"/>
                      <a:pt x="47" y="191"/>
                    </a:cubicBezTo>
                    <a:cubicBezTo>
                      <a:pt x="47" y="191"/>
                      <a:pt x="48" y="191"/>
                      <a:pt x="48" y="190"/>
                    </a:cubicBezTo>
                    <a:cubicBezTo>
                      <a:pt x="48" y="190"/>
                      <a:pt x="47" y="189"/>
                      <a:pt x="47" y="189"/>
                    </a:cubicBezTo>
                    <a:cubicBezTo>
                      <a:pt x="45" y="188"/>
                      <a:pt x="45" y="188"/>
                      <a:pt x="45" y="188"/>
                    </a:cubicBezTo>
                    <a:cubicBezTo>
                      <a:pt x="47" y="186"/>
                      <a:pt x="47" y="186"/>
                      <a:pt x="47" y="186"/>
                    </a:cubicBezTo>
                    <a:cubicBezTo>
                      <a:pt x="48" y="185"/>
                      <a:pt x="48" y="185"/>
                      <a:pt x="48" y="185"/>
                    </a:cubicBezTo>
                    <a:cubicBezTo>
                      <a:pt x="48" y="184"/>
                      <a:pt x="47" y="184"/>
                      <a:pt x="47" y="183"/>
                    </a:cubicBezTo>
                    <a:cubicBezTo>
                      <a:pt x="45" y="182"/>
                      <a:pt x="45" y="182"/>
                      <a:pt x="45" y="182"/>
                    </a:cubicBezTo>
                    <a:cubicBezTo>
                      <a:pt x="48" y="180"/>
                      <a:pt x="48" y="180"/>
                      <a:pt x="48" y="180"/>
                    </a:cubicBezTo>
                    <a:cubicBezTo>
                      <a:pt x="48" y="180"/>
                      <a:pt x="49" y="180"/>
                      <a:pt x="49" y="179"/>
                    </a:cubicBezTo>
                    <a:cubicBezTo>
                      <a:pt x="48" y="179"/>
                      <a:pt x="48" y="178"/>
                      <a:pt x="48" y="178"/>
                    </a:cubicBezTo>
                    <a:cubicBezTo>
                      <a:pt x="45" y="176"/>
                      <a:pt x="45" y="176"/>
                      <a:pt x="45" y="176"/>
                    </a:cubicBezTo>
                    <a:cubicBezTo>
                      <a:pt x="49" y="173"/>
                      <a:pt x="49" y="173"/>
                      <a:pt x="49" y="173"/>
                    </a:cubicBezTo>
                    <a:cubicBezTo>
                      <a:pt x="49" y="173"/>
                      <a:pt x="49" y="173"/>
                      <a:pt x="49" y="172"/>
                    </a:cubicBezTo>
                    <a:cubicBezTo>
                      <a:pt x="49" y="172"/>
                      <a:pt x="49" y="171"/>
                      <a:pt x="48" y="171"/>
                    </a:cubicBezTo>
                    <a:cubicBezTo>
                      <a:pt x="45" y="169"/>
                      <a:pt x="45" y="169"/>
                      <a:pt x="45" y="169"/>
                    </a:cubicBezTo>
                    <a:cubicBezTo>
                      <a:pt x="47" y="166"/>
                      <a:pt x="47" y="166"/>
                      <a:pt x="47" y="166"/>
                    </a:cubicBezTo>
                    <a:cubicBezTo>
                      <a:pt x="48" y="166"/>
                      <a:pt x="47" y="165"/>
                      <a:pt x="47" y="164"/>
                    </a:cubicBezTo>
                    <a:cubicBezTo>
                      <a:pt x="46" y="164"/>
                      <a:pt x="46" y="164"/>
                      <a:pt x="46" y="164"/>
                    </a:cubicBezTo>
                    <a:cubicBezTo>
                      <a:pt x="47" y="162"/>
                      <a:pt x="47" y="162"/>
                      <a:pt x="47" y="162"/>
                    </a:cubicBezTo>
                    <a:cubicBezTo>
                      <a:pt x="48" y="162"/>
                      <a:pt x="48" y="162"/>
                      <a:pt x="48" y="161"/>
                    </a:cubicBezTo>
                    <a:cubicBezTo>
                      <a:pt x="48" y="161"/>
                      <a:pt x="48" y="160"/>
                      <a:pt x="47" y="160"/>
                    </a:cubicBezTo>
                    <a:cubicBezTo>
                      <a:pt x="45" y="159"/>
                      <a:pt x="45" y="159"/>
                      <a:pt x="45" y="159"/>
                    </a:cubicBezTo>
                    <a:cubicBezTo>
                      <a:pt x="47" y="156"/>
                      <a:pt x="47" y="156"/>
                      <a:pt x="47" y="156"/>
                    </a:cubicBezTo>
                    <a:cubicBezTo>
                      <a:pt x="48" y="155"/>
                      <a:pt x="48" y="155"/>
                      <a:pt x="48" y="154"/>
                    </a:cubicBezTo>
                    <a:cubicBezTo>
                      <a:pt x="48" y="154"/>
                      <a:pt x="47" y="154"/>
                      <a:pt x="47" y="153"/>
                    </a:cubicBezTo>
                    <a:cubicBezTo>
                      <a:pt x="45" y="152"/>
                      <a:pt x="45" y="152"/>
                      <a:pt x="45" y="152"/>
                    </a:cubicBezTo>
                    <a:cubicBezTo>
                      <a:pt x="48" y="150"/>
                      <a:pt x="48" y="150"/>
                      <a:pt x="48" y="150"/>
                    </a:cubicBezTo>
                    <a:cubicBezTo>
                      <a:pt x="48" y="149"/>
                      <a:pt x="48" y="149"/>
                      <a:pt x="48" y="149"/>
                    </a:cubicBezTo>
                    <a:cubicBezTo>
                      <a:pt x="48" y="148"/>
                      <a:pt x="48" y="148"/>
                      <a:pt x="47" y="148"/>
                    </a:cubicBezTo>
                    <a:cubicBezTo>
                      <a:pt x="46" y="147"/>
                      <a:pt x="46" y="147"/>
                      <a:pt x="46" y="147"/>
                    </a:cubicBezTo>
                    <a:cubicBezTo>
                      <a:pt x="48" y="144"/>
                      <a:pt x="48" y="144"/>
                      <a:pt x="48" y="144"/>
                    </a:cubicBezTo>
                    <a:cubicBezTo>
                      <a:pt x="49" y="143"/>
                      <a:pt x="49" y="143"/>
                      <a:pt x="49" y="143"/>
                    </a:cubicBezTo>
                    <a:cubicBezTo>
                      <a:pt x="49" y="142"/>
                      <a:pt x="48" y="142"/>
                      <a:pt x="48" y="142"/>
                    </a:cubicBezTo>
                    <a:cubicBezTo>
                      <a:pt x="45" y="140"/>
                      <a:pt x="45" y="140"/>
                      <a:pt x="45" y="140"/>
                    </a:cubicBezTo>
                    <a:cubicBezTo>
                      <a:pt x="48" y="138"/>
                      <a:pt x="48" y="138"/>
                      <a:pt x="48" y="138"/>
                    </a:cubicBezTo>
                    <a:cubicBezTo>
                      <a:pt x="49" y="137"/>
                      <a:pt x="49" y="137"/>
                      <a:pt x="49" y="136"/>
                    </a:cubicBezTo>
                    <a:cubicBezTo>
                      <a:pt x="49" y="136"/>
                      <a:pt x="49" y="135"/>
                      <a:pt x="48" y="135"/>
                    </a:cubicBezTo>
                    <a:cubicBezTo>
                      <a:pt x="45" y="133"/>
                      <a:pt x="45" y="133"/>
                      <a:pt x="45" y="133"/>
                    </a:cubicBezTo>
                    <a:cubicBezTo>
                      <a:pt x="49" y="130"/>
                      <a:pt x="49" y="130"/>
                      <a:pt x="49" y="130"/>
                    </a:cubicBezTo>
                    <a:cubicBezTo>
                      <a:pt x="49" y="130"/>
                      <a:pt x="49" y="130"/>
                      <a:pt x="49" y="129"/>
                    </a:cubicBezTo>
                    <a:cubicBezTo>
                      <a:pt x="49" y="129"/>
                      <a:pt x="49" y="128"/>
                      <a:pt x="49" y="128"/>
                    </a:cubicBezTo>
                    <a:cubicBezTo>
                      <a:pt x="44" y="125"/>
                      <a:pt x="44" y="125"/>
                      <a:pt x="44" y="125"/>
                    </a:cubicBezTo>
                    <a:cubicBezTo>
                      <a:pt x="47" y="124"/>
                      <a:pt x="47" y="124"/>
                      <a:pt x="47" y="124"/>
                    </a:cubicBezTo>
                    <a:cubicBezTo>
                      <a:pt x="47" y="124"/>
                      <a:pt x="47" y="123"/>
                      <a:pt x="47" y="123"/>
                    </a:cubicBezTo>
                    <a:cubicBezTo>
                      <a:pt x="47" y="122"/>
                      <a:pt x="47" y="122"/>
                      <a:pt x="47" y="122"/>
                    </a:cubicBezTo>
                    <a:cubicBezTo>
                      <a:pt x="45" y="120"/>
                      <a:pt x="45" y="120"/>
                      <a:pt x="45" y="120"/>
                    </a:cubicBezTo>
                    <a:cubicBezTo>
                      <a:pt x="48" y="118"/>
                      <a:pt x="48" y="118"/>
                      <a:pt x="48" y="118"/>
                    </a:cubicBezTo>
                    <a:cubicBezTo>
                      <a:pt x="48" y="118"/>
                      <a:pt x="48" y="117"/>
                      <a:pt x="48" y="117"/>
                    </a:cubicBezTo>
                    <a:cubicBezTo>
                      <a:pt x="48" y="116"/>
                      <a:pt x="48" y="116"/>
                      <a:pt x="48" y="116"/>
                    </a:cubicBezTo>
                    <a:cubicBezTo>
                      <a:pt x="44" y="114"/>
                      <a:pt x="44" y="114"/>
                      <a:pt x="44" y="114"/>
                    </a:cubicBezTo>
                    <a:cubicBezTo>
                      <a:pt x="47" y="112"/>
                      <a:pt x="47" y="112"/>
                      <a:pt x="47" y="112"/>
                    </a:cubicBezTo>
                    <a:cubicBezTo>
                      <a:pt x="47" y="112"/>
                      <a:pt x="48" y="112"/>
                      <a:pt x="48" y="111"/>
                    </a:cubicBezTo>
                    <a:cubicBezTo>
                      <a:pt x="48" y="111"/>
                      <a:pt x="47" y="110"/>
                      <a:pt x="47" y="110"/>
                    </a:cubicBezTo>
                    <a:cubicBezTo>
                      <a:pt x="45" y="109"/>
                      <a:pt x="45" y="109"/>
                      <a:pt x="45" y="109"/>
                    </a:cubicBezTo>
                    <a:cubicBezTo>
                      <a:pt x="48" y="107"/>
                      <a:pt x="48" y="107"/>
                      <a:pt x="48" y="107"/>
                    </a:cubicBezTo>
                    <a:cubicBezTo>
                      <a:pt x="48" y="107"/>
                      <a:pt x="49" y="106"/>
                      <a:pt x="49" y="106"/>
                    </a:cubicBezTo>
                    <a:cubicBezTo>
                      <a:pt x="49" y="105"/>
                      <a:pt x="49" y="105"/>
                      <a:pt x="48" y="104"/>
                    </a:cubicBezTo>
                    <a:cubicBezTo>
                      <a:pt x="46" y="103"/>
                      <a:pt x="46" y="103"/>
                      <a:pt x="46" y="103"/>
                    </a:cubicBezTo>
                    <a:cubicBezTo>
                      <a:pt x="48" y="102"/>
                      <a:pt x="48" y="102"/>
                      <a:pt x="48" y="102"/>
                    </a:cubicBezTo>
                    <a:cubicBezTo>
                      <a:pt x="48" y="101"/>
                      <a:pt x="49" y="101"/>
                      <a:pt x="49" y="100"/>
                    </a:cubicBezTo>
                    <a:cubicBezTo>
                      <a:pt x="49" y="100"/>
                      <a:pt x="48" y="99"/>
                      <a:pt x="48" y="99"/>
                    </a:cubicBezTo>
                    <a:cubicBezTo>
                      <a:pt x="46" y="98"/>
                      <a:pt x="46" y="98"/>
                      <a:pt x="46" y="98"/>
                    </a:cubicBezTo>
                    <a:cubicBezTo>
                      <a:pt x="49" y="95"/>
                      <a:pt x="49" y="95"/>
                      <a:pt x="49" y="95"/>
                    </a:cubicBezTo>
                    <a:cubicBezTo>
                      <a:pt x="49" y="94"/>
                      <a:pt x="49" y="94"/>
                      <a:pt x="49" y="93"/>
                    </a:cubicBezTo>
                    <a:cubicBezTo>
                      <a:pt x="49" y="93"/>
                      <a:pt x="49" y="93"/>
                      <a:pt x="48" y="92"/>
                    </a:cubicBezTo>
                    <a:cubicBezTo>
                      <a:pt x="44" y="90"/>
                      <a:pt x="44" y="90"/>
                      <a:pt x="44" y="90"/>
                    </a:cubicBezTo>
                    <a:cubicBezTo>
                      <a:pt x="47" y="88"/>
                      <a:pt x="47" y="88"/>
                      <a:pt x="47" y="88"/>
                    </a:cubicBezTo>
                    <a:cubicBezTo>
                      <a:pt x="47" y="88"/>
                      <a:pt x="47" y="88"/>
                      <a:pt x="47" y="87"/>
                    </a:cubicBezTo>
                    <a:cubicBezTo>
                      <a:pt x="47" y="87"/>
                      <a:pt x="47" y="86"/>
                      <a:pt x="47" y="86"/>
                    </a:cubicBezTo>
                    <a:cubicBezTo>
                      <a:pt x="46" y="85"/>
                      <a:pt x="46" y="85"/>
                      <a:pt x="46" y="85"/>
                    </a:cubicBezTo>
                    <a:cubicBezTo>
                      <a:pt x="49" y="83"/>
                      <a:pt x="49" y="83"/>
                      <a:pt x="49" y="83"/>
                    </a:cubicBezTo>
                    <a:cubicBezTo>
                      <a:pt x="49" y="83"/>
                      <a:pt x="49" y="82"/>
                      <a:pt x="49" y="82"/>
                    </a:cubicBezTo>
                    <a:cubicBezTo>
                      <a:pt x="49" y="81"/>
                      <a:pt x="49" y="81"/>
                      <a:pt x="49" y="81"/>
                    </a:cubicBezTo>
                    <a:cubicBezTo>
                      <a:pt x="45" y="78"/>
                      <a:pt x="45" y="78"/>
                      <a:pt x="45" y="78"/>
                    </a:cubicBezTo>
                    <a:cubicBezTo>
                      <a:pt x="47" y="78"/>
                      <a:pt x="47" y="78"/>
                      <a:pt x="47" y="78"/>
                    </a:cubicBezTo>
                    <a:cubicBezTo>
                      <a:pt x="48" y="77"/>
                      <a:pt x="48" y="77"/>
                      <a:pt x="48" y="76"/>
                    </a:cubicBezTo>
                    <a:cubicBezTo>
                      <a:pt x="48" y="76"/>
                      <a:pt x="48" y="75"/>
                      <a:pt x="48" y="75"/>
                    </a:cubicBezTo>
                    <a:cubicBezTo>
                      <a:pt x="45" y="73"/>
                      <a:pt x="45" y="73"/>
                      <a:pt x="45" y="73"/>
                    </a:cubicBezTo>
                    <a:cubicBezTo>
                      <a:pt x="47" y="72"/>
                      <a:pt x="47" y="72"/>
                      <a:pt x="47" y="72"/>
                    </a:cubicBezTo>
                    <a:cubicBezTo>
                      <a:pt x="48" y="72"/>
                      <a:pt x="48" y="72"/>
                      <a:pt x="48" y="71"/>
                    </a:cubicBezTo>
                    <a:cubicBezTo>
                      <a:pt x="48" y="70"/>
                      <a:pt x="48" y="70"/>
                      <a:pt x="48" y="70"/>
                    </a:cubicBezTo>
                    <a:cubicBezTo>
                      <a:pt x="46" y="68"/>
                      <a:pt x="46" y="68"/>
                      <a:pt x="46" y="68"/>
                    </a:cubicBezTo>
                    <a:cubicBezTo>
                      <a:pt x="48" y="67"/>
                      <a:pt x="48" y="67"/>
                      <a:pt x="48" y="67"/>
                    </a:cubicBezTo>
                    <a:cubicBezTo>
                      <a:pt x="48" y="66"/>
                      <a:pt x="48" y="66"/>
                      <a:pt x="48" y="66"/>
                    </a:cubicBezTo>
                    <a:cubicBezTo>
                      <a:pt x="48" y="65"/>
                      <a:pt x="48" y="65"/>
                      <a:pt x="47" y="64"/>
                    </a:cubicBezTo>
                    <a:cubicBezTo>
                      <a:pt x="46" y="63"/>
                      <a:pt x="46" y="63"/>
                      <a:pt x="46" y="63"/>
                    </a:cubicBezTo>
                    <a:cubicBezTo>
                      <a:pt x="48" y="61"/>
                      <a:pt x="48" y="61"/>
                      <a:pt x="48" y="61"/>
                    </a:cubicBezTo>
                    <a:cubicBezTo>
                      <a:pt x="48" y="60"/>
                      <a:pt x="49" y="60"/>
                      <a:pt x="49" y="60"/>
                    </a:cubicBezTo>
                    <a:cubicBezTo>
                      <a:pt x="48" y="59"/>
                      <a:pt x="48" y="59"/>
                      <a:pt x="48" y="58"/>
                    </a:cubicBezTo>
                    <a:cubicBezTo>
                      <a:pt x="45" y="57"/>
                      <a:pt x="45" y="57"/>
                      <a:pt x="45" y="57"/>
                    </a:cubicBezTo>
                    <a:cubicBezTo>
                      <a:pt x="49" y="56"/>
                      <a:pt x="49" y="56"/>
                      <a:pt x="49" y="56"/>
                    </a:cubicBezTo>
                    <a:cubicBezTo>
                      <a:pt x="49" y="56"/>
                      <a:pt x="50" y="56"/>
                      <a:pt x="50" y="55"/>
                    </a:cubicBezTo>
                    <a:cubicBezTo>
                      <a:pt x="50" y="55"/>
                      <a:pt x="50" y="54"/>
                      <a:pt x="49" y="54"/>
                    </a:cubicBezTo>
                    <a:cubicBezTo>
                      <a:pt x="44" y="51"/>
                      <a:pt x="44" y="51"/>
                      <a:pt x="44" y="51"/>
                    </a:cubicBezTo>
                    <a:cubicBezTo>
                      <a:pt x="47" y="48"/>
                      <a:pt x="47" y="48"/>
                      <a:pt x="47" y="48"/>
                    </a:cubicBezTo>
                    <a:cubicBezTo>
                      <a:pt x="47" y="47"/>
                      <a:pt x="48" y="47"/>
                      <a:pt x="48" y="46"/>
                    </a:cubicBezTo>
                    <a:cubicBezTo>
                      <a:pt x="48" y="46"/>
                      <a:pt x="47" y="46"/>
                      <a:pt x="47" y="45"/>
                    </a:cubicBezTo>
                    <a:cubicBezTo>
                      <a:pt x="45" y="44"/>
                      <a:pt x="45" y="44"/>
                      <a:pt x="45" y="44"/>
                    </a:cubicBezTo>
                    <a:cubicBezTo>
                      <a:pt x="47" y="41"/>
                      <a:pt x="47" y="41"/>
                      <a:pt x="47" y="41"/>
                    </a:cubicBezTo>
                    <a:cubicBezTo>
                      <a:pt x="48" y="41"/>
                      <a:pt x="48" y="40"/>
                      <a:pt x="48" y="40"/>
                    </a:cubicBezTo>
                    <a:cubicBezTo>
                      <a:pt x="48" y="39"/>
                      <a:pt x="47" y="39"/>
                      <a:pt x="47" y="39"/>
                    </a:cubicBezTo>
                    <a:cubicBezTo>
                      <a:pt x="46" y="38"/>
                      <a:pt x="46" y="38"/>
                      <a:pt x="46" y="38"/>
                    </a:cubicBezTo>
                    <a:cubicBezTo>
                      <a:pt x="48" y="37"/>
                      <a:pt x="48" y="37"/>
                      <a:pt x="48" y="37"/>
                    </a:cubicBezTo>
                    <a:cubicBezTo>
                      <a:pt x="49" y="36"/>
                      <a:pt x="49" y="36"/>
                      <a:pt x="49" y="35"/>
                    </a:cubicBezTo>
                    <a:cubicBezTo>
                      <a:pt x="49" y="35"/>
                      <a:pt x="49" y="34"/>
                      <a:pt x="48" y="34"/>
                    </a:cubicBezTo>
                    <a:cubicBezTo>
                      <a:pt x="44" y="32"/>
                      <a:pt x="44" y="32"/>
                      <a:pt x="44" y="32"/>
                    </a:cubicBezTo>
                    <a:cubicBezTo>
                      <a:pt x="49" y="30"/>
                      <a:pt x="49" y="30"/>
                      <a:pt x="49" y="30"/>
                    </a:cubicBezTo>
                    <a:cubicBezTo>
                      <a:pt x="49" y="30"/>
                      <a:pt x="49" y="29"/>
                      <a:pt x="49" y="29"/>
                    </a:cubicBezTo>
                    <a:cubicBezTo>
                      <a:pt x="49" y="28"/>
                      <a:pt x="49" y="28"/>
                      <a:pt x="49" y="27"/>
                    </a:cubicBezTo>
                    <a:cubicBezTo>
                      <a:pt x="45" y="25"/>
                      <a:pt x="45" y="25"/>
                      <a:pt x="45" y="25"/>
                    </a:cubicBezTo>
                    <a:cubicBezTo>
                      <a:pt x="48" y="24"/>
                      <a:pt x="48" y="24"/>
                      <a:pt x="48" y="24"/>
                    </a:cubicBezTo>
                    <a:cubicBezTo>
                      <a:pt x="48" y="24"/>
                      <a:pt x="49" y="23"/>
                      <a:pt x="49" y="23"/>
                    </a:cubicBezTo>
                    <a:cubicBezTo>
                      <a:pt x="49" y="22"/>
                      <a:pt x="49" y="22"/>
                      <a:pt x="48" y="21"/>
                    </a:cubicBezTo>
                    <a:cubicBezTo>
                      <a:pt x="43" y="18"/>
                      <a:pt x="43" y="18"/>
                      <a:pt x="43" y="18"/>
                    </a:cubicBezTo>
                    <a:cubicBezTo>
                      <a:pt x="45" y="14"/>
                      <a:pt x="45" y="14"/>
                      <a:pt x="45" y="14"/>
                    </a:cubicBezTo>
                    <a:cubicBezTo>
                      <a:pt x="45" y="14"/>
                      <a:pt x="45" y="14"/>
                      <a:pt x="45" y="14"/>
                    </a:cubicBezTo>
                    <a:cubicBezTo>
                      <a:pt x="46" y="13"/>
                      <a:pt x="46" y="13"/>
                      <a:pt x="46" y="13"/>
                    </a:cubicBezTo>
                    <a:cubicBezTo>
                      <a:pt x="46" y="13"/>
                      <a:pt x="45" y="13"/>
                      <a:pt x="45" y="12"/>
                    </a:cubicBezTo>
                    <a:cubicBezTo>
                      <a:pt x="45" y="12"/>
                      <a:pt x="45" y="12"/>
                      <a:pt x="45" y="12"/>
                    </a:cubicBezTo>
                    <a:cubicBezTo>
                      <a:pt x="44" y="11"/>
                      <a:pt x="42" y="10"/>
                      <a:pt x="40" y="9"/>
                    </a:cubicBezTo>
                    <a:cubicBezTo>
                      <a:pt x="37" y="7"/>
                      <a:pt x="34" y="5"/>
                      <a:pt x="31" y="3"/>
                    </a:cubicBezTo>
                    <a:cubicBezTo>
                      <a:pt x="29" y="3"/>
                      <a:pt x="28" y="2"/>
                      <a:pt x="27" y="1"/>
                    </a:cubicBezTo>
                    <a:cubicBezTo>
                      <a:pt x="27" y="1"/>
                      <a:pt x="26" y="1"/>
                      <a:pt x="26" y="1"/>
                    </a:cubicBezTo>
                    <a:cubicBezTo>
                      <a:pt x="26" y="0"/>
                      <a:pt x="26" y="0"/>
                      <a:pt x="26" y="0"/>
                    </a:cubicBezTo>
                    <a:cubicBezTo>
                      <a:pt x="26" y="1"/>
                      <a:pt x="26" y="1"/>
                      <a:pt x="26" y="1"/>
                    </a:cubicBezTo>
                    <a:cubicBezTo>
                      <a:pt x="26" y="1"/>
                      <a:pt x="26" y="1"/>
                      <a:pt x="26" y="1"/>
                    </a:cubicBezTo>
                    <a:cubicBezTo>
                      <a:pt x="26" y="0"/>
                      <a:pt x="26" y="0"/>
                      <a:pt x="26" y="0"/>
                    </a:cubicBezTo>
                    <a:cubicBezTo>
                      <a:pt x="26" y="1"/>
                      <a:pt x="26" y="1"/>
                      <a:pt x="26" y="1"/>
                    </a:cubicBezTo>
                    <a:cubicBezTo>
                      <a:pt x="26" y="1"/>
                      <a:pt x="26" y="1"/>
                      <a:pt x="26" y="1"/>
                    </a:cubicBezTo>
                    <a:cubicBezTo>
                      <a:pt x="25" y="1"/>
                      <a:pt x="25" y="1"/>
                      <a:pt x="25" y="1"/>
                    </a:cubicBezTo>
                    <a:cubicBezTo>
                      <a:pt x="26" y="1"/>
                      <a:pt x="26" y="1"/>
                      <a:pt x="26" y="1"/>
                    </a:cubicBezTo>
                    <a:cubicBezTo>
                      <a:pt x="26" y="1"/>
                      <a:pt x="26" y="1"/>
                      <a:pt x="26" y="1"/>
                    </a:cubicBezTo>
                    <a:cubicBezTo>
                      <a:pt x="25" y="1"/>
                      <a:pt x="25" y="1"/>
                      <a:pt x="25" y="1"/>
                    </a:cubicBezTo>
                    <a:cubicBezTo>
                      <a:pt x="26" y="1"/>
                      <a:pt x="26" y="1"/>
                      <a:pt x="26" y="1"/>
                    </a:cubicBezTo>
                    <a:cubicBezTo>
                      <a:pt x="25" y="2"/>
                      <a:pt x="25" y="2"/>
                      <a:pt x="25" y="2"/>
                    </a:cubicBezTo>
                    <a:cubicBezTo>
                      <a:pt x="26" y="2"/>
                      <a:pt x="26" y="2"/>
                      <a:pt x="26" y="2"/>
                    </a:cubicBezTo>
                    <a:cubicBezTo>
                      <a:pt x="26" y="1"/>
                      <a:pt x="26" y="1"/>
                      <a:pt x="26" y="1"/>
                    </a:cubicBezTo>
                    <a:cubicBezTo>
                      <a:pt x="25" y="2"/>
                      <a:pt x="25" y="2"/>
                      <a:pt x="25" y="2"/>
                    </a:cubicBezTo>
                    <a:cubicBezTo>
                      <a:pt x="26" y="2"/>
                      <a:pt x="26" y="2"/>
                      <a:pt x="26" y="2"/>
                    </a:cubicBezTo>
                    <a:cubicBezTo>
                      <a:pt x="26" y="1"/>
                      <a:pt x="26" y="0"/>
                      <a:pt x="25" y="0"/>
                    </a:cubicBezTo>
                    <a:cubicBezTo>
                      <a:pt x="24" y="0"/>
                      <a:pt x="24" y="1"/>
                      <a:pt x="24" y="2"/>
                    </a:cubicBezTo>
                    <a:cubicBezTo>
                      <a:pt x="24" y="2"/>
                      <a:pt x="24" y="2"/>
                      <a:pt x="24" y="2"/>
                    </a:cubicBezTo>
                    <a:cubicBezTo>
                      <a:pt x="24" y="3"/>
                      <a:pt x="24" y="3"/>
                      <a:pt x="24" y="3"/>
                    </a:cubicBezTo>
                    <a:cubicBezTo>
                      <a:pt x="24" y="3"/>
                      <a:pt x="25" y="3"/>
                      <a:pt x="26" y="4"/>
                    </a:cubicBezTo>
                    <a:cubicBezTo>
                      <a:pt x="28" y="5"/>
                      <a:pt x="32" y="8"/>
                      <a:pt x="36" y="10"/>
                    </a:cubicBezTo>
                    <a:cubicBezTo>
                      <a:pt x="38" y="11"/>
                      <a:pt x="40" y="12"/>
                      <a:pt x="41" y="13"/>
                    </a:cubicBezTo>
                    <a:cubicBezTo>
                      <a:pt x="42" y="14"/>
                      <a:pt x="42"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3" y="14"/>
                      <a:pt x="43" y="14"/>
                      <a:pt x="43" y="14"/>
                    </a:cubicBezTo>
                    <a:cubicBezTo>
                      <a:pt x="44" y="13"/>
                      <a:pt x="44" y="13"/>
                      <a:pt x="44" y="13"/>
                    </a:cubicBezTo>
                    <a:cubicBezTo>
                      <a:pt x="43" y="13"/>
                      <a:pt x="43" y="13"/>
                      <a:pt x="43" y="13"/>
                    </a:cubicBezTo>
                    <a:cubicBezTo>
                      <a:pt x="43" y="14"/>
                      <a:pt x="43" y="14"/>
                      <a:pt x="43" y="14"/>
                    </a:cubicBezTo>
                    <a:cubicBezTo>
                      <a:pt x="44" y="13"/>
                      <a:pt x="44" y="13"/>
                      <a:pt x="44" y="13"/>
                    </a:cubicBezTo>
                    <a:cubicBezTo>
                      <a:pt x="43" y="13"/>
                      <a:pt x="43" y="13"/>
                      <a:pt x="43" y="13"/>
                    </a:cubicBezTo>
                    <a:cubicBezTo>
                      <a:pt x="44" y="13"/>
                      <a:pt x="44" y="13"/>
                      <a:pt x="44" y="13"/>
                    </a:cubicBezTo>
                    <a:cubicBezTo>
                      <a:pt x="43" y="13"/>
                      <a:pt x="43" y="13"/>
                      <a:pt x="43" y="13"/>
                    </a:cubicBezTo>
                    <a:cubicBezTo>
                      <a:pt x="43" y="13"/>
                      <a:pt x="43" y="13"/>
                      <a:pt x="43" y="13"/>
                    </a:cubicBezTo>
                    <a:cubicBezTo>
                      <a:pt x="44" y="13"/>
                      <a:pt x="44" y="13"/>
                      <a:pt x="44" y="13"/>
                    </a:cubicBezTo>
                    <a:cubicBezTo>
                      <a:pt x="43" y="13"/>
                      <a:pt x="43" y="13"/>
                      <a:pt x="43" y="13"/>
                    </a:cubicBezTo>
                    <a:cubicBezTo>
                      <a:pt x="44" y="14"/>
                      <a:pt x="44" y="14"/>
                      <a:pt x="44" y="14"/>
                    </a:cubicBezTo>
                    <a:cubicBezTo>
                      <a:pt x="43" y="13"/>
                      <a:pt x="43" y="13"/>
                      <a:pt x="43" y="13"/>
                    </a:cubicBezTo>
                    <a:cubicBezTo>
                      <a:pt x="39" y="18"/>
                      <a:pt x="39" y="18"/>
                      <a:pt x="39" y="18"/>
                    </a:cubicBezTo>
                    <a:cubicBezTo>
                      <a:pt x="39" y="18"/>
                      <a:pt x="39" y="18"/>
                      <a:pt x="39" y="19"/>
                    </a:cubicBezTo>
                    <a:cubicBezTo>
                      <a:pt x="39" y="19"/>
                      <a:pt x="40" y="20"/>
                      <a:pt x="40" y="20"/>
                    </a:cubicBezTo>
                    <a:cubicBezTo>
                      <a:pt x="44" y="22"/>
                      <a:pt x="44" y="22"/>
                      <a:pt x="44" y="22"/>
                    </a:cubicBezTo>
                    <a:cubicBezTo>
                      <a:pt x="41" y="23"/>
                      <a:pt x="41" y="23"/>
                      <a:pt x="41" y="23"/>
                    </a:cubicBezTo>
                    <a:cubicBezTo>
                      <a:pt x="41" y="23"/>
                      <a:pt x="40" y="24"/>
                      <a:pt x="40" y="24"/>
                    </a:cubicBezTo>
                    <a:cubicBezTo>
                      <a:pt x="40" y="25"/>
                      <a:pt x="40" y="25"/>
                      <a:pt x="41" y="26"/>
                    </a:cubicBezTo>
                    <a:cubicBezTo>
                      <a:pt x="45" y="28"/>
                      <a:pt x="45" y="28"/>
                      <a:pt x="45" y="28"/>
                    </a:cubicBezTo>
                    <a:cubicBezTo>
                      <a:pt x="41" y="30"/>
                      <a:pt x="41" y="30"/>
                      <a:pt x="41" y="30"/>
                    </a:cubicBezTo>
                    <a:cubicBezTo>
                      <a:pt x="40" y="31"/>
                      <a:pt x="40" y="31"/>
                      <a:pt x="40" y="32"/>
                    </a:cubicBezTo>
                    <a:cubicBezTo>
                      <a:pt x="40" y="32"/>
                      <a:pt x="40" y="33"/>
                      <a:pt x="41" y="33"/>
                    </a:cubicBezTo>
                    <a:cubicBezTo>
                      <a:pt x="45" y="35"/>
                      <a:pt x="45" y="35"/>
                      <a:pt x="45" y="35"/>
                    </a:cubicBezTo>
                    <a:cubicBezTo>
                      <a:pt x="43" y="37"/>
                      <a:pt x="43" y="37"/>
                      <a:pt x="43" y="37"/>
                    </a:cubicBezTo>
                    <a:cubicBezTo>
                      <a:pt x="42" y="37"/>
                      <a:pt x="42" y="38"/>
                      <a:pt x="42" y="38"/>
                    </a:cubicBezTo>
                    <a:cubicBezTo>
                      <a:pt x="42" y="39"/>
                      <a:pt x="42" y="39"/>
                      <a:pt x="43" y="39"/>
                    </a:cubicBezTo>
                    <a:cubicBezTo>
                      <a:pt x="44" y="40"/>
                      <a:pt x="44" y="40"/>
                      <a:pt x="44" y="40"/>
                    </a:cubicBezTo>
                    <a:cubicBezTo>
                      <a:pt x="41" y="43"/>
                      <a:pt x="41" y="43"/>
                      <a:pt x="41" y="43"/>
                    </a:cubicBezTo>
                    <a:cubicBezTo>
                      <a:pt x="41" y="44"/>
                      <a:pt x="41" y="44"/>
                      <a:pt x="41" y="44"/>
                    </a:cubicBezTo>
                    <a:cubicBezTo>
                      <a:pt x="41" y="45"/>
                      <a:pt x="41" y="45"/>
                      <a:pt x="41" y="45"/>
                    </a:cubicBezTo>
                    <a:cubicBezTo>
                      <a:pt x="44" y="47"/>
                      <a:pt x="44" y="47"/>
                      <a:pt x="44" y="47"/>
                    </a:cubicBezTo>
                    <a:cubicBezTo>
                      <a:pt x="41" y="50"/>
                      <a:pt x="41" y="50"/>
                      <a:pt x="41" y="50"/>
                    </a:cubicBezTo>
                    <a:cubicBezTo>
                      <a:pt x="41" y="50"/>
                      <a:pt x="40" y="51"/>
                      <a:pt x="41" y="51"/>
                    </a:cubicBezTo>
                    <a:cubicBezTo>
                      <a:pt x="41" y="52"/>
                      <a:pt x="41" y="52"/>
                      <a:pt x="41" y="52"/>
                    </a:cubicBezTo>
                    <a:cubicBezTo>
                      <a:pt x="44" y="54"/>
                      <a:pt x="44" y="54"/>
                      <a:pt x="44" y="54"/>
                    </a:cubicBezTo>
                    <a:cubicBezTo>
                      <a:pt x="41" y="55"/>
                      <a:pt x="41" y="55"/>
                      <a:pt x="41" y="55"/>
                    </a:cubicBezTo>
                    <a:cubicBezTo>
                      <a:pt x="41" y="55"/>
                      <a:pt x="40" y="55"/>
                      <a:pt x="40" y="56"/>
                    </a:cubicBezTo>
                    <a:cubicBezTo>
                      <a:pt x="40" y="57"/>
                      <a:pt x="40" y="57"/>
                      <a:pt x="41" y="57"/>
                    </a:cubicBezTo>
                    <a:cubicBezTo>
                      <a:pt x="45" y="60"/>
                      <a:pt x="45" y="60"/>
                      <a:pt x="45" y="60"/>
                    </a:cubicBezTo>
                    <a:cubicBezTo>
                      <a:pt x="42" y="63"/>
                      <a:pt x="42" y="63"/>
                      <a:pt x="42" y="63"/>
                    </a:cubicBezTo>
                    <a:cubicBezTo>
                      <a:pt x="42" y="63"/>
                      <a:pt x="42" y="63"/>
                      <a:pt x="42" y="64"/>
                    </a:cubicBezTo>
                    <a:cubicBezTo>
                      <a:pt x="42" y="64"/>
                      <a:pt x="42" y="65"/>
                      <a:pt x="43" y="65"/>
                    </a:cubicBezTo>
                    <a:cubicBezTo>
                      <a:pt x="44" y="66"/>
                      <a:pt x="44" y="66"/>
                      <a:pt x="44" y="66"/>
                    </a:cubicBezTo>
                    <a:cubicBezTo>
                      <a:pt x="42" y="67"/>
                      <a:pt x="42" y="67"/>
                      <a:pt x="42" y="67"/>
                    </a:cubicBezTo>
                    <a:cubicBezTo>
                      <a:pt x="42" y="68"/>
                      <a:pt x="41" y="68"/>
                      <a:pt x="41" y="69"/>
                    </a:cubicBezTo>
                    <a:cubicBezTo>
                      <a:pt x="41" y="69"/>
                      <a:pt x="42" y="69"/>
                      <a:pt x="42" y="70"/>
                    </a:cubicBezTo>
                    <a:cubicBezTo>
                      <a:pt x="43" y="70"/>
                      <a:pt x="43" y="70"/>
                      <a:pt x="43" y="70"/>
                    </a:cubicBezTo>
                    <a:cubicBezTo>
                      <a:pt x="41" y="71"/>
                      <a:pt x="41" y="71"/>
                      <a:pt x="41" y="71"/>
                    </a:cubicBezTo>
                    <a:cubicBezTo>
                      <a:pt x="40" y="72"/>
                      <a:pt x="40" y="72"/>
                      <a:pt x="40" y="73"/>
                    </a:cubicBezTo>
                    <a:cubicBezTo>
                      <a:pt x="40" y="73"/>
                      <a:pt x="40" y="74"/>
                      <a:pt x="41" y="74"/>
                    </a:cubicBezTo>
                    <a:cubicBezTo>
                      <a:pt x="43" y="76"/>
                      <a:pt x="43" y="76"/>
                      <a:pt x="43" y="76"/>
                    </a:cubicBezTo>
                    <a:cubicBezTo>
                      <a:pt x="41" y="76"/>
                      <a:pt x="41" y="76"/>
                      <a:pt x="41" y="76"/>
                    </a:cubicBezTo>
                    <a:cubicBezTo>
                      <a:pt x="40" y="77"/>
                      <a:pt x="40" y="77"/>
                      <a:pt x="40" y="78"/>
                    </a:cubicBezTo>
                    <a:cubicBezTo>
                      <a:pt x="40" y="78"/>
                      <a:pt x="40" y="79"/>
                      <a:pt x="40" y="79"/>
                    </a:cubicBezTo>
                    <a:cubicBezTo>
                      <a:pt x="45" y="82"/>
                      <a:pt x="45" y="82"/>
                      <a:pt x="45" y="82"/>
                    </a:cubicBezTo>
                    <a:cubicBezTo>
                      <a:pt x="42" y="84"/>
                      <a:pt x="42" y="84"/>
                      <a:pt x="42" y="84"/>
                    </a:cubicBezTo>
                    <a:cubicBezTo>
                      <a:pt x="42" y="85"/>
                      <a:pt x="42" y="85"/>
                      <a:pt x="42" y="86"/>
                    </a:cubicBezTo>
                    <a:cubicBezTo>
                      <a:pt x="42" y="86"/>
                      <a:pt x="42" y="87"/>
                      <a:pt x="42" y="87"/>
                    </a:cubicBezTo>
                    <a:cubicBezTo>
                      <a:pt x="43" y="87"/>
                      <a:pt x="43" y="87"/>
                      <a:pt x="43" y="87"/>
                    </a:cubicBezTo>
                    <a:cubicBezTo>
                      <a:pt x="41" y="88"/>
                      <a:pt x="41" y="88"/>
                      <a:pt x="41" y="88"/>
                    </a:cubicBezTo>
                    <a:cubicBezTo>
                      <a:pt x="40" y="89"/>
                      <a:pt x="40" y="89"/>
                      <a:pt x="40" y="90"/>
                    </a:cubicBezTo>
                    <a:cubicBezTo>
                      <a:pt x="40" y="90"/>
                      <a:pt x="40" y="91"/>
                      <a:pt x="41" y="91"/>
                    </a:cubicBezTo>
                    <a:cubicBezTo>
                      <a:pt x="45" y="94"/>
                      <a:pt x="45" y="94"/>
                      <a:pt x="45" y="94"/>
                    </a:cubicBezTo>
                    <a:cubicBezTo>
                      <a:pt x="42" y="97"/>
                      <a:pt x="42" y="97"/>
                      <a:pt x="42" y="97"/>
                    </a:cubicBezTo>
                    <a:cubicBezTo>
                      <a:pt x="42" y="97"/>
                      <a:pt x="42" y="98"/>
                      <a:pt x="42" y="98"/>
                    </a:cubicBezTo>
                    <a:cubicBezTo>
                      <a:pt x="42" y="99"/>
                      <a:pt x="42" y="99"/>
                      <a:pt x="42" y="99"/>
                    </a:cubicBezTo>
                    <a:cubicBezTo>
                      <a:pt x="44" y="101"/>
                      <a:pt x="44" y="101"/>
                      <a:pt x="44" y="101"/>
                    </a:cubicBezTo>
                    <a:cubicBezTo>
                      <a:pt x="43" y="102"/>
                      <a:pt x="43" y="102"/>
                      <a:pt x="43" y="102"/>
                    </a:cubicBezTo>
                    <a:cubicBezTo>
                      <a:pt x="42" y="102"/>
                      <a:pt x="42" y="103"/>
                      <a:pt x="42" y="103"/>
                    </a:cubicBezTo>
                    <a:cubicBezTo>
                      <a:pt x="42" y="104"/>
                      <a:pt x="42" y="104"/>
                      <a:pt x="43" y="104"/>
                    </a:cubicBezTo>
                    <a:cubicBezTo>
                      <a:pt x="44" y="105"/>
                      <a:pt x="44" y="105"/>
                      <a:pt x="44" y="105"/>
                    </a:cubicBezTo>
                    <a:cubicBezTo>
                      <a:pt x="41" y="107"/>
                      <a:pt x="41" y="107"/>
                      <a:pt x="41" y="107"/>
                    </a:cubicBezTo>
                    <a:cubicBezTo>
                      <a:pt x="41" y="107"/>
                      <a:pt x="40" y="108"/>
                      <a:pt x="40" y="108"/>
                    </a:cubicBezTo>
                    <a:cubicBezTo>
                      <a:pt x="40" y="109"/>
                      <a:pt x="41" y="109"/>
                      <a:pt x="41" y="110"/>
                    </a:cubicBezTo>
                    <a:cubicBezTo>
                      <a:pt x="43" y="111"/>
                      <a:pt x="43" y="111"/>
                      <a:pt x="43" y="111"/>
                    </a:cubicBezTo>
                    <a:cubicBezTo>
                      <a:pt x="41" y="112"/>
                      <a:pt x="41" y="112"/>
                      <a:pt x="41" y="112"/>
                    </a:cubicBezTo>
                    <a:cubicBezTo>
                      <a:pt x="40" y="113"/>
                      <a:pt x="40" y="113"/>
                      <a:pt x="40" y="114"/>
                    </a:cubicBezTo>
                    <a:cubicBezTo>
                      <a:pt x="40" y="114"/>
                      <a:pt x="40" y="115"/>
                      <a:pt x="41" y="115"/>
                    </a:cubicBezTo>
                    <a:cubicBezTo>
                      <a:pt x="44" y="117"/>
                      <a:pt x="44" y="117"/>
                      <a:pt x="44" y="117"/>
                    </a:cubicBezTo>
                    <a:cubicBezTo>
                      <a:pt x="41" y="119"/>
                      <a:pt x="41" y="119"/>
                      <a:pt x="41" y="119"/>
                    </a:cubicBezTo>
                    <a:cubicBezTo>
                      <a:pt x="41" y="120"/>
                      <a:pt x="41" y="120"/>
                      <a:pt x="41" y="120"/>
                    </a:cubicBezTo>
                    <a:cubicBezTo>
                      <a:pt x="41" y="121"/>
                      <a:pt x="41" y="121"/>
                      <a:pt x="41" y="122"/>
                    </a:cubicBezTo>
                    <a:cubicBezTo>
                      <a:pt x="43" y="123"/>
                      <a:pt x="43" y="123"/>
                      <a:pt x="43" y="123"/>
                    </a:cubicBezTo>
                    <a:cubicBezTo>
                      <a:pt x="41" y="124"/>
                      <a:pt x="41" y="124"/>
                      <a:pt x="41" y="124"/>
                    </a:cubicBezTo>
                    <a:cubicBezTo>
                      <a:pt x="40" y="124"/>
                      <a:pt x="40" y="125"/>
                      <a:pt x="40" y="125"/>
                    </a:cubicBezTo>
                    <a:cubicBezTo>
                      <a:pt x="40" y="126"/>
                      <a:pt x="40" y="126"/>
                      <a:pt x="41" y="127"/>
                    </a:cubicBezTo>
                    <a:cubicBezTo>
                      <a:pt x="45" y="129"/>
                      <a:pt x="45" y="129"/>
                      <a:pt x="45" y="129"/>
                    </a:cubicBezTo>
                    <a:cubicBezTo>
                      <a:pt x="42" y="132"/>
                      <a:pt x="42" y="132"/>
                      <a:pt x="42" y="132"/>
                    </a:cubicBezTo>
                    <a:cubicBezTo>
                      <a:pt x="42" y="132"/>
                      <a:pt x="41" y="133"/>
                      <a:pt x="41" y="133"/>
                    </a:cubicBezTo>
                    <a:cubicBezTo>
                      <a:pt x="41" y="134"/>
                      <a:pt x="42" y="134"/>
                      <a:pt x="42" y="135"/>
                    </a:cubicBezTo>
                    <a:cubicBezTo>
                      <a:pt x="45" y="136"/>
                      <a:pt x="45" y="136"/>
                      <a:pt x="45" y="136"/>
                    </a:cubicBezTo>
                    <a:cubicBezTo>
                      <a:pt x="41" y="139"/>
                      <a:pt x="41" y="139"/>
                      <a:pt x="41" y="139"/>
                    </a:cubicBezTo>
                    <a:cubicBezTo>
                      <a:pt x="41" y="139"/>
                      <a:pt x="41" y="139"/>
                      <a:pt x="41" y="140"/>
                    </a:cubicBezTo>
                    <a:cubicBezTo>
                      <a:pt x="41" y="140"/>
                      <a:pt x="41" y="141"/>
                      <a:pt x="41" y="141"/>
                    </a:cubicBezTo>
                    <a:cubicBezTo>
                      <a:pt x="45" y="143"/>
                      <a:pt x="45" y="143"/>
                      <a:pt x="45" y="143"/>
                    </a:cubicBezTo>
                    <a:cubicBezTo>
                      <a:pt x="42" y="146"/>
                      <a:pt x="42" y="146"/>
                      <a:pt x="42" y="146"/>
                    </a:cubicBezTo>
                    <a:cubicBezTo>
                      <a:pt x="42" y="146"/>
                      <a:pt x="42" y="147"/>
                      <a:pt x="42" y="147"/>
                    </a:cubicBezTo>
                    <a:cubicBezTo>
                      <a:pt x="42" y="148"/>
                      <a:pt x="42" y="148"/>
                      <a:pt x="43" y="148"/>
                    </a:cubicBezTo>
                    <a:cubicBezTo>
                      <a:pt x="44" y="149"/>
                      <a:pt x="44" y="149"/>
                      <a:pt x="44" y="149"/>
                    </a:cubicBezTo>
                    <a:cubicBezTo>
                      <a:pt x="42" y="152"/>
                      <a:pt x="42" y="152"/>
                      <a:pt x="42" y="152"/>
                    </a:cubicBezTo>
                    <a:cubicBezTo>
                      <a:pt x="42" y="152"/>
                      <a:pt x="42" y="153"/>
                      <a:pt x="42" y="153"/>
                    </a:cubicBezTo>
                    <a:cubicBezTo>
                      <a:pt x="42" y="153"/>
                      <a:pt x="42" y="154"/>
                      <a:pt x="42" y="154"/>
                    </a:cubicBezTo>
                    <a:cubicBezTo>
                      <a:pt x="44" y="155"/>
                      <a:pt x="44" y="155"/>
                      <a:pt x="44" y="155"/>
                    </a:cubicBezTo>
                    <a:cubicBezTo>
                      <a:pt x="42" y="158"/>
                      <a:pt x="42" y="158"/>
                      <a:pt x="42" y="158"/>
                    </a:cubicBezTo>
                    <a:cubicBezTo>
                      <a:pt x="41" y="158"/>
                      <a:pt x="41" y="159"/>
                      <a:pt x="41" y="159"/>
                    </a:cubicBezTo>
                    <a:cubicBezTo>
                      <a:pt x="42" y="160"/>
                      <a:pt x="42" y="160"/>
                      <a:pt x="42" y="160"/>
                    </a:cubicBezTo>
                    <a:cubicBezTo>
                      <a:pt x="44" y="161"/>
                      <a:pt x="44" y="161"/>
                      <a:pt x="44" y="161"/>
                    </a:cubicBezTo>
                    <a:cubicBezTo>
                      <a:pt x="42" y="163"/>
                      <a:pt x="42" y="163"/>
                      <a:pt x="42" y="163"/>
                    </a:cubicBezTo>
                    <a:cubicBezTo>
                      <a:pt x="42" y="163"/>
                      <a:pt x="42" y="164"/>
                      <a:pt x="42" y="164"/>
                    </a:cubicBezTo>
                    <a:cubicBezTo>
                      <a:pt x="42" y="164"/>
                      <a:pt x="42" y="165"/>
                      <a:pt x="43" y="165"/>
                    </a:cubicBezTo>
                    <a:cubicBezTo>
                      <a:pt x="44" y="166"/>
                      <a:pt x="44" y="166"/>
                      <a:pt x="44" y="166"/>
                    </a:cubicBezTo>
                    <a:cubicBezTo>
                      <a:pt x="42" y="169"/>
                      <a:pt x="42" y="169"/>
                      <a:pt x="42" y="169"/>
                    </a:cubicBezTo>
                    <a:cubicBezTo>
                      <a:pt x="42" y="170"/>
                      <a:pt x="42" y="170"/>
                      <a:pt x="43" y="171"/>
                    </a:cubicBezTo>
                    <a:cubicBezTo>
                      <a:pt x="45" y="172"/>
                      <a:pt x="45" y="172"/>
                      <a:pt x="45" y="172"/>
                    </a:cubicBezTo>
                    <a:cubicBezTo>
                      <a:pt x="42" y="175"/>
                      <a:pt x="42" y="175"/>
                      <a:pt x="42" y="175"/>
                    </a:cubicBezTo>
                    <a:cubicBezTo>
                      <a:pt x="41" y="176"/>
                      <a:pt x="41" y="176"/>
                      <a:pt x="41" y="177"/>
                    </a:cubicBezTo>
                    <a:cubicBezTo>
                      <a:pt x="41" y="177"/>
                      <a:pt x="42" y="178"/>
                      <a:pt x="42" y="178"/>
                    </a:cubicBezTo>
                    <a:cubicBezTo>
                      <a:pt x="44" y="179"/>
                      <a:pt x="44" y="179"/>
                      <a:pt x="44" y="179"/>
                    </a:cubicBezTo>
                    <a:cubicBezTo>
                      <a:pt x="42" y="181"/>
                      <a:pt x="42" y="181"/>
                      <a:pt x="42" y="181"/>
                    </a:cubicBezTo>
                    <a:cubicBezTo>
                      <a:pt x="41" y="182"/>
                      <a:pt x="41" y="182"/>
                      <a:pt x="41" y="183"/>
                    </a:cubicBezTo>
                    <a:cubicBezTo>
                      <a:pt x="41" y="183"/>
                      <a:pt x="41" y="184"/>
                      <a:pt x="42" y="184"/>
                    </a:cubicBezTo>
                    <a:cubicBezTo>
                      <a:pt x="44" y="185"/>
                      <a:pt x="44" y="185"/>
                      <a:pt x="44" y="185"/>
                    </a:cubicBezTo>
                    <a:cubicBezTo>
                      <a:pt x="42" y="187"/>
                      <a:pt x="42" y="187"/>
                      <a:pt x="42" y="187"/>
                    </a:cubicBezTo>
                    <a:cubicBezTo>
                      <a:pt x="41" y="188"/>
                      <a:pt x="41" y="188"/>
                      <a:pt x="41" y="188"/>
                    </a:cubicBezTo>
                    <a:cubicBezTo>
                      <a:pt x="41" y="189"/>
                      <a:pt x="42" y="189"/>
                      <a:pt x="42" y="190"/>
                    </a:cubicBezTo>
                    <a:cubicBezTo>
                      <a:pt x="44" y="191"/>
                      <a:pt x="44" y="191"/>
                      <a:pt x="44" y="191"/>
                    </a:cubicBezTo>
                    <a:cubicBezTo>
                      <a:pt x="41" y="193"/>
                      <a:pt x="41" y="193"/>
                      <a:pt x="41" y="193"/>
                    </a:cubicBezTo>
                    <a:cubicBezTo>
                      <a:pt x="41" y="193"/>
                      <a:pt x="41" y="194"/>
                      <a:pt x="41" y="194"/>
                    </a:cubicBezTo>
                    <a:cubicBezTo>
                      <a:pt x="41" y="194"/>
                      <a:pt x="41" y="195"/>
                      <a:pt x="41" y="195"/>
                    </a:cubicBezTo>
                    <a:cubicBezTo>
                      <a:pt x="45" y="198"/>
                      <a:pt x="45" y="198"/>
                      <a:pt x="45" y="198"/>
                    </a:cubicBezTo>
                    <a:cubicBezTo>
                      <a:pt x="41" y="200"/>
                      <a:pt x="41" y="200"/>
                      <a:pt x="41" y="200"/>
                    </a:cubicBezTo>
                    <a:cubicBezTo>
                      <a:pt x="41" y="200"/>
                      <a:pt x="40" y="201"/>
                      <a:pt x="40" y="201"/>
                    </a:cubicBezTo>
                    <a:cubicBezTo>
                      <a:pt x="40" y="202"/>
                      <a:pt x="41" y="202"/>
                      <a:pt x="41" y="203"/>
                    </a:cubicBezTo>
                    <a:cubicBezTo>
                      <a:pt x="43" y="204"/>
                      <a:pt x="43" y="204"/>
                      <a:pt x="43" y="204"/>
                    </a:cubicBezTo>
                    <a:cubicBezTo>
                      <a:pt x="41" y="204"/>
                      <a:pt x="41" y="204"/>
                      <a:pt x="41" y="204"/>
                    </a:cubicBezTo>
                    <a:cubicBezTo>
                      <a:pt x="41" y="204"/>
                      <a:pt x="40" y="205"/>
                      <a:pt x="40" y="205"/>
                    </a:cubicBezTo>
                    <a:cubicBezTo>
                      <a:pt x="40" y="206"/>
                      <a:pt x="40" y="207"/>
                      <a:pt x="40" y="207"/>
                    </a:cubicBezTo>
                    <a:cubicBezTo>
                      <a:pt x="44" y="209"/>
                      <a:pt x="44" y="209"/>
                      <a:pt x="44" y="209"/>
                    </a:cubicBezTo>
                    <a:cubicBezTo>
                      <a:pt x="41" y="210"/>
                      <a:pt x="41" y="210"/>
                      <a:pt x="41" y="210"/>
                    </a:cubicBezTo>
                    <a:cubicBezTo>
                      <a:pt x="41" y="211"/>
                      <a:pt x="40" y="211"/>
                      <a:pt x="40" y="212"/>
                    </a:cubicBezTo>
                    <a:cubicBezTo>
                      <a:pt x="40" y="212"/>
                      <a:pt x="40" y="213"/>
                      <a:pt x="41" y="213"/>
                    </a:cubicBezTo>
                    <a:cubicBezTo>
                      <a:pt x="45" y="216"/>
                      <a:pt x="45" y="216"/>
                      <a:pt x="45" y="216"/>
                    </a:cubicBezTo>
                    <a:cubicBezTo>
                      <a:pt x="42" y="219"/>
                      <a:pt x="42" y="219"/>
                      <a:pt x="42" y="219"/>
                    </a:cubicBezTo>
                    <a:cubicBezTo>
                      <a:pt x="41" y="219"/>
                      <a:pt x="41" y="219"/>
                      <a:pt x="41" y="220"/>
                    </a:cubicBezTo>
                    <a:cubicBezTo>
                      <a:pt x="41" y="220"/>
                      <a:pt x="42" y="221"/>
                      <a:pt x="42" y="221"/>
                    </a:cubicBezTo>
                    <a:cubicBezTo>
                      <a:pt x="44" y="222"/>
                      <a:pt x="44" y="222"/>
                      <a:pt x="44" y="222"/>
                    </a:cubicBezTo>
                    <a:cubicBezTo>
                      <a:pt x="41" y="224"/>
                      <a:pt x="41" y="224"/>
                      <a:pt x="41" y="224"/>
                    </a:cubicBezTo>
                    <a:cubicBezTo>
                      <a:pt x="40" y="224"/>
                      <a:pt x="40" y="225"/>
                      <a:pt x="40" y="225"/>
                    </a:cubicBezTo>
                    <a:cubicBezTo>
                      <a:pt x="40" y="226"/>
                      <a:pt x="40" y="226"/>
                      <a:pt x="41" y="226"/>
                    </a:cubicBezTo>
                    <a:cubicBezTo>
                      <a:pt x="45" y="229"/>
                      <a:pt x="45" y="229"/>
                      <a:pt x="45" y="229"/>
                    </a:cubicBezTo>
                    <a:cubicBezTo>
                      <a:pt x="43" y="229"/>
                      <a:pt x="43" y="229"/>
                      <a:pt x="43" y="229"/>
                    </a:cubicBezTo>
                    <a:cubicBezTo>
                      <a:pt x="42" y="230"/>
                      <a:pt x="42" y="230"/>
                      <a:pt x="42" y="231"/>
                    </a:cubicBezTo>
                    <a:cubicBezTo>
                      <a:pt x="42" y="231"/>
                      <a:pt x="42" y="232"/>
                      <a:pt x="42" y="232"/>
                    </a:cubicBezTo>
                    <a:cubicBezTo>
                      <a:pt x="44" y="233"/>
                      <a:pt x="44" y="233"/>
                      <a:pt x="44" y="233"/>
                    </a:cubicBezTo>
                    <a:cubicBezTo>
                      <a:pt x="41" y="234"/>
                      <a:pt x="41" y="234"/>
                      <a:pt x="41" y="234"/>
                    </a:cubicBezTo>
                    <a:cubicBezTo>
                      <a:pt x="40" y="235"/>
                      <a:pt x="40" y="235"/>
                      <a:pt x="40" y="236"/>
                    </a:cubicBezTo>
                    <a:cubicBezTo>
                      <a:pt x="40" y="236"/>
                      <a:pt x="40" y="237"/>
                      <a:pt x="40" y="237"/>
                    </a:cubicBezTo>
                    <a:cubicBezTo>
                      <a:pt x="44" y="239"/>
                      <a:pt x="44" y="239"/>
                      <a:pt x="44" y="239"/>
                    </a:cubicBezTo>
                    <a:cubicBezTo>
                      <a:pt x="41" y="243"/>
                      <a:pt x="41" y="243"/>
                      <a:pt x="41" y="243"/>
                    </a:cubicBezTo>
                    <a:cubicBezTo>
                      <a:pt x="41" y="243"/>
                      <a:pt x="40" y="244"/>
                      <a:pt x="41" y="244"/>
                    </a:cubicBezTo>
                    <a:cubicBezTo>
                      <a:pt x="41" y="244"/>
                      <a:pt x="41" y="245"/>
                      <a:pt x="41" y="245"/>
                    </a:cubicBezTo>
                    <a:cubicBezTo>
                      <a:pt x="44" y="247"/>
                      <a:pt x="44" y="247"/>
                      <a:pt x="44" y="247"/>
                    </a:cubicBezTo>
                    <a:cubicBezTo>
                      <a:pt x="42" y="249"/>
                      <a:pt x="42" y="249"/>
                      <a:pt x="42" y="249"/>
                    </a:cubicBezTo>
                    <a:cubicBezTo>
                      <a:pt x="42" y="249"/>
                      <a:pt x="42" y="250"/>
                      <a:pt x="42" y="250"/>
                    </a:cubicBezTo>
                    <a:cubicBezTo>
                      <a:pt x="42" y="251"/>
                      <a:pt x="42" y="251"/>
                      <a:pt x="43" y="251"/>
                    </a:cubicBezTo>
                    <a:cubicBezTo>
                      <a:pt x="44" y="252"/>
                      <a:pt x="44" y="252"/>
                      <a:pt x="44" y="252"/>
                    </a:cubicBezTo>
                    <a:cubicBezTo>
                      <a:pt x="41" y="253"/>
                      <a:pt x="41" y="253"/>
                      <a:pt x="41" y="253"/>
                    </a:cubicBezTo>
                    <a:cubicBezTo>
                      <a:pt x="40" y="253"/>
                      <a:pt x="40" y="253"/>
                      <a:pt x="40" y="254"/>
                    </a:cubicBezTo>
                    <a:cubicBezTo>
                      <a:pt x="40" y="254"/>
                      <a:pt x="40" y="255"/>
                      <a:pt x="41" y="255"/>
                    </a:cubicBezTo>
                    <a:cubicBezTo>
                      <a:pt x="44" y="258"/>
                      <a:pt x="44" y="258"/>
                      <a:pt x="44" y="258"/>
                    </a:cubicBezTo>
                    <a:cubicBezTo>
                      <a:pt x="42" y="260"/>
                      <a:pt x="42" y="260"/>
                      <a:pt x="42" y="260"/>
                    </a:cubicBezTo>
                    <a:cubicBezTo>
                      <a:pt x="41" y="261"/>
                      <a:pt x="41" y="261"/>
                      <a:pt x="41" y="262"/>
                    </a:cubicBezTo>
                    <a:cubicBezTo>
                      <a:pt x="41" y="262"/>
                      <a:pt x="42" y="262"/>
                      <a:pt x="42" y="263"/>
                    </a:cubicBezTo>
                    <a:cubicBezTo>
                      <a:pt x="45" y="264"/>
                      <a:pt x="45" y="264"/>
                      <a:pt x="45" y="264"/>
                    </a:cubicBezTo>
                    <a:cubicBezTo>
                      <a:pt x="41" y="266"/>
                      <a:pt x="41" y="266"/>
                      <a:pt x="41" y="266"/>
                    </a:cubicBezTo>
                    <a:cubicBezTo>
                      <a:pt x="41" y="266"/>
                      <a:pt x="41" y="267"/>
                      <a:pt x="41" y="267"/>
                    </a:cubicBezTo>
                    <a:cubicBezTo>
                      <a:pt x="41" y="268"/>
                      <a:pt x="41" y="268"/>
                      <a:pt x="41" y="269"/>
                    </a:cubicBezTo>
                    <a:cubicBezTo>
                      <a:pt x="44" y="270"/>
                      <a:pt x="44" y="270"/>
                      <a:pt x="44" y="270"/>
                    </a:cubicBezTo>
                    <a:cubicBezTo>
                      <a:pt x="42" y="275"/>
                      <a:pt x="42" y="275"/>
                      <a:pt x="42" y="275"/>
                    </a:cubicBezTo>
                    <a:cubicBezTo>
                      <a:pt x="42" y="276"/>
                      <a:pt x="42" y="276"/>
                      <a:pt x="43" y="277"/>
                    </a:cubicBezTo>
                    <a:cubicBezTo>
                      <a:pt x="44" y="278"/>
                      <a:pt x="44" y="278"/>
                      <a:pt x="44" y="278"/>
                    </a:cubicBezTo>
                    <a:cubicBezTo>
                      <a:pt x="41" y="280"/>
                      <a:pt x="41" y="280"/>
                      <a:pt x="41" y="280"/>
                    </a:cubicBezTo>
                    <a:cubicBezTo>
                      <a:pt x="41" y="280"/>
                      <a:pt x="40" y="281"/>
                      <a:pt x="41" y="281"/>
                    </a:cubicBezTo>
                    <a:cubicBezTo>
                      <a:pt x="41" y="282"/>
                      <a:pt x="41" y="282"/>
                      <a:pt x="41" y="282"/>
                    </a:cubicBezTo>
                    <a:cubicBezTo>
                      <a:pt x="45" y="285"/>
                      <a:pt x="45" y="285"/>
                      <a:pt x="45" y="285"/>
                    </a:cubicBezTo>
                    <a:cubicBezTo>
                      <a:pt x="41" y="287"/>
                      <a:pt x="41" y="287"/>
                      <a:pt x="41" y="287"/>
                    </a:cubicBezTo>
                    <a:cubicBezTo>
                      <a:pt x="41" y="288"/>
                      <a:pt x="40" y="288"/>
                      <a:pt x="40" y="289"/>
                    </a:cubicBezTo>
                    <a:cubicBezTo>
                      <a:pt x="40" y="289"/>
                      <a:pt x="41" y="290"/>
                      <a:pt x="41" y="290"/>
                    </a:cubicBezTo>
                    <a:cubicBezTo>
                      <a:pt x="44" y="292"/>
                      <a:pt x="44" y="292"/>
                      <a:pt x="44" y="292"/>
                    </a:cubicBezTo>
                    <a:cubicBezTo>
                      <a:pt x="42" y="296"/>
                      <a:pt x="42" y="296"/>
                      <a:pt x="42" y="296"/>
                    </a:cubicBezTo>
                    <a:cubicBezTo>
                      <a:pt x="41" y="297"/>
                      <a:pt x="41" y="298"/>
                      <a:pt x="42" y="298"/>
                    </a:cubicBezTo>
                    <a:cubicBezTo>
                      <a:pt x="45" y="300"/>
                      <a:pt x="45" y="300"/>
                      <a:pt x="45" y="300"/>
                    </a:cubicBezTo>
                    <a:cubicBezTo>
                      <a:pt x="42" y="302"/>
                      <a:pt x="42" y="302"/>
                      <a:pt x="42" y="302"/>
                    </a:cubicBezTo>
                    <a:cubicBezTo>
                      <a:pt x="41" y="302"/>
                      <a:pt x="41" y="302"/>
                      <a:pt x="41" y="303"/>
                    </a:cubicBezTo>
                    <a:cubicBezTo>
                      <a:pt x="41" y="303"/>
                      <a:pt x="41" y="304"/>
                      <a:pt x="42" y="304"/>
                    </a:cubicBezTo>
                    <a:cubicBezTo>
                      <a:pt x="45" y="306"/>
                      <a:pt x="45" y="306"/>
                      <a:pt x="45" y="306"/>
                    </a:cubicBezTo>
                    <a:cubicBezTo>
                      <a:pt x="41" y="307"/>
                      <a:pt x="41" y="307"/>
                      <a:pt x="41" y="307"/>
                    </a:cubicBezTo>
                    <a:cubicBezTo>
                      <a:pt x="41" y="307"/>
                      <a:pt x="40" y="308"/>
                      <a:pt x="40" y="308"/>
                    </a:cubicBezTo>
                    <a:cubicBezTo>
                      <a:pt x="40" y="309"/>
                      <a:pt x="40" y="309"/>
                      <a:pt x="41" y="310"/>
                    </a:cubicBezTo>
                    <a:cubicBezTo>
                      <a:pt x="44" y="312"/>
                      <a:pt x="44" y="312"/>
                      <a:pt x="44" y="312"/>
                    </a:cubicBezTo>
                    <a:cubicBezTo>
                      <a:pt x="41" y="314"/>
                      <a:pt x="41" y="314"/>
                      <a:pt x="41" y="314"/>
                    </a:cubicBezTo>
                    <a:cubicBezTo>
                      <a:pt x="41" y="314"/>
                      <a:pt x="40" y="315"/>
                      <a:pt x="40" y="315"/>
                    </a:cubicBezTo>
                    <a:cubicBezTo>
                      <a:pt x="40" y="316"/>
                      <a:pt x="40" y="316"/>
                      <a:pt x="41" y="316"/>
                    </a:cubicBezTo>
                    <a:cubicBezTo>
                      <a:pt x="44" y="318"/>
                      <a:pt x="44" y="318"/>
                      <a:pt x="44" y="318"/>
                    </a:cubicBezTo>
                    <a:cubicBezTo>
                      <a:pt x="42" y="320"/>
                      <a:pt x="42" y="320"/>
                      <a:pt x="42" y="320"/>
                    </a:cubicBezTo>
                    <a:cubicBezTo>
                      <a:pt x="42" y="320"/>
                      <a:pt x="42" y="320"/>
                      <a:pt x="42" y="321"/>
                    </a:cubicBezTo>
                    <a:cubicBezTo>
                      <a:pt x="42" y="321"/>
                      <a:pt x="42" y="322"/>
                      <a:pt x="42" y="322"/>
                    </a:cubicBezTo>
                    <a:cubicBezTo>
                      <a:pt x="44" y="323"/>
                      <a:pt x="44" y="323"/>
                      <a:pt x="44" y="323"/>
                    </a:cubicBezTo>
                    <a:cubicBezTo>
                      <a:pt x="42" y="326"/>
                      <a:pt x="42" y="326"/>
                      <a:pt x="42" y="326"/>
                    </a:cubicBezTo>
                    <a:cubicBezTo>
                      <a:pt x="42" y="326"/>
                      <a:pt x="42" y="327"/>
                      <a:pt x="42" y="327"/>
                    </a:cubicBezTo>
                    <a:cubicBezTo>
                      <a:pt x="42" y="328"/>
                      <a:pt x="42" y="328"/>
                      <a:pt x="42" y="328"/>
                    </a:cubicBezTo>
                    <a:cubicBezTo>
                      <a:pt x="45" y="330"/>
                      <a:pt x="45" y="330"/>
                      <a:pt x="45" y="330"/>
                    </a:cubicBezTo>
                    <a:cubicBezTo>
                      <a:pt x="41" y="332"/>
                      <a:pt x="41" y="332"/>
                      <a:pt x="41" y="332"/>
                    </a:cubicBezTo>
                    <a:cubicBezTo>
                      <a:pt x="40" y="332"/>
                      <a:pt x="40" y="333"/>
                      <a:pt x="40" y="333"/>
                    </a:cubicBezTo>
                    <a:cubicBezTo>
                      <a:pt x="40" y="334"/>
                      <a:pt x="40" y="334"/>
                      <a:pt x="41" y="334"/>
                    </a:cubicBezTo>
                    <a:cubicBezTo>
                      <a:pt x="45" y="337"/>
                      <a:pt x="45" y="337"/>
                      <a:pt x="45" y="337"/>
                    </a:cubicBezTo>
                    <a:cubicBezTo>
                      <a:pt x="42" y="340"/>
                      <a:pt x="42" y="340"/>
                      <a:pt x="42" y="340"/>
                    </a:cubicBezTo>
                    <a:cubicBezTo>
                      <a:pt x="42" y="341"/>
                      <a:pt x="41" y="341"/>
                      <a:pt x="42" y="342"/>
                    </a:cubicBezTo>
                    <a:cubicBezTo>
                      <a:pt x="42" y="342"/>
                      <a:pt x="42" y="342"/>
                      <a:pt x="42" y="343"/>
                    </a:cubicBezTo>
                    <a:cubicBezTo>
                      <a:pt x="45" y="344"/>
                      <a:pt x="45" y="344"/>
                      <a:pt x="45" y="344"/>
                    </a:cubicBezTo>
                    <a:cubicBezTo>
                      <a:pt x="43" y="345"/>
                      <a:pt x="43" y="345"/>
                      <a:pt x="43" y="345"/>
                    </a:cubicBezTo>
                    <a:cubicBezTo>
                      <a:pt x="42" y="346"/>
                      <a:pt x="42" y="346"/>
                      <a:pt x="42" y="347"/>
                    </a:cubicBezTo>
                    <a:cubicBezTo>
                      <a:pt x="42" y="347"/>
                      <a:pt x="42" y="348"/>
                      <a:pt x="43" y="348"/>
                    </a:cubicBezTo>
                    <a:cubicBezTo>
                      <a:pt x="43" y="348"/>
                      <a:pt x="43" y="348"/>
                      <a:pt x="43" y="348"/>
                    </a:cubicBezTo>
                    <a:cubicBezTo>
                      <a:pt x="41" y="349"/>
                      <a:pt x="41" y="349"/>
                      <a:pt x="41" y="349"/>
                    </a:cubicBezTo>
                    <a:cubicBezTo>
                      <a:pt x="40" y="349"/>
                      <a:pt x="40" y="350"/>
                      <a:pt x="40" y="351"/>
                    </a:cubicBezTo>
                    <a:cubicBezTo>
                      <a:pt x="40" y="351"/>
                      <a:pt x="40" y="352"/>
                      <a:pt x="40" y="352"/>
                    </a:cubicBezTo>
                    <a:cubicBezTo>
                      <a:pt x="44" y="354"/>
                      <a:pt x="44" y="354"/>
                      <a:pt x="44" y="354"/>
                    </a:cubicBezTo>
                    <a:cubicBezTo>
                      <a:pt x="41" y="356"/>
                      <a:pt x="41" y="356"/>
                      <a:pt x="41" y="356"/>
                    </a:cubicBezTo>
                    <a:cubicBezTo>
                      <a:pt x="41" y="357"/>
                      <a:pt x="41" y="357"/>
                      <a:pt x="41" y="358"/>
                    </a:cubicBezTo>
                    <a:cubicBezTo>
                      <a:pt x="41" y="358"/>
                      <a:pt x="41" y="359"/>
                      <a:pt x="42" y="359"/>
                    </a:cubicBezTo>
                    <a:cubicBezTo>
                      <a:pt x="43" y="360"/>
                      <a:pt x="43" y="360"/>
                      <a:pt x="43" y="360"/>
                    </a:cubicBezTo>
                    <a:cubicBezTo>
                      <a:pt x="41" y="361"/>
                      <a:pt x="41" y="361"/>
                      <a:pt x="41" y="361"/>
                    </a:cubicBezTo>
                    <a:cubicBezTo>
                      <a:pt x="40" y="362"/>
                      <a:pt x="40" y="362"/>
                      <a:pt x="40" y="363"/>
                    </a:cubicBezTo>
                    <a:cubicBezTo>
                      <a:pt x="40" y="363"/>
                      <a:pt x="40" y="364"/>
                      <a:pt x="41" y="364"/>
                    </a:cubicBezTo>
                    <a:cubicBezTo>
                      <a:pt x="44" y="366"/>
                      <a:pt x="44" y="366"/>
                      <a:pt x="44" y="366"/>
                    </a:cubicBezTo>
                    <a:cubicBezTo>
                      <a:pt x="42" y="367"/>
                      <a:pt x="42" y="367"/>
                      <a:pt x="42" y="367"/>
                    </a:cubicBezTo>
                    <a:cubicBezTo>
                      <a:pt x="41" y="368"/>
                      <a:pt x="41" y="368"/>
                      <a:pt x="41" y="369"/>
                    </a:cubicBezTo>
                    <a:cubicBezTo>
                      <a:pt x="41" y="369"/>
                      <a:pt x="41" y="370"/>
                      <a:pt x="42" y="370"/>
                    </a:cubicBezTo>
                    <a:cubicBezTo>
                      <a:pt x="44" y="371"/>
                      <a:pt x="44" y="371"/>
                      <a:pt x="44" y="371"/>
                    </a:cubicBezTo>
                    <a:cubicBezTo>
                      <a:pt x="42" y="373"/>
                      <a:pt x="42" y="373"/>
                      <a:pt x="42" y="373"/>
                    </a:cubicBezTo>
                    <a:cubicBezTo>
                      <a:pt x="42" y="373"/>
                      <a:pt x="41" y="374"/>
                      <a:pt x="41" y="374"/>
                    </a:cubicBezTo>
                    <a:cubicBezTo>
                      <a:pt x="41" y="375"/>
                      <a:pt x="42" y="375"/>
                      <a:pt x="42" y="375"/>
                    </a:cubicBezTo>
                    <a:cubicBezTo>
                      <a:pt x="44" y="376"/>
                      <a:pt x="44" y="376"/>
                      <a:pt x="44" y="376"/>
                    </a:cubicBezTo>
                    <a:cubicBezTo>
                      <a:pt x="41" y="377"/>
                      <a:pt x="41" y="377"/>
                      <a:pt x="41" y="377"/>
                    </a:cubicBezTo>
                    <a:cubicBezTo>
                      <a:pt x="40" y="377"/>
                      <a:pt x="40" y="378"/>
                      <a:pt x="40" y="378"/>
                    </a:cubicBezTo>
                    <a:cubicBezTo>
                      <a:pt x="40" y="379"/>
                      <a:pt x="40" y="380"/>
                      <a:pt x="41" y="380"/>
                    </a:cubicBezTo>
                    <a:cubicBezTo>
                      <a:pt x="44" y="382"/>
                      <a:pt x="44" y="382"/>
                      <a:pt x="44" y="382"/>
                    </a:cubicBezTo>
                    <a:cubicBezTo>
                      <a:pt x="42" y="384"/>
                      <a:pt x="42" y="384"/>
                      <a:pt x="42" y="384"/>
                    </a:cubicBezTo>
                    <a:cubicBezTo>
                      <a:pt x="42" y="384"/>
                      <a:pt x="41" y="385"/>
                      <a:pt x="41" y="385"/>
                    </a:cubicBezTo>
                    <a:cubicBezTo>
                      <a:pt x="41" y="386"/>
                      <a:pt x="42" y="386"/>
                      <a:pt x="42" y="386"/>
                    </a:cubicBezTo>
                    <a:cubicBezTo>
                      <a:pt x="45" y="388"/>
                      <a:pt x="45" y="388"/>
                      <a:pt x="45" y="388"/>
                    </a:cubicBezTo>
                    <a:cubicBezTo>
                      <a:pt x="43" y="389"/>
                      <a:pt x="43" y="389"/>
                      <a:pt x="43" y="389"/>
                    </a:cubicBezTo>
                    <a:cubicBezTo>
                      <a:pt x="42" y="389"/>
                      <a:pt x="42" y="389"/>
                      <a:pt x="42" y="390"/>
                    </a:cubicBezTo>
                    <a:cubicBezTo>
                      <a:pt x="42" y="391"/>
                      <a:pt x="42" y="391"/>
                      <a:pt x="43" y="391"/>
                    </a:cubicBezTo>
                    <a:cubicBezTo>
                      <a:pt x="44" y="392"/>
                      <a:pt x="44" y="392"/>
                      <a:pt x="44" y="392"/>
                    </a:cubicBezTo>
                    <a:cubicBezTo>
                      <a:pt x="42" y="395"/>
                      <a:pt x="42" y="395"/>
                      <a:pt x="42" y="395"/>
                    </a:cubicBezTo>
                    <a:cubicBezTo>
                      <a:pt x="42" y="395"/>
                      <a:pt x="42" y="396"/>
                      <a:pt x="42" y="396"/>
                    </a:cubicBezTo>
                    <a:cubicBezTo>
                      <a:pt x="42" y="396"/>
                      <a:pt x="42" y="397"/>
                      <a:pt x="42" y="397"/>
                    </a:cubicBezTo>
                    <a:cubicBezTo>
                      <a:pt x="44" y="398"/>
                      <a:pt x="44" y="398"/>
                      <a:pt x="44" y="398"/>
                    </a:cubicBezTo>
                    <a:cubicBezTo>
                      <a:pt x="41" y="399"/>
                      <a:pt x="41" y="399"/>
                      <a:pt x="41" y="399"/>
                    </a:cubicBezTo>
                    <a:cubicBezTo>
                      <a:pt x="41" y="399"/>
                      <a:pt x="41" y="400"/>
                      <a:pt x="41" y="400"/>
                    </a:cubicBezTo>
                    <a:cubicBezTo>
                      <a:pt x="41" y="401"/>
                      <a:pt x="41" y="401"/>
                      <a:pt x="41" y="402"/>
                    </a:cubicBezTo>
                    <a:cubicBezTo>
                      <a:pt x="44" y="404"/>
                      <a:pt x="44" y="404"/>
                      <a:pt x="44" y="404"/>
                    </a:cubicBezTo>
                    <a:cubicBezTo>
                      <a:pt x="42" y="406"/>
                      <a:pt x="42" y="406"/>
                      <a:pt x="42" y="406"/>
                    </a:cubicBezTo>
                    <a:cubicBezTo>
                      <a:pt x="41" y="406"/>
                      <a:pt x="41" y="407"/>
                      <a:pt x="41" y="407"/>
                    </a:cubicBezTo>
                    <a:cubicBezTo>
                      <a:pt x="41" y="408"/>
                      <a:pt x="42" y="408"/>
                      <a:pt x="42" y="408"/>
                    </a:cubicBezTo>
                    <a:cubicBezTo>
                      <a:pt x="43" y="409"/>
                      <a:pt x="43" y="409"/>
                      <a:pt x="43" y="409"/>
                    </a:cubicBezTo>
                    <a:cubicBezTo>
                      <a:pt x="42" y="410"/>
                      <a:pt x="42" y="410"/>
                      <a:pt x="42" y="410"/>
                    </a:cubicBezTo>
                    <a:cubicBezTo>
                      <a:pt x="41" y="411"/>
                      <a:pt x="41" y="411"/>
                      <a:pt x="41" y="412"/>
                    </a:cubicBezTo>
                    <a:cubicBezTo>
                      <a:pt x="41" y="412"/>
                      <a:pt x="41" y="413"/>
                      <a:pt x="42" y="413"/>
                    </a:cubicBezTo>
                    <a:cubicBezTo>
                      <a:pt x="44" y="415"/>
                      <a:pt x="44" y="415"/>
                      <a:pt x="44" y="415"/>
                    </a:cubicBezTo>
                    <a:cubicBezTo>
                      <a:pt x="42" y="417"/>
                      <a:pt x="42" y="417"/>
                      <a:pt x="42" y="417"/>
                    </a:cubicBezTo>
                    <a:cubicBezTo>
                      <a:pt x="41" y="417"/>
                      <a:pt x="41" y="418"/>
                      <a:pt x="41" y="418"/>
                    </a:cubicBezTo>
                    <a:cubicBezTo>
                      <a:pt x="41" y="419"/>
                      <a:pt x="41" y="419"/>
                      <a:pt x="42" y="419"/>
                    </a:cubicBezTo>
                    <a:cubicBezTo>
                      <a:pt x="45" y="421"/>
                      <a:pt x="45" y="421"/>
                      <a:pt x="45" y="421"/>
                    </a:cubicBezTo>
                    <a:cubicBezTo>
                      <a:pt x="41" y="422"/>
                      <a:pt x="41" y="422"/>
                      <a:pt x="41" y="422"/>
                    </a:cubicBezTo>
                    <a:cubicBezTo>
                      <a:pt x="41" y="423"/>
                      <a:pt x="40" y="423"/>
                      <a:pt x="40" y="424"/>
                    </a:cubicBezTo>
                    <a:cubicBezTo>
                      <a:pt x="40" y="424"/>
                      <a:pt x="40" y="425"/>
                      <a:pt x="41" y="425"/>
                    </a:cubicBezTo>
                    <a:cubicBezTo>
                      <a:pt x="45" y="428"/>
                      <a:pt x="45" y="428"/>
                      <a:pt x="45" y="428"/>
                    </a:cubicBezTo>
                    <a:cubicBezTo>
                      <a:pt x="41" y="431"/>
                      <a:pt x="41" y="431"/>
                      <a:pt x="41" y="431"/>
                    </a:cubicBezTo>
                    <a:cubicBezTo>
                      <a:pt x="41" y="431"/>
                      <a:pt x="41" y="431"/>
                      <a:pt x="41" y="432"/>
                    </a:cubicBezTo>
                    <a:cubicBezTo>
                      <a:pt x="41" y="432"/>
                      <a:pt x="41" y="433"/>
                      <a:pt x="42" y="433"/>
                    </a:cubicBezTo>
                    <a:cubicBezTo>
                      <a:pt x="45" y="435"/>
                      <a:pt x="45" y="435"/>
                      <a:pt x="45" y="435"/>
                    </a:cubicBezTo>
                    <a:cubicBezTo>
                      <a:pt x="42" y="436"/>
                      <a:pt x="42" y="436"/>
                      <a:pt x="42" y="436"/>
                    </a:cubicBezTo>
                    <a:cubicBezTo>
                      <a:pt x="42" y="436"/>
                      <a:pt x="41" y="436"/>
                      <a:pt x="41" y="437"/>
                    </a:cubicBezTo>
                    <a:cubicBezTo>
                      <a:pt x="41" y="438"/>
                      <a:pt x="42" y="438"/>
                      <a:pt x="42" y="438"/>
                    </a:cubicBezTo>
                    <a:cubicBezTo>
                      <a:pt x="45" y="440"/>
                      <a:pt x="45" y="440"/>
                      <a:pt x="45" y="440"/>
                    </a:cubicBezTo>
                    <a:cubicBezTo>
                      <a:pt x="42" y="442"/>
                      <a:pt x="42" y="442"/>
                      <a:pt x="42" y="442"/>
                    </a:cubicBezTo>
                    <a:cubicBezTo>
                      <a:pt x="42" y="443"/>
                      <a:pt x="42" y="443"/>
                      <a:pt x="42" y="444"/>
                    </a:cubicBezTo>
                    <a:cubicBezTo>
                      <a:pt x="42" y="444"/>
                      <a:pt x="42" y="444"/>
                      <a:pt x="43" y="445"/>
                    </a:cubicBezTo>
                    <a:cubicBezTo>
                      <a:pt x="45" y="446"/>
                      <a:pt x="45" y="446"/>
                      <a:pt x="45" y="446"/>
                    </a:cubicBezTo>
                    <a:cubicBezTo>
                      <a:pt x="42" y="448"/>
                      <a:pt x="42" y="448"/>
                      <a:pt x="42" y="448"/>
                    </a:cubicBezTo>
                    <a:cubicBezTo>
                      <a:pt x="42" y="448"/>
                      <a:pt x="42" y="449"/>
                      <a:pt x="42" y="449"/>
                    </a:cubicBezTo>
                    <a:cubicBezTo>
                      <a:pt x="42" y="450"/>
                      <a:pt x="42" y="450"/>
                      <a:pt x="42" y="450"/>
                    </a:cubicBezTo>
                    <a:cubicBezTo>
                      <a:pt x="45" y="452"/>
                      <a:pt x="45" y="452"/>
                      <a:pt x="45" y="452"/>
                    </a:cubicBezTo>
                    <a:cubicBezTo>
                      <a:pt x="41" y="454"/>
                      <a:pt x="41" y="454"/>
                      <a:pt x="41" y="454"/>
                    </a:cubicBezTo>
                    <a:cubicBezTo>
                      <a:pt x="40" y="454"/>
                      <a:pt x="40" y="455"/>
                      <a:pt x="40" y="455"/>
                    </a:cubicBezTo>
                    <a:cubicBezTo>
                      <a:pt x="40" y="456"/>
                      <a:pt x="40" y="456"/>
                      <a:pt x="41" y="457"/>
                    </a:cubicBezTo>
                    <a:cubicBezTo>
                      <a:pt x="44" y="459"/>
                      <a:pt x="44" y="459"/>
                      <a:pt x="44" y="459"/>
                    </a:cubicBezTo>
                    <a:cubicBezTo>
                      <a:pt x="41" y="462"/>
                      <a:pt x="41" y="462"/>
                      <a:pt x="41" y="462"/>
                    </a:cubicBezTo>
                    <a:cubicBezTo>
                      <a:pt x="41" y="463"/>
                      <a:pt x="41" y="463"/>
                      <a:pt x="41" y="463"/>
                    </a:cubicBezTo>
                    <a:cubicBezTo>
                      <a:pt x="41" y="464"/>
                      <a:pt x="41" y="464"/>
                      <a:pt x="42" y="465"/>
                    </a:cubicBezTo>
                    <a:cubicBezTo>
                      <a:pt x="44" y="466"/>
                      <a:pt x="44" y="466"/>
                      <a:pt x="44" y="466"/>
                    </a:cubicBezTo>
                    <a:cubicBezTo>
                      <a:pt x="42" y="469"/>
                      <a:pt x="42" y="469"/>
                      <a:pt x="42" y="469"/>
                    </a:cubicBezTo>
                    <a:cubicBezTo>
                      <a:pt x="42" y="469"/>
                      <a:pt x="42" y="469"/>
                      <a:pt x="42" y="470"/>
                    </a:cubicBezTo>
                    <a:cubicBezTo>
                      <a:pt x="42" y="470"/>
                      <a:pt x="42" y="471"/>
                      <a:pt x="43" y="471"/>
                    </a:cubicBezTo>
                    <a:cubicBezTo>
                      <a:pt x="44" y="472"/>
                      <a:pt x="44" y="472"/>
                      <a:pt x="44" y="472"/>
                    </a:cubicBezTo>
                    <a:cubicBezTo>
                      <a:pt x="41" y="475"/>
                      <a:pt x="41" y="475"/>
                      <a:pt x="41" y="475"/>
                    </a:cubicBezTo>
                    <a:cubicBezTo>
                      <a:pt x="41" y="476"/>
                      <a:pt x="41" y="476"/>
                      <a:pt x="41" y="477"/>
                    </a:cubicBezTo>
                    <a:cubicBezTo>
                      <a:pt x="41" y="477"/>
                      <a:pt x="41" y="477"/>
                      <a:pt x="41" y="478"/>
                    </a:cubicBezTo>
                    <a:cubicBezTo>
                      <a:pt x="44" y="479"/>
                      <a:pt x="44" y="479"/>
                      <a:pt x="44" y="479"/>
                    </a:cubicBezTo>
                    <a:cubicBezTo>
                      <a:pt x="41" y="481"/>
                      <a:pt x="41" y="481"/>
                      <a:pt x="41" y="481"/>
                    </a:cubicBezTo>
                    <a:cubicBezTo>
                      <a:pt x="41" y="482"/>
                      <a:pt x="40" y="482"/>
                      <a:pt x="40" y="483"/>
                    </a:cubicBezTo>
                    <a:cubicBezTo>
                      <a:pt x="40" y="483"/>
                      <a:pt x="41" y="484"/>
                      <a:pt x="41" y="484"/>
                    </a:cubicBezTo>
                    <a:cubicBezTo>
                      <a:pt x="44" y="486"/>
                      <a:pt x="44" y="486"/>
                      <a:pt x="44" y="486"/>
                    </a:cubicBezTo>
                    <a:cubicBezTo>
                      <a:pt x="42" y="490"/>
                      <a:pt x="42" y="490"/>
                      <a:pt x="42" y="490"/>
                    </a:cubicBezTo>
                    <a:cubicBezTo>
                      <a:pt x="42" y="491"/>
                      <a:pt x="42" y="492"/>
                      <a:pt x="43" y="492"/>
                    </a:cubicBezTo>
                    <a:cubicBezTo>
                      <a:pt x="44" y="493"/>
                      <a:pt x="44" y="493"/>
                      <a:pt x="44" y="493"/>
                    </a:cubicBezTo>
                    <a:cubicBezTo>
                      <a:pt x="43" y="494"/>
                      <a:pt x="43" y="494"/>
                      <a:pt x="43" y="494"/>
                    </a:cubicBezTo>
                    <a:cubicBezTo>
                      <a:pt x="42" y="494"/>
                      <a:pt x="42" y="495"/>
                      <a:pt x="42" y="495"/>
                    </a:cubicBezTo>
                    <a:cubicBezTo>
                      <a:pt x="42" y="496"/>
                      <a:pt x="42" y="496"/>
                      <a:pt x="42" y="497"/>
                    </a:cubicBezTo>
                    <a:cubicBezTo>
                      <a:pt x="45" y="498"/>
                      <a:pt x="45" y="498"/>
                      <a:pt x="45" y="498"/>
                    </a:cubicBezTo>
                    <a:cubicBezTo>
                      <a:pt x="42" y="501"/>
                      <a:pt x="42" y="501"/>
                      <a:pt x="42" y="501"/>
                    </a:cubicBezTo>
                    <a:cubicBezTo>
                      <a:pt x="42" y="501"/>
                      <a:pt x="42" y="502"/>
                      <a:pt x="42" y="502"/>
                    </a:cubicBezTo>
                    <a:cubicBezTo>
                      <a:pt x="42" y="503"/>
                      <a:pt x="42" y="503"/>
                      <a:pt x="42" y="503"/>
                    </a:cubicBezTo>
                    <a:cubicBezTo>
                      <a:pt x="45" y="505"/>
                      <a:pt x="45" y="505"/>
                      <a:pt x="45" y="505"/>
                    </a:cubicBezTo>
                    <a:cubicBezTo>
                      <a:pt x="41" y="507"/>
                      <a:pt x="41" y="507"/>
                      <a:pt x="41" y="507"/>
                    </a:cubicBezTo>
                    <a:cubicBezTo>
                      <a:pt x="41" y="507"/>
                      <a:pt x="40" y="507"/>
                      <a:pt x="40" y="508"/>
                    </a:cubicBezTo>
                    <a:cubicBezTo>
                      <a:pt x="40" y="508"/>
                      <a:pt x="40" y="509"/>
                      <a:pt x="41" y="509"/>
                    </a:cubicBezTo>
                    <a:cubicBezTo>
                      <a:pt x="44" y="511"/>
                      <a:pt x="44" y="511"/>
                      <a:pt x="44" y="511"/>
                    </a:cubicBezTo>
                    <a:cubicBezTo>
                      <a:pt x="41" y="513"/>
                      <a:pt x="41" y="513"/>
                      <a:pt x="41" y="513"/>
                    </a:cubicBezTo>
                    <a:cubicBezTo>
                      <a:pt x="40" y="513"/>
                      <a:pt x="40" y="514"/>
                      <a:pt x="40" y="514"/>
                    </a:cubicBezTo>
                    <a:cubicBezTo>
                      <a:pt x="40" y="515"/>
                      <a:pt x="40" y="515"/>
                      <a:pt x="40" y="515"/>
                    </a:cubicBezTo>
                    <a:cubicBezTo>
                      <a:pt x="44" y="517"/>
                      <a:pt x="44" y="517"/>
                      <a:pt x="44" y="517"/>
                    </a:cubicBezTo>
                    <a:cubicBezTo>
                      <a:pt x="42" y="519"/>
                      <a:pt x="42" y="519"/>
                      <a:pt x="42" y="519"/>
                    </a:cubicBezTo>
                    <a:cubicBezTo>
                      <a:pt x="42" y="519"/>
                      <a:pt x="42" y="520"/>
                      <a:pt x="42" y="520"/>
                    </a:cubicBezTo>
                    <a:cubicBezTo>
                      <a:pt x="42" y="521"/>
                      <a:pt x="42" y="521"/>
                      <a:pt x="42" y="521"/>
                    </a:cubicBezTo>
                    <a:cubicBezTo>
                      <a:pt x="46" y="523"/>
                      <a:pt x="46" y="523"/>
                      <a:pt x="46" y="523"/>
                    </a:cubicBezTo>
                    <a:cubicBezTo>
                      <a:pt x="42" y="526"/>
                      <a:pt x="42" y="526"/>
                      <a:pt x="42" y="526"/>
                    </a:cubicBezTo>
                    <a:cubicBezTo>
                      <a:pt x="42" y="526"/>
                      <a:pt x="42" y="527"/>
                      <a:pt x="42" y="527"/>
                    </a:cubicBezTo>
                    <a:cubicBezTo>
                      <a:pt x="42" y="528"/>
                      <a:pt x="42" y="528"/>
                      <a:pt x="42" y="528"/>
                    </a:cubicBezTo>
                    <a:cubicBezTo>
                      <a:pt x="45" y="530"/>
                      <a:pt x="45" y="530"/>
                      <a:pt x="45" y="530"/>
                    </a:cubicBezTo>
                    <a:cubicBezTo>
                      <a:pt x="43" y="532"/>
                      <a:pt x="43" y="532"/>
                      <a:pt x="43" y="532"/>
                    </a:cubicBezTo>
                    <a:cubicBezTo>
                      <a:pt x="42" y="533"/>
                      <a:pt x="42" y="533"/>
                      <a:pt x="42" y="534"/>
                    </a:cubicBezTo>
                    <a:cubicBezTo>
                      <a:pt x="42" y="534"/>
                      <a:pt x="42" y="534"/>
                      <a:pt x="43" y="535"/>
                    </a:cubicBezTo>
                    <a:cubicBezTo>
                      <a:pt x="44" y="535"/>
                      <a:pt x="44" y="535"/>
                      <a:pt x="44" y="535"/>
                    </a:cubicBezTo>
                    <a:cubicBezTo>
                      <a:pt x="42" y="536"/>
                      <a:pt x="42" y="536"/>
                      <a:pt x="42" y="536"/>
                    </a:cubicBezTo>
                    <a:cubicBezTo>
                      <a:pt x="41" y="536"/>
                      <a:pt x="41" y="537"/>
                      <a:pt x="41" y="537"/>
                    </a:cubicBezTo>
                    <a:cubicBezTo>
                      <a:pt x="41" y="538"/>
                      <a:pt x="41" y="538"/>
                      <a:pt x="41" y="539"/>
                    </a:cubicBezTo>
                    <a:cubicBezTo>
                      <a:pt x="44" y="540"/>
                      <a:pt x="44" y="540"/>
                      <a:pt x="44" y="540"/>
                    </a:cubicBezTo>
                    <a:cubicBezTo>
                      <a:pt x="41" y="542"/>
                      <a:pt x="41" y="542"/>
                      <a:pt x="41" y="542"/>
                    </a:cubicBezTo>
                    <a:cubicBezTo>
                      <a:pt x="41" y="542"/>
                      <a:pt x="41" y="543"/>
                      <a:pt x="41" y="543"/>
                    </a:cubicBezTo>
                    <a:cubicBezTo>
                      <a:pt x="41" y="544"/>
                      <a:pt x="41" y="544"/>
                      <a:pt x="42" y="544"/>
                    </a:cubicBezTo>
                    <a:cubicBezTo>
                      <a:pt x="44" y="546"/>
                      <a:pt x="44" y="546"/>
                      <a:pt x="44" y="546"/>
                    </a:cubicBezTo>
                    <a:cubicBezTo>
                      <a:pt x="41" y="546"/>
                      <a:pt x="41" y="546"/>
                      <a:pt x="41" y="546"/>
                    </a:cubicBezTo>
                    <a:cubicBezTo>
                      <a:pt x="41" y="546"/>
                      <a:pt x="40" y="547"/>
                      <a:pt x="40" y="547"/>
                    </a:cubicBezTo>
                    <a:cubicBezTo>
                      <a:pt x="40" y="548"/>
                      <a:pt x="40" y="548"/>
                      <a:pt x="41" y="549"/>
                    </a:cubicBezTo>
                    <a:cubicBezTo>
                      <a:pt x="45" y="551"/>
                      <a:pt x="45" y="551"/>
                      <a:pt x="45" y="551"/>
                    </a:cubicBezTo>
                    <a:cubicBezTo>
                      <a:pt x="41" y="554"/>
                      <a:pt x="41" y="554"/>
                      <a:pt x="41" y="554"/>
                    </a:cubicBezTo>
                    <a:cubicBezTo>
                      <a:pt x="40" y="554"/>
                      <a:pt x="40" y="555"/>
                      <a:pt x="40" y="555"/>
                    </a:cubicBezTo>
                    <a:cubicBezTo>
                      <a:pt x="40" y="556"/>
                      <a:pt x="40" y="556"/>
                      <a:pt x="41" y="557"/>
                    </a:cubicBezTo>
                    <a:cubicBezTo>
                      <a:pt x="44" y="558"/>
                      <a:pt x="44" y="558"/>
                      <a:pt x="44" y="558"/>
                    </a:cubicBezTo>
                    <a:cubicBezTo>
                      <a:pt x="41" y="560"/>
                      <a:pt x="41" y="560"/>
                      <a:pt x="41" y="560"/>
                    </a:cubicBezTo>
                    <a:cubicBezTo>
                      <a:pt x="40" y="561"/>
                      <a:pt x="40" y="561"/>
                      <a:pt x="40" y="562"/>
                    </a:cubicBezTo>
                    <a:cubicBezTo>
                      <a:pt x="40" y="562"/>
                      <a:pt x="40" y="563"/>
                      <a:pt x="41" y="563"/>
                    </a:cubicBezTo>
                    <a:cubicBezTo>
                      <a:pt x="44" y="565"/>
                      <a:pt x="44" y="565"/>
                      <a:pt x="44" y="565"/>
                    </a:cubicBezTo>
                    <a:cubicBezTo>
                      <a:pt x="41" y="568"/>
                      <a:pt x="41" y="568"/>
                      <a:pt x="41" y="568"/>
                    </a:cubicBezTo>
                    <a:cubicBezTo>
                      <a:pt x="41" y="568"/>
                      <a:pt x="41" y="568"/>
                      <a:pt x="41" y="569"/>
                    </a:cubicBezTo>
                    <a:cubicBezTo>
                      <a:pt x="41" y="569"/>
                      <a:pt x="41" y="570"/>
                      <a:pt x="42" y="570"/>
                    </a:cubicBezTo>
                    <a:cubicBezTo>
                      <a:pt x="44" y="571"/>
                      <a:pt x="44" y="571"/>
                      <a:pt x="44" y="571"/>
                    </a:cubicBezTo>
                    <a:cubicBezTo>
                      <a:pt x="41" y="573"/>
                      <a:pt x="41" y="573"/>
                      <a:pt x="41" y="573"/>
                    </a:cubicBezTo>
                    <a:cubicBezTo>
                      <a:pt x="41" y="573"/>
                      <a:pt x="40" y="573"/>
                      <a:pt x="40" y="574"/>
                    </a:cubicBezTo>
                    <a:cubicBezTo>
                      <a:pt x="40" y="574"/>
                      <a:pt x="40" y="575"/>
                      <a:pt x="41" y="575"/>
                    </a:cubicBezTo>
                    <a:cubicBezTo>
                      <a:pt x="44" y="577"/>
                      <a:pt x="44" y="577"/>
                      <a:pt x="44" y="577"/>
                    </a:cubicBezTo>
                    <a:cubicBezTo>
                      <a:pt x="42" y="578"/>
                      <a:pt x="42" y="578"/>
                      <a:pt x="42" y="578"/>
                    </a:cubicBezTo>
                    <a:cubicBezTo>
                      <a:pt x="41" y="578"/>
                      <a:pt x="41" y="579"/>
                      <a:pt x="40" y="579"/>
                    </a:cubicBezTo>
                    <a:cubicBezTo>
                      <a:pt x="40" y="580"/>
                      <a:pt x="41" y="580"/>
                      <a:pt x="41" y="581"/>
                    </a:cubicBezTo>
                    <a:cubicBezTo>
                      <a:pt x="45" y="583"/>
                      <a:pt x="45" y="583"/>
                      <a:pt x="45" y="583"/>
                    </a:cubicBezTo>
                    <a:cubicBezTo>
                      <a:pt x="42" y="585"/>
                      <a:pt x="42" y="585"/>
                      <a:pt x="42" y="585"/>
                    </a:cubicBezTo>
                    <a:cubicBezTo>
                      <a:pt x="41" y="585"/>
                      <a:pt x="41" y="586"/>
                      <a:pt x="41" y="586"/>
                    </a:cubicBezTo>
                    <a:cubicBezTo>
                      <a:pt x="41" y="587"/>
                      <a:pt x="41" y="587"/>
                      <a:pt x="42" y="588"/>
                    </a:cubicBezTo>
                    <a:cubicBezTo>
                      <a:pt x="44" y="589"/>
                      <a:pt x="44" y="589"/>
                      <a:pt x="44" y="589"/>
                    </a:cubicBezTo>
                    <a:cubicBezTo>
                      <a:pt x="42" y="592"/>
                      <a:pt x="42" y="592"/>
                      <a:pt x="42" y="592"/>
                    </a:cubicBezTo>
                    <a:cubicBezTo>
                      <a:pt x="42" y="592"/>
                      <a:pt x="42" y="592"/>
                      <a:pt x="42" y="593"/>
                    </a:cubicBezTo>
                    <a:cubicBezTo>
                      <a:pt x="42" y="593"/>
                      <a:pt x="42" y="594"/>
                      <a:pt x="43" y="594"/>
                    </a:cubicBezTo>
                    <a:cubicBezTo>
                      <a:pt x="44" y="595"/>
                      <a:pt x="44" y="595"/>
                      <a:pt x="44" y="595"/>
                    </a:cubicBezTo>
                    <a:cubicBezTo>
                      <a:pt x="42" y="596"/>
                      <a:pt x="42" y="596"/>
                      <a:pt x="42" y="596"/>
                    </a:cubicBezTo>
                    <a:cubicBezTo>
                      <a:pt x="41" y="596"/>
                      <a:pt x="41" y="596"/>
                      <a:pt x="41" y="597"/>
                    </a:cubicBezTo>
                    <a:cubicBezTo>
                      <a:pt x="41" y="598"/>
                      <a:pt x="41" y="598"/>
                      <a:pt x="41" y="598"/>
                    </a:cubicBezTo>
                    <a:cubicBezTo>
                      <a:pt x="45" y="601"/>
                      <a:pt x="45" y="601"/>
                      <a:pt x="45" y="601"/>
                    </a:cubicBezTo>
                    <a:cubicBezTo>
                      <a:pt x="42" y="603"/>
                      <a:pt x="42" y="603"/>
                      <a:pt x="42" y="603"/>
                    </a:cubicBezTo>
                    <a:cubicBezTo>
                      <a:pt x="42" y="603"/>
                      <a:pt x="41" y="604"/>
                      <a:pt x="41" y="604"/>
                    </a:cubicBezTo>
                    <a:cubicBezTo>
                      <a:pt x="41" y="605"/>
                      <a:pt x="42" y="605"/>
                      <a:pt x="42" y="605"/>
                    </a:cubicBezTo>
                    <a:cubicBezTo>
                      <a:pt x="45" y="607"/>
                      <a:pt x="45" y="607"/>
                      <a:pt x="45" y="607"/>
                    </a:cubicBezTo>
                    <a:cubicBezTo>
                      <a:pt x="42" y="610"/>
                      <a:pt x="42" y="610"/>
                      <a:pt x="42" y="610"/>
                    </a:cubicBezTo>
                    <a:cubicBezTo>
                      <a:pt x="41" y="610"/>
                      <a:pt x="41" y="611"/>
                      <a:pt x="41" y="611"/>
                    </a:cubicBezTo>
                    <a:cubicBezTo>
                      <a:pt x="41" y="612"/>
                      <a:pt x="42" y="612"/>
                      <a:pt x="42" y="613"/>
                    </a:cubicBezTo>
                    <a:cubicBezTo>
                      <a:pt x="46" y="615"/>
                      <a:pt x="46" y="615"/>
                      <a:pt x="46" y="615"/>
                    </a:cubicBezTo>
                    <a:cubicBezTo>
                      <a:pt x="42" y="618"/>
                      <a:pt x="42" y="618"/>
                      <a:pt x="42" y="618"/>
                    </a:cubicBezTo>
                    <a:cubicBezTo>
                      <a:pt x="42" y="618"/>
                      <a:pt x="42" y="619"/>
                      <a:pt x="42" y="619"/>
                    </a:cubicBezTo>
                    <a:cubicBezTo>
                      <a:pt x="42" y="620"/>
                      <a:pt x="42" y="620"/>
                      <a:pt x="42" y="620"/>
                    </a:cubicBezTo>
                    <a:cubicBezTo>
                      <a:pt x="44" y="621"/>
                      <a:pt x="44" y="621"/>
                      <a:pt x="44" y="621"/>
                    </a:cubicBezTo>
                    <a:cubicBezTo>
                      <a:pt x="42" y="624"/>
                      <a:pt x="42" y="624"/>
                      <a:pt x="42" y="624"/>
                    </a:cubicBezTo>
                    <a:cubicBezTo>
                      <a:pt x="42" y="624"/>
                      <a:pt x="41" y="624"/>
                      <a:pt x="42" y="625"/>
                    </a:cubicBezTo>
                    <a:cubicBezTo>
                      <a:pt x="42" y="625"/>
                      <a:pt x="42" y="626"/>
                      <a:pt x="42" y="626"/>
                    </a:cubicBezTo>
                    <a:cubicBezTo>
                      <a:pt x="44" y="627"/>
                      <a:pt x="44" y="627"/>
                      <a:pt x="44" y="627"/>
                    </a:cubicBezTo>
                    <a:cubicBezTo>
                      <a:pt x="42" y="629"/>
                      <a:pt x="42" y="629"/>
                      <a:pt x="42" y="629"/>
                    </a:cubicBezTo>
                    <a:cubicBezTo>
                      <a:pt x="41" y="630"/>
                      <a:pt x="41" y="630"/>
                      <a:pt x="41" y="631"/>
                    </a:cubicBezTo>
                    <a:cubicBezTo>
                      <a:pt x="41" y="631"/>
                      <a:pt x="41" y="632"/>
                      <a:pt x="42" y="632"/>
                    </a:cubicBezTo>
                    <a:cubicBezTo>
                      <a:pt x="45" y="634"/>
                      <a:pt x="45" y="634"/>
                      <a:pt x="45" y="634"/>
                    </a:cubicBezTo>
                    <a:cubicBezTo>
                      <a:pt x="41" y="636"/>
                      <a:pt x="41" y="636"/>
                      <a:pt x="41" y="636"/>
                    </a:cubicBezTo>
                    <a:cubicBezTo>
                      <a:pt x="41" y="636"/>
                      <a:pt x="40" y="637"/>
                      <a:pt x="40" y="637"/>
                    </a:cubicBezTo>
                    <a:cubicBezTo>
                      <a:pt x="40" y="638"/>
                      <a:pt x="41" y="638"/>
                      <a:pt x="41" y="639"/>
                    </a:cubicBezTo>
                    <a:cubicBezTo>
                      <a:pt x="44" y="641"/>
                      <a:pt x="44" y="641"/>
                      <a:pt x="44" y="641"/>
                    </a:cubicBezTo>
                    <a:cubicBezTo>
                      <a:pt x="42" y="643"/>
                      <a:pt x="42" y="643"/>
                      <a:pt x="42" y="643"/>
                    </a:cubicBezTo>
                    <a:cubicBezTo>
                      <a:pt x="42" y="643"/>
                      <a:pt x="41" y="644"/>
                      <a:pt x="41" y="644"/>
                    </a:cubicBezTo>
                    <a:cubicBezTo>
                      <a:pt x="42" y="644"/>
                      <a:pt x="42" y="645"/>
                      <a:pt x="42" y="645"/>
                    </a:cubicBezTo>
                    <a:cubicBezTo>
                      <a:pt x="45" y="647"/>
                      <a:pt x="45" y="647"/>
                      <a:pt x="45" y="647"/>
                    </a:cubicBezTo>
                    <a:cubicBezTo>
                      <a:pt x="41" y="649"/>
                      <a:pt x="41" y="649"/>
                      <a:pt x="41" y="649"/>
                    </a:cubicBezTo>
                    <a:cubicBezTo>
                      <a:pt x="41" y="649"/>
                      <a:pt x="40" y="650"/>
                      <a:pt x="40" y="650"/>
                    </a:cubicBezTo>
                    <a:cubicBezTo>
                      <a:pt x="40" y="651"/>
                      <a:pt x="40" y="651"/>
                      <a:pt x="41" y="651"/>
                    </a:cubicBezTo>
                    <a:cubicBezTo>
                      <a:pt x="45" y="654"/>
                      <a:pt x="45" y="654"/>
                      <a:pt x="45" y="654"/>
                    </a:cubicBezTo>
                    <a:cubicBezTo>
                      <a:pt x="42" y="656"/>
                      <a:pt x="42" y="656"/>
                      <a:pt x="42" y="656"/>
                    </a:cubicBezTo>
                    <a:cubicBezTo>
                      <a:pt x="41" y="657"/>
                      <a:pt x="41" y="657"/>
                      <a:pt x="41" y="658"/>
                    </a:cubicBezTo>
                    <a:cubicBezTo>
                      <a:pt x="41" y="658"/>
                      <a:pt x="41" y="659"/>
                      <a:pt x="42" y="659"/>
                    </a:cubicBezTo>
                    <a:cubicBezTo>
                      <a:pt x="44" y="661"/>
                      <a:pt x="44" y="661"/>
                      <a:pt x="44" y="661"/>
                    </a:cubicBezTo>
                    <a:cubicBezTo>
                      <a:pt x="42" y="665"/>
                      <a:pt x="42" y="665"/>
                      <a:pt x="42" y="665"/>
                    </a:cubicBezTo>
                    <a:cubicBezTo>
                      <a:pt x="41" y="665"/>
                      <a:pt x="41" y="666"/>
                      <a:pt x="41" y="666"/>
                    </a:cubicBezTo>
                    <a:cubicBezTo>
                      <a:pt x="41" y="666"/>
                      <a:pt x="42" y="667"/>
                      <a:pt x="42" y="667"/>
                    </a:cubicBezTo>
                    <a:cubicBezTo>
                      <a:pt x="45" y="669"/>
                      <a:pt x="45" y="669"/>
                      <a:pt x="45" y="669"/>
                    </a:cubicBezTo>
                    <a:cubicBezTo>
                      <a:pt x="42" y="670"/>
                      <a:pt x="42" y="670"/>
                      <a:pt x="42" y="670"/>
                    </a:cubicBezTo>
                    <a:cubicBezTo>
                      <a:pt x="42" y="670"/>
                      <a:pt x="41" y="670"/>
                      <a:pt x="41" y="671"/>
                    </a:cubicBezTo>
                    <a:cubicBezTo>
                      <a:pt x="41" y="671"/>
                      <a:pt x="41" y="672"/>
                      <a:pt x="42" y="672"/>
                    </a:cubicBezTo>
                    <a:cubicBezTo>
                      <a:pt x="45" y="674"/>
                      <a:pt x="45" y="674"/>
                      <a:pt x="45" y="674"/>
                    </a:cubicBezTo>
                    <a:cubicBezTo>
                      <a:pt x="42" y="677"/>
                      <a:pt x="42" y="677"/>
                      <a:pt x="42" y="677"/>
                    </a:cubicBezTo>
                    <a:cubicBezTo>
                      <a:pt x="42" y="677"/>
                      <a:pt x="42" y="677"/>
                      <a:pt x="42" y="678"/>
                    </a:cubicBezTo>
                    <a:cubicBezTo>
                      <a:pt x="42" y="678"/>
                      <a:pt x="42" y="679"/>
                      <a:pt x="42" y="679"/>
                    </a:cubicBezTo>
                    <a:cubicBezTo>
                      <a:pt x="45" y="681"/>
                      <a:pt x="45" y="681"/>
                      <a:pt x="45" y="681"/>
                    </a:cubicBezTo>
                    <a:cubicBezTo>
                      <a:pt x="42" y="683"/>
                      <a:pt x="42" y="683"/>
                      <a:pt x="42" y="683"/>
                    </a:cubicBezTo>
                    <a:cubicBezTo>
                      <a:pt x="42" y="684"/>
                      <a:pt x="42" y="684"/>
                      <a:pt x="42" y="685"/>
                    </a:cubicBezTo>
                    <a:cubicBezTo>
                      <a:pt x="42" y="685"/>
                      <a:pt x="42" y="686"/>
                      <a:pt x="43" y="686"/>
                    </a:cubicBezTo>
                    <a:cubicBezTo>
                      <a:pt x="45" y="687"/>
                      <a:pt x="45" y="687"/>
                      <a:pt x="45" y="687"/>
                    </a:cubicBezTo>
                    <a:cubicBezTo>
                      <a:pt x="41" y="688"/>
                      <a:pt x="41" y="688"/>
                      <a:pt x="41" y="688"/>
                    </a:cubicBezTo>
                    <a:cubicBezTo>
                      <a:pt x="41" y="689"/>
                      <a:pt x="40" y="689"/>
                      <a:pt x="40" y="690"/>
                    </a:cubicBezTo>
                    <a:cubicBezTo>
                      <a:pt x="40" y="690"/>
                      <a:pt x="41" y="691"/>
                      <a:pt x="41" y="691"/>
                    </a:cubicBezTo>
                    <a:cubicBezTo>
                      <a:pt x="46" y="694"/>
                      <a:pt x="46" y="694"/>
                      <a:pt x="46" y="694"/>
                    </a:cubicBezTo>
                    <a:cubicBezTo>
                      <a:pt x="42" y="697"/>
                      <a:pt x="42" y="697"/>
                      <a:pt x="42" y="697"/>
                    </a:cubicBezTo>
                    <a:cubicBezTo>
                      <a:pt x="42" y="697"/>
                      <a:pt x="41" y="698"/>
                      <a:pt x="42" y="698"/>
                    </a:cubicBezTo>
                    <a:cubicBezTo>
                      <a:pt x="42" y="699"/>
                      <a:pt x="42" y="699"/>
                      <a:pt x="42" y="699"/>
                    </a:cubicBezTo>
                    <a:cubicBezTo>
                      <a:pt x="43" y="700"/>
                      <a:pt x="43" y="700"/>
                      <a:pt x="43" y="700"/>
                    </a:cubicBezTo>
                    <a:cubicBezTo>
                      <a:pt x="42" y="701"/>
                      <a:pt x="42" y="701"/>
                      <a:pt x="42" y="701"/>
                    </a:cubicBezTo>
                    <a:cubicBezTo>
                      <a:pt x="41" y="701"/>
                      <a:pt x="41" y="701"/>
                      <a:pt x="41" y="702"/>
                    </a:cubicBezTo>
                    <a:cubicBezTo>
                      <a:pt x="41" y="703"/>
                      <a:pt x="41" y="703"/>
                      <a:pt x="41" y="703"/>
                    </a:cubicBezTo>
                    <a:cubicBezTo>
                      <a:pt x="45" y="706"/>
                      <a:pt x="45" y="706"/>
                      <a:pt x="45" y="706"/>
                    </a:cubicBezTo>
                    <a:cubicBezTo>
                      <a:pt x="42" y="709"/>
                      <a:pt x="42" y="709"/>
                      <a:pt x="42" y="709"/>
                    </a:cubicBezTo>
                    <a:cubicBezTo>
                      <a:pt x="42" y="709"/>
                      <a:pt x="42" y="710"/>
                      <a:pt x="42" y="710"/>
                    </a:cubicBezTo>
                    <a:cubicBezTo>
                      <a:pt x="42" y="711"/>
                      <a:pt x="42" y="711"/>
                      <a:pt x="42" y="711"/>
                    </a:cubicBezTo>
                    <a:cubicBezTo>
                      <a:pt x="44" y="712"/>
                      <a:pt x="44" y="712"/>
                      <a:pt x="44" y="712"/>
                    </a:cubicBezTo>
                    <a:cubicBezTo>
                      <a:pt x="42" y="716"/>
                      <a:pt x="42" y="716"/>
                      <a:pt x="42" y="716"/>
                    </a:cubicBezTo>
                    <a:cubicBezTo>
                      <a:pt x="42" y="716"/>
                      <a:pt x="41" y="716"/>
                      <a:pt x="42" y="717"/>
                    </a:cubicBezTo>
                    <a:cubicBezTo>
                      <a:pt x="42" y="717"/>
                      <a:pt x="42" y="718"/>
                      <a:pt x="42" y="718"/>
                    </a:cubicBezTo>
                    <a:cubicBezTo>
                      <a:pt x="45" y="719"/>
                      <a:pt x="45" y="719"/>
                      <a:pt x="45" y="719"/>
                    </a:cubicBezTo>
                    <a:cubicBezTo>
                      <a:pt x="42" y="722"/>
                      <a:pt x="42" y="722"/>
                      <a:pt x="42" y="722"/>
                    </a:cubicBezTo>
                    <a:cubicBezTo>
                      <a:pt x="42" y="723"/>
                      <a:pt x="42" y="723"/>
                      <a:pt x="42" y="724"/>
                    </a:cubicBezTo>
                    <a:cubicBezTo>
                      <a:pt x="42" y="724"/>
                      <a:pt x="42" y="724"/>
                      <a:pt x="42" y="725"/>
                    </a:cubicBezTo>
                    <a:cubicBezTo>
                      <a:pt x="45" y="726"/>
                      <a:pt x="45" y="726"/>
                      <a:pt x="45" y="726"/>
                    </a:cubicBezTo>
                    <a:cubicBezTo>
                      <a:pt x="43" y="728"/>
                      <a:pt x="43" y="728"/>
                      <a:pt x="43" y="728"/>
                    </a:cubicBezTo>
                    <a:cubicBezTo>
                      <a:pt x="42" y="728"/>
                      <a:pt x="42" y="729"/>
                      <a:pt x="42" y="729"/>
                    </a:cubicBezTo>
                    <a:cubicBezTo>
                      <a:pt x="42" y="730"/>
                      <a:pt x="42" y="730"/>
                      <a:pt x="43" y="731"/>
                    </a:cubicBezTo>
                    <a:cubicBezTo>
                      <a:pt x="44" y="731"/>
                      <a:pt x="44" y="731"/>
                      <a:pt x="44" y="731"/>
                    </a:cubicBezTo>
                    <a:cubicBezTo>
                      <a:pt x="42" y="732"/>
                      <a:pt x="42" y="732"/>
                      <a:pt x="42" y="732"/>
                    </a:cubicBezTo>
                    <a:cubicBezTo>
                      <a:pt x="41" y="732"/>
                      <a:pt x="41" y="733"/>
                      <a:pt x="41" y="733"/>
                    </a:cubicBezTo>
                    <a:cubicBezTo>
                      <a:pt x="41" y="734"/>
                      <a:pt x="41" y="734"/>
                      <a:pt x="41" y="735"/>
                    </a:cubicBezTo>
                    <a:cubicBezTo>
                      <a:pt x="45" y="737"/>
                      <a:pt x="45" y="737"/>
                      <a:pt x="45" y="737"/>
                    </a:cubicBezTo>
                    <a:cubicBezTo>
                      <a:pt x="42" y="740"/>
                      <a:pt x="42" y="740"/>
                      <a:pt x="42" y="740"/>
                    </a:cubicBezTo>
                    <a:cubicBezTo>
                      <a:pt x="42" y="741"/>
                      <a:pt x="42" y="741"/>
                      <a:pt x="42" y="742"/>
                    </a:cubicBezTo>
                    <a:cubicBezTo>
                      <a:pt x="42" y="742"/>
                      <a:pt x="42" y="742"/>
                      <a:pt x="43" y="743"/>
                    </a:cubicBezTo>
                    <a:cubicBezTo>
                      <a:pt x="45" y="744"/>
                      <a:pt x="45" y="744"/>
                      <a:pt x="45" y="744"/>
                    </a:cubicBezTo>
                    <a:cubicBezTo>
                      <a:pt x="41" y="745"/>
                      <a:pt x="41" y="745"/>
                      <a:pt x="41" y="745"/>
                    </a:cubicBezTo>
                    <a:cubicBezTo>
                      <a:pt x="41" y="746"/>
                      <a:pt x="40" y="746"/>
                      <a:pt x="40" y="747"/>
                    </a:cubicBezTo>
                    <a:cubicBezTo>
                      <a:pt x="40" y="747"/>
                      <a:pt x="40" y="748"/>
                      <a:pt x="41" y="748"/>
                    </a:cubicBezTo>
                    <a:cubicBezTo>
                      <a:pt x="44" y="750"/>
                      <a:pt x="44" y="750"/>
                      <a:pt x="44" y="750"/>
                    </a:cubicBezTo>
                    <a:cubicBezTo>
                      <a:pt x="42" y="751"/>
                      <a:pt x="42" y="751"/>
                      <a:pt x="42" y="751"/>
                    </a:cubicBezTo>
                    <a:cubicBezTo>
                      <a:pt x="41" y="751"/>
                      <a:pt x="41" y="752"/>
                      <a:pt x="41" y="752"/>
                    </a:cubicBezTo>
                    <a:cubicBezTo>
                      <a:pt x="41" y="753"/>
                      <a:pt x="41" y="753"/>
                      <a:pt x="42" y="754"/>
                    </a:cubicBezTo>
                    <a:cubicBezTo>
                      <a:pt x="44" y="755"/>
                      <a:pt x="44" y="755"/>
                      <a:pt x="44" y="755"/>
                    </a:cubicBezTo>
                    <a:cubicBezTo>
                      <a:pt x="41" y="757"/>
                      <a:pt x="41" y="757"/>
                      <a:pt x="41" y="757"/>
                    </a:cubicBezTo>
                    <a:cubicBezTo>
                      <a:pt x="40" y="757"/>
                      <a:pt x="40" y="757"/>
                      <a:pt x="40" y="758"/>
                    </a:cubicBezTo>
                    <a:cubicBezTo>
                      <a:pt x="40" y="758"/>
                      <a:pt x="40" y="759"/>
                      <a:pt x="40" y="759"/>
                    </a:cubicBezTo>
                    <a:cubicBezTo>
                      <a:pt x="44" y="762"/>
                      <a:pt x="44" y="762"/>
                      <a:pt x="44" y="762"/>
                    </a:cubicBezTo>
                    <a:cubicBezTo>
                      <a:pt x="42" y="762"/>
                      <a:pt x="42" y="762"/>
                      <a:pt x="42" y="762"/>
                    </a:cubicBezTo>
                    <a:cubicBezTo>
                      <a:pt x="41" y="762"/>
                      <a:pt x="41" y="763"/>
                      <a:pt x="41" y="763"/>
                    </a:cubicBezTo>
                    <a:cubicBezTo>
                      <a:pt x="41" y="764"/>
                      <a:pt x="41" y="764"/>
                      <a:pt x="41" y="765"/>
                    </a:cubicBezTo>
                    <a:cubicBezTo>
                      <a:pt x="44" y="766"/>
                      <a:pt x="44" y="766"/>
                      <a:pt x="44" y="766"/>
                    </a:cubicBezTo>
                    <a:cubicBezTo>
                      <a:pt x="42" y="768"/>
                      <a:pt x="42" y="768"/>
                      <a:pt x="42" y="768"/>
                    </a:cubicBezTo>
                    <a:cubicBezTo>
                      <a:pt x="42" y="768"/>
                      <a:pt x="41" y="769"/>
                      <a:pt x="41" y="769"/>
                    </a:cubicBezTo>
                    <a:cubicBezTo>
                      <a:pt x="41" y="770"/>
                      <a:pt x="42" y="770"/>
                      <a:pt x="42" y="770"/>
                    </a:cubicBezTo>
                    <a:cubicBezTo>
                      <a:pt x="45" y="772"/>
                      <a:pt x="45" y="772"/>
                      <a:pt x="45" y="772"/>
                    </a:cubicBezTo>
                    <a:cubicBezTo>
                      <a:pt x="43" y="774"/>
                      <a:pt x="43" y="774"/>
                      <a:pt x="43" y="774"/>
                    </a:cubicBezTo>
                    <a:cubicBezTo>
                      <a:pt x="42" y="774"/>
                      <a:pt x="42" y="774"/>
                      <a:pt x="42" y="775"/>
                    </a:cubicBezTo>
                    <a:cubicBezTo>
                      <a:pt x="42" y="775"/>
                      <a:pt x="42" y="776"/>
                      <a:pt x="43" y="776"/>
                    </a:cubicBezTo>
                    <a:cubicBezTo>
                      <a:pt x="45" y="777"/>
                      <a:pt x="45" y="777"/>
                      <a:pt x="45" y="777"/>
                    </a:cubicBezTo>
                    <a:cubicBezTo>
                      <a:pt x="42" y="778"/>
                      <a:pt x="42" y="778"/>
                      <a:pt x="42" y="778"/>
                    </a:cubicBezTo>
                    <a:cubicBezTo>
                      <a:pt x="42" y="778"/>
                      <a:pt x="42" y="779"/>
                      <a:pt x="42" y="779"/>
                    </a:cubicBezTo>
                    <a:cubicBezTo>
                      <a:pt x="41" y="780"/>
                      <a:pt x="42" y="780"/>
                      <a:pt x="42" y="781"/>
                    </a:cubicBezTo>
                    <a:cubicBezTo>
                      <a:pt x="45" y="783"/>
                      <a:pt x="45" y="783"/>
                      <a:pt x="45" y="783"/>
                    </a:cubicBezTo>
                    <a:cubicBezTo>
                      <a:pt x="41" y="785"/>
                      <a:pt x="41" y="785"/>
                      <a:pt x="41" y="785"/>
                    </a:cubicBezTo>
                    <a:cubicBezTo>
                      <a:pt x="41" y="785"/>
                      <a:pt x="40" y="786"/>
                      <a:pt x="40" y="786"/>
                    </a:cubicBezTo>
                    <a:cubicBezTo>
                      <a:pt x="40" y="787"/>
                      <a:pt x="41" y="787"/>
                      <a:pt x="41" y="787"/>
                    </a:cubicBezTo>
                    <a:cubicBezTo>
                      <a:pt x="44" y="789"/>
                      <a:pt x="44" y="789"/>
                      <a:pt x="44" y="789"/>
                    </a:cubicBezTo>
                    <a:cubicBezTo>
                      <a:pt x="41" y="791"/>
                      <a:pt x="41" y="791"/>
                      <a:pt x="41" y="791"/>
                    </a:cubicBezTo>
                    <a:cubicBezTo>
                      <a:pt x="40" y="791"/>
                      <a:pt x="40" y="791"/>
                      <a:pt x="40" y="792"/>
                    </a:cubicBezTo>
                    <a:cubicBezTo>
                      <a:pt x="40" y="792"/>
                      <a:pt x="40" y="793"/>
                      <a:pt x="41" y="793"/>
                    </a:cubicBezTo>
                    <a:cubicBezTo>
                      <a:pt x="44" y="795"/>
                      <a:pt x="44" y="795"/>
                      <a:pt x="44" y="795"/>
                    </a:cubicBezTo>
                    <a:cubicBezTo>
                      <a:pt x="41" y="796"/>
                      <a:pt x="41" y="796"/>
                      <a:pt x="41" y="796"/>
                    </a:cubicBezTo>
                    <a:cubicBezTo>
                      <a:pt x="41" y="796"/>
                      <a:pt x="40" y="796"/>
                      <a:pt x="40" y="797"/>
                    </a:cubicBezTo>
                    <a:cubicBezTo>
                      <a:pt x="40" y="797"/>
                      <a:pt x="41" y="798"/>
                      <a:pt x="41" y="798"/>
                    </a:cubicBezTo>
                    <a:cubicBezTo>
                      <a:pt x="45" y="800"/>
                      <a:pt x="45" y="800"/>
                      <a:pt x="45" y="800"/>
                    </a:cubicBezTo>
                    <a:cubicBezTo>
                      <a:pt x="42" y="802"/>
                      <a:pt x="42" y="802"/>
                      <a:pt x="42" y="802"/>
                    </a:cubicBezTo>
                    <a:cubicBezTo>
                      <a:pt x="42" y="803"/>
                      <a:pt x="42" y="803"/>
                      <a:pt x="42" y="803"/>
                    </a:cubicBezTo>
                    <a:cubicBezTo>
                      <a:pt x="42" y="804"/>
                      <a:pt x="42" y="804"/>
                      <a:pt x="43" y="805"/>
                    </a:cubicBezTo>
                    <a:cubicBezTo>
                      <a:pt x="44" y="806"/>
                      <a:pt x="44" y="806"/>
                      <a:pt x="44" y="806"/>
                    </a:cubicBezTo>
                    <a:cubicBezTo>
                      <a:pt x="42" y="806"/>
                      <a:pt x="42" y="806"/>
                      <a:pt x="42" y="806"/>
                    </a:cubicBezTo>
                    <a:cubicBezTo>
                      <a:pt x="42" y="806"/>
                      <a:pt x="41" y="807"/>
                      <a:pt x="41" y="807"/>
                    </a:cubicBezTo>
                    <a:cubicBezTo>
                      <a:pt x="41" y="808"/>
                      <a:pt x="41" y="809"/>
                      <a:pt x="42" y="809"/>
                    </a:cubicBezTo>
                    <a:cubicBezTo>
                      <a:pt x="44" y="811"/>
                      <a:pt x="44" y="811"/>
                      <a:pt x="44" y="811"/>
                    </a:cubicBezTo>
                    <a:cubicBezTo>
                      <a:pt x="42" y="813"/>
                      <a:pt x="42" y="813"/>
                      <a:pt x="42" y="813"/>
                    </a:cubicBezTo>
                    <a:cubicBezTo>
                      <a:pt x="42" y="813"/>
                      <a:pt x="42" y="814"/>
                      <a:pt x="42" y="814"/>
                    </a:cubicBezTo>
                    <a:cubicBezTo>
                      <a:pt x="42" y="814"/>
                      <a:pt x="42" y="815"/>
                      <a:pt x="42" y="815"/>
                    </a:cubicBezTo>
                    <a:cubicBezTo>
                      <a:pt x="44" y="816"/>
                      <a:pt x="44" y="816"/>
                      <a:pt x="44" y="816"/>
                    </a:cubicBezTo>
                    <a:cubicBezTo>
                      <a:pt x="41" y="818"/>
                      <a:pt x="41" y="818"/>
                      <a:pt x="41" y="818"/>
                    </a:cubicBezTo>
                    <a:cubicBezTo>
                      <a:pt x="40" y="818"/>
                      <a:pt x="40" y="818"/>
                      <a:pt x="40" y="819"/>
                    </a:cubicBezTo>
                    <a:cubicBezTo>
                      <a:pt x="40" y="819"/>
                      <a:pt x="40" y="820"/>
                      <a:pt x="41" y="820"/>
                    </a:cubicBezTo>
                    <a:cubicBezTo>
                      <a:pt x="45" y="823"/>
                      <a:pt x="45" y="823"/>
                      <a:pt x="45" y="823"/>
                    </a:cubicBezTo>
                    <a:cubicBezTo>
                      <a:pt x="41" y="824"/>
                      <a:pt x="41" y="824"/>
                      <a:pt x="41" y="824"/>
                    </a:cubicBezTo>
                    <a:cubicBezTo>
                      <a:pt x="40" y="824"/>
                      <a:pt x="40" y="824"/>
                      <a:pt x="40" y="825"/>
                    </a:cubicBezTo>
                    <a:cubicBezTo>
                      <a:pt x="40" y="826"/>
                      <a:pt x="40" y="826"/>
                      <a:pt x="41" y="827"/>
                    </a:cubicBezTo>
                    <a:cubicBezTo>
                      <a:pt x="45" y="829"/>
                      <a:pt x="45" y="829"/>
                      <a:pt x="45" y="829"/>
                    </a:cubicBezTo>
                    <a:cubicBezTo>
                      <a:pt x="41" y="830"/>
                      <a:pt x="41" y="830"/>
                      <a:pt x="41" y="830"/>
                    </a:cubicBezTo>
                    <a:cubicBezTo>
                      <a:pt x="41" y="831"/>
                      <a:pt x="40" y="831"/>
                      <a:pt x="40" y="832"/>
                    </a:cubicBezTo>
                    <a:cubicBezTo>
                      <a:pt x="40" y="832"/>
                      <a:pt x="41" y="833"/>
                      <a:pt x="41" y="833"/>
                    </a:cubicBezTo>
                    <a:cubicBezTo>
                      <a:pt x="44" y="835"/>
                      <a:pt x="44" y="835"/>
                      <a:pt x="44" y="835"/>
                    </a:cubicBezTo>
                    <a:cubicBezTo>
                      <a:pt x="41" y="838"/>
                      <a:pt x="41" y="838"/>
                      <a:pt x="41" y="838"/>
                    </a:cubicBezTo>
                    <a:cubicBezTo>
                      <a:pt x="41" y="839"/>
                      <a:pt x="41" y="839"/>
                      <a:pt x="41" y="839"/>
                    </a:cubicBezTo>
                    <a:cubicBezTo>
                      <a:pt x="41" y="840"/>
                      <a:pt x="41" y="840"/>
                      <a:pt x="41" y="841"/>
                    </a:cubicBezTo>
                    <a:cubicBezTo>
                      <a:pt x="45" y="843"/>
                      <a:pt x="45" y="843"/>
                      <a:pt x="45" y="843"/>
                    </a:cubicBezTo>
                    <a:cubicBezTo>
                      <a:pt x="42" y="846"/>
                      <a:pt x="42" y="846"/>
                      <a:pt x="42" y="846"/>
                    </a:cubicBezTo>
                    <a:cubicBezTo>
                      <a:pt x="41" y="846"/>
                      <a:pt x="41" y="847"/>
                      <a:pt x="41" y="847"/>
                    </a:cubicBezTo>
                    <a:cubicBezTo>
                      <a:pt x="41" y="848"/>
                      <a:pt x="42" y="848"/>
                      <a:pt x="42" y="848"/>
                    </a:cubicBezTo>
                    <a:cubicBezTo>
                      <a:pt x="46" y="850"/>
                      <a:pt x="46" y="850"/>
                      <a:pt x="46" y="850"/>
                    </a:cubicBezTo>
                    <a:cubicBezTo>
                      <a:pt x="42" y="854"/>
                      <a:pt x="42" y="854"/>
                      <a:pt x="42" y="854"/>
                    </a:cubicBezTo>
                    <a:cubicBezTo>
                      <a:pt x="42" y="854"/>
                      <a:pt x="42" y="854"/>
                      <a:pt x="42" y="855"/>
                    </a:cubicBezTo>
                    <a:cubicBezTo>
                      <a:pt x="42" y="855"/>
                      <a:pt x="42" y="856"/>
                      <a:pt x="42" y="856"/>
                    </a:cubicBezTo>
                    <a:cubicBezTo>
                      <a:pt x="45" y="858"/>
                      <a:pt x="45" y="858"/>
                      <a:pt x="45" y="858"/>
                    </a:cubicBezTo>
                    <a:cubicBezTo>
                      <a:pt x="42" y="860"/>
                      <a:pt x="42" y="860"/>
                      <a:pt x="42" y="860"/>
                    </a:cubicBezTo>
                    <a:cubicBezTo>
                      <a:pt x="42" y="861"/>
                      <a:pt x="42" y="861"/>
                      <a:pt x="42" y="862"/>
                    </a:cubicBezTo>
                    <a:cubicBezTo>
                      <a:pt x="42" y="862"/>
                      <a:pt x="42" y="862"/>
                      <a:pt x="42" y="863"/>
                    </a:cubicBezTo>
                    <a:cubicBezTo>
                      <a:pt x="44" y="864"/>
                      <a:pt x="44" y="864"/>
                      <a:pt x="44" y="864"/>
                    </a:cubicBezTo>
                    <a:cubicBezTo>
                      <a:pt x="41" y="867"/>
                      <a:pt x="41" y="867"/>
                      <a:pt x="41" y="867"/>
                    </a:cubicBezTo>
                    <a:cubicBezTo>
                      <a:pt x="40" y="867"/>
                      <a:pt x="40" y="868"/>
                      <a:pt x="40" y="868"/>
                    </a:cubicBezTo>
                    <a:cubicBezTo>
                      <a:pt x="40" y="869"/>
                      <a:pt x="41" y="869"/>
                      <a:pt x="41" y="869"/>
                    </a:cubicBezTo>
                    <a:cubicBezTo>
                      <a:pt x="44" y="871"/>
                      <a:pt x="44" y="871"/>
                      <a:pt x="44" y="871"/>
                    </a:cubicBezTo>
                    <a:cubicBezTo>
                      <a:pt x="41" y="872"/>
                      <a:pt x="41" y="872"/>
                      <a:pt x="41" y="872"/>
                    </a:cubicBezTo>
                    <a:cubicBezTo>
                      <a:pt x="40" y="872"/>
                      <a:pt x="40" y="872"/>
                      <a:pt x="40" y="873"/>
                    </a:cubicBezTo>
                    <a:cubicBezTo>
                      <a:pt x="40" y="874"/>
                      <a:pt x="40" y="874"/>
                      <a:pt x="40" y="874"/>
                    </a:cubicBezTo>
                    <a:cubicBezTo>
                      <a:pt x="45" y="877"/>
                      <a:pt x="45" y="877"/>
                      <a:pt x="45" y="877"/>
                    </a:cubicBezTo>
                    <a:cubicBezTo>
                      <a:pt x="42" y="880"/>
                      <a:pt x="42" y="880"/>
                      <a:pt x="42" y="880"/>
                    </a:cubicBezTo>
                    <a:cubicBezTo>
                      <a:pt x="42" y="880"/>
                      <a:pt x="42" y="880"/>
                      <a:pt x="42" y="881"/>
                    </a:cubicBezTo>
                    <a:cubicBezTo>
                      <a:pt x="42" y="881"/>
                      <a:pt x="42" y="882"/>
                      <a:pt x="42" y="882"/>
                    </a:cubicBezTo>
                    <a:cubicBezTo>
                      <a:pt x="45" y="883"/>
                      <a:pt x="45" y="883"/>
                      <a:pt x="45" y="883"/>
                    </a:cubicBezTo>
                    <a:cubicBezTo>
                      <a:pt x="42" y="886"/>
                      <a:pt x="42" y="886"/>
                      <a:pt x="42" y="886"/>
                    </a:cubicBezTo>
                    <a:cubicBezTo>
                      <a:pt x="42" y="887"/>
                      <a:pt x="42" y="887"/>
                      <a:pt x="42" y="887"/>
                    </a:cubicBezTo>
                    <a:cubicBezTo>
                      <a:pt x="42" y="888"/>
                      <a:pt x="42" y="888"/>
                      <a:pt x="43" y="888"/>
                    </a:cubicBezTo>
                    <a:cubicBezTo>
                      <a:pt x="44" y="889"/>
                      <a:pt x="44" y="889"/>
                      <a:pt x="44" y="889"/>
                    </a:cubicBezTo>
                    <a:cubicBezTo>
                      <a:pt x="41" y="893"/>
                      <a:pt x="41" y="893"/>
                      <a:pt x="41" y="893"/>
                    </a:cubicBezTo>
                    <a:cubicBezTo>
                      <a:pt x="41" y="893"/>
                      <a:pt x="41" y="894"/>
                      <a:pt x="41" y="894"/>
                    </a:cubicBezTo>
                    <a:cubicBezTo>
                      <a:pt x="41" y="895"/>
                      <a:pt x="41" y="895"/>
                      <a:pt x="41" y="895"/>
                    </a:cubicBezTo>
                    <a:cubicBezTo>
                      <a:pt x="45" y="898"/>
                      <a:pt x="45" y="898"/>
                      <a:pt x="45" y="898"/>
                    </a:cubicBezTo>
                    <a:cubicBezTo>
                      <a:pt x="42" y="901"/>
                      <a:pt x="42" y="901"/>
                      <a:pt x="42" y="901"/>
                    </a:cubicBezTo>
                    <a:cubicBezTo>
                      <a:pt x="42" y="901"/>
                      <a:pt x="42" y="902"/>
                      <a:pt x="42" y="902"/>
                    </a:cubicBezTo>
                    <a:cubicBezTo>
                      <a:pt x="42" y="903"/>
                      <a:pt x="42" y="903"/>
                      <a:pt x="42" y="904"/>
                    </a:cubicBezTo>
                    <a:cubicBezTo>
                      <a:pt x="45" y="905"/>
                      <a:pt x="45" y="905"/>
                      <a:pt x="45" y="905"/>
                    </a:cubicBezTo>
                    <a:cubicBezTo>
                      <a:pt x="41" y="907"/>
                      <a:pt x="41" y="907"/>
                      <a:pt x="41" y="907"/>
                    </a:cubicBezTo>
                    <a:cubicBezTo>
                      <a:pt x="41" y="907"/>
                      <a:pt x="41" y="908"/>
                      <a:pt x="41" y="908"/>
                    </a:cubicBezTo>
                    <a:cubicBezTo>
                      <a:pt x="41" y="909"/>
                      <a:pt x="41" y="909"/>
                      <a:pt x="41" y="909"/>
                    </a:cubicBezTo>
                    <a:cubicBezTo>
                      <a:pt x="45" y="911"/>
                      <a:pt x="45" y="911"/>
                      <a:pt x="45" y="911"/>
                    </a:cubicBezTo>
                    <a:cubicBezTo>
                      <a:pt x="41" y="913"/>
                      <a:pt x="41" y="913"/>
                      <a:pt x="41" y="913"/>
                    </a:cubicBezTo>
                    <a:cubicBezTo>
                      <a:pt x="40" y="914"/>
                      <a:pt x="40" y="914"/>
                      <a:pt x="40" y="915"/>
                    </a:cubicBezTo>
                    <a:cubicBezTo>
                      <a:pt x="40" y="915"/>
                      <a:pt x="40" y="916"/>
                      <a:pt x="41" y="916"/>
                    </a:cubicBezTo>
                    <a:cubicBezTo>
                      <a:pt x="44" y="918"/>
                      <a:pt x="44" y="918"/>
                      <a:pt x="44" y="918"/>
                    </a:cubicBezTo>
                    <a:cubicBezTo>
                      <a:pt x="41" y="919"/>
                      <a:pt x="41" y="919"/>
                      <a:pt x="41" y="919"/>
                    </a:cubicBezTo>
                    <a:cubicBezTo>
                      <a:pt x="41" y="919"/>
                      <a:pt x="40" y="919"/>
                      <a:pt x="40" y="920"/>
                    </a:cubicBezTo>
                    <a:cubicBezTo>
                      <a:pt x="40" y="920"/>
                      <a:pt x="40" y="921"/>
                      <a:pt x="41" y="921"/>
                    </a:cubicBezTo>
                    <a:cubicBezTo>
                      <a:pt x="44" y="923"/>
                      <a:pt x="44" y="923"/>
                      <a:pt x="44" y="923"/>
                    </a:cubicBezTo>
                    <a:cubicBezTo>
                      <a:pt x="42" y="926"/>
                      <a:pt x="42" y="926"/>
                      <a:pt x="42" y="926"/>
                    </a:cubicBezTo>
                    <a:cubicBezTo>
                      <a:pt x="42" y="927"/>
                      <a:pt x="42" y="927"/>
                      <a:pt x="42" y="927"/>
                    </a:cubicBezTo>
                    <a:cubicBezTo>
                      <a:pt x="42" y="928"/>
                      <a:pt x="42" y="928"/>
                      <a:pt x="43" y="928"/>
                    </a:cubicBezTo>
                    <a:cubicBezTo>
                      <a:pt x="45" y="930"/>
                      <a:pt x="45" y="930"/>
                      <a:pt x="45" y="930"/>
                    </a:cubicBezTo>
                    <a:cubicBezTo>
                      <a:pt x="42" y="933"/>
                      <a:pt x="42" y="933"/>
                      <a:pt x="42" y="933"/>
                    </a:cubicBezTo>
                    <a:cubicBezTo>
                      <a:pt x="42" y="933"/>
                      <a:pt x="41" y="934"/>
                      <a:pt x="41" y="934"/>
                    </a:cubicBezTo>
                    <a:cubicBezTo>
                      <a:pt x="42" y="935"/>
                      <a:pt x="42" y="935"/>
                      <a:pt x="42" y="935"/>
                    </a:cubicBezTo>
                    <a:cubicBezTo>
                      <a:pt x="44" y="937"/>
                      <a:pt x="44" y="937"/>
                      <a:pt x="44" y="937"/>
                    </a:cubicBezTo>
                    <a:cubicBezTo>
                      <a:pt x="41" y="937"/>
                      <a:pt x="41" y="937"/>
                      <a:pt x="41" y="937"/>
                    </a:cubicBezTo>
                    <a:cubicBezTo>
                      <a:pt x="41" y="937"/>
                      <a:pt x="40" y="938"/>
                      <a:pt x="40" y="939"/>
                    </a:cubicBezTo>
                    <a:cubicBezTo>
                      <a:pt x="40" y="939"/>
                      <a:pt x="40" y="940"/>
                      <a:pt x="41" y="940"/>
                    </a:cubicBezTo>
                    <a:cubicBezTo>
                      <a:pt x="45" y="942"/>
                      <a:pt x="45" y="942"/>
                      <a:pt x="45" y="942"/>
                    </a:cubicBezTo>
                    <a:cubicBezTo>
                      <a:pt x="41" y="944"/>
                      <a:pt x="41" y="944"/>
                      <a:pt x="41" y="944"/>
                    </a:cubicBezTo>
                    <a:cubicBezTo>
                      <a:pt x="41" y="945"/>
                      <a:pt x="40" y="945"/>
                      <a:pt x="40" y="946"/>
                    </a:cubicBezTo>
                    <a:cubicBezTo>
                      <a:pt x="40" y="946"/>
                      <a:pt x="41" y="947"/>
                      <a:pt x="41" y="947"/>
                    </a:cubicBezTo>
                    <a:cubicBezTo>
                      <a:pt x="44" y="949"/>
                      <a:pt x="44" y="949"/>
                      <a:pt x="44" y="949"/>
                    </a:cubicBezTo>
                    <a:cubicBezTo>
                      <a:pt x="41" y="951"/>
                      <a:pt x="41" y="951"/>
                      <a:pt x="41" y="951"/>
                    </a:cubicBezTo>
                    <a:cubicBezTo>
                      <a:pt x="40" y="951"/>
                      <a:pt x="40" y="952"/>
                      <a:pt x="40" y="952"/>
                    </a:cubicBezTo>
                    <a:cubicBezTo>
                      <a:pt x="40" y="953"/>
                      <a:pt x="40" y="954"/>
                      <a:pt x="41" y="954"/>
                    </a:cubicBezTo>
                    <a:cubicBezTo>
                      <a:pt x="44" y="956"/>
                      <a:pt x="44" y="956"/>
                      <a:pt x="44" y="956"/>
                    </a:cubicBezTo>
                    <a:cubicBezTo>
                      <a:pt x="41" y="959"/>
                      <a:pt x="41" y="959"/>
                      <a:pt x="41" y="959"/>
                    </a:cubicBezTo>
                    <a:cubicBezTo>
                      <a:pt x="41" y="959"/>
                      <a:pt x="40" y="959"/>
                      <a:pt x="40" y="960"/>
                    </a:cubicBezTo>
                    <a:cubicBezTo>
                      <a:pt x="40" y="960"/>
                      <a:pt x="41" y="961"/>
                      <a:pt x="41" y="961"/>
                    </a:cubicBezTo>
                    <a:cubicBezTo>
                      <a:pt x="44" y="963"/>
                      <a:pt x="44" y="963"/>
                      <a:pt x="44" y="963"/>
                    </a:cubicBezTo>
                    <a:cubicBezTo>
                      <a:pt x="42" y="963"/>
                      <a:pt x="42" y="963"/>
                      <a:pt x="42" y="963"/>
                    </a:cubicBezTo>
                    <a:cubicBezTo>
                      <a:pt x="41" y="964"/>
                      <a:pt x="41" y="964"/>
                      <a:pt x="41" y="965"/>
                    </a:cubicBezTo>
                    <a:cubicBezTo>
                      <a:pt x="41" y="965"/>
                      <a:pt x="41" y="966"/>
                      <a:pt x="42" y="966"/>
                    </a:cubicBezTo>
                    <a:cubicBezTo>
                      <a:pt x="44" y="967"/>
                      <a:pt x="44" y="967"/>
                      <a:pt x="44" y="967"/>
                    </a:cubicBezTo>
                    <a:cubicBezTo>
                      <a:pt x="41" y="970"/>
                      <a:pt x="41" y="970"/>
                      <a:pt x="41" y="970"/>
                    </a:cubicBezTo>
                    <a:cubicBezTo>
                      <a:pt x="40" y="970"/>
                      <a:pt x="40" y="971"/>
                      <a:pt x="40" y="971"/>
                    </a:cubicBezTo>
                    <a:cubicBezTo>
                      <a:pt x="40" y="972"/>
                      <a:pt x="40" y="972"/>
                      <a:pt x="41" y="972"/>
                    </a:cubicBezTo>
                    <a:cubicBezTo>
                      <a:pt x="45" y="975"/>
                      <a:pt x="45" y="975"/>
                      <a:pt x="45" y="975"/>
                    </a:cubicBezTo>
                    <a:cubicBezTo>
                      <a:pt x="43" y="976"/>
                      <a:pt x="43" y="976"/>
                      <a:pt x="43" y="976"/>
                    </a:cubicBezTo>
                    <a:cubicBezTo>
                      <a:pt x="42" y="976"/>
                      <a:pt x="42" y="976"/>
                      <a:pt x="42" y="977"/>
                    </a:cubicBezTo>
                    <a:cubicBezTo>
                      <a:pt x="42" y="977"/>
                      <a:pt x="42" y="978"/>
                      <a:pt x="42" y="978"/>
                    </a:cubicBezTo>
                    <a:cubicBezTo>
                      <a:pt x="45" y="980"/>
                      <a:pt x="45" y="980"/>
                      <a:pt x="45" y="980"/>
                    </a:cubicBezTo>
                    <a:cubicBezTo>
                      <a:pt x="42" y="982"/>
                      <a:pt x="42" y="982"/>
                      <a:pt x="42" y="982"/>
                    </a:cubicBezTo>
                    <a:cubicBezTo>
                      <a:pt x="42" y="982"/>
                      <a:pt x="41" y="983"/>
                      <a:pt x="41" y="983"/>
                    </a:cubicBezTo>
                    <a:cubicBezTo>
                      <a:pt x="41" y="984"/>
                      <a:pt x="42" y="984"/>
                      <a:pt x="42" y="984"/>
                    </a:cubicBezTo>
                    <a:cubicBezTo>
                      <a:pt x="44" y="986"/>
                      <a:pt x="44" y="986"/>
                      <a:pt x="44" y="986"/>
                    </a:cubicBezTo>
                    <a:cubicBezTo>
                      <a:pt x="41" y="986"/>
                      <a:pt x="41" y="986"/>
                      <a:pt x="41" y="986"/>
                    </a:cubicBezTo>
                    <a:cubicBezTo>
                      <a:pt x="41" y="986"/>
                      <a:pt x="40" y="987"/>
                      <a:pt x="40" y="987"/>
                    </a:cubicBezTo>
                    <a:cubicBezTo>
                      <a:pt x="40" y="988"/>
                      <a:pt x="40" y="989"/>
                      <a:pt x="41" y="989"/>
                    </a:cubicBezTo>
                    <a:cubicBezTo>
                      <a:pt x="44" y="991"/>
                      <a:pt x="44" y="991"/>
                      <a:pt x="44" y="991"/>
                    </a:cubicBezTo>
                    <a:cubicBezTo>
                      <a:pt x="41" y="993"/>
                      <a:pt x="41" y="993"/>
                      <a:pt x="41" y="993"/>
                    </a:cubicBezTo>
                    <a:cubicBezTo>
                      <a:pt x="41" y="993"/>
                      <a:pt x="41" y="994"/>
                      <a:pt x="41" y="994"/>
                    </a:cubicBezTo>
                    <a:cubicBezTo>
                      <a:pt x="41" y="995"/>
                      <a:pt x="41" y="995"/>
                      <a:pt x="41" y="996"/>
                    </a:cubicBezTo>
                    <a:cubicBezTo>
                      <a:pt x="44" y="997"/>
                      <a:pt x="44" y="997"/>
                      <a:pt x="44" y="997"/>
                    </a:cubicBezTo>
                    <a:cubicBezTo>
                      <a:pt x="42" y="1000"/>
                      <a:pt x="42" y="1000"/>
                      <a:pt x="42" y="1000"/>
                    </a:cubicBezTo>
                    <a:cubicBezTo>
                      <a:pt x="42" y="1001"/>
                      <a:pt x="42" y="1001"/>
                      <a:pt x="42" y="1002"/>
                    </a:cubicBezTo>
                    <a:cubicBezTo>
                      <a:pt x="42" y="1002"/>
                      <a:pt x="42" y="1002"/>
                      <a:pt x="42" y="1003"/>
                    </a:cubicBezTo>
                    <a:cubicBezTo>
                      <a:pt x="44" y="1004"/>
                      <a:pt x="44" y="1004"/>
                      <a:pt x="44" y="1004"/>
                    </a:cubicBezTo>
                    <a:cubicBezTo>
                      <a:pt x="40" y="1006"/>
                      <a:pt x="40" y="1006"/>
                      <a:pt x="40" y="1006"/>
                    </a:cubicBezTo>
                    <a:cubicBezTo>
                      <a:pt x="40" y="1007"/>
                      <a:pt x="40" y="1007"/>
                      <a:pt x="40" y="1008"/>
                    </a:cubicBezTo>
                    <a:cubicBezTo>
                      <a:pt x="40" y="1008"/>
                      <a:pt x="40" y="1009"/>
                      <a:pt x="40" y="1009"/>
                    </a:cubicBezTo>
                    <a:cubicBezTo>
                      <a:pt x="44" y="1011"/>
                      <a:pt x="44" y="1011"/>
                      <a:pt x="44" y="1011"/>
                    </a:cubicBezTo>
                    <a:cubicBezTo>
                      <a:pt x="41" y="1011"/>
                      <a:pt x="41" y="1011"/>
                      <a:pt x="41" y="1011"/>
                    </a:cubicBezTo>
                    <a:cubicBezTo>
                      <a:pt x="41" y="1012"/>
                      <a:pt x="40" y="1012"/>
                      <a:pt x="40" y="1013"/>
                    </a:cubicBezTo>
                    <a:cubicBezTo>
                      <a:pt x="40" y="1013"/>
                      <a:pt x="40" y="1014"/>
                      <a:pt x="41" y="1014"/>
                    </a:cubicBezTo>
                    <a:cubicBezTo>
                      <a:pt x="44" y="1016"/>
                      <a:pt x="44" y="1016"/>
                      <a:pt x="44" y="1016"/>
                    </a:cubicBezTo>
                    <a:cubicBezTo>
                      <a:pt x="41" y="1018"/>
                      <a:pt x="41" y="1018"/>
                      <a:pt x="41" y="1018"/>
                    </a:cubicBezTo>
                    <a:cubicBezTo>
                      <a:pt x="41" y="1019"/>
                      <a:pt x="40" y="1019"/>
                      <a:pt x="40" y="1020"/>
                    </a:cubicBezTo>
                    <a:cubicBezTo>
                      <a:pt x="40" y="1020"/>
                      <a:pt x="41" y="1021"/>
                      <a:pt x="41" y="1021"/>
                    </a:cubicBezTo>
                    <a:cubicBezTo>
                      <a:pt x="44" y="1023"/>
                      <a:pt x="44" y="1023"/>
                      <a:pt x="44" y="1023"/>
                    </a:cubicBezTo>
                    <a:cubicBezTo>
                      <a:pt x="41" y="1025"/>
                      <a:pt x="41" y="1025"/>
                      <a:pt x="41" y="1025"/>
                    </a:cubicBezTo>
                    <a:cubicBezTo>
                      <a:pt x="41" y="1025"/>
                      <a:pt x="41" y="1026"/>
                      <a:pt x="41" y="1026"/>
                    </a:cubicBezTo>
                    <a:cubicBezTo>
                      <a:pt x="41" y="1027"/>
                      <a:pt x="41" y="1027"/>
                      <a:pt x="41" y="1027"/>
                    </a:cubicBezTo>
                    <a:cubicBezTo>
                      <a:pt x="45" y="1029"/>
                      <a:pt x="45" y="1029"/>
                      <a:pt x="45" y="1029"/>
                    </a:cubicBezTo>
                    <a:cubicBezTo>
                      <a:pt x="40" y="1032"/>
                      <a:pt x="40" y="1032"/>
                      <a:pt x="40" y="1032"/>
                    </a:cubicBezTo>
                    <a:cubicBezTo>
                      <a:pt x="40" y="1032"/>
                      <a:pt x="39" y="1032"/>
                      <a:pt x="39" y="1033"/>
                    </a:cubicBezTo>
                    <a:cubicBezTo>
                      <a:pt x="39" y="1033"/>
                      <a:pt x="40" y="1034"/>
                      <a:pt x="40" y="1034"/>
                    </a:cubicBezTo>
                    <a:cubicBezTo>
                      <a:pt x="41" y="1035"/>
                      <a:pt x="41" y="1035"/>
                      <a:pt x="41" y="1035"/>
                    </a:cubicBezTo>
                    <a:cubicBezTo>
                      <a:pt x="37" y="1037"/>
                      <a:pt x="37" y="1037"/>
                      <a:pt x="37" y="1037"/>
                    </a:cubicBezTo>
                    <a:cubicBezTo>
                      <a:pt x="37" y="1038"/>
                      <a:pt x="37" y="1038"/>
                      <a:pt x="37" y="1039"/>
                    </a:cubicBezTo>
                    <a:cubicBezTo>
                      <a:pt x="37" y="1039"/>
                      <a:pt x="37" y="1040"/>
                      <a:pt x="37" y="1040"/>
                    </a:cubicBezTo>
                    <a:cubicBezTo>
                      <a:pt x="40" y="1041"/>
                      <a:pt x="40" y="1041"/>
                      <a:pt x="40" y="1041"/>
                    </a:cubicBezTo>
                    <a:cubicBezTo>
                      <a:pt x="41" y="1040"/>
                      <a:pt x="41" y="1040"/>
                      <a:pt x="41" y="1040"/>
                    </a:cubicBezTo>
                    <a:cubicBezTo>
                      <a:pt x="40" y="1039"/>
                      <a:pt x="40" y="1039"/>
                      <a:pt x="40" y="1039"/>
                    </a:cubicBezTo>
                    <a:cubicBezTo>
                      <a:pt x="31" y="1040"/>
                      <a:pt x="31" y="1040"/>
                      <a:pt x="31" y="1040"/>
                    </a:cubicBezTo>
                    <a:cubicBezTo>
                      <a:pt x="31" y="1040"/>
                      <a:pt x="30" y="1041"/>
                      <a:pt x="30" y="1041"/>
                    </a:cubicBezTo>
                    <a:cubicBezTo>
                      <a:pt x="30" y="1042"/>
                      <a:pt x="30" y="1043"/>
                      <a:pt x="31" y="1043"/>
                    </a:cubicBezTo>
                    <a:cubicBezTo>
                      <a:pt x="36" y="1046"/>
                      <a:pt x="36" y="1046"/>
                      <a:pt x="36" y="1046"/>
                    </a:cubicBezTo>
                    <a:cubicBezTo>
                      <a:pt x="36" y="1045"/>
                      <a:pt x="36" y="1045"/>
                      <a:pt x="36" y="1045"/>
                    </a:cubicBezTo>
                    <a:cubicBezTo>
                      <a:pt x="37" y="1043"/>
                      <a:pt x="37" y="1043"/>
                      <a:pt x="37" y="1043"/>
                    </a:cubicBezTo>
                    <a:cubicBezTo>
                      <a:pt x="25" y="1042"/>
                      <a:pt x="25" y="1042"/>
                      <a:pt x="25" y="1042"/>
                    </a:cubicBezTo>
                    <a:cubicBezTo>
                      <a:pt x="25" y="1042"/>
                      <a:pt x="24" y="1042"/>
                      <a:pt x="24" y="1043"/>
                    </a:cubicBezTo>
                    <a:cubicBezTo>
                      <a:pt x="24" y="1044"/>
                      <a:pt x="24" y="1044"/>
                      <a:pt x="24" y="1045"/>
                    </a:cubicBezTo>
                    <a:cubicBezTo>
                      <a:pt x="32" y="1049"/>
                      <a:pt x="32" y="1049"/>
                      <a:pt x="32" y="1049"/>
                    </a:cubicBezTo>
                    <a:cubicBezTo>
                      <a:pt x="32" y="1048"/>
                      <a:pt x="32" y="1048"/>
                      <a:pt x="32" y="1048"/>
                    </a:cubicBezTo>
                    <a:cubicBezTo>
                      <a:pt x="31" y="1047"/>
                      <a:pt x="31" y="1047"/>
                      <a:pt x="31" y="1047"/>
                    </a:cubicBezTo>
                    <a:cubicBezTo>
                      <a:pt x="32" y="1048"/>
                      <a:pt x="32" y="1048"/>
                      <a:pt x="32" y="1048"/>
                    </a:cubicBezTo>
                    <a:cubicBezTo>
                      <a:pt x="32" y="1047"/>
                      <a:pt x="32" y="1047"/>
                      <a:pt x="32" y="1047"/>
                    </a:cubicBezTo>
                    <a:cubicBezTo>
                      <a:pt x="32" y="1047"/>
                      <a:pt x="31" y="1047"/>
                      <a:pt x="31" y="1047"/>
                    </a:cubicBezTo>
                    <a:cubicBezTo>
                      <a:pt x="32" y="1048"/>
                      <a:pt x="32" y="1048"/>
                      <a:pt x="32" y="1048"/>
                    </a:cubicBezTo>
                    <a:cubicBezTo>
                      <a:pt x="32" y="1047"/>
                      <a:pt x="32" y="1047"/>
                      <a:pt x="32" y="1047"/>
                    </a:cubicBezTo>
                    <a:cubicBezTo>
                      <a:pt x="32" y="1048"/>
                      <a:pt x="32" y="1048"/>
                      <a:pt x="32" y="1048"/>
                    </a:cubicBezTo>
                    <a:cubicBezTo>
                      <a:pt x="32" y="1047"/>
                      <a:pt x="32" y="1047"/>
                      <a:pt x="32" y="1047"/>
                    </a:cubicBezTo>
                    <a:cubicBezTo>
                      <a:pt x="32" y="1047"/>
                      <a:pt x="32" y="1047"/>
                      <a:pt x="32" y="1047"/>
                    </a:cubicBezTo>
                    <a:cubicBezTo>
                      <a:pt x="32" y="1048"/>
                      <a:pt x="32" y="1048"/>
                      <a:pt x="32" y="1048"/>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2" y="1047"/>
                      <a:pt x="32" y="1047"/>
                    </a:cubicBezTo>
                    <a:cubicBezTo>
                      <a:pt x="32" y="1047"/>
                      <a:pt x="31" y="1046"/>
                      <a:pt x="31" y="1046"/>
                    </a:cubicBezTo>
                    <a:cubicBezTo>
                      <a:pt x="27" y="1045"/>
                      <a:pt x="20" y="1041"/>
                      <a:pt x="14" y="1038"/>
                    </a:cubicBezTo>
                    <a:cubicBezTo>
                      <a:pt x="11" y="1037"/>
                      <a:pt x="8" y="1036"/>
                      <a:pt x="6" y="1035"/>
                    </a:cubicBezTo>
                    <a:cubicBezTo>
                      <a:pt x="5" y="1034"/>
                      <a:pt x="4" y="1034"/>
                      <a:pt x="3" y="1033"/>
                    </a:cubicBezTo>
                    <a:cubicBezTo>
                      <a:pt x="3" y="1033"/>
                      <a:pt x="3" y="1033"/>
                      <a:pt x="3" y="1033"/>
                    </a:cubicBezTo>
                    <a:cubicBezTo>
                      <a:pt x="3" y="1033"/>
                      <a:pt x="3" y="1033"/>
                      <a:pt x="3" y="1033"/>
                    </a:cubicBezTo>
                    <a:cubicBezTo>
                      <a:pt x="2" y="1033"/>
                      <a:pt x="2" y="1033"/>
                      <a:pt x="2" y="1033"/>
                    </a:cubicBezTo>
                    <a:cubicBezTo>
                      <a:pt x="2" y="1033"/>
                      <a:pt x="2" y="1033"/>
                      <a:pt x="2" y="1033"/>
                    </a:cubicBezTo>
                    <a:cubicBezTo>
                      <a:pt x="2" y="1033"/>
                      <a:pt x="2" y="1033"/>
                      <a:pt x="2" y="1033"/>
                    </a:cubicBezTo>
                    <a:cubicBezTo>
                      <a:pt x="2" y="1033"/>
                      <a:pt x="2" y="1033"/>
                      <a:pt x="2" y="1033"/>
                    </a:cubicBezTo>
                    <a:cubicBezTo>
                      <a:pt x="2" y="1033"/>
                      <a:pt x="2" y="1033"/>
                      <a:pt x="2" y="1033"/>
                    </a:cubicBezTo>
                    <a:cubicBezTo>
                      <a:pt x="1" y="1033"/>
                      <a:pt x="1" y="1033"/>
                      <a:pt x="0" y="1034"/>
                    </a:cubicBezTo>
                    <a:cubicBezTo>
                      <a:pt x="0" y="1035"/>
                      <a:pt x="0" y="1035"/>
                      <a:pt x="1" y="1036"/>
                    </a:cubicBezTo>
                    <a:cubicBezTo>
                      <a:pt x="14" y="1044"/>
                      <a:pt x="14" y="1044"/>
                      <a:pt x="14" y="1044"/>
                    </a:cubicBezTo>
                    <a:cubicBezTo>
                      <a:pt x="8" y="1042"/>
                      <a:pt x="8" y="1042"/>
                      <a:pt x="8" y="1042"/>
                    </a:cubicBezTo>
                    <a:cubicBezTo>
                      <a:pt x="7" y="1041"/>
                      <a:pt x="6" y="1042"/>
                      <a:pt x="6" y="1042"/>
                    </a:cubicBezTo>
                    <a:cubicBezTo>
                      <a:pt x="6" y="1043"/>
                      <a:pt x="6" y="1044"/>
                      <a:pt x="7" y="1044"/>
                    </a:cubicBezTo>
                    <a:cubicBezTo>
                      <a:pt x="16" y="1050"/>
                      <a:pt x="16" y="1050"/>
                      <a:pt x="16" y="1050"/>
                    </a:cubicBezTo>
                    <a:cubicBezTo>
                      <a:pt x="17" y="1051"/>
                      <a:pt x="18" y="1050"/>
                      <a:pt x="18" y="1050"/>
                    </a:cubicBezTo>
                    <a:cubicBezTo>
                      <a:pt x="19" y="1049"/>
                      <a:pt x="18" y="1048"/>
                      <a:pt x="18" y="1048"/>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19" name="Freeform 1217"/>
              <p:cNvSpPr>
                <a:spLocks/>
              </p:cNvSpPr>
              <p:nvPr/>
            </p:nvSpPr>
            <p:spPr bwMode="auto">
              <a:xfrm>
                <a:off x="4405402" y="691426"/>
                <a:ext cx="774242" cy="521527"/>
              </a:xfrm>
              <a:custGeom>
                <a:avLst/>
                <a:gdLst>
                  <a:gd name="T0" fmla="*/ 245 w 354"/>
                  <a:gd name="T1" fmla="*/ 200 h 238"/>
                  <a:gd name="T2" fmla="*/ 159 w 354"/>
                  <a:gd name="T3" fmla="*/ 26 h 238"/>
                  <a:gd name="T4" fmla="*/ 245 w 354"/>
                  <a:gd name="T5" fmla="*/ 203 h 238"/>
                </a:gdLst>
                <a:ahLst/>
                <a:cxnLst>
                  <a:cxn ang="0">
                    <a:pos x="T0" y="T1"/>
                  </a:cxn>
                  <a:cxn ang="0">
                    <a:pos x="T2" y="T3"/>
                  </a:cxn>
                  <a:cxn ang="0">
                    <a:pos x="T4" y="T5"/>
                  </a:cxn>
                </a:cxnLst>
                <a:rect l="0" t="0" r="r" b="b"/>
                <a:pathLst>
                  <a:path w="354" h="238">
                    <a:moveTo>
                      <a:pt x="245" y="200"/>
                    </a:moveTo>
                    <a:cubicBezTo>
                      <a:pt x="117" y="238"/>
                      <a:pt x="0" y="70"/>
                      <a:pt x="159" y="26"/>
                    </a:cubicBezTo>
                    <a:cubicBezTo>
                      <a:pt x="257" y="0"/>
                      <a:pt x="354" y="158"/>
                      <a:pt x="245" y="20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0" name="Freeform 1218"/>
              <p:cNvSpPr>
                <a:spLocks/>
              </p:cNvSpPr>
              <p:nvPr/>
            </p:nvSpPr>
            <p:spPr bwMode="auto">
              <a:xfrm>
                <a:off x="4529345" y="625431"/>
                <a:ext cx="647080" cy="545672"/>
              </a:xfrm>
              <a:custGeom>
                <a:avLst/>
                <a:gdLst>
                  <a:gd name="T0" fmla="*/ 187 w 295"/>
                  <a:gd name="T1" fmla="*/ 227 h 249"/>
                  <a:gd name="T2" fmla="*/ 55 w 295"/>
                  <a:gd name="T3" fmla="*/ 181 h 249"/>
                  <a:gd name="T4" fmla="*/ 64 w 295"/>
                  <a:gd name="T5" fmla="*/ 77 h 249"/>
                  <a:gd name="T6" fmla="*/ 182 w 295"/>
                  <a:gd name="T7" fmla="*/ 232 h 249"/>
                  <a:gd name="T8" fmla="*/ 193 w 295"/>
                  <a:gd name="T9" fmla="*/ 234 h 249"/>
                  <a:gd name="T10" fmla="*/ 245 w 295"/>
                  <a:gd name="T11" fmla="*/ 177 h 249"/>
                  <a:gd name="T12" fmla="*/ 222 w 295"/>
                  <a:gd name="T13" fmla="*/ 98 h 249"/>
                  <a:gd name="T14" fmla="*/ 67 w 295"/>
                  <a:gd name="T15" fmla="*/ 66 h 249"/>
                  <a:gd name="T16" fmla="*/ 34 w 295"/>
                  <a:gd name="T17" fmla="*/ 187 h 249"/>
                  <a:gd name="T18" fmla="*/ 189 w 295"/>
                  <a:gd name="T19" fmla="*/ 233 h 249"/>
                  <a:gd name="T20" fmla="*/ 187 w 295"/>
                  <a:gd name="T21" fmla="*/ 22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5" h="249">
                    <a:moveTo>
                      <a:pt x="187" y="227"/>
                    </a:moveTo>
                    <a:cubicBezTo>
                      <a:pt x="139" y="241"/>
                      <a:pt x="86" y="221"/>
                      <a:pt x="55" y="181"/>
                    </a:cubicBezTo>
                    <a:cubicBezTo>
                      <a:pt x="29" y="148"/>
                      <a:pt x="30" y="104"/>
                      <a:pt x="64" y="77"/>
                    </a:cubicBezTo>
                    <a:cubicBezTo>
                      <a:pt x="163" y="0"/>
                      <a:pt x="295" y="182"/>
                      <a:pt x="182" y="232"/>
                    </a:cubicBezTo>
                    <a:cubicBezTo>
                      <a:pt x="169" y="238"/>
                      <a:pt x="189" y="236"/>
                      <a:pt x="193" y="234"/>
                    </a:cubicBezTo>
                    <a:cubicBezTo>
                      <a:pt x="219" y="223"/>
                      <a:pt x="240" y="205"/>
                      <a:pt x="245" y="177"/>
                    </a:cubicBezTo>
                    <a:cubicBezTo>
                      <a:pt x="251" y="149"/>
                      <a:pt x="239" y="120"/>
                      <a:pt x="222" y="98"/>
                    </a:cubicBezTo>
                    <a:cubicBezTo>
                      <a:pt x="184" y="46"/>
                      <a:pt x="123" y="40"/>
                      <a:pt x="67" y="66"/>
                    </a:cubicBezTo>
                    <a:cubicBezTo>
                      <a:pt x="16" y="90"/>
                      <a:pt x="0" y="141"/>
                      <a:pt x="34" y="187"/>
                    </a:cubicBezTo>
                    <a:cubicBezTo>
                      <a:pt x="69" y="235"/>
                      <a:pt x="134" y="249"/>
                      <a:pt x="189" y="233"/>
                    </a:cubicBezTo>
                    <a:cubicBezTo>
                      <a:pt x="201" y="230"/>
                      <a:pt x="199" y="224"/>
                      <a:pt x="187" y="227"/>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1" name="Freeform 1219"/>
              <p:cNvSpPr>
                <a:spLocks/>
              </p:cNvSpPr>
              <p:nvPr/>
            </p:nvSpPr>
            <p:spPr bwMode="auto">
              <a:xfrm>
                <a:off x="4881858" y="892633"/>
                <a:ext cx="101408" cy="54728"/>
              </a:xfrm>
              <a:custGeom>
                <a:avLst/>
                <a:gdLst>
                  <a:gd name="T0" fmla="*/ 28 w 46"/>
                  <a:gd name="T1" fmla="*/ 3 h 25"/>
                  <a:gd name="T2" fmla="*/ 3 w 46"/>
                  <a:gd name="T3" fmla="*/ 21 h 25"/>
                  <a:gd name="T4" fmla="*/ 8 w 46"/>
                  <a:gd name="T5" fmla="*/ 25 h 25"/>
                  <a:gd name="T6" fmla="*/ 20 w 46"/>
                  <a:gd name="T7" fmla="*/ 20 h 25"/>
                  <a:gd name="T8" fmla="*/ 40 w 46"/>
                  <a:gd name="T9" fmla="*/ 7 h 25"/>
                  <a:gd name="T10" fmla="*/ 42 w 46"/>
                  <a:gd name="T11" fmla="*/ 1 h 25"/>
                  <a:gd name="T12" fmla="*/ 28 w 46"/>
                  <a:gd name="T13" fmla="*/ 3 h 25"/>
                </a:gdLst>
                <a:ahLst/>
                <a:cxnLst>
                  <a:cxn ang="0">
                    <a:pos x="T0" y="T1"/>
                  </a:cxn>
                  <a:cxn ang="0">
                    <a:pos x="T2" y="T3"/>
                  </a:cxn>
                  <a:cxn ang="0">
                    <a:pos x="T4" y="T5"/>
                  </a:cxn>
                  <a:cxn ang="0">
                    <a:pos x="T6" y="T7"/>
                  </a:cxn>
                  <a:cxn ang="0">
                    <a:pos x="T8" y="T9"/>
                  </a:cxn>
                  <a:cxn ang="0">
                    <a:pos x="T10" y="T11"/>
                  </a:cxn>
                  <a:cxn ang="0">
                    <a:pos x="T12" y="T13"/>
                  </a:cxn>
                </a:cxnLst>
                <a:rect l="0" t="0" r="r" b="b"/>
                <a:pathLst>
                  <a:path w="46" h="25">
                    <a:moveTo>
                      <a:pt x="28" y="3"/>
                    </a:moveTo>
                    <a:cubicBezTo>
                      <a:pt x="19" y="8"/>
                      <a:pt x="10" y="13"/>
                      <a:pt x="3" y="21"/>
                    </a:cubicBezTo>
                    <a:cubicBezTo>
                      <a:pt x="0" y="24"/>
                      <a:pt x="6" y="25"/>
                      <a:pt x="8" y="25"/>
                    </a:cubicBezTo>
                    <a:cubicBezTo>
                      <a:pt x="12" y="25"/>
                      <a:pt x="18" y="24"/>
                      <a:pt x="20" y="20"/>
                    </a:cubicBezTo>
                    <a:cubicBezTo>
                      <a:pt x="26" y="14"/>
                      <a:pt x="32" y="10"/>
                      <a:pt x="40" y="7"/>
                    </a:cubicBezTo>
                    <a:cubicBezTo>
                      <a:pt x="42" y="6"/>
                      <a:pt x="46" y="2"/>
                      <a:pt x="42" y="1"/>
                    </a:cubicBezTo>
                    <a:cubicBezTo>
                      <a:pt x="37" y="0"/>
                      <a:pt x="32" y="1"/>
                      <a:pt x="28" y="3"/>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2" name="Freeform 1220"/>
              <p:cNvSpPr>
                <a:spLocks/>
              </p:cNvSpPr>
              <p:nvPr/>
            </p:nvSpPr>
            <p:spPr bwMode="auto">
              <a:xfrm>
                <a:off x="4703187" y="800883"/>
                <a:ext cx="93360" cy="62776"/>
              </a:xfrm>
              <a:custGeom>
                <a:avLst/>
                <a:gdLst>
                  <a:gd name="T0" fmla="*/ 26 w 43"/>
                  <a:gd name="T1" fmla="*/ 4 h 29"/>
                  <a:gd name="T2" fmla="*/ 1 w 43"/>
                  <a:gd name="T3" fmla="*/ 26 h 29"/>
                  <a:gd name="T4" fmla="*/ 9 w 43"/>
                  <a:gd name="T5" fmla="*/ 28 h 29"/>
                  <a:gd name="T6" fmla="*/ 20 w 43"/>
                  <a:gd name="T7" fmla="*/ 23 h 29"/>
                  <a:gd name="T8" fmla="*/ 36 w 43"/>
                  <a:gd name="T9" fmla="*/ 6 h 29"/>
                  <a:gd name="T10" fmla="*/ 39 w 43"/>
                  <a:gd name="T11" fmla="*/ 1 h 29"/>
                  <a:gd name="T12" fmla="*/ 26 w 43"/>
                  <a:gd name="T13" fmla="*/ 4 h 29"/>
                </a:gdLst>
                <a:ahLst/>
                <a:cxnLst>
                  <a:cxn ang="0">
                    <a:pos x="T0" y="T1"/>
                  </a:cxn>
                  <a:cxn ang="0">
                    <a:pos x="T2" y="T3"/>
                  </a:cxn>
                  <a:cxn ang="0">
                    <a:pos x="T4" y="T5"/>
                  </a:cxn>
                  <a:cxn ang="0">
                    <a:pos x="T6" y="T7"/>
                  </a:cxn>
                  <a:cxn ang="0">
                    <a:pos x="T8" y="T9"/>
                  </a:cxn>
                  <a:cxn ang="0">
                    <a:pos x="T10" y="T11"/>
                  </a:cxn>
                  <a:cxn ang="0">
                    <a:pos x="T12" y="T13"/>
                  </a:cxn>
                </a:cxnLst>
                <a:rect l="0" t="0" r="r" b="b"/>
                <a:pathLst>
                  <a:path w="43" h="29">
                    <a:moveTo>
                      <a:pt x="26" y="4"/>
                    </a:moveTo>
                    <a:cubicBezTo>
                      <a:pt x="15" y="8"/>
                      <a:pt x="6" y="15"/>
                      <a:pt x="1" y="26"/>
                    </a:cubicBezTo>
                    <a:cubicBezTo>
                      <a:pt x="0" y="29"/>
                      <a:pt x="8" y="28"/>
                      <a:pt x="9" y="28"/>
                    </a:cubicBezTo>
                    <a:cubicBezTo>
                      <a:pt x="12" y="28"/>
                      <a:pt x="18" y="26"/>
                      <a:pt x="20" y="23"/>
                    </a:cubicBezTo>
                    <a:cubicBezTo>
                      <a:pt x="23" y="15"/>
                      <a:pt x="28" y="9"/>
                      <a:pt x="36" y="6"/>
                    </a:cubicBezTo>
                    <a:cubicBezTo>
                      <a:pt x="38" y="5"/>
                      <a:pt x="43" y="2"/>
                      <a:pt x="39" y="1"/>
                    </a:cubicBezTo>
                    <a:cubicBezTo>
                      <a:pt x="34" y="0"/>
                      <a:pt x="29" y="2"/>
                      <a:pt x="26" y="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3" name="Freeform 1221"/>
              <p:cNvSpPr>
                <a:spLocks/>
              </p:cNvSpPr>
              <p:nvPr/>
            </p:nvSpPr>
            <p:spPr bwMode="auto">
              <a:xfrm>
                <a:off x="4675823" y="969896"/>
                <a:ext cx="241448" cy="128772"/>
              </a:xfrm>
              <a:custGeom>
                <a:avLst/>
                <a:gdLst>
                  <a:gd name="T0" fmla="*/ 91 w 110"/>
                  <a:gd name="T1" fmla="*/ 31 h 59"/>
                  <a:gd name="T2" fmla="*/ 22 w 110"/>
                  <a:gd name="T3" fmla="*/ 7 h 59"/>
                  <a:gd name="T4" fmla="*/ 3 w 110"/>
                  <a:gd name="T5" fmla="*/ 12 h 59"/>
                  <a:gd name="T6" fmla="*/ 98 w 110"/>
                  <a:gd name="T7" fmla="*/ 40 h 59"/>
                  <a:gd name="T8" fmla="*/ 91 w 110"/>
                  <a:gd name="T9" fmla="*/ 31 h 59"/>
                </a:gdLst>
                <a:ahLst/>
                <a:cxnLst>
                  <a:cxn ang="0">
                    <a:pos x="T0" y="T1"/>
                  </a:cxn>
                  <a:cxn ang="0">
                    <a:pos x="T2" y="T3"/>
                  </a:cxn>
                  <a:cxn ang="0">
                    <a:pos x="T4" y="T5"/>
                  </a:cxn>
                  <a:cxn ang="0">
                    <a:pos x="T6" y="T7"/>
                  </a:cxn>
                  <a:cxn ang="0">
                    <a:pos x="T8" y="T9"/>
                  </a:cxn>
                </a:cxnLst>
                <a:rect l="0" t="0" r="r" b="b"/>
                <a:pathLst>
                  <a:path w="110" h="59">
                    <a:moveTo>
                      <a:pt x="91" y="31"/>
                    </a:moveTo>
                    <a:cubicBezTo>
                      <a:pt x="60" y="46"/>
                      <a:pt x="35" y="39"/>
                      <a:pt x="22" y="7"/>
                    </a:cubicBezTo>
                    <a:cubicBezTo>
                      <a:pt x="18" y="0"/>
                      <a:pt x="0" y="5"/>
                      <a:pt x="3" y="12"/>
                    </a:cubicBezTo>
                    <a:cubicBezTo>
                      <a:pt x="21" y="54"/>
                      <a:pt x="60" y="59"/>
                      <a:pt x="98" y="40"/>
                    </a:cubicBezTo>
                    <a:cubicBezTo>
                      <a:pt x="110" y="35"/>
                      <a:pt x="99" y="27"/>
                      <a:pt x="91" y="3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4" name="Freeform 1222"/>
              <p:cNvSpPr>
                <a:spLocks/>
              </p:cNvSpPr>
              <p:nvPr/>
            </p:nvSpPr>
            <p:spPr bwMode="auto">
              <a:xfrm>
                <a:off x="4709626" y="1135690"/>
                <a:ext cx="117505" cy="584303"/>
              </a:xfrm>
              <a:custGeom>
                <a:avLst/>
                <a:gdLst>
                  <a:gd name="T0" fmla="*/ 30 w 54"/>
                  <a:gd name="T1" fmla="*/ 9 h 267"/>
                  <a:gd name="T2" fmla="*/ 0 w 54"/>
                  <a:gd name="T3" fmla="*/ 262 h 267"/>
                  <a:gd name="T4" fmla="*/ 23 w 54"/>
                  <a:gd name="T5" fmla="*/ 256 h 267"/>
                  <a:gd name="T6" fmla="*/ 53 w 54"/>
                  <a:gd name="T7" fmla="*/ 6 h 267"/>
                  <a:gd name="T8" fmla="*/ 30 w 54"/>
                  <a:gd name="T9" fmla="*/ 9 h 267"/>
                </a:gdLst>
                <a:ahLst/>
                <a:cxnLst>
                  <a:cxn ang="0">
                    <a:pos x="T0" y="T1"/>
                  </a:cxn>
                  <a:cxn ang="0">
                    <a:pos x="T2" y="T3"/>
                  </a:cxn>
                  <a:cxn ang="0">
                    <a:pos x="T4" y="T5"/>
                  </a:cxn>
                  <a:cxn ang="0">
                    <a:pos x="T6" y="T7"/>
                  </a:cxn>
                  <a:cxn ang="0">
                    <a:pos x="T8" y="T9"/>
                  </a:cxn>
                </a:cxnLst>
                <a:rect l="0" t="0" r="r" b="b"/>
                <a:pathLst>
                  <a:path w="54" h="267">
                    <a:moveTo>
                      <a:pt x="30" y="9"/>
                    </a:moveTo>
                    <a:cubicBezTo>
                      <a:pt x="6" y="92"/>
                      <a:pt x="0" y="176"/>
                      <a:pt x="0" y="262"/>
                    </a:cubicBezTo>
                    <a:cubicBezTo>
                      <a:pt x="0" y="267"/>
                      <a:pt x="23" y="263"/>
                      <a:pt x="23" y="256"/>
                    </a:cubicBezTo>
                    <a:cubicBezTo>
                      <a:pt x="23" y="171"/>
                      <a:pt x="29" y="88"/>
                      <a:pt x="53" y="6"/>
                    </a:cubicBezTo>
                    <a:cubicBezTo>
                      <a:pt x="54" y="0"/>
                      <a:pt x="32" y="3"/>
                      <a:pt x="30" y="9"/>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5" name="Freeform 1223"/>
              <p:cNvSpPr>
                <a:spLocks/>
              </p:cNvSpPr>
              <p:nvPr/>
            </p:nvSpPr>
            <p:spPr bwMode="auto">
              <a:xfrm>
                <a:off x="4716064" y="1225831"/>
                <a:ext cx="376658" cy="481286"/>
              </a:xfrm>
              <a:custGeom>
                <a:avLst/>
                <a:gdLst>
                  <a:gd name="T0" fmla="*/ 26 w 172"/>
                  <a:gd name="T1" fmla="*/ 28 h 220"/>
                  <a:gd name="T2" fmla="*/ 122 w 172"/>
                  <a:gd name="T3" fmla="*/ 32 h 220"/>
                  <a:gd name="T4" fmla="*/ 142 w 172"/>
                  <a:gd name="T5" fmla="*/ 40 h 220"/>
                  <a:gd name="T6" fmla="*/ 137 w 172"/>
                  <a:gd name="T7" fmla="*/ 55 h 220"/>
                  <a:gd name="T8" fmla="*/ 113 w 172"/>
                  <a:gd name="T9" fmla="*/ 86 h 220"/>
                  <a:gd name="T10" fmla="*/ 44 w 172"/>
                  <a:gd name="T11" fmla="*/ 196 h 220"/>
                  <a:gd name="T12" fmla="*/ 44 w 172"/>
                  <a:gd name="T13" fmla="*/ 198 h 220"/>
                  <a:gd name="T14" fmla="*/ 91 w 172"/>
                  <a:gd name="T15" fmla="*/ 219 h 220"/>
                  <a:gd name="T16" fmla="*/ 108 w 172"/>
                  <a:gd name="T17" fmla="*/ 208 h 220"/>
                  <a:gd name="T18" fmla="*/ 83 w 172"/>
                  <a:gd name="T19" fmla="*/ 201 h 220"/>
                  <a:gd name="T20" fmla="*/ 75 w 172"/>
                  <a:gd name="T21" fmla="*/ 175 h 220"/>
                  <a:gd name="T22" fmla="*/ 107 w 172"/>
                  <a:gd name="T23" fmla="*/ 122 h 220"/>
                  <a:gd name="T24" fmla="*/ 171 w 172"/>
                  <a:gd name="T25" fmla="*/ 35 h 220"/>
                  <a:gd name="T26" fmla="*/ 169 w 172"/>
                  <a:gd name="T27" fmla="*/ 32 h 220"/>
                  <a:gd name="T28" fmla="*/ 17 w 172"/>
                  <a:gd name="T29" fmla="*/ 21 h 220"/>
                  <a:gd name="T30" fmla="*/ 26 w 172"/>
                  <a:gd name="T31" fmla="*/ 2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220">
                    <a:moveTo>
                      <a:pt x="26" y="28"/>
                    </a:moveTo>
                    <a:cubicBezTo>
                      <a:pt x="58" y="15"/>
                      <a:pt x="90" y="21"/>
                      <a:pt x="122" y="32"/>
                    </a:cubicBezTo>
                    <a:cubicBezTo>
                      <a:pt x="128" y="34"/>
                      <a:pt x="135" y="37"/>
                      <a:pt x="142" y="40"/>
                    </a:cubicBezTo>
                    <a:cubicBezTo>
                      <a:pt x="147" y="42"/>
                      <a:pt x="138" y="53"/>
                      <a:pt x="137" y="55"/>
                    </a:cubicBezTo>
                    <a:cubicBezTo>
                      <a:pt x="130" y="66"/>
                      <a:pt x="122" y="76"/>
                      <a:pt x="113" y="86"/>
                    </a:cubicBezTo>
                    <a:cubicBezTo>
                      <a:pt x="86" y="121"/>
                      <a:pt x="56" y="153"/>
                      <a:pt x="44" y="196"/>
                    </a:cubicBezTo>
                    <a:cubicBezTo>
                      <a:pt x="43" y="197"/>
                      <a:pt x="44" y="198"/>
                      <a:pt x="44" y="198"/>
                    </a:cubicBezTo>
                    <a:cubicBezTo>
                      <a:pt x="58" y="212"/>
                      <a:pt x="72" y="217"/>
                      <a:pt x="91" y="219"/>
                    </a:cubicBezTo>
                    <a:cubicBezTo>
                      <a:pt x="97" y="220"/>
                      <a:pt x="121" y="209"/>
                      <a:pt x="108" y="208"/>
                    </a:cubicBezTo>
                    <a:cubicBezTo>
                      <a:pt x="99" y="207"/>
                      <a:pt x="91" y="205"/>
                      <a:pt x="83" y="201"/>
                    </a:cubicBezTo>
                    <a:cubicBezTo>
                      <a:pt x="71" y="195"/>
                      <a:pt x="71" y="187"/>
                      <a:pt x="75" y="175"/>
                    </a:cubicBezTo>
                    <a:cubicBezTo>
                      <a:pt x="82" y="155"/>
                      <a:pt x="95" y="138"/>
                      <a:pt x="107" y="122"/>
                    </a:cubicBezTo>
                    <a:cubicBezTo>
                      <a:pt x="129" y="93"/>
                      <a:pt x="154" y="67"/>
                      <a:pt x="171" y="35"/>
                    </a:cubicBezTo>
                    <a:cubicBezTo>
                      <a:pt x="172" y="34"/>
                      <a:pt x="170" y="33"/>
                      <a:pt x="169" y="32"/>
                    </a:cubicBezTo>
                    <a:cubicBezTo>
                      <a:pt x="120" y="10"/>
                      <a:pt x="68" y="0"/>
                      <a:pt x="17" y="21"/>
                    </a:cubicBezTo>
                    <a:cubicBezTo>
                      <a:pt x="0" y="28"/>
                      <a:pt x="16" y="33"/>
                      <a:pt x="26" y="28"/>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6" name="Freeform 1224"/>
              <p:cNvSpPr>
                <a:spLocks/>
              </p:cNvSpPr>
              <p:nvPr/>
            </p:nvSpPr>
            <p:spPr bwMode="auto">
              <a:xfrm>
                <a:off x="4431156" y="1190418"/>
                <a:ext cx="320321" cy="453922"/>
              </a:xfrm>
              <a:custGeom>
                <a:avLst/>
                <a:gdLst>
                  <a:gd name="T0" fmla="*/ 123 w 146"/>
                  <a:gd name="T1" fmla="*/ 37 h 207"/>
                  <a:gd name="T2" fmla="*/ 42 w 146"/>
                  <a:gd name="T3" fmla="*/ 202 h 207"/>
                  <a:gd name="T4" fmla="*/ 64 w 146"/>
                  <a:gd name="T5" fmla="*/ 197 h 207"/>
                  <a:gd name="T6" fmla="*/ 78 w 146"/>
                  <a:gd name="T7" fmla="*/ 3 h 207"/>
                  <a:gd name="T8" fmla="*/ 57 w 146"/>
                  <a:gd name="T9" fmla="*/ 7 h 207"/>
                  <a:gd name="T10" fmla="*/ 42 w 146"/>
                  <a:gd name="T11" fmla="*/ 203 h 207"/>
                  <a:gd name="T12" fmla="*/ 63 w 146"/>
                  <a:gd name="T13" fmla="*/ 198 h 207"/>
                  <a:gd name="T14" fmla="*/ 145 w 146"/>
                  <a:gd name="T15" fmla="*/ 32 h 207"/>
                  <a:gd name="T16" fmla="*/ 123 w 146"/>
                  <a:gd name="T17" fmla="*/ 3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207">
                    <a:moveTo>
                      <a:pt x="123" y="37"/>
                    </a:moveTo>
                    <a:cubicBezTo>
                      <a:pt x="94" y="91"/>
                      <a:pt x="68" y="147"/>
                      <a:pt x="42" y="202"/>
                    </a:cubicBezTo>
                    <a:cubicBezTo>
                      <a:pt x="49" y="201"/>
                      <a:pt x="56" y="199"/>
                      <a:pt x="64" y="197"/>
                    </a:cubicBezTo>
                    <a:cubicBezTo>
                      <a:pt x="22" y="144"/>
                      <a:pt x="60" y="59"/>
                      <a:pt x="78" y="3"/>
                    </a:cubicBezTo>
                    <a:cubicBezTo>
                      <a:pt x="79" y="0"/>
                      <a:pt x="59" y="2"/>
                      <a:pt x="57" y="7"/>
                    </a:cubicBezTo>
                    <a:cubicBezTo>
                      <a:pt x="39" y="63"/>
                      <a:pt x="0" y="150"/>
                      <a:pt x="42" y="203"/>
                    </a:cubicBezTo>
                    <a:cubicBezTo>
                      <a:pt x="45" y="207"/>
                      <a:pt x="61" y="202"/>
                      <a:pt x="63" y="198"/>
                    </a:cubicBezTo>
                    <a:cubicBezTo>
                      <a:pt x="89" y="143"/>
                      <a:pt x="116" y="87"/>
                      <a:pt x="145" y="32"/>
                    </a:cubicBezTo>
                    <a:cubicBezTo>
                      <a:pt x="146" y="30"/>
                      <a:pt x="126" y="31"/>
                      <a:pt x="123" y="37"/>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7" name="Freeform 1225"/>
              <p:cNvSpPr>
                <a:spLocks/>
              </p:cNvSpPr>
              <p:nvPr/>
            </p:nvSpPr>
            <p:spPr bwMode="auto">
              <a:xfrm>
                <a:off x="4559928" y="1008528"/>
                <a:ext cx="144869" cy="217303"/>
              </a:xfrm>
              <a:custGeom>
                <a:avLst/>
                <a:gdLst>
                  <a:gd name="T0" fmla="*/ 9 w 66"/>
                  <a:gd name="T1" fmla="*/ 88 h 99"/>
                  <a:gd name="T2" fmla="*/ 0 w 66"/>
                  <a:gd name="T3" fmla="*/ 75 h 99"/>
                  <a:gd name="T4" fmla="*/ 6 w 66"/>
                  <a:gd name="T5" fmla="*/ 49 h 99"/>
                  <a:gd name="T6" fmla="*/ 25 w 66"/>
                  <a:gd name="T7" fmla="*/ 33 h 99"/>
                  <a:gd name="T8" fmla="*/ 37 w 66"/>
                  <a:gd name="T9" fmla="*/ 22 h 99"/>
                  <a:gd name="T10" fmla="*/ 50 w 66"/>
                  <a:gd name="T11" fmla="*/ 4 h 99"/>
                  <a:gd name="T12" fmla="*/ 61 w 66"/>
                  <a:gd name="T13" fmla="*/ 0 h 99"/>
                  <a:gd name="T14" fmla="*/ 66 w 66"/>
                  <a:gd name="T15" fmla="*/ 8 h 99"/>
                  <a:gd name="T16" fmla="*/ 54 w 66"/>
                  <a:gd name="T17" fmla="*/ 36 h 99"/>
                  <a:gd name="T18" fmla="*/ 44 w 66"/>
                  <a:gd name="T19" fmla="*/ 46 h 99"/>
                  <a:gd name="T20" fmla="*/ 46 w 66"/>
                  <a:gd name="T21" fmla="*/ 53 h 99"/>
                  <a:gd name="T22" fmla="*/ 56 w 66"/>
                  <a:gd name="T23" fmla="*/ 59 h 99"/>
                  <a:gd name="T24" fmla="*/ 61 w 66"/>
                  <a:gd name="T25" fmla="*/ 72 h 99"/>
                  <a:gd name="T26" fmla="*/ 57 w 66"/>
                  <a:gd name="T27" fmla="*/ 84 h 99"/>
                  <a:gd name="T28" fmla="*/ 42 w 66"/>
                  <a:gd name="T29" fmla="*/ 96 h 99"/>
                  <a:gd name="T30" fmla="*/ 23 w 66"/>
                  <a:gd name="T31" fmla="*/ 95 h 99"/>
                  <a:gd name="T32" fmla="*/ 9 w 66"/>
                  <a:gd name="T33" fmla="*/ 8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9">
                    <a:moveTo>
                      <a:pt x="9" y="88"/>
                    </a:moveTo>
                    <a:cubicBezTo>
                      <a:pt x="9" y="88"/>
                      <a:pt x="1" y="84"/>
                      <a:pt x="0" y="75"/>
                    </a:cubicBezTo>
                    <a:cubicBezTo>
                      <a:pt x="0" y="67"/>
                      <a:pt x="0" y="59"/>
                      <a:pt x="6" y="49"/>
                    </a:cubicBezTo>
                    <a:cubicBezTo>
                      <a:pt x="12" y="39"/>
                      <a:pt x="16" y="37"/>
                      <a:pt x="25" y="33"/>
                    </a:cubicBezTo>
                    <a:cubicBezTo>
                      <a:pt x="34" y="29"/>
                      <a:pt x="30" y="28"/>
                      <a:pt x="37" y="22"/>
                    </a:cubicBezTo>
                    <a:cubicBezTo>
                      <a:pt x="43" y="16"/>
                      <a:pt x="48" y="6"/>
                      <a:pt x="50" y="4"/>
                    </a:cubicBezTo>
                    <a:cubicBezTo>
                      <a:pt x="52" y="2"/>
                      <a:pt x="57" y="0"/>
                      <a:pt x="61" y="0"/>
                    </a:cubicBezTo>
                    <a:cubicBezTo>
                      <a:pt x="65" y="0"/>
                      <a:pt x="66" y="1"/>
                      <a:pt x="66" y="8"/>
                    </a:cubicBezTo>
                    <a:cubicBezTo>
                      <a:pt x="66" y="14"/>
                      <a:pt x="54" y="36"/>
                      <a:pt x="54" y="36"/>
                    </a:cubicBezTo>
                    <a:cubicBezTo>
                      <a:pt x="44" y="46"/>
                      <a:pt x="44" y="46"/>
                      <a:pt x="44" y="46"/>
                    </a:cubicBezTo>
                    <a:cubicBezTo>
                      <a:pt x="44" y="46"/>
                      <a:pt x="44" y="50"/>
                      <a:pt x="46" y="53"/>
                    </a:cubicBezTo>
                    <a:cubicBezTo>
                      <a:pt x="49" y="55"/>
                      <a:pt x="56" y="52"/>
                      <a:pt x="56" y="59"/>
                    </a:cubicBezTo>
                    <a:cubicBezTo>
                      <a:pt x="57" y="66"/>
                      <a:pt x="62" y="65"/>
                      <a:pt x="61" y="72"/>
                    </a:cubicBezTo>
                    <a:cubicBezTo>
                      <a:pt x="60" y="78"/>
                      <a:pt x="60" y="79"/>
                      <a:pt x="57" y="84"/>
                    </a:cubicBezTo>
                    <a:cubicBezTo>
                      <a:pt x="54" y="90"/>
                      <a:pt x="48" y="94"/>
                      <a:pt x="42" y="96"/>
                    </a:cubicBezTo>
                    <a:cubicBezTo>
                      <a:pt x="37" y="99"/>
                      <a:pt x="29" y="97"/>
                      <a:pt x="23" y="95"/>
                    </a:cubicBezTo>
                    <a:cubicBezTo>
                      <a:pt x="17" y="93"/>
                      <a:pt x="9" y="88"/>
                      <a:pt x="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8" name="Freeform 1226"/>
              <p:cNvSpPr>
                <a:spLocks/>
              </p:cNvSpPr>
              <p:nvPr/>
            </p:nvSpPr>
            <p:spPr bwMode="auto">
              <a:xfrm>
                <a:off x="4551880" y="1000479"/>
                <a:ext cx="164184" cy="231790"/>
              </a:xfrm>
              <a:custGeom>
                <a:avLst/>
                <a:gdLst>
                  <a:gd name="T0" fmla="*/ 14 w 75"/>
                  <a:gd name="T1" fmla="*/ 90 h 106"/>
                  <a:gd name="T2" fmla="*/ 14 w 75"/>
                  <a:gd name="T3" fmla="*/ 90 h 106"/>
                  <a:gd name="T4" fmla="*/ 11 w 75"/>
                  <a:gd name="T5" fmla="*/ 85 h 106"/>
                  <a:gd name="T6" fmla="*/ 14 w 75"/>
                  <a:gd name="T7" fmla="*/ 55 h 106"/>
                  <a:gd name="T8" fmla="*/ 36 w 75"/>
                  <a:gd name="T9" fmla="*/ 38 h 106"/>
                  <a:gd name="T10" fmla="*/ 44 w 75"/>
                  <a:gd name="T11" fmla="*/ 29 h 106"/>
                  <a:gd name="T12" fmla="*/ 57 w 75"/>
                  <a:gd name="T13" fmla="*/ 11 h 106"/>
                  <a:gd name="T14" fmla="*/ 57 w 75"/>
                  <a:gd name="T15" fmla="*/ 11 h 106"/>
                  <a:gd name="T16" fmla="*/ 57 w 75"/>
                  <a:gd name="T17" fmla="*/ 11 h 106"/>
                  <a:gd name="T18" fmla="*/ 65 w 75"/>
                  <a:gd name="T19" fmla="*/ 9 h 106"/>
                  <a:gd name="T20" fmla="*/ 66 w 75"/>
                  <a:gd name="T21" fmla="*/ 8 h 106"/>
                  <a:gd name="T22" fmla="*/ 66 w 75"/>
                  <a:gd name="T23" fmla="*/ 8 h 106"/>
                  <a:gd name="T24" fmla="*/ 66 w 75"/>
                  <a:gd name="T25" fmla="*/ 8 h 106"/>
                  <a:gd name="T26" fmla="*/ 66 w 75"/>
                  <a:gd name="T27" fmla="*/ 8 h 106"/>
                  <a:gd name="T28" fmla="*/ 70 w 75"/>
                  <a:gd name="T29" fmla="*/ 12 h 106"/>
                  <a:gd name="T30" fmla="*/ 63 w 75"/>
                  <a:gd name="T31" fmla="*/ 20 h 106"/>
                  <a:gd name="T32" fmla="*/ 54 w 75"/>
                  <a:gd name="T33" fmla="*/ 37 h 106"/>
                  <a:gd name="T34" fmla="*/ 43 w 75"/>
                  <a:gd name="T35" fmla="*/ 48 h 106"/>
                  <a:gd name="T36" fmla="*/ 44 w 75"/>
                  <a:gd name="T37" fmla="*/ 54 h 106"/>
                  <a:gd name="T38" fmla="*/ 54 w 75"/>
                  <a:gd name="T39" fmla="*/ 62 h 106"/>
                  <a:gd name="T40" fmla="*/ 56 w 75"/>
                  <a:gd name="T41" fmla="*/ 62 h 106"/>
                  <a:gd name="T42" fmla="*/ 56 w 75"/>
                  <a:gd name="T43" fmla="*/ 62 h 106"/>
                  <a:gd name="T44" fmla="*/ 56 w 75"/>
                  <a:gd name="T45" fmla="*/ 62 h 106"/>
                  <a:gd name="T46" fmla="*/ 56 w 75"/>
                  <a:gd name="T47" fmla="*/ 62 h 106"/>
                  <a:gd name="T48" fmla="*/ 56 w 75"/>
                  <a:gd name="T49" fmla="*/ 62 h 106"/>
                  <a:gd name="T50" fmla="*/ 56 w 75"/>
                  <a:gd name="T51" fmla="*/ 63 h 106"/>
                  <a:gd name="T52" fmla="*/ 60 w 75"/>
                  <a:gd name="T53" fmla="*/ 73 h 106"/>
                  <a:gd name="T54" fmla="*/ 59 w 75"/>
                  <a:gd name="T55" fmla="*/ 81 h 106"/>
                  <a:gd name="T56" fmla="*/ 52 w 75"/>
                  <a:gd name="T57" fmla="*/ 92 h 106"/>
                  <a:gd name="T58" fmla="*/ 28 w 75"/>
                  <a:gd name="T59" fmla="*/ 95 h 106"/>
                  <a:gd name="T60" fmla="*/ 16 w 75"/>
                  <a:gd name="T61" fmla="*/ 89 h 106"/>
                  <a:gd name="T62" fmla="*/ 15 w 75"/>
                  <a:gd name="T63" fmla="*/ 88 h 106"/>
                  <a:gd name="T64" fmla="*/ 13 w 75"/>
                  <a:gd name="T65" fmla="*/ 92 h 106"/>
                  <a:gd name="T66" fmla="*/ 26 w 75"/>
                  <a:gd name="T67" fmla="*/ 103 h 106"/>
                  <a:gd name="T68" fmla="*/ 48 w 75"/>
                  <a:gd name="T69" fmla="*/ 104 h 106"/>
                  <a:gd name="T70" fmla="*/ 67 w 75"/>
                  <a:gd name="T71" fmla="*/ 86 h 106"/>
                  <a:gd name="T72" fmla="*/ 69 w 75"/>
                  <a:gd name="T73" fmla="*/ 74 h 106"/>
                  <a:gd name="T74" fmla="*/ 65 w 75"/>
                  <a:gd name="T75" fmla="*/ 62 h 106"/>
                  <a:gd name="T76" fmla="*/ 57 w 75"/>
                  <a:gd name="T77" fmla="*/ 54 h 106"/>
                  <a:gd name="T78" fmla="*/ 53 w 75"/>
                  <a:gd name="T79" fmla="*/ 54 h 106"/>
                  <a:gd name="T80" fmla="*/ 53 w 75"/>
                  <a:gd name="T81" fmla="*/ 54 h 106"/>
                  <a:gd name="T82" fmla="*/ 53 w 75"/>
                  <a:gd name="T83" fmla="*/ 53 h 106"/>
                  <a:gd name="T84" fmla="*/ 53 w 75"/>
                  <a:gd name="T85" fmla="*/ 53 h 106"/>
                  <a:gd name="T86" fmla="*/ 52 w 75"/>
                  <a:gd name="T87" fmla="*/ 50 h 106"/>
                  <a:gd name="T88" fmla="*/ 52 w 75"/>
                  <a:gd name="T89" fmla="*/ 50 h 106"/>
                  <a:gd name="T90" fmla="*/ 48 w 75"/>
                  <a:gd name="T91" fmla="*/ 50 h 106"/>
                  <a:gd name="T92" fmla="*/ 61 w 75"/>
                  <a:gd name="T93" fmla="*/ 42 h 106"/>
                  <a:gd name="T94" fmla="*/ 74 w 75"/>
                  <a:gd name="T95" fmla="*/ 16 h 106"/>
                  <a:gd name="T96" fmla="*/ 75 w 75"/>
                  <a:gd name="T97" fmla="*/ 11 h 106"/>
                  <a:gd name="T98" fmla="*/ 73 w 75"/>
                  <a:gd name="T99" fmla="*/ 4 h 106"/>
                  <a:gd name="T100" fmla="*/ 65 w 75"/>
                  <a:gd name="T101" fmla="*/ 0 h 106"/>
                  <a:gd name="T102" fmla="*/ 49 w 75"/>
                  <a:gd name="T103" fmla="*/ 6 h 106"/>
                  <a:gd name="T104" fmla="*/ 34 w 75"/>
                  <a:gd name="T105" fmla="*/ 27 h 106"/>
                  <a:gd name="T106" fmla="*/ 27 w 75"/>
                  <a:gd name="T107" fmla="*/ 33 h 106"/>
                  <a:gd name="T108" fmla="*/ 0 w 75"/>
                  <a:gd name="T109" fmla="*/ 73 h 106"/>
                  <a:gd name="T110" fmla="*/ 11 w 75"/>
                  <a:gd name="T111" fmla="*/ 96 h 106"/>
                  <a:gd name="T112" fmla="*/ 13 w 75"/>
                  <a:gd name="T113" fmla="*/ 9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5" h="106">
                    <a:moveTo>
                      <a:pt x="13" y="92"/>
                    </a:moveTo>
                    <a:cubicBezTo>
                      <a:pt x="15" y="88"/>
                      <a:pt x="15" y="88"/>
                      <a:pt x="15" y="88"/>
                    </a:cubicBezTo>
                    <a:cubicBezTo>
                      <a:pt x="14" y="90"/>
                      <a:pt x="14" y="90"/>
                      <a:pt x="14" y="90"/>
                    </a:cubicBezTo>
                    <a:cubicBezTo>
                      <a:pt x="15" y="88"/>
                      <a:pt x="15" y="88"/>
                      <a:pt x="15" y="88"/>
                    </a:cubicBezTo>
                    <a:cubicBezTo>
                      <a:pt x="15" y="88"/>
                      <a:pt x="15" y="88"/>
                      <a:pt x="15" y="88"/>
                    </a:cubicBezTo>
                    <a:cubicBezTo>
                      <a:pt x="14" y="90"/>
                      <a:pt x="14" y="90"/>
                      <a:pt x="14" y="90"/>
                    </a:cubicBezTo>
                    <a:cubicBezTo>
                      <a:pt x="15" y="88"/>
                      <a:pt x="15" y="88"/>
                      <a:pt x="15" y="88"/>
                    </a:cubicBezTo>
                    <a:cubicBezTo>
                      <a:pt x="15" y="88"/>
                      <a:pt x="15" y="88"/>
                      <a:pt x="15" y="88"/>
                    </a:cubicBezTo>
                    <a:cubicBezTo>
                      <a:pt x="14" y="88"/>
                      <a:pt x="13" y="87"/>
                      <a:pt x="11" y="85"/>
                    </a:cubicBezTo>
                    <a:cubicBezTo>
                      <a:pt x="10" y="83"/>
                      <a:pt x="9" y="82"/>
                      <a:pt x="9" y="79"/>
                    </a:cubicBezTo>
                    <a:cubicBezTo>
                      <a:pt x="9" y="77"/>
                      <a:pt x="9" y="75"/>
                      <a:pt x="9" y="73"/>
                    </a:cubicBezTo>
                    <a:cubicBezTo>
                      <a:pt x="9" y="67"/>
                      <a:pt x="10" y="62"/>
                      <a:pt x="14" y="55"/>
                    </a:cubicBezTo>
                    <a:cubicBezTo>
                      <a:pt x="17" y="51"/>
                      <a:pt x="19" y="48"/>
                      <a:pt x="21" y="46"/>
                    </a:cubicBezTo>
                    <a:cubicBezTo>
                      <a:pt x="23" y="45"/>
                      <a:pt x="26" y="43"/>
                      <a:pt x="31" y="41"/>
                    </a:cubicBezTo>
                    <a:cubicBezTo>
                      <a:pt x="33" y="40"/>
                      <a:pt x="35" y="39"/>
                      <a:pt x="36" y="38"/>
                    </a:cubicBezTo>
                    <a:cubicBezTo>
                      <a:pt x="37" y="37"/>
                      <a:pt x="38" y="37"/>
                      <a:pt x="39" y="36"/>
                    </a:cubicBezTo>
                    <a:cubicBezTo>
                      <a:pt x="40" y="34"/>
                      <a:pt x="40" y="34"/>
                      <a:pt x="41" y="33"/>
                    </a:cubicBezTo>
                    <a:cubicBezTo>
                      <a:pt x="41" y="32"/>
                      <a:pt x="42" y="31"/>
                      <a:pt x="44" y="29"/>
                    </a:cubicBezTo>
                    <a:cubicBezTo>
                      <a:pt x="47" y="26"/>
                      <a:pt x="50" y="21"/>
                      <a:pt x="53" y="18"/>
                    </a:cubicBezTo>
                    <a:cubicBezTo>
                      <a:pt x="54" y="16"/>
                      <a:pt x="55" y="14"/>
                      <a:pt x="56" y="13"/>
                    </a:cubicBezTo>
                    <a:cubicBezTo>
                      <a:pt x="56" y="12"/>
                      <a:pt x="56" y="12"/>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7" y="11"/>
                      <a:pt x="57" y="11"/>
                    </a:cubicBezTo>
                    <a:cubicBezTo>
                      <a:pt x="57" y="11"/>
                      <a:pt x="58" y="10"/>
                      <a:pt x="60" y="9"/>
                    </a:cubicBezTo>
                    <a:cubicBezTo>
                      <a:pt x="62" y="9"/>
                      <a:pt x="64" y="9"/>
                      <a:pt x="65" y="9"/>
                    </a:cubicBezTo>
                    <a:cubicBezTo>
                      <a:pt x="65" y="9"/>
                      <a:pt x="65" y="9"/>
                      <a:pt x="65" y="9"/>
                    </a:cubicBezTo>
                    <a:cubicBezTo>
                      <a:pt x="66" y="9"/>
                      <a:pt x="66" y="9"/>
                      <a:pt x="66" y="9"/>
                    </a:cubicBezTo>
                    <a:cubicBezTo>
                      <a:pt x="66" y="8"/>
                      <a:pt x="66" y="8"/>
                      <a:pt x="66" y="8"/>
                    </a:cubicBezTo>
                    <a:cubicBezTo>
                      <a:pt x="66" y="8"/>
                      <a:pt x="66" y="8"/>
                      <a:pt x="66" y="8"/>
                    </a:cubicBezTo>
                    <a:cubicBezTo>
                      <a:pt x="66" y="9"/>
                      <a:pt x="66" y="9"/>
                      <a:pt x="66" y="9"/>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8"/>
                      <a:pt x="66" y="8"/>
                    </a:cubicBezTo>
                    <a:cubicBezTo>
                      <a:pt x="66" y="8"/>
                      <a:pt x="66" y="9"/>
                      <a:pt x="66" y="11"/>
                    </a:cubicBezTo>
                    <a:cubicBezTo>
                      <a:pt x="66" y="12"/>
                      <a:pt x="66" y="12"/>
                      <a:pt x="66" y="12"/>
                    </a:cubicBezTo>
                    <a:cubicBezTo>
                      <a:pt x="70" y="12"/>
                      <a:pt x="70" y="12"/>
                      <a:pt x="70" y="12"/>
                    </a:cubicBezTo>
                    <a:cubicBezTo>
                      <a:pt x="66" y="12"/>
                      <a:pt x="66" y="12"/>
                      <a:pt x="66" y="12"/>
                    </a:cubicBezTo>
                    <a:cubicBezTo>
                      <a:pt x="66" y="12"/>
                      <a:pt x="66" y="12"/>
                      <a:pt x="66" y="13"/>
                    </a:cubicBezTo>
                    <a:cubicBezTo>
                      <a:pt x="65" y="15"/>
                      <a:pt x="64" y="17"/>
                      <a:pt x="63" y="20"/>
                    </a:cubicBezTo>
                    <a:cubicBezTo>
                      <a:pt x="61" y="24"/>
                      <a:pt x="59" y="28"/>
                      <a:pt x="57" y="32"/>
                    </a:cubicBezTo>
                    <a:cubicBezTo>
                      <a:pt x="56" y="33"/>
                      <a:pt x="55" y="35"/>
                      <a:pt x="55" y="36"/>
                    </a:cubicBezTo>
                    <a:cubicBezTo>
                      <a:pt x="54" y="37"/>
                      <a:pt x="54" y="37"/>
                      <a:pt x="54" y="37"/>
                    </a:cubicBezTo>
                    <a:cubicBezTo>
                      <a:pt x="58" y="40"/>
                      <a:pt x="58" y="40"/>
                      <a:pt x="58" y="40"/>
                    </a:cubicBezTo>
                    <a:cubicBezTo>
                      <a:pt x="54" y="37"/>
                      <a:pt x="54" y="37"/>
                      <a:pt x="54" y="37"/>
                    </a:cubicBezTo>
                    <a:cubicBezTo>
                      <a:pt x="43" y="48"/>
                      <a:pt x="43" y="48"/>
                      <a:pt x="43" y="48"/>
                    </a:cubicBezTo>
                    <a:cubicBezTo>
                      <a:pt x="43" y="49"/>
                      <a:pt x="43" y="49"/>
                      <a:pt x="43" y="49"/>
                    </a:cubicBezTo>
                    <a:cubicBezTo>
                      <a:pt x="43" y="50"/>
                      <a:pt x="43" y="50"/>
                      <a:pt x="43" y="50"/>
                    </a:cubicBezTo>
                    <a:cubicBezTo>
                      <a:pt x="43" y="50"/>
                      <a:pt x="43" y="52"/>
                      <a:pt x="44" y="54"/>
                    </a:cubicBezTo>
                    <a:cubicBezTo>
                      <a:pt x="44" y="56"/>
                      <a:pt x="45" y="58"/>
                      <a:pt x="47" y="60"/>
                    </a:cubicBezTo>
                    <a:cubicBezTo>
                      <a:pt x="48" y="61"/>
                      <a:pt x="49" y="61"/>
                      <a:pt x="50" y="62"/>
                    </a:cubicBezTo>
                    <a:cubicBezTo>
                      <a:pt x="52" y="62"/>
                      <a:pt x="53" y="62"/>
                      <a:pt x="54" y="62"/>
                    </a:cubicBezTo>
                    <a:cubicBezTo>
                      <a:pt x="55" y="62"/>
                      <a:pt x="55"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7" y="62"/>
                      <a:pt x="57" y="62"/>
                      <a:pt x="57" y="62"/>
                    </a:cubicBezTo>
                    <a:cubicBezTo>
                      <a:pt x="56" y="62"/>
                      <a:pt x="56" y="62"/>
                      <a:pt x="56" y="62"/>
                    </a:cubicBezTo>
                    <a:cubicBezTo>
                      <a:pt x="56" y="62"/>
                      <a:pt x="56" y="62"/>
                      <a:pt x="56" y="62"/>
                    </a:cubicBezTo>
                    <a:cubicBezTo>
                      <a:pt x="57" y="62"/>
                      <a:pt x="57" y="62"/>
                      <a:pt x="57"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2"/>
                    </a:cubicBezTo>
                    <a:cubicBezTo>
                      <a:pt x="56" y="62"/>
                      <a:pt x="56" y="62"/>
                      <a:pt x="56" y="63"/>
                    </a:cubicBezTo>
                    <a:cubicBezTo>
                      <a:pt x="56" y="65"/>
                      <a:pt x="56" y="67"/>
                      <a:pt x="57" y="68"/>
                    </a:cubicBezTo>
                    <a:cubicBezTo>
                      <a:pt x="58" y="70"/>
                      <a:pt x="59" y="72"/>
                      <a:pt x="60" y="72"/>
                    </a:cubicBezTo>
                    <a:cubicBezTo>
                      <a:pt x="60" y="73"/>
                      <a:pt x="60" y="73"/>
                      <a:pt x="60" y="73"/>
                    </a:cubicBezTo>
                    <a:cubicBezTo>
                      <a:pt x="60" y="73"/>
                      <a:pt x="60" y="74"/>
                      <a:pt x="60" y="74"/>
                    </a:cubicBezTo>
                    <a:cubicBezTo>
                      <a:pt x="60" y="74"/>
                      <a:pt x="60" y="75"/>
                      <a:pt x="60" y="75"/>
                    </a:cubicBezTo>
                    <a:cubicBezTo>
                      <a:pt x="60" y="79"/>
                      <a:pt x="60" y="80"/>
                      <a:pt x="59" y="81"/>
                    </a:cubicBezTo>
                    <a:cubicBezTo>
                      <a:pt x="59" y="82"/>
                      <a:pt x="59" y="82"/>
                      <a:pt x="59" y="83"/>
                    </a:cubicBezTo>
                    <a:cubicBezTo>
                      <a:pt x="59" y="84"/>
                      <a:pt x="58" y="85"/>
                      <a:pt x="57" y="86"/>
                    </a:cubicBezTo>
                    <a:cubicBezTo>
                      <a:pt x="56" y="88"/>
                      <a:pt x="55" y="90"/>
                      <a:pt x="52" y="92"/>
                    </a:cubicBezTo>
                    <a:cubicBezTo>
                      <a:pt x="50" y="94"/>
                      <a:pt x="47" y="95"/>
                      <a:pt x="45" y="96"/>
                    </a:cubicBezTo>
                    <a:cubicBezTo>
                      <a:pt x="44" y="97"/>
                      <a:pt x="42" y="97"/>
                      <a:pt x="41" y="97"/>
                    </a:cubicBezTo>
                    <a:cubicBezTo>
                      <a:pt x="37" y="97"/>
                      <a:pt x="32" y="96"/>
                      <a:pt x="28" y="95"/>
                    </a:cubicBezTo>
                    <a:cubicBezTo>
                      <a:pt x="28" y="95"/>
                      <a:pt x="28" y="95"/>
                      <a:pt x="28" y="95"/>
                    </a:cubicBezTo>
                    <a:cubicBezTo>
                      <a:pt x="25" y="94"/>
                      <a:pt x="22" y="92"/>
                      <a:pt x="20" y="91"/>
                    </a:cubicBezTo>
                    <a:cubicBezTo>
                      <a:pt x="18" y="90"/>
                      <a:pt x="17" y="90"/>
                      <a:pt x="16" y="89"/>
                    </a:cubicBezTo>
                    <a:cubicBezTo>
                      <a:pt x="16" y="89"/>
                      <a:pt x="16" y="89"/>
                      <a:pt x="15" y="89"/>
                    </a:cubicBezTo>
                    <a:cubicBezTo>
                      <a:pt x="15" y="88"/>
                      <a:pt x="15" y="88"/>
                      <a:pt x="15" y="88"/>
                    </a:cubicBezTo>
                    <a:cubicBezTo>
                      <a:pt x="15" y="88"/>
                      <a:pt x="15" y="88"/>
                      <a:pt x="15" y="88"/>
                    </a:cubicBezTo>
                    <a:cubicBezTo>
                      <a:pt x="15" y="88"/>
                      <a:pt x="15" y="88"/>
                      <a:pt x="15" y="88"/>
                    </a:cubicBezTo>
                    <a:cubicBezTo>
                      <a:pt x="15" y="88"/>
                      <a:pt x="15" y="88"/>
                      <a:pt x="15" y="88"/>
                    </a:cubicBezTo>
                    <a:cubicBezTo>
                      <a:pt x="13" y="92"/>
                      <a:pt x="13" y="92"/>
                      <a:pt x="13" y="92"/>
                    </a:cubicBezTo>
                    <a:cubicBezTo>
                      <a:pt x="10" y="96"/>
                      <a:pt x="10" y="96"/>
                      <a:pt x="10" y="96"/>
                    </a:cubicBezTo>
                    <a:cubicBezTo>
                      <a:pt x="10" y="96"/>
                      <a:pt x="12" y="97"/>
                      <a:pt x="15" y="99"/>
                    </a:cubicBezTo>
                    <a:cubicBezTo>
                      <a:pt x="18" y="100"/>
                      <a:pt x="22" y="102"/>
                      <a:pt x="26" y="103"/>
                    </a:cubicBezTo>
                    <a:cubicBezTo>
                      <a:pt x="26" y="103"/>
                      <a:pt x="26" y="103"/>
                      <a:pt x="26" y="103"/>
                    </a:cubicBezTo>
                    <a:cubicBezTo>
                      <a:pt x="30" y="104"/>
                      <a:pt x="35" y="106"/>
                      <a:pt x="41" y="106"/>
                    </a:cubicBezTo>
                    <a:cubicBezTo>
                      <a:pt x="43" y="106"/>
                      <a:pt x="46" y="105"/>
                      <a:pt x="48" y="104"/>
                    </a:cubicBezTo>
                    <a:cubicBezTo>
                      <a:pt x="51" y="103"/>
                      <a:pt x="54" y="101"/>
                      <a:pt x="58" y="99"/>
                    </a:cubicBezTo>
                    <a:cubicBezTo>
                      <a:pt x="61" y="97"/>
                      <a:pt x="63" y="94"/>
                      <a:pt x="65" y="90"/>
                    </a:cubicBezTo>
                    <a:cubicBezTo>
                      <a:pt x="66" y="89"/>
                      <a:pt x="67" y="88"/>
                      <a:pt x="67" y="86"/>
                    </a:cubicBezTo>
                    <a:cubicBezTo>
                      <a:pt x="68" y="85"/>
                      <a:pt x="68" y="83"/>
                      <a:pt x="68" y="82"/>
                    </a:cubicBezTo>
                    <a:cubicBezTo>
                      <a:pt x="69" y="80"/>
                      <a:pt x="69" y="79"/>
                      <a:pt x="69" y="76"/>
                    </a:cubicBezTo>
                    <a:cubicBezTo>
                      <a:pt x="69" y="76"/>
                      <a:pt x="69" y="75"/>
                      <a:pt x="69" y="74"/>
                    </a:cubicBezTo>
                    <a:cubicBezTo>
                      <a:pt x="69" y="72"/>
                      <a:pt x="69" y="71"/>
                      <a:pt x="68" y="69"/>
                    </a:cubicBezTo>
                    <a:cubicBezTo>
                      <a:pt x="67" y="67"/>
                      <a:pt x="66" y="66"/>
                      <a:pt x="66" y="66"/>
                    </a:cubicBezTo>
                    <a:cubicBezTo>
                      <a:pt x="65" y="65"/>
                      <a:pt x="65" y="64"/>
                      <a:pt x="65" y="62"/>
                    </a:cubicBezTo>
                    <a:cubicBezTo>
                      <a:pt x="65" y="61"/>
                      <a:pt x="64" y="60"/>
                      <a:pt x="64" y="59"/>
                    </a:cubicBezTo>
                    <a:cubicBezTo>
                      <a:pt x="63" y="57"/>
                      <a:pt x="62" y="55"/>
                      <a:pt x="60" y="55"/>
                    </a:cubicBezTo>
                    <a:cubicBezTo>
                      <a:pt x="59" y="54"/>
                      <a:pt x="58" y="54"/>
                      <a:pt x="57" y="54"/>
                    </a:cubicBezTo>
                    <a:cubicBezTo>
                      <a:pt x="55" y="53"/>
                      <a:pt x="54" y="53"/>
                      <a:pt x="54" y="53"/>
                    </a:cubicBezTo>
                    <a:cubicBezTo>
                      <a:pt x="53" y="53"/>
                      <a:pt x="53" y="53"/>
                      <a:pt x="53" y="53"/>
                    </a:cubicBezTo>
                    <a:cubicBezTo>
                      <a:pt x="53" y="54"/>
                      <a:pt x="53" y="54"/>
                      <a:pt x="53" y="54"/>
                    </a:cubicBezTo>
                    <a:cubicBezTo>
                      <a:pt x="53" y="53"/>
                      <a:pt x="53" y="53"/>
                      <a:pt x="53" y="53"/>
                    </a:cubicBezTo>
                    <a:cubicBezTo>
                      <a:pt x="53" y="53"/>
                      <a:pt x="53" y="53"/>
                      <a:pt x="53" y="53"/>
                    </a:cubicBezTo>
                    <a:cubicBezTo>
                      <a:pt x="53" y="54"/>
                      <a:pt x="53" y="54"/>
                      <a:pt x="53" y="54"/>
                    </a:cubicBezTo>
                    <a:cubicBezTo>
                      <a:pt x="53" y="53"/>
                      <a:pt x="53" y="53"/>
                      <a:pt x="53" y="53"/>
                    </a:cubicBezTo>
                    <a:cubicBezTo>
                      <a:pt x="53" y="54"/>
                      <a:pt x="53" y="54"/>
                      <a:pt x="53" y="54"/>
                    </a:cubicBezTo>
                    <a:cubicBezTo>
                      <a:pt x="53" y="53"/>
                      <a:pt x="53" y="53"/>
                      <a:pt x="53" y="53"/>
                    </a:cubicBezTo>
                    <a:cubicBezTo>
                      <a:pt x="53" y="53"/>
                      <a:pt x="53" y="53"/>
                      <a:pt x="53" y="53"/>
                    </a:cubicBezTo>
                    <a:cubicBezTo>
                      <a:pt x="53" y="54"/>
                      <a:pt x="53" y="54"/>
                      <a:pt x="53" y="54"/>
                    </a:cubicBezTo>
                    <a:cubicBezTo>
                      <a:pt x="53" y="53"/>
                      <a:pt x="53" y="53"/>
                      <a:pt x="53" y="53"/>
                    </a:cubicBezTo>
                    <a:cubicBezTo>
                      <a:pt x="53" y="53"/>
                      <a:pt x="53" y="52"/>
                      <a:pt x="52" y="52"/>
                    </a:cubicBezTo>
                    <a:cubicBezTo>
                      <a:pt x="52" y="51"/>
                      <a:pt x="52" y="50"/>
                      <a:pt x="52" y="50"/>
                    </a:cubicBezTo>
                    <a:cubicBezTo>
                      <a:pt x="52" y="50"/>
                      <a:pt x="52" y="50"/>
                      <a:pt x="52" y="50"/>
                    </a:cubicBezTo>
                    <a:cubicBezTo>
                      <a:pt x="50" y="50"/>
                      <a:pt x="50" y="50"/>
                      <a:pt x="50" y="50"/>
                    </a:cubicBezTo>
                    <a:cubicBezTo>
                      <a:pt x="52" y="50"/>
                      <a:pt x="52" y="50"/>
                      <a:pt x="52" y="50"/>
                    </a:cubicBezTo>
                    <a:cubicBezTo>
                      <a:pt x="52" y="50"/>
                      <a:pt x="52" y="50"/>
                      <a:pt x="52" y="50"/>
                    </a:cubicBezTo>
                    <a:cubicBezTo>
                      <a:pt x="50" y="50"/>
                      <a:pt x="50" y="50"/>
                      <a:pt x="50" y="50"/>
                    </a:cubicBezTo>
                    <a:cubicBezTo>
                      <a:pt x="52" y="50"/>
                      <a:pt x="52" y="50"/>
                      <a:pt x="52" y="50"/>
                    </a:cubicBezTo>
                    <a:cubicBezTo>
                      <a:pt x="48" y="50"/>
                      <a:pt x="48" y="50"/>
                      <a:pt x="48" y="50"/>
                    </a:cubicBezTo>
                    <a:cubicBezTo>
                      <a:pt x="51" y="53"/>
                      <a:pt x="51" y="53"/>
                      <a:pt x="51" y="53"/>
                    </a:cubicBezTo>
                    <a:cubicBezTo>
                      <a:pt x="61" y="42"/>
                      <a:pt x="61" y="42"/>
                      <a:pt x="61" y="42"/>
                    </a:cubicBezTo>
                    <a:cubicBezTo>
                      <a:pt x="61" y="42"/>
                      <a:pt x="61" y="42"/>
                      <a:pt x="61" y="42"/>
                    </a:cubicBezTo>
                    <a:cubicBezTo>
                      <a:pt x="61" y="42"/>
                      <a:pt x="65" y="36"/>
                      <a:pt x="68" y="30"/>
                    </a:cubicBezTo>
                    <a:cubicBezTo>
                      <a:pt x="70" y="27"/>
                      <a:pt x="71" y="23"/>
                      <a:pt x="72" y="20"/>
                    </a:cubicBezTo>
                    <a:cubicBezTo>
                      <a:pt x="73" y="19"/>
                      <a:pt x="74" y="17"/>
                      <a:pt x="74" y="16"/>
                    </a:cubicBezTo>
                    <a:cubicBezTo>
                      <a:pt x="74" y="14"/>
                      <a:pt x="75" y="13"/>
                      <a:pt x="75" y="12"/>
                    </a:cubicBezTo>
                    <a:cubicBezTo>
                      <a:pt x="75" y="12"/>
                      <a:pt x="75" y="12"/>
                      <a:pt x="75" y="12"/>
                    </a:cubicBezTo>
                    <a:cubicBezTo>
                      <a:pt x="75" y="11"/>
                      <a:pt x="75" y="11"/>
                      <a:pt x="75" y="11"/>
                    </a:cubicBezTo>
                    <a:cubicBezTo>
                      <a:pt x="75" y="11"/>
                      <a:pt x="75" y="11"/>
                      <a:pt x="75" y="11"/>
                    </a:cubicBezTo>
                    <a:cubicBezTo>
                      <a:pt x="75" y="10"/>
                      <a:pt x="75" y="8"/>
                      <a:pt x="74" y="7"/>
                    </a:cubicBezTo>
                    <a:cubicBezTo>
                      <a:pt x="74" y="6"/>
                      <a:pt x="74" y="5"/>
                      <a:pt x="73" y="4"/>
                    </a:cubicBezTo>
                    <a:cubicBezTo>
                      <a:pt x="72" y="2"/>
                      <a:pt x="71" y="1"/>
                      <a:pt x="69" y="0"/>
                    </a:cubicBezTo>
                    <a:cubicBezTo>
                      <a:pt x="68" y="0"/>
                      <a:pt x="66" y="0"/>
                      <a:pt x="65" y="0"/>
                    </a:cubicBezTo>
                    <a:cubicBezTo>
                      <a:pt x="65" y="0"/>
                      <a:pt x="65" y="0"/>
                      <a:pt x="65" y="0"/>
                    </a:cubicBezTo>
                    <a:cubicBezTo>
                      <a:pt x="62" y="0"/>
                      <a:pt x="60" y="0"/>
                      <a:pt x="57" y="1"/>
                    </a:cubicBezTo>
                    <a:cubicBezTo>
                      <a:pt x="55" y="2"/>
                      <a:pt x="53" y="3"/>
                      <a:pt x="51" y="5"/>
                    </a:cubicBezTo>
                    <a:cubicBezTo>
                      <a:pt x="50" y="5"/>
                      <a:pt x="50" y="6"/>
                      <a:pt x="49" y="6"/>
                    </a:cubicBezTo>
                    <a:cubicBezTo>
                      <a:pt x="48" y="8"/>
                      <a:pt x="46" y="11"/>
                      <a:pt x="44" y="14"/>
                    </a:cubicBezTo>
                    <a:cubicBezTo>
                      <a:pt x="42" y="17"/>
                      <a:pt x="40" y="20"/>
                      <a:pt x="38" y="23"/>
                    </a:cubicBezTo>
                    <a:cubicBezTo>
                      <a:pt x="36" y="25"/>
                      <a:pt x="35" y="26"/>
                      <a:pt x="34" y="27"/>
                    </a:cubicBezTo>
                    <a:cubicBezTo>
                      <a:pt x="33" y="28"/>
                      <a:pt x="33" y="29"/>
                      <a:pt x="32" y="29"/>
                    </a:cubicBezTo>
                    <a:cubicBezTo>
                      <a:pt x="32" y="30"/>
                      <a:pt x="32" y="30"/>
                      <a:pt x="31" y="31"/>
                    </a:cubicBezTo>
                    <a:cubicBezTo>
                      <a:pt x="31" y="31"/>
                      <a:pt x="29" y="32"/>
                      <a:pt x="27" y="33"/>
                    </a:cubicBezTo>
                    <a:cubicBezTo>
                      <a:pt x="22" y="35"/>
                      <a:pt x="19" y="37"/>
                      <a:pt x="15" y="39"/>
                    </a:cubicBezTo>
                    <a:cubicBezTo>
                      <a:pt x="12" y="42"/>
                      <a:pt x="9" y="46"/>
                      <a:pt x="6" y="51"/>
                    </a:cubicBezTo>
                    <a:cubicBezTo>
                      <a:pt x="1" y="59"/>
                      <a:pt x="0" y="66"/>
                      <a:pt x="0" y="73"/>
                    </a:cubicBezTo>
                    <a:cubicBezTo>
                      <a:pt x="0" y="75"/>
                      <a:pt x="0" y="77"/>
                      <a:pt x="0" y="80"/>
                    </a:cubicBezTo>
                    <a:cubicBezTo>
                      <a:pt x="0" y="85"/>
                      <a:pt x="3" y="89"/>
                      <a:pt x="6" y="92"/>
                    </a:cubicBezTo>
                    <a:cubicBezTo>
                      <a:pt x="8" y="94"/>
                      <a:pt x="10" y="96"/>
                      <a:pt x="11" y="96"/>
                    </a:cubicBezTo>
                    <a:cubicBezTo>
                      <a:pt x="13" y="92"/>
                      <a:pt x="13" y="92"/>
                      <a:pt x="13" y="92"/>
                    </a:cubicBezTo>
                    <a:cubicBezTo>
                      <a:pt x="10" y="96"/>
                      <a:pt x="10" y="96"/>
                      <a:pt x="10" y="96"/>
                    </a:cubicBezTo>
                    <a:lnTo>
                      <a:pt x="13" y="9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29" name="Freeform 1227"/>
              <p:cNvSpPr>
                <a:spLocks/>
              </p:cNvSpPr>
              <p:nvPr/>
            </p:nvSpPr>
            <p:spPr bwMode="auto">
              <a:xfrm>
                <a:off x="4411840" y="1728042"/>
                <a:ext cx="323540" cy="883698"/>
              </a:xfrm>
              <a:custGeom>
                <a:avLst/>
                <a:gdLst>
                  <a:gd name="T0" fmla="*/ 126 w 148"/>
                  <a:gd name="T1" fmla="*/ 9 h 404"/>
                  <a:gd name="T2" fmla="*/ 91 w 148"/>
                  <a:gd name="T3" fmla="*/ 307 h 404"/>
                  <a:gd name="T4" fmla="*/ 86 w 148"/>
                  <a:gd name="T5" fmla="*/ 381 h 404"/>
                  <a:gd name="T6" fmla="*/ 68 w 148"/>
                  <a:gd name="T7" fmla="*/ 389 h 404"/>
                  <a:gd name="T8" fmla="*/ 20 w 148"/>
                  <a:gd name="T9" fmla="*/ 391 h 404"/>
                  <a:gd name="T10" fmla="*/ 13 w 148"/>
                  <a:gd name="T11" fmla="*/ 402 h 404"/>
                  <a:gd name="T12" fmla="*/ 92 w 148"/>
                  <a:gd name="T13" fmla="*/ 393 h 404"/>
                  <a:gd name="T14" fmla="*/ 111 w 148"/>
                  <a:gd name="T15" fmla="*/ 342 h 404"/>
                  <a:gd name="T16" fmla="*/ 146 w 148"/>
                  <a:gd name="T17" fmla="*/ 6 h 404"/>
                  <a:gd name="T18" fmla="*/ 126 w 148"/>
                  <a:gd name="T19" fmla="*/ 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404">
                    <a:moveTo>
                      <a:pt x="126" y="9"/>
                    </a:moveTo>
                    <a:cubicBezTo>
                      <a:pt x="91" y="105"/>
                      <a:pt x="91" y="207"/>
                      <a:pt x="91" y="307"/>
                    </a:cubicBezTo>
                    <a:cubicBezTo>
                      <a:pt x="91" y="329"/>
                      <a:pt x="97" y="361"/>
                      <a:pt x="86" y="381"/>
                    </a:cubicBezTo>
                    <a:cubicBezTo>
                      <a:pt x="82" y="388"/>
                      <a:pt x="74" y="388"/>
                      <a:pt x="68" y="389"/>
                    </a:cubicBezTo>
                    <a:cubicBezTo>
                      <a:pt x="52" y="391"/>
                      <a:pt x="36" y="391"/>
                      <a:pt x="20" y="391"/>
                    </a:cubicBezTo>
                    <a:cubicBezTo>
                      <a:pt x="13" y="392"/>
                      <a:pt x="0" y="403"/>
                      <a:pt x="13" y="402"/>
                    </a:cubicBezTo>
                    <a:cubicBezTo>
                      <a:pt x="38" y="401"/>
                      <a:pt x="69" y="404"/>
                      <a:pt x="92" y="393"/>
                    </a:cubicBezTo>
                    <a:cubicBezTo>
                      <a:pt x="111" y="383"/>
                      <a:pt x="110" y="361"/>
                      <a:pt x="111" y="342"/>
                    </a:cubicBezTo>
                    <a:cubicBezTo>
                      <a:pt x="112" y="229"/>
                      <a:pt x="107" y="114"/>
                      <a:pt x="146" y="6"/>
                    </a:cubicBezTo>
                    <a:cubicBezTo>
                      <a:pt x="148" y="0"/>
                      <a:pt x="128" y="2"/>
                      <a:pt x="126" y="9"/>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0" name="Freeform 1228"/>
              <p:cNvSpPr>
                <a:spLocks/>
              </p:cNvSpPr>
              <p:nvPr/>
            </p:nvSpPr>
            <p:spPr bwMode="auto">
              <a:xfrm>
                <a:off x="4753086" y="1758625"/>
                <a:ext cx="289737" cy="898185"/>
              </a:xfrm>
              <a:custGeom>
                <a:avLst/>
                <a:gdLst>
                  <a:gd name="T0" fmla="*/ 2 w 132"/>
                  <a:gd name="T1" fmla="*/ 11 h 410"/>
                  <a:gd name="T2" fmla="*/ 24 w 132"/>
                  <a:gd name="T3" fmla="*/ 337 h 410"/>
                  <a:gd name="T4" fmla="*/ 34 w 132"/>
                  <a:gd name="T5" fmla="*/ 395 h 410"/>
                  <a:gd name="T6" fmla="*/ 109 w 132"/>
                  <a:gd name="T7" fmla="*/ 409 h 410"/>
                  <a:gd name="T8" fmla="*/ 121 w 132"/>
                  <a:gd name="T9" fmla="*/ 400 h 410"/>
                  <a:gd name="T10" fmla="*/ 50 w 132"/>
                  <a:gd name="T11" fmla="*/ 386 h 410"/>
                  <a:gd name="T12" fmla="*/ 44 w 132"/>
                  <a:gd name="T13" fmla="*/ 324 h 410"/>
                  <a:gd name="T14" fmla="*/ 22 w 132"/>
                  <a:gd name="T15" fmla="*/ 6 h 410"/>
                  <a:gd name="T16" fmla="*/ 2 w 132"/>
                  <a:gd name="T17" fmla="*/ 1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410">
                    <a:moveTo>
                      <a:pt x="2" y="11"/>
                    </a:moveTo>
                    <a:cubicBezTo>
                      <a:pt x="35" y="117"/>
                      <a:pt x="29" y="228"/>
                      <a:pt x="24" y="337"/>
                    </a:cubicBezTo>
                    <a:cubicBezTo>
                      <a:pt x="23" y="355"/>
                      <a:pt x="18" y="383"/>
                      <a:pt x="34" y="395"/>
                    </a:cubicBezTo>
                    <a:cubicBezTo>
                      <a:pt x="52" y="410"/>
                      <a:pt x="87" y="407"/>
                      <a:pt x="109" y="409"/>
                    </a:cubicBezTo>
                    <a:cubicBezTo>
                      <a:pt x="114" y="410"/>
                      <a:pt x="132" y="401"/>
                      <a:pt x="121" y="400"/>
                    </a:cubicBezTo>
                    <a:cubicBezTo>
                      <a:pt x="101" y="398"/>
                      <a:pt x="66" y="401"/>
                      <a:pt x="50" y="386"/>
                    </a:cubicBezTo>
                    <a:cubicBezTo>
                      <a:pt x="36" y="373"/>
                      <a:pt x="43" y="340"/>
                      <a:pt x="44" y="324"/>
                    </a:cubicBezTo>
                    <a:cubicBezTo>
                      <a:pt x="49" y="217"/>
                      <a:pt x="54" y="109"/>
                      <a:pt x="22" y="6"/>
                    </a:cubicBezTo>
                    <a:cubicBezTo>
                      <a:pt x="20" y="0"/>
                      <a:pt x="0" y="5"/>
                      <a:pt x="2" y="1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1" name="Freeform 1229"/>
              <p:cNvSpPr>
                <a:spLocks/>
              </p:cNvSpPr>
              <p:nvPr/>
            </p:nvSpPr>
            <p:spPr bwMode="auto">
              <a:xfrm>
                <a:off x="4188099" y="704304"/>
                <a:ext cx="230180" cy="175452"/>
              </a:xfrm>
              <a:custGeom>
                <a:avLst/>
                <a:gdLst>
                  <a:gd name="T0" fmla="*/ 0 w 143"/>
                  <a:gd name="T1" fmla="*/ 4 h 109"/>
                  <a:gd name="T2" fmla="*/ 140 w 143"/>
                  <a:gd name="T3" fmla="*/ 109 h 109"/>
                  <a:gd name="T4" fmla="*/ 143 w 143"/>
                  <a:gd name="T5" fmla="*/ 105 h 109"/>
                  <a:gd name="T6" fmla="*/ 3 w 143"/>
                  <a:gd name="T7" fmla="*/ 0 h 109"/>
                  <a:gd name="T8" fmla="*/ 0 w 143"/>
                  <a:gd name="T9" fmla="*/ 4 h 109"/>
                </a:gdLst>
                <a:ahLst/>
                <a:cxnLst>
                  <a:cxn ang="0">
                    <a:pos x="T0" y="T1"/>
                  </a:cxn>
                  <a:cxn ang="0">
                    <a:pos x="T2" y="T3"/>
                  </a:cxn>
                  <a:cxn ang="0">
                    <a:pos x="T4" y="T5"/>
                  </a:cxn>
                  <a:cxn ang="0">
                    <a:pos x="T6" y="T7"/>
                  </a:cxn>
                  <a:cxn ang="0">
                    <a:pos x="T8" y="T9"/>
                  </a:cxn>
                </a:cxnLst>
                <a:rect l="0" t="0" r="r" b="b"/>
                <a:pathLst>
                  <a:path w="143" h="109">
                    <a:moveTo>
                      <a:pt x="0" y="4"/>
                    </a:moveTo>
                    <a:lnTo>
                      <a:pt x="140" y="109"/>
                    </a:lnTo>
                    <a:lnTo>
                      <a:pt x="143" y="105"/>
                    </a:lnTo>
                    <a:lnTo>
                      <a:pt x="3" y="0"/>
                    </a:lnTo>
                    <a:lnTo>
                      <a:pt x="0" y="4"/>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2" name="Freeform 1230"/>
              <p:cNvSpPr>
                <a:spLocks/>
              </p:cNvSpPr>
              <p:nvPr/>
            </p:nvSpPr>
            <p:spPr bwMode="auto">
              <a:xfrm>
                <a:off x="4188099" y="704304"/>
                <a:ext cx="230180" cy="175452"/>
              </a:xfrm>
              <a:custGeom>
                <a:avLst/>
                <a:gdLst>
                  <a:gd name="T0" fmla="*/ 0 w 143"/>
                  <a:gd name="T1" fmla="*/ 4 h 109"/>
                  <a:gd name="T2" fmla="*/ 140 w 143"/>
                  <a:gd name="T3" fmla="*/ 109 h 109"/>
                  <a:gd name="T4" fmla="*/ 143 w 143"/>
                  <a:gd name="T5" fmla="*/ 105 h 109"/>
                  <a:gd name="T6" fmla="*/ 3 w 143"/>
                  <a:gd name="T7" fmla="*/ 0 h 109"/>
                </a:gdLst>
                <a:ahLst/>
                <a:cxnLst>
                  <a:cxn ang="0">
                    <a:pos x="T0" y="T1"/>
                  </a:cxn>
                  <a:cxn ang="0">
                    <a:pos x="T2" y="T3"/>
                  </a:cxn>
                  <a:cxn ang="0">
                    <a:pos x="T4" y="T5"/>
                  </a:cxn>
                  <a:cxn ang="0">
                    <a:pos x="T6" y="T7"/>
                  </a:cxn>
                </a:cxnLst>
                <a:rect l="0" t="0" r="r" b="b"/>
                <a:pathLst>
                  <a:path w="143" h="109">
                    <a:moveTo>
                      <a:pt x="0" y="4"/>
                    </a:moveTo>
                    <a:lnTo>
                      <a:pt x="140" y="109"/>
                    </a:lnTo>
                    <a:lnTo>
                      <a:pt x="143" y="105"/>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3" name="Freeform 1231"/>
              <p:cNvSpPr>
                <a:spLocks/>
              </p:cNvSpPr>
              <p:nvPr/>
            </p:nvSpPr>
            <p:spPr bwMode="auto">
              <a:xfrm>
                <a:off x="4297555" y="625431"/>
                <a:ext cx="143259" cy="122333"/>
              </a:xfrm>
              <a:custGeom>
                <a:avLst/>
                <a:gdLst>
                  <a:gd name="T0" fmla="*/ 0 w 89"/>
                  <a:gd name="T1" fmla="*/ 4 h 76"/>
                  <a:gd name="T2" fmla="*/ 86 w 89"/>
                  <a:gd name="T3" fmla="*/ 76 h 76"/>
                  <a:gd name="T4" fmla="*/ 89 w 89"/>
                  <a:gd name="T5" fmla="*/ 72 h 76"/>
                  <a:gd name="T6" fmla="*/ 4 w 89"/>
                  <a:gd name="T7" fmla="*/ 0 h 76"/>
                  <a:gd name="T8" fmla="*/ 0 w 89"/>
                  <a:gd name="T9" fmla="*/ 4 h 76"/>
                </a:gdLst>
                <a:ahLst/>
                <a:cxnLst>
                  <a:cxn ang="0">
                    <a:pos x="T0" y="T1"/>
                  </a:cxn>
                  <a:cxn ang="0">
                    <a:pos x="T2" y="T3"/>
                  </a:cxn>
                  <a:cxn ang="0">
                    <a:pos x="T4" y="T5"/>
                  </a:cxn>
                  <a:cxn ang="0">
                    <a:pos x="T6" y="T7"/>
                  </a:cxn>
                  <a:cxn ang="0">
                    <a:pos x="T8" y="T9"/>
                  </a:cxn>
                </a:cxnLst>
                <a:rect l="0" t="0" r="r" b="b"/>
                <a:pathLst>
                  <a:path w="89" h="76">
                    <a:moveTo>
                      <a:pt x="0" y="4"/>
                    </a:moveTo>
                    <a:lnTo>
                      <a:pt x="86" y="76"/>
                    </a:lnTo>
                    <a:lnTo>
                      <a:pt x="89" y="72"/>
                    </a:lnTo>
                    <a:lnTo>
                      <a:pt x="4" y="0"/>
                    </a:lnTo>
                    <a:lnTo>
                      <a:pt x="0" y="4"/>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4" name="Freeform 1232"/>
              <p:cNvSpPr>
                <a:spLocks/>
              </p:cNvSpPr>
              <p:nvPr/>
            </p:nvSpPr>
            <p:spPr bwMode="auto">
              <a:xfrm>
                <a:off x="4297555" y="625431"/>
                <a:ext cx="143259" cy="122333"/>
              </a:xfrm>
              <a:custGeom>
                <a:avLst/>
                <a:gdLst>
                  <a:gd name="T0" fmla="*/ 0 w 89"/>
                  <a:gd name="T1" fmla="*/ 4 h 76"/>
                  <a:gd name="T2" fmla="*/ 86 w 89"/>
                  <a:gd name="T3" fmla="*/ 76 h 76"/>
                  <a:gd name="T4" fmla="*/ 89 w 89"/>
                  <a:gd name="T5" fmla="*/ 72 h 76"/>
                  <a:gd name="T6" fmla="*/ 4 w 89"/>
                  <a:gd name="T7" fmla="*/ 0 h 76"/>
                </a:gdLst>
                <a:ahLst/>
                <a:cxnLst>
                  <a:cxn ang="0">
                    <a:pos x="T0" y="T1"/>
                  </a:cxn>
                  <a:cxn ang="0">
                    <a:pos x="T2" y="T3"/>
                  </a:cxn>
                  <a:cxn ang="0">
                    <a:pos x="T4" y="T5"/>
                  </a:cxn>
                  <a:cxn ang="0">
                    <a:pos x="T6" y="T7"/>
                  </a:cxn>
                </a:cxnLst>
                <a:rect l="0" t="0" r="r" b="b"/>
                <a:pathLst>
                  <a:path w="89" h="76">
                    <a:moveTo>
                      <a:pt x="0" y="4"/>
                    </a:moveTo>
                    <a:lnTo>
                      <a:pt x="86" y="76"/>
                    </a:lnTo>
                    <a:lnTo>
                      <a:pt x="89" y="7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5" name="Rectangle 1233"/>
              <p:cNvSpPr>
                <a:spLocks noChangeArrowheads="1"/>
              </p:cNvSpPr>
              <p:nvPr/>
            </p:nvSpPr>
            <p:spPr bwMode="auto">
              <a:xfrm>
                <a:off x="4432766" y="702694"/>
                <a:ext cx="9658" cy="40241"/>
              </a:xfrm>
              <a:prstGeom prst="rect">
                <a:avLst/>
              </a:prstGeom>
              <a:solidFill>
                <a:srgbClr val="5858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6" name="Freeform 1234"/>
              <p:cNvSpPr>
                <a:spLocks/>
              </p:cNvSpPr>
              <p:nvPr/>
            </p:nvSpPr>
            <p:spPr bwMode="auto">
              <a:xfrm>
                <a:off x="4432766" y="702694"/>
                <a:ext cx="9658" cy="40241"/>
              </a:xfrm>
              <a:custGeom>
                <a:avLst/>
                <a:gdLst>
                  <a:gd name="T0" fmla="*/ 0 w 6"/>
                  <a:gd name="T1" fmla="*/ 0 h 25"/>
                  <a:gd name="T2" fmla="*/ 0 w 6"/>
                  <a:gd name="T3" fmla="*/ 25 h 25"/>
                  <a:gd name="T4" fmla="*/ 6 w 6"/>
                  <a:gd name="T5" fmla="*/ 25 h 25"/>
                  <a:gd name="T6" fmla="*/ 6 w 6"/>
                  <a:gd name="T7" fmla="*/ 0 h 25"/>
                </a:gdLst>
                <a:ahLst/>
                <a:cxnLst>
                  <a:cxn ang="0">
                    <a:pos x="T0" y="T1"/>
                  </a:cxn>
                  <a:cxn ang="0">
                    <a:pos x="T2" y="T3"/>
                  </a:cxn>
                  <a:cxn ang="0">
                    <a:pos x="T4" y="T5"/>
                  </a:cxn>
                  <a:cxn ang="0">
                    <a:pos x="T6" y="T7"/>
                  </a:cxn>
                </a:cxnLst>
                <a:rect l="0" t="0" r="r" b="b"/>
                <a:pathLst>
                  <a:path w="6" h="25">
                    <a:moveTo>
                      <a:pt x="0" y="0"/>
                    </a:moveTo>
                    <a:lnTo>
                      <a:pt x="0" y="25"/>
                    </a:lnTo>
                    <a:lnTo>
                      <a:pt x="6" y="25"/>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7" name="Freeform 1235"/>
              <p:cNvSpPr>
                <a:spLocks/>
              </p:cNvSpPr>
              <p:nvPr/>
            </p:nvSpPr>
            <p:spPr bwMode="auto">
              <a:xfrm>
                <a:off x="4432766" y="709133"/>
                <a:ext cx="106237" cy="196377"/>
              </a:xfrm>
              <a:custGeom>
                <a:avLst/>
                <a:gdLst>
                  <a:gd name="T0" fmla="*/ 0 w 66"/>
                  <a:gd name="T1" fmla="*/ 2 h 122"/>
                  <a:gd name="T2" fmla="*/ 60 w 66"/>
                  <a:gd name="T3" fmla="*/ 122 h 122"/>
                  <a:gd name="T4" fmla="*/ 66 w 66"/>
                  <a:gd name="T5" fmla="*/ 119 h 122"/>
                  <a:gd name="T6" fmla="*/ 6 w 66"/>
                  <a:gd name="T7" fmla="*/ 0 h 122"/>
                  <a:gd name="T8" fmla="*/ 0 w 66"/>
                  <a:gd name="T9" fmla="*/ 2 h 122"/>
                </a:gdLst>
                <a:ahLst/>
                <a:cxnLst>
                  <a:cxn ang="0">
                    <a:pos x="T0" y="T1"/>
                  </a:cxn>
                  <a:cxn ang="0">
                    <a:pos x="T2" y="T3"/>
                  </a:cxn>
                  <a:cxn ang="0">
                    <a:pos x="T4" y="T5"/>
                  </a:cxn>
                  <a:cxn ang="0">
                    <a:pos x="T6" y="T7"/>
                  </a:cxn>
                  <a:cxn ang="0">
                    <a:pos x="T8" y="T9"/>
                  </a:cxn>
                </a:cxnLst>
                <a:rect l="0" t="0" r="r" b="b"/>
                <a:pathLst>
                  <a:path w="66" h="122">
                    <a:moveTo>
                      <a:pt x="0" y="2"/>
                    </a:moveTo>
                    <a:lnTo>
                      <a:pt x="60" y="122"/>
                    </a:lnTo>
                    <a:lnTo>
                      <a:pt x="66" y="119"/>
                    </a:lnTo>
                    <a:lnTo>
                      <a:pt x="6" y="0"/>
                    </a:lnTo>
                    <a:lnTo>
                      <a:pt x="0" y="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8" name="Freeform 1236"/>
              <p:cNvSpPr>
                <a:spLocks/>
              </p:cNvSpPr>
              <p:nvPr/>
            </p:nvSpPr>
            <p:spPr bwMode="auto">
              <a:xfrm>
                <a:off x="4432766" y="709133"/>
                <a:ext cx="106237" cy="196377"/>
              </a:xfrm>
              <a:custGeom>
                <a:avLst/>
                <a:gdLst>
                  <a:gd name="T0" fmla="*/ 0 w 66"/>
                  <a:gd name="T1" fmla="*/ 2 h 122"/>
                  <a:gd name="T2" fmla="*/ 60 w 66"/>
                  <a:gd name="T3" fmla="*/ 122 h 122"/>
                  <a:gd name="T4" fmla="*/ 66 w 66"/>
                  <a:gd name="T5" fmla="*/ 119 h 122"/>
                  <a:gd name="T6" fmla="*/ 6 w 66"/>
                  <a:gd name="T7" fmla="*/ 0 h 122"/>
                </a:gdLst>
                <a:ahLst/>
                <a:cxnLst>
                  <a:cxn ang="0">
                    <a:pos x="T0" y="T1"/>
                  </a:cxn>
                  <a:cxn ang="0">
                    <a:pos x="T2" y="T3"/>
                  </a:cxn>
                  <a:cxn ang="0">
                    <a:pos x="T4" y="T5"/>
                  </a:cxn>
                  <a:cxn ang="0">
                    <a:pos x="T6" y="T7"/>
                  </a:cxn>
                </a:cxnLst>
                <a:rect l="0" t="0" r="r" b="b"/>
                <a:pathLst>
                  <a:path w="66" h="122">
                    <a:moveTo>
                      <a:pt x="0" y="2"/>
                    </a:moveTo>
                    <a:lnTo>
                      <a:pt x="60" y="122"/>
                    </a:lnTo>
                    <a:lnTo>
                      <a:pt x="66" y="119"/>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39" name="Freeform 1237"/>
              <p:cNvSpPr>
                <a:spLocks/>
              </p:cNvSpPr>
              <p:nvPr/>
            </p:nvSpPr>
            <p:spPr bwMode="auto">
              <a:xfrm>
                <a:off x="4413450" y="897462"/>
                <a:ext cx="120724" cy="38632"/>
              </a:xfrm>
              <a:custGeom>
                <a:avLst/>
                <a:gdLst>
                  <a:gd name="T0" fmla="*/ 74 w 75"/>
                  <a:gd name="T1" fmla="*/ 0 h 24"/>
                  <a:gd name="T2" fmla="*/ 0 w 75"/>
                  <a:gd name="T3" fmla="*/ 19 h 24"/>
                  <a:gd name="T4" fmla="*/ 2 w 75"/>
                  <a:gd name="T5" fmla="*/ 24 h 24"/>
                  <a:gd name="T6" fmla="*/ 75 w 75"/>
                  <a:gd name="T7" fmla="*/ 5 h 24"/>
                  <a:gd name="T8" fmla="*/ 74 w 75"/>
                  <a:gd name="T9" fmla="*/ 0 h 24"/>
                </a:gdLst>
                <a:ahLst/>
                <a:cxnLst>
                  <a:cxn ang="0">
                    <a:pos x="T0" y="T1"/>
                  </a:cxn>
                  <a:cxn ang="0">
                    <a:pos x="T2" y="T3"/>
                  </a:cxn>
                  <a:cxn ang="0">
                    <a:pos x="T4" y="T5"/>
                  </a:cxn>
                  <a:cxn ang="0">
                    <a:pos x="T6" y="T7"/>
                  </a:cxn>
                  <a:cxn ang="0">
                    <a:pos x="T8" y="T9"/>
                  </a:cxn>
                </a:cxnLst>
                <a:rect l="0" t="0" r="r" b="b"/>
                <a:pathLst>
                  <a:path w="75" h="24">
                    <a:moveTo>
                      <a:pt x="74" y="0"/>
                    </a:moveTo>
                    <a:lnTo>
                      <a:pt x="0" y="19"/>
                    </a:lnTo>
                    <a:lnTo>
                      <a:pt x="2" y="24"/>
                    </a:lnTo>
                    <a:lnTo>
                      <a:pt x="75" y="5"/>
                    </a:lnTo>
                    <a:lnTo>
                      <a:pt x="74"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40" name="Freeform 1238"/>
              <p:cNvSpPr>
                <a:spLocks/>
              </p:cNvSpPr>
              <p:nvPr/>
            </p:nvSpPr>
            <p:spPr bwMode="auto">
              <a:xfrm>
                <a:off x="4413450" y="897462"/>
                <a:ext cx="120724" cy="38632"/>
              </a:xfrm>
              <a:custGeom>
                <a:avLst/>
                <a:gdLst>
                  <a:gd name="T0" fmla="*/ 74 w 75"/>
                  <a:gd name="T1" fmla="*/ 0 h 24"/>
                  <a:gd name="T2" fmla="*/ 0 w 75"/>
                  <a:gd name="T3" fmla="*/ 19 h 24"/>
                  <a:gd name="T4" fmla="*/ 2 w 75"/>
                  <a:gd name="T5" fmla="*/ 24 h 24"/>
                  <a:gd name="T6" fmla="*/ 75 w 75"/>
                  <a:gd name="T7" fmla="*/ 5 h 24"/>
                </a:gdLst>
                <a:ahLst/>
                <a:cxnLst>
                  <a:cxn ang="0">
                    <a:pos x="T0" y="T1"/>
                  </a:cxn>
                  <a:cxn ang="0">
                    <a:pos x="T2" y="T3"/>
                  </a:cxn>
                  <a:cxn ang="0">
                    <a:pos x="T4" y="T5"/>
                  </a:cxn>
                  <a:cxn ang="0">
                    <a:pos x="T6" y="T7"/>
                  </a:cxn>
                </a:cxnLst>
                <a:rect l="0" t="0" r="r" b="b"/>
                <a:pathLst>
                  <a:path w="75" h="24">
                    <a:moveTo>
                      <a:pt x="74" y="0"/>
                    </a:moveTo>
                    <a:lnTo>
                      <a:pt x="0" y="19"/>
                    </a:lnTo>
                    <a:lnTo>
                      <a:pt x="2" y="24"/>
                    </a:lnTo>
                    <a:lnTo>
                      <a:pt x="75"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41" name="Freeform 1239"/>
              <p:cNvSpPr>
                <a:spLocks/>
              </p:cNvSpPr>
              <p:nvPr/>
            </p:nvSpPr>
            <p:spPr bwMode="auto">
              <a:xfrm>
                <a:off x="4410231" y="876536"/>
                <a:ext cx="9658" cy="54728"/>
              </a:xfrm>
              <a:custGeom>
                <a:avLst/>
                <a:gdLst>
                  <a:gd name="T0" fmla="*/ 5 w 6"/>
                  <a:gd name="T1" fmla="*/ 34 h 34"/>
                  <a:gd name="T2" fmla="*/ 6 w 6"/>
                  <a:gd name="T3" fmla="*/ 0 h 34"/>
                  <a:gd name="T4" fmla="*/ 1 w 6"/>
                  <a:gd name="T5" fmla="*/ 0 h 34"/>
                  <a:gd name="T6" fmla="*/ 0 w 6"/>
                  <a:gd name="T7" fmla="*/ 34 h 34"/>
                  <a:gd name="T8" fmla="*/ 5 w 6"/>
                  <a:gd name="T9" fmla="*/ 34 h 34"/>
                </a:gdLst>
                <a:ahLst/>
                <a:cxnLst>
                  <a:cxn ang="0">
                    <a:pos x="T0" y="T1"/>
                  </a:cxn>
                  <a:cxn ang="0">
                    <a:pos x="T2" y="T3"/>
                  </a:cxn>
                  <a:cxn ang="0">
                    <a:pos x="T4" y="T5"/>
                  </a:cxn>
                  <a:cxn ang="0">
                    <a:pos x="T6" y="T7"/>
                  </a:cxn>
                  <a:cxn ang="0">
                    <a:pos x="T8" y="T9"/>
                  </a:cxn>
                </a:cxnLst>
                <a:rect l="0" t="0" r="r" b="b"/>
                <a:pathLst>
                  <a:path w="6" h="34">
                    <a:moveTo>
                      <a:pt x="5" y="34"/>
                    </a:moveTo>
                    <a:lnTo>
                      <a:pt x="6" y="0"/>
                    </a:lnTo>
                    <a:lnTo>
                      <a:pt x="1" y="0"/>
                    </a:lnTo>
                    <a:lnTo>
                      <a:pt x="0" y="34"/>
                    </a:lnTo>
                    <a:lnTo>
                      <a:pt x="5" y="34"/>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42" name="Freeform 1240"/>
              <p:cNvSpPr>
                <a:spLocks/>
              </p:cNvSpPr>
              <p:nvPr/>
            </p:nvSpPr>
            <p:spPr bwMode="auto">
              <a:xfrm>
                <a:off x="4410231" y="876536"/>
                <a:ext cx="9658" cy="54728"/>
              </a:xfrm>
              <a:custGeom>
                <a:avLst/>
                <a:gdLst>
                  <a:gd name="T0" fmla="*/ 5 w 6"/>
                  <a:gd name="T1" fmla="*/ 34 h 34"/>
                  <a:gd name="T2" fmla="*/ 6 w 6"/>
                  <a:gd name="T3" fmla="*/ 0 h 34"/>
                  <a:gd name="T4" fmla="*/ 1 w 6"/>
                  <a:gd name="T5" fmla="*/ 0 h 34"/>
                  <a:gd name="T6" fmla="*/ 0 w 6"/>
                  <a:gd name="T7" fmla="*/ 34 h 34"/>
                </a:gdLst>
                <a:ahLst/>
                <a:cxnLst>
                  <a:cxn ang="0">
                    <a:pos x="T0" y="T1"/>
                  </a:cxn>
                  <a:cxn ang="0">
                    <a:pos x="T2" y="T3"/>
                  </a:cxn>
                  <a:cxn ang="0">
                    <a:pos x="T4" y="T5"/>
                  </a:cxn>
                  <a:cxn ang="0">
                    <a:pos x="T6" y="T7"/>
                  </a:cxn>
                </a:cxnLst>
                <a:rect l="0" t="0" r="r" b="b"/>
                <a:pathLst>
                  <a:path w="6" h="34">
                    <a:moveTo>
                      <a:pt x="5" y="34"/>
                    </a:moveTo>
                    <a:lnTo>
                      <a:pt x="6" y="0"/>
                    </a:lnTo>
                    <a:lnTo>
                      <a:pt x="1" y="0"/>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43" name="Freeform 1241"/>
              <p:cNvSpPr>
                <a:spLocks/>
              </p:cNvSpPr>
              <p:nvPr/>
            </p:nvSpPr>
            <p:spPr bwMode="auto">
              <a:xfrm>
                <a:off x="4181660" y="615773"/>
                <a:ext cx="120724" cy="48290"/>
              </a:xfrm>
              <a:custGeom>
                <a:avLst/>
                <a:gdLst>
                  <a:gd name="T0" fmla="*/ 72 w 75"/>
                  <a:gd name="T1" fmla="*/ 0 h 30"/>
                  <a:gd name="T2" fmla="*/ 0 w 75"/>
                  <a:gd name="T3" fmla="*/ 20 h 30"/>
                  <a:gd name="T4" fmla="*/ 3 w 75"/>
                  <a:gd name="T5" fmla="*/ 30 h 30"/>
                  <a:gd name="T6" fmla="*/ 75 w 75"/>
                  <a:gd name="T7" fmla="*/ 11 h 30"/>
                  <a:gd name="T8" fmla="*/ 72 w 75"/>
                  <a:gd name="T9" fmla="*/ 0 h 30"/>
                </a:gdLst>
                <a:ahLst/>
                <a:cxnLst>
                  <a:cxn ang="0">
                    <a:pos x="T0" y="T1"/>
                  </a:cxn>
                  <a:cxn ang="0">
                    <a:pos x="T2" y="T3"/>
                  </a:cxn>
                  <a:cxn ang="0">
                    <a:pos x="T4" y="T5"/>
                  </a:cxn>
                  <a:cxn ang="0">
                    <a:pos x="T6" y="T7"/>
                  </a:cxn>
                  <a:cxn ang="0">
                    <a:pos x="T8" y="T9"/>
                  </a:cxn>
                </a:cxnLst>
                <a:rect l="0" t="0" r="r" b="b"/>
                <a:pathLst>
                  <a:path w="75" h="30">
                    <a:moveTo>
                      <a:pt x="72" y="0"/>
                    </a:moveTo>
                    <a:lnTo>
                      <a:pt x="0" y="20"/>
                    </a:lnTo>
                    <a:lnTo>
                      <a:pt x="3" y="30"/>
                    </a:lnTo>
                    <a:lnTo>
                      <a:pt x="75" y="11"/>
                    </a:lnTo>
                    <a:lnTo>
                      <a:pt x="72"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444" name="Freeform 1242"/>
              <p:cNvSpPr>
                <a:spLocks/>
              </p:cNvSpPr>
              <p:nvPr/>
            </p:nvSpPr>
            <p:spPr bwMode="auto">
              <a:xfrm>
                <a:off x="4181660" y="615773"/>
                <a:ext cx="120724" cy="48290"/>
              </a:xfrm>
              <a:custGeom>
                <a:avLst/>
                <a:gdLst>
                  <a:gd name="T0" fmla="*/ 72 w 75"/>
                  <a:gd name="T1" fmla="*/ 0 h 30"/>
                  <a:gd name="T2" fmla="*/ 0 w 75"/>
                  <a:gd name="T3" fmla="*/ 20 h 30"/>
                  <a:gd name="T4" fmla="*/ 3 w 75"/>
                  <a:gd name="T5" fmla="*/ 30 h 30"/>
                  <a:gd name="T6" fmla="*/ 75 w 75"/>
                  <a:gd name="T7" fmla="*/ 11 h 30"/>
                </a:gdLst>
                <a:ahLst/>
                <a:cxnLst>
                  <a:cxn ang="0">
                    <a:pos x="T0" y="T1"/>
                  </a:cxn>
                  <a:cxn ang="0">
                    <a:pos x="T2" y="T3"/>
                  </a:cxn>
                  <a:cxn ang="0">
                    <a:pos x="T4" y="T5"/>
                  </a:cxn>
                  <a:cxn ang="0">
                    <a:pos x="T6" y="T7"/>
                  </a:cxn>
                </a:cxnLst>
                <a:rect l="0" t="0" r="r" b="b"/>
                <a:pathLst>
                  <a:path w="75" h="30">
                    <a:moveTo>
                      <a:pt x="72" y="0"/>
                    </a:moveTo>
                    <a:lnTo>
                      <a:pt x="0" y="20"/>
                    </a:lnTo>
                    <a:lnTo>
                      <a:pt x="3" y="30"/>
                    </a:lnTo>
                    <a:lnTo>
                      <a:pt x="75"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grpSp>
        <p:grpSp>
          <p:nvGrpSpPr>
            <p:cNvPr id="100" name="组合 99"/>
            <p:cNvGrpSpPr/>
            <p:nvPr/>
          </p:nvGrpSpPr>
          <p:grpSpPr>
            <a:xfrm rot="2440203">
              <a:off x="10230992" y="2071103"/>
              <a:ext cx="1143038" cy="601599"/>
              <a:chOff x="7515248" y="5193621"/>
              <a:chExt cx="1468001" cy="772632"/>
            </a:xfrm>
          </p:grpSpPr>
          <p:sp>
            <p:nvSpPr>
              <p:cNvPr id="101" name="Freeform 95"/>
              <p:cNvSpPr>
                <a:spLocks/>
              </p:cNvSpPr>
              <p:nvPr/>
            </p:nvSpPr>
            <p:spPr bwMode="auto">
              <a:xfrm>
                <a:off x="7759915" y="5547744"/>
                <a:ext cx="518308" cy="400803"/>
              </a:xfrm>
              <a:custGeom>
                <a:avLst/>
                <a:gdLst>
                  <a:gd name="T0" fmla="*/ 0 w 237"/>
                  <a:gd name="T1" fmla="*/ 23 h 183"/>
                  <a:gd name="T2" fmla="*/ 90 w 237"/>
                  <a:gd name="T3" fmla="*/ 32 h 183"/>
                  <a:gd name="T4" fmla="*/ 226 w 237"/>
                  <a:gd name="T5" fmla="*/ 0 h 183"/>
                  <a:gd name="T6" fmla="*/ 234 w 237"/>
                  <a:gd name="T7" fmla="*/ 148 h 183"/>
                  <a:gd name="T8" fmla="*/ 205 w 237"/>
                  <a:gd name="T9" fmla="*/ 175 h 183"/>
                  <a:gd name="T10" fmla="*/ 108 w 237"/>
                  <a:gd name="T11" fmla="*/ 181 h 183"/>
                  <a:gd name="T12" fmla="*/ 22 w 237"/>
                  <a:gd name="T13" fmla="*/ 130 h 183"/>
                  <a:gd name="T14" fmla="*/ 20 w 237"/>
                  <a:gd name="T15" fmla="*/ 24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183">
                    <a:moveTo>
                      <a:pt x="0" y="23"/>
                    </a:moveTo>
                    <a:cubicBezTo>
                      <a:pt x="30" y="24"/>
                      <a:pt x="57" y="35"/>
                      <a:pt x="90" y="32"/>
                    </a:cubicBezTo>
                    <a:cubicBezTo>
                      <a:pt x="131" y="27"/>
                      <a:pt x="188" y="17"/>
                      <a:pt x="226" y="0"/>
                    </a:cubicBezTo>
                    <a:cubicBezTo>
                      <a:pt x="228" y="49"/>
                      <a:pt x="237" y="98"/>
                      <a:pt x="234" y="148"/>
                    </a:cubicBezTo>
                    <a:cubicBezTo>
                      <a:pt x="233" y="167"/>
                      <a:pt x="235" y="167"/>
                      <a:pt x="205" y="175"/>
                    </a:cubicBezTo>
                    <a:cubicBezTo>
                      <a:pt x="174" y="183"/>
                      <a:pt x="139" y="182"/>
                      <a:pt x="108" y="181"/>
                    </a:cubicBezTo>
                    <a:cubicBezTo>
                      <a:pt x="59" y="179"/>
                      <a:pt x="11" y="175"/>
                      <a:pt x="22" y="130"/>
                    </a:cubicBezTo>
                    <a:cubicBezTo>
                      <a:pt x="31" y="92"/>
                      <a:pt x="31" y="60"/>
                      <a:pt x="20" y="24"/>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2" name="Freeform 96"/>
              <p:cNvSpPr>
                <a:spLocks/>
              </p:cNvSpPr>
              <p:nvPr/>
            </p:nvSpPr>
            <p:spPr bwMode="auto">
              <a:xfrm>
                <a:off x="7864542" y="5794021"/>
                <a:ext cx="4829" cy="1610"/>
              </a:xfrm>
              <a:custGeom>
                <a:avLst/>
                <a:gdLst>
                  <a:gd name="T0" fmla="*/ 3 w 3"/>
                  <a:gd name="T1" fmla="*/ 1 h 1"/>
                  <a:gd name="T2" fmla="*/ 3 w 3"/>
                  <a:gd name="T3" fmla="*/ 1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1"/>
                    </a:lnTo>
                    <a:lnTo>
                      <a:pt x="0" y="0"/>
                    </a:lnTo>
                    <a:lnTo>
                      <a:pt x="3" y="1"/>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3" name="Freeform 97"/>
              <p:cNvSpPr>
                <a:spLocks/>
              </p:cNvSpPr>
              <p:nvPr/>
            </p:nvSpPr>
            <p:spPr bwMode="auto">
              <a:xfrm>
                <a:off x="7850055" y="5782753"/>
                <a:ext cx="20925" cy="6439"/>
              </a:xfrm>
              <a:custGeom>
                <a:avLst/>
                <a:gdLst>
                  <a:gd name="T0" fmla="*/ 2 w 10"/>
                  <a:gd name="T1" fmla="*/ 0 h 3"/>
                  <a:gd name="T2" fmla="*/ 1 w 10"/>
                  <a:gd name="T3" fmla="*/ 0 h 3"/>
                  <a:gd name="T4" fmla="*/ 8 w 10"/>
                  <a:gd name="T5" fmla="*/ 3 h 3"/>
                  <a:gd name="T6" fmla="*/ 2 w 10"/>
                  <a:gd name="T7" fmla="*/ 0 h 3"/>
                </a:gdLst>
                <a:ahLst/>
                <a:cxnLst>
                  <a:cxn ang="0">
                    <a:pos x="T0" y="T1"/>
                  </a:cxn>
                  <a:cxn ang="0">
                    <a:pos x="T2" y="T3"/>
                  </a:cxn>
                  <a:cxn ang="0">
                    <a:pos x="T4" y="T5"/>
                  </a:cxn>
                  <a:cxn ang="0">
                    <a:pos x="T6" y="T7"/>
                  </a:cxn>
                </a:cxnLst>
                <a:rect l="0" t="0" r="r" b="b"/>
                <a:pathLst>
                  <a:path w="10" h="3">
                    <a:moveTo>
                      <a:pt x="2" y="0"/>
                    </a:moveTo>
                    <a:cubicBezTo>
                      <a:pt x="1" y="0"/>
                      <a:pt x="1" y="0"/>
                      <a:pt x="1" y="0"/>
                    </a:cubicBezTo>
                    <a:cubicBezTo>
                      <a:pt x="8" y="3"/>
                      <a:pt x="8" y="3"/>
                      <a:pt x="8" y="3"/>
                    </a:cubicBezTo>
                    <a:cubicBezTo>
                      <a:pt x="10" y="0"/>
                      <a:pt x="0" y="2"/>
                      <a:pt x="2"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4" name="Freeform 98"/>
              <p:cNvSpPr>
                <a:spLocks/>
              </p:cNvSpPr>
              <p:nvPr/>
            </p:nvSpPr>
            <p:spPr bwMode="auto">
              <a:xfrm>
                <a:off x="7846836" y="5773095"/>
                <a:ext cx="9658" cy="6439"/>
              </a:xfrm>
              <a:custGeom>
                <a:avLst/>
                <a:gdLst>
                  <a:gd name="T0" fmla="*/ 3 w 4"/>
                  <a:gd name="T1" fmla="*/ 2 h 3"/>
                  <a:gd name="T2" fmla="*/ 0 w 4"/>
                  <a:gd name="T3" fmla="*/ 0 h 3"/>
                  <a:gd name="T4" fmla="*/ 3 w 4"/>
                  <a:gd name="T5" fmla="*/ 2 h 3"/>
                </a:gdLst>
                <a:ahLst/>
                <a:cxnLst>
                  <a:cxn ang="0">
                    <a:pos x="T0" y="T1"/>
                  </a:cxn>
                  <a:cxn ang="0">
                    <a:pos x="T2" y="T3"/>
                  </a:cxn>
                  <a:cxn ang="0">
                    <a:pos x="T4" y="T5"/>
                  </a:cxn>
                </a:cxnLst>
                <a:rect l="0" t="0" r="r" b="b"/>
                <a:pathLst>
                  <a:path w="4" h="3">
                    <a:moveTo>
                      <a:pt x="3" y="2"/>
                    </a:moveTo>
                    <a:cubicBezTo>
                      <a:pt x="4" y="0"/>
                      <a:pt x="1" y="0"/>
                      <a:pt x="0" y="0"/>
                    </a:cubicBezTo>
                    <a:cubicBezTo>
                      <a:pt x="2" y="0"/>
                      <a:pt x="0" y="3"/>
                      <a:pt x="3"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5" name="Freeform 99"/>
              <p:cNvSpPr>
                <a:spLocks/>
              </p:cNvSpPr>
              <p:nvPr/>
            </p:nvSpPr>
            <p:spPr bwMode="auto">
              <a:xfrm>
                <a:off x="7911222" y="5539696"/>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6" name="Freeform 100"/>
              <p:cNvSpPr>
                <a:spLocks/>
              </p:cNvSpPr>
              <p:nvPr/>
            </p:nvSpPr>
            <p:spPr bwMode="auto">
              <a:xfrm>
                <a:off x="7764744" y="5322393"/>
                <a:ext cx="872431" cy="643860"/>
              </a:xfrm>
              <a:custGeom>
                <a:avLst/>
                <a:gdLst>
                  <a:gd name="T0" fmla="*/ 82 w 399"/>
                  <a:gd name="T1" fmla="*/ 84 h 294"/>
                  <a:gd name="T2" fmla="*/ 22 w 399"/>
                  <a:gd name="T3" fmla="*/ 106 h 294"/>
                  <a:gd name="T4" fmla="*/ 3 w 399"/>
                  <a:gd name="T5" fmla="*/ 112 h 294"/>
                  <a:gd name="T6" fmla="*/ 2 w 399"/>
                  <a:gd name="T7" fmla="*/ 115 h 294"/>
                  <a:gd name="T8" fmla="*/ 5 w 399"/>
                  <a:gd name="T9" fmla="*/ 110 h 294"/>
                  <a:gd name="T10" fmla="*/ 5 w 399"/>
                  <a:gd name="T11" fmla="*/ 111 h 294"/>
                  <a:gd name="T12" fmla="*/ 9 w 399"/>
                  <a:gd name="T13" fmla="*/ 122 h 294"/>
                  <a:gd name="T14" fmla="*/ 22 w 399"/>
                  <a:gd name="T15" fmla="*/ 161 h 294"/>
                  <a:gd name="T16" fmla="*/ 37 w 399"/>
                  <a:gd name="T17" fmla="*/ 190 h 294"/>
                  <a:gd name="T18" fmla="*/ 37 w 399"/>
                  <a:gd name="T19" fmla="*/ 186 h 294"/>
                  <a:gd name="T20" fmla="*/ 24 w 399"/>
                  <a:gd name="T21" fmla="*/ 153 h 294"/>
                  <a:gd name="T22" fmla="*/ 10 w 399"/>
                  <a:gd name="T23" fmla="*/ 109 h 294"/>
                  <a:gd name="T24" fmla="*/ 10 w 399"/>
                  <a:gd name="T25" fmla="*/ 109 h 294"/>
                  <a:gd name="T26" fmla="*/ 4 w 399"/>
                  <a:gd name="T27" fmla="*/ 120 h 294"/>
                  <a:gd name="T28" fmla="*/ 12 w 399"/>
                  <a:gd name="T29" fmla="*/ 117 h 294"/>
                  <a:gd name="T30" fmla="*/ 67 w 399"/>
                  <a:gd name="T31" fmla="*/ 99 h 294"/>
                  <a:gd name="T32" fmla="*/ 181 w 399"/>
                  <a:gd name="T33" fmla="*/ 63 h 294"/>
                  <a:gd name="T34" fmla="*/ 311 w 399"/>
                  <a:gd name="T35" fmla="*/ 21 h 294"/>
                  <a:gd name="T36" fmla="*/ 351 w 399"/>
                  <a:gd name="T37" fmla="*/ 7 h 294"/>
                  <a:gd name="T38" fmla="*/ 354 w 399"/>
                  <a:gd name="T39" fmla="*/ 6 h 294"/>
                  <a:gd name="T40" fmla="*/ 348 w 399"/>
                  <a:gd name="T41" fmla="*/ 3 h 294"/>
                  <a:gd name="T42" fmla="*/ 349 w 399"/>
                  <a:gd name="T43" fmla="*/ 4 h 294"/>
                  <a:gd name="T44" fmla="*/ 388 w 399"/>
                  <a:gd name="T45" fmla="*/ 117 h 294"/>
                  <a:gd name="T46" fmla="*/ 309 w 399"/>
                  <a:gd name="T47" fmla="*/ 232 h 294"/>
                  <a:gd name="T48" fmla="*/ 94 w 399"/>
                  <a:gd name="T49" fmla="*/ 273 h 294"/>
                  <a:gd name="T50" fmla="*/ 50 w 399"/>
                  <a:gd name="T51" fmla="*/ 241 h 294"/>
                  <a:gd name="T52" fmla="*/ 41 w 399"/>
                  <a:gd name="T53" fmla="*/ 239 h 294"/>
                  <a:gd name="T54" fmla="*/ 40 w 399"/>
                  <a:gd name="T55" fmla="*/ 223 h 294"/>
                  <a:gd name="T56" fmla="*/ 31 w 399"/>
                  <a:gd name="T57" fmla="*/ 222 h 294"/>
                  <a:gd name="T58" fmla="*/ 30 w 399"/>
                  <a:gd name="T59" fmla="*/ 235 h 294"/>
                  <a:gd name="T60" fmla="*/ 34 w 399"/>
                  <a:gd name="T61" fmla="*/ 243 h 294"/>
                  <a:gd name="T62" fmla="*/ 69 w 399"/>
                  <a:gd name="T63" fmla="*/ 266 h 294"/>
                  <a:gd name="T64" fmla="*/ 88 w 399"/>
                  <a:gd name="T65" fmla="*/ 283 h 294"/>
                  <a:gd name="T66" fmla="*/ 130 w 399"/>
                  <a:gd name="T67" fmla="*/ 292 h 294"/>
                  <a:gd name="T68" fmla="*/ 171 w 399"/>
                  <a:gd name="T69" fmla="*/ 288 h 294"/>
                  <a:gd name="T70" fmla="*/ 223 w 399"/>
                  <a:gd name="T71" fmla="*/ 276 h 294"/>
                  <a:gd name="T72" fmla="*/ 296 w 399"/>
                  <a:gd name="T73" fmla="*/ 254 h 294"/>
                  <a:gd name="T74" fmla="*/ 313 w 399"/>
                  <a:gd name="T75" fmla="*/ 239 h 294"/>
                  <a:gd name="T76" fmla="*/ 325 w 399"/>
                  <a:gd name="T77" fmla="*/ 235 h 294"/>
                  <a:gd name="T78" fmla="*/ 394 w 399"/>
                  <a:gd name="T79" fmla="*/ 149 h 294"/>
                  <a:gd name="T80" fmla="*/ 395 w 399"/>
                  <a:gd name="T81" fmla="*/ 143 h 294"/>
                  <a:gd name="T82" fmla="*/ 390 w 399"/>
                  <a:gd name="T83" fmla="*/ 101 h 294"/>
                  <a:gd name="T84" fmla="*/ 356 w 399"/>
                  <a:gd name="T85" fmla="*/ 7 h 294"/>
                  <a:gd name="T86" fmla="*/ 344 w 399"/>
                  <a:gd name="T87" fmla="*/ 3 h 294"/>
                  <a:gd name="T88" fmla="*/ 278 w 399"/>
                  <a:gd name="T89" fmla="*/ 24 h 294"/>
                  <a:gd name="T90" fmla="*/ 234 w 399"/>
                  <a:gd name="T91" fmla="*/ 35 h 294"/>
                  <a:gd name="T92" fmla="*/ 195 w 399"/>
                  <a:gd name="T93" fmla="*/ 51 h 294"/>
                  <a:gd name="T94" fmla="*/ 187 w 399"/>
                  <a:gd name="T95" fmla="*/ 52 h 294"/>
                  <a:gd name="T96" fmla="*/ 135 w 399"/>
                  <a:gd name="T97" fmla="*/ 68 h 294"/>
                  <a:gd name="T98" fmla="*/ 132 w 399"/>
                  <a:gd name="T99" fmla="*/ 67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9" h="294">
                    <a:moveTo>
                      <a:pt x="107" y="77"/>
                    </a:moveTo>
                    <a:cubicBezTo>
                      <a:pt x="107" y="75"/>
                      <a:pt x="107" y="75"/>
                      <a:pt x="107" y="75"/>
                    </a:cubicBezTo>
                    <a:cubicBezTo>
                      <a:pt x="100" y="81"/>
                      <a:pt x="90" y="80"/>
                      <a:pt x="82" y="84"/>
                    </a:cubicBezTo>
                    <a:cubicBezTo>
                      <a:pt x="82" y="83"/>
                      <a:pt x="82" y="83"/>
                      <a:pt x="82" y="83"/>
                    </a:cubicBezTo>
                    <a:cubicBezTo>
                      <a:pt x="61" y="89"/>
                      <a:pt x="42" y="99"/>
                      <a:pt x="21" y="107"/>
                    </a:cubicBezTo>
                    <a:cubicBezTo>
                      <a:pt x="22" y="106"/>
                      <a:pt x="22" y="106"/>
                      <a:pt x="22" y="106"/>
                    </a:cubicBezTo>
                    <a:cubicBezTo>
                      <a:pt x="21" y="107"/>
                      <a:pt x="20" y="108"/>
                      <a:pt x="19" y="108"/>
                    </a:cubicBezTo>
                    <a:cubicBezTo>
                      <a:pt x="19" y="108"/>
                      <a:pt x="19" y="107"/>
                      <a:pt x="20" y="107"/>
                    </a:cubicBezTo>
                    <a:cubicBezTo>
                      <a:pt x="14" y="105"/>
                      <a:pt x="7" y="113"/>
                      <a:pt x="3" y="112"/>
                    </a:cubicBezTo>
                    <a:cubicBezTo>
                      <a:pt x="2" y="112"/>
                      <a:pt x="2" y="114"/>
                      <a:pt x="3" y="115"/>
                    </a:cubicBezTo>
                    <a:cubicBezTo>
                      <a:pt x="3" y="115"/>
                      <a:pt x="3" y="115"/>
                      <a:pt x="3" y="115"/>
                    </a:cubicBezTo>
                    <a:cubicBezTo>
                      <a:pt x="2" y="115"/>
                      <a:pt x="2" y="115"/>
                      <a:pt x="2" y="115"/>
                    </a:cubicBezTo>
                    <a:cubicBezTo>
                      <a:pt x="2" y="115"/>
                      <a:pt x="2" y="115"/>
                      <a:pt x="2" y="115"/>
                    </a:cubicBezTo>
                    <a:cubicBezTo>
                      <a:pt x="0" y="120"/>
                      <a:pt x="5" y="109"/>
                      <a:pt x="5" y="110"/>
                    </a:cubicBezTo>
                    <a:cubicBezTo>
                      <a:pt x="5" y="110"/>
                      <a:pt x="5" y="110"/>
                      <a:pt x="5" y="110"/>
                    </a:cubicBezTo>
                    <a:cubicBezTo>
                      <a:pt x="5" y="110"/>
                      <a:pt x="5" y="110"/>
                      <a:pt x="5" y="110"/>
                    </a:cubicBezTo>
                    <a:cubicBezTo>
                      <a:pt x="5" y="110"/>
                      <a:pt x="5" y="110"/>
                      <a:pt x="5" y="110"/>
                    </a:cubicBezTo>
                    <a:cubicBezTo>
                      <a:pt x="5" y="111"/>
                      <a:pt x="5" y="111"/>
                      <a:pt x="5" y="111"/>
                    </a:cubicBezTo>
                    <a:cubicBezTo>
                      <a:pt x="6" y="112"/>
                      <a:pt x="6" y="112"/>
                      <a:pt x="6" y="112"/>
                    </a:cubicBezTo>
                    <a:cubicBezTo>
                      <a:pt x="7" y="115"/>
                      <a:pt x="7" y="115"/>
                      <a:pt x="7" y="115"/>
                    </a:cubicBezTo>
                    <a:cubicBezTo>
                      <a:pt x="9" y="122"/>
                      <a:pt x="9" y="122"/>
                      <a:pt x="9" y="122"/>
                    </a:cubicBezTo>
                    <a:cubicBezTo>
                      <a:pt x="14" y="134"/>
                      <a:pt x="14" y="134"/>
                      <a:pt x="14" y="134"/>
                    </a:cubicBezTo>
                    <a:cubicBezTo>
                      <a:pt x="17" y="143"/>
                      <a:pt x="21" y="151"/>
                      <a:pt x="25" y="159"/>
                    </a:cubicBezTo>
                    <a:cubicBezTo>
                      <a:pt x="25" y="160"/>
                      <a:pt x="24" y="160"/>
                      <a:pt x="22" y="161"/>
                    </a:cubicBezTo>
                    <a:cubicBezTo>
                      <a:pt x="33" y="173"/>
                      <a:pt x="35" y="189"/>
                      <a:pt x="39" y="204"/>
                    </a:cubicBezTo>
                    <a:cubicBezTo>
                      <a:pt x="40" y="204"/>
                      <a:pt x="40" y="202"/>
                      <a:pt x="42" y="203"/>
                    </a:cubicBezTo>
                    <a:cubicBezTo>
                      <a:pt x="42" y="198"/>
                      <a:pt x="35" y="195"/>
                      <a:pt x="37" y="190"/>
                    </a:cubicBezTo>
                    <a:cubicBezTo>
                      <a:pt x="38" y="190"/>
                      <a:pt x="38" y="190"/>
                      <a:pt x="38" y="190"/>
                    </a:cubicBezTo>
                    <a:cubicBezTo>
                      <a:pt x="38" y="187"/>
                      <a:pt x="35" y="191"/>
                      <a:pt x="35" y="187"/>
                    </a:cubicBezTo>
                    <a:cubicBezTo>
                      <a:pt x="36" y="185"/>
                      <a:pt x="37" y="187"/>
                      <a:pt x="37" y="186"/>
                    </a:cubicBezTo>
                    <a:cubicBezTo>
                      <a:pt x="35" y="180"/>
                      <a:pt x="34" y="172"/>
                      <a:pt x="28" y="167"/>
                    </a:cubicBezTo>
                    <a:cubicBezTo>
                      <a:pt x="31" y="165"/>
                      <a:pt x="26" y="160"/>
                      <a:pt x="28" y="157"/>
                    </a:cubicBezTo>
                    <a:cubicBezTo>
                      <a:pt x="27" y="155"/>
                      <a:pt x="26" y="154"/>
                      <a:pt x="24" y="153"/>
                    </a:cubicBezTo>
                    <a:cubicBezTo>
                      <a:pt x="21" y="142"/>
                      <a:pt x="17" y="130"/>
                      <a:pt x="13" y="118"/>
                    </a:cubicBezTo>
                    <a:cubicBezTo>
                      <a:pt x="10" y="110"/>
                      <a:pt x="10" y="110"/>
                      <a:pt x="10" y="110"/>
                    </a:cubicBezTo>
                    <a:cubicBezTo>
                      <a:pt x="10" y="109"/>
                      <a:pt x="10" y="109"/>
                      <a:pt x="10" y="109"/>
                    </a:cubicBezTo>
                    <a:cubicBezTo>
                      <a:pt x="10" y="109"/>
                      <a:pt x="10" y="109"/>
                      <a:pt x="10" y="109"/>
                    </a:cubicBezTo>
                    <a:cubicBezTo>
                      <a:pt x="10" y="109"/>
                      <a:pt x="10" y="109"/>
                      <a:pt x="10" y="109"/>
                    </a:cubicBezTo>
                    <a:cubicBezTo>
                      <a:pt x="10" y="109"/>
                      <a:pt x="10" y="109"/>
                      <a:pt x="10" y="109"/>
                    </a:cubicBezTo>
                    <a:cubicBezTo>
                      <a:pt x="10" y="109"/>
                      <a:pt x="10" y="109"/>
                      <a:pt x="10" y="109"/>
                    </a:cubicBezTo>
                    <a:cubicBezTo>
                      <a:pt x="15" y="99"/>
                      <a:pt x="3" y="122"/>
                      <a:pt x="4" y="120"/>
                    </a:cubicBezTo>
                    <a:cubicBezTo>
                      <a:pt x="4" y="120"/>
                      <a:pt x="4" y="120"/>
                      <a:pt x="4" y="120"/>
                    </a:cubicBezTo>
                    <a:cubicBezTo>
                      <a:pt x="5" y="119"/>
                      <a:pt x="5" y="119"/>
                      <a:pt x="5" y="119"/>
                    </a:cubicBezTo>
                    <a:cubicBezTo>
                      <a:pt x="7" y="119"/>
                      <a:pt x="7" y="119"/>
                      <a:pt x="7" y="119"/>
                    </a:cubicBezTo>
                    <a:cubicBezTo>
                      <a:pt x="12" y="117"/>
                      <a:pt x="12" y="117"/>
                      <a:pt x="12" y="117"/>
                    </a:cubicBezTo>
                    <a:cubicBezTo>
                      <a:pt x="18" y="115"/>
                      <a:pt x="24" y="113"/>
                      <a:pt x="29" y="111"/>
                    </a:cubicBezTo>
                    <a:cubicBezTo>
                      <a:pt x="39" y="102"/>
                      <a:pt x="54" y="105"/>
                      <a:pt x="67" y="99"/>
                    </a:cubicBezTo>
                    <a:cubicBezTo>
                      <a:pt x="67" y="99"/>
                      <a:pt x="67" y="99"/>
                      <a:pt x="67" y="99"/>
                    </a:cubicBezTo>
                    <a:cubicBezTo>
                      <a:pt x="71" y="96"/>
                      <a:pt x="77" y="94"/>
                      <a:pt x="82" y="93"/>
                    </a:cubicBezTo>
                    <a:cubicBezTo>
                      <a:pt x="86" y="89"/>
                      <a:pt x="86" y="89"/>
                      <a:pt x="86" y="89"/>
                    </a:cubicBezTo>
                    <a:cubicBezTo>
                      <a:pt x="119" y="84"/>
                      <a:pt x="149" y="71"/>
                      <a:pt x="181" y="63"/>
                    </a:cubicBezTo>
                    <a:cubicBezTo>
                      <a:pt x="217" y="54"/>
                      <a:pt x="250" y="48"/>
                      <a:pt x="282" y="29"/>
                    </a:cubicBezTo>
                    <a:cubicBezTo>
                      <a:pt x="282" y="30"/>
                      <a:pt x="283" y="30"/>
                      <a:pt x="282" y="31"/>
                    </a:cubicBezTo>
                    <a:cubicBezTo>
                      <a:pt x="292" y="26"/>
                      <a:pt x="302" y="26"/>
                      <a:pt x="311" y="21"/>
                    </a:cubicBezTo>
                    <a:cubicBezTo>
                      <a:pt x="311" y="22"/>
                      <a:pt x="311" y="22"/>
                      <a:pt x="311" y="22"/>
                    </a:cubicBezTo>
                    <a:cubicBezTo>
                      <a:pt x="322" y="16"/>
                      <a:pt x="334" y="12"/>
                      <a:pt x="346" y="9"/>
                    </a:cubicBezTo>
                    <a:cubicBezTo>
                      <a:pt x="351" y="7"/>
                      <a:pt x="351" y="7"/>
                      <a:pt x="351" y="7"/>
                    </a:cubicBezTo>
                    <a:cubicBezTo>
                      <a:pt x="353" y="6"/>
                      <a:pt x="353" y="6"/>
                      <a:pt x="353" y="6"/>
                    </a:cubicBezTo>
                    <a:cubicBezTo>
                      <a:pt x="354" y="6"/>
                      <a:pt x="354" y="6"/>
                      <a:pt x="354" y="6"/>
                    </a:cubicBezTo>
                    <a:cubicBezTo>
                      <a:pt x="354" y="6"/>
                      <a:pt x="354" y="6"/>
                      <a:pt x="354" y="6"/>
                    </a:cubicBezTo>
                    <a:cubicBezTo>
                      <a:pt x="342" y="0"/>
                      <a:pt x="351" y="4"/>
                      <a:pt x="348" y="3"/>
                    </a:cubicBezTo>
                    <a:cubicBezTo>
                      <a:pt x="348" y="3"/>
                      <a:pt x="348" y="3"/>
                      <a:pt x="348" y="3"/>
                    </a:cubicBezTo>
                    <a:cubicBezTo>
                      <a:pt x="348" y="3"/>
                      <a:pt x="348" y="3"/>
                      <a:pt x="348" y="3"/>
                    </a:cubicBezTo>
                    <a:cubicBezTo>
                      <a:pt x="348" y="3"/>
                      <a:pt x="348" y="3"/>
                      <a:pt x="348" y="3"/>
                    </a:cubicBezTo>
                    <a:cubicBezTo>
                      <a:pt x="348" y="3"/>
                      <a:pt x="348" y="3"/>
                      <a:pt x="348" y="3"/>
                    </a:cubicBezTo>
                    <a:cubicBezTo>
                      <a:pt x="349" y="4"/>
                      <a:pt x="349" y="4"/>
                      <a:pt x="349" y="4"/>
                    </a:cubicBezTo>
                    <a:cubicBezTo>
                      <a:pt x="352" y="13"/>
                      <a:pt x="352" y="13"/>
                      <a:pt x="352" y="13"/>
                    </a:cubicBezTo>
                    <a:cubicBezTo>
                      <a:pt x="354" y="19"/>
                      <a:pt x="356" y="24"/>
                      <a:pt x="359" y="29"/>
                    </a:cubicBezTo>
                    <a:cubicBezTo>
                      <a:pt x="367" y="57"/>
                      <a:pt x="378" y="88"/>
                      <a:pt x="388" y="117"/>
                    </a:cubicBezTo>
                    <a:cubicBezTo>
                      <a:pt x="387" y="117"/>
                      <a:pt x="387" y="117"/>
                      <a:pt x="387" y="117"/>
                    </a:cubicBezTo>
                    <a:cubicBezTo>
                      <a:pt x="393" y="141"/>
                      <a:pt x="378" y="163"/>
                      <a:pt x="366" y="182"/>
                    </a:cubicBezTo>
                    <a:cubicBezTo>
                      <a:pt x="350" y="199"/>
                      <a:pt x="334" y="223"/>
                      <a:pt x="309" y="232"/>
                    </a:cubicBezTo>
                    <a:cubicBezTo>
                      <a:pt x="293" y="234"/>
                      <a:pt x="280" y="254"/>
                      <a:pt x="263" y="253"/>
                    </a:cubicBezTo>
                    <a:cubicBezTo>
                      <a:pt x="232" y="254"/>
                      <a:pt x="206" y="267"/>
                      <a:pt x="177" y="278"/>
                    </a:cubicBezTo>
                    <a:cubicBezTo>
                      <a:pt x="149" y="279"/>
                      <a:pt x="119" y="287"/>
                      <a:pt x="94" y="273"/>
                    </a:cubicBezTo>
                    <a:cubicBezTo>
                      <a:pt x="80" y="273"/>
                      <a:pt x="71" y="257"/>
                      <a:pt x="60" y="250"/>
                    </a:cubicBezTo>
                    <a:cubicBezTo>
                      <a:pt x="60" y="252"/>
                      <a:pt x="60" y="252"/>
                      <a:pt x="60" y="252"/>
                    </a:cubicBezTo>
                    <a:cubicBezTo>
                      <a:pt x="59" y="245"/>
                      <a:pt x="47" y="249"/>
                      <a:pt x="50" y="241"/>
                    </a:cubicBezTo>
                    <a:cubicBezTo>
                      <a:pt x="51" y="242"/>
                      <a:pt x="51" y="242"/>
                      <a:pt x="51" y="242"/>
                    </a:cubicBezTo>
                    <a:cubicBezTo>
                      <a:pt x="52" y="238"/>
                      <a:pt x="40" y="242"/>
                      <a:pt x="42" y="238"/>
                    </a:cubicBezTo>
                    <a:cubicBezTo>
                      <a:pt x="41" y="239"/>
                      <a:pt x="41" y="239"/>
                      <a:pt x="41" y="239"/>
                    </a:cubicBezTo>
                    <a:cubicBezTo>
                      <a:pt x="38" y="236"/>
                      <a:pt x="42" y="237"/>
                      <a:pt x="41" y="235"/>
                    </a:cubicBezTo>
                    <a:cubicBezTo>
                      <a:pt x="41" y="234"/>
                      <a:pt x="38" y="236"/>
                      <a:pt x="38" y="234"/>
                    </a:cubicBezTo>
                    <a:cubicBezTo>
                      <a:pt x="44" y="230"/>
                      <a:pt x="33" y="227"/>
                      <a:pt x="40" y="223"/>
                    </a:cubicBezTo>
                    <a:cubicBezTo>
                      <a:pt x="41" y="225"/>
                      <a:pt x="42" y="220"/>
                      <a:pt x="45" y="223"/>
                    </a:cubicBezTo>
                    <a:cubicBezTo>
                      <a:pt x="45" y="221"/>
                      <a:pt x="43" y="217"/>
                      <a:pt x="40" y="219"/>
                    </a:cubicBezTo>
                    <a:cubicBezTo>
                      <a:pt x="37" y="219"/>
                      <a:pt x="33" y="218"/>
                      <a:pt x="31" y="222"/>
                    </a:cubicBezTo>
                    <a:cubicBezTo>
                      <a:pt x="34" y="222"/>
                      <a:pt x="34" y="222"/>
                      <a:pt x="34" y="222"/>
                    </a:cubicBezTo>
                    <a:cubicBezTo>
                      <a:pt x="32" y="224"/>
                      <a:pt x="33" y="223"/>
                      <a:pt x="31" y="225"/>
                    </a:cubicBezTo>
                    <a:cubicBezTo>
                      <a:pt x="33" y="229"/>
                      <a:pt x="30" y="231"/>
                      <a:pt x="30" y="235"/>
                    </a:cubicBezTo>
                    <a:cubicBezTo>
                      <a:pt x="30" y="235"/>
                      <a:pt x="30" y="235"/>
                      <a:pt x="30" y="235"/>
                    </a:cubicBezTo>
                    <a:cubicBezTo>
                      <a:pt x="34" y="236"/>
                      <a:pt x="34" y="239"/>
                      <a:pt x="35" y="241"/>
                    </a:cubicBezTo>
                    <a:cubicBezTo>
                      <a:pt x="34" y="243"/>
                      <a:pt x="34" y="243"/>
                      <a:pt x="34" y="243"/>
                    </a:cubicBezTo>
                    <a:cubicBezTo>
                      <a:pt x="32" y="246"/>
                      <a:pt x="42" y="244"/>
                      <a:pt x="37" y="246"/>
                    </a:cubicBezTo>
                    <a:cubicBezTo>
                      <a:pt x="45" y="253"/>
                      <a:pt x="52" y="261"/>
                      <a:pt x="62" y="266"/>
                    </a:cubicBezTo>
                    <a:cubicBezTo>
                      <a:pt x="64" y="266"/>
                      <a:pt x="69" y="271"/>
                      <a:pt x="69" y="266"/>
                    </a:cubicBezTo>
                    <a:cubicBezTo>
                      <a:pt x="69" y="271"/>
                      <a:pt x="76" y="276"/>
                      <a:pt x="78" y="277"/>
                    </a:cubicBezTo>
                    <a:cubicBezTo>
                      <a:pt x="78" y="278"/>
                      <a:pt x="78" y="278"/>
                      <a:pt x="77" y="278"/>
                    </a:cubicBezTo>
                    <a:cubicBezTo>
                      <a:pt x="81" y="285"/>
                      <a:pt x="86" y="275"/>
                      <a:pt x="88" y="283"/>
                    </a:cubicBezTo>
                    <a:cubicBezTo>
                      <a:pt x="91" y="279"/>
                      <a:pt x="98" y="288"/>
                      <a:pt x="102" y="283"/>
                    </a:cubicBezTo>
                    <a:cubicBezTo>
                      <a:pt x="102" y="284"/>
                      <a:pt x="102" y="285"/>
                      <a:pt x="102" y="286"/>
                    </a:cubicBezTo>
                    <a:cubicBezTo>
                      <a:pt x="111" y="288"/>
                      <a:pt x="122" y="291"/>
                      <a:pt x="130" y="292"/>
                    </a:cubicBezTo>
                    <a:cubicBezTo>
                      <a:pt x="137" y="288"/>
                      <a:pt x="147" y="294"/>
                      <a:pt x="152" y="288"/>
                    </a:cubicBezTo>
                    <a:cubicBezTo>
                      <a:pt x="157" y="289"/>
                      <a:pt x="165" y="290"/>
                      <a:pt x="172" y="287"/>
                    </a:cubicBezTo>
                    <a:cubicBezTo>
                      <a:pt x="171" y="288"/>
                      <a:pt x="171" y="288"/>
                      <a:pt x="171" y="288"/>
                    </a:cubicBezTo>
                    <a:cubicBezTo>
                      <a:pt x="179" y="287"/>
                      <a:pt x="188" y="285"/>
                      <a:pt x="192" y="280"/>
                    </a:cubicBezTo>
                    <a:cubicBezTo>
                      <a:pt x="195" y="286"/>
                      <a:pt x="198" y="284"/>
                      <a:pt x="202" y="285"/>
                    </a:cubicBezTo>
                    <a:cubicBezTo>
                      <a:pt x="206" y="282"/>
                      <a:pt x="216" y="280"/>
                      <a:pt x="223" y="276"/>
                    </a:cubicBezTo>
                    <a:cubicBezTo>
                      <a:pt x="225" y="278"/>
                      <a:pt x="229" y="273"/>
                      <a:pt x="230" y="276"/>
                    </a:cubicBezTo>
                    <a:cubicBezTo>
                      <a:pt x="249" y="264"/>
                      <a:pt x="273" y="258"/>
                      <a:pt x="297" y="254"/>
                    </a:cubicBezTo>
                    <a:cubicBezTo>
                      <a:pt x="296" y="254"/>
                      <a:pt x="296" y="254"/>
                      <a:pt x="296" y="254"/>
                    </a:cubicBezTo>
                    <a:cubicBezTo>
                      <a:pt x="298" y="251"/>
                      <a:pt x="299" y="245"/>
                      <a:pt x="301" y="241"/>
                    </a:cubicBezTo>
                    <a:cubicBezTo>
                      <a:pt x="301" y="242"/>
                      <a:pt x="301" y="242"/>
                      <a:pt x="301" y="242"/>
                    </a:cubicBezTo>
                    <a:cubicBezTo>
                      <a:pt x="304" y="240"/>
                      <a:pt x="309" y="241"/>
                      <a:pt x="313" y="239"/>
                    </a:cubicBezTo>
                    <a:cubicBezTo>
                      <a:pt x="313" y="240"/>
                      <a:pt x="313" y="240"/>
                      <a:pt x="313" y="240"/>
                    </a:cubicBezTo>
                    <a:cubicBezTo>
                      <a:pt x="315" y="237"/>
                      <a:pt x="321" y="239"/>
                      <a:pt x="324" y="234"/>
                    </a:cubicBezTo>
                    <a:cubicBezTo>
                      <a:pt x="325" y="235"/>
                      <a:pt x="325" y="235"/>
                      <a:pt x="325" y="235"/>
                    </a:cubicBezTo>
                    <a:cubicBezTo>
                      <a:pt x="326" y="232"/>
                      <a:pt x="326" y="232"/>
                      <a:pt x="326" y="232"/>
                    </a:cubicBezTo>
                    <a:cubicBezTo>
                      <a:pt x="327" y="233"/>
                      <a:pt x="328" y="235"/>
                      <a:pt x="326" y="236"/>
                    </a:cubicBezTo>
                    <a:cubicBezTo>
                      <a:pt x="358" y="218"/>
                      <a:pt x="384" y="186"/>
                      <a:pt x="394" y="149"/>
                    </a:cubicBezTo>
                    <a:cubicBezTo>
                      <a:pt x="394" y="150"/>
                      <a:pt x="394" y="150"/>
                      <a:pt x="394" y="150"/>
                    </a:cubicBezTo>
                    <a:cubicBezTo>
                      <a:pt x="394" y="148"/>
                      <a:pt x="394" y="145"/>
                      <a:pt x="394" y="142"/>
                    </a:cubicBezTo>
                    <a:cubicBezTo>
                      <a:pt x="395" y="143"/>
                      <a:pt x="395" y="143"/>
                      <a:pt x="395" y="143"/>
                    </a:cubicBezTo>
                    <a:cubicBezTo>
                      <a:pt x="399" y="134"/>
                      <a:pt x="395" y="124"/>
                      <a:pt x="394" y="115"/>
                    </a:cubicBezTo>
                    <a:cubicBezTo>
                      <a:pt x="395" y="115"/>
                      <a:pt x="396" y="116"/>
                      <a:pt x="397" y="114"/>
                    </a:cubicBezTo>
                    <a:cubicBezTo>
                      <a:pt x="392" y="108"/>
                      <a:pt x="398" y="102"/>
                      <a:pt x="390" y="101"/>
                    </a:cubicBezTo>
                    <a:cubicBezTo>
                      <a:pt x="391" y="101"/>
                      <a:pt x="392" y="100"/>
                      <a:pt x="393" y="101"/>
                    </a:cubicBezTo>
                    <a:cubicBezTo>
                      <a:pt x="385" y="85"/>
                      <a:pt x="380" y="67"/>
                      <a:pt x="376" y="50"/>
                    </a:cubicBezTo>
                    <a:cubicBezTo>
                      <a:pt x="365" y="38"/>
                      <a:pt x="366" y="20"/>
                      <a:pt x="356" y="7"/>
                    </a:cubicBezTo>
                    <a:cubicBezTo>
                      <a:pt x="358" y="7"/>
                      <a:pt x="358" y="7"/>
                      <a:pt x="358" y="7"/>
                    </a:cubicBezTo>
                    <a:cubicBezTo>
                      <a:pt x="355" y="5"/>
                      <a:pt x="358" y="2"/>
                      <a:pt x="351" y="0"/>
                    </a:cubicBezTo>
                    <a:cubicBezTo>
                      <a:pt x="344" y="3"/>
                      <a:pt x="344" y="3"/>
                      <a:pt x="344" y="3"/>
                    </a:cubicBezTo>
                    <a:cubicBezTo>
                      <a:pt x="339" y="5"/>
                      <a:pt x="334" y="6"/>
                      <a:pt x="329" y="8"/>
                    </a:cubicBezTo>
                    <a:cubicBezTo>
                      <a:pt x="319" y="10"/>
                      <a:pt x="309" y="12"/>
                      <a:pt x="299" y="16"/>
                    </a:cubicBezTo>
                    <a:cubicBezTo>
                      <a:pt x="291" y="18"/>
                      <a:pt x="286" y="21"/>
                      <a:pt x="278" y="24"/>
                    </a:cubicBezTo>
                    <a:cubicBezTo>
                      <a:pt x="277" y="22"/>
                      <a:pt x="277" y="22"/>
                      <a:pt x="277" y="22"/>
                    </a:cubicBezTo>
                    <a:cubicBezTo>
                      <a:pt x="265" y="33"/>
                      <a:pt x="246" y="26"/>
                      <a:pt x="234" y="37"/>
                    </a:cubicBezTo>
                    <a:cubicBezTo>
                      <a:pt x="234" y="35"/>
                      <a:pt x="234" y="35"/>
                      <a:pt x="234" y="35"/>
                    </a:cubicBezTo>
                    <a:cubicBezTo>
                      <a:pt x="233" y="39"/>
                      <a:pt x="225" y="36"/>
                      <a:pt x="228" y="42"/>
                    </a:cubicBezTo>
                    <a:cubicBezTo>
                      <a:pt x="225" y="41"/>
                      <a:pt x="225" y="41"/>
                      <a:pt x="225" y="41"/>
                    </a:cubicBezTo>
                    <a:cubicBezTo>
                      <a:pt x="217" y="51"/>
                      <a:pt x="206" y="43"/>
                      <a:pt x="195" y="51"/>
                    </a:cubicBezTo>
                    <a:cubicBezTo>
                      <a:pt x="196" y="50"/>
                      <a:pt x="196" y="50"/>
                      <a:pt x="196" y="50"/>
                    </a:cubicBezTo>
                    <a:cubicBezTo>
                      <a:pt x="193" y="52"/>
                      <a:pt x="189" y="54"/>
                      <a:pt x="187" y="53"/>
                    </a:cubicBezTo>
                    <a:cubicBezTo>
                      <a:pt x="187" y="53"/>
                      <a:pt x="187" y="53"/>
                      <a:pt x="187" y="52"/>
                    </a:cubicBezTo>
                    <a:cubicBezTo>
                      <a:pt x="176" y="50"/>
                      <a:pt x="166" y="59"/>
                      <a:pt x="156" y="62"/>
                    </a:cubicBezTo>
                    <a:cubicBezTo>
                      <a:pt x="156" y="60"/>
                      <a:pt x="156" y="60"/>
                      <a:pt x="156" y="60"/>
                    </a:cubicBezTo>
                    <a:cubicBezTo>
                      <a:pt x="152" y="64"/>
                      <a:pt x="142" y="64"/>
                      <a:pt x="135" y="68"/>
                    </a:cubicBezTo>
                    <a:cubicBezTo>
                      <a:pt x="135" y="66"/>
                      <a:pt x="135" y="66"/>
                      <a:pt x="135" y="66"/>
                    </a:cubicBezTo>
                    <a:cubicBezTo>
                      <a:pt x="132" y="69"/>
                      <a:pt x="132" y="69"/>
                      <a:pt x="132" y="69"/>
                    </a:cubicBezTo>
                    <a:cubicBezTo>
                      <a:pt x="132" y="67"/>
                      <a:pt x="132" y="67"/>
                      <a:pt x="132" y="67"/>
                    </a:cubicBezTo>
                    <a:cubicBezTo>
                      <a:pt x="123" y="69"/>
                      <a:pt x="115" y="74"/>
                      <a:pt x="107" y="77"/>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7" name="Freeform 101"/>
              <p:cNvSpPr>
                <a:spLocks/>
              </p:cNvSpPr>
              <p:nvPr/>
            </p:nvSpPr>
            <p:spPr bwMode="auto">
              <a:xfrm>
                <a:off x="7808204" y="555740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8" name="Freeform 102"/>
              <p:cNvSpPr>
                <a:spLocks/>
              </p:cNvSpPr>
              <p:nvPr/>
            </p:nvSpPr>
            <p:spPr bwMode="auto">
              <a:xfrm>
                <a:off x="7829130" y="5837481"/>
                <a:ext cx="0" cy="4829"/>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1"/>
                      <a:pt x="0" y="1"/>
                      <a:pt x="0"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09" name="Freeform 103"/>
              <p:cNvSpPr>
                <a:spLocks/>
              </p:cNvSpPr>
              <p:nvPr/>
            </p:nvSpPr>
            <p:spPr bwMode="auto">
              <a:xfrm>
                <a:off x="7516857" y="5254788"/>
                <a:ext cx="1308646" cy="400803"/>
              </a:xfrm>
              <a:custGeom>
                <a:avLst/>
                <a:gdLst>
                  <a:gd name="T0" fmla="*/ 520 w 813"/>
                  <a:gd name="T1" fmla="*/ 220 h 249"/>
                  <a:gd name="T2" fmla="*/ 813 w 813"/>
                  <a:gd name="T3" fmla="*/ 0 h 249"/>
                  <a:gd name="T4" fmla="*/ 306 w 813"/>
                  <a:gd name="T5" fmla="*/ 65 h 249"/>
                  <a:gd name="T6" fmla="*/ 0 w 813"/>
                  <a:gd name="T7" fmla="*/ 249 h 249"/>
                  <a:gd name="T8" fmla="*/ 520 w 813"/>
                  <a:gd name="T9" fmla="*/ 220 h 249"/>
                </a:gdLst>
                <a:ahLst/>
                <a:cxnLst>
                  <a:cxn ang="0">
                    <a:pos x="T0" y="T1"/>
                  </a:cxn>
                  <a:cxn ang="0">
                    <a:pos x="T2" y="T3"/>
                  </a:cxn>
                  <a:cxn ang="0">
                    <a:pos x="T4" y="T5"/>
                  </a:cxn>
                  <a:cxn ang="0">
                    <a:pos x="T6" y="T7"/>
                  </a:cxn>
                  <a:cxn ang="0">
                    <a:pos x="T8" y="T9"/>
                  </a:cxn>
                </a:cxnLst>
                <a:rect l="0" t="0" r="r" b="b"/>
                <a:pathLst>
                  <a:path w="813" h="249">
                    <a:moveTo>
                      <a:pt x="520" y="220"/>
                    </a:moveTo>
                    <a:lnTo>
                      <a:pt x="813" y="0"/>
                    </a:lnTo>
                    <a:lnTo>
                      <a:pt x="306" y="65"/>
                    </a:lnTo>
                    <a:lnTo>
                      <a:pt x="0" y="249"/>
                    </a:lnTo>
                    <a:lnTo>
                      <a:pt x="520" y="22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0" name="Freeform 104"/>
              <p:cNvSpPr>
                <a:spLocks/>
              </p:cNvSpPr>
              <p:nvPr/>
            </p:nvSpPr>
            <p:spPr bwMode="auto">
              <a:xfrm>
                <a:off x="8347437" y="5578327"/>
                <a:ext cx="6439" cy="4829"/>
              </a:xfrm>
              <a:custGeom>
                <a:avLst/>
                <a:gdLst>
                  <a:gd name="T0" fmla="*/ 4 w 4"/>
                  <a:gd name="T1" fmla="*/ 2 h 3"/>
                  <a:gd name="T2" fmla="*/ 2 w 4"/>
                  <a:gd name="T3" fmla="*/ 0 h 3"/>
                  <a:gd name="T4" fmla="*/ 0 w 4"/>
                  <a:gd name="T5" fmla="*/ 3 h 3"/>
                  <a:gd name="T6" fmla="*/ 4 w 4"/>
                  <a:gd name="T7" fmla="*/ 2 h 3"/>
                </a:gdLst>
                <a:ahLst/>
                <a:cxnLst>
                  <a:cxn ang="0">
                    <a:pos x="T0" y="T1"/>
                  </a:cxn>
                  <a:cxn ang="0">
                    <a:pos x="T2" y="T3"/>
                  </a:cxn>
                  <a:cxn ang="0">
                    <a:pos x="T4" y="T5"/>
                  </a:cxn>
                  <a:cxn ang="0">
                    <a:pos x="T6" y="T7"/>
                  </a:cxn>
                </a:cxnLst>
                <a:rect l="0" t="0" r="r" b="b"/>
                <a:pathLst>
                  <a:path w="4" h="3">
                    <a:moveTo>
                      <a:pt x="4" y="2"/>
                    </a:moveTo>
                    <a:lnTo>
                      <a:pt x="2" y="0"/>
                    </a:lnTo>
                    <a:lnTo>
                      <a:pt x="0" y="3"/>
                    </a:lnTo>
                    <a:lnTo>
                      <a:pt x="4" y="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1" name="Freeform 105"/>
              <p:cNvSpPr>
                <a:spLocks/>
              </p:cNvSpPr>
              <p:nvPr/>
            </p:nvSpPr>
            <p:spPr bwMode="auto">
              <a:xfrm>
                <a:off x="8329731" y="5573498"/>
                <a:ext cx="14487" cy="22535"/>
              </a:xfrm>
              <a:custGeom>
                <a:avLst/>
                <a:gdLst>
                  <a:gd name="T0" fmla="*/ 0 w 7"/>
                  <a:gd name="T1" fmla="*/ 8 h 10"/>
                  <a:gd name="T2" fmla="*/ 1 w 7"/>
                  <a:gd name="T3" fmla="*/ 9 h 10"/>
                  <a:gd name="T4" fmla="*/ 7 w 7"/>
                  <a:gd name="T5" fmla="*/ 3 h 10"/>
                  <a:gd name="T6" fmla="*/ 0 w 7"/>
                  <a:gd name="T7" fmla="*/ 8 h 10"/>
                </a:gdLst>
                <a:ahLst/>
                <a:cxnLst>
                  <a:cxn ang="0">
                    <a:pos x="T0" y="T1"/>
                  </a:cxn>
                  <a:cxn ang="0">
                    <a:pos x="T2" y="T3"/>
                  </a:cxn>
                  <a:cxn ang="0">
                    <a:pos x="T4" y="T5"/>
                  </a:cxn>
                  <a:cxn ang="0">
                    <a:pos x="T6" y="T7"/>
                  </a:cxn>
                </a:cxnLst>
                <a:rect l="0" t="0" r="r" b="b"/>
                <a:pathLst>
                  <a:path w="7" h="10">
                    <a:moveTo>
                      <a:pt x="0" y="8"/>
                    </a:moveTo>
                    <a:cubicBezTo>
                      <a:pt x="1" y="9"/>
                      <a:pt x="1" y="9"/>
                      <a:pt x="1" y="9"/>
                    </a:cubicBezTo>
                    <a:cubicBezTo>
                      <a:pt x="7" y="3"/>
                      <a:pt x="7" y="3"/>
                      <a:pt x="7" y="3"/>
                    </a:cubicBezTo>
                    <a:cubicBezTo>
                      <a:pt x="4" y="0"/>
                      <a:pt x="2" y="10"/>
                      <a:pt x="0" y="8"/>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2" name="Freeform 106"/>
              <p:cNvSpPr>
                <a:spLocks/>
              </p:cNvSpPr>
              <p:nvPr/>
            </p:nvSpPr>
            <p:spPr bwMode="auto">
              <a:xfrm>
                <a:off x="8318464" y="5587985"/>
                <a:ext cx="8048" cy="8048"/>
              </a:xfrm>
              <a:custGeom>
                <a:avLst/>
                <a:gdLst>
                  <a:gd name="T0" fmla="*/ 4 w 4"/>
                  <a:gd name="T1" fmla="*/ 1 h 4"/>
                  <a:gd name="T2" fmla="*/ 0 w 4"/>
                  <a:gd name="T3" fmla="*/ 4 h 4"/>
                  <a:gd name="T4" fmla="*/ 4 w 4"/>
                  <a:gd name="T5" fmla="*/ 1 h 4"/>
                </a:gdLst>
                <a:ahLst/>
                <a:cxnLst>
                  <a:cxn ang="0">
                    <a:pos x="T0" y="T1"/>
                  </a:cxn>
                  <a:cxn ang="0">
                    <a:pos x="T2" y="T3"/>
                  </a:cxn>
                  <a:cxn ang="0">
                    <a:pos x="T4" y="T5"/>
                  </a:cxn>
                </a:cxnLst>
                <a:rect l="0" t="0" r="r" b="b"/>
                <a:pathLst>
                  <a:path w="4" h="4">
                    <a:moveTo>
                      <a:pt x="4" y="1"/>
                    </a:moveTo>
                    <a:cubicBezTo>
                      <a:pt x="1" y="0"/>
                      <a:pt x="0" y="3"/>
                      <a:pt x="0" y="4"/>
                    </a:cubicBezTo>
                    <a:cubicBezTo>
                      <a:pt x="1" y="2"/>
                      <a:pt x="4" y="4"/>
                      <a:pt x="4" y="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3" name="Freeform 107"/>
              <p:cNvSpPr>
                <a:spLocks/>
              </p:cNvSpPr>
              <p:nvPr/>
            </p:nvSpPr>
            <p:spPr bwMode="auto">
              <a:xfrm>
                <a:off x="7870981" y="5618569"/>
                <a:ext cx="3219"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4" name="Freeform 108"/>
              <p:cNvSpPr>
                <a:spLocks/>
              </p:cNvSpPr>
              <p:nvPr/>
            </p:nvSpPr>
            <p:spPr bwMode="auto">
              <a:xfrm>
                <a:off x="7515248" y="5193621"/>
                <a:ext cx="1327962" cy="507040"/>
              </a:xfrm>
              <a:custGeom>
                <a:avLst/>
                <a:gdLst>
                  <a:gd name="T0" fmla="*/ 141 w 607"/>
                  <a:gd name="T1" fmla="*/ 205 h 232"/>
                  <a:gd name="T2" fmla="*/ 218 w 607"/>
                  <a:gd name="T3" fmla="*/ 198 h 232"/>
                  <a:gd name="T4" fmla="*/ 242 w 607"/>
                  <a:gd name="T5" fmla="*/ 197 h 232"/>
                  <a:gd name="T6" fmla="*/ 309 w 607"/>
                  <a:gd name="T7" fmla="*/ 188 h 232"/>
                  <a:gd name="T8" fmla="*/ 348 w 607"/>
                  <a:gd name="T9" fmla="*/ 181 h 232"/>
                  <a:gd name="T10" fmla="*/ 344 w 607"/>
                  <a:gd name="T11" fmla="*/ 180 h 232"/>
                  <a:gd name="T12" fmla="*/ 301 w 607"/>
                  <a:gd name="T13" fmla="*/ 185 h 232"/>
                  <a:gd name="T14" fmla="*/ 163 w 607"/>
                  <a:gd name="T15" fmla="*/ 194 h 232"/>
                  <a:gd name="T16" fmla="*/ 17 w 607"/>
                  <a:gd name="T17" fmla="*/ 202 h 232"/>
                  <a:gd name="T18" fmla="*/ 3 w 607"/>
                  <a:gd name="T19" fmla="*/ 202 h 232"/>
                  <a:gd name="T20" fmla="*/ 1 w 607"/>
                  <a:gd name="T21" fmla="*/ 202 h 232"/>
                  <a:gd name="T22" fmla="*/ 6 w 607"/>
                  <a:gd name="T23" fmla="*/ 218 h 232"/>
                  <a:gd name="T24" fmla="*/ 49 w 607"/>
                  <a:gd name="T25" fmla="*/ 194 h 232"/>
                  <a:gd name="T26" fmla="*/ 133 w 607"/>
                  <a:gd name="T27" fmla="*/ 139 h 232"/>
                  <a:gd name="T28" fmla="*/ 261 w 607"/>
                  <a:gd name="T29" fmla="*/ 74 h 232"/>
                  <a:gd name="T30" fmla="*/ 405 w 607"/>
                  <a:gd name="T31" fmla="*/ 57 h 232"/>
                  <a:gd name="T32" fmla="*/ 586 w 607"/>
                  <a:gd name="T33" fmla="*/ 34 h 232"/>
                  <a:gd name="T34" fmla="*/ 598 w 607"/>
                  <a:gd name="T35" fmla="*/ 33 h 232"/>
                  <a:gd name="T36" fmla="*/ 596 w 607"/>
                  <a:gd name="T37" fmla="*/ 25 h 232"/>
                  <a:gd name="T38" fmla="*/ 595 w 607"/>
                  <a:gd name="T39" fmla="*/ 25 h 232"/>
                  <a:gd name="T40" fmla="*/ 545 w 607"/>
                  <a:gd name="T41" fmla="*/ 72 h 232"/>
                  <a:gd name="T42" fmla="*/ 422 w 607"/>
                  <a:gd name="T43" fmla="*/ 159 h 232"/>
                  <a:gd name="T44" fmla="*/ 403 w 607"/>
                  <a:gd name="T45" fmla="*/ 178 h 232"/>
                  <a:gd name="T46" fmla="*/ 398 w 607"/>
                  <a:gd name="T47" fmla="*/ 183 h 232"/>
                  <a:gd name="T48" fmla="*/ 380 w 607"/>
                  <a:gd name="T49" fmla="*/ 186 h 232"/>
                  <a:gd name="T50" fmla="*/ 389 w 607"/>
                  <a:gd name="T51" fmla="*/ 192 h 232"/>
                  <a:gd name="T52" fmla="*/ 406 w 607"/>
                  <a:gd name="T53" fmla="*/ 185 h 232"/>
                  <a:gd name="T54" fmla="*/ 438 w 607"/>
                  <a:gd name="T55" fmla="*/ 160 h 232"/>
                  <a:gd name="T56" fmla="*/ 457 w 607"/>
                  <a:gd name="T57" fmla="*/ 149 h 232"/>
                  <a:gd name="T58" fmla="*/ 480 w 607"/>
                  <a:gd name="T59" fmla="*/ 132 h 232"/>
                  <a:gd name="T60" fmla="*/ 544 w 607"/>
                  <a:gd name="T61" fmla="*/ 84 h 232"/>
                  <a:gd name="T62" fmla="*/ 574 w 607"/>
                  <a:gd name="T63" fmla="*/ 65 h 232"/>
                  <a:gd name="T64" fmla="*/ 604 w 607"/>
                  <a:gd name="T65" fmla="*/ 38 h 232"/>
                  <a:gd name="T66" fmla="*/ 605 w 607"/>
                  <a:gd name="T67" fmla="*/ 37 h 232"/>
                  <a:gd name="T68" fmla="*/ 597 w 607"/>
                  <a:gd name="T69" fmla="*/ 18 h 232"/>
                  <a:gd name="T70" fmla="*/ 594 w 607"/>
                  <a:gd name="T71" fmla="*/ 19 h 232"/>
                  <a:gd name="T72" fmla="*/ 520 w 607"/>
                  <a:gd name="T73" fmla="*/ 25 h 232"/>
                  <a:gd name="T74" fmla="*/ 511 w 607"/>
                  <a:gd name="T75" fmla="*/ 35 h 232"/>
                  <a:gd name="T76" fmla="*/ 482 w 607"/>
                  <a:gd name="T77" fmla="*/ 35 h 232"/>
                  <a:gd name="T78" fmla="*/ 481 w 607"/>
                  <a:gd name="T79" fmla="*/ 32 h 232"/>
                  <a:gd name="T80" fmla="*/ 346 w 607"/>
                  <a:gd name="T81" fmla="*/ 55 h 232"/>
                  <a:gd name="T82" fmla="*/ 315 w 607"/>
                  <a:gd name="T83" fmla="*/ 56 h 232"/>
                  <a:gd name="T84" fmla="*/ 234 w 607"/>
                  <a:gd name="T85" fmla="*/ 68 h 232"/>
                  <a:gd name="T86" fmla="*/ 119 w 607"/>
                  <a:gd name="T87" fmla="*/ 138 h 232"/>
                  <a:gd name="T88" fmla="*/ 48 w 607"/>
                  <a:gd name="T89" fmla="*/ 181 h 232"/>
                  <a:gd name="T90" fmla="*/ 38 w 607"/>
                  <a:gd name="T91" fmla="*/ 188 h 232"/>
                  <a:gd name="T92" fmla="*/ 2 w 607"/>
                  <a:gd name="T93" fmla="*/ 210 h 232"/>
                  <a:gd name="T94" fmla="*/ 47 w 607"/>
                  <a:gd name="T95" fmla="*/ 209 h 232"/>
                  <a:gd name="T96" fmla="*/ 72 w 607"/>
                  <a:gd name="T97" fmla="*/ 210 h 232"/>
                  <a:gd name="T98" fmla="*/ 109 w 607"/>
                  <a:gd name="T99" fmla="*/ 20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7" h="232">
                    <a:moveTo>
                      <a:pt x="109" y="206"/>
                    </a:moveTo>
                    <a:cubicBezTo>
                      <a:pt x="109" y="209"/>
                      <a:pt x="109" y="209"/>
                      <a:pt x="109" y="209"/>
                    </a:cubicBezTo>
                    <a:cubicBezTo>
                      <a:pt x="119" y="204"/>
                      <a:pt x="130" y="207"/>
                      <a:pt x="141" y="205"/>
                    </a:cubicBezTo>
                    <a:cubicBezTo>
                      <a:pt x="140" y="206"/>
                      <a:pt x="140" y="206"/>
                      <a:pt x="140" y="206"/>
                    </a:cubicBezTo>
                    <a:cubicBezTo>
                      <a:pt x="167" y="205"/>
                      <a:pt x="192" y="200"/>
                      <a:pt x="219" y="197"/>
                    </a:cubicBezTo>
                    <a:cubicBezTo>
                      <a:pt x="218" y="198"/>
                      <a:pt x="218" y="198"/>
                      <a:pt x="218" y="198"/>
                    </a:cubicBezTo>
                    <a:cubicBezTo>
                      <a:pt x="219" y="198"/>
                      <a:pt x="221" y="196"/>
                      <a:pt x="222" y="196"/>
                    </a:cubicBezTo>
                    <a:cubicBezTo>
                      <a:pt x="223" y="197"/>
                      <a:pt x="222" y="197"/>
                      <a:pt x="221" y="197"/>
                    </a:cubicBezTo>
                    <a:cubicBezTo>
                      <a:pt x="227" y="201"/>
                      <a:pt x="238" y="194"/>
                      <a:pt x="242" y="197"/>
                    </a:cubicBezTo>
                    <a:cubicBezTo>
                      <a:pt x="243" y="196"/>
                      <a:pt x="244" y="195"/>
                      <a:pt x="243" y="194"/>
                    </a:cubicBezTo>
                    <a:cubicBezTo>
                      <a:pt x="264" y="192"/>
                      <a:pt x="287" y="190"/>
                      <a:pt x="308" y="186"/>
                    </a:cubicBezTo>
                    <a:cubicBezTo>
                      <a:pt x="309" y="186"/>
                      <a:pt x="309" y="187"/>
                      <a:pt x="309" y="188"/>
                    </a:cubicBezTo>
                    <a:cubicBezTo>
                      <a:pt x="327" y="181"/>
                      <a:pt x="346" y="183"/>
                      <a:pt x="365" y="183"/>
                    </a:cubicBezTo>
                    <a:cubicBezTo>
                      <a:pt x="366" y="181"/>
                      <a:pt x="363" y="181"/>
                      <a:pt x="365" y="179"/>
                    </a:cubicBezTo>
                    <a:cubicBezTo>
                      <a:pt x="359" y="178"/>
                      <a:pt x="354" y="184"/>
                      <a:pt x="348" y="181"/>
                    </a:cubicBezTo>
                    <a:cubicBezTo>
                      <a:pt x="349" y="180"/>
                      <a:pt x="349" y="180"/>
                      <a:pt x="349" y="180"/>
                    </a:cubicBezTo>
                    <a:cubicBezTo>
                      <a:pt x="345" y="179"/>
                      <a:pt x="348" y="184"/>
                      <a:pt x="344" y="182"/>
                    </a:cubicBezTo>
                    <a:cubicBezTo>
                      <a:pt x="343" y="181"/>
                      <a:pt x="345" y="180"/>
                      <a:pt x="344" y="180"/>
                    </a:cubicBezTo>
                    <a:cubicBezTo>
                      <a:pt x="335" y="181"/>
                      <a:pt x="326" y="180"/>
                      <a:pt x="319" y="184"/>
                    </a:cubicBezTo>
                    <a:cubicBezTo>
                      <a:pt x="316" y="181"/>
                      <a:pt x="310" y="185"/>
                      <a:pt x="306" y="182"/>
                    </a:cubicBezTo>
                    <a:cubicBezTo>
                      <a:pt x="304" y="183"/>
                      <a:pt x="302" y="183"/>
                      <a:pt x="301" y="185"/>
                    </a:cubicBezTo>
                    <a:cubicBezTo>
                      <a:pt x="271" y="185"/>
                      <a:pt x="241" y="190"/>
                      <a:pt x="211" y="191"/>
                    </a:cubicBezTo>
                    <a:cubicBezTo>
                      <a:pt x="197" y="198"/>
                      <a:pt x="180" y="192"/>
                      <a:pt x="163" y="195"/>
                    </a:cubicBezTo>
                    <a:cubicBezTo>
                      <a:pt x="163" y="194"/>
                      <a:pt x="163" y="194"/>
                      <a:pt x="163" y="194"/>
                    </a:cubicBezTo>
                    <a:cubicBezTo>
                      <a:pt x="157" y="196"/>
                      <a:pt x="149" y="197"/>
                      <a:pt x="143" y="197"/>
                    </a:cubicBezTo>
                    <a:cubicBezTo>
                      <a:pt x="137" y="200"/>
                      <a:pt x="137" y="200"/>
                      <a:pt x="137" y="200"/>
                    </a:cubicBezTo>
                    <a:cubicBezTo>
                      <a:pt x="98" y="196"/>
                      <a:pt x="58" y="202"/>
                      <a:pt x="17" y="202"/>
                    </a:cubicBezTo>
                    <a:cubicBezTo>
                      <a:pt x="9" y="202"/>
                      <a:pt x="9" y="202"/>
                      <a:pt x="9" y="202"/>
                    </a:cubicBezTo>
                    <a:cubicBezTo>
                      <a:pt x="5" y="202"/>
                      <a:pt x="5" y="202"/>
                      <a:pt x="5" y="202"/>
                    </a:cubicBezTo>
                    <a:cubicBezTo>
                      <a:pt x="3" y="202"/>
                      <a:pt x="3" y="202"/>
                      <a:pt x="3" y="202"/>
                    </a:cubicBezTo>
                    <a:cubicBezTo>
                      <a:pt x="1" y="202"/>
                      <a:pt x="1" y="202"/>
                      <a:pt x="1" y="202"/>
                    </a:cubicBezTo>
                    <a:cubicBezTo>
                      <a:pt x="1" y="202"/>
                      <a:pt x="1" y="202"/>
                      <a:pt x="1" y="202"/>
                    </a:cubicBezTo>
                    <a:cubicBezTo>
                      <a:pt x="1" y="202"/>
                      <a:pt x="1" y="202"/>
                      <a:pt x="1" y="202"/>
                    </a:cubicBezTo>
                    <a:cubicBezTo>
                      <a:pt x="1" y="202"/>
                      <a:pt x="1" y="202"/>
                      <a:pt x="1" y="202"/>
                    </a:cubicBezTo>
                    <a:cubicBezTo>
                      <a:pt x="0" y="199"/>
                      <a:pt x="10" y="232"/>
                      <a:pt x="6" y="218"/>
                    </a:cubicBezTo>
                    <a:cubicBezTo>
                      <a:pt x="6" y="218"/>
                      <a:pt x="6" y="218"/>
                      <a:pt x="6" y="218"/>
                    </a:cubicBezTo>
                    <a:cubicBezTo>
                      <a:pt x="6" y="218"/>
                      <a:pt x="6" y="218"/>
                      <a:pt x="6" y="218"/>
                    </a:cubicBezTo>
                    <a:cubicBezTo>
                      <a:pt x="21" y="210"/>
                      <a:pt x="21" y="210"/>
                      <a:pt x="21" y="210"/>
                    </a:cubicBezTo>
                    <a:cubicBezTo>
                      <a:pt x="30" y="205"/>
                      <a:pt x="40" y="200"/>
                      <a:pt x="49" y="194"/>
                    </a:cubicBezTo>
                    <a:cubicBezTo>
                      <a:pt x="67" y="184"/>
                      <a:pt x="85" y="172"/>
                      <a:pt x="102" y="157"/>
                    </a:cubicBezTo>
                    <a:cubicBezTo>
                      <a:pt x="102" y="158"/>
                      <a:pt x="103" y="158"/>
                      <a:pt x="102" y="158"/>
                    </a:cubicBezTo>
                    <a:cubicBezTo>
                      <a:pt x="112" y="151"/>
                      <a:pt x="123" y="147"/>
                      <a:pt x="133" y="139"/>
                    </a:cubicBezTo>
                    <a:cubicBezTo>
                      <a:pt x="133" y="140"/>
                      <a:pt x="133" y="140"/>
                      <a:pt x="133" y="140"/>
                    </a:cubicBezTo>
                    <a:cubicBezTo>
                      <a:pt x="156" y="120"/>
                      <a:pt x="187" y="109"/>
                      <a:pt x="209" y="89"/>
                    </a:cubicBezTo>
                    <a:cubicBezTo>
                      <a:pt x="224" y="77"/>
                      <a:pt x="241" y="77"/>
                      <a:pt x="261" y="74"/>
                    </a:cubicBezTo>
                    <a:cubicBezTo>
                      <a:pt x="279" y="71"/>
                      <a:pt x="298" y="68"/>
                      <a:pt x="317" y="65"/>
                    </a:cubicBezTo>
                    <a:cubicBezTo>
                      <a:pt x="317" y="66"/>
                      <a:pt x="317" y="66"/>
                      <a:pt x="317" y="66"/>
                    </a:cubicBezTo>
                    <a:cubicBezTo>
                      <a:pt x="346" y="60"/>
                      <a:pt x="375" y="63"/>
                      <a:pt x="405" y="57"/>
                    </a:cubicBezTo>
                    <a:cubicBezTo>
                      <a:pt x="435" y="56"/>
                      <a:pt x="466" y="42"/>
                      <a:pt x="497" y="42"/>
                    </a:cubicBezTo>
                    <a:cubicBezTo>
                      <a:pt x="517" y="46"/>
                      <a:pt x="540" y="29"/>
                      <a:pt x="559" y="33"/>
                    </a:cubicBezTo>
                    <a:cubicBezTo>
                      <a:pt x="568" y="34"/>
                      <a:pt x="577" y="35"/>
                      <a:pt x="586" y="34"/>
                    </a:cubicBezTo>
                    <a:cubicBezTo>
                      <a:pt x="593" y="34"/>
                      <a:pt x="593" y="34"/>
                      <a:pt x="593" y="34"/>
                    </a:cubicBezTo>
                    <a:cubicBezTo>
                      <a:pt x="597" y="33"/>
                      <a:pt x="597" y="33"/>
                      <a:pt x="597" y="33"/>
                    </a:cubicBezTo>
                    <a:cubicBezTo>
                      <a:pt x="598" y="33"/>
                      <a:pt x="598" y="33"/>
                      <a:pt x="598" y="33"/>
                    </a:cubicBezTo>
                    <a:cubicBezTo>
                      <a:pt x="599" y="33"/>
                      <a:pt x="599" y="33"/>
                      <a:pt x="599" y="33"/>
                    </a:cubicBezTo>
                    <a:cubicBezTo>
                      <a:pt x="602" y="41"/>
                      <a:pt x="595" y="23"/>
                      <a:pt x="596" y="25"/>
                    </a:cubicBezTo>
                    <a:cubicBezTo>
                      <a:pt x="596" y="25"/>
                      <a:pt x="596" y="25"/>
                      <a:pt x="596" y="25"/>
                    </a:cubicBezTo>
                    <a:cubicBezTo>
                      <a:pt x="596" y="25"/>
                      <a:pt x="596" y="25"/>
                      <a:pt x="596" y="25"/>
                    </a:cubicBezTo>
                    <a:cubicBezTo>
                      <a:pt x="596" y="25"/>
                      <a:pt x="596" y="25"/>
                      <a:pt x="596" y="25"/>
                    </a:cubicBezTo>
                    <a:cubicBezTo>
                      <a:pt x="595" y="25"/>
                      <a:pt x="595" y="25"/>
                      <a:pt x="595" y="25"/>
                    </a:cubicBezTo>
                    <a:cubicBezTo>
                      <a:pt x="595" y="25"/>
                      <a:pt x="595" y="25"/>
                      <a:pt x="595" y="25"/>
                    </a:cubicBezTo>
                    <a:cubicBezTo>
                      <a:pt x="584" y="34"/>
                      <a:pt x="584" y="34"/>
                      <a:pt x="584" y="34"/>
                    </a:cubicBezTo>
                    <a:cubicBezTo>
                      <a:pt x="571" y="45"/>
                      <a:pt x="558" y="59"/>
                      <a:pt x="545" y="72"/>
                    </a:cubicBezTo>
                    <a:cubicBezTo>
                      <a:pt x="516" y="90"/>
                      <a:pt x="494" y="117"/>
                      <a:pt x="463" y="131"/>
                    </a:cubicBezTo>
                    <a:cubicBezTo>
                      <a:pt x="454" y="144"/>
                      <a:pt x="434" y="146"/>
                      <a:pt x="421" y="158"/>
                    </a:cubicBezTo>
                    <a:cubicBezTo>
                      <a:pt x="422" y="159"/>
                      <a:pt x="422" y="159"/>
                      <a:pt x="422" y="159"/>
                    </a:cubicBezTo>
                    <a:cubicBezTo>
                      <a:pt x="414" y="159"/>
                      <a:pt x="415" y="172"/>
                      <a:pt x="408" y="169"/>
                    </a:cubicBezTo>
                    <a:cubicBezTo>
                      <a:pt x="408" y="168"/>
                      <a:pt x="408" y="168"/>
                      <a:pt x="408" y="168"/>
                    </a:cubicBezTo>
                    <a:cubicBezTo>
                      <a:pt x="403" y="168"/>
                      <a:pt x="407" y="180"/>
                      <a:pt x="403" y="178"/>
                    </a:cubicBezTo>
                    <a:cubicBezTo>
                      <a:pt x="403" y="179"/>
                      <a:pt x="403" y="179"/>
                      <a:pt x="403" y="179"/>
                    </a:cubicBezTo>
                    <a:cubicBezTo>
                      <a:pt x="401" y="182"/>
                      <a:pt x="402" y="178"/>
                      <a:pt x="399" y="179"/>
                    </a:cubicBezTo>
                    <a:cubicBezTo>
                      <a:pt x="398" y="180"/>
                      <a:pt x="401" y="182"/>
                      <a:pt x="398" y="183"/>
                    </a:cubicBezTo>
                    <a:cubicBezTo>
                      <a:pt x="393" y="177"/>
                      <a:pt x="391" y="190"/>
                      <a:pt x="386" y="184"/>
                    </a:cubicBezTo>
                    <a:cubicBezTo>
                      <a:pt x="388" y="182"/>
                      <a:pt x="381" y="183"/>
                      <a:pt x="384" y="179"/>
                    </a:cubicBezTo>
                    <a:cubicBezTo>
                      <a:pt x="383" y="179"/>
                      <a:pt x="378" y="183"/>
                      <a:pt x="380" y="186"/>
                    </a:cubicBezTo>
                    <a:cubicBezTo>
                      <a:pt x="382" y="189"/>
                      <a:pt x="382" y="193"/>
                      <a:pt x="387" y="193"/>
                    </a:cubicBezTo>
                    <a:cubicBezTo>
                      <a:pt x="386" y="190"/>
                      <a:pt x="386" y="190"/>
                      <a:pt x="386" y="190"/>
                    </a:cubicBezTo>
                    <a:cubicBezTo>
                      <a:pt x="388" y="192"/>
                      <a:pt x="387" y="191"/>
                      <a:pt x="389" y="192"/>
                    </a:cubicBezTo>
                    <a:cubicBezTo>
                      <a:pt x="393" y="189"/>
                      <a:pt x="396" y="192"/>
                      <a:pt x="400" y="191"/>
                    </a:cubicBezTo>
                    <a:cubicBezTo>
                      <a:pt x="400" y="191"/>
                      <a:pt x="400" y="191"/>
                      <a:pt x="400" y="191"/>
                    </a:cubicBezTo>
                    <a:cubicBezTo>
                      <a:pt x="400" y="186"/>
                      <a:pt x="404" y="186"/>
                      <a:pt x="406" y="185"/>
                    </a:cubicBezTo>
                    <a:cubicBezTo>
                      <a:pt x="408" y="186"/>
                      <a:pt x="408" y="186"/>
                      <a:pt x="408" y="186"/>
                    </a:cubicBezTo>
                    <a:cubicBezTo>
                      <a:pt x="411" y="187"/>
                      <a:pt x="409" y="177"/>
                      <a:pt x="411" y="182"/>
                    </a:cubicBezTo>
                    <a:cubicBezTo>
                      <a:pt x="419" y="175"/>
                      <a:pt x="429" y="167"/>
                      <a:pt x="438" y="160"/>
                    </a:cubicBezTo>
                    <a:cubicBezTo>
                      <a:pt x="438" y="158"/>
                      <a:pt x="446" y="155"/>
                      <a:pt x="441" y="153"/>
                    </a:cubicBezTo>
                    <a:cubicBezTo>
                      <a:pt x="446" y="155"/>
                      <a:pt x="454" y="150"/>
                      <a:pt x="457" y="148"/>
                    </a:cubicBezTo>
                    <a:cubicBezTo>
                      <a:pt x="457" y="149"/>
                      <a:pt x="457" y="149"/>
                      <a:pt x="457" y="149"/>
                    </a:cubicBezTo>
                    <a:cubicBezTo>
                      <a:pt x="465" y="150"/>
                      <a:pt x="459" y="141"/>
                      <a:pt x="469" y="143"/>
                    </a:cubicBezTo>
                    <a:cubicBezTo>
                      <a:pt x="466" y="138"/>
                      <a:pt x="478" y="137"/>
                      <a:pt x="478" y="130"/>
                    </a:cubicBezTo>
                    <a:cubicBezTo>
                      <a:pt x="479" y="131"/>
                      <a:pt x="480" y="132"/>
                      <a:pt x="480" y="132"/>
                    </a:cubicBezTo>
                    <a:cubicBezTo>
                      <a:pt x="489" y="126"/>
                      <a:pt x="499" y="120"/>
                      <a:pt x="507" y="115"/>
                    </a:cubicBezTo>
                    <a:cubicBezTo>
                      <a:pt x="511" y="107"/>
                      <a:pt x="523" y="105"/>
                      <a:pt x="525" y="96"/>
                    </a:cubicBezTo>
                    <a:cubicBezTo>
                      <a:pt x="530" y="94"/>
                      <a:pt x="539" y="90"/>
                      <a:pt x="544" y="84"/>
                    </a:cubicBezTo>
                    <a:cubicBezTo>
                      <a:pt x="544" y="85"/>
                      <a:pt x="544" y="85"/>
                      <a:pt x="544" y="85"/>
                    </a:cubicBezTo>
                    <a:cubicBezTo>
                      <a:pt x="551" y="79"/>
                      <a:pt x="559" y="72"/>
                      <a:pt x="562" y="66"/>
                    </a:cubicBezTo>
                    <a:cubicBezTo>
                      <a:pt x="568" y="69"/>
                      <a:pt x="570" y="65"/>
                      <a:pt x="574" y="65"/>
                    </a:cubicBezTo>
                    <a:cubicBezTo>
                      <a:pt x="577" y="59"/>
                      <a:pt x="587" y="52"/>
                      <a:pt x="593" y="45"/>
                    </a:cubicBezTo>
                    <a:cubicBezTo>
                      <a:pt x="596" y="46"/>
                      <a:pt x="598" y="40"/>
                      <a:pt x="601" y="42"/>
                    </a:cubicBezTo>
                    <a:cubicBezTo>
                      <a:pt x="604" y="38"/>
                      <a:pt x="604" y="38"/>
                      <a:pt x="604" y="38"/>
                    </a:cubicBezTo>
                    <a:cubicBezTo>
                      <a:pt x="605" y="38"/>
                      <a:pt x="605" y="38"/>
                      <a:pt x="605" y="38"/>
                    </a:cubicBezTo>
                    <a:cubicBezTo>
                      <a:pt x="605" y="37"/>
                      <a:pt x="605" y="37"/>
                      <a:pt x="605" y="37"/>
                    </a:cubicBezTo>
                    <a:cubicBezTo>
                      <a:pt x="605" y="37"/>
                      <a:pt x="605" y="37"/>
                      <a:pt x="605" y="37"/>
                    </a:cubicBezTo>
                    <a:cubicBezTo>
                      <a:pt x="605" y="37"/>
                      <a:pt x="605" y="37"/>
                      <a:pt x="605" y="37"/>
                    </a:cubicBezTo>
                    <a:cubicBezTo>
                      <a:pt x="607" y="41"/>
                      <a:pt x="590" y="0"/>
                      <a:pt x="597" y="18"/>
                    </a:cubicBezTo>
                    <a:cubicBezTo>
                      <a:pt x="597" y="18"/>
                      <a:pt x="597" y="18"/>
                      <a:pt x="597" y="18"/>
                    </a:cubicBezTo>
                    <a:cubicBezTo>
                      <a:pt x="597" y="18"/>
                      <a:pt x="597" y="18"/>
                      <a:pt x="597" y="18"/>
                    </a:cubicBezTo>
                    <a:cubicBezTo>
                      <a:pt x="596" y="18"/>
                      <a:pt x="596" y="18"/>
                      <a:pt x="596" y="18"/>
                    </a:cubicBezTo>
                    <a:cubicBezTo>
                      <a:pt x="594" y="19"/>
                      <a:pt x="594" y="19"/>
                      <a:pt x="594" y="19"/>
                    </a:cubicBezTo>
                    <a:cubicBezTo>
                      <a:pt x="584" y="22"/>
                      <a:pt x="584" y="22"/>
                      <a:pt x="584" y="22"/>
                    </a:cubicBezTo>
                    <a:cubicBezTo>
                      <a:pt x="577" y="23"/>
                      <a:pt x="570" y="24"/>
                      <a:pt x="563" y="25"/>
                    </a:cubicBezTo>
                    <a:cubicBezTo>
                      <a:pt x="549" y="26"/>
                      <a:pt x="534" y="26"/>
                      <a:pt x="520" y="25"/>
                    </a:cubicBezTo>
                    <a:cubicBezTo>
                      <a:pt x="521" y="25"/>
                      <a:pt x="521" y="25"/>
                      <a:pt x="521" y="25"/>
                    </a:cubicBezTo>
                    <a:cubicBezTo>
                      <a:pt x="518" y="27"/>
                      <a:pt x="514" y="32"/>
                      <a:pt x="511" y="36"/>
                    </a:cubicBezTo>
                    <a:cubicBezTo>
                      <a:pt x="511" y="35"/>
                      <a:pt x="511" y="35"/>
                      <a:pt x="511" y="35"/>
                    </a:cubicBezTo>
                    <a:cubicBezTo>
                      <a:pt x="507" y="36"/>
                      <a:pt x="501" y="33"/>
                      <a:pt x="497" y="34"/>
                    </a:cubicBezTo>
                    <a:cubicBezTo>
                      <a:pt x="497" y="33"/>
                      <a:pt x="497" y="33"/>
                      <a:pt x="497" y="33"/>
                    </a:cubicBezTo>
                    <a:cubicBezTo>
                      <a:pt x="493" y="35"/>
                      <a:pt x="488" y="31"/>
                      <a:pt x="482" y="35"/>
                    </a:cubicBezTo>
                    <a:cubicBezTo>
                      <a:pt x="482" y="34"/>
                      <a:pt x="482" y="34"/>
                      <a:pt x="482" y="34"/>
                    </a:cubicBezTo>
                    <a:cubicBezTo>
                      <a:pt x="479" y="35"/>
                      <a:pt x="479" y="35"/>
                      <a:pt x="479" y="35"/>
                    </a:cubicBezTo>
                    <a:cubicBezTo>
                      <a:pt x="479" y="34"/>
                      <a:pt x="479" y="32"/>
                      <a:pt x="481" y="32"/>
                    </a:cubicBezTo>
                    <a:cubicBezTo>
                      <a:pt x="438" y="37"/>
                      <a:pt x="396" y="49"/>
                      <a:pt x="353" y="53"/>
                    </a:cubicBezTo>
                    <a:cubicBezTo>
                      <a:pt x="354" y="52"/>
                      <a:pt x="354" y="52"/>
                      <a:pt x="354" y="52"/>
                    </a:cubicBezTo>
                    <a:cubicBezTo>
                      <a:pt x="346" y="55"/>
                      <a:pt x="346" y="55"/>
                      <a:pt x="346" y="55"/>
                    </a:cubicBezTo>
                    <a:cubicBezTo>
                      <a:pt x="346" y="54"/>
                      <a:pt x="346" y="54"/>
                      <a:pt x="347" y="54"/>
                    </a:cubicBezTo>
                    <a:cubicBezTo>
                      <a:pt x="336" y="53"/>
                      <a:pt x="325" y="58"/>
                      <a:pt x="315" y="59"/>
                    </a:cubicBezTo>
                    <a:cubicBezTo>
                      <a:pt x="315" y="58"/>
                      <a:pt x="316" y="57"/>
                      <a:pt x="315" y="56"/>
                    </a:cubicBezTo>
                    <a:cubicBezTo>
                      <a:pt x="307" y="61"/>
                      <a:pt x="302" y="53"/>
                      <a:pt x="299" y="61"/>
                    </a:cubicBezTo>
                    <a:cubicBezTo>
                      <a:pt x="298" y="61"/>
                      <a:pt x="298" y="59"/>
                      <a:pt x="299" y="58"/>
                    </a:cubicBezTo>
                    <a:cubicBezTo>
                      <a:pt x="278" y="64"/>
                      <a:pt x="256" y="66"/>
                      <a:pt x="234" y="68"/>
                    </a:cubicBezTo>
                    <a:cubicBezTo>
                      <a:pt x="214" y="78"/>
                      <a:pt x="199" y="87"/>
                      <a:pt x="184" y="100"/>
                    </a:cubicBezTo>
                    <a:cubicBezTo>
                      <a:pt x="183" y="99"/>
                      <a:pt x="183" y="99"/>
                      <a:pt x="183" y="99"/>
                    </a:cubicBezTo>
                    <a:cubicBezTo>
                      <a:pt x="165" y="115"/>
                      <a:pt x="140" y="124"/>
                      <a:pt x="119" y="138"/>
                    </a:cubicBezTo>
                    <a:cubicBezTo>
                      <a:pt x="110" y="143"/>
                      <a:pt x="105" y="148"/>
                      <a:pt x="96" y="153"/>
                    </a:cubicBezTo>
                    <a:cubicBezTo>
                      <a:pt x="95" y="152"/>
                      <a:pt x="95" y="152"/>
                      <a:pt x="95" y="152"/>
                    </a:cubicBezTo>
                    <a:cubicBezTo>
                      <a:pt x="83" y="166"/>
                      <a:pt x="60" y="166"/>
                      <a:pt x="48" y="181"/>
                    </a:cubicBezTo>
                    <a:cubicBezTo>
                      <a:pt x="48" y="179"/>
                      <a:pt x="48" y="179"/>
                      <a:pt x="48" y="179"/>
                    </a:cubicBezTo>
                    <a:cubicBezTo>
                      <a:pt x="47" y="183"/>
                      <a:pt x="37" y="183"/>
                      <a:pt x="41" y="188"/>
                    </a:cubicBezTo>
                    <a:cubicBezTo>
                      <a:pt x="38" y="188"/>
                      <a:pt x="38" y="188"/>
                      <a:pt x="38" y="188"/>
                    </a:cubicBezTo>
                    <a:cubicBezTo>
                      <a:pt x="31" y="201"/>
                      <a:pt x="16" y="197"/>
                      <a:pt x="6" y="209"/>
                    </a:cubicBezTo>
                    <a:cubicBezTo>
                      <a:pt x="6" y="207"/>
                      <a:pt x="6" y="207"/>
                      <a:pt x="6" y="207"/>
                    </a:cubicBezTo>
                    <a:cubicBezTo>
                      <a:pt x="5" y="208"/>
                      <a:pt x="1" y="212"/>
                      <a:pt x="2" y="210"/>
                    </a:cubicBezTo>
                    <a:cubicBezTo>
                      <a:pt x="4" y="210"/>
                      <a:pt x="6" y="210"/>
                      <a:pt x="8" y="211"/>
                    </a:cubicBezTo>
                    <a:cubicBezTo>
                      <a:pt x="7" y="211"/>
                      <a:pt x="8" y="211"/>
                      <a:pt x="7" y="212"/>
                    </a:cubicBezTo>
                    <a:cubicBezTo>
                      <a:pt x="20" y="216"/>
                      <a:pt x="34" y="210"/>
                      <a:pt x="47" y="209"/>
                    </a:cubicBezTo>
                    <a:cubicBezTo>
                      <a:pt x="46" y="212"/>
                      <a:pt x="46" y="212"/>
                      <a:pt x="46" y="212"/>
                    </a:cubicBezTo>
                    <a:cubicBezTo>
                      <a:pt x="52" y="208"/>
                      <a:pt x="64" y="210"/>
                      <a:pt x="73" y="209"/>
                    </a:cubicBezTo>
                    <a:cubicBezTo>
                      <a:pt x="72" y="210"/>
                      <a:pt x="72" y="210"/>
                      <a:pt x="72" y="210"/>
                    </a:cubicBezTo>
                    <a:cubicBezTo>
                      <a:pt x="77" y="208"/>
                      <a:pt x="77" y="208"/>
                      <a:pt x="77" y="208"/>
                    </a:cubicBezTo>
                    <a:cubicBezTo>
                      <a:pt x="77" y="210"/>
                      <a:pt x="77" y="210"/>
                      <a:pt x="77" y="210"/>
                    </a:cubicBezTo>
                    <a:cubicBezTo>
                      <a:pt x="88" y="210"/>
                      <a:pt x="98" y="207"/>
                      <a:pt x="109" y="206"/>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5" name="Freeform 109"/>
              <p:cNvSpPr>
                <a:spLocks/>
              </p:cNvSpPr>
              <p:nvPr/>
            </p:nvSpPr>
            <p:spPr bwMode="auto">
              <a:xfrm>
                <a:off x="7998143" y="562500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6" name="Freeform 110"/>
              <p:cNvSpPr>
                <a:spLocks/>
              </p:cNvSpPr>
              <p:nvPr/>
            </p:nvSpPr>
            <p:spPr bwMode="auto">
              <a:xfrm>
                <a:off x="8390898" y="5608911"/>
                <a:ext cx="3219" cy="3219"/>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1" y="1"/>
                      <a:pt x="1" y="1"/>
                      <a:pt x="2"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7" name="Freeform 111"/>
              <p:cNvSpPr>
                <a:spLocks/>
              </p:cNvSpPr>
              <p:nvPr/>
            </p:nvSpPr>
            <p:spPr bwMode="auto">
              <a:xfrm>
                <a:off x="8780433" y="5396437"/>
                <a:ext cx="202816" cy="284908"/>
              </a:xfrm>
              <a:custGeom>
                <a:avLst/>
                <a:gdLst>
                  <a:gd name="T0" fmla="*/ 19 w 93"/>
                  <a:gd name="T1" fmla="*/ 0 h 130"/>
                  <a:gd name="T2" fmla="*/ 74 w 93"/>
                  <a:gd name="T3" fmla="*/ 55 h 130"/>
                  <a:gd name="T4" fmla="*/ 81 w 93"/>
                  <a:gd name="T5" fmla="*/ 109 h 130"/>
                  <a:gd name="T6" fmla="*/ 35 w 93"/>
                  <a:gd name="T7" fmla="*/ 128 h 130"/>
                  <a:gd name="T8" fmla="*/ 2 w 93"/>
                  <a:gd name="T9" fmla="*/ 49 h 130"/>
                  <a:gd name="T10" fmla="*/ 8 w 93"/>
                  <a:gd name="T11" fmla="*/ 3 h 130"/>
                  <a:gd name="T12" fmla="*/ 19 w 93"/>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93" h="130">
                    <a:moveTo>
                      <a:pt x="19" y="0"/>
                    </a:moveTo>
                    <a:cubicBezTo>
                      <a:pt x="19" y="0"/>
                      <a:pt x="63" y="24"/>
                      <a:pt x="74" y="55"/>
                    </a:cubicBezTo>
                    <a:cubicBezTo>
                      <a:pt x="85" y="85"/>
                      <a:pt x="93" y="102"/>
                      <a:pt x="81" y="109"/>
                    </a:cubicBezTo>
                    <a:cubicBezTo>
                      <a:pt x="70" y="117"/>
                      <a:pt x="40" y="130"/>
                      <a:pt x="35" y="128"/>
                    </a:cubicBezTo>
                    <a:cubicBezTo>
                      <a:pt x="30" y="126"/>
                      <a:pt x="4" y="65"/>
                      <a:pt x="2" y="49"/>
                    </a:cubicBezTo>
                    <a:cubicBezTo>
                      <a:pt x="0" y="33"/>
                      <a:pt x="8" y="3"/>
                      <a:pt x="8" y="3"/>
                    </a:cubicBezTo>
                    <a:lnTo>
                      <a:pt x="19"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8" name="Freeform 112"/>
              <p:cNvSpPr>
                <a:spLocks/>
              </p:cNvSpPr>
              <p:nvPr/>
            </p:nvSpPr>
            <p:spPr bwMode="auto">
              <a:xfrm>
                <a:off x="8811017" y="5381950"/>
                <a:ext cx="0" cy="1610"/>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19" name="Freeform 113"/>
              <p:cNvSpPr>
                <a:spLocks/>
              </p:cNvSpPr>
              <p:nvPr/>
            </p:nvSpPr>
            <p:spPr bwMode="auto">
              <a:xfrm>
                <a:off x="8806188" y="5377121"/>
                <a:ext cx="3219" cy="12877"/>
              </a:xfrm>
              <a:custGeom>
                <a:avLst/>
                <a:gdLst>
                  <a:gd name="T0" fmla="*/ 0 w 1"/>
                  <a:gd name="T1" fmla="*/ 5 h 6"/>
                  <a:gd name="T2" fmla="*/ 1 w 1"/>
                  <a:gd name="T3" fmla="*/ 6 h 6"/>
                  <a:gd name="T4" fmla="*/ 1 w 1"/>
                  <a:gd name="T5" fmla="*/ 2 h 6"/>
                  <a:gd name="T6" fmla="*/ 0 w 1"/>
                  <a:gd name="T7" fmla="*/ 5 h 6"/>
                </a:gdLst>
                <a:ahLst/>
                <a:cxnLst>
                  <a:cxn ang="0">
                    <a:pos x="T0" y="T1"/>
                  </a:cxn>
                  <a:cxn ang="0">
                    <a:pos x="T2" y="T3"/>
                  </a:cxn>
                  <a:cxn ang="0">
                    <a:pos x="T4" y="T5"/>
                  </a:cxn>
                  <a:cxn ang="0">
                    <a:pos x="T6" y="T7"/>
                  </a:cxn>
                </a:cxnLst>
                <a:rect l="0" t="0" r="r" b="b"/>
                <a:pathLst>
                  <a:path w="1" h="6">
                    <a:moveTo>
                      <a:pt x="0" y="5"/>
                    </a:moveTo>
                    <a:cubicBezTo>
                      <a:pt x="1" y="6"/>
                      <a:pt x="1" y="6"/>
                      <a:pt x="1" y="6"/>
                    </a:cubicBezTo>
                    <a:cubicBezTo>
                      <a:pt x="1" y="2"/>
                      <a:pt x="1" y="2"/>
                      <a:pt x="1" y="2"/>
                    </a:cubicBezTo>
                    <a:cubicBezTo>
                      <a:pt x="0" y="0"/>
                      <a:pt x="1" y="6"/>
                      <a:pt x="0" y="5"/>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0" name="Freeform 114"/>
              <p:cNvSpPr>
                <a:spLocks/>
              </p:cNvSpPr>
              <p:nvPr/>
            </p:nvSpPr>
            <p:spPr bwMode="auto">
              <a:xfrm>
                <a:off x="8804578" y="5385169"/>
                <a:ext cx="1610" cy="8048"/>
              </a:xfrm>
              <a:custGeom>
                <a:avLst/>
                <a:gdLst>
                  <a:gd name="T0" fmla="*/ 1 w 1"/>
                  <a:gd name="T1" fmla="*/ 1 h 3"/>
                  <a:gd name="T2" fmla="*/ 0 w 1"/>
                  <a:gd name="T3" fmla="*/ 3 h 3"/>
                  <a:gd name="T4" fmla="*/ 1 w 1"/>
                  <a:gd name="T5" fmla="*/ 1 h 3"/>
                </a:gdLst>
                <a:ahLst/>
                <a:cxnLst>
                  <a:cxn ang="0">
                    <a:pos x="T0" y="T1"/>
                  </a:cxn>
                  <a:cxn ang="0">
                    <a:pos x="T2" y="T3"/>
                  </a:cxn>
                  <a:cxn ang="0">
                    <a:pos x="T4" y="T5"/>
                  </a:cxn>
                </a:cxnLst>
                <a:rect l="0" t="0" r="r" b="b"/>
                <a:pathLst>
                  <a:path w="1" h="3">
                    <a:moveTo>
                      <a:pt x="1" y="1"/>
                    </a:moveTo>
                    <a:cubicBezTo>
                      <a:pt x="0" y="0"/>
                      <a:pt x="0" y="2"/>
                      <a:pt x="0" y="3"/>
                    </a:cubicBezTo>
                    <a:cubicBezTo>
                      <a:pt x="0" y="1"/>
                      <a:pt x="1" y="3"/>
                      <a:pt x="1" y="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1" name="Freeform 115"/>
              <p:cNvSpPr>
                <a:spLocks/>
              </p:cNvSpPr>
              <p:nvPr/>
            </p:nvSpPr>
            <p:spPr bwMode="auto">
              <a:xfrm>
                <a:off x="8773995" y="55058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2" name="Freeform 116"/>
              <p:cNvSpPr>
                <a:spLocks/>
              </p:cNvSpPr>
              <p:nvPr/>
            </p:nvSpPr>
            <p:spPr bwMode="auto">
              <a:xfrm>
                <a:off x="8770776" y="5381950"/>
                <a:ext cx="210864" cy="305834"/>
              </a:xfrm>
              <a:custGeom>
                <a:avLst/>
                <a:gdLst>
                  <a:gd name="T0" fmla="*/ 12 w 96"/>
                  <a:gd name="T1" fmla="*/ 69 h 140"/>
                  <a:gd name="T2" fmla="*/ 9 w 96"/>
                  <a:gd name="T3" fmla="*/ 62 h 140"/>
                  <a:gd name="T4" fmla="*/ 6 w 96"/>
                  <a:gd name="T5" fmla="*/ 43 h 140"/>
                  <a:gd name="T6" fmla="*/ 5 w 96"/>
                  <a:gd name="T7" fmla="*/ 42 h 140"/>
                  <a:gd name="T8" fmla="*/ 4 w 96"/>
                  <a:gd name="T9" fmla="*/ 36 h 140"/>
                  <a:gd name="T10" fmla="*/ 6 w 96"/>
                  <a:gd name="T11" fmla="*/ 19 h 140"/>
                  <a:gd name="T12" fmla="*/ 11 w 96"/>
                  <a:gd name="T13" fmla="*/ 4 h 140"/>
                  <a:gd name="T14" fmla="*/ 14 w 96"/>
                  <a:gd name="T15" fmla="*/ 2 h 140"/>
                  <a:gd name="T16" fmla="*/ 11 w 96"/>
                  <a:gd name="T17" fmla="*/ 4 h 140"/>
                  <a:gd name="T18" fmla="*/ 11 w 96"/>
                  <a:gd name="T19" fmla="*/ 4 h 140"/>
                  <a:gd name="T20" fmla="*/ 10 w 96"/>
                  <a:gd name="T21" fmla="*/ 4 h 140"/>
                  <a:gd name="T22" fmla="*/ 6 w 96"/>
                  <a:gd name="T23" fmla="*/ 8 h 140"/>
                  <a:gd name="T24" fmla="*/ 6 w 96"/>
                  <a:gd name="T25" fmla="*/ 8 h 140"/>
                  <a:gd name="T26" fmla="*/ 6 w 96"/>
                  <a:gd name="T27" fmla="*/ 8 h 140"/>
                  <a:gd name="T28" fmla="*/ 6 w 96"/>
                  <a:gd name="T29" fmla="*/ 10 h 140"/>
                  <a:gd name="T30" fmla="*/ 5 w 96"/>
                  <a:gd name="T31" fmla="*/ 16 h 140"/>
                  <a:gd name="T32" fmla="*/ 4 w 96"/>
                  <a:gd name="T33" fmla="*/ 21 h 140"/>
                  <a:gd name="T34" fmla="*/ 2 w 96"/>
                  <a:gd name="T35" fmla="*/ 57 h 140"/>
                  <a:gd name="T36" fmla="*/ 3 w 96"/>
                  <a:gd name="T37" fmla="*/ 62 h 140"/>
                  <a:gd name="T38" fmla="*/ 13 w 96"/>
                  <a:gd name="T39" fmla="*/ 93 h 140"/>
                  <a:gd name="T40" fmla="*/ 27 w 96"/>
                  <a:gd name="T41" fmla="*/ 123 h 140"/>
                  <a:gd name="T42" fmla="*/ 31 w 96"/>
                  <a:gd name="T43" fmla="*/ 132 h 140"/>
                  <a:gd name="T44" fmla="*/ 55 w 96"/>
                  <a:gd name="T45" fmla="*/ 132 h 140"/>
                  <a:gd name="T46" fmla="*/ 81 w 96"/>
                  <a:gd name="T47" fmla="*/ 120 h 140"/>
                  <a:gd name="T48" fmla="*/ 84 w 96"/>
                  <a:gd name="T49" fmla="*/ 79 h 140"/>
                  <a:gd name="T50" fmla="*/ 64 w 96"/>
                  <a:gd name="T51" fmla="*/ 41 h 140"/>
                  <a:gd name="T52" fmla="*/ 38 w 96"/>
                  <a:gd name="T53" fmla="*/ 14 h 140"/>
                  <a:gd name="T54" fmla="*/ 34 w 96"/>
                  <a:gd name="T55" fmla="*/ 12 h 140"/>
                  <a:gd name="T56" fmla="*/ 31 w 96"/>
                  <a:gd name="T57" fmla="*/ 13 h 140"/>
                  <a:gd name="T58" fmla="*/ 30 w 96"/>
                  <a:gd name="T59" fmla="*/ 12 h 140"/>
                  <a:gd name="T60" fmla="*/ 29 w 96"/>
                  <a:gd name="T61" fmla="*/ 8 h 140"/>
                  <a:gd name="T62" fmla="*/ 28 w 96"/>
                  <a:gd name="T63" fmla="*/ 6 h 140"/>
                  <a:gd name="T64" fmla="*/ 26 w 96"/>
                  <a:gd name="T65" fmla="*/ 10 h 140"/>
                  <a:gd name="T66" fmla="*/ 26 w 96"/>
                  <a:gd name="T67" fmla="*/ 16 h 140"/>
                  <a:gd name="T68" fmla="*/ 28 w 96"/>
                  <a:gd name="T69" fmla="*/ 16 h 140"/>
                  <a:gd name="T70" fmla="*/ 28 w 96"/>
                  <a:gd name="T71" fmla="*/ 17 h 140"/>
                  <a:gd name="T72" fmla="*/ 39 w 96"/>
                  <a:gd name="T73" fmla="*/ 21 h 140"/>
                  <a:gd name="T74" fmla="*/ 39 w 96"/>
                  <a:gd name="T75" fmla="*/ 26 h 140"/>
                  <a:gd name="T76" fmla="*/ 46 w 96"/>
                  <a:gd name="T77" fmla="*/ 29 h 140"/>
                  <a:gd name="T78" fmla="*/ 50 w 96"/>
                  <a:gd name="T79" fmla="*/ 36 h 140"/>
                  <a:gd name="T80" fmla="*/ 59 w 96"/>
                  <a:gd name="T81" fmla="*/ 44 h 140"/>
                  <a:gd name="T82" fmla="*/ 64 w 96"/>
                  <a:gd name="T83" fmla="*/ 47 h 140"/>
                  <a:gd name="T84" fmla="*/ 68 w 96"/>
                  <a:gd name="T85" fmla="*/ 55 h 140"/>
                  <a:gd name="T86" fmla="*/ 75 w 96"/>
                  <a:gd name="T87" fmla="*/ 76 h 140"/>
                  <a:gd name="T88" fmla="*/ 81 w 96"/>
                  <a:gd name="T89" fmla="*/ 76 h 140"/>
                  <a:gd name="T90" fmla="*/ 80 w 96"/>
                  <a:gd name="T91" fmla="*/ 80 h 140"/>
                  <a:gd name="T92" fmla="*/ 80 w 96"/>
                  <a:gd name="T93" fmla="*/ 84 h 140"/>
                  <a:gd name="T94" fmla="*/ 81 w 96"/>
                  <a:gd name="T95" fmla="*/ 85 h 140"/>
                  <a:gd name="T96" fmla="*/ 85 w 96"/>
                  <a:gd name="T97" fmla="*/ 111 h 140"/>
                  <a:gd name="T98" fmla="*/ 84 w 96"/>
                  <a:gd name="T99" fmla="*/ 112 h 140"/>
                  <a:gd name="T100" fmla="*/ 78 w 96"/>
                  <a:gd name="T101" fmla="*/ 116 h 140"/>
                  <a:gd name="T102" fmla="*/ 75 w 96"/>
                  <a:gd name="T103" fmla="*/ 118 h 140"/>
                  <a:gd name="T104" fmla="*/ 60 w 96"/>
                  <a:gd name="T105" fmla="*/ 124 h 140"/>
                  <a:gd name="T106" fmla="*/ 48 w 96"/>
                  <a:gd name="T107" fmla="*/ 131 h 140"/>
                  <a:gd name="T108" fmla="*/ 35 w 96"/>
                  <a:gd name="T109" fmla="*/ 126 h 140"/>
                  <a:gd name="T110" fmla="*/ 32 w 96"/>
                  <a:gd name="T111" fmla="*/ 120 h 140"/>
                  <a:gd name="T112" fmla="*/ 27 w 96"/>
                  <a:gd name="T113" fmla="*/ 107 h 140"/>
                  <a:gd name="T114" fmla="*/ 24 w 96"/>
                  <a:gd name="T115" fmla="*/ 105 h 140"/>
                  <a:gd name="T116" fmla="*/ 20 w 96"/>
                  <a:gd name="T117" fmla="*/ 96 h 140"/>
                  <a:gd name="T118" fmla="*/ 19 w 96"/>
                  <a:gd name="T119" fmla="*/ 94 h 140"/>
                  <a:gd name="T120" fmla="*/ 17 w 96"/>
                  <a:gd name="T121" fmla="*/ 84 h 140"/>
                  <a:gd name="T122" fmla="*/ 14 w 96"/>
                  <a:gd name="T123" fmla="*/ 78 h 140"/>
                  <a:gd name="T124" fmla="*/ 14 w 96"/>
                  <a:gd name="T125" fmla="*/ 7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 h="140">
                    <a:moveTo>
                      <a:pt x="10" y="69"/>
                    </a:moveTo>
                    <a:cubicBezTo>
                      <a:pt x="12" y="69"/>
                      <a:pt x="12" y="69"/>
                      <a:pt x="12" y="69"/>
                    </a:cubicBezTo>
                    <a:cubicBezTo>
                      <a:pt x="9" y="67"/>
                      <a:pt x="10" y="64"/>
                      <a:pt x="9" y="62"/>
                    </a:cubicBezTo>
                    <a:cubicBezTo>
                      <a:pt x="9" y="62"/>
                      <a:pt x="9" y="62"/>
                      <a:pt x="9" y="62"/>
                    </a:cubicBezTo>
                    <a:cubicBezTo>
                      <a:pt x="8" y="55"/>
                      <a:pt x="6" y="49"/>
                      <a:pt x="5" y="42"/>
                    </a:cubicBezTo>
                    <a:cubicBezTo>
                      <a:pt x="6" y="43"/>
                      <a:pt x="6" y="43"/>
                      <a:pt x="6" y="43"/>
                    </a:cubicBezTo>
                    <a:cubicBezTo>
                      <a:pt x="5" y="42"/>
                      <a:pt x="4" y="42"/>
                      <a:pt x="5" y="41"/>
                    </a:cubicBezTo>
                    <a:cubicBezTo>
                      <a:pt x="5" y="42"/>
                      <a:pt x="5" y="42"/>
                      <a:pt x="5" y="42"/>
                    </a:cubicBezTo>
                    <a:cubicBezTo>
                      <a:pt x="8" y="40"/>
                      <a:pt x="4" y="37"/>
                      <a:pt x="6" y="37"/>
                    </a:cubicBezTo>
                    <a:cubicBezTo>
                      <a:pt x="6" y="36"/>
                      <a:pt x="5" y="36"/>
                      <a:pt x="4" y="36"/>
                    </a:cubicBezTo>
                    <a:cubicBezTo>
                      <a:pt x="5" y="31"/>
                      <a:pt x="5" y="25"/>
                      <a:pt x="5" y="19"/>
                    </a:cubicBezTo>
                    <a:cubicBezTo>
                      <a:pt x="5" y="19"/>
                      <a:pt x="6" y="19"/>
                      <a:pt x="6" y="19"/>
                    </a:cubicBezTo>
                    <a:cubicBezTo>
                      <a:pt x="5" y="16"/>
                      <a:pt x="5" y="14"/>
                      <a:pt x="6" y="12"/>
                    </a:cubicBezTo>
                    <a:cubicBezTo>
                      <a:pt x="8" y="9"/>
                      <a:pt x="2" y="13"/>
                      <a:pt x="11" y="4"/>
                    </a:cubicBezTo>
                    <a:cubicBezTo>
                      <a:pt x="15" y="4"/>
                      <a:pt x="15" y="4"/>
                      <a:pt x="15" y="4"/>
                    </a:cubicBezTo>
                    <a:cubicBezTo>
                      <a:pt x="15" y="3"/>
                      <a:pt x="14" y="3"/>
                      <a:pt x="14" y="2"/>
                    </a:cubicBezTo>
                    <a:cubicBezTo>
                      <a:pt x="13" y="2"/>
                      <a:pt x="13" y="2"/>
                      <a:pt x="12" y="3"/>
                    </a:cubicBezTo>
                    <a:cubicBezTo>
                      <a:pt x="11" y="4"/>
                      <a:pt x="11" y="4"/>
                      <a:pt x="11" y="4"/>
                    </a:cubicBezTo>
                    <a:cubicBezTo>
                      <a:pt x="11" y="4"/>
                      <a:pt x="11" y="4"/>
                      <a:pt x="11" y="4"/>
                    </a:cubicBezTo>
                    <a:cubicBezTo>
                      <a:pt x="11" y="4"/>
                      <a:pt x="11" y="4"/>
                      <a:pt x="11" y="4"/>
                    </a:cubicBezTo>
                    <a:cubicBezTo>
                      <a:pt x="10" y="4"/>
                      <a:pt x="10" y="4"/>
                      <a:pt x="10" y="4"/>
                    </a:cubicBezTo>
                    <a:cubicBezTo>
                      <a:pt x="10" y="4"/>
                      <a:pt x="10" y="4"/>
                      <a:pt x="10" y="4"/>
                    </a:cubicBezTo>
                    <a:cubicBezTo>
                      <a:pt x="14" y="0"/>
                      <a:pt x="5" y="9"/>
                      <a:pt x="6" y="8"/>
                    </a:cubicBezTo>
                    <a:cubicBezTo>
                      <a:pt x="6" y="8"/>
                      <a:pt x="6" y="8"/>
                      <a:pt x="6" y="8"/>
                    </a:cubicBezTo>
                    <a:cubicBezTo>
                      <a:pt x="6" y="8"/>
                      <a:pt x="6" y="8"/>
                      <a:pt x="6" y="8"/>
                    </a:cubicBezTo>
                    <a:cubicBezTo>
                      <a:pt x="6" y="8"/>
                      <a:pt x="6" y="8"/>
                      <a:pt x="6" y="8"/>
                    </a:cubicBezTo>
                    <a:cubicBezTo>
                      <a:pt x="6" y="8"/>
                      <a:pt x="6" y="8"/>
                      <a:pt x="6" y="8"/>
                    </a:cubicBezTo>
                    <a:cubicBezTo>
                      <a:pt x="6" y="8"/>
                      <a:pt x="6" y="8"/>
                      <a:pt x="6" y="8"/>
                    </a:cubicBezTo>
                    <a:cubicBezTo>
                      <a:pt x="5" y="8"/>
                      <a:pt x="5" y="8"/>
                      <a:pt x="5" y="8"/>
                    </a:cubicBezTo>
                    <a:cubicBezTo>
                      <a:pt x="4" y="9"/>
                      <a:pt x="7" y="9"/>
                      <a:pt x="6" y="10"/>
                    </a:cubicBezTo>
                    <a:cubicBezTo>
                      <a:pt x="5" y="10"/>
                      <a:pt x="5" y="9"/>
                      <a:pt x="4" y="9"/>
                    </a:cubicBezTo>
                    <a:cubicBezTo>
                      <a:pt x="4" y="12"/>
                      <a:pt x="3" y="14"/>
                      <a:pt x="5" y="16"/>
                    </a:cubicBezTo>
                    <a:cubicBezTo>
                      <a:pt x="3" y="16"/>
                      <a:pt x="4" y="18"/>
                      <a:pt x="2" y="19"/>
                    </a:cubicBezTo>
                    <a:cubicBezTo>
                      <a:pt x="3" y="20"/>
                      <a:pt x="2" y="20"/>
                      <a:pt x="4" y="21"/>
                    </a:cubicBezTo>
                    <a:cubicBezTo>
                      <a:pt x="1" y="28"/>
                      <a:pt x="2" y="36"/>
                      <a:pt x="1" y="44"/>
                    </a:cubicBezTo>
                    <a:cubicBezTo>
                      <a:pt x="5" y="48"/>
                      <a:pt x="0" y="52"/>
                      <a:pt x="2" y="57"/>
                    </a:cubicBezTo>
                    <a:cubicBezTo>
                      <a:pt x="1" y="57"/>
                      <a:pt x="1" y="57"/>
                      <a:pt x="1" y="57"/>
                    </a:cubicBezTo>
                    <a:cubicBezTo>
                      <a:pt x="3" y="58"/>
                      <a:pt x="3" y="61"/>
                      <a:pt x="3" y="62"/>
                    </a:cubicBezTo>
                    <a:cubicBezTo>
                      <a:pt x="5" y="63"/>
                      <a:pt x="5" y="63"/>
                      <a:pt x="5" y="63"/>
                    </a:cubicBezTo>
                    <a:cubicBezTo>
                      <a:pt x="5" y="74"/>
                      <a:pt x="11" y="83"/>
                      <a:pt x="13" y="93"/>
                    </a:cubicBezTo>
                    <a:cubicBezTo>
                      <a:pt x="17" y="104"/>
                      <a:pt x="18" y="115"/>
                      <a:pt x="28" y="123"/>
                    </a:cubicBezTo>
                    <a:cubicBezTo>
                      <a:pt x="27" y="123"/>
                      <a:pt x="27" y="123"/>
                      <a:pt x="27" y="123"/>
                    </a:cubicBezTo>
                    <a:cubicBezTo>
                      <a:pt x="29" y="126"/>
                      <a:pt x="29" y="129"/>
                      <a:pt x="31" y="131"/>
                    </a:cubicBezTo>
                    <a:cubicBezTo>
                      <a:pt x="31" y="132"/>
                      <a:pt x="31" y="132"/>
                      <a:pt x="31" y="132"/>
                    </a:cubicBezTo>
                    <a:cubicBezTo>
                      <a:pt x="33" y="134"/>
                      <a:pt x="40" y="140"/>
                      <a:pt x="44" y="137"/>
                    </a:cubicBezTo>
                    <a:cubicBezTo>
                      <a:pt x="48" y="136"/>
                      <a:pt x="52" y="135"/>
                      <a:pt x="55" y="132"/>
                    </a:cubicBezTo>
                    <a:cubicBezTo>
                      <a:pt x="64" y="129"/>
                      <a:pt x="73" y="125"/>
                      <a:pt x="81" y="119"/>
                    </a:cubicBezTo>
                    <a:cubicBezTo>
                      <a:pt x="81" y="120"/>
                      <a:pt x="81" y="120"/>
                      <a:pt x="81" y="120"/>
                    </a:cubicBezTo>
                    <a:cubicBezTo>
                      <a:pt x="87" y="117"/>
                      <a:pt x="96" y="110"/>
                      <a:pt x="93" y="101"/>
                    </a:cubicBezTo>
                    <a:cubicBezTo>
                      <a:pt x="93" y="93"/>
                      <a:pt x="85" y="87"/>
                      <a:pt x="84" y="79"/>
                    </a:cubicBezTo>
                    <a:cubicBezTo>
                      <a:pt x="86" y="73"/>
                      <a:pt x="77" y="70"/>
                      <a:pt x="79" y="64"/>
                    </a:cubicBezTo>
                    <a:cubicBezTo>
                      <a:pt x="81" y="53"/>
                      <a:pt x="72" y="46"/>
                      <a:pt x="64" y="41"/>
                    </a:cubicBezTo>
                    <a:cubicBezTo>
                      <a:pt x="60" y="34"/>
                      <a:pt x="50" y="32"/>
                      <a:pt x="46" y="23"/>
                    </a:cubicBezTo>
                    <a:cubicBezTo>
                      <a:pt x="42" y="23"/>
                      <a:pt x="42" y="16"/>
                      <a:pt x="38" y="14"/>
                    </a:cubicBezTo>
                    <a:cubicBezTo>
                      <a:pt x="37" y="15"/>
                      <a:pt x="37" y="15"/>
                      <a:pt x="37" y="15"/>
                    </a:cubicBezTo>
                    <a:cubicBezTo>
                      <a:pt x="38" y="11"/>
                      <a:pt x="32" y="16"/>
                      <a:pt x="34" y="12"/>
                    </a:cubicBezTo>
                    <a:cubicBezTo>
                      <a:pt x="34" y="12"/>
                      <a:pt x="34" y="12"/>
                      <a:pt x="34" y="12"/>
                    </a:cubicBezTo>
                    <a:cubicBezTo>
                      <a:pt x="34" y="10"/>
                      <a:pt x="30" y="15"/>
                      <a:pt x="31" y="13"/>
                    </a:cubicBezTo>
                    <a:cubicBezTo>
                      <a:pt x="30" y="13"/>
                      <a:pt x="30" y="13"/>
                      <a:pt x="30" y="13"/>
                    </a:cubicBezTo>
                    <a:cubicBezTo>
                      <a:pt x="29" y="13"/>
                      <a:pt x="30" y="12"/>
                      <a:pt x="30" y="12"/>
                    </a:cubicBezTo>
                    <a:cubicBezTo>
                      <a:pt x="30" y="12"/>
                      <a:pt x="29" y="13"/>
                      <a:pt x="29" y="12"/>
                    </a:cubicBezTo>
                    <a:cubicBezTo>
                      <a:pt x="31" y="9"/>
                      <a:pt x="26" y="12"/>
                      <a:pt x="29" y="8"/>
                    </a:cubicBezTo>
                    <a:cubicBezTo>
                      <a:pt x="29" y="8"/>
                      <a:pt x="29" y="6"/>
                      <a:pt x="30" y="5"/>
                    </a:cubicBezTo>
                    <a:cubicBezTo>
                      <a:pt x="30" y="5"/>
                      <a:pt x="29" y="4"/>
                      <a:pt x="28" y="6"/>
                    </a:cubicBezTo>
                    <a:cubicBezTo>
                      <a:pt x="27" y="8"/>
                      <a:pt x="25" y="9"/>
                      <a:pt x="25" y="11"/>
                    </a:cubicBezTo>
                    <a:cubicBezTo>
                      <a:pt x="26" y="10"/>
                      <a:pt x="26" y="10"/>
                      <a:pt x="26" y="10"/>
                    </a:cubicBezTo>
                    <a:cubicBezTo>
                      <a:pt x="26" y="11"/>
                      <a:pt x="26" y="11"/>
                      <a:pt x="25" y="12"/>
                    </a:cubicBezTo>
                    <a:cubicBezTo>
                      <a:pt x="26" y="12"/>
                      <a:pt x="25" y="15"/>
                      <a:pt x="26" y="16"/>
                    </a:cubicBezTo>
                    <a:cubicBezTo>
                      <a:pt x="26" y="16"/>
                      <a:pt x="26" y="16"/>
                      <a:pt x="26" y="16"/>
                    </a:cubicBezTo>
                    <a:cubicBezTo>
                      <a:pt x="27" y="14"/>
                      <a:pt x="27" y="16"/>
                      <a:pt x="28" y="16"/>
                    </a:cubicBezTo>
                    <a:cubicBezTo>
                      <a:pt x="27" y="17"/>
                      <a:pt x="27" y="17"/>
                      <a:pt x="27" y="17"/>
                    </a:cubicBezTo>
                    <a:cubicBezTo>
                      <a:pt x="27" y="19"/>
                      <a:pt x="31" y="15"/>
                      <a:pt x="28" y="17"/>
                    </a:cubicBezTo>
                    <a:cubicBezTo>
                      <a:pt x="31" y="18"/>
                      <a:pt x="34" y="20"/>
                      <a:pt x="36" y="22"/>
                    </a:cubicBezTo>
                    <a:cubicBezTo>
                      <a:pt x="37" y="21"/>
                      <a:pt x="38" y="23"/>
                      <a:pt x="39" y="21"/>
                    </a:cubicBezTo>
                    <a:cubicBezTo>
                      <a:pt x="38" y="23"/>
                      <a:pt x="39" y="25"/>
                      <a:pt x="40" y="26"/>
                    </a:cubicBezTo>
                    <a:cubicBezTo>
                      <a:pt x="39" y="26"/>
                      <a:pt x="39" y="26"/>
                      <a:pt x="39" y="26"/>
                    </a:cubicBezTo>
                    <a:cubicBezTo>
                      <a:pt x="38" y="30"/>
                      <a:pt x="43" y="24"/>
                      <a:pt x="41" y="29"/>
                    </a:cubicBezTo>
                    <a:cubicBezTo>
                      <a:pt x="43" y="26"/>
                      <a:pt x="43" y="31"/>
                      <a:pt x="46" y="29"/>
                    </a:cubicBezTo>
                    <a:cubicBezTo>
                      <a:pt x="45" y="30"/>
                      <a:pt x="45" y="30"/>
                      <a:pt x="45" y="30"/>
                    </a:cubicBezTo>
                    <a:cubicBezTo>
                      <a:pt x="47" y="32"/>
                      <a:pt x="48" y="35"/>
                      <a:pt x="50" y="36"/>
                    </a:cubicBezTo>
                    <a:cubicBezTo>
                      <a:pt x="53" y="36"/>
                      <a:pt x="52" y="40"/>
                      <a:pt x="56" y="39"/>
                    </a:cubicBezTo>
                    <a:cubicBezTo>
                      <a:pt x="56" y="41"/>
                      <a:pt x="56" y="43"/>
                      <a:pt x="59" y="44"/>
                    </a:cubicBezTo>
                    <a:cubicBezTo>
                      <a:pt x="58" y="44"/>
                      <a:pt x="58" y="44"/>
                      <a:pt x="58" y="44"/>
                    </a:cubicBezTo>
                    <a:cubicBezTo>
                      <a:pt x="60" y="45"/>
                      <a:pt x="62" y="47"/>
                      <a:pt x="64" y="47"/>
                    </a:cubicBezTo>
                    <a:cubicBezTo>
                      <a:pt x="62" y="49"/>
                      <a:pt x="63" y="50"/>
                      <a:pt x="63" y="51"/>
                    </a:cubicBezTo>
                    <a:cubicBezTo>
                      <a:pt x="65" y="51"/>
                      <a:pt x="66" y="54"/>
                      <a:pt x="68" y="55"/>
                    </a:cubicBezTo>
                    <a:cubicBezTo>
                      <a:pt x="67" y="56"/>
                      <a:pt x="70" y="56"/>
                      <a:pt x="68" y="57"/>
                    </a:cubicBezTo>
                    <a:cubicBezTo>
                      <a:pt x="74" y="60"/>
                      <a:pt x="75" y="68"/>
                      <a:pt x="75" y="76"/>
                    </a:cubicBezTo>
                    <a:cubicBezTo>
                      <a:pt x="74" y="76"/>
                      <a:pt x="74" y="76"/>
                      <a:pt x="74" y="76"/>
                    </a:cubicBezTo>
                    <a:cubicBezTo>
                      <a:pt x="76" y="76"/>
                      <a:pt x="79" y="76"/>
                      <a:pt x="81" y="76"/>
                    </a:cubicBezTo>
                    <a:cubicBezTo>
                      <a:pt x="80" y="76"/>
                      <a:pt x="80" y="76"/>
                      <a:pt x="80" y="76"/>
                    </a:cubicBezTo>
                    <a:cubicBezTo>
                      <a:pt x="81" y="77"/>
                      <a:pt x="79" y="79"/>
                      <a:pt x="80" y="80"/>
                    </a:cubicBezTo>
                    <a:cubicBezTo>
                      <a:pt x="80" y="80"/>
                      <a:pt x="80" y="80"/>
                      <a:pt x="79" y="80"/>
                    </a:cubicBezTo>
                    <a:cubicBezTo>
                      <a:pt x="81" y="81"/>
                      <a:pt x="78" y="83"/>
                      <a:pt x="80" y="84"/>
                    </a:cubicBezTo>
                    <a:cubicBezTo>
                      <a:pt x="80" y="84"/>
                      <a:pt x="80" y="84"/>
                      <a:pt x="80" y="84"/>
                    </a:cubicBezTo>
                    <a:cubicBezTo>
                      <a:pt x="81" y="85"/>
                      <a:pt x="81" y="85"/>
                      <a:pt x="81" y="85"/>
                    </a:cubicBezTo>
                    <a:cubicBezTo>
                      <a:pt x="80" y="85"/>
                      <a:pt x="79" y="85"/>
                      <a:pt x="79" y="85"/>
                    </a:cubicBezTo>
                    <a:cubicBezTo>
                      <a:pt x="82" y="94"/>
                      <a:pt x="90" y="105"/>
                      <a:pt x="85" y="111"/>
                    </a:cubicBezTo>
                    <a:cubicBezTo>
                      <a:pt x="85" y="111"/>
                      <a:pt x="85" y="111"/>
                      <a:pt x="85" y="111"/>
                    </a:cubicBezTo>
                    <a:cubicBezTo>
                      <a:pt x="84" y="112"/>
                      <a:pt x="84" y="112"/>
                      <a:pt x="84" y="112"/>
                    </a:cubicBezTo>
                    <a:cubicBezTo>
                      <a:pt x="84" y="112"/>
                      <a:pt x="84" y="112"/>
                      <a:pt x="84" y="112"/>
                    </a:cubicBezTo>
                    <a:cubicBezTo>
                      <a:pt x="83" y="112"/>
                      <a:pt x="81" y="115"/>
                      <a:pt x="78" y="116"/>
                    </a:cubicBezTo>
                    <a:cubicBezTo>
                      <a:pt x="78" y="116"/>
                      <a:pt x="78" y="115"/>
                      <a:pt x="78" y="115"/>
                    </a:cubicBezTo>
                    <a:cubicBezTo>
                      <a:pt x="77" y="117"/>
                      <a:pt x="74" y="114"/>
                      <a:pt x="75" y="118"/>
                    </a:cubicBezTo>
                    <a:cubicBezTo>
                      <a:pt x="75" y="118"/>
                      <a:pt x="74" y="117"/>
                      <a:pt x="74" y="117"/>
                    </a:cubicBezTo>
                    <a:cubicBezTo>
                      <a:pt x="70" y="120"/>
                      <a:pt x="65" y="122"/>
                      <a:pt x="60" y="124"/>
                    </a:cubicBezTo>
                    <a:cubicBezTo>
                      <a:pt x="57" y="129"/>
                      <a:pt x="51" y="128"/>
                      <a:pt x="48" y="132"/>
                    </a:cubicBezTo>
                    <a:cubicBezTo>
                      <a:pt x="48" y="131"/>
                      <a:pt x="48" y="131"/>
                      <a:pt x="48" y="131"/>
                    </a:cubicBezTo>
                    <a:cubicBezTo>
                      <a:pt x="45" y="133"/>
                      <a:pt x="42" y="134"/>
                      <a:pt x="39" y="134"/>
                    </a:cubicBezTo>
                    <a:cubicBezTo>
                      <a:pt x="37" y="133"/>
                      <a:pt x="36" y="129"/>
                      <a:pt x="35" y="126"/>
                    </a:cubicBezTo>
                    <a:cubicBezTo>
                      <a:pt x="34" y="124"/>
                      <a:pt x="32" y="123"/>
                      <a:pt x="31" y="120"/>
                    </a:cubicBezTo>
                    <a:cubicBezTo>
                      <a:pt x="32" y="120"/>
                      <a:pt x="32" y="120"/>
                      <a:pt x="32" y="120"/>
                    </a:cubicBezTo>
                    <a:cubicBezTo>
                      <a:pt x="26" y="117"/>
                      <a:pt x="31" y="110"/>
                      <a:pt x="25" y="107"/>
                    </a:cubicBezTo>
                    <a:cubicBezTo>
                      <a:pt x="27" y="107"/>
                      <a:pt x="27" y="107"/>
                      <a:pt x="27" y="107"/>
                    </a:cubicBezTo>
                    <a:cubicBezTo>
                      <a:pt x="24" y="107"/>
                      <a:pt x="26" y="104"/>
                      <a:pt x="23" y="106"/>
                    </a:cubicBezTo>
                    <a:cubicBezTo>
                      <a:pt x="24" y="105"/>
                      <a:pt x="24" y="105"/>
                      <a:pt x="24" y="105"/>
                    </a:cubicBezTo>
                    <a:cubicBezTo>
                      <a:pt x="18" y="104"/>
                      <a:pt x="23" y="99"/>
                      <a:pt x="19" y="96"/>
                    </a:cubicBezTo>
                    <a:cubicBezTo>
                      <a:pt x="20" y="96"/>
                      <a:pt x="20" y="96"/>
                      <a:pt x="20" y="96"/>
                    </a:cubicBezTo>
                    <a:cubicBezTo>
                      <a:pt x="19" y="96"/>
                      <a:pt x="18" y="95"/>
                      <a:pt x="19" y="94"/>
                    </a:cubicBezTo>
                    <a:cubicBezTo>
                      <a:pt x="19" y="94"/>
                      <a:pt x="19" y="94"/>
                      <a:pt x="19" y="94"/>
                    </a:cubicBezTo>
                    <a:cubicBezTo>
                      <a:pt x="21" y="89"/>
                      <a:pt x="16" y="87"/>
                      <a:pt x="15" y="84"/>
                    </a:cubicBezTo>
                    <a:cubicBezTo>
                      <a:pt x="17" y="84"/>
                      <a:pt x="17" y="84"/>
                      <a:pt x="17" y="84"/>
                    </a:cubicBezTo>
                    <a:cubicBezTo>
                      <a:pt x="15" y="83"/>
                      <a:pt x="15" y="80"/>
                      <a:pt x="14" y="78"/>
                    </a:cubicBezTo>
                    <a:cubicBezTo>
                      <a:pt x="14" y="78"/>
                      <a:pt x="14" y="78"/>
                      <a:pt x="14" y="78"/>
                    </a:cubicBezTo>
                    <a:cubicBezTo>
                      <a:pt x="13" y="77"/>
                      <a:pt x="13" y="77"/>
                      <a:pt x="13" y="77"/>
                    </a:cubicBezTo>
                    <a:cubicBezTo>
                      <a:pt x="14" y="77"/>
                      <a:pt x="14" y="77"/>
                      <a:pt x="14" y="77"/>
                    </a:cubicBezTo>
                    <a:cubicBezTo>
                      <a:pt x="14" y="74"/>
                      <a:pt x="12" y="72"/>
                      <a:pt x="10" y="69"/>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3" name="Freeform 117"/>
              <p:cNvSpPr>
                <a:spLocks/>
              </p:cNvSpPr>
              <p:nvPr/>
            </p:nvSpPr>
            <p:spPr bwMode="auto">
              <a:xfrm>
                <a:off x="8782043" y="54737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4" name="Freeform 118"/>
              <p:cNvSpPr>
                <a:spLocks/>
              </p:cNvSpPr>
              <p:nvPr/>
            </p:nvSpPr>
            <p:spPr bwMode="auto">
              <a:xfrm>
                <a:off x="8828723" y="541575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5" name="Freeform 119"/>
              <p:cNvSpPr>
                <a:spLocks/>
              </p:cNvSpPr>
              <p:nvPr/>
            </p:nvSpPr>
            <p:spPr bwMode="auto">
              <a:xfrm>
                <a:off x="8165547" y="5439897"/>
                <a:ext cx="0" cy="4829"/>
              </a:xfrm>
              <a:custGeom>
                <a:avLst/>
                <a:gdLst>
                  <a:gd name="T0" fmla="*/ 2 h 3"/>
                  <a:gd name="T1" fmla="*/ 3 h 3"/>
                  <a:gd name="T2" fmla="*/ 0 h 3"/>
                  <a:gd name="T3" fmla="*/ 2 h 3"/>
                </a:gdLst>
                <a:ahLst/>
                <a:cxnLst>
                  <a:cxn ang="0">
                    <a:pos x="0" y="T0"/>
                  </a:cxn>
                  <a:cxn ang="0">
                    <a:pos x="0" y="T1"/>
                  </a:cxn>
                  <a:cxn ang="0">
                    <a:pos x="0" y="T2"/>
                  </a:cxn>
                  <a:cxn ang="0">
                    <a:pos x="0" y="T3"/>
                  </a:cxn>
                </a:cxnLst>
                <a:rect l="0" t="0" r="r" b="b"/>
                <a:pathLst>
                  <a:path h="3">
                    <a:moveTo>
                      <a:pt x="0" y="2"/>
                    </a:moveTo>
                    <a:lnTo>
                      <a:pt x="0" y="3"/>
                    </a:lnTo>
                    <a:lnTo>
                      <a:pt x="0" y="0"/>
                    </a:lnTo>
                    <a:lnTo>
                      <a:pt x="0" y="2"/>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6" name="Freeform 120"/>
              <p:cNvSpPr>
                <a:spLocks/>
              </p:cNvSpPr>
              <p:nvPr/>
            </p:nvSpPr>
            <p:spPr bwMode="auto">
              <a:xfrm>
                <a:off x="8167156" y="5433459"/>
                <a:ext cx="4829" cy="14487"/>
              </a:xfrm>
              <a:custGeom>
                <a:avLst/>
                <a:gdLst>
                  <a:gd name="T0" fmla="*/ 2 w 2"/>
                  <a:gd name="T1" fmla="*/ 2 h 6"/>
                  <a:gd name="T2" fmla="*/ 2 w 2"/>
                  <a:gd name="T3" fmla="*/ 1 h 6"/>
                  <a:gd name="T4" fmla="*/ 0 w 2"/>
                  <a:gd name="T5" fmla="*/ 4 h 6"/>
                  <a:gd name="T6" fmla="*/ 2 w 2"/>
                  <a:gd name="T7" fmla="*/ 2 h 6"/>
                </a:gdLst>
                <a:ahLst/>
                <a:cxnLst>
                  <a:cxn ang="0">
                    <a:pos x="T0" y="T1"/>
                  </a:cxn>
                  <a:cxn ang="0">
                    <a:pos x="T2" y="T3"/>
                  </a:cxn>
                  <a:cxn ang="0">
                    <a:pos x="T4" y="T5"/>
                  </a:cxn>
                  <a:cxn ang="0">
                    <a:pos x="T6" y="T7"/>
                  </a:cxn>
                </a:cxnLst>
                <a:rect l="0" t="0" r="r" b="b"/>
                <a:pathLst>
                  <a:path w="2" h="6">
                    <a:moveTo>
                      <a:pt x="2" y="2"/>
                    </a:moveTo>
                    <a:cubicBezTo>
                      <a:pt x="2" y="1"/>
                      <a:pt x="2" y="1"/>
                      <a:pt x="2" y="1"/>
                    </a:cubicBezTo>
                    <a:cubicBezTo>
                      <a:pt x="0" y="4"/>
                      <a:pt x="0" y="4"/>
                      <a:pt x="0" y="4"/>
                    </a:cubicBezTo>
                    <a:cubicBezTo>
                      <a:pt x="0" y="6"/>
                      <a:pt x="1" y="0"/>
                      <a:pt x="2"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7" name="Freeform 121"/>
              <p:cNvSpPr>
                <a:spLocks/>
              </p:cNvSpPr>
              <p:nvPr/>
            </p:nvSpPr>
            <p:spPr bwMode="auto">
              <a:xfrm>
                <a:off x="8171985" y="5433459"/>
                <a:ext cx="1610" cy="6439"/>
              </a:xfrm>
              <a:custGeom>
                <a:avLst/>
                <a:gdLst>
                  <a:gd name="T0" fmla="*/ 0 w 1"/>
                  <a:gd name="T1" fmla="*/ 2 h 3"/>
                  <a:gd name="T2" fmla="*/ 1 w 1"/>
                  <a:gd name="T3" fmla="*/ 1 h 3"/>
                  <a:gd name="T4" fmla="*/ 0 w 1"/>
                  <a:gd name="T5" fmla="*/ 2 h 3"/>
                </a:gdLst>
                <a:ahLst/>
                <a:cxnLst>
                  <a:cxn ang="0">
                    <a:pos x="T0" y="T1"/>
                  </a:cxn>
                  <a:cxn ang="0">
                    <a:pos x="T2" y="T3"/>
                  </a:cxn>
                  <a:cxn ang="0">
                    <a:pos x="T4" y="T5"/>
                  </a:cxn>
                </a:cxnLst>
                <a:rect l="0" t="0" r="r" b="b"/>
                <a:pathLst>
                  <a:path w="1" h="3">
                    <a:moveTo>
                      <a:pt x="0" y="2"/>
                    </a:moveTo>
                    <a:cubicBezTo>
                      <a:pt x="1" y="3"/>
                      <a:pt x="1" y="1"/>
                      <a:pt x="1" y="1"/>
                    </a:cubicBezTo>
                    <a:cubicBezTo>
                      <a:pt x="1" y="2"/>
                      <a:pt x="0" y="0"/>
                      <a:pt x="0" y="2"/>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8" name="Freeform 122"/>
              <p:cNvSpPr>
                <a:spLocks/>
              </p:cNvSpPr>
              <p:nvPr/>
            </p:nvSpPr>
            <p:spPr bwMode="auto">
              <a:xfrm>
                <a:off x="8283051" y="5418972"/>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29" name="Freeform 123"/>
              <p:cNvSpPr>
                <a:spLocks/>
              </p:cNvSpPr>
              <p:nvPr/>
            </p:nvSpPr>
            <p:spPr bwMode="auto">
              <a:xfrm>
                <a:off x="8173595" y="5311125"/>
                <a:ext cx="645470" cy="133601"/>
              </a:xfrm>
              <a:custGeom>
                <a:avLst/>
                <a:gdLst>
                  <a:gd name="T0" fmla="*/ 62 w 295"/>
                  <a:gd name="T1" fmla="*/ 39 h 61"/>
                  <a:gd name="T2" fmla="*/ 54 w 295"/>
                  <a:gd name="T3" fmla="*/ 41 h 61"/>
                  <a:gd name="T4" fmla="*/ 36 w 295"/>
                  <a:gd name="T5" fmla="*/ 48 h 61"/>
                  <a:gd name="T6" fmla="*/ 36 w 295"/>
                  <a:gd name="T7" fmla="*/ 49 h 61"/>
                  <a:gd name="T8" fmla="*/ 31 w 295"/>
                  <a:gd name="T9" fmla="*/ 51 h 61"/>
                  <a:gd name="T10" fmla="*/ 15 w 295"/>
                  <a:gd name="T11" fmla="*/ 55 h 61"/>
                  <a:gd name="T12" fmla="*/ 0 w 295"/>
                  <a:gd name="T13" fmla="*/ 59 h 61"/>
                  <a:gd name="T14" fmla="*/ 5 w 295"/>
                  <a:gd name="T15" fmla="*/ 60 h 61"/>
                  <a:gd name="T16" fmla="*/ 6 w 295"/>
                  <a:gd name="T17" fmla="*/ 60 h 61"/>
                  <a:gd name="T18" fmla="*/ 16 w 295"/>
                  <a:gd name="T19" fmla="*/ 59 h 61"/>
                  <a:gd name="T20" fmla="*/ 39 w 295"/>
                  <a:gd name="T21" fmla="*/ 52 h 61"/>
                  <a:gd name="T22" fmla="*/ 51 w 295"/>
                  <a:gd name="T23" fmla="*/ 49 h 61"/>
                  <a:gd name="T24" fmla="*/ 56 w 295"/>
                  <a:gd name="T25" fmla="*/ 45 h 61"/>
                  <a:gd name="T26" fmla="*/ 116 w 295"/>
                  <a:gd name="T27" fmla="*/ 33 h 61"/>
                  <a:gd name="T28" fmla="*/ 124 w 295"/>
                  <a:gd name="T29" fmla="*/ 31 h 61"/>
                  <a:gd name="T30" fmla="*/ 146 w 295"/>
                  <a:gd name="T31" fmla="*/ 23 h 61"/>
                  <a:gd name="T32" fmla="*/ 172 w 295"/>
                  <a:gd name="T33" fmla="*/ 17 h 61"/>
                  <a:gd name="T34" fmla="*/ 216 w 295"/>
                  <a:gd name="T35" fmla="*/ 9 h 61"/>
                  <a:gd name="T36" fmla="*/ 257 w 295"/>
                  <a:gd name="T37" fmla="*/ 13 h 61"/>
                  <a:gd name="T38" fmla="*/ 283 w 295"/>
                  <a:gd name="T39" fmla="*/ 39 h 61"/>
                  <a:gd name="T40" fmla="*/ 285 w 295"/>
                  <a:gd name="T41" fmla="*/ 43 h 61"/>
                  <a:gd name="T42" fmla="*/ 288 w 295"/>
                  <a:gd name="T43" fmla="*/ 43 h 61"/>
                  <a:gd name="T44" fmla="*/ 288 w 295"/>
                  <a:gd name="T45" fmla="*/ 45 h 61"/>
                  <a:gd name="T46" fmla="*/ 288 w 295"/>
                  <a:gd name="T47" fmla="*/ 49 h 61"/>
                  <a:gd name="T48" fmla="*/ 287 w 295"/>
                  <a:gd name="T49" fmla="*/ 50 h 61"/>
                  <a:gd name="T50" fmla="*/ 291 w 295"/>
                  <a:gd name="T51" fmla="*/ 48 h 61"/>
                  <a:gd name="T52" fmla="*/ 294 w 295"/>
                  <a:gd name="T53" fmla="*/ 43 h 61"/>
                  <a:gd name="T54" fmla="*/ 293 w 295"/>
                  <a:gd name="T55" fmla="*/ 42 h 61"/>
                  <a:gd name="T56" fmla="*/ 292 w 295"/>
                  <a:gd name="T57" fmla="*/ 40 h 61"/>
                  <a:gd name="T58" fmla="*/ 284 w 295"/>
                  <a:gd name="T59" fmla="*/ 33 h 61"/>
                  <a:gd name="T60" fmla="*/ 285 w 295"/>
                  <a:gd name="T61" fmla="*/ 27 h 61"/>
                  <a:gd name="T62" fmla="*/ 279 w 295"/>
                  <a:gd name="T63" fmla="*/ 23 h 61"/>
                  <a:gd name="T64" fmla="*/ 274 w 295"/>
                  <a:gd name="T65" fmla="*/ 15 h 61"/>
                  <a:gd name="T66" fmla="*/ 261 w 295"/>
                  <a:gd name="T67" fmla="*/ 9 h 61"/>
                  <a:gd name="T68" fmla="*/ 254 w 295"/>
                  <a:gd name="T69" fmla="*/ 9 h 61"/>
                  <a:gd name="T70" fmla="*/ 245 w 295"/>
                  <a:gd name="T71" fmla="*/ 5 h 61"/>
                  <a:gd name="T72" fmla="*/ 222 w 295"/>
                  <a:gd name="T73" fmla="*/ 0 h 61"/>
                  <a:gd name="T74" fmla="*/ 219 w 295"/>
                  <a:gd name="T75" fmla="*/ 6 h 61"/>
                  <a:gd name="T76" fmla="*/ 216 w 295"/>
                  <a:gd name="T77" fmla="*/ 4 h 61"/>
                  <a:gd name="T78" fmla="*/ 212 w 295"/>
                  <a:gd name="T79" fmla="*/ 4 h 61"/>
                  <a:gd name="T80" fmla="*/ 211 w 295"/>
                  <a:gd name="T81" fmla="*/ 4 h 61"/>
                  <a:gd name="T82" fmla="*/ 180 w 295"/>
                  <a:gd name="T83" fmla="*/ 10 h 61"/>
                  <a:gd name="T84" fmla="*/ 179 w 295"/>
                  <a:gd name="T85" fmla="*/ 11 h 61"/>
                  <a:gd name="T86" fmla="*/ 171 w 295"/>
                  <a:gd name="T87" fmla="*/ 12 h 61"/>
                  <a:gd name="T88" fmla="*/ 167 w 295"/>
                  <a:gd name="T89" fmla="*/ 13 h 61"/>
                  <a:gd name="T90" fmla="*/ 151 w 295"/>
                  <a:gd name="T91" fmla="*/ 16 h 61"/>
                  <a:gd name="T92" fmla="*/ 138 w 295"/>
                  <a:gd name="T93" fmla="*/ 22 h 61"/>
                  <a:gd name="T94" fmla="*/ 114 w 295"/>
                  <a:gd name="T95" fmla="*/ 29 h 61"/>
                  <a:gd name="T96" fmla="*/ 101 w 295"/>
                  <a:gd name="T97" fmla="*/ 32 h 61"/>
                  <a:gd name="T98" fmla="*/ 99 w 295"/>
                  <a:gd name="T99" fmla="*/ 34 h 61"/>
                  <a:gd name="T100" fmla="*/ 89 w 295"/>
                  <a:gd name="T101" fmla="*/ 36 h 61"/>
                  <a:gd name="T102" fmla="*/ 86 w 295"/>
                  <a:gd name="T103" fmla="*/ 36 h 61"/>
                  <a:gd name="T104" fmla="*/ 77 w 295"/>
                  <a:gd name="T105" fmla="*/ 38 h 61"/>
                  <a:gd name="T106" fmla="*/ 71 w 295"/>
                  <a:gd name="T107" fmla="*/ 38 h 61"/>
                  <a:gd name="T108" fmla="*/ 70 w 295"/>
                  <a:gd name="T109" fmla="*/ 39 h 61"/>
                  <a:gd name="T110" fmla="*/ 62 w 295"/>
                  <a:gd name="T111" fmla="*/ 4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5" h="61">
                    <a:moveTo>
                      <a:pt x="62" y="40"/>
                    </a:moveTo>
                    <a:cubicBezTo>
                      <a:pt x="62" y="39"/>
                      <a:pt x="62" y="39"/>
                      <a:pt x="62" y="39"/>
                    </a:cubicBezTo>
                    <a:cubicBezTo>
                      <a:pt x="60" y="42"/>
                      <a:pt x="57" y="40"/>
                      <a:pt x="54" y="42"/>
                    </a:cubicBezTo>
                    <a:cubicBezTo>
                      <a:pt x="54" y="41"/>
                      <a:pt x="54" y="41"/>
                      <a:pt x="54" y="41"/>
                    </a:cubicBezTo>
                    <a:cubicBezTo>
                      <a:pt x="48" y="42"/>
                      <a:pt x="43" y="46"/>
                      <a:pt x="36" y="49"/>
                    </a:cubicBezTo>
                    <a:cubicBezTo>
                      <a:pt x="36" y="48"/>
                      <a:pt x="36" y="48"/>
                      <a:pt x="36" y="48"/>
                    </a:cubicBezTo>
                    <a:cubicBezTo>
                      <a:pt x="36" y="48"/>
                      <a:pt x="36" y="49"/>
                      <a:pt x="36" y="49"/>
                    </a:cubicBezTo>
                    <a:cubicBezTo>
                      <a:pt x="36" y="49"/>
                      <a:pt x="36" y="49"/>
                      <a:pt x="36" y="49"/>
                    </a:cubicBezTo>
                    <a:cubicBezTo>
                      <a:pt x="34" y="47"/>
                      <a:pt x="32" y="51"/>
                      <a:pt x="31" y="49"/>
                    </a:cubicBezTo>
                    <a:cubicBezTo>
                      <a:pt x="30" y="50"/>
                      <a:pt x="30" y="51"/>
                      <a:pt x="31" y="51"/>
                    </a:cubicBezTo>
                    <a:cubicBezTo>
                      <a:pt x="26" y="53"/>
                      <a:pt x="20" y="54"/>
                      <a:pt x="15" y="57"/>
                    </a:cubicBezTo>
                    <a:cubicBezTo>
                      <a:pt x="15" y="56"/>
                      <a:pt x="15" y="56"/>
                      <a:pt x="15" y="55"/>
                    </a:cubicBezTo>
                    <a:cubicBezTo>
                      <a:pt x="11" y="59"/>
                      <a:pt x="5" y="58"/>
                      <a:pt x="1" y="57"/>
                    </a:cubicBezTo>
                    <a:cubicBezTo>
                      <a:pt x="0" y="58"/>
                      <a:pt x="1" y="58"/>
                      <a:pt x="0" y="59"/>
                    </a:cubicBezTo>
                    <a:cubicBezTo>
                      <a:pt x="2" y="61"/>
                      <a:pt x="3" y="57"/>
                      <a:pt x="5" y="59"/>
                    </a:cubicBezTo>
                    <a:cubicBezTo>
                      <a:pt x="5" y="60"/>
                      <a:pt x="5" y="60"/>
                      <a:pt x="5" y="60"/>
                    </a:cubicBezTo>
                    <a:cubicBezTo>
                      <a:pt x="6" y="60"/>
                      <a:pt x="5" y="57"/>
                      <a:pt x="6" y="59"/>
                    </a:cubicBezTo>
                    <a:cubicBezTo>
                      <a:pt x="6" y="59"/>
                      <a:pt x="6" y="60"/>
                      <a:pt x="6" y="60"/>
                    </a:cubicBezTo>
                    <a:cubicBezTo>
                      <a:pt x="8" y="59"/>
                      <a:pt x="11" y="60"/>
                      <a:pt x="13" y="58"/>
                    </a:cubicBezTo>
                    <a:cubicBezTo>
                      <a:pt x="13" y="59"/>
                      <a:pt x="15" y="57"/>
                      <a:pt x="16" y="59"/>
                    </a:cubicBezTo>
                    <a:cubicBezTo>
                      <a:pt x="16" y="58"/>
                      <a:pt x="17" y="58"/>
                      <a:pt x="17" y="57"/>
                    </a:cubicBezTo>
                    <a:cubicBezTo>
                      <a:pt x="25" y="57"/>
                      <a:pt x="32" y="54"/>
                      <a:pt x="39" y="52"/>
                    </a:cubicBezTo>
                    <a:cubicBezTo>
                      <a:pt x="42" y="47"/>
                      <a:pt x="47" y="51"/>
                      <a:pt x="50" y="49"/>
                    </a:cubicBezTo>
                    <a:cubicBezTo>
                      <a:pt x="51" y="49"/>
                      <a:pt x="51" y="49"/>
                      <a:pt x="51" y="49"/>
                    </a:cubicBezTo>
                    <a:cubicBezTo>
                      <a:pt x="52" y="48"/>
                      <a:pt x="53" y="47"/>
                      <a:pt x="55" y="47"/>
                    </a:cubicBezTo>
                    <a:cubicBezTo>
                      <a:pt x="56" y="45"/>
                      <a:pt x="56" y="45"/>
                      <a:pt x="56" y="45"/>
                    </a:cubicBezTo>
                    <a:cubicBezTo>
                      <a:pt x="66" y="46"/>
                      <a:pt x="75" y="42"/>
                      <a:pt x="85" y="41"/>
                    </a:cubicBezTo>
                    <a:cubicBezTo>
                      <a:pt x="96" y="40"/>
                      <a:pt x="107" y="40"/>
                      <a:pt x="116" y="33"/>
                    </a:cubicBezTo>
                    <a:cubicBezTo>
                      <a:pt x="116" y="33"/>
                      <a:pt x="116" y="33"/>
                      <a:pt x="116" y="33"/>
                    </a:cubicBezTo>
                    <a:cubicBezTo>
                      <a:pt x="119" y="32"/>
                      <a:pt x="122" y="32"/>
                      <a:pt x="124" y="31"/>
                    </a:cubicBezTo>
                    <a:cubicBezTo>
                      <a:pt x="125" y="31"/>
                      <a:pt x="125" y="31"/>
                      <a:pt x="125" y="31"/>
                    </a:cubicBezTo>
                    <a:cubicBezTo>
                      <a:pt x="131" y="26"/>
                      <a:pt x="139" y="28"/>
                      <a:pt x="146" y="23"/>
                    </a:cubicBezTo>
                    <a:cubicBezTo>
                      <a:pt x="154" y="21"/>
                      <a:pt x="163" y="19"/>
                      <a:pt x="172" y="16"/>
                    </a:cubicBezTo>
                    <a:cubicBezTo>
                      <a:pt x="172" y="17"/>
                      <a:pt x="172" y="17"/>
                      <a:pt x="172" y="17"/>
                    </a:cubicBezTo>
                    <a:cubicBezTo>
                      <a:pt x="179" y="14"/>
                      <a:pt x="187" y="17"/>
                      <a:pt x="194" y="14"/>
                    </a:cubicBezTo>
                    <a:cubicBezTo>
                      <a:pt x="201" y="15"/>
                      <a:pt x="208" y="7"/>
                      <a:pt x="216" y="9"/>
                    </a:cubicBezTo>
                    <a:cubicBezTo>
                      <a:pt x="220" y="12"/>
                      <a:pt x="227" y="4"/>
                      <a:pt x="231" y="8"/>
                    </a:cubicBezTo>
                    <a:cubicBezTo>
                      <a:pt x="239" y="15"/>
                      <a:pt x="247" y="13"/>
                      <a:pt x="257" y="13"/>
                    </a:cubicBezTo>
                    <a:cubicBezTo>
                      <a:pt x="264" y="18"/>
                      <a:pt x="274" y="19"/>
                      <a:pt x="277" y="28"/>
                    </a:cubicBezTo>
                    <a:cubicBezTo>
                      <a:pt x="282" y="30"/>
                      <a:pt x="280" y="37"/>
                      <a:pt x="283" y="39"/>
                    </a:cubicBezTo>
                    <a:cubicBezTo>
                      <a:pt x="283" y="39"/>
                      <a:pt x="283" y="39"/>
                      <a:pt x="283" y="39"/>
                    </a:cubicBezTo>
                    <a:cubicBezTo>
                      <a:pt x="282" y="42"/>
                      <a:pt x="288" y="40"/>
                      <a:pt x="285" y="43"/>
                    </a:cubicBezTo>
                    <a:cubicBezTo>
                      <a:pt x="285" y="43"/>
                      <a:pt x="285" y="43"/>
                      <a:pt x="285" y="43"/>
                    </a:cubicBezTo>
                    <a:cubicBezTo>
                      <a:pt x="284" y="44"/>
                      <a:pt x="290" y="42"/>
                      <a:pt x="288" y="43"/>
                    </a:cubicBezTo>
                    <a:cubicBezTo>
                      <a:pt x="289" y="43"/>
                      <a:pt x="289" y="43"/>
                      <a:pt x="289" y="43"/>
                    </a:cubicBezTo>
                    <a:cubicBezTo>
                      <a:pt x="290" y="44"/>
                      <a:pt x="288" y="44"/>
                      <a:pt x="288" y="45"/>
                    </a:cubicBezTo>
                    <a:cubicBezTo>
                      <a:pt x="289" y="45"/>
                      <a:pt x="290" y="44"/>
                      <a:pt x="290" y="45"/>
                    </a:cubicBezTo>
                    <a:cubicBezTo>
                      <a:pt x="286" y="47"/>
                      <a:pt x="292" y="46"/>
                      <a:pt x="288" y="49"/>
                    </a:cubicBezTo>
                    <a:cubicBezTo>
                      <a:pt x="287" y="48"/>
                      <a:pt x="286" y="50"/>
                      <a:pt x="285" y="49"/>
                    </a:cubicBezTo>
                    <a:cubicBezTo>
                      <a:pt x="285" y="50"/>
                      <a:pt x="286" y="51"/>
                      <a:pt x="287" y="50"/>
                    </a:cubicBezTo>
                    <a:cubicBezTo>
                      <a:pt x="289" y="49"/>
                      <a:pt x="291" y="49"/>
                      <a:pt x="292" y="48"/>
                    </a:cubicBezTo>
                    <a:cubicBezTo>
                      <a:pt x="291" y="48"/>
                      <a:pt x="291" y="48"/>
                      <a:pt x="291" y="48"/>
                    </a:cubicBezTo>
                    <a:cubicBezTo>
                      <a:pt x="292" y="47"/>
                      <a:pt x="292" y="48"/>
                      <a:pt x="293" y="47"/>
                    </a:cubicBezTo>
                    <a:cubicBezTo>
                      <a:pt x="292" y="46"/>
                      <a:pt x="294" y="44"/>
                      <a:pt x="294" y="43"/>
                    </a:cubicBezTo>
                    <a:cubicBezTo>
                      <a:pt x="294" y="43"/>
                      <a:pt x="294" y="43"/>
                      <a:pt x="294" y="43"/>
                    </a:cubicBezTo>
                    <a:cubicBezTo>
                      <a:pt x="292" y="43"/>
                      <a:pt x="293" y="42"/>
                      <a:pt x="293" y="42"/>
                    </a:cubicBezTo>
                    <a:cubicBezTo>
                      <a:pt x="293" y="41"/>
                      <a:pt x="293" y="41"/>
                      <a:pt x="293" y="41"/>
                    </a:cubicBezTo>
                    <a:cubicBezTo>
                      <a:pt x="295" y="40"/>
                      <a:pt x="289" y="41"/>
                      <a:pt x="292" y="40"/>
                    </a:cubicBezTo>
                    <a:cubicBezTo>
                      <a:pt x="290" y="38"/>
                      <a:pt x="289" y="35"/>
                      <a:pt x="287" y="33"/>
                    </a:cubicBezTo>
                    <a:cubicBezTo>
                      <a:pt x="286" y="33"/>
                      <a:pt x="286" y="31"/>
                      <a:pt x="284" y="33"/>
                    </a:cubicBezTo>
                    <a:cubicBezTo>
                      <a:pt x="286" y="30"/>
                      <a:pt x="285" y="28"/>
                      <a:pt x="284" y="28"/>
                    </a:cubicBezTo>
                    <a:cubicBezTo>
                      <a:pt x="285" y="27"/>
                      <a:pt x="285" y="27"/>
                      <a:pt x="285" y="27"/>
                    </a:cubicBezTo>
                    <a:cubicBezTo>
                      <a:pt x="286" y="24"/>
                      <a:pt x="281" y="28"/>
                      <a:pt x="283" y="24"/>
                    </a:cubicBezTo>
                    <a:cubicBezTo>
                      <a:pt x="281" y="26"/>
                      <a:pt x="282" y="21"/>
                      <a:pt x="279" y="23"/>
                    </a:cubicBezTo>
                    <a:cubicBezTo>
                      <a:pt x="280" y="21"/>
                      <a:pt x="280" y="21"/>
                      <a:pt x="280" y="21"/>
                    </a:cubicBezTo>
                    <a:cubicBezTo>
                      <a:pt x="277" y="19"/>
                      <a:pt x="275" y="17"/>
                      <a:pt x="274" y="15"/>
                    </a:cubicBezTo>
                    <a:cubicBezTo>
                      <a:pt x="270" y="16"/>
                      <a:pt x="270" y="11"/>
                      <a:pt x="266" y="13"/>
                    </a:cubicBezTo>
                    <a:cubicBezTo>
                      <a:pt x="265" y="12"/>
                      <a:pt x="264" y="9"/>
                      <a:pt x="261" y="9"/>
                    </a:cubicBezTo>
                    <a:cubicBezTo>
                      <a:pt x="262" y="9"/>
                      <a:pt x="262" y="9"/>
                      <a:pt x="262" y="9"/>
                    </a:cubicBezTo>
                    <a:cubicBezTo>
                      <a:pt x="260" y="8"/>
                      <a:pt x="257" y="7"/>
                      <a:pt x="254" y="9"/>
                    </a:cubicBezTo>
                    <a:cubicBezTo>
                      <a:pt x="255" y="5"/>
                      <a:pt x="254" y="6"/>
                      <a:pt x="253" y="4"/>
                    </a:cubicBezTo>
                    <a:cubicBezTo>
                      <a:pt x="251" y="5"/>
                      <a:pt x="248" y="4"/>
                      <a:pt x="245" y="5"/>
                    </a:cubicBezTo>
                    <a:cubicBezTo>
                      <a:pt x="245" y="3"/>
                      <a:pt x="243" y="5"/>
                      <a:pt x="244" y="3"/>
                    </a:cubicBezTo>
                    <a:cubicBezTo>
                      <a:pt x="236" y="6"/>
                      <a:pt x="229" y="3"/>
                      <a:pt x="222" y="0"/>
                    </a:cubicBezTo>
                    <a:cubicBezTo>
                      <a:pt x="222" y="0"/>
                      <a:pt x="222" y="0"/>
                      <a:pt x="222" y="0"/>
                    </a:cubicBezTo>
                    <a:cubicBezTo>
                      <a:pt x="221" y="1"/>
                      <a:pt x="220" y="4"/>
                      <a:pt x="219" y="6"/>
                    </a:cubicBezTo>
                    <a:cubicBezTo>
                      <a:pt x="219" y="5"/>
                      <a:pt x="219" y="5"/>
                      <a:pt x="219" y="5"/>
                    </a:cubicBezTo>
                    <a:cubicBezTo>
                      <a:pt x="218" y="6"/>
                      <a:pt x="217" y="4"/>
                      <a:pt x="216" y="4"/>
                    </a:cubicBezTo>
                    <a:cubicBezTo>
                      <a:pt x="216" y="3"/>
                      <a:pt x="216" y="3"/>
                      <a:pt x="216" y="3"/>
                    </a:cubicBezTo>
                    <a:cubicBezTo>
                      <a:pt x="215" y="5"/>
                      <a:pt x="213" y="2"/>
                      <a:pt x="212" y="4"/>
                    </a:cubicBezTo>
                    <a:cubicBezTo>
                      <a:pt x="212" y="3"/>
                      <a:pt x="212" y="3"/>
                      <a:pt x="212" y="3"/>
                    </a:cubicBezTo>
                    <a:cubicBezTo>
                      <a:pt x="211" y="4"/>
                      <a:pt x="211" y="4"/>
                      <a:pt x="211" y="4"/>
                    </a:cubicBezTo>
                    <a:cubicBezTo>
                      <a:pt x="211" y="3"/>
                      <a:pt x="211" y="2"/>
                      <a:pt x="211" y="2"/>
                    </a:cubicBezTo>
                    <a:cubicBezTo>
                      <a:pt x="201" y="3"/>
                      <a:pt x="191" y="9"/>
                      <a:pt x="180" y="10"/>
                    </a:cubicBezTo>
                    <a:cubicBezTo>
                      <a:pt x="180" y="9"/>
                      <a:pt x="180" y="9"/>
                      <a:pt x="180" y="9"/>
                    </a:cubicBezTo>
                    <a:cubicBezTo>
                      <a:pt x="179" y="11"/>
                      <a:pt x="179" y="11"/>
                      <a:pt x="179" y="11"/>
                    </a:cubicBezTo>
                    <a:cubicBezTo>
                      <a:pt x="179" y="10"/>
                      <a:pt x="179" y="10"/>
                      <a:pt x="179" y="10"/>
                    </a:cubicBezTo>
                    <a:cubicBezTo>
                      <a:pt x="176" y="9"/>
                      <a:pt x="173" y="12"/>
                      <a:pt x="171" y="12"/>
                    </a:cubicBezTo>
                    <a:cubicBezTo>
                      <a:pt x="171" y="12"/>
                      <a:pt x="171" y="11"/>
                      <a:pt x="171" y="11"/>
                    </a:cubicBezTo>
                    <a:cubicBezTo>
                      <a:pt x="169" y="13"/>
                      <a:pt x="167" y="9"/>
                      <a:pt x="167" y="13"/>
                    </a:cubicBezTo>
                    <a:cubicBezTo>
                      <a:pt x="167" y="13"/>
                      <a:pt x="167" y="12"/>
                      <a:pt x="167" y="12"/>
                    </a:cubicBezTo>
                    <a:cubicBezTo>
                      <a:pt x="162" y="14"/>
                      <a:pt x="157" y="15"/>
                      <a:pt x="151" y="16"/>
                    </a:cubicBezTo>
                    <a:cubicBezTo>
                      <a:pt x="148" y="21"/>
                      <a:pt x="142" y="18"/>
                      <a:pt x="139" y="22"/>
                    </a:cubicBezTo>
                    <a:cubicBezTo>
                      <a:pt x="138" y="22"/>
                      <a:pt x="138" y="22"/>
                      <a:pt x="138" y="22"/>
                    </a:cubicBezTo>
                    <a:cubicBezTo>
                      <a:pt x="133" y="26"/>
                      <a:pt x="126" y="24"/>
                      <a:pt x="121" y="27"/>
                    </a:cubicBezTo>
                    <a:cubicBezTo>
                      <a:pt x="118" y="27"/>
                      <a:pt x="117" y="28"/>
                      <a:pt x="114" y="29"/>
                    </a:cubicBezTo>
                    <a:cubicBezTo>
                      <a:pt x="114" y="28"/>
                      <a:pt x="114" y="28"/>
                      <a:pt x="114" y="28"/>
                    </a:cubicBezTo>
                    <a:cubicBezTo>
                      <a:pt x="111" y="33"/>
                      <a:pt x="104" y="27"/>
                      <a:pt x="101" y="32"/>
                    </a:cubicBezTo>
                    <a:cubicBezTo>
                      <a:pt x="101" y="31"/>
                      <a:pt x="101" y="31"/>
                      <a:pt x="101" y="31"/>
                    </a:cubicBezTo>
                    <a:cubicBezTo>
                      <a:pt x="101" y="33"/>
                      <a:pt x="98" y="30"/>
                      <a:pt x="99" y="34"/>
                    </a:cubicBezTo>
                    <a:cubicBezTo>
                      <a:pt x="98" y="33"/>
                      <a:pt x="98" y="33"/>
                      <a:pt x="98" y="33"/>
                    </a:cubicBezTo>
                    <a:cubicBezTo>
                      <a:pt x="96" y="38"/>
                      <a:pt x="92" y="32"/>
                      <a:pt x="89" y="36"/>
                    </a:cubicBezTo>
                    <a:cubicBezTo>
                      <a:pt x="89" y="35"/>
                      <a:pt x="89" y="35"/>
                      <a:pt x="89" y="35"/>
                    </a:cubicBezTo>
                    <a:cubicBezTo>
                      <a:pt x="88" y="36"/>
                      <a:pt x="87" y="36"/>
                      <a:pt x="86" y="36"/>
                    </a:cubicBezTo>
                    <a:cubicBezTo>
                      <a:pt x="87" y="35"/>
                      <a:pt x="87" y="35"/>
                      <a:pt x="87" y="35"/>
                    </a:cubicBezTo>
                    <a:cubicBezTo>
                      <a:pt x="83" y="33"/>
                      <a:pt x="80" y="37"/>
                      <a:pt x="77" y="38"/>
                    </a:cubicBezTo>
                    <a:cubicBezTo>
                      <a:pt x="77" y="36"/>
                      <a:pt x="77" y="36"/>
                      <a:pt x="77" y="36"/>
                    </a:cubicBezTo>
                    <a:cubicBezTo>
                      <a:pt x="76" y="38"/>
                      <a:pt x="73" y="37"/>
                      <a:pt x="71" y="38"/>
                    </a:cubicBezTo>
                    <a:cubicBezTo>
                      <a:pt x="71" y="38"/>
                      <a:pt x="71" y="38"/>
                      <a:pt x="71" y="38"/>
                    </a:cubicBezTo>
                    <a:cubicBezTo>
                      <a:pt x="70" y="39"/>
                      <a:pt x="70" y="39"/>
                      <a:pt x="70" y="39"/>
                    </a:cubicBezTo>
                    <a:cubicBezTo>
                      <a:pt x="70" y="37"/>
                      <a:pt x="70" y="37"/>
                      <a:pt x="70" y="37"/>
                    </a:cubicBezTo>
                    <a:cubicBezTo>
                      <a:pt x="67" y="38"/>
                      <a:pt x="65" y="40"/>
                      <a:pt x="62" y="4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0" name="Freeform 124"/>
              <p:cNvSpPr>
                <a:spLocks/>
              </p:cNvSpPr>
              <p:nvPr/>
            </p:nvSpPr>
            <p:spPr bwMode="auto">
              <a:xfrm>
                <a:off x="8252468" y="54189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1" name="Freeform 125"/>
              <p:cNvSpPr>
                <a:spLocks/>
              </p:cNvSpPr>
              <p:nvPr/>
            </p:nvSpPr>
            <p:spPr bwMode="auto">
              <a:xfrm>
                <a:off x="8817455" y="5406095"/>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2" name="Freeform 126"/>
              <p:cNvSpPr>
                <a:spLocks/>
              </p:cNvSpPr>
              <p:nvPr/>
            </p:nvSpPr>
            <p:spPr bwMode="auto">
              <a:xfrm>
                <a:off x="8131744" y="5407704"/>
                <a:ext cx="57947" cy="40241"/>
              </a:xfrm>
              <a:custGeom>
                <a:avLst/>
                <a:gdLst>
                  <a:gd name="T0" fmla="*/ 2 w 26"/>
                  <a:gd name="T1" fmla="*/ 13 h 18"/>
                  <a:gd name="T2" fmla="*/ 15 w 26"/>
                  <a:gd name="T3" fmla="*/ 16 h 18"/>
                  <a:gd name="T4" fmla="*/ 25 w 26"/>
                  <a:gd name="T5" fmla="*/ 6 h 18"/>
                  <a:gd name="T6" fmla="*/ 11 w 26"/>
                  <a:gd name="T7" fmla="*/ 2 h 18"/>
                  <a:gd name="T8" fmla="*/ 2 w 26"/>
                  <a:gd name="T9" fmla="*/ 13 h 18"/>
                </a:gdLst>
                <a:ahLst/>
                <a:cxnLst>
                  <a:cxn ang="0">
                    <a:pos x="T0" y="T1"/>
                  </a:cxn>
                  <a:cxn ang="0">
                    <a:pos x="T2" y="T3"/>
                  </a:cxn>
                  <a:cxn ang="0">
                    <a:pos x="T4" y="T5"/>
                  </a:cxn>
                  <a:cxn ang="0">
                    <a:pos x="T6" y="T7"/>
                  </a:cxn>
                  <a:cxn ang="0">
                    <a:pos x="T8" y="T9"/>
                  </a:cxn>
                </a:cxnLst>
                <a:rect l="0" t="0" r="r" b="b"/>
                <a:pathLst>
                  <a:path w="26" h="18">
                    <a:moveTo>
                      <a:pt x="2" y="13"/>
                    </a:moveTo>
                    <a:cubicBezTo>
                      <a:pt x="3" y="17"/>
                      <a:pt x="9" y="18"/>
                      <a:pt x="15" y="16"/>
                    </a:cubicBezTo>
                    <a:cubicBezTo>
                      <a:pt x="22" y="14"/>
                      <a:pt x="26" y="10"/>
                      <a:pt x="25" y="6"/>
                    </a:cubicBezTo>
                    <a:cubicBezTo>
                      <a:pt x="23" y="2"/>
                      <a:pt x="17" y="0"/>
                      <a:pt x="11" y="2"/>
                    </a:cubicBezTo>
                    <a:cubicBezTo>
                      <a:pt x="5" y="4"/>
                      <a:pt x="0" y="9"/>
                      <a:pt x="2" y="13"/>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3" name="Rectangle 127"/>
              <p:cNvSpPr>
                <a:spLocks noChangeArrowheads="1"/>
              </p:cNvSpPr>
              <p:nvPr/>
            </p:nvSpPr>
            <p:spPr bwMode="auto">
              <a:xfrm>
                <a:off x="8144621" y="5433459"/>
                <a:ext cx="1610" cy="1610"/>
              </a:xfrm>
              <a:prstGeom prst="rect">
                <a:avLst/>
              </a:prstGeom>
              <a:solidFill>
                <a:srgbClr val="5858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4" name="Freeform 128"/>
              <p:cNvSpPr>
                <a:spLocks/>
              </p:cNvSpPr>
              <p:nvPr/>
            </p:nvSpPr>
            <p:spPr bwMode="auto">
              <a:xfrm>
                <a:off x="8144621" y="5431849"/>
                <a:ext cx="0" cy="1610"/>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0"/>
                      <a:pt x="0" y="1"/>
                      <a:pt x="0" y="1"/>
                    </a:cubicBez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5" name="Freeform 129"/>
              <p:cNvSpPr>
                <a:spLocks/>
              </p:cNvSpPr>
              <p:nvPr/>
            </p:nvSpPr>
            <p:spPr bwMode="auto">
              <a:xfrm>
                <a:off x="8144621" y="5431849"/>
                <a:ext cx="3219" cy="1610"/>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0" y="1"/>
                    </a:cubicBezTo>
                    <a:cubicBezTo>
                      <a:pt x="1" y="0"/>
                      <a:pt x="0" y="0"/>
                      <a:pt x="0" y="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6" name="Freeform 130"/>
              <p:cNvSpPr>
                <a:spLocks/>
              </p:cNvSpPr>
              <p:nvPr/>
            </p:nvSpPr>
            <p:spPr bwMode="auto">
              <a:xfrm>
                <a:off x="8151060" y="5425411"/>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7" name="Freeform 131"/>
              <p:cNvSpPr>
                <a:spLocks/>
              </p:cNvSpPr>
              <p:nvPr/>
            </p:nvSpPr>
            <p:spPr bwMode="auto">
              <a:xfrm>
                <a:off x="8120477" y="5401266"/>
                <a:ext cx="82092" cy="62776"/>
              </a:xfrm>
              <a:custGeom>
                <a:avLst/>
                <a:gdLst>
                  <a:gd name="T0" fmla="*/ 13 w 37"/>
                  <a:gd name="T1" fmla="*/ 4 h 29"/>
                  <a:gd name="T2" fmla="*/ 12 w 37"/>
                  <a:gd name="T3" fmla="*/ 5 h 29"/>
                  <a:gd name="T4" fmla="*/ 10 w 37"/>
                  <a:gd name="T5" fmla="*/ 9 h 29"/>
                  <a:gd name="T6" fmla="*/ 10 w 37"/>
                  <a:gd name="T7" fmla="*/ 10 h 29"/>
                  <a:gd name="T8" fmla="*/ 10 w 37"/>
                  <a:gd name="T9" fmla="*/ 11 h 29"/>
                  <a:gd name="T10" fmla="*/ 10 w 37"/>
                  <a:gd name="T11" fmla="*/ 14 h 29"/>
                  <a:gd name="T12" fmla="*/ 11 w 37"/>
                  <a:gd name="T13" fmla="*/ 14 h 29"/>
                  <a:gd name="T14" fmla="*/ 12 w 37"/>
                  <a:gd name="T15" fmla="*/ 14 h 29"/>
                  <a:gd name="T16" fmla="*/ 12 w 37"/>
                  <a:gd name="T17" fmla="*/ 15 h 29"/>
                  <a:gd name="T18" fmla="*/ 14 w 37"/>
                  <a:gd name="T19" fmla="*/ 15 h 29"/>
                  <a:gd name="T20" fmla="*/ 13 w 37"/>
                  <a:gd name="T21" fmla="*/ 13 h 29"/>
                  <a:gd name="T22" fmla="*/ 14 w 37"/>
                  <a:gd name="T23" fmla="*/ 11 h 29"/>
                  <a:gd name="T24" fmla="*/ 14 w 37"/>
                  <a:gd name="T25" fmla="*/ 9 h 29"/>
                  <a:gd name="T26" fmla="*/ 24 w 37"/>
                  <a:gd name="T27" fmla="*/ 8 h 29"/>
                  <a:gd name="T28" fmla="*/ 24 w 37"/>
                  <a:gd name="T29" fmla="*/ 9 h 29"/>
                  <a:gd name="T30" fmla="*/ 28 w 37"/>
                  <a:gd name="T31" fmla="*/ 8 h 29"/>
                  <a:gd name="T32" fmla="*/ 28 w 37"/>
                  <a:gd name="T33" fmla="*/ 12 h 29"/>
                  <a:gd name="T34" fmla="*/ 22 w 37"/>
                  <a:gd name="T35" fmla="*/ 18 h 29"/>
                  <a:gd name="T36" fmla="*/ 15 w 37"/>
                  <a:gd name="T37" fmla="*/ 22 h 29"/>
                  <a:gd name="T38" fmla="*/ 9 w 37"/>
                  <a:gd name="T39" fmla="*/ 16 h 29"/>
                  <a:gd name="T40" fmla="*/ 8 w 37"/>
                  <a:gd name="T41" fmla="*/ 16 h 29"/>
                  <a:gd name="T42" fmla="*/ 6 w 37"/>
                  <a:gd name="T43" fmla="*/ 17 h 29"/>
                  <a:gd name="T44" fmla="*/ 7 w 37"/>
                  <a:gd name="T45" fmla="*/ 17 h 29"/>
                  <a:gd name="T46" fmla="*/ 9 w 37"/>
                  <a:gd name="T47" fmla="*/ 15 h 29"/>
                  <a:gd name="T48" fmla="*/ 10 w 37"/>
                  <a:gd name="T49" fmla="*/ 15 h 29"/>
                  <a:gd name="T50" fmla="*/ 6 w 37"/>
                  <a:gd name="T51" fmla="*/ 16 h 29"/>
                  <a:gd name="T52" fmla="*/ 1 w 37"/>
                  <a:gd name="T53" fmla="*/ 19 h 29"/>
                  <a:gd name="T54" fmla="*/ 2 w 37"/>
                  <a:gd name="T55" fmla="*/ 20 h 29"/>
                  <a:gd name="T56" fmla="*/ 2 w 37"/>
                  <a:gd name="T57" fmla="*/ 20 h 29"/>
                  <a:gd name="T58" fmla="*/ 7 w 37"/>
                  <a:gd name="T59" fmla="*/ 21 h 29"/>
                  <a:gd name="T60" fmla="*/ 6 w 37"/>
                  <a:gd name="T61" fmla="*/ 25 h 29"/>
                  <a:gd name="T62" fmla="*/ 8 w 37"/>
                  <a:gd name="T63" fmla="*/ 24 h 29"/>
                  <a:gd name="T64" fmla="*/ 10 w 37"/>
                  <a:gd name="T65" fmla="*/ 28 h 29"/>
                  <a:gd name="T66" fmla="*/ 14 w 37"/>
                  <a:gd name="T67" fmla="*/ 27 h 29"/>
                  <a:gd name="T68" fmla="*/ 16 w 37"/>
                  <a:gd name="T69" fmla="*/ 25 h 29"/>
                  <a:gd name="T70" fmla="*/ 18 w 37"/>
                  <a:gd name="T71" fmla="*/ 26 h 29"/>
                  <a:gd name="T72" fmla="*/ 24 w 37"/>
                  <a:gd name="T73" fmla="*/ 26 h 29"/>
                  <a:gd name="T74" fmla="*/ 23 w 37"/>
                  <a:gd name="T75" fmla="*/ 21 h 29"/>
                  <a:gd name="T76" fmla="*/ 24 w 37"/>
                  <a:gd name="T77" fmla="*/ 22 h 29"/>
                  <a:gd name="T78" fmla="*/ 25 w 37"/>
                  <a:gd name="T79" fmla="*/ 23 h 29"/>
                  <a:gd name="T80" fmla="*/ 25 w 37"/>
                  <a:gd name="T81" fmla="*/ 22 h 29"/>
                  <a:gd name="T82" fmla="*/ 31 w 37"/>
                  <a:gd name="T83" fmla="*/ 17 h 29"/>
                  <a:gd name="T84" fmla="*/ 31 w 37"/>
                  <a:gd name="T85" fmla="*/ 16 h 29"/>
                  <a:gd name="T86" fmla="*/ 32 w 37"/>
                  <a:gd name="T87" fmla="*/ 14 h 29"/>
                  <a:gd name="T88" fmla="*/ 33 w 37"/>
                  <a:gd name="T89" fmla="*/ 13 h 29"/>
                  <a:gd name="T90" fmla="*/ 34 w 37"/>
                  <a:gd name="T91" fmla="*/ 8 h 29"/>
                  <a:gd name="T92" fmla="*/ 30 w 37"/>
                  <a:gd name="T93" fmla="*/ 6 h 29"/>
                  <a:gd name="T94" fmla="*/ 24 w 37"/>
                  <a:gd name="T95" fmla="*/ 4 h 29"/>
                  <a:gd name="T96" fmla="*/ 21 w 37"/>
                  <a:gd name="T97" fmla="*/ 4 h 29"/>
                  <a:gd name="T98" fmla="*/ 21 w 37"/>
                  <a:gd name="T99" fmla="*/ 5 h 29"/>
                  <a:gd name="T100" fmla="*/ 19 w 37"/>
                  <a:gd name="T101" fmla="*/ 5 h 29"/>
                  <a:gd name="T102" fmla="*/ 18 w 37"/>
                  <a:gd name="T103" fmla="*/ 5 h 29"/>
                  <a:gd name="T104" fmla="*/ 17 w 37"/>
                  <a:gd name="T105" fmla="*/ 5 h 29"/>
                  <a:gd name="T106" fmla="*/ 15 w 37"/>
                  <a:gd name="T107" fmla="*/ 5 h 29"/>
                  <a:gd name="T108" fmla="*/ 15 w 37"/>
                  <a:gd name="T109" fmla="*/ 5 h 29"/>
                  <a:gd name="T110" fmla="*/ 14 w 37"/>
                  <a:gd name="T11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 h="29">
                    <a:moveTo>
                      <a:pt x="14" y="6"/>
                    </a:moveTo>
                    <a:cubicBezTo>
                      <a:pt x="13" y="4"/>
                      <a:pt x="13" y="4"/>
                      <a:pt x="13" y="4"/>
                    </a:cubicBezTo>
                    <a:cubicBezTo>
                      <a:pt x="14" y="7"/>
                      <a:pt x="12" y="5"/>
                      <a:pt x="12" y="6"/>
                    </a:cubicBezTo>
                    <a:cubicBezTo>
                      <a:pt x="12" y="5"/>
                      <a:pt x="12" y="5"/>
                      <a:pt x="12" y="5"/>
                    </a:cubicBezTo>
                    <a:cubicBezTo>
                      <a:pt x="10" y="5"/>
                      <a:pt x="10" y="8"/>
                      <a:pt x="10" y="10"/>
                    </a:cubicBezTo>
                    <a:cubicBezTo>
                      <a:pt x="10" y="9"/>
                      <a:pt x="10" y="9"/>
                      <a:pt x="10" y="9"/>
                    </a:cubicBezTo>
                    <a:cubicBezTo>
                      <a:pt x="10" y="10"/>
                      <a:pt x="11" y="10"/>
                      <a:pt x="10" y="10"/>
                    </a:cubicBezTo>
                    <a:cubicBezTo>
                      <a:pt x="10" y="10"/>
                      <a:pt x="10" y="10"/>
                      <a:pt x="10" y="10"/>
                    </a:cubicBezTo>
                    <a:cubicBezTo>
                      <a:pt x="8" y="8"/>
                      <a:pt x="10" y="11"/>
                      <a:pt x="9" y="10"/>
                    </a:cubicBezTo>
                    <a:cubicBezTo>
                      <a:pt x="9" y="10"/>
                      <a:pt x="10" y="11"/>
                      <a:pt x="10" y="11"/>
                    </a:cubicBezTo>
                    <a:cubicBezTo>
                      <a:pt x="10" y="12"/>
                      <a:pt x="10" y="13"/>
                      <a:pt x="12" y="14"/>
                    </a:cubicBezTo>
                    <a:cubicBezTo>
                      <a:pt x="11" y="14"/>
                      <a:pt x="11" y="14"/>
                      <a:pt x="10" y="14"/>
                    </a:cubicBezTo>
                    <a:cubicBezTo>
                      <a:pt x="13" y="15"/>
                      <a:pt x="12" y="14"/>
                      <a:pt x="11" y="14"/>
                    </a:cubicBezTo>
                    <a:cubicBezTo>
                      <a:pt x="11" y="14"/>
                      <a:pt x="11" y="14"/>
                      <a:pt x="11" y="14"/>
                    </a:cubicBezTo>
                    <a:cubicBezTo>
                      <a:pt x="12" y="14"/>
                      <a:pt x="12" y="14"/>
                      <a:pt x="12" y="14"/>
                    </a:cubicBezTo>
                    <a:cubicBezTo>
                      <a:pt x="12" y="14"/>
                      <a:pt x="12" y="14"/>
                      <a:pt x="12" y="14"/>
                    </a:cubicBezTo>
                    <a:cubicBezTo>
                      <a:pt x="12" y="15"/>
                      <a:pt x="12" y="15"/>
                      <a:pt x="12" y="15"/>
                    </a:cubicBezTo>
                    <a:cubicBezTo>
                      <a:pt x="12" y="15"/>
                      <a:pt x="12" y="15"/>
                      <a:pt x="12" y="15"/>
                    </a:cubicBezTo>
                    <a:cubicBezTo>
                      <a:pt x="12" y="15"/>
                      <a:pt x="13" y="15"/>
                      <a:pt x="12" y="15"/>
                    </a:cubicBezTo>
                    <a:cubicBezTo>
                      <a:pt x="14" y="15"/>
                      <a:pt x="13" y="15"/>
                      <a:pt x="14" y="15"/>
                    </a:cubicBezTo>
                    <a:cubicBezTo>
                      <a:pt x="14" y="15"/>
                      <a:pt x="13" y="15"/>
                      <a:pt x="12" y="14"/>
                    </a:cubicBezTo>
                    <a:cubicBezTo>
                      <a:pt x="13" y="15"/>
                      <a:pt x="12" y="13"/>
                      <a:pt x="13" y="13"/>
                    </a:cubicBezTo>
                    <a:cubicBezTo>
                      <a:pt x="11" y="9"/>
                      <a:pt x="14" y="12"/>
                      <a:pt x="14" y="11"/>
                    </a:cubicBezTo>
                    <a:cubicBezTo>
                      <a:pt x="14" y="11"/>
                      <a:pt x="14" y="11"/>
                      <a:pt x="14" y="11"/>
                    </a:cubicBezTo>
                    <a:cubicBezTo>
                      <a:pt x="14" y="11"/>
                      <a:pt x="14" y="10"/>
                      <a:pt x="14" y="10"/>
                    </a:cubicBezTo>
                    <a:cubicBezTo>
                      <a:pt x="14" y="9"/>
                      <a:pt x="14" y="9"/>
                      <a:pt x="14" y="9"/>
                    </a:cubicBezTo>
                    <a:cubicBezTo>
                      <a:pt x="17" y="11"/>
                      <a:pt x="17" y="8"/>
                      <a:pt x="19" y="10"/>
                    </a:cubicBezTo>
                    <a:cubicBezTo>
                      <a:pt x="21" y="10"/>
                      <a:pt x="21" y="13"/>
                      <a:pt x="24" y="8"/>
                    </a:cubicBezTo>
                    <a:cubicBezTo>
                      <a:pt x="23" y="9"/>
                      <a:pt x="23" y="9"/>
                      <a:pt x="23" y="9"/>
                    </a:cubicBezTo>
                    <a:cubicBezTo>
                      <a:pt x="24" y="8"/>
                      <a:pt x="24" y="10"/>
                      <a:pt x="24" y="9"/>
                    </a:cubicBezTo>
                    <a:cubicBezTo>
                      <a:pt x="24" y="9"/>
                      <a:pt x="24" y="9"/>
                      <a:pt x="24" y="9"/>
                    </a:cubicBezTo>
                    <a:cubicBezTo>
                      <a:pt x="27" y="7"/>
                      <a:pt x="25" y="10"/>
                      <a:pt x="28" y="8"/>
                    </a:cubicBezTo>
                    <a:cubicBezTo>
                      <a:pt x="28" y="10"/>
                      <a:pt x="29" y="11"/>
                      <a:pt x="29" y="13"/>
                    </a:cubicBezTo>
                    <a:cubicBezTo>
                      <a:pt x="28" y="12"/>
                      <a:pt x="28" y="12"/>
                      <a:pt x="28" y="12"/>
                    </a:cubicBezTo>
                    <a:cubicBezTo>
                      <a:pt x="29" y="15"/>
                      <a:pt x="25" y="13"/>
                      <a:pt x="25" y="14"/>
                    </a:cubicBezTo>
                    <a:cubicBezTo>
                      <a:pt x="23" y="14"/>
                      <a:pt x="25" y="20"/>
                      <a:pt x="22" y="18"/>
                    </a:cubicBezTo>
                    <a:cubicBezTo>
                      <a:pt x="20" y="15"/>
                      <a:pt x="22" y="23"/>
                      <a:pt x="20" y="20"/>
                    </a:cubicBezTo>
                    <a:cubicBezTo>
                      <a:pt x="17" y="14"/>
                      <a:pt x="17" y="18"/>
                      <a:pt x="15" y="22"/>
                    </a:cubicBezTo>
                    <a:cubicBezTo>
                      <a:pt x="13" y="19"/>
                      <a:pt x="10" y="25"/>
                      <a:pt x="10" y="20"/>
                    </a:cubicBezTo>
                    <a:cubicBezTo>
                      <a:pt x="8" y="22"/>
                      <a:pt x="10" y="16"/>
                      <a:pt x="9" y="16"/>
                    </a:cubicBezTo>
                    <a:cubicBezTo>
                      <a:pt x="9" y="17"/>
                      <a:pt x="9" y="17"/>
                      <a:pt x="9" y="17"/>
                    </a:cubicBezTo>
                    <a:cubicBezTo>
                      <a:pt x="11" y="15"/>
                      <a:pt x="5" y="19"/>
                      <a:pt x="8" y="16"/>
                    </a:cubicBezTo>
                    <a:cubicBezTo>
                      <a:pt x="9" y="16"/>
                      <a:pt x="9" y="16"/>
                      <a:pt x="9" y="16"/>
                    </a:cubicBezTo>
                    <a:cubicBezTo>
                      <a:pt x="10" y="15"/>
                      <a:pt x="4" y="19"/>
                      <a:pt x="6" y="17"/>
                    </a:cubicBezTo>
                    <a:cubicBezTo>
                      <a:pt x="5" y="18"/>
                      <a:pt x="5" y="18"/>
                      <a:pt x="5" y="18"/>
                    </a:cubicBezTo>
                    <a:cubicBezTo>
                      <a:pt x="5" y="18"/>
                      <a:pt x="6" y="17"/>
                      <a:pt x="7" y="17"/>
                    </a:cubicBezTo>
                    <a:cubicBezTo>
                      <a:pt x="7" y="17"/>
                      <a:pt x="5" y="18"/>
                      <a:pt x="5" y="17"/>
                    </a:cubicBezTo>
                    <a:cubicBezTo>
                      <a:pt x="9" y="16"/>
                      <a:pt x="4" y="17"/>
                      <a:pt x="9" y="15"/>
                    </a:cubicBezTo>
                    <a:cubicBezTo>
                      <a:pt x="9" y="15"/>
                      <a:pt x="11" y="15"/>
                      <a:pt x="11" y="15"/>
                    </a:cubicBezTo>
                    <a:cubicBezTo>
                      <a:pt x="11" y="15"/>
                      <a:pt x="12" y="14"/>
                      <a:pt x="10" y="15"/>
                    </a:cubicBezTo>
                    <a:cubicBezTo>
                      <a:pt x="8" y="16"/>
                      <a:pt x="6" y="16"/>
                      <a:pt x="4" y="17"/>
                    </a:cubicBezTo>
                    <a:cubicBezTo>
                      <a:pt x="6" y="16"/>
                      <a:pt x="6" y="16"/>
                      <a:pt x="6" y="16"/>
                    </a:cubicBezTo>
                    <a:cubicBezTo>
                      <a:pt x="4" y="17"/>
                      <a:pt x="5" y="17"/>
                      <a:pt x="4" y="17"/>
                    </a:cubicBezTo>
                    <a:cubicBezTo>
                      <a:pt x="4" y="17"/>
                      <a:pt x="2" y="18"/>
                      <a:pt x="1" y="19"/>
                    </a:cubicBezTo>
                    <a:cubicBezTo>
                      <a:pt x="1" y="19"/>
                      <a:pt x="1" y="19"/>
                      <a:pt x="1" y="19"/>
                    </a:cubicBezTo>
                    <a:cubicBezTo>
                      <a:pt x="3" y="18"/>
                      <a:pt x="2" y="19"/>
                      <a:pt x="2" y="20"/>
                    </a:cubicBezTo>
                    <a:cubicBezTo>
                      <a:pt x="1" y="20"/>
                      <a:pt x="1" y="20"/>
                      <a:pt x="1" y="20"/>
                    </a:cubicBezTo>
                    <a:cubicBezTo>
                      <a:pt x="0" y="21"/>
                      <a:pt x="5" y="19"/>
                      <a:pt x="2" y="20"/>
                    </a:cubicBezTo>
                    <a:cubicBezTo>
                      <a:pt x="3" y="21"/>
                      <a:pt x="4" y="22"/>
                      <a:pt x="5" y="23"/>
                    </a:cubicBezTo>
                    <a:cubicBezTo>
                      <a:pt x="6" y="22"/>
                      <a:pt x="5" y="23"/>
                      <a:pt x="7" y="21"/>
                    </a:cubicBezTo>
                    <a:cubicBezTo>
                      <a:pt x="5" y="23"/>
                      <a:pt x="6" y="24"/>
                      <a:pt x="6" y="24"/>
                    </a:cubicBezTo>
                    <a:cubicBezTo>
                      <a:pt x="6" y="25"/>
                      <a:pt x="6" y="25"/>
                      <a:pt x="6" y="25"/>
                    </a:cubicBezTo>
                    <a:cubicBezTo>
                      <a:pt x="5" y="28"/>
                      <a:pt x="8" y="22"/>
                      <a:pt x="6" y="26"/>
                    </a:cubicBezTo>
                    <a:cubicBezTo>
                      <a:pt x="8" y="23"/>
                      <a:pt x="7" y="27"/>
                      <a:pt x="8" y="24"/>
                    </a:cubicBezTo>
                    <a:cubicBezTo>
                      <a:pt x="8" y="26"/>
                      <a:pt x="8" y="26"/>
                      <a:pt x="8" y="26"/>
                    </a:cubicBezTo>
                    <a:cubicBezTo>
                      <a:pt x="9" y="26"/>
                      <a:pt x="10" y="28"/>
                      <a:pt x="10" y="28"/>
                    </a:cubicBezTo>
                    <a:cubicBezTo>
                      <a:pt x="11" y="26"/>
                      <a:pt x="11" y="29"/>
                      <a:pt x="12" y="26"/>
                    </a:cubicBezTo>
                    <a:cubicBezTo>
                      <a:pt x="13" y="27"/>
                      <a:pt x="13" y="28"/>
                      <a:pt x="14" y="27"/>
                    </a:cubicBezTo>
                    <a:cubicBezTo>
                      <a:pt x="14" y="27"/>
                      <a:pt x="14" y="27"/>
                      <a:pt x="14" y="27"/>
                    </a:cubicBezTo>
                    <a:cubicBezTo>
                      <a:pt x="14" y="27"/>
                      <a:pt x="15" y="27"/>
                      <a:pt x="16" y="25"/>
                    </a:cubicBezTo>
                    <a:cubicBezTo>
                      <a:pt x="16" y="28"/>
                      <a:pt x="16" y="27"/>
                      <a:pt x="16" y="29"/>
                    </a:cubicBezTo>
                    <a:cubicBezTo>
                      <a:pt x="17" y="27"/>
                      <a:pt x="18" y="27"/>
                      <a:pt x="18" y="26"/>
                    </a:cubicBezTo>
                    <a:cubicBezTo>
                      <a:pt x="18" y="27"/>
                      <a:pt x="18" y="25"/>
                      <a:pt x="19" y="27"/>
                    </a:cubicBezTo>
                    <a:cubicBezTo>
                      <a:pt x="20" y="22"/>
                      <a:pt x="21" y="24"/>
                      <a:pt x="24" y="26"/>
                    </a:cubicBezTo>
                    <a:cubicBezTo>
                      <a:pt x="24" y="26"/>
                      <a:pt x="24" y="26"/>
                      <a:pt x="24" y="26"/>
                    </a:cubicBezTo>
                    <a:cubicBezTo>
                      <a:pt x="24" y="25"/>
                      <a:pt x="23" y="22"/>
                      <a:pt x="23" y="21"/>
                    </a:cubicBezTo>
                    <a:cubicBezTo>
                      <a:pt x="23" y="21"/>
                      <a:pt x="23" y="21"/>
                      <a:pt x="23" y="21"/>
                    </a:cubicBezTo>
                    <a:cubicBezTo>
                      <a:pt x="23" y="21"/>
                      <a:pt x="24" y="23"/>
                      <a:pt x="24" y="22"/>
                    </a:cubicBezTo>
                    <a:cubicBezTo>
                      <a:pt x="24" y="23"/>
                      <a:pt x="24" y="23"/>
                      <a:pt x="24" y="23"/>
                    </a:cubicBezTo>
                    <a:cubicBezTo>
                      <a:pt x="24" y="22"/>
                      <a:pt x="26" y="24"/>
                      <a:pt x="25" y="23"/>
                    </a:cubicBezTo>
                    <a:cubicBezTo>
                      <a:pt x="26" y="23"/>
                      <a:pt x="26" y="23"/>
                      <a:pt x="26" y="23"/>
                    </a:cubicBezTo>
                    <a:cubicBezTo>
                      <a:pt x="25" y="22"/>
                      <a:pt x="25" y="22"/>
                      <a:pt x="25" y="22"/>
                    </a:cubicBezTo>
                    <a:cubicBezTo>
                      <a:pt x="26" y="23"/>
                      <a:pt x="26" y="24"/>
                      <a:pt x="26" y="24"/>
                    </a:cubicBezTo>
                    <a:cubicBezTo>
                      <a:pt x="29" y="24"/>
                      <a:pt x="29" y="18"/>
                      <a:pt x="31" y="17"/>
                    </a:cubicBezTo>
                    <a:cubicBezTo>
                      <a:pt x="32" y="17"/>
                      <a:pt x="32" y="17"/>
                      <a:pt x="32" y="17"/>
                    </a:cubicBezTo>
                    <a:cubicBezTo>
                      <a:pt x="31" y="16"/>
                      <a:pt x="31" y="16"/>
                      <a:pt x="31" y="16"/>
                    </a:cubicBezTo>
                    <a:cubicBezTo>
                      <a:pt x="31" y="17"/>
                      <a:pt x="31" y="17"/>
                      <a:pt x="31" y="17"/>
                    </a:cubicBezTo>
                    <a:cubicBezTo>
                      <a:pt x="33" y="17"/>
                      <a:pt x="32" y="15"/>
                      <a:pt x="32" y="14"/>
                    </a:cubicBezTo>
                    <a:cubicBezTo>
                      <a:pt x="34" y="15"/>
                      <a:pt x="34" y="15"/>
                      <a:pt x="34" y="15"/>
                    </a:cubicBezTo>
                    <a:cubicBezTo>
                      <a:pt x="32" y="14"/>
                      <a:pt x="37" y="15"/>
                      <a:pt x="33" y="13"/>
                    </a:cubicBezTo>
                    <a:cubicBezTo>
                      <a:pt x="34" y="14"/>
                      <a:pt x="34" y="14"/>
                      <a:pt x="34" y="14"/>
                    </a:cubicBezTo>
                    <a:cubicBezTo>
                      <a:pt x="34" y="12"/>
                      <a:pt x="33" y="10"/>
                      <a:pt x="34" y="8"/>
                    </a:cubicBezTo>
                    <a:cubicBezTo>
                      <a:pt x="30" y="8"/>
                      <a:pt x="32" y="5"/>
                      <a:pt x="29" y="6"/>
                    </a:cubicBezTo>
                    <a:cubicBezTo>
                      <a:pt x="30" y="6"/>
                      <a:pt x="30" y="6"/>
                      <a:pt x="30" y="6"/>
                    </a:cubicBezTo>
                    <a:cubicBezTo>
                      <a:pt x="27" y="7"/>
                      <a:pt x="27" y="4"/>
                      <a:pt x="26" y="4"/>
                    </a:cubicBezTo>
                    <a:cubicBezTo>
                      <a:pt x="25" y="3"/>
                      <a:pt x="25" y="4"/>
                      <a:pt x="24" y="4"/>
                    </a:cubicBezTo>
                    <a:cubicBezTo>
                      <a:pt x="24" y="3"/>
                      <a:pt x="24" y="3"/>
                      <a:pt x="24" y="3"/>
                    </a:cubicBezTo>
                    <a:cubicBezTo>
                      <a:pt x="23" y="7"/>
                      <a:pt x="23" y="0"/>
                      <a:pt x="21" y="4"/>
                    </a:cubicBezTo>
                    <a:cubicBezTo>
                      <a:pt x="21" y="2"/>
                      <a:pt x="21" y="2"/>
                      <a:pt x="21" y="2"/>
                    </a:cubicBezTo>
                    <a:cubicBezTo>
                      <a:pt x="21" y="4"/>
                      <a:pt x="21" y="2"/>
                      <a:pt x="21" y="5"/>
                    </a:cubicBezTo>
                    <a:cubicBezTo>
                      <a:pt x="21" y="4"/>
                      <a:pt x="21" y="4"/>
                      <a:pt x="21" y="4"/>
                    </a:cubicBezTo>
                    <a:cubicBezTo>
                      <a:pt x="20" y="9"/>
                      <a:pt x="19" y="2"/>
                      <a:pt x="19" y="5"/>
                    </a:cubicBezTo>
                    <a:cubicBezTo>
                      <a:pt x="19" y="4"/>
                      <a:pt x="19" y="4"/>
                      <a:pt x="19" y="4"/>
                    </a:cubicBezTo>
                    <a:cubicBezTo>
                      <a:pt x="19" y="5"/>
                      <a:pt x="19" y="6"/>
                      <a:pt x="18" y="5"/>
                    </a:cubicBezTo>
                    <a:cubicBezTo>
                      <a:pt x="18" y="4"/>
                      <a:pt x="18" y="4"/>
                      <a:pt x="18" y="4"/>
                    </a:cubicBezTo>
                    <a:cubicBezTo>
                      <a:pt x="17" y="1"/>
                      <a:pt x="17" y="5"/>
                      <a:pt x="17" y="5"/>
                    </a:cubicBezTo>
                    <a:cubicBezTo>
                      <a:pt x="16" y="3"/>
                      <a:pt x="16" y="3"/>
                      <a:pt x="16" y="3"/>
                    </a:cubicBezTo>
                    <a:cubicBezTo>
                      <a:pt x="16" y="5"/>
                      <a:pt x="15" y="4"/>
                      <a:pt x="15" y="5"/>
                    </a:cubicBezTo>
                    <a:cubicBezTo>
                      <a:pt x="15" y="4"/>
                      <a:pt x="15" y="4"/>
                      <a:pt x="15" y="4"/>
                    </a:cubicBezTo>
                    <a:cubicBezTo>
                      <a:pt x="15" y="5"/>
                      <a:pt x="15" y="5"/>
                      <a:pt x="15" y="5"/>
                    </a:cubicBezTo>
                    <a:cubicBezTo>
                      <a:pt x="15" y="4"/>
                      <a:pt x="15" y="4"/>
                      <a:pt x="15" y="4"/>
                    </a:cubicBezTo>
                    <a:cubicBezTo>
                      <a:pt x="14" y="4"/>
                      <a:pt x="14" y="5"/>
                      <a:pt x="14" y="6"/>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8" name="Freeform 132"/>
              <p:cNvSpPr>
                <a:spLocks/>
              </p:cNvSpPr>
              <p:nvPr/>
            </p:nvSpPr>
            <p:spPr bwMode="auto">
              <a:xfrm>
                <a:off x="8143012" y="542380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sp>
            <p:nvSpPr>
              <p:cNvPr id="139" name="Freeform 133"/>
              <p:cNvSpPr>
                <a:spLocks/>
              </p:cNvSpPr>
              <p:nvPr/>
            </p:nvSpPr>
            <p:spPr bwMode="auto">
              <a:xfrm>
                <a:off x="8123696" y="544311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sz="1600">
                  <a:solidFill>
                    <a:prstClr val="black"/>
                  </a:solidFill>
                </a:endParaRPr>
              </a:p>
            </p:txBody>
          </p:sp>
        </p:grpSp>
      </p:grpSp>
      <p:sp>
        <p:nvSpPr>
          <p:cNvPr id="142" name="矩形 141"/>
          <p:cNvSpPr/>
          <p:nvPr/>
        </p:nvSpPr>
        <p:spPr>
          <a:xfrm>
            <a:off x="2392079" y="5477570"/>
            <a:ext cx="6091572" cy="1052596"/>
          </a:xfrm>
          <a:prstGeom prst="rect">
            <a:avLst/>
          </a:prstGeom>
        </p:spPr>
        <p:txBody>
          <a:bodyPr wrap="square">
            <a:spAutoFit/>
          </a:bodyPr>
          <a:lstStyle/>
          <a:p>
            <a:pPr algn="just">
              <a:lnSpc>
                <a:spcPct val="130000"/>
              </a:lnSpc>
            </a:pPr>
            <a:r>
              <a:rPr lang="fr-FR" sz="2400">
                <a:latin typeface="Times New Roman" pitchFamily="18" charset="0"/>
                <a:cs typeface="Times New Roman" pitchFamily="18" charset="0"/>
              </a:rPr>
              <a:t>Những nước nào ở Đông Nam Á chịu ảnh hưởng của kiến trúc Ấn Độ?</a:t>
            </a:r>
            <a:endParaRPr lang="en-US" sz="2400">
              <a:latin typeface="Times New Roman" pitchFamily="18" charset="0"/>
              <a:cs typeface="Times New Roman" pitchFamily="18" charset="0"/>
            </a:endParaRPr>
          </a:p>
        </p:txBody>
      </p:sp>
      <p:sp>
        <p:nvSpPr>
          <p:cNvPr id="143" name="矩形 142"/>
          <p:cNvSpPr/>
          <p:nvPr/>
        </p:nvSpPr>
        <p:spPr>
          <a:xfrm>
            <a:off x="2392079" y="1768319"/>
            <a:ext cx="6084104" cy="572464"/>
          </a:xfrm>
          <a:prstGeom prst="rect">
            <a:avLst/>
          </a:prstGeom>
        </p:spPr>
        <p:txBody>
          <a:bodyPr wrap="square">
            <a:spAutoFit/>
          </a:bodyPr>
          <a:lstStyle/>
          <a:p>
            <a:pPr algn="just">
              <a:lnSpc>
                <a:spcPct val="130000"/>
              </a:lnSpc>
            </a:pPr>
            <a:r>
              <a:rPr lang="fr-FR" sz="2400">
                <a:latin typeface="Times New Roman" pitchFamily="18" charset="0"/>
                <a:cs typeface="Times New Roman" pitchFamily="18" charset="0"/>
              </a:rPr>
              <a:t>Vì sao nói Ấn Độ là quê hương của tôn giáo?</a:t>
            </a:r>
            <a:endParaRPr lang="en-US" sz="2400">
              <a:latin typeface="Times New Roman" pitchFamily="18" charset="0"/>
              <a:cs typeface="Times New Roman" pitchFamily="18" charset="0"/>
            </a:endParaRPr>
          </a:p>
        </p:txBody>
      </p:sp>
      <p:sp>
        <p:nvSpPr>
          <p:cNvPr id="144" name="矩形 143"/>
          <p:cNvSpPr/>
          <p:nvPr/>
        </p:nvSpPr>
        <p:spPr>
          <a:xfrm>
            <a:off x="2399547" y="2737166"/>
            <a:ext cx="6084104" cy="1532727"/>
          </a:xfrm>
          <a:prstGeom prst="rect">
            <a:avLst/>
          </a:prstGeom>
        </p:spPr>
        <p:txBody>
          <a:bodyPr wrap="square">
            <a:spAutoFit/>
          </a:bodyPr>
          <a:lstStyle/>
          <a:p>
            <a:pPr algn="just">
              <a:lnSpc>
                <a:spcPct val="130000"/>
              </a:lnSpc>
            </a:pPr>
            <a:r>
              <a:rPr lang="fr-FR" sz="2400">
                <a:latin typeface="Times New Roman" pitchFamily="18" charset="0"/>
                <a:cs typeface="Times New Roman" pitchFamily="18" charset="0"/>
              </a:rPr>
              <a:t>Chữ viết có ảnh hưởng đến sự phát triển của văn học Ấn Độ thời kì này không? Nội dung chính của các tác phẩm văn học là gì?</a:t>
            </a:r>
            <a:endParaRPr lang="en-US" sz="2400">
              <a:latin typeface="Times New Roman" pitchFamily="18" charset="0"/>
              <a:cs typeface="Times New Roman" pitchFamily="18" charset="0"/>
            </a:endParaRPr>
          </a:p>
        </p:txBody>
      </p:sp>
      <p:sp>
        <p:nvSpPr>
          <p:cNvPr id="145" name="矩形 144"/>
          <p:cNvSpPr/>
          <p:nvPr/>
        </p:nvSpPr>
        <p:spPr>
          <a:xfrm>
            <a:off x="2399547" y="4424974"/>
            <a:ext cx="6084104" cy="1052596"/>
          </a:xfrm>
          <a:prstGeom prst="rect">
            <a:avLst/>
          </a:prstGeom>
        </p:spPr>
        <p:txBody>
          <a:bodyPr wrap="square">
            <a:spAutoFit/>
          </a:bodyPr>
          <a:lstStyle/>
          <a:p>
            <a:pPr algn="just">
              <a:lnSpc>
                <a:spcPct val="130000"/>
              </a:lnSpc>
            </a:pPr>
            <a:r>
              <a:rPr lang="fr-FR" sz="2400">
                <a:latin typeface="Times New Roman" pitchFamily="18" charset="0"/>
                <a:cs typeface="Times New Roman" pitchFamily="18" charset="0"/>
              </a:rPr>
              <a:t>Kiến trúc Ấn Độ chịu ảnh hưởng của tôn giáo như thế nào?</a:t>
            </a:r>
            <a:endParaRPr lang="en-US" sz="2400">
              <a:latin typeface="Times New Roman" pitchFamily="18" charset="0"/>
              <a:cs typeface="Times New Roman" pitchFamily="18" charset="0"/>
            </a:endParaRPr>
          </a:p>
        </p:txBody>
      </p:sp>
      <p:sp>
        <p:nvSpPr>
          <p:cNvPr id="146" name="文本框 15">
            <a:extLst>
              <a:ext uri="{FF2B5EF4-FFF2-40B4-BE49-F238E27FC236}">
                <a16:creationId xmlns:a16="http://schemas.microsoft.com/office/drawing/2014/main" xmlns="" id="{1CDE7742-C5D8-4CC3-B6C5-3A3BD7F4BC5D}"/>
              </a:ext>
            </a:extLst>
          </p:cNvPr>
          <p:cNvSpPr txBox="1"/>
          <p:nvPr/>
        </p:nvSpPr>
        <p:spPr>
          <a:xfrm>
            <a:off x="3000749" y="429401"/>
            <a:ext cx="6076149" cy="523220"/>
          </a:xfrm>
          <a:prstGeom prst="rect">
            <a:avLst/>
          </a:prstGeom>
          <a:noFill/>
        </p:spPr>
        <p:txBody>
          <a:bodyPr wrap="square" rtlCol="0">
            <a:spAutoFit/>
          </a:bodyPr>
          <a:lstStyle/>
          <a:p>
            <a:pPr algn="ctr"/>
            <a:r>
              <a:rPr lang="en-US" altLang="zh-CN" sz="2800" b="1" smtClean="0">
                <a:latin typeface="Times New Roman" pitchFamily="18" charset="0"/>
                <a:ea typeface="思源黑体" panose="020B0500000000000000" pitchFamily="34" charset="-122"/>
                <a:cs typeface="Times New Roman" pitchFamily="18" charset="0"/>
              </a:rPr>
              <a:t>Báo cáo kết quả hoạt động</a:t>
            </a:r>
            <a:endParaRPr lang="zh-CN" altLang="en-US" sz="28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247761467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36"/>
                                        </p:tgtEl>
                                        <p:attrNameLst>
                                          <p:attrName>style.visibility</p:attrName>
                                        </p:attrNameLst>
                                      </p:cBhvr>
                                      <p:to>
                                        <p:strVal val="visible"/>
                                      </p:to>
                                    </p:set>
                                    <p:animEffect transition="in" filter="fade">
                                      <p:cBhvr>
                                        <p:cTn id="13" dur="500"/>
                                        <p:tgtEl>
                                          <p:spTgt spid="336"/>
                                        </p:tgtEl>
                                      </p:cBhvr>
                                    </p:animEffect>
                                  </p:childTnLst>
                                </p:cTn>
                              </p:par>
                              <p:par>
                                <p:cTn id="14" presetID="56" presetClass="path" presetSubtype="0" accel="50000" decel="50000" fill="hold" grpId="1" nodeType="withEffect">
                                  <p:stCondLst>
                                    <p:cond delay="0"/>
                                  </p:stCondLst>
                                  <p:childTnLst>
                                    <p:animMotion origin="layout" path="M -0.03737 0.04143 L -4.16667E-7 1.11111E-6 " pathEditMode="relative" rAng="0" ptsTypes="AA">
                                      <p:cBhvr>
                                        <p:cTn id="15" dur="500" fill="hold"/>
                                        <p:tgtEl>
                                          <p:spTgt spid="336"/>
                                        </p:tgtEl>
                                        <p:attrNameLst>
                                          <p:attrName>ppt_x</p:attrName>
                                          <p:attrName>ppt_y</p:attrName>
                                        </p:attrNameLst>
                                      </p:cBhvr>
                                      <p:rCtr x="1862" y="-2083"/>
                                    </p:animMotion>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38"/>
                                        </p:tgtEl>
                                        <p:attrNameLst>
                                          <p:attrName>style.visibility</p:attrName>
                                        </p:attrNameLst>
                                      </p:cBhvr>
                                      <p:to>
                                        <p:strVal val="visible"/>
                                      </p:to>
                                    </p:set>
                                    <p:animEffect transition="in" filter="fade">
                                      <p:cBhvr>
                                        <p:cTn id="19" dur="500"/>
                                        <p:tgtEl>
                                          <p:spTgt spid="338"/>
                                        </p:tgtEl>
                                      </p:cBhvr>
                                    </p:animEffect>
                                  </p:childTnLst>
                                </p:cTn>
                              </p:par>
                              <p:par>
                                <p:cTn id="20" presetID="56" presetClass="path" presetSubtype="0" accel="50000" decel="50000" fill="hold" grpId="1" nodeType="withEffect">
                                  <p:stCondLst>
                                    <p:cond delay="0"/>
                                  </p:stCondLst>
                                  <p:childTnLst>
                                    <p:animMotion origin="layout" path="M -0.03737 0.04143 L -4.16667E-7 4.07407E-6 " pathEditMode="relative" rAng="0" ptsTypes="AA">
                                      <p:cBhvr>
                                        <p:cTn id="21" dur="500" fill="hold"/>
                                        <p:tgtEl>
                                          <p:spTgt spid="338"/>
                                        </p:tgtEl>
                                        <p:attrNameLst>
                                          <p:attrName>ppt_x</p:attrName>
                                          <p:attrName>ppt_y</p:attrName>
                                        </p:attrNameLst>
                                      </p:cBhvr>
                                      <p:rCtr x="1862" y="-2083"/>
                                    </p:animMotion>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40"/>
                                        </p:tgtEl>
                                        <p:attrNameLst>
                                          <p:attrName>style.visibility</p:attrName>
                                        </p:attrNameLst>
                                      </p:cBhvr>
                                      <p:to>
                                        <p:strVal val="visible"/>
                                      </p:to>
                                    </p:set>
                                    <p:animEffect transition="in" filter="fade">
                                      <p:cBhvr>
                                        <p:cTn id="25" dur="500"/>
                                        <p:tgtEl>
                                          <p:spTgt spid="340"/>
                                        </p:tgtEl>
                                      </p:cBhvr>
                                    </p:animEffect>
                                  </p:childTnLst>
                                </p:cTn>
                              </p:par>
                              <p:par>
                                <p:cTn id="26" presetID="56" presetClass="path" presetSubtype="0" accel="50000" decel="50000" fill="hold" grpId="1" nodeType="withEffect">
                                  <p:stCondLst>
                                    <p:cond delay="0"/>
                                  </p:stCondLst>
                                  <p:childTnLst>
                                    <p:animMotion origin="layout" path="M -0.03737 0.04144 L -4.16667E-7 -1.48148E-6 " pathEditMode="relative" rAng="0" ptsTypes="AA">
                                      <p:cBhvr>
                                        <p:cTn id="27" dur="500" fill="hold"/>
                                        <p:tgtEl>
                                          <p:spTgt spid="340"/>
                                        </p:tgtEl>
                                        <p:attrNameLst>
                                          <p:attrName>ppt_x</p:attrName>
                                          <p:attrName>ppt_y</p:attrName>
                                        </p:attrNameLst>
                                      </p:cBhvr>
                                      <p:rCtr x="1862" y="-2083"/>
                                    </p:animMotion>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342"/>
                                        </p:tgtEl>
                                        <p:attrNameLst>
                                          <p:attrName>style.visibility</p:attrName>
                                        </p:attrNameLst>
                                      </p:cBhvr>
                                      <p:to>
                                        <p:strVal val="visible"/>
                                      </p:to>
                                    </p:set>
                                    <p:animEffect transition="in" filter="fade">
                                      <p:cBhvr>
                                        <p:cTn id="31" dur="500"/>
                                        <p:tgtEl>
                                          <p:spTgt spid="342"/>
                                        </p:tgtEl>
                                      </p:cBhvr>
                                    </p:animEffect>
                                  </p:childTnLst>
                                </p:cTn>
                              </p:par>
                              <p:par>
                                <p:cTn id="32" presetID="56" presetClass="path" presetSubtype="0" accel="50000" decel="50000" fill="hold" grpId="1" nodeType="withEffect">
                                  <p:stCondLst>
                                    <p:cond delay="0"/>
                                  </p:stCondLst>
                                  <p:childTnLst>
                                    <p:animMotion origin="layout" path="M -0.03737 0.04143 L -4.16667E-7 1.48148E-6 " pathEditMode="relative" rAng="0" ptsTypes="AA">
                                      <p:cBhvr>
                                        <p:cTn id="33" dur="500" fill="hold"/>
                                        <p:tgtEl>
                                          <p:spTgt spid="342"/>
                                        </p:tgtEl>
                                        <p:attrNameLst>
                                          <p:attrName>ppt_x</p:attrName>
                                          <p:attrName>ppt_y</p:attrName>
                                        </p:attrNameLst>
                                      </p:cBhvr>
                                      <p:rCtr x="1862" y="-2083"/>
                                    </p:animMotion>
                                  </p:childTnLst>
                                </p:cTn>
                              </p:par>
                            </p:childTnLst>
                          </p:cTn>
                        </p:par>
                        <p:par>
                          <p:cTn id="34" fill="hold">
                            <p:stCondLst>
                              <p:cond delay="3000"/>
                            </p:stCondLst>
                            <p:childTnLst>
                              <p:par>
                                <p:cTn id="35" presetID="22" presetClass="entr" presetSubtype="2" fill="hold" grpId="0" nodeType="afterEffect">
                                  <p:stCondLst>
                                    <p:cond delay="0"/>
                                  </p:stCondLst>
                                  <p:childTnLst>
                                    <p:set>
                                      <p:cBhvr>
                                        <p:cTn id="36" dur="1" fill="hold">
                                          <p:stCondLst>
                                            <p:cond delay="0"/>
                                          </p:stCondLst>
                                        </p:cTn>
                                        <p:tgtEl>
                                          <p:spTgt spid="142"/>
                                        </p:tgtEl>
                                        <p:attrNameLst>
                                          <p:attrName>style.visibility</p:attrName>
                                        </p:attrNameLst>
                                      </p:cBhvr>
                                      <p:to>
                                        <p:strVal val="visible"/>
                                      </p:to>
                                    </p:set>
                                    <p:animEffect transition="in" filter="wipe(right)">
                                      <p:cBhvr>
                                        <p:cTn id="37" dur="750"/>
                                        <p:tgtEl>
                                          <p:spTgt spid="142"/>
                                        </p:tgtEl>
                                      </p:cBhvr>
                                    </p:animEffect>
                                  </p:childTnLst>
                                </p:cTn>
                              </p:par>
                            </p:childTnLst>
                          </p:cTn>
                        </p:par>
                        <p:par>
                          <p:cTn id="38" fill="hold">
                            <p:stCondLst>
                              <p:cond delay="3750"/>
                            </p:stCondLst>
                            <p:childTnLst>
                              <p:par>
                                <p:cTn id="39" presetID="22" presetClass="entr" presetSubtype="8" fill="hold" grpId="0" nodeType="afterEffect">
                                  <p:stCondLst>
                                    <p:cond delay="0"/>
                                  </p:stCondLst>
                                  <p:childTnLst>
                                    <p:set>
                                      <p:cBhvr>
                                        <p:cTn id="40" dur="1" fill="hold">
                                          <p:stCondLst>
                                            <p:cond delay="0"/>
                                          </p:stCondLst>
                                        </p:cTn>
                                        <p:tgtEl>
                                          <p:spTgt spid="143"/>
                                        </p:tgtEl>
                                        <p:attrNameLst>
                                          <p:attrName>style.visibility</p:attrName>
                                        </p:attrNameLst>
                                      </p:cBhvr>
                                      <p:to>
                                        <p:strVal val="visible"/>
                                      </p:to>
                                    </p:set>
                                    <p:animEffect transition="in" filter="wipe(left)">
                                      <p:cBhvr>
                                        <p:cTn id="41" dur="750"/>
                                        <p:tgtEl>
                                          <p:spTgt spid="143"/>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144"/>
                                        </p:tgtEl>
                                        <p:attrNameLst>
                                          <p:attrName>style.visibility</p:attrName>
                                        </p:attrNameLst>
                                      </p:cBhvr>
                                      <p:to>
                                        <p:strVal val="visible"/>
                                      </p:to>
                                    </p:set>
                                    <p:animEffect transition="in" filter="wipe(left)">
                                      <p:cBhvr>
                                        <p:cTn id="45" dur="750"/>
                                        <p:tgtEl>
                                          <p:spTgt spid="144"/>
                                        </p:tgtEl>
                                      </p:cBhvr>
                                    </p:animEffect>
                                  </p:childTnLst>
                                </p:cTn>
                              </p:par>
                            </p:childTnLst>
                          </p:cTn>
                        </p:par>
                        <p:par>
                          <p:cTn id="46" fill="hold">
                            <p:stCondLst>
                              <p:cond delay="5250"/>
                            </p:stCondLst>
                            <p:childTnLst>
                              <p:par>
                                <p:cTn id="47" presetID="22" presetClass="entr" presetSubtype="8" fill="hold" grpId="0" nodeType="afterEffect">
                                  <p:stCondLst>
                                    <p:cond delay="0"/>
                                  </p:stCondLst>
                                  <p:childTnLst>
                                    <p:set>
                                      <p:cBhvr>
                                        <p:cTn id="48" dur="1" fill="hold">
                                          <p:stCondLst>
                                            <p:cond delay="0"/>
                                          </p:stCondLst>
                                        </p:cTn>
                                        <p:tgtEl>
                                          <p:spTgt spid="145"/>
                                        </p:tgtEl>
                                        <p:attrNameLst>
                                          <p:attrName>style.visibility</p:attrName>
                                        </p:attrNameLst>
                                      </p:cBhvr>
                                      <p:to>
                                        <p:strVal val="visible"/>
                                      </p:to>
                                    </p:set>
                                    <p:animEffect transition="in" filter="wipe(left)">
                                      <p:cBhvr>
                                        <p:cTn id="49" dur="75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animBg="1"/>
      <p:bldP spid="336" grpId="1" animBg="1"/>
      <p:bldP spid="338" grpId="0" animBg="1"/>
      <p:bldP spid="338" grpId="1" animBg="1"/>
      <p:bldP spid="340" grpId="0" animBg="1"/>
      <p:bldP spid="340" grpId="1" animBg="1"/>
      <p:bldP spid="342" grpId="0" animBg="1"/>
      <p:bldP spid="342" grpId="1" animBg="1"/>
      <p:bldP spid="142" grpId="0"/>
      <p:bldP spid="143" grpId="0"/>
      <p:bldP spid="144" grpId="0"/>
      <p:bldP spid="14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0781730" y="2980068"/>
            <a:ext cx="1694995" cy="4111911"/>
            <a:chOff x="9940405" y="2754016"/>
            <a:chExt cx="1694995" cy="4111911"/>
          </a:xfrm>
        </p:grpSpPr>
        <p:sp>
          <p:nvSpPr>
            <p:cNvPr id="18" name="等腰三角形 17"/>
            <p:cNvSpPr/>
            <p:nvPr/>
          </p:nvSpPr>
          <p:spPr>
            <a:xfrm flipV="1">
              <a:off x="10660926" y="3925388"/>
              <a:ext cx="205860" cy="260894"/>
            </a:xfrm>
            <a:custGeom>
              <a:avLst/>
              <a:gdLst>
                <a:gd name="connsiteX0" fmla="*/ 0 w 186266"/>
                <a:gd name="connsiteY0" fmla="*/ 162922 h 162922"/>
                <a:gd name="connsiteX1" fmla="*/ 93133 w 186266"/>
                <a:gd name="connsiteY1" fmla="*/ 0 h 162922"/>
                <a:gd name="connsiteX2" fmla="*/ 186266 w 186266"/>
                <a:gd name="connsiteY2" fmla="*/ 162922 h 162922"/>
                <a:gd name="connsiteX3" fmla="*/ 0 w 186266"/>
                <a:gd name="connsiteY3" fmla="*/ 162922 h 162922"/>
                <a:gd name="connsiteX0" fmla="*/ 0 w 189531"/>
                <a:gd name="connsiteY0" fmla="*/ 221705 h 221705"/>
                <a:gd name="connsiteX1" fmla="*/ 96398 w 189531"/>
                <a:gd name="connsiteY1" fmla="*/ 0 h 221705"/>
                <a:gd name="connsiteX2" fmla="*/ 189531 w 189531"/>
                <a:gd name="connsiteY2" fmla="*/ 162922 h 221705"/>
                <a:gd name="connsiteX3" fmla="*/ 0 w 189531"/>
                <a:gd name="connsiteY3" fmla="*/ 221705 h 221705"/>
                <a:gd name="connsiteX0" fmla="*/ 0 w 205860"/>
                <a:gd name="connsiteY0" fmla="*/ 221705 h 221705"/>
                <a:gd name="connsiteX1" fmla="*/ 96398 w 205860"/>
                <a:gd name="connsiteY1" fmla="*/ 0 h 221705"/>
                <a:gd name="connsiteX2" fmla="*/ 205860 w 205860"/>
                <a:gd name="connsiteY2" fmla="*/ 185782 h 221705"/>
                <a:gd name="connsiteX3" fmla="*/ 0 w 205860"/>
                <a:gd name="connsiteY3" fmla="*/ 221705 h 221705"/>
                <a:gd name="connsiteX0" fmla="*/ 0 w 205860"/>
                <a:gd name="connsiteY0" fmla="*/ 260894 h 260894"/>
                <a:gd name="connsiteX1" fmla="*/ 83335 w 205860"/>
                <a:gd name="connsiteY1" fmla="*/ 0 h 260894"/>
                <a:gd name="connsiteX2" fmla="*/ 205860 w 205860"/>
                <a:gd name="connsiteY2" fmla="*/ 224971 h 260894"/>
                <a:gd name="connsiteX3" fmla="*/ 0 w 205860"/>
                <a:gd name="connsiteY3" fmla="*/ 260894 h 260894"/>
                <a:gd name="connsiteX0" fmla="*/ 0 w 205860"/>
                <a:gd name="connsiteY0" fmla="*/ 260894 h 260894"/>
                <a:gd name="connsiteX1" fmla="*/ 83335 w 205860"/>
                <a:gd name="connsiteY1" fmla="*/ 0 h 260894"/>
                <a:gd name="connsiteX2" fmla="*/ 205860 w 205860"/>
                <a:gd name="connsiteY2" fmla="*/ 224971 h 260894"/>
                <a:gd name="connsiteX3" fmla="*/ 0 w 205860"/>
                <a:gd name="connsiteY3" fmla="*/ 260894 h 260894"/>
                <a:gd name="connsiteX0" fmla="*/ 0 w 205860"/>
                <a:gd name="connsiteY0" fmla="*/ 260894 h 260894"/>
                <a:gd name="connsiteX1" fmla="*/ 83335 w 205860"/>
                <a:gd name="connsiteY1" fmla="*/ 0 h 260894"/>
                <a:gd name="connsiteX2" fmla="*/ 205860 w 205860"/>
                <a:gd name="connsiteY2" fmla="*/ 224971 h 260894"/>
                <a:gd name="connsiteX3" fmla="*/ 0 w 205860"/>
                <a:gd name="connsiteY3" fmla="*/ 260894 h 260894"/>
                <a:gd name="connsiteX0" fmla="*/ 0 w 205860"/>
                <a:gd name="connsiteY0" fmla="*/ 260894 h 260894"/>
                <a:gd name="connsiteX1" fmla="*/ 83335 w 205860"/>
                <a:gd name="connsiteY1" fmla="*/ 0 h 260894"/>
                <a:gd name="connsiteX2" fmla="*/ 205860 w 205860"/>
                <a:gd name="connsiteY2" fmla="*/ 224971 h 260894"/>
                <a:gd name="connsiteX3" fmla="*/ 0 w 205860"/>
                <a:gd name="connsiteY3" fmla="*/ 260894 h 260894"/>
                <a:gd name="connsiteX0" fmla="*/ 0 w 205860"/>
                <a:gd name="connsiteY0" fmla="*/ 260894 h 260894"/>
                <a:gd name="connsiteX1" fmla="*/ 83335 w 205860"/>
                <a:gd name="connsiteY1" fmla="*/ 0 h 260894"/>
                <a:gd name="connsiteX2" fmla="*/ 205860 w 205860"/>
                <a:gd name="connsiteY2" fmla="*/ 224971 h 260894"/>
                <a:gd name="connsiteX3" fmla="*/ 0 w 205860"/>
                <a:gd name="connsiteY3" fmla="*/ 260894 h 260894"/>
              </a:gdLst>
              <a:ahLst/>
              <a:cxnLst>
                <a:cxn ang="0">
                  <a:pos x="connsiteX0" y="connsiteY0"/>
                </a:cxn>
                <a:cxn ang="0">
                  <a:pos x="connsiteX1" y="connsiteY1"/>
                </a:cxn>
                <a:cxn ang="0">
                  <a:pos x="connsiteX2" y="connsiteY2"/>
                </a:cxn>
                <a:cxn ang="0">
                  <a:pos x="connsiteX3" y="connsiteY3"/>
                </a:cxn>
              </a:cxnLst>
              <a:rect l="l" t="t" r="r" b="b"/>
              <a:pathLst>
                <a:path w="205860" h="260894">
                  <a:moveTo>
                    <a:pt x="0" y="260894"/>
                  </a:moveTo>
                  <a:cubicBezTo>
                    <a:pt x="27778" y="173929"/>
                    <a:pt x="22900" y="37979"/>
                    <a:pt x="83335" y="0"/>
                  </a:cubicBezTo>
                  <a:cubicBezTo>
                    <a:pt x="169897" y="39068"/>
                    <a:pt x="165018" y="149981"/>
                    <a:pt x="205860" y="224971"/>
                  </a:cubicBezTo>
                  <a:cubicBezTo>
                    <a:pt x="133974" y="276133"/>
                    <a:pt x="68620" y="248920"/>
                    <a:pt x="0" y="260894"/>
                  </a:cubicBezTo>
                  <a:close/>
                </a:path>
              </a:pathLst>
            </a:custGeom>
            <a:solidFill>
              <a:srgbClr val="F3B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xmlns="" id="{4A4D7362-16F4-4D05-B53F-372EF53413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940405" y="2754016"/>
              <a:ext cx="1694995" cy="4111911"/>
            </a:xfrm>
            <a:prstGeom prst="rect">
              <a:avLst/>
            </a:prstGeom>
          </p:spPr>
        </p:pic>
      </p:grpSp>
      <p:sp>
        <p:nvSpPr>
          <p:cNvPr id="3" name="Rectangle 2"/>
          <p:cNvSpPr/>
          <p:nvPr/>
        </p:nvSpPr>
        <p:spPr>
          <a:xfrm>
            <a:off x="6395459" y="3021059"/>
            <a:ext cx="4495454" cy="2973122"/>
          </a:xfrm>
          <a:prstGeom prst="rect">
            <a:avLst/>
          </a:prstGeom>
        </p:spPr>
        <p:txBody>
          <a:bodyPr wrap="square">
            <a:spAutoFit/>
          </a:bodyPr>
          <a:lstStyle/>
          <a:p>
            <a:pPr algn="just">
              <a:lnSpc>
                <a:spcPct val="130000"/>
              </a:lnSpc>
            </a:pPr>
            <a:r>
              <a:rPr lang="en-US" sz="2400">
                <a:latin typeface="Times New Roman" pitchFamily="18" charset="0"/>
                <a:cs typeface="Times New Roman" pitchFamily="18" charset="0"/>
              </a:rPr>
              <a:t>Ngôi đền được xây dựng bằng đá sa thạch và có kiến trúc vô cùng lộng lẫy, tinh xảo, nằm ở thành phố Cha-ta-pua và đã được UNESCO công nhận là Di sản văn hóa thế giới vào năm 1986.</a:t>
            </a:r>
          </a:p>
        </p:txBody>
      </p:sp>
      <p:sp>
        <p:nvSpPr>
          <p:cNvPr id="17" name="文本框 15">
            <a:extLst>
              <a:ext uri="{FF2B5EF4-FFF2-40B4-BE49-F238E27FC236}">
                <a16:creationId xmlns:a16="http://schemas.microsoft.com/office/drawing/2014/main" xmlns="" id="{1CDE7742-C5D8-4CC3-B6C5-3A3BD7F4BC5D}"/>
              </a:ext>
            </a:extLst>
          </p:cNvPr>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Thông tin</a:t>
            </a:r>
            <a:endParaRPr lang="zh-CN" altLang="en-US" sz="3200" b="1" dirty="0">
              <a:latin typeface="Times New Roman" pitchFamily="18" charset="0"/>
              <a:ea typeface="思源黑体" panose="020B0500000000000000" pitchFamily="34" charset="-122"/>
              <a:cs typeface="Times New Roman"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09" y="1533119"/>
            <a:ext cx="5731380" cy="4253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29874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0781730" y="2980068"/>
            <a:ext cx="1694995" cy="4111911"/>
            <a:chOff x="9940405" y="2754016"/>
            <a:chExt cx="1694995" cy="4111911"/>
          </a:xfrm>
        </p:grpSpPr>
        <p:sp>
          <p:nvSpPr>
            <p:cNvPr id="18" name="等腰三角形 17"/>
            <p:cNvSpPr/>
            <p:nvPr/>
          </p:nvSpPr>
          <p:spPr>
            <a:xfrm flipV="1">
              <a:off x="10660926" y="3925388"/>
              <a:ext cx="205860" cy="260894"/>
            </a:xfrm>
            <a:custGeom>
              <a:avLst/>
              <a:gdLst>
                <a:gd name="connsiteX0" fmla="*/ 0 w 186266"/>
                <a:gd name="connsiteY0" fmla="*/ 162922 h 162922"/>
                <a:gd name="connsiteX1" fmla="*/ 93133 w 186266"/>
                <a:gd name="connsiteY1" fmla="*/ 0 h 162922"/>
                <a:gd name="connsiteX2" fmla="*/ 186266 w 186266"/>
                <a:gd name="connsiteY2" fmla="*/ 162922 h 162922"/>
                <a:gd name="connsiteX3" fmla="*/ 0 w 186266"/>
                <a:gd name="connsiteY3" fmla="*/ 162922 h 162922"/>
                <a:gd name="connsiteX0" fmla="*/ 0 w 189531"/>
                <a:gd name="connsiteY0" fmla="*/ 221705 h 221705"/>
                <a:gd name="connsiteX1" fmla="*/ 96398 w 189531"/>
                <a:gd name="connsiteY1" fmla="*/ 0 h 221705"/>
                <a:gd name="connsiteX2" fmla="*/ 189531 w 189531"/>
                <a:gd name="connsiteY2" fmla="*/ 162922 h 221705"/>
                <a:gd name="connsiteX3" fmla="*/ 0 w 189531"/>
                <a:gd name="connsiteY3" fmla="*/ 221705 h 221705"/>
                <a:gd name="connsiteX0" fmla="*/ 0 w 205860"/>
                <a:gd name="connsiteY0" fmla="*/ 221705 h 221705"/>
                <a:gd name="connsiteX1" fmla="*/ 96398 w 205860"/>
                <a:gd name="connsiteY1" fmla="*/ 0 h 221705"/>
                <a:gd name="connsiteX2" fmla="*/ 205860 w 205860"/>
                <a:gd name="connsiteY2" fmla="*/ 185782 h 221705"/>
                <a:gd name="connsiteX3" fmla="*/ 0 w 205860"/>
                <a:gd name="connsiteY3" fmla="*/ 221705 h 221705"/>
                <a:gd name="connsiteX0" fmla="*/ 0 w 205860"/>
                <a:gd name="connsiteY0" fmla="*/ 260894 h 260894"/>
                <a:gd name="connsiteX1" fmla="*/ 83335 w 205860"/>
                <a:gd name="connsiteY1" fmla="*/ 0 h 260894"/>
                <a:gd name="connsiteX2" fmla="*/ 205860 w 205860"/>
                <a:gd name="connsiteY2" fmla="*/ 224971 h 260894"/>
                <a:gd name="connsiteX3" fmla="*/ 0 w 205860"/>
                <a:gd name="connsiteY3" fmla="*/ 260894 h 260894"/>
                <a:gd name="connsiteX0" fmla="*/ 0 w 205860"/>
                <a:gd name="connsiteY0" fmla="*/ 260894 h 260894"/>
                <a:gd name="connsiteX1" fmla="*/ 83335 w 205860"/>
                <a:gd name="connsiteY1" fmla="*/ 0 h 260894"/>
                <a:gd name="connsiteX2" fmla="*/ 205860 w 205860"/>
                <a:gd name="connsiteY2" fmla="*/ 224971 h 260894"/>
                <a:gd name="connsiteX3" fmla="*/ 0 w 205860"/>
                <a:gd name="connsiteY3" fmla="*/ 260894 h 260894"/>
                <a:gd name="connsiteX0" fmla="*/ 0 w 205860"/>
                <a:gd name="connsiteY0" fmla="*/ 260894 h 260894"/>
                <a:gd name="connsiteX1" fmla="*/ 83335 w 205860"/>
                <a:gd name="connsiteY1" fmla="*/ 0 h 260894"/>
                <a:gd name="connsiteX2" fmla="*/ 205860 w 205860"/>
                <a:gd name="connsiteY2" fmla="*/ 224971 h 260894"/>
                <a:gd name="connsiteX3" fmla="*/ 0 w 205860"/>
                <a:gd name="connsiteY3" fmla="*/ 260894 h 260894"/>
                <a:gd name="connsiteX0" fmla="*/ 0 w 205860"/>
                <a:gd name="connsiteY0" fmla="*/ 260894 h 260894"/>
                <a:gd name="connsiteX1" fmla="*/ 83335 w 205860"/>
                <a:gd name="connsiteY1" fmla="*/ 0 h 260894"/>
                <a:gd name="connsiteX2" fmla="*/ 205860 w 205860"/>
                <a:gd name="connsiteY2" fmla="*/ 224971 h 260894"/>
                <a:gd name="connsiteX3" fmla="*/ 0 w 205860"/>
                <a:gd name="connsiteY3" fmla="*/ 260894 h 260894"/>
                <a:gd name="connsiteX0" fmla="*/ 0 w 205860"/>
                <a:gd name="connsiteY0" fmla="*/ 260894 h 260894"/>
                <a:gd name="connsiteX1" fmla="*/ 83335 w 205860"/>
                <a:gd name="connsiteY1" fmla="*/ 0 h 260894"/>
                <a:gd name="connsiteX2" fmla="*/ 205860 w 205860"/>
                <a:gd name="connsiteY2" fmla="*/ 224971 h 260894"/>
                <a:gd name="connsiteX3" fmla="*/ 0 w 205860"/>
                <a:gd name="connsiteY3" fmla="*/ 260894 h 260894"/>
              </a:gdLst>
              <a:ahLst/>
              <a:cxnLst>
                <a:cxn ang="0">
                  <a:pos x="connsiteX0" y="connsiteY0"/>
                </a:cxn>
                <a:cxn ang="0">
                  <a:pos x="connsiteX1" y="connsiteY1"/>
                </a:cxn>
                <a:cxn ang="0">
                  <a:pos x="connsiteX2" y="connsiteY2"/>
                </a:cxn>
                <a:cxn ang="0">
                  <a:pos x="connsiteX3" y="connsiteY3"/>
                </a:cxn>
              </a:cxnLst>
              <a:rect l="l" t="t" r="r" b="b"/>
              <a:pathLst>
                <a:path w="205860" h="260894">
                  <a:moveTo>
                    <a:pt x="0" y="260894"/>
                  </a:moveTo>
                  <a:cubicBezTo>
                    <a:pt x="27778" y="173929"/>
                    <a:pt x="22900" y="37979"/>
                    <a:pt x="83335" y="0"/>
                  </a:cubicBezTo>
                  <a:cubicBezTo>
                    <a:pt x="169897" y="39068"/>
                    <a:pt x="165018" y="149981"/>
                    <a:pt x="205860" y="224971"/>
                  </a:cubicBezTo>
                  <a:cubicBezTo>
                    <a:pt x="133974" y="276133"/>
                    <a:pt x="68620" y="248920"/>
                    <a:pt x="0" y="260894"/>
                  </a:cubicBezTo>
                  <a:close/>
                </a:path>
              </a:pathLst>
            </a:custGeom>
            <a:solidFill>
              <a:srgbClr val="F3B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xmlns="" id="{4A4D7362-16F4-4D05-B53F-372EF53413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940405" y="2754016"/>
              <a:ext cx="1694995" cy="4111911"/>
            </a:xfrm>
            <a:prstGeom prst="rect">
              <a:avLst/>
            </a:prstGeom>
          </p:spPr>
        </p:pic>
      </p:grpSp>
      <p:sp>
        <p:nvSpPr>
          <p:cNvPr id="3" name="Rectangle 2"/>
          <p:cNvSpPr/>
          <p:nvPr/>
        </p:nvSpPr>
        <p:spPr>
          <a:xfrm>
            <a:off x="5919954" y="3021059"/>
            <a:ext cx="4970959" cy="2973122"/>
          </a:xfrm>
          <a:prstGeom prst="rect">
            <a:avLst/>
          </a:prstGeom>
        </p:spPr>
        <p:txBody>
          <a:bodyPr wrap="square">
            <a:spAutoFit/>
          </a:bodyPr>
          <a:lstStyle/>
          <a:p>
            <a:pPr algn="just">
              <a:lnSpc>
                <a:spcPct val="130000"/>
              </a:lnSpc>
            </a:pPr>
            <a:r>
              <a:rPr lang="vi-VN" sz="2400">
                <a:latin typeface="Times New Roman" pitchFamily="18" charset="0"/>
                <a:cs typeface="Times New Roman" pitchFamily="18" charset="0"/>
              </a:rPr>
              <a:t>Quần thể chùa hang A-gian-ta kì vĩ còn gắn với một số lượng khổng lồ những bức tượng điêu khắc về đạo Phật. Đây được coi là những tác phẩm hội họa đẹp nhất của nghệ thuật Phật giáo ở Ấn Độ.</a:t>
            </a:r>
            <a:endParaRPr lang="en-US" sz="2400">
              <a:latin typeface="Times New Roman" pitchFamily="18" charset="0"/>
              <a:cs typeface="Times New Roman" pitchFamily="18" charset="0"/>
            </a:endParaRPr>
          </a:p>
        </p:txBody>
      </p:sp>
      <p:sp>
        <p:nvSpPr>
          <p:cNvPr id="17" name="文本框 15">
            <a:extLst>
              <a:ext uri="{FF2B5EF4-FFF2-40B4-BE49-F238E27FC236}">
                <a16:creationId xmlns:a16="http://schemas.microsoft.com/office/drawing/2014/main" xmlns="" id="{1CDE7742-C5D8-4CC3-B6C5-3A3BD7F4BC5D}"/>
              </a:ext>
            </a:extLst>
          </p:cNvPr>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Thông tin</a:t>
            </a:r>
            <a:endParaRPr lang="zh-CN" altLang="en-US" sz="3200" b="1" dirty="0">
              <a:latin typeface="Times New Roman" pitchFamily="18" charset="0"/>
              <a:ea typeface="思源黑体" panose="020B0500000000000000" pitchFamily="34" charset="-122"/>
              <a:cs typeface="Times New Roman"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46" y="1727627"/>
            <a:ext cx="6096000"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828870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xmlns="" id="{00A8C412-8330-46E3-AC4D-4E5D9C320D6E}"/>
              </a:ext>
            </a:extLst>
          </p:cNvPr>
          <p:cNvSpPr txBox="1"/>
          <p:nvPr/>
        </p:nvSpPr>
        <p:spPr>
          <a:xfrm>
            <a:off x="6388397" y="1345202"/>
            <a:ext cx="4667215" cy="1133965"/>
          </a:xfrm>
          <a:prstGeom prst="rect">
            <a:avLst/>
          </a:prstGeom>
          <a:noFill/>
        </p:spPr>
        <p:txBody>
          <a:bodyPr wrap="square" rtlCol="0">
            <a:spAutoFit/>
          </a:bodyPr>
          <a:lstStyle/>
          <a:p>
            <a:pPr algn="just" defTabSz="914156">
              <a:lnSpc>
                <a:spcPct val="150000"/>
              </a:lnSpc>
            </a:pPr>
            <a:r>
              <a:rPr lang="fr-FR" sz="2400">
                <a:latin typeface="Times New Roman" pitchFamily="18" charset="0"/>
                <a:cs typeface="Times New Roman" pitchFamily="18" charset="0"/>
              </a:rPr>
              <a:t>Trình bày sự ra đời và tình hình chính trị thời Gúp-ta.</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3" name="椭圆 2"/>
          <p:cNvSpPr/>
          <p:nvPr/>
        </p:nvSpPr>
        <p:spPr>
          <a:xfrm>
            <a:off x="5449838" y="1537806"/>
            <a:ext cx="647419" cy="647419"/>
          </a:xfrm>
          <a:prstGeom prst="ellipse">
            <a:avLst/>
          </a:prstGeom>
          <a:solidFill>
            <a:srgbClr val="F3D42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1 - 2</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9" name="文本框 18">
            <a:extLst>
              <a:ext uri="{FF2B5EF4-FFF2-40B4-BE49-F238E27FC236}">
                <a16:creationId xmlns:a16="http://schemas.microsoft.com/office/drawing/2014/main" xmlns="" id="{00A8C412-8330-46E3-AC4D-4E5D9C320D6E}"/>
              </a:ext>
            </a:extLst>
          </p:cNvPr>
          <p:cNvSpPr txBox="1"/>
          <p:nvPr/>
        </p:nvSpPr>
        <p:spPr>
          <a:xfrm>
            <a:off x="6388397" y="2765788"/>
            <a:ext cx="4667215" cy="1133965"/>
          </a:xfrm>
          <a:prstGeom prst="rect">
            <a:avLst/>
          </a:prstGeom>
          <a:noFill/>
        </p:spPr>
        <p:txBody>
          <a:bodyPr wrap="square" rtlCol="0">
            <a:spAutoFit/>
          </a:bodyPr>
          <a:lstStyle/>
          <a:p>
            <a:pPr algn="just" defTabSz="914156">
              <a:lnSpc>
                <a:spcPct val="150000"/>
              </a:lnSpc>
            </a:pPr>
            <a:r>
              <a:rPr lang="fr-FR" sz="2400">
                <a:latin typeface="Times New Roman" pitchFamily="18" charset="0"/>
                <a:cs typeface="Times New Roman" pitchFamily="18" charset="0"/>
              </a:rPr>
              <a:t>Trình bày tình hình kinh tế Ấn Độ thời Gúp-ta.</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20" name="椭圆 19"/>
          <p:cNvSpPr/>
          <p:nvPr/>
        </p:nvSpPr>
        <p:spPr>
          <a:xfrm>
            <a:off x="5449838" y="2958392"/>
            <a:ext cx="647419" cy="647419"/>
          </a:xfrm>
          <a:prstGeom prst="ellipse">
            <a:avLst/>
          </a:prstGeom>
          <a:solidFill>
            <a:srgbClr val="CCE8F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3 - 4</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21" name="文本框 20">
            <a:extLst>
              <a:ext uri="{FF2B5EF4-FFF2-40B4-BE49-F238E27FC236}">
                <a16:creationId xmlns:a16="http://schemas.microsoft.com/office/drawing/2014/main" xmlns="" id="{00A8C412-8330-46E3-AC4D-4E5D9C320D6E}"/>
              </a:ext>
            </a:extLst>
          </p:cNvPr>
          <p:cNvSpPr txBox="1"/>
          <p:nvPr/>
        </p:nvSpPr>
        <p:spPr>
          <a:xfrm>
            <a:off x="6388397" y="4186374"/>
            <a:ext cx="4667215" cy="1133965"/>
          </a:xfrm>
          <a:prstGeom prst="rect">
            <a:avLst/>
          </a:prstGeom>
          <a:noFill/>
        </p:spPr>
        <p:txBody>
          <a:bodyPr wrap="square" rtlCol="0">
            <a:spAutoFit/>
          </a:bodyPr>
          <a:lstStyle/>
          <a:p>
            <a:pPr algn="just" defTabSz="914156">
              <a:lnSpc>
                <a:spcPct val="150000"/>
              </a:lnSpc>
            </a:pPr>
            <a:r>
              <a:rPr lang="fr-FR" sz="2400">
                <a:latin typeface="Times New Roman" pitchFamily="18" charset="0"/>
                <a:cs typeface="Times New Roman" pitchFamily="18" charset="0"/>
              </a:rPr>
              <a:t>Trình bày tình hình xã hội Ấn Độ thời Gúp-ta.</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22" name="椭圆 21"/>
          <p:cNvSpPr/>
          <p:nvPr/>
        </p:nvSpPr>
        <p:spPr>
          <a:xfrm>
            <a:off x="5449838" y="4378978"/>
            <a:ext cx="647419" cy="647419"/>
          </a:xfrm>
          <a:prstGeom prst="ellipse">
            <a:avLst/>
          </a:prstGeom>
          <a:solidFill>
            <a:srgbClr val="F3BEB8"/>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5 - 6</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6" name="文本框 15">
            <a:extLst>
              <a:ext uri="{FF2B5EF4-FFF2-40B4-BE49-F238E27FC236}">
                <a16:creationId xmlns:a16="http://schemas.microsoft.com/office/drawing/2014/main" xmlns=""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a:latin typeface="Times New Roman" pitchFamily="18" charset="0"/>
                <a:ea typeface="思源黑体" panose="020B0500000000000000" pitchFamily="34" charset="-122"/>
                <a:cs typeface="Times New Roman" pitchFamily="18" charset="0"/>
              </a:rPr>
              <a:t>b</a:t>
            </a:r>
            <a:r>
              <a:rPr lang="en-US" altLang="zh-CN" sz="3000" b="1" smtClean="0">
                <a:latin typeface="Times New Roman" pitchFamily="18" charset="0"/>
                <a:ea typeface="思源黑体" panose="020B0500000000000000" pitchFamily="34" charset="-122"/>
                <a:cs typeface="Times New Roman" pitchFamily="18" charset="0"/>
              </a:rPr>
              <a:t>) Vương triều Hồi giáo Đê-li</a:t>
            </a:r>
            <a:endParaRPr lang="zh-CN" altLang="en-US" sz="3000" b="1" dirty="0">
              <a:latin typeface="Times New Roman" pitchFamily="18" charset="0"/>
              <a:ea typeface="思源黑体" panose="020B0500000000000000" pitchFamily="34" charset="-122"/>
              <a:cs typeface="Times New Roman" pitchFamily="18" charset="0"/>
            </a:endParaRPr>
          </a:p>
        </p:txBody>
      </p:sp>
      <p:sp>
        <p:nvSpPr>
          <p:cNvPr id="2" name="Rectangle 1"/>
          <p:cNvSpPr/>
          <p:nvPr/>
        </p:nvSpPr>
        <p:spPr>
          <a:xfrm>
            <a:off x="6388397" y="5514552"/>
            <a:ext cx="4667215" cy="1200329"/>
          </a:xfrm>
          <a:prstGeom prst="rect">
            <a:avLst/>
          </a:prstGeom>
        </p:spPr>
        <p:txBody>
          <a:bodyPr wrap="square">
            <a:spAutoFit/>
          </a:bodyPr>
          <a:lstStyle/>
          <a:p>
            <a:pPr algn="just"/>
            <a:r>
              <a:rPr lang="fr-FR" sz="2400">
                <a:latin typeface="Times New Roman" pitchFamily="18" charset="0"/>
                <a:cs typeface="Times New Roman" pitchFamily="18" charset="0"/>
              </a:rPr>
              <a:t>Tư liệu </a:t>
            </a:r>
            <a:r>
              <a:rPr lang="fr-FR" sz="2400" smtClean="0">
                <a:latin typeface="Times New Roman" pitchFamily="18" charset="0"/>
                <a:cs typeface="Times New Roman" pitchFamily="18" charset="0"/>
              </a:rPr>
              <a:t>1 – SGK  </a:t>
            </a:r>
            <a:r>
              <a:rPr lang="fr-FR" sz="2400">
                <a:latin typeface="Times New Roman" pitchFamily="18" charset="0"/>
                <a:cs typeface="Times New Roman" pitchFamily="18" charset="0"/>
              </a:rPr>
              <a:t>cho em biết điều gì về Ấn Độ dưới thời Vương triều Gúp-ta? </a:t>
            </a:r>
            <a:endParaRPr lang="en-US" sz="2400">
              <a:latin typeface="Times New Roman" pitchFamily="18" charset="0"/>
              <a:cs typeface="Times New Roman" pitchFamily="18" charset="0"/>
            </a:endParaRPr>
          </a:p>
        </p:txBody>
      </p:sp>
      <p:pic>
        <p:nvPicPr>
          <p:cNvPr id="23" name="图片 3">
            <a:extLst>
              <a:ext uri="{FF2B5EF4-FFF2-40B4-BE49-F238E27FC236}">
                <a16:creationId xmlns:a16="http://schemas.microsoft.com/office/drawing/2014/main" xmlns="" id="{6CDB1985-FA4F-47A4-83A7-A952A07B4E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20916" y="5384883"/>
            <a:ext cx="720760" cy="1090334"/>
          </a:xfrm>
          <a:prstGeom prst="rect">
            <a:avLst/>
          </a:prstGeom>
        </p:spPr>
      </p:pic>
      <p:pic>
        <p:nvPicPr>
          <p:cNvPr id="24" name="Picture 2" descr="Giáo Dục, Học Tập, Học Sinh, Kiến Thức, Học Nhóm, Tải hình PNG 187 -  Free.Vector6.com">
            <a:extLst>
              <a:ext uri="{FF2B5EF4-FFF2-40B4-BE49-F238E27FC236}">
                <a16:creationId xmlns="" xmlns:a16="http://schemas.microsoft.com/office/drawing/2014/main" id="{59F7AE7F-DA4B-4AF8-9615-B872BC0D0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388" y="1573794"/>
            <a:ext cx="4247996" cy="315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61034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53" presetClass="entr" presetSubtype="16" fill="hold" grpId="0" nodeType="withEffect">
                                  <p:stCondLst>
                                    <p:cond delay="25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grpId="0" nodeType="withEffect">
                                  <p:stCondLst>
                                    <p:cond delay="25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grpId="0" nodeType="withEffect">
                                  <p:stCondLst>
                                    <p:cond delay="25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par>
                                <p:cTn id="29" presetID="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animBg="1"/>
      <p:bldP spid="19" grpId="0"/>
      <p:bldP spid="20" grpId="0" animBg="1"/>
      <p:bldP spid="21" grpId="0"/>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xmlns="" id="{1CDE7742-C5D8-4CC3-B6C5-3A3BD7F4BC5D}"/>
              </a:ext>
            </a:extLst>
          </p:cNvPr>
          <p:cNvSpPr txBox="1"/>
          <p:nvPr/>
        </p:nvSpPr>
        <p:spPr>
          <a:xfrm>
            <a:off x="3766782" y="433638"/>
            <a:ext cx="401726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Thành tựu văn hóa</a:t>
            </a:r>
            <a:endParaRPr lang="zh-CN" altLang="en-US" sz="3200" b="1" dirty="0">
              <a:latin typeface="Times New Roman" pitchFamily="18" charset="0"/>
              <a:ea typeface="思源黑体" panose="020B0500000000000000" pitchFamily="34" charset="-122"/>
              <a:cs typeface="Times New Roman" pitchFamily="18" charset="0"/>
            </a:endParaRPr>
          </a:p>
        </p:txBody>
      </p:sp>
      <p:grpSp>
        <p:nvGrpSpPr>
          <p:cNvPr id="16" name="组合 10"/>
          <p:cNvGrpSpPr/>
          <p:nvPr/>
        </p:nvGrpSpPr>
        <p:grpSpPr>
          <a:xfrm>
            <a:off x="202458" y="248907"/>
            <a:ext cx="1906855" cy="1730420"/>
            <a:chOff x="792304" y="1415439"/>
            <a:chExt cx="4759579" cy="5093556"/>
          </a:xfrm>
        </p:grpSpPr>
        <p:grpSp>
          <p:nvGrpSpPr>
            <p:cNvPr id="17" name="Group 44"/>
            <p:cNvGrpSpPr/>
            <p:nvPr/>
          </p:nvGrpSpPr>
          <p:grpSpPr>
            <a:xfrm>
              <a:off x="2931339" y="2100886"/>
              <a:ext cx="807118" cy="906808"/>
              <a:chOff x="0" y="0"/>
              <a:chExt cx="807366" cy="906807"/>
            </a:xfrm>
          </p:grpSpPr>
          <p:sp>
            <p:nvSpPr>
              <p:cNvPr id="28"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29"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grpSp>
          <p:nvGrpSpPr>
            <p:cNvPr id="18" name="组 47"/>
            <p:cNvGrpSpPr/>
            <p:nvPr/>
          </p:nvGrpSpPr>
          <p:grpSpPr>
            <a:xfrm>
              <a:off x="792304" y="1415439"/>
              <a:ext cx="4759579" cy="5093556"/>
              <a:chOff x="829100" y="2206816"/>
              <a:chExt cx="4556482" cy="4874704"/>
            </a:xfrm>
          </p:grpSpPr>
          <p:grpSp>
            <p:nvGrpSpPr>
              <p:cNvPr id="19" name="Group 32"/>
              <p:cNvGrpSpPr/>
              <p:nvPr/>
            </p:nvGrpSpPr>
            <p:grpSpPr>
              <a:xfrm rot="20904357">
                <a:off x="829100" y="2206816"/>
                <a:ext cx="4556482" cy="4874704"/>
                <a:chOff x="88900" y="0"/>
                <a:chExt cx="2639505" cy="2823847"/>
              </a:xfrm>
            </p:grpSpPr>
            <p:sp>
              <p:nvSpPr>
                <p:cNvPr id="26"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27"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sp>
            <p:nvSpPr>
              <p:cNvPr id="20"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21"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22"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23"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24"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25"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grpSp>
      </p:grpSp>
      <p:graphicFrame>
        <p:nvGraphicFramePr>
          <p:cNvPr id="30" name="Table 29"/>
          <p:cNvGraphicFramePr>
            <a:graphicFrameLocks noGrp="1"/>
          </p:cNvGraphicFramePr>
          <p:nvPr>
            <p:extLst>
              <p:ext uri="{D42A27DB-BD31-4B8C-83A1-F6EECF244321}">
                <p14:modId xmlns:p14="http://schemas.microsoft.com/office/powerpoint/2010/main" val="4245943007"/>
              </p:ext>
            </p:extLst>
          </p:nvPr>
        </p:nvGraphicFramePr>
        <p:xfrm>
          <a:off x="1773947" y="1374391"/>
          <a:ext cx="9267091" cy="4985010"/>
        </p:xfrm>
        <a:graphic>
          <a:graphicData uri="http://schemas.openxmlformats.org/drawingml/2006/table">
            <a:tbl>
              <a:tblPr firstRow="1" bandRow="1">
                <a:tableStyleId>{00A15C55-8517-42AA-B614-E9B94910E393}</a:tableStyleId>
              </a:tblPr>
              <a:tblGrid>
                <a:gridCol w="2137864"/>
                <a:gridCol w="7129227"/>
              </a:tblGrid>
              <a:tr h="925036">
                <a:tc>
                  <a:txBody>
                    <a:bodyPr/>
                    <a:lstStyle/>
                    <a:p>
                      <a:pPr algn="ctr"/>
                      <a:r>
                        <a:rPr lang="en-US" sz="2400" smtClean="0">
                          <a:latin typeface="Times New Roman" pitchFamily="18" charset="0"/>
                          <a:cs typeface="Times New Roman" pitchFamily="18" charset="0"/>
                        </a:rPr>
                        <a:t>Lĩnh</a:t>
                      </a:r>
                      <a:r>
                        <a:rPr lang="en-US" sz="2400" baseline="0" smtClean="0">
                          <a:latin typeface="Times New Roman" pitchFamily="18" charset="0"/>
                          <a:cs typeface="Times New Roman" pitchFamily="18" charset="0"/>
                        </a:rPr>
                        <a:t> vực</a:t>
                      </a:r>
                      <a:endParaRPr lang="en-US" sz="2400">
                        <a:latin typeface="Times New Roman" pitchFamily="18" charset="0"/>
                        <a:cs typeface="Times New Roman" pitchFamily="18" charset="0"/>
                      </a:endParaRPr>
                    </a:p>
                  </a:txBody>
                  <a:tcPr/>
                </a:tc>
                <a:tc>
                  <a:txBody>
                    <a:bodyPr/>
                    <a:lstStyle/>
                    <a:p>
                      <a:pPr algn="ctr"/>
                      <a:r>
                        <a:rPr lang="en-US" sz="2400" smtClean="0">
                          <a:latin typeface="Times New Roman" pitchFamily="18" charset="0"/>
                          <a:cs typeface="Times New Roman" pitchFamily="18" charset="0"/>
                        </a:rPr>
                        <a:t>Thành</a:t>
                      </a:r>
                      <a:r>
                        <a:rPr lang="en-US" sz="2400" baseline="0" smtClean="0">
                          <a:latin typeface="Times New Roman" pitchFamily="18" charset="0"/>
                          <a:cs typeface="Times New Roman" pitchFamily="18" charset="0"/>
                        </a:rPr>
                        <a:t> tựu</a:t>
                      </a:r>
                      <a:endParaRPr lang="en-US" sz="2400">
                        <a:latin typeface="Times New Roman" pitchFamily="18" charset="0"/>
                        <a:cs typeface="Times New Roman" pitchFamily="18" charset="0"/>
                      </a:endParaRPr>
                    </a:p>
                  </a:txBody>
                  <a:tcPr/>
                </a:tc>
              </a:tr>
              <a:tr h="1590184">
                <a:tc>
                  <a:txBody>
                    <a:bodyPr/>
                    <a:lstStyle/>
                    <a:p>
                      <a:pPr algn="just">
                        <a:lnSpc>
                          <a:spcPct val="130000"/>
                        </a:lnSpc>
                        <a:spcAft>
                          <a:spcPts val="0"/>
                        </a:spcAft>
                      </a:pPr>
                      <a:r>
                        <a:rPr lang="fr-FR" sz="2200">
                          <a:effectLst/>
                          <a:latin typeface="Times New Roman" pitchFamily="18" charset="0"/>
                          <a:cs typeface="Times New Roman" pitchFamily="18" charset="0"/>
                        </a:rPr>
                        <a:t>Tôn giáo</a:t>
                      </a:r>
                      <a:endParaRPr lang="en-US" sz="2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342900" indent="-342900">
                        <a:buFontTx/>
                        <a:buChar char="-"/>
                      </a:pPr>
                      <a:r>
                        <a:rPr lang="en-US" sz="2200" smtClean="0">
                          <a:latin typeface="Times New Roman" pitchFamily="18" charset="0"/>
                          <a:cs typeface="Times New Roman" pitchFamily="18" charset="0"/>
                        </a:rPr>
                        <a:t>Có</a:t>
                      </a:r>
                      <a:r>
                        <a:rPr lang="en-US" sz="2200" baseline="0" smtClean="0">
                          <a:latin typeface="Times New Roman" pitchFamily="18" charset="0"/>
                          <a:cs typeface="Times New Roman" pitchFamily="18" charset="0"/>
                        </a:rPr>
                        <a:t> </a:t>
                      </a:r>
                      <a:r>
                        <a:rPr lang="en-US" sz="2200" b="1" baseline="0" smtClean="0">
                          <a:latin typeface="Times New Roman" pitchFamily="18" charset="0"/>
                          <a:cs typeface="Times New Roman" pitchFamily="18" charset="0"/>
                        </a:rPr>
                        <a:t>3 tôn giáo </a:t>
                      </a:r>
                      <a:r>
                        <a:rPr lang="en-US" sz="2200" baseline="0" smtClean="0">
                          <a:latin typeface="Times New Roman" pitchFamily="18" charset="0"/>
                          <a:cs typeface="Times New Roman" pitchFamily="18" charset="0"/>
                        </a:rPr>
                        <a:t>lớn:</a:t>
                      </a:r>
                    </a:p>
                    <a:p>
                      <a:pPr marL="0" indent="0">
                        <a:buFontTx/>
                        <a:buNone/>
                      </a:pPr>
                      <a:r>
                        <a:rPr lang="en-US" sz="2200" baseline="0" smtClean="0">
                          <a:latin typeface="Times New Roman" pitchFamily="18" charset="0"/>
                          <a:cs typeface="Times New Roman" pitchFamily="18" charset="0"/>
                        </a:rPr>
                        <a:t>+ Hin-đu giáo</a:t>
                      </a:r>
                    </a:p>
                    <a:p>
                      <a:pPr marL="0" indent="0">
                        <a:buFontTx/>
                        <a:buNone/>
                      </a:pPr>
                      <a:r>
                        <a:rPr lang="en-US" sz="2200" baseline="0" smtClean="0">
                          <a:latin typeface="Times New Roman" pitchFamily="18" charset="0"/>
                          <a:cs typeface="Times New Roman" pitchFamily="18" charset="0"/>
                        </a:rPr>
                        <a:t>+ Phật giáo</a:t>
                      </a:r>
                    </a:p>
                    <a:p>
                      <a:pPr marL="0" indent="0">
                        <a:buFontTx/>
                        <a:buNone/>
                      </a:pPr>
                      <a:r>
                        <a:rPr lang="en-US" sz="2200" baseline="0" smtClean="0">
                          <a:latin typeface="Times New Roman" pitchFamily="18" charset="0"/>
                          <a:cs typeface="Times New Roman" pitchFamily="18" charset="0"/>
                        </a:rPr>
                        <a:t>+ Hồi giáo</a:t>
                      </a:r>
                      <a:endParaRPr lang="vi-VN" sz="2200" smtClean="0">
                        <a:latin typeface="Times New Roman" pitchFamily="18" charset="0"/>
                        <a:cs typeface="Times New Roman" pitchFamily="18" charset="0"/>
                      </a:endParaRPr>
                    </a:p>
                  </a:txBody>
                  <a:tcPr/>
                </a:tc>
              </a:tr>
              <a:tr h="1323833">
                <a:tc>
                  <a:txBody>
                    <a:bodyPr/>
                    <a:lstStyle/>
                    <a:p>
                      <a:pPr algn="just">
                        <a:lnSpc>
                          <a:spcPct val="130000"/>
                        </a:lnSpc>
                        <a:spcAft>
                          <a:spcPts val="0"/>
                        </a:spcAft>
                      </a:pPr>
                      <a:r>
                        <a:rPr lang="fr-FR" sz="2200">
                          <a:effectLst/>
                          <a:latin typeface="Times New Roman" pitchFamily="18" charset="0"/>
                          <a:cs typeface="Times New Roman" pitchFamily="18" charset="0"/>
                        </a:rPr>
                        <a:t>Chữ viết – văn học</a:t>
                      </a:r>
                      <a:endParaRPr lang="en-US" sz="2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342900" indent="-342900">
                        <a:buFontTx/>
                        <a:buChar char="-"/>
                      </a:pPr>
                      <a:r>
                        <a:rPr lang="vi-VN" sz="2200" b="1" smtClean="0">
                          <a:latin typeface="Times New Roman" pitchFamily="18" charset="0"/>
                          <a:cs typeface="Times New Roman" pitchFamily="18" charset="0"/>
                        </a:rPr>
                        <a:t>Chữ Phạn </a:t>
                      </a:r>
                      <a:r>
                        <a:rPr lang="vi-VN" sz="2200" smtClean="0">
                          <a:latin typeface="Times New Roman" pitchFamily="18" charset="0"/>
                          <a:cs typeface="Times New Roman" pitchFamily="18" charset="0"/>
                        </a:rPr>
                        <a:t>trở thành ngôn ngữ chính thức, là nguồn gốc chữ viết Hin-đi ngày nay.</a:t>
                      </a:r>
                      <a:endParaRPr lang="en-US" sz="2200" smtClean="0">
                        <a:latin typeface="Times New Roman" pitchFamily="18" charset="0"/>
                        <a:cs typeface="Times New Roman" pitchFamily="18" charset="0"/>
                      </a:endParaRPr>
                    </a:p>
                    <a:p>
                      <a:pPr marL="342900" indent="-342900">
                        <a:buFontTx/>
                        <a:buChar char="-"/>
                      </a:pPr>
                      <a:r>
                        <a:rPr lang="vi-VN" sz="2200" smtClean="0">
                          <a:latin typeface="Times New Roman" pitchFamily="18" charset="0"/>
                          <a:cs typeface="Times New Roman" pitchFamily="18" charset="0"/>
                        </a:rPr>
                        <a:t>Văn học Ấn Độ hết sức </a:t>
                      </a:r>
                      <a:r>
                        <a:rPr lang="vi-VN" sz="2200" b="1" smtClean="0">
                          <a:latin typeface="Times New Roman" pitchFamily="18" charset="0"/>
                          <a:cs typeface="Times New Roman" pitchFamily="18" charset="0"/>
                        </a:rPr>
                        <a:t>phong phú</a:t>
                      </a:r>
                      <a:r>
                        <a:rPr lang="vi-VN" sz="2200" smtClean="0">
                          <a:latin typeface="Times New Roman" pitchFamily="18" charset="0"/>
                          <a:cs typeface="Times New Roman" pitchFamily="18" charset="0"/>
                        </a:rPr>
                        <a:t>, </a:t>
                      </a:r>
                      <a:r>
                        <a:rPr lang="vi-VN" sz="2200" b="1" smtClean="0">
                          <a:latin typeface="Times New Roman" pitchFamily="18" charset="0"/>
                          <a:cs typeface="Times New Roman" pitchFamily="18" charset="0"/>
                        </a:rPr>
                        <a:t>đa dạng</a:t>
                      </a:r>
                      <a:r>
                        <a:rPr lang="vi-VN" sz="2200" smtClean="0">
                          <a:latin typeface="Times New Roman" pitchFamily="18" charset="0"/>
                          <a:cs typeface="Times New Roman" pitchFamily="18" charset="0"/>
                        </a:rPr>
                        <a:t>; nội dung đề cao tư tưởng tự do, nhân đạo, …</a:t>
                      </a:r>
                    </a:p>
                  </a:txBody>
                  <a:tcPr/>
                </a:tc>
              </a:tr>
              <a:tr h="1037230">
                <a:tc>
                  <a:txBody>
                    <a:bodyPr/>
                    <a:lstStyle/>
                    <a:p>
                      <a:pPr algn="just">
                        <a:lnSpc>
                          <a:spcPct val="130000"/>
                        </a:lnSpc>
                        <a:spcAft>
                          <a:spcPts val="0"/>
                        </a:spcAft>
                      </a:pPr>
                      <a:r>
                        <a:rPr lang="fr-FR" sz="2200">
                          <a:effectLst/>
                          <a:latin typeface="Times New Roman" pitchFamily="18" charset="0"/>
                          <a:cs typeface="Times New Roman" pitchFamily="18" charset="0"/>
                        </a:rPr>
                        <a:t>Kiến trúc – điêu khắc</a:t>
                      </a:r>
                      <a:endParaRPr lang="en-US" sz="2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r>
                        <a:rPr lang="vi-VN" sz="2200" smtClean="0">
                          <a:latin typeface="Times New Roman" pitchFamily="18" charset="0"/>
                          <a:cs typeface="Times New Roman" pitchFamily="18" charset="0"/>
                        </a:rPr>
                        <a:t>- Kiến trúc Ấn Độ </a:t>
                      </a:r>
                      <a:r>
                        <a:rPr lang="vi-VN" sz="2200" b="1" smtClean="0">
                          <a:latin typeface="Times New Roman" pitchFamily="18" charset="0"/>
                          <a:cs typeface="Times New Roman" pitchFamily="18" charset="0"/>
                        </a:rPr>
                        <a:t>chịu ảnh hưởng sâu sắc </a:t>
                      </a:r>
                      <a:r>
                        <a:rPr lang="vi-VN" sz="2200" smtClean="0">
                          <a:latin typeface="Times New Roman" pitchFamily="18" charset="0"/>
                          <a:cs typeface="Times New Roman" pitchFamily="18" charset="0"/>
                        </a:rPr>
                        <a:t>của </a:t>
                      </a:r>
                      <a:r>
                        <a:rPr lang="vi-VN" sz="2200" b="1" smtClean="0">
                          <a:latin typeface="Times New Roman" pitchFamily="18" charset="0"/>
                          <a:cs typeface="Times New Roman" pitchFamily="18" charset="0"/>
                        </a:rPr>
                        <a:t>ba tôn giáo </a:t>
                      </a:r>
                      <a:r>
                        <a:rPr lang="vi-VN" sz="2200" smtClean="0">
                          <a:latin typeface="Times New Roman" pitchFamily="18" charset="0"/>
                          <a:cs typeface="Times New Roman" pitchFamily="18" charset="0"/>
                        </a:rPr>
                        <a:t>lớn: Hồi giáo, Phật giáo và Hin-đu giáo.</a:t>
                      </a:r>
                      <a:endParaRPr lang="en-US" sz="2200">
                        <a:latin typeface="Times New Roman" pitchFamily="18" charset="0"/>
                        <a:cs typeface="Times New Roman" pitchFamily="18" charset="0"/>
                      </a:endParaRPr>
                    </a:p>
                  </a:txBody>
                  <a:tcPr/>
                </a:tc>
              </a:tr>
            </a:tbl>
          </a:graphicData>
        </a:graphic>
      </p:graphicFrame>
      <p:sp>
        <p:nvSpPr>
          <p:cNvPr id="31" name="Rectangle 30"/>
          <p:cNvSpPr/>
          <p:nvPr/>
        </p:nvSpPr>
        <p:spPr>
          <a:xfrm>
            <a:off x="3895620" y="2307114"/>
            <a:ext cx="7145047" cy="1576036"/>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895619" y="3883151"/>
            <a:ext cx="7145047" cy="1473956"/>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895618" y="5313348"/>
            <a:ext cx="7145047" cy="1039505"/>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07484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框 14">
            <a:extLst>
              <a:ext uri="{FF2B5EF4-FFF2-40B4-BE49-F238E27FC236}">
                <a16:creationId xmlns:a16="http://schemas.microsoft.com/office/drawing/2014/main" xmlns="" id="{1CDE7742-C5D8-4CC3-B6C5-3A3BD7F4BC5D}"/>
              </a:ext>
            </a:extLst>
          </p:cNvPr>
          <p:cNvSpPr txBox="1"/>
          <p:nvPr/>
        </p:nvSpPr>
        <p:spPr>
          <a:xfrm>
            <a:off x="3766782" y="433638"/>
            <a:ext cx="401726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Thông tin</a:t>
            </a:r>
            <a:endParaRPr lang="zh-CN" altLang="en-US" sz="3200" b="1" dirty="0">
              <a:latin typeface="Times New Roman" pitchFamily="18" charset="0"/>
              <a:ea typeface="思源黑体" panose="020B0500000000000000" pitchFamily="34" charset="-122"/>
              <a:cs typeface="Times New Roman" pitchFamily="18" charset="0"/>
            </a:endParaRPr>
          </a:p>
        </p:txBody>
      </p:sp>
      <p:pic>
        <p:nvPicPr>
          <p:cNvPr id="819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6561"/>
          <a:stretch/>
        </p:blipFill>
        <p:spPr bwMode="auto">
          <a:xfrm>
            <a:off x="6339817" y="2100527"/>
            <a:ext cx="4916761" cy="324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909418" y="1669387"/>
            <a:ext cx="4029075" cy="3319165"/>
            <a:chOff x="1508508" y="1385608"/>
            <a:chExt cx="4029075" cy="3319165"/>
          </a:xfrm>
        </p:grpSpPr>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508" y="1385608"/>
              <a:ext cx="402907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35"/>
            <p:cNvSpPr/>
            <p:nvPr/>
          </p:nvSpPr>
          <p:spPr>
            <a:xfrm>
              <a:off x="2367920" y="4243108"/>
              <a:ext cx="2310249" cy="461665"/>
            </a:xfrm>
            <a:prstGeom prst="rect">
              <a:avLst/>
            </a:prstGeom>
          </p:spPr>
          <p:txBody>
            <a:bodyPr wrap="none">
              <a:spAutoFit/>
            </a:bodyPr>
            <a:lstStyle/>
            <a:p>
              <a:pPr algn="ctr"/>
              <a:r>
                <a:rPr lang="en-US" sz="2400" smtClean="0">
                  <a:latin typeface="Times New Roman" pitchFamily="18" charset="0"/>
                  <a:cs typeface="Times New Roman" pitchFamily="18" charset="0"/>
                </a:rPr>
                <a:t>Chữ Phạn Ấn Độ</a:t>
              </a:r>
              <a:endParaRPr lang="en-US" sz="2400">
                <a:latin typeface="Times New Roman" pitchFamily="18" charset="0"/>
                <a:cs typeface="Times New Roman" pitchFamily="18" charset="0"/>
              </a:endParaRPr>
            </a:p>
          </p:txBody>
        </p:sp>
      </p:grpSp>
    </p:spTree>
    <p:extLst>
      <p:ext uri="{BB962C8B-B14F-4D97-AF65-F5344CB8AC3E}">
        <p14:creationId xmlns:p14="http://schemas.microsoft.com/office/powerpoint/2010/main" val="228708537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7"/>
                                        </p:tgtEl>
                                        <p:attrNameLst>
                                          <p:attrName>style.visibility</p:attrName>
                                        </p:attrNameLst>
                                      </p:cBhvr>
                                      <p:to>
                                        <p:strVal val="visible"/>
                                      </p:to>
                                    </p:set>
                                    <p:animEffect transition="in" filter="barn(inVertical)">
                                      <p:cBhvr>
                                        <p:cTn id="12"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742" y="5301369"/>
            <a:ext cx="7816755" cy="461665"/>
          </a:xfrm>
          <a:prstGeom prst="rect">
            <a:avLst/>
          </a:prstGeom>
        </p:spPr>
        <p:txBody>
          <a:bodyPr wrap="none">
            <a:spAutoFit/>
          </a:bodyPr>
          <a:lstStyle/>
          <a:p>
            <a:pPr algn="ctr"/>
            <a:r>
              <a:rPr lang="en-US" sz="2400" smtClean="0">
                <a:latin typeface="Times New Roman" pitchFamily="18" charset="0"/>
                <a:cs typeface="Times New Roman" pitchFamily="18" charset="0"/>
              </a:rPr>
              <a:t>Đền Taj Mahal – hình mẫu tuyệt vời nhất của kiến trúc Mogul</a:t>
            </a:r>
            <a:endParaRPr lang="en-US" sz="2400">
              <a:latin typeface="Times New Roman" pitchFamily="18" charset="0"/>
              <a:cs typeface="Times New Roman" pitchFamily="18" charset="0"/>
            </a:endParaRPr>
          </a:p>
        </p:txBody>
      </p:sp>
      <p:sp>
        <p:nvSpPr>
          <p:cNvPr id="34" name="文本框 14">
            <a:extLst>
              <a:ext uri="{FF2B5EF4-FFF2-40B4-BE49-F238E27FC236}">
                <a16:creationId xmlns:a16="http://schemas.microsoft.com/office/drawing/2014/main" xmlns="" id="{1CDE7742-C5D8-4CC3-B6C5-3A3BD7F4BC5D}"/>
              </a:ext>
            </a:extLst>
          </p:cNvPr>
          <p:cNvSpPr txBox="1"/>
          <p:nvPr/>
        </p:nvSpPr>
        <p:spPr>
          <a:xfrm>
            <a:off x="3766782" y="433638"/>
            <a:ext cx="401726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Thông tin</a:t>
            </a:r>
            <a:endParaRPr lang="zh-CN" altLang="en-US" sz="3200" b="1" dirty="0">
              <a:latin typeface="Times New Roman" pitchFamily="18" charset="0"/>
              <a:ea typeface="思源黑体" panose="020B0500000000000000" pitchFamily="34" charset="-122"/>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0046" y="1275677"/>
            <a:ext cx="4674148" cy="3858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329758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xmlns="" id="{637B6256-D657-4866-B265-8533F34C731F}"/>
              </a:ext>
            </a:extLst>
          </p:cNvPr>
          <p:cNvSpPr/>
          <p:nvPr/>
        </p:nvSpPr>
        <p:spPr>
          <a:xfrm>
            <a:off x="0" y="0"/>
            <a:ext cx="12192000" cy="6538586"/>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6" name="文本框 25"/>
          <p:cNvSpPr txBox="1"/>
          <p:nvPr/>
        </p:nvSpPr>
        <p:spPr>
          <a:xfrm>
            <a:off x="3385900" y="2145639"/>
            <a:ext cx="8669623" cy="1938964"/>
          </a:xfrm>
          <a:prstGeom prst="rect">
            <a:avLst/>
          </a:prstGeom>
          <a:noFill/>
        </p:spPr>
        <p:txBody>
          <a:bodyPr wrap="square" lIns="91412" tIns="45706" rIns="91412" bIns="45706" rtlCol="0">
            <a:spAutoFit/>
          </a:bodyPr>
          <a:lstStyle/>
          <a:p>
            <a:pPr algn="ctr" defTabSz="1218804"/>
            <a:r>
              <a:rPr lang="en-US" altLang="zh-CN" sz="6000" b="1" smtClean="0">
                <a:solidFill>
                  <a:srgbClr val="FF0000"/>
                </a:solidFill>
                <a:latin typeface="Times New Roman" pitchFamily="18" charset="0"/>
                <a:ea typeface="思源黑体" panose="020B0500000000000000" pitchFamily="34" charset="-122"/>
                <a:cs typeface="Times New Roman" pitchFamily="18" charset="0"/>
              </a:rPr>
              <a:t>ẤN ĐỘ TỪ THẾ KỈ IV ĐẾN GIỮA THẾ KỈ XIX</a:t>
            </a:r>
            <a:endParaRPr lang="zh-CN" altLang="en-US" sz="6000" b="1" dirty="0">
              <a:solidFill>
                <a:srgbClr val="FF0000"/>
              </a:solidFill>
              <a:latin typeface="Times New Roman" pitchFamily="18" charset="0"/>
              <a:ea typeface="思源黑体" panose="020B0500000000000000" pitchFamily="34" charset="-122"/>
              <a:cs typeface="Times New Roman" pitchFamily="18" charset="0"/>
            </a:endParaRPr>
          </a:p>
        </p:txBody>
      </p:sp>
      <p:grpSp>
        <p:nvGrpSpPr>
          <p:cNvPr id="24" name="PA_组合 185"/>
          <p:cNvGrpSpPr/>
          <p:nvPr>
            <p:custDataLst>
              <p:tags r:id="rId1"/>
            </p:custDataLst>
          </p:nvPr>
        </p:nvGrpSpPr>
        <p:grpSpPr>
          <a:xfrm flipH="1">
            <a:off x="992267" y="2708344"/>
            <a:ext cx="2264084" cy="3041540"/>
            <a:chOff x="6078538" y="1790701"/>
            <a:chExt cx="2744788" cy="3686175"/>
          </a:xfrm>
          <a:solidFill>
            <a:schemeClr val="tx1">
              <a:lumMod val="85000"/>
              <a:lumOff val="15000"/>
            </a:schemeClr>
          </a:solidFill>
        </p:grpSpPr>
        <p:sp>
          <p:nvSpPr>
            <p:cNvPr id="26" name="自由: 形状 186"/>
            <p:cNvSpPr>
              <a:spLocks/>
            </p:cNvSpPr>
            <p:nvPr/>
          </p:nvSpPr>
          <p:spPr bwMode="auto">
            <a:xfrm>
              <a:off x="6263781" y="1846247"/>
              <a:ext cx="333863" cy="166075"/>
            </a:xfrm>
            <a:custGeom>
              <a:avLst/>
              <a:gdLst>
                <a:gd name="connsiteX0" fmla="*/ 44360 w 333863"/>
                <a:gd name="connsiteY0" fmla="*/ 0 h 166075"/>
                <a:gd name="connsiteX1" fmla="*/ 333863 w 333863"/>
                <a:gd name="connsiteY1" fmla="*/ 159155 h 166075"/>
                <a:gd name="connsiteX2" fmla="*/ 331529 w 333863"/>
                <a:gd name="connsiteY2" fmla="*/ 166075 h 166075"/>
                <a:gd name="connsiteX3" fmla="*/ 301177 w 333863"/>
                <a:gd name="connsiteY3" fmla="*/ 156849 h 166075"/>
                <a:gd name="connsiteX4" fmla="*/ 231136 w 333863"/>
                <a:gd name="connsiteY4" fmla="*/ 122250 h 166075"/>
                <a:gd name="connsiteX5" fmla="*/ 133079 w 333863"/>
                <a:gd name="connsiteY5" fmla="*/ 161462 h 166075"/>
                <a:gd name="connsiteX6" fmla="*/ 0 w 333863"/>
                <a:gd name="connsiteY6" fmla="*/ 96877 h 166075"/>
                <a:gd name="connsiteX7" fmla="*/ 44360 w 333863"/>
                <a:gd name="connsiteY7" fmla="*/ 0 h 166075"/>
                <a:gd name="connsiteX8" fmla="*/ 59855 w 333863"/>
                <a:gd name="connsiteY8" fmla="*/ 49230 h 166075"/>
                <a:gd name="connsiteX9" fmla="*/ 57646 w 333863"/>
                <a:gd name="connsiteY9" fmla="*/ 53626 h 166075"/>
                <a:gd name="connsiteX10" fmla="*/ 106238 w 333863"/>
                <a:gd name="connsiteY10" fmla="*/ 77805 h 166075"/>
                <a:gd name="connsiteX11" fmla="*/ 108446 w 333863"/>
                <a:gd name="connsiteY11" fmla="*/ 71211 h 166075"/>
                <a:gd name="connsiteX12" fmla="*/ 59855 w 333863"/>
                <a:gd name="connsiteY12" fmla="*/ 49230 h 166075"/>
                <a:gd name="connsiteX13" fmla="*/ 52312 w 333863"/>
                <a:gd name="connsiteY13" fmla="*/ 90505 h 166075"/>
                <a:gd name="connsiteX14" fmla="*/ 48121 w 333863"/>
                <a:gd name="connsiteY14" fmla="*/ 94814 h 166075"/>
                <a:gd name="connsiteX15" fmla="*/ 98414 w 333863"/>
                <a:gd name="connsiteY15" fmla="*/ 120668 h 166075"/>
                <a:gd name="connsiteX16" fmla="*/ 100509 w 333863"/>
                <a:gd name="connsiteY16" fmla="*/ 114205 h 166075"/>
                <a:gd name="connsiteX17" fmla="*/ 52312 w 333863"/>
                <a:gd name="connsiteY17" fmla="*/ 90505 h 16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863" h="166075">
                  <a:moveTo>
                    <a:pt x="44360" y="0"/>
                  </a:moveTo>
                  <a:cubicBezTo>
                    <a:pt x="142417" y="46132"/>
                    <a:pt x="240475" y="99184"/>
                    <a:pt x="333863" y="159155"/>
                  </a:cubicBezTo>
                  <a:cubicBezTo>
                    <a:pt x="333863" y="161462"/>
                    <a:pt x="333863" y="163768"/>
                    <a:pt x="331529" y="166075"/>
                  </a:cubicBezTo>
                  <a:cubicBezTo>
                    <a:pt x="322190" y="163768"/>
                    <a:pt x="310516" y="161462"/>
                    <a:pt x="301177" y="156849"/>
                  </a:cubicBezTo>
                  <a:cubicBezTo>
                    <a:pt x="277830" y="145316"/>
                    <a:pt x="252149" y="136089"/>
                    <a:pt x="231136" y="122250"/>
                  </a:cubicBezTo>
                  <a:cubicBezTo>
                    <a:pt x="196116" y="101490"/>
                    <a:pt x="149421" y="119943"/>
                    <a:pt x="133079" y="161462"/>
                  </a:cubicBezTo>
                  <a:cubicBezTo>
                    <a:pt x="88719" y="138396"/>
                    <a:pt x="42025" y="117637"/>
                    <a:pt x="0" y="96877"/>
                  </a:cubicBezTo>
                  <a:cubicBezTo>
                    <a:pt x="14008" y="62278"/>
                    <a:pt x="28017" y="32292"/>
                    <a:pt x="44360" y="0"/>
                  </a:cubicBezTo>
                  <a:close/>
                  <a:moveTo>
                    <a:pt x="59855" y="49230"/>
                  </a:moveTo>
                  <a:cubicBezTo>
                    <a:pt x="59855" y="49230"/>
                    <a:pt x="57646" y="51428"/>
                    <a:pt x="57646" y="53626"/>
                  </a:cubicBezTo>
                  <a:cubicBezTo>
                    <a:pt x="73107" y="62419"/>
                    <a:pt x="88568" y="71211"/>
                    <a:pt x="106238" y="77805"/>
                  </a:cubicBezTo>
                  <a:cubicBezTo>
                    <a:pt x="106238" y="75607"/>
                    <a:pt x="108446" y="73409"/>
                    <a:pt x="108446" y="71211"/>
                  </a:cubicBezTo>
                  <a:cubicBezTo>
                    <a:pt x="92985" y="64617"/>
                    <a:pt x="77525" y="55824"/>
                    <a:pt x="59855" y="49230"/>
                  </a:cubicBezTo>
                  <a:close/>
                  <a:moveTo>
                    <a:pt x="52312" y="90505"/>
                  </a:moveTo>
                  <a:cubicBezTo>
                    <a:pt x="50217" y="92660"/>
                    <a:pt x="50217" y="92660"/>
                    <a:pt x="48121" y="94814"/>
                  </a:cubicBezTo>
                  <a:cubicBezTo>
                    <a:pt x="64885" y="103432"/>
                    <a:pt x="81650" y="112050"/>
                    <a:pt x="98414" y="120668"/>
                  </a:cubicBezTo>
                  <a:cubicBezTo>
                    <a:pt x="98414" y="118514"/>
                    <a:pt x="100509" y="116359"/>
                    <a:pt x="100509" y="114205"/>
                  </a:cubicBezTo>
                  <a:cubicBezTo>
                    <a:pt x="83745" y="107741"/>
                    <a:pt x="69076" y="99123"/>
                    <a:pt x="52312" y="90505"/>
                  </a:cubicBezTo>
                  <a:close/>
                </a:path>
              </a:pathLst>
            </a:custGeom>
            <a:grpFill/>
            <a:ln>
              <a:noFill/>
            </a:ln>
          </p:spPr>
          <p:txBody>
            <a:bodyPr vert="horz" wrap="square" lIns="121882" tIns="60941" rIns="121882" bIns="60941" numCol="1" anchor="t" anchorCtr="0" compatLnSpc="1">
              <a:prstTxWarp prst="textNoShape">
                <a:avLst/>
              </a:prstTxWarp>
              <a:noAutofit/>
            </a:bodyPr>
            <a:lstStyle/>
            <a:p>
              <a:pPr defTabSz="1218804"/>
              <a:endParaRPr lang="zh-CN" altLang="en-US" sz="2399">
                <a:solidFill>
                  <a:prstClr val="black"/>
                </a:solidFill>
              </a:endParaRPr>
            </a:p>
          </p:txBody>
        </p:sp>
        <p:sp>
          <p:nvSpPr>
            <p:cNvPr id="27" name="自由: 形状 187"/>
            <p:cNvSpPr>
              <a:spLocks/>
            </p:cNvSpPr>
            <p:nvPr/>
          </p:nvSpPr>
          <p:spPr bwMode="auto">
            <a:xfrm>
              <a:off x="6078538" y="1790701"/>
              <a:ext cx="1081718" cy="674688"/>
            </a:xfrm>
            <a:custGeom>
              <a:avLst/>
              <a:gdLst>
                <a:gd name="connsiteX0" fmla="*/ 4307 w 1081718"/>
                <a:gd name="connsiteY0" fmla="*/ 0 h 674688"/>
                <a:gd name="connsiteX1" fmla="*/ 34454 w 1081718"/>
                <a:gd name="connsiteY1" fmla="*/ 4297 h 674688"/>
                <a:gd name="connsiteX2" fmla="*/ 185188 w 1081718"/>
                <a:gd name="connsiteY2" fmla="*/ 34379 h 674688"/>
                <a:gd name="connsiteX3" fmla="*/ 320848 w 1081718"/>
                <a:gd name="connsiteY3" fmla="*/ 90245 h 674688"/>
                <a:gd name="connsiteX4" fmla="*/ 534029 w 1081718"/>
                <a:gd name="connsiteY4" fmla="*/ 212720 h 674688"/>
                <a:gd name="connsiteX5" fmla="*/ 555563 w 1081718"/>
                <a:gd name="connsiteY5" fmla="*/ 219166 h 674688"/>
                <a:gd name="connsiteX6" fmla="*/ 678303 w 1081718"/>
                <a:gd name="connsiteY6" fmla="*/ 298668 h 674688"/>
                <a:gd name="connsiteX7" fmla="*/ 704143 w 1081718"/>
                <a:gd name="connsiteY7" fmla="*/ 322303 h 674688"/>
                <a:gd name="connsiteX8" fmla="*/ 990538 w 1081718"/>
                <a:gd name="connsiteY8" fmla="*/ 502793 h 674688"/>
                <a:gd name="connsiteX9" fmla="*/ 1057291 w 1081718"/>
                <a:gd name="connsiteY9" fmla="*/ 550064 h 674688"/>
                <a:gd name="connsiteX10" fmla="*/ 1076671 w 1081718"/>
                <a:gd name="connsiteY10" fmla="*/ 620971 h 674688"/>
                <a:gd name="connsiteX11" fmla="*/ 1007765 w 1081718"/>
                <a:gd name="connsiteY11" fmla="*/ 674688 h 674688"/>
                <a:gd name="connsiteX12" fmla="*/ 988384 w 1081718"/>
                <a:gd name="connsiteY12" fmla="*/ 668242 h 674688"/>
                <a:gd name="connsiteX13" fmla="*/ 751517 w 1081718"/>
                <a:gd name="connsiteY13" fmla="*/ 515685 h 674688"/>
                <a:gd name="connsiteX14" fmla="*/ 669690 w 1081718"/>
                <a:gd name="connsiteY14" fmla="*/ 461968 h 674688"/>
                <a:gd name="connsiteX15" fmla="*/ 639543 w 1081718"/>
                <a:gd name="connsiteY15" fmla="*/ 466265 h 674688"/>
                <a:gd name="connsiteX16" fmla="*/ 562023 w 1081718"/>
                <a:gd name="connsiteY16" fmla="*/ 517834 h 674688"/>
                <a:gd name="connsiteX17" fmla="*/ 415595 w 1081718"/>
                <a:gd name="connsiteY17" fmla="*/ 434035 h 674688"/>
                <a:gd name="connsiteX18" fmla="*/ 441435 w 1081718"/>
                <a:gd name="connsiteY18" fmla="*/ 339493 h 674688"/>
                <a:gd name="connsiteX19" fmla="*/ 378989 w 1081718"/>
                <a:gd name="connsiteY19" fmla="*/ 300816 h 674688"/>
                <a:gd name="connsiteX20" fmla="*/ 312235 w 1081718"/>
                <a:gd name="connsiteY20" fmla="*/ 242802 h 674688"/>
                <a:gd name="connsiteX21" fmla="*/ 251941 w 1081718"/>
                <a:gd name="connsiteY21" fmla="*/ 206274 h 674688"/>
                <a:gd name="connsiteX22" fmla="*/ 165808 w 1081718"/>
                <a:gd name="connsiteY22" fmla="*/ 165449 h 674688"/>
                <a:gd name="connsiteX23" fmla="*/ 146428 w 1081718"/>
                <a:gd name="connsiteY23" fmla="*/ 146111 h 674688"/>
                <a:gd name="connsiteX24" fmla="*/ 45220 w 1081718"/>
                <a:gd name="connsiteY24" fmla="*/ 49420 h 674688"/>
                <a:gd name="connsiteX25" fmla="*/ 0 w 1081718"/>
                <a:gd name="connsiteY25" fmla="*/ 6446 h 674688"/>
                <a:gd name="connsiteX26" fmla="*/ 4307 w 1081718"/>
                <a:gd name="connsiteY26" fmla="*/ 0 h 674688"/>
                <a:gd name="connsiteX27" fmla="*/ 95501 w 1081718"/>
                <a:gd name="connsiteY27" fmla="*/ 33921 h 674688"/>
                <a:gd name="connsiteX28" fmla="*/ 78345 w 1081718"/>
                <a:gd name="connsiteY28" fmla="*/ 40433 h 674688"/>
                <a:gd name="connsiteX29" fmla="*/ 84778 w 1081718"/>
                <a:gd name="connsiteY29" fmla="*/ 57798 h 674688"/>
                <a:gd name="connsiteX30" fmla="*/ 151259 w 1081718"/>
                <a:gd name="connsiteY30" fmla="*/ 125089 h 674688"/>
                <a:gd name="connsiteX31" fmla="*/ 170559 w 1081718"/>
                <a:gd name="connsiteY31" fmla="*/ 125089 h 674688"/>
                <a:gd name="connsiteX32" fmla="*/ 198438 w 1081718"/>
                <a:gd name="connsiteY32" fmla="*/ 66481 h 674688"/>
                <a:gd name="connsiteX33" fmla="*/ 183427 w 1081718"/>
                <a:gd name="connsiteY33" fmla="*/ 49115 h 674688"/>
                <a:gd name="connsiteX34" fmla="*/ 95501 w 1081718"/>
                <a:gd name="connsiteY34" fmla="*/ 33921 h 674688"/>
                <a:gd name="connsiteX35" fmla="*/ 229602 w 1081718"/>
                <a:gd name="connsiteY35" fmla="*/ 55545 h 674688"/>
                <a:gd name="connsiteX36" fmla="*/ 185242 w 1081718"/>
                <a:gd name="connsiteY36" fmla="*/ 152422 h 674688"/>
                <a:gd name="connsiteX37" fmla="*/ 318321 w 1081718"/>
                <a:gd name="connsiteY37" fmla="*/ 217007 h 674688"/>
                <a:gd name="connsiteX38" fmla="*/ 416378 w 1081718"/>
                <a:gd name="connsiteY38" fmla="*/ 177795 h 674688"/>
                <a:gd name="connsiteX39" fmla="*/ 486419 w 1081718"/>
                <a:gd name="connsiteY39" fmla="*/ 212394 h 674688"/>
                <a:gd name="connsiteX40" fmla="*/ 516771 w 1081718"/>
                <a:gd name="connsiteY40" fmla="*/ 221620 h 674688"/>
                <a:gd name="connsiteX41" fmla="*/ 519105 w 1081718"/>
                <a:gd name="connsiteY41" fmla="*/ 214700 h 674688"/>
                <a:gd name="connsiteX42" fmla="*/ 229602 w 1081718"/>
                <a:gd name="connsiteY42" fmla="*/ 55545 h 674688"/>
                <a:gd name="connsiteX43" fmla="*/ 420688 w 1081718"/>
                <a:gd name="connsiteY43" fmla="*/ 255587 h 674688"/>
                <a:gd name="connsiteX44" fmla="*/ 478829 w 1081718"/>
                <a:gd name="connsiteY44" fmla="*/ 292213 h 674688"/>
                <a:gd name="connsiteX45" fmla="*/ 487442 w 1081718"/>
                <a:gd name="connsiteY45" fmla="*/ 382701 h 674688"/>
                <a:gd name="connsiteX46" fmla="*/ 480982 w 1081718"/>
                <a:gd name="connsiteY46" fmla="*/ 438717 h 674688"/>
                <a:gd name="connsiteX47" fmla="*/ 547736 w 1081718"/>
                <a:gd name="connsiteY47" fmla="*/ 458107 h 674688"/>
                <a:gd name="connsiteX48" fmla="*/ 636023 w 1081718"/>
                <a:gd name="connsiteY48" fmla="*/ 376237 h 674688"/>
                <a:gd name="connsiteX49" fmla="*/ 638176 w 1081718"/>
                <a:gd name="connsiteY49" fmla="*/ 361156 h 674688"/>
                <a:gd name="connsiteX50" fmla="*/ 552042 w 1081718"/>
                <a:gd name="connsiteY50" fmla="*/ 277132 h 674688"/>
                <a:gd name="connsiteX51" fmla="*/ 420688 w 1081718"/>
                <a:gd name="connsiteY51" fmla="*/ 255587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1718" h="674688">
                  <a:moveTo>
                    <a:pt x="4307" y="0"/>
                  </a:moveTo>
                  <a:cubicBezTo>
                    <a:pt x="12920" y="0"/>
                    <a:pt x="23687" y="2149"/>
                    <a:pt x="34454" y="4297"/>
                  </a:cubicBezTo>
                  <a:cubicBezTo>
                    <a:pt x="83981" y="15041"/>
                    <a:pt x="135661" y="30082"/>
                    <a:pt x="185188" y="34379"/>
                  </a:cubicBezTo>
                  <a:cubicBezTo>
                    <a:pt x="236868" y="40825"/>
                    <a:pt x="279935" y="64461"/>
                    <a:pt x="320848" y="90245"/>
                  </a:cubicBezTo>
                  <a:cubicBezTo>
                    <a:pt x="391909" y="128921"/>
                    <a:pt x="462969" y="171895"/>
                    <a:pt x="534029" y="212720"/>
                  </a:cubicBezTo>
                  <a:cubicBezTo>
                    <a:pt x="540489" y="217018"/>
                    <a:pt x="549103" y="219166"/>
                    <a:pt x="555563" y="219166"/>
                  </a:cubicBezTo>
                  <a:cubicBezTo>
                    <a:pt x="611550" y="225612"/>
                    <a:pt x="650310" y="253545"/>
                    <a:pt x="678303" y="298668"/>
                  </a:cubicBezTo>
                  <a:cubicBezTo>
                    <a:pt x="684763" y="309411"/>
                    <a:pt x="693377" y="318006"/>
                    <a:pt x="704143" y="322303"/>
                  </a:cubicBezTo>
                  <a:cubicBezTo>
                    <a:pt x="798890" y="384615"/>
                    <a:pt x="895791" y="442630"/>
                    <a:pt x="990538" y="502793"/>
                  </a:cubicBezTo>
                  <a:cubicBezTo>
                    <a:pt x="1014225" y="517834"/>
                    <a:pt x="1035758" y="532875"/>
                    <a:pt x="1057291" y="550064"/>
                  </a:cubicBezTo>
                  <a:cubicBezTo>
                    <a:pt x="1080978" y="569402"/>
                    <a:pt x="1087438" y="595187"/>
                    <a:pt x="1076671" y="620971"/>
                  </a:cubicBezTo>
                  <a:cubicBezTo>
                    <a:pt x="1063751" y="651053"/>
                    <a:pt x="1035758" y="674688"/>
                    <a:pt x="1007765" y="674688"/>
                  </a:cubicBezTo>
                  <a:cubicBezTo>
                    <a:pt x="1001305" y="674688"/>
                    <a:pt x="994844" y="672539"/>
                    <a:pt x="988384" y="668242"/>
                  </a:cubicBezTo>
                  <a:cubicBezTo>
                    <a:pt x="908711" y="616674"/>
                    <a:pt x="831190" y="567254"/>
                    <a:pt x="751517" y="515685"/>
                  </a:cubicBezTo>
                  <a:cubicBezTo>
                    <a:pt x="725677" y="498496"/>
                    <a:pt x="697683" y="481306"/>
                    <a:pt x="669690" y="461968"/>
                  </a:cubicBezTo>
                  <a:cubicBezTo>
                    <a:pt x="656770" y="453373"/>
                    <a:pt x="650310" y="457671"/>
                    <a:pt x="639543" y="466265"/>
                  </a:cubicBezTo>
                  <a:cubicBezTo>
                    <a:pt x="615856" y="485604"/>
                    <a:pt x="590016" y="507090"/>
                    <a:pt x="562023" y="517834"/>
                  </a:cubicBezTo>
                  <a:cubicBezTo>
                    <a:pt x="495269" y="541470"/>
                    <a:pt x="426362" y="504942"/>
                    <a:pt x="415595" y="434035"/>
                  </a:cubicBezTo>
                  <a:cubicBezTo>
                    <a:pt x="409135" y="403953"/>
                    <a:pt x="402675" y="365277"/>
                    <a:pt x="441435" y="339493"/>
                  </a:cubicBezTo>
                  <a:cubicBezTo>
                    <a:pt x="417749" y="324452"/>
                    <a:pt x="398369" y="313709"/>
                    <a:pt x="378989" y="300816"/>
                  </a:cubicBezTo>
                  <a:cubicBezTo>
                    <a:pt x="353148" y="285776"/>
                    <a:pt x="331615" y="266437"/>
                    <a:pt x="312235" y="242802"/>
                  </a:cubicBezTo>
                  <a:cubicBezTo>
                    <a:pt x="299315" y="225612"/>
                    <a:pt x="273475" y="217018"/>
                    <a:pt x="251941" y="206274"/>
                  </a:cubicBezTo>
                  <a:cubicBezTo>
                    <a:pt x="223948" y="191233"/>
                    <a:pt x="193801" y="178341"/>
                    <a:pt x="165808" y="165449"/>
                  </a:cubicBezTo>
                  <a:cubicBezTo>
                    <a:pt x="159348" y="161152"/>
                    <a:pt x="152888" y="152557"/>
                    <a:pt x="146428" y="146111"/>
                  </a:cubicBezTo>
                  <a:cubicBezTo>
                    <a:pt x="118434" y="107434"/>
                    <a:pt x="86134" y="75204"/>
                    <a:pt x="45220" y="49420"/>
                  </a:cubicBezTo>
                  <a:cubicBezTo>
                    <a:pt x="27994" y="36528"/>
                    <a:pt x="15074" y="21487"/>
                    <a:pt x="0" y="6446"/>
                  </a:cubicBezTo>
                  <a:cubicBezTo>
                    <a:pt x="2154" y="4297"/>
                    <a:pt x="2154" y="2149"/>
                    <a:pt x="4307" y="0"/>
                  </a:cubicBezTo>
                  <a:close/>
                  <a:moveTo>
                    <a:pt x="95501" y="33921"/>
                  </a:moveTo>
                  <a:cubicBezTo>
                    <a:pt x="91212" y="31750"/>
                    <a:pt x="82634" y="36091"/>
                    <a:pt x="78345" y="40433"/>
                  </a:cubicBezTo>
                  <a:cubicBezTo>
                    <a:pt x="76200" y="42603"/>
                    <a:pt x="80489" y="53457"/>
                    <a:pt x="84778" y="57798"/>
                  </a:cubicBezTo>
                  <a:cubicBezTo>
                    <a:pt x="106224" y="79505"/>
                    <a:pt x="129813" y="103382"/>
                    <a:pt x="151259" y="125089"/>
                  </a:cubicBezTo>
                  <a:cubicBezTo>
                    <a:pt x="157692" y="133772"/>
                    <a:pt x="166270" y="138113"/>
                    <a:pt x="170559" y="125089"/>
                  </a:cubicBezTo>
                  <a:cubicBezTo>
                    <a:pt x="181282" y="107724"/>
                    <a:pt x="187716" y="88188"/>
                    <a:pt x="198438" y="66481"/>
                  </a:cubicBezTo>
                  <a:cubicBezTo>
                    <a:pt x="192005" y="59969"/>
                    <a:pt x="189860" y="51286"/>
                    <a:pt x="183427" y="49115"/>
                  </a:cubicBezTo>
                  <a:cubicBezTo>
                    <a:pt x="155548" y="42603"/>
                    <a:pt x="125524" y="38262"/>
                    <a:pt x="95501" y="33921"/>
                  </a:cubicBezTo>
                  <a:close/>
                  <a:moveTo>
                    <a:pt x="229602" y="55545"/>
                  </a:moveTo>
                  <a:cubicBezTo>
                    <a:pt x="213259" y="87837"/>
                    <a:pt x="199250" y="117823"/>
                    <a:pt x="185242" y="152422"/>
                  </a:cubicBezTo>
                  <a:cubicBezTo>
                    <a:pt x="227267" y="173182"/>
                    <a:pt x="273961" y="193941"/>
                    <a:pt x="318321" y="217007"/>
                  </a:cubicBezTo>
                  <a:cubicBezTo>
                    <a:pt x="334663" y="175488"/>
                    <a:pt x="381358" y="157035"/>
                    <a:pt x="416378" y="177795"/>
                  </a:cubicBezTo>
                  <a:cubicBezTo>
                    <a:pt x="437391" y="191634"/>
                    <a:pt x="463072" y="200861"/>
                    <a:pt x="486419" y="212394"/>
                  </a:cubicBezTo>
                  <a:cubicBezTo>
                    <a:pt x="495758" y="217007"/>
                    <a:pt x="507432" y="219313"/>
                    <a:pt x="516771" y="221620"/>
                  </a:cubicBezTo>
                  <a:cubicBezTo>
                    <a:pt x="519105" y="219313"/>
                    <a:pt x="519105" y="217007"/>
                    <a:pt x="519105" y="214700"/>
                  </a:cubicBezTo>
                  <a:cubicBezTo>
                    <a:pt x="425717" y="154729"/>
                    <a:pt x="327659" y="101677"/>
                    <a:pt x="229602" y="55545"/>
                  </a:cubicBezTo>
                  <a:close/>
                  <a:moveTo>
                    <a:pt x="420688" y="255587"/>
                  </a:moveTo>
                  <a:cubicBezTo>
                    <a:pt x="440068" y="268514"/>
                    <a:pt x="459448" y="279286"/>
                    <a:pt x="478829" y="292213"/>
                  </a:cubicBezTo>
                  <a:cubicBezTo>
                    <a:pt x="513282" y="315912"/>
                    <a:pt x="515435" y="352538"/>
                    <a:pt x="487442" y="382701"/>
                  </a:cubicBezTo>
                  <a:cubicBezTo>
                    <a:pt x="476675" y="393473"/>
                    <a:pt x="474522" y="427945"/>
                    <a:pt x="480982" y="438717"/>
                  </a:cubicBezTo>
                  <a:cubicBezTo>
                    <a:pt x="493902" y="460262"/>
                    <a:pt x="519742" y="466725"/>
                    <a:pt x="547736" y="458107"/>
                  </a:cubicBezTo>
                  <a:cubicBezTo>
                    <a:pt x="590803" y="443026"/>
                    <a:pt x="612336" y="408554"/>
                    <a:pt x="636023" y="376237"/>
                  </a:cubicBezTo>
                  <a:cubicBezTo>
                    <a:pt x="638176" y="371928"/>
                    <a:pt x="638176" y="367620"/>
                    <a:pt x="638176" y="361156"/>
                  </a:cubicBezTo>
                  <a:cubicBezTo>
                    <a:pt x="636023" y="322376"/>
                    <a:pt x="590803" y="277132"/>
                    <a:pt x="552042" y="277132"/>
                  </a:cubicBezTo>
                  <a:cubicBezTo>
                    <a:pt x="506822" y="279286"/>
                    <a:pt x="463755" y="274977"/>
                    <a:pt x="420688" y="255587"/>
                  </a:cubicBezTo>
                  <a:close/>
                </a:path>
              </a:pathLst>
            </a:custGeom>
            <a:grpFill/>
            <a:ln w="9525">
              <a:noFill/>
              <a:round/>
              <a:headEnd/>
              <a:tailEnd/>
            </a:ln>
          </p:spPr>
          <p:txBody>
            <a:bodyPr vert="horz" wrap="square" lIns="121882" tIns="60941" rIns="121882" bIns="60941" numCol="1" anchor="t" anchorCtr="0" compatLnSpc="1">
              <a:prstTxWarp prst="textNoShape">
                <a:avLst/>
              </a:prstTxWarp>
              <a:noAutofit/>
            </a:bodyPr>
            <a:lstStyle/>
            <a:p>
              <a:pPr defTabSz="1218804"/>
              <a:endParaRPr lang="zh-CN" altLang="en-US" sz="2399">
                <a:solidFill>
                  <a:prstClr val="black"/>
                </a:solidFill>
              </a:endParaRPr>
            </a:p>
          </p:txBody>
        </p:sp>
        <p:grpSp>
          <p:nvGrpSpPr>
            <p:cNvPr id="28" name="组合 188"/>
            <p:cNvGrpSpPr/>
            <p:nvPr/>
          </p:nvGrpSpPr>
          <p:grpSpPr>
            <a:xfrm>
              <a:off x="6670676" y="1868488"/>
              <a:ext cx="2152650" cy="3608388"/>
              <a:chOff x="6670676" y="1868488"/>
              <a:chExt cx="2152650" cy="3608388"/>
            </a:xfrm>
            <a:grpFill/>
          </p:grpSpPr>
          <p:sp>
            <p:nvSpPr>
              <p:cNvPr id="31" name="chenying0907 5"/>
              <p:cNvSpPr>
                <a:spLocks/>
              </p:cNvSpPr>
              <p:nvPr/>
            </p:nvSpPr>
            <p:spPr bwMode="auto">
              <a:xfrm>
                <a:off x="8281988" y="4449763"/>
                <a:ext cx="314325" cy="1027113"/>
              </a:xfrm>
              <a:custGeom>
                <a:avLst/>
                <a:gdLst>
                  <a:gd name="T0" fmla="*/ 36 w 146"/>
                  <a:gd name="T1" fmla="*/ 124 h 478"/>
                  <a:gd name="T2" fmla="*/ 60 w 146"/>
                  <a:gd name="T3" fmla="*/ 218 h 478"/>
                  <a:gd name="T4" fmla="*/ 78 w 146"/>
                  <a:gd name="T5" fmla="*/ 328 h 478"/>
                  <a:gd name="T6" fmla="*/ 91 w 146"/>
                  <a:gd name="T7" fmla="*/ 474 h 478"/>
                  <a:gd name="T8" fmla="*/ 91 w 146"/>
                  <a:gd name="T9" fmla="*/ 477 h 478"/>
                  <a:gd name="T10" fmla="*/ 146 w 146"/>
                  <a:gd name="T11" fmla="*/ 478 h 478"/>
                  <a:gd name="T12" fmla="*/ 145 w 146"/>
                  <a:gd name="T13" fmla="*/ 472 h 478"/>
                  <a:gd name="T14" fmla="*/ 141 w 146"/>
                  <a:gd name="T15" fmla="*/ 395 h 478"/>
                  <a:gd name="T16" fmla="*/ 128 w 146"/>
                  <a:gd name="T17" fmla="*/ 284 h 478"/>
                  <a:gd name="T18" fmla="*/ 107 w 146"/>
                  <a:gd name="T19" fmla="*/ 174 h 478"/>
                  <a:gd name="T20" fmla="*/ 89 w 146"/>
                  <a:gd name="T21" fmla="*/ 106 h 478"/>
                  <a:gd name="T22" fmla="*/ 55 w 146"/>
                  <a:gd name="T23" fmla="*/ 12 h 478"/>
                  <a:gd name="T24" fmla="*/ 42 w 146"/>
                  <a:gd name="T25" fmla="*/ 2 h 478"/>
                  <a:gd name="T26" fmla="*/ 7 w 146"/>
                  <a:gd name="T27" fmla="*/ 12 h 478"/>
                  <a:gd name="T28" fmla="*/ 2 w 146"/>
                  <a:gd name="T29" fmla="*/ 27 h 478"/>
                  <a:gd name="T30" fmla="*/ 36 w 146"/>
                  <a:gd name="T31" fmla="*/ 12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478">
                    <a:moveTo>
                      <a:pt x="36" y="124"/>
                    </a:moveTo>
                    <a:cubicBezTo>
                      <a:pt x="46" y="155"/>
                      <a:pt x="54" y="186"/>
                      <a:pt x="60" y="218"/>
                    </a:cubicBezTo>
                    <a:cubicBezTo>
                      <a:pt x="68" y="254"/>
                      <a:pt x="74" y="291"/>
                      <a:pt x="78" y="328"/>
                    </a:cubicBezTo>
                    <a:cubicBezTo>
                      <a:pt x="84" y="377"/>
                      <a:pt x="87" y="425"/>
                      <a:pt x="91" y="474"/>
                    </a:cubicBezTo>
                    <a:cubicBezTo>
                      <a:pt x="91" y="475"/>
                      <a:pt x="91" y="476"/>
                      <a:pt x="91" y="477"/>
                    </a:cubicBezTo>
                    <a:cubicBezTo>
                      <a:pt x="110" y="477"/>
                      <a:pt x="128" y="477"/>
                      <a:pt x="146" y="478"/>
                    </a:cubicBezTo>
                    <a:cubicBezTo>
                      <a:pt x="146" y="476"/>
                      <a:pt x="146" y="474"/>
                      <a:pt x="145" y="472"/>
                    </a:cubicBezTo>
                    <a:cubicBezTo>
                      <a:pt x="144" y="446"/>
                      <a:pt x="144" y="421"/>
                      <a:pt x="141" y="395"/>
                    </a:cubicBezTo>
                    <a:cubicBezTo>
                      <a:pt x="138" y="358"/>
                      <a:pt x="134" y="321"/>
                      <a:pt x="128" y="284"/>
                    </a:cubicBezTo>
                    <a:cubicBezTo>
                      <a:pt x="123" y="247"/>
                      <a:pt x="115" y="211"/>
                      <a:pt x="107" y="174"/>
                    </a:cubicBezTo>
                    <a:cubicBezTo>
                      <a:pt x="102" y="151"/>
                      <a:pt x="96" y="128"/>
                      <a:pt x="89" y="106"/>
                    </a:cubicBezTo>
                    <a:cubicBezTo>
                      <a:pt x="79" y="74"/>
                      <a:pt x="67" y="43"/>
                      <a:pt x="55" y="12"/>
                    </a:cubicBezTo>
                    <a:cubicBezTo>
                      <a:pt x="54" y="7"/>
                      <a:pt x="47" y="3"/>
                      <a:pt x="42" y="2"/>
                    </a:cubicBezTo>
                    <a:cubicBezTo>
                      <a:pt x="29" y="0"/>
                      <a:pt x="17" y="4"/>
                      <a:pt x="7" y="12"/>
                    </a:cubicBezTo>
                    <a:cubicBezTo>
                      <a:pt x="2" y="15"/>
                      <a:pt x="0" y="20"/>
                      <a:pt x="2" y="27"/>
                    </a:cubicBezTo>
                    <a:cubicBezTo>
                      <a:pt x="14" y="59"/>
                      <a:pt x="26" y="91"/>
                      <a:pt x="36" y="124"/>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32" name="chenying0907 6"/>
              <p:cNvSpPr>
                <a:spLocks/>
              </p:cNvSpPr>
              <p:nvPr/>
            </p:nvSpPr>
            <p:spPr bwMode="auto">
              <a:xfrm>
                <a:off x="7874001" y="4373563"/>
                <a:ext cx="317500" cy="1095375"/>
              </a:xfrm>
              <a:custGeom>
                <a:avLst/>
                <a:gdLst>
                  <a:gd name="T0" fmla="*/ 54 w 147"/>
                  <a:gd name="T1" fmla="*/ 510 h 510"/>
                  <a:gd name="T2" fmla="*/ 54 w 147"/>
                  <a:gd name="T3" fmla="*/ 508 h 510"/>
                  <a:gd name="T4" fmla="*/ 69 w 147"/>
                  <a:gd name="T5" fmla="*/ 312 h 510"/>
                  <a:gd name="T6" fmla="*/ 92 w 147"/>
                  <a:gd name="T7" fmla="*/ 183 h 510"/>
                  <a:gd name="T8" fmla="*/ 121 w 147"/>
                  <a:gd name="T9" fmla="*/ 80 h 510"/>
                  <a:gd name="T10" fmla="*/ 143 w 147"/>
                  <a:gd name="T11" fmla="*/ 21 h 510"/>
                  <a:gd name="T12" fmla="*/ 137 w 147"/>
                  <a:gd name="T13" fmla="*/ 5 h 510"/>
                  <a:gd name="T14" fmla="*/ 89 w 147"/>
                  <a:gd name="T15" fmla="*/ 29 h 510"/>
                  <a:gd name="T16" fmla="*/ 49 w 147"/>
                  <a:gd name="T17" fmla="*/ 153 h 510"/>
                  <a:gd name="T18" fmla="*/ 18 w 147"/>
                  <a:gd name="T19" fmla="*/ 300 h 510"/>
                  <a:gd name="T20" fmla="*/ 2 w 147"/>
                  <a:gd name="T21" fmla="*/ 457 h 510"/>
                  <a:gd name="T22" fmla="*/ 0 w 147"/>
                  <a:gd name="T23" fmla="*/ 509 h 510"/>
                  <a:gd name="T24" fmla="*/ 54 w 147"/>
                  <a:gd name="T25"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510">
                    <a:moveTo>
                      <a:pt x="54" y="510"/>
                    </a:moveTo>
                    <a:cubicBezTo>
                      <a:pt x="54" y="509"/>
                      <a:pt x="54" y="509"/>
                      <a:pt x="54" y="508"/>
                    </a:cubicBezTo>
                    <a:cubicBezTo>
                      <a:pt x="55" y="443"/>
                      <a:pt x="59" y="377"/>
                      <a:pt x="69" y="312"/>
                    </a:cubicBezTo>
                    <a:cubicBezTo>
                      <a:pt x="76" y="269"/>
                      <a:pt x="83" y="226"/>
                      <a:pt x="92" y="183"/>
                    </a:cubicBezTo>
                    <a:cubicBezTo>
                      <a:pt x="100" y="148"/>
                      <a:pt x="111" y="114"/>
                      <a:pt x="121" y="80"/>
                    </a:cubicBezTo>
                    <a:cubicBezTo>
                      <a:pt x="127" y="60"/>
                      <a:pt x="135" y="41"/>
                      <a:pt x="143" y="21"/>
                    </a:cubicBezTo>
                    <a:cubicBezTo>
                      <a:pt x="147" y="11"/>
                      <a:pt x="146" y="7"/>
                      <a:pt x="137" y="5"/>
                    </a:cubicBezTo>
                    <a:cubicBezTo>
                      <a:pt x="120" y="0"/>
                      <a:pt x="94" y="12"/>
                      <a:pt x="89" y="29"/>
                    </a:cubicBezTo>
                    <a:cubicBezTo>
                      <a:pt x="75" y="70"/>
                      <a:pt x="59" y="111"/>
                      <a:pt x="49" y="153"/>
                    </a:cubicBezTo>
                    <a:cubicBezTo>
                      <a:pt x="36" y="202"/>
                      <a:pt x="26" y="251"/>
                      <a:pt x="18" y="300"/>
                    </a:cubicBezTo>
                    <a:cubicBezTo>
                      <a:pt x="10" y="352"/>
                      <a:pt x="7" y="405"/>
                      <a:pt x="2" y="457"/>
                    </a:cubicBezTo>
                    <a:cubicBezTo>
                      <a:pt x="1" y="475"/>
                      <a:pt x="1" y="492"/>
                      <a:pt x="0" y="509"/>
                    </a:cubicBezTo>
                    <a:cubicBezTo>
                      <a:pt x="18" y="509"/>
                      <a:pt x="36" y="509"/>
                      <a:pt x="54" y="510"/>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33" name="自由: 形状 192"/>
              <p:cNvSpPr>
                <a:spLocks/>
              </p:cNvSpPr>
              <p:nvPr/>
            </p:nvSpPr>
            <p:spPr bwMode="auto">
              <a:xfrm>
                <a:off x="7306450" y="1868488"/>
                <a:ext cx="1314779" cy="1057273"/>
              </a:xfrm>
              <a:custGeom>
                <a:avLst/>
                <a:gdLst>
                  <a:gd name="connsiteX0" fmla="*/ 627997 w 1314779"/>
                  <a:gd name="connsiteY0" fmla="*/ 366713 h 1057273"/>
                  <a:gd name="connsiteX1" fmla="*/ 615073 w 1314779"/>
                  <a:gd name="connsiteY1" fmla="*/ 383913 h 1057273"/>
                  <a:gd name="connsiteX2" fmla="*/ 606457 w 1314779"/>
                  <a:gd name="connsiteY2" fmla="*/ 418312 h 1057273"/>
                  <a:gd name="connsiteX3" fmla="*/ 550452 w 1314779"/>
                  <a:gd name="connsiteY3" fmla="*/ 527960 h 1057273"/>
                  <a:gd name="connsiteX4" fmla="*/ 427672 w 1314779"/>
                  <a:gd name="connsiteY4" fmla="*/ 629008 h 1057273"/>
                  <a:gd name="connsiteX5" fmla="*/ 207961 w 1314779"/>
                  <a:gd name="connsiteY5" fmla="*/ 624708 h 1057273"/>
                  <a:gd name="connsiteX6" fmla="*/ 126108 w 1314779"/>
                  <a:gd name="connsiteY6" fmla="*/ 568809 h 1057273"/>
                  <a:gd name="connsiteX7" fmla="*/ 104567 w 1314779"/>
                  <a:gd name="connsiteY7" fmla="*/ 519360 h 1057273"/>
                  <a:gd name="connsiteX8" fmla="*/ 104567 w 1314779"/>
                  <a:gd name="connsiteY8" fmla="*/ 536560 h 1057273"/>
                  <a:gd name="connsiteX9" fmla="*/ 111029 w 1314779"/>
                  <a:gd name="connsiteY9" fmla="*/ 575259 h 1057273"/>
                  <a:gd name="connsiteX10" fmla="*/ 261812 w 1314779"/>
                  <a:gd name="connsiteY10" fmla="*/ 820355 h 1057273"/>
                  <a:gd name="connsiteX11" fmla="*/ 509525 w 1314779"/>
                  <a:gd name="connsiteY11" fmla="*/ 966552 h 1057273"/>
                  <a:gd name="connsiteX12" fmla="*/ 701234 w 1314779"/>
                  <a:gd name="connsiteY12" fmla="*/ 1009551 h 1057273"/>
                  <a:gd name="connsiteX13" fmla="*/ 989875 w 1314779"/>
                  <a:gd name="connsiteY13" fmla="*/ 964402 h 1057273"/>
                  <a:gd name="connsiteX14" fmla="*/ 1067420 w 1314779"/>
                  <a:gd name="connsiteY14" fmla="*/ 930003 h 1057273"/>
                  <a:gd name="connsiteX15" fmla="*/ 1205278 w 1314779"/>
                  <a:gd name="connsiteY15" fmla="*/ 568809 h 1057273"/>
                  <a:gd name="connsiteX16" fmla="*/ 1175121 w 1314779"/>
                  <a:gd name="connsiteY16" fmla="*/ 457011 h 1057273"/>
                  <a:gd name="connsiteX17" fmla="*/ 1168659 w 1314779"/>
                  <a:gd name="connsiteY17" fmla="*/ 459161 h 1057273"/>
                  <a:gd name="connsiteX18" fmla="*/ 1142811 w 1314779"/>
                  <a:gd name="connsiteY18" fmla="*/ 538710 h 1057273"/>
                  <a:gd name="connsiteX19" fmla="*/ 1048033 w 1314779"/>
                  <a:gd name="connsiteY19" fmla="*/ 629008 h 1057273"/>
                  <a:gd name="connsiteX20" fmla="*/ 864941 w 1314779"/>
                  <a:gd name="connsiteY20" fmla="*/ 641908 h 1057273"/>
                  <a:gd name="connsiteX21" fmla="*/ 742161 w 1314779"/>
                  <a:gd name="connsiteY21" fmla="*/ 581709 h 1057273"/>
                  <a:gd name="connsiteX22" fmla="*/ 638767 w 1314779"/>
                  <a:gd name="connsiteY22" fmla="*/ 383913 h 1057273"/>
                  <a:gd name="connsiteX23" fmla="*/ 627997 w 1314779"/>
                  <a:gd name="connsiteY23" fmla="*/ 366713 h 1057273"/>
                  <a:gd name="connsiteX24" fmla="*/ 298470 w 1314779"/>
                  <a:gd name="connsiteY24" fmla="*/ 293012 h 1057273"/>
                  <a:gd name="connsiteX25" fmla="*/ 201519 w 1314779"/>
                  <a:gd name="connsiteY25" fmla="*/ 307267 h 1057273"/>
                  <a:gd name="connsiteX26" fmla="*/ 169202 w 1314779"/>
                  <a:gd name="connsiteY26" fmla="*/ 356755 h 1057273"/>
                  <a:gd name="connsiteX27" fmla="*/ 207982 w 1314779"/>
                  <a:gd name="connsiteY27" fmla="*/ 503067 h 1057273"/>
                  <a:gd name="connsiteX28" fmla="*/ 229527 w 1314779"/>
                  <a:gd name="connsiteY28" fmla="*/ 524584 h 1057273"/>
                  <a:gd name="connsiteX29" fmla="*/ 328632 w 1314779"/>
                  <a:gd name="connsiteY29" fmla="*/ 546100 h 1057273"/>
                  <a:gd name="connsiteX30" fmla="*/ 328632 w 1314779"/>
                  <a:gd name="connsiteY30" fmla="*/ 541797 h 1057273"/>
                  <a:gd name="connsiteX31" fmla="*/ 341559 w 1314779"/>
                  <a:gd name="connsiteY31" fmla="*/ 541797 h 1057273"/>
                  <a:gd name="connsiteX32" fmla="*/ 444973 w 1314779"/>
                  <a:gd name="connsiteY32" fmla="*/ 500915 h 1057273"/>
                  <a:gd name="connsiteX33" fmla="*/ 511761 w 1314779"/>
                  <a:gd name="connsiteY33" fmla="*/ 378271 h 1057273"/>
                  <a:gd name="connsiteX34" fmla="*/ 481599 w 1314779"/>
                  <a:gd name="connsiteY34" fmla="*/ 315873 h 1057273"/>
                  <a:gd name="connsiteX35" fmla="*/ 395420 w 1314779"/>
                  <a:gd name="connsiteY35" fmla="*/ 296508 h 1057273"/>
                  <a:gd name="connsiteX36" fmla="*/ 298470 w 1314779"/>
                  <a:gd name="connsiteY36" fmla="*/ 293012 h 1057273"/>
                  <a:gd name="connsiteX37" fmla="*/ 924856 w 1314779"/>
                  <a:gd name="connsiteY37" fmla="*/ 290513 h 1057273"/>
                  <a:gd name="connsiteX38" fmla="*/ 771789 w 1314779"/>
                  <a:gd name="connsiteY38" fmla="*/ 318425 h 1057273"/>
                  <a:gd name="connsiteX39" fmla="*/ 743763 w 1314779"/>
                  <a:gd name="connsiteY39" fmla="*/ 346336 h 1057273"/>
                  <a:gd name="connsiteX40" fmla="*/ 750231 w 1314779"/>
                  <a:gd name="connsiteY40" fmla="*/ 400012 h 1057273"/>
                  <a:gd name="connsiteX41" fmla="*/ 782569 w 1314779"/>
                  <a:gd name="connsiteY41" fmla="*/ 464423 h 1057273"/>
                  <a:gd name="connsiteX42" fmla="*/ 853712 w 1314779"/>
                  <a:gd name="connsiteY42" fmla="*/ 535275 h 1057273"/>
                  <a:gd name="connsiteX43" fmla="*/ 1021870 w 1314779"/>
                  <a:gd name="connsiteY43" fmla="*/ 530981 h 1057273"/>
                  <a:gd name="connsiteX44" fmla="*/ 1045584 w 1314779"/>
                  <a:gd name="connsiteY44" fmla="*/ 509510 h 1057273"/>
                  <a:gd name="connsiteX45" fmla="*/ 1086545 w 1314779"/>
                  <a:gd name="connsiteY45" fmla="*/ 359218 h 1057273"/>
                  <a:gd name="connsiteX46" fmla="*/ 1064987 w 1314779"/>
                  <a:gd name="connsiteY46" fmla="*/ 318425 h 1057273"/>
                  <a:gd name="connsiteX47" fmla="*/ 924856 w 1314779"/>
                  <a:gd name="connsiteY47" fmla="*/ 290513 h 1057273"/>
                  <a:gd name="connsiteX48" fmla="*/ 619606 w 1314779"/>
                  <a:gd name="connsiteY48" fmla="*/ 51359 h 1057273"/>
                  <a:gd name="connsiteX49" fmla="*/ 509656 w 1314779"/>
                  <a:gd name="connsiteY49" fmla="*/ 57796 h 1057273"/>
                  <a:gd name="connsiteX50" fmla="*/ 309161 w 1314779"/>
                  <a:gd name="connsiteY50" fmla="*/ 152209 h 1057273"/>
                  <a:gd name="connsiteX51" fmla="*/ 259576 w 1314779"/>
                  <a:gd name="connsiteY51" fmla="*/ 190832 h 1057273"/>
                  <a:gd name="connsiteX52" fmla="*/ 270356 w 1314779"/>
                  <a:gd name="connsiteY52" fmla="*/ 192978 h 1057273"/>
                  <a:gd name="connsiteX53" fmla="*/ 283291 w 1314779"/>
                  <a:gd name="connsiteY53" fmla="*/ 192978 h 1057273"/>
                  <a:gd name="connsiteX54" fmla="*/ 526903 w 1314779"/>
                  <a:gd name="connsiteY54" fmla="*/ 225164 h 1057273"/>
                  <a:gd name="connsiteX55" fmla="*/ 654099 w 1314779"/>
                  <a:gd name="connsiteY55" fmla="*/ 244476 h 1057273"/>
                  <a:gd name="connsiteX56" fmla="*/ 679970 w 1314779"/>
                  <a:gd name="connsiteY56" fmla="*/ 244476 h 1057273"/>
                  <a:gd name="connsiteX57" fmla="*/ 695061 w 1314779"/>
                  <a:gd name="connsiteY57" fmla="*/ 240185 h 1057273"/>
                  <a:gd name="connsiteX58" fmla="*/ 867530 w 1314779"/>
                  <a:gd name="connsiteY58" fmla="*/ 197270 h 1057273"/>
                  <a:gd name="connsiteX59" fmla="*/ 958076 w 1314779"/>
                  <a:gd name="connsiteY59" fmla="*/ 192978 h 1057273"/>
                  <a:gd name="connsiteX60" fmla="*/ 958076 w 1314779"/>
                  <a:gd name="connsiteY60" fmla="*/ 188687 h 1057273"/>
                  <a:gd name="connsiteX61" fmla="*/ 953764 w 1314779"/>
                  <a:gd name="connsiteY61" fmla="*/ 184395 h 1057273"/>
                  <a:gd name="connsiteX62" fmla="*/ 619606 w 1314779"/>
                  <a:gd name="connsiteY62" fmla="*/ 51359 h 1057273"/>
                  <a:gd name="connsiteX63" fmla="*/ 636855 w 1314779"/>
                  <a:gd name="connsiteY63" fmla="*/ 0 h 1057273"/>
                  <a:gd name="connsiteX64" fmla="*/ 1082295 w 1314779"/>
                  <a:gd name="connsiteY64" fmla="*/ 176119 h 1057273"/>
                  <a:gd name="connsiteX65" fmla="*/ 1099510 w 1314779"/>
                  <a:gd name="connsiteY65" fmla="*/ 191154 h 1057273"/>
                  <a:gd name="connsiteX66" fmla="*/ 1185586 w 1314779"/>
                  <a:gd name="connsiteY66" fmla="*/ 240553 h 1057273"/>
                  <a:gd name="connsiteX67" fmla="*/ 1228624 w 1314779"/>
                  <a:gd name="connsiteY67" fmla="*/ 307135 h 1057273"/>
                  <a:gd name="connsiteX68" fmla="*/ 1237231 w 1314779"/>
                  <a:gd name="connsiteY68" fmla="*/ 356534 h 1057273"/>
                  <a:gd name="connsiteX69" fmla="*/ 1314699 w 1314779"/>
                  <a:gd name="connsiteY69" fmla="*/ 605678 h 1057273"/>
                  <a:gd name="connsiteX70" fmla="*/ 1198497 w 1314779"/>
                  <a:gd name="connsiteY70" fmla="*/ 893483 h 1057273"/>
                  <a:gd name="connsiteX71" fmla="*/ 1065080 w 1314779"/>
                  <a:gd name="connsiteY71" fmla="*/ 992282 h 1057273"/>
                  <a:gd name="connsiteX72" fmla="*/ 1037106 w 1314779"/>
                  <a:gd name="connsiteY72" fmla="*/ 1000873 h 1057273"/>
                  <a:gd name="connsiteX73" fmla="*/ 918752 w 1314779"/>
                  <a:gd name="connsiteY73" fmla="*/ 1028794 h 1057273"/>
                  <a:gd name="connsiteX74" fmla="*/ 813309 w 1314779"/>
                  <a:gd name="connsiteY74" fmla="*/ 1048124 h 1057273"/>
                  <a:gd name="connsiteX75" fmla="*/ 664829 w 1314779"/>
                  <a:gd name="connsiteY75" fmla="*/ 1056715 h 1057273"/>
                  <a:gd name="connsiteX76" fmla="*/ 150528 w 1314779"/>
                  <a:gd name="connsiteY76" fmla="*/ 839788 h 1057273"/>
                  <a:gd name="connsiteX77" fmla="*/ 17111 w 1314779"/>
                  <a:gd name="connsiteY77" fmla="*/ 625009 h 1057273"/>
                  <a:gd name="connsiteX78" fmla="*/ 32174 w 1314779"/>
                  <a:gd name="connsiteY78" fmla="*/ 365125 h 1057273"/>
                  <a:gd name="connsiteX79" fmla="*/ 34326 w 1314779"/>
                  <a:gd name="connsiteY79" fmla="*/ 330761 h 1057273"/>
                  <a:gd name="connsiteX80" fmla="*/ 25718 w 1314779"/>
                  <a:gd name="connsiteY80" fmla="*/ 298544 h 1057273"/>
                  <a:gd name="connsiteX81" fmla="*/ 70908 w 1314779"/>
                  <a:gd name="connsiteY81" fmla="*/ 231962 h 1057273"/>
                  <a:gd name="connsiteX82" fmla="*/ 126857 w 1314779"/>
                  <a:gd name="connsiteY82" fmla="*/ 221223 h 1057273"/>
                  <a:gd name="connsiteX83" fmla="*/ 148376 w 1314779"/>
                  <a:gd name="connsiteY83" fmla="*/ 210484 h 1057273"/>
                  <a:gd name="connsiteX84" fmla="*/ 449640 w 1314779"/>
                  <a:gd name="connsiteY84" fmla="*/ 32217 h 1057273"/>
                  <a:gd name="connsiteX85" fmla="*/ 501286 w 1314779"/>
                  <a:gd name="connsiteY85" fmla="*/ 19330 h 1057273"/>
                  <a:gd name="connsiteX86" fmla="*/ 636855 w 1314779"/>
                  <a:gd name="connsiteY86" fmla="*/ 0 h 105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14779" h="1057273">
                    <a:moveTo>
                      <a:pt x="627997" y="366713"/>
                    </a:moveTo>
                    <a:cubicBezTo>
                      <a:pt x="623689" y="373163"/>
                      <a:pt x="617227" y="377463"/>
                      <a:pt x="615073" y="383913"/>
                    </a:cubicBezTo>
                    <a:cubicBezTo>
                      <a:pt x="610765" y="394663"/>
                      <a:pt x="610765" y="407562"/>
                      <a:pt x="606457" y="418312"/>
                    </a:cubicBezTo>
                    <a:cubicBezTo>
                      <a:pt x="589225" y="454861"/>
                      <a:pt x="569838" y="491411"/>
                      <a:pt x="550452" y="527960"/>
                    </a:cubicBezTo>
                    <a:cubicBezTo>
                      <a:pt x="522450" y="577409"/>
                      <a:pt x="483677" y="613959"/>
                      <a:pt x="427672" y="629008"/>
                    </a:cubicBezTo>
                    <a:cubicBezTo>
                      <a:pt x="354435" y="648358"/>
                      <a:pt x="281198" y="646208"/>
                      <a:pt x="207961" y="624708"/>
                    </a:cubicBezTo>
                    <a:cubicBezTo>
                      <a:pt x="175650" y="616109"/>
                      <a:pt x="143340" y="601059"/>
                      <a:pt x="126108" y="568809"/>
                    </a:cubicBezTo>
                    <a:cubicBezTo>
                      <a:pt x="117491" y="553760"/>
                      <a:pt x="111029" y="536560"/>
                      <a:pt x="104567" y="519360"/>
                    </a:cubicBezTo>
                    <a:cubicBezTo>
                      <a:pt x="104567" y="527960"/>
                      <a:pt x="102413" y="532260"/>
                      <a:pt x="104567" y="536560"/>
                    </a:cubicBezTo>
                    <a:cubicBezTo>
                      <a:pt x="106721" y="549460"/>
                      <a:pt x="106721" y="562360"/>
                      <a:pt x="111029" y="575259"/>
                    </a:cubicBezTo>
                    <a:cubicBezTo>
                      <a:pt x="136878" y="672007"/>
                      <a:pt x="188575" y="753706"/>
                      <a:pt x="261812" y="820355"/>
                    </a:cubicBezTo>
                    <a:cubicBezTo>
                      <a:pt x="335049" y="887004"/>
                      <a:pt x="416902" y="934303"/>
                      <a:pt x="509525" y="966552"/>
                    </a:cubicBezTo>
                    <a:cubicBezTo>
                      <a:pt x="571992" y="990202"/>
                      <a:pt x="636613" y="1005251"/>
                      <a:pt x="701234" y="1009551"/>
                    </a:cubicBezTo>
                    <a:cubicBezTo>
                      <a:pt x="800320" y="1016001"/>
                      <a:pt x="897251" y="1003101"/>
                      <a:pt x="989875" y="964402"/>
                    </a:cubicBezTo>
                    <a:cubicBezTo>
                      <a:pt x="1015723" y="953652"/>
                      <a:pt x="1045879" y="947202"/>
                      <a:pt x="1067420" y="930003"/>
                    </a:cubicBezTo>
                    <a:cubicBezTo>
                      <a:pt x="1183737" y="837554"/>
                      <a:pt x="1231126" y="717157"/>
                      <a:pt x="1205278" y="568809"/>
                    </a:cubicBezTo>
                    <a:cubicBezTo>
                      <a:pt x="1198816" y="532260"/>
                      <a:pt x="1185891" y="495711"/>
                      <a:pt x="1175121" y="457011"/>
                    </a:cubicBezTo>
                    <a:cubicBezTo>
                      <a:pt x="1172967" y="459161"/>
                      <a:pt x="1170813" y="459161"/>
                      <a:pt x="1168659" y="459161"/>
                    </a:cubicBezTo>
                    <a:cubicBezTo>
                      <a:pt x="1160043" y="484961"/>
                      <a:pt x="1151427" y="512910"/>
                      <a:pt x="1142811" y="538710"/>
                    </a:cubicBezTo>
                    <a:cubicBezTo>
                      <a:pt x="1129886" y="588159"/>
                      <a:pt x="1095422" y="616109"/>
                      <a:pt x="1048033" y="629008"/>
                    </a:cubicBezTo>
                    <a:cubicBezTo>
                      <a:pt x="987721" y="646208"/>
                      <a:pt x="927408" y="650508"/>
                      <a:pt x="864941" y="641908"/>
                    </a:cubicBezTo>
                    <a:cubicBezTo>
                      <a:pt x="817552" y="635458"/>
                      <a:pt x="772317" y="618258"/>
                      <a:pt x="742161" y="581709"/>
                    </a:cubicBezTo>
                    <a:cubicBezTo>
                      <a:pt x="692618" y="523660"/>
                      <a:pt x="656000" y="457011"/>
                      <a:pt x="638767" y="383913"/>
                    </a:cubicBezTo>
                    <a:cubicBezTo>
                      <a:pt x="636613" y="377463"/>
                      <a:pt x="632305" y="373163"/>
                      <a:pt x="627997" y="366713"/>
                    </a:cubicBezTo>
                    <a:close/>
                    <a:moveTo>
                      <a:pt x="298470" y="293012"/>
                    </a:moveTo>
                    <a:cubicBezTo>
                      <a:pt x="266153" y="295433"/>
                      <a:pt x="233836" y="300812"/>
                      <a:pt x="201519" y="307267"/>
                    </a:cubicBezTo>
                    <a:cubicBezTo>
                      <a:pt x="175665" y="313722"/>
                      <a:pt x="162738" y="330935"/>
                      <a:pt x="169202" y="356755"/>
                    </a:cubicBezTo>
                    <a:cubicBezTo>
                      <a:pt x="179974" y="404091"/>
                      <a:pt x="192901" y="453579"/>
                      <a:pt x="207982" y="503067"/>
                    </a:cubicBezTo>
                    <a:cubicBezTo>
                      <a:pt x="210136" y="511674"/>
                      <a:pt x="220909" y="522432"/>
                      <a:pt x="229527" y="524584"/>
                    </a:cubicBezTo>
                    <a:cubicBezTo>
                      <a:pt x="261844" y="533190"/>
                      <a:pt x="296315" y="539645"/>
                      <a:pt x="328632" y="546100"/>
                    </a:cubicBezTo>
                    <a:cubicBezTo>
                      <a:pt x="328632" y="543948"/>
                      <a:pt x="328632" y="543948"/>
                      <a:pt x="328632" y="541797"/>
                    </a:cubicBezTo>
                    <a:cubicBezTo>
                      <a:pt x="332941" y="541797"/>
                      <a:pt x="337250" y="541797"/>
                      <a:pt x="341559" y="541797"/>
                    </a:cubicBezTo>
                    <a:cubicBezTo>
                      <a:pt x="380339" y="537494"/>
                      <a:pt x="421274" y="535342"/>
                      <a:pt x="444973" y="500915"/>
                    </a:cubicBezTo>
                    <a:cubicBezTo>
                      <a:pt x="470827" y="462186"/>
                      <a:pt x="492371" y="419153"/>
                      <a:pt x="511761" y="378271"/>
                    </a:cubicBezTo>
                    <a:cubicBezTo>
                      <a:pt x="524688" y="354603"/>
                      <a:pt x="507453" y="322328"/>
                      <a:pt x="481599" y="315873"/>
                    </a:cubicBezTo>
                    <a:cubicBezTo>
                      <a:pt x="453591" y="307267"/>
                      <a:pt x="423428" y="300812"/>
                      <a:pt x="395420" y="296508"/>
                    </a:cubicBezTo>
                    <a:cubicBezTo>
                      <a:pt x="363103" y="291129"/>
                      <a:pt x="330786" y="290591"/>
                      <a:pt x="298470" y="293012"/>
                    </a:cubicBezTo>
                    <a:close/>
                    <a:moveTo>
                      <a:pt x="924856" y="290513"/>
                    </a:moveTo>
                    <a:cubicBezTo>
                      <a:pt x="870959" y="301248"/>
                      <a:pt x="821374" y="309836"/>
                      <a:pt x="771789" y="318425"/>
                    </a:cubicBezTo>
                    <a:cubicBezTo>
                      <a:pt x="756698" y="320572"/>
                      <a:pt x="743763" y="331307"/>
                      <a:pt x="743763" y="346336"/>
                    </a:cubicBezTo>
                    <a:cubicBezTo>
                      <a:pt x="743763" y="363512"/>
                      <a:pt x="743763" y="382836"/>
                      <a:pt x="750231" y="400012"/>
                    </a:cubicBezTo>
                    <a:cubicBezTo>
                      <a:pt x="756698" y="423629"/>
                      <a:pt x="769634" y="445099"/>
                      <a:pt x="782569" y="464423"/>
                    </a:cubicBezTo>
                    <a:cubicBezTo>
                      <a:pt x="799816" y="494481"/>
                      <a:pt x="817063" y="524540"/>
                      <a:pt x="853712" y="535275"/>
                    </a:cubicBezTo>
                    <a:cubicBezTo>
                      <a:pt x="911921" y="552451"/>
                      <a:pt x="965817" y="546010"/>
                      <a:pt x="1021870" y="530981"/>
                    </a:cubicBezTo>
                    <a:cubicBezTo>
                      <a:pt x="1030493" y="528834"/>
                      <a:pt x="1041272" y="518099"/>
                      <a:pt x="1045584" y="509510"/>
                    </a:cubicBezTo>
                    <a:cubicBezTo>
                      <a:pt x="1060675" y="460129"/>
                      <a:pt x="1073610" y="410747"/>
                      <a:pt x="1086545" y="359218"/>
                    </a:cubicBezTo>
                    <a:cubicBezTo>
                      <a:pt x="1093013" y="339895"/>
                      <a:pt x="1084390" y="322719"/>
                      <a:pt x="1064987" y="318425"/>
                    </a:cubicBezTo>
                    <a:cubicBezTo>
                      <a:pt x="1017558" y="309836"/>
                      <a:pt x="970129" y="301248"/>
                      <a:pt x="924856" y="290513"/>
                    </a:cubicBezTo>
                    <a:close/>
                    <a:moveTo>
                      <a:pt x="619606" y="51359"/>
                    </a:moveTo>
                    <a:cubicBezTo>
                      <a:pt x="582956" y="49213"/>
                      <a:pt x="546306" y="51359"/>
                      <a:pt x="509656" y="57796"/>
                    </a:cubicBezTo>
                    <a:cubicBezTo>
                      <a:pt x="436357" y="72816"/>
                      <a:pt x="371681" y="111440"/>
                      <a:pt x="309161" y="152209"/>
                    </a:cubicBezTo>
                    <a:cubicBezTo>
                      <a:pt x="291914" y="162938"/>
                      <a:pt x="276823" y="175812"/>
                      <a:pt x="259576" y="190832"/>
                    </a:cubicBezTo>
                    <a:cubicBezTo>
                      <a:pt x="266044" y="192978"/>
                      <a:pt x="268200" y="192978"/>
                      <a:pt x="270356" y="192978"/>
                    </a:cubicBezTo>
                    <a:cubicBezTo>
                      <a:pt x="274667" y="192978"/>
                      <a:pt x="278979" y="192978"/>
                      <a:pt x="283291" y="192978"/>
                    </a:cubicBezTo>
                    <a:cubicBezTo>
                      <a:pt x="367369" y="184395"/>
                      <a:pt x="451448" y="192978"/>
                      <a:pt x="526903" y="225164"/>
                    </a:cubicBezTo>
                    <a:cubicBezTo>
                      <a:pt x="570021" y="242330"/>
                      <a:pt x="610982" y="244476"/>
                      <a:pt x="654099" y="244476"/>
                    </a:cubicBezTo>
                    <a:cubicBezTo>
                      <a:pt x="662723" y="244476"/>
                      <a:pt x="671346" y="244476"/>
                      <a:pt x="679970" y="244476"/>
                    </a:cubicBezTo>
                    <a:cubicBezTo>
                      <a:pt x="684281" y="244476"/>
                      <a:pt x="690749" y="244476"/>
                      <a:pt x="695061" y="240185"/>
                    </a:cubicBezTo>
                    <a:cubicBezTo>
                      <a:pt x="748957" y="210144"/>
                      <a:pt x="807166" y="203707"/>
                      <a:pt x="867530" y="197270"/>
                    </a:cubicBezTo>
                    <a:cubicBezTo>
                      <a:pt x="897712" y="195124"/>
                      <a:pt x="927894" y="195124"/>
                      <a:pt x="958076" y="192978"/>
                    </a:cubicBezTo>
                    <a:cubicBezTo>
                      <a:pt x="958076" y="190832"/>
                      <a:pt x="958076" y="188687"/>
                      <a:pt x="958076" y="188687"/>
                    </a:cubicBezTo>
                    <a:cubicBezTo>
                      <a:pt x="955920" y="186541"/>
                      <a:pt x="955920" y="186541"/>
                      <a:pt x="953764" y="184395"/>
                    </a:cubicBezTo>
                    <a:cubicBezTo>
                      <a:pt x="854595" y="109294"/>
                      <a:pt x="744646" y="62088"/>
                      <a:pt x="619606" y="51359"/>
                    </a:cubicBezTo>
                    <a:close/>
                    <a:moveTo>
                      <a:pt x="636855" y="0"/>
                    </a:moveTo>
                    <a:cubicBezTo>
                      <a:pt x="806854" y="6443"/>
                      <a:pt x="955334" y="68730"/>
                      <a:pt x="1082295" y="176119"/>
                    </a:cubicBezTo>
                    <a:cubicBezTo>
                      <a:pt x="1088751" y="182563"/>
                      <a:pt x="1095206" y="186858"/>
                      <a:pt x="1099510" y="191154"/>
                    </a:cubicBezTo>
                    <a:cubicBezTo>
                      <a:pt x="1123181" y="216927"/>
                      <a:pt x="1149004" y="234110"/>
                      <a:pt x="1185586" y="240553"/>
                    </a:cubicBezTo>
                    <a:cubicBezTo>
                      <a:pt x="1224320" y="246997"/>
                      <a:pt x="1235079" y="268475"/>
                      <a:pt x="1228624" y="307135"/>
                    </a:cubicBezTo>
                    <a:cubicBezTo>
                      <a:pt x="1224320" y="324317"/>
                      <a:pt x="1226472" y="339352"/>
                      <a:pt x="1237231" y="356534"/>
                    </a:cubicBezTo>
                    <a:cubicBezTo>
                      <a:pt x="1282421" y="433855"/>
                      <a:pt x="1312547" y="515471"/>
                      <a:pt x="1314699" y="605678"/>
                    </a:cubicBezTo>
                    <a:cubicBezTo>
                      <a:pt x="1316851" y="719512"/>
                      <a:pt x="1275965" y="814015"/>
                      <a:pt x="1198497" y="893483"/>
                    </a:cubicBezTo>
                    <a:cubicBezTo>
                      <a:pt x="1157611" y="934291"/>
                      <a:pt x="1114574" y="968656"/>
                      <a:pt x="1065080" y="992282"/>
                    </a:cubicBezTo>
                    <a:cubicBezTo>
                      <a:pt x="1056473" y="996577"/>
                      <a:pt x="1045713" y="1000873"/>
                      <a:pt x="1037106" y="1000873"/>
                    </a:cubicBezTo>
                    <a:cubicBezTo>
                      <a:pt x="994068" y="998725"/>
                      <a:pt x="957486" y="1022351"/>
                      <a:pt x="918752" y="1028794"/>
                    </a:cubicBezTo>
                    <a:cubicBezTo>
                      <a:pt x="882170" y="1035237"/>
                      <a:pt x="847740" y="1045976"/>
                      <a:pt x="813309" y="1048124"/>
                    </a:cubicBezTo>
                    <a:cubicBezTo>
                      <a:pt x="763816" y="1054568"/>
                      <a:pt x="714323" y="1058863"/>
                      <a:pt x="664829" y="1056715"/>
                    </a:cubicBezTo>
                    <a:cubicBezTo>
                      <a:pt x="469007" y="1045976"/>
                      <a:pt x="292553" y="979395"/>
                      <a:pt x="150528" y="839788"/>
                    </a:cubicBezTo>
                    <a:cubicBezTo>
                      <a:pt x="88123" y="779650"/>
                      <a:pt x="42934" y="708773"/>
                      <a:pt x="17111" y="625009"/>
                    </a:cubicBezTo>
                    <a:cubicBezTo>
                      <a:pt x="-8712" y="536949"/>
                      <a:pt x="-6560" y="448889"/>
                      <a:pt x="32174" y="365125"/>
                    </a:cubicBezTo>
                    <a:cubicBezTo>
                      <a:pt x="36478" y="354386"/>
                      <a:pt x="36478" y="341500"/>
                      <a:pt x="34326" y="330761"/>
                    </a:cubicBezTo>
                    <a:cubicBezTo>
                      <a:pt x="34326" y="320022"/>
                      <a:pt x="27870" y="309283"/>
                      <a:pt x="25718" y="298544"/>
                    </a:cubicBezTo>
                    <a:cubicBezTo>
                      <a:pt x="19263" y="264179"/>
                      <a:pt x="34326" y="240553"/>
                      <a:pt x="70908" y="231962"/>
                    </a:cubicBezTo>
                    <a:cubicBezTo>
                      <a:pt x="90275" y="229814"/>
                      <a:pt x="107490" y="225519"/>
                      <a:pt x="126857" y="221223"/>
                    </a:cubicBezTo>
                    <a:cubicBezTo>
                      <a:pt x="133313" y="219075"/>
                      <a:pt x="141920" y="214780"/>
                      <a:pt x="148376" y="210484"/>
                    </a:cubicBezTo>
                    <a:cubicBezTo>
                      <a:pt x="236603" y="131016"/>
                      <a:pt x="337742" y="73025"/>
                      <a:pt x="449640" y="32217"/>
                    </a:cubicBezTo>
                    <a:cubicBezTo>
                      <a:pt x="466855" y="27921"/>
                      <a:pt x="484071" y="21478"/>
                      <a:pt x="501286" y="19330"/>
                    </a:cubicBezTo>
                    <a:cubicBezTo>
                      <a:pt x="546475" y="12887"/>
                      <a:pt x="591665" y="6443"/>
                      <a:pt x="636855" y="0"/>
                    </a:cubicBezTo>
                    <a:close/>
                  </a:path>
                </a:pathLst>
              </a:custGeom>
              <a:grpFill/>
              <a:ln w="9525">
                <a:noFill/>
                <a:round/>
                <a:headEnd/>
                <a:tailEnd/>
              </a:ln>
            </p:spPr>
            <p:txBody>
              <a:bodyPr vert="horz" wrap="square" lIns="121882" tIns="60941" rIns="121882" bIns="60941" numCol="1" anchor="t" anchorCtr="0" compatLnSpc="1">
                <a:prstTxWarp prst="textNoShape">
                  <a:avLst/>
                </a:prstTxWarp>
                <a:noAutofit/>
              </a:bodyPr>
              <a:lstStyle/>
              <a:p>
                <a:pPr defTabSz="1218804"/>
                <a:endParaRPr lang="zh-CN" altLang="en-US" sz="2399">
                  <a:solidFill>
                    <a:prstClr val="black"/>
                  </a:solidFill>
                </a:endParaRPr>
              </a:p>
            </p:txBody>
          </p:sp>
          <p:sp>
            <p:nvSpPr>
              <p:cNvPr id="34" name="chenying0907 12"/>
              <p:cNvSpPr>
                <a:spLocks/>
              </p:cNvSpPr>
              <p:nvPr/>
            </p:nvSpPr>
            <p:spPr bwMode="auto">
              <a:xfrm>
                <a:off x="7443788" y="2952751"/>
                <a:ext cx="1379538" cy="1371600"/>
              </a:xfrm>
              <a:custGeom>
                <a:avLst/>
                <a:gdLst>
                  <a:gd name="T0" fmla="*/ 423 w 641"/>
                  <a:gd name="T1" fmla="*/ 557 h 638"/>
                  <a:gd name="T2" fmla="*/ 448 w 641"/>
                  <a:gd name="T3" fmla="*/ 559 h 638"/>
                  <a:gd name="T4" fmla="*/ 532 w 641"/>
                  <a:gd name="T5" fmla="*/ 557 h 638"/>
                  <a:gd name="T6" fmla="*/ 558 w 641"/>
                  <a:gd name="T7" fmla="*/ 550 h 638"/>
                  <a:gd name="T8" fmla="*/ 583 w 641"/>
                  <a:gd name="T9" fmla="*/ 507 h 638"/>
                  <a:gd name="T10" fmla="*/ 579 w 641"/>
                  <a:gd name="T11" fmla="*/ 405 h 638"/>
                  <a:gd name="T12" fmla="*/ 539 w 641"/>
                  <a:gd name="T13" fmla="*/ 250 h 638"/>
                  <a:gd name="T14" fmla="*/ 500 w 641"/>
                  <a:gd name="T15" fmla="*/ 174 h 638"/>
                  <a:gd name="T16" fmla="*/ 470 w 641"/>
                  <a:gd name="T17" fmla="*/ 152 h 638"/>
                  <a:gd name="T18" fmla="*/ 463 w 641"/>
                  <a:gd name="T19" fmla="*/ 122 h 638"/>
                  <a:gd name="T20" fmla="*/ 501 w 641"/>
                  <a:gd name="T21" fmla="*/ 114 h 638"/>
                  <a:gd name="T22" fmla="*/ 562 w 641"/>
                  <a:gd name="T23" fmla="*/ 170 h 638"/>
                  <a:gd name="T24" fmla="*/ 619 w 641"/>
                  <a:gd name="T25" fmla="*/ 318 h 638"/>
                  <a:gd name="T26" fmla="*/ 640 w 641"/>
                  <a:gd name="T27" fmla="*/ 482 h 638"/>
                  <a:gd name="T28" fmla="*/ 627 w 641"/>
                  <a:gd name="T29" fmla="*/ 543 h 638"/>
                  <a:gd name="T30" fmla="*/ 565 w 641"/>
                  <a:gd name="T31" fmla="*/ 591 h 638"/>
                  <a:gd name="T32" fmla="*/ 435 w 641"/>
                  <a:gd name="T33" fmla="*/ 600 h 638"/>
                  <a:gd name="T34" fmla="*/ 426 w 641"/>
                  <a:gd name="T35" fmla="*/ 599 h 638"/>
                  <a:gd name="T36" fmla="*/ 416 w 641"/>
                  <a:gd name="T37" fmla="*/ 607 h 638"/>
                  <a:gd name="T38" fmla="*/ 405 w 641"/>
                  <a:gd name="T39" fmla="*/ 629 h 638"/>
                  <a:gd name="T40" fmla="*/ 367 w 641"/>
                  <a:gd name="T41" fmla="*/ 636 h 638"/>
                  <a:gd name="T42" fmla="*/ 360 w 641"/>
                  <a:gd name="T43" fmla="*/ 627 h 638"/>
                  <a:gd name="T44" fmla="*/ 364 w 641"/>
                  <a:gd name="T45" fmla="*/ 604 h 638"/>
                  <a:gd name="T46" fmla="*/ 355 w 641"/>
                  <a:gd name="T47" fmla="*/ 593 h 638"/>
                  <a:gd name="T48" fmla="*/ 281 w 641"/>
                  <a:gd name="T49" fmla="*/ 584 h 638"/>
                  <a:gd name="T50" fmla="*/ 207 w 641"/>
                  <a:gd name="T51" fmla="*/ 576 h 638"/>
                  <a:gd name="T52" fmla="*/ 183 w 641"/>
                  <a:gd name="T53" fmla="*/ 583 h 638"/>
                  <a:gd name="T54" fmla="*/ 7 w 641"/>
                  <a:gd name="T55" fmla="*/ 561 h 638"/>
                  <a:gd name="T56" fmla="*/ 10 w 641"/>
                  <a:gd name="T57" fmla="*/ 544 h 638"/>
                  <a:gd name="T58" fmla="*/ 53 w 641"/>
                  <a:gd name="T59" fmla="*/ 531 h 638"/>
                  <a:gd name="T60" fmla="*/ 66 w 641"/>
                  <a:gd name="T61" fmla="*/ 538 h 638"/>
                  <a:gd name="T62" fmla="*/ 122 w 641"/>
                  <a:gd name="T63" fmla="*/ 579 h 638"/>
                  <a:gd name="T64" fmla="*/ 141 w 641"/>
                  <a:gd name="T65" fmla="*/ 574 h 638"/>
                  <a:gd name="T66" fmla="*/ 169 w 641"/>
                  <a:gd name="T67" fmla="*/ 544 h 638"/>
                  <a:gd name="T68" fmla="*/ 193 w 641"/>
                  <a:gd name="T69" fmla="*/ 535 h 638"/>
                  <a:gd name="T70" fmla="*/ 285 w 641"/>
                  <a:gd name="T71" fmla="*/ 541 h 638"/>
                  <a:gd name="T72" fmla="*/ 359 w 641"/>
                  <a:gd name="T73" fmla="*/ 551 h 638"/>
                  <a:gd name="T74" fmla="*/ 372 w 641"/>
                  <a:gd name="T75" fmla="*/ 540 h 638"/>
                  <a:gd name="T76" fmla="*/ 376 w 641"/>
                  <a:gd name="T77" fmla="*/ 456 h 638"/>
                  <a:gd name="T78" fmla="*/ 365 w 641"/>
                  <a:gd name="T79" fmla="*/ 320 h 638"/>
                  <a:gd name="T80" fmla="*/ 323 w 641"/>
                  <a:gd name="T81" fmla="*/ 165 h 638"/>
                  <a:gd name="T82" fmla="*/ 263 w 641"/>
                  <a:gd name="T83" fmla="*/ 25 h 638"/>
                  <a:gd name="T84" fmla="*/ 266 w 641"/>
                  <a:gd name="T85" fmla="*/ 12 h 638"/>
                  <a:gd name="T86" fmla="*/ 302 w 641"/>
                  <a:gd name="T87" fmla="*/ 1 h 638"/>
                  <a:gd name="T88" fmla="*/ 315 w 641"/>
                  <a:gd name="T89" fmla="*/ 9 h 638"/>
                  <a:gd name="T90" fmla="*/ 372 w 641"/>
                  <a:gd name="T91" fmla="*/ 136 h 638"/>
                  <a:gd name="T92" fmla="*/ 402 w 641"/>
                  <a:gd name="T93" fmla="*/ 228 h 638"/>
                  <a:gd name="T94" fmla="*/ 422 w 641"/>
                  <a:gd name="T95" fmla="*/ 335 h 638"/>
                  <a:gd name="T96" fmla="*/ 429 w 641"/>
                  <a:gd name="T97" fmla="*/ 456 h 638"/>
                  <a:gd name="T98" fmla="*/ 423 w 641"/>
                  <a:gd name="T99" fmla="*/ 550 h 638"/>
                  <a:gd name="T100" fmla="*/ 423 w 641"/>
                  <a:gd name="T101" fmla="*/ 55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1" h="638">
                    <a:moveTo>
                      <a:pt x="423" y="557"/>
                    </a:moveTo>
                    <a:cubicBezTo>
                      <a:pt x="432" y="557"/>
                      <a:pt x="440" y="559"/>
                      <a:pt x="448" y="559"/>
                    </a:cubicBezTo>
                    <a:cubicBezTo>
                      <a:pt x="476" y="558"/>
                      <a:pt x="504" y="558"/>
                      <a:pt x="532" y="557"/>
                    </a:cubicBezTo>
                    <a:cubicBezTo>
                      <a:pt x="541" y="556"/>
                      <a:pt x="550" y="553"/>
                      <a:pt x="558" y="550"/>
                    </a:cubicBezTo>
                    <a:cubicBezTo>
                      <a:pt x="579" y="543"/>
                      <a:pt x="582" y="524"/>
                      <a:pt x="583" y="507"/>
                    </a:cubicBezTo>
                    <a:cubicBezTo>
                      <a:pt x="586" y="473"/>
                      <a:pt x="585" y="439"/>
                      <a:pt x="579" y="405"/>
                    </a:cubicBezTo>
                    <a:cubicBezTo>
                      <a:pt x="571" y="352"/>
                      <a:pt x="558" y="300"/>
                      <a:pt x="539" y="250"/>
                    </a:cubicBezTo>
                    <a:cubicBezTo>
                      <a:pt x="529" y="223"/>
                      <a:pt x="517" y="197"/>
                      <a:pt x="500" y="174"/>
                    </a:cubicBezTo>
                    <a:cubicBezTo>
                      <a:pt x="492" y="164"/>
                      <a:pt x="483" y="155"/>
                      <a:pt x="470" y="152"/>
                    </a:cubicBezTo>
                    <a:cubicBezTo>
                      <a:pt x="455" y="147"/>
                      <a:pt x="451" y="133"/>
                      <a:pt x="463" y="122"/>
                    </a:cubicBezTo>
                    <a:cubicBezTo>
                      <a:pt x="474" y="112"/>
                      <a:pt x="487" y="110"/>
                      <a:pt x="501" y="114"/>
                    </a:cubicBezTo>
                    <a:cubicBezTo>
                      <a:pt x="530" y="123"/>
                      <a:pt x="548" y="145"/>
                      <a:pt x="562" y="170"/>
                    </a:cubicBezTo>
                    <a:cubicBezTo>
                      <a:pt x="589" y="216"/>
                      <a:pt x="606" y="266"/>
                      <a:pt x="619" y="318"/>
                    </a:cubicBezTo>
                    <a:cubicBezTo>
                      <a:pt x="632" y="372"/>
                      <a:pt x="641" y="427"/>
                      <a:pt x="640" y="482"/>
                    </a:cubicBezTo>
                    <a:cubicBezTo>
                      <a:pt x="639" y="503"/>
                      <a:pt x="636" y="524"/>
                      <a:pt x="627" y="543"/>
                    </a:cubicBezTo>
                    <a:cubicBezTo>
                      <a:pt x="615" y="569"/>
                      <a:pt x="592" y="583"/>
                      <a:pt x="565" y="591"/>
                    </a:cubicBezTo>
                    <a:cubicBezTo>
                      <a:pt x="523" y="603"/>
                      <a:pt x="479" y="604"/>
                      <a:pt x="435" y="600"/>
                    </a:cubicBezTo>
                    <a:cubicBezTo>
                      <a:pt x="432" y="599"/>
                      <a:pt x="429" y="599"/>
                      <a:pt x="426" y="599"/>
                    </a:cubicBezTo>
                    <a:cubicBezTo>
                      <a:pt x="419" y="598"/>
                      <a:pt x="417" y="600"/>
                      <a:pt x="416" y="607"/>
                    </a:cubicBezTo>
                    <a:cubicBezTo>
                      <a:pt x="414" y="615"/>
                      <a:pt x="414" y="625"/>
                      <a:pt x="405" y="629"/>
                    </a:cubicBezTo>
                    <a:cubicBezTo>
                      <a:pt x="393" y="635"/>
                      <a:pt x="381" y="638"/>
                      <a:pt x="367" y="636"/>
                    </a:cubicBezTo>
                    <a:cubicBezTo>
                      <a:pt x="362" y="636"/>
                      <a:pt x="360" y="633"/>
                      <a:pt x="360" y="627"/>
                    </a:cubicBezTo>
                    <a:cubicBezTo>
                      <a:pt x="361" y="619"/>
                      <a:pt x="362" y="611"/>
                      <a:pt x="364" y="604"/>
                    </a:cubicBezTo>
                    <a:cubicBezTo>
                      <a:pt x="367" y="595"/>
                      <a:pt x="363" y="593"/>
                      <a:pt x="355" y="593"/>
                    </a:cubicBezTo>
                    <a:cubicBezTo>
                      <a:pt x="331" y="590"/>
                      <a:pt x="306" y="587"/>
                      <a:pt x="281" y="584"/>
                    </a:cubicBezTo>
                    <a:cubicBezTo>
                      <a:pt x="257" y="582"/>
                      <a:pt x="232" y="579"/>
                      <a:pt x="207" y="576"/>
                    </a:cubicBezTo>
                    <a:cubicBezTo>
                      <a:pt x="197" y="575"/>
                      <a:pt x="191" y="578"/>
                      <a:pt x="183" y="583"/>
                    </a:cubicBezTo>
                    <a:cubicBezTo>
                      <a:pt x="130" y="625"/>
                      <a:pt x="47" y="613"/>
                      <a:pt x="7" y="561"/>
                    </a:cubicBezTo>
                    <a:cubicBezTo>
                      <a:pt x="0" y="552"/>
                      <a:pt x="1" y="549"/>
                      <a:pt x="10" y="544"/>
                    </a:cubicBezTo>
                    <a:cubicBezTo>
                      <a:pt x="23" y="536"/>
                      <a:pt x="37" y="530"/>
                      <a:pt x="53" y="531"/>
                    </a:cubicBezTo>
                    <a:cubicBezTo>
                      <a:pt x="57" y="531"/>
                      <a:pt x="63" y="534"/>
                      <a:pt x="66" y="538"/>
                    </a:cubicBezTo>
                    <a:cubicBezTo>
                      <a:pt x="80" y="558"/>
                      <a:pt x="100" y="570"/>
                      <a:pt x="122" y="579"/>
                    </a:cubicBezTo>
                    <a:cubicBezTo>
                      <a:pt x="129" y="582"/>
                      <a:pt x="134" y="580"/>
                      <a:pt x="141" y="574"/>
                    </a:cubicBezTo>
                    <a:cubicBezTo>
                      <a:pt x="150" y="564"/>
                      <a:pt x="161" y="556"/>
                      <a:pt x="169" y="544"/>
                    </a:cubicBezTo>
                    <a:cubicBezTo>
                      <a:pt x="173" y="538"/>
                      <a:pt x="185" y="535"/>
                      <a:pt x="193" y="535"/>
                    </a:cubicBezTo>
                    <a:cubicBezTo>
                      <a:pt x="224" y="536"/>
                      <a:pt x="254" y="538"/>
                      <a:pt x="285" y="541"/>
                    </a:cubicBezTo>
                    <a:cubicBezTo>
                      <a:pt x="310" y="544"/>
                      <a:pt x="334" y="548"/>
                      <a:pt x="359" y="551"/>
                    </a:cubicBezTo>
                    <a:cubicBezTo>
                      <a:pt x="371" y="552"/>
                      <a:pt x="371" y="552"/>
                      <a:pt x="372" y="540"/>
                    </a:cubicBezTo>
                    <a:cubicBezTo>
                      <a:pt x="373" y="512"/>
                      <a:pt x="377" y="484"/>
                      <a:pt x="376" y="456"/>
                    </a:cubicBezTo>
                    <a:cubicBezTo>
                      <a:pt x="374" y="411"/>
                      <a:pt x="372" y="365"/>
                      <a:pt x="365" y="320"/>
                    </a:cubicBezTo>
                    <a:cubicBezTo>
                      <a:pt x="357" y="267"/>
                      <a:pt x="343" y="215"/>
                      <a:pt x="323" y="165"/>
                    </a:cubicBezTo>
                    <a:cubicBezTo>
                      <a:pt x="304" y="118"/>
                      <a:pt x="283" y="72"/>
                      <a:pt x="263" y="25"/>
                    </a:cubicBezTo>
                    <a:cubicBezTo>
                      <a:pt x="260" y="19"/>
                      <a:pt x="262" y="14"/>
                      <a:pt x="266" y="12"/>
                    </a:cubicBezTo>
                    <a:cubicBezTo>
                      <a:pt x="278" y="8"/>
                      <a:pt x="290" y="4"/>
                      <a:pt x="302" y="1"/>
                    </a:cubicBezTo>
                    <a:cubicBezTo>
                      <a:pt x="306" y="0"/>
                      <a:pt x="314" y="5"/>
                      <a:pt x="315" y="9"/>
                    </a:cubicBezTo>
                    <a:cubicBezTo>
                      <a:pt x="335" y="51"/>
                      <a:pt x="355" y="93"/>
                      <a:pt x="372" y="136"/>
                    </a:cubicBezTo>
                    <a:cubicBezTo>
                      <a:pt x="384" y="166"/>
                      <a:pt x="394" y="197"/>
                      <a:pt x="402" y="228"/>
                    </a:cubicBezTo>
                    <a:cubicBezTo>
                      <a:pt x="411" y="263"/>
                      <a:pt x="418" y="299"/>
                      <a:pt x="422" y="335"/>
                    </a:cubicBezTo>
                    <a:cubicBezTo>
                      <a:pt x="427" y="375"/>
                      <a:pt x="429" y="416"/>
                      <a:pt x="429" y="456"/>
                    </a:cubicBezTo>
                    <a:cubicBezTo>
                      <a:pt x="430" y="487"/>
                      <a:pt x="425" y="519"/>
                      <a:pt x="423" y="550"/>
                    </a:cubicBezTo>
                    <a:cubicBezTo>
                      <a:pt x="423" y="552"/>
                      <a:pt x="423" y="553"/>
                      <a:pt x="423" y="557"/>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35" name="chenying0907 19"/>
              <p:cNvSpPr>
                <a:spLocks/>
              </p:cNvSpPr>
              <p:nvPr/>
            </p:nvSpPr>
            <p:spPr bwMode="auto">
              <a:xfrm>
                <a:off x="6670676" y="2278063"/>
                <a:ext cx="1325563" cy="1062038"/>
              </a:xfrm>
              <a:custGeom>
                <a:avLst/>
                <a:gdLst>
                  <a:gd name="T0" fmla="*/ 473 w 616"/>
                  <a:gd name="T1" fmla="*/ 492 h 494"/>
                  <a:gd name="T2" fmla="*/ 370 w 616"/>
                  <a:gd name="T3" fmla="*/ 480 h 494"/>
                  <a:gd name="T4" fmla="*/ 196 w 616"/>
                  <a:gd name="T5" fmla="*/ 361 h 494"/>
                  <a:gd name="T6" fmla="*/ 83 w 616"/>
                  <a:gd name="T7" fmla="*/ 179 h 494"/>
                  <a:gd name="T8" fmla="*/ 7 w 616"/>
                  <a:gd name="T9" fmla="*/ 32 h 494"/>
                  <a:gd name="T10" fmla="*/ 14 w 616"/>
                  <a:gd name="T11" fmla="*/ 11 h 494"/>
                  <a:gd name="T12" fmla="*/ 19 w 616"/>
                  <a:gd name="T13" fmla="*/ 9 h 494"/>
                  <a:gd name="T14" fmla="*/ 64 w 616"/>
                  <a:gd name="T15" fmla="*/ 24 h 494"/>
                  <a:gd name="T16" fmla="*/ 122 w 616"/>
                  <a:gd name="T17" fmla="*/ 133 h 494"/>
                  <a:gd name="T18" fmla="*/ 199 w 616"/>
                  <a:gd name="T19" fmla="*/ 276 h 494"/>
                  <a:gd name="T20" fmla="*/ 296 w 616"/>
                  <a:gd name="T21" fmla="*/ 394 h 494"/>
                  <a:gd name="T22" fmla="*/ 405 w 616"/>
                  <a:gd name="T23" fmla="*/ 455 h 494"/>
                  <a:gd name="T24" fmla="*/ 526 w 616"/>
                  <a:gd name="T25" fmla="*/ 468 h 494"/>
                  <a:gd name="T26" fmla="*/ 595 w 616"/>
                  <a:gd name="T27" fmla="*/ 459 h 494"/>
                  <a:gd name="T28" fmla="*/ 603 w 616"/>
                  <a:gd name="T29" fmla="*/ 458 h 494"/>
                  <a:gd name="T30" fmla="*/ 616 w 616"/>
                  <a:gd name="T31" fmla="*/ 462 h 494"/>
                  <a:gd name="T32" fmla="*/ 608 w 616"/>
                  <a:gd name="T33" fmla="*/ 473 h 494"/>
                  <a:gd name="T34" fmla="*/ 589 w 616"/>
                  <a:gd name="T35" fmla="*/ 480 h 494"/>
                  <a:gd name="T36" fmla="*/ 473 w 616"/>
                  <a:gd name="T37" fmla="*/ 49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6" h="494">
                    <a:moveTo>
                      <a:pt x="473" y="492"/>
                    </a:moveTo>
                    <a:cubicBezTo>
                      <a:pt x="439" y="494"/>
                      <a:pt x="404" y="489"/>
                      <a:pt x="370" y="480"/>
                    </a:cubicBezTo>
                    <a:cubicBezTo>
                      <a:pt x="299" y="460"/>
                      <a:pt x="242" y="418"/>
                      <a:pt x="196" y="361"/>
                    </a:cubicBezTo>
                    <a:cubicBezTo>
                      <a:pt x="150" y="305"/>
                      <a:pt x="116" y="242"/>
                      <a:pt x="83" y="179"/>
                    </a:cubicBezTo>
                    <a:cubicBezTo>
                      <a:pt x="58" y="130"/>
                      <a:pt x="32" y="81"/>
                      <a:pt x="7" y="32"/>
                    </a:cubicBezTo>
                    <a:cubicBezTo>
                      <a:pt x="0" y="20"/>
                      <a:pt x="1" y="16"/>
                      <a:pt x="14" y="11"/>
                    </a:cubicBezTo>
                    <a:cubicBezTo>
                      <a:pt x="16" y="11"/>
                      <a:pt x="17" y="10"/>
                      <a:pt x="19" y="9"/>
                    </a:cubicBezTo>
                    <a:cubicBezTo>
                      <a:pt x="43" y="0"/>
                      <a:pt x="52" y="2"/>
                      <a:pt x="64" y="24"/>
                    </a:cubicBezTo>
                    <a:cubicBezTo>
                      <a:pt x="84" y="60"/>
                      <a:pt x="103" y="97"/>
                      <a:pt x="122" y="133"/>
                    </a:cubicBezTo>
                    <a:cubicBezTo>
                      <a:pt x="147" y="181"/>
                      <a:pt x="173" y="228"/>
                      <a:pt x="199" y="276"/>
                    </a:cubicBezTo>
                    <a:cubicBezTo>
                      <a:pt x="224" y="321"/>
                      <a:pt x="258" y="360"/>
                      <a:pt x="296" y="394"/>
                    </a:cubicBezTo>
                    <a:cubicBezTo>
                      <a:pt x="328" y="422"/>
                      <a:pt x="364" y="442"/>
                      <a:pt x="405" y="455"/>
                    </a:cubicBezTo>
                    <a:cubicBezTo>
                      <a:pt x="445" y="466"/>
                      <a:pt x="485" y="471"/>
                      <a:pt x="526" y="468"/>
                    </a:cubicBezTo>
                    <a:cubicBezTo>
                      <a:pt x="549" y="467"/>
                      <a:pt x="572" y="462"/>
                      <a:pt x="595" y="459"/>
                    </a:cubicBezTo>
                    <a:cubicBezTo>
                      <a:pt x="598" y="458"/>
                      <a:pt x="601" y="458"/>
                      <a:pt x="603" y="458"/>
                    </a:cubicBezTo>
                    <a:cubicBezTo>
                      <a:pt x="608" y="459"/>
                      <a:pt x="612" y="460"/>
                      <a:pt x="616" y="462"/>
                    </a:cubicBezTo>
                    <a:cubicBezTo>
                      <a:pt x="613" y="466"/>
                      <a:pt x="612" y="471"/>
                      <a:pt x="608" y="473"/>
                    </a:cubicBezTo>
                    <a:cubicBezTo>
                      <a:pt x="602" y="476"/>
                      <a:pt x="596" y="479"/>
                      <a:pt x="589" y="480"/>
                    </a:cubicBezTo>
                    <a:cubicBezTo>
                      <a:pt x="551" y="487"/>
                      <a:pt x="513" y="493"/>
                      <a:pt x="473" y="492"/>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36" name="chenying0907 127"/>
              <p:cNvSpPr>
                <a:spLocks/>
              </p:cNvSpPr>
              <p:nvPr/>
            </p:nvSpPr>
            <p:spPr bwMode="auto">
              <a:xfrm>
                <a:off x="7675563" y="2573338"/>
                <a:ext cx="515938" cy="258763"/>
              </a:xfrm>
              <a:custGeom>
                <a:avLst/>
                <a:gdLst>
                  <a:gd name="T0" fmla="*/ 198 w 239"/>
                  <a:gd name="T1" fmla="*/ 56 h 121"/>
                  <a:gd name="T2" fmla="*/ 192 w 239"/>
                  <a:gd name="T3" fmla="*/ 80 h 121"/>
                  <a:gd name="T4" fmla="*/ 168 w 239"/>
                  <a:gd name="T5" fmla="*/ 90 h 121"/>
                  <a:gd name="T6" fmla="*/ 137 w 239"/>
                  <a:gd name="T7" fmla="*/ 93 h 121"/>
                  <a:gd name="T8" fmla="*/ 137 w 239"/>
                  <a:gd name="T9" fmla="*/ 108 h 121"/>
                  <a:gd name="T10" fmla="*/ 197 w 239"/>
                  <a:gd name="T11" fmla="*/ 113 h 121"/>
                  <a:gd name="T12" fmla="*/ 235 w 239"/>
                  <a:gd name="T13" fmla="*/ 30 h 121"/>
                  <a:gd name="T14" fmla="*/ 223 w 239"/>
                  <a:gd name="T15" fmla="*/ 23 h 121"/>
                  <a:gd name="T16" fmla="*/ 211 w 239"/>
                  <a:gd name="T17" fmla="*/ 28 h 121"/>
                  <a:gd name="T18" fmla="*/ 137 w 239"/>
                  <a:gd name="T19" fmla="*/ 56 h 121"/>
                  <a:gd name="T20" fmla="*/ 56 w 239"/>
                  <a:gd name="T21" fmla="*/ 38 h 121"/>
                  <a:gd name="T22" fmla="*/ 25 w 239"/>
                  <a:gd name="T23" fmla="*/ 7 h 121"/>
                  <a:gd name="T24" fmla="*/ 6 w 239"/>
                  <a:gd name="T25" fmla="*/ 5 h 121"/>
                  <a:gd name="T26" fmla="*/ 5 w 239"/>
                  <a:gd name="T27" fmla="*/ 20 h 121"/>
                  <a:gd name="T28" fmla="*/ 113 w 239"/>
                  <a:gd name="T29" fmla="*/ 75 h 121"/>
                  <a:gd name="T30" fmla="*/ 151 w 239"/>
                  <a:gd name="T31" fmla="*/ 7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96" y="65"/>
                      <a:pt x="194" y="73"/>
                      <a:pt x="192" y="80"/>
                    </a:cubicBezTo>
                    <a:cubicBezTo>
                      <a:pt x="187" y="95"/>
                      <a:pt x="182" y="97"/>
                      <a:pt x="168" y="90"/>
                    </a:cubicBezTo>
                    <a:cubicBezTo>
                      <a:pt x="158" y="84"/>
                      <a:pt x="145" y="86"/>
                      <a:pt x="137" y="93"/>
                    </a:cubicBezTo>
                    <a:cubicBezTo>
                      <a:pt x="132" y="99"/>
                      <a:pt x="131" y="105"/>
                      <a:pt x="137" y="108"/>
                    </a:cubicBezTo>
                    <a:cubicBezTo>
                      <a:pt x="156" y="119"/>
                      <a:pt x="177" y="121"/>
                      <a:pt x="197" y="113"/>
                    </a:cubicBezTo>
                    <a:cubicBezTo>
                      <a:pt x="231" y="100"/>
                      <a:pt x="239" y="54"/>
                      <a:pt x="235" y="30"/>
                    </a:cubicBezTo>
                    <a:cubicBezTo>
                      <a:pt x="234" y="27"/>
                      <a:pt x="227" y="23"/>
                      <a:pt x="223" y="23"/>
                    </a:cubicBezTo>
                    <a:cubicBezTo>
                      <a:pt x="219" y="23"/>
                      <a:pt x="215" y="26"/>
                      <a:pt x="211" y="28"/>
                    </a:cubicBezTo>
                    <a:cubicBezTo>
                      <a:pt x="188" y="41"/>
                      <a:pt x="164" y="51"/>
                      <a:pt x="137" y="56"/>
                    </a:cubicBezTo>
                    <a:cubicBezTo>
                      <a:pt x="107" y="61"/>
                      <a:pt x="80" y="56"/>
                      <a:pt x="56" y="38"/>
                    </a:cubicBezTo>
                    <a:cubicBezTo>
                      <a:pt x="45" y="29"/>
                      <a:pt x="35" y="17"/>
                      <a:pt x="25" y="7"/>
                    </a:cubicBezTo>
                    <a:cubicBezTo>
                      <a:pt x="20" y="2"/>
                      <a:pt x="11" y="0"/>
                      <a:pt x="6" y="5"/>
                    </a:cubicBezTo>
                    <a:cubicBezTo>
                      <a:pt x="0" y="9"/>
                      <a:pt x="0" y="15"/>
                      <a:pt x="5" y="20"/>
                    </a:cubicBezTo>
                    <a:cubicBezTo>
                      <a:pt x="32" y="55"/>
                      <a:pt x="67" y="76"/>
                      <a:pt x="113" y="75"/>
                    </a:cubicBezTo>
                    <a:cubicBezTo>
                      <a:pt x="126" y="75"/>
                      <a:pt x="139" y="73"/>
                      <a:pt x="151" y="70"/>
                    </a:cubicBezTo>
                    <a:cubicBezTo>
                      <a:pt x="166" y="67"/>
                      <a:pt x="181" y="61"/>
                      <a:pt x="198" y="56"/>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38" name="chenying0907 130"/>
              <p:cNvSpPr>
                <a:spLocks/>
              </p:cNvSpPr>
              <p:nvPr/>
            </p:nvSpPr>
            <p:spPr bwMode="auto">
              <a:xfrm>
                <a:off x="7648576" y="2216151"/>
                <a:ext cx="87313" cy="88900"/>
              </a:xfrm>
              <a:custGeom>
                <a:avLst/>
                <a:gdLst>
                  <a:gd name="T0" fmla="*/ 0 w 41"/>
                  <a:gd name="T1" fmla="*/ 19 h 41"/>
                  <a:gd name="T2" fmla="*/ 19 w 41"/>
                  <a:gd name="T3" fmla="*/ 40 h 41"/>
                  <a:gd name="T4" fmla="*/ 40 w 41"/>
                  <a:gd name="T5" fmla="*/ 21 h 41"/>
                  <a:gd name="T6" fmla="*/ 22 w 41"/>
                  <a:gd name="T7" fmla="*/ 1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0" y="30"/>
                      <a:pt x="9" y="40"/>
                      <a:pt x="19" y="40"/>
                    </a:cubicBezTo>
                    <a:cubicBezTo>
                      <a:pt x="29" y="41"/>
                      <a:pt x="39" y="32"/>
                      <a:pt x="40" y="21"/>
                    </a:cubicBezTo>
                    <a:cubicBezTo>
                      <a:pt x="41" y="11"/>
                      <a:pt x="32" y="2"/>
                      <a:pt x="22" y="1"/>
                    </a:cubicBezTo>
                    <a:cubicBezTo>
                      <a:pt x="11" y="0"/>
                      <a:pt x="1" y="8"/>
                      <a:pt x="0" y="19"/>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39" name="Oval 132"/>
              <p:cNvSpPr>
                <a:spLocks noChangeArrowheads="1"/>
              </p:cNvSpPr>
              <p:nvPr/>
            </p:nvSpPr>
            <p:spPr bwMode="auto">
              <a:xfrm>
                <a:off x="8180388" y="2222501"/>
                <a:ext cx="93663" cy="95250"/>
              </a:xfrm>
              <a:prstGeom prst="ellipse">
                <a:avLst/>
              </a:pr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41" name="chenying0907 181"/>
              <p:cNvSpPr>
                <a:spLocks/>
              </p:cNvSpPr>
              <p:nvPr/>
            </p:nvSpPr>
            <p:spPr bwMode="auto">
              <a:xfrm>
                <a:off x="7675563" y="2573338"/>
                <a:ext cx="515938" cy="258763"/>
              </a:xfrm>
              <a:custGeom>
                <a:avLst/>
                <a:gdLst>
                  <a:gd name="T0" fmla="*/ 198 w 239"/>
                  <a:gd name="T1" fmla="*/ 56 h 121"/>
                  <a:gd name="T2" fmla="*/ 151 w 239"/>
                  <a:gd name="T3" fmla="*/ 70 h 121"/>
                  <a:gd name="T4" fmla="*/ 113 w 239"/>
                  <a:gd name="T5" fmla="*/ 75 h 121"/>
                  <a:gd name="T6" fmla="*/ 5 w 239"/>
                  <a:gd name="T7" fmla="*/ 20 h 121"/>
                  <a:gd name="T8" fmla="*/ 6 w 239"/>
                  <a:gd name="T9" fmla="*/ 5 h 121"/>
                  <a:gd name="T10" fmla="*/ 25 w 239"/>
                  <a:gd name="T11" fmla="*/ 7 h 121"/>
                  <a:gd name="T12" fmla="*/ 56 w 239"/>
                  <a:gd name="T13" fmla="*/ 38 h 121"/>
                  <a:gd name="T14" fmla="*/ 137 w 239"/>
                  <a:gd name="T15" fmla="*/ 56 h 121"/>
                  <a:gd name="T16" fmla="*/ 211 w 239"/>
                  <a:gd name="T17" fmla="*/ 28 h 121"/>
                  <a:gd name="T18" fmla="*/ 223 w 239"/>
                  <a:gd name="T19" fmla="*/ 23 h 121"/>
                  <a:gd name="T20" fmla="*/ 235 w 239"/>
                  <a:gd name="T21" fmla="*/ 30 h 121"/>
                  <a:gd name="T22" fmla="*/ 197 w 239"/>
                  <a:gd name="T23" fmla="*/ 113 h 121"/>
                  <a:gd name="T24" fmla="*/ 137 w 239"/>
                  <a:gd name="T25" fmla="*/ 108 h 121"/>
                  <a:gd name="T26" fmla="*/ 137 w 239"/>
                  <a:gd name="T27" fmla="*/ 93 h 121"/>
                  <a:gd name="T28" fmla="*/ 168 w 239"/>
                  <a:gd name="T29" fmla="*/ 90 h 121"/>
                  <a:gd name="T30" fmla="*/ 192 w 239"/>
                  <a:gd name="T31" fmla="*/ 8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81" y="61"/>
                      <a:pt x="166" y="67"/>
                      <a:pt x="151" y="70"/>
                    </a:cubicBezTo>
                    <a:cubicBezTo>
                      <a:pt x="139" y="73"/>
                      <a:pt x="126" y="75"/>
                      <a:pt x="113" y="75"/>
                    </a:cubicBezTo>
                    <a:cubicBezTo>
                      <a:pt x="67" y="76"/>
                      <a:pt x="32" y="55"/>
                      <a:pt x="5" y="20"/>
                    </a:cubicBezTo>
                    <a:cubicBezTo>
                      <a:pt x="0" y="15"/>
                      <a:pt x="0" y="9"/>
                      <a:pt x="6" y="5"/>
                    </a:cubicBezTo>
                    <a:cubicBezTo>
                      <a:pt x="11" y="0"/>
                      <a:pt x="20" y="2"/>
                      <a:pt x="25" y="7"/>
                    </a:cubicBezTo>
                    <a:cubicBezTo>
                      <a:pt x="35" y="17"/>
                      <a:pt x="45" y="29"/>
                      <a:pt x="56" y="38"/>
                    </a:cubicBezTo>
                    <a:cubicBezTo>
                      <a:pt x="80" y="56"/>
                      <a:pt x="107" y="61"/>
                      <a:pt x="137" y="56"/>
                    </a:cubicBezTo>
                    <a:cubicBezTo>
                      <a:pt x="164" y="51"/>
                      <a:pt x="188" y="41"/>
                      <a:pt x="211" y="28"/>
                    </a:cubicBezTo>
                    <a:cubicBezTo>
                      <a:pt x="215" y="26"/>
                      <a:pt x="219" y="23"/>
                      <a:pt x="223" y="23"/>
                    </a:cubicBezTo>
                    <a:cubicBezTo>
                      <a:pt x="227" y="23"/>
                      <a:pt x="234" y="27"/>
                      <a:pt x="235" y="30"/>
                    </a:cubicBezTo>
                    <a:cubicBezTo>
                      <a:pt x="239" y="54"/>
                      <a:pt x="231" y="100"/>
                      <a:pt x="197" y="113"/>
                    </a:cubicBezTo>
                    <a:cubicBezTo>
                      <a:pt x="177" y="121"/>
                      <a:pt x="156" y="119"/>
                      <a:pt x="137" y="108"/>
                    </a:cubicBezTo>
                    <a:cubicBezTo>
                      <a:pt x="131" y="105"/>
                      <a:pt x="132" y="99"/>
                      <a:pt x="137" y="93"/>
                    </a:cubicBezTo>
                    <a:cubicBezTo>
                      <a:pt x="145" y="86"/>
                      <a:pt x="158" y="84"/>
                      <a:pt x="168" y="90"/>
                    </a:cubicBezTo>
                    <a:cubicBezTo>
                      <a:pt x="182" y="97"/>
                      <a:pt x="187" y="95"/>
                      <a:pt x="192" y="80"/>
                    </a:cubicBezTo>
                    <a:cubicBezTo>
                      <a:pt x="194" y="73"/>
                      <a:pt x="196" y="65"/>
                      <a:pt x="198" y="56"/>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42" name="chenying0907 182"/>
              <p:cNvSpPr>
                <a:spLocks/>
              </p:cNvSpPr>
              <p:nvPr/>
            </p:nvSpPr>
            <p:spPr bwMode="auto">
              <a:xfrm>
                <a:off x="7648576" y="2216151"/>
                <a:ext cx="87313" cy="88900"/>
              </a:xfrm>
              <a:custGeom>
                <a:avLst/>
                <a:gdLst>
                  <a:gd name="T0" fmla="*/ 0 w 41"/>
                  <a:gd name="T1" fmla="*/ 19 h 41"/>
                  <a:gd name="T2" fmla="*/ 22 w 41"/>
                  <a:gd name="T3" fmla="*/ 1 h 41"/>
                  <a:gd name="T4" fmla="*/ 40 w 41"/>
                  <a:gd name="T5" fmla="*/ 21 h 41"/>
                  <a:gd name="T6" fmla="*/ 19 w 41"/>
                  <a:gd name="T7" fmla="*/ 40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1" y="8"/>
                      <a:pt x="11" y="0"/>
                      <a:pt x="22" y="1"/>
                    </a:cubicBezTo>
                    <a:cubicBezTo>
                      <a:pt x="32" y="2"/>
                      <a:pt x="41" y="11"/>
                      <a:pt x="40" y="21"/>
                    </a:cubicBezTo>
                    <a:cubicBezTo>
                      <a:pt x="39" y="32"/>
                      <a:pt x="29" y="41"/>
                      <a:pt x="19" y="40"/>
                    </a:cubicBezTo>
                    <a:cubicBezTo>
                      <a:pt x="9" y="40"/>
                      <a:pt x="0" y="30"/>
                      <a:pt x="0" y="19"/>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43" name="Oval 183"/>
              <p:cNvSpPr>
                <a:spLocks noChangeArrowheads="1"/>
              </p:cNvSpPr>
              <p:nvPr/>
            </p:nvSpPr>
            <p:spPr bwMode="auto">
              <a:xfrm>
                <a:off x="8180388" y="2222501"/>
                <a:ext cx="93663" cy="95250"/>
              </a:xfrm>
              <a:prstGeom prst="ellipse">
                <a:avLst/>
              </a:pr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grpSp>
        <p:sp>
          <p:nvSpPr>
            <p:cNvPr id="30" name="chenying0907 57"/>
            <p:cNvSpPr>
              <a:spLocks/>
            </p:cNvSpPr>
            <p:nvPr/>
          </p:nvSpPr>
          <p:spPr bwMode="auto">
            <a:xfrm>
              <a:off x="6750019" y="2121897"/>
              <a:ext cx="402347" cy="323589"/>
            </a:xfrm>
            <a:custGeom>
              <a:avLst/>
              <a:gdLst>
                <a:gd name="T0" fmla="*/ 10 w 173"/>
                <a:gd name="T1" fmla="*/ 0 h 140"/>
                <a:gd name="T2" fmla="*/ 1 w 173"/>
                <a:gd name="T3" fmla="*/ 42 h 140"/>
                <a:gd name="T4" fmla="*/ 4 w 173"/>
                <a:gd name="T5" fmla="*/ 48 h 140"/>
                <a:gd name="T6" fmla="*/ 32 w 173"/>
                <a:gd name="T7" fmla="*/ 67 h 140"/>
                <a:gd name="T8" fmla="*/ 142 w 173"/>
                <a:gd name="T9" fmla="*/ 138 h 140"/>
                <a:gd name="T10" fmla="*/ 153 w 173"/>
                <a:gd name="T11" fmla="*/ 138 h 140"/>
                <a:gd name="T12" fmla="*/ 159 w 173"/>
                <a:gd name="T13" fmla="*/ 95 h 140"/>
                <a:gd name="T14" fmla="*/ 150 w 173"/>
                <a:gd name="T15" fmla="*/ 88 h 140"/>
                <a:gd name="T16" fmla="*/ 61 w 173"/>
                <a:gd name="T17" fmla="*/ 32 h 140"/>
                <a:gd name="T18" fmla="*/ 10 w 173"/>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40">
                  <a:moveTo>
                    <a:pt x="10" y="0"/>
                  </a:moveTo>
                  <a:cubicBezTo>
                    <a:pt x="13" y="16"/>
                    <a:pt x="11" y="30"/>
                    <a:pt x="1" y="42"/>
                  </a:cubicBezTo>
                  <a:cubicBezTo>
                    <a:pt x="0" y="43"/>
                    <a:pt x="2" y="47"/>
                    <a:pt x="4" y="48"/>
                  </a:cubicBezTo>
                  <a:cubicBezTo>
                    <a:pt x="13" y="55"/>
                    <a:pt x="23" y="61"/>
                    <a:pt x="32" y="67"/>
                  </a:cubicBezTo>
                  <a:cubicBezTo>
                    <a:pt x="69" y="91"/>
                    <a:pt x="105" y="114"/>
                    <a:pt x="142" y="138"/>
                  </a:cubicBezTo>
                  <a:cubicBezTo>
                    <a:pt x="145" y="139"/>
                    <a:pt x="150" y="140"/>
                    <a:pt x="153" y="138"/>
                  </a:cubicBezTo>
                  <a:cubicBezTo>
                    <a:pt x="170" y="130"/>
                    <a:pt x="173" y="108"/>
                    <a:pt x="159" y="95"/>
                  </a:cubicBezTo>
                  <a:cubicBezTo>
                    <a:pt x="156" y="92"/>
                    <a:pt x="153" y="90"/>
                    <a:pt x="150" y="88"/>
                  </a:cubicBezTo>
                  <a:cubicBezTo>
                    <a:pt x="120" y="69"/>
                    <a:pt x="91" y="51"/>
                    <a:pt x="61" y="32"/>
                  </a:cubicBezTo>
                  <a:cubicBezTo>
                    <a:pt x="45" y="22"/>
                    <a:pt x="28" y="11"/>
                    <a:pt x="10" y="0"/>
                  </a:cubicBezTo>
                  <a:close/>
                </a:path>
              </a:pathLst>
            </a:custGeom>
            <a:grpFill/>
            <a:ln>
              <a:noFill/>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grpSp>
      <p:sp>
        <p:nvSpPr>
          <p:cNvPr id="44" name="PA_自由: 形状 201"/>
          <p:cNvSpPr/>
          <p:nvPr>
            <p:custDataLst>
              <p:tags r:id="rId2"/>
            </p:custDataLst>
          </p:nvPr>
        </p:nvSpPr>
        <p:spPr>
          <a:xfrm>
            <a:off x="58822" y="5588690"/>
            <a:ext cx="3433020" cy="670560"/>
          </a:xfrm>
          <a:custGeom>
            <a:avLst/>
            <a:gdLst>
              <a:gd name="connsiteX0" fmla="*/ 111760 w 3434080"/>
              <a:gd name="connsiteY0" fmla="*/ 355600 h 670560"/>
              <a:gd name="connsiteX1" fmla="*/ 162560 w 3434080"/>
              <a:gd name="connsiteY1" fmla="*/ 375920 h 670560"/>
              <a:gd name="connsiteX2" fmla="*/ 508000 w 3434080"/>
              <a:gd name="connsiteY2" fmla="*/ 355600 h 670560"/>
              <a:gd name="connsiteX3" fmla="*/ 589280 w 3434080"/>
              <a:gd name="connsiteY3" fmla="*/ 314960 h 670560"/>
              <a:gd name="connsiteX4" fmla="*/ 629920 w 3434080"/>
              <a:gd name="connsiteY4" fmla="*/ 304800 h 670560"/>
              <a:gd name="connsiteX5" fmla="*/ 660400 w 3434080"/>
              <a:gd name="connsiteY5" fmla="*/ 294640 h 670560"/>
              <a:gd name="connsiteX6" fmla="*/ 751840 w 3434080"/>
              <a:gd name="connsiteY6" fmla="*/ 274320 h 670560"/>
              <a:gd name="connsiteX7" fmla="*/ 863600 w 3434080"/>
              <a:gd name="connsiteY7" fmla="*/ 243840 h 670560"/>
              <a:gd name="connsiteX8" fmla="*/ 894080 w 3434080"/>
              <a:gd name="connsiteY8" fmla="*/ 223520 h 670560"/>
              <a:gd name="connsiteX9" fmla="*/ 955040 w 3434080"/>
              <a:gd name="connsiteY9" fmla="*/ 213360 h 670560"/>
              <a:gd name="connsiteX10" fmla="*/ 995680 w 3434080"/>
              <a:gd name="connsiteY10" fmla="*/ 203200 h 670560"/>
              <a:gd name="connsiteX11" fmla="*/ 1026160 w 3434080"/>
              <a:gd name="connsiteY11" fmla="*/ 172720 h 670560"/>
              <a:gd name="connsiteX12" fmla="*/ 1056640 w 3434080"/>
              <a:gd name="connsiteY12" fmla="*/ 162560 h 670560"/>
              <a:gd name="connsiteX13" fmla="*/ 1107440 w 3434080"/>
              <a:gd name="connsiteY13" fmla="*/ 142240 h 670560"/>
              <a:gd name="connsiteX14" fmla="*/ 1178560 w 3434080"/>
              <a:gd name="connsiteY14" fmla="*/ 152400 h 670560"/>
              <a:gd name="connsiteX15" fmla="*/ 1229360 w 3434080"/>
              <a:gd name="connsiteY15" fmla="*/ 162560 h 670560"/>
              <a:gd name="connsiteX16" fmla="*/ 1391920 w 3434080"/>
              <a:gd name="connsiteY16" fmla="*/ 152400 h 670560"/>
              <a:gd name="connsiteX17" fmla="*/ 1503680 w 3434080"/>
              <a:gd name="connsiteY17" fmla="*/ 132080 h 670560"/>
              <a:gd name="connsiteX18" fmla="*/ 1595120 w 3434080"/>
              <a:gd name="connsiteY18" fmla="*/ 101600 h 670560"/>
              <a:gd name="connsiteX19" fmla="*/ 1625600 w 3434080"/>
              <a:gd name="connsiteY19" fmla="*/ 91440 h 670560"/>
              <a:gd name="connsiteX20" fmla="*/ 1838960 w 3434080"/>
              <a:gd name="connsiteY20" fmla="*/ 81280 h 670560"/>
              <a:gd name="connsiteX21" fmla="*/ 1950720 w 3434080"/>
              <a:gd name="connsiteY21" fmla="*/ 71120 h 670560"/>
              <a:gd name="connsiteX22" fmla="*/ 2062480 w 3434080"/>
              <a:gd name="connsiteY22" fmla="*/ 50800 h 670560"/>
              <a:gd name="connsiteX23" fmla="*/ 2113280 w 3434080"/>
              <a:gd name="connsiteY23" fmla="*/ 40640 h 670560"/>
              <a:gd name="connsiteX24" fmla="*/ 2194560 w 3434080"/>
              <a:gd name="connsiteY24" fmla="*/ 30480 h 670560"/>
              <a:gd name="connsiteX25" fmla="*/ 2225040 w 3434080"/>
              <a:gd name="connsiteY25" fmla="*/ 20320 h 670560"/>
              <a:gd name="connsiteX26" fmla="*/ 2346960 w 3434080"/>
              <a:gd name="connsiteY26" fmla="*/ 0 h 670560"/>
              <a:gd name="connsiteX27" fmla="*/ 2458720 w 3434080"/>
              <a:gd name="connsiteY27" fmla="*/ 20320 h 670560"/>
              <a:gd name="connsiteX28" fmla="*/ 2519680 w 3434080"/>
              <a:gd name="connsiteY28" fmla="*/ 50800 h 670560"/>
              <a:gd name="connsiteX29" fmla="*/ 2651760 w 3434080"/>
              <a:gd name="connsiteY29" fmla="*/ 60960 h 670560"/>
              <a:gd name="connsiteX30" fmla="*/ 3261360 w 3434080"/>
              <a:gd name="connsiteY30" fmla="*/ 71120 h 670560"/>
              <a:gd name="connsiteX31" fmla="*/ 3291840 w 3434080"/>
              <a:gd name="connsiteY31" fmla="*/ 91440 h 670560"/>
              <a:gd name="connsiteX32" fmla="*/ 3383280 w 3434080"/>
              <a:gd name="connsiteY32" fmla="*/ 101600 h 670560"/>
              <a:gd name="connsiteX33" fmla="*/ 3434080 w 3434080"/>
              <a:gd name="connsiteY33" fmla="*/ 193040 h 670560"/>
              <a:gd name="connsiteX34" fmla="*/ 3200400 w 3434080"/>
              <a:gd name="connsiteY34" fmla="*/ 213360 h 670560"/>
              <a:gd name="connsiteX35" fmla="*/ 3048000 w 3434080"/>
              <a:gd name="connsiteY35" fmla="*/ 223520 h 670560"/>
              <a:gd name="connsiteX36" fmla="*/ 2844800 w 3434080"/>
              <a:gd name="connsiteY36" fmla="*/ 233680 h 670560"/>
              <a:gd name="connsiteX37" fmla="*/ 2743200 w 3434080"/>
              <a:gd name="connsiteY37" fmla="*/ 254000 h 670560"/>
              <a:gd name="connsiteX38" fmla="*/ 2661920 w 3434080"/>
              <a:gd name="connsiteY38" fmla="*/ 264160 h 670560"/>
              <a:gd name="connsiteX39" fmla="*/ 2519680 w 3434080"/>
              <a:gd name="connsiteY39" fmla="*/ 294640 h 670560"/>
              <a:gd name="connsiteX40" fmla="*/ 2458720 w 3434080"/>
              <a:gd name="connsiteY40" fmla="*/ 304800 h 670560"/>
              <a:gd name="connsiteX41" fmla="*/ 2346960 w 3434080"/>
              <a:gd name="connsiteY41" fmla="*/ 345440 h 670560"/>
              <a:gd name="connsiteX42" fmla="*/ 2296160 w 3434080"/>
              <a:gd name="connsiteY42" fmla="*/ 355600 h 670560"/>
              <a:gd name="connsiteX43" fmla="*/ 2245360 w 3434080"/>
              <a:gd name="connsiteY43" fmla="*/ 386080 h 670560"/>
              <a:gd name="connsiteX44" fmla="*/ 2164080 w 3434080"/>
              <a:gd name="connsiteY44" fmla="*/ 406400 h 670560"/>
              <a:gd name="connsiteX45" fmla="*/ 2133600 w 3434080"/>
              <a:gd name="connsiteY45" fmla="*/ 426720 h 670560"/>
              <a:gd name="connsiteX46" fmla="*/ 2072640 w 3434080"/>
              <a:gd name="connsiteY46" fmla="*/ 436880 h 670560"/>
              <a:gd name="connsiteX47" fmla="*/ 1971040 w 3434080"/>
              <a:gd name="connsiteY47" fmla="*/ 457200 h 670560"/>
              <a:gd name="connsiteX48" fmla="*/ 1899920 w 3434080"/>
              <a:gd name="connsiteY48" fmla="*/ 467360 h 670560"/>
              <a:gd name="connsiteX49" fmla="*/ 1696720 w 3434080"/>
              <a:gd name="connsiteY49" fmla="*/ 487680 h 670560"/>
              <a:gd name="connsiteX50" fmla="*/ 1605280 w 3434080"/>
              <a:gd name="connsiteY50" fmla="*/ 497840 h 670560"/>
              <a:gd name="connsiteX51" fmla="*/ 1564640 w 3434080"/>
              <a:gd name="connsiteY51" fmla="*/ 508000 h 670560"/>
              <a:gd name="connsiteX52" fmla="*/ 1422400 w 3434080"/>
              <a:gd name="connsiteY52" fmla="*/ 528320 h 670560"/>
              <a:gd name="connsiteX53" fmla="*/ 1229360 w 3434080"/>
              <a:gd name="connsiteY53" fmla="*/ 548640 h 670560"/>
              <a:gd name="connsiteX54" fmla="*/ 1158240 w 3434080"/>
              <a:gd name="connsiteY54" fmla="*/ 568960 h 670560"/>
              <a:gd name="connsiteX55" fmla="*/ 975360 w 3434080"/>
              <a:gd name="connsiteY55" fmla="*/ 589280 h 670560"/>
              <a:gd name="connsiteX56" fmla="*/ 873760 w 3434080"/>
              <a:gd name="connsiteY56" fmla="*/ 599440 h 670560"/>
              <a:gd name="connsiteX57" fmla="*/ 782320 w 3434080"/>
              <a:gd name="connsiteY57" fmla="*/ 629920 h 670560"/>
              <a:gd name="connsiteX58" fmla="*/ 640080 w 3434080"/>
              <a:gd name="connsiteY58" fmla="*/ 660400 h 670560"/>
              <a:gd name="connsiteX59" fmla="*/ 447040 w 3434080"/>
              <a:gd name="connsiteY59" fmla="*/ 670560 h 670560"/>
              <a:gd name="connsiteX60" fmla="*/ 152400 w 3434080"/>
              <a:gd name="connsiteY60" fmla="*/ 660400 h 670560"/>
              <a:gd name="connsiteX61" fmla="*/ 91440 w 3434080"/>
              <a:gd name="connsiteY61" fmla="*/ 629920 h 670560"/>
              <a:gd name="connsiteX62" fmla="*/ 60960 w 3434080"/>
              <a:gd name="connsiteY62" fmla="*/ 619760 h 670560"/>
              <a:gd name="connsiteX63" fmla="*/ 50800 w 3434080"/>
              <a:gd name="connsiteY63" fmla="*/ 589280 h 670560"/>
              <a:gd name="connsiteX64" fmla="*/ 30480 w 3434080"/>
              <a:gd name="connsiteY64" fmla="*/ 558800 h 670560"/>
              <a:gd name="connsiteX65" fmla="*/ 20320 w 3434080"/>
              <a:gd name="connsiteY65" fmla="*/ 518160 h 670560"/>
              <a:gd name="connsiteX66" fmla="*/ 0 w 3434080"/>
              <a:gd name="connsiteY66" fmla="*/ 436880 h 670560"/>
              <a:gd name="connsiteX67" fmla="*/ 152400 w 3434080"/>
              <a:gd name="connsiteY67" fmla="*/ 40640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434080" h="670560">
                <a:moveTo>
                  <a:pt x="111760" y="355600"/>
                </a:moveTo>
                <a:cubicBezTo>
                  <a:pt x="128693" y="362373"/>
                  <a:pt x="144330" y="375384"/>
                  <a:pt x="162560" y="375920"/>
                </a:cubicBezTo>
                <a:cubicBezTo>
                  <a:pt x="387590" y="382539"/>
                  <a:pt x="376101" y="381980"/>
                  <a:pt x="508000" y="355600"/>
                </a:cubicBezTo>
                <a:cubicBezTo>
                  <a:pt x="535093" y="342053"/>
                  <a:pt x="559893" y="322307"/>
                  <a:pt x="589280" y="314960"/>
                </a:cubicBezTo>
                <a:cubicBezTo>
                  <a:pt x="602827" y="311573"/>
                  <a:pt x="616494" y="308636"/>
                  <a:pt x="629920" y="304800"/>
                </a:cubicBezTo>
                <a:cubicBezTo>
                  <a:pt x="640218" y="301858"/>
                  <a:pt x="650010" y="297237"/>
                  <a:pt x="660400" y="294640"/>
                </a:cubicBezTo>
                <a:cubicBezTo>
                  <a:pt x="718407" y="280138"/>
                  <a:pt x="699691" y="289965"/>
                  <a:pt x="751840" y="274320"/>
                </a:cubicBezTo>
                <a:cubicBezTo>
                  <a:pt x="854963" y="243383"/>
                  <a:pt x="771012" y="262358"/>
                  <a:pt x="863600" y="243840"/>
                </a:cubicBezTo>
                <a:cubicBezTo>
                  <a:pt x="873760" y="237067"/>
                  <a:pt x="882496" y="227381"/>
                  <a:pt x="894080" y="223520"/>
                </a:cubicBezTo>
                <a:cubicBezTo>
                  <a:pt x="913623" y="217006"/>
                  <a:pt x="934840" y="217400"/>
                  <a:pt x="955040" y="213360"/>
                </a:cubicBezTo>
                <a:cubicBezTo>
                  <a:pt x="968732" y="210622"/>
                  <a:pt x="982133" y="206587"/>
                  <a:pt x="995680" y="203200"/>
                </a:cubicBezTo>
                <a:cubicBezTo>
                  <a:pt x="1005840" y="193040"/>
                  <a:pt x="1014205" y="180690"/>
                  <a:pt x="1026160" y="172720"/>
                </a:cubicBezTo>
                <a:cubicBezTo>
                  <a:pt x="1035071" y="166779"/>
                  <a:pt x="1046612" y="166320"/>
                  <a:pt x="1056640" y="162560"/>
                </a:cubicBezTo>
                <a:cubicBezTo>
                  <a:pt x="1073717" y="156156"/>
                  <a:pt x="1090507" y="149013"/>
                  <a:pt x="1107440" y="142240"/>
                </a:cubicBezTo>
                <a:cubicBezTo>
                  <a:pt x="1131147" y="145627"/>
                  <a:pt x="1154938" y="148463"/>
                  <a:pt x="1178560" y="152400"/>
                </a:cubicBezTo>
                <a:cubicBezTo>
                  <a:pt x="1195594" y="155239"/>
                  <a:pt x="1212091" y="162560"/>
                  <a:pt x="1229360" y="162560"/>
                </a:cubicBezTo>
                <a:cubicBezTo>
                  <a:pt x="1283652" y="162560"/>
                  <a:pt x="1337733" y="155787"/>
                  <a:pt x="1391920" y="152400"/>
                </a:cubicBezTo>
                <a:cubicBezTo>
                  <a:pt x="1457315" y="130602"/>
                  <a:pt x="1388796" y="151227"/>
                  <a:pt x="1503680" y="132080"/>
                </a:cubicBezTo>
                <a:cubicBezTo>
                  <a:pt x="1544538" y="125270"/>
                  <a:pt x="1554179" y="116953"/>
                  <a:pt x="1595120" y="101600"/>
                </a:cubicBezTo>
                <a:cubicBezTo>
                  <a:pt x="1605148" y="97840"/>
                  <a:pt x="1614927" y="92329"/>
                  <a:pt x="1625600" y="91440"/>
                </a:cubicBezTo>
                <a:cubicBezTo>
                  <a:pt x="1696555" y="85527"/>
                  <a:pt x="1767898" y="85721"/>
                  <a:pt x="1838960" y="81280"/>
                </a:cubicBezTo>
                <a:cubicBezTo>
                  <a:pt x="1876294" y="78947"/>
                  <a:pt x="1913467" y="74507"/>
                  <a:pt x="1950720" y="71120"/>
                </a:cubicBezTo>
                <a:cubicBezTo>
                  <a:pt x="2076204" y="46023"/>
                  <a:pt x="1919492" y="76798"/>
                  <a:pt x="2062480" y="50800"/>
                </a:cubicBezTo>
                <a:cubicBezTo>
                  <a:pt x="2079470" y="47711"/>
                  <a:pt x="2096212" y="43266"/>
                  <a:pt x="2113280" y="40640"/>
                </a:cubicBezTo>
                <a:cubicBezTo>
                  <a:pt x="2140267" y="36488"/>
                  <a:pt x="2167467" y="33867"/>
                  <a:pt x="2194560" y="30480"/>
                </a:cubicBezTo>
                <a:cubicBezTo>
                  <a:pt x="2204720" y="27093"/>
                  <a:pt x="2214476" y="22081"/>
                  <a:pt x="2225040" y="20320"/>
                </a:cubicBezTo>
                <a:cubicBezTo>
                  <a:pt x="2361152" y="-2365"/>
                  <a:pt x="2275503" y="23819"/>
                  <a:pt x="2346960" y="0"/>
                </a:cubicBezTo>
                <a:cubicBezTo>
                  <a:pt x="2374978" y="3502"/>
                  <a:pt x="2427396" y="4658"/>
                  <a:pt x="2458720" y="20320"/>
                </a:cubicBezTo>
                <a:cubicBezTo>
                  <a:pt x="2488973" y="35447"/>
                  <a:pt x="2485630" y="46544"/>
                  <a:pt x="2519680" y="50800"/>
                </a:cubicBezTo>
                <a:cubicBezTo>
                  <a:pt x="2563496" y="56277"/>
                  <a:pt x="2607620" y="59751"/>
                  <a:pt x="2651760" y="60960"/>
                </a:cubicBezTo>
                <a:cubicBezTo>
                  <a:pt x="2854912" y="66526"/>
                  <a:pt x="3058160" y="67733"/>
                  <a:pt x="3261360" y="71120"/>
                </a:cubicBezTo>
                <a:cubicBezTo>
                  <a:pt x="3271520" y="77893"/>
                  <a:pt x="3279994" y="88478"/>
                  <a:pt x="3291840" y="91440"/>
                </a:cubicBezTo>
                <a:cubicBezTo>
                  <a:pt x="3321592" y="98878"/>
                  <a:pt x="3356278" y="87061"/>
                  <a:pt x="3383280" y="101600"/>
                </a:cubicBezTo>
                <a:cubicBezTo>
                  <a:pt x="3411665" y="116884"/>
                  <a:pt x="3424176" y="163329"/>
                  <a:pt x="3434080" y="193040"/>
                </a:cubicBezTo>
                <a:cubicBezTo>
                  <a:pt x="3338389" y="224937"/>
                  <a:pt x="3419828" y="200821"/>
                  <a:pt x="3200400" y="213360"/>
                </a:cubicBezTo>
                <a:lnTo>
                  <a:pt x="3048000" y="223520"/>
                </a:lnTo>
                <a:lnTo>
                  <a:pt x="2844800" y="233680"/>
                </a:lnTo>
                <a:cubicBezTo>
                  <a:pt x="2810933" y="240453"/>
                  <a:pt x="2777471" y="249716"/>
                  <a:pt x="2743200" y="254000"/>
                </a:cubicBezTo>
                <a:cubicBezTo>
                  <a:pt x="2716107" y="257387"/>
                  <a:pt x="2688784" y="259276"/>
                  <a:pt x="2661920" y="264160"/>
                </a:cubicBezTo>
                <a:cubicBezTo>
                  <a:pt x="2614212" y="272834"/>
                  <a:pt x="2567228" y="285130"/>
                  <a:pt x="2519680" y="294640"/>
                </a:cubicBezTo>
                <a:cubicBezTo>
                  <a:pt x="2499480" y="298680"/>
                  <a:pt x="2478705" y="299804"/>
                  <a:pt x="2458720" y="304800"/>
                </a:cubicBezTo>
                <a:cubicBezTo>
                  <a:pt x="2344859" y="333265"/>
                  <a:pt x="2447959" y="315140"/>
                  <a:pt x="2346960" y="345440"/>
                </a:cubicBezTo>
                <a:cubicBezTo>
                  <a:pt x="2330420" y="350402"/>
                  <a:pt x="2313093" y="352213"/>
                  <a:pt x="2296160" y="355600"/>
                </a:cubicBezTo>
                <a:cubicBezTo>
                  <a:pt x="2279227" y="365760"/>
                  <a:pt x="2263695" y="378746"/>
                  <a:pt x="2245360" y="386080"/>
                </a:cubicBezTo>
                <a:cubicBezTo>
                  <a:pt x="2187394" y="409266"/>
                  <a:pt x="2208874" y="384003"/>
                  <a:pt x="2164080" y="406400"/>
                </a:cubicBezTo>
                <a:cubicBezTo>
                  <a:pt x="2153158" y="411861"/>
                  <a:pt x="2145184" y="422859"/>
                  <a:pt x="2133600" y="426720"/>
                </a:cubicBezTo>
                <a:cubicBezTo>
                  <a:pt x="2114057" y="433234"/>
                  <a:pt x="2092887" y="433084"/>
                  <a:pt x="2072640" y="436880"/>
                </a:cubicBezTo>
                <a:cubicBezTo>
                  <a:pt x="2038694" y="443245"/>
                  <a:pt x="2005230" y="452316"/>
                  <a:pt x="1971040" y="457200"/>
                </a:cubicBezTo>
                <a:cubicBezTo>
                  <a:pt x="1947333" y="460587"/>
                  <a:pt x="1923721" y="464715"/>
                  <a:pt x="1899920" y="467360"/>
                </a:cubicBezTo>
                <a:cubicBezTo>
                  <a:pt x="1832265" y="474877"/>
                  <a:pt x="1764375" y="480163"/>
                  <a:pt x="1696720" y="487680"/>
                </a:cubicBezTo>
                <a:lnTo>
                  <a:pt x="1605280" y="497840"/>
                </a:lnTo>
                <a:cubicBezTo>
                  <a:pt x="1591733" y="501227"/>
                  <a:pt x="1578332" y="505262"/>
                  <a:pt x="1564640" y="508000"/>
                </a:cubicBezTo>
                <a:cubicBezTo>
                  <a:pt x="1511100" y="518708"/>
                  <a:pt x="1478589" y="520828"/>
                  <a:pt x="1422400" y="528320"/>
                </a:cubicBezTo>
                <a:cubicBezTo>
                  <a:pt x="1289673" y="546017"/>
                  <a:pt x="1411309" y="533478"/>
                  <a:pt x="1229360" y="548640"/>
                </a:cubicBezTo>
                <a:cubicBezTo>
                  <a:pt x="1205653" y="555413"/>
                  <a:pt x="1182348" y="563794"/>
                  <a:pt x="1158240" y="568960"/>
                </a:cubicBezTo>
                <a:cubicBezTo>
                  <a:pt x="1111823" y="578907"/>
                  <a:pt x="1014538" y="585549"/>
                  <a:pt x="975360" y="589280"/>
                </a:cubicBezTo>
                <a:lnTo>
                  <a:pt x="873760" y="599440"/>
                </a:lnTo>
                <a:cubicBezTo>
                  <a:pt x="737313" y="633552"/>
                  <a:pt x="948109" y="578908"/>
                  <a:pt x="782320" y="629920"/>
                </a:cubicBezTo>
                <a:cubicBezTo>
                  <a:pt x="752384" y="639131"/>
                  <a:pt x="675972" y="657529"/>
                  <a:pt x="640080" y="660400"/>
                </a:cubicBezTo>
                <a:cubicBezTo>
                  <a:pt x="575849" y="665538"/>
                  <a:pt x="511387" y="667173"/>
                  <a:pt x="447040" y="670560"/>
                </a:cubicBezTo>
                <a:cubicBezTo>
                  <a:pt x="348827" y="667173"/>
                  <a:pt x="250480" y="666530"/>
                  <a:pt x="152400" y="660400"/>
                </a:cubicBezTo>
                <a:cubicBezTo>
                  <a:pt x="123214" y="658576"/>
                  <a:pt x="116147" y="642274"/>
                  <a:pt x="91440" y="629920"/>
                </a:cubicBezTo>
                <a:cubicBezTo>
                  <a:pt x="81861" y="625131"/>
                  <a:pt x="71120" y="623147"/>
                  <a:pt x="60960" y="619760"/>
                </a:cubicBezTo>
                <a:cubicBezTo>
                  <a:pt x="57573" y="609600"/>
                  <a:pt x="55589" y="598859"/>
                  <a:pt x="50800" y="589280"/>
                </a:cubicBezTo>
                <a:cubicBezTo>
                  <a:pt x="45339" y="578358"/>
                  <a:pt x="35290" y="570023"/>
                  <a:pt x="30480" y="558800"/>
                </a:cubicBezTo>
                <a:cubicBezTo>
                  <a:pt x="24979" y="545965"/>
                  <a:pt x="24156" y="531586"/>
                  <a:pt x="20320" y="518160"/>
                </a:cubicBezTo>
                <a:cubicBezTo>
                  <a:pt x="-508" y="445263"/>
                  <a:pt x="20656" y="540161"/>
                  <a:pt x="0" y="436880"/>
                </a:cubicBezTo>
                <a:cubicBezTo>
                  <a:pt x="25153" y="361420"/>
                  <a:pt x="-550" y="406400"/>
                  <a:pt x="152400" y="406400"/>
                </a:cubicBezTo>
              </a:path>
            </a:pathLst>
          </a:custGeom>
          <a:solidFill>
            <a:srgbClr val="F3D42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zh-CN" altLang="en-US" sz="2399">
              <a:solidFill>
                <a:prstClr val="white"/>
              </a:solidFill>
            </a:endParaRPr>
          </a:p>
        </p:txBody>
      </p:sp>
    </p:spTree>
    <p:extLst>
      <p:ext uri="{BB962C8B-B14F-4D97-AF65-F5344CB8AC3E}">
        <p14:creationId xmlns:p14="http://schemas.microsoft.com/office/powerpoint/2010/main" val="379735675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1000"/>
                                  </p:stCondLst>
                                  <p:iterate type="lt">
                                    <p:tmPct val="10000"/>
                                  </p:iterate>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6"/>
                                        </p:tgtEl>
                                        <p:attrNameLst>
                                          <p:attrName>ppt_y</p:attrName>
                                        </p:attrNameLst>
                                      </p:cBhvr>
                                      <p:tavLst>
                                        <p:tav tm="0">
                                          <p:val>
                                            <p:strVal val="#ppt_y"/>
                                          </p:val>
                                        </p:tav>
                                        <p:tav tm="100000">
                                          <p:val>
                                            <p:strVal val="#ppt_y"/>
                                          </p:val>
                                        </p:tav>
                                      </p:tavLst>
                                    </p:anim>
                                    <p:anim calcmode="lin" valueType="num">
                                      <p:cBhvr>
                                        <p:cTn id="9"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6"/>
                                        </p:tgtEl>
                                      </p:cBhvr>
                                    </p:animEffect>
                                  </p:childTnLst>
                                </p:cTn>
                              </p:par>
                              <p:par>
                                <p:cTn id="12" presetID="10" presetClass="entr" presetSubtype="0" fill="hold" nodeType="withEffect">
                                  <p:stCondLst>
                                    <p:cond delay="6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par>
                                <p:cTn id="15" presetID="10" presetClass="entr" presetSubtype="0" fill="hold" grpId="0" nodeType="withEffect">
                                  <p:stCondLst>
                                    <p:cond delay="9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32031" y="1707229"/>
            <a:ext cx="4577966" cy="4055805"/>
            <a:chOff x="732031" y="1668180"/>
            <a:chExt cx="4577966" cy="4055805"/>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31" y="1668180"/>
              <a:ext cx="4577966" cy="3435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77886" y="5262320"/>
              <a:ext cx="3886256" cy="461665"/>
            </a:xfrm>
            <a:prstGeom prst="rect">
              <a:avLst/>
            </a:prstGeom>
          </p:spPr>
          <p:txBody>
            <a:bodyPr wrap="none">
              <a:spAutoFit/>
            </a:bodyPr>
            <a:lstStyle/>
            <a:p>
              <a:pPr algn="ctr"/>
              <a:r>
                <a:rPr lang="en-US" sz="2400">
                  <a:latin typeface="Times New Roman" pitchFamily="18" charset="0"/>
                  <a:cs typeface="Times New Roman" pitchFamily="18" charset="0"/>
                </a:rPr>
                <a:t>Wat Pho (Bangkok, Thái Lan)</a:t>
              </a:r>
            </a:p>
          </p:txBody>
        </p:sp>
      </p:grpSp>
      <p:grpSp>
        <p:nvGrpSpPr>
          <p:cNvPr id="5" name="Group 4"/>
          <p:cNvGrpSpPr/>
          <p:nvPr/>
        </p:nvGrpSpPr>
        <p:grpSpPr>
          <a:xfrm>
            <a:off x="6252945" y="1707230"/>
            <a:ext cx="4704089" cy="4055804"/>
            <a:chOff x="6252945" y="1668181"/>
            <a:chExt cx="4704089" cy="4055804"/>
          </a:xfrm>
        </p:grpSpPr>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2945" y="1668181"/>
              <a:ext cx="4704089" cy="3529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441054" y="5262320"/>
              <a:ext cx="4515980" cy="461665"/>
            </a:xfrm>
            <a:prstGeom prst="rect">
              <a:avLst/>
            </a:prstGeom>
          </p:spPr>
          <p:txBody>
            <a:bodyPr wrap="none">
              <a:spAutoFit/>
            </a:bodyPr>
            <a:lstStyle/>
            <a:p>
              <a:pPr algn="ctr"/>
              <a:r>
                <a:rPr lang="vi-VN" sz="2400">
                  <a:latin typeface="+mj-lt"/>
                </a:rPr>
                <a:t>Pha That Luang (Viên Chăng, Lào)</a:t>
              </a:r>
              <a:endParaRPr lang="en-US" sz="2400">
                <a:latin typeface="+mj-lt"/>
              </a:endParaRPr>
            </a:p>
          </p:txBody>
        </p:sp>
      </p:grpSp>
      <p:sp>
        <p:nvSpPr>
          <p:cNvPr id="34" name="文本框 14">
            <a:extLst>
              <a:ext uri="{FF2B5EF4-FFF2-40B4-BE49-F238E27FC236}">
                <a16:creationId xmlns:a16="http://schemas.microsoft.com/office/drawing/2014/main" xmlns="" id="{1CDE7742-C5D8-4CC3-B6C5-3A3BD7F4BC5D}"/>
              </a:ext>
            </a:extLst>
          </p:cNvPr>
          <p:cNvSpPr txBox="1"/>
          <p:nvPr/>
        </p:nvSpPr>
        <p:spPr>
          <a:xfrm>
            <a:off x="3766782" y="433638"/>
            <a:ext cx="401726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Thông tin</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35" name="文本框 14">
            <a:extLst>
              <a:ext uri="{FF2B5EF4-FFF2-40B4-BE49-F238E27FC236}">
                <a16:creationId xmlns:a16="http://schemas.microsoft.com/office/drawing/2014/main" xmlns="" id="{1CDE7742-C5D8-4CC3-B6C5-3A3BD7F4BC5D}"/>
              </a:ext>
            </a:extLst>
          </p:cNvPr>
          <p:cNvSpPr txBox="1"/>
          <p:nvPr/>
        </p:nvSpPr>
        <p:spPr>
          <a:xfrm>
            <a:off x="352072" y="6197464"/>
            <a:ext cx="11540359" cy="461665"/>
          </a:xfrm>
          <a:prstGeom prst="rect">
            <a:avLst/>
          </a:prstGeom>
          <a:noFill/>
        </p:spPr>
        <p:txBody>
          <a:bodyPr wrap="square" rtlCol="0">
            <a:spAutoFit/>
          </a:bodyPr>
          <a:lstStyle/>
          <a:p>
            <a:pPr algn="ctr"/>
            <a:r>
              <a:rPr lang="en-US" altLang="zh-CN" sz="2400" b="1" smtClean="0">
                <a:latin typeface="Times New Roman" pitchFamily="18" charset="0"/>
                <a:ea typeface="思源黑体" panose="020B0500000000000000" pitchFamily="34" charset="-122"/>
                <a:cs typeface="Times New Roman" pitchFamily="18" charset="0"/>
              </a:rPr>
              <a:t>Một số công trình kiến trúc ở Đông Nam Á chịu ảnh hưởng của tôn giáo Ấn Độ</a:t>
            </a:r>
            <a:endParaRPr lang="zh-CN" altLang="en-US" sz="24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210302428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04816" y="1258243"/>
            <a:ext cx="5157440" cy="4470098"/>
            <a:chOff x="421454" y="1498086"/>
            <a:chExt cx="5157440" cy="4470098"/>
          </a:xfrm>
        </p:grpSpPr>
        <p:sp>
          <p:nvSpPr>
            <p:cNvPr id="2" name="Rectangle 1"/>
            <p:cNvSpPr/>
            <p:nvPr/>
          </p:nvSpPr>
          <p:spPr>
            <a:xfrm>
              <a:off x="463135" y="5506519"/>
              <a:ext cx="5115759" cy="461665"/>
            </a:xfrm>
            <a:prstGeom prst="rect">
              <a:avLst/>
            </a:prstGeom>
          </p:spPr>
          <p:txBody>
            <a:bodyPr wrap="none">
              <a:spAutoFit/>
            </a:bodyPr>
            <a:lstStyle/>
            <a:p>
              <a:pPr algn="ctr"/>
              <a:r>
                <a:rPr lang="nl-NL" sz="2400">
                  <a:latin typeface="Times New Roman" pitchFamily="18" charset="0"/>
                  <a:cs typeface="Times New Roman" pitchFamily="18" charset="0"/>
                </a:rPr>
                <a:t>Wat Rong Khun (Chiang Rai, Thái Lan)</a:t>
              </a:r>
              <a:endParaRPr lang="en-US" sz="2400">
                <a:latin typeface="Times New Roman" pitchFamily="18" charset="0"/>
                <a:cs typeface="Times New Roman" pitchFamily="18" charset="0"/>
              </a:endParaRPr>
            </a:p>
          </p:txBody>
        </p:sp>
        <p:pic>
          <p:nvPicPr>
            <p:cNvPr id="10242" name="Picture 2" descr="vch 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54" y="1498086"/>
              <a:ext cx="5157440" cy="38700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6189548" y="1267184"/>
            <a:ext cx="5564088" cy="4461156"/>
            <a:chOff x="6106186" y="1507027"/>
            <a:chExt cx="5564088" cy="4461156"/>
          </a:xfrm>
        </p:grpSpPr>
        <p:sp>
          <p:nvSpPr>
            <p:cNvPr id="4" name="Rectangle 3"/>
            <p:cNvSpPr/>
            <p:nvPr/>
          </p:nvSpPr>
          <p:spPr>
            <a:xfrm>
              <a:off x="6106186" y="5506518"/>
              <a:ext cx="5564088" cy="461665"/>
            </a:xfrm>
            <a:prstGeom prst="rect">
              <a:avLst/>
            </a:prstGeom>
          </p:spPr>
          <p:txBody>
            <a:bodyPr wrap="none">
              <a:spAutoFit/>
            </a:bodyPr>
            <a:lstStyle/>
            <a:p>
              <a:pPr algn="ctr"/>
              <a:r>
                <a:rPr lang="vi-VN" sz="2400">
                  <a:latin typeface="+mj-lt"/>
                </a:rPr>
                <a:t>Chùa Thiên Hậu (Kuala Lumpur, Malaysia)</a:t>
              </a:r>
              <a:endParaRPr lang="en-US" sz="2400">
                <a:latin typeface="+mj-lt"/>
              </a:endParaRP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5467" y="1507027"/>
              <a:ext cx="5145525" cy="386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文本框 14">
            <a:extLst>
              <a:ext uri="{FF2B5EF4-FFF2-40B4-BE49-F238E27FC236}">
                <a16:creationId xmlns:a16="http://schemas.microsoft.com/office/drawing/2014/main" xmlns="" id="{1CDE7742-C5D8-4CC3-B6C5-3A3BD7F4BC5D}"/>
              </a:ext>
            </a:extLst>
          </p:cNvPr>
          <p:cNvSpPr txBox="1"/>
          <p:nvPr/>
        </p:nvSpPr>
        <p:spPr>
          <a:xfrm>
            <a:off x="3766782" y="433638"/>
            <a:ext cx="401726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Thông tin</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14" name="文本框 14">
            <a:extLst>
              <a:ext uri="{FF2B5EF4-FFF2-40B4-BE49-F238E27FC236}">
                <a16:creationId xmlns:a16="http://schemas.microsoft.com/office/drawing/2014/main" xmlns="" id="{1CDE7742-C5D8-4CC3-B6C5-3A3BD7F4BC5D}"/>
              </a:ext>
            </a:extLst>
          </p:cNvPr>
          <p:cNvSpPr txBox="1"/>
          <p:nvPr/>
        </p:nvSpPr>
        <p:spPr>
          <a:xfrm>
            <a:off x="352072" y="6197464"/>
            <a:ext cx="11540359" cy="461665"/>
          </a:xfrm>
          <a:prstGeom prst="rect">
            <a:avLst/>
          </a:prstGeom>
          <a:noFill/>
        </p:spPr>
        <p:txBody>
          <a:bodyPr wrap="square" rtlCol="0">
            <a:spAutoFit/>
          </a:bodyPr>
          <a:lstStyle/>
          <a:p>
            <a:pPr algn="ctr"/>
            <a:r>
              <a:rPr lang="en-US" altLang="zh-CN" sz="2400" b="1" smtClean="0">
                <a:latin typeface="Times New Roman" pitchFamily="18" charset="0"/>
                <a:ea typeface="思源黑体" panose="020B0500000000000000" pitchFamily="34" charset="-122"/>
                <a:cs typeface="Times New Roman" pitchFamily="18" charset="0"/>
              </a:rPr>
              <a:t>Một số công trình kiến trúc ở Đông Nam Á chịu ảnh hưởng của tôn giáo Ấn Độ</a:t>
            </a:r>
            <a:endParaRPr lang="zh-CN" altLang="en-US" sz="24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292435091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84753" y="1352217"/>
            <a:ext cx="5110017" cy="4304240"/>
            <a:chOff x="372408" y="1419745"/>
            <a:chExt cx="5110017" cy="4304240"/>
          </a:xfrm>
        </p:grpSpPr>
        <p:sp>
          <p:nvSpPr>
            <p:cNvPr id="2" name="Rectangle 1"/>
            <p:cNvSpPr/>
            <p:nvPr/>
          </p:nvSpPr>
          <p:spPr>
            <a:xfrm>
              <a:off x="559604" y="5262320"/>
              <a:ext cx="4922821" cy="461665"/>
            </a:xfrm>
            <a:prstGeom prst="rect">
              <a:avLst/>
            </a:prstGeom>
          </p:spPr>
          <p:txBody>
            <a:bodyPr wrap="none">
              <a:spAutoFit/>
            </a:bodyPr>
            <a:lstStyle/>
            <a:p>
              <a:pPr algn="ctr"/>
              <a:r>
                <a:rPr lang="en-US" sz="2400">
                  <a:latin typeface="Times New Roman" pitchFamily="18" charset="0"/>
                  <a:cs typeface="Times New Roman" pitchFamily="18" charset="0"/>
                </a:rPr>
                <a:t>Chùa Shwedagon (Yangon, Myanmar)</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08" y="1419745"/>
              <a:ext cx="5035166" cy="377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6159799" y="1352217"/>
            <a:ext cx="5667490" cy="4304240"/>
            <a:chOff x="6047454" y="1813882"/>
            <a:chExt cx="5667490" cy="4304240"/>
          </a:xfrm>
        </p:grpSpPr>
        <p:sp>
          <p:nvSpPr>
            <p:cNvPr id="4" name="Rectangle 3"/>
            <p:cNvSpPr/>
            <p:nvPr/>
          </p:nvSpPr>
          <p:spPr>
            <a:xfrm>
              <a:off x="6218108" y="5656457"/>
              <a:ext cx="4961872" cy="461665"/>
            </a:xfrm>
            <a:prstGeom prst="rect">
              <a:avLst/>
            </a:prstGeom>
          </p:spPr>
          <p:txBody>
            <a:bodyPr wrap="none">
              <a:spAutoFit/>
            </a:bodyPr>
            <a:lstStyle/>
            <a:p>
              <a:pPr algn="ctr"/>
              <a:r>
                <a:rPr lang="vi-VN" sz="2400">
                  <a:latin typeface="+mj-lt"/>
                </a:rPr>
                <a:t>Angkor Wat (Siem Reap, </a:t>
              </a:r>
              <a:r>
                <a:rPr lang="vi-VN" sz="2400" smtClean="0">
                  <a:latin typeface="+mj-lt"/>
                </a:rPr>
                <a:t>Campuchia)</a:t>
              </a:r>
              <a:endParaRPr lang="en-US" sz="2400">
                <a:latin typeface="+mj-lt"/>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7454" y="1813882"/>
              <a:ext cx="5667490" cy="377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文本框 14">
            <a:extLst>
              <a:ext uri="{FF2B5EF4-FFF2-40B4-BE49-F238E27FC236}">
                <a16:creationId xmlns:a16="http://schemas.microsoft.com/office/drawing/2014/main" xmlns="" id="{1CDE7742-C5D8-4CC3-B6C5-3A3BD7F4BC5D}"/>
              </a:ext>
            </a:extLst>
          </p:cNvPr>
          <p:cNvSpPr txBox="1"/>
          <p:nvPr/>
        </p:nvSpPr>
        <p:spPr>
          <a:xfrm>
            <a:off x="3766782" y="433638"/>
            <a:ext cx="401726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Thông tin</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16" name="文本框 14">
            <a:extLst>
              <a:ext uri="{FF2B5EF4-FFF2-40B4-BE49-F238E27FC236}">
                <a16:creationId xmlns:a16="http://schemas.microsoft.com/office/drawing/2014/main" xmlns="" id="{1CDE7742-C5D8-4CC3-B6C5-3A3BD7F4BC5D}"/>
              </a:ext>
            </a:extLst>
          </p:cNvPr>
          <p:cNvSpPr txBox="1"/>
          <p:nvPr/>
        </p:nvSpPr>
        <p:spPr>
          <a:xfrm>
            <a:off x="352072" y="6197464"/>
            <a:ext cx="11540359" cy="461665"/>
          </a:xfrm>
          <a:prstGeom prst="rect">
            <a:avLst/>
          </a:prstGeom>
          <a:noFill/>
        </p:spPr>
        <p:txBody>
          <a:bodyPr wrap="square" rtlCol="0">
            <a:spAutoFit/>
          </a:bodyPr>
          <a:lstStyle/>
          <a:p>
            <a:pPr algn="ctr"/>
            <a:r>
              <a:rPr lang="en-US" altLang="zh-CN" sz="2400" b="1" smtClean="0">
                <a:latin typeface="Times New Roman" pitchFamily="18" charset="0"/>
                <a:ea typeface="思源黑体" panose="020B0500000000000000" pitchFamily="34" charset="-122"/>
                <a:cs typeface="Times New Roman" pitchFamily="18" charset="0"/>
              </a:rPr>
              <a:t>Một số công trình kiến trúc ở Đông Nam Á chịu ảnh hưởng của tôn giáo Ấn Độ</a:t>
            </a:r>
            <a:endParaRPr lang="zh-CN" altLang="en-US" sz="24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406334559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xmlns="" id="{637B6256-D657-4866-B265-8533F34C731F}"/>
              </a:ext>
            </a:extLst>
          </p:cNvPr>
          <p:cNvSpPr/>
          <p:nvPr/>
        </p:nvSpPr>
        <p:spPr>
          <a:xfrm>
            <a:off x="0" y="0"/>
            <a:ext cx="12192000" cy="6538586"/>
          </a:xfrm>
          <a:prstGeom prst="rect">
            <a:avLst/>
          </a:prstGeom>
          <a:blipFill dpi="0" rotWithShape="1">
            <a:blip r:embed="rId3">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8"/>
          <p:cNvSpPr/>
          <p:nvPr/>
        </p:nvSpPr>
        <p:spPr>
          <a:xfrm>
            <a:off x="-108892" y="3456520"/>
            <a:ext cx="12573598" cy="2895633"/>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 fmla="*/ 0 w 12096947"/>
              <a:gd name="connsiteY0" fmla="*/ 267 h 879381"/>
              <a:gd name="connsiteX1" fmla="*/ 1592132 w 12096947"/>
              <a:gd name="connsiteY1" fmla="*/ 0 h 879381"/>
              <a:gd name="connsiteX2" fmla="*/ 12096947 w 12096947"/>
              <a:gd name="connsiteY2" fmla="*/ 267 h 879381"/>
              <a:gd name="connsiteX3" fmla="*/ 12096947 w 12096947"/>
              <a:gd name="connsiteY3" fmla="*/ 879381 h 879381"/>
              <a:gd name="connsiteX4" fmla="*/ 0 w 12096947"/>
              <a:gd name="connsiteY4" fmla="*/ 879381 h 879381"/>
              <a:gd name="connsiteX5" fmla="*/ 0 w 12096947"/>
              <a:gd name="connsiteY5" fmla="*/ 267 h 879381"/>
              <a:gd name="connsiteX0" fmla="*/ 0 w 12096947"/>
              <a:gd name="connsiteY0" fmla="*/ 267 h 879381"/>
              <a:gd name="connsiteX1" fmla="*/ 1592132 w 12096947"/>
              <a:gd name="connsiteY1" fmla="*/ 0 h 879381"/>
              <a:gd name="connsiteX2" fmla="*/ 5701553 w 12096947"/>
              <a:gd name="connsiteY2" fmla="*/ 1 h 879381"/>
              <a:gd name="connsiteX3" fmla="*/ 12096947 w 12096947"/>
              <a:gd name="connsiteY3" fmla="*/ 267 h 879381"/>
              <a:gd name="connsiteX4" fmla="*/ 12096947 w 12096947"/>
              <a:gd name="connsiteY4" fmla="*/ 879381 h 879381"/>
              <a:gd name="connsiteX5" fmla="*/ 0 w 12096947"/>
              <a:gd name="connsiteY5" fmla="*/ 879381 h 879381"/>
              <a:gd name="connsiteX6" fmla="*/ 0 w 12096947"/>
              <a:gd name="connsiteY6" fmla="*/ 267 h 879381"/>
              <a:gd name="connsiteX0" fmla="*/ 0 w 12096947"/>
              <a:gd name="connsiteY0" fmla="*/ 150873 h 1029987"/>
              <a:gd name="connsiteX1" fmla="*/ 1592132 w 12096947"/>
              <a:gd name="connsiteY1" fmla="*/ 150606 h 1029987"/>
              <a:gd name="connsiteX2" fmla="*/ 4270786 w 12096947"/>
              <a:gd name="connsiteY2" fmla="*/ 0 h 1029987"/>
              <a:gd name="connsiteX3" fmla="*/ 12096947 w 12096947"/>
              <a:gd name="connsiteY3" fmla="*/ 150873 h 1029987"/>
              <a:gd name="connsiteX4" fmla="*/ 12096947 w 12096947"/>
              <a:gd name="connsiteY4" fmla="*/ 1029987 h 1029987"/>
              <a:gd name="connsiteX5" fmla="*/ 0 w 12096947"/>
              <a:gd name="connsiteY5" fmla="*/ 1029987 h 1029987"/>
              <a:gd name="connsiteX6" fmla="*/ 0 w 12096947"/>
              <a:gd name="connsiteY6" fmla="*/ 150873 h 1029987"/>
              <a:gd name="connsiteX0" fmla="*/ 0 w 12096947"/>
              <a:gd name="connsiteY0" fmla="*/ 193904 h 1073018"/>
              <a:gd name="connsiteX1" fmla="*/ 1538344 w 12096947"/>
              <a:gd name="connsiteY1" fmla="*/ 0 h 1073018"/>
              <a:gd name="connsiteX2" fmla="*/ 4270786 w 12096947"/>
              <a:gd name="connsiteY2" fmla="*/ 43031 h 1073018"/>
              <a:gd name="connsiteX3" fmla="*/ 12096947 w 12096947"/>
              <a:gd name="connsiteY3" fmla="*/ 193904 h 1073018"/>
              <a:gd name="connsiteX4" fmla="*/ 12096947 w 12096947"/>
              <a:gd name="connsiteY4" fmla="*/ 1073018 h 1073018"/>
              <a:gd name="connsiteX5" fmla="*/ 0 w 12096947"/>
              <a:gd name="connsiteY5" fmla="*/ 1073018 h 1073018"/>
              <a:gd name="connsiteX6" fmla="*/ 0 w 12096947"/>
              <a:gd name="connsiteY6"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6906409 w 12096947"/>
              <a:gd name="connsiteY3" fmla="*/ 96819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230061 w 12096947"/>
              <a:gd name="connsiteY4" fmla="*/ 118335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7065 h 1076179"/>
              <a:gd name="connsiteX1" fmla="*/ 1538344 w 12096947"/>
              <a:gd name="connsiteY1" fmla="*/ 3161 h 1076179"/>
              <a:gd name="connsiteX2" fmla="*/ 4270786 w 12096947"/>
              <a:gd name="connsiteY2" fmla="*/ 46192 h 1076179"/>
              <a:gd name="connsiteX3" fmla="*/ 7100047 w 12096947"/>
              <a:gd name="connsiteY3" fmla="*/ 46192 h 1076179"/>
              <a:gd name="connsiteX4" fmla="*/ 9509759 w 12096947"/>
              <a:gd name="connsiteY4" fmla="*/ 218315 h 1076179"/>
              <a:gd name="connsiteX5" fmla="*/ 12096947 w 12096947"/>
              <a:gd name="connsiteY5" fmla="*/ 197065 h 1076179"/>
              <a:gd name="connsiteX6" fmla="*/ 12096947 w 12096947"/>
              <a:gd name="connsiteY6" fmla="*/ 1076179 h 1076179"/>
              <a:gd name="connsiteX7" fmla="*/ 0 w 12096947"/>
              <a:gd name="connsiteY7" fmla="*/ 1076179 h 1076179"/>
              <a:gd name="connsiteX8" fmla="*/ 0 w 12096947"/>
              <a:gd name="connsiteY8" fmla="*/ 197065 h 1076179"/>
              <a:gd name="connsiteX0" fmla="*/ 0 w 12096947"/>
              <a:gd name="connsiteY0" fmla="*/ 194336 h 1073450"/>
              <a:gd name="connsiteX1" fmla="*/ 1538344 w 12096947"/>
              <a:gd name="connsiteY1" fmla="*/ 432 h 1073450"/>
              <a:gd name="connsiteX2" fmla="*/ 4270786 w 12096947"/>
              <a:gd name="connsiteY2" fmla="*/ 43463 h 1073450"/>
              <a:gd name="connsiteX3" fmla="*/ 7100047 w 12096947"/>
              <a:gd name="connsiteY3" fmla="*/ 43463 h 1073450"/>
              <a:gd name="connsiteX4" fmla="*/ 9509759 w 12096947"/>
              <a:gd name="connsiteY4" fmla="*/ 215586 h 1073450"/>
              <a:gd name="connsiteX5" fmla="*/ 12096947 w 12096947"/>
              <a:gd name="connsiteY5" fmla="*/ 194336 h 1073450"/>
              <a:gd name="connsiteX6" fmla="*/ 12096947 w 12096947"/>
              <a:gd name="connsiteY6" fmla="*/ 1073450 h 1073450"/>
              <a:gd name="connsiteX7" fmla="*/ 0 w 12096947"/>
              <a:gd name="connsiteY7" fmla="*/ 1073450 h 1073450"/>
              <a:gd name="connsiteX8" fmla="*/ 0 w 12096947"/>
              <a:gd name="connsiteY8" fmla="*/ 194336 h 1073450"/>
              <a:gd name="connsiteX0" fmla="*/ 0 w 12096947"/>
              <a:gd name="connsiteY0" fmla="*/ 193946 h 1073060"/>
              <a:gd name="connsiteX1" fmla="*/ 1538344 w 12096947"/>
              <a:gd name="connsiteY1" fmla="*/ 42 h 1073060"/>
              <a:gd name="connsiteX2" fmla="*/ 4270786 w 12096947"/>
              <a:gd name="connsiteY2" fmla="*/ 43073 h 1073060"/>
              <a:gd name="connsiteX3" fmla="*/ 7100047 w 12096947"/>
              <a:gd name="connsiteY3" fmla="*/ 43073 h 1073060"/>
              <a:gd name="connsiteX4" fmla="*/ 9509759 w 12096947"/>
              <a:gd name="connsiteY4" fmla="*/ 215196 h 1073060"/>
              <a:gd name="connsiteX5" fmla="*/ 12096947 w 12096947"/>
              <a:gd name="connsiteY5" fmla="*/ 193946 h 1073060"/>
              <a:gd name="connsiteX6" fmla="*/ 12096947 w 12096947"/>
              <a:gd name="connsiteY6" fmla="*/ 1073060 h 1073060"/>
              <a:gd name="connsiteX7" fmla="*/ 0 w 12096947"/>
              <a:gd name="connsiteY7" fmla="*/ 1073060 h 1073060"/>
              <a:gd name="connsiteX8" fmla="*/ 0 w 12096947"/>
              <a:gd name="connsiteY8" fmla="*/ 193946 h 1073060"/>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202582 h 1081696"/>
              <a:gd name="connsiteX1" fmla="*/ 1613061 w 12096947"/>
              <a:gd name="connsiteY1" fmla="*/ 88526 h 1081696"/>
              <a:gd name="connsiteX2" fmla="*/ 4206743 w 12096947"/>
              <a:gd name="connsiteY2" fmla="*/ 101613 h 1081696"/>
              <a:gd name="connsiteX3" fmla="*/ 7100047 w 12096947"/>
              <a:gd name="connsiteY3" fmla="*/ 51709 h 1081696"/>
              <a:gd name="connsiteX4" fmla="*/ 9509759 w 12096947"/>
              <a:gd name="connsiteY4" fmla="*/ 223832 h 1081696"/>
              <a:gd name="connsiteX5" fmla="*/ 12096947 w 12096947"/>
              <a:gd name="connsiteY5" fmla="*/ 202582 h 1081696"/>
              <a:gd name="connsiteX6" fmla="*/ 12096947 w 12096947"/>
              <a:gd name="connsiteY6" fmla="*/ 1081696 h 1081696"/>
              <a:gd name="connsiteX7" fmla="*/ 0 w 12096947"/>
              <a:gd name="connsiteY7" fmla="*/ 1081696 h 1081696"/>
              <a:gd name="connsiteX8" fmla="*/ 0 w 12096947"/>
              <a:gd name="connsiteY8" fmla="*/ 202582 h 1081696"/>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63742 h 1042856"/>
              <a:gd name="connsiteX1" fmla="*/ 1613061 w 12096947"/>
              <a:gd name="connsiteY1" fmla="*/ 49686 h 1042856"/>
              <a:gd name="connsiteX2" fmla="*/ 4206743 w 12096947"/>
              <a:gd name="connsiteY2" fmla="*/ 62773 h 1042856"/>
              <a:gd name="connsiteX3" fmla="*/ 7100047 w 12096947"/>
              <a:gd name="connsiteY3" fmla="*/ 12869 h 1042856"/>
              <a:gd name="connsiteX4" fmla="*/ 9509759 w 12096947"/>
              <a:gd name="connsiteY4" fmla="*/ 184992 h 1042856"/>
              <a:gd name="connsiteX5" fmla="*/ 12096947 w 12096947"/>
              <a:gd name="connsiteY5" fmla="*/ 163742 h 1042856"/>
              <a:gd name="connsiteX6" fmla="*/ 12096947 w 12096947"/>
              <a:gd name="connsiteY6" fmla="*/ 1042856 h 1042856"/>
              <a:gd name="connsiteX7" fmla="*/ 0 w 12096947"/>
              <a:gd name="connsiteY7" fmla="*/ 1042856 h 1042856"/>
              <a:gd name="connsiteX8" fmla="*/ 0 w 12096947"/>
              <a:gd name="connsiteY8" fmla="*/ 163742 h 1042856"/>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524345 w 12096947"/>
              <a:gd name="connsiteY5" fmla="*/ 311943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1750499 w 12096947"/>
              <a:gd name="connsiteY8" fmla="*/ 1030352 h 1047984"/>
              <a:gd name="connsiteX9" fmla="*/ 0 w 12096947"/>
              <a:gd name="connsiteY9" fmla="*/ 1047984 h 1047984"/>
              <a:gd name="connsiteX10" fmla="*/ 0 w 12096947"/>
              <a:gd name="connsiteY10"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3714474 w 12096947"/>
              <a:gd name="connsiteY8" fmla="*/ 1030352 h 1047984"/>
              <a:gd name="connsiteX9" fmla="*/ 1750499 w 12096947"/>
              <a:gd name="connsiteY9" fmla="*/ 1030352 h 1047984"/>
              <a:gd name="connsiteX10" fmla="*/ 0 w 12096947"/>
              <a:gd name="connsiteY10" fmla="*/ 1047984 h 1047984"/>
              <a:gd name="connsiteX11" fmla="*/ 0 w 12096947"/>
              <a:gd name="connsiteY11" fmla="*/ 168870 h 1047984"/>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3607737 w 12096947"/>
              <a:gd name="connsiteY8" fmla="*/ 1141737 h 1141737"/>
              <a:gd name="connsiteX9" fmla="*/ 1750499 w 12096947"/>
              <a:gd name="connsiteY9" fmla="*/ 1030352 h 1141737"/>
              <a:gd name="connsiteX10" fmla="*/ 0 w 12096947"/>
              <a:gd name="connsiteY10" fmla="*/ 1047984 h 1141737"/>
              <a:gd name="connsiteX11" fmla="*/ 0 w 12096947"/>
              <a:gd name="connsiteY11"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799196 w 12096947"/>
              <a:gd name="connsiteY8" fmla="*/ 1104608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660437 w 12096947"/>
              <a:gd name="connsiteY8" fmla="*/ 943719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005600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059371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328882 w 12096947"/>
              <a:gd name="connsiteY8" fmla="*/ 1017974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342891 w 12096947"/>
              <a:gd name="connsiteY8" fmla="*/ 881838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791189 w 12096947"/>
              <a:gd name="connsiteY8" fmla="*/ 1055102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179078"/>
              <a:gd name="connsiteX1" fmla="*/ 1613061 w 12096947"/>
              <a:gd name="connsiteY1" fmla="*/ 54814 h 1179078"/>
              <a:gd name="connsiteX2" fmla="*/ 4206743 w 12096947"/>
              <a:gd name="connsiteY2" fmla="*/ 67901 h 1179078"/>
              <a:gd name="connsiteX3" fmla="*/ 7100047 w 12096947"/>
              <a:gd name="connsiteY3" fmla="*/ 17997 h 1179078"/>
              <a:gd name="connsiteX4" fmla="*/ 9509759 w 12096947"/>
              <a:gd name="connsiteY4" fmla="*/ 190120 h 1179078"/>
              <a:gd name="connsiteX5" fmla="*/ 10470975 w 12096947"/>
              <a:gd name="connsiteY5" fmla="*/ 371829 h 1179078"/>
              <a:gd name="connsiteX6" fmla="*/ 12086273 w 12096947"/>
              <a:gd name="connsiteY6" fmla="*/ 248717 h 1179078"/>
              <a:gd name="connsiteX7" fmla="*/ 12096947 w 12096947"/>
              <a:gd name="connsiteY7" fmla="*/ 849967 h 1179078"/>
              <a:gd name="connsiteX8" fmla="*/ 10545692 w 12096947"/>
              <a:gd name="connsiteY8" fmla="*/ 609566 h 1179078"/>
              <a:gd name="connsiteX9" fmla="*/ 9424946 w 12096947"/>
              <a:gd name="connsiteY9" fmla="*/ 1055102 h 1179078"/>
              <a:gd name="connsiteX10" fmla="*/ 8016007 w 12096947"/>
              <a:gd name="connsiteY10" fmla="*/ 634317 h 1179078"/>
              <a:gd name="connsiteX11" fmla="*/ 6585721 w 12096947"/>
              <a:gd name="connsiteY11" fmla="*/ 956096 h 1179078"/>
              <a:gd name="connsiteX12" fmla="*/ 5251499 w 12096947"/>
              <a:gd name="connsiteY12" fmla="*/ 659070 h 1179078"/>
              <a:gd name="connsiteX13" fmla="*/ 3511673 w 12096947"/>
              <a:gd name="connsiteY13" fmla="*/ 1178865 h 1179078"/>
              <a:gd name="connsiteX14" fmla="*/ 1793195 w 12096947"/>
              <a:gd name="connsiteY14" fmla="*/ 1067481 h 1179078"/>
              <a:gd name="connsiteX15" fmla="*/ 0 w 12096947"/>
              <a:gd name="connsiteY15" fmla="*/ 1047984 h 1179078"/>
              <a:gd name="connsiteX16" fmla="*/ 0 w 12096947"/>
              <a:gd name="connsiteY16" fmla="*/ 168870 h 1179078"/>
              <a:gd name="connsiteX0" fmla="*/ 0 w 12096947"/>
              <a:gd name="connsiteY0" fmla="*/ 168870 h 1120951"/>
              <a:gd name="connsiteX1" fmla="*/ 1613061 w 12096947"/>
              <a:gd name="connsiteY1" fmla="*/ 54814 h 1120951"/>
              <a:gd name="connsiteX2" fmla="*/ 4206743 w 12096947"/>
              <a:gd name="connsiteY2" fmla="*/ 67901 h 1120951"/>
              <a:gd name="connsiteX3" fmla="*/ 7100047 w 12096947"/>
              <a:gd name="connsiteY3" fmla="*/ 17997 h 1120951"/>
              <a:gd name="connsiteX4" fmla="*/ 9509759 w 12096947"/>
              <a:gd name="connsiteY4" fmla="*/ 190120 h 1120951"/>
              <a:gd name="connsiteX5" fmla="*/ 10470975 w 12096947"/>
              <a:gd name="connsiteY5" fmla="*/ 371829 h 1120951"/>
              <a:gd name="connsiteX6" fmla="*/ 12086273 w 12096947"/>
              <a:gd name="connsiteY6" fmla="*/ 248717 h 1120951"/>
              <a:gd name="connsiteX7" fmla="*/ 12096947 w 12096947"/>
              <a:gd name="connsiteY7" fmla="*/ 849967 h 1120951"/>
              <a:gd name="connsiteX8" fmla="*/ 10545692 w 12096947"/>
              <a:gd name="connsiteY8" fmla="*/ 609566 h 1120951"/>
              <a:gd name="connsiteX9" fmla="*/ 9424946 w 12096947"/>
              <a:gd name="connsiteY9" fmla="*/ 1055102 h 1120951"/>
              <a:gd name="connsiteX10" fmla="*/ 8016007 w 12096947"/>
              <a:gd name="connsiteY10" fmla="*/ 634317 h 1120951"/>
              <a:gd name="connsiteX11" fmla="*/ 6585721 w 12096947"/>
              <a:gd name="connsiteY11" fmla="*/ 956096 h 1120951"/>
              <a:gd name="connsiteX12" fmla="*/ 5251499 w 12096947"/>
              <a:gd name="connsiteY12" fmla="*/ 659070 h 1120951"/>
              <a:gd name="connsiteX13" fmla="*/ 3532276 w 12096947"/>
              <a:gd name="connsiteY13" fmla="*/ 1120707 h 1120951"/>
              <a:gd name="connsiteX14" fmla="*/ 1793195 w 12096947"/>
              <a:gd name="connsiteY14" fmla="*/ 1067481 h 1120951"/>
              <a:gd name="connsiteX15" fmla="*/ 0 w 12096947"/>
              <a:gd name="connsiteY15" fmla="*/ 1047984 h 1120951"/>
              <a:gd name="connsiteX16" fmla="*/ 0 w 12096947"/>
              <a:gd name="connsiteY16" fmla="*/ 168870 h 1120951"/>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634317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55994 w 12096947"/>
              <a:gd name="connsiteY8" fmla="*/ 725883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86273"/>
              <a:gd name="connsiteY0" fmla="*/ 168870 h 1127760"/>
              <a:gd name="connsiteX1" fmla="*/ 1613061 w 12086273"/>
              <a:gd name="connsiteY1" fmla="*/ 54814 h 1127760"/>
              <a:gd name="connsiteX2" fmla="*/ 4206743 w 12086273"/>
              <a:gd name="connsiteY2" fmla="*/ 67901 h 1127760"/>
              <a:gd name="connsiteX3" fmla="*/ 7100047 w 12086273"/>
              <a:gd name="connsiteY3" fmla="*/ 17997 h 1127760"/>
              <a:gd name="connsiteX4" fmla="*/ 9509759 w 12086273"/>
              <a:gd name="connsiteY4" fmla="*/ 190120 h 1127760"/>
              <a:gd name="connsiteX5" fmla="*/ 10470975 w 12086273"/>
              <a:gd name="connsiteY5" fmla="*/ 371829 h 1127760"/>
              <a:gd name="connsiteX6" fmla="*/ 12086273 w 12086273"/>
              <a:gd name="connsiteY6" fmla="*/ 248717 h 1127760"/>
              <a:gd name="connsiteX7" fmla="*/ 12066042 w 12086273"/>
              <a:gd name="connsiteY7" fmla="*/ 899817 h 1127760"/>
              <a:gd name="connsiteX8" fmla="*/ 10442677 w 12086273"/>
              <a:gd name="connsiteY8" fmla="*/ 750809 h 1127760"/>
              <a:gd name="connsiteX9" fmla="*/ 9424946 w 12086273"/>
              <a:gd name="connsiteY9" fmla="*/ 1055102 h 1127760"/>
              <a:gd name="connsiteX10" fmla="*/ 8016007 w 12086273"/>
              <a:gd name="connsiteY10" fmla="*/ 758943 h 1127760"/>
              <a:gd name="connsiteX11" fmla="*/ 6585721 w 12086273"/>
              <a:gd name="connsiteY11" fmla="*/ 956096 h 1127760"/>
              <a:gd name="connsiteX12" fmla="*/ 5251499 w 12086273"/>
              <a:gd name="connsiteY12" fmla="*/ 758770 h 1127760"/>
              <a:gd name="connsiteX13" fmla="*/ 3532276 w 12086273"/>
              <a:gd name="connsiteY13" fmla="*/ 1120707 h 1127760"/>
              <a:gd name="connsiteX14" fmla="*/ 1793195 w 12086273"/>
              <a:gd name="connsiteY14" fmla="*/ 1067481 h 1127760"/>
              <a:gd name="connsiteX15" fmla="*/ 0 w 12086273"/>
              <a:gd name="connsiteY15" fmla="*/ 1047984 h 1127760"/>
              <a:gd name="connsiteX16" fmla="*/ 0 w 12086273"/>
              <a:gd name="connsiteY16" fmla="*/ 168870 h 1127760"/>
              <a:gd name="connsiteX0" fmla="*/ 0 w 12086273"/>
              <a:gd name="connsiteY0" fmla="*/ 168870 h 1127760"/>
              <a:gd name="connsiteX1" fmla="*/ 4206743 w 12086273"/>
              <a:gd name="connsiteY1" fmla="*/ 67901 h 1127760"/>
              <a:gd name="connsiteX2" fmla="*/ 7100047 w 12086273"/>
              <a:gd name="connsiteY2" fmla="*/ 17997 h 1127760"/>
              <a:gd name="connsiteX3" fmla="*/ 9509759 w 12086273"/>
              <a:gd name="connsiteY3" fmla="*/ 190120 h 1127760"/>
              <a:gd name="connsiteX4" fmla="*/ 10470975 w 12086273"/>
              <a:gd name="connsiteY4" fmla="*/ 371829 h 1127760"/>
              <a:gd name="connsiteX5" fmla="*/ 12086273 w 12086273"/>
              <a:gd name="connsiteY5" fmla="*/ 248717 h 1127760"/>
              <a:gd name="connsiteX6" fmla="*/ 12066042 w 12086273"/>
              <a:gd name="connsiteY6" fmla="*/ 899817 h 1127760"/>
              <a:gd name="connsiteX7" fmla="*/ 10442677 w 12086273"/>
              <a:gd name="connsiteY7" fmla="*/ 750809 h 1127760"/>
              <a:gd name="connsiteX8" fmla="*/ 9424946 w 12086273"/>
              <a:gd name="connsiteY8" fmla="*/ 1055102 h 1127760"/>
              <a:gd name="connsiteX9" fmla="*/ 8016007 w 12086273"/>
              <a:gd name="connsiteY9" fmla="*/ 758943 h 1127760"/>
              <a:gd name="connsiteX10" fmla="*/ 6585721 w 12086273"/>
              <a:gd name="connsiteY10" fmla="*/ 956096 h 1127760"/>
              <a:gd name="connsiteX11" fmla="*/ 5251499 w 12086273"/>
              <a:gd name="connsiteY11" fmla="*/ 758770 h 1127760"/>
              <a:gd name="connsiteX12" fmla="*/ 3532276 w 12086273"/>
              <a:gd name="connsiteY12" fmla="*/ 1120707 h 1127760"/>
              <a:gd name="connsiteX13" fmla="*/ 1793195 w 12086273"/>
              <a:gd name="connsiteY13" fmla="*/ 1067481 h 1127760"/>
              <a:gd name="connsiteX14" fmla="*/ 0 w 12086273"/>
              <a:gd name="connsiteY14" fmla="*/ 1047984 h 1127760"/>
              <a:gd name="connsiteX15" fmla="*/ 0 w 12086273"/>
              <a:gd name="connsiteY15" fmla="*/ 168870 h 1127760"/>
              <a:gd name="connsiteX0" fmla="*/ 0 w 12086273"/>
              <a:gd name="connsiteY0" fmla="*/ 168870 h 1127760"/>
              <a:gd name="connsiteX1" fmla="*/ 7100047 w 12086273"/>
              <a:gd name="connsiteY1" fmla="*/ 17997 h 1127760"/>
              <a:gd name="connsiteX2" fmla="*/ 9509759 w 12086273"/>
              <a:gd name="connsiteY2" fmla="*/ 190120 h 1127760"/>
              <a:gd name="connsiteX3" fmla="*/ 10470975 w 12086273"/>
              <a:gd name="connsiteY3" fmla="*/ 371829 h 1127760"/>
              <a:gd name="connsiteX4" fmla="*/ 12086273 w 12086273"/>
              <a:gd name="connsiteY4" fmla="*/ 248717 h 1127760"/>
              <a:gd name="connsiteX5" fmla="*/ 12066042 w 12086273"/>
              <a:gd name="connsiteY5" fmla="*/ 899817 h 1127760"/>
              <a:gd name="connsiteX6" fmla="*/ 10442677 w 12086273"/>
              <a:gd name="connsiteY6" fmla="*/ 750809 h 1127760"/>
              <a:gd name="connsiteX7" fmla="*/ 9424946 w 12086273"/>
              <a:gd name="connsiteY7" fmla="*/ 1055102 h 1127760"/>
              <a:gd name="connsiteX8" fmla="*/ 8016007 w 12086273"/>
              <a:gd name="connsiteY8" fmla="*/ 758943 h 1127760"/>
              <a:gd name="connsiteX9" fmla="*/ 6585721 w 12086273"/>
              <a:gd name="connsiteY9" fmla="*/ 956096 h 1127760"/>
              <a:gd name="connsiteX10" fmla="*/ 5251499 w 12086273"/>
              <a:gd name="connsiteY10" fmla="*/ 758770 h 1127760"/>
              <a:gd name="connsiteX11" fmla="*/ 3532276 w 12086273"/>
              <a:gd name="connsiteY11" fmla="*/ 1120707 h 1127760"/>
              <a:gd name="connsiteX12" fmla="*/ 1793195 w 12086273"/>
              <a:gd name="connsiteY12" fmla="*/ 1067481 h 1127760"/>
              <a:gd name="connsiteX13" fmla="*/ 0 w 12086273"/>
              <a:gd name="connsiteY13" fmla="*/ 1047984 h 1127760"/>
              <a:gd name="connsiteX14" fmla="*/ 0 w 12086273"/>
              <a:gd name="connsiteY14" fmla="*/ 168870 h 1127760"/>
              <a:gd name="connsiteX0" fmla="*/ 51508 w 12086273"/>
              <a:gd name="connsiteY0" fmla="*/ 2727845 h 2727845"/>
              <a:gd name="connsiteX1" fmla="*/ 7100047 w 12086273"/>
              <a:gd name="connsiteY1" fmla="*/ 17997 h 2727845"/>
              <a:gd name="connsiteX2" fmla="*/ 9509759 w 12086273"/>
              <a:gd name="connsiteY2" fmla="*/ 190120 h 2727845"/>
              <a:gd name="connsiteX3" fmla="*/ 10470975 w 12086273"/>
              <a:gd name="connsiteY3" fmla="*/ 371829 h 2727845"/>
              <a:gd name="connsiteX4" fmla="*/ 12086273 w 12086273"/>
              <a:gd name="connsiteY4" fmla="*/ 248717 h 2727845"/>
              <a:gd name="connsiteX5" fmla="*/ 12066042 w 12086273"/>
              <a:gd name="connsiteY5" fmla="*/ 899817 h 2727845"/>
              <a:gd name="connsiteX6" fmla="*/ 10442677 w 12086273"/>
              <a:gd name="connsiteY6" fmla="*/ 750809 h 2727845"/>
              <a:gd name="connsiteX7" fmla="*/ 9424946 w 12086273"/>
              <a:gd name="connsiteY7" fmla="*/ 1055102 h 2727845"/>
              <a:gd name="connsiteX8" fmla="*/ 8016007 w 12086273"/>
              <a:gd name="connsiteY8" fmla="*/ 758943 h 2727845"/>
              <a:gd name="connsiteX9" fmla="*/ 6585721 w 12086273"/>
              <a:gd name="connsiteY9" fmla="*/ 956096 h 2727845"/>
              <a:gd name="connsiteX10" fmla="*/ 5251499 w 12086273"/>
              <a:gd name="connsiteY10" fmla="*/ 758770 h 2727845"/>
              <a:gd name="connsiteX11" fmla="*/ 3532276 w 12086273"/>
              <a:gd name="connsiteY11" fmla="*/ 1120707 h 2727845"/>
              <a:gd name="connsiteX12" fmla="*/ 1793195 w 12086273"/>
              <a:gd name="connsiteY12" fmla="*/ 1067481 h 2727845"/>
              <a:gd name="connsiteX13" fmla="*/ 0 w 12086273"/>
              <a:gd name="connsiteY13" fmla="*/ 1047984 h 2727845"/>
              <a:gd name="connsiteX14" fmla="*/ 51508 w 12086273"/>
              <a:gd name="connsiteY14" fmla="*/ 2727845 h 2727845"/>
              <a:gd name="connsiteX0" fmla="*/ 51508 w 12086273"/>
              <a:gd name="connsiteY0" fmla="*/ 2546880 h 2595407"/>
              <a:gd name="connsiteX1" fmla="*/ 7615127 w 12086273"/>
              <a:gd name="connsiteY1" fmla="*/ 2595408 h 2595407"/>
              <a:gd name="connsiteX2" fmla="*/ 9509759 w 12086273"/>
              <a:gd name="connsiteY2" fmla="*/ 9155 h 2595407"/>
              <a:gd name="connsiteX3" fmla="*/ 10470975 w 12086273"/>
              <a:gd name="connsiteY3" fmla="*/ 190864 h 2595407"/>
              <a:gd name="connsiteX4" fmla="*/ 12086273 w 12086273"/>
              <a:gd name="connsiteY4" fmla="*/ 67752 h 2595407"/>
              <a:gd name="connsiteX5" fmla="*/ 12066042 w 12086273"/>
              <a:gd name="connsiteY5" fmla="*/ 718852 h 2595407"/>
              <a:gd name="connsiteX6" fmla="*/ 10442677 w 12086273"/>
              <a:gd name="connsiteY6" fmla="*/ 569844 h 2595407"/>
              <a:gd name="connsiteX7" fmla="*/ 9424946 w 12086273"/>
              <a:gd name="connsiteY7" fmla="*/ 874137 h 2595407"/>
              <a:gd name="connsiteX8" fmla="*/ 8016007 w 12086273"/>
              <a:gd name="connsiteY8" fmla="*/ 577978 h 2595407"/>
              <a:gd name="connsiteX9" fmla="*/ 6585721 w 12086273"/>
              <a:gd name="connsiteY9" fmla="*/ 775131 h 2595407"/>
              <a:gd name="connsiteX10" fmla="*/ 5251499 w 12086273"/>
              <a:gd name="connsiteY10" fmla="*/ 577805 h 2595407"/>
              <a:gd name="connsiteX11" fmla="*/ 3532276 w 12086273"/>
              <a:gd name="connsiteY11" fmla="*/ 939742 h 2595407"/>
              <a:gd name="connsiteX12" fmla="*/ 1793195 w 12086273"/>
              <a:gd name="connsiteY12" fmla="*/ 886516 h 2595407"/>
              <a:gd name="connsiteX13" fmla="*/ 0 w 12086273"/>
              <a:gd name="connsiteY13" fmla="*/ 867019 h 2595407"/>
              <a:gd name="connsiteX14" fmla="*/ 51508 w 12086273"/>
              <a:gd name="connsiteY14" fmla="*/ 2546880 h 2595407"/>
              <a:gd name="connsiteX0" fmla="*/ 51508 w 12086273"/>
              <a:gd name="connsiteY0" fmla="*/ 2528069 h 3038426"/>
              <a:gd name="connsiteX1" fmla="*/ 7615127 w 12086273"/>
              <a:gd name="connsiteY1" fmla="*/ 2576597 h 3038426"/>
              <a:gd name="connsiteX2" fmla="*/ 10694445 w 12086273"/>
              <a:gd name="connsiteY2" fmla="*/ 2815187 h 3038426"/>
              <a:gd name="connsiteX3" fmla="*/ 10470975 w 12086273"/>
              <a:gd name="connsiteY3" fmla="*/ 172053 h 3038426"/>
              <a:gd name="connsiteX4" fmla="*/ 12086273 w 12086273"/>
              <a:gd name="connsiteY4" fmla="*/ 48941 h 3038426"/>
              <a:gd name="connsiteX5" fmla="*/ 12066042 w 12086273"/>
              <a:gd name="connsiteY5" fmla="*/ 700041 h 3038426"/>
              <a:gd name="connsiteX6" fmla="*/ 10442677 w 12086273"/>
              <a:gd name="connsiteY6" fmla="*/ 551033 h 3038426"/>
              <a:gd name="connsiteX7" fmla="*/ 9424946 w 12086273"/>
              <a:gd name="connsiteY7" fmla="*/ 855326 h 3038426"/>
              <a:gd name="connsiteX8" fmla="*/ 8016007 w 12086273"/>
              <a:gd name="connsiteY8" fmla="*/ 559167 h 3038426"/>
              <a:gd name="connsiteX9" fmla="*/ 6585721 w 12086273"/>
              <a:gd name="connsiteY9" fmla="*/ 756320 h 3038426"/>
              <a:gd name="connsiteX10" fmla="*/ 5251499 w 12086273"/>
              <a:gd name="connsiteY10" fmla="*/ 558994 h 3038426"/>
              <a:gd name="connsiteX11" fmla="*/ 3532276 w 12086273"/>
              <a:gd name="connsiteY11" fmla="*/ 920931 h 3038426"/>
              <a:gd name="connsiteX12" fmla="*/ 1793195 w 12086273"/>
              <a:gd name="connsiteY12" fmla="*/ 867705 h 3038426"/>
              <a:gd name="connsiteX13" fmla="*/ 0 w 12086273"/>
              <a:gd name="connsiteY13" fmla="*/ 848208 h 3038426"/>
              <a:gd name="connsiteX14" fmla="*/ 51508 w 12086273"/>
              <a:gd name="connsiteY14" fmla="*/ 2528069 h 3038426"/>
              <a:gd name="connsiteX0" fmla="*/ 51508 w 12086273"/>
              <a:gd name="connsiteY0" fmla="*/ 2485896 h 2996253"/>
              <a:gd name="connsiteX1" fmla="*/ 7615127 w 12086273"/>
              <a:gd name="connsiteY1" fmla="*/ 2534424 h 2996253"/>
              <a:gd name="connsiteX2" fmla="*/ 10694445 w 12086273"/>
              <a:gd name="connsiteY2" fmla="*/ 2773014 h 2996253"/>
              <a:gd name="connsiteX3" fmla="*/ 11727771 w 12086273"/>
              <a:gd name="connsiteY3" fmla="*/ 2655622 h 2996253"/>
              <a:gd name="connsiteX4" fmla="*/ 12086273 w 12086273"/>
              <a:gd name="connsiteY4" fmla="*/ 6768 h 2996253"/>
              <a:gd name="connsiteX5" fmla="*/ 12066042 w 12086273"/>
              <a:gd name="connsiteY5" fmla="*/ 657868 h 2996253"/>
              <a:gd name="connsiteX6" fmla="*/ 10442677 w 12086273"/>
              <a:gd name="connsiteY6" fmla="*/ 508860 h 2996253"/>
              <a:gd name="connsiteX7" fmla="*/ 9424946 w 12086273"/>
              <a:gd name="connsiteY7" fmla="*/ 813153 h 2996253"/>
              <a:gd name="connsiteX8" fmla="*/ 8016007 w 12086273"/>
              <a:gd name="connsiteY8" fmla="*/ 516994 h 2996253"/>
              <a:gd name="connsiteX9" fmla="*/ 6585721 w 12086273"/>
              <a:gd name="connsiteY9" fmla="*/ 714147 h 2996253"/>
              <a:gd name="connsiteX10" fmla="*/ 5251499 w 12086273"/>
              <a:gd name="connsiteY10" fmla="*/ 516821 h 2996253"/>
              <a:gd name="connsiteX11" fmla="*/ 3532276 w 12086273"/>
              <a:gd name="connsiteY11" fmla="*/ 878758 h 2996253"/>
              <a:gd name="connsiteX12" fmla="*/ 1793195 w 12086273"/>
              <a:gd name="connsiteY12" fmla="*/ 825532 h 2996253"/>
              <a:gd name="connsiteX13" fmla="*/ 0 w 12086273"/>
              <a:gd name="connsiteY13" fmla="*/ 806035 h 2996253"/>
              <a:gd name="connsiteX14" fmla="*/ 51508 w 12086273"/>
              <a:gd name="connsiteY14" fmla="*/ 2485896 h 2996253"/>
              <a:gd name="connsiteX0" fmla="*/ 51508 w 12136146"/>
              <a:gd name="connsiteY0" fmla="*/ 1977370 h 2487727"/>
              <a:gd name="connsiteX1" fmla="*/ 7615127 w 12136146"/>
              <a:gd name="connsiteY1" fmla="*/ 2025898 h 2487727"/>
              <a:gd name="connsiteX2" fmla="*/ 10694445 w 12136146"/>
              <a:gd name="connsiteY2" fmla="*/ 2264488 h 2487727"/>
              <a:gd name="connsiteX3" fmla="*/ 11727771 w 12136146"/>
              <a:gd name="connsiteY3" fmla="*/ 2147096 h 2487727"/>
              <a:gd name="connsiteX4" fmla="*/ 12066042 w 12136146"/>
              <a:gd name="connsiteY4" fmla="*/ 149342 h 2487727"/>
              <a:gd name="connsiteX5" fmla="*/ 10442677 w 12136146"/>
              <a:gd name="connsiteY5" fmla="*/ 334 h 2487727"/>
              <a:gd name="connsiteX6" fmla="*/ 9424946 w 12136146"/>
              <a:gd name="connsiteY6" fmla="*/ 304627 h 2487727"/>
              <a:gd name="connsiteX7" fmla="*/ 8016007 w 12136146"/>
              <a:gd name="connsiteY7" fmla="*/ 8468 h 2487727"/>
              <a:gd name="connsiteX8" fmla="*/ 6585721 w 12136146"/>
              <a:gd name="connsiteY8" fmla="*/ 205621 h 2487727"/>
              <a:gd name="connsiteX9" fmla="*/ 5251499 w 12136146"/>
              <a:gd name="connsiteY9" fmla="*/ 8295 h 2487727"/>
              <a:gd name="connsiteX10" fmla="*/ 3532276 w 12136146"/>
              <a:gd name="connsiteY10" fmla="*/ 370232 h 2487727"/>
              <a:gd name="connsiteX11" fmla="*/ 1793195 w 12136146"/>
              <a:gd name="connsiteY11" fmla="*/ 317006 h 2487727"/>
              <a:gd name="connsiteX12" fmla="*/ 0 w 12136146"/>
              <a:gd name="connsiteY12" fmla="*/ 297509 h 2487727"/>
              <a:gd name="connsiteX13" fmla="*/ 51508 w 12136146"/>
              <a:gd name="connsiteY13" fmla="*/ 1977370 h 2487727"/>
              <a:gd name="connsiteX0" fmla="*/ 51508 w 12222740"/>
              <a:gd name="connsiteY0" fmla="*/ 1977370 h 2487727"/>
              <a:gd name="connsiteX1" fmla="*/ 7615127 w 12222740"/>
              <a:gd name="connsiteY1" fmla="*/ 2025898 h 2487727"/>
              <a:gd name="connsiteX2" fmla="*/ 10694445 w 12222740"/>
              <a:gd name="connsiteY2" fmla="*/ 2264488 h 2487727"/>
              <a:gd name="connsiteX3" fmla="*/ 12047120 w 12222740"/>
              <a:gd name="connsiteY3" fmla="*/ 2064013 h 2487727"/>
              <a:gd name="connsiteX4" fmla="*/ 12066042 w 12222740"/>
              <a:gd name="connsiteY4" fmla="*/ 149342 h 2487727"/>
              <a:gd name="connsiteX5" fmla="*/ 10442677 w 12222740"/>
              <a:gd name="connsiteY5" fmla="*/ 334 h 2487727"/>
              <a:gd name="connsiteX6" fmla="*/ 9424946 w 12222740"/>
              <a:gd name="connsiteY6" fmla="*/ 304627 h 2487727"/>
              <a:gd name="connsiteX7" fmla="*/ 8016007 w 12222740"/>
              <a:gd name="connsiteY7" fmla="*/ 8468 h 2487727"/>
              <a:gd name="connsiteX8" fmla="*/ 6585721 w 12222740"/>
              <a:gd name="connsiteY8" fmla="*/ 205621 h 2487727"/>
              <a:gd name="connsiteX9" fmla="*/ 5251499 w 12222740"/>
              <a:gd name="connsiteY9" fmla="*/ 8295 h 2487727"/>
              <a:gd name="connsiteX10" fmla="*/ 3532276 w 12222740"/>
              <a:gd name="connsiteY10" fmla="*/ 370232 h 2487727"/>
              <a:gd name="connsiteX11" fmla="*/ 1793195 w 12222740"/>
              <a:gd name="connsiteY11" fmla="*/ 317006 h 2487727"/>
              <a:gd name="connsiteX12" fmla="*/ 0 w 12222740"/>
              <a:gd name="connsiteY12" fmla="*/ 297509 h 2487727"/>
              <a:gd name="connsiteX13" fmla="*/ 51508 w 12222740"/>
              <a:gd name="connsiteY13" fmla="*/ 1977370 h 2487727"/>
              <a:gd name="connsiteX0" fmla="*/ 51508 w 12222740"/>
              <a:gd name="connsiteY0" fmla="*/ 1977370 h 2196677"/>
              <a:gd name="connsiteX1" fmla="*/ 7615127 w 12222740"/>
              <a:gd name="connsiteY1" fmla="*/ 2025898 h 2196677"/>
              <a:gd name="connsiteX2" fmla="*/ 12047120 w 12222740"/>
              <a:gd name="connsiteY2" fmla="*/ 2064013 h 2196677"/>
              <a:gd name="connsiteX3" fmla="*/ 12066042 w 12222740"/>
              <a:gd name="connsiteY3" fmla="*/ 149342 h 2196677"/>
              <a:gd name="connsiteX4" fmla="*/ 10442677 w 12222740"/>
              <a:gd name="connsiteY4" fmla="*/ 334 h 2196677"/>
              <a:gd name="connsiteX5" fmla="*/ 9424946 w 12222740"/>
              <a:gd name="connsiteY5" fmla="*/ 304627 h 2196677"/>
              <a:gd name="connsiteX6" fmla="*/ 8016007 w 12222740"/>
              <a:gd name="connsiteY6" fmla="*/ 8468 h 2196677"/>
              <a:gd name="connsiteX7" fmla="*/ 6585721 w 12222740"/>
              <a:gd name="connsiteY7" fmla="*/ 205621 h 2196677"/>
              <a:gd name="connsiteX8" fmla="*/ 5251499 w 12222740"/>
              <a:gd name="connsiteY8" fmla="*/ 8295 h 2196677"/>
              <a:gd name="connsiteX9" fmla="*/ 3532276 w 12222740"/>
              <a:gd name="connsiteY9" fmla="*/ 370232 h 2196677"/>
              <a:gd name="connsiteX10" fmla="*/ 1793195 w 12222740"/>
              <a:gd name="connsiteY10" fmla="*/ 317006 h 2196677"/>
              <a:gd name="connsiteX11" fmla="*/ 0 w 12222740"/>
              <a:gd name="connsiteY11" fmla="*/ 297509 h 2196677"/>
              <a:gd name="connsiteX12" fmla="*/ 51508 w 12222740"/>
              <a:gd name="connsiteY12" fmla="*/ 1977370 h 2196677"/>
              <a:gd name="connsiteX0" fmla="*/ 51508 w 12222740"/>
              <a:gd name="connsiteY0" fmla="*/ 1977370 h 2250532"/>
              <a:gd name="connsiteX1" fmla="*/ 12047120 w 12222740"/>
              <a:gd name="connsiteY1" fmla="*/ 2064013 h 2250532"/>
              <a:gd name="connsiteX2" fmla="*/ 12066042 w 12222740"/>
              <a:gd name="connsiteY2" fmla="*/ 149342 h 2250532"/>
              <a:gd name="connsiteX3" fmla="*/ 10442677 w 12222740"/>
              <a:gd name="connsiteY3" fmla="*/ 334 h 2250532"/>
              <a:gd name="connsiteX4" fmla="*/ 9424946 w 12222740"/>
              <a:gd name="connsiteY4" fmla="*/ 304627 h 2250532"/>
              <a:gd name="connsiteX5" fmla="*/ 8016007 w 12222740"/>
              <a:gd name="connsiteY5" fmla="*/ 8468 h 2250532"/>
              <a:gd name="connsiteX6" fmla="*/ 6585721 w 12222740"/>
              <a:gd name="connsiteY6" fmla="*/ 205621 h 2250532"/>
              <a:gd name="connsiteX7" fmla="*/ 5251499 w 12222740"/>
              <a:gd name="connsiteY7" fmla="*/ 8295 h 2250532"/>
              <a:gd name="connsiteX8" fmla="*/ 3532276 w 12222740"/>
              <a:gd name="connsiteY8" fmla="*/ 370232 h 2250532"/>
              <a:gd name="connsiteX9" fmla="*/ 1793195 w 12222740"/>
              <a:gd name="connsiteY9" fmla="*/ 317006 h 2250532"/>
              <a:gd name="connsiteX10" fmla="*/ 0 w 12222740"/>
              <a:gd name="connsiteY10" fmla="*/ 297509 h 2250532"/>
              <a:gd name="connsiteX11" fmla="*/ 51508 w 12222740"/>
              <a:gd name="connsiteY11" fmla="*/ 1977370 h 2250532"/>
              <a:gd name="connsiteX0" fmla="*/ 0 w 12233041"/>
              <a:gd name="connsiteY0" fmla="*/ 2052145 h 2282917"/>
              <a:gd name="connsiteX1" fmla="*/ 12057421 w 12233041"/>
              <a:gd name="connsiteY1" fmla="*/ 2064013 h 2282917"/>
              <a:gd name="connsiteX2" fmla="*/ 12076343 w 12233041"/>
              <a:gd name="connsiteY2" fmla="*/ 149342 h 2282917"/>
              <a:gd name="connsiteX3" fmla="*/ 10452978 w 12233041"/>
              <a:gd name="connsiteY3" fmla="*/ 334 h 2282917"/>
              <a:gd name="connsiteX4" fmla="*/ 9435247 w 12233041"/>
              <a:gd name="connsiteY4" fmla="*/ 304627 h 2282917"/>
              <a:gd name="connsiteX5" fmla="*/ 8026308 w 12233041"/>
              <a:gd name="connsiteY5" fmla="*/ 8468 h 2282917"/>
              <a:gd name="connsiteX6" fmla="*/ 6596022 w 12233041"/>
              <a:gd name="connsiteY6" fmla="*/ 205621 h 2282917"/>
              <a:gd name="connsiteX7" fmla="*/ 5261800 w 12233041"/>
              <a:gd name="connsiteY7" fmla="*/ 8295 h 2282917"/>
              <a:gd name="connsiteX8" fmla="*/ 3542577 w 12233041"/>
              <a:gd name="connsiteY8" fmla="*/ 370232 h 2282917"/>
              <a:gd name="connsiteX9" fmla="*/ 1803496 w 12233041"/>
              <a:gd name="connsiteY9" fmla="*/ 317006 h 2282917"/>
              <a:gd name="connsiteX10" fmla="*/ 10301 w 12233041"/>
              <a:gd name="connsiteY10" fmla="*/ 297509 h 2282917"/>
              <a:gd name="connsiteX11" fmla="*/ 0 w 12233041"/>
              <a:gd name="connsiteY11" fmla="*/ 2052145 h 2282917"/>
              <a:gd name="connsiteX0" fmla="*/ 31822 w 12264863"/>
              <a:gd name="connsiteY0" fmla="*/ 2052145 h 2282917"/>
              <a:gd name="connsiteX1" fmla="*/ 12089243 w 12264863"/>
              <a:gd name="connsiteY1" fmla="*/ 2064013 h 2282917"/>
              <a:gd name="connsiteX2" fmla="*/ 12108165 w 12264863"/>
              <a:gd name="connsiteY2" fmla="*/ 149342 h 2282917"/>
              <a:gd name="connsiteX3" fmla="*/ 10484800 w 12264863"/>
              <a:gd name="connsiteY3" fmla="*/ 334 h 2282917"/>
              <a:gd name="connsiteX4" fmla="*/ 9467069 w 12264863"/>
              <a:gd name="connsiteY4" fmla="*/ 304627 h 2282917"/>
              <a:gd name="connsiteX5" fmla="*/ 8058130 w 12264863"/>
              <a:gd name="connsiteY5" fmla="*/ 8468 h 2282917"/>
              <a:gd name="connsiteX6" fmla="*/ 6627844 w 12264863"/>
              <a:gd name="connsiteY6" fmla="*/ 205621 h 2282917"/>
              <a:gd name="connsiteX7" fmla="*/ 5293622 w 12264863"/>
              <a:gd name="connsiteY7" fmla="*/ 8295 h 2282917"/>
              <a:gd name="connsiteX8" fmla="*/ 3574399 w 12264863"/>
              <a:gd name="connsiteY8" fmla="*/ 370232 h 2282917"/>
              <a:gd name="connsiteX9" fmla="*/ 1835318 w 12264863"/>
              <a:gd name="connsiteY9" fmla="*/ 317006 h 2282917"/>
              <a:gd name="connsiteX10" fmla="*/ 42123 w 12264863"/>
              <a:gd name="connsiteY10" fmla="*/ 297509 h 2282917"/>
              <a:gd name="connsiteX11" fmla="*/ 31822 w 12264863"/>
              <a:gd name="connsiteY11" fmla="*/ 2052145 h 2282917"/>
              <a:gd name="connsiteX0" fmla="*/ 69298 w 12302339"/>
              <a:gd name="connsiteY0" fmla="*/ 2052145 h 2282917"/>
              <a:gd name="connsiteX1" fmla="*/ 12126719 w 12302339"/>
              <a:gd name="connsiteY1" fmla="*/ 2064013 h 2282917"/>
              <a:gd name="connsiteX2" fmla="*/ 12145641 w 12302339"/>
              <a:gd name="connsiteY2" fmla="*/ 149342 h 2282917"/>
              <a:gd name="connsiteX3" fmla="*/ 10522276 w 12302339"/>
              <a:gd name="connsiteY3" fmla="*/ 334 h 2282917"/>
              <a:gd name="connsiteX4" fmla="*/ 9504545 w 12302339"/>
              <a:gd name="connsiteY4" fmla="*/ 304627 h 2282917"/>
              <a:gd name="connsiteX5" fmla="*/ 8095606 w 12302339"/>
              <a:gd name="connsiteY5" fmla="*/ 8468 h 2282917"/>
              <a:gd name="connsiteX6" fmla="*/ 6665320 w 12302339"/>
              <a:gd name="connsiteY6" fmla="*/ 205621 h 2282917"/>
              <a:gd name="connsiteX7" fmla="*/ 5331098 w 12302339"/>
              <a:gd name="connsiteY7" fmla="*/ 8295 h 2282917"/>
              <a:gd name="connsiteX8" fmla="*/ 3611875 w 12302339"/>
              <a:gd name="connsiteY8" fmla="*/ 370232 h 2282917"/>
              <a:gd name="connsiteX9" fmla="*/ 1872794 w 12302339"/>
              <a:gd name="connsiteY9" fmla="*/ 317006 h 2282917"/>
              <a:gd name="connsiteX10" fmla="*/ 79599 w 12302339"/>
              <a:gd name="connsiteY10" fmla="*/ 297509 h 2282917"/>
              <a:gd name="connsiteX11" fmla="*/ 69298 w 12302339"/>
              <a:gd name="connsiteY11" fmla="*/ 2052145 h 2282917"/>
              <a:gd name="connsiteX0" fmla="*/ 82108 w 12315149"/>
              <a:gd name="connsiteY0" fmla="*/ 2052145 h 2282917"/>
              <a:gd name="connsiteX1" fmla="*/ 12139529 w 12315149"/>
              <a:gd name="connsiteY1" fmla="*/ 2064013 h 2282917"/>
              <a:gd name="connsiteX2" fmla="*/ 12158451 w 12315149"/>
              <a:gd name="connsiteY2" fmla="*/ 149342 h 2282917"/>
              <a:gd name="connsiteX3" fmla="*/ 10535086 w 12315149"/>
              <a:gd name="connsiteY3" fmla="*/ 334 h 2282917"/>
              <a:gd name="connsiteX4" fmla="*/ 9517355 w 12315149"/>
              <a:gd name="connsiteY4" fmla="*/ 304627 h 2282917"/>
              <a:gd name="connsiteX5" fmla="*/ 8108416 w 12315149"/>
              <a:gd name="connsiteY5" fmla="*/ 8468 h 2282917"/>
              <a:gd name="connsiteX6" fmla="*/ 6678130 w 12315149"/>
              <a:gd name="connsiteY6" fmla="*/ 205621 h 2282917"/>
              <a:gd name="connsiteX7" fmla="*/ 5343908 w 12315149"/>
              <a:gd name="connsiteY7" fmla="*/ 8295 h 2282917"/>
              <a:gd name="connsiteX8" fmla="*/ 3624685 w 12315149"/>
              <a:gd name="connsiteY8" fmla="*/ 370232 h 2282917"/>
              <a:gd name="connsiteX9" fmla="*/ 1885604 w 12315149"/>
              <a:gd name="connsiteY9" fmla="*/ 317006 h 2282917"/>
              <a:gd name="connsiteX10" fmla="*/ 70550 w 12315149"/>
              <a:gd name="connsiteY10" fmla="*/ 200544 h 2282917"/>
              <a:gd name="connsiteX11" fmla="*/ 82108 w 12315149"/>
              <a:gd name="connsiteY11" fmla="*/ 2052145 h 2282917"/>
              <a:gd name="connsiteX0" fmla="*/ 82108 w 12315149"/>
              <a:gd name="connsiteY0" fmla="*/ 2052145 h 2282917"/>
              <a:gd name="connsiteX1" fmla="*/ 12139529 w 12315149"/>
              <a:gd name="connsiteY1" fmla="*/ 2064013 h 2282917"/>
              <a:gd name="connsiteX2" fmla="*/ 12158451 w 12315149"/>
              <a:gd name="connsiteY2" fmla="*/ 149342 h 2282917"/>
              <a:gd name="connsiteX3" fmla="*/ 10535086 w 12315149"/>
              <a:gd name="connsiteY3" fmla="*/ 334 h 2282917"/>
              <a:gd name="connsiteX4" fmla="*/ 9517355 w 12315149"/>
              <a:gd name="connsiteY4" fmla="*/ 304627 h 2282917"/>
              <a:gd name="connsiteX5" fmla="*/ 8108416 w 12315149"/>
              <a:gd name="connsiteY5" fmla="*/ 8468 h 2282917"/>
              <a:gd name="connsiteX6" fmla="*/ 6678130 w 12315149"/>
              <a:gd name="connsiteY6" fmla="*/ 205621 h 2282917"/>
              <a:gd name="connsiteX7" fmla="*/ 5343908 w 12315149"/>
              <a:gd name="connsiteY7" fmla="*/ 8295 h 2282917"/>
              <a:gd name="connsiteX8" fmla="*/ 3624685 w 12315149"/>
              <a:gd name="connsiteY8" fmla="*/ 370232 h 2282917"/>
              <a:gd name="connsiteX9" fmla="*/ 1885604 w 12315149"/>
              <a:gd name="connsiteY9" fmla="*/ 317006 h 2282917"/>
              <a:gd name="connsiteX10" fmla="*/ 70550 w 12315149"/>
              <a:gd name="connsiteY10" fmla="*/ 200544 h 2282917"/>
              <a:gd name="connsiteX11" fmla="*/ 82108 w 12315149"/>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99923 w 12329468"/>
              <a:gd name="connsiteY9" fmla="*/ 317006 h 2282917"/>
              <a:gd name="connsiteX10" fmla="*/ 63010 w 12329468"/>
              <a:gd name="connsiteY10" fmla="*/ 103580 h 2282917"/>
              <a:gd name="connsiteX11" fmla="*/ 96427 w 12329468"/>
              <a:gd name="connsiteY11" fmla="*/ 2052145 h 2282917"/>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95783 w 12329468"/>
              <a:gd name="connsiteY8" fmla="*/ 352604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531674 w 12329468"/>
              <a:gd name="connsiteY4" fmla="*/ 310690 h 2288980"/>
              <a:gd name="connsiteX5" fmla="*/ 8122735 w 12329468"/>
              <a:gd name="connsiteY5" fmla="*/ 14531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531674 w 12329468"/>
              <a:gd name="connsiteY4" fmla="*/ 310690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433306 w 12329468"/>
              <a:gd name="connsiteY4" fmla="*/ 20491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433306 w 12329468"/>
              <a:gd name="connsiteY4" fmla="*/ 20491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3887"/>
              <a:gd name="connsiteY0" fmla="*/ 2058208 h 2288980"/>
              <a:gd name="connsiteX1" fmla="*/ 12153848 w 12323887"/>
              <a:gd name="connsiteY1" fmla="*/ 2070076 h 2288980"/>
              <a:gd name="connsiteX2" fmla="*/ 12161841 w 12323887"/>
              <a:gd name="connsiteY2" fmla="*/ 252369 h 2288980"/>
              <a:gd name="connsiteX3" fmla="*/ 10614983 w 12323887"/>
              <a:gd name="connsiteY3" fmla="*/ 314921 h 2288980"/>
              <a:gd name="connsiteX4" fmla="*/ 9433306 w 12323887"/>
              <a:gd name="connsiteY4" fmla="*/ 204911 h 2288980"/>
              <a:gd name="connsiteX5" fmla="*/ 8439698 w 12323887"/>
              <a:gd name="connsiteY5" fmla="*/ 420019 h 2288980"/>
              <a:gd name="connsiteX6" fmla="*/ 6692449 w 12323887"/>
              <a:gd name="connsiteY6" fmla="*/ 211684 h 2288980"/>
              <a:gd name="connsiteX7" fmla="*/ 5358227 w 12323887"/>
              <a:gd name="connsiteY7" fmla="*/ 14358 h 2288980"/>
              <a:gd name="connsiteX8" fmla="*/ 2895783 w 12323887"/>
              <a:gd name="connsiteY8" fmla="*/ 358667 h 2288980"/>
              <a:gd name="connsiteX9" fmla="*/ 1834344 w 12323887"/>
              <a:gd name="connsiteY9" fmla="*/ 23360 h 2288980"/>
              <a:gd name="connsiteX10" fmla="*/ 63010 w 12323887"/>
              <a:gd name="connsiteY10" fmla="*/ 109643 h 2288980"/>
              <a:gd name="connsiteX11" fmla="*/ 96427 w 12323887"/>
              <a:gd name="connsiteY11" fmla="*/ 2058208 h 2288980"/>
              <a:gd name="connsiteX0" fmla="*/ 96427 w 12323887"/>
              <a:gd name="connsiteY0" fmla="*/ 2058208 h 2288980"/>
              <a:gd name="connsiteX1" fmla="*/ 12153848 w 12323887"/>
              <a:gd name="connsiteY1" fmla="*/ 2070076 h 2288980"/>
              <a:gd name="connsiteX2" fmla="*/ 12161841 w 12323887"/>
              <a:gd name="connsiteY2" fmla="*/ 252369 h 2288980"/>
              <a:gd name="connsiteX3" fmla="*/ 10614983 w 12323887"/>
              <a:gd name="connsiteY3" fmla="*/ 314921 h 2288980"/>
              <a:gd name="connsiteX4" fmla="*/ 9433306 w 12323887"/>
              <a:gd name="connsiteY4" fmla="*/ 204911 h 2288980"/>
              <a:gd name="connsiteX5" fmla="*/ 8439698 w 12323887"/>
              <a:gd name="connsiteY5" fmla="*/ 420019 h 2288980"/>
              <a:gd name="connsiteX6" fmla="*/ 6692449 w 12323887"/>
              <a:gd name="connsiteY6" fmla="*/ 211684 h 2288980"/>
              <a:gd name="connsiteX7" fmla="*/ 5358227 w 12323887"/>
              <a:gd name="connsiteY7" fmla="*/ 14358 h 2288980"/>
              <a:gd name="connsiteX8" fmla="*/ 2895783 w 12323887"/>
              <a:gd name="connsiteY8" fmla="*/ 358667 h 2288980"/>
              <a:gd name="connsiteX9" fmla="*/ 1834344 w 12323887"/>
              <a:gd name="connsiteY9" fmla="*/ 23360 h 2288980"/>
              <a:gd name="connsiteX10" fmla="*/ 63010 w 12323887"/>
              <a:gd name="connsiteY10" fmla="*/ 109643 h 2288980"/>
              <a:gd name="connsiteX11" fmla="*/ 96427 w 12323887"/>
              <a:gd name="connsiteY11" fmla="*/ 2058208 h 228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23887" h="2288980">
                <a:moveTo>
                  <a:pt x="96427" y="2058208"/>
                </a:moveTo>
                <a:cubicBezTo>
                  <a:pt x="2104280" y="2352625"/>
                  <a:pt x="10151426" y="2374747"/>
                  <a:pt x="12153848" y="2070076"/>
                </a:cubicBezTo>
                <a:cubicBezTo>
                  <a:pt x="12382447" y="1717552"/>
                  <a:pt x="12376023" y="610163"/>
                  <a:pt x="12161841" y="252369"/>
                </a:cubicBezTo>
                <a:cubicBezTo>
                  <a:pt x="11444513" y="65892"/>
                  <a:pt x="11257221" y="202874"/>
                  <a:pt x="10614983" y="314921"/>
                </a:cubicBezTo>
                <a:cubicBezTo>
                  <a:pt x="10114340" y="392562"/>
                  <a:pt x="9945647" y="204911"/>
                  <a:pt x="9433306" y="204911"/>
                </a:cubicBezTo>
                <a:cubicBezTo>
                  <a:pt x="8910290" y="213162"/>
                  <a:pt x="8939316" y="456018"/>
                  <a:pt x="8439698" y="420019"/>
                </a:cubicBezTo>
                <a:cubicBezTo>
                  <a:pt x="7920241" y="378767"/>
                  <a:pt x="7297297" y="203432"/>
                  <a:pt x="6692449" y="211684"/>
                </a:cubicBezTo>
                <a:cubicBezTo>
                  <a:pt x="6183666" y="211683"/>
                  <a:pt x="5916286" y="46900"/>
                  <a:pt x="5358227" y="14358"/>
                </a:cubicBezTo>
                <a:cubicBezTo>
                  <a:pt x="3520928" y="-85282"/>
                  <a:pt x="3540161" y="366573"/>
                  <a:pt x="2895783" y="358667"/>
                </a:cubicBezTo>
                <a:cubicBezTo>
                  <a:pt x="2488729" y="307458"/>
                  <a:pt x="2453423" y="123710"/>
                  <a:pt x="1834344" y="23360"/>
                </a:cubicBezTo>
                <a:cubicBezTo>
                  <a:pt x="1392932" y="-6024"/>
                  <a:pt x="366431" y="263076"/>
                  <a:pt x="63010" y="109643"/>
                </a:cubicBezTo>
                <a:cubicBezTo>
                  <a:pt x="-59044" y="652003"/>
                  <a:pt x="20781" y="1452069"/>
                  <a:pt x="96427" y="2058208"/>
                </a:cubicBezTo>
                <a:close/>
              </a:path>
            </a:pathLst>
          </a:custGeom>
          <a:solidFill>
            <a:srgbClr val="CCE8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786663" y="885828"/>
            <a:ext cx="4601738" cy="4601738"/>
            <a:chOff x="3786663" y="885828"/>
            <a:chExt cx="4601738" cy="4601738"/>
          </a:xfrm>
        </p:grpSpPr>
        <p:sp>
          <p:nvSpPr>
            <p:cNvPr id="15" name="椭圆 14"/>
            <p:cNvSpPr/>
            <p:nvPr/>
          </p:nvSpPr>
          <p:spPr>
            <a:xfrm>
              <a:off x="3786663" y="885828"/>
              <a:ext cx="4601738" cy="4601738"/>
            </a:xfrm>
            <a:prstGeom prst="ellipse">
              <a:avLst/>
            </a:prstGeom>
            <a:solidFill>
              <a:schemeClr val="bg1"/>
            </a:solidFill>
            <a:ln w="28575">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4236560" y="1335725"/>
              <a:ext cx="3701944" cy="3701944"/>
            </a:xfrm>
            <a:prstGeom prst="ellipse">
              <a:avLst/>
            </a:prstGeom>
            <a:solidFill>
              <a:srgbClr val="F3D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110049" y="1209214"/>
              <a:ext cx="3954966" cy="3954966"/>
            </a:xfrm>
            <a:prstGeom prst="ellipse">
              <a:avLst/>
            </a:prstGeom>
            <a:noFill/>
            <a:ln w="28575" cap="rnd">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8"/>
          <p:cNvSpPr/>
          <p:nvPr/>
        </p:nvSpPr>
        <p:spPr>
          <a:xfrm>
            <a:off x="-173357" y="4396787"/>
            <a:ext cx="12643757" cy="2887963"/>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 fmla="*/ 0 w 12096947"/>
              <a:gd name="connsiteY0" fmla="*/ 267 h 879381"/>
              <a:gd name="connsiteX1" fmla="*/ 1592132 w 12096947"/>
              <a:gd name="connsiteY1" fmla="*/ 0 h 879381"/>
              <a:gd name="connsiteX2" fmla="*/ 12096947 w 12096947"/>
              <a:gd name="connsiteY2" fmla="*/ 267 h 879381"/>
              <a:gd name="connsiteX3" fmla="*/ 12096947 w 12096947"/>
              <a:gd name="connsiteY3" fmla="*/ 879381 h 879381"/>
              <a:gd name="connsiteX4" fmla="*/ 0 w 12096947"/>
              <a:gd name="connsiteY4" fmla="*/ 879381 h 879381"/>
              <a:gd name="connsiteX5" fmla="*/ 0 w 12096947"/>
              <a:gd name="connsiteY5" fmla="*/ 267 h 879381"/>
              <a:gd name="connsiteX0" fmla="*/ 0 w 12096947"/>
              <a:gd name="connsiteY0" fmla="*/ 267 h 879381"/>
              <a:gd name="connsiteX1" fmla="*/ 1592132 w 12096947"/>
              <a:gd name="connsiteY1" fmla="*/ 0 h 879381"/>
              <a:gd name="connsiteX2" fmla="*/ 5701553 w 12096947"/>
              <a:gd name="connsiteY2" fmla="*/ 1 h 879381"/>
              <a:gd name="connsiteX3" fmla="*/ 12096947 w 12096947"/>
              <a:gd name="connsiteY3" fmla="*/ 267 h 879381"/>
              <a:gd name="connsiteX4" fmla="*/ 12096947 w 12096947"/>
              <a:gd name="connsiteY4" fmla="*/ 879381 h 879381"/>
              <a:gd name="connsiteX5" fmla="*/ 0 w 12096947"/>
              <a:gd name="connsiteY5" fmla="*/ 879381 h 879381"/>
              <a:gd name="connsiteX6" fmla="*/ 0 w 12096947"/>
              <a:gd name="connsiteY6" fmla="*/ 267 h 879381"/>
              <a:gd name="connsiteX0" fmla="*/ 0 w 12096947"/>
              <a:gd name="connsiteY0" fmla="*/ 150873 h 1029987"/>
              <a:gd name="connsiteX1" fmla="*/ 1592132 w 12096947"/>
              <a:gd name="connsiteY1" fmla="*/ 150606 h 1029987"/>
              <a:gd name="connsiteX2" fmla="*/ 4270786 w 12096947"/>
              <a:gd name="connsiteY2" fmla="*/ 0 h 1029987"/>
              <a:gd name="connsiteX3" fmla="*/ 12096947 w 12096947"/>
              <a:gd name="connsiteY3" fmla="*/ 150873 h 1029987"/>
              <a:gd name="connsiteX4" fmla="*/ 12096947 w 12096947"/>
              <a:gd name="connsiteY4" fmla="*/ 1029987 h 1029987"/>
              <a:gd name="connsiteX5" fmla="*/ 0 w 12096947"/>
              <a:gd name="connsiteY5" fmla="*/ 1029987 h 1029987"/>
              <a:gd name="connsiteX6" fmla="*/ 0 w 12096947"/>
              <a:gd name="connsiteY6" fmla="*/ 150873 h 1029987"/>
              <a:gd name="connsiteX0" fmla="*/ 0 w 12096947"/>
              <a:gd name="connsiteY0" fmla="*/ 193904 h 1073018"/>
              <a:gd name="connsiteX1" fmla="*/ 1538344 w 12096947"/>
              <a:gd name="connsiteY1" fmla="*/ 0 h 1073018"/>
              <a:gd name="connsiteX2" fmla="*/ 4270786 w 12096947"/>
              <a:gd name="connsiteY2" fmla="*/ 43031 h 1073018"/>
              <a:gd name="connsiteX3" fmla="*/ 12096947 w 12096947"/>
              <a:gd name="connsiteY3" fmla="*/ 193904 h 1073018"/>
              <a:gd name="connsiteX4" fmla="*/ 12096947 w 12096947"/>
              <a:gd name="connsiteY4" fmla="*/ 1073018 h 1073018"/>
              <a:gd name="connsiteX5" fmla="*/ 0 w 12096947"/>
              <a:gd name="connsiteY5" fmla="*/ 1073018 h 1073018"/>
              <a:gd name="connsiteX6" fmla="*/ 0 w 12096947"/>
              <a:gd name="connsiteY6"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6906409 w 12096947"/>
              <a:gd name="connsiteY3" fmla="*/ 96819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230061 w 12096947"/>
              <a:gd name="connsiteY4" fmla="*/ 118335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7065 h 1076179"/>
              <a:gd name="connsiteX1" fmla="*/ 1538344 w 12096947"/>
              <a:gd name="connsiteY1" fmla="*/ 3161 h 1076179"/>
              <a:gd name="connsiteX2" fmla="*/ 4270786 w 12096947"/>
              <a:gd name="connsiteY2" fmla="*/ 46192 h 1076179"/>
              <a:gd name="connsiteX3" fmla="*/ 7100047 w 12096947"/>
              <a:gd name="connsiteY3" fmla="*/ 46192 h 1076179"/>
              <a:gd name="connsiteX4" fmla="*/ 9509759 w 12096947"/>
              <a:gd name="connsiteY4" fmla="*/ 218315 h 1076179"/>
              <a:gd name="connsiteX5" fmla="*/ 12096947 w 12096947"/>
              <a:gd name="connsiteY5" fmla="*/ 197065 h 1076179"/>
              <a:gd name="connsiteX6" fmla="*/ 12096947 w 12096947"/>
              <a:gd name="connsiteY6" fmla="*/ 1076179 h 1076179"/>
              <a:gd name="connsiteX7" fmla="*/ 0 w 12096947"/>
              <a:gd name="connsiteY7" fmla="*/ 1076179 h 1076179"/>
              <a:gd name="connsiteX8" fmla="*/ 0 w 12096947"/>
              <a:gd name="connsiteY8" fmla="*/ 197065 h 1076179"/>
              <a:gd name="connsiteX0" fmla="*/ 0 w 12096947"/>
              <a:gd name="connsiteY0" fmla="*/ 194336 h 1073450"/>
              <a:gd name="connsiteX1" fmla="*/ 1538344 w 12096947"/>
              <a:gd name="connsiteY1" fmla="*/ 432 h 1073450"/>
              <a:gd name="connsiteX2" fmla="*/ 4270786 w 12096947"/>
              <a:gd name="connsiteY2" fmla="*/ 43463 h 1073450"/>
              <a:gd name="connsiteX3" fmla="*/ 7100047 w 12096947"/>
              <a:gd name="connsiteY3" fmla="*/ 43463 h 1073450"/>
              <a:gd name="connsiteX4" fmla="*/ 9509759 w 12096947"/>
              <a:gd name="connsiteY4" fmla="*/ 215586 h 1073450"/>
              <a:gd name="connsiteX5" fmla="*/ 12096947 w 12096947"/>
              <a:gd name="connsiteY5" fmla="*/ 194336 h 1073450"/>
              <a:gd name="connsiteX6" fmla="*/ 12096947 w 12096947"/>
              <a:gd name="connsiteY6" fmla="*/ 1073450 h 1073450"/>
              <a:gd name="connsiteX7" fmla="*/ 0 w 12096947"/>
              <a:gd name="connsiteY7" fmla="*/ 1073450 h 1073450"/>
              <a:gd name="connsiteX8" fmla="*/ 0 w 12096947"/>
              <a:gd name="connsiteY8" fmla="*/ 194336 h 1073450"/>
              <a:gd name="connsiteX0" fmla="*/ 0 w 12096947"/>
              <a:gd name="connsiteY0" fmla="*/ 193946 h 1073060"/>
              <a:gd name="connsiteX1" fmla="*/ 1538344 w 12096947"/>
              <a:gd name="connsiteY1" fmla="*/ 42 h 1073060"/>
              <a:gd name="connsiteX2" fmla="*/ 4270786 w 12096947"/>
              <a:gd name="connsiteY2" fmla="*/ 43073 h 1073060"/>
              <a:gd name="connsiteX3" fmla="*/ 7100047 w 12096947"/>
              <a:gd name="connsiteY3" fmla="*/ 43073 h 1073060"/>
              <a:gd name="connsiteX4" fmla="*/ 9509759 w 12096947"/>
              <a:gd name="connsiteY4" fmla="*/ 215196 h 1073060"/>
              <a:gd name="connsiteX5" fmla="*/ 12096947 w 12096947"/>
              <a:gd name="connsiteY5" fmla="*/ 193946 h 1073060"/>
              <a:gd name="connsiteX6" fmla="*/ 12096947 w 12096947"/>
              <a:gd name="connsiteY6" fmla="*/ 1073060 h 1073060"/>
              <a:gd name="connsiteX7" fmla="*/ 0 w 12096947"/>
              <a:gd name="connsiteY7" fmla="*/ 1073060 h 1073060"/>
              <a:gd name="connsiteX8" fmla="*/ 0 w 12096947"/>
              <a:gd name="connsiteY8" fmla="*/ 193946 h 1073060"/>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202582 h 1081696"/>
              <a:gd name="connsiteX1" fmla="*/ 1613061 w 12096947"/>
              <a:gd name="connsiteY1" fmla="*/ 88526 h 1081696"/>
              <a:gd name="connsiteX2" fmla="*/ 4206743 w 12096947"/>
              <a:gd name="connsiteY2" fmla="*/ 101613 h 1081696"/>
              <a:gd name="connsiteX3" fmla="*/ 7100047 w 12096947"/>
              <a:gd name="connsiteY3" fmla="*/ 51709 h 1081696"/>
              <a:gd name="connsiteX4" fmla="*/ 9509759 w 12096947"/>
              <a:gd name="connsiteY4" fmla="*/ 223832 h 1081696"/>
              <a:gd name="connsiteX5" fmla="*/ 12096947 w 12096947"/>
              <a:gd name="connsiteY5" fmla="*/ 202582 h 1081696"/>
              <a:gd name="connsiteX6" fmla="*/ 12096947 w 12096947"/>
              <a:gd name="connsiteY6" fmla="*/ 1081696 h 1081696"/>
              <a:gd name="connsiteX7" fmla="*/ 0 w 12096947"/>
              <a:gd name="connsiteY7" fmla="*/ 1081696 h 1081696"/>
              <a:gd name="connsiteX8" fmla="*/ 0 w 12096947"/>
              <a:gd name="connsiteY8" fmla="*/ 202582 h 1081696"/>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63742 h 1042856"/>
              <a:gd name="connsiteX1" fmla="*/ 1613061 w 12096947"/>
              <a:gd name="connsiteY1" fmla="*/ 49686 h 1042856"/>
              <a:gd name="connsiteX2" fmla="*/ 4206743 w 12096947"/>
              <a:gd name="connsiteY2" fmla="*/ 62773 h 1042856"/>
              <a:gd name="connsiteX3" fmla="*/ 7100047 w 12096947"/>
              <a:gd name="connsiteY3" fmla="*/ 12869 h 1042856"/>
              <a:gd name="connsiteX4" fmla="*/ 9509759 w 12096947"/>
              <a:gd name="connsiteY4" fmla="*/ 184992 h 1042856"/>
              <a:gd name="connsiteX5" fmla="*/ 12096947 w 12096947"/>
              <a:gd name="connsiteY5" fmla="*/ 163742 h 1042856"/>
              <a:gd name="connsiteX6" fmla="*/ 12096947 w 12096947"/>
              <a:gd name="connsiteY6" fmla="*/ 1042856 h 1042856"/>
              <a:gd name="connsiteX7" fmla="*/ 0 w 12096947"/>
              <a:gd name="connsiteY7" fmla="*/ 1042856 h 1042856"/>
              <a:gd name="connsiteX8" fmla="*/ 0 w 12096947"/>
              <a:gd name="connsiteY8" fmla="*/ 163742 h 1042856"/>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524345 w 12096947"/>
              <a:gd name="connsiteY5" fmla="*/ 311943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1750499 w 12096947"/>
              <a:gd name="connsiteY8" fmla="*/ 1030352 h 1047984"/>
              <a:gd name="connsiteX9" fmla="*/ 0 w 12096947"/>
              <a:gd name="connsiteY9" fmla="*/ 1047984 h 1047984"/>
              <a:gd name="connsiteX10" fmla="*/ 0 w 12096947"/>
              <a:gd name="connsiteY10"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3714474 w 12096947"/>
              <a:gd name="connsiteY8" fmla="*/ 1030352 h 1047984"/>
              <a:gd name="connsiteX9" fmla="*/ 1750499 w 12096947"/>
              <a:gd name="connsiteY9" fmla="*/ 1030352 h 1047984"/>
              <a:gd name="connsiteX10" fmla="*/ 0 w 12096947"/>
              <a:gd name="connsiteY10" fmla="*/ 1047984 h 1047984"/>
              <a:gd name="connsiteX11" fmla="*/ 0 w 12096947"/>
              <a:gd name="connsiteY11" fmla="*/ 168870 h 1047984"/>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3607737 w 12096947"/>
              <a:gd name="connsiteY8" fmla="*/ 1141737 h 1141737"/>
              <a:gd name="connsiteX9" fmla="*/ 1750499 w 12096947"/>
              <a:gd name="connsiteY9" fmla="*/ 1030352 h 1141737"/>
              <a:gd name="connsiteX10" fmla="*/ 0 w 12096947"/>
              <a:gd name="connsiteY10" fmla="*/ 1047984 h 1141737"/>
              <a:gd name="connsiteX11" fmla="*/ 0 w 12096947"/>
              <a:gd name="connsiteY11"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799196 w 12096947"/>
              <a:gd name="connsiteY8" fmla="*/ 1104608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660437 w 12096947"/>
              <a:gd name="connsiteY8" fmla="*/ 943719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005600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059371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328882 w 12096947"/>
              <a:gd name="connsiteY8" fmla="*/ 1017974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342891 w 12096947"/>
              <a:gd name="connsiteY8" fmla="*/ 881838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791189 w 12096947"/>
              <a:gd name="connsiteY8" fmla="*/ 1055102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179078"/>
              <a:gd name="connsiteX1" fmla="*/ 1613061 w 12096947"/>
              <a:gd name="connsiteY1" fmla="*/ 54814 h 1179078"/>
              <a:gd name="connsiteX2" fmla="*/ 4206743 w 12096947"/>
              <a:gd name="connsiteY2" fmla="*/ 67901 h 1179078"/>
              <a:gd name="connsiteX3" fmla="*/ 7100047 w 12096947"/>
              <a:gd name="connsiteY3" fmla="*/ 17997 h 1179078"/>
              <a:gd name="connsiteX4" fmla="*/ 9509759 w 12096947"/>
              <a:gd name="connsiteY4" fmla="*/ 190120 h 1179078"/>
              <a:gd name="connsiteX5" fmla="*/ 10470975 w 12096947"/>
              <a:gd name="connsiteY5" fmla="*/ 371829 h 1179078"/>
              <a:gd name="connsiteX6" fmla="*/ 12086273 w 12096947"/>
              <a:gd name="connsiteY6" fmla="*/ 248717 h 1179078"/>
              <a:gd name="connsiteX7" fmla="*/ 12096947 w 12096947"/>
              <a:gd name="connsiteY7" fmla="*/ 849967 h 1179078"/>
              <a:gd name="connsiteX8" fmla="*/ 10545692 w 12096947"/>
              <a:gd name="connsiteY8" fmla="*/ 609566 h 1179078"/>
              <a:gd name="connsiteX9" fmla="*/ 9424946 w 12096947"/>
              <a:gd name="connsiteY9" fmla="*/ 1055102 h 1179078"/>
              <a:gd name="connsiteX10" fmla="*/ 8016007 w 12096947"/>
              <a:gd name="connsiteY10" fmla="*/ 634317 h 1179078"/>
              <a:gd name="connsiteX11" fmla="*/ 6585721 w 12096947"/>
              <a:gd name="connsiteY11" fmla="*/ 956096 h 1179078"/>
              <a:gd name="connsiteX12" fmla="*/ 5251499 w 12096947"/>
              <a:gd name="connsiteY12" fmla="*/ 659070 h 1179078"/>
              <a:gd name="connsiteX13" fmla="*/ 3511673 w 12096947"/>
              <a:gd name="connsiteY13" fmla="*/ 1178865 h 1179078"/>
              <a:gd name="connsiteX14" fmla="*/ 1793195 w 12096947"/>
              <a:gd name="connsiteY14" fmla="*/ 1067481 h 1179078"/>
              <a:gd name="connsiteX15" fmla="*/ 0 w 12096947"/>
              <a:gd name="connsiteY15" fmla="*/ 1047984 h 1179078"/>
              <a:gd name="connsiteX16" fmla="*/ 0 w 12096947"/>
              <a:gd name="connsiteY16" fmla="*/ 168870 h 1179078"/>
              <a:gd name="connsiteX0" fmla="*/ 0 w 12096947"/>
              <a:gd name="connsiteY0" fmla="*/ 168870 h 1120951"/>
              <a:gd name="connsiteX1" fmla="*/ 1613061 w 12096947"/>
              <a:gd name="connsiteY1" fmla="*/ 54814 h 1120951"/>
              <a:gd name="connsiteX2" fmla="*/ 4206743 w 12096947"/>
              <a:gd name="connsiteY2" fmla="*/ 67901 h 1120951"/>
              <a:gd name="connsiteX3" fmla="*/ 7100047 w 12096947"/>
              <a:gd name="connsiteY3" fmla="*/ 17997 h 1120951"/>
              <a:gd name="connsiteX4" fmla="*/ 9509759 w 12096947"/>
              <a:gd name="connsiteY4" fmla="*/ 190120 h 1120951"/>
              <a:gd name="connsiteX5" fmla="*/ 10470975 w 12096947"/>
              <a:gd name="connsiteY5" fmla="*/ 371829 h 1120951"/>
              <a:gd name="connsiteX6" fmla="*/ 12086273 w 12096947"/>
              <a:gd name="connsiteY6" fmla="*/ 248717 h 1120951"/>
              <a:gd name="connsiteX7" fmla="*/ 12096947 w 12096947"/>
              <a:gd name="connsiteY7" fmla="*/ 849967 h 1120951"/>
              <a:gd name="connsiteX8" fmla="*/ 10545692 w 12096947"/>
              <a:gd name="connsiteY8" fmla="*/ 609566 h 1120951"/>
              <a:gd name="connsiteX9" fmla="*/ 9424946 w 12096947"/>
              <a:gd name="connsiteY9" fmla="*/ 1055102 h 1120951"/>
              <a:gd name="connsiteX10" fmla="*/ 8016007 w 12096947"/>
              <a:gd name="connsiteY10" fmla="*/ 634317 h 1120951"/>
              <a:gd name="connsiteX11" fmla="*/ 6585721 w 12096947"/>
              <a:gd name="connsiteY11" fmla="*/ 956096 h 1120951"/>
              <a:gd name="connsiteX12" fmla="*/ 5251499 w 12096947"/>
              <a:gd name="connsiteY12" fmla="*/ 659070 h 1120951"/>
              <a:gd name="connsiteX13" fmla="*/ 3532276 w 12096947"/>
              <a:gd name="connsiteY13" fmla="*/ 1120707 h 1120951"/>
              <a:gd name="connsiteX14" fmla="*/ 1793195 w 12096947"/>
              <a:gd name="connsiteY14" fmla="*/ 1067481 h 1120951"/>
              <a:gd name="connsiteX15" fmla="*/ 0 w 12096947"/>
              <a:gd name="connsiteY15" fmla="*/ 1047984 h 1120951"/>
              <a:gd name="connsiteX16" fmla="*/ 0 w 12096947"/>
              <a:gd name="connsiteY16" fmla="*/ 168870 h 1120951"/>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634317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55994 w 12096947"/>
              <a:gd name="connsiteY8" fmla="*/ 725883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86273"/>
              <a:gd name="connsiteY0" fmla="*/ 168870 h 1127760"/>
              <a:gd name="connsiteX1" fmla="*/ 1613061 w 12086273"/>
              <a:gd name="connsiteY1" fmla="*/ 54814 h 1127760"/>
              <a:gd name="connsiteX2" fmla="*/ 4206743 w 12086273"/>
              <a:gd name="connsiteY2" fmla="*/ 67901 h 1127760"/>
              <a:gd name="connsiteX3" fmla="*/ 7100047 w 12086273"/>
              <a:gd name="connsiteY3" fmla="*/ 17997 h 1127760"/>
              <a:gd name="connsiteX4" fmla="*/ 9509759 w 12086273"/>
              <a:gd name="connsiteY4" fmla="*/ 190120 h 1127760"/>
              <a:gd name="connsiteX5" fmla="*/ 10470975 w 12086273"/>
              <a:gd name="connsiteY5" fmla="*/ 371829 h 1127760"/>
              <a:gd name="connsiteX6" fmla="*/ 12086273 w 12086273"/>
              <a:gd name="connsiteY6" fmla="*/ 248717 h 1127760"/>
              <a:gd name="connsiteX7" fmla="*/ 12066042 w 12086273"/>
              <a:gd name="connsiteY7" fmla="*/ 899817 h 1127760"/>
              <a:gd name="connsiteX8" fmla="*/ 10442677 w 12086273"/>
              <a:gd name="connsiteY8" fmla="*/ 750809 h 1127760"/>
              <a:gd name="connsiteX9" fmla="*/ 9424946 w 12086273"/>
              <a:gd name="connsiteY9" fmla="*/ 1055102 h 1127760"/>
              <a:gd name="connsiteX10" fmla="*/ 8016007 w 12086273"/>
              <a:gd name="connsiteY10" fmla="*/ 758943 h 1127760"/>
              <a:gd name="connsiteX11" fmla="*/ 6585721 w 12086273"/>
              <a:gd name="connsiteY11" fmla="*/ 956096 h 1127760"/>
              <a:gd name="connsiteX12" fmla="*/ 5251499 w 12086273"/>
              <a:gd name="connsiteY12" fmla="*/ 758770 h 1127760"/>
              <a:gd name="connsiteX13" fmla="*/ 3532276 w 12086273"/>
              <a:gd name="connsiteY13" fmla="*/ 1120707 h 1127760"/>
              <a:gd name="connsiteX14" fmla="*/ 1793195 w 12086273"/>
              <a:gd name="connsiteY14" fmla="*/ 1067481 h 1127760"/>
              <a:gd name="connsiteX15" fmla="*/ 0 w 12086273"/>
              <a:gd name="connsiteY15" fmla="*/ 1047984 h 1127760"/>
              <a:gd name="connsiteX16" fmla="*/ 0 w 12086273"/>
              <a:gd name="connsiteY16" fmla="*/ 168870 h 1127760"/>
              <a:gd name="connsiteX0" fmla="*/ 0 w 12086273"/>
              <a:gd name="connsiteY0" fmla="*/ 168870 h 1127760"/>
              <a:gd name="connsiteX1" fmla="*/ 4206743 w 12086273"/>
              <a:gd name="connsiteY1" fmla="*/ 67901 h 1127760"/>
              <a:gd name="connsiteX2" fmla="*/ 7100047 w 12086273"/>
              <a:gd name="connsiteY2" fmla="*/ 17997 h 1127760"/>
              <a:gd name="connsiteX3" fmla="*/ 9509759 w 12086273"/>
              <a:gd name="connsiteY3" fmla="*/ 190120 h 1127760"/>
              <a:gd name="connsiteX4" fmla="*/ 10470975 w 12086273"/>
              <a:gd name="connsiteY4" fmla="*/ 371829 h 1127760"/>
              <a:gd name="connsiteX5" fmla="*/ 12086273 w 12086273"/>
              <a:gd name="connsiteY5" fmla="*/ 248717 h 1127760"/>
              <a:gd name="connsiteX6" fmla="*/ 12066042 w 12086273"/>
              <a:gd name="connsiteY6" fmla="*/ 899817 h 1127760"/>
              <a:gd name="connsiteX7" fmla="*/ 10442677 w 12086273"/>
              <a:gd name="connsiteY7" fmla="*/ 750809 h 1127760"/>
              <a:gd name="connsiteX8" fmla="*/ 9424946 w 12086273"/>
              <a:gd name="connsiteY8" fmla="*/ 1055102 h 1127760"/>
              <a:gd name="connsiteX9" fmla="*/ 8016007 w 12086273"/>
              <a:gd name="connsiteY9" fmla="*/ 758943 h 1127760"/>
              <a:gd name="connsiteX10" fmla="*/ 6585721 w 12086273"/>
              <a:gd name="connsiteY10" fmla="*/ 956096 h 1127760"/>
              <a:gd name="connsiteX11" fmla="*/ 5251499 w 12086273"/>
              <a:gd name="connsiteY11" fmla="*/ 758770 h 1127760"/>
              <a:gd name="connsiteX12" fmla="*/ 3532276 w 12086273"/>
              <a:gd name="connsiteY12" fmla="*/ 1120707 h 1127760"/>
              <a:gd name="connsiteX13" fmla="*/ 1793195 w 12086273"/>
              <a:gd name="connsiteY13" fmla="*/ 1067481 h 1127760"/>
              <a:gd name="connsiteX14" fmla="*/ 0 w 12086273"/>
              <a:gd name="connsiteY14" fmla="*/ 1047984 h 1127760"/>
              <a:gd name="connsiteX15" fmla="*/ 0 w 12086273"/>
              <a:gd name="connsiteY15" fmla="*/ 168870 h 1127760"/>
              <a:gd name="connsiteX0" fmla="*/ 0 w 12086273"/>
              <a:gd name="connsiteY0" fmla="*/ 168870 h 1127760"/>
              <a:gd name="connsiteX1" fmla="*/ 7100047 w 12086273"/>
              <a:gd name="connsiteY1" fmla="*/ 17997 h 1127760"/>
              <a:gd name="connsiteX2" fmla="*/ 9509759 w 12086273"/>
              <a:gd name="connsiteY2" fmla="*/ 190120 h 1127760"/>
              <a:gd name="connsiteX3" fmla="*/ 10470975 w 12086273"/>
              <a:gd name="connsiteY3" fmla="*/ 371829 h 1127760"/>
              <a:gd name="connsiteX4" fmla="*/ 12086273 w 12086273"/>
              <a:gd name="connsiteY4" fmla="*/ 248717 h 1127760"/>
              <a:gd name="connsiteX5" fmla="*/ 12066042 w 12086273"/>
              <a:gd name="connsiteY5" fmla="*/ 899817 h 1127760"/>
              <a:gd name="connsiteX6" fmla="*/ 10442677 w 12086273"/>
              <a:gd name="connsiteY6" fmla="*/ 750809 h 1127760"/>
              <a:gd name="connsiteX7" fmla="*/ 9424946 w 12086273"/>
              <a:gd name="connsiteY7" fmla="*/ 1055102 h 1127760"/>
              <a:gd name="connsiteX8" fmla="*/ 8016007 w 12086273"/>
              <a:gd name="connsiteY8" fmla="*/ 758943 h 1127760"/>
              <a:gd name="connsiteX9" fmla="*/ 6585721 w 12086273"/>
              <a:gd name="connsiteY9" fmla="*/ 956096 h 1127760"/>
              <a:gd name="connsiteX10" fmla="*/ 5251499 w 12086273"/>
              <a:gd name="connsiteY10" fmla="*/ 758770 h 1127760"/>
              <a:gd name="connsiteX11" fmla="*/ 3532276 w 12086273"/>
              <a:gd name="connsiteY11" fmla="*/ 1120707 h 1127760"/>
              <a:gd name="connsiteX12" fmla="*/ 1793195 w 12086273"/>
              <a:gd name="connsiteY12" fmla="*/ 1067481 h 1127760"/>
              <a:gd name="connsiteX13" fmla="*/ 0 w 12086273"/>
              <a:gd name="connsiteY13" fmla="*/ 1047984 h 1127760"/>
              <a:gd name="connsiteX14" fmla="*/ 0 w 12086273"/>
              <a:gd name="connsiteY14" fmla="*/ 168870 h 1127760"/>
              <a:gd name="connsiteX0" fmla="*/ 51508 w 12086273"/>
              <a:gd name="connsiteY0" fmla="*/ 2727845 h 2727845"/>
              <a:gd name="connsiteX1" fmla="*/ 7100047 w 12086273"/>
              <a:gd name="connsiteY1" fmla="*/ 17997 h 2727845"/>
              <a:gd name="connsiteX2" fmla="*/ 9509759 w 12086273"/>
              <a:gd name="connsiteY2" fmla="*/ 190120 h 2727845"/>
              <a:gd name="connsiteX3" fmla="*/ 10470975 w 12086273"/>
              <a:gd name="connsiteY3" fmla="*/ 371829 h 2727845"/>
              <a:gd name="connsiteX4" fmla="*/ 12086273 w 12086273"/>
              <a:gd name="connsiteY4" fmla="*/ 248717 h 2727845"/>
              <a:gd name="connsiteX5" fmla="*/ 12066042 w 12086273"/>
              <a:gd name="connsiteY5" fmla="*/ 899817 h 2727845"/>
              <a:gd name="connsiteX6" fmla="*/ 10442677 w 12086273"/>
              <a:gd name="connsiteY6" fmla="*/ 750809 h 2727845"/>
              <a:gd name="connsiteX7" fmla="*/ 9424946 w 12086273"/>
              <a:gd name="connsiteY7" fmla="*/ 1055102 h 2727845"/>
              <a:gd name="connsiteX8" fmla="*/ 8016007 w 12086273"/>
              <a:gd name="connsiteY8" fmla="*/ 758943 h 2727845"/>
              <a:gd name="connsiteX9" fmla="*/ 6585721 w 12086273"/>
              <a:gd name="connsiteY9" fmla="*/ 956096 h 2727845"/>
              <a:gd name="connsiteX10" fmla="*/ 5251499 w 12086273"/>
              <a:gd name="connsiteY10" fmla="*/ 758770 h 2727845"/>
              <a:gd name="connsiteX11" fmla="*/ 3532276 w 12086273"/>
              <a:gd name="connsiteY11" fmla="*/ 1120707 h 2727845"/>
              <a:gd name="connsiteX12" fmla="*/ 1793195 w 12086273"/>
              <a:gd name="connsiteY12" fmla="*/ 1067481 h 2727845"/>
              <a:gd name="connsiteX13" fmla="*/ 0 w 12086273"/>
              <a:gd name="connsiteY13" fmla="*/ 1047984 h 2727845"/>
              <a:gd name="connsiteX14" fmla="*/ 51508 w 12086273"/>
              <a:gd name="connsiteY14" fmla="*/ 2727845 h 2727845"/>
              <a:gd name="connsiteX0" fmla="*/ 51508 w 12086273"/>
              <a:gd name="connsiteY0" fmla="*/ 2546880 h 2595407"/>
              <a:gd name="connsiteX1" fmla="*/ 7615127 w 12086273"/>
              <a:gd name="connsiteY1" fmla="*/ 2595408 h 2595407"/>
              <a:gd name="connsiteX2" fmla="*/ 9509759 w 12086273"/>
              <a:gd name="connsiteY2" fmla="*/ 9155 h 2595407"/>
              <a:gd name="connsiteX3" fmla="*/ 10470975 w 12086273"/>
              <a:gd name="connsiteY3" fmla="*/ 190864 h 2595407"/>
              <a:gd name="connsiteX4" fmla="*/ 12086273 w 12086273"/>
              <a:gd name="connsiteY4" fmla="*/ 67752 h 2595407"/>
              <a:gd name="connsiteX5" fmla="*/ 12066042 w 12086273"/>
              <a:gd name="connsiteY5" fmla="*/ 718852 h 2595407"/>
              <a:gd name="connsiteX6" fmla="*/ 10442677 w 12086273"/>
              <a:gd name="connsiteY6" fmla="*/ 569844 h 2595407"/>
              <a:gd name="connsiteX7" fmla="*/ 9424946 w 12086273"/>
              <a:gd name="connsiteY7" fmla="*/ 874137 h 2595407"/>
              <a:gd name="connsiteX8" fmla="*/ 8016007 w 12086273"/>
              <a:gd name="connsiteY8" fmla="*/ 577978 h 2595407"/>
              <a:gd name="connsiteX9" fmla="*/ 6585721 w 12086273"/>
              <a:gd name="connsiteY9" fmla="*/ 775131 h 2595407"/>
              <a:gd name="connsiteX10" fmla="*/ 5251499 w 12086273"/>
              <a:gd name="connsiteY10" fmla="*/ 577805 h 2595407"/>
              <a:gd name="connsiteX11" fmla="*/ 3532276 w 12086273"/>
              <a:gd name="connsiteY11" fmla="*/ 939742 h 2595407"/>
              <a:gd name="connsiteX12" fmla="*/ 1793195 w 12086273"/>
              <a:gd name="connsiteY12" fmla="*/ 886516 h 2595407"/>
              <a:gd name="connsiteX13" fmla="*/ 0 w 12086273"/>
              <a:gd name="connsiteY13" fmla="*/ 867019 h 2595407"/>
              <a:gd name="connsiteX14" fmla="*/ 51508 w 12086273"/>
              <a:gd name="connsiteY14" fmla="*/ 2546880 h 2595407"/>
              <a:gd name="connsiteX0" fmla="*/ 51508 w 12086273"/>
              <a:gd name="connsiteY0" fmla="*/ 2528069 h 3038426"/>
              <a:gd name="connsiteX1" fmla="*/ 7615127 w 12086273"/>
              <a:gd name="connsiteY1" fmla="*/ 2576597 h 3038426"/>
              <a:gd name="connsiteX2" fmla="*/ 10694445 w 12086273"/>
              <a:gd name="connsiteY2" fmla="*/ 2815187 h 3038426"/>
              <a:gd name="connsiteX3" fmla="*/ 10470975 w 12086273"/>
              <a:gd name="connsiteY3" fmla="*/ 172053 h 3038426"/>
              <a:gd name="connsiteX4" fmla="*/ 12086273 w 12086273"/>
              <a:gd name="connsiteY4" fmla="*/ 48941 h 3038426"/>
              <a:gd name="connsiteX5" fmla="*/ 12066042 w 12086273"/>
              <a:gd name="connsiteY5" fmla="*/ 700041 h 3038426"/>
              <a:gd name="connsiteX6" fmla="*/ 10442677 w 12086273"/>
              <a:gd name="connsiteY6" fmla="*/ 551033 h 3038426"/>
              <a:gd name="connsiteX7" fmla="*/ 9424946 w 12086273"/>
              <a:gd name="connsiteY7" fmla="*/ 855326 h 3038426"/>
              <a:gd name="connsiteX8" fmla="*/ 8016007 w 12086273"/>
              <a:gd name="connsiteY8" fmla="*/ 559167 h 3038426"/>
              <a:gd name="connsiteX9" fmla="*/ 6585721 w 12086273"/>
              <a:gd name="connsiteY9" fmla="*/ 756320 h 3038426"/>
              <a:gd name="connsiteX10" fmla="*/ 5251499 w 12086273"/>
              <a:gd name="connsiteY10" fmla="*/ 558994 h 3038426"/>
              <a:gd name="connsiteX11" fmla="*/ 3532276 w 12086273"/>
              <a:gd name="connsiteY11" fmla="*/ 920931 h 3038426"/>
              <a:gd name="connsiteX12" fmla="*/ 1793195 w 12086273"/>
              <a:gd name="connsiteY12" fmla="*/ 867705 h 3038426"/>
              <a:gd name="connsiteX13" fmla="*/ 0 w 12086273"/>
              <a:gd name="connsiteY13" fmla="*/ 848208 h 3038426"/>
              <a:gd name="connsiteX14" fmla="*/ 51508 w 12086273"/>
              <a:gd name="connsiteY14" fmla="*/ 2528069 h 3038426"/>
              <a:gd name="connsiteX0" fmla="*/ 51508 w 12086273"/>
              <a:gd name="connsiteY0" fmla="*/ 2485896 h 2996253"/>
              <a:gd name="connsiteX1" fmla="*/ 7615127 w 12086273"/>
              <a:gd name="connsiteY1" fmla="*/ 2534424 h 2996253"/>
              <a:gd name="connsiteX2" fmla="*/ 10694445 w 12086273"/>
              <a:gd name="connsiteY2" fmla="*/ 2773014 h 2996253"/>
              <a:gd name="connsiteX3" fmla="*/ 11727771 w 12086273"/>
              <a:gd name="connsiteY3" fmla="*/ 2655622 h 2996253"/>
              <a:gd name="connsiteX4" fmla="*/ 12086273 w 12086273"/>
              <a:gd name="connsiteY4" fmla="*/ 6768 h 2996253"/>
              <a:gd name="connsiteX5" fmla="*/ 12066042 w 12086273"/>
              <a:gd name="connsiteY5" fmla="*/ 657868 h 2996253"/>
              <a:gd name="connsiteX6" fmla="*/ 10442677 w 12086273"/>
              <a:gd name="connsiteY6" fmla="*/ 508860 h 2996253"/>
              <a:gd name="connsiteX7" fmla="*/ 9424946 w 12086273"/>
              <a:gd name="connsiteY7" fmla="*/ 813153 h 2996253"/>
              <a:gd name="connsiteX8" fmla="*/ 8016007 w 12086273"/>
              <a:gd name="connsiteY8" fmla="*/ 516994 h 2996253"/>
              <a:gd name="connsiteX9" fmla="*/ 6585721 w 12086273"/>
              <a:gd name="connsiteY9" fmla="*/ 714147 h 2996253"/>
              <a:gd name="connsiteX10" fmla="*/ 5251499 w 12086273"/>
              <a:gd name="connsiteY10" fmla="*/ 516821 h 2996253"/>
              <a:gd name="connsiteX11" fmla="*/ 3532276 w 12086273"/>
              <a:gd name="connsiteY11" fmla="*/ 878758 h 2996253"/>
              <a:gd name="connsiteX12" fmla="*/ 1793195 w 12086273"/>
              <a:gd name="connsiteY12" fmla="*/ 825532 h 2996253"/>
              <a:gd name="connsiteX13" fmla="*/ 0 w 12086273"/>
              <a:gd name="connsiteY13" fmla="*/ 806035 h 2996253"/>
              <a:gd name="connsiteX14" fmla="*/ 51508 w 12086273"/>
              <a:gd name="connsiteY14" fmla="*/ 2485896 h 2996253"/>
              <a:gd name="connsiteX0" fmla="*/ 51508 w 12136146"/>
              <a:gd name="connsiteY0" fmla="*/ 1977370 h 2487727"/>
              <a:gd name="connsiteX1" fmla="*/ 7615127 w 12136146"/>
              <a:gd name="connsiteY1" fmla="*/ 2025898 h 2487727"/>
              <a:gd name="connsiteX2" fmla="*/ 10694445 w 12136146"/>
              <a:gd name="connsiteY2" fmla="*/ 2264488 h 2487727"/>
              <a:gd name="connsiteX3" fmla="*/ 11727771 w 12136146"/>
              <a:gd name="connsiteY3" fmla="*/ 2147096 h 2487727"/>
              <a:gd name="connsiteX4" fmla="*/ 12066042 w 12136146"/>
              <a:gd name="connsiteY4" fmla="*/ 149342 h 2487727"/>
              <a:gd name="connsiteX5" fmla="*/ 10442677 w 12136146"/>
              <a:gd name="connsiteY5" fmla="*/ 334 h 2487727"/>
              <a:gd name="connsiteX6" fmla="*/ 9424946 w 12136146"/>
              <a:gd name="connsiteY6" fmla="*/ 304627 h 2487727"/>
              <a:gd name="connsiteX7" fmla="*/ 8016007 w 12136146"/>
              <a:gd name="connsiteY7" fmla="*/ 8468 h 2487727"/>
              <a:gd name="connsiteX8" fmla="*/ 6585721 w 12136146"/>
              <a:gd name="connsiteY8" fmla="*/ 205621 h 2487727"/>
              <a:gd name="connsiteX9" fmla="*/ 5251499 w 12136146"/>
              <a:gd name="connsiteY9" fmla="*/ 8295 h 2487727"/>
              <a:gd name="connsiteX10" fmla="*/ 3532276 w 12136146"/>
              <a:gd name="connsiteY10" fmla="*/ 370232 h 2487727"/>
              <a:gd name="connsiteX11" fmla="*/ 1793195 w 12136146"/>
              <a:gd name="connsiteY11" fmla="*/ 317006 h 2487727"/>
              <a:gd name="connsiteX12" fmla="*/ 0 w 12136146"/>
              <a:gd name="connsiteY12" fmla="*/ 297509 h 2487727"/>
              <a:gd name="connsiteX13" fmla="*/ 51508 w 12136146"/>
              <a:gd name="connsiteY13" fmla="*/ 1977370 h 2487727"/>
              <a:gd name="connsiteX0" fmla="*/ 51508 w 12222740"/>
              <a:gd name="connsiteY0" fmla="*/ 1977370 h 2487727"/>
              <a:gd name="connsiteX1" fmla="*/ 7615127 w 12222740"/>
              <a:gd name="connsiteY1" fmla="*/ 2025898 h 2487727"/>
              <a:gd name="connsiteX2" fmla="*/ 10694445 w 12222740"/>
              <a:gd name="connsiteY2" fmla="*/ 2264488 h 2487727"/>
              <a:gd name="connsiteX3" fmla="*/ 12047120 w 12222740"/>
              <a:gd name="connsiteY3" fmla="*/ 2064013 h 2487727"/>
              <a:gd name="connsiteX4" fmla="*/ 12066042 w 12222740"/>
              <a:gd name="connsiteY4" fmla="*/ 149342 h 2487727"/>
              <a:gd name="connsiteX5" fmla="*/ 10442677 w 12222740"/>
              <a:gd name="connsiteY5" fmla="*/ 334 h 2487727"/>
              <a:gd name="connsiteX6" fmla="*/ 9424946 w 12222740"/>
              <a:gd name="connsiteY6" fmla="*/ 304627 h 2487727"/>
              <a:gd name="connsiteX7" fmla="*/ 8016007 w 12222740"/>
              <a:gd name="connsiteY7" fmla="*/ 8468 h 2487727"/>
              <a:gd name="connsiteX8" fmla="*/ 6585721 w 12222740"/>
              <a:gd name="connsiteY8" fmla="*/ 205621 h 2487727"/>
              <a:gd name="connsiteX9" fmla="*/ 5251499 w 12222740"/>
              <a:gd name="connsiteY9" fmla="*/ 8295 h 2487727"/>
              <a:gd name="connsiteX10" fmla="*/ 3532276 w 12222740"/>
              <a:gd name="connsiteY10" fmla="*/ 370232 h 2487727"/>
              <a:gd name="connsiteX11" fmla="*/ 1793195 w 12222740"/>
              <a:gd name="connsiteY11" fmla="*/ 317006 h 2487727"/>
              <a:gd name="connsiteX12" fmla="*/ 0 w 12222740"/>
              <a:gd name="connsiteY12" fmla="*/ 297509 h 2487727"/>
              <a:gd name="connsiteX13" fmla="*/ 51508 w 12222740"/>
              <a:gd name="connsiteY13" fmla="*/ 1977370 h 2487727"/>
              <a:gd name="connsiteX0" fmla="*/ 51508 w 12222740"/>
              <a:gd name="connsiteY0" fmla="*/ 1977370 h 2196677"/>
              <a:gd name="connsiteX1" fmla="*/ 7615127 w 12222740"/>
              <a:gd name="connsiteY1" fmla="*/ 2025898 h 2196677"/>
              <a:gd name="connsiteX2" fmla="*/ 12047120 w 12222740"/>
              <a:gd name="connsiteY2" fmla="*/ 2064013 h 2196677"/>
              <a:gd name="connsiteX3" fmla="*/ 12066042 w 12222740"/>
              <a:gd name="connsiteY3" fmla="*/ 149342 h 2196677"/>
              <a:gd name="connsiteX4" fmla="*/ 10442677 w 12222740"/>
              <a:gd name="connsiteY4" fmla="*/ 334 h 2196677"/>
              <a:gd name="connsiteX5" fmla="*/ 9424946 w 12222740"/>
              <a:gd name="connsiteY5" fmla="*/ 304627 h 2196677"/>
              <a:gd name="connsiteX6" fmla="*/ 8016007 w 12222740"/>
              <a:gd name="connsiteY6" fmla="*/ 8468 h 2196677"/>
              <a:gd name="connsiteX7" fmla="*/ 6585721 w 12222740"/>
              <a:gd name="connsiteY7" fmla="*/ 205621 h 2196677"/>
              <a:gd name="connsiteX8" fmla="*/ 5251499 w 12222740"/>
              <a:gd name="connsiteY8" fmla="*/ 8295 h 2196677"/>
              <a:gd name="connsiteX9" fmla="*/ 3532276 w 12222740"/>
              <a:gd name="connsiteY9" fmla="*/ 370232 h 2196677"/>
              <a:gd name="connsiteX10" fmla="*/ 1793195 w 12222740"/>
              <a:gd name="connsiteY10" fmla="*/ 317006 h 2196677"/>
              <a:gd name="connsiteX11" fmla="*/ 0 w 12222740"/>
              <a:gd name="connsiteY11" fmla="*/ 297509 h 2196677"/>
              <a:gd name="connsiteX12" fmla="*/ 51508 w 12222740"/>
              <a:gd name="connsiteY12" fmla="*/ 1977370 h 2196677"/>
              <a:gd name="connsiteX0" fmla="*/ 51508 w 12222740"/>
              <a:gd name="connsiteY0" fmla="*/ 1977370 h 2250532"/>
              <a:gd name="connsiteX1" fmla="*/ 12047120 w 12222740"/>
              <a:gd name="connsiteY1" fmla="*/ 2064013 h 2250532"/>
              <a:gd name="connsiteX2" fmla="*/ 12066042 w 12222740"/>
              <a:gd name="connsiteY2" fmla="*/ 149342 h 2250532"/>
              <a:gd name="connsiteX3" fmla="*/ 10442677 w 12222740"/>
              <a:gd name="connsiteY3" fmla="*/ 334 h 2250532"/>
              <a:gd name="connsiteX4" fmla="*/ 9424946 w 12222740"/>
              <a:gd name="connsiteY4" fmla="*/ 304627 h 2250532"/>
              <a:gd name="connsiteX5" fmla="*/ 8016007 w 12222740"/>
              <a:gd name="connsiteY5" fmla="*/ 8468 h 2250532"/>
              <a:gd name="connsiteX6" fmla="*/ 6585721 w 12222740"/>
              <a:gd name="connsiteY6" fmla="*/ 205621 h 2250532"/>
              <a:gd name="connsiteX7" fmla="*/ 5251499 w 12222740"/>
              <a:gd name="connsiteY7" fmla="*/ 8295 h 2250532"/>
              <a:gd name="connsiteX8" fmla="*/ 3532276 w 12222740"/>
              <a:gd name="connsiteY8" fmla="*/ 370232 h 2250532"/>
              <a:gd name="connsiteX9" fmla="*/ 1793195 w 12222740"/>
              <a:gd name="connsiteY9" fmla="*/ 317006 h 2250532"/>
              <a:gd name="connsiteX10" fmla="*/ 0 w 12222740"/>
              <a:gd name="connsiteY10" fmla="*/ 297509 h 2250532"/>
              <a:gd name="connsiteX11" fmla="*/ 51508 w 12222740"/>
              <a:gd name="connsiteY11" fmla="*/ 1977370 h 2250532"/>
              <a:gd name="connsiteX0" fmla="*/ 0 w 12233041"/>
              <a:gd name="connsiteY0" fmla="*/ 2052145 h 2282917"/>
              <a:gd name="connsiteX1" fmla="*/ 12057421 w 12233041"/>
              <a:gd name="connsiteY1" fmla="*/ 2064013 h 2282917"/>
              <a:gd name="connsiteX2" fmla="*/ 12076343 w 12233041"/>
              <a:gd name="connsiteY2" fmla="*/ 149342 h 2282917"/>
              <a:gd name="connsiteX3" fmla="*/ 10452978 w 12233041"/>
              <a:gd name="connsiteY3" fmla="*/ 334 h 2282917"/>
              <a:gd name="connsiteX4" fmla="*/ 9435247 w 12233041"/>
              <a:gd name="connsiteY4" fmla="*/ 304627 h 2282917"/>
              <a:gd name="connsiteX5" fmla="*/ 8026308 w 12233041"/>
              <a:gd name="connsiteY5" fmla="*/ 8468 h 2282917"/>
              <a:gd name="connsiteX6" fmla="*/ 6596022 w 12233041"/>
              <a:gd name="connsiteY6" fmla="*/ 205621 h 2282917"/>
              <a:gd name="connsiteX7" fmla="*/ 5261800 w 12233041"/>
              <a:gd name="connsiteY7" fmla="*/ 8295 h 2282917"/>
              <a:gd name="connsiteX8" fmla="*/ 3542577 w 12233041"/>
              <a:gd name="connsiteY8" fmla="*/ 370232 h 2282917"/>
              <a:gd name="connsiteX9" fmla="*/ 1803496 w 12233041"/>
              <a:gd name="connsiteY9" fmla="*/ 317006 h 2282917"/>
              <a:gd name="connsiteX10" fmla="*/ 10301 w 12233041"/>
              <a:gd name="connsiteY10" fmla="*/ 297509 h 2282917"/>
              <a:gd name="connsiteX11" fmla="*/ 0 w 12233041"/>
              <a:gd name="connsiteY11" fmla="*/ 2052145 h 2282917"/>
              <a:gd name="connsiteX0" fmla="*/ 31822 w 12264863"/>
              <a:gd name="connsiteY0" fmla="*/ 2052145 h 2282917"/>
              <a:gd name="connsiteX1" fmla="*/ 12089243 w 12264863"/>
              <a:gd name="connsiteY1" fmla="*/ 2064013 h 2282917"/>
              <a:gd name="connsiteX2" fmla="*/ 12108165 w 12264863"/>
              <a:gd name="connsiteY2" fmla="*/ 149342 h 2282917"/>
              <a:gd name="connsiteX3" fmla="*/ 10484800 w 12264863"/>
              <a:gd name="connsiteY3" fmla="*/ 334 h 2282917"/>
              <a:gd name="connsiteX4" fmla="*/ 9467069 w 12264863"/>
              <a:gd name="connsiteY4" fmla="*/ 304627 h 2282917"/>
              <a:gd name="connsiteX5" fmla="*/ 8058130 w 12264863"/>
              <a:gd name="connsiteY5" fmla="*/ 8468 h 2282917"/>
              <a:gd name="connsiteX6" fmla="*/ 6627844 w 12264863"/>
              <a:gd name="connsiteY6" fmla="*/ 205621 h 2282917"/>
              <a:gd name="connsiteX7" fmla="*/ 5293622 w 12264863"/>
              <a:gd name="connsiteY7" fmla="*/ 8295 h 2282917"/>
              <a:gd name="connsiteX8" fmla="*/ 3574399 w 12264863"/>
              <a:gd name="connsiteY8" fmla="*/ 370232 h 2282917"/>
              <a:gd name="connsiteX9" fmla="*/ 1835318 w 12264863"/>
              <a:gd name="connsiteY9" fmla="*/ 317006 h 2282917"/>
              <a:gd name="connsiteX10" fmla="*/ 42123 w 12264863"/>
              <a:gd name="connsiteY10" fmla="*/ 297509 h 2282917"/>
              <a:gd name="connsiteX11" fmla="*/ 31822 w 12264863"/>
              <a:gd name="connsiteY11" fmla="*/ 2052145 h 2282917"/>
              <a:gd name="connsiteX0" fmla="*/ 69298 w 12302339"/>
              <a:gd name="connsiteY0" fmla="*/ 2052145 h 2282917"/>
              <a:gd name="connsiteX1" fmla="*/ 12126719 w 12302339"/>
              <a:gd name="connsiteY1" fmla="*/ 2064013 h 2282917"/>
              <a:gd name="connsiteX2" fmla="*/ 12145641 w 12302339"/>
              <a:gd name="connsiteY2" fmla="*/ 149342 h 2282917"/>
              <a:gd name="connsiteX3" fmla="*/ 10522276 w 12302339"/>
              <a:gd name="connsiteY3" fmla="*/ 334 h 2282917"/>
              <a:gd name="connsiteX4" fmla="*/ 9504545 w 12302339"/>
              <a:gd name="connsiteY4" fmla="*/ 304627 h 2282917"/>
              <a:gd name="connsiteX5" fmla="*/ 8095606 w 12302339"/>
              <a:gd name="connsiteY5" fmla="*/ 8468 h 2282917"/>
              <a:gd name="connsiteX6" fmla="*/ 6665320 w 12302339"/>
              <a:gd name="connsiteY6" fmla="*/ 205621 h 2282917"/>
              <a:gd name="connsiteX7" fmla="*/ 5331098 w 12302339"/>
              <a:gd name="connsiteY7" fmla="*/ 8295 h 2282917"/>
              <a:gd name="connsiteX8" fmla="*/ 3611875 w 12302339"/>
              <a:gd name="connsiteY8" fmla="*/ 370232 h 2282917"/>
              <a:gd name="connsiteX9" fmla="*/ 1872794 w 12302339"/>
              <a:gd name="connsiteY9" fmla="*/ 317006 h 2282917"/>
              <a:gd name="connsiteX10" fmla="*/ 79599 w 12302339"/>
              <a:gd name="connsiteY10" fmla="*/ 297509 h 2282917"/>
              <a:gd name="connsiteX11" fmla="*/ 69298 w 12302339"/>
              <a:gd name="connsiteY11" fmla="*/ 2052145 h 2282917"/>
              <a:gd name="connsiteX0" fmla="*/ 159612 w 12392653"/>
              <a:gd name="connsiteY0" fmla="*/ 2052145 h 2282917"/>
              <a:gd name="connsiteX1" fmla="*/ 12217033 w 12392653"/>
              <a:gd name="connsiteY1" fmla="*/ 2064013 h 2282917"/>
              <a:gd name="connsiteX2" fmla="*/ 12235955 w 12392653"/>
              <a:gd name="connsiteY2" fmla="*/ 149342 h 2282917"/>
              <a:gd name="connsiteX3" fmla="*/ 10612590 w 12392653"/>
              <a:gd name="connsiteY3" fmla="*/ 334 h 2282917"/>
              <a:gd name="connsiteX4" fmla="*/ 9594859 w 12392653"/>
              <a:gd name="connsiteY4" fmla="*/ 304627 h 2282917"/>
              <a:gd name="connsiteX5" fmla="*/ 8185920 w 12392653"/>
              <a:gd name="connsiteY5" fmla="*/ 8468 h 2282917"/>
              <a:gd name="connsiteX6" fmla="*/ 6755634 w 12392653"/>
              <a:gd name="connsiteY6" fmla="*/ 205621 h 2282917"/>
              <a:gd name="connsiteX7" fmla="*/ 5421412 w 12392653"/>
              <a:gd name="connsiteY7" fmla="*/ 8295 h 2282917"/>
              <a:gd name="connsiteX8" fmla="*/ 3702189 w 12392653"/>
              <a:gd name="connsiteY8" fmla="*/ 370232 h 2282917"/>
              <a:gd name="connsiteX9" fmla="*/ 1963108 w 12392653"/>
              <a:gd name="connsiteY9" fmla="*/ 317006 h 2282917"/>
              <a:gd name="connsiteX10" fmla="*/ 44125 w 12392653"/>
              <a:gd name="connsiteY10" fmla="*/ 297509 h 2282917"/>
              <a:gd name="connsiteX11" fmla="*/ 159612 w 12392653"/>
              <a:gd name="connsiteY11" fmla="*/ 2052145 h 228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92653" h="2282917">
                <a:moveTo>
                  <a:pt x="159612" y="2052145"/>
                </a:moveTo>
                <a:cubicBezTo>
                  <a:pt x="2167465" y="2346562"/>
                  <a:pt x="10214611" y="2368684"/>
                  <a:pt x="12217033" y="2064013"/>
                </a:cubicBezTo>
                <a:cubicBezTo>
                  <a:pt x="12445632" y="1711489"/>
                  <a:pt x="12450137" y="507136"/>
                  <a:pt x="12235955" y="149342"/>
                </a:cubicBezTo>
                <a:cubicBezTo>
                  <a:pt x="11409330" y="77459"/>
                  <a:pt x="11364126" y="-5934"/>
                  <a:pt x="10612590" y="334"/>
                </a:cubicBezTo>
                <a:cubicBezTo>
                  <a:pt x="10068228" y="25085"/>
                  <a:pt x="10107200" y="304627"/>
                  <a:pt x="9594859" y="304627"/>
                </a:cubicBezTo>
                <a:cubicBezTo>
                  <a:pt x="9071843" y="312878"/>
                  <a:pt x="8772977" y="62097"/>
                  <a:pt x="8185920" y="8468"/>
                </a:cubicBezTo>
                <a:cubicBezTo>
                  <a:pt x="7666463" y="-32784"/>
                  <a:pt x="7360482" y="197369"/>
                  <a:pt x="6755634" y="205621"/>
                </a:cubicBezTo>
                <a:cubicBezTo>
                  <a:pt x="6246851" y="205620"/>
                  <a:pt x="5979471" y="40837"/>
                  <a:pt x="5421412" y="8295"/>
                </a:cubicBezTo>
                <a:cubicBezTo>
                  <a:pt x="4403845" y="-29640"/>
                  <a:pt x="4324708" y="439843"/>
                  <a:pt x="3702189" y="370232"/>
                </a:cubicBezTo>
                <a:cubicBezTo>
                  <a:pt x="2540982" y="-24762"/>
                  <a:pt x="2582187" y="267501"/>
                  <a:pt x="1963108" y="317006"/>
                </a:cubicBezTo>
                <a:cubicBezTo>
                  <a:pt x="1379608" y="322883"/>
                  <a:pt x="456845" y="-104401"/>
                  <a:pt x="44125" y="297509"/>
                </a:cubicBezTo>
                <a:cubicBezTo>
                  <a:pt x="-77929" y="839869"/>
                  <a:pt x="83966" y="1446006"/>
                  <a:pt x="159612" y="2052145"/>
                </a:cubicBezTo>
                <a:close/>
              </a:path>
            </a:pathLst>
          </a:cu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5664178" y="2059863"/>
            <a:ext cx="846707" cy="1569660"/>
          </a:xfrm>
          <a:prstGeom prst="rect">
            <a:avLst/>
          </a:prstGeom>
          <a:noFill/>
        </p:spPr>
        <p:txBody>
          <a:bodyPr wrap="none" rtlCol="0">
            <a:spAutoFit/>
          </a:bodyPr>
          <a:lstStyle/>
          <a:p>
            <a:pPr algn="ctr"/>
            <a:r>
              <a:rPr lang="en-US" altLang="zh-CN" sz="9600">
                <a:solidFill>
                  <a:schemeClr val="tx1">
                    <a:lumMod val="95000"/>
                    <a:lumOff val="5000"/>
                  </a:schemeClr>
                </a:solidFill>
                <a:effectLst>
                  <a:outerShdw blurRad="25400" dist="25400" dir="2700000" algn="tl">
                    <a:srgbClr val="000000">
                      <a:alpha val="20000"/>
                    </a:srgbClr>
                  </a:outerShdw>
                </a:effectLst>
                <a:latin typeface="思源黑体" panose="020B0500000000000000" pitchFamily="34" charset="-122"/>
                <a:ea typeface="思源黑体" panose="020B0500000000000000" pitchFamily="34" charset="-122"/>
              </a:rPr>
              <a:t>3</a:t>
            </a:r>
            <a:endParaRPr lang="zh-CN" altLang="en-US" sz="9600" dirty="0">
              <a:solidFill>
                <a:schemeClr val="tx1">
                  <a:lumMod val="95000"/>
                  <a:lumOff val="5000"/>
                </a:schemeClr>
              </a:solidFill>
              <a:effectLst>
                <a:outerShdw blurRad="25400" dist="25400" dir="2700000" algn="tl">
                  <a:srgbClr val="000000">
                    <a:alpha val="20000"/>
                  </a:srgbClr>
                </a:outerShdw>
              </a:effectLst>
              <a:latin typeface="思源黑体" panose="020B0500000000000000" pitchFamily="34" charset="-122"/>
              <a:ea typeface="思源黑体" panose="020B0500000000000000" pitchFamily="34" charset="-122"/>
            </a:endParaRPr>
          </a:p>
        </p:txBody>
      </p:sp>
      <p:grpSp>
        <p:nvGrpSpPr>
          <p:cNvPr id="18" name="组合 17"/>
          <p:cNvGrpSpPr/>
          <p:nvPr/>
        </p:nvGrpSpPr>
        <p:grpSpPr>
          <a:xfrm>
            <a:off x="10395338" y="657922"/>
            <a:ext cx="616733" cy="531565"/>
            <a:chOff x="10703560" y="432490"/>
            <a:chExt cx="780907" cy="673067"/>
          </a:xfrm>
        </p:grpSpPr>
        <p:pic>
          <p:nvPicPr>
            <p:cNvPr id="19" name="图片 18"/>
            <p:cNvPicPr>
              <a:picLocks noChangeAspect="1"/>
            </p:cNvPicPr>
            <p:nvPr/>
          </p:nvPicPr>
          <p:blipFill>
            <a:blip r:embed="rId4"/>
            <a:stretch>
              <a:fillRect/>
            </a:stretch>
          </p:blipFill>
          <p:spPr>
            <a:xfrm>
              <a:off x="11063807" y="611738"/>
              <a:ext cx="420660" cy="493819"/>
            </a:xfrm>
            <a:prstGeom prst="rect">
              <a:avLst/>
            </a:prstGeom>
          </p:spPr>
        </p:pic>
        <p:pic>
          <p:nvPicPr>
            <p:cNvPr id="20" name="图片 19"/>
            <p:cNvPicPr>
              <a:picLocks noChangeAspect="1"/>
            </p:cNvPicPr>
            <p:nvPr/>
          </p:nvPicPr>
          <p:blipFill>
            <a:blip r:embed="rId4"/>
            <a:stretch>
              <a:fillRect/>
            </a:stretch>
          </p:blipFill>
          <p:spPr>
            <a:xfrm>
              <a:off x="10879720" y="611738"/>
              <a:ext cx="420660" cy="493819"/>
            </a:xfrm>
            <a:prstGeom prst="rect">
              <a:avLst/>
            </a:prstGeom>
          </p:spPr>
        </p:pic>
        <p:pic>
          <p:nvPicPr>
            <p:cNvPr id="21" name="图片 20"/>
            <p:cNvPicPr>
              <a:picLocks noChangeAspect="1"/>
            </p:cNvPicPr>
            <p:nvPr/>
          </p:nvPicPr>
          <p:blipFill>
            <a:blip r:embed="rId4"/>
            <a:stretch>
              <a:fillRect/>
            </a:stretch>
          </p:blipFill>
          <p:spPr>
            <a:xfrm>
              <a:off x="11063807" y="432490"/>
              <a:ext cx="420660" cy="493819"/>
            </a:xfrm>
            <a:prstGeom prst="rect">
              <a:avLst/>
            </a:prstGeom>
          </p:spPr>
        </p:pic>
        <p:pic>
          <p:nvPicPr>
            <p:cNvPr id="22" name="图片 21"/>
            <p:cNvPicPr>
              <a:picLocks noChangeAspect="1"/>
            </p:cNvPicPr>
            <p:nvPr/>
          </p:nvPicPr>
          <p:blipFill>
            <a:blip r:embed="rId4"/>
            <a:stretch>
              <a:fillRect/>
            </a:stretch>
          </p:blipFill>
          <p:spPr>
            <a:xfrm>
              <a:off x="10879720" y="432490"/>
              <a:ext cx="420660" cy="493819"/>
            </a:xfrm>
            <a:prstGeom prst="rect">
              <a:avLst/>
            </a:prstGeom>
          </p:spPr>
        </p:pic>
        <p:pic>
          <p:nvPicPr>
            <p:cNvPr id="23" name="图片 22"/>
            <p:cNvPicPr>
              <a:picLocks noChangeAspect="1"/>
            </p:cNvPicPr>
            <p:nvPr/>
          </p:nvPicPr>
          <p:blipFill>
            <a:blip r:embed="rId4"/>
            <a:stretch>
              <a:fillRect/>
            </a:stretch>
          </p:blipFill>
          <p:spPr>
            <a:xfrm>
              <a:off x="10703560" y="432490"/>
              <a:ext cx="420660" cy="493819"/>
            </a:xfrm>
            <a:prstGeom prst="rect">
              <a:avLst/>
            </a:prstGeom>
          </p:spPr>
        </p:pic>
      </p:grpSp>
      <p:cxnSp>
        <p:nvCxnSpPr>
          <p:cNvPr id="7" name="直接连接符 6"/>
          <p:cNvCxnSpPr/>
          <p:nvPr/>
        </p:nvCxnSpPr>
        <p:spPr>
          <a:xfrm flipV="1">
            <a:off x="8711787" y="2579599"/>
            <a:ext cx="302477" cy="404023"/>
          </a:xfrm>
          <a:prstGeom prst="line">
            <a:avLst/>
          </a:prstGeom>
          <a:ln w="19050">
            <a:solidFill>
              <a:schemeClr val="tx1"/>
            </a:solidFill>
            <a:tailEnd type="diamond"/>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2162768" y="3882786"/>
            <a:ext cx="126695" cy="126695"/>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219200" y="1523363"/>
            <a:ext cx="80211" cy="802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5"/>
          <p:cNvSpPr txBox="1"/>
          <p:nvPr/>
        </p:nvSpPr>
        <p:spPr>
          <a:xfrm>
            <a:off x="1406769" y="5215175"/>
            <a:ext cx="10010109" cy="707858"/>
          </a:xfrm>
          <a:prstGeom prst="rect">
            <a:avLst/>
          </a:prstGeom>
          <a:noFill/>
        </p:spPr>
        <p:txBody>
          <a:bodyPr wrap="square" lIns="91412" tIns="45706" rIns="91412" bIns="45706" rtlCol="0">
            <a:spAutoFit/>
          </a:bodyPr>
          <a:lstStyle/>
          <a:p>
            <a:pPr algn="ctr" defTabSz="1218804"/>
            <a:r>
              <a:rPr lang="en-US" altLang="zh-CN" sz="4000" b="1" smtClean="0">
                <a:solidFill>
                  <a:prstClr val="black">
                    <a:lumMod val="75000"/>
                    <a:lumOff val="25000"/>
                  </a:prstClr>
                </a:solidFill>
                <a:latin typeface="Times New Roman" pitchFamily="18" charset="0"/>
                <a:ea typeface="思源黑体" panose="020B0500000000000000" pitchFamily="34" charset="-122"/>
                <a:cs typeface="Times New Roman" pitchFamily="18" charset="0"/>
              </a:rPr>
              <a:t>Luyện tập – Vận dụng</a:t>
            </a:r>
            <a:endParaRPr lang="zh-CN" altLang="en-US" sz="4000" b="1" dirty="0">
              <a:solidFill>
                <a:prstClr val="black">
                  <a:lumMod val="75000"/>
                  <a:lumOff val="25000"/>
                </a:prstClr>
              </a:solidFill>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226374791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26667">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14:bounceEnd="26667">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26667">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nodeType="withEffect">
                                      <p:stCondLst>
                                        <p:cond delay="25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6" presetClass="entr" presetSubtype="0" fill="hold" grpId="0" nodeType="withEffect">
                                      <p:stCondLst>
                                        <p:cond delay="500"/>
                                      </p:stCondLst>
                                      <p:iterate type="lt">
                                        <p:tmPct val="10000"/>
                                      </p:iterate>
                                      <p:childTnLst>
                                        <p:set>
                                          <p:cBhvr>
                                            <p:cTn id="38" dur="1" fill="hold">
                                              <p:stCondLst>
                                                <p:cond delay="0"/>
                                              </p:stCondLst>
                                            </p:cTn>
                                            <p:tgtEl>
                                              <p:spTgt spid="37"/>
                                            </p:tgtEl>
                                            <p:attrNameLst>
                                              <p:attrName>style.visibility</p:attrName>
                                            </p:attrNameLst>
                                          </p:cBhvr>
                                          <p:to>
                                            <p:strVal val="visible"/>
                                          </p:to>
                                        </p:set>
                                        <p:anim by="(-#ppt_w*2)" calcmode="lin" valueType="num">
                                          <p:cBhvr rctx="PPT">
                                            <p:cTn id="39" dur="500" autoRev="1" fill="hold">
                                              <p:stCondLst>
                                                <p:cond delay="0"/>
                                              </p:stCondLst>
                                            </p:cTn>
                                            <p:tgtEl>
                                              <p:spTgt spid="37"/>
                                            </p:tgtEl>
                                            <p:attrNameLst>
                                              <p:attrName>ppt_w</p:attrName>
                                            </p:attrNameLst>
                                          </p:cBhvr>
                                        </p:anim>
                                        <p:anim by="(#ppt_w*0.50)" calcmode="lin" valueType="num">
                                          <p:cBhvr>
                                            <p:cTn id="40" dur="500" decel="50000" autoRev="1" fill="hold">
                                              <p:stCondLst>
                                                <p:cond delay="0"/>
                                              </p:stCondLst>
                                            </p:cTn>
                                            <p:tgtEl>
                                              <p:spTgt spid="37"/>
                                            </p:tgtEl>
                                            <p:attrNameLst>
                                              <p:attrName>ppt_x</p:attrName>
                                            </p:attrNameLst>
                                          </p:cBhvr>
                                        </p:anim>
                                        <p:anim from="(-#ppt_h/2)" to="(#ppt_y)" calcmode="lin" valueType="num">
                                          <p:cBhvr>
                                            <p:cTn id="41" dur="1000" fill="hold">
                                              <p:stCondLst>
                                                <p:cond delay="0"/>
                                              </p:stCondLst>
                                            </p:cTn>
                                            <p:tgtEl>
                                              <p:spTgt spid="37"/>
                                            </p:tgtEl>
                                            <p:attrNameLst>
                                              <p:attrName>ppt_y</p:attrName>
                                            </p:attrNameLst>
                                          </p:cBhvr>
                                        </p:anim>
                                        <p:animRot by="21600000">
                                          <p:cBhvr>
                                            <p:cTn id="42" dur="1000" fill="hold">
                                              <p:stCondLst>
                                                <p:cond delay="0"/>
                                              </p:stCondLst>
                                            </p:cTn>
                                            <p:tgtEl>
                                              <p:spTgt spid="37"/>
                                            </p:tgtEl>
                                            <p:attrNameLst>
                                              <p:attrName>r</p:attrName>
                                            </p:attrNameLst>
                                          </p:cBhvr>
                                        </p:animRot>
                                      </p:childTnLst>
                                    </p:cTn>
                                  </p:par>
                                  <p:par>
                                    <p:cTn id="43" presetID="41" presetClass="entr" presetSubtype="0" fill="hold" grpId="0" nodeType="withEffect">
                                      <p:stCondLst>
                                        <p:cond delay="1000"/>
                                      </p:stCondLst>
                                      <p:iterate type="lt">
                                        <p:tmPct val="10000"/>
                                      </p:iterate>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4"/>
                                            </p:tgtEl>
                                            <p:attrNameLst>
                                              <p:attrName>ppt_y</p:attrName>
                                            </p:attrNameLst>
                                          </p:cBhvr>
                                          <p:tavLst>
                                            <p:tav tm="0">
                                              <p:val>
                                                <p:strVal val="#ppt_y"/>
                                              </p:val>
                                            </p:tav>
                                            <p:tav tm="100000">
                                              <p:val>
                                                <p:strVal val="#ppt_y"/>
                                              </p:val>
                                            </p:tav>
                                          </p:tavLst>
                                        </p:anim>
                                        <p:anim calcmode="lin" valueType="num">
                                          <p:cBhvr>
                                            <p:cTn id="47"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p:bldP spid="29" grpId="0" animBg="1"/>
          <p:bldP spid="25" grpId="0" animBg="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nodeType="withEffect">
                                      <p:stCondLst>
                                        <p:cond delay="25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6" presetClass="entr" presetSubtype="0" fill="hold" grpId="0" nodeType="withEffect">
                                      <p:stCondLst>
                                        <p:cond delay="500"/>
                                      </p:stCondLst>
                                      <p:iterate type="lt">
                                        <p:tmPct val="10000"/>
                                      </p:iterate>
                                      <p:childTnLst>
                                        <p:set>
                                          <p:cBhvr>
                                            <p:cTn id="38" dur="1" fill="hold">
                                              <p:stCondLst>
                                                <p:cond delay="0"/>
                                              </p:stCondLst>
                                            </p:cTn>
                                            <p:tgtEl>
                                              <p:spTgt spid="37"/>
                                            </p:tgtEl>
                                            <p:attrNameLst>
                                              <p:attrName>style.visibility</p:attrName>
                                            </p:attrNameLst>
                                          </p:cBhvr>
                                          <p:to>
                                            <p:strVal val="visible"/>
                                          </p:to>
                                        </p:set>
                                        <p:anim by="(-#ppt_w*2)" calcmode="lin" valueType="num">
                                          <p:cBhvr rctx="PPT">
                                            <p:cTn id="39" dur="500" autoRev="1" fill="hold">
                                              <p:stCondLst>
                                                <p:cond delay="0"/>
                                              </p:stCondLst>
                                            </p:cTn>
                                            <p:tgtEl>
                                              <p:spTgt spid="37"/>
                                            </p:tgtEl>
                                            <p:attrNameLst>
                                              <p:attrName>ppt_w</p:attrName>
                                            </p:attrNameLst>
                                          </p:cBhvr>
                                        </p:anim>
                                        <p:anim by="(#ppt_w*0.50)" calcmode="lin" valueType="num">
                                          <p:cBhvr>
                                            <p:cTn id="40" dur="500" decel="50000" autoRev="1" fill="hold">
                                              <p:stCondLst>
                                                <p:cond delay="0"/>
                                              </p:stCondLst>
                                            </p:cTn>
                                            <p:tgtEl>
                                              <p:spTgt spid="37"/>
                                            </p:tgtEl>
                                            <p:attrNameLst>
                                              <p:attrName>ppt_x</p:attrName>
                                            </p:attrNameLst>
                                          </p:cBhvr>
                                        </p:anim>
                                        <p:anim from="(-#ppt_h/2)" to="(#ppt_y)" calcmode="lin" valueType="num">
                                          <p:cBhvr>
                                            <p:cTn id="41" dur="1000" fill="hold">
                                              <p:stCondLst>
                                                <p:cond delay="0"/>
                                              </p:stCondLst>
                                            </p:cTn>
                                            <p:tgtEl>
                                              <p:spTgt spid="37"/>
                                            </p:tgtEl>
                                            <p:attrNameLst>
                                              <p:attrName>ppt_y</p:attrName>
                                            </p:attrNameLst>
                                          </p:cBhvr>
                                        </p:anim>
                                        <p:animRot by="21600000">
                                          <p:cBhvr>
                                            <p:cTn id="42" dur="1000" fill="hold">
                                              <p:stCondLst>
                                                <p:cond delay="0"/>
                                              </p:stCondLst>
                                            </p:cTn>
                                            <p:tgtEl>
                                              <p:spTgt spid="37"/>
                                            </p:tgtEl>
                                            <p:attrNameLst>
                                              <p:attrName>r</p:attrName>
                                            </p:attrNameLst>
                                          </p:cBhvr>
                                        </p:animRot>
                                      </p:childTnLst>
                                    </p:cTn>
                                  </p:par>
                                  <p:par>
                                    <p:cTn id="43" presetID="41" presetClass="entr" presetSubtype="0" fill="hold" grpId="0" nodeType="withEffect">
                                      <p:stCondLst>
                                        <p:cond delay="1000"/>
                                      </p:stCondLst>
                                      <p:iterate type="lt">
                                        <p:tmPct val="10000"/>
                                      </p:iterate>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4"/>
                                            </p:tgtEl>
                                            <p:attrNameLst>
                                              <p:attrName>ppt_y</p:attrName>
                                            </p:attrNameLst>
                                          </p:cBhvr>
                                          <p:tavLst>
                                            <p:tav tm="0">
                                              <p:val>
                                                <p:strVal val="#ppt_y"/>
                                              </p:val>
                                            </p:tav>
                                            <p:tav tm="100000">
                                              <p:val>
                                                <p:strVal val="#ppt_y"/>
                                              </p:val>
                                            </p:tav>
                                          </p:tavLst>
                                        </p:anim>
                                        <p:anim calcmode="lin" valueType="num">
                                          <p:cBhvr>
                                            <p:cTn id="47"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p:bldP spid="29" grpId="0" animBg="1"/>
          <p:bldP spid="25" grpId="0" animBg="1"/>
          <p:bldP spid="24"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4">
            <a:extLst>
              <a:ext uri="{FF2B5EF4-FFF2-40B4-BE49-F238E27FC236}">
                <a16:creationId xmlns:a16="http://schemas.microsoft.com/office/drawing/2014/main" xmlns=""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Bài tập 1</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3" name="文本框 14">
            <a:extLst>
              <a:ext uri="{FF2B5EF4-FFF2-40B4-BE49-F238E27FC236}">
                <a16:creationId xmlns:a16="http://schemas.microsoft.com/office/drawing/2014/main" xmlns="" id="{1CDE7742-C5D8-4CC3-B6C5-3A3BD7F4BC5D}"/>
              </a:ext>
            </a:extLst>
          </p:cNvPr>
          <p:cNvSpPr txBox="1"/>
          <p:nvPr/>
        </p:nvSpPr>
        <p:spPr>
          <a:xfrm>
            <a:off x="112148" y="1258172"/>
            <a:ext cx="3971122" cy="461665"/>
          </a:xfrm>
          <a:prstGeom prst="rect">
            <a:avLst/>
          </a:prstGeom>
          <a:noFill/>
        </p:spPr>
        <p:txBody>
          <a:bodyPr wrap="square" rtlCol="0">
            <a:spAutoFit/>
          </a:bodyPr>
          <a:lstStyle/>
          <a:p>
            <a:pPr algn="ctr"/>
            <a:r>
              <a:rPr lang="vi-VN" altLang="zh-CN" sz="2400">
                <a:latin typeface="Times New Roman" pitchFamily="18" charset="0"/>
                <a:ea typeface="思源黑体" panose="020B0500000000000000" pitchFamily="34" charset="-122"/>
                <a:cs typeface="Times New Roman" pitchFamily="18" charset="0"/>
              </a:rPr>
              <a:t>Chọn câu trả lời đúng nhất</a:t>
            </a:r>
            <a:endParaRPr lang="zh-CN" altLang="en-US" sz="2400" dirty="0">
              <a:latin typeface="Times New Roman" pitchFamily="18" charset="0"/>
              <a:ea typeface="思源黑体" panose="020B0500000000000000" pitchFamily="34" charset="-122"/>
              <a:cs typeface="Times New Roman" pitchFamily="18" charset="0"/>
            </a:endParaRPr>
          </a:p>
        </p:txBody>
      </p:sp>
      <p:sp>
        <p:nvSpPr>
          <p:cNvPr id="7" name="Rectangle 6"/>
          <p:cNvSpPr/>
          <p:nvPr/>
        </p:nvSpPr>
        <p:spPr>
          <a:xfrm>
            <a:off x="1639614" y="2647246"/>
            <a:ext cx="8198069" cy="461665"/>
          </a:xfrm>
          <a:prstGeom prst="rect">
            <a:avLst/>
          </a:prstGeom>
        </p:spPr>
        <p:txBody>
          <a:bodyPr wrap="square">
            <a:spAutoFit/>
          </a:bodyPr>
          <a:lstStyle/>
          <a:p>
            <a:r>
              <a:rPr lang="fr-FR" sz="2400" b="1">
                <a:latin typeface="Times New Roman" pitchFamily="18" charset="0"/>
                <a:cs typeface="Times New Roman" pitchFamily="18" charset="0"/>
              </a:rPr>
              <a:t>Câu 1:</a:t>
            </a:r>
            <a:r>
              <a:rPr lang="fr-FR" sz="2400">
                <a:latin typeface="Times New Roman" pitchFamily="18" charset="0"/>
                <a:cs typeface="Times New Roman" pitchFamily="18" charset="0"/>
              </a:rPr>
              <a:t> Ấn Độ được thống nhất vào thời gian nào</a:t>
            </a:r>
            <a:r>
              <a:rPr lang="fr-FR" sz="2400" smtClean="0">
                <a:latin typeface="Times New Roman" pitchFamily="18" charset="0"/>
                <a:cs typeface="Times New Roman" pitchFamily="18" charset="0"/>
              </a:rPr>
              <a:t>?</a:t>
            </a:r>
            <a:endParaRPr lang="en-US" sz="2400">
              <a:latin typeface="Times New Roman" pitchFamily="18" charset="0"/>
              <a:cs typeface="Times New Roman" pitchFamily="18" charset="0"/>
            </a:endParaRPr>
          </a:p>
        </p:txBody>
      </p:sp>
      <p:sp>
        <p:nvSpPr>
          <p:cNvPr id="24" name="Rectangle 23"/>
          <p:cNvSpPr/>
          <p:nvPr/>
        </p:nvSpPr>
        <p:spPr>
          <a:xfrm>
            <a:off x="1639615" y="3885318"/>
            <a:ext cx="3121573" cy="461665"/>
          </a:xfrm>
          <a:prstGeom prst="rect">
            <a:avLst/>
          </a:prstGeom>
        </p:spPr>
        <p:txBody>
          <a:bodyPr wrap="square">
            <a:spAutoFit/>
          </a:bodyPr>
          <a:lstStyle/>
          <a:p>
            <a:r>
              <a:rPr lang="fr-FR" sz="2400" b="1" smtClean="0">
                <a:latin typeface="Times New Roman" pitchFamily="18" charset="0"/>
                <a:cs typeface="Times New Roman" pitchFamily="18" charset="0"/>
              </a:rPr>
              <a:t>A</a:t>
            </a:r>
            <a:r>
              <a:rPr lang="fr-FR" sz="2400" b="1">
                <a:latin typeface="Times New Roman" pitchFamily="18" charset="0"/>
                <a:cs typeface="Times New Roman" pitchFamily="18" charset="0"/>
              </a:rPr>
              <a:t>.</a:t>
            </a:r>
            <a:r>
              <a:rPr lang="fr-FR" sz="2400">
                <a:latin typeface="Times New Roman" pitchFamily="18" charset="0"/>
                <a:cs typeface="Times New Roman" pitchFamily="18" charset="0"/>
              </a:rPr>
              <a:t> 2 500 năm TCN.	</a:t>
            </a:r>
            <a:endParaRPr lang="en-US" sz="2400">
              <a:latin typeface="Times New Roman" pitchFamily="18" charset="0"/>
              <a:cs typeface="Times New Roman" pitchFamily="18" charset="0"/>
            </a:endParaRPr>
          </a:p>
        </p:txBody>
      </p:sp>
      <p:sp>
        <p:nvSpPr>
          <p:cNvPr id="26" name="Rectangle 25"/>
          <p:cNvSpPr/>
          <p:nvPr/>
        </p:nvSpPr>
        <p:spPr>
          <a:xfrm>
            <a:off x="7208603" y="3885796"/>
            <a:ext cx="2853558" cy="461665"/>
          </a:xfrm>
          <a:prstGeom prst="rect">
            <a:avLst/>
          </a:prstGeom>
        </p:spPr>
        <p:txBody>
          <a:bodyPr wrap="square">
            <a:spAutoFit/>
          </a:bodyPr>
          <a:lstStyle/>
          <a:p>
            <a:r>
              <a:rPr lang="fr-FR" sz="2400" b="1" smtClean="0">
                <a:latin typeface="Times New Roman" pitchFamily="18" charset="0"/>
                <a:cs typeface="Times New Roman" pitchFamily="18" charset="0"/>
              </a:rPr>
              <a:t>B.</a:t>
            </a:r>
            <a:r>
              <a:rPr lang="fr-FR" sz="2400" smtClean="0">
                <a:latin typeface="Times New Roman" pitchFamily="18" charset="0"/>
                <a:cs typeface="Times New Roman" pitchFamily="18" charset="0"/>
              </a:rPr>
              <a:t> 1 500 năm TCN.</a:t>
            </a:r>
            <a:endParaRPr lang="en-US" sz="2400" smtClean="0">
              <a:latin typeface="Times New Roman" pitchFamily="18" charset="0"/>
              <a:cs typeface="Times New Roman" pitchFamily="18" charset="0"/>
            </a:endParaRPr>
          </a:p>
        </p:txBody>
      </p:sp>
      <p:sp>
        <p:nvSpPr>
          <p:cNvPr id="27" name="Rectangle 26"/>
          <p:cNvSpPr/>
          <p:nvPr/>
        </p:nvSpPr>
        <p:spPr>
          <a:xfrm>
            <a:off x="1639614" y="5005938"/>
            <a:ext cx="3121573" cy="830997"/>
          </a:xfrm>
          <a:prstGeom prst="rect">
            <a:avLst/>
          </a:prstGeom>
        </p:spPr>
        <p:txBody>
          <a:bodyPr wrap="square">
            <a:spAutoFit/>
          </a:bodyPr>
          <a:lstStyle/>
          <a:p>
            <a:r>
              <a:rPr lang="fr-FR" sz="2400" b="1">
                <a:latin typeface="Times New Roman" pitchFamily="18" charset="0"/>
                <a:cs typeface="Times New Roman" pitchFamily="18" charset="0"/>
              </a:rPr>
              <a:t>C.</a:t>
            </a:r>
            <a:r>
              <a:rPr lang="fr-FR" sz="2400">
                <a:latin typeface="Times New Roman" pitchFamily="18" charset="0"/>
                <a:cs typeface="Times New Roman" pitchFamily="18" charset="0"/>
              </a:rPr>
              <a:t> Cuối thế kỉ III </a:t>
            </a:r>
            <a:r>
              <a:rPr lang="fr-FR" sz="2400" smtClean="0">
                <a:latin typeface="Times New Roman" pitchFamily="18" charset="0"/>
                <a:cs typeface="Times New Roman" pitchFamily="18" charset="0"/>
              </a:rPr>
              <a:t>TCN</a:t>
            </a:r>
            <a:r>
              <a:rPr lang="fr-FR" sz="2400">
                <a:latin typeface="Times New Roman" pitchFamily="18" charset="0"/>
                <a:cs typeface="Times New Roman" pitchFamily="18" charset="0"/>
              </a:rPr>
              <a:t>	</a:t>
            </a:r>
            <a:endParaRPr lang="en-US" sz="2400">
              <a:latin typeface="Times New Roman" pitchFamily="18" charset="0"/>
              <a:cs typeface="Times New Roman" pitchFamily="18" charset="0"/>
            </a:endParaRPr>
          </a:p>
        </p:txBody>
      </p:sp>
      <p:sp>
        <p:nvSpPr>
          <p:cNvPr id="28" name="Rectangle 27"/>
          <p:cNvSpPr/>
          <p:nvPr/>
        </p:nvSpPr>
        <p:spPr>
          <a:xfrm>
            <a:off x="7208603" y="5058010"/>
            <a:ext cx="2853558" cy="461665"/>
          </a:xfrm>
          <a:prstGeom prst="rect">
            <a:avLst/>
          </a:prstGeom>
        </p:spPr>
        <p:txBody>
          <a:bodyPr wrap="square">
            <a:spAutoFit/>
          </a:bodyPr>
          <a:lstStyle/>
          <a:p>
            <a:r>
              <a:rPr lang="fr-FR" sz="2400" b="1">
                <a:latin typeface="Times New Roman" pitchFamily="18" charset="0"/>
                <a:cs typeface="Times New Roman" pitchFamily="18" charset="0"/>
              </a:rPr>
              <a:t>D.</a:t>
            </a:r>
            <a:r>
              <a:rPr lang="fr-FR" sz="2400">
                <a:latin typeface="Times New Roman" pitchFamily="18" charset="0"/>
                <a:cs typeface="Times New Roman" pitchFamily="18" charset="0"/>
              </a:rPr>
              <a:t> Đầu thế kỉ IV.</a:t>
            </a:r>
            <a:endParaRPr lang="en-US" sz="2400" smtClean="0">
              <a:latin typeface="Times New Roman" pitchFamily="18" charset="0"/>
              <a:cs typeface="Times New Roman" pitchFamily="18" charset="0"/>
            </a:endParaRPr>
          </a:p>
        </p:txBody>
      </p:sp>
      <p:sp>
        <p:nvSpPr>
          <p:cNvPr id="8" name="5-Point Star 7"/>
          <p:cNvSpPr/>
          <p:nvPr/>
        </p:nvSpPr>
        <p:spPr>
          <a:xfrm>
            <a:off x="6597269" y="4755922"/>
            <a:ext cx="1222667" cy="96169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501784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ppt_x"/>
                                          </p:val>
                                        </p:tav>
                                        <p:tav tm="100000">
                                          <p:val>
                                            <p:strVal val="#ppt_x"/>
                                          </p:val>
                                        </p:tav>
                                      </p:tavLst>
                                    </p:anim>
                                    <p:anim calcmode="lin" valueType="num">
                                      <p:cBhvr additive="base">
                                        <p:cTn id="31" dur="500" fill="hold"/>
                                        <p:tgtEl>
                                          <p:spTgt spid="2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circle(in)">
                                      <p:cBhvr>
                                        <p:cTn id="4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7" grpId="0"/>
      <p:bldP spid="24" grpId="0"/>
      <p:bldP spid="26" grpId="0"/>
      <p:bldP spid="27" grpId="0"/>
      <p:bldP spid="28"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4">
            <a:extLst>
              <a:ext uri="{FF2B5EF4-FFF2-40B4-BE49-F238E27FC236}">
                <a16:creationId xmlns:a16="http://schemas.microsoft.com/office/drawing/2014/main" xmlns=""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Bài tập 1</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3" name="文本框 14">
            <a:extLst>
              <a:ext uri="{FF2B5EF4-FFF2-40B4-BE49-F238E27FC236}">
                <a16:creationId xmlns:a16="http://schemas.microsoft.com/office/drawing/2014/main" xmlns="" id="{1CDE7742-C5D8-4CC3-B6C5-3A3BD7F4BC5D}"/>
              </a:ext>
            </a:extLst>
          </p:cNvPr>
          <p:cNvSpPr txBox="1"/>
          <p:nvPr/>
        </p:nvSpPr>
        <p:spPr>
          <a:xfrm>
            <a:off x="112148" y="1258172"/>
            <a:ext cx="3971122" cy="461665"/>
          </a:xfrm>
          <a:prstGeom prst="rect">
            <a:avLst/>
          </a:prstGeom>
          <a:noFill/>
        </p:spPr>
        <p:txBody>
          <a:bodyPr wrap="square" rtlCol="0">
            <a:spAutoFit/>
          </a:bodyPr>
          <a:lstStyle/>
          <a:p>
            <a:pPr algn="ctr"/>
            <a:r>
              <a:rPr lang="vi-VN" altLang="zh-CN" sz="2400">
                <a:latin typeface="Times New Roman" pitchFamily="18" charset="0"/>
                <a:ea typeface="思源黑体" panose="020B0500000000000000" pitchFamily="34" charset="-122"/>
                <a:cs typeface="Times New Roman" pitchFamily="18" charset="0"/>
              </a:rPr>
              <a:t>Chọn câu trả lời đúng nhất</a:t>
            </a:r>
            <a:endParaRPr lang="zh-CN" altLang="en-US" sz="2400" dirty="0">
              <a:latin typeface="Times New Roman" pitchFamily="18" charset="0"/>
              <a:ea typeface="思源黑体" panose="020B0500000000000000" pitchFamily="34" charset="-122"/>
              <a:cs typeface="Times New Roman" pitchFamily="18" charset="0"/>
            </a:endParaRPr>
          </a:p>
        </p:txBody>
      </p:sp>
      <p:sp>
        <p:nvSpPr>
          <p:cNvPr id="7" name="Rectangle 6"/>
          <p:cNvSpPr/>
          <p:nvPr/>
        </p:nvSpPr>
        <p:spPr>
          <a:xfrm>
            <a:off x="1639614" y="2647246"/>
            <a:ext cx="8198069" cy="461665"/>
          </a:xfrm>
          <a:prstGeom prst="rect">
            <a:avLst/>
          </a:prstGeom>
        </p:spPr>
        <p:txBody>
          <a:bodyPr wrap="square">
            <a:spAutoFit/>
          </a:bodyPr>
          <a:lstStyle/>
          <a:p>
            <a:r>
              <a:rPr lang="fr-FR" sz="2400" b="1">
                <a:latin typeface="Times New Roman" pitchFamily="18" charset="0"/>
                <a:cs typeface="Times New Roman" pitchFamily="18" charset="0"/>
              </a:rPr>
              <a:t>Câu </a:t>
            </a:r>
            <a:r>
              <a:rPr lang="fr-FR" sz="2400" b="1" smtClean="0">
                <a:latin typeface="Times New Roman" pitchFamily="18" charset="0"/>
                <a:cs typeface="Times New Roman" pitchFamily="18" charset="0"/>
              </a:rPr>
              <a:t>2:</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Ấn Độ bị thực dân Anh xâm lược vào</a:t>
            </a:r>
            <a:endParaRPr lang="en-US" sz="2400">
              <a:latin typeface="Times New Roman" pitchFamily="18" charset="0"/>
              <a:cs typeface="Times New Roman" pitchFamily="18" charset="0"/>
            </a:endParaRPr>
          </a:p>
        </p:txBody>
      </p:sp>
      <p:sp>
        <p:nvSpPr>
          <p:cNvPr id="24" name="Rectangle 23"/>
          <p:cNvSpPr/>
          <p:nvPr/>
        </p:nvSpPr>
        <p:spPr>
          <a:xfrm>
            <a:off x="1639615" y="3885318"/>
            <a:ext cx="3121573" cy="461665"/>
          </a:xfrm>
          <a:prstGeom prst="rect">
            <a:avLst/>
          </a:prstGeom>
        </p:spPr>
        <p:txBody>
          <a:bodyPr wrap="square">
            <a:spAutoFit/>
          </a:bodyPr>
          <a:lstStyle/>
          <a:p>
            <a:r>
              <a:rPr lang="fr-FR" sz="2400" b="1" smtClean="0">
                <a:latin typeface="Times New Roman" pitchFamily="18" charset="0"/>
                <a:cs typeface="Times New Roman" pitchFamily="18" charset="0"/>
              </a:rPr>
              <a:t>A</a:t>
            </a:r>
            <a:r>
              <a:rPr lang="fr-FR" sz="2400" b="1">
                <a:latin typeface="Times New Roman" pitchFamily="18" charset="0"/>
                <a:cs typeface="Times New Roman" pitchFamily="18" charset="0"/>
              </a:rPr>
              <a:t>.</a:t>
            </a:r>
            <a:r>
              <a:rPr lang="fr-FR" sz="2400">
                <a:latin typeface="Times New Roman" pitchFamily="18" charset="0"/>
                <a:cs typeface="Times New Roman" pitchFamily="18" charset="0"/>
              </a:rPr>
              <a:t> giữa thế kỉ XVIII. 	</a:t>
            </a:r>
            <a:endParaRPr lang="en-US" sz="2400">
              <a:latin typeface="Times New Roman" pitchFamily="18" charset="0"/>
              <a:cs typeface="Times New Roman" pitchFamily="18" charset="0"/>
            </a:endParaRPr>
          </a:p>
        </p:txBody>
      </p:sp>
      <p:sp>
        <p:nvSpPr>
          <p:cNvPr id="26" name="Rectangle 25"/>
          <p:cNvSpPr/>
          <p:nvPr/>
        </p:nvSpPr>
        <p:spPr>
          <a:xfrm>
            <a:off x="7208603" y="3885796"/>
            <a:ext cx="2853558" cy="461665"/>
          </a:xfrm>
          <a:prstGeom prst="rect">
            <a:avLst/>
          </a:prstGeom>
        </p:spPr>
        <p:txBody>
          <a:bodyPr wrap="square">
            <a:spAutoFit/>
          </a:bodyPr>
          <a:lstStyle/>
          <a:p>
            <a:r>
              <a:rPr lang="fr-FR" sz="2400" b="1" smtClean="0">
                <a:latin typeface="Times New Roman" pitchFamily="18" charset="0"/>
                <a:cs typeface="Times New Roman" pitchFamily="18" charset="0"/>
              </a:rPr>
              <a:t>B.</a:t>
            </a:r>
            <a:r>
              <a:rPr lang="fr-FR" sz="2400">
                <a:latin typeface="Times New Roman" pitchFamily="18" charset="0"/>
                <a:cs typeface="Times New Roman" pitchFamily="18" charset="0"/>
              </a:rPr>
              <a:t> cuối thế kỉ </a:t>
            </a:r>
            <a:r>
              <a:rPr lang="fr-FR" sz="2400" smtClean="0">
                <a:latin typeface="Times New Roman" pitchFamily="18" charset="0"/>
                <a:cs typeface="Times New Roman" pitchFamily="18" charset="0"/>
              </a:rPr>
              <a:t>XVIII.</a:t>
            </a:r>
            <a:endParaRPr lang="en-US" sz="2400" smtClean="0">
              <a:latin typeface="Times New Roman" pitchFamily="18" charset="0"/>
              <a:cs typeface="Times New Roman" pitchFamily="18" charset="0"/>
            </a:endParaRPr>
          </a:p>
        </p:txBody>
      </p:sp>
      <p:sp>
        <p:nvSpPr>
          <p:cNvPr id="27" name="Rectangle 26"/>
          <p:cNvSpPr/>
          <p:nvPr/>
        </p:nvSpPr>
        <p:spPr>
          <a:xfrm>
            <a:off x="1639614" y="5005938"/>
            <a:ext cx="3121573" cy="461665"/>
          </a:xfrm>
          <a:prstGeom prst="rect">
            <a:avLst/>
          </a:prstGeom>
        </p:spPr>
        <p:txBody>
          <a:bodyPr wrap="square">
            <a:spAutoFit/>
          </a:bodyPr>
          <a:lstStyle/>
          <a:p>
            <a:r>
              <a:rPr lang="fr-FR" sz="2400" b="1">
                <a:latin typeface="Times New Roman" pitchFamily="18" charset="0"/>
                <a:cs typeface="Times New Roman" pitchFamily="18" charset="0"/>
              </a:rPr>
              <a:t>C.</a:t>
            </a:r>
            <a:r>
              <a:rPr lang="fr-FR" sz="2400">
                <a:latin typeface="Times New Roman" pitchFamily="18" charset="0"/>
                <a:cs typeface="Times New Roman" pitchFamily="18" charset="0"/>
              </a:rPr>
              <a:t> giữa thế kỉ XIX. </a:t>
            </a:r>
            <a:endParaRPr lang="en-US" sz="2400">
              <a:latin typeface="Times New Roman" pitchFamily="18" charset="0"/>
              <a:cs typeface="Times New Roman" pitchFamily="18" charset="0"/>
            </a:endParaRPr>
          </a:p>
        </p:txBody>
      </p:sp>
      <p:sp>
        <p:nvSpPr>
          <p:cNvPr id="28" name="Rectangle 27"/>
          <p:cNvSpPr/>
          <p:nvPr/>
        </p:nvSpPr>
        <p:spPr>
          <a:xfrm>
            <a:off x="7208603" y="5058010"/>
            <a:ext cx="2853558" cy="461665"/>
          </a:xfrm>
          <a:prstGeom prst="rect">
            <a:avLst/>
          </a:prstGeom>
        </p:spPr>
        <p:txBody>
          <a:bodyPr wrap="square">
            <a:spAutoFit/>
          </a:bodyPr>
          <a:lstStyle/>
          <a:p>
            <a:r>
              <a:rPr lang="fr-FR" sz="2400" b="1">
                <a:latin typeface="Times New Roman" pitchFamily="18" charset="0"/>
                <a:cs typeface="Times New Roman" pitchFamily="18" charset="0"/>
              </a:rPr>
              <a:t>D.</a:t>
            </a:r>
            <a:r>
              <a:rPr lang="fr-FR" sz="2400">
                <a:latin typeface="Times New Roman" pitchFamily="18" charset="0"/>
                <a:cs typeface="Times New Roman" pitchFamily="18" charset="0"/>
              </a:rPr>
              <a:t> cuối thế kỉ XIX.</a:t>
            </a:r>
            <a:endParaRPr lang="en-US" sz="2400" smtClean="0">
              <a:latin typeface="Times New Roman" pitchFamily="18" charset="0"/>
              <a:cs typeface="Times New Roman" pitchFamily="18" charset="0"/>
            </a:endParaRPr>
          </a:p>
        </p:txBody>
      </p:sp>
      <p:sp>
        <p:nvSpPr>
          <p:cNvPr id="8" name="5-Point Star 7"/>
          <p:cNvSpPr/>
          <p:nvPr/>
        </p:nvSpPr>
        <p:spPr>
          <a:xfrm>
            <a:off x="1028281" y="4755922"/>
            <a:ext cx="1222667" cy="96169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86286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26" grpId="0"/>
      <p:bldP spid="27" grpId="0"/>
      <p:bldP spid="28" grpId="0"/>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4">
            <a:extLst>
              <a:ext uri="{FF2B5EF4-FFF2-40B4-BE49-F238E27FC236}">
                <a16:creationId xmlns:a16="http://schemas.microsoft.com/office/drawing/2014/main" xmlns=""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Bài tập 1</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3" name="文本框 14">
            <a:extLst>
              <a:ext uri="{FF2B5EF4-FFF2-40B4-BE49-F238E27FC236}">
                <a16:creationId xmlns:a16="http://schemas.microsoft.com/office/drawing/2014/main" xmlns="" id="{1CDE7742-C5D8-4CC3-B6C5-3A3BD7F4BC5D}"/>
              </a:ext>
            </a:extLst>
          </p:cNvPr>
          <p:cNvSpPr txBox="1"/>
          <p:nvPr/>
        </p:nvSpPr>
        <p:spPr>
          <a:xfrm>
            <a:off x="112148" y="1258172"/>
            <a:ext cx="3971122" cy="461665"/>
          </a:xfrm>
          <a:prstGeom prst="rect">
            <a:avLst/>
          </a:prstGeom>
          <a:noFill/>
        </p:spPr>
        <p:txBody>
          <a:bodyPr wrap="square" rtlCol="0">
            <a:spAutoFit/>
          </a:bodyPr>
          <a:lstStyle/>
          <a:p>
            <a:pPr algn="ctr"/>
            <a:r>
              <a:rPr lang="vi-VN" altLang="zh-CN" sz="2400">
                <a:latin typeface="Times New Roman" pitchFamily="18" charset="0"/>
                <a:ea typeface="思源黑体" panose="020B0500000000000000" pitchFamily="34" charset="-122"/>
                <a:cs typeface="Times New Roman" pitchFamily="18" charset="0"/>
              </a:rPr>
              <a:t>Chọn câu trả lời đúng nhất</a:t>
            </a:r>
            <a:endParaRPr lang="zh-CN" altLang="en-US" sz="2400" dirty="0">
              <a:latin typeface="Times New Roman" pitchFamily="18" charset="0"/>
              <a:ea typeface="思源黑体" panose="020B0500000000000000" pitchFamily="34" charset="-122"/>
              <a:cs typeface="Times New Roman" pitchFamily="18" charset="0"/>
            </a:endParaRPr>
          </a:p>
        </p:txBody>
      </p:sp>
      <p:sp>
        <p:nvSpPr>
          <p:cNvPr id="7" name="Rectangle 6"/>
          <p:cNvSpPr/>
          <p:nvPr/>
        </p:nvSpPr>
        <p:spPr>
          <a:xfrm>
            <a:off x="1639613" y="2032391"/>
            <a:ext cx="8198069" cy="830997"/>
          </a:xfrm>
          <a:prstGeom prst="rect">
            <a:avLst/>
          </a:prstGeom>
        </p:spPr>
        <p:txBody>
          <a:bodyPr wrap="square">
            <a:spAutoFit/>
          </a:bodyPr>
          <a:lstStyle/>
          <a:p>
            <a:r>
              <a:rPr lang="fr-FR" sz="2400" b="1">
                <a:latin typeface="Times New Roman" pitchFamily="18" charset="0"/>
                <a:cs typeface="Times New Roman" pitchFamily="18" charset="0"/>
              </a:rPr>
              <a:t>Câu 3</a:t>
            </a:r>
            <a:r>
              <a:rPr lang="fr-FR" sz="2400" b="1" smtClean="0">
                <a:latin typeface="Times New Roman" pitchFamily="18" charset="0"/>
                <a:cs typeface="Times New Roman" pitchFamily="18" charset="0"/>
              </a:rPr>
              <a:t>:</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Vương triều Gúp-ta được gọi là thời kì hoàng kim của Ấn Độ vì</a:t>
            </a:r>
            <a:endParaRPr lang="en-US" sz="2400">
              <a:latin typeface="Times New Roman" pitchFamily="18" charset="0"/>
              <a:cs typeface="Times New Roman" pitchFamily="18" charset="0"/>
            </a:endParaRPr>
          </a:p>
        </p:txBody>
      </p:sp>
      <p:sp>
        <p:nvSpPr>
          <p:cNvPr id="24" name="Rectangle 23"/>
          <p:cNvSpPr/>
          <p:nvPr/>
        </p:nvSpPr>
        <p:spPr>
          <a:xfrm>
            <a:off x="1672040" y="3212032"/>
            <a:ext cx="10042634" cy="461665"/>
          </a:xfrm>
          <a:prstGeom prst="rect">
            <a:avLst/>
          </a:prstGeom>
        </p:spPr>
        <p:txBody>
          <a:bodyPr wrap="square">
            <a:spAutoFit/>
          </a:bodyPr>
          <a:lstStyle/>
          <a:p>
            <a:pPr algn="just"/>
            <a:r>
              <a:rPr lang="fr-FR" sz="2400" b="1" smtClean="0">
                <a:latin typeface="Times New Roman" pitchFamily="18" charset="0"/>
                <a:cs typeface="Times New Roman" pitchFamily="18" charset="0"/>
              </a:rPr>
              <a:t>A</a:t>
            </a:r>
            <a:r>
              <a:rPr lang="fr-FR" sz="2400" b="1">
                <a:latin typeface="Times New Roman" pitchFamily="18" charset="0"/>
                <a:cs typeface="Times New Roman" pitchFamily="18" charset="0"/>
              </a:rPr>
              <a:t>.</a:t>
            </a:r>
            <a:r>
              <a:rPr lang="fr-FR" sz="2400">
                <a:latin typeface="Times New Roman" pitchFamily="18" charset="0"/>
                <a:cs typeface="Times New Roman" pitchFamily="18" charset="0"/>
              </a:rPr>
              <a:t> </a:t>
            </a:r>
            <a:r>
              <a:rPr lang="vi-VN" sz="2400">
                <a:latin typeface="Times New Roman" pitchFamily="18" charset="0"/>
                <a:cs typeface="Times New Roman" pitchFamily="18" charset="0"/>
              </a:rPr>
              <a:t>kinh tế có những tiến bộ vượt bậc; đời sống của người dân ổn định, sung túc</a:t>
            </a:r>
            <a:r>
              <a:rPr lang="vi-VN" sz="2400" smtClean="0">
                <a:latin typeface="Times New Roman" pitchFamily="18" charset="0"/>
                <a:cs typeface="Times New Roman" pitchFamily="18" charset="0"/>
              </a:rPr>
              <a:t>.</a:t>
            </a:r>
            <a:endParaRPr lang="en-US" sz="2400">
              <a:latin typeface="Times New Roman" pitchFamily="18" charset="0"/>
              <a:cs typeface="Times New Roman" pitchFamily="18" charset="0"/>
            </a:endParaRPr>
          </a:p>
        </p:txBody>
      </p:sp>
      <p:sp>
        <p:nvSpPr>
          <p:cNvPr id="10" name="Rectangle 9"/>
          <p:cNvSpPr/>
          <p:nvPr/>
        </p:nvSpPr>
        <p:spPr>
          <a:xfrm>
            <a:off x="1672040" y="3954765"/>
            <a:ext cx="10042634" cy="461665"/>
          </a:xfrm>
          <a:prstGeom prst="rect">
            <a:avLst/>
          </a:prstGeom>
        </p:spPr>
        <p:txBody>
          <a:bodyPr wrap="square">
            <a:spAutoFit/>
          </a:bodyPr>
          <a:lstStyle/>
          <a:p>
            <a:pPr algn="just"/>
            <a:r>
              <a:rPr lang="fr-FR" sz="2400" b="1">
                <a:latin typeface="Times New Roman" pitchFamily="18" charset="0"/>
                <a:cs typeface="Times New Roman" pitchFamily="18" charset="0"/>
              </a:rPr>
              <a:t>B</a:t>
            </a:r>
            <a:r>
              <a:rPr lang="fr-FR" sz="2400" b="1" smtClean="0">
                <a:latin typeface="Times New Roman" pitchFamily="18" charset="0"/>
                <a:cs typeface="Times New Roman" pitchFamily="18" charset="0"/>
              </a:rPr>
              <a:t>.</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xã hội ổn định, đạo Phật tiếp tục phát triển </a:t>
            </a:r>
            <a:r>
              <a:rPr lang="vi-VN" sz="2400" smtClean="0">
                <a:latin typeface="Times New Roman" pitchFamily="18" charset="0"/>
                <a:cs typeface="Times New Roman" pitchFamily="18" charset="0"/>
              </a:rPr>
              <a:t>mạnh.</a:t>
            </a:r>
            <a:r>
              <a:rPr lang="fr-FR" sz="2400">
                <a:latin typeface="Times New Roman" pitchFamily="18" charset="0"/>
                <a:cs typeface="Times New Roman" pitchFamily="18" charset="0"/>
              </a:rPr>
              <a:t>	</a:t>
            </a:r>
            <a:endParaRPr lang="en-US" sz="2400">
              <a:latin typeface="Times New Roman" pitchFamily="18" charset="0"/>
              <a:cs typeface="Times New Roman" pitchFamily="18" charset="0"/>
            </a:endParaRPr>
          </a:p>
        </p:txBody>
      </p:sp>
      <p:sp>
        <p:nvSpPr>
          <p:cNvPr id="11" name="Rectangle 10"/>
          <p:cNvSpPr/>
          <p:nvPr/>
        </p:nvSpPr>
        <p:spPr>
          <a:xfrm>
            <a:off x="1672040" y="4742250"/>
            <a:ext cx="10042634" cy="461665"/>
          </a:xfrm>
          <a:prstGeom prst="rect">
            <a:avLst/>
          </a:prstGeom>
        </p:spPr>
        <p:txBody>
          <a:bodyPr wrap="square">
            <a:spAutoFit/>
          </a:bodyPr>
          <a:lstStyle/>
          <a:p>
            <a:pPr algn="just"/>
            <a:r>
              <a:rPr lang="fr-FR" sz="2400" b="1" smtClean="0">
                <a:latin typeface="Times New Roman" pitchFamily="18" charset="0"/>
                <a:cs typeface="Times New Roman" pitchFamily="18" charset="0"/>
              </a:rPr>
              <a:t>C.</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nhiều công trình kiến trúc kì vĩ, tinh xảo được xây dựng.</a:t>
            </a:r>
            <a:r>
              <a:rPr lang="fr-FR" sz="2400">
                <a:latin typeface="Times New Roman" pitchFamily="18" charset="0"/>
                <a:cs typeface="Times New Roman" pitchFamily="18" charset="0"/>
              </a:rPr>
              <a:t>	</a:t>
            </a:r>
            <a:endParaRPr lang="en-US" sz="2400">
              <a:latin typeface="Times New Roman" pitchFamily="18" charset="0"/>
              <a:cs typeface="Times New Roman" pitchFamily="18" charset="0"/>
            </a:endParaRPr>
          </a:p>
        </p:txBody>
      </p:sp>
      <p:sp>
        <p:nvSpPr>
          <p:cNvPr id="12" name="Rectangle 11"/>
          <p:cNvSpPr/>
          <p:nvPr/>
        </p:nvSpPr>
        <p:spPr>
          <a:xfrm>
            <a:off x="1672040" y="5529846"/>
            <a:ext cx="10042634" cy="830997"/>
          </a:xfrm>
          <a:prstGeom prst="rect">
            <a:avLst/>
          </a:prstGeom>
        </p:spPr>
        <p:txBody>
          <a:bodyPr wrap="square">
            <a:spAutoFit/>
          </a:bodyPr>
          <a:lstStyle/>
          <a:p>
            <a:pPr algn="just"/>
            <a:r>
              <a:rPr lang="fr-FR" sz="2400" b="1" smtClean="0">
                <a:latin typeface="Times New Roman" pitchFamily="18" charset="0"/>
                <a:cs typeface="Times New Roman" pitchFamily="18" charset="0"/>
              </a:rPr>
              <a:t>D.</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hoạt động thương mại trong nước được đẩy mạnh và Ấn Độ có quan hệ buôn bán với nhiều nước.</a:t>
            </a:r>
            <a:r>
              <a:rPr lang="fr-FR" sz="2400">
                <a:latin typeface="Times New Roman" pitchFamily="18" charset="0"/>
                <a:cs typeface="Times New Roman" pitchFamily="18" charset="0"/>
              </a:rPr>
              <a:t>	</a:t>
            </a:r>
            <a:endParaRPr lang="en-US" sz="2400">
              <a:latin typeface="Times New Roman" pitchFamily="18" charset="0"/>
              <a:cs typeface="Times New Roman" pitchFamily="18" charset="0"/>
            </a:endParaRPr>
          </a:p>
        </p:txBody>
      </p:sp>
      <p:sp>
        <p:nvSpPr>
          <p:cNvPr id="13" name="5-Point Star 12"/>
          <p:cNvSpPr/>
          <p:nvPr/>
        </p:nvSpPr>
        <p:spPr>
          <a:xfrm>
            <a:off x="918816" y="2962016"/>
            <a:ext cx="1222667" cy="96169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70352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10" grpId="0"/>
      <p:bldP spid="11" grpId="0"/>
      <p:bldP spid="12" grpId="0"/>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4">
            <a:extLst>
              <a:ext uri="{FF2B5EF4-FFF2-40B4-BE49-F238E27FC236}">
                <a16:creationId xmlns:a16="http://schemas.microsoft.com/office/drawing/2014/main" xmlns=""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Bài tập 1</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3" name="文本框 14">
            <a:extLst>
              <a:ext uri="{FF2B5EF4-FFF2-40B4-BE49-F238E27FC236}">
                <a16:creationId xmlns:a16="http://schemas.microsoft.com/office/drawing/2014/main" xmlns="" id="{1CDE7742-C5D8-4CC3-B6C5-3A3BD7F4BC5D}"/>
              </a:ext>
            </a:extLst>
          </p:cNvPr>
          <p:cNvSpPr txBox="1"/>
          <p:nvPr/>
        </p:nvSpPr>
        <p:spPr>
          <a:xfrm>
            <a:off x="112148" y="1258172"/>
            <a:ext cx="3971122" cy="461665"/>
          </a:xfrm>
          <a:prstGeom prst="rect">
            <a:avLst/>
          </a:prstGeom>
          <a:noFill/>
        </p:spPr>
        <p:txBody>
          <a:bodyPr wrap="square" rtlCol="0">
            <a:spAutoFit/>
          </a:bodyPr>
          <a:lstStyle/>
          <a:p>
            <a:pPr algn="ctr"/>
            <a:r>
              <a:rPr lang="vi-VN" altLang="zh-CN" sz="2400">
                <a:latin typeface="Times New Roman" pitchFamily="18" charset="0"/>
                <a:ea typeface="思源黑体" panose="020B0500000000000000" pitchFamily="34" charset="-122"/>
                <a:cs typeface="Times New Roman" pitchFamily="18" charset="0"/>
              </a:rPr>
              <a:t>Chọn câu trả lời đúng nhất</a:t>
            </a:r>
            <a:endParaRPr lang="zh-CN" altLang="en-US" sz="2400" dirty="0">
              <a:latin typeface="Times New Roman" pitchFamily="18" charset="0"/>
              <a:ea typeface="思源黑体" panose="020B0500000000000000" pitchFamily="34" charset="-122"/>
              <a:cs typeface="Times New Roman" pitchFamily="18" charset="0"/>
            </a:endParaRPr>
          </a:p>
        </p:txBody>
      </p:sp>
      <p:sp>
        <p:nvSpPr>
          <p:cNvPr id="7" name="Rectangle 6"/>
          <p:cNvSpPr/>
          <p:nvPr/>
        </p:nvSpPr>
        <p:spPr>
          <a:xfrm>
            <a:off x="1639613" y="2032391"/>
            <a:ext cx="8198069" cy="830997"/>
          </a:xfrm>
          <a:prstGeom prst="rect">
            <a:avLst/>
          </a:prstGeom>
        </p:spPr>
        <p:txBody>
          <a:bodyPr wrap="square">
            <a:spAutoFit/>
          </a:bodyPr>
          <a:lstStyle/>
          <a:p>
            <a:r>
              <a:rPr lang="fr-FR" sz="2400" b="1">
                <a:latin typeface="Times New Roman" pitchFamily="18" charset="0"/>
                <a:cs typeface="Times New Roman" pitchFamily="18" charset="0"/>
              </a:rPr>
              <a:t>Câu </a:t>
            </a:r>
            <a:r>
              <a:rPr lang="fr-FR" sz="2400" b="1" smtClean="0">
                <a:latin typeface="Times New Roman" pitchFamily="18" charset="0"/>
                <a:cs typeface="Times New Roman" pitchFamily="18" charset="0"/>
              </a:rPr>
              <a:t>4:</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Điểm chung nổi bật về sự thành lập của hai Vương triều Đê-li và Mô-gôn đó là</a:t>
            </a:r>
            <a:endParaRPr lang="en-US" sz="2400">
              <a:latin typeface="Times New Roman" pitchFamily="18" charset="0"/>
              <a:cs typeface="Times New Roman" pitchFamily="18" charset="0"/>
            </a:endParaRPr>
          </a:p>
        </p:txBody>
      </p:sp>
      <p:sp>
        <p:nvSpPr>
          <p:cNvPr id="24" name="Rectangle 23"/>
          <p:cNvSpPr/>
          <p:nvPr/>
        </p:nvSpPr>
        <p:spPr>
          <a:xfrm>
            <a:off x="1672040" y="3212032"/>
            <a:ext cx="10042634" cy="461665"/>
          </a:xfrm>
          <a:prstGeom prst="rect">
            <a:avLst/>
          </a:prstGeom>
        </p:spPr>
        <p:txBody>
          <a:bodyPr wrap="square">
            <a:spAutoFit/>
          </a:bodyPr>
          <a:lstStyle/>
          <a:p>
            <a:pPr algn="just"/>
            <a:r>
              <a:rPr lang="fr-FR" sz="2400" b="1" smtClean="0">
                <a:latin typeface="Times New Roman" pitchFamily="18" charset="0"/>
                <a:cs typeface="Times New Roman" pitchFamily="18" charset="0"/>
              </a:rPr>
              <a:t>A</a:t>
            </a:r>
            <a:r>
              <a:rPr lang="fr-FR" sz="2400" b="1">
                <a:latin typeface="Times New Roman" pitchFamily="18" charset="0"/>
                <a:cs typeface="Times New Roman" pitchFamily="18" charset="0"/>
              </a:rPr>
              <a:t>.</a:t>
            </a:r>
            <a:r>
              <a:rPr lang="fr-FR" sz="2400">
                <a:latin typeface="Times New Roman" pitchFamily="18" charset="0"/>
                <a:cs typeface="Times New Roman" pitchFamily="18" charset="0"/>
              </a:rPr>
              <a:t> </a:t>
            </a:r>
            <a:r>
              <a:rPr lang="vi-VN" sz="2400">
                <a:latin typeface="Times New Roman" pitchFamily="18" charset="0"/>
                <a:cs typeface="Times New Roman" pitchFamily="18" charset="0"/>
              </a:rPr>
              <a:t>đều do người Hồi giáo lập nên.</a:t>
            </a:r>
            <a:endParaRPr lang="en-US" sz="2400">
              <a:latin typeface="Times New Roman" pitchFamily="18" charset="0"/>
              <a:cs typeface="Times New Roman" pitchFamily="18" charset="0"/>
            </a:endParaRPr>
          </a:p>
        </p:txBody>
      </p:sp>
      <p:sp>
        <p:nvSpPr>
          <p:cNvPr id="10" name="Rectangle 9"/>
          <p:cNvSpPr/>
          <p:nvPr/>
        </p:nvSpPr>
        <p:spPr>
          <a:xfrm>
            <a:off x="1672040" y="3954765"/>
            <a:ext cx="10042634" cy="461665"/>
          </a:xfrm>
          <a:prstGeom prst="rect">
            <a:avLst/>
          </a:prstGeom>
        </p:spPr>
        <p:txBody>
          <a:bodyPr wrap="square">
            <a:spAutoFit/>
          </a:bodyPr>
          <a:lstStyle/>
          <a:p>
            <a:pPr algn="just"/>
            <a:r>
              <a:rPr lang="fr-FR" sz="2400" b="1">
                <a:latin typeface="Times New Roman" pitchFamily="18" charset="0"/>
                <a:cs typeface="Times New Roman" pitchFamily="18" charset="0"/>
              </a:rPr>
              <a:t>B</a:t>
            </a:r>
            <a:r>
              <a:rPr lang="fr-FR" sz="2400" b="1" smtClean="0">
                <a:latin typeface="Times New Roman" pitchFamily="18" charset="0"/>
                <a:cs typeface="Times New Roman" pitchFamily="18" charset="0"/>
              </a:rPr>
              <a:t>.</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đều do người Thổ Nhĩ Kỳ thống trị.</a:t>
            </a:r>
            <a:r>
              <a:rPr lang="fr-FR" sz="2400">
                <a:latin typeface="Times New Roman" pitchFamily="18" charset="0"/>
                <a:cs typeface="Times New Roman" pitchFamily="18" charset="0"/>
              </a:rPr>
              <a:t>	</a:t>
            </a:r>
            <a:endParaRPr lang="en-US" sz="2400">
              <a:latin typeface="Times New Roman" pitchFamily="18" charset="0"/>
              <a:cs typeface="Times New Roman" pitchFamily="18" charset="0"/>
            </a:endParaRPr>
          </a:p>
        </p:txBody>
      </p:sp>
      <p:sp>
        <p:nvSpPr>
          <p:cNvPr id="11" name="Rectangle 10"/>
          <p:cNvSpPr/>
          <p:nvPr/>
        </p:nvSpPr>
        <p:spPr>
          <a:xfrm>
            <a:off x="1672040" y="4742250"/>
            <a:ext cx="10042634" cy="461665"/>
          </a:xfrm>
          <a:prstGeom prst="rect">
            <a:avLst/>
          </a:prstGeom>
        </p:spPr>
        <p:txBody>
          <a:bodyPr wrap="square">
            <a:spAutoFit/>
          </a:bodyPr>
          <a:lstStyle/>
          <a:p>
            <a:pPr algn="just"/>
            <a:r>
              <a:rPr lang="fr-FR" sz="2400" b="1" smtClean="0">
                <a:latin typeface="Times New Roman" pitchFamily="18" charset="0"/>
                <a:cs typeface="Times New Roman" pitchFamily="18" charset="0"/>
              </a:rPr>
              <a:t>C.</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đều do người Mông Cổ thống trị.</a:t>
            </a:r>
            <a:r>
              <a:rPr lang="fr-FR" sz="2400">
                <a:latin typeface="Times New Roman" pitchFamily="18" charset="0"/>
                <a:cs typeface="Times New Roman" pitchFamily="18" charset="0"/>
              </a:rPr>
              <a:t>	</a:t>
            </a:r>
            <a:endParaRPr lang="en-US" sz="2400">
              <a:latin typeface="Times New Roman" pitchFamily="18" charset="0"/>
              <a:cs typeface="Times New Roman" pitchFamily="18" charset="0"/>
            </a:endParaRPr>
          </a:p>
        </p:txBody>
      </p:sp>
      <p:sp>
        <p:nvSpPr>
          <p:cNvPr id="12" name="Rectangle 11"/>
          <p:cNvSpPr/>
          <p:nvPr/>
        </p:nvSpPr>
        <p:spPr>
          <a:xfrm>
            <a:off x="1672040" y="5529846"/>
            <a:ext cx="10042634" cy="461665"/>
          </a:xfrm>
          <a:prstGeom prst="rect">
            <a:avLst/>
          </a:prstGeom>
        </p:spPr>
        <p:txBody>
          <a:bodyPr wrap="square">
            <a:spAutoFit/>
          </a:bodyPr>
          <a:lstStyle/>
          <a:p>
            <a:pPr algn="just"/>
            <a:r>
              <a:rPr lang="fr-FR" sz="2400" b="1" smtClean="0">
                <a:latin typeface="Times New Roman" pitchFamily="18" charset="0"/>
                <a:cs typeface="Times New Roman" pitchFamily="18" charset="0"/>
              </a:rPr>
              <a:t>D.</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đều do các vương triều của người nước ngoài và theo Hồi giáo lập nên.</a:t>
            </a:r>
            <a:r>
              <a:rPr lang="fr-FR" sz="2400">
                <a:latin typeface="Times New Roman" pitchFamily="18" charset="0"/>
                <a:cs typeface="Times New Roman" pitchFamily="18" charset="0"/>
              </a:rPr>
              <a:t>	</a:t>
            </a:r>
            <a:endParaRPr lang="en-US" sz="2400">
              <a:latin typeface="Times New Roman" pitchFamily="18" charset="0"/>
              <a:cs typeface="Times New Roman" pitchFamily="18" charset="0"/>
            </a:endParaRPr>
          </a:p>
        </p:txBody>
      </p:sp>
      <p:sp>
        <p:nvSpPr>
          <p:cNvPr id="13" name="5-Point Star 12"/>
          <p:cNvSpPr/>
          <p:nvPr/>
        </p:nvSpPr>
        <p:spPr>
          <a:xfrm>
            <a:off x="875042" y="5203915"/>
            <a:ext cx="1222667" cy="96169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13442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10" grpId="0"/>
      <p:bldP spid="11" grpId="0"/>
      <p:bldP spid="12" grpId="0"/>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4">
            <a:extLst>
              <a:ext uri="{FF2B5EF4-FFF2-40B4-BE49-F238E27FC236}">
                <a16:creationId xmlns:a16="http://schemas.microsoft.com/office/drawing/2014/main" xmlns=""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Bài tập 1</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3" name="文本框 14">
            <a:extLst>
              <a:ext uri="{FF2B5EF4-FFF2-40B4-BE49-F238E27FC236}">
                <a16:creationId xmlns:a16="http://schemas.microsoft.com/office/drawing/2014/main" xmlns="" id="{1CDE7742-C5D8-4CC3-B6C5-3A3BD7F4BC5D}"/>
              </a:ext>
            </a:extLst>
          </p:cNvPr>
          <p:cNvSpPr txBox="1"/>
          <p:nvPr/>
        </p:nvSpPr>
        <p:spPr>
          <a:xfrm>
            <a:off x="112148" y="1258172"/>
            <a:ext cx="3971122" cy="461665"/>
          </a:xfrm>
          <a:prstGeom prst="rect">
            <a:avLst/>
          </a:prstGeom>
          <a:noFill/>
        </p:spPr>
        <p:txBody>
          <a:bodyPr wrap="square" rtlCol="0">
            <a:spAutoFit/>
          </a:bodyPr>
          <a:lstStyle/>
          <a:p>
            <a:pPr algn="ctr"/>
            <a:r>
              <a:rPr lang="vi-VN" altLang="zh-CN" sz="2400">
                <a:latin typeface="Times New Roman" pitchFamily="18" charset="0"/>
                <a:ea typeface="思源黑体" panose="020B0500000000000000" pitchFamily="34" charset="-122"/>
                <a:cs typeface="Times New Roman" pitchFamily="18" charset="0"/>
              </a:rPr>
              <a:t>Chọn câu trả lời đúng nhất</a:t>
            </a:r>
            <a:endParaRPr lang="zh-CN" altLang="en-US" sz="2400" dirty="0">
              <a:latin typeface="Times New Roman" pitchFamily="18" charset="0"/>
              <a:ea typeface="思源黑体" panose="020B0500000000000000" pitchFamily="34" charset="-122"/>
              <a:cs typeface="Times New Roman" pitchFamily="18" charset="0"/>
            </a:endParaRPr>
          </a:p>
        </p:txBody>
      </p:sp>
      <p:sp>
        <p:nvSpPr>
          <p:cNvPr id="7" name="Rectangle 6"/>
          <p:cNvSpPr/>
          <p:nvPr/>
        </p:nvSpPr>
        <p:spPr>
          <a:xfrm>
            <a:off x="1639613" y="2032391"/>
            <a:ext cx="8198069" cy="461665"/>
          </a:xfrm>
          <a:prstGeom prst="rect">
            <a:avLst/>
          </a:prstGeom>
        </p:spPr>
        <p:txBody>
          <a:bodyPr wrap="square">
            <a:spAutoFit/>
          </a:bodyPr>
          <a:lstStyle/>
          <a:p>
            <a:r>
              <a:rPr lang="fr-FR" sz="2400" b="1">
                <a:latin typeface="Times New Roman" pitchFamily="18" charset="0"/>
                <a:cs typeface="Times New Roman" pitchFamily="18" charset="0"/>
              </a:rPr>
              <a:t>Câu 5</a:t>
            </a:r>
            <a:r>
              <a:rPr lang="fr-FR" sz="2400" b="1" smtClean="0">
                <a:latin typeface="Times New Roman" pitchFamily="18" charset="0"/>
                <a:cs typeface="Times New Roman" pitchFamily="18" charset="0"/>
              </a:rPr>
              <a:t>:</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Ý nào </a:t>
            </a:r>
            <a:r>
              <a:rPr lang="vi-VN" sz="2400" b="1">
                <a:latin typeface="Times New Roman" pitchFamily="18" charset="0"/>
                <a:cs typeface="Times New Roman" pitchFamily="18" charset="0"/>
              </a:rPr>
              <a:t>không </a:t>
            </a:r>
            <a:r>
              <a:rPr lang="vi-VN" sz="2400">
                <a:latin typeface="Times New Roman" pitchFamily="18" charset="0"/>
                <a:cs typeface="Times New Roman" pitchFamily="18" charset="0"/>
              </a:rPr>
              <a:t>đúng về chữ Phạn của Ấn Độ?</a:t>
            </a:r>
            <a:endParaRPr lang="en-US" sz="2400">
              <a:latin typeface="Times New Roman" pitchFamily="18" charset="0"/>
              <a:cs typeface="Times New Roman" pitchFamily="18" charset="0"/>
            </a:endParaRPr>
          </a:p>
        </p:txBody>
      </p:sp>
      <p:sp>
        <p:nvSpPr>
          <p:cNvPr id="24" name="Rectangle 23"/>
          <p:cNvSpPr/>
          <p:nvPr/>
        </p:nvSpPr>
        <p:spPr>
          <a:xfrm>
            <a:off x="1672040" y="2981199"/>
            <a:ext cx="10042634" cy="461665"/>
          </a:xfrm>
          <a:prstGeom prst="rect">
            <a:avLst/>
          </a:prstGeom>
        </p:spPr>
        <p:txBody>
          <a:bodyPr wrap="square">
            <a:spAutoFit/>
          </a:bodyPr>
          <a:lstStyle/>
          <a:p>
            <a:pPr algn="just"/>
            <a:r>
              <a:rPr lang="fr-FR" sz="2400" b="1" smtClean="0">
                <a:latin typeface="Times New Roman" pitchFamily="18" charset="0"/>
                <a:cs typeface="Times New Roman" pitchFamily="18" charset="0"/>
              </a:rPr>
              <a:t>A</a:t>
            </a:r>
            <a:r>
              <a:rPr lang="fr-FR" sz="2400" b="1">
                <a:latin typeface="Times New Roman" pitchFamily="18" charset="0"/>
                <a:cs typeface="Times New Roman" pitchFamily="18" charset="0"/>
              </a:rPr>
              <a:t>.</a:t>
            </a:r>
            <a:r>
              <a:rPr lang="fr-FR" sz="2400">
                <a:latin typeface="Times New Roman" pitchFamily="18" charset="0"/>
                <a:cs typeface="Times New Roman" pitchFamily="18" charset="0"/>
              </a:rPr>
              <a:t> </a:t>
            </a:r>
            <a:r>
              <a:rPr lang="vi-VN" sz="2400">
                <a:latin typeface="Times New Roman" pitchFamily="18" charset="0"/>
                <a:cs typeface="Times New Roman" pitchFamily="18" charset="0"/>
              </a:rPr>
              <a:t>Là ngôn ngữ - văn tự để sáng tác văn học, thơ </a:t>
            </a:r>
            <a:r>
              <a:rPr lang="vi-VN" sz="2400" smtClean="0">
                <a:latin typeface="Times New Roman" pitchFamily="18" charset="0"/>
                <a:cs typeface="Times New Roman" pitchFamily="18" charset="0"/>
              </a:rPr>
              <a:t>ca.</a:t>
            </a:r>
            <a:endParaRPr lang="en-US" sz="2400">
              <a:latin typeface="Times New Roman" pitchFamily="18" charset="0"/>
              <a:cs typeface="Times New Roman" pitchFamily="18" charset="0"/>
            </a:endParaRPr>
          </a:p>
        </p:txBody>
      </p:sp>
      <p:sp>
        <p:nvSpPr>
          <p:cNvPr id="10" name="Rectangle 9"/>
          <p:cNvSpPr/>
          <p:nvPr/>
        </p:nvSpPr>
        <p:spPr>
          <a:xfrm>
            <a:off x="1672040" y="3799249"/>
            <a:ext cx="10519960" cy="461665"/>
          </a:xfrm>
          <a:prstGeom prst="rect">
            <a:avLst/>
          </a:prstGeom>
        </p:spPr>
        <p:txBody>
          <a:bodyPr wrap="square">
            <a:spAutoFit/>
          </a:bodyPr>
          <a:lstStyle/>
          <a:p>
            <a:pPr algn="just"/>
            <a:r>
              <a:rPr lang="fr-FR" sz="2400" b="1">
                <a:latin typeface="Times New Roman" pitchFamily="18" charset="0"/>
                <a:cs typeface="Times New Roman" pitchFamily="18" charset="0"/>
              </a:rPr>
              <a:t>B</a:t>
            </a:r>
            <a:r>
              <a:rPr lang="fr-FR" sz="2400" b="1" smtClean="0">
                <a:latin typeface="Times New Roman" pitchFamily="18" charset="0"/>
                <a:cs typeface="Times New Roman" pitchFamily="18" charset="0"/>
              </a:rPr>
              <a:t>.</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Là nguồn gốc của ngôn ngữ và chữ viết Hin-đu thông dụng hiện nay ở Ấn Độ.</a:t>
            </a:r>
            <a:r>
              <a:rPr lang="fr-FR" sz="2400">
                <a:latin typeface="Times New Roman" pitchFamily="18" charset="0"/>
                <a:cs typeface="Times New Roman" pitchFamily="18" charset="0"/>
              </a:rPr>
              <a:t>	</a:t>
            </a:r>
            <a:endParaRPr lang="en-US" sz="2400">
              <a:latin typeface="Times New Roman" pitchFamily="18" charset="0"/>
              <a:cs typeface="Times New Roman" pitchFamily="18" charset="0"/>
            </a:endParaRPr>
          </a:p>
        </p:txBody>
      </p:sp>
      <p:sp>
        <p:nvSpPr>
          <p:cNvPr id="11" name="Rectangle 10"/>
          <p:cNvSpPr/>
          <p:nvPr/>
        </p:nvSpPr>
        <p:spPr>
          <a:xfrm>
            <a:off x="1672040" y="4727086"/>
            <a:ext cx="10042634" cy="461665"/>
          </a:xfrm>
          <a:prstGeom prst="rect">
            <a:avLst/>
          </a:prstGeom>
        </p:spPr>
        <p:txBody>
          <a:bodyPr wrap="square">
            <a:spAutoFit/>
          </a:bodyPr>
          <a:lstStyle/>
          <a:p>
            <a:pPr algn="just"/>
            <a:r>
              <a:rPr lang="fr-FR" sz="2400" b="1" smtClean="0">
                <a:latin typeface="Times New Roman" pitchFamily="18" charset="0"/>
                <a:cs typeface="Times New Roman" pitchFamily="18" charset="0"/>
              </a:rPr>
              <a:t>C.</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Trở thành ngôn ngữ - văn tự sáng tạo các bộ kinh «khổng lồ» của Ấn Độ.</a:t>
            </a:r>
            <a:endParaRPr lang="en-US" sz="2400">
              <a:latin typeface="Times New Roman" pitchFamily="18" charset="0"/>
              <a:cs typeface="Times New Roman" pitchFamily="18" charset="0"/>
            </a:endParaRPr>
          </a:p>
        </p:txBody>
      </p:sp>
      <p:sp>
        <p:nvSpPr>
          <p:cNvPr id="12" name="Rectangle 11"/>
          <p:cNvSpPr/>
          <p:nvPr/>
        </p:nvSpPr>
        <p:spPr>
          <a:xfrm>
            <a:off x="1672040" y="5529846"/>
            <a:ext cx="10042634" cy="461665"/>
          </a:xfrm>
          <a:prstGeom prst="rect">
            <a:avLst/>
          </a:prstGeom>
        </p:spPr>
        <p:txBody>
          <a:bodyPr wrap="square">
            <a:spAutoFit/>
          </a:bodyPr>
          <a:lstStyle/>
          <a:p>
            <a:pPr algn="just"/>
            <a:r>
              <a:rPr lang="fr-FR" sz="2400" b="1" smtClean="0">
                <a:latin typeface="Times New Roman" pitchFamily="18" charset="0"/>
                <a:cs typeface="Times New Roman" pitchFamily="18" charset="0"/>
              </a:rPr>
              <a:t>D.</a:t>
            </a:r>
            <a:r>
              <a:rPr lang="fr-FR" sz="2400" smtClean="0">
                <a:latin typeface="Times New Roman" pitchFamily="18" charset="0"/>
                <a:cs typeface="Times New Roman" pitchFamily="18" charset="0"/>
              </a:rPr>
              <a:t> </a:t>
            </a:r>
            <a:r>
              <a:rPr lang="vi-VN" sz="2400">
                <a:latin typeface="Times New Roman" pitchFamily="18" charset="0"/>
                <a:cs typeface="Times New Roman" pitchFamily="18" charset="0"/>
              </a:rPr>
              <a:t>Trở thành chữ viết của các quốc gia Đông Nam Á.</a:t>
            </a:r>
            <a:r>
              <a:rPr lang="fr-FR" sz="2400">
                <a:latin typeface="Times New Roman" pitchFamily="18" charset="0"/>
                <a:cs typeface="Times New Roman" pitchFamily="18" charset="0"/>
              </a:rPr>
              <a:t>	</a:t>
            </a:r>
            <a:endParaRPr lang="en-US" sz="2400">
              <a:latin typeface="Times New Roman" pitchFamily="18" charset="0"/>
              <a:cs typeface="Times New Roman" pitchFamily="18" charset="0"/>
            </a:endParaRPr>
          </a:p>
        </p:txBody>
      </p:sp>
      <p:sp>
        <p:nvSpPr>
          <p:cNvPr id="13" name="5-Point Star 12"/>
          <p:cNvSpPr/>
          <p:nvPr/>
        </p:nvSpPr>
        <p:spPr>
          <a:xfrm>
            <a:off x="875042" y="5203915"/>
            <a:ext cx="1222667" cy="96169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603804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10" grpId="0"/>
      <p:bldP spid="11" grpId="0"/>
      <p:bldP spid="12" grpId="0"/>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xmlns=""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Bài tập 2</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16" name="文本框 14">
            <a:extLst>
              <a:ext uri="{FF2B5EF4-FFF2-40B4-BE49-F238E27FC236}">
                <a16:creationId xmlns:a16="http://schemas.microsoft.com/office/drawing/2014/main" xmlns="" id="{1CDE7742-C5D8-4CC3-B6C5-3A3BD7F4BC5D}"/>
              </a:ext>
            </a:extLst>
          </p:cNvPr>
          <p:cNvSpPr txBox="1"/>
          <p:nvPr/>
        </p:nvSpPr>
        <p:spPr>
          <a:xfrm>
            <a:off x="112148" y="1258172"/>
            <a:ext cx="3971122" cy="461665"/>
          </a:xfrm>
          <a:prstGeom prst="rect">
            <a:avLst/>
          </a:prstGeom>
          <a:noFill/>
        </p:spPr>
        <p:txBody>
          <a:bodyPr wrap="square" rtlCol="0">
            <a:spAutoFit/>
          </a:bodyPr>
          <a:lstStyle/>
          <a:p>
            <a:pPr algn="ctr"/>
            <a:r>
              <a:rPr lang="en-US" altLang="zh-CN" sz="2400" smtClean="0">
                <a:latin typeface="Times New Roman" pitchFamily="18" charset="0"/>
                <a:ea typeface="思源黑体" panose="020B0500000000000000" pitchFamily="34" charset="-122"/>
                <a:cs typeface="Times New Roman" pitchFamily="18" charset="0"/>
              </a:rPr>
              <a:t>Hoàn thành Phiếu bài tập sau:</a:t>
            </a:r>
            <a:endParaRPr lang="zh-CN" altLang="en-US" sz="2400" dirty="0">
              <a:latin typeface="Times New Roman" pitchFamily="18" charset="0"/>
              <a:ea typeface="思源黑体" panose="020B0500000000000000" pitchFamily="34" charset="-122"/>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091356735"/>
              </p:ext>
            </p:extLst>
          </p:nvPr>
        </p:nvGraphicFramePr>
        <p:xfrm>
          <a:off x="1718442" y="2185858"/>
          <a:ext cx="9623972" cy="3383280"/>
        </p:xfrm>
        <a:graphic>
          <a:graphicData uri="http://schemas.openxmlformats.org/drawingml/2006/table">
            <a:tbl>
              <a:tblPr firstRow="1" bandRow="1">
                <a:tableStyleId>{7DF18680-E054-41AD-8BC1-D1AEF772440D}</a:tableStyleId>
              </a:tblPr>
              <a:tblGrid>
                <a:gridCol w="2405993"/>
                <a:gridCol w="2405993"/>
                <a:gridCol w="2405993"/>
                <a:gridCol w="2405993"/>
              </a:tblGrid>
              <a:tr h="370840">
                <a:tc>
                  <a:txBody>
                    <a:bodyPr/>
                    <a:lstStyle/>
                    <a:p>
                      <a:endParaRPr lang="en-US" sz="2400">
                        <a:latin typeface="Times New Roman" pitchFamily="18" charset="0"/>
                        <a:cs typeface="Times New Roman" pitchFamily="18" charset="0"/>
                      </a:endParaRPr>
                    </a:p>
                  </a:txBody>
                  <a:tcPr/>
                </a:tc>
                <a:tc>
                  <a:txBody>
                    <a:bodyPr/>
                    <a:lstStyle/>
                    <a:p>
                      <a:r>
                        <a:rPr lang="en-US" sz="2400" smtClean="0">
                          <a:latin typeface="Times New Roman" pitchFamily="18" charset="0"/>
                          <a:cs typeface="Times New Roman" pitchFamily="18" charset="0"/>
                        </a:rPr>
                        <a:t>Vương</a:t>
                      </a:r>
                      <a:r>
                        <a:rPr lang="en-US" sz="2400" baseline="0" smtClean="0">
                          <a:latin typeface="Times New Roman" pitchFamily="18" charset="0"/>
                          <a:cs typeface="Times New Roman" pitchFamily="18" charset="0"/>
                        </a:rPr>
                        <a:t> triều Gúp-ta</a:t>
                      </a:r>
                      <a:endParaRPr lang="en-US" sz="2400">
                        <a:latin typeface="Times New Roman" pitchFamily="18" charset="0"/>
                        <a:cs typeface="Times New Roman" pitchFamily="18" charset="0"/>
                      </a:endParaRPr>
                    </a:p>
                  </a:txBody>
                  <a:tcPr/>
                </a:tc>
                <a:tc>
                  <a:txBody>
                    <a:bodyPr/>
                    <a:lstStyle/>
                    <a:p>
                      <a:r>
                        <a:rPr lang="en-US" sz="2400" smtClean="0">
                          <a:latin typeface="Times New Roman" pitchFamily="18" charset="0"/>
                          <a:cs typeface="Times New Roman" pitchFamily="18" charset="0"/>
                        </a:rPr>
                        <a:t>Vương</a:t>
                      </a:r>
                      <a:r>
                        <a:rPr lang="en-US" sz="2400" baseline="0" smtClean="0">
                          <a:latin typeface="Times New Roman" pitchFamily="18" charset="0"/>
                          <a:cs typeface="Times New Roman" pitchFamily="18" charset="0"/>
                        </a:rPr>
                        <a:t> triều Đê-li</a:t>
                      </a:r>
                      <a:endParaRPr lang="en-US" sz="2400">
                        <a:latin typeface="Times New Roman" pitchFamily="18" charset="0"/>
                        <a:cs typeface="Times New Roman" pitchFamily="18" charset="0"/>
                      </a:endParaRPr>
                    </a:p>
                  </a:txBody>
                  <a:tcPr/>
                </a:tc>
                <a:tc>
                  <a:txBody>
                    <a:bodyPr/>
                    <a:lstStyle/>
                    <a:p>
                      <a:r>
                        <a:rPr lang="en-US" sz="2400" smtClean="0">
                          <a:latin typeface="Times New Roman" pitchFamily="18" charset="0"/>
                          <a:cs typeface="Times New Roman" pitchFamily="18" charset="0"/>
                        </a:rPr>
                        <a:t>Vương</a:t>
                      </a:r>
                      <a:r>
                        <a:rPr lang="en-US" sz="2400" baseline="0" smtClean="0">
                          <a:latin typeface="Times New Roman" pitchFamily="18" charset="0"/>
                          <a:cs typeface="Times New Roman" pitchFamily="18" charset="0"/>
                        </a:rPr>
                        <a:t> triều Mô-gôn</a:t>
                      </a:r>
                      <a:endParaRPr lang="en-US" sz="2400">
                        <a:latin typeface="Times New Roman" pitchFamily="18" charset="0"/>
                        <a:cs typeface="Times New Roman" pitchFamily="18" charset="0"/>
                      </a:endParaRPr>
                    </a:p>
                  </a:txBody>
                  <a:tcPr/>
                </a:tc>
              </a:tr>
              <a:tr h="370840">
                <a:tc>
                  <a:txBody>
                    <a:bodyPr/>
                    <a:lstStyle/>
                    <a:p>
                      <a:r>
                        <a:rPr lang="en-US" sz="2400" smtClean="0">
                          <a:latin typeface="Times New Roman" pitchFamily="18" charset="0"/>
                          <a:cs typeface="Times New Roman" pitchFamily="18" charset="0"/>
                        </a:rPr>
                        <a:t>Thời</a:t>
                      </a:r>
                      <a:r>
                        <a:rPr lang="en-US" sz="2400" baseline="0" smtClean="0">
                          <a:latin typeface="Times New Roman" pitchFamily="18" charset="0"/>
                          <a:cs typeface="Times New Roman" pitchFamily="18" charset="0"/>
                        </a:rPr>
                        <a:t> gian thành lập</a:t>
                      </a:r>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tr>
              <a:tr h="370840">
                <a:tc>
                  <a:txBody>
                    <a:bodyPr/>
                    <a:lstStyle/>
                    <a:p>
                      <a:r>
                        <a:rPr lang="en-US" sz="2400" smtClean="0">
                          <a:latin typeface="Times New Roman" pitchFamily="18" charset="0"/>
                          <a:cs typeface="Times New Roman" pitchFamily="18" charset="0"/>
                        </a:rPr>
                        <a:t>Tình</a:t>
                      </a:r>
                      <a:r>
                        <a:rPr lang="en-US" sz="2400" baseline="0" smtClean="0">
                          <a:latin typeface="Times New Roman" pitchFamily="18" charset="0"/>
                          <a:cs typeface="Times New Roman" pitchFamily="18" charset="0"/>
                        </a:rPr>
                        <a:t> hình chính trị</a:t>
                      </a:r>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tr>
              <a:tr h="370840">
                <a:tc>
                  <a:txBody>
                    <a:bodyPr/>
                    <a:lstStyle/>
                    <a:p>
                      <a:r>
                        <a:rPr lang="en-US" sz="2400" smtClean="0">
                          <a:latin typeface="Times New Roman" pitchFamily="18" charset="0"/>
                          <a:cs typeface="Times New Roman" pitchFamily="18" charset="0"/>
                        </a:rPr>
                        <a:t>Tình</a:t>
                      </a:r>
                      <a:r>
                        <a:rPr lang="en-US" sz="2400" baseline="0" smtClean="0">
                          <a:latin typeface="Times New Roman" pitchFamily="18" charset="0"/>
                          <a:cs typeface="Times New Roman" pitchFamily="18" charset="0"/>
                        </a:rPr>
                        <a:t> hình kinh tế</a:t>
                      </a:r>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tr>
              <a:tr h="370840">
                <a:tc>
                  <a:txBody>
                    <a:bodyPr/>
                    <a:lstStyle/>
                    <a:p>
                      <a:r>
                        <a:rPr lang="en-US" sz="2400" smtClean="0">
                          <a:latin typeface="Times New Roman" pitchFamily="18" charset="0"/>
                          <a:cs typeface="Times New Roman" pitchFamily="18" charset="0"/>
                        </a:rPr>
                        <a:t>Tình</a:t>
                      </a:r>
                      <a:r>
                        <a:rPr lang="en-US" sz="2400" baseline="0" smtClean="0">
                          <a:latin typeface="Times New Roman" pitchFamily="18" charset="0"/>
                          <a:cs typeface="Times New Roman" pitchFamily="18" charset="0"/>
                        </a:rPr>
                        <a:t> hình xã hội</a:t>
                      </a:r>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tr>
            </a:tbl>
          </a:graphicData>
        </a:graphic>
      </p:graphicFrame>
    </p:spTree>
    <p:extLst>
      <p:ext uri="{BB962C8B-B14F-4D97-AF65-F5344CB8AC3E}">
        <p14:creationId xmlns:p14="http://schemas.microsoft.com/office/powerpoint/2010/main" val="210413461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enying0907 148"/>
          <p:cNvSpPr/>
          <p:nvPr/>
        </p:nvSpPr>
        <p:spPr>
          <a:xfrm>
            <a:off x="1206127" y="1438450"/>
            <a:ext cx="7421968" cy="10371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088" tIns="38088" rIns="38088" bIns="38088" numCol="1" anchor="ctr">
            <a:spAutoFit/>
          </a:bodyPr>
          <a:lstStyle/>
          <a:p>
            <a:pPr algn="just" defTabSz="1218804">
              <a:lnSpc>
                <a:spcPct val="130000"/>
              </a:lnSpc>
              <a:spcBef>
                <a:spcPct val="0"/>
              </a:spcBef>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sym typeface="微软雅黑" pitchFamily="34" charset="-122"/>
              </a:rPr>
              <a:t>Nêu được những nét chính về điều kiện tự nhiên của Ấn Độ.</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sym typeface="微软雅黑" pitchFamily="34" charset="-122"/>
            </a:endParaRPr>
          </a:p>
        </p:txBody>
      </p:sp>
      <p:sp>
        <p:nvSpPr>
          <p:cNvPr id="5" name="chenying0907 148"/>
          <p:cNvSpPr/>
          <p:nvPr/>
        </p:nvSpPr>
        <p:spPr>
          <a:xfrm>
            <a:off x="1227532" y="2830104"/>
            <a:ext cx="7729724" cy="151731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088" tIns="38088" rIns="38088" bIns="38088" numCol="1" anchor="ctr">
            <a:spAutoFit/>
          </a:bodyPr>
          <a:lstStyle/>
          <a:p>
            <a:pPr algn="just" defTabSz="1218804">
              <a:lnSpc>
                <a:spcPct val="130000"/>
              </a:lnSpc>
              <a:spcBef>
                <a:spcPct val="0"/>
              </a:spcBef>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sym typeface="微软雅黑" pitchFamily="34" charset="-122"/>
              </a:rPr>
              <a:t>Trình bày khái quát được sự ra đời, tình hình chính trị, kinh tế, xã hội của Ấn Độ dưới thời các vương triều Gúp-ta, Đê-li và Mô-gôn</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sym typeface="微软雅黑" pitchFamily="34" charset="-122"/>
            </a:endParaRPr>
          </a:p>
        </p:txBody>
      </p:sp>
      <p:sp>
        <p:nvSpPr>
          <p:cNvPr id="7" name="chenying0907 148"/>
          <p:cNvSpPr/>
          <p:nvPr/>
        </p:nvSpPr>
        <p:spPr>
          <a:xfrm>
            <a:off x="1227533" y="4982880"/>
            <a:ext cx="8101324" cy="9892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088" tIns="38088" rIns="38088" bIns="38088" numCol="1" anchor="ctr">
            <a:spAutoFit/>
          </a:bodyPr>
          <a:lstStyle/>
          <a:p>
            <a:pPr defTabSz="1218804">
              <a:lnSpc>
                <a:spcPct val="130000"/>
              </a:lnSpc>
              <a:spcBef>
                <a:spcPct val="0"/>
              </a:spcBef>
            </a:pP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sym typeface="微软雅黑" pitchFamily="34" charset="-122"/>
              </a:rPr>
              <a:t>Giới thiệu và nhận xét được về một số thành tựu văn hóa tiêu biểu của Ấn Độ từ thế kỉ IV đến giữa thế kỉ XIX.</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sym typeface="微软雅黑" pitchFamily="34" charset="-122"/>
            </a:endParaRPr>
          </a:p>
        </p:txBody>
      </p:sp>
      <p:grpSp>
        <p:nvGrpSpPr>
          <p:cNvPr id="2" name="Group 44"/>
          <p:cNvGrpSpPr/>
          <p:nvPr/>
        </p:nvGrpSpPr>
        <p:grpSpPr>
          <a:xfrm>
            <a:off x="148206" y="1379739"/>
            <a:ext cx="807118" cy="906808"/>
            <a:chOff x="0" y="0"/>
            <a:chExt cx="807366" cy="906807"/>
          </a:xfrm>
        </p:grpSpPr>
        <p:sp>
          <p:nvSpPr>
            <p:cNvPr id="9"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latin typeface="Times New Roman" pitchFamily="18" charset="0"/>
                <a:cs typeface="Times New Roman" pitchFamily="18" charset="0"/>
              </a:endParaRPr>
            </a:p>
          </p:txBody>
        </p:sp>
        <p:sp>
          <p:nvSpPr>
            <p:cNvPr id="10"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CCE8F6"/>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latin typeface="Times New Roman" pitchFamily="18" charset="0"/>
                <a:cs typeface="Times New Roman" pitchFamily="18" charset="0"/>
              </a:endParaRPr>
            </a:p>
          </p:txBody>
        </p:sp>
      </p:grpSp>
      <p:grpSp>
        <p:nvGrpSpPr>
          <p:cNvPr id="4" name="Group 44"/>
          <p:cNvGrpSpPr/>
          <p:nvPr/>
        </p:nvGrpSpPr>
        <p:grpSpPr>
          <a:xfrm>
            <a:off x="133667" y="3157704"/>
            <a:ext cx="807118" cy="906808"/>
            <a:chOff x="0" y="0"/>
            <a:chExt cx="807366" cy="906807"/>
          </a:xfrm>
        </p:grpSpPr>
        <p:sp>
          <p:nvSpPr>
            <p:cNvPr id="12"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latin typeface="Times New Roman" pitchFamily="18" charset="0"/>
                <a:cs typeface="Times New Roman" pitchFamily="18" charset="0"/>
              </a:endParaRPr>
            </a:p>
          </p:txBody>
        </p:sp>
        <p:sp>
          <p:nvSpPr>
            <p:cNvPr id="13"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F3D421"/>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latin typeface="Times New Roman" pitchFamily="18" charset="0"/>
                <a:cs typeface="Times New Roman" pitchFamily="18" charset="0"/>
              </a:endParaRPr>
            </a:p>
          </p:txBody>
        </p:sp>
      </p:grpSp>
      <p:grpSp>
        <p:nvGrpSpPr>
          <p:cNvPr id="6" name="Group 44"/>
          <p:cNvGrpSpPr/>
          <p:nvPr/>
        </p:nvGrpSpPr>
        <p:grpSpPr>
          <a:xfrm>
            <a:off x="133666" y="5024119"/>
            <a:ext cx="807118" cy="906808"/>
            <a:chOff x="0" y="0"/>
            <a:chExt cx="807366" cy="906807"/>
          </a:xfrm>
        </p:grpSpPr>
        <p:sp>
          <p:nvSpPr>
            <p:cNvPr id="15"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latin typeface="Times New Roman" pitchFamily="18" charset="0"/>
                <a:cs typeface="Times New Roman" pitchFamily="18" charset="0"/>
              </a:endParaRPr>
            </a:p>
          </p:txBody>
        </p:sp>
        <p:sp>
          <p:nvSpPr>
            <p:cNvPr id="16"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F3BEB8"/>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latin typeface="Times New Roman" pitchFamily="18" charset="0"/>
                <a:cs typeface="Times New Roman" pitchFamily="18" charset="0"/>
              </a:endParaRPr>
            </a:p>
          </p:txBody>
        </p:sp>
      </p:grpSp>
      <p:grpSp>
        <p:nvGrpSpPr>
          <p:cNvPr id="17" name="Group 16"/>
          <p:cNvGrpSpPr/>
          <p:nvPr/>
        </p:nvGrpSpPr>
        <p:grpSpPr>
          <a:xfrm rot="1093380">
            <a:off x="8370960" y="3559734"/>
            <a:ext cx="3888448" cy="2542609"/>
            <a:chOff x="8107934" y="3134822"/>
            <a:chExt cx="3918108" cy="2667091"/>
          </a:xfrm>
        </p:grpSpPr>
        <p:grpSp>
          <p:nvGrpSpPr>
            <p:cNvPr id="8" name="Group 55"/>
            <p:cNvGrpSpPr/>
            <p:nvPr/>
          </p:nvGrpSpPr>
          <p:grpSpPr>
            <a:xfrm rot="2273417">
              <a:off x="9319594" y="3134822"/>
              <a:ext cx="2706448" cy="2667091"/>
              <a:chOff x="-1" y="0"/>
              <a:chExt cx="1149597" cy="1132531"/>
            </a:xfrm>
          </p:grpSpPr>
          <p:sp>
            <p:nvSpPr>
              <p:cNvPr id="22" name="chenying0907 50"/>
              <p:cNvSpPr/>
              <p:nvPr/>
            </p:nvSpPr>
            <p:spPr>
              <a:xfrm>
                <a:off x="495300" y="434412"/>
                <a:ext cx="274259" cy="326458"/>
              </a:xfrm>
              <a:custGeom>
                <a:avLst/>
                <a:gdLst/>
                <a:ahLst/>
                <a:cxnLst>
                  <a:cxn ang="0">
                    <a:pos x="wd2" y="hd2"/>
                  </a:cxn>
                  <a:cxn ang="5400000">
                    <a:pos x="wd2" y="hd2"/>
                  </a:cxn>
                  <a:cxn ang="10800000">
                    <a:pos x="wd2" y="hd2"/>
                  </a:cxn>
                  <a:cxn ang="16200000">
                    <a:pos x="wd2" y="hd2"/>
                  </a:cxn>
                </a:cxnLst>
                <a:rect l="0" t="0" r="r" b="b"/>
                <a:pathLst>
                  <a:path w="20587" h="20953" extrusionOk="0">
                    <a:moveTo>
                      <a:pt x="310" y="19339"/>
                    </a:moveTo>
                    <a:cubicBezTo>
                      <a:pt x="1970" y="21600"/>
                      <a:pt x="8627" y="20962"/>
                      <a:pt x="10626" y="20516"/>
                    </a:cubicBezTo>
                    <a:cubicBezTo>
                      <a:pt x="14392" y="19676"/>
                      <a:pt x="17603" y="17645"/>
                      <a:pt x="19255" y="14542"/>
                    </a:cubicBezTo>
                    <a:cubicBezTo>
                      <a:pt x="21291" y="10718"/>
                      <a:pt x="21600" y="1795"/>
                      <a:pt x="15756" y="0"/>
                    </a:cubicBezTo>
                    <a:cubicBezTo>
                      <a:pt x="14569" y="3871"/>
                      <a:pt x="15031" y="8421"/>
                      <a:pt x="12815" y="11999"/>
                    </a:cubicBezTo>
                    <a:cubicBezTo>
                      <a:pt x="10327" y="16013"/>
                      <a:pt x="4821" y="17658"/>
                      <a:pt x="0" y="18694"/>
                    </a:cubicBezTo>
                    <a:cubicBezTo>
                      <a:pt x="63" y="18932"/>
                      <a:pt x="168" y="19146"/>
                      <a:pt x="310" y="19339"/>
                    </a:cubicBezTo>
                    <a:close/>
                  </a:path>
                </a:pathLst>
              </a:custGeom>
              <a:solidFill>
                <a:srgbClr val="F3D421"/>
              </a:solidFill>
              <a:ln w="28575" cap="flat">
                <a:solidFill>
                  <a:schemeClr val="tx1">
                    <a:lumMod val="95000"/>
                    <a:lumOff val="5000"/>
                  </a:schemeClr>
                </a:solidFill>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nvGrpSpPr>
              <p:cNvPr id="11" name="Group 54"/>
              <p:cNvGrpSpPr/>
              <p:nvPr/>
            </p:nvGrpSpPr>
            <p:grpSpPr>
              <a:xfrm>
                <a:off x="-1" y="0"/>
                <a:ext cx="1149597" cy="1132531"/>
                <a:chOff x="0" y="0"/>
                <a:chExt cx="1149595" cy="1132530"/>
              </a:xfrm>
            </p:grpSpPr>
            <p:sp>
              <p:nvSpPr>
                <p:cNvPr id="24" name="chenying0907 51"/>
                <p:cNvSpPr/>
                <p:nvPr/>
              </p:nvSpPr>
              <p:spPr>
                <a:xfrm>
                  <a:off x="0" y="0"/>
                  <a:ext cx="1149596" cy="1132531"/>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0" y="1657"/>
                        <a:pt x="197" y="6129"/>
                        <a:pt x="12" y="9065"/>
                      </a:cubicBezTo>
                      <a:cubicBezTo>
                        <a:pt x="-190" y="12266"/>
                        <a:pt x="2170" y="15739"/>
                        <a:pt x="5118" y="17138"/>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25" name="chenying0907 52"/>
                <p:cNvSpPr/>
                <p:nvPr/>
              </p:nvSpPr>
              <p:spPr>
                <a:xfrm>
                  <a:off x="190500" y="177800"/>
                  <a:ext cx="789686" cy="777962"/>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3" y="19314"/>
                        <a:pt x="15760" y="18135"/>
                        <a:pt x="18000" y="13346"/>
                      </a:cubicBezTo>
                      <a:cubicBezTo>
                        <a:pt x="21411" y="6050"/>
                        <a:pt x="13778" y="-2286"/>
                        <a:pt x="5945" y="577"/>
                      </a:cubicBezTo>
                      <a:cubicBezTo>
                        <a:pt x="2991" y="1657"/>
                        <a:pt x="198" y="6129"/>
                        <a:pt x="12" y="9065"/>
                      </a:cubicBezTo>
                      <a:cubicBezTo>
                        <a:pt x="-189" y="12266"/>
                        <a:pt x="2171" y="15739"/>
                        <a:pt x="5118" y="17138"/>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26" name="chenying0907 53"/>
                <p:cNvSpPr/>
                <p:nvPr/>
              </p:nvSpPr>
              <p:spPr>
                <a:xfrm>
                  <a:off x="381000" y="368300"/>
                  <a:ext cx="396756" cy="390866"/>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1" y="1657"/>
                        <a:pt x="197" y="6129"/>
                        <a:pt x="12" y="9065"/>
                      </a:cubicBezTo>
                      <a:cubicBezTo>
                        <a:pt x="-190" y="12266"/>
                        <a:pt x="2170" y="15739"/>
                        <a:pt x="5118" y="17138"/>
                      </a:cubicBezTo>
                      <a:close/>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grpSp>
        <p:grpSp>
          <p:nvGrpSpPr>
            <p:cNvPr id="14" name="Group 58"/>
            <p:cNvGrpSpPr/>
            <p:nvPr/>
          </p:nvGrpSpPr>
          <p:grpSpPr>
            <a:xfrm rot="2273417">
              <a:off x="8107934" y="3796165"/>
              <a:ext cx="1890796" cy="1956698"/>
              <a:chOff x="0" y="0"/>
              <a:chExt cx="803139" cy="830875"/>
            </a:xfrm>
          </p:grpSpPr>
          <p:sp>
            <p:nvSpPr>
              <p:cNvPr id="20" name="chenying0907 56"/>
              <p:cNvSpPr/>
              <p:nvPr/>
            </p:nvSpPr>
            <p:spPr>
              <a:xfrm>
                <a:off x="0" y="431800"/>
                <a:ext cx="377118" cy="399076"/>
              </a:xfrm>
              <a:custGeom>
                <a:avLst/>
                <a:gdLst/>
                <a:ahLst/>
                <a:cxnLst>
                  <a:cxn ang="0">
                    <a:pos x="wd2" y="hd2"/>
                  </a:cxn>
                  <a:cxn ang="5400000">
                    <a:pos x="wd2" y="hd2"/>
                  </a:cxn>
                  <a:cxn ang="10800000">
                    <a:pos x="wd2" y="hd2"/>
                  </a:cxn>
                  <a:cxn ang="16200000">
                    <a:pos x="wd2" y="hd2"/>
                  </a:cxn>
                </a:cxnLst>
                <a:rect l="0" t="0" r="r" b="b"/>
                <a:pathLst>
                  <a:path w="21600" h="21600" extrusionOk="0">
                    <a:moveTo>
                      <a:pt x="9127" y="12126"/>
                    </a:moveTo>
                    <a:lnTo>
                      <a:pt x="0" y="9668"/>
                    </a:lnTo>
                    <a:lnTo>
                      <a:pt x="12334" y="0"/>
                    </a:lnTo>
                    <a:lnTo>
                      <a:pt x="19930" y="2881"/>
                    </a:lnTo>
                    <a:lnTo>
                      <a:pt x="21600" y="12126"/>
                    </a:lnTo>
                    <a:lnTo>
                      <a:pt x="10800" y="21600"/>
                    </a:lnTo>
                    <a:cubicBezTo>
                      <a:pt x="10800" y="21600"/>
                      <a:pt x="9127" y="12126"/>
                      <a:pt x="9127" y="12126"/>
                    </a:cubicBezTo>
                    <a:close/>
                  </a:path>
                </a:pathLst>
              </a:custGeom>
              <a:solidFill>
                <a:srgbClr val="F3BEB8"/>
              </a:solid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sp>
            <p:nvSpPr>
              <p:cNvPr id="21" name="chenying0907 57"/>
              <p:cNvSpPr/>
              <p:nvPr/>
            </p:nvSpPr>
            <p:spPr>
              <a:xfrm>
                <a:off x="165100" y="0"/>
                <a:ext cx="638040" cy="6619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4432" y="18069"/>
                      <a:pt x="0" y="21600"/>
                    </a:cubicBezTo>
                  </a:path>
                </a:pathLst>
              </a:custGeom>
              <a:noFill/>
              <a:ln w="38100" cap="flat">
                <a:solidFill>
                  <a:schemeClr val="tx1">
                    <a:lumMod val="85000"/>
                    <a:lumOff val="15000"/>
                  </a:schemeClr>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solidFill>
                    <a:srgbClr val="FFFFFF"/>
                  </a:solidFill>
                  <a:effectLst>
                    <a:outerShdw blurRad="38100" dist="12700" dir="5400000">
                      <a:srgbClr val="000000">
                        <a:alpha val="50000"/>
                      </a:srgbClr>
                    </a:outerShdw>
                  </a:effectLst>
                </a:endParaRPr>
              </a:p>
            </p:txBody>
          </p:sp>
        </p:grpSp>
      </p:grpSp>
    </p:spTree>
    <p:extLst>
      <p:ext uri="{BB962C8B-B14F-4D97-AF65-F5344CB8AC3E}">
        <p14:creationId xmlns:p14="http://schemas.microsoft.com/office/powerpoint/2010/main" val="302719261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entr" presetSubtype="0" fill="hold" nodeType="withEffect">
                                  <p:stCondLst>
                                    <p:cond delay="3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23306999"/>
              </p:ext>
            </p:extLst>
          </p:nvPr>
        </p:nvGraphicFramePr>
        <p:xfrm>
          <a:off x="220718" y="1079938"/>
          <a:ext cx="11729544" cy="5705856"/>
        </p:xfrm>
        <a:graphic>
          <a:graphicData uri="http://schemas.openxmlformats.org/drawingml/2006/table">
            <a:tbl>
              <a:tblPr firstRow="1" firstCol="1" bandRow="1">
                <a:tableStyleId>{7DF18680-E054-41AD-8BC1-D1AEF772440D}</a:tableStyleId>
              </a:tblPr>
              <a:tblGrid>
                <a:gridCol w="1450427"/>
                <a:gridCol w="3231931"/>
                <a:gridCol w="3637895"/>
                <a:gridCol w="3409291"/>
              </a:tblGrid>
              <a:tr h="102863">
                <a:tc>
                  <a:txBody>
                    <a:bodyPr/>
                    <a:lstStyle/>
                    <a:p>
                      <a:pPr algn="ctr">
                        <a:lnSpc>
                          <a:spcPct val="130000"/>
                        </a:lnSpc>
                        <a:spcAft>
                          <a:spcPts val="0"/>
                        </a:spcAft>
                      </a:pPr>
                      <a:r>
                        <a:rPr lang="fr-FR" sz="2000">
                          <a:effectLst/>
                          <a:latin typeface="Times New Roman" pitchFamily="18" charset="0"/>
                          <a:cs typeface="Times New Roman" pitchFamily="18" charset="0"/>
                        </a:rPr>
                        <a:t> </a:t>
                      </a:r>
                      <a:endParaRPr lang="en-US" sz="20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ctr">
                        <a:lnSpc>
                          <a:spcPct val="130000"/>
                        </a:lnSpc>
                        <a:spcAft>
                          <a:spcPts val="0"/>
                        </a:spcAft>
                      </a:pPr>
                      <a:r>
                        <a:rPr lang="fr-FR" sz="2400">
                          <a:effectLst/>
                          <a:latin typeface="Times New Roman" pitchFamily="18" charset="0"/>
                          <a:cs typeface="Times New Roman" pitchFamily="18" charset="0"/>
                        </a:rPr>
                        <a:t>Vương triều Gúp-ta</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ctr">
                        <a:lnSpc>
                          <a:spcPct val="130000"/>
                        </a:lnSpc>
                        <a:spcAft>
                          <a:spcPts val="0"/>
                        </a:spcAft>
                      </a:pPr>
                      <a:r>
                        <a:rPr lang="fr-FR" sz="2400">
                          <a:effectLst/>
                          <a:latin typeface="Times New Roman" pitchFamily="18" charset="0"/>
                          <a:cs typeface="Times New Roman" pitchFamily="18" charset="0"/>
                        </a:rPr>
                        <a:t>Vương triều Đê-li</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ctr">
                        <a:lnSpc>
                          <a:spcPct val="130000"/>
                        </a:lnSpc>
                        <a:spcAft>
                          <a:spcPts val="0"/>
                        </a:spcAft>
                      </a:pPr>
                      <a:r>
                        <a:rPr lang="fr-FR" sz="2400">
                          <a:effectLst/>
                          <a:latin typeface="Times New Roman" pitchFamily="18" charset="0"/>
                          <a:cs typeface="Times New Roman" pitchFamily="18" charset="0"/>
                        </a:rPr>
                        <a:t>Vương triều Mô-gôn</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r>
              <a:tr h="205726">
                <a:tc>
                  <a:txBody>
                    <a:bodyPr/>
                    <a:lstStyle/>
                    <a:p>
                      <a:pPr algn="just">
                        <a:lnSpc>
                          <a:spcPct val="130000"/>
                        </a:lnSpc>
                        <a:spcAft>
                          <a:spcPts val="0"/>
                        </a:spcAft>
                      </a:pPr>
                      <a:r>
                        <a:rPr lang="fr-FR" sz="2400">
                          <a:effectLst/>
                          <a:latin typeface="Times New Roman" pitchFamily="18" charset="0"/>
                          <a:cs typeface="Times New Roman" pitchFamily="18" charset="0"/>
                        </a:rPr>
                        <a:t>Thời gian thành lập</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en-US" sz="2400">
                          <a:effectLst/>
                          <a:latin typeface="Times New Roman" pitchFamily="18" charset="0"/>
                          <a:cs typeface="Times New Roman" pitchFamily="18" charset="0"/>
                        </a:rPr>
                        <a:t>Đầu thế kỉ IV</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en-US" sz="2400">
                          <a:effectLst/>
                          <a:latin typeface="Times New Roman" pitchFamily="18" charset="0"/>
                          <a:cs typeface="Times New Roman" pitchFamily="18" charset="0"/>
                        </a:rPr>
                        <a:t>Từ cuối thế kỉ XII</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en-US" sz="2400">
                          <a:effectLst/>
                          <a:latin typeface="Times New Roman" pitchFamily="18" charset="0"/>
                          <a:cs typeface="Times New Roman" pitchFamily="18" charset="0"/>
                        </a:rPr>
                        <a:t>Đầu thế kỉ XVI</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r>
              <a:tr h="3769535">
                <a:tc>
                  <a:txBody>
                    <a:bodyPr/>
                    <a:lstStyle/>
                    <a:p>
                      <a:pPr algn="just">
                        <a:lnSpc>
                          <a:spcPct val="130000"/>
                        </a:lnSpc>
                        <a:spcAft>
                          <a:spcPts val="0"/>
                        </a:spcAft>
                      </a:pPr>
                      <a:r>
                        <a:rPr lang="fr-FR" sz="2400">
                          <a:effectLst/>
                          <a:latin typeface="Times New Roman" pitchFamily="18" charset="0"/>
                          <a:cs typeface="Times New Roman" pitchFamily="18" charset="0"/>
                        </a:rPr>
                        <a:t>Tình hình chính trị</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fr-FR" sz="2400">
                          <a:effectLst/>
                          <a:latin typeface="Times New Roman" pitchFamily="18" charset="0"/>
                          <a:cs typeface="Times New Roman" pitchFamily="18" charset="0"/>
                        </a:rPr>
                        <a:t>- Đầu thế kỉ IV, lập ra vương triều Gúp-ta. </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Lãnh thổ Ấn Độ mở rộng khắp lưu vực sông Hằng. </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Đầu thế kỉ V, phần lớn bán đảo Ấn Độ đã được thống nhất.</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fr-FR" sz="2400">
                          <a:effectLst/>
                          <a:latin typeface="Times New Roman" pitchFamily="18" charset="0"/>
                          <a:cs typeface="Times New Roman" pitchFamily="18" charset="0"/>
                        </a:rPr>
                        <a:t>- Ấn Độ được chia thành nhiều khu vực hành chính đứng đầu bởi các tướng lĩnh Hồi giáo. </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Các tín đồ Hindu giáo chỉ được giữ các chức vụ không quan trọng.</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Tiến hành xâm chiếm các tiểu quốc ở Nam Ấn.</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fr-FR" sz="2400">
                          <a:effectLst/>
                          <a:latin typeface="Times New Roman" pitchFamily="18" charset="0"/>
                          <a:cs typeface="Times New Roman" pitchFamily="18" charset="0"/>
                        </a:rPr>
                        <a:t>- Cải cách bộ máy hành chính từ Trung ương đến địa phương, chia đất nước thành 15 tỉnh.</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Thực hiện chế độ chuyên chế, vua trực tiếp bổ nhiệm quan lại các cấp.</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Tiến hành sửa đổi luật pháp.</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r>
            </a:tbl>
          </a:graphicData>
        </a:graphic>
      </p:graphicFrame>
      <p:sp>
        <p:nvSpPr>
          <p:cNvPr id="2" name="Rectangle 1"/>
          <p:cNvSpPr/>
          <p:nvPr/>
        </p:nvSpPr>
        <p:spPr>
          <a:xfrm>
            <a:off x="1702676" y="1576552"/>
            <a:ext cx="3153103" cy="5165834"/>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55779" y="1576552"/>
            <a:ext cx="3678621" cy="5165834"/>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534400" y="1576552"/>
            <a:ext cx="3384331" cy="5165834"/>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17451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57553827"/>
              </p:ext>
            </p:extLst>
          </p:nvPr>
        </p:nvGraphicFramePr>
        <p:xfrm>
          <a:off x="252249" y="1221827"/>
          <a:ext cx="11729544" cy="5230368"/>
        </p:xfrm>
        <a:graphic>
          <a:graphicData uri="http://schemas.openxmlformats.org/drawingml/2006/table">
            <a:tbl>
              <a:tblPr firstRow="1" firstCol="1" bandRow="1">
                <a:tableStyleId>{7DF18680-E054-41AD-8BC1-D1AEF772440D}</a:tableStyleId>
              </a:tblPr>
              <a:tblGrid>
                <a:gridCol w="1150882"/>
                <a:gridCol w="3105807"/>
                <a:gridCol w="3310759"/>
                <a:gridCol w="4162096"/>
              </a:tblGrid>
              <a:tr h="102863">
                <a:tc>
                  <a:txBody>
                    <a:bodyPr/>
                    <a:lstStyle/>
                    <a:p>
                      <a:pPr algn="ctr">
                        <a:lnSpc>
                          <a:spcPct val="130000"/>
                        </a:lnSpc>
                        <a:spcAft>
                          <a:spcPts val="0"/>
                        </a:spcAft>
                      </a:pPr>
                      <a:r>
                        <a:rPr lang="fr-FR" sz="2200">
                          <a:effectLst/>
                          <a:latin typeface="Times New Roman" pitchFamily="18" charset="0"/>
                          <a:cs typeface="Times New Roman" pitchFamily="18" charset="0"/>
                        </a:rPr>
                        <a:t> </a:t>
                      </a:r>
                      <a:endParaRPr lang="en-US" sz="22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ctr">
                        <a:lnSpc>
                          <a:spcPct val="130000"/>
                        </a:lnSpc>
                        <a:spcAft>
                          <a:spcPts val="0"/>
                        </a:spcAft>
                      </a:pPr>
                      <a:r>
                        <a:rPr lang="fr-FR" sz="2200">
                          <a:effectLst/>
                          <a:latin typeface="Times New Roman" pitchFamily="18" charset="0"/>
                          <a:cs typeface="Times New Roman" pitchFamily="18" charset="0"/>
                        </a:rPr>
                        <a:t>Vương triều Gúp-ta</a:t>
                      </a:r>
                      <a:endParaRPr lang="en-US" sz="22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ctr">
                        <a:lnSpc>
                          <a:spcPct val="130000"/>
                        </a:lnSpc>
                        <a:spcAft>
                          <a:spcPts val="0"/>
                        </a:spcAft>
                      </a:pPr>
                      <a:r>
                        <a:rPr lang="fr-FR" sz="2200">
                          <a:effectLst/>
                          <a:latin typeface="Times New Roman" pitchFamily="18" charset="0"/>
                          <a:cs typeface="Times New Roman" pitchFamily="18" charset="0"/>
                        </a:rPr>
                        <a:t>Vương triều Đê-li</a:t>
                      </a:r>
                      <a:endParaRPr lang="en-US" sz="22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ctr">
                        <a:lnSpc>
                          <a:spcPct val="130000"/>
                        </a:lnSpc>
                        <a:spcAft>
                          <a:spcPts val="0"/>
                        </a:spcAft>
                      </a:pPr>
                      <a:r>
                        <a:rPr lang="fr-FR" sz="2200">
                          <a:effectLst/>
                          <a:latin typeface="Times New Roman" pitchFamily="18" charset="0"/>
                          <a:cs typeface="Times New Roman" pitchFamily="18" charset="0"/>
                        </a:rPr>
                        <a:t>Vương triều Mô-gôn</a:t>
                      </a:r>
                      <a:endParaRPr lang="en-US" sz="2200">
                        <a:solidFill>
                          <a:srgbClr val="000000"/>
                        </a:solidFill>
                        <a:effectLst/>
                        <a:latin typeface="Times New Roman" pitchFamily="18" charset="0"/>
                        <a:ea typeface="Times New Roman"/>
                        <a:cs typeface="Times New Roman" pitchFamily="18" charset="0"/>
                      </a:endParaRPr>
                    </a:p>
                  </a:txBody>
                  <a:tcPr marL="27389" marR="27389" marT="0" marB="0"/>
                </a:tc>
              </a:tr>
              <a:tr h="1851530">
                <a:tc>
                  <a:txBody>
                    <a:bodyPr/>
                    <a:lstStyle/>
                    <a:p>
                      <a:pPr algn="just">
                        <a:lnSpc>
                          <a:spcPct val="130000"/>
                        </a:lnSpc>
                        <a:spcAft>
                          <a:spcPts val="0"/>
                        </a:spcAft>
                      </a:pPr>
                      <a:r>
                        <a:rPr lang="fr-FR" sz="2200">
                          <a:effectLst/>
                          <a:latin typeface="Times New Roman" pitchFamily="18" charset="0"/>
                          <a:cs typeface="Times New Roman" pitchFamily="18" charset="0"/>
                        </a:rPr>
                        <a:t>Tình hình kinh tế</a:t>
                      </a:r>
                      <a:endParaRPr lang="en-US" sz="22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fr-FR" sz="2200">
                          <a:effectLst/>
                          <a:latin typeface="Times New Roman" pitchFamily="18" charset="0"/>
                          <a:cs typeface="Times New Roman" pitchFamily="18" charset="0"/>
                        </a:rPr>
                        <a:t>- Có những tiến bộ vượt bậc.</a:t>
                      </a:r>
                      <a:endParaRPr lang="en-US" sz="2200">
                        <a:effectLst/>
                        <a:latin typeface="Times New Roman" pitchFamily="18" charset="0"/>
                        <a:cs typeface="Times New Roman" pitchFamily="18" charset="0"/>
                      </a:endParaRPr>
                    </a:p>
                    <a:p>
                      <a:pPr algn="just">
                        <a:lnSpc>
                          <a:spcPct val="130000"/>
                        </a:lnSpc>
                        <a:spcAft>
                          <a:spcPts val="0"/>
                        </a:spcAft>
                      </a:pPr>
                      <a:r>
                        <a:rPr lang="fr-FR" sz="2200">
                          <a:effectLst/>
                          <a:latin typeface="Times New Roman" pitchFamily="18" charset="0"/>
                          <a:cs typeface="Times New Roman" pitchFamily="18" charset="0"/>
                        </a:rPr>
                        <a:t>- Nông nghiệp: Công cụ bằng sắt được sử dụng rộng rãi, nhiều công trình thủy lợi được xây dựng.</a:t>
                      </a:r>
                      <a:endParaRPr lang="en-US" sz="2200">
                        <a:effectLst/>
                        <a:latin typeface="Times New Roman" pitchFamily="18" charset="0"/>
                        <a:cs typeface="Times New Roman" pitchFamily="18" charset="0"/>
                      </a:endParaRPr>
                    </a:p>
                    <a:p>
                      <a:pPr algn="just">
                        <a:lnSpc>
                          <a:spcPct val="130000"/>
                        </a:lnSpc>
                        <a:spcAft>
                          <a:spcPts val="0"/>
                        </a:spcAft>
                      </a:pPr>
                      <a:r>
                        <a:rPr lang="fr-FR" sz="2200">
                          <a:effectLst/>
                          <a:latin typeface="Times New Roman" pitchFamily="18" charset="0"/>
                          <a:cs typeface="Times New Roman" pitchFamily="18" charset="0"/>
                        </a:rPr>
                        <a:t>- Thương nghiệp: buôn bán được đẩy mạnh, có quan hệ thương mại với nhiều nước Ả Rập và Đông Nam Á.</a:t>
                      </a:r>
                      <a:endParaRPr lang="en-US" sz="22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fr-FR" sz="2200">
                          <a:effectLst/>
                          <a:latin typeface="Times New Roman" pitchFamily="18" charset="0"/>
                          <a:cs typeface="Times New Roman" pitchFamily="18" charset="0"/>
                        </a:rPr>
                        <a:t>- Nông nghiệp: Nghề nông giữ vai trò quan trọng.</a:t>
                      </a:r>
                      <a:endParaRPr lang="en-US" sz="2200">
                        <a:effectLst/>
                        <a:latin typeface="Times New Roman" pitchFamily="18" charset="0"/>
                        <a:cs typeface="Times New Roman" pitchFamily="18" charset="0"/>
                      </a:endParaRPr>
                    </a:p>
                    <a:p>
                      <a:pPr algn="just">
                        <a:lnSpc>
                          <a:spcPct val="130000"/>
                        </a:lnSpc>
                        <a:spcAft>
                          <a:spcPts val="0"/>
                        </a:spcAft>
                      </a:pPr>
                      <a:r>
                        <a:rPr lang="fr-FR" sz="2200">
                          <a:effectLst/>
                          <a:latin typeface="Times New Roman" pitchFamily="18" charset="0"/>
                          <a:cs typeface="Times New Roman" pitchFamily="18" charset="0"/>
                        </a:rPr>
                        <a:t>- Thủ công nghiệp và thương nghiệp: Nhiều thành thị mới xuất hiện, nhiều hải cảng được xây dựng để đẩy mạnh buôn bán với Trung Quốc và các nước Đông Nam Á, phương Tây và Ả Rập.</a:t>
                      </a:r>
                      <a:endParaRPr lang="en-US" sz="22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fr-FR" sz="2200">
                          <a:effectLst/>
                          <a:latin typeface="Times New Roman" pitchFamily="18" charset="0"/>
                          <a:cs typeface="Times New Roman" pitchFamily="18" charset="0"/>
                        </a:rPr>
                        <a:t>- Nhà nước tiến hành: đo lại ruộng đất, đặt mức thuế hợp lý, thống nhất chế độ đo lường,…</a:t>
                      </a:r>
                      <a:endParaRPr lang="en-US" sz="2200">
                        <a:effectLst/>
                        <a:latin typeface="Times New Roman" pitchFamily="18" charset="0"/>
                        <a:cs typeface="Times New Roman" pitchFamily="18" charset="0"/>
                      </a:endParaRPr>
                    </a:p>
                    <a:p>
                      <a:pPr algn="just">
                        <a:lnSpc>
                          <a:spcPct val="130000"/>
                        </a:lnSpc>
                        <a:spcAft>
                          <a:spcPts val="0"/>
                        </a:spcAft>
                      </a:pPr>
                      <a:r>
                        <a:rPr lang="fr-FR" sz="2200">
                          <a:effectLst/>
                          <a:latin typeface="Times New Roman" pitchFamily="18" charset="0"/>
                          <a:cs typeface="Times New Roman" pitchFamily="18" charset="0"/>
                        </a:rPr>
                        <a:t>- Nhiều loài cây lương thực và các loại mới được đưa vào trồng trọt.</a:t>
                      </a:r>
                      <a:endParaRPr lang="en-US" sz="2200">
                        <a:effectLst/>
                        <a:latin typeface="Times New Roman" pitchFamily="18" charset="0"/>
                        <a:cs typeface="Times New Roman" pitchFamily="18" charset="0"/>
                      </a:endParaRPr>
                    </a:p>
                    <a:p>
                      <a:pPr algn="just">
                        <a:lnSpc>
                          <a:spcPct val="130000"/>
                        </a:lnSpc>
                        <a:spcAft>
                          <a:spcPts val="0"/>
                        </a:spcAft>
                      </a:pPr>
                      <a:r>
                        <a:rPr lang="fr-FR" sz="2200">
                          <a:effectLst/>
                          <a:latin typeface="Times New Roman" pitchFamily="18" charset="0"/>
                          <a:cs typeface="Times New Roman" pitchFamily="18" charset="0"/>
                        </a:rPr>
                        <a:t>- Thủ công nghiệp truyền thống và các ngành nghệ khác tương đối phát triển.</a:t>
                      </a:r>
                      <a:endParaRPr lang="en-US" sz="2200">
                        <a:effectLst/>
                        <a:latin typeface="Times New Roman" pitchFamily="18" charset="0"/>
                        <a:cs typeface="Times New Roman" pitchFamily="18" charset="0"/>
                      </a:endParaRPr>
                    </a:p>
                    <a:p>
                      <a:pPr algn="just">
                        <a:lnSpc>
                          <a:spcPct val="130000"/>
                        </a:lnSpc>
                        <a:spcAft>
                          <a:spcPts val="0"/>
                        </a:spcAft>
                      </a:pPr>
                      <a:r>
                        <a:rPr lang="fr-FR" sz="2200">
                          <a:effectLst/>
                          <a:latin typeface="Times New Roman" pitchFamily="18" charset="0"/>
                          <a:cs typeface="Times New Roman" pitchFamily="18" charset="0"/>
                        </a:rPr>
                        <a:t>- Các thành phố và hải cảng thì hoạt động thương mại là hoạt động kinh tế chính.</a:t>
                      </a:r>
                      <a:endParaRPr lang="en-US" sz="2200">
                        <a:solidFill>
                          <a:srgbClr val="000000"/>
                        </a:solidFill>
                        <a:effectLst/>
                        <a:latin typeface="Times New Roman" pitchFamily="18" charset="0"/>
                        <a:ea typeface="Times New Roman"/>
                        <a:cs typeface="Times New Roman" pitchFamily="18" charset="0"/>
                      </a:endParaRPr>
                    </a:p>
                  </a:txBody>
                  <a:tcPr marL="27389" marR="27389" marT="0" marB="0"/>
                </a:tc>
              </a:tr>
            </a:tbl>
          </a:graphicData>
        </a:graphic>
      </p:graphicFrame>
      <p:sp>
        <p:nvSpPr>
          <p:cNvPr id="13" name="Rectangle 12"/>
          <p:cNvSpPr/>
          <p:nvPr/>
        </p:nvSpPr>
        <p:spPr>
          <a:xfrm>
            <a:off x="1418898" y="1692166"/>
            <a:ext cx="3042744" cy="5165834"/>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61642" y="1692166"/>
            <a:ext cx="3342289" cy="5165834"/>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803931" y="1692166"/>
            <a:ext cx="4256690" cy="5165834"/>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657740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5948196"/>
              </p:ext>
            </p:extLst>
          </p:nvPr>
        </p:nvGraphicFramePr>
        <p:xfrm>
          <a:off x="257505" y="1789386"/>
          <a:ext cx="11729544" cy="4279392"/>
        </p:xfrm>
        <a:graphic>
          <a:graphicData uri="http://schemas.openxmlformats.org/drawingml/2006/table">
            <a:tbl>
              <a:tblPr firstRow="1" firstCol="1" bandRow="1">
                <a:tableStyleId>{7DF18680-E054-41AD-8BC1-D1AEF772440D}</a:tableStyleId>
              </a:tblPr>
              <a:tblGrid>
                <a:gridCol w="2259570"/>
                <a:gridCol w="2690802"/>
                <a:gridCol w="2916620"/>
                <a:gridCol w="3862552"/>
              </a:tblGrid>
              <a:tr h="102863">
                <a:tc>
                  <a:txBody>
                    <a:bodyPr/>
                    <a:lstStyle/>
                    <a:p>
                      <a:pPr algn="ctr">
                        <a:lnSpc>
                          <a:spcPct val="130000"/>
                        </a:lnSpc>
                        <a:spcAft>
                          <a:spcPts val="0"/>
                        </a:spcAft>
                      </a:pPr>
                      <a:r>
                        <a:rPr lang="fr-FR" sz="2400">
                          <a:effectLst/>
                          <a:latin typeface="Times New Roman" pitchFamily="18" charset="0"/>
                          <a:cs typeface="Times New Roman" pitchFamily="18" charset="0"/>
                        </a:rPr>
                        <a:t> </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ctr">
                        <a:lnSpc>
                          <a:spcPct val="130000"/>
                        </a:lnSpc>
                        <a:spcAft>
                          <a:spcPts val="0"/>
                        </a:spcAft>
                      </a:pPr>
                      <a:r>
                        <a:rPr lang="fr-FR" sz="2400">
                          <a:effectLst/>
                          <a:latin typeface="Times New Roman" pitchFamily="18" charset="0"/>
                          <a:cs typeface="Times New Roman" pitchFamily="18" charset="0"/>
                        </a:rPr>
                        <a:t>Vương triều Gúp-ta</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ctr">
                        <a:lnSpc>
                          <a:spcPct val="130000"/>
                        </a:lnSpc>
                        <a:spcAft>
                          <a:spcPts val="0"/>
                        </a:spcAft>
                      </a:pPr>
                      <a:r>
                        <a:rPr lang="fr-FR" sz="2400">
                          <a:effectLst/>
                          <a:latin typeface="Times New Roman" pitchFamily="18" charset="0"/>
                          <a:cs typeface="Times New Roman" pitchFamily="18" charset="0"/>
                        </a:rPr>
                        <a:t>Vương triều Đê-li</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ctr">
                        <a:lnSpc>
                          <a:spcPct val="130000"/>
                        </a:lnSpc>
                        <a:spcAft>
                          <a:spcPts val="0"/>
                        </a:spcAft>
                      </a:pPr>
                      <a:r>
                        <a:rPr lang="fr-FR" sz="2400">
                          <a:effectLst/>
                          <a:latin typeface="Times New Roman" pitchFamily="18" charset="0"/>
                          <a:cs typeface="Times New Roman" pitchFamily="18" charset="0"/>
                        </a:rPr>
                        <a:t>Vương triều Mô-gôn</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r>
              <a:tr h="1131491">
                <a:tc>
                  <a:txBody>
                    <a:bodyPr/>
                    <a:lstStyle/>
                    <a:p>
                      <a:pPr algn="just">
                        <a:lnSpc>
                          <a:spcPct val="130000"/>
                        </a:lnSpc>
                        <a:spcAft>
                          <a:spcPts val="0"/>
                        </a:spcAft>
                      </a:pPr>
                      <a:r>
                        <a:rPr lang="fr-FR" sz="2400">
                          <a:effectLst/>
                          <a:latin typeface="Times New Roman" pitchFamily="18" charset="0"/>
                          <a:cs typeface="Times New Roman" pitchFamily="18" charset="0"/>
                        </a:rPr>
                        <a:t>Tình hình xã hội</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fr-FR" sz="2400">
                          <a:effectLst/>
                          <a:latin typeface="Times New Roman" pitchFamily="18" charset="0"/>
                          <a:cs typeface="Times New Roman" pitchFamily="18" charset="0"/>
                        </a:rPr>
                        <a:t>Đời sống nhân dân được ổn định và sung túc hơn tất cả các thời kỳ trước đó.</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fr-FR" sz="2400">
                          <a:effectLst/>
                          <a:latin typeface="Times New Roman" pitchFamily="18" charset="0"/>
                          <a:cs typeface="Times New Roman" pitchFamily="18" charset="0"/>
                        </a:rPr>
                        <a:t>- Sự phân biệt sắc tộc và tôn giáo đã làm bùng nổ những bất bình trong nhân dân.</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Bùng nổ các cuộc đấu tranh của nhân dân chống lại triều đình.</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c>
                  <a:txBody>
                    <a:bodyPr/>
                    <a:lstStyle/>
                    <a:p>
                      <a:pPr algn="just">
                        <a:lnSpc>
                          <a:spcPct val="130000"/>
                        </a:lnSpc>
                        <a:spcAft>
                          <a:spcPts val="0"/>
                        </a:spcAft>
                      </a:pPr>
                      <a:r>
                        <a:rPr lang="fr-FR" sz="2400">
                          <a:effectLst/>
                          <a:latin typeface="Times New Roman" pitchFamily="18" charset="0"/>
                          <a:cs typeface="Times New Roman" pitchFamily="18" charset="0"/>
                        </a:rPr>
                        <a:t>- Xây dựng khối hòa hợp dân tộc trên cơ sở hạn chế sự phân biệt sắc tộc, tôn giáo</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Hạn chế sự bóc lột của quý tộc với người dân.</a:t>
                      </a:r>
                      <a:endParaRPr lang="en-US" sz="2400">
                        <a:effectLst/>
                        <a:latin typeface="Times New Roman" pitchFamily="18" charset="0"/>
                        <a:cs typeface="Times New Roman" pitchFamily="18" charset="0"/>
                      </a:endParaRPr>
                    </a:p>
                    <a:p>
                      <a:pPr algn="just">
                        <a:lnSpc>
                          <a:spcPct val="130000"/>
                        </a:lnSpc>
                        <a:spcAft>
                          <a:spcPts val="0"/>
                        </a:spcAft>
                      </a:pPr>
                      <a:r>
                        <a:rPr lang="fr-FR" sz="2400">
                          <a:effectLst/>
                          <a:latin typeface="Times New Roman" pitchFamily="18" charset="0"/>
                          <a:cs typeface="Times New Roman" pitchFamily="18" charset="0"/>
                        </a:rPr>
                        <a:t>- Khuyến khích và ủng hộ các hoạt động sáng tạo văn hóa, nghệ thuật.</a:t>
                      </a:r>
                      <a:endParaRPr lang="en-US" sz="2400">
                        <a:solidFill>
                          <a:srgbClr val="000000"/>
                        </a:solidFill>
                        <a:effectLst/>
                        <a:latin typeface="Times New Roman" pitchFamily="18" charset="0"/>
                        <a:ea typeface="Times New Roman"/>
                        <a:cs typeface="Times New Roman" pitchFamily="18" charset="0"/>
                      </a:endParaRPr>
                    </a:p>
                  </a:txBody>
                  <a:tcPr marL="27389" marR="27389" marT="0" marB="0"/>
                </a:tc>
              </a:tr>
            </a:tbl>
          </a:graphicData>
        </a:graphic>
      </p:graphicFrame>
      <p:sp>
        <p:nvSpPr>
          <p:cNvPr id="4" name="Rectangle 3"/>
          <p:cNvSpPr/>
          <p:nvPr/>
        </p:nvSpPr>
        <p:spPr>
          <a:xfrm>
            <a:off x="2490953" y="2222937"/>
            <a:ext cx="2727434" cy="3783725"/>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218387" y="2222937"/>
            <a:ext cx="2932385" cy="3783725"/>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150772" y="2222937"/>
            <a:ext cx="3846787" cy="3783725"/>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22625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文本框 15">
            <a:extLst>
              <a:ext uri="{FF2B5EF4-FFF2-40B4-BE49-F238E27FC236}">
                <a16:creationId xmlns:a16="http://schemas.microsoft.com/office/drawing/2014/main" xmlns=""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smtClean="0">
                <a:latin typeface="Times New Roman" pitchFamily="18" charset="0"/>
                <a:ea typeface="思源黑体" panose="020B0500000000000000" pitchFamily="34" charset="-122"/>
                <a:cs typeface="Times New Roman" pitchFamily="18" charset="0"/>
              </a:rPr>
              <a:t>Vận dụng</a:t>
            </a:r>
            <a:endParaRPr lang="zh-CN" altLang="en-US" sz="3000" b="1" dirty="0">
              <a:latin typeface="Times New Roman" pitchFamily="18" charset="0"/>
              <a:ea typeface="思源黑体" panose="020B0500000000000000" pitchFamily="34" charset="-122"/>
              <a:cs typeface="Times New Roman" pitchFamily="18" charset="0"/>
            </a:endParaRPr>
          </a:p>
        </p:txBody>
      </p:sp>
      <p:sp>
        <p:nvSpPr>
          <p:cNvPr id="2" name="Rectangle 1"/>
          <p:cNvSpPr/>
          <p:nvPr/>
        </p:nvSpPr>
        <p:spPr>
          <a:xfrm>
            <a:off x="3484179" y="2129559"/>
            <a:ext cx="8261131" cy="3453253"/>
          </a:xfrm>
          <a:prstGeom prst="rect">
            <a:avLst/>
          </a:prstGeom>
        </p:spPr>
        <p:txBody>
          <a:bodyPr wrap="square">
            <a:spAutoFit/>
          </a:bodyPr>
          <a:lstStyle/>
          <a:p>
            <a:pPr algn="just">
              <a:lnSpc>
                <a:spcPct val="130000"/>
              </a:lnSpc>
            </a:pPr>
            <a:r>
              <a:rPr lang="fr-FR" sz="2400">
                <a:latin typeface="Times New Roman" pitchFamily="18" charset="0"/>
                <a:cs typeface="Times New Roman" pitchFamily="18" charset="0"/>
              </a:rPr>
              <a:t>Bài tập 1: Hãy tìm hiểu thêm và kể tên một số thành tựu văn hóa của các quốc gia Đông Nam Á chịu ảnh hưởng của văn hóa Ấn Độ thời phong kiến</a:t>
            </a:r>
            <a:r>
              <a:rPr lang="fr-FR" sz="2400" smtClean="0">
                <a:latin typeface="Times New Roman" pitchFamily="18" charset="0"/>
                <a:cs typeface="Times New Roman" pitchFamily="18" charset="0"/>
              </a:rPr>
              <a:t>.</a:t>
            </a:r>
          </a:p>
          <a:p>
            <a:pPr algn="just">
              <a:lnSpc>
                <a:spcPct val="130000"/>
              </a:lnSpc>
            </a:pPr>
            <a:endParaRPr lang="en-US" sz="2400">
              <a:latin typeface="Times New Roman" pitchFamily="18" charset="0"/>
              <a:cs typeface="Times New Roman" pitchFamily="18" charset="0"/>
            </a:endParaRPr>
          </a:p>
          <a:p>
            <a:pPr algn="just">
              <a:lnSpc>
                <a:spcPct val="130000"/>
              </a:lnSpc>
            </a:pPr>
            <a:r>
              <a:rPr lang="fr-FR" sz="2400">
                <a:latin typeface="Times New Roman" pitchFamily="18" charset="0"/>
                <a:cs typeface="Times New Roman" pitchFamily="18" charset="0"/>
              </a:rPr>
              <a:t>Bài tập 2: Tìm kiếm thông tin và hình ảnh từ sách, báo và Internet, hãy viết đoạn văn ngắn giới thiệu về công trình kiến trúc của Ấn Độ thời phong kiến mà em ấn tượng nhất.</a:t>
            </a:r>
            <a:endParaRPr lang="en-US" sz="2400">
              <a:latin typeface="Times New Roman" pitchFamily="18" charset="0"/>
              <a:cs typeface="Times New Roman" pitchFamily="18" charset="0"/>
            </a:endParaRPr>
          </a:p>
        </p:txBody>
      </p:sp>
      <p:grpSp>
        <p:nvGrpSpPr>
          <p:cNvPr id="220" name="组合 1"/>
          <p:cNvGrpSpPr/>
          <p:nvPr/>
        </p:nvGrpSpPr>
        <p:grpSpPr>
          <a:xfrm>
            <a:off x="-105933" y="2301766"/>
            <a:ext cx="3430554" cy="4510873"/>
            <a:chOff x="5239201" y="511146"/>
            <a:chExt cx="1395568" cy="2020112"/>
          </a:xfrm>
        </p:grpSpPr>
        <p:sp>
          <p:nvSpPr>
            <p:cNvPr id="241" name="Freeform 162"/>
            <p:cNvSpPr>
              <a:spLocks noEditPoints="1"/>
            </p:cNvSpPr>
            <p:nvPr/>
          </p:nvSpPr>
          <p:spPr bwMode="auto">
            <a:xfrm>
              <a:off x="5239201" y="2524819"/>
              <a:ext cx="197987" cy="6439"/>
            </a:xfrm>
            <a:custGeom>
              <a:avLst/>
              <a:gdLst>
                <a:gd name="T0" fmla="*/ 90 w 90"/>
                <a:gd name="T1" fmla="*/ 3 h 3"/>
                <a:gd name="T2" fmla="*/ 90 w 90"/>
                <a:gd name="T3" fmla="*/ 3 h 3"/>
                <a:gd name="T4" fmla="*/ 90 w 90"/>
                <a:gd name="T5" fmla="*/ 3 h 3"/>
                <a:gd name="T6" fmla="*/ 90 w 90"/>
                <a:gd name="T7" fmla="*/ 3 h 3"/>
                <a:gd name="T8" fmla="*/ 90 w 90"/>
                <a:gd name="T9" fmla="*/ 3 h 3"/>
                <a:gd name="T10" fmla="*/ 0 w 90"/>
                <a:gd name="T11" fmla="*/ 0 h 3"/>
                <a:gd name="T12" fmla="*/ 0 w 90"/>
                <a:gd name="T13" fmla="*/ 0 h 3"/>
                <a:gd name="T14" fmla="*/ 8 w 90"/>
                <a:gd name="T15" fmla="*/ 1 h 3"/>
                <a:gd name="T16" fmla="*/ 82 w 90"/>
                <a:gd name="T17" fmla="*/ 3 h 3"/>
                <a:gd name="T18" fmla="*/ 87 w 90"/>
                <a:gd name="T19" fmla="*/ 3 h 3"/>
                <a:gd name="T20" fmla="*/ 89 w 90"/>
                <a:gd name="T21" fmla="*/ 3 h 3"/>
                <a:gd name="T22" fmla="*/ 90 w 90"/>
                <a:gd name="T23" fmla="*/ 3 h 3"/>
                <a:gd name="T24" fmla="*/ 90 w 90"/>
                <a:gd name="T25" fmla="*/ 3 h 3"/>
                <a:gd name="T26" fmla="*/ 88 w 90"/>
                <a:gd name="T27" fmla="*/ 3 h 3"/>
                <a:gd name="T28" fmla="*/ 13 w 90"/>
                <a:gd name="T29" fmla="*/ 1 h 3"/>
                <a:gd name="T30" fmla="*/ 0 w 90"/>
                <a:gd name="T31" fmla="*/ 0 h 3"/>
                <a:gd name="T32" fmla="*/ 0 w 90"/>
                <a:gd name="T33" fmla="*/ 0 h 3"/>
                <a:gd name="T34" fmla="*/ 0 w 90"/>
                <a:gd name="T35" fmla="*/ 0 h 3"/>
                <a:gd name="T36" fmla="*/ 0 w 90"/>
                <a:gd name="T37" fmla="*/ 0 h 3"/>
                <a:gd name="T38" fmla="*/ 0 w 90"/>
                <a:gd name="T39" fmla="*/ 0 h 3"/>
                <a:gd name="T40" fmla="*/ 0 w 90"/>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3">
                  <a:moveTo>
                    <a:pt x="90" y="3"/>
                  </a:moveTo>
                  <a:cubicBezTo>
                    <a:pt x="90" y="3"/>
                    <a:pt x="90" y="3"/>
                    <a:pt x="90" y="3"/>
                  </a:cubicBezTo>
                  <a:cubicBezTo>
                    <a:pt x="90" y="3"/>
                    <a:pt x="90" y="3"/>
                    <a:pt x="90" y="3"/>
                  </a:cubicBezTo>
                  <a:cubicBezTo>
                    <a:pt x="90" y="3"/>
                    <a:pt x="90" y="3"/>
                    <a:pt x="90" y="3"/>
                  </a:cubicBezTo>
                  <a:cubicBezTo>
                    <a:pt x="90" y="3"/>
                    <a:pt x="90" y="3"/>
                    <a:pt x="90" y="3"/>
                  </a:cubicBezTo>
                  <a:moveTo>
                    <a:pt x="0" y="0"/>
                  </a:moveTo>
                  <a:cubicBezTo>
                    <a:pt x="0" y="0"/>
                    <a:pt x="0" y="0"/>
                    <a:pt x="0" y="0"/>
                  </a:cubicBezTo>
                  <a:cubicBezTo>
                    <a:pt x="3" y="0"/>
                    <a:pt x="5" y="1"/>
                    <a:pt x="8" y="1"/>
                  </a:cubicBezTo>
                  <a:cubicBezTo>
                    <a:pt x="33" y="1"/>
                    <a:pt x="58" y="2"/>
                    <a:pt x="82" y="3"/>
                  </a:cubicBezTo>
                  <a:cubicBezTo>
                    <a:pt x="87" y="3"/>
                    <a:pt x="87" y="3"/>
                    <a:pt x="87" y="3"/>
                  </a:cubicBezTo>
                  <a:cubicBezTo>
                    <a:pt x="89" y="3"/>
                    <a:pt x="89" y="3"/>
                    <a:pt x="89" y="3"/>
                  </a:cubicBezTo>
                  <a:cubicBezTo>
                    <a:pt x="90" y="3"/>
                    <a:pt x="90" y="3"/>
                    <a:pt x="90" y="3"/>
                  </a:cubicBezTo>
                  <a:cubicBezTo>
                    <a:pt x="90" y="3"/>
                    <a:pt x="90" y="3"/>
                    <a:pt x="90" y="3"/>
                  </a:cubicBezTo>
                  <a:cubicBezTo>
                    <a:pt x="88" y="3"/>
                    <a:pt x="88" y="3"/>
                    <a:pt x="88" y="3"/>
                  </a:cubicBezTo>
                  <a:cubicBezTo>
                    <a:pt x="63" y="2"/>
                    <a:pt x="38" y="1"/>
                    <a:pt x="13" y="1"/>
                  </a:cubicBezTo>
                  <a:cubicBezTo>
                    <a:pt x="9" y="1"/>
                    <a:pt x="4"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80" name="Freeform 298"/>
            <p:cNvSpPr>
              <a:spLocks/>
            </p:cNvSpPr>
            <p:nvPr/>
          </p:nvSpPr>
          <p:spPr bwMode="auto">
            <a:xfrm>
              <a:off x="6443220" y="1085791"/>
              <a:ext cx="191549" cy="183500"/>
            </a:xfrm>
            <a:custGeom>
              <a:avLst/>
              <a:gdLst>
                <a:gd name="T0" fmla="*/ 2 w 87"/>
                <a:gd name="T1" fmla="*/ 74 h 84"/>
                <a:gd name="T2" fmla="*/ 22 w 87"/>
                <a:gd name="T3" fmla="*/ 13 h 84"/>
                <a:gd name="T4" fmla="*/ 30 w 87"/>
                <a:gd name="T5" fmla="*/ 54 h 84"/>
                <a:gd name="T6" fmla="*/ 0 w 87"/>
                <a:gd name="T7" fmla="*/ 78 h 84"/>
              </a:gdLst>
              <a:ahLst/>
              <a:cxnLst>
                <a:cxn ang="0">
                  <a:pos x="T0" y="T1"/>
                </a:cxn>
                <a:cxn ang="0">
                  <a:pos x="T2" y="T3"/>
                </a:cxn>
                <a:cxn ang="0">
                  <a:pos x="T4" y="T5"/>
                </a:cxn>
                <a:cxn ang="0">
                  <a:pos x="T6" y="T7"/>
                </a:cxn>
              </a:cxnLst>
              <a:rect l="0" t="0" r="r" b="b"/>
              <a:pathLst>
                <a:path w="87" h="84">
                  <a:moveTo>
                    <a:pt x="2" y="74"/>
                  </a:moveTo>
                  <a:cubicBezTo>
                    <a:pt x="2" y="34"/>
                    <a:pt x="2" y="11"/>
                    <a:pt x="22" y="13"/>
                  </a:cubicBezTo>
                  <a:cubicBezTo>
                    <a:pt x="29" y="0"/>
                    <a:pt x="33" y="50"/>
                    <a:pt x="30" y="54"/>
                  </a:cubicBezTo>
                  <a:cubicBezTo>
                    <a:pt x="87" y="84"/>
                    <a:pt x="20" y="78"/>
                    <a:pt x="0" y="7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4" name="Freeform 299"/>
            <p:cNvSpPr>
              <a:spLocks/>
            </p:cNvSpPr>
            <p:nvPr/>
          </p:nvSpPr>
          <p:spPr bwMode="auto">
            <a:xfrm>
              <a:off x="6425514" y="1105107"/>
              <a:ext cx="175452" cy="162575"/>
            </a:xfrm>
            <a:custGeom>
              <a:avLst/>
              <a:gdLst>
                <a:gd name="T0" fmla="*/ 15 w 80"/>
                <a:gd name="T1" fmla="*/ 64 h 74"/>
                <a:gd name="T2" fmla="*/ 27 w 80"/>
                <a:gd name="T3" fmla="*/ 5 h 74"/>
                <a:gd name="T4" fmla="*/ 35 w 80"/>
                <a:gd name="T5" fmla="*/ 3 h 74"/>
                <a:gd name="T6" fmla="*/ 30 w 80"/>
                <a:gd name="T7" fmla="*/ 5 h 74"/>
                <a:gd name="T8" fmla="*/ 32 w 80"/>
                <a:gd name="T9" fmla="*/ 9 h 74"/>
                <a:gd name="T10" fmla="*/ 34 w 80"/>
                <a:gd name="T11" fmla="*/ 23 h 74"/>
                <a:gd name="T12" fmla="*/ 33 w 80"/>
                <a:gd name="T13" fmla="*/ 45 h 74"/>
                <a:gd name="T14" fmla="*/ 33 w 80"/>
                <a:gd name="T15" fmla="*/ 46 h 74"/>
                <a:gd name="T16" fmla="*/ 47 w 80"/>
                <a:gd name="T17" fmla="*/ 68 h 74"/>
                <a:gd name="T18" fmla="*/ 11 w 80"/>
                <a:gd name="T19" fmla="*/ 67 h 74"/>
                <a:gd name="T20" fmla="*/ 5 w 80"/>
                <a:gd name="T21" fmla="*/ 71 h 74"/>
                <a:gd name="T22" fmla="*/ 61 w 80"/>
                <a:gd name="T23" fmla="*/ 55 h 74"/>
                <a:gd name="T24" fmla="*/ 49 w 80"/>
                <a:gd name="T25" fmla="*/ 47 h 74"/>
                <a:gd name="T26" fmla="*/ 43 w 80"/>
                <a:gd name="T27" fmla="*/ 39 h 74"/>
                <a:gd name="T28" fmla="*/ 42 w 80"/>
                <a:gd name="T29" fmla="*/ 13 h 74"/>
                <a:gd name="T30" fmla="*/ 36 w 80"/>
                <a:gd name="T31" fmla="*/ 0 h 74"/>
                <a:gd name="T32" fmla="*/ 26 w 80"/>
                <a:gd name="T33" fmla="*/ 5 h 74"/>
                <a:gd name="T34" fmla="*/ 33 w 80"/>
                <a:gd name="T35" fmla="*/ 2 h 74"/>
                <a:gd name="T36" fmla="*/ 6 w 80"/>
                <a:gd name="T37" fmla="*/ 66 h 74"/>
                <a:gd name="T38" fmla="*/ 15 w 80"/>
                <a:gd name="T39" fmla="*/ 6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74">
                  <a:moveTo>
                    <a:pt x="15" y="64"/>
                  </a:moveTo>
                  <a:cubicBezTo>
                    <a:pt x="15" y="55"/>
                    <a:pt x="10" y="5"/>
                    <a:pt x="27" y="5"/>
                  </a:cubicBezTo>
                  <a:cubicBezTo>
                    <a:pt x="29" y="6"/>
                    <a:pt x="34" y="5"/>
                    <a:pt x="35" y="3"/>
                  </a:cubicBezTo>
                  <a:cubicBezTo>
                    <a:pt x="30" y="2"/>
                    <a:pt x="29" y="3"/>
                    <a:pt x="30" y="5"/>
                  </a:cubicBezTo>
                  <a:cubicBezTo>
                    <a:pt x="31" y="6"/>
                    <a:pt x="31" y="8"/>
                    <a:pt x="32" y="9"/>
                  </a:cubicBezTo>
                  <a:cubicBezTo>
                    <a:pt x="33" y="14"/>
                    <a:pt x="33" y="18"/>
                    <a:pt x="34" y="23"/>
                  </a:cubicBezTo>
                  <a:cubicBezTo>
                    <a:pt x="34" y="29"/>
                    <a:pt x="37" y="40"/>
                    <a:pt x="33" y="45"/>
                  </a:cubicBezTo>
                  <a:cubicBezTo>
                    <a:pt x="33" y="46"/>
                    <a:pt x="33" y="46"/>
                    <a:pt x="33" y="46"/>
                  </a:cubicBezTo>
                  <a:cubicBezTo>
                    <a:pt x="40" y="50"/>
                    <a:pt x="69" y="65"/>
                    <a:pt x="47" y="68"/>
                  </a:cubicBezTo>
                  <a:cubicBezTo>
                    <a:pt x="35" y="69"/>
                    <a:pt x="23" y="67"/>
                    <a:pt x="11" y="67"/>
                  </a:cubicBezTo>
                  <a:cubicBezTo>
                    <a:pt x="9" y="67"/>
                    <a:pt x="1" y="71"/>
                    <a:pt x="5" y="71"/>
                  </a:cubicBezTo>
                  <a:cubicBezTo>
                    <a:pt x="12" y="71"/>
                    <a:pt x="80" y="74"/>
                    <a:pt x="61" y="55"/>
                  </a:cubicBezTo>
                  <a:cubicBezTo>
                    <a:pt x="57" y="52"/>
                    <a:pt x="53" y="50"/>
                    <a:pt x="49" y="47"/>
                  </a:cubicBezTo>
                  <a:cubicBezTo>
                    <a:pt x="44" y="44"/>
                    <a:pt x="42" y="45"/>
                    <a:pt x="43" y="39"/>
                  </a:cubicBezTo>
                  <a:cubicBezTo>
                    <a:pt x="44" y="31"/>
                    <a:pt x="43" y="22"/>
                    <a:pt x="42" y="13"/>
                  </a:cubicBezTo>
                  <a:cubicBezTo>
                    <a:pt x="41" y="10"/>
                    <a:pt x="41" y="0"/>
                    <a:pt x="36" y="0"/>
                  </a:cubicBezTo>
                  <a:cubicBezTo>
                    <a:pt x="32" y="0"/>
                    <a:pt x="28" y="1"/>
                    <a:pt x="26" y="5"/>
                  </a:cubicBezTo>
                  <a:cubicBezTo>
                    <a:pt x="28" y="4"/>
                    <a:pt x="31" y="3"/>
                    <a:pt x="33" y="2"/>
                  </a:cubicBezTo>
                  <a:cubicBezTo>
                    <a:pt x="0" y="1"/>
                    <a:pt x="6" y="44"/>
                    <a:pt x="6" y="66"/>
                  </a:cubicBezTo>
                  <a:cubicBezTo>
                    <a:pt x="6" y="68"/>
                    <a:pt x="15" y="67"/>
                    <a:pt x="15" y="6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5" name="Freeform 300"/>
            <p:cNvSpPr>
              <a:spLocks/>
            </p:cNvSpPr>
            <p:nvPr/>
          </p:nvSpPr>
          <p:spPr bwMode="auto">
            <a:xfrm>
              <a:off x="5979641" y="1018186"/>
              <a:ext cx="90140" cy="510259"/>
            </a:xfrm>
            <a:custGeom>
              <a:avLst/>
              <a:gdLst>
                <a:gd name="T0" fmla="*/ 27 w 41"/>
                <a:gd name="T1" fmla="*/ 6 h 233"/>
                <a:gd name="T2" fmla="*/ 0 w 41"/>
                <a:gd name="T3" fmla="*/ 230 h 233"/>
                <a:gd name="T4" fmla="*/ 14 w 41"/>
                <a:gd name="T5" fmla="*/ 226 h 233"/>
                <a:gd name="T6" fmla="*/ 40 w 41"/>
                <a:gd name="T7" fmla="*/ 4 h 233"/>
                <a:gd name="T8" fmla="*/ 27 w 41"/>
                <a:gd name="T9" fmla="*/ 6 h 233"/>
              </a:gdLst>
              <a:ahLst/>
              <a:cxnLst>
                <a:cxn ang="0">
                  <a:pos x="T0" y="T1"/>
                </a:cxn>
                <a:cxn ang="0">
                  <a:pos x="T2" y="T3"/>
                </a:cxn>
                <a:cxn ang="0">
                  <a:pos x="T4" y="T5"/>
                </a:cxn>
                <a:cxn ang="0">
                  <a:pos x="T6" y="T7"/>
                </a:cxn>
                <a:cxn ang="0">
                  <a:pos x="T8" y="T9"/>
                </a:cxn>
              </a:cxnLst>
              <a:rect l="0" t="0" r="r" b="b"/>
              <a:pathLst>
                <a:path w="41" h="233">
                  <a:moveTo>
                    <a:pt x="27" y="6"/>
                  </a:moveTo>
                  <a:cubicBezTo>
                    <a:pt x="6" y="79"/>
                    <a:pt x="0" y="154"/>
                    <a:pt x="0" y="230"/>
                  </a:cubicBezTo>
                  <a:cubicBezTo>
                    <a:pt x="0" y="233"/>
                    <a:pt x="14" y="231"/>
                    <a:pt x="14" y="226"/>
                  </a:cubicBezTo>
                  <a:cubicBezTo>
                    <a:pt x="14" y="151"/>
                    <a:pt x="19" y="77"/>
                    <a:pt x="40" y="4"/>
                  </a:cubicBezTo>
                  <a:cubicBezTo>
                    <a:pt x="41" y="0"/>
                    <a:pt x="28" y="2"/>
                    <a:pt x="27" y="6"/>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6" name="Freeform 301"/>
            <p:cNvSpPr>
              <a:spLocks/>
            </p:cNvSpPr>
            <p:nvPr/>
          </p:nvSpPr>
          <p:spPr bwMode="auto">
            <a:xfrm>
              <a:off x="6032759" y="1518787"/>
              <a:ext cx="321930" cy="848286"/>
            </a:xfrm>
            <a:custGeom>
              <a:avLst/>
              <a:gdLst>
                <a:gd name="T0" fmla="*/ 3 w 147"/>
                <a:gd name="T1" fmla="*/ 10 h 387"/>
                <a:gd name="T2" fmla="*/ 34 w 147"/>
                <a:gd name="T3" fmla="*/ 326 h 387"/>
                <a:gd name="T4" fmla="*/ 49 w 147"/>
                <a:gd name="T5" fmla="*/ 374 h 387"/>
                <a:gd name="T6" fmla="*/ 133 w 147"/>
                <a:gd name="T7" fmla="*/ 385 h 387"/>
                <a:gd name="T8" fmla="*/ 138 w 147"/>
                <a:gd name="T9" fmla="*/ 375 h 387"/>
                <a:gd name="T10" fmla="*/ 57 w 147"/>
                <a:gd name="T11" fmla="*/ 364 h 387"/>
                <a:gd name="T12" fmla="*/ 49 w 147"/>
                <a:gd name="T13" fmla="*/ 303 h 387"/>
                <a:gd name="T14" fmla="*/ 16 w 147"/>
                <a:gd name="T15" fmla="*/ 6 h 387"/>
                <a:gd name="T16" fmla="*/ 3 w 147"/>
                <a:gd name="T17" fmla="*/ 1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87">
                  <a:moveTo>
                    <a:pt x="3" y="10"/>
                  </a:moveTo>
                  <a:cubicBezTo>
                    <a:pt x="43" y="111"/>
                    <a:pt x="36" y="220"/>
                    <a:pt x="34" y="326"/>
                  </a:cubicBezTo>
                  <a:cubicBezTo>
                    <a:pt x="34" y="343"/>
                    <a:pt x="33" y="364"/>
                    <a:pt x="49" y="374"/>
                  </a:cubicBezTo>
                  <a:cubicBezTo>
                    <a:pt x="72" y="387"/>
                    <a:pt x="108" y="383"/>
                    <a:pt x="133" y="385"/>
                  </a:cubicBezTo>
                  <a:cubicBezTo>
                    <a:pt x="140" y="385"/>
                    <a:pt x="147" y="375"/>
                    <a:pt x="138" y="375"/>
                  </a:cubicBezTo>
                  <a:cubicBezTo>
                    <a:pt x="115" y="374"/>
                    <a:pt x="78" y="378"/>
                    <a:pt x="57" y="364"/>
                  </a:cubicBezTo>
                  <a:cubicBezTo>
                    <a:pt x="42" y="354"/>
                    <a:pt x="49" y="318"/>
                    <a:pt x="49" y="303"/>
                  </a:cubicBezTo>
                  <a:cubicBezTo>
                    <a:pt x="52" y="203"/>
                    <a:pt x="55" y="100"/>
                    <a:pt x="16" y="6"/>
                  </a:cubicBezTo>
                  <a:cubicBezTo>
                    <a:pt x="14" y="0"/>
                    <a:pt x="0" y="4"/>
                    <a:pt x="3" y="1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7" name="Freeform 302"/>
            <p:cNvSpPr>
              <a:spLocks/>
            </p:cNvSpPr>
            <p:nvPr/>
          </p:nvSpPr>
          <p:spPr bwMode="auto">
            <a:xfrm>
              <a:off x="5675416" y="1549371"/>
              <a:ext cx="318711" cy="846677"/>
            </a:xfrm>
            <a:custGeom>
              <a:avLst/>
              <a:gdLst>
                <a:gd name="T0" fmla="*/ 129 w 146"/>
                <a:gd name="T1" fmla="*/ 6 h 386"/>
                <a:gd name="T2" fmla="*/ 96 w 146"/>
                <a:gd name="T3" fmla="*/ 299 h 386"/>
                <a:gd name="T4" fmla="*/ 90 w 146"/>
                <a:gd name="T5" fmla="*/ 363 h 386"/>
                <a:gd name="T6" fmla="*/ 63 w 146"/>
                <a:gd name="T7" fmla="*/ 370 h 386"/>
                <a:gd name="T8" fmla="*/ 10 w 146"/>
                <a:gd name="T9" fmla="*/ 374 h 386"/>
                <a:gd name="T10" fmla="*/ 9 w 146"/>
                <a:gd name="T11" fmla="*/ 384 h 386"/>
                <a:gd name="T12" fmla="*/ 94 w 146"/>
                <a:gd name="T13" fmla="*/ 373 h 386"/>
                <a:gd name="T14" fmla="*/ 111 w 146"/>
                <a:gd name="T15" fmla="*/ 328 h 386"/>
                <a:gd name="T16" fmla="*/ 143 w 146"/>
                <a:gd name="T17" fmla="*/ 8 h 386"/>
                <a:gd name="T18" fmla="*/ 129 w 146"/>
                <a:gd name="T19" fmla="*/ 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386">
                  <a:moveTo>
                    <a:pt x="129" y="6"/>
                  </a:moveTo>
                  <a:cubicBezTo>
                    <a:pt x="92" y="99"/>
                    <a:pt x="94" y="200"/>
                    <a:pt x="96" y="299"/>
                  </a:cubicBezTo>
                  <a:cubicBezTo>
                    <a:pt x="97" y="314"/>
                    <a:pt x="104" y="350"/>
                    <a:pt x="90" y="363"/>
                  </a:cubicBezTo>
                  <a:cubicBezTo>
                    <a:pt x="83" y="369"/>
                    <a:pt x="71" y="369"/>
                    <a:pt x="63" y="370"/>
                  </a:cubicBezTo>
                  <a:cubicBezTo>
                    <a:pt x="45" y="372"/>
                    <a:pt x="28" y="373"/>
                    <a:pt x="10" y="374"/>
                  </a:cubicBezTo>
                  <a:cubicBezTo>
                    <a:pt x="2" y="374"/>
                    <a:pt x="0" y="385"/>
                    <a:pt x="9" y="384"/>
                  </a:cubicBezTo>
                  <a:cubicBezTo>
                    <a:pt x="36" y="383"/>
                    <a:pt x="69" y="386"/>
                    <a:pt x="94" y="373"/>
                  </a:cubicBezTo>
                  <a:cubicBezTo>
                    <a:pt x="111" y="365"/>
                    <a:pt x="111" y="345"/>
                    <a:pt x="111" y="328"/>
                  </a:cubicBezTo>
                  <a:cubicBezTo>
                    <a:pt x="111" y="220"/>
                    <a:pt x="101" y="111"/>
                    <a:pt x="143" y="8"/>
                  </a:cubicBezTo>
                  <a:cubicBezTo>
                    <a:pt x="146" y="1"/>
                    <a:pt x="132" y="0"/>
                    <a:pt x="129"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8" name="Freeform 303"/>
            <p:cNvSpPr>
              <a:spLocks/>
            </p:cNvSpPr>
            <p:nvPr/>
          </p:nvSpPr>
          <p:spPr bwMode="auto">
            <a:xfrm>
              <a:off x="6045636" y="1116375"/>
              <a:ext cx="445873" cy="334807"/>
            </a:xfrm>
            <a:custGeom>
              <a:avLst/>
              <a:gdLst>
                <a:gd name="T0" fmla="*/ 1 w 204"/>
                <a:gd name="T1" fmla="*/ 7 h 153"/>
                <a:gd name="T2" fmla="*/ 33 w 204"/>
                <a:gd name="T3" fmla="*/ 81 h 153"/>
                <a:gd name="T4" fmla="*/ 74 w 204"/>
                <a:gd name="T5" fmla="*/ 145 h 153"/>
                <a:gd name="T6" fmla="*/ 141 w 204"/>
                <a:gd name="T7" fmla="*/ 128 h 153"/>
                <a:gd name="T8" fmla="*/ 204 w 204"/>
                <a:gd name="T9" fmla="*/ 53 h 153"/>
                <a:gd name="T10" fmla="*/ 190 w 204"/>
                <a:gd name="T11" fmla="*/ 56 h 153"/>
                <a:gd name="T12" fmla="*/ 139 w 204"/>
                <a:gd name="T13" fmla="*/ 122 h 153"/>
                <a:gd name="T14" fmla="*/ 85 w 204"/>
                <a:gd name="T15" fmla="*/ 139 h 153"/>
                <a:gd name="T16" fmla="*/ 67 w 204"/>
                <a:gd name="T17" fmla="*/ 120 h 153"/>
                <a:gd name="T18" fmla="*/ 15 w 204"/>
                <a:gd name="T19" fmla="*/ 4 h 153"/>
                <a:gd name="T20" fmla="*/ 1 w 204"/>
                <a:gd name="T21" fmla="*/ 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53">
                  <a:moveTo>
                    <a:pt x="1" y="7"/>
                  </a:moveTo>
                  <a:cubicBezTo>
                    <a:pt x="17" y="28"/>
                    <a:pt x="24" y="57"/>
                    <a:pt x="33" y="81"/>
                  </a:cubicBezTo>
                  <a:cubicBezTo>
                    <a:pt x="41" y="101"/>
                    <a:pt x="52" y="136"/>
                    <a:pt x="74" y="145"/>
                  </a:cubicBezTo>
                  <a:cubicBezTo>
                    <a:pt x="94" y="153"/>
                    <a:pt x="124" y="137"/>
                    <a:pt x="141" y="128"/>
                  </a:cubicBezTo>
                  <a:cubicBezTo>
                    <a:pt x="168" y="112"/>
                    <a:pt x="197" y="85"/>
                    <a:pt x="204" y="53"/>
                  </a:cubicBezTo>
                  <a:cubicBezTo>
                    <a:pt x="204" y="50"/>
                    <a:pt x="191" y="52"/>
                    <a:pt x="190" y="56"/>
                  </a:cubicBezTo>
                  <a:cubicBezTo>
                    <a:pt x="184" y="84"/>
                    <a:pt x="161" y="106"/>
                    <a:pt x="139" y="122"/>
                  </a:cubicBezTo>
                  <a:cubicBezTo>
                    <a:pt x="126" y="131"/>
                    <a:pt x="102" y="146"/>
                    <a:pt x="85" y="139"/>
                  </a:cubicBezTo>
                  <a:cubicBezTo>
                    <a:pt x="77" y="136"/>
                    <a:pt x="72" y="127"/>
                    <a:pt x="67" y="120"/>
                  </a:cubicBezTo>
                  <a:cubicBezTo>
                    <a:pt x="45" y="84"/>
                    <a:pt x="40" y="37"/>
                    <a:pt x="15" y="4"/>
                  </a:cubicBezTo>
                  <a:cubicBezTo>
                    <a:pt x="12" y="0"/>
                    <a:pt x="0" y="6"/>
                    <a:pt x="1" y="7"/>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9" name="Freeform 304"/>
            <p:cNvSpPr>
              <a:spLocks/>
            </p:cNvSpPr>
            <p:nvPr/>
          </p:nvSpPr>
          <p:spPr bwMode="auto">
            <a:xfrm>
              <a:off x="5662539" y="511146"/>
              <a:ext cx="808045" cy="569817"/>
            </a:xfrm>
            <a:custGeom>
              <a:avLst/>
              <a:gdLst>
                <a:gd name="T0" fmla="*/ 103 w 369"/>
                <a:gd name="T1" fmla="*/ 203 h 260"/>
                <a:gd name="T2" fmla="*/ 216 w 369"/>
                <a:gd name="T3" fmla="*/ 41 h 260"/>
                <a:gd name="T4" fmla="*/ 103 w 369"/>
                <a:gd name="T5" fmla="*/ 206 h 260"/>
              </a:gdLst>
              <a:ahLst/>
              <a:cxnLst>
                <a:cxn ang="0">
                  <a:pos x="T0" y="T1"/>
                </a:cxn>
                <a:cxn ang="0">
                  <a:pos x="T2" y="T3"/>
                </a:cxn>
                <a:cxn ang="0">
                  <a:pos x="T4" y="T5"/>
                </a:cxn>
              </a:cxnLst>
              <a:rect l="0" t="0" r="r" b="b"/>
              <a:pathLst>
                <a:path w="369" h="260">
                  <a:moveTo>
                    <a:pt x="103" y="203"/>
                  </a:moveTo>
                  <a:cubicBezTo>
                    <a:pt x="225" y="260"/>
                    <a:pt x="369" y="110"/>
                    <a:pt x="216" y="41"/>
                  </a:cubicBezTo>
                  <a:cubicBezTo>
                    <a:pt x="122" y="0"/>
                    <a:pt x="0" y="143"/>
                    <a:pt x="103" y="20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0" name="Freeform 305"/>
            <p:cNvSpPr>
              <a:spLocks/>
            </p:cNvSpPr>
            <p:nvPr/>
          </p:nvSpPr>
          <p:spPr bwMode="auto">
            <a:xfrm>
              <a:off x="5749460" y="546558"/>
              <a:ext cx="556939" cy="468409"/>
            </a:xfrm>
            <a:custGeom>
              <a:avLst/>
              <a:gdLst>
                <a:gd name="T0" fmla="*/ 56 w 254"/>
                <a:gd name="T1" fmla="*/ 190 h 214"/>
                <a:gd name="T2" fmla="*/ 216 w 254"/>
                <a:gd name="T3" fmla="*/ 168 h 214"/>
                <a:gd name="T4" fmla="*/ 251 w 254"/>
                <a:gd name="T5" fmla="*/ 105 h 214"/>
                <a:gd name="T6" fmla="*/ 210 w 254"/>
                <a:gd name="T7" fmla="*/ 35 h 214"/>
                <a:gd name="T8" fmla="*/ 53 w 254"/>
                <a:gd name="T9" fmla="*/ 52 h 214"/>
                <a:gd name="T10" fmla="*/ 55 w 254"/>
                <a:gd name="T11" fmla="*/ 193 h 214"/>
                <a:gd name="T12" fmla="*/ 71 w 254"/>
                <a:gd name="T13" fmla="*/ 186 h 214"/>
                <a:gd name="T14" fmla="*/ 52 w 254"/>
                <a:gd name="T15" fmla="*/ 70 h 214"/>
                <a:gd name="T16" fmla="*/ 110 w 254"/>
                <a:gd name="T17" fmla="*/ 26 h 214"/>
                <a:gd name="T18" fmla="*/ 193 w 254"/>
                <a:gd name="T19" fmla="*/ 42 h 214"/>
                <a:gd name="T20" fmla="*/ 216 w 254"/>
                <a:gd name="T21" fmla="*/ 152 h 214"/>
                <a:gd name="T22" fmla="*/ 70 w 254"/>
                <a:gd name="T23" fmla="*/ 183 h 214"/>
                <a:gd name="T24" fmla="*/ 56 w 254"/>
                <a:gd name="T25" fmla="*/ 19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4">
                  <a:moveTo>
                    <a:pt x="56" y="190"/>
                  </a:moveTo>
                  <a:cubicBezTo>
                    <a:pt x="107" y="214"/>
                    <a:pt x="173" y="205"/>
                    <a:pt x="216" y="168"/>
                  </a:cubicBezTo>
                  <a:cubicBezTo>
                    <a:pt x="235" y="151"/>
                    <a:pt x="249" y="130"/>
                    <a:pt x="251" y="105"/>
                  </a:cubicBezTo>
                  <a:cubicBezTo>
                    <a:pt x="254" y="75"/>
                    <a:pt x="232" y="51"/>
                    <a:pt x="210" y="35"/>
                  </a:cubicBezTo>
                  <a:cubicBezTo>
                    <a:pt x="159" y="0"/>
                    <a:pt x="97" y="12"/>
                    <a:pt x="53" y="52"/>
                  </a:cubicBezTo>
                  <a:cubicBezTo>
                    <a:pt x="8" y="92"/>
                    <a:pt x="0" y="158"/>
                    <a:pt x="55" y="193"/>
                  </a:cubicBezTo>
                  <a:cubicBezTo>
                    <a:pt x="59" y="196"/>
                    <a:pt x="75" y="188"/>
                    <a:pt x="71" y="186"/>
                  </a:cubicBezTo>
                  <a:cubicBezTo>
                    <a:pt x="27" y="158"/>
                    <a:pt x="23" y="111"/>
                    <a:pt x="52" y="70"/>
                  </a:cubicBezTo>
                  <a:cubicBezTo>
                    <a:pt x="67" y="50"/>
                    <a:pt x="87" y="34"/>
                    <a:pt x="110" y="26"/>
                  </a:cubicBezTo>
                  <a:cubicBezTo>
                    <a:pt x="140" y="15"/>
                    <a:pt x="168" y="26"/>
                    <a:pt x="193" y="42"/>
                  </a:cubicBezTo>
                  <a:cubicBezTo>
                    <a:pt x="233" y="68"/>
                    <a:pt x="246" y="113"/>
                    <a:pt x="216" y="152"/>
                  </a:cubicBezTo>
                  <a:cubicBezTo>
                    <a:pt x="182" y="197"/>
                    <a:pt x="119" y="205"/>
                    <a:pt x="70" y="183"/>
                  </a:cubicBezTo>
                  <a:cubicBezTo>
                    <a:pt x="66" y="181"/>
                    <a:pt x="50" y="188"/>
                    <a:pt x="56" y="19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1" name="Freeform 306"/>
            <p:cNvSpPr>
              <a:spLocks/>
            </p:cNvSpPr>
            <p:nvPr/>
          </p:nvSpPr>
          <p:spPr bwMode="auto">
            <a:xfrm>
              <a:off x="5949057" y="852392"/>
              <a:ext cx="209255" cy="78873"/>
            </a:xfrm>
            <a:custGeom>
              <a:avLst/>
              <a:gdLst>
                <a:gd name="T0" fmla="*/ 4 w 96"/>
                <a:gd name="T1" fmla="*/ 15 h 36"/>
                <a:gd name="T2" fmla="*/ 93 w 96"/>
                <a:gd name="T3" fmla="*/ 5 h 36"/>
                <a:gd name="T4" fmla="*/ 85 w 96"/>
                <a:gd name="T5" fmla="*/ 3 h 36"/>
                <a:gd name="T6" fmla="*/ 11 w 96"/>
                <a:gd name="T7" fmla="*/ 10 h 36"/>
                <a:gd name="T8" fmla="*/ 4 w 96"/>
                <a:gd name="T9" fmla="*/ 15 h 36"/>
              </a:gdLst>
              <a:ahLst/>
              <a:cxnLst>
                <a:cxn ang="0">
                  <a:pos x="T0" y="T1"/>
                </a:cxn>
                <a:cxn ang="0">
                  <a:pos x="T2" y="T3"/>
                </a:cxn>
                <a:cxn ang="0">
                  <a:pos x="T4" y="T5"/>
                </a:cxn>
                <a:cxn ang="0">
                  <a:pos x="T6" y="T7"/>
                </a:cxn>
                <a:cxn ang="0">
                  <a:pos x="T8" y="T9"/>
                </a:cxn>
              </a:cxnLst>
              <a:rect l="0" t="0" r="r" b="b"/>
              <a:pathLst>
                <a:path w="96" h="36">
                  <a:moveTo>
                    <a:pt x="4" y="15"/>
                  </a:moveTo>
                  <a:cubicBezTo>
                    <a:pt x="35" y="32"/>
                    <a:pt x="69" y="36"/>
                    <a:pt x="93" y="5"/>
                  </a:cubicBezTo>
                  <a:cubicBezTo>
                    <a:pt x="96" y="1"/>
                    <a:pt x="88" y="0"/>
                    <a:pt x="85" y="3"/>
                  </a:cubicBezTo>
                  <a:cubicBezTo>
                    <a:pt x="65" y="29"/>
                    <a:pt x="37" y="24"/>
                    <a:pt x="11" y="10"/>
                  </a:cubicBezTo>
                  <a:cubicBezTo>
                    <a:pt x="8" y="8"/>
                    <a:pt x="0" y="12"/>
                    <a:pt x="4" y="1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2" name="Oval 307"/>
            <p:cNvSpPr>
              <a:spLocks noChangeArrowheads="1"/>
            </p:cNvSpPr>
            <p:nvPr/>
          </p:nvSpPr>
          <p:spPr bwMode="auto">
            <a:xfrm>
              <a:off x="6248452" y="684988"/>
              <a:ext cx="20925" cy="96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3" name="Freeform 308"/>
            <p:cNvSpPr>
              <a:spLocks/>
            </p:cNvSpPr>
            <p:nvPr/>
          </p:nvSpPr>
          <p:spPr bwMode="auto">
            <a:xfrm>
              <a:off x="6240404" y="673721"/>
              <a:ext cx="38632" cy="30583"/>
            </a:xfrm>
            <a:custGeom>
              <a:avLst/>
              <a:gdLst>
                <a:gd name="T0" fmla="*/ 0 w 18"/>
                <a:gd name="T1" fmla="*/ 7 h 14"/>
                <a:gd name="T2" fmla="*/ 5 w 18"/>
                <a:gd name="T3" fmla="*/ 14 h 14"/>
                <a:gd name="T4" fmla="*/ 9 w 18"/>
                <a:gd name="T5" fmla="*/ 14 h 14"/>
                <a:gd name="T6" fmla="*/ 9 w 18"/>
                <a:gd name="T7" fmla="*/ 14 h 14"/>
                <a:gd name="T8" fmla="*/ 9 w 18"/>
                <a:gd name="T9" fmla="*/ 11 h 14"/>
                <a:gd name="T10" fmla="*/ 9 w 18"/>
                <a:gd name="T11" fmla="*/ 14 h 14"/>
                <a:gd name="T12" fmla="*/ 14 w 18"/>
                <a:gd name="T13" fmla="*/ 13 h 14"/>
                <a:gd name="T14" fmla="*/ 18 w 18"/>
                <a:gd name="T15" fmla="*/ 7 h 14"/>
                <a:gd name="T16" fmla="*/ 14 w 18"/>
                <a:gd name="T17" fmla="*/ 7 h 14"/>
                <a:gd name="T18" fmla="*/ 18 w 18"/>
                <a:gd name="T19" fmla="*/ 7 h 14"/>
                <a:gd name="T20" fmla="*/ 18 w 18"/>
                <a:gd name="T21" fmla="*/ 8 h 14"/>
                <a:gd name="T22" fmla="*/ 18 w 18"/>
                <a:gd name="T23" fmla="*/ 7 h 14"/>
                <a:gd name="T24" fmla="*/ 13 w 18"/>
                <a:gd name="T25" fmla="*/ 1 h 14"/>
                <a:gd name="T26" fmla="*/ 9 w 18"/>
                <a:gd name="T27" fmla="*/ 0 h 14"/>
                <a:gd name="T28" fmla="*/ 9 w 18"/>
                <a:gd name="T29" fmla="*/ 0 h 14"/>
                <a:gd name="T30" fmla="*/ 1 w 18"/>
                <a:gd name="T31" fmla="*/ 4 h 14"/>
                <a:gd name="T32" fmla="*/ 0 w 18"/>
                <a:gd name="T33" fmla="*/ 7 h 14"/>
                <a:gd name="T34" fmla="*/ 9 w 18"/>
                <a:gd name="T35" fmla="*/ 7 h 14"/>
                <a:gd name="T36" fmla="*/ 8 w 18"/>
                <a:gd name="T37" fmla="*/ 9 h 14"/>
                <a:gd name="T38" fmla="*/ 6 w 18"/>
                <a:gd name="T39" fmla="*/ 7 h 14"/>
                <a:gd name="T40" fmla="*/ 7 w 18"/>
                <a:gd name="T41" fmla="*/ 8 h 14"/>
                <a:gd name="T42" fmla="*/ 8 w 18"/>
                <a:gd name="T43" fmla="*/ 9 h 14"/>
                <a:gd name="T44" fmla="*/ 8 w 18"/>
                <a:gd name="T45" fmla="*/ 9 h 14"/>
                <a:gd name="T46" fmla="*/ 8 w 18"/>
                <a:gd name="T47" fmla="*/ 9 h 14"/>
                <a:gd name="T48" fmla="*/ 8 w 18"/>
                <a:gd name="T49" fmla="*/ 9 h 14"/>
                <a:gd name="T50" fmla="*/ 9 w 18"/>
                <a:gd name="T51" fmla="*/ 9 h 14"/>
                <a:gd name="T52" fmla="*/ 9 w 18"/>
                <a:gd name="T53" fmla="*/ 9 h 14"/>
                <a:gd name="T54" fmla="*/ 9 w 18"/>
                <a:gd name="T55" fmla="*/ 9 h 14"/>
                <a:gd name="T56" fmla="*/ 9 w 18"/>
                <a:gd name="T57" fmla="*/ 6 h 14"/>
                <a:gd name="T58" fmla="*/ 9 w 18"/>
                <a:gd name="T59" fmla="*/ 9 h 14"/>
                <a:gd name="T60" fmla="*/ 11 w 18"/>
                <a:gd name="T61" fmla="*/ 8 h 14"/>
                <a:gd name="T62" fmla="*/ 10 w 18"/>
                <a:gd name="T63" fmla="*/ 9 h 14"/>
                <a:gd name="T64" fmla="*/ 10 w 18"/>
                <a:gd name="T65" fmla="*/ 9 h 14"/>
                <a:gd name="T66" fmla="*/ 9 w 18"/>
                <a:gd name="T67" fmla="*/ 7 h 14"/>
                <a:gd name="T68" fmla="*/ 12 w 18"/>
                <a:gd name="T69" fmla="*/ 7 h 14"/>
                <a:gd name="T70" fmla="*/ 13 w 18"/>
                <a:gd name="T71" fmla="*/ 7 h 14"/>
                <a:gd name="T72" fmla="*/ 9 w 18"/>
                <a:gd name="T73" fmla="*/ 7 h 14"/>
                <a:gd name="T74" fmla="*/ 12 w 18"/>
                <a:gd name="T75" fmla="*/ 7 h 14"/>
                <a:gd name="T76" fmla="*/ 9 w 18"/>
                <a:gd name="T77" fmla="*/ 7 h 14"/>
                <a:gd name="T78" fmla="*/ 10 w 18"/>
                <a:gd name="T79" fmla="*/ 6 h 14"/>
                <a:gd name="T80" fmla="*/ 10 w 18"/>
                <a:gd name="T81" fmla="*/ 5 h 14"/>
                <a:gd name="T82" fmla="*/ 11 w 18"/>
                <a:gd name="T83" fmla="*/ 7 h 14"/>
                <a:gd name="T84" fmla="*/ 10 w 18"/>
                <a:gd name="T85" fmla="*/ 5 h 14"/>
                <a:gd name="T86" fmla="*/ 10 w 18"/>
                <a:gd name="T87" fmla="*/ 5 h 14"/>
                <a:gd name="T88" fmla="*/ 10 w 18"/>
                <a:gd name="T89" fmla="*/ 5 h 14"/>
                <a:gd name="T90" fmla="*/ 9 w 18"/>
                <a:gd name="T91" fmla="*/ 10 h 14"/>
                <a:gd name="T92" fmla="*/ 9 w 18"/>
                <a:gd name="T93" fmla="*/ 5 h 14"/>
                <a:gd name="T94" fmla="*/ 9 w 18"/>
                <a:gd name="T95" fmla="*/ 8 h 14"/>
                <a:gd name="T96" fmla="*/ 9 w 18"/>
                <a:gd name="T97" fmla="*/ 5 h 14"/>
                <a:gd name="T98" fmla="*/ 9 w 18"/>
                <a:gd name="T99" fmla="*/ 5 h 14"/>
                <a:gd name="T100" fmla="*/ 7 w 18"/>
                <a:gd name="T101" fmla="*/ 6 h 14"/>
                <a:gd name="T102" fmla="*/ 8 w 18"/>
                <a:gd name="T103" fmla="*/ 5 h 14"/>
                <a:gd name="T104" fmla="*/ 8 w 18"/>
                <a:gd name="T105" fmla="*/ 6 h 14"/>
                <a:gd name="T106" fmla="*/ 9 w 18"/>
                <a:gd name="T107" fmla="*/ 7 h 14"/>
                <a:gd name="T108" fmla="*/ 6 w 18"/>
                <a:gd name="T109" fmla="*/ 7 h 14"/>
                <a:gd name="T110" fmla="*/ 9 w 18"/>
                <a:gd name="T11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 h="14">
                  <a:moveTo>
                    <a:pt x="4" y="7"/>
                  </a:moveTo>
                  <a:cubicBezTo>
                    <a:pt x="0" y="7"/>
                    <a:pt x="0" y="7"/>
                    <a:pt x="0" y="7"/>
                  </a:cubicBezTo>
                  <a:cubicBezTo>
                    <a:pt x="0" y="9"/>
                    <a:pt x="0" y="10"/>
                    <a:pt x="1" y="11"/>
                  </a:cubicBezTo>
                  <a:cubicBezTo>
                    <a:pt x="2" y="12"/>
                    <a:pt x="4" y="13"/>
                    <a:pt x="5" y="14"/>
                  </a:cubicBezTo>
                  <a:cubicBezTo>
                    <a:pt x="6" y="14"/>
                    <a:pt x="7" y="14"/>
                    <a:pt x="9" y="14"/>
                  </a:cubicBezTo>
                  <a:cubicBezTo>
                    <a:pt x="9" y="14"/>
                    <a:pt x="9" y="14"/>
                    <a:pt x="9" y="14"/>
                  </a:cubicBezTo>
                  <a:cubicBezTo>
                    <a:pt x="9" y="11"/>
                    <a:pt x="9" y="11"/>
                    <a:pt x="9" y="11"/>
                  </a:cubicBezTo>
                  <a:cubicBezTo>
                    <a:pt x="9" y="14"/>
                    <a:pt x="9" y="14"/>
                    <a:pt x="9" y="14"/>
                  </a:cubicBezTo>
                  <a:cubicBezTo>
                    <a:pt x="9" y="14"/>
                    <a:pt x="9" y="14"/>
                    <a:pt x="9" y="14"/>
                  </a:cubicBezTo>
                  <a:cubicBezTo>
                    <a:pt x="9" y="11"/>
                    <a:pt x="9" y="11"/>
                    <a:pt x="9" y="11"/>
                  </a:cubicBezTo>
                  <a:cubicBezTo>
                    <a:pt x="9" y="14"/>
                    <a:pt x="9" y="14"/>
                    <a:pt x="9" y="14"/>
                  </a:cubicBezTo>
                  <a:cubicBezTo>
                    <a:pt x="9" y="14"/>
                    <a:pt x="9" y="14"/>
                    <a:pt x="9" y="14"/>
                  </a:cubicBezTo>
                  <a:cubicBezTo>
                    <a:pt x="9" y="14"/>
                    <a:pt x="9" y="14"/>
                    <a:pt x="9" y="14"/>
                  </a:cubicBezTo>
                  <a:cubicBezTo>
                    <a:pt x="11" y="14"/>
                    <a:pt x="13" y="14"/>
                    <a:pt x="14" y="13"/>
                  </a:cubicBezTo>
                  <a:cubicBezTo>
                    <a:pt x="15" y="12"/>
                    <a:pt x="16" y="12"/>
                    <a:pt x="17" y="11"/>
                  </a:cubicBezTo>
                  <a:cubicBezTo>
                    <a:pt x="17" y="10"/>
                    <a:pt x="18" y="9"/>
                    <a:pt x="18" y="7"/>
                  </a:cubicBezTo>
                  <a:cubicBezTo>
                    <a:pt x="18" y="7"/>
                    <a:pt x="18" y="7"/>
                    <a:pt x="18" y="7"/>
                  </a:cubicBezTo>
                  <a:cubicBezTo>
                    <a:pt x="14" y="7"/>
                    <a:pt x="14" y="7"/>
                    <a:pt x="14" y="7"/>
                  </a:cubicBezTo>
                  <a:cubicBezTo>
                    <a:pt x="18" y="8"/>
                    <a:pt x="18" y="8"/>
                    <a:pt x="18" y="8"/>
                  </a:cubicBezTo>
                  <a:cubicBezTo>
                    <a:pt x="18" y="7"/>
                    <a:pt x="18" y="7"/>
                    <a:pt x="18" y="7"/>
                  </a:cubicBezTo>
                  <a:cubicBezTo>
                    <a:pt x="14" y="7"/>
                    <a:pt x="14" y="7"/>
                    <a:pt x="14" y="7"/>
                  </a:cubicBezTo>
                  <a:cubicBezTo>
                    <a:pt x="18" y="8"/>
                    <a:pt x="18" y="8"/>
                    <a:pt x="18" y="8"/>
                  </a:cubicBezTo>
                  <a:cubicBezTo>
                    <a:pt x="18" y="7"/>
                    <a:pt x="18" y="7"/>
                    <a:pt x="18" y="7"/>
                  </a:cubicBezTo>
                  <a:cubicBezTo>
                    <a:pt x="18" y="7"/>
                    <a:pt x="18" y="7"/>
                    <a:pt x="18" y="7"/>
                  </a:cubicBezTo>
                  <a:cubicBezTo>
                    <a:pt x="18" y="6"/>
                    <a:pt x="17" y="5"/>
                    <a:pt x="17" y="4"/>
                  </a:cubicBezTo>
                  <a:cubicBezTo>
                    <a:pt x="16" y="2"/>
                    <a:pt x="14" y="2"/>
                    <a:pt x="13" y="1"/>
                  </a:cubicBezTo>
                  <a:cubicBezTo>
                    <a:pt x="12" y="1"/>
                    <a:pt x="10" y="0"/>
                    <a:pt x="9" y="0"/>
                  </a:cubicBezTo>
                  <a:cubicBezTo>
                    <a:pt x="9" y="0"/>
                    <a:pt x="9" y="0"/>
                    <a:pt x="9" y="0"/>
                  </a:cubicBezTo>
                  <a:cubicBezTo>
                    <a:pt x="9" y="5"/>
                    <a:pt x="9" y="5"/>
                    <a:pt x="9" y="5"/>
                  </a:cubicBezTo>
                  <a:cubicBezTo>
                    <a:pt x="9" y="0"/>
                    <a:pt x="9" y="0"/>
                    <a:pt x="9" y="0"/>
                  </a:cubicBezTo>
                  <a:cubicBezTo>
                    <a:pt x="7" y="0"/>
                    <a:pt x="5" y="1"/>
                    <a:pt x="3" y="2"/>
                  </a:cubicBezTo>
                  <a:cubicBezTo>
                    <a:pt x="3" y="2"/>
                    <a:pt x="2" y="3"/>
                    <a:pt x="1" y="4"/>
                  </a:cubicBezTo>
                  <a:cubicBezTo>
                    <a:pt x="0" y="5"/>
                    <a:pt x="0" y="6"/>
                    <a:pt x="0" y="7"/>
                  </a:cubicBezTo>
                  <a:cubicBezTo>
                    <a:pt x="0" y="7"/>
                    <a:pt x="0" y="7"/>
                    <a:pt x="0" y="7"/>
                  </a:cubicBezTo>
                  <a:cubicBezTo>
                    <a:pt x="4" y="7"/>
                    <a:pt x="4" y="7"/>
                    <a:pt x="4" y="7"/>
                  </a:cubicBezTo>
                  <a:cubicBezTo>
                    <a:pt x="9" y="7"/>
                    <a:pt x="9" y="7"/>
                    <a:pt x="9" y="7"/>
                  </a:cubicBezTo>
                  <a:cubicBezTo>
                    <a:pt x="6" y="7"/>
                    <a:pt x="6" y="7"/>
                    <a:pt x="6" y="7"/>
                  </a:cubicBezTo>
                  <a:cubicBezTo>
                    <a:pt x="8" y="9"/>
                    <a:pt x="8" y="9"/>
                    <a:pt x="8" y="9"/>
                  </a:cubicBezTo>
                  <a:cubicBezTo>
                    <a:pt x="8" y="9"/>
                    <a:pt x="9" y="8"/>
                    <a:pt x="9" y="7"/>
                  </a:cubicBezTo>
                  <a:cubicBezTo>
                    <a:pt x="6" y="7"/>
                    <a:pt x="6" y="7"/>
                    <a:pt x="6" y="7"/>
                  </a:cubicBezTo>
                  <a:cubicBezTo>
                    <a:pt x="8" y="9"/>
                    <a:pt x="8" y="9"/>
                    <a:pt x="8" y="9"/>
                  </a:cubicBezTo>
                  <a:cubicBezTo>
                    <a:pt x="7" y="8"/>
                    <a:pt x="7" y="8"/>
                    <a:pt x="7" y="8"/>
                  </a:cubicBezTo>
                  <a:cubicBezTo>
                    <a:pt x="8" y="9"/>
                    <a:pt x="8" y="9"/>
                    <a:pt x="8" y="9"/>
                  </a:cubicBezTo>
                  <a:cubicBezTo>
                    <a:pt x="8" y="9"/>
                    <a:pt x="8" y="9"/>
                    <a:pt x="8" y="9"/>
                  </a:cubicBezTo>
                  <a:cubicBezTo>
                    <a:pt x="7" y="8"/>
                    <a:pt x="7" y="8"/>
                    <a:pt x="7" y="8"/>
                  </a:cubicBezTo>
                  <a:cubicBezTo>
                    <a:pt x="8" y="9"/>
                    <a:pt x="8" y="9"/>
                    <a:pt x="8" y="9"/>
                  </a:cubicBezTo>
                  <a:cubicBezTo>
                    <a:pt x="8" y="9"/>
                    <a:pt x="8" y="9"/>
                    <a:pt x="8" y="9"/>
                  </a:cubicBezTo>
                  <a:cubicBezTo>
                    <a:pt x="8" y="9"/>
                    <a:pt x="8" y="9"/>
                    <a:pt x="8" y="9"/>
                  </a:cubicBezTo>
                  <a:cubicBezTo>
                    <a:pt x="8" y="9"/>
                    <a:pt x="8" y="9"/>
                    <a:pt x="8" y="9"/>
                  </a:cubicBezTo>
                  <a:cubicBezTo>
                    <a:pt x="8" y="9"/>
                    <a:pt x="8" y="9"/>
                    <a:pt x="8" y="9"/>
                  </a:cubicBezTo>
                  <a:cubicBezTo>
                    <a:pt x="8" y="9"/>
                    <a:pt x="8" y="9"/>
                    <a:pt x="8" y="9"/>
                  </a:cubicBezTo>
                  <a:cubicBezTo>
                    <a:pt x="8" y="9"/>
                    <a:pt x="8" y="9"/>
                    <a:pt x="9" y="9"/>
                  </a:cubicBezTo>
                  <a:cubicBezTo>
                    <a:pt x="9" y="9"/>
                    <a:pt x="9" y="9"/>
                    <a:pt x="9" y="9"/>
                  </a:cubicBezTo>
                  <a:cubicBezTo>
                    <a:pt x="9" y="9"/>
                    <a:pt x="9" y="9"/>
                    <a:pt x="9" y="9"/>
                  </a:cubicBezTo>
                  <a:cubicBezTo>
                    <a:pt x="9" y="6"/>
                    <a:pt x="9" y="6"/>
                    <a:pt x="9" y="6"/>
                  </a:cubicBezTo>
                  <a:cubicBezTo>
                    <a:pt x="9" y="9"/>
                    <a:pt x="9" y="9"/>
                    <a:pt x="9" y="9"/>
                  </a:cubicBezTo>
                  <a:cubicBezTo>
                    <a:pt x="9" y="9"/>
                    <a:pt x="9" y="9"/>
                    <a:pt x="9" y="9"/>
                  </a:cubicBezTo>
                  <a:cubicBezTo>
                    <a:pt x="9" y="6"/>
                    <a:pt x="9" y="6"/>
                    <a:pt x="9" y="6"/>
                  </a:cubicBezTo>
                  <a:cubicBezTo>
                    <a:pt x="9" y="9"/>
                    <a:pt x="9" y="9"/>
                    <a:pt x="9" y="9"/>
                  </a:cubicBezTo>
                  <a:cubicBezTo>
                    <a:pt x="9" y="9"/>
                    <a:pt x="9" y="9"/>
                    <a:pt x="9" y="9"/>
                  </a:cubicBezTo>
                  <a:cubicBezTo>
                    <a:pt x="10" y="9"/>
                    <a:pt x="10" y="9"/>
                    <a:pt x="10" y="9"/>
                  </a:cubicBezTo>
                  <a:cubicBezTo>
                    <a:pt x="11" y="8"/>
                    <a:pt x="11" y="8"/>
                    <a:pt x="11" y="8"/>
                  </a:cubicBezTo>
                  <a:cubicBezTo>
                    <a:pt x="10" y="9"/>
                    <a:pt x="10" y="9"/>
                    <a:pt x="10" y="9"/>
                  </a:cubicBezTo>
                  <a:cubicBezTo>
                    <a:pt x="10" y="9"/>
                    <a:pt x="10" y="9"/>
                    <a:pt x="10" y="9"/>
                  </a:cubicBezTo>
                  <a:cubicBezTo>
                    <a:pt x="11" y="8"/>
                    <a:pt x="11" y="8"/>
                    <a:pt x="11" y="8"/>
                  </a:cubicBezTo>
                  <a:cubicBezTo>
                    <a:pt x="10" y="9"/>
                    <a:pt x="10" y="9"/>
                    <a:pt x="10" y="9"/>
                  </a:cubicBezTo>
                  <a:cubicBezTo>
                    <a:pt x="12" y="7"/>
                    <a:pt x="12" y="7"/>
                    <a:pt x="12" y="7"/>
                  </a:cubicBezTo>
                  <a:cubicBezTo>
                    <a:pt x="9" y="7"/>
                    <a:pt x="9" y="7"/>
                    <a:pt x="9" y="7"/>
                  </a:cubicBezTo>
                  <a:cubicBezTo>
                    <a:pt x="9" y="8"/>
                    <a:pt x="9" y="9"/>
                    <a:pt x="10" y="9"/>
                  </a:cubicBezTo>
                  <a:cubicBezTo>
                    <a:pt x="12" y="7"/>
                    <a:pt x="12" y="7"/>
                    <a:pt x="12" y="7"/>
                  </a:cubicBezTo>
                  <a:cubicBezTo>
                    <a:pt x="9" y="7"/>
                    <a:pt x="9" y="7"/>
                    <a:pt x="9" y="7"/>
                  </a:cubicBezTo>
                  <a:cubicBezTo>
                    <a:pt x="13" y="7"/>
                    <a:pt x="13" y="7"/>
                    <a:pt x="13" y="7"/>
                  </a:cubicBezTo>
                  <a:cubicBezTo>
                    <a:pt x="9" y="7"/>
                    <a:pt x="9" y="7"/>
                    <a:pt x="9" y="7"/>
                  </a:cubicBezTo>
                  <a:cubicBezTo>
                    <a:pt x="9" y="7"/>
                    <a:pt x="9" y="7"/>
                    <a:pt x="9" y="7"/>
                  </a:cubicBezTo>
                  <a:cubicBezTo>
                    <a:pt x="9" y="7"/>
                    <a:pt x="9" y="7"/>
                    <a:pt x="9" y="7"/>
                  </a:cubicBezTo>
                  <a:cubicBezTo>
                    <a:pt x="12" y="7"/>
                    <a:pt x="12" y="7"/>
                    <a:pt x="12" y="7"/>
                  </a:cubicBezTo>
                  <a:cubicBezTo>
                    <a:pt x="10" y="6"/>
                    <a:pt x="10" y="6"/>
                    <a:pt x="10" y="6"/>
                  </a:cubicBezTo>
                  <a:cubicBezTo>
                    <a:pt x="9" y="6"/>
                    <a:pt x="9" y="7"/>
                    <a:pt x="9" y="7"/>
                  </a:cubicBezTo>
                  <a:cubicBezTo>
                    <a:pt x="12" y="7"/>
                    <a:pt x="12" y="7"/>
                    <a:pt x="12" y="7"/>
                  </a:cubicBezTo>
                  <a:cubicBezTo>
                    <a:pt x="10" y="6"/>
                    <a:pt x="10" y="6"/>
                    <a:pt x="10" y="6"/>
                  </a:cubicBezTo>
                  <a:cubicBezTo>
                    <a:pt x="11" y="7"/>
                    <a:pt x="11" y="7"/>
                    <a:pt x="11" y="7"/>
                  </a:cubicBezTo>
                  <a:cubicBezTo>
                    <a:pt x="10" y="5"/>
                    <a:pt x="10" y="5"/>
                    <a:pt x="10" y="5"/>
                  </a:cubicBezTo>
                  <a:cubicBezTo>
                    <a:pt x="10" y="6"/>
                    <a:pt x="10" y="6"/>
                    <a:pt x="10" y="6"/>
                  </a:cubicBezTo>
                  <a:cubicBezTo>
                    <a:pt x="11" y="7"/>
                    <a:pt x="11" y="7"/>
                    <a:pt x="11" y="7"/>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9" y="6"/>
                    <a:pt x="9" y="5"/>
                  </a:cubicBezTo>
                  <a:cubicBezTo>
                    <a:pt x="9" y="10"/>
                    <a:pt x="9" y="10"/>
                    <a:pt x="9" y="10"/>
                  </a:cubicBezTo>
                  <a:cubicBezTo>
                    <a:pt x="9" y="5"/>
                    <a:pt x="9" y="5"/>
                    <a:pt x="9" y="5"/>
                  </a:cubicBezTo>
                  <a:cubicBezTo>
                    <a:pt x="9" y="5"/>
                    <a:pt x="9" y="5"/>
                    <a:pt x="9" y="5"/>
                  </a:cubicBezTo>
                  <a:cubicBezTo>
                    <a:pt x="9" y="5"/>
                    <a:pt x="9" y="5"/>
                    <a:pt x="9" y="5"/>
                  </a:cubicBezTo>
                  <a:cubicBezTo>
                    <a:pt x="9" y="8"/>
                    <a:pt x="9" y="8"/>
                    <a:pt x="9" y="8"/>
                  </a:cubicBezTo>
                  <a:cubicBezTo>
                    <a:pt x="9" y="5"/>
                    <a:pt x="9" y="5"/>
                    <a:pt x="9" y="5"/>
                  </a:cubicBezTo>
                  <a:cubicBezTo>
                    <a:pt x="9" y="5"/>
                    <a:pt x="9" y="5"/>
                    <a:pt x="9" y="5"/>
                  </a:cubicBezTo>
                  <a:cubicBezTo>
                    <a:pt x="9" y="8"/>
                    <a:pt x="9" y="8"/>
                    <a:pt x="9" y="8"/>
                  </a:cubicBezTo>
                  <a:cubicBezTo>
                    <a:pt x="9" y="5"/>
                    <a:pt x="9" y="5"/>
                    <a:pt x="9" y="5"/>
                  </a:cubicBezTo>
                  <a:cubicBezTo>
                    <a:pt x="8" y="6"/>
                    <a:pt x="8" y="5"/>
                    <a:pt x="8" y="5"/>
                  </a:cubicBezTo>
                  <a:cubicBezTo>
                    <a:pt x="7" y="6"/>
                    <a:pt x="7" y="6"/>
                    <a:pt x="7" y="6"/>
                  </a:cubicBezTo>
                  <a:cubicBezTo>
                    <a:pt x="8" y="6"/>
                    <a:pt x="8" y="6"/>
                    <a:pt x="8" y="6"/>
                  </a:cubicBezTo>
                  <a:cubicBezTo>
                    <a:pt x="8" y="5"/>
                    <a:pt x="8" y="5"/>
                    <a:pt x="8" y="5"/>
                  </a:cubicBezTo>
                  <a:cubicBezTo>
                    <a:pt x="7" y="6"/>
                    <a:pt x="7" y="6"/>
                    <a:pt x="7" y="6"/>
                  </a:cubicBezTo>
                  <a:cubicBezTo>
                    <a:pt x="8" y="6"/>
                    <a:pt x="8" y="6"/>
                    <a:pt x="8" y="6"/>
                  </a:cubicBezTo>
                  <a:cubicBezTo>
                    <a:pt x="6" y="7"/>
                    <a:pt x="6" y="7"/>
                    <a:pt x="6" y="7"/>
                  </a:cubicBezTo>
                  <a:cubicBezTo>
                    <a:pt x="9" y="7"/>
                    <a:pt x="9" y="7"/>
                    <a:pt x="9" y="7"/>
                  </a:cubicBezTo>
                  <a:cubicBezTo>
                    <a:pt x="9" y="7"/>
                    <a:pt x="8" y="6"/>
                    <a:pt x="8" y="6"/>
                  </a:cubicBezTo>
                  <a:cubicBezTo>
                    <a:pt x="6" y="7"/>
                    <a:pt x="6" y="7"/>
                    <a:pt x="6" y="7"/>
                  </a:cubicBezTo>
                  <a:cubicBezTo>
                    <a:pt x="9" y="7"/>
                    <a:pt x="9" y="7"/>
                    <a:pt x="9" y="7"/>
                  </a:cubicBezTo>
                  <a:cubicBezTo>
                    <a:pt x="9" y="7"/>
                    <a:pt x="9" y="7"/>
                    <a:pt x="9" y="7"/>
                  </a:cubicBezTo>
                  <a:lnTo>
                    <a:pt x="4" y="7"/>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4" name="Freeform 309"/>
            <p:cNvSpPr>
              <a:spLocks/>
            </p:cNvSpPr>
            <p:nvPr/>
          </p:nvSpPr>
          <p:spPr bwMode="auto">
            <a:xfrm>
              <a:off x="6386882" y="1045550"/>
              <a:ext cx="35412" cy="41851"/>
            </a:xfrm>
            <a:custGeom>
              <a:avLst/>
              <a:gdLst>
                <a:gd name="T0" fmla="*/ 15 w 16"/>
                <a:gd name="T1" fmla="*/ 16 h 19"/>
                <a:gd name="T2" fmla="*/ 10 w 16"/>
                <a:gd name="T3" fmla="*/ 3 h 19"/>
                <a:gd name="T4" fmla="*/ 4 w 16"/>
                <a:gd name="T5" fmla="*/ 3 h 19"/>
                <a:gd name="T6" fmla="*/ 10 w 16"/>
                <a:gd name="T7" fmla="*/ 19 h 19"/>
                <a:gd name="T8" fmla="*/ 14 w 16"/>
                <a:gd name="T9" fmla="*/ 18 h 19"/>
                <a:gd name="T10" fmla="*/ 15 w 16"/>
                <a:gd name="T11" fmla="*/ 16 h 19"/>
              </a:gdLst>
              <a:ahLst/>
              <a:cxnLst>
                <a:cxn ang="0">
                  <a:pos x="T0" y="T1"/>
                </a:cxn>
                <a:cxn ang="0">
                  <a:pos x="T2" y="T3"/>
                </a:cxn>
                <a:cxn ang="0">
                  <a:pos x="T4" y="T5"/>
                </a:cxn>
                <a:cxn ang="0">
                  <a:pos x="T6" y="T7"/>
                </a:cxn>
                <a:cxn ang="0">
                  <a:pos x="T8" y="T9"/>
                </a:cxn>
                <a:cxn ang="0">
                  <a:pos x="T10" y="T11"/>
                </a:cxn>
              </a:cxnLst>
              <a:rect l="0" t="0" r="r" b="b"/>
              <a:pathLst>
                <a:path w="16" h="19">
                  <a:moveTo>
                    <a:pt x="15" y="16"/>
                  </a:moveTo>
                  <a:cubicBezTo>
                    <a:pt x="9" y="13"/>
                    <a:pt x="7" y="8"/>
                    <a:pt x="10" y="3"/>
                  </a:cubicBezTo>
                  <a:cubicBezTo>
                    <a:pt x="11" y="0"/>
                    <a:pt x="5" y="1"/>
                    <a:pt x="4" y="3"/>
                  </a:cubicBezTo>
                  <a:cubicBezTo>
                    <a:pt x="0" y="9"/>
                    <a:pt x="3" y="16"/>
                    <a:pt x="10" y="19"/>
                  </a:cubicBezTo>
                  <a:cubicBezTo>
                    <a:pt x="11" y="19"/>
                    <a:pt x="13" y="19"/>
                    <a:pt x="14" y="18"/>
                  </a:cubicBezTo>
                  <a:cubicBezTo>
                    <a:pt x="15" y="18"/>
                    <a:pt x="16" y="16"/>
                    <a:pt x="15" y="16"/>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5" name="Freeform 310"/>
            <p:cNvSpPr>
              <a:spLocks/>
            </p:cNvSpPr>
            <p:nvPr/>
          </p:nvSpPr>
          <p:spPr bwMode="auto">
            <a:xfrm>
              <a:off x="6399760" y="1039111"/>
              <a:ext cx="53118" cy="33803"/>
            </a:xfrm>
            <a:custGeom>
              <a:avLst/>
              <a:gdLst>
                <a:gd name="T0" fmla="*/ 22 w 24"/>
                <a:gd name="T1" fmla="*/ 0 h 15"/>
                <a:gd name="T2" fmla="*/ 13 w 24"/>
                <a:gd name="T3" fmla="*/ 4 h 15"/>
                <a:gd name="T4" fmla="*/ 12 w 24"/>
                <a:gd name="T5" fmla="*/ 5 h 15"/>
                <a:gd name="T6" fmla="*/ 14 w 24"/>
                <a:gd name="T7" fmla="*/ 7 h 15"/>
                <a:gd name="T8" fmla="*/ 16 w 24"/>
                <a:gd name="T9" fmla="*/ 5 h 15"/>
                <a:gd name="T10" fmla="*/ 8 w 24"/>
                <a:gd name="T11" fmla="*/ 4 h 15"/>
                <a:gd name="T12" fmla="*/ 5 w 24"/>
                <a:gd name="T13" fmla="*/ 6 h 15"/>
                <a:gd name="T14" fmla="*/ 9 w 24"/>
                <a:gd name="T15" fmla="*/ 10 h 15"/>
                <a:gd name="T16" fmla="*/ 12 w 24"/>
                <a:gd name="T17" fmla="*/ 9 h 15"/>
                <a:gd name="T18" fmla="*/ 3 w 24"/>
                <a:gd name="T19" fmla="*/ 7 h 15"/>
                <a:gd name="T20" fmla="*/ 1 w 24"/>
                <a:gd name="T21" fmla="*/ 8 h 15"/>
                <a:gd name="T22" fmla="*/ 6 w 24"/>
                <a:gd name="T23" fmla="*/ 14 h 15"/>
                <a:gd name="T24" fmla="*/ 9 w 24"/>
                <a:gd name="T25" fmla="*/ 14 h 15"/>
                <a:gd name="T26" fmla="*/ 12 w 24"/>
                <a:gd name="T27" fmla="*/ 9 h 15"/>
                <a:gd name="T28" fmla="*/ 9 w 24"/>
                <a:gd name="T29" fmla="*/ 9 h 15"/>
                <a:gd name="T30" fmla="*/ 7 w 24"/>
                <a:gd name="T31" fmla="*/ 13 h 15"/>
                <a:gd name="T32" fmla="*/ 10 w 24"/>
                <a:gd name="T33" fmla="*/ 13 h 15"/>
                <a:gd name="T34" fmla="*/ 17 w 24"/>
                <a:gd name="T35" fmla="*/ 8 h 15"/>
                <a:gd name="T36" fmla="*/ 15 w 24"/>
                <a:gd name="T37" fmla="*/ 7 h 15"/>
                <a:gd name="T38" fmla="*/ 7 w 24"/>
                <a:gd name="T39" fmla="*/ 13 h 15"/>
                <a:gd name="T40" fmla="*/ 10 w 24"/>
                <a:gd name="T41" fmla="*/ 13 h 15"/>
                <a:gd name="T42" fmla="*/ 12 w 24"/>
                <a:gd name="T43" fmla="*/ 9 h 15"/>
                <a:gd name="T44" fmla="*/ 9 w 24"/>
                <a:gd name="T45" fmla="*/ 9 h 15"/>
                <a:gd name="T46" fmla="*/ 6 w 24"/>
                <a:gd name="T47" fmla="*/ 14 h 15"/>
                <a:gd name="T48" fmla="*/ 9 w 24"/>
                <a:gd name="T49" fmla="*/ 13 h 15"/>
                <a:gd name="T50" fmla="*/ 4 w 24"/>
                <a:gd name="T51" fmla="*/ 7 h 15"/>
                <a:gd name="T52" fmla="*/ 1 w 24"/>
                <a:gd name="T53" fmla="*/ 8 h 15"/>
                <a:gd name="T54" fmla="*/ 9 w 24"/>
                <a:gd name="T55" fmla="*/ 10 h 15"/>
                <a:gd name="T56" fmla="*/ 12 w 24"/>
                <a:gd name="T57" fmla="*/ 9 h 15"/>
                <a:gd name="T58" fmla="*/ 8 w 24"/>
                <a:gd name="T59" fmla="*/ 5 h 15"/>
                <a:gd name="T60" fmla="*/ 6 w 24"/>
                <a:gd name="T61" fmla="*/ 6 h 15"/>
                <a:gd name="T62" fmla="*/ 14 w 24"/>
                <a:gd name="T63" fmla="*/ 7 h 15"/>
                <a:gd name="T64" fmla="*/ 16 w 24"/>
                <a:gd name="T65" fmla="*/ 6 h 15"/>
                <a:gd name="T66" fmla="*/ 15 w 24"/>
                <a:gd name="T67" fmla="*/ 4 h 15"/>
                <a:gd name="T68" fmla="*/ 14 w 24"/>
                <a:gd name="T69" fmla="*/ 5 h 15"/>
                <a:gd name="T70" fmla="*/ 23 w 24"/>
                <a:gd name="T71" fmla="*/ 1 h 15"/>
                <a:gd name="T72" fmla="*/ 22 w 24"/>
                <a:gd name="T7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15">
                  <a:moveTo>
                    <a:pt x="22" y="0"/>
                  </a:moveTo>
                  <a:cubicBezTo>
                    <a:pt x="19" y="1"/>
                    <a:pt x="16" y="3"/>
                    <a:pt x="13" y="4"/>
                  </a:cubicBezTo>
                  <a:cubicBezTo>
                    <a:pt x="13" y="4"/>
                    <a:pt x="12" y="5"/>
                    <a:pt x="12" y="5"/>
                  </a:cubicBezTo>
                  <a:cubicBezTo>
                    <a:pt x="13" y="6"/>
                    <a:pt x="13" y="6"/>
                    <a:pt x="14" y="7"/>
                  </a:cubicBezTo>
                  <a:cubicBezTo>
                    <a:pt x="14" y="6"/>
                    <a:pt x="15" y="6"/>
                    <a:pt x="16" y="5"/>
                  </a:cubicBezTo>
                  <a:cubicBezTo>
                    <a:pt x="13" y="5"/>
                    <a:pt x="11" y="5"/>
                    <a:pt x="8" y="4"/>
                  </a:cubicBezTo>
                  <a:cubicBezTo>
                    <a:pt x="7" y="4"/>
                    <a:pt x="5" y="5"/>
                    <a:pt x="5" y="6"/>
                  </a:cubicBezTo>
                  <a:cubicBezTo>
                    <a:pt x="7" y="7"/>
                    <a:pt x="8" y="9"/>
                    <a:pt x="9" y="10"/>
                  </a:cubicBezTo>
                  <a:cubicBezTo>
                    <a:pt x="10" y="9"/>
                    <a:pt x="11" y="9"/>
                    <a:pt x="12" y="9"/>
                  </a:cubicBezTo>
                  <a:cubicBezTo>
                    <a:pt x="9" y="7"/>
                    <a:pt x="6" y="8"/>
                    <a:pt x="3" y="7"/>
                  </a:cubicBezTo>
                  <a:cubicBezTo>
                    <a:pt x="3" y="7"/>
                    <a:pt x="0" y="7"/>
                    <a:pt x="1" y="8"/>
                  </a:cubicBezTo>
                  <a:cubicBezTo>
                    <a:pt x="2" y="10"/>
                    <a:pt x="4" y="12"/>
                    <a:pt x="6" y="14"/>
                  </a:cubicBezTo>
                  <a:cubicBezTo>
                    <a:pt x="7" y="15"/>
                    <a:pt x="9" y="15"/>
                    <a:pt x="9" y="14"/>
                  </a:cubicBezTo>
                  <a:cubicBezTo>
                    <a:pt x="10" y="12"/>
                    <a:pt x="11" y="11"/>
                    <a:pt x="12" y="9"/>
                  </a:cubicBezTo>
                  <a:cubicBezTo>
                    <a:pt x="13" y="8"/>
                    <a:pt x="10" y="9"/>
                    <a:pt x="9" y="9"/>
                  </a:cubicBezTo>
                  <a:cubicBezTo>
                    <a:pt x="8" y="11"/>
                    <a:pt x="8" y="12"/>
                    <a:pt x="7" y="13"/>
                  </a:cubicBezTo>
                  <a:cubicBezTo>
                    <a:pt x="7" y="14"/>
                    <a:pt x="9" y="14"/>
                    <a:pt x="10" y="13"/>
                  </a:cubicBezTo>
                  <a:cubicBezTo>
                    <a:pt x="12" y="12"/>
                    <a:pt x="15" y="10"/>
                    <a:pt x="17" y="8"/>
                  </a:cubicBezTo>
                  <a:cubicBezTo>
                    <a:pt x="19" y="7"/>
                    <a:pt x="16" y="7"/>
                    <a:pt x="15" y="7"/>
                  </a:cubicBezTo>
                  <a:cubicBezTo>
                    <a:pt x="12" y="9"/>
                    <a:pt x="10" y="11"/>
                    <a:pt x="7" y="13"/>
                  </a:cubicBezTo>
                  <a:cubicBezTo>
                    <a:pt x="8" y="13"/>
                    <a:pt x="9" y="13"/>
                    <a:pt x="10" y="13"/>
                  </a:cubicBezTo>
                  <a:cubicBezTo>
                    <a:pt x="11" y="12"/>
                    <a:pt x="11" y="10"/>
                    <a:pt x="12" y="9"/>
                  </a:cubicBezTo>
                  <a:cubicBezTo>
                    <a:pt x="11" y="9"/>
                    <a:pt x="10" y="9"/>
                    <a:pt x="9" y="9"/>
                  </a:cubicBezTo>
                  <a:cubicBezTo>
                    <a:pt x="8" y="11"/>
                    <a:pt x="7" y="12"/>
                    <a:pt x="6" y="14"/>
                  </a:cubicBezTo>
                  <a:cubicBezTo>
                    <a:pt x="7" y="14"/>
                    <a:pt x="8" y="13"/>
                    <a:pt x="9" y="13"/>
                  </a:cubicBezTo>
                  <a:cubicBezTo>
                    <a:pt x="7" y="11"/>
                    <a:pt x="5" y="10"/>
                    <a:pt x="4" y="7"/>
                  </a:cubicBezTo>
                  <a:cubicBezTo>
                    <a:pt x="3" y="7"/>
                    <a:pt x="2" y="8"/>
                    <a:pt x="1" y="8"/>
                  </a:cubicBezTo>
                  <a:cubicBezTo>
                    <a:pt x="4" y="9"/>
                    <a:pt x="7" y="9"/>
                    <a:pt x="9" y="10"/>
                  </a:cubicBezTo>
                  <a:cubicBezTo>
                    <a:pt x="10" y="10"/>
                    <a:pt x="13" y="9"/>
                    <a:pt x="12" y="9"/>
                  </a:cubicBezTo>
                  <a:cubicBezTo>
                    <a:pt x="10" y="8"/>
                    <a:pt x="9" y="6"/>
                    <a:pt x="8" y="5"/>
                  </a:cubicBezTo>
                  <a:cubicBezTo>
                    <a:pt x="7" y="5"/>
                    <a:pt x="6" y="5"/>
                    <a:pt x="6" y="6"/>
                  </a:cubicBezTo>
                  <a:cubicBezTo>
                    <a:pt x="8" y="7"/>
                    <a:pt x="11" y="6"/>
                    <a:pt x="14" y="7"/>
                  </a:cubicBezTo>
                  <a:cubicBezTo>
                    <a:pt x="15" y="7"/>
                    <a:pt x="17" y="6"/>
                    <a:pt x="16" y="6"/>
                  </a:cubicBezTo>
                  <a:cubicBezTo>
                    <a:pt x="16" y="5"/>
                    <a:pt x="16" y="5"/>
                    <a:pt x="15" y="4"/>
                  </a:cubicBezTo>
                  <a:cubicBezTo>
                    <a:pt x="15" y="4"/>
                    <a:pt x="15" y="5"/>
                    <a:pt x="14" y="5"/>
                  </a:cubicBezTo>
                  <a:cubicBezTo>
                    <a:pt x="17" y="4"/>
                    <a:pt x="19" y="2"/>
                    <a:pt x="23" y="1"/>
                  </a:cubicBezTo>
                  <a:cubicBezTo>
                    <a:pt x="24" y="1"/>
                    <a:pt x="24" y="0"/>
                    <a:pt x="22" y="0"/>
                  </a:cubicBezTo>
                  <a:close/>
                </a:path>
              </a:pathLst>
            </a:custGeom>
            <a:solidFill>
              <a:srgbClr val="E851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6" name="Freeform 311"/>
            <p:cNvSpPr>
              <a:spLocks/>
            </p:cNvSpPr>
            <p:nvPr/>
          </p:nvSpPr>
          <p:spPr bwMode="auto">
            <a:xfrm>
              <a:off x="5316465" y="1093839"/>
              <a:ext cx="1009251" cy="602010"/>
            </a:xfrm>
            <a:custGeom>
              <a:avLst/>
              <a:gdLst>
                <a:gd name="T0" fmla="*/ 461 w 461"/>
                <a:gd name="T1" fmla="*/ 44 h 275"/>
                <a:gd name="T2" fmla="*/ 429 w 461"/>
                <a:gd name="T3" fmla="*/ 2 h 275"/>
                <a:gd name="T4" fmla="*/ 427 w 461"/>
                <a:gd name="T5" fmla="*/ 0 h 275"/>
                <a:gd name="T6" fmla="*/ 80 w 461"/>
                <a:gd name="T7" fmla="*/ 190 h 275"/>
                <a:gd name="T8" fmla="*/ 8 w 461"/>
                <a:gd name="T9" fmla="*/ 224 h 275"/>
                <a:gd name="T10" fmla="*/ 12 w 461"/>
                <a:gd name="T11" fmla="*/ 257 h 275"/>
                <a:gd name="T12" fmla="*/ 42 w 461"/>
                <a:gd name="T13" fmla="*/ 270 h 275"/>
                <a:gd name="T14" fmla="*/ 113 w 461"/>
                <a:gd name="T15" fmla="*/ 236 h 275"/>
                <a:gd name="T16" fmla="*/ 460 w 461"/>
                <a:gd name="T17" fmla="*/ 45 h 275"/>
                <a:gd name="T18" fmla="*/ 461 w 461"/>
                <a:gd name="T19" fmla="*/ 44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1" h="275">
                  <a:moveTo>
                    <a:pt x="461" y="44"/>
                  </a:moveTo>
                  <a:cubicBezTo>
                    <a:pt x="443" y="30"/>
                    <a:pt x="433" y="23"/>
                    <a:pt x="429" y="2"/>
                  </a:cubicBezTo>
                  <a:cubicBezTo>
                    <a:pt x="427" y="0"/>
                    <a:pt x="427" y="0"/>
                    <a:pt x="427" y="0"/>
                  </a:cubicBezTo>
                  <a:cubicBezTo>
                    <a:pt x="323" y="76"/>
                    <a:pt x="193" y="126"/>
                    <a:pt x="80" y="190"/>
                  </a:cubicBezTo>
                  <a:cubicBezTo>
                    <a:pt x="58" y="202"/>
                    <a:pt x="32" y="215"/>
                    <a:pt x="8" y="224"/>
                  </a:cubicBezTo>
                  <a:cubicBezTo>
                    <a:pt x="8" y="224"/>
                    <a:pt x="0" y="238"/>
                    <a:pt x="12" y="257"/>
                  </a:cubicBezTo>
                  <a:cubicBezTo>
                    <a:pt x="24" y="275"/>
                    <a:pt x="42" y="270"/>
                    <a:pt x="42" y="270"/>
                  </a:cubicBezTo>
                  <a:cubicBezTo>
                    <a:pt x="65" y="261"/>
                    <a:pt x="91" y="248"/>
                    <a:pt x="113" y="236"/>
                  </a:cubicBezTo>
                  <a:cubicBezTo>
                    <a:pt x="226" y="172"/>
                    <a:pt x="356" y="121"/>
                    <a:pt x="460" y="45"/>
                  </a:cubicBezTo>
                  <a:cubicBezTo>
                    <a:pt x="461" y="44"/>
                    <a:pt x="461" y="44"/>
                    <a:pt x="461" y="44"/>
                  </a:cubicBezTo>
                </a:path>
              </a:pathLst>
            </a:custGeom>
            <a:solidFill>
              <a:srgbClr val="F3B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7" name="Freeform 312"/>
            <p:cNvSpPr>
              <a:spLocks/>
            </p:cNvSpPr>
            <p:nvPr/>
          </p:nvSpPr>
          <p:spPr bwMode="auto">
            <a:xfrm>
              <a:off x="5311635" y="1087401"/>
              <a:ext cx="1026958" cy="630983"/>
            </a:xfrm>
            <a:custGeom>
              <a:avLst/>
              <a:gdLst>
                <a:gd name="T0" fmla="*/ 466 w 469"/>
                <a:gd name="T1" fmla="*/ 45 h 288"/>
                <a:gd name="T2" fmla="*/ 442 w 469"/>
                <a:gd name="T3" fmla="*/ 22 h 288"/>
                <a:gd name="T4" fmla="*/ 432 w 469"/>
                <a:gd name="T5" fmla="*/ 1 h 288"/>
                <a:gd name="T6" fmla="*/ 426 w 469"/>
                <a:gd name="T7" fmla="*/ 1 h 288"/>
                <a:gd name="T8" fmla="*/ 166 w 469"/>
                <a:gd name="T9" fmla="*/ 146 h 288"/>
                <a:gd name="T10" fmla="*/ 35 w 469"/>
                <a:gd name="T11" fmla="*/ 214 h 288"/>
                <a:gd name="T12" fmla="*/ 6 w 469"/>
                <a:gd name="T13" fmla="*/ 230 h 288"/>
                <a:gd name="T14" fmla="*/ 18 w 469"/>
                <a:gd name="T15" fmla="*/ 270 h 288"/>
                <a:gd name="T16" fmla="*/ 91 w 469"/>
                <a:gd name="T17" fmla="*/ 254 h 288"/>
                <a:gd name="T18" fmla="*/ 221 w 469"/>
                <a:gd name="T19" fmla="*/ 186 h 288"/>
                <a:gd name="T20" fmla="*/ 352 w 469"/>
                <a:gd name="T21" fmla="*/ 119 h 288"/>
                <a:gd name="T22" fmla="*/ 413 w 469"/>
                <a:gd name="T23" fmla="*/ 84 h 288"/>
                <a:gd name="T24" fmla="*/ 466 w 469"/>
                <a:gd name="T25" fmla="*/ 48 h 288"/>
                <a:gd name="T26" fmla="*/ 460 w 469"/>
                <a:gd name="T27" fmla="*/ 46 h 288"/>
                <a:gd name="T28" fmla="*/ 408 w 469"/>
                <a:gd name="T29" fmla="*/ 81 h 288"/>
                <a:gd name="T30" fmla="*/ 354 w 469"/>
                <a:gd name="T31" fmla="*/ 112 h 288"/>
                <a:gd name="T32" fmla="*/ 236 w 469"/>
                <a:gd name="T33" fmla="*/ 173 h 288"/>
                <a:gd name="T34" fmla="*/ 130 w 469"/>
                <a:gd name="T35" fmla="*/ 227 h 288"/>
                <a:gd name="T36" fmla="*/ 68 w 469"/>
                <a:gd name="T37" fmla="*/ 260 h 288"/>
                <a:gd name="T38" fmla="*/ 42 w 469"/>
                <a:gd name="T39" fmla="*/ 271 h 288"/>
                <a:gd name="T40" fmla="*/ 13 w 469"/>
                <a:gd name="T41" fmla="*/ 247 h 288"/>
                <a:gd name="T42" fmla="*/ 45 w 469"/>
                <a:gd name="T43" fmla="*/ 215 h 288"/>
                <a:gd name="T44" fmla="*/ 96 w 469"/>
                <a:gd name="T45" fmla="*/ 188 h 288"/>
                <a:gd name="T46" fmla="*/ 213 w 469"/>
                <a:gd name="T47" fmla="*/ 128 h 288"/>
                <a:gd name="T48" fmla="*/ 431 w 469"/>
                <a:gd name="T49" fmla="*/ 4 h 288"/>
                <a:gd name="T50" fmla="*/ 425 w 469"/>
                <a:gd name="T51" fmla="*/ 4 h 288"/>
                <a:gd name="T52" fmla="*/ 437 w 469"/>
                <a:gd name="T53" fmla="*/ 29 h 288"/>
                <a:gd name="T54" fmla="*/ 460 w 469"/>
                <a:gd name="T55" fmla="*/ 49 h 288"/>
                <a:gd name="T56" fmla="*/ 466 w 469"/>
                <a:gd name="T57" fmla="*/ 4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9" h="288">
                  <a:moveTo>
                    <a:pt x="466" y="45"/>
                  </a:moveTo>
                  <a:cubicBezTo>
                    <a:pt x="457" y="38"/>
                    <a:pt x="448" y="31"/>
                    <a:pt x="442" y="22"/>
                  </a:cubicBezTo>
                  <a:cubicBezTo>
                    <a:pt x="437" y="15"/>
                    <a:pt x="438" y="7"/>
                    <a:pt x="432" y="1"/>
                  </a:cubicBezTo>
                  <a:cubicBezTo>
                    <a:pt x="431" y="0"/>
                    <a:pt x="428" y="0"/>
                    <a:pt x="426" y="1"/>
                  </a:cubicBezTo>
                  <a:cubicBezTo>
                    <a:pt x="345" y="60"/>
                    <a:pt x="255" y="102"/>
                    <a:pt x="166" y="146"/>
                  </a:cubicBezTo>
                  <a:cubicBezTo>
                    <a:pt x="122" y="168"/>
                    <a:pt x="80" y="193"/>
                    <a:pt x="35" y="214"/>
                  </a:cubicBezTo>
                  <a:cubicBezTo>
                    <a:pt x="27" y="218"/>
                    <a:pt x="9" y="221"/>
                    <a:pt x="6" y="230"/>
                  </a:cubicBezTo>
                  <a:cubicBezTo>
                    <a:pt x="0" y="245"/>
                    <a:pt x="7" y="259"/>
                    <a:pt x="18" y="270"/>
                  </a:cubicBezTo>
                  <a:cubicBezTo>
                    <a:pt x="38" y="288"/>
                    <a:pt x="74" y="262"/>
                    <a:pt x="91" y="254"/>
                  </a:cubicBezTo>
                  <a:cubicBezTo>
                    <a:pt x="135" y="232"/>
                    <a:pt x="177" y="208"/>
                    <a:pt x="221" y="186"/>
                  </a:cubicBezTo>
                  <a:cubicBezTo>
                    <a:pt x="265" y="164"/>
                    <a:pt x="309" y="142"/>
                    <a:pt x="352" y="119"/>
                  </a:cubicBezTo>
                  <a:cubicBezTo>
                    <a:pt x="373" y="108"/>
                    <a:pt x="393" y="96"/>
                    <a:pt x="413" y="84"/>
                  </a:cubicBezTo>
                  <a:cubicBezTo>
                    <a:pt x="431" y="73"/>
                    <a:pt x="451" y="62"/>
                    <a:pt x="466" y="48"/>
                  </a:cubicBezTo>
                  <a:cubicBezTo>
                    <a:pt x="469" y="45"/>
                    <a:pt x="462" y="44"/>
                    <a:pt x="460" y="46"/>
                  </a:cubicBezTo>
                  <a:cubicBezTo>
                    <a:pt x="445" y="60"/>
                    <a:pt x="425" y="71"/>
                    <a:pt x="408" y="81"/>
                  </a:cubicBezTo>
                  <a:cubicBezTo>
                    <a:pt x="391" y="92"/>
                    <a:pt x="373" y="102"/>
                    <a:pt x="354" y="112"/>
                  </a:cubicBezTo>
                  <a:cubicBezTo>
                    <a:pt x="316" y="134"/>
                    <a:pt x="276" y="153"/>
                    <a:pt x="236" y="173"/>
                  </a:cubicBezTo>
                  <a:cubicBezTo>
                    <a:pt x="201" y="191"/>
                    <a:pt x="165" y="208"/>
                    <a:pt x="130" y="227"/>
                  </a:cubicBezTo>
                  <a:cubicBezTo>
                    <a:pt x="110" y="239"/>
                    <a:pt x="89" y="250"/>
                    <a:pt x="68" y="260"/>
                  </a:cubicBezTo>
                  <a:cubicBezTo>
                    <a:pt x="60" y="263"/>
                    <a:pt x="51" y="268"/>
                    <a:pt x="42" y="271"/>
                  </a:cubicBezTo>
                  <a:cubicBezTo>
                    <a:pt x="27" y="275"/>
                    <a:pt x="17" y="259"/>
                    <a:pt x="13" y="247"/>
                  </a:cubicBezTo>
                  <a:cubicBezTo>
                    <a:pt x="5" y="225"/>
                    <a:pt x="30" y="222"/>
                    <a:pt x="45" y="215"/>
                  </a:cubicBezTo>
                  <a:cubicBezTo>
                    <a:pt x="62" y="207"/>
                    <a:pt x="79" y="197"/>
                    <a:pt x="96" y="188"/>
                  </a:cubicBezTo>
                  <a:cubicBezTo>
                    <a:pt x="134" y="167"/>
                    <a:pt x="174" y="147"/>
                    <a:pt x="213" y="128"/>
                  </a:cubicBezTo>
                  <a:cubicBezTo>
                    <a:pt x="288" y="91"/>
                    <a:pt x="363" y="53"/>
                    <a:pt x="431" y="4"/>
                  </a:cubicBezTo>
                  <a:cubicBezTo>
                    <a:pt x="429" y="4"/>
                    <a:pt x="427" y="4"/>
                    <a:pt x="425" y="4"/>
                  </a:cubicBezTo>
                  <a:cubicBezTo>
                    <a:pt x="431" y="10"/>
                    <a:pt x="432" y="22"/>
                    <a:pt x="437" y="29"/>
                  </a:cubicBezTo>
                  <a:cubicBezTo>
                    <a:pt x="443" y="37"/>
                    <a:pt x="452" y="43"/>
                    <a:pt x="460" y="49"/>
                  </a:cubicBezTo>
                  <a:cubicBezTo>
                    <a:pt x="462" y="51"/>
                    <a:pt x="469" y="48"/>
                    <a:pt x="466" y="45"/>
                  </a:cubicBezTo>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8" name="Freeform 313"/>
            <p:cNvSpPr>
              <a:spLocks/>
            </p:cNvSpPr>
            <p:nvPr/>
          </p:nvSpPr>
          <p:spPr bwMode="auto">
            <a:xfrm>
              <a:off x="6245233" y="1027844"/>
              <a:ext cx="231790" cy="167404"/>
            </a:xfrm>
            <a:custGeom>
              <a:avLst/>
              <a:gdLst>
                <a:gd name="T0" fmla="*/ 4 w 106"/>
                <a:gd name="T1" fmla="*/ 31 h 76"/>
                <a:gd name="T2" fmla="*/ 91 w 106"/>
                <a:gd name="T3" fmla="*/ 8 h 76"/>
                <a:gd name="T4" fmla="*/ 85 w 106"/>
                <a:gd name="T5" fmla="*/ 16 h 76"/>
                <a:gd name="T6" fmla="*/ 65 w 106"/>
                <a:gd name="T7" fmla="*/ 36 h 76"/>
                <a:gd name="T8" fmla="*/ 34 w 106"/>
                <a:gd name="T9" fmla="*/ 73 h 76"/>
                <a:gd name="T10" fmla="*/ 39 w 106"/>
                <a:gd name="T11" fmla="*/ 74 h 76"/>
                <a:gd name="T12" fmla="*/ 104 w 106"/>
                <a:gd name="T13" fmla="*/ 3 h 76"/>
                <a:gd name="T14" fmla="*/ 101 w 106"/>
                <a:gd name="T15" fmla="*/ 0 h 76"/>
                <a:gd name="T16" fmla="*/ 4 w 106"/>
                <a:gd name="T17" fmla="*/ 27 h 76"/>
                <a:gd name="T18" fmla="*/ 4 w 106"/>
                <a:gd name="T19"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6">
                  <a:moveTo>
                    <a:pt x="4" y="31"/>
                  </a:moveTo>
                  <a:cubicBezTo>
                    <a:pt x="34" y="29"/>
                    <a:pt x="62" y="18"/>
                    <a:pt x="91" y="8"/>
                  </a:cubicBezTo>
                  <a:cubicBezTo>
                    <a:pt x="101" y="4"/>
                    <a:pt x="87" y="14"/>
                    <a:pt x="85" y="16"/>
                  </a:cubicBezTo>
                  <a:cubicBezTo>
                    <a:pt x="78" y="22"/>
                    <a:pt x="72" y="29"/>
                    <a:pt x="65" y="36"/>
                  </a:cubicBezTo>
                  <a:cubicBezTo>
                    <a:pt x="54" y="48"/>
                    <a:pt x="44" y="60"/>
                    <a:pt x="34" y="73"/>
                  </a:cubicBezTo>
                  <a:cubicBezTo>
                    <a:pt x="32" y="76"/>
                    <a:pt x="38" y="75"/>
                    <a:pt x="39" y="74"/>
                  </a:cubicBezTo>
                  <a:cubicBezTo>
                    <a:pt x="59" y="48"/>
                    <a:pt x="81" y="25"/>
                    <a:pt x="104" y="3"/>
                  </a:cubicBezTo>
                  <a:cubicBezTo>
                    <a:pt x="106" y="1"/>
                    <a:pt x="103" y="0"/>
                    <a:pt x="101" y="0"/>
                  </a:cubicBezTo>
                  <a:cubicBezTo>
                    <a:pt x="69" y="11"/>
                    <a:pt x="38" y="25"/>
                    <a:pt x="4" y="27"/>
                  </a:cubicBezTo>
                  <a:cubicBezTo>
                    <a:pt x="1" y="27"/>
                    <a:pt x="0" y="31"/>
                    <a:pt x="4" y="3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9" name="Freeform 314"/>
            <p:cNvSpPr>
              <a:spLocks/>
            </p:cNvSpPr>
            <p:nvPr/>
          </p:nvSpPr>
          <p:spPr bwMode="auto">
            <a:xfrm>
              <a:off x="5863746" y="1364261"/>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0" name="Freeform 315"/>
            <p:cNvSpPr>
              <a:spLocks/>
            </p:cNvSpPr>
            <p:nvPr/>
          </p:nvSpPr>
          <p:spPr bwMode="auto">
            <a:xfrm>
              <a:off x="5680245" y="1452792"/>
              <a:ext cx="1610" cy="3219"/>
            </a:xfrm>
            <a:custGeom>
              <a:avLst/>
              <a:gdLst>
                <a:gd name="T0" fmla="*/ 1 w 1"/>
                <a:gd name="T1" fmla="*/ 0 h 2"/>
                <a:gd name="T2" fmla="*/ 0 w 1"/>
                <a:gd name="T3" fmla="*/ 2 h 2"/>
                <a:gd name="T4" fmla="*/ 1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0" y="2"/>
                  </a:lnTo>
                  <a:lnTo>
                    <a:pt x="1" y="2"/>
                  </a:lnTo>
                  <a:lnTo>
                    <a:pt x="1" y="2"/>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1" name="Freeform 316"/>
            <p:cNvSpPr>
              <a:spLocks/>
            </p:cNvSpPr>
            <p:nvPr/>
          </p:nvSpPr>
          <p:spPr bwMode="auto">
            <a:xfrm>
              <a:off x="5680245" y="1452792"/>
              <a:ext cx="1610" cy="3219"/>
            </a:xfrm>
            <a:custGeom>
              <a:avLst/>
              <a:gdLst>
                <a:gd name="T0" fmla="*/ 1 w 1"/>
                <a:gd name="T1" fmla="*/ 0 h 2"/>
                <a:gd name="T2" fmla="*/ 0 w 1"/>
                <a:gd name="T3" fmla="*/ 2 h 2"/>
                <a:gd name="T4" fmla="*/ 1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0" y="2"/>
                  </a:lnTo>
                  <a:lnTo>
                    <a:pt x="1" y="2"/>
                  </a:lnTo>
                  <a:lnTo>
                    <a:pt x="1"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2" name="Freeform 317"/>
            <p:cNvSpPr>
              <a:spLocks/>
            </p:cNvSpPr>
            <p:nvPr/>
          </p:nvSpPr>
          <p:spPr bwMode="auto">
            <a:xfrm>
              <a:off x="5680245" y="1456011"/>
              <a:ext cx="1610" cy="0"/>
            </a:xfrm>
            <a:custGeom>
              <a:avLst/>
              <a:gdLst>
                <a:gd name="T0" fmla="*/ 1 w 1"/>
                <a:gd name="T1" fmla="*/ 1 w 1"/>
                <a:gd name="T2" fmla="*/ 1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1" y="0"/>
                  </a:cubicBez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3" name="Freeform 318"/>
            <p:cNvSpPr>
              <a:spLocks/>
            </p:cNvSpPr>
            <p:nvPr/>
          </p:nvSpPr>
          <p:spPr bwMode="auto">
            <a:xfrm>
              <a:off x="5876623" y="1348164"/>
              <a:ext cx="482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4" name="Freeform 319"/>
            <p:cNvSpPr>
              <a:spLocks/>
            </p:cNvSpPr>
            <p:nvPr/>
          </p:nvSpPr>
          <p:spPr bwMode="auto">
            <a:xfrm>
              <a:off x="5876623" y="1348164"/>
              <a:ext cx="482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5" name="Freeform 320"/>
            <p:cNvSpPr>
              <a:spLocks/>
            </p:cNvSpPr>
            <p:nvPr/>
          </p:nvSpPr>
          <p:spPr bwMode="auto">
            <a:xfrm>
              <a:off x="5857307" y="135621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6" name="Freeform 321"/>
            <p:cNvSpPr>
              <a:spLocks/>
            </p:cNvSpPr>
            <p:nvPr/>
          </p:nvSpPr>
          <p:spPr bwMode="auto">
            <a:xfrm>
              <a:off x="5857307" y="135621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7" name="Freeform 322"/>
            <p:cNvSpPr>
              <a:spLocks/>
            </p:cNvSpPr>
            <p:nvPr/>
          </p:nvSpPr>
          <p:spPr bwMode="auto">
            <a:xfrm>
              <a:off x="6027930" y="12821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8" name="Freeform 323"/>
            <p:cNvSpPr>
              <a:spLocks/>
            </p:cNvSpPr>
            <p:nvPr/>
          </p:nvSpPr>
          <p:spPr bwMode="auto">
            <a:xfrm>
              <a:off x="6027930" y="12821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9" name="Freeform 324"/>
            <p:cNvSpPr>
              <a:spLocks/>
            </p:cNvSpPr>
            <p:nvPr/>
          </p:nvSpPr>
          <p:spPr bwMode="auto">
            <a:xfrm>
              <a:off x="6039198" y="1270901"/>
              <a:ext cx="3219" cy="3219"/>
            </a:xfrm>
            <a:custGeom>
              <a:avLst/>
              <a:gdLst>
                <a:gd name="T0" fmla="*/ 2 w 2"/>
                <a:gd name="T1" fmla="*/ 0 h 2"/>
                <a:gd name="T2" fmla="*/ 0 w 2"/>
                <a:gd name="T3" fmla="*/ 2 h 2"/>
                <a:gd name="T4" fmla="*/ 2 w 2"/>
                <a:gd name="T5" fmla="*/ 0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2" y="0"/>
                  </a:lnTo>
                  <a:lnTo>
                    <a:pt x="2"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0" name="Freeform 325"/>
            <p:cNvSpPr>
              <a:spLocks/>
            </p:cNvSpPr>
            <p:nvPr/>
          </p:nvSpPr>
          <p:spPr bwMode="auto">
            <a:xfrm>
              <a:off x="6039198" y="1270901"/>
              <a:ext cx="3219" cy="3219"/>
            </a:xfrm>
            <a:custGeom>
              <a:avLst/>
              <a:gdLst>
                <a:gd name="T0" fmla="*/ 2 w 2"/>
                <a:gd name="T1" fmla="*/ 0 h 2"/>
                <a:gd name="T2" fmla="*/ 0 w 2"/>
                <a:gd name="T3" fmla="*/ 2 h 2"/>
                <a:gd name="T4" fmla="*/ 2 w 2"/>
                <a:gd name="T5" fmla="*/ 0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1" name="Freeform 326"/>
            <p:cNvSpPr>
              <a:spLocks/>
            </p:cNvSpPr>
            <p:nvPr/>
          </p:nvSpPr>
          <p:spPr bwMode="auto">
            <a:xfrm>
              <a:off x="6034369" y="1274120"/>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2" name="Freeform 327"/>
            <p:cNvSpPr>
              <a:spLocks/>
            </p:cNvSpPr>
            <p:nvPr/>
          </p:nvSpPr>
          <p:spPr bwMode="auto">
            <a:xfrm>
              <a:off x="6034369" y="1274120"/>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3" name="Freeform 328"/>
            <p:cNvSpPr>
              <a:spLocks/>
            </p:cNvSpPr>
            <p:nvPr/>
          </p:nvSpPr>
          <p:spPr bwMode="auto">
            <a:xfrm>
              <a:off x="6108413" y="121617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4" name="Freeform 329"/>
            <p:cNvSpPr>
              <a:spLocks/>
            </p:cNvSpPr>
            <p:nvPr/>
          </p:nvSpPr>
          <p:spPr bwMode="auto">
            <a:xfrm>
              <a:off x="6108413" y="121617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5" name="Freeform 330"/>
            <p:cNvSpPr>
              <a:spLocks/>
            </p:cNvSpPr>
            <p:nvPr/>
          </p:nvSpPr>
          <p:spPr bwMode="auto">
            <a:xfrm>
              <a:off x="6026320" y="1282169"/>
              <a:ext cx="1610" cy="3219"/>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6" name="Freeform 331"/>
            <p:cNvSpPr>
              <a:spLocks/>
            </p:cNvSpPr>
            <p:nvPr/>
          </p:nvSpPr>
          <p:spPr bwMode="auto">
            <a:xfrm>
              <a:off x="5863746" y="136587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7" name="Freeform 332"/>
            <p:cNvSpPr>
              <a:spLocks/>
            </p:cNvSpPr>
            <p:nvPr/>
          </p:nvSpPr>
          <p:spPr bwMode="auto">
            <a:xfrm>
              <a:off x="5863746" y="136587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8" name="Freeform 333"/>
            <p:cNvSpPr>
              <a:spLocks/>
            </p:cNvSpPr>
            <p:nvPr/>
          </p:nvSpPr>
          <p:spPr bwMode="auto">
            <a:xfrm>
              <a:off x="5887890" y="1346555"/>
              <a:ext cx="1610"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0"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9" name="Freeform 334"/>
            <p:cNvSpPr>
              <a:spLocks/>
            </p:cNvSpPr>
            <p:nvPr/>
          </p:nvSpPr>
          <p:spPr bwMode="auto">
            <a:xfrm>
              <a:off x="5607811" y="1488204"/>
              <a:ext cx="6439" cy="3219"/>
            </a:xfrm>
            <a:custGeom>
              <a:avLst/>
              <a:gdLst>
                <a:gd name="T0" fmla="*/ 2 w 3"/>
                <a:gd name="T1" fmla="*/ 0 h 1"/>
                <a:gd name="T2" fmla="*/ 0 w 3"/>
                <a:gd name="T3" fmla="*/ 1 h 1"/>
                <a:gd name="T4" fmla="*/ 2 w 3"/>
                <a:gd name="T5" fmla="*/ 0 h 1"/>
              </a:gdLst>
              <a:ahLst/>
              <a:cxnLst>
                <a:cxn ang="0">
                  <a:pos x="T0" y="T1"/>
                </a:cxn>
                <a:cxn ang="0">
                  <a:pos x="T2" y="T3"/>
                </a:cxn>
                <a:cxn ang="0">
                  <a:pos x="T4" y="T5"/>
                </a:cxn>
              </a:cxnLst>
              <a:rect l="0" t="0" r="r" b="b"/>
              <a:pathLst>
                <a:path w="3" h="1">
                  <a:moveTo>
                    <a:pt x="2" y="0"/>
                  </a:moveTo>
                  <a:cubicBezTo>
                    <a:pt x="0" y="1"/>
                    <a:pt x="0" y="1"/>
                    <a:pt x="0" y="1"/>
                  </a:cubicBezTo>
                  <a:cubicBezTo>
                    <a:pt x="2"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0" name="Freeform 335"/>
            <p:cNvSpPr>
              <a:spLocks noEditPoints="1"/>
            </p:cNvSpPr>
            <p:nvPr/>
          </p:nvSpPr>
          <p:spPr bwMode="auto">
            <a:xfrm>
              <a:off x="5607811" y="1295046"/>
              <a:ext cx="384707" cy="193158"/>
            </a:xfrm>
            <a:custGeom>
              <a:avLst/>
              <a:gdLst>
                <a:gd name="T0" fmla="*/ 94 w 176"/>
                <a:gd name="T1" fmla="*/ 41 h 88"/>
                <a:gd name="T2" fmla="*/ 102 w 176"/>
                <a:gd name="T3" fmla="*/ 36 h 88"/>
                <a:gd name="T4" fmla="*/ 155 w 176"/>
                <a:gd name="T5" fmla="*/ 9 h 88"/>
                <a:gd name="T6" fmla="*/ 169 w 176"/>
                <a:gd name="T7" fmla="*/ 6 h 88"/>
                <a:gd name="T8" fmla="*/ 170 w 176"/>
                <a:gd name="T9" fmla="*/ 2 h 88"/>
                <a:gd name="T10" fmla="*/ 169 w 176"/>
                <a:gd name="T11" fmla="*/ 1 h 88"/>
                <a:gd name="T12" fmla="*/ 157 w 176"/>
                <a:gd name="T13" fmla="*/ 6 h 88"/>
                <a:gd name="T14" fmla="*/ 150 w 176"/>
                <a:gd name="T15" fmla="*/ 9 h 88"/>
                <a:gd name="T16" fmla="*/ 145 w 176"/>
                <a:gd name="T17" fmla="*/ 14 h 88"/>
                <a:gd name="T18" fmla="*/ 143 w 176"/>
                <a:gd name="T19" fmla="*/ 14 h 88"/>
                <a:gd name="T20" fmla="*/ 147 w 176"/>
                <a:gd name="T21" fmla="*/ 12 h 88"/>
                <a:gd name="T22" fmla="*/ 155 w 176"/>
                <a:gd name="T23" fmla="*/ 9 h 88"/>
                <a:gd name="T24" fmla="*/ 152 w 176"/>
                <a:gd name="T25" fmla="*/ 13 h 88"/>
                <a:gd name="T26" fmla="*/ 140 w 176"/>
                <a:gd name="T27" fmla="*/ 16 h 88"/>
                <a:gd name="T28" fmla="*/ 133 w 176"/>
                <a:gd name="T29" fmla="*/ 20 h 88"/>
                <a:gd name="T30" fmla="*/ 132 w 176"/>
                <a:gd name="T31" fmla="*/ 19 h 88"/>
                <a:gd name="T32" fmla="*/ 128 w 176"/>
                <a:gd name="T33" fmla="*/ 22 h 88"/>
                <a:gd name="T34" fmla="*/ 129 w 176"/>
                <a:gd name="T35" fmla="*/ 22 h 88"/>
                <a:gd name="T36" fmla="*/ 123 w 176"/>
                <a:gd name="T37" fmla="*/ 26 h 88"/>
                <a:gd name="T38" fmla="*/ 118 w 176"/>
                <a:gd name="T39" fmla="*/ 28 h 88"/>
                <a:gd name="T40" fmla="*/ 114 w 176"/>
                <a:gd name="T41" fmla="*/ 30 h 88"/>
                <a:gd name="T42" fmla="*/ 118 w 176"/>
                <a:gd name="T43" fmla="*/ 26 h 88"/>
                <a:gd name="T44" fmla="*/ 115 w 176"/>
                <a:gd name="T45" fmla="*/ 29 h 88"/>
                <a:gd name="T46" fmla="*/ 112 w 176"/>
                <a:gd name="T47" fmla="*/ 30 h 88"/>
                <a:gd name="T48" fmla="*/ 107 w 176"/>
                <a:gd name="T49" fmla="*/ 34 h 88"/>
                <a:gd name="T50" fmla="*/ 104 w 176"/>
                <a:gd name="T51" fmla="*/ 36 h 88"/>
                <a:gd name="T52" fmla="*/ 91 w 176"/>
                <a:gd name="T53" fmla="*/ 42 h 88"/>
                <a:gd name="T54" fmla="*/ 90 w 176"/>
                <a:gd name="T55" fmla="*/ 41 h 88"/>
                <a:gd name="T56" fmla="*/ 75 w 176"/>
                <a:gd name="T57" fmla="*/ 51 h 88"/>
                <a:gd name="T58" fmla="*/ 69 w 176"/>
                <a:gd name="T59" fmla="*/ 53 h 88"/>
                <a:gd name="T60" fmla="*/ 67 w 176"/>
                <a:gd name="T61" fmla="*/ 54 h 88"/>
                <a:gd name="T62" fmla="*/ 57 w 176"/>
                <a:gd name="T63" fmla="*/ 58 h 88"/>
                <a:gd name="T64" fmla="*/ 53 w 176"/>
                <a:gd name="T65" fmla="*/ 62 h 88"/>
                <a:gd name="T66" fmla="*/ 45 w 176"/>
                <a:gd name="T67" fmla="*/ 65 h 88"/>
                <a:gd name="T68" fmla="*/ 42 w 176"/>
                <a:gd name="T69" fmla="*/ 67 h 88"/>
                <a:gd name="T70" fmla="*/ 27 w 176"/>
                <a:gd name="T71" fmla="*/ 74 h 88"/>
                <a:gd name="T72" fmla="*/ 6 w 176"/>
                <a:gd name="T73" fmla="*/ 85 h 88"/>
                <a:gd name="T74" fmla="*/ 2 w 176"/>
                <a:gd name="T75" fmla="*/ 87 h 88"/>
                <a:gd name="T76" fmla="*/ 2 w 176"/>
                <a:gd name="T77" fmla="*/ 88 h 88"/>
                <a:gd name="T78" fmla="*/ 33 w 176"/>
                <a:gd name="T79" fmla="*/ 72 h 88"/>
                <a:gd name="T80" fmla="*/ 35 w 176"/>
                <a:gd name="T81" fmla="*/ 72 h 88"/>
                <a:gd name="T82" fmla="*/ 49 w 176"/>
                <a:gd name="T83" fmla="*/ 66 h 88"/>
                <a:gd name="T84" fmla="*/ 51 w 176"/>
                <a:gd name="T85" fmla="*/ 65 h 88"/>
                <a:gd name="T86" fmla="*/ 77 w 176"/>
                <a:gd name="T87" fmla="*/ 52 h 88"/>
                <a:gd name="T88" fmla="*/ 87 w 176"/>
                <a:gd name="T89" fmla="*/ 47 h 88"/>
                <a:gd name="T90" fmla="*/ 102 w 176"/>
                <a:gd name="T91" fmla="*/ 41 h 88"/>
                <a:gd name="T92" fmla="*/ 118 w 176"/>
                <a:gd name="T93" fmla="*/ 31 h 88"/>
                <a:gd name="T94" fmla="*/ 123 w 176"/>
                <a:gd name="T95" fmla="*/ 28 h 88"/>
                <a:gd name="T96" fmla="*/ 124 w 176"/>
                <a:gd name="T97" fmla="*/ 29 h 88"/>
                <a:gd name="T98" fmla="*/ 135 w 176"/>
                <a:gd name="T99" fmla="*/ 23 h 88"/>
                <a:gd name="T100" fmla="*/ 142 w 176"/>
                <a:gd name="T101" fmla="*/ 19 h 88"/>
                <a:gd name="T102" fmla="*/ 159 w 176"/>
                <a:gd name="T103" fmla="*/ 10 h 88"/>
                <a:gd name="T104" fmla="*/ 169 w 176"/>
                <a:gd name="T105" fmla="*/ 6 h 88"/>
                <a:gd name="T106" fmla="*/ 175 w 176"/>
                <a:gd name="T107" fmla="*/ 1 h 88"/>
                <a:gd name="T108" fmla="*/ 170 w 176"/>
                <a:gd name="T109" fmla="*/ 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 h="88">
                  <a:moveTo>
                    <a:pt x="94" y="41"/>
                  </a:moveTo>
                  <a:cubicBezTo>
                    <a:pt x="94" y="42"/>
                    <a:pt x="93" y="42"/>
                    <a:pt x="93" y="42"/>
                  </a:cubicBezTo>
                  <a:cubicBezTo>
                    <a:pt x="93" y="42"/>
                    <a:pt x="94" y="42"/>
                    <a:pt x="94" y="41"/>
                  </a:cubicBezTo>
                  <a:moveTo>
                    <a:pt x="102" y="36"/>
                  </a:moveTo>
                  <a:cubicBezTo>
                    <a:pt x="103" y="36"/>
                    <a:pt x="103" y="36"/>
                    <a:pt x="103" y="36"/>
                  </a:cubicBezTo>
                  <a:cubicBezTo>
                    <a:pt x="102" y="36"/>
                    <a:pt x="102" y="36"/>
                    <a:pt x="102" y="36"/>
                  </a:cubicBezTo>
                  <a:moveTo>
                    <a:pt x="155" y="9"/>
                  </a:moveTo>
                  <a:cubicBezTo>
                    <a:pt x="155" y="10"/>
                    <a:pt x="155" y="10"/>
                    <a:pt x="154" y="10"/>
                  </a:cubicBezTo>
                  <a:cubicBezTo>
                    <a:pt x="155" y="10"/>
                    <a:pt x="155" y="10"/>
                    <a:pt x="155" y="9"/>
                  </a:cubicBezTo>
                  <a:moveTo>
                    <a:pt x="169" y="6"/>
                  </a:moveTo>
                  <a:cubicBezTo>
                    <a:pt x="169" y="6"/>
                    <a:pt x="169" y="6"/>
                    <a:pt x="169" y="6"/>
                  </a:cubicBezTo>
                  <a:cubicBezTo>
                    <a:pt x="169" y="6"/>
                    <a:pt x="169" y="6"/>
                    <a:pt x="169" y="6"/>
                  </a:cubicBezTo>
                  <a:moveTo>
                    <a:pt x="173" y="0"/>
                  </a:moveTo>
                  <a:cubicBezTo>
                    <a:pt x="171" y="2"/>
                    <a:pt x="171" y="2"/>
                    <a:pt x="171" y="2"/>
                  </a:cubicBezTo>
                  <a:cubicBezTo>
                    <a:pt x="171" y="2"/>
                    <a:pt x="171" y="2"/>
                    <a:pt x="170" y="2"/>
                  </a:cubicBezTo>
                  <a:cubicBezTo>
                    <a:pt x="170" y="2"/>
                    <a:pt x="170" y="1"/>
                    <a:pt x="170" y="1"/>
                  </a:cubicBezTo>
                  <a:cubicBezTo>
                    <a:pt x="170" y="1"/>
                    <a:pt x="170" y="1"/>
                    <a:pt x="170" y="1"/>
                  </a:cubicBezTo>
                  <a:cubicBezTo>
                    <a:pt x="170" y="1"/>
                    <a:pt x="170" y="1"/>
                    <a:pt x="169" y="1"/>
                  </a:cubicBezTo>
                  <a:cubicBezTo>
                    <a:pt x="168" y="3"/>
                    <a:pt x="162" y="4"/>
                    <a:pt x="160" y="5"/>
                  </a:cubicBezTo>
                  <a:cubicBezTo>
                    <a:pt x="161" y="5"/>
                    <a:pt x="161" y="5"/>
                    <a:pt x="161" y="5"/>
                  </a:cubicBezTo>
                  <a:cubicBezTo>
                    <a:pt x="157" y="6"/>
                    <a:pt x="157" y="6"/>
                    <a:pt x="157" y="6"/>
                  </a:cubicBezTo>
                  <a:cubicBezTo>
                    <a:pt x="157" y="6"/>
                    <a:pt x="157" y="6"/>
                    <a:pt x="157" y="6"/>
                  </a:cubicBezTo>
                  <a:cubicBezTo>
                    <a:pt x="157" y="6"/>
                    <a:pt x="157" y="6"/>
                    <a:pt x="157" y="6"/>
                  </a:cubicBezTo>
                  <a:cubicBezTo>
                    <a:pt x="156" y="6"/>
                    <a:pt x="153" y="7"/>
                    <a:pt x="150" y="9"/>
                  </a:cubicBezTo>
                  <a:cubicBezTo>
                    <a:pt x="150" y="10"/>
                    <a:pt x="142" y="13"/>
                    <a:pt x="141" y="15"/>
                  </a:cubicBezTo>
                  <a:cubicBezTo>
                    <a:pt x="142" y="14"/>
                    <a:pt x="143" y="13"/>
                    <a:pt x="144" y="13"/>
                  </a:cubicBezTo>
                  <a:cubicBezTo>
                    <a:pt x="145" y="14"/>
                    <a:pt x="145" y="14"/>
                    <a:pt x="145" y="14"/>
                  </a:cubicBezTo>
                  <a:cubicBezTo>
                    <a:pt x="144" y="14"/>
                    <a:pt x="143" y="14"/>
                    <a:pt x="143" y="14"/>
                  </a:cubicBezTo>
                  <a:cubicBezTo>
                    <a:pt x="143" y="14"/>
                    <a:pt x="143" y="14"/>
                    <a:pt x="143" y="14"/>
                  </a:cubicBezTo>
                  <a:cubicBezTo>
                    <a:pt x="143" y="14"/>
                    <a:pt x="143" y="14"/>
                    <a:pt x="143" y="14"/>
                  </a:cubicBezTo>
                  <a:cubicBezTo>
                    <a:pt x="143" y="14"/>
                    <a:pt x="142" y="14"/>
                    <a:pt x="142" y="15"/>
                  </a:cubicBezTo>
                  <a:cubicBezTo>
                    <a:pt x="142" y="15"/>
                    <a:pt x="142" y="15"/>
                    <a:pt x="142" y="15"/>
                  </a:cubicBezTo>
                  <a:cubicBezTo>
                    <a:pt x="144" y="15"/>
                    <a:pt x="146" y="13"/>
                    <a:pt x="147" y="12"/>
                  </a:cubicBezTo>
                  <a:cubicBezTo>
                    <a:pt x="147" y="13"/>
                    <a:pt x="146" y="14"/>
                    <a:pt x="145" y="14"/>
                  </a:cubicBezTo>
                  <a:cubicBezTo>
                    <a:pt x="149" y="13"/>
                    <a:pt x="152" y="11"/>
                    <a:pt x="154" y="9"/>
                  </a:cubicBezTo>
                  <a:cubicBezTo>
                    <a:pt x="154" y="9"/>
                    <a:pt x="155" y="9"/>
                    <a:pt x="155" y="9"/>
                  </a:cubicBezTo>
                  <a:cubicBezTo>
                    <a:pt x="155" y="9"/>
                    <a:pt x="155" y="9"/>
                    <a:pt x="155" y="9"/>
                  </a:cubicBezTo>
                  <a:cubicBezTo>
                    <a:pt x="157" y="8"/>
                    <a:pt x="157" y="9"/>
                    <a:pt x="159" y="8"/>
                  </a:cubicBezTo>
                  <a:cubicBezTo>
                    <a:pt x="159" y="9"/>
                    <a:pt x="154" y="11"/>
                    <a:pt x="152" y="13"/>
                  </a:cubicBezTo>
                  <a:cubicBezTo>
                    <a:pt x="148" y="14"/>
                    <a:pt x="144" y="17"/>
                    <a:pt x="140" y="19"/>
                  </a:cubicBezTo>
                  <a:cubicBezTo>
                    <a:pt x="139" y="18"/>
                    <a:pt x="141" y="16"/>
                    <a:pt x="140" y="16"/>
                  </a:cubicBezTo>
                  <a:cubicBezTo>
                    <a:pt x="140" y="16"/>
                    <a:pt x="140" y="16"/>
                    <a:pt x="140" y="16"/>
                  </a:cubicBezTo>
                  <a:cubicBezTo>
                    <a:pt x="136" y="18"/>
                    <a:pt x="136" y="19"/>
                    <a:pt x="135" y="20"/>
                  </a:cubicBezTo>
                  <a:cubicBezTo>
                    <a:pt x="134" y="20"/>
                    <a:pt x="134" y="21"/>
                    <a:pt x="133" y="21"/>
                  </a:cubicBezTo>
                  <a:cubicBezTo>
                    <a:pt x="133" y="21"/>
                    <a:pt x="133" y="20"/>
                    <a:pt x="133" y="20"/>
                  </a:cubicBezTo>
                  <a:cubicBezTo>
                    <a:pt x="133" y="20"/>
                    <a:pt x="132" y="20"/>
                    <a:pt x="132" y="20"/>
                  </a:cubicBezTo>
                  <a:cubicBezTo>
                    <a:pt x="132" y="20"/>
                    <a:pt x="131" y="20"/>
                    <a:pt x="129" y="21"/>
                  </a:cubicBezTo>
                  <a:cubicBezTo>
                    <a:pt x="132" y="19"/>
                    <a:pt x="132" y="19"/>
                    <a:pt x="132" y="19"/>
                  </a:cubicBezTo>
                  <a:cubicBezTo>
                    <a:pt x="132" y="19"/>
                    <a:pt x="132" y="19"/>
                    <a:pt x="132" y="19"/>
                  </a:cubicBezTo>
                  <a:cubicBezTo>
                    <a:pt x="129" y="19"/>
                    <a:pt x="130" y="21"/>
                    <a:pt x="128" y="22"/>
                  </a:cubicBezTo>
                  <a:cubicBezTo>
                    <a:pt x="128" y="22"/>
                    <a:pt x="128" y="22"/>
                    <a:pt x="128" y="22"/>
                  </a:cubicBezTo>
                  <a:cubicBezTo>
                    <a:pt x="129" y="22"/>
                    <a:pt x="129" y="21"/>
                    <a:pt x="131" y="21"/>
                  </a:cubicBezTo>
                  <a:cubicBezTo>
                    <a:pt x="131" y="21"/>
                    <a:pt x="129" y="22"/>
                    <a:pt x="129" y="23"/>
                  </a:cubicBezTo>
                  <a:cubicBezTo>
                    <a:pt x="129" y="22"/>
                    <a:pt x="129" y="22"/>
                    <a:pt x="129" y="22"/>
                  </a:cubicBezTo>
                  <a:cubicBezTo>
                    <a:pt x="129" y="23"/>
                    <a:pt x="129" y="24"/>
                    <a:pt x="126" y="25"/>
                  </a:cubicBezTo>
                  <a:cubicBezTo>
                    <a:pt x="126" y="25"/>
                    <a:pt x="126" y="25"/>
                    <a:pt x="126" y="25"/>
                  </a:cubicBezTo>
                  <a:cubicBezTo>
                    <a:pt x="125" y="25"/>
                    <a:pt x="123" y="26"/>
                    <a:pt x="123" y="26"/>
                  </a:cubicBezTo>
                  <a:cubicBezTo>
                    <a:pt x="123" y="25"/>
                    <a:pt x="123" y="25"/>
                    <a:pt x="123" y="25"/>
                  </a:cubicBezTo>
                  <a:cubicBezTo>
                    <a:pt x="121" y="27"/>
                    <a:pt x="119" y="27"/>
                    <a:pt x="118" y="28"/>
                  </a:cubicBezTo>
                  <a:cubicBezTo>
                    <a:pt x="118" y="28"/>
                    <a:pt x="118" y="28"/>
                    <a:pt x="118" y="28"/>
                  </a:cubicBezTo>
                  <a:cubicBezTo>
                    <a:pt x="117" y="29"/>
                    <a:pt x="117" y="30"/>
                    <a:pt x="115" y="31"/>
                  </a:cubicBezTo>
                  <a:cubicBezTo>
                    <a:pt x="115" y="31"/>
                    <a:pt x="116" y="29"/>
                    <a:pt x="115" y="29"/>
                  </a:cubicBezTo>
                  <a:cubicBezTo>
                    <a:pt x="115" y="29"/>
                    <a:pt x="115" y="29"/>
                    <a:pt x="114" y="30"/>
                  </a:cubicBezTo>
                  <a:cubicBezTo>
                    <a:pt x="114" y="29"/>
                    <a:pt x="117" y="28"/>
                    <a:pt x="119" y="27"/>
                  </a:cubicBezTo>
                  <a:cubicBezTo>
                    <a:pt x="118" y="27"/>
                    <a:pt x="118" y="27"/>
                    <a:pt x="117" y="27"/>
                  </a:cubicBezTo>
                  <a:cubicBezTo>
                    <a:pt x="116" y="27"/>
                    <a:pt x="116" y="27"/>
                    <a:pt x="118" y="26"/>
                  </a:cubicBezTo>
                  <a:cubicBezTo>
                    <a:pt x="118" y="26"/>
                    <a:pt x="118" y="26"/>
                    <a:pt x="118" y="26"/>
                  </a:cubicBezTo>
                  <a:cubicBezTo>
                    <a:pt x="117" y="26"/>
                    <a:pt x="116" y="27"/>
                    <a:pt x="114" y="28"/>
                  </a:cubicBezTo>
                  <a:cubicBezTo>
                    <a:pt x="115" y="29"/>
                    <a:pt x="115" y="29"/>
                    <a:pt x="115" y="29"/>
                  </a:cubicBezTo>
                  <a:cubicBezTo>
                    <a:pt x="114" y="28"/>
                    <a:pt x="114" y="28"/>
                    <a:pt x="114" y="28"/>
                  </a:cubicBezTo>
                  <a:cubicBezTo>
                    <a:pt x="113" y="28"/>
                    <a:pt x="109" y="31"/>
                    <a:pt x="110" y="32"/>
                  </a:cubicBezTo>
                  <a:cubicBezTo>
                    <a:pt x="112" y="30"/>
                    <a:pt x="112" y="30"/>
                    <a:pt x="112" y="30"/>
                  </a:cubicBezTo>
                  <a:cubicBezTo>
                    <a:pt x="112" y="30"/>
                    <a:pt x="110" y="32"/>
                    <a:pt x="111" y="33"/>
                  </a:cubicBezTo>
                  <a:cubicBezTo>
                    <a:pt x="111" y="33"/>
                    <a:pt x="110" y="33"/>
                    <a:pt x="110" y="33"/>
                  </a:cubicBezTo>
                  <a:cubicBezTo>
                    <a:pt x="110" y="33"/>
                    <a:pt x="108" y="33"/>
                    <a:pt x="107" y="34"/>
                  </a:cubicBezTo>
                  <a:cubicBezTo>
                    <a:pt x="105" y="35"/>
                    <a:pt x="104" y="36"/>
                    <a:pt x="103" y="36"/>
                  </a:cubicBezTo>
                  <a:cubicBezTo>
                    <a:pt x="103" y="36"/>
                    <a:pt x="103" y="36"/>
                    <a:pt x="103" y="36"/>
                  </a:cubicBezTo>
                  <a:cubicBezTo>
                    <a:pt x="104" y="36"/>
                    <a:pt x="104" y="36"/>
                    <a:pt x="104" y="36"/>
                  </a:cubicBezTo>
                  <a:cubicBezTo>
                    <a:pt x="98" y="39"/>
                    <a:pt x="95" y="42"/>
                    <a:pt x="89" y="45"/>
                  </a:cubicBezTo>
                  <a:cubicBezTo>
                    <a:pt x="91" y="44"/>
                    <a:pt x="91" y="43"/>
                    <a:pt x="93" y="42"/>
                  </a:cubicBezTo>
                  <a:cubicBezTo>
                    <a:pt x="92" y="42"/>
                    <a:pt x="92" y="42"/>
                    <a:pt x="91" y="42"/>
                  </a:cubicBezTo>
                  <a:cubicBezTo>
                    <a:pt x="91" y="42"/>
                    <a:pt x="91" y="42"/>
                    <a:pt x="91" y="42"/>
                  </a:cubicBezTo>
                  <a:cubicBezTo>
                    <a:pt x="91" y="41"/>
                    <a:pt x="91" y="41"/>
                    <a:pt x="90" y="41"/>
                  </a:cubicBezTo>
                  <a:cubicBezTo>
                    <a:pt x="90" y="41"/>
                    <a:pt x="90" y="41"/>
                    <a:pt x="90" y="41"/>
                  </a:cubicBezTo>
                  <a:cubicBezTo>
                    <a:pt x="86" y="42"/>
                    <a:pt x="89" y="43"/>
                    <a:pt x="88" y="44"/>
                  </a:cubicBezTo>
                  <a:cubicBezTo>
                    <a:pt x="90" y="43"/>
                    <a:pt x="90" y="43"/>
                    <a:pt x="90" y="43"/>
                  </a:cubicBezTo>
                  <a:cubicBezTo>
                    <a:pt x="87" y="46"/>
                    <a:pt x="80" y="47"/>
                    <a:pt x="75" y="51"/>
                  </a:cubicBezTo>
                  <a:cubicBezTo>
                    <a:pt x="74" y="51"/>
                    <a:pt x="76" y="50"/>
                    <a:pt x="77" y="50"/>
                  </a:cubicBezTo>
                  <a:cubicBezTo>
                    <a:pt x="74" y="50"/>
                    <a:pt x="74" y="51"/>
                    <a:pt x="73" y="52"/>
                  </a:cubicBezTo>
                  <a:cubicBezTo>
                    <a:pt x="71" y="53"/>
                    <a:pt x="69" y="53"/>
                    <a:pt x="69" y="53"/>
                  </a:cubicBezTo>
                  <a:cubicBezTo>
                    <a:pt x="68" y="53"/>
                    <a:pt x="68" y="53"/>
                    <a:pt x="68" y="53"/>
                  </a:cubicBezTo>
                  <a:cubicBezTo>
                    <a:pt x="65" y="54"/>
                    <a:pt x="69" y="53"/>
                    <a:pt x="68" y="54"/>
                  </a:cubicBezTo>
                  <a:cubicBezTo>
                    <a:pt x="67" y="54"/>
                    <a:pt x="67" y="54"/>
                    <a:pt x="67" y="54"/>
                  </a:cubicBezTo>
                  <a:cubicBezTo>
                    <a:pt x="65" y="57"/>
                    <a:pt x="65" y="57"/>
                    <a:pt x="65" y="57"/>
                  </a:cubicBezTo>
                  <a:cubicBezTo>
                    <a:pt x="62" y="57"/>
                    <a:pt x="60" y="58"/>
                    <a:pt x="58" y="58"/>
                  </a:cubicBezTo>
                  <a:cubicBezTo>
                    <a:pt x="58" y="58"/>
                    <a:pt x="58" y="58"/>
                    <a:pt x="57" y="58"/>
                  </a:cubicBezTo>
                  <a:cubicBezTo>
                    <a:pt x="52" y="61"/>
                    <a:pt x="56" y="61"/>
                    <a:pt x="53" y="64"/>
                  </a:cubicBezTo>
                  <a:cubicBezTo>
                    <a:pt x="52" y="64"/>
                    <a:pt x="52" y="64"/>
                    <a:pt x="52" y="64"/>
                  </a:cubicBezTo>
                  <a:cubicBezTo>
                    <a:pt x="51" y="64"/>
                    <a:pt x="53" y="62"/>
                    <a:pt x="53" y="62"/>
                  </a:cubicBezTo>
                  <a:cubicBezTo>
                    <a:pt x="49" y="64"/>
                    <a:pt x="49" y="64"/>
                    <a:pt x="49" y="64"/>
                  </a:cubicBezTo>
                  <a:cubicBezTo>
                    <a:pt x="50" y="62"/>
                    <a:pt x="53" y="61"/>
                    <a:pt x="52" y="60"/>
                  </a:cubicBezTo>
                  <a:cubicBezTo>
                    <a:pt x="50" y="63"/>
                    <a:pt x="48" y="63"/>
                    <a:pt x="45" y="65"/>
                  </a:cubicBezTo>
                  <a:cubicBezTo>
                    <a:pt x="45" y="65"/>
                    <a:pt x="45" y="65"/>
                    <a:pt x="45" y="65"/>
                  </a:cubicBezTo>
                  <a:cubicBezTo>
                    <a:pt x="44" y="67"/>
                    <a:pt x="39" y="69"/>
                    <a:pt x="37" y="70"/>
                  </a:cubicBezTo>
                  <a:cubicBezTo>
                    <a:pt x="37" y="69"/>
                    <a:pt x="40" y="68"/>
                    <a:pt x="42" y="67"/>
                  </a:cubicBezTo>
                  <a:cubicBezTo>
                    <a:pt x="39" y="67"/>
                    <a:pt x="32" y="71"/>
                    <a:pt x="31" y="73"/>
                  </a:cubicBezTo>
                  <a:cubicBezTo>
                    <a:pt x="30" y="74"/>
                    <a:pt x="28" y="74"/>
                    <a:pt x="27" y="74"/>
                  </a:cubicBezTo>
                  <a:cubicBezTo>
                    <a:pt x="27" y="74"/>
                    <a:pt x="27" y="74"/>
                    <a:pt x="27" y="74"/>
                  </a:cubicBezTo>
                  <a:cubicBezTo>
                    <a:pt x="22" y="76"/>
                    <a:pt x="26" y="76"/>
                    <a:pt x="21" y="78"/>
                  </a:cubicBezTo>
                  <a:cubicBezTo>
                    <a:pt x="21" y="77"/>
                    <a:pt x="21" y="77"/>
                    <a:pt x="21" y="77"/>
                  </a:cubicBezTo>
                  <a:cubicBezTo>
                    <a:pt x="15" y="79"/>
                    <a:pt x="11" y="83"/>
                    <a:pt x="6" y="85"/>
                  </a:cubicBezTo>
                  <a:cubicBezTo>
                    <a:pt x="6" y="86"/>
                    <a:pt x="6" y="86"/>
                    <a:pt x="6" y="86"/>
                  </a:cubicBezTo>
                  <a:cubicBezTo>
                    <a:pt x="5" y="86"/>
                    <a:pt x="3" y="87"/>
                    <a:pt x="2" y="87"/>
                  </a:cubicBezTo>
                  <a:cubicBezTo>
                    <a:pt x="2" y="87"/>
                    <a:pt x="2" y="87"/>
                    <a:pt x="2" y="87"/>
                  </a:cubicBezTo>
                  <a:cubicBezTo>
                    <a:pt x="5" y="85"/>
                    <a:pt x="5" y="85"/>
                    <a:pt x="5" y="85"/>
                  </a:cubicBezTo>
                  <a:cubicBezTo>
                    <a:pt x="2" y="85"/>
                    <a:pt x="2" y="87"/>
                    <a:pt x="0" y="88"/>
                  </a:cubicBezTo>
                  <a:cubicBezTo>
                    <a:pt x="2" y="88"/>
                    <a:pt x="2" y="88"/>
                    <a:pt x="2" y="88"/>
                  </a:cubicBezTo>
                  <a:cubicBezTo>
                    <a:pt x="12" y="82"/>
                    <a:pt x="23" y="79"/>
                    <a:pt x="33" y="73"/>
                  </a:cubicBezTo>
                  <a:cubicBezTo>
                    <a:pt x="33" y="73"/>
                    <a:pt x="33" y="73"/>
                    <a:pt x="33" y="73"/>
                  </a:cubicBezTo>
                  <a:cubicBezTo>
                    <a:pt x="33" y="73"/>
                    <a:pt x="32" y="73"/>
                    <a:pt x="33" y="72"/>
                  </a:cubicBezTo>
                  <a:cubicBezTo>
                    <a:pt x="34" y="72"/>
                    <a:pt x="35" y="71"/>
                    <a:pt x="36" y="71"/>
                  </a:cubicBezTo>
                  <a:cubicBezTo>
                    <a:pt x="36" y="71"/>
                    <a:pt x="36" y="71"/>
                    <a:pt x="36" y="71"/>
                  </a:cubicBezTo>
                  <a:cubicBezTo>
                    <a:pt x="35" y="72"/>
                    <a:pt x="35" y="72"/>
                    <a:pt x="35" y="72"/>
                  </a:cubicBezTo>
                  <a:cubicBezTo>
                    <a:pt x="38" y="70"/>
                    <a:pt x="41" y="70"/>
                    <a:pt x="43" y="69"/>
                  </a:cubicBezTo>
                  <a:cubicBezTo>
                    <a:pt x="43" y="68"/>
                    <a:pt x="49" y="67"/>
                    <a:pt x="47" y="66"/>
                  </a:cubicBezTo>
                  <a:cubicBezTo>
                    <a:pt x="49" y="66"/>
                    <a:pt x="49" y="66"/>
                    <a:pt x="49" y="66"/>
                  </a:cubicBezTo>
                  <a:cubicBezTo>
                    <a:pt x="49" y="65"/>
                    <a:pt x="49" y="65"/>
                    <a:pt x="50" y="64"/>
                  </a:cubicBezTo>
                  <a:cubicBezTo>
                    <a:pt x="50" y="64"/>
                    <a:pt x="51" y="64"/>
                    <a:pt x="51" y="64"/>
                  </a:cubicBezTo>
                  <a:cubicBezTo>
                    <a:pt x="52" y="64"/>
                    <a:pt x="51" y="64"/>
                    <a:pt x="51" y="65"/>
                  </a:cubicBezTo>
                  <a:cubicBezTo>
                    <a:pt x="58" y="62"/>
                    <a:pt x="66" y="57"/>
                    <a:pt x="74" y="53"/>
                  </a:cubicBezTo>
                  <a:cubicBezTo>
                    <a:pt x="72" y="55"/>
                    <a:pt x="72" y="55"/>
                    <a:pt x="72" y="55"/>
                  </a:cubicBezTo>
                  <a:cubicBezTo>
                    <a:pt x="73" y="54"/>
                    <a:pt x="76" y="52"/>
                    <a:pt x="77" y="52"/>
                  </a:cubicBezTo>
                  <a:cubicBezTo>
                    <a:pt x="77" y="52"/>
                    <a:pt x="77" y="52"/>
                    <a:pt x="77" y="53"/>
                  </a:cubicBezTo>
                  <a:cubicBezTo>
                    <a:pt x="80" y="51"/>
                    <a:pt x="87" y="48"/>
                    <a:pt x="86" y="47"/>
                  </a:cubicBezTo>
                  <a:cubicBezTo>
                    <a:pt x="87" y="47"/>
                    <a:pt x="87" y="47"/>
                    <a:pt x="87" y="47"/>
                  </a:cubicBezTo>
                  <a:cubicBezTo>
                    <a:pt x="90" y="47"/>
                    <a:pt x="96" y="43"/>
                    <a:pt x="100" y="40"/>
                  </a:cubicBezTo>
                  <a:cubicBezTo>
                    <a:pt x="99" y="40"/>
                    <a:pt x="104" y="38"/>
                    <a:pt x="105" y="37"/>
                  </a:cubicBezTo>
                  <a:cubicBezTo>
                    <a:pt x="106" y="37"/>
                    <a:pt x="102" y="40"/>
                    <a:pt x="102" y="41"/>
                  </a:cubicBezTo>
                  <a:cubicBezTo>
                    <a:pt x="106" y="37"/>
                    <a:pt x="117" y="35"/>
                    <a:pt x="117" y="31"/>
                  </a:cubicBezTo>
                  <a:cubicBezTo>
                    <a:pt x="118" y="31"/>
                    <a:pt x="118" y="31"/>
                    <a:pt x="118" y="31"/>
                  </a:cubicBezTo>
                  <a:cubicBezTo>
                    <a:pt x="118" y="31"/>
                    <a:pt x="118" y="31"/>
                    <a:pt x="118" y="31"/>
                  </a:cubicBezTo>
                  <a:cubicBezTo>
                    <a:pt x="119" y="30"/>
                    <a:pt x="121" y="30"/>
                    <a:pt x="122" y="30"/>
                  </a:cubicBezTo>
                  <a:cubicBezTo>
                    <a:pt x="122" y="29"/>
                    <a:pt x="120" y="30"/>
                    <a:pt x="122" y="29"/>
                  </a:cubicBezTo>
                  <a:cubicBezTo>
                    <a:pt x="122" y="28"/>
                    <a:pt x="123" y="28"/>
                    <a:pt x="123" y="28"/>
                  </a:cubicBezTo>
                  <a:cubicBezTo>
                    <a:pt x="123" y="28"/>
                    <a:pt x="123" y="28"/>
                    <a:pt x="123" y="29"/>
                  </a:cubicBezTo>
                  <a:cubicBezTo>
                    <a:pt x="124" y="29"/>
                    <a:pt x="124" y="29"/>
                    <a:pt x="124" y="29"/>
                  </a:cubicBezTo>
                  <a:cubicBezTo>
                    <a:pt x="124" y="29"/>
                    <a:pt x="124" y="29"/>
                    <a:pt x="124" y="29"/>
                  </a:cubicBezTo>
                  <a:cubicBezTo>
                    <a:pt x="127" y="27"/>
                    <a:pt x="133" y="23"/>
                    <a:pt x="133" y="22"/>
                  </a:cubicBezTo>
                  <a:cubicBezTo>
                    <a:pt x="133" y="22"/>
                    <a:pt x="134" y="22"/>
                    <a:pt x="134" y="22"/>
                  </a:cubicBezTo>
                  <a:cubicBezTo>
                    <a:pt x="135" y="22"/>
                    <a:pt x="135" y="22"/>
                    <a:pt x="135" y="23"/>
                  </a:cubicBezTo>
                  <a:cubicBezTo>
                    <a:pt x="140" y="19"/>
                    <a:pt x="140" y="20"/>
                    <a:pt x="145" y="17"/>
                  </a:cubicBezTo>
                  <a:cubicBezTo>
                    <a:pt x="144" y="18"/>
                    <a:pt x="145" y="18"/>
                    <a:pt x="142" y="19"/>
                  </a:cubicBezTo>
                  <a:cubicBezTo>
                    <a:pt x="142" y="19"/>
                    <a:pt x="142" y="19"/>
                    <a:pt x="142" y="19"/>
                  </a:cubicBezTo>
                  <a:cubicBezTo>
                    <a:pt x="145" y="19"/>
                    <a:pt x="151" y="14"/>
                    <a:pt x="156" y="13"/>
                  </a:cubicBezTo>
                  <a:cubicBezTo>
                    <a:pt x="157" y="11"/>
                    <a:pt x="157" y="11"/>
                    <a:pt x="157" y="11"/>
                  </a:cubicBezTo>
                  <a:cubicBezTo>
                    <a:pt x="158" y="10"/>
                    <a:pt x="159" y="10"/>
                    <a:pt x="159" y="10"/>
                  </a:cubicBezTo>
                  <a:cubicBezTo>
                    <a:pt x="160" y="10"/>
                    <a:pt x="159" y="11"/>
                    <a:pt x="158" y="12"/>
                  </a:cubicBezTo>
                  <a:cubicBezTo>
                    <a:pt x="163" y="10"/>
                    <a:pt x="166" y="8"/>
                    <a:pt x="169" y="6"/>
                  </a:cubicBezTo>
                  <a:cubicBezTo>
                    <a:pt x="169" y="6"/>
                    <a:pt x="169" y="6"/>
                    <a:pt x="169" y="6"/>
                  </a:cubicBezTo>
                  <a:cubicBezTo>
                    <a:pt x="169" y="6"/>
                    <a:pt x="169" y="6"/>
                    <a:pt x="169" y="6"/>
                  </a:cubicBezTo>
                  <a:cubicBezTo>
                    <a:pt x="174" y="4"/>
                    <a:pt x="174" y="4"/>
                    <a:pt x="174" y="4"/>
                  </a:cubicBezTo>
                  <a:cubicBezTo>
                    <a:pt x="174" y="3"/>
                    <a:pt x="176" y="2"/>
                    <a:pt x="175" y="1"/>
                  </a:cubicBezTo>
                  <a:cubicBezTo>
                    <a:pt x="175" y="2"/>
                    <a:pt x="174" y="3"/>
                    <a:pt x="171" y="4"/>
                  </a:cubicBezTo>
                  <a:cubicBezTo>
                    <a:pt x="169" y="3"/>
                    <a:pt x="174" y="2"/>
                    <a:pt x="173" y="1"/>
                  </a:cubicBezTo>
                  <a:cubicBezTo>
                    <a:pt x="172" y="2"/>
                    <a:pt x="171" y="3"/>
                    <a:pt x="170" y="3"/>
                  </a:cubicBezTo>
                  <a:cubicBezTo>
                    <a:pt x="170" y="3"/>
                    <a:pt x="170" y="3"/>
                    <a:pt x="170" y="3"/>
                  </a:cubicBezTo>
                  <a:cubicBezTo>
                    <a:pt x="170" y="2"/>
                    <a:pt x="173" y="1"/>
                    <a:pt x="17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1" name="Rectangle 336"/>
            <p:cNvSpPr>
              <a:spLocks noChangeArrowheads="1"/>
            </p:cNvSpPr>
            <p:nvPr/>
          </p:nvSpPr>
          <p:spPr bwMode="auto">
            <a:xfrm>
              <a:off x="5990908" y="1298265"/>
              <a:ext cx="1610"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2" name="Freeform 337"/>
            <p:cNvSpPr>
              <a:spLocks/>
            </p:cNvSpPr>
            <p:nvPr/>
          </p:nvSpPr>
          <p:spPr bwMode="auto">
            <a:xfrm>
              <a:off x="5990908" y="129826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3" name="Freeform 338"/>
            <p:cNvSpPr>
              <a:spLocks/>
            </p:cNvSpPr>
            <p:nvPr/>
          </p:nvSpPr>
          <p:spPr bwMode="auto">
            <a:xfrm>
              <a:off x="5883061" y="1343335"/>
              <a:ext cx="4829" cy="0"/>
            </a:xfrm>
            <a:custGeom>
              <a:avLst/>
              <a:gdLst>
                <a:gd name="T0" fmla="*/ 1 w 2"/>
                <a:gd name="T1" fmla="*/ 0 w 2"/>
                <a:gd name="T2" fmla="*/ 2 w 2"/>
                <a:gd name="T3" fmla="*/ 1 w 2"/>
              </a:gdLst>
              <a:ahLst/>
              <a:cxnLst>
                <a:cxn ang="0">
                  <a:pos x="T0" y="0"/>
                </a:cxn>
                <a:cxn ang="0">
                  <a:pos x="T1" y="0"/>
                </a:cxn>
                <a:cxn ang="0">
                  <a:pos x="T2" y="0"/>
                </a:cxn>
                <a:cxn ang="0">
                  <a:pos x="T3" y="0"/>
                </a:cxn>
              </a:cxnLst>
              <a:rect l="0" t="0" r="r" b="b"/>
              <a:pathLst>
                <a:path w="2">
                  <a:moveTo>
                    <a:pt x="1" y="0"/>
                  </a:moveTo>
                  <a:cubicBezTo>
                    <a:pt x="1" y="0"/>
                    <a:pt x="1" y="0"/>
                    <a:pt x="0" y="0"/>
                  </a:cubicBezTo>
                  <a:cubicBezTo>
                    <a:pt x="2" y="0"/>
                    <a:pt x="2" y="0"/>
                    <a:pt x="2" y="0"/>
                  </a:cubicBezTo>
                  <a:cubicBezTo>
                    <a:pt x="2"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4" name="Freeform 339"/>
            <p:cNvSpPr>
              <a:spLocks/>
            </p:cNvSpPr>
            <p:nvPr/>
          </p:nvSpPr>
          <p:spPr bwMode="auto">
            <a:xfrm>
              <a:off x="5990908" y="1134081"/>
              <a:ext cx="268812" cy="165794"/>
            </a:xfrm>
            <a:custGeom>
              <a:avLst/>
              <a:gdLst>
                <a:gd name="T0" fmla="*/ 119 w 123"/>
                <a:gd name="T1" fmla="*/ 1 h 76"/>
                <a:gd name="T2" fmla="*/ 114 w 123"/>
                <a:gd name="T3" fmla="*/ 6 h 76"/>
                <a:gd name="T4" fmla="*/ 115 w 123"/>
                <a:gd name="T5" fmla="*/ 4 h 76"/>
                <a:gd name="T6" fmla="*/ 116 w 123"/>
                <a:gd name="T7" fmla="*/ 3 h 76"/>
                <a:gd name="T8" fmla="*/ 103 w 123"/>
                <a:gd name="T9" fmla="*/ 11 h 76"/>
                <a:gd name="T10" fmla="*/ 80 w 123"/>
                <a:gd name="T11" fmla="*/ 24 h 76"/>
                <a:gd name="T12" fmla="*/ 78 w 123"/>
                <a:gd name="T13" fmla="*/ 27 h 76"/>
                <a:gd name="T14" fmla="*/ 78 w 123"/>
                <a:gd name="T15" fmla="*/ 28 h 76"/>
                <a:gd name="T16" fmla="*/ 79 w 123"/>
                <a:gd name="T17" fmla="*/ 28 h 76"/>
                <a:gd name="T18" fmla="*/ 70 w 123"/>
                <a:gd name="T19" fmla="*/ 35 h 76"/>
                <a:gd name="T20" fmla="*/ 61 w 123"/>
                <a:gd name="T21" fmla="*/ 40 h 76"/>
                <a:gd name="T22" fmla="*/ 64 w 123"/>
                <a:gd name="T23" fmla="*/ 38 h 76"/>
                <a:gd name="T24" fmla="*/ 54 w 123"/>
                <a:gd name="T25" fmla="*/ 41 h 76"/>
                <a:gd name="T26" fmla="*/ 54 w 123"/>
                <a:gd name="T27" fmla="*/ 39 h 76"/>
                <a:gd name="T28" fmla="*/ 54 w 123"/>
                <a:gd name="T29" fmla="*/ 40 h 76"/>
                <a:gd name="T30" fmla="*/ 53 w 123"/>
                <a:gd name="T31" fmla="*/ 40 h 76"/>
                <a:gd name="T32" fmla="*/ 53 w 123"/>
                <a:gd name="T33" fmla="*/ 39 h 76"/>
                <a:gd name="T34" fmla="*/ 47 w 123"/>
                <a:gd name="T35" fmla="*/ 47 h 76"/>
                <a:gd name="T36" fmla="*/ 43 w 123"/>
                <a:gd name="T37" fmla="*/ 48 h 76"/>
                <a:gd name="T38" fmla="*/ 36 w 123"/>
                <a:gd name="T39" fmla="*/ 49 h 76"/>
                <a:gd name="T40" fmla="*/ 19 w 123"/>
                <a:gd name="T41" fmla="*/ 61 h 76"/>
                <a:gd name="T42" fmla="*/ 8 w 123"/>
                <a:gd name="T43" fmla="*/ 70 h 76"/>
                <a:gd name="T44" fmla="*/ 0 w 123"/>
                <a:gd name="T45" fmla="*/ 72 h 76"/>
                <a:gd name="T46" fmla="*/ 0 w 123"/>
                <a:gd name="T47" fmla="*/ 75 h 76"/>
                <a:gd name="T48" fmla="*/ 2 w 123"/>
                <a:gd name="T49" fmla="*/ 75 h 76"/>
                <a:gd name="T50" fmla="*/ 3 w 123"/>
                <a:gd name="T51" fmla="*/ 75 h 76"/>
                <a:gd name="T52" fmla="*/ 5 w 123"/>
                <a:gd name="T53" fmla="*/ 75 h 76"/>
                <a:gd name="T54" fmla="*/ 10 w 123"/>
                <a:gd name="T55" fmla="*/ 72 h 76"/>
                <a:gd name="T56" fmla="*/ 17 w 123"/>
                <a:gd name="T57" fmla="*/ 68 h 76"/>
                <a:gd name="T58" fmla="*/ 19 w 123"/>
                <a:gd name="T59" fmla="*/ 65 h 76"/>
                <a:gd name="T60" fmla="*/ 21 w 123"/>
                <a:gd name="T61" fmla="*/ 61 h 76"/>
                <a:gd name="T62" fmla="*/ 24 w 123"/>
                <a:gd name="T63" fmla="*/ 63 h 76"/>
                <a:gd name="T64" fmla="*/ 24 w 123"/>
                <a:gd name="T65" fmla="*/ 64 h 76"/>
                <a:gd name="T66" fmla="*/ 28 w 123"/>
                <a:gd name="T67" fmla="*/ 59 h 76"/>
                <a:gd name="T68" fmla="*/ 39 w 123"/>
                <a:gd name="T69" fmla="*/ 53 h 76"/>
                <a:gd name="T70" fmla="*/ 37 w 123"/>
                <a:gd name="T71" fmla="*/ 54 h 76"/>
                <a:gd name="T72" fmla="*/ 31 w 123"/>
                <a:gd name="T73" fmla="*/ 60 h 76"/>
                <a:gd name="T74" fmla="*/ 33 w 123"/>
                <a:gd name="T75" fmla="*/ 58 h 76"/>
                <a:gd name="T76" fmla="*/ 29 w 123"/>
                <a:gd name="T77" fmla="*/ 62 h 76"/>
                <a:gd name="T78" fmla="*/ 58 w 123"/>
                <a:gd name="T79" fmla="*/ 44 h 76"/>
                <a:gd name="T80" fmla="*/ 123 w 123"/>
                <a:gd name="T8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 h="76">
                  <a:moveTo>
                    <a:pt x="123" y="0"/>
                  </a:moveTo>
                  <a:cubicBezTo>
                    <a:pt x="122" y="0"/>
                    <a:pt x="120" y="1"/>
                    <a:pt x="119" y="1"/>
                  </a:cubicBezTo>
                  <a:cubicBezTo>
                    <a:pt x="119" y="1"/>
                    <a:pt x="119" y="1"/>
                    <a:pt x="119" y="1"/>
                  </a:cubicBezTo>
                  <a:cubicBezTo>
                    <a:pt x="118" y="2"/>
                    <a:pt x="116" y="4"/>
                    <a:pt x="114" y="6"/>
                  </a:cubicBezTo>
                  <a:cubicBezTo>
                    <a:pt x="113" y="5"/>
                    <a:pt x="116" y="4"/>
                    <a:pt x="116" y="4"/>
                  </a:cubicBezTo>
                  <a:cubicBezTo>
                    <a:pt x="116" y="4"/>
                    <a:pt x="115" y="4"/>
                    <a:pt x="115" y="4"/>
                  </a:cubicBezTo>
                  <a:cubicBezTo>
                    <a:pt x="115" y="4"/>
                    <a:pt x="115" y="4"/>
                    <a:pt x="115" y="4"/>
                  </a:cubicBezTo>
                  <a:cubicBezTo>
                    <a:pt x="115" y="4"/>
                    <a:pt x="115" y="3"/>
                    <a:pt x="116" y="3"/>
                  </a:cubicBezTo>
                  <a:cubicBezTo>
                    <a:pt x="112" y="4"/>
                    <a:pt x="106" y="8"/>
                    <a:pt x="104" y="11"/>
                  </a:cubicBezTo>
                  <a:cubicBezTo>
                    <a:pt x="104" y="11"/>
                    <a:pt x="104" y="11"/>
                    <a:pt x="103" y="11"/>
                  </a:cubicBezTo>
                  <a:cubicBezTo>
                    <a:pt x="102" y="11"/>
                    <a:pt x="106" y="9"/>
                    <a:pt x="107" y="7"/>
                  </a:cubicBezTo>
                  <a:cubicBezTo>
                    <a:pt x="97" y="13"/>
                    <a:pt x="90" y="18"/>
                    <a:pt x="80" y="24"/>
                  </a:cubicBezTo>
                  <a:cubicBezTo>
                    <a:pt x="81" y="25"/>
                    <a:pt x="80" y="25"/>
                    <a:pt x="79" y="27"/>
                  </a:cubicBezTo>
                  <a:cubicBezTo>
                    <a:pt x="78" y="27"/>
                    <a:pt x="78" y="27"/>
                    <a:pt x="78" y="27"/>
                  </a:cubicBezTo>
                  <a:cubicBezTo>
                    <a:pt x="78" y="27"/>
                    <a:pt x="78" y="27"/>
                    <a:pt x="78" y="27"/>
                  </a:cubicBezTo>
                  <a:cubicBezTo>
                    <a:pt x="78" y="27"/>
                    <a:pt x="78" y="27"/>
                    <a:pt x="78" y="28"/>
                  </a:cubicBezTo>
                  <a:cubicBezTo>
                    <a:pt x="78" y="28"/>
                    <a:pt x="78" y="28"/>
                    <a:pt x="78" y="28"/>
                  </a:cubicBezTo>
                  <a:cubicBezTo>
                    <a:pt x="79" y="28"/>
                    <a:pt x="79" y="28"/>
                    <a:pt x="79" y="28"/>
                  </a:cubicBezTo>
                  <a:cubicBezTo>
                    <a:pt x="73" y="30"/>
                    <a:pt x="74" y="33"/>
                    <a:pt x="70" y="36"/>
                  </a:cubicBezTo>
                  <a:cubicBezTo>
                    <a:pt x="70" y="35"/>
                    <a:pt x="70" y="35"/>
                    <a:pt x="70" y="35"/>
                  </a:cubicBezTo>
                  <a:cubicBezTo>
                    <a:pt x="67" y="37"/>
                    <a:pt x="66" y="38"/>
                    <a:pt x="63" y="40"/>
                  </a:cubicBezTo>
                  <a:cubicBezTo>
                    <a:pt x="62" y="40"/>
                    <a:pt x="61" y="40"/>
                    <a:pt x="61" y="40"/>
                  </a:cubicBezTo>
                  <a:cubicBezTo>
                    <a:pt x="60" y="40"/>
                    <a:pt x="67" y="37"/>
                    <a:pt x="65" y="36"/>
                  </a:cubicBezTo>
                  <a:cubicBezTo>
                    <a:pt x="64" y="38"/>
                    <a:pt x="64" y="38"/>
                    <a:pt x="64" y="38"/>
                  </a:cubicBezTo>
                  <a:cubicBezTo>
                    <a:pt x="64" y="37"/>
                    <a:pt x="65" y="35"/>
                    <a:pt x="66" y="34"/>
                  </a:cubicBezTo>
                  <a:cubicBezTo>
                    <a:pt x="62" y="37"/>
                    <a:pt x="59" y="37"/>
                    <a:pt x="54" y="41"/>
                  </a:cubicBezTo>
                  <a:cubicBezTo>
                    <a:pt x="54" y="40"/>
                    <a:pt x="58" y="37"/>
                    <a:pt x="60" y="36"/>
                  </a:cubicBezTo>
                  <a:cubicBezTo>
                    <a:pt x="58" y="37"/>
                    <a:pt x="55" y="39"/>
                    <a:pt x="54" y="39"/>
                  </a:cubicBezTo>
                  <a:cubicBezTo>
                    <a:pt x="54" y="39"/>
                    <a:pt x="54" y="39"/>
                    <a:pt x="54" y="39"/>
                  </a:cubicBezTo>
                  <a:cubicBezTo>
                    <a:pt x="54" y="40"/>
                    <a:pt x="54" y="40"/>
                    <a:pt x="54" y="40"/>
                  </a:cubicBezTo>
                  <a:cubicBezTo>
                    <a:pt x="54" y="41"/>
                    <a:pt x="53" y="41"/>
                    <a:pt x="53" y="41"/>
                  </a:cubicBezTo>
                  <a:cubicBezTo>
                    <a:pt x="53" y="41"/>
                    <a:pt x="53" y="40"/>
                    <a:pt x="53" y="40"/>
                  </a:cubicBezTo>
                  <a:cubicBezTo>
                    <a:pt x="53" y="39"/>
                    <a:pt x="53" y="39"/>
                    <a:pt x="53" y="39"/>
                  </a:cubicBezTo>
                  <a:cubicBezTo>
                    <a:pt x="53" y="39"/>
                    <a:pt x="53" y="39"/>
                    <a:pt x="53" y="39"/>
                  </a:cubicBezTo>
                  <a:cubicBezTo>
                    <a:pt x="45" y="44"/>
                    <a:pt x="54" y="42"/>
                    <a:pt x="47" y="47"/>
                  </a:cubicBezTo>
                  <a:cubicBezTo>
                    <a:pt x="47" y="47"/>
                    <a:pt x="47" y="47"/>
                    <a:pt x="47" y="47"/>
                  </a:cubicBezTo>
                  <a:cubicBezTo>
                    <a:pt x="46" y="47"/>
                    <a:pt x="44" y="49"/>
                    <a:pt x="42" y="50"/>
                  </a:cubicBezTo>
                  <a:cubicBezTo>
                    <a:pt x="44" y="48"/>
                    <a:pt x="43" y="48"/>
                    <a:pt x="43" y="48"/>
                  </a:cubicBezTo>
                  <a:cubicBezTo>
                    <a:pt x="41" y="51"/>
                    <a:pt x="39" y="49"/>
                    <a:pt x="35" y="52"/>
                  </a:cubicBezTo>
                  <a:cubicBezTo>
                    <a:pt x="34" y="52"/>
                    <a:pt x="36" y="50"/>
                    <a:pt x="36" y="49"/>
                  </a:cubicBezTo>
                  <a:cubicBezTo>
                    <a:pt x="34" y="51"/>
                    <a:pt x="30" y="54"/>
                    <a:pt x="30" y="55"/>
                  </a:cubicBezTo>
                  <a:cubicBezTo>
                    <a:pt x="25" y="58"/>
                    <a:pt x="22" y="59"/>
                    <a:pt x="19" y="61"/>
                  </a:cubicBezTo>
                  <a:cubicBezTo>
                    <a:pt x="22" y="59"/>
                    <a:pt x="19" y="60"/>
                    <a:pt x="21" y="57"/>
                  </a:cubicBezTo>
                  <a:cubicBezTo>
                    <a:pt x="19" y="60"/>
                    <a:pt x="12" y="66"/>
                    <a:pt x="8" y="70"/>
                  </a:cubicBezTo>
                  <a:cubicBezTo>
                    <a:pt x="7" y="69"/>
                    <a:pt x="6" y="69"/>
                    <a:pt x="6" y="68"/>
                  </a:cubicBezTo>
                  <a:cubicBezTo>
                    <a:pt x="1" y="70"/>
                    <a:pt x="5" y="70"/>
                    <a:pt x="0" y="72"/>
                  </a:cubicBezTo>
                  <a:cubicBezTo>
                    <a:pt x="3" y="71"/>
                    <a:pt x="3" y="71"/>
                    <a:pt x="3" y="71"/>
                  </a:cubicBezTo>
                  <a:cubicBezTo>
                    <a:pt x="0" y="73"/>
                    <a:pt x="1" y="74"/>
                    <a:pt x="0" y="75"/>
                  </a:cubicBezTo>
                  <a:cubicBezTo>
                    <a:pt x="6" y="72"/>
                    <a:pt x="6" y="72"/>
                    <a:pt x="6" y="72"/>
                  </a:cubicBezTo>
                  <a:cubicBezTo>
                    <a:pt x="7" y="72"/>
                    <a:pt x="3" y="74"/>
                    <a:pt x="2" y="75"/>
                  </a:cubicBezTo>
                  <a:cubicBezTo>
                    <a:pt x="1" y="76"/>
                    <a:pt x="1" y="76"/>
                    <a:pt x="2" y="76"/>
                  </a:cubicBezTo>
                  <a:cubicBezTo>
                    <a:pt x="2" y="76"/>
                    <a:pt x="3" y="75"/>
                    <a:pt x="3" y="75"/>
                  </a:cubicBezTo>
                  <a:cubicBezTo>
                    <a:pt x="4" y="75"/>
                    <a:pt x="5" y="75"/>
                    <a:pt x="5" y="75"/>
                  </a:cubicBezTo>
                  <a:cubicBezTo>
                    <a:pt x="5" y="75"/>
                    <a:pt x="5" y="75"/>
                    <a:pt x="5" y="75"/>
                  </a:cubicBezTo>
                  <a:cubicBezTo>
                    <a:pt x="6" y="74"/>
                    <a:pt x="8" y="73"/>
                    <a:pt x="10" y="72"/>
                  </a:cubicBezTo>
                  <a:cubicBezTo>
                    <a:pt x="10" y="72"/>
                    <a:pt x="10" y="72"/>
                    <a:pt x="10" y="72"/>
                  </a:cubicBezTo>
                  <a:cubicBezTo>
                    <a:pt x="13" y="71"/>
                    <a:pt x="14" y="69"/>
                    <a:pt x="17" y="68"/>
                  </a:cubicBezTo>
                  <a:cubicBezTo>
                    <a:pt x="17" y="68"/>
                    <a:pt x="17" y="68"/>
                    <a:pt x="17" y="68"/>
                  </a:cubicBezTo>
                  <a:cubicBezTo>
                    <a:pt x="18" y="67"/>
                    <a:pt x="18" y="66"/>
                    <a:pt x="20" y="65"/>
                  </a:cubicBezTo>
                  <a:cubicBezTo>
                    <a:pt x="19" y="65"/>
                    <a:pt x="19" y="65"/>
                    <a:pt x="19" y="65"/>
                  </a:cubicBezTo>
                  <a:cubicBezTo>
                    <a:pt x="20" y="64"/>
                    <a:pt x="24" y="60"/>
                    <a:pt x="22" y="60"/>
                  </a:cubicBezTo>
                  <a:cubicBezTo>
                    <a:pt x="22" y="60"/>
                    <a:pt x="22" y="61"/>
                    <a:pt x="21" y="61"/>
                  </a:cubicBezTo>
                  <a:cubicBezTo>
                    <a:pt x="28" y="58"/>
                    <a:pt x="28" y="58"/>
                    <a:pt x="28" y="58"/>
                  </a:cubicBezTo>
                  <a:cubicBezTo>
                    <a:pt x="28" y="59"/>
                    <a:pt x="27" y="61"/>
                    <a:pt x="24" y="63"/>
                  </a:cubicBezTo>
                  <a:cubicBezTo>
                    <a:pt x="24" y="63"/>
                    <a:pt x="24" y="63"/>
                    <a:pt x="24" y="63"/>
                  </a:cubicBezTo>
                  <a:cubicBezTo>
                    <a:pt x="24" y="64"/>
                    <a:pt x="24" y="64"/>
                    <a:pt x="24" y="64"/>
                  </a:cubicBezTo>
                  <a:cubicBezTo>
                    <a:pt x="27" y="63"/>
                    <a:pt x="31" y="59"/>
                    <a:pt x="29" y="59"/>
                  </a:cubicBezTo>
                  <a:cubicBezTo>
                    <a:pt x="29" y="59"/>
                    <a:pt x="29" y="59"/>
                    <a:pt x="28" y="59"/>
                  </a:cubicBezTo>
                  <a:cubicBezTo>
                    <a:pt x="30" y="55"/>
                    <a:pt x="38" y="54"/>
                    <a:pt x="42" y="50"/>
                  </a:cubicBezTo>
                  <a:cubicBezTo>
                    <a:pt x="42" y="50"/>
                    <a:pt x="40" y="52"/>
                    <a:pt x="39" y="53"/>
                  </a:cubicBezTo>
                  <a:cubicBezTo>
                    <a:pt x="38" y="54"/>
                    <a:pt x="38" y="54"/>
                    <a:pt x="37" y="54"/>
                  </a:cubicBezTo>
                  <a:cubicBezTo>
                    <a:pt x="37" y="54"/>
                    <a:pt x="37" y="54"/>
                    <a:pt x="37" y="54"/>
                  </a:cubicBezTo>
                  <a:cubicBezTo>
                    <a:pt x="31" y="58"/>
                    <a:pt x="39" y="56"/>
                    <a:pt x="32" y="59"/>
                  </a:cubicBezTo>
                  <a:cubicBezTo>
                    <a:pt x="32" y="59"/>
                    <a:pt x="32" y="60"/>
                    <a:pt x="31" y="60"/>
                  </a:cubicBezTo>
                  <a:cubicBezTo>
                    <a:pt x="31" y="60"/>
                    <a:pt x="32" y="59"/>
                    <a:pt x="32" y="59"/>
                  </a:cubicBezTo>
                  <a:cubicBezTo>
                    <a:pt x="32" y="58"/>
                    <a:pt x="33" y="58"/>
                    <a:pt x="33" y="58"/>
                  </a:cubicBezTo>
                  <a:cubicBezTo>
                    <a:pt x="32" y="58"/>
                    <a:pt x="32" y="58"/>
                    <a:pt x="31" y="59"/>
                  </a:cubicBezTo>
                  <a:cubicBezTo>
                    <a:pt x="29" y="62"/>
                    <a:pt x="29" y="62"/>
                    <a:pt x="29" y="62"/>
                  </a:cubicBezTo>
                  <a:cubicBezTo>
                    <a:pt x="31" y="61"/>
                    <a:pt x="34" y="59"/>
                    <a:pt x="36" y="57"/>
                  </a:cubicBezTo>
                  <a:cubicBezTo>
                    <a:pt x="48" y="48"/>
                    <a:pt x="58" y="44"/>
                    <a:pt x="58" y="44"/>
                  </a:cubicBezTo>
                  <a:cubicBezTo>
                    <a:pt x="77" y="33"/>
                    <a:pt x="96" y="20"/>
                    <a:pt x="114" y="8"/>
                  </a:cubicBezTo>
                  <a:cubicBezTo>
                    <a:pt x="120" y="4"/>
                    <a:pt x="122" y="3"/>
                    <a:pt x="123" y="0"/>
                  </a:cubicBezTo>
                  <a:cubicBezTo>
                    <a:pt x="123" y="0"/>
                    <a:pt x="123" y="0"/>
                    <a:pt x="12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5" name="Freeform 340"/>
            <p:cNvSpPr>
              <a:spLocks/>
            </p:cNvSpPr>
            <p:nvPr/>
          </p:nvSpPr>
          <p:spPr bwMode="auto">
            <a:xfrm>
              <a:off x="6259720" y="113408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6" name="Freeform 341"/>
            <p:cNvSpPr>
              <a:spLocks/>
            </p:cNvSpPr>
            <p:nvPr/>
          </p:nvSpPr>
          <p:spPr bwMode="auto">
            <a:xfrm>
              <a:off x="6251672" y="11356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7" name="Freeform 342"/>
            <p:cNvSpPr>
              <a:spLocks/>
            </p:cNvSpPr>
            <p:nvPr/>
          </p:nvSpPr>
          <p:spPr bwMode="auto">
            <a:xfrm>
              <a:off x="5918474" y="1325629"/>
              <a:ext cx="6439" cy="4829"/>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0" y="2"/>
                    <a:pt x="0" y="2"/>
                    <a:pt x="0" y="2"/>
                  </a:cubicBezTo>
                  <a:cubicBezTo>
                    <a:pt x="1" y="1"/>
                    <a:pt x="2" y="1"/>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8" name="Freeform 343"/>
            <p:cNvSpPr>
              <a:spLocks/>
            </p:cNvSpPr>
            <p:nvPr/>
          </p:nvSpPr>
          <p:spPr bwMode="auto">
            <a:xfrm>
              <a:off x="5950667" y="130631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9" name="Freeform 344"/>
            <p:cNvSpPr>
              <a:spLocks/>
            </p:cNvSpPr>
            <p:nvPr/>
          </p:nvSpPr>
          <p:spPr bwMode="auto">
            <a:xfrm>
              <a:off x="5950667" y="130631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0" name="Freeform 345"/>
            <p:cNvSpPr>
              <a:spLocks/>
            </p:cNvSpPr>
            <p:nvPr/>
          </p:nvSpPr>
          <p:spPr bwMode="auto">
            <a:xfrm>
              <a:off x="5950667" y="1304704"/>
              <a:ext cx="6439" cy="1610"/>
            </a:xfrm>
            <a:custGeom>
              <a:avLst/>
              <a:gdLst>
                <a:gd name="T0" fmla="*/ 2 w 3"/>
                <a:gd name="T1" fmla="*/ 0 h 1"/>
                <a:gd name="T2" fmla="*/ 1 w 3"/>
                <a:gd name="T3" fmla="*/ 0 h 1"/>
                <a:gd name="T4" fmla="*/ 0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2" y="0"/>
                    <a:pt x="2" y="0"/>
                    <a:pt x="1" y="0"/>
                  </a:cubicBezTo>
                  <a:cubicBezTo>
                    <a:pt x="2" y="0"/>
                    <a:pt x="1" y="1"/>
                    <a:pt x="0" y="1"/>
                  </a:cubicBezTo>
                  <a:cubicBezTo>
                    <a:pt x="1"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1" name="Freeform 346"/>
            <p:cNvSpPr>
              <a:spLocks/>
            </p:cNvSpPr>
            <p:nvPr/>
          </p:nvSpPr>
          <p:spPr bwMode="auto">
            <a:xfrm>
              <a:off x="5385679" y="1591222"/>
              <a:ext cx="9658" cy="4829"/>
            </a:xfrm>
            <a:custGeom>
              <a:avLst/>
              <a:gdLst>
                <a:gd name="T0" fmla="*/ 4 w 4"/>
                <a:gd name="T1" fmla="*/ 0 h 2"/>
                <a:gd name="T2" fmla="*/ 2 w 4"/>
                <a:gd name="T3" fmla="*/ 0 h 2"/>
                <a:gd name="T4" fmla="*/ 1 w 4"/>
                <a:gd name="T5" fmla="*/ 2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2" y="0"/>
                    <a:pt x="2" y="0"/>
                    <a:pt x="2" y="0"/>
                  </a:cubicBezTo>
                  <a:cubicBezTo>
                    <a:pt x="2" y="1"/>
                    <a:pt x="0" y="2"/>
                    <a:pt x="1" y="2"/>
                  </a:cubicBezTo>
                  <a:cubicBezTo>
                    <a:pt x="1" y="2"/>
                    <a:pt x="1" y="2"/>
                    <a:pt x="1"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2" name="Freeform 347"/>
            <p:cNvSpPr>
              <a:spLocks/>
            </p:cNvSpPr>
            <p:nvPr/>
          </p:nvSpPr>
          <p:spPr bwMode="auto">
            <a:xfrm>
              <a:off x="5406605" y="1578345"/>
              <a:ext cx="8048" cy="8048"/>
            </a:xfrm>
            <a:custGeom>
              <a:avLst/>
              <a:gdLst>
                <a:gd name="T0" fmla="*/ 4 w 4"/>
                <a:gd name="T1" fmla="*/ 0 h 4"/>
                <a:gd name="T2" fmla="*/ 0 w 4"/>
                <a:gd name="T3" fmla="*/ 4 h 4"/>
                <a:gd name="T4" fmla="*/ 3 w 4"/>
                <a:gd name="T5" fmla="*/ 3 h 4"/>
                <a:gd name="T6" fmla="*/ 4 w 4"/>
                <a:gd name="T7" fmla="*/ 0 h 4"/>
              </a:gdLst>
              <a:ahLst/>
              <a:cxnLst>
                <a:cxn ang="0">
                  <a:pos x="T0" y="T1"/>
                </a:cxn>
                <a:cxn ang="0">
                  <a:pos x="T2" y="T3"/>
                </a:cxn>
                <a:cxn ang="0">
                  <a:pos x="T4" y="T5"/>
                </a:cxn>
                <a:cxn ang="0">
                  <a:pos x="T6" y="T7"/>
                </a:cxn>
              </a:cxnLst>
              <a:rect l="0" t="0" r="r" b="b"/>
              <a:pathLst>
                <a:path w="4" h="4">
                  <a:moveTo>
                    <a:pt x="4" y="0"/>
                  </a:moveTo>
                  <a:cubicBezTo>
                    <a:pt x="1" y="2"/>
                    <a:pt x="3" y="2"/>
                    <a:pt x="0" y="4"/>
                  </a:cubicBezTo>
                  <a:cubicBezTo>
                    <a:pt x="3" y="3"/>
                    <a:pt x="3" y="3"/>
                    <a:pt x="3" y="3"/>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3" name="Freeform 348"/>
            <p:cNvSpPr>
              <a:spLocks/>
            </p:cNvSpPr>
            <p:nvPr/>
          </p:nvSpPr>
          <p:spPr bwMode="auto">
            <a:xfrm>
              <a:off x="5422701" y="1578345"/>
              <a:ext cx="3219"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4" name="Freeform 349"/>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5" name="Freeform 350"/>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6" name="Freeform 351"/>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7" name="Freeform 352"/>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8" name="Freeform 353"/>
            <p:cNvSpPr>
              <a:spLocks/>
            </p:cNvSpPr>
            <p:nvPr/>
          </p:nvSpPr>
          <p:spPr bwMode="auto">
            <a:xfrm>
              <a:off x="5432359" y="1565467"/>
              <a:ext cx="19316" cy="8048"/>
            </a:xfrm>
            <a:custGeom>
              <a:avLst/>
              <a:gdLst>
                <a:gd name="T0" fmla="*/ 9 w 9"/>
                <a:gd name="T1" fmla="*/ 0 h 4"/>
                <a:gd name="T2" fmla="*/ 3 w 9"/>
                <a:gd name="T3" fmla="*/ 3 h 4"/>
                <a:gd name="T4" fmla="*/ 4 w 9"/>
                <a:gd name="T5" fmla="*/ 2 h 4"/>
                <a:gd name="T6" fmla="*/ 0 w 9"/>
                <a:gd name="T7" fmla="*/ 4 h 4"/>
                <a:gd name="T8" fmla="*/ 1 w 9"/>
                <a:gd name="T9" fmla="*/ 4 h 4"/>
                <a:gd name="T10" fmla="*/ 6 w 9"/>
                <a:gd name="T11" fmla="*/ 2 h 4"/>
                <a:gd name="T12" fmla="*/ 6 w 9"/>
                <a:gd name="T13" fmla="*/ 2 h 4"/>
                <a:gd name="T14" fmla="*/ 7 w 9"/>
                <a:gd name="T15" fmla="*/ 1 h 4"/>
                <a:gd name="T16" fmla="*/ 7 w 9"/>
                <a:gd name="T17" fmla="*/ 1 h 4"/>
                <a:gd name="T18" fmla="*/ 8 w 9"/>
                <a:gd name="T19" fmla="*/ 1 h 4"/>
                <a:gd name="T20" fmla="*/ 8 w 9"/>
                <a:gd name="T21" fmla="*/ 1 h 4"/>
                <a:gd name="T22" fmla="*/ 8 w 9"/>
                <a:gd name="T23" fmla="*/ 1 h 4"/>
                <a:gd name="T24" fmla="*/ 9 w 9"/>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
                  <a:moveTo>
                    <a:pt x="9" y="0"/>
                  </a:moveTo>
                  <a:cubicBezTo>
                    <a:pt x="5" y="1"/>
                    <a:pt x="6" y="2"/>
                    <a:pt x="3" y="3"/>
                  </a:cubicBezTo>
                  <a:cubicBezTo>
                    <a:pt x="4" y="2"/>
                    <a:pt x="5" y="2"/>
                    <a:pt x="4" y="2"/>
                  </a:cubicBezTo>
                  <a:cubicBezTo>
                    <a:pt x="4" y="2"/>
                    <a:pt x="1" y="4"/>
                    <a:pt x="0" y="4"/>
                  </a:cubicBezTo>
                  <a:cubicBezTo>
                    <a:pt x="0" y="4"/>
                    <a:pt x="1" y="4"/>
                    <a:pt x="1" y="4"/>
                  </a:cubicBezTo>
                  <a:cubicBezTo>
                    <a:pt x="2" y="4"/>
                    <a:pt x="4" y="3"/>
                    <a:pt x="6" y="2"/>
                  </a:cubicBezTo>
                  <a:cubicBezTo>
                    <a:pt x="6" y="2"/>
                    <a:pt x="6" y="2"/>
                    <a:pt x="6" y="2"/>
                  </a:cubicBezTo>
                  <a:cubicBezTo>
                    <a:pt x="7" y="1"/>
                    <a:pt x="7" y="1"/>
                    <a:pt x="7" y="1"/>
                  </a:cubicBezTo>
                  <a:cubicBezTo>
                    <a:pt x="7" y="1"/>
                    <a:pt x="7" y="1"/>
                    <a:pt x="7" y="1"/>
                  </a:cubicBezTo>
                  <a:cubicBezTo>
                    <a:pt x="7" y="1"/>
                    <a:pt x="8" y="1"/>
                    <a:pt x="8" y="1"/>
                  </a:cubicBezTo>
                  <a:cubicBezTo>
                    <a:pt x="8" y="1"/>
                    <a:pt x="8" y="1"/>
                    <a:pt x="8" y="1"/>
                  </a:cubicBezTo>
                  <a:cubicBezTo>
                    <a:pt x="8" y="1"/>
                    <a:pt x="8" y="1"/>
                    <a:pt x="8" y="1"/>
                  </a:cubicBezTo>
                  <a:cubicBezTo>
                    <a:pt x="7" y="1"/>
                    <a:pt x="9" y="0"/>
                    <a:pt x="9"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9" name="Freeform 354"/>
            <p:cNvSpPr>
              <a:spLocks/>
            </p:cNvSpPr>
            <p:nvPr/>
          </p:nvSpPr>
          <p:spPr bwMode="auto">
            <a:xfrm>
              <a:off x="5456504" y="1546151"/>
              <a:ext cx="30583" cy="14487"/>
            </a:xfrm>
            <a:custGeom>
              <a:avLst/>
              <a:gdLst>
                <a:gd name="T0" fmla="*/ 13 w 14"/>
                <a:gd name="T1" fmla="*/ 0 h 7"/>
                <a:gd name="T2" fmla="*/ 12 w 14"/>
                <a:gd name="T3" fmla="*/ 0 h 7"/>
                <a:gd name="T4" fmla="*/ 10 w 14"/>
                <a:gd name="T5" fmla="*/ 3 h 7"/>
                <a:gd name="T6" fmla="*/ 10 w 14"/>
                <a:gd name="T7" fmla="*/ 3 h 7"/>
                <a:gd name="T8" fmla="*/ 8 w 14"/>
                <a:gd name="T9" fmla="*/ 3 h 7"/>
                <a:gd name="T10" fmla="*/ 6 w 14"/>
                <a:gd name="T11" fmla="*/ 4 h 7"/>
                <a:gd name="T12" fmla="*/ 6 w 14"/>
                <a:gd name="T13" fmla="*/ 4 h 7"/>
                <a:gd name="T14" fmla="*/ 3 w 14"/>
                <a:gd name="T15" fmla="*/ 6 h 7"/>
                <a:gd name="T16" fmla="*/ 0 w 14"/>
                <a:gd name="T17" fmla="*/ 7 h 7"/>
                <a:gd name="T18" fmla="*/ 10 w 14"/>
                <a:gd name="T19" fmla="*/ 3 h 7"/>
                <a:gd name="T20" fmla="*/ 8 w 14"/>
                <a:gd name="T21" fmla="*/ 4 h 7"/>
                <a:gd name="T22" fmla="*/ 12 w 14"/>
                <a:gd name="T23" fmla="*/ 3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3"/>
                    <a:pt x="10" y="3"/>
                    <a:pt x="10" y="3"/>
                  </a:cubicBezTo>
                  <a:cubicBezTo>
                    <a:pt x="10" y="3"/>
                    <a:pt x="10" y="3"/>
                    <a:pt x="10" y="3"/>
                  </a:cubicBezTo>
                  <a:cubicBezTo>
                    <a:pt x="10" y="3"/>
                    <a:pt x="9" y="3"/>
                    <a:pt x="8" y="3"/>
                  </a:cubicBezTo>
                  <a:cubicBezTo>
                    <a:pt x="7" y="3"/>
                    <a:pt x="7" y="4"/>
                    <a:pt x="6" y="4"/>
                  </a:cubicBezTo>
                  <a:cubicBezTo>
                    <a:pt x="6" y="4"/>
                    <a:pt x="6" y="4"/>
                    <a:pt x="6" y="4"/>
                  </a:cubicBezTo>
                  <a:cubicBezTo>
                    <a:pt x="4" y="4"/>
                    <a:pt x="4" y="5"/>
                    <a:pt x="3" y="6"/>
                  </a:cubicBezTo>
                  <a:cubicBezTo>
                    <a:pt x="2" y="6"/>
                    <a:pt x="1" y="6"/>
                    <a:pt x="0" y="7"/>
                  </a:cubicBezTo>
                  <a:cubicBezTo>
                    <a:pt x="6" y="5"/>
                    <a:pt x="5" y="6"/>
                    <a:pt x="10" y="3"/>
                  </a:cubicBezTo>
                  <a:cubicBezTo>
                    <a:pt x="10" y="4"/>
                    <a:pt x="9" y="4"/>
                    <a:pt x="8" y="4"/>
                  </a:cubicBezTo>
                  <a:cubicBezTo>
                    <a:pt x="12" y="3"/>
                    <a:pt x="12" y="3"/>
                    <a:pt x="12" y="3"/>
                  </a:cubicBezTo>
                  <a:cubicBezTo>
                    <a:pt x="12" y="2"/>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0" name="Freeform 355"/>
            <p:cNvSpPr>
              <a:spLocks/>
            </p:cNvSpPr>
            <p:nvPr/>
          </p:nvSpPr>
          <p:spPr bwMode="auto">
            <a:xfrm>
              <a:off x="5487087" y="1541323"/>
              <a:ext cx="12877" cy="6439"/>
            </a:xfrm>
            <a:custGeom>
              <a:avLst/>
              <a:gdLst>
                <a:gd name="T0" fmla="*/ 6 w 6"/>
                <a:gd name="T1" fmla="*/ 0 h 3"/>
                <a:gd name="T2" fmla="*/ 4 w 6"/>
                <a:gd name="T3" fmla="*/ 1 h 3"/>
                <a:gd name="T4" fmla="*/ 3 w 6"/>
                <a:gd name="T5" fmla="*/ 1 h 3"/>
                <a:gd name="T6" fmla="*/ 1 w 6"/>
                <a:gd name="T7" fmla="*/ 3 h 3"/>
                <a:gd name="T8" fmla="*/ 1 w 6"/>
                <a:gd name="T9" fmla="*/ 3 h 3"/>
                <a:gd name="T10" fmla="*/ 6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6" y="0"/>
                  </a:moveTo>
                  <a:cubicBezTo>
                    <a:pt x="5" y="0"/>
                    <a:pt x="4" y="1"/>
                    <a:pt x="4" y="1"/>
                  </a:cubicBezTo>
                  <a:cubicBezTo>
                    <a:pt x="3" y="1"/>
                    <a:pt x="3" y="1"/>
                    <a:pt x="3" y="1"/>
                  </a:cubicBezTo>
                  <a:cubicBezTo>
                    <a:pt x="1" y="2"/>
                    <a:pt x="0" y="3"/>
                    <a:pt x="1" y="3"/>
                  </a:cubicBezTo>
                  <a:cubicBezTo>
                    <a:pt x="1" y="3"/>
                    <a:pt x="1" y="3"/>
                    <a:pt x="1"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1" name="Freeform 356"/>
            <p:cNvSpPr>
              <a:spLocks/>
            </p:cNvSpPr>
            <p:nvPr/>
          </p:nvSpPr>
          <p:spPr bwMode="auto">
            <a:xfrm>
              <a:off x="5501574" y="1534884"/>
              <a:ext cx="11268" cy="3219"/>
            </a:xfrm>
            <a:custGeom>
              <a:avLst/>
              <a:gdLst>
                <a:gd name="T0" fmla="*/ 5 w 5"/>
                <a:gd name="T1" fmla="*/ 0 h 2"/>
                <a:gd name="T2" fmla="*/ 3 w 5"/>
                <a:gd name="T3" fmla="*/ 1 h 2"/>
                <a:gd name="T4" fmla="*/ 3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0"/>
                    <a:pt x="3" y="1"/>
                    <a:pt x="3" y="1"/>
                  </a:cubicBezTo>
                  <a:cubicBezTo>
                    <a:pt x="3" y="1"/>
                    <a:pt x="3" y="1"/>
                    <a:pt x="3" y="1"/>
                  </a:cubicBezTo>
                  <a:cubicBezTo>
                    <a:pt x="2" y="1"/>
                    <a:pt x="2" y="1"/>
                    <a:pt x="2" y="1"/>
                  </a:cubicBezTo>
                  <a:cubicBezTo>
                    <a:pt x="2" y="1"/>
                    <a:pt x="1" y="1"/>
                    <a:pt x="0" y="2"/>
                  </a:cubicBezTo>
                  <a:cubicBezTo>
                    <a:pt x="1" y="1"/>
                    <a:pt x="4"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2" name="Freeform 357"/>
            <p:cNvSpPr>
              <a:spLocks/>
            </p:cNvSpPr>
            <p:nvPr/>
          </p:nvSpPr>
          <p:spPr bwMode="auto">
            <a:xfrm>
              <a:off x="5517671" y="1517178"/>
              <a:ext cx="25754" cy="14487"/>
            </a:xfrm>
            <a:custGeom>
              <a:avLst/>
              <a:gdLst>
                <a:gd name="T0" fmla="*/ 11 w 12"/>
                <a:gd name="T1" fmla="*/ 0 h 7"/>
                <a:gd name="T2" fmla="*/ 5 w 12"/>
                <a:gd name="T3" fmla="*/ 4 h 7"/>
                <a:gd name="T4" fmla="*/ 0 w 12"/>
                <a:gd name="T5" fmla="*/ 7 h 7"/>
                <a:gd name="T6" fmla="*/ 12 w 12"/>
                <a:gd name="T7" fmla="*/ 1 h 7"/>
                <a:gd name="T8" fmla="*/ 7 w 12"/>
                <a:gd name="T9" fmla="*/ 3 h 7"/>
                <a:gd name="T10" fmla="*/ 11 w 12"/>
                <a:gd name="T11" fmla="*/ 0 h 7"/>
              </a:gdLst>
              <a:ahLst/>
              <a:cxnLst>
                <a:cxn ang="0">
                  <a:pos x="T0" y="T1"/>
                </a:cxn>
                <a:cxn ang="0">
                  <a:pos x="T2" y="T3"/>
                </a:cxn>
                <a:cxn ang="0">
                  <a:pos x="T4" y="T5"/>
                </a:cxn>
                <a:cxn ang="0">
                  <a:pos x="T6" y="T7"/>
                </a:cxn>
                <a:cxn ang="0">
                  <a:pos x="T8" y="T9"/>
                </a:cxn>
                <a:cxn ang="0">
                  <a:pos x="T10" y="T11"/>
                </a:cxn>
              </a:cxnLst>
              <a:rect l="0" t="0" r="r" b="b"/>
              <a:pathLst>
                <a:path w="12" h="7">
                  <a:moveTo>
                    <a:pt x="11" y="0"/>
                  </a:moveTo>
                  <a:cubicBezTo>
                    <a:pt x="6" y="2"/>
                    <a:pt x="8" y="2"/>
                    <a:pt x="5" y="4"/>
                  </a:cubicBezTo>
                  <a:cubicBezTo>
                    <a:pt x="3" y="5"/>
                    <a:pt x="2" y="6"/>
                    <a:pt x="0" y="7"/>
                  </a:cubicBezTo>
                  <a:cubicBezTo>
                    <a:pt x="7" y="3"/>
                    <a:pt x="8" y="5"/>
                    <a:pt x="12" y="1"/>
                  </a:cubicBezTo>
                  <a:cubicBezTo>
                    <a:pt x="7" y="3"/>
                    <a:pt x="7" y="3"/>
                    <a:pt x="7" y="3"/>
                  </a:cubicBezTo>
                  <a:cubicBezTo>
                    <a:pt x="5" y="2"/>
                    <a:pt x="9" y="1"/>
                    <a:pt x="1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3" name="Freeform 358"/>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4" name="Freeform 359"/>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5" name="Freeform 360"/>
            <p:cNvSpPr>
              <a:spLocks noEditPoints="1"/>
            </p:cNvSpPr>
            <p:nvPr/>
          </p:nvSpPr>
          <p:spPr bwMode="auto">
            <a:xfrm>
              <a:off x="5543425" y="1486594"/>
              <a:ext cx="61167" cy="35412"/>
            </a:xfrm>
            <a:custGeom>
              <a:avLst/>
              <a:gdLst>
                <a:gd name="T0" fmla="*/ 1 w 28"/>
                <a:gd name="T1" fmla="*/ 15 h 16"/>
                <a:gd name="T2" fmla="*/ 0 w 28"/>
                <a:gd name="T3" fmla="*/ 16 h 16"/>
                <a:gd name="T4" fmla="*/ 1 w 28"/>
                <a:gd name="T5" fmla="*/ 15 h 16"/>
                <a:gd name="T6" fmla="*/ 4 w 28"/>
                <a:gd name="T7" fmla="*/ 12 h 16"/>
                <a:gd name="T8" fmla="*/ 4 w 28"/>
                <a:gd name="T9" fmla="*/ 12 h 16"/>
                <a:gd name="T10" fmla="*/ 4 w 28"/>
                <a:gd name="T11" fmla="*/ 12 h 16"/>
                <a:gd name="T12" fmla="*/ 28 w 28"/>
                <a:gd name="T13" fmla="*/ 0 h 16"/>
                <a:gd name="T14" fmla="*/ 24 w 28"/>
                <a:gd name="T15" fmla="*/ 3 h 16"/>
                <a:gd name="T16" fmla="*/ 25 w 28"/>
                <a:gd name="T17" fmla="*/ 1 h 16"/>
                <a:gd name="T18" fmla="*/ 23 w 28"/>
                <a:gd name="T19" fmla="*/ 3 h 16"/>
                <a:gd name="T20" fmla="*/ 21 w 28"/>
                <a:gd name="T21" fmla="*/ 4 h 16"/>
                <a:gd name="T22" fmla="*/ 21 w 28"/>
                <a:gd name="T23" fmla="*/ 4 h 16"/>
                <a:gd name="T24" fmla="*/ 16 w 28"/>
                <a:gd name="T25" fmla="*/ 8 h 16"/>
                <a:gd name="T26" fmla="*/ 16 w 28"/>
                <a:gd name="T27" fmla="*/ 8 h 16"/>
                <a:gd name="T28" fmla="*/ 15 w 28"/>
                <a:gd name="T29" fmla="*/ 7 h 16"/>
                <a:gd name="T30" fmla="*/ 15 w 28"/>
                <a:gd name="T31" fmla="*/ 7 h 16"/>
                <a:gd name="T32" fmla="*/ 13 w 28"/>
                <a:gd name="T33" fmla="*/ 8 h 16"/>
                <a:gd name="T34" fmla="*/ 8 w 28"/>
                <a:gd name="T35" fmla="*/ 11 h 16"/>
                <a:gd name="T36" fmla="*/ 4 w 28"/>
                <a:gd name="T37" fmla="*/ 12 h 16"/>
                <a:gd name="T38" fmla="*/ 4 w 28"/>
                <a:gd name="T39" fmla="*/ 12 h 16"/>
                <a:gd name="T40" fmla="*/ 1 w 28"/>
                <a:gd name="T41" fmla="*/ 15 h 16"/>
                <a:gd name="T42" fmla="*/ 5 w 28"/>
                <a:gd name="T43" fmla="*/ 13 h 16"/>
                <a:gd name="T44" fmla="*/ 7 w 28"/>
                <a:gd name="T45" fmla="*/ 13 h 16"/>
                <a:gd name="T46" fmla="*/ 13 w 28"/>
                <a:gd name="T47" fmla="*/ 10 h 16"/>
                <a:gd name="T48" fmla="*/ 13 w 28"/>
                <a:gd name="T49" fmla="*/ 10 h 16"/>
                <a:gd name="T50" fmla="*/ 22 w 28"/>
                <a:gd name="T51" fmla="*/ 5 h 16"/>
                <a:gd name="T52" fmla="*/ 22 w 28"/>
                <a:gd name="T53" fmla="*/ 6 h 16"/>
                <a:gd name="T54" fmla="*/ 25 w 28"/>
                <a:gd name="T55" fmla="*/ 4 h 16"/>
                <a:gd name="T56" fmla="*/ 25 w 28"/>
                <a:gd name="T57" fmla="*/ 4 h 16"/>
                <a:gd name="T58" fmla="*/ 28 w 28"/>
                <a:gd name="T5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6">
                  <a:moveTo>
                    <a:pt x="1" y="15"/>
                  </a:moveTo>
                  <a:cubicBezTo>
                    <a:pt x="0" y="16"/>
                    <a:pt x="0" y="16"/>
                    <a:pt x="0" y="16"/>
                  </a:cubicBezTo>
                  <a:cubicBezTo>
                    <a:pt x="1" y="16"/>
                    <a:pt x="1" y="16"/>
                    <a:pt x="1" y="15"/>
                  </a:cubicBezTo>
                  <a:moveTo>
                    <a:pt x="4" y="12"/>
                  </a:moveTo>
                  <a:cubicBezTo>
                    <a:pt x="4" y="12"/>
                    <a:pt x="4" y="12"/>
                    <a:pt x="4" y="12"/>
                  </a:cubicBezTo>
                  <a:cubicBezTo>
                    <a:pt x="4" y="12"/>
                    <a:pt x="4" y="12"/>
                    <a:pt x="4" y="12"/>
                  </a:cubicBezTo>
                  <a:moveTo>
                    <a:pt x="28" y="0"/>
                  </a:moveTo>
                  <a:cubicBezTo>
                    <a:pt x="25" y="1"/>
                    <a:pt x="27" y="2"/>
                    <a:pt x="24" y="3"/>
                  </a:cubicBezTo>
                  <a:cubicBezTo>
                    <a:pt x="25" y="1"/>
                    <a:pt x="25" y="1"/>
                    <a:pt x="25" y="1"/>
                  </a:cubicBezTo>
                  <a:cubicBezTo>
                    <a:pt x="24" y="2"/>
                    <a:pt x="23" y="3"/>
                    <a:pt x="23" y="3"/>
                  </a:cubicBezTo>
                  <a:cubicBezTo>
                    <a:pt x="22" y="4"/>
                    <a:pt x="22" y="4"/>
                    <a:pt x="21" y="4"/>
                  </a:cubicBezTo>
                  <a:cubicBezTo>
                    <a:pt x="21" y="4"/>
                    <a:pt x="21" y="4"/>
                    <a:pt x="21" y="4"/>
                  </a:cubicBezTo>
                  <a:cubicBezTo>
                    <a:pt x="19" y="5"/>
                    <a:pt x="20" y="6"/>
                    <a:pt x="16" y="8"/>
                  </a:cubicBezTo>
                  <a:cubicBezTo>
                    <a:pt x="16" y="8"/>
                    <a:pt x="16" y="8"/>
                    <a:pt x="16" y="8"/>
                  </a:cubicBezTo>
                  <a:cubicBezTo>
                    <a:pt x="15" y="8"/>
                    <a:pt x="15" y="8"/>
                    <a:pt x="15" y="7"/>
                  </a:cubicBezTo>
                  <a:cubicBezTo>
                    <a:pt x="15" y="7"/>
                    <a:pt x="15" y="7"/>
                    <a:pt x="15" y="7"/>
                  </a:cubicBezTo>
                  <a:cubicBezTo>
                    <a:pt x="15" y="7"/>
                    <a:pt x="14" y="7"/>
                    <a:pt x="13" y="8"/>
                  </a:cubicBezTo>
                  <a:cubicBezTo>
                    <a:pt x="16" y="8"/>
                    <a:pt x="9" y="10"/>
                    <a:pt x="8" y="11"/>
                  </a:cubicBezTo>
                  <a:cubicBezTo>
                    <a:pt x="7" y="12"/>
                    <a:pt x="5" y="12"/>
                    <a:pt x="4" y="12"/>
                  </a:cubicBezTo>
                  <a:cubicBezTo>
                    <a:pt x="4" y="12"/>
                    <a:pt x="4" y="12"/>
                    <a:pt x="4" y="12"/>
                  </a:cubicBezTo>
                  <a:cubicBezTo>
                    <a:pt x="4" y="13"/>
                    <a:pt x="3" y="14"/>
                    <a:pt x="1" y="15"/>
                  </a:cubicBezTo>
                  <a:cubicBezTo>
                    <a:pt x="5" y="13"/>
                    <a:pt x="5" y="13"/>
                    <a:pt x="5" y="13"/>
                  </a:cubicBezTo>
                  <a:cubicBezTo>
                    <a:pt x="7" y="13"/>
                    <a:pt x="7" y="13"/>
                    <a:pt x="7" y="13"/>
                  </a:cubicBezTo>
                  <a:cubicBezTo>
                    <a:pt x="9" y="12"/>
                    <a:pt x="11" y="11"/>
                    <a:pt x="13" y="10"/>
                  </a:cubicBezTo>
                  <a:cubicBezTo>
                    <a:pt x="13" y="10"/>
                    <a:pt x="13" y="10"/>
                    <a:pt x="13" y="10"/>
                  </a:cubicBezTo>
                  <a:cubicBezTo>
                    <a:pt x="17" y="10"/>
                    <a:pt x="19" y="6"/>
                    <a:pt x="22" y="5"/>
                  </a:cubicBezTo>
                  <a:cubicBezTo>
                    <a:pt x="22" y="5"/>
                    <a:pt x="22" y="5"/>
                    <a:pt x="22" y="6"/>
                  </a:cubicBezTo>
                  <a:cubicBezTo>
                    <a:pt x="25" y="4"/>
                    <a:pt x="25" y="4"/>
                    <a:pt x="25" y="4"/>
                  </a:cubicBezTo>
                  <a:cubicBezTo>
                    <a:pt x="25" y="4"/>
                    <a:pt x="25" y="4"/>
                    <a:pt x="25" y="4"/>
                  </a:cubicBezTo>
                  <a:cubicBezTo>
                    <a:pt x="24" y="3"/>
                    <a:pt x="27" y="2"/>
                    <a:pt x="2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6" name="Freeform 361"/>
            <p:cNvSpPr>
              <a:spLocks/>
            </p:cNvSpPr>
            <p:nvPr/>
          </p:nvSpPr>
          <p:spPr bwMode="auto">
            <a:xfrm>
              <a:off x="5598153" y="1486594"/>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7" name="Freeform 362"/>
            <p:cNvSpPr>
              <a:spLocks/>
            </p:cNvSpPr>
            <p:nvPr/>
          </p:nvSpPr>
          <p:spPr bwMode="auto">
            <a:xfrm>
              <a:off x="5598153" y="1486594"/>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8" name="Freeform 363"/>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9" name="Freeform 364"/>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0" name="Freeform 365"/>
            <p:cNvSpPr>
              <a:spLocks/>
            </p:cNvSpPr>
            <p:nvPr/>
          </p:nvSpPr>
          <p:spPr bwMode="auto">
            <a:xfrm>
              <a:off x="5602982" y="1481765"/>
              <a:ext cx="1610" cy="1610"/>
            </a:xfrm>
            <a:custGeom>
              <a:avLst/>
              <a:gdLst>
                <a:gd name="T0" fmla="*/ 1 w 1"/>
                <a:gd name="T1" fmla="*/ 0 h 1"/>
                <a:gd name="T2" fmla="*/ 0 w 1"/>
                <a:gd name="T3" fmla="*/ 1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0" y="1"/>
                    <a:pt x="0" y="1"/>
                    <a:pt x="0" y="1"/>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1" name="Freeform 366"/>
            <p:cNvSpPr>
              <a:spLocks/>
            </p:cNvSpPr>
            <p:nvPr/>
          </p:nvSpPr>
          <p:spPr bwMode="auto">
            <a:xfrm>
              <a:off x="5609421" y="1480156"/>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2" name="Freeform 367"/>
            <p:cNvSpPr>
              <a:spLocks/>
            </p:cNvSpPr>
            <p:nvPr/>
          </p:nvSpPr>
          <p:spPr bwMode="auto">
            <a:xfrm>
              <a:off x="5609421" y="1480156"/>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3" name="Freeform 368"/>
            <p:cNvSpPr>
              <a:spLocks/>
            </p:cNvSpPr>
            <p:nvPr/>
          </p:nvSpPr>
          <p:spPr bwMode="auto">
            <a:xfrm>
              <a:off x="5744631" y="1414160"/>
              <a:ext cx="9658" cy="4829"/>
            </a:xfrm>
            <a:custGeom>
              <a:avLst/>
              <a:gdLst>
                <a:gd name="T0" fmla="*/ 2 w 4"/>
                <a:gd name="T1" fmla="*/ 0 h 2"/>
                <a:gd name="T2" fmla="*/ 1 w 4"/>
                <a:gd name="T3" fmla="*/ 2 h 2"/>
                <a:gd name="T4" fmla="*/ 2 w 4"/>
                <a:gd name="T5" fmla="*/ 0 h 2"/>
              </a:gdLst>
              <a:ahLst/>
              <a:cxnLst>
                <a:cxn ang="0">
                  <a:pos x="T0" y="T1"/>
                </a:cxn>
                <a:cxn ang="0">
                  <a:pos x="T2" y="T3"/>
                </a:cxn>
                <a:cxn ang="0">
                  <a:pos x="T4" y="T5"/>
                </a:cxn>
              </a:cxnLst>
              <a:rect l="0" t="0" r="r" b="b"/>
              <a:pathLst>
                <a:path w="4" h="2">
                  <a:moveTo>
                    <a:pt x="2" y="0"/>
                  </a:moveTo>
                  <a:cubicBezTo>
                    <a:pt x="0" y="1"/>
                    <a:pt x="1" y="1"/>
                    <a:pt x="1" y="2"/>
                  </a:cubicBezTo>
                  <a:cubicBezTo>
                    <a:pt x="4" y="1"/>
                    <a:pt x="0" y="1"/>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4" name="Freeform 369"/>
            <p:cNvSpPr>
              <a:spLocks/>
            </p:cNvSpPr>
            <p:nvPr/>
          </p:nvSpPr>
          <p:spPr bwMode="auto">
            <a:xfrm>
              <a:off x="5821895" y="1367480"/>
              <a:ext cx="16097" cy="9658"/>
            </a:xfrm>
            <a:custGeom>
              <a:avLst/>
              <a:gdLst>
                <a:gd name="T0" fmla="*/ 7 w 7"/>
                <a:gd name="T1" fmla="*/ 0 h 4"/>
                <a:gd name="T2" fmla="*/ 0 w 7"/>
                <a:gd name="T3" fmla="*/ 4 h 4"/>
                <a:gd name="T4" fmla="*/ 7 w 7"/>
                <a:gd name="T5" fmla="*/ 0 h 4"/>
              </a:gdLst>
              <a:ahLst/>
              <a:cxnLst>
                <a:cxn ang="0">
                  <a:pos x="T0" y="T1"/>
                </a:cxn>
                <a:cxn ang="0">
                  <a:pos x="T2" y="T3"/>
                </a:cxn>
                <a:cxn ang="0">
                  <a:pos x="T4" y="T5"/>
                </a:cxn>
              </a:cxnLst>
              <a:rect l="0" t="0" r="r" b="b"/>
              <a:pathLst>
                <a:path w="7" h="4">
                  <a:moveTo>
                    <a:pt x="7" y="0"/>
                  </a:moveTo>
                  <a:cubicBezTo>
                    <a:pt x="4" y="1"/>
                    <a:pt x="3" y="2"/>
                    <a:pt x="0" y="4"/>
                  </a:cubicBezTo>
                  <a:cubicBezTo>
                    <a:pt x="3" y="3"/>
                    <a:pt x="5" y="1"/>
                    <a:pt x="7"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5" name="Freeform 370"/>
            <p:cNvSpPr>
              <a:spLocks/>
            </p:cNvSpPr>
            <p:nvPr/>
          </p:nvSpPr>
          <p:spPr bwMode="auto">
            <a:xfrm>
              <a:off x="5868575" y="1343335"/>
              <a:ext cx="8048" cy="6439"/>
            </a:xfrm>
            <a:custGeom>
              <a:avLst/>
              <a:gdLst>
                <a:gd name="T0" fmla="*/ 1 w 4"/>
                <a:gd name="T1" fmla="*/ 0 h 3"/>
                <a:gd name="T2" fmla="*/ 1 w 4"/>
                <a:gd name="T3" fmla="*/ 1 h 3"/>
                <a:gd name="T4" fmla="*/ 2 w 4"/>
                <a:gd name="T5" fmla="*/ 0 h 3"/>
                <a:gd name="T6" fmla="*/ 0 w 4"/>
                <a:gd name="T7" fmla="*/ 3 h 3"/>
                <a:gd name="T8" fmla="*/ 1 w 4"/>
                <a:gd name="T9" fmla="*/ 0 h 3"/>
              </a:gdLst>
              <a:ahLst/>
              <a:cxnLst>
                <a:cxn ang="0">
                  <a:pos x="T0" y="T1"/>
                </a:cxn>
                <a:cxn ang="0">
                  <a:pos x="T2" y="T3"/>
                </a:cxn>
                <a:cxn ang="0">
                  <a:pos x="T4" y="T5"/>
                </a:cxn>
                <a:cxn ang="0">
                  <a:pos x="T6" y="T7"/>
                </a:cxn>
                <a:cxn ang="0">
                  <a:pos x="T8" y="T9"/>
                </a:cxn>
              </a:cxnLst>
              <a:rect l="0" t="0" r="r" b="b"/>
              <a:pathLst>
                <a:path w="4" h="3">
                  <a:moveTo>
                    <a:pt x="1" y="0"/>
                  </a:moveTo>
                  <a:cubicBezTo>
                    <a:pt x="1" y="0"/>
                    <a:pt x="1" y="1"/>
                    <a:pt x="1" y="1"/>
                  </a:cubicBezTo>
                  <a:cubicBezTo>
                    <a:pt x="1" y="1"/>
                    <a:pt x="1" y="1"/>
                    <a:pt x="2" y="0"/>
                  </a:cubicBezTo>
                  <a:cubicBezTo>
                    <a:pt x="0" y="3"/>
                    <a:pt x="0" y="3"/>
                    <a:pt x="0" y="3"/>
                  </a:cubicBezTo>
                  <a:cubicBezTo>
                    <a:pt x="4" y="2"/>
                    <a:pt x="2"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6" name="Freeform 371"/>
            <p:cNvSpPr>
              <a:spLocks/>
            </p:cNvSpPr>
            <p:nvPr/>
          </p:nvSpPr>
          <p:spPr bwMode="auto">
            <a:xfrm>
              <a:off x="5905597" y="1322410"/>
              <a:ext cx="9658" cy="8048"/>
            </a:xfrm>
            <a:custGeom>
              <a:avLst/>
              <a:gdLst>
                <a:gd name="T0" fmla="*/ 4 w 5"/>
                <a:gd name="T1" fmla="*/ 0 h 4"/>
                <a:gd name="T2" fmla="*/ 1 w 5"/>
                <a:gd name="T3" fmla="*/ 2 h 4"/>
                <a:gd name="T4" fmla="*/ 2 w 5"/>
                <a:gd name="T5" fmla="*/ 1 h 4"/>
                <a:gd name="T6" fmla="*/ 0 w 5"/>
                <a:gd name="T7" fmla="*/ 4 h 4"/>
                <a:gd name="T8" fmla="*/ 4 w 5"/>
                <a:gd name="T9" fmla="*/ 0 h 4"/>
              </a:gdLst>
              <a:ahLst/>
              <a:cxnLst>
                <a:cxn ang="0">
                  <a:pos x="T0" y="T1"/>
                </a:cxn>
                <a:cxn ang="0">
                  <a:pos x="T2" y="T3"/>
                </a:cxn>
                <a:cxn ang="0">
                  <a:pos x="T4" y="T5"/>
                </a:cxn>
                <a:cxn ang="0">
                  <a:pos x="T6" y="T7"/>
                </a:cxn>
                <a:cxn ang="0">
                  <a:pos x="T8" y="T9"/>
                </a:cxn>
              </a:cxnLst>
              <a:rect l="0" t="0" r="r" b="b"/>
              <a:pathLst>
                <a:path w="5" h="4">
                  <a:moveTo>
                    <a:pt x="4" y="0"/>
                  </a:moveTo>
                  <a:cubicBezTo>
                    <a:pt x="1" y="2"/>
                    <a:pt x="1" y="2"/>
                    <a:pt x="1" y="2"/>
                  </a:cubicBezTo>
                  <a:cubicBezTo>
                    <a:pt x="2" y="1"/>
                    <a:pt x="2" y="1"/>
                    <a:pt x="2" y="1"/>
                  </a:cubicBezTo>
                  <a:cubicBezTo>
                    <a:pt x="2" y="2"/>
                    <a:pt x="1" y="3"/>
                    <a:pt x="0" y="4"/>
                  </a:cubicBezTo>
                  <a:cubicBezTo>
                    <a:pt x="3" y="2"/>
                    <a:pt x="5" y="1"/>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7" name="Freeform 372"/>
            <p:cNvSpPr>
              <a:spLocks/>
            </p:cNvSpPr>
            <p:nvPr/>
          </p:nvSpPr>
          <p:spPr bwMode="auto">
            <a:xfrm>
              <a:off x="5900768" y="1333678"/>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8" name="Freeform 373"/>
            <p:cNvSpPr>
              <a:spLocks/>
            </p:cNvSpPr>
            <p:nvPr/>
          </p:nvSpPr>
          <p:spPr bwMode="auto">
            <a:xfrm>
              <a:off x="5902377" y="1330458"/>
              <a:ext cx="3219" cy="3219"/>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1" y="1"/>
                    <a:pt x="1"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9" name="Freeform 374"/>
            <p:cNvSpPr>
              <a:spLocks/>
            </p:cNvSpPr>
            <p:nvPr/>
          </p:nvSpPr>
          <p:spPr bwMode="auto">
            <a:xfrm>
              <a:off x="5918474" y="1312752"/>
              <a:ext cx="12877" cy="6439"/>
            </a:xfrm>
            <a:custGeom>
              <a:avLst/>
              <a:gdLst>
                <a:gd name="T0" fmla="*/ 6 w 6"/>
                <a:gd name="T1" fmla="*/ 0 h 3"/>
                <a:gd name="T2" fmla="*/ 3 w 6"/>
                <a:gd name="T3" fmla="*/ 1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cubicBezTo>
                    <a:pt x="3" y="1"/>
                    <a:pt x="3" y="1"/>
                    <a:pt x="3" y="1"/>
                  </a:cubicBezTo>
                  <a:cubicBezTo>
                    <a:pt x="3" y="2"/>
                    <a:pt x="1" y="2"/>
                    <a:pt x="0"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0" name="Freeform 375"/>
            <p:cNvSpPr>
              <a:spLocks noEditPoints="1"/>
            </p:cNvSpPr>
            <p:nvPr/>
          </p:nvSpPr>
          <p:spPr bwMode="auto">
            <a:xfrm>
              <a:off x="5981250" y="1275730"/>
              <a:ext cx="22535" cy="16097"/>
            </a:xfrm>
            <a:custGeom>
              <a:avLst/>
              <a:gdLst>
                <a:gd name="T0" fmla="*/ 10 w 10"/>
                <a:gd name="T1" fmla="*/ 1 h 7"/>
                <a:gd name="T2" fmla="*/ 10 w 10"/>
                <a:gd name="T3" fmla="*/ 1 h 7"/>
                <a:gd name="T4" fmla="*/ 10 w 10"/>
                <a:gd name="T5" fmla="*/ 1 h 7"/>
                <a:gd name="T6" fmla="*/ 10 w 10"/>
                <a:gd name="T7" fmla="*/ 1 h 7"/>
                <a:gd name="T8" fmla="*/ 10 w 10"/>
                <a:gd name="T9" fmla="*/ 1 h 7"/>
                <a:gd name="T10" fmla="*/ 10 w 10"/>
                <a:gd name="T11" fmla="*/ 0 h 7"/>
                <a:gd name="T12" fmla="*/ 8 w 10"/>
                <a:gd name="T13" fmla="*/ 1 h 7"/>
                <a:gd name="T14" fmla="*/ 0 w 10"/>
                <a:gd name="T15" fmla="*/ 6 h 7"/>
                <a:gd name="T16" fmla="*/ 1 w 10"/>
                <a:gd name="T17" fmla="*/ 7 h 7"/>
                <a:gd name="T18" fmla="*/ 10 w 10"/>
                <a:gd name="T19" fmla="*/ 1 h 7"/>
                <a:gd name="T20" fmla="*/ 10 w 10"/>
                <a:gd name="T21" fmla="*/ 1 h 7"/>
                <a:gd name="T22" fmla="*/ 10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10" y="1"/>
                  </a:moveTo>
                  <a:cubicBezTo>
                    <a:pt x="10" y="1"/>
                    <a:pt x="10" y="1"/>
                    <a:pt x="10" y="1"/>
                  </a:cubicBezTo>
                  <a:cubicBezTo>
                    <a:pt x="10" y="1"/>
                    <a:pt x="10" y="1"/>
                    <a:pt x="10" y="1"/>
                  </a:cubicBezTo>
                  <a:cubicBezTo>
                    <a:pt x="10" y="1"/>
                    <a:pt x="10" y="1"/>
                    <a:pt x="10" y="1"/>
                  </a:cubicBezTo>
                  <a:cubicBezTo>
                    <a:pt x="10" y="1"/>
                    <a:pt x="10" y="1"/>
                    <a:pt x="10" y="1"/>
                  </a:cubicBezTo>
                  <a:moveTo>
                    <a:pt x="10" y="0"/>
                  </a:moveTo>
                  <a:cubicBezTo>
                    <a:pt x="10" y="0"/>
                    <a:pt x="9" y="0"/>
                    <a:pt x="8" y="1"/>
                  </a:cubicBezTo>
                  <a:cubicBezTo>
                    <a:pt x="7" y="2"/>
                    <a:pt x="2" y="5"/>
                    <a:pt x="0" y="6"/>
                  </a:cubicBezTo>
                  <a:cubicBezTo>
                    <a:pt x="1" y="7"/>
                    <a:pt x="1" y="7"/>
                    <a:pt x="1" y="7"/>
                  </a:cubicBezTo>
                  <a:cubicBezTo>
                    <a:pt x="4" y="5"/>
                    <a:pt x="7" y="1"/>
                    <a:pt x="10" y="1"/>
                  </a:cubicBezTo>
                  <a:cubicBezTo>
                    <a:pt x="9" y="1"/>
                    <a:pt x="10" y="1"/>
                    <a:pt x="10" y="1"/>
                  </a:cubicBezTo>
                  <a:cubicBezTo>
                    <a:pt x="10" y="0"/>
                    <a:pt x="10" y="0"/>
                    <a:pt x="1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1" name="Freeform 376"/>
            <p:cNvSpPr>
              <a:spLocks/>
            </p:cNvSpPr>
            <p:nvPr/>
          </p:nvSpPr>
          <p:spPr bwMode="auto">
            <a:xfrm>
              <a:off x="6008614" y="1274120"/>
              <a:ext cx="8048" cy="3219"/>
            </a:xfrm>
            <a:custGeom>
              <a:avLst/>
              <a:gdLst>
                <a:gd name="T0" fmla="*/ 3 w 4"/>
                <a:gd name="T1" fmla="*/ 0 h 2"/>
                <a:gd name="T2" fmla="*/ 3 w 4"/>
                <a:gd name="T3" fmla="*/ 0 h 2"/>
                <a:gd name="T4" fmla="*/ 2 w 4"/>
                <a:gd name="T5" fmla="*/ 1 h 2"/>
                <a:gd name="T6" fmla="*/ 2 w 4"/>
                <a:gd name="T7" fmla="*/ 1 h 2"/>
                <a:gd name="T8" fmla="*/ 2 w 4"/>
                <a:gd name="T9" fmla="*/ 1 h 2"/>
                <a:gd name="T10" fmla="*/ 1 w 4"/>
                <a:gd name="T11" fmla="*/ 2 h 2"/>
                <a:gd name="T12" fmla="*/ 1 w 4"/>
                <a:gd name="T13" fmla="*/ 2 h 2"/>
                <a:gd name="T14" fmla="*/ 2 w 4"/>
                <a:gd name="T15" fmla="*/ 2 h 2"/>
                <a:gd name="T16" fmla="*/ 3 w 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3" y="0"/>
                  </a:moveTo>
                  <a:cubicBezTo>
                    <a:pt x="3" y="0"/>
                    <a:pt x="3" y="0"/>
                    <a:pt x="3" y="0"/>
                  </a:cubicBezTo>
                  <a:cubicBezTo>
                    <a:pt x="3" y="1"/>
                    <a:pt x="3" y="1"/>
                    <a:pt x="2" y="1"/>
                  </a:cubicBezTo>
                  <a:cubicBezTo>
                    <a:pt x="2" y="1"/>
                    <a:pt x="2" y="1"/>
                    <a:pt x="2" y="1"/>
                  </a:cubicBezTo>
                  <a:cubicBezTo>
                    <a:pt x="2" y="1"/>
                    <a:pt x="2" y="1"/>
                    <a:pt x="2" y="1"/>
                  </a:cubicBezTo>
                  <a:cubicBezTo>
                    <a:pt x="1" y="1"/>
                    <a:pt x="1" y="1"/>
                    <a:pt x="1" y="2"/>
                  </a:cubicBezTo>
                  <a:cubicBezTo>
                    <a:pt x="0" y="2"/>
                    <a:pt x="1" y="2"/>
                    <a:pt x="1" y="2"/>
                  </a:cubicBezTo>
                  <a:cubicBezTo>
                    <a:pt x="1" y="2"/>
                    <a:pt x="1" y="2"/>
                    <a:pt x="2" y="2"/>
                  </a:cubicBezTo>
                  <a:cubicBezTo>
                    <a:pt x="3" y="1"/>
                    <a:pt x="4"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2" name="Freeform 377"/>
            <p:cNvSpPr>
              <a:spLocks/>
            </p:cNvSpPr>
            <p:nvPr/>
          </p:nvSpPr>
          <p:spPr bwMode="auto">
            <a:xfrm>
              <a:off x="6039198" y="1251585"/>
              <a:ext cx="8048" cy="9658"/>
            </a:xfrm>
            <a:custGeom>
              <a:avLst/>
              <a:gdLst>
                <a:gd name="T0" fmla="*/ 4 w 4"/>
                <a:gd name="T1" fmla="*/ 0 h 4"/>
                <a:gd name="T2" fmla="*/ 2 w 4"/>
                <a:gd name="T3" fmla="*/ 3 h 4"/>
                <a:gd name="T4" fmla="*/ 2 w 4"/>
                <a:gd name="T5" fmla="*/ 3 h 4"/>
                <a:gd name="T6" fmla="*/ 1 w 4"/>
                <a:gd name="T7" fmla="*/ 4 h 4"/>
                <a:gd name="T8" fmla="*/ 1 w 4"/>
                <a:gd name="T9" fmla="*/ 4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cubicBezTo>
                    <a:pt x="2" y="1"/>
                    <a:pt x="0" y="3"/>
                    <a:pt x="2" y="3"/>
                  </a:cubicBezTo>
                  <a:cubicBezTo>
                    <a:pt x="2" y="3"/>
                    <a:pt x="2" y="3"/>
                    <a:pt x="2" y="3"/>
                  </a:cubicBezTo>
                  <a:cubicBezTo>
                    <a:pt x="2" y="4"/>
                    <a:pt x="1" y="4"/>
                    <a:pt x="1" y="4"/>
                  </a:cubicBezTo>
                  <a:cubicBezTo>
                    <a:pt x="1" y="4"/>
                    <a:pt x="1" y="4"/>
                    <a:pt x="1" y="4"/>
                  </a:cubicBezTo>
                  <a:cubicBezTo>
                    <a:pt x="4" y="2"/>
                    <a:pt x="3" y="2"/>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3" name="Freeform 378"/>
            <p:cNvSpPr>
              <a:spLocks/>
            </p:cNvSpPr>
            <p:nvPr/>
          </p:nvSpPr>
          <p:spPr bwMode="auto">
            <a:xfrm>
              <a:off x="6093926" y="1243537"/>
              <a:ext cx="8048" cy="1610"/>
            </a:xfrm>
            <a:custGeom>
              <a:avLst/>
              <a:gdLst>
                <a:gd name="T0" fmla="*/ 3 w 4"/>
                <a:gd name="T1" fmla="*/ 0 h 1"/>
                <a:gd name="T2" fmla="*/ 0 w 4"/>
                <a:gd name="T3" fmla="*/ 1 h 1"/>
                <a:gd name="T4" fmla="*/ 4 w 4"/>
                <a:gd name="T5" fmla="*/ 0 h 1"/>
                <a:gd name="T6" fmla="*/ 3 w 4"/>
                <a:gd name="T7" fmla="*/ 0 h 1"/>
              </a:gdLst>
              <a:ahLst/>
              <a:cxnLst>
                <a:cxn ang="0">
                  <a:pos x="T0" y="T1"/>
                </a:cxn>
                <a:cxn ang="0">
                  <a:pos x="T2" y="T3"/>
                </a:cxn>
                <a:cxn ang="0">
                  <a:pos x="T4" y="T5"/>
                </a:cxn>
                <a:cxn ang="0">
                  <a:pos x="T6" y="T7"/>
                </a:cxn>
              </a:cxnLst>
              <a:rect l="0" t="0" r="r" b="b"/>
              <a:pathLst>
                <a:path w="4" h="1">
                  <a:moveTo>
                    <a:pt x="3" y="0"/>
                  </a:moveTo>
                  <a:cubicBezTo>
                    <a:pt x="2" y="0"/>
                    <a:pt x="1" y="1"/>
                    <a:pt x="0" y="1"/>
                  </a:cubicBezTo>
                  <a:cubicBezTo>
                    <a:pt x="1" y="1"/>
                    <a:pt x="2" y="0"/>
                    <a:pt x="4" y="0"/>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4" name="Freeform 379"/>
            <p:cNvSpPr>
              <a:spLocks/>
            </p:cNvSpPr>
            <p:nvPr/>
          </p:nvSpPr>
          <p:spPr bwMode="auto">
            <a:xfrm>
              <a:off x="6093926" y="1230660"/>
              <a:ext cx="1610" cy="3219"/>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5" name="Freeform 380"/>
            <p:cNvSpPr>
              <a:spLocks/>
            </p:cNvSpPr>
            <p:nvPr/>
          </p:nvSpPr>
          <p:spPr bwMode="auto">
            <a:xfrm>
              <a:off x="6093926" y="1230660"/>
              <a:ext cx="1610" cy="3219"/>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6" name="Freeform 381"/>
            <p:cNvSpPr>
              <a:spLocks/>
            </p:cNvSpPr>
            <p:nvPr/>
          </p:nvSpPr>
          <p:spPr bwMode="auto">
            <a:xfrm>
              <a:off x="6127728" y="1201686"/>
              <a:ext cx="9658" cy="4829"/>
            </a:xfrm>
            <a:custGeom>
              <a:avLst/>
              <a:gdLst>
                <a:gd name="T0" fmla="*/ 6 w 6"/>
                <a:gd name="T1" fmla="*/ 0 h 3"/>
                <a:gd name="T2" fmla="*/ 0 w 6"/>
                <a:gd name="T3" fmla="*/ 3 h 3"/>
                <a:gd name="T4" fmla="*/ 3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0" y="3"/>
                  </a:lnTo>
                  <a:lnTo>
                    <a:pt x="3" y="3"/>
                  </a:lnTo>
                  <a:lnTo>
                    <a:pt x="6"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7" name="Freeform 382"/>
            <p:cNvSpPr>
              <a:spLocks/>
            </p:cNvSpPr>
            <p:nvPr/>
          </p:nvSpPr>
          <p:spPr bwMode="auto">
            <a:xfrm>
              <a:off x="6127728" y="1201686"/>
              <a:ext cx="9658" cy="4829"/>
            </a:xfrm>
            <a:custGeom>
              <a:avLst/>
              <a:gdLst>
                <a:gd name="T0" fmla="*/ 6 w 6"/>
                <a:gd name="T1" fmla="*/ 0 h 3"/>
                <a:gd name="T2" fmla="*/ 0 w 6"/>
                <a:gd name="T3" fmla="*/ 3 h 3"/>
                <a:gd name="T4" fmla="*/ 3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0" y="3"/>
                  </a:lnTo>
                  <a:lnTo>
                    <a:pt x="3"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8" name="Freeform 383"/>
            <p:cNvSpPr>
              <a:spLocks/>
            </p:cNvSpPr>
            <p:nvPr/>
          </p:nvSpPr>
          <p:spPr bwMode="auto">
            <a:xfrm>
              <a:off x="6138996" y="1200076"/>
              <a:ext cx="6439" cy="1610"/>
            </a:xfrm>
            <a:custGeom>
              <a:avLst/>
              <a:gdLst>
                <a:gd name="T0" fmla="*/ 3 w 3"/>
                <a:gd name="T1" fmla="*/ 0 h 1"/>
                <a:gd name="T2" fmla="*/ 2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2" y="0"/>
                    <a:pt x="2" y="0"/>
                    <a:pt x="2" y="0"/>
                  </a:cubicBezTo>
                  <a:cubicBezTo>
                    <a:pt x="0" y="0"/>
                    <a:pt x="1" y="1"/>
                    <a:pt x="0" y="1"/>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9" name="Freeform 384"/>
            <p:cNvSpPr>
              <a:spLocks/>
            </p:cNvSpPr>
            <p:nvPr/>
          </p:nvSpPr>
          <p:spPr bwMode="auto">
            <a:xfrm>
              <a:off x="6151873" y="1190419"/>
              <a:ext cx="6439" cy="4829"/>
            </a:xfrm>
            <a:custGeom>
              <a:avLst/>
              <a:gdLst>
                <a:gd name="T0" fmla="*/ 4 w 4"/>
                <a:gd name="T1" fmla="*/ 0 h 3"/>
                <a:gd name="T2" fmla="*/ 3 w 4"/>
                <a:gd name="T3" fmla="*/ 0 h 3"/>
                <a:gd name="T4" fmla="*/ 0 w 4"/>
                <a:gd name="T5" fmla="*/ 3 h 3"/>
                <a:gd name="T6" fmla="*/ 4 w 4"/>
                <a:gd name="T7" fmla="*/ 0 h 3"/>
              </a:gdLst>
              <a:ahLst/>
              <a:cxnLst>
                <a:cxn ang="0">
                  <a:pos x="T0" y="T1"/>
                </a:cxn>
                <a:cxn ang="0">
                  <a:pos x="T2" y="T3"/>
                </a:cxn>
                <a:cxn ang="0">
                  <a:pos x="T4" y="T5"/>
                </a:cxn>
                <a:cxn ang="0">
                  <a:pos x="T6" y="T7"/>
                </a:cxn>
              </a:cxnLst>
              <a:rect l="0" t="0" r="r" b="b"/>
              <a:pathLst>
                <a:path w="4" h="3">
                  <a:moveTo>
                    <a:pt x="4" y="0"/>
                  </a:moveTo>
                  <a:lnTo>
                    <a:pt x="3" y="0"/>
                  </a:lnTo>
                  <a:lnTo>
                    <a:pt x="0"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0" name="Freeform 385"/>
            <p:cNvSpPr>
              <a:spLocks/>
            </p:cNvSpPr>
            <p:nvPr/>
          </p:nvSpPr>
          <p:spPr bwMode="auto">
            <a:xfrm>
              <a:off x="6151873" y="1190419"/>
              <a:ext cx="6439" cy="4829"/>
            </a:xfrm>
            <a:custGeom>
              <a:avLst/>
              <a:gdLst>
                <a:gd name="T0" fmla="*/ 4 w 4"/>
                <a:gd name="T1" fmla="*/ 0 h 3"/>
                <a:gd name="T2" fmla="*/ 3 w 4"/>
                <a:gd name="T3" fmla="*/ 0 h 3"/>
                <a:gd name="T4" fmla="*/ 0 w 4"/>
                <a:gd name="T5" fmla="*/ 3 h 3"/>
                <a:gd name="T6" fmla="*/ 4 w 4"/>
                <a:gd name="T7" fmla="*/ 0 h 3"/>
              </a:gdLst>
              <a:ahLst/>
              <a:cxnLst>
                <a:cxn ang="0">
                  <a:pos x="T0" y="T1"/>
                </a:cxn>
                <a:cxn ang="0">
                  <a:pos x="T2" y="T3"/>
                </a:cxn>
                <a:cxn ang="0">
                  <a:pos x="T4" y="T5"/>
                </a:cxn>
                <a:cxn ang="0">
                  <a:pos x="T6" y="T7"/>
                </a:cxn>
              </a:cxnLst>
              <a:rect l="0" t="0" r="r" b="b"/>
              <a:pathLst>
                <a:path w="4" h="3">
                  <a:moveTo>
                    <a:pt x="4" y="0"/>
                  </a:moveTo>
                  <a:lnTo>
                    <a:pt x="3" y="0"/>
                  </a:lnTo>
                  <a:lnTo>
                    <a:pt x="0"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1" name="Freeform 386"/>
            <p:cNvSpPr>
              <a:spLocks/>
            </p:cNvSpPr>
            <p:nvPr/>
          </p:nvSpPr>
          <p:spPr bwMode="auto">
            <a:xfrm>
              <a:off x="6261330" y="1130861"/>
              <a:ext cx="8048" cy="4829"/>
            </a:xfrm>
            <a:custGeom>
              <a:avLst/>
              <a:gdLst>
                <a:gd name="T0" fmla="*/ 3 w 3"/>
                <a:gd name="T1" fmla="*/ 0 h 2"/>
                <a:gd name="T2" fmla="*/ 0 w 3"/>
                <a:gd name="T3" fmla="*/ 2 h 2"/>
                <a:gd name="T4" fmla="*/ 1 w 3"/>
                <a:gd name="T5" fmla="*/ 2 h 2"/>
                <a:gd name="T6" fmla="*/ 3 w 3"/>
                <a:gd name="T7" fmla="*/ 1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3" y="0"/>
                    <a:pt x="1" y="1"/>
                    <a:pt x="0" y="2"/>
                  </a:cubicBezTo>
                  <a:cubicBezTo>
                    <a:pt x="0" y="2"/>
                    <a:pt x="0" y="2"/>
                    <a:pt x="1" y="2"/>
                  </a:cubicBezTo>
                  <a:cubicBezTo>
                    <a:pt x="1" y="2"/>
                    <a:pt x="3" y="1"/>
                    <a:pt x="3" y="1"/>
                  </a:cubicBezTo>
                  <a:cubicBezTo>
                    <a:pt x="3" y="0"/>
                    <a:pt x="3" y="0"/>
                    <a:pt x="3"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2" name="Freeform 387"/>
            <p:cNvSpPr>
              <a:spLocks/>
            </p:cNvSpPr>
            <p:nvPr/>
          </p:nvSpPr>
          <p:spPr bwMode="auto">
            <a:xfrm>
              <a:off x="5894329" y="1394844"/>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3" name="Freeform 388"/>
            <p:cNvSpPr>
              <a:spLocks/>
            </p:cNvSpPr>
            <p:nvPr/>
          </p:nvSpPr>
          <p:spPr bwMode="auto">
            <a:xfrm>
              <a:off x="5710829" y="1486594"/>
              <a:ext cx="1610"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0" y="0"/>
                  </a:lnTo>
                  <a:lnTo>
                    <a:pt x="0" y="0"/>
                  </a:lnTo>
                  <a:lnTo>
                    <a:pt x="0" y="0"/>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4" name="Freeform 389"/>
            <p:cNvSpPr>
              <a:spLocks/>
            </p:cNvSpPr>
            <p:nvPr/>
          </p:nvSpPr>
          <p:spPr bwMode="auto">
            <a:xfrm>
              <a:off x="5710829" y="1486594"/>
              <a:ext cx="1610"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0" y="0"/>
                  </a:lnTo>
                  <a:lnTo>
                    <a:pt x="0" y="0"/>
                  </a:ln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5" name="Freeform 390"/>
            <p:cNvSpPr>
              <a:spLocks/>
            </p:cNvSpPr>
            <p:nvPr/>
          </p:nvSpPr>
          <p:spPr bwMode="auto">
            <a:xfrm>
              <a:off x="5710829" y="1486594"/>
              <a:ext cx="1610" cy="1610"/>
            </a:xfrm>
            <a:custGeom>
              <a:avLst/>
              <a:gdLst>
                <a:gd name="T0" fmla="*/ 1 w 1"/>
                <a:gd name="T1" fmla="*/ 0 h 1"/>
                <a:gd name="T2" fmla="*/ 0 w 1"/>
                <a:gd name="T3" fmla="*/ 0 h 1"/>
                <a:gd name="T4" fmla="*/ 0 w 1"/>
                <a:gd name="T5" fmla="*/ 0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0" y="0"/>
                  </a:cubicBezTo>
                  <a:cubicBezTo>
                    <a:pt x="0" y="0"/>
                    <a:pt x="0" y="0"/>
                    <a:pt x="0" y="0"/>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6" name="Freeform 391"/>
            <p:cNvSpPr>
              <a:spLocks/>
            </p:cNvSpPr>
            <p:nvPr/>
          </p:nvSpPr>
          <p:spPr bwMode="auto">
            <a:xfrm>
              <a:off x="5907206" y="1378748"/>
              <a:ext cx="4829" cy="4829"/>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7" name="Freeform 392"/>
            <p:cNvSpPr>
              <a:spLocks/>
            </p:cNvSpPr>
            <p:nvPr/>
          </p:nvSpPr>
          <p:spPr bwMode="auto">
            <a:xfrm>
              <a:off x="5907206" y="1378748"/>
              <a:ext cx="4829" cy="4829"/>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8" name="Freeform 393"/>
            <p:cNvSpPr>
              <a:spLocks/>
            </p:cNvSpPr>
            <p:nvPr/>
          </p:nvSpPr>
          <p:spPr bwMode="auto">
            <a:xfrm>
              <a:off x="5884671" y="1388406"/>
              <a:ext cx="3219"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9" name="Freeform 394"/>
            <p:cNvSpPr>
              <a:spLocks/>
            </p:cNvSpPr>
            <p:nvPr/>
          </p:nvSpPr>
          <p:spPr bwMode="auto">
            <a:xfrm>
              <a:off x="5884671" y="1388406"/>
              <a:ext cx="3219"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0" name="Freeform 395"/>
            <p:cNvSpPr>
              <a:spLocks/>
            </p:cNvSpPr>
            <p:nvPr/>
          </p:nvSpPr>
          <p:spPr bwMode="auto">
            <a:xfrm>
              <a:off x="6058513" y="1312752"/>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1" name="Freeform 396"/>
            <p:cNvSpPr>
              <a:spLocks/>
            </p:cNvSpPr>
            <p:nvPr/>
          </p:nvSpPr>
          <p:spPr bwMode="auto">
            <a:xfrm>
              <a:off x="6058513" y="1312752"/>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2" name="Freeform 397"/>
            <p:cNvSpPr>
              <a:spLocks/>
            </p:cNvSpPr>
            <p:nvPr/>
          </p:nvSpPr>
          <p:spPr bwMode="auto">
            <a:xfrm>
              <a:off x="6069781" y="1304704"/>
              <a:ext cx="3219"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3" name="Freeform 398"/>
            <p:cNvSpPr>
              <a:spLocks/>
            </p:cNvSpPr>
            <p:nvPr/>
          </p:nvSpPr>
          <p:spPr bwMode="auto">
            <a:xfrm>
              <a:off x="6069781" y="1304704"/>
              <a:ext cx="3219"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4" name="Freeform 399"/>
            <p:cNvSpPr>
              <a:spLocks/>
            </p:cNvSpPr>
            <p:nvPr/>
          </p:nvSpPr>
          <p:spPr bwMode="auto">
            <a:xfrm>
              <a:off x="6064952" y="1306313"/>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5" name="Freeform 400"/>
            <p:cNvSpPr>
              <a:spLocks/>
            </p:cNvSpPr>
            <p:nvPr/>
          </p:nvSpPr>
          <p:spPr bwMode="auto">
            <a:xfrm>
              <a:off x="6064952" y="1306313"/>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6" name="Freeform 401"/>
            <p:cNvSpPr>
              <a:spLocks/>
            </p:cNvSpPr>
            <p:nvPr/>
          </p:nvSpPr>
          <p:spPr bwMode="auto">
            <a:xfrm>
              <a:off x="6138996" y="124997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7" name="Freeform 402"/>
            <p:cNvSpPr>
              <a:spLocks/>
            </p:cNvSpPr>
            <p:nvPr/>
          </p:nvSpPr>
          <p:spPr bwMode="auto">
            <a:xfrm>
              <a:off x="6138996" y="124997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8" name="Freeform 403"/>
            <p:cNvSpPr>
              <a:spLocks/>
            </p:cNvSpPr>
            <p:nvPr/>
          </p:nvSpPr>
          <p:spPr bwMode="auto">
            <a:xfrm>
              <a:off x="6056904" y="1315971"/>
              <a:ext cx="161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9" name="Freeform 404"/>
            <p:cNvSpPr>
              <a:spLocks/>
            </p:cNvSpPr>
            <p:nvPr/>
          </p:nvSpPr>
          <p:spPr bwMode="auto">
            <a:xfrm>
              <a:off x="5894329" y="139645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0" name="Freeform 405"/>
            <p:cNvSpPr>
              <a:spLocks/>
            </p:cNvSpPr>
            <p:nvPr/>
          </p:nvSpPr>
          <p:spPr bwMode="auto">
            <a:xfrm>
              <a:off x="5894329" y="139645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1" name="Freeform 407"/>
            <p:cNvSpPr>
              <a:spLocks/>
            </p:cNvSpPr>
            <p:nvPr/>
          </p:nvSpPr>
          <p:spPr bwMode="auto">
            <a:xfrm>
              <a:off x="5918474" y="1377138"/>
              <a:ext cx="161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2" name="Freeform 408"/>
            <p:cNvSpPr>
              <a:spLocks/>
            </p:cNvSpPr>
            <p:nvPr/>
          </p:nvSpPr>
          <p:spPr bwMode="auto">
            <a:xfrm>
              <a:off x="5638395" y="1522007"/>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2" y="0"/>
                    <a:pt x="2"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3" name="Freeform 409"/>
            <p:cNvSpPr>
              <a:spLocks noEditPoints="1"/>
            </p:cNvSpPr>
            <p:nvPr/>
          </p:nvSpPr>
          <p:spPr bwMode="auto">
            <a:xfrm>
              <a:off x="5635176" y="1328849"/>
              <a:ext cx="387926" cy="193158"/>
            </a:xfrm>
            <a:custGeom>
              <a:avLst/>
              <a:gdLst>
                <a:gd name="T0" fmla="*/ 95 w 177"/>
                <a:gd name="T1" fmla="*/ 41 h 88"/>
                <a:gd name="T2" fmla="*/ 103 w 177"/>
                <a:gd name="T3" fmla="*/ 36 h 88"/>
                <a:gd name="T4" fmla="*/ 156 w 177"/>
                <a:gd name="T5" fmla="*/ 9 h 88"/>
                <a:gd name="T6" fmla="*/ 170 w 177"/>
                <a:gd name="T7" fmla="*/ 6 h 88"/>
                <a:gd name="T8" fmla="*/ 171 w 177"/>
                <a:gd name="T9" fmla="*/ 1 h 88"/>
                <a:gd name="T10" fmla="*/ 170 w 177"/>
                <a:gd name="T11" fmla="*/ 0 h 88"/>
                <a:gd name="T12" fmla="*/ 158 w 177"/>
                <a:gd name="T13" fmla="*/ 5 h 88"/>
                <a:gd name="T14" fmla="*/ 151 w 177"/>
                <a:gd name="T15" fmla="*/ 8 h 88"/>
                <a:gd name="T16" fmla="*/ 145 w 177"/>
                <a:gd name="T17" fmla="*/ 13 h 88"/>
                <a:gd name="T18" fmla="*/ 144 w 177"/>
                <a:gd name="T19" fmla="*/ 14 h 88"/>
                <a:gd name="T20" fmla="*/ 148 w 177"/>
                <a:gd name="T21" fmla="*/ 12 h 88"/>
                <a:gd name="T22" fmla="*/ 155 w 177"/>
                <a:gd name="T23" fmla="*/ 8 h 88"/>
                <a:gd name="T24" fmla="*/ 152 w 177"/>
                <a:gd name="T25" fmla="*/ 12 h 88"/>
                <a:gd name="T26" fmla="*/ 141 w 177"/>
                <a:gd name="T27" fmla="*/ 16 h 88"/>
                <a:gd name="T28" fmla="*/ 134 w 177"/>
                <a:gd name="T29" fmla="*/ 20 h 88"/>
                <a:gd name="T30" fmla="*/ 132 w 177"/>
                <a:gd name="T31" fmla="*/ 19 h 88"/>
                <a:gd name="T32" fmla="*/ 129 w 177"/>
                <a:gd name="T33" fmla="*/ 21 h 88"/>
                <a:gd name="T34" fmla="*/ 130 w 177"/>
                <a:gd name="T35" fmla="*/ 22 h 88"/>
                <a:gd name="T36" fmla="*/ 125 w 177"/>
                <a:gd name="T37" fmla="*/ 25 h 88"/>
                <a:gd name="T38" fmla="*/ 119 w 177"/>
                <a:gd name="T39" fmla="*/ 28 h 88"/>
                <a:gd name="T40" fmla="*/ 116 w 177"/>
                <a:gd name="T41" fmla="*/ 29 h 88"/>
                <a:gd name="T42" fmla="*/ 118 w 177"/>
                <a:gd name="T43" fmla="*/ 27 h 88"/>
                <a:gd name="T44" fmla="*/ 115 w 177"/>
                <a:gd name="T45" fmla="*/ 27 h 88"/>
                <a:gd name="T46" fmla="*/ 110 w 177"/>
                <a:gd name="T47" fmla="*/ 31 h 88"/>
                <a:gd name="T48" fmla="*/ 111 w 177"/>
                <a:gd name="T49" fmla="*/ 32 h 88"/>
                <a:gd name="T50" fmla="*/ 103 w 177"/>
                <a:gd name="T51" fmla="*/ 36 h 88"/>
                <a:gd name="T52" fmla="*/ 94 w 177"/>
                <a:gd name="T53" fmla="*/ 41 h 88"/>
                <a:gd name="T54" fmla="*/ 91 w 177"/>
                <a:gd name="T55" fmla="*/ 40 h 88"/>
                <a:gd name="T56" fmla="*/ 91 w 177"/>
                <a:gd name="T57" fmla="*/ 42 h 88"/>
                <a:gd name="T58" fmla="*/ 74 w 177"/>
                <a:gd name="T59" fmla="*/ 51 h 88"/>
                <a:gd name="T60" fmla="*/ 68 w 177"/>
                <a:gd name="T61" fmla="*/ 53 h 88"/>
                <a:gd name="T62" fmla="*/ 59 w 177"/>
                <a:gd name="T63" fmla="*/ 58 h 88"/>
                <a:gd name="T64" fmla="*/ 52 w 177"/>
                <a:gd name="T65" fmla="*/ 63 h 88"/>
                <a:gd name="T66" fmla="*/ 53 w 177"/>
                <a:gd name="T67" fmla="*/ 60 h 88"/>
                <a:gd name="T68" fmla="*/ 38 w 177"/>
                <a:gd name="T69" fmla="*/ 69 h 88"/>
                <a:gd name="T70" fmla="*/ 28 w 177"/>
                <a:gd name="T71" fmla="*/ 74 h 88"/>
                <a:gd name="T72" fmla="*/ 22 w 177"/>
                <a:gd name="T73" fmla="*/ 77 h 88"/>
                <a:gd name="T74" fmla="*/ 3 w 177"/>
                <a:gd name="T75" fmla="*/ 86 h 88"/>
                <a:gd name="T76" fmla="*/ 0 w 177"/>
                <a:gd name="T77" fmla="*/ 87 h 88"/>
                <a:gd name="T78" fmla="*/ 34 w 177"/>
                <a:gd name="T79" fmla="*/ 72 h 88"/>
                <a:gd name="T80" fmla="*/ 37 w 177"/>
                <a:gd name="T81" fmla="*/ 71 h 88"/>
                <a:gd name="T82" fmla="*/ 48 w 177"/>
                <a:gd name="T83" fmla="*/ 66 h 88"/>
                <a:gd name="T84" fmla="*/ 52 w 177"/>
                <a:gd name="T85" fmla="*/ 63 h 88"/>
                <a:gd name="T86" fmla="*/ 73 w 177"/>
                <a:gd name="T87" fmla="*/ 54 h 88"/>
                <a:gd name="T88" fmla="*/ 87 w 177"/>
                <a:gd name="T89" fmla="*/ 46 h 88"/>
                <a:gd name="T90" fmla="*/ 106 w 177"/>
                <a:gd name="T91" fmla="*/ 36 h 88"/>
                <a:gd name="T92" fmla="*/ 119 w 177"/>
                <a:gd name="T93" fmla="*/ 30 h 88"/>
                <a:gd name="T94" fmla="*/ 123 w 177"/>
                <a:gd name="T95" fmla="*/ 28 h 88"/>
                <a:gd name="T96" fmla="*/ 125 w 177"/>
                <a:gd name="T97" fmla="*/ 28 h 88"/>
                <a:gd name="T98" fmla="*/ 135 w 177"/>
                <a:gd name="T99" fmla="*/ 21 h 88"/>
                <a:gd name="T100" fmla="*/ 143 w 177"/>
                <a:gd name="T101" fmla="*/ 19 h 88"/>
                <a:gd name="T102" fmla="*/ 158 w 177"/>
                <a:gd name="T103" fmla="*/ 10 h 88"/>
                <a:gd name="T104" fmla="*/ 170 w 177"/>
                <a:gd name="T105" fmla="*/ 5 h 88"/>
                <a:gd name="T106" fmla="*/ 175 w 177"/>
                <a:gd name="T107" fmla="*/ 3 h 88"/>
                <a:gd name="T108" fmla="*/ 174 w 177"/>
                <a:gd name="T109" fmla="*/ 1 h 88"/>
                <a:gd name="T110" fmla="*/ 174 w 177"/>
                <a:gd name="T11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7" h="88">
                  <a:moveTo>
                    <a:pt x="95" y="41"/>
                  </a:moveTo>
                  <a:cubicBezTo>
                    <a:pt x="94" y="41"/>
                    <a:pt x="94" y="41"/>
                    <a:pt x="94" y="41"/>
                  </a:cubicBezTo>
                  <a:cubicBezTo>
                    <a:pt x="94" y="41"/>
                    <a:pt x="94" y="41"/>
                    <a:pt x="95" y="41"/>
                  </a:cubicBezTo>
                  <a:moveTo>
                    <a:pt x="103" y="36"/>
                  </a:moveTo>
                  <a:cubicBezTo>
                    <a:pt x="103" y="36"/>
                    <a:pt x="103" y="36"/>
                    <a:pt x="103" y="36"/>
                  </a:cubicBezTo>
                  <a:cubicBezTo>
                    <a:pt x="103" y="36"/>
                    <a:pt x="103" y="36"/>
                    <a:pt x="103" y="36"/>
                  </a:cubicBezTo>
                  <a:moveTo>
                    <a:pt x="156" y="9"/>
                  </a:moveTo>
                  <a:cubicBezTo>
                    <a:pt x="156" y="9"/>
                    <a:pt x="155" y="9"/>
                    <a:pt x="155" y="9"/>
                  </a:cubicBezTo>
                  <a:cubicBezTo>
                    <a:pt x="155" y="9"/>
                    <a:pt x="156" y="9"/>
                    <a:pt x="156" y="9"/>
                  </a:cubicBezTo>
                  <a:moveTo>
                    <a:pt x="170" y="6"/>
                  </a:moveTo>
                  <a:cubicBezTo>
                    <a:pt x="170" y="6"/>
                    <a:pt x="170" y="6"/>
                    <a:pt x="170" y="6"/>
                  </a:cubicBezTo>
                  <a:cubicBezTo>
                    <a:pt x="170" y="6"/>
                    <a:pt x="170" y="6"/>
                    <a:pt x="170" y="6"/>
                  </a:cubicBezTo>
                  <a:moveTo>
                    <a:pt x="174" y="0"/>
                  </a:moveTo>
                  <a:cubicBezTo>
                    <a:pt x="172" y="1"/>
                    <a:pt x="172" y="1"/>
                    <a:pt x="172" y="1"/>
                  </a:cubicBezTo>
                  <a:cubicBezTo>
                    <a:pt x="171" y="1"/>
                    <a:pt x="171" y="1"/>
                    <a:pt x="171" y="1"/>
                  </a:cubicBezTo>
                  <a:cubicBezTo>
                    <a:pt x="171" y="1"/>
                    <a:pt x="171" y="1"/>
                    <a:pt x="171" y="1"/>
                  </a:cubicBezTo>
                  <a:cubicBezTo>
                    <a:pt x="171" y="0"/>
                    <a:pt x="171" y="0"/>
                    <a:pt x="171" y="0"/>
                  </a:cubicBezTo>
                  <a:cubicBezTo>
                    <a:pt x="171" y="0"/>
                    <a:pt x="170" y="0"/>
                    <a:pt x="170" y="0"/>
                  </a:cubicBezTo>
                  <a:cubicBezTo>
                    <a:pt x="169" y="3"/>
                    <a:pt x="163" y="3"/>
                    <a:pt x="161" y="5"/>
                  </a:cubicBezTo>
                  <a:cubicBezTo>
                    <a:pt x="162" y="4"/>
                    <a:pt x="162" y="4"/>
                    <a:pt x="162" y="4"/>
                  </a:cubicBezTo>
                  <a:cubicBezTo>
                    <a:pt x="158" y="5"/>
                    <a:pt x="158" y="5"/>
                    <a:pt x="158" y="5"/>
                  </a:cubicBezTo>
                  <a:cubicBezTo>
                    <a:pt x="158" y="5"/>
                    <a:pt x="158" y="5"/>
                    <a:pt x="158" y="5"/>
                  </a:cubicBezTo>
                  <a:cubicBezTo>
                    <a:pt x="158" y="6"/>
                    <a:pt x="158" y="6"/>
                    <a:pt x="158" y="6"/>
                  </a:cubicBezTo>
                  <a:cubicBezTo>
                    <a:pt x="157" y="6"/>
                    <a:pt x="154" y="7"/>
                    <a:pt x="151" y="8"/>
                  </a:cubicBezTo>
                  <a:cubicBezTo>
                    <a:pt x="150" y="9"/>
                    <a:pt x="142" y="13"/>
                    <a:pt x="142" y="14"/>
                  </a:cubicBezTo>
                  <a:cubicBezTo>
                    <a:pt x="143" y="13"/>
                    <a:pt x="144" y="13"/>
                    <a:pt x="145" y="12"/>
                  </a:cubicBezTo>
                  <a:cubicBezTo>
                    <a:pt x="145" y="13"/>
                    <a:pt x="145" y="13"/>
                    <a:pt x="145" y="13"/>
                  </a:cubicBezTo>
                  <a:cubicBezTo>
                    <a:pt x="145" y="14"/>
                    <a:pt x="144" y="14"/>
                    <a:pt x="144" y="14"/>
                  </a:cubicBezTo>
                  <a:cubicBezTo>
                    <a:pt x="144" y="14"/>
                    <a:pt x="144" y="14"/>
                    <a:pt x="144" y="14"/>
                  </a:cubicBezTo>
                  <a:cubicBezTo>
                    <a:pt x="144" y="14"/>
                    <a:pt x="144" y="14"/>
                    <a:pt x="144" y="14"/>
                  </a:cubicBezTo>
                  <a:cubicBezTo>
                    <a:pt x="144" y="14"/>
                    <a:pt x="143" y="14"/>
                    <a:pt x="143" y="14"/>
                  </a:cubicBezTo>
                  <a:cubicBezTo>
                    <a:pt x="143" y="15"/>
                    <a:pt x="143" y="15"/>
                    <a:pt x="143" y="15"/>
                  </a:cubicBezTo>
                  <a:cubicBezTo>
                    <a:pt x="144" y="15"/>
                    <a:pt x="146" y="13"/>
                    <a:pt x="148" y="12"/>
                  </a:cubicBezTo>
                  <a:cubicBezTo>
                    <a:pt x="148" y="12"/>
                    <a:pt x="147" y="13"/>
                    <a:pt x="146" y="14"/>
                  </a:cubicBezTo>
                  <a:cubicBezTo>
                    <a:pt x="149" y="12"/>
                    <a:pt x="153" y="11"/>
                    <a:pt x="155" y="8"/>
                  </a:cubicBezTo>
                  <a:cubicBezTo>
                    <a:pt x="155" y="8"/>
                    <a:pt x="155" y="8"/>
                    <a:pt x="155" y="8"/>
                  </a:cubicBezTo>
                  <a:cubicBezTo>
                    <a:pt x="156" y="8"/>
                    <a:pt x="156" y="9"/>
                    <a:pt x="156" y="9"/>
                  </a:cubicBezTo>
                  <a:cubicBezTo>
                    <a:pt x="158" y="7"/>
                    <a:pt x="158" y="9"/>
                    <a:pt x="159" y="7"/>
                  </a:cubicBezTo>
                  <a:cubicBezTo>
                    <a:pt x="159" y="9"/>
                    <a:pt x="154" y="11"/>
                    <a:pt x="152" y="12"/>
                  </a:cubicBezTo>
                  <a:cubicBezTo>
                    <a:pt x="149" y="13"/>
                    <a:pt x="145" y="16"/>
                    <a:pt x="141" y="18"/>
                  </a:cubicBezTo>
                  <a:cubicBezTo>
                    <a:pt x="140" y="18"/>
                    <a:pt x="142" y="16"/>
                    <a:pt x="141" y="16"/>
                  </a:cubicBezTo>
                  <a:cubicBezTo>
                    <a:pt x="141" y="16"/>
                    <a:pt x="141" y="16"/>
                    <a:pt x="141" y="16"/>
                  </a:cubicBezTo>
                  <a:cubicBezTo>
                    <a:pt x="137" y="17"/>
                    <a:pt x="137" y="18"/>
                    <a:pt x="135" y="20"/>
                  </a:cubicBezTo>
                  <a:cubicBezTo>
                    <a:pt x="135" y="20"/>
                    <a:pt x="135" y="20"/>
                    <a:pt x="134" y="20"/>
                  </a:cubicBezTo>
                  <a:cubicBezTo>
                    <a:pt x="134" y="20"/>
                    <a:pt x="134" y="20"/>
                    <a:pt x="134" y="20"/>
                  </a:cubicBezTo>
                  <a:cubicBezTo>
                    <a:pt x="133" y="20"/>
                    <a:pt x="133" y="20"/>
                    <a:pt x="133" y="20"/>
                  </a:cubicBezTo>
                  <a:cubicBezTo>
                    <a:pt x="132" y="20"/>
                    <a:pt x="132" y="20"/>
                    <a:pt x="130" y="21"/>
                  </a:cubicBezTo>
                  <a:cubicBezTo>
                    <a:pt x="132" y="19"/>
                    <a:pt x="132" y="19"/>
                    <a:pt x="132" y="19"/>
                  </a:cubicBezTo>
                  <a:cubicBezTo>
                    <a:pt x="132" y="19"/>
                    <a:pt x="132" y="19"/>
                    <a:pt x="132" y="19"/>
                  </a:cubicBezTo>
                  <a:cubicBezTo>
                    <a:pt x="129" y="19"/>
                    <a:pt x="130" y="20"/>
                    <a:pt x="128" y="21"/>
                  </a:cubicBezTo>
                  <a:cubicBezTo>
                    <a:pt x="129" y="21"/>
                    <a:pt x="129" y="21"/>
                    <a:pt x="129" y="21"/>
                  </a:cubicBezTo>
                  <a:cubicBezTo>
                    <a:pt x="130" y="21"/>
                    <a:pt x="130" y="21"/>
                    <a:pt x="131" y="20"/>
                  </a:cubicBezTo>
                  <a:cubicBezTo>
                    <a:pt x="132" y="21"/>
                    <a:pt x="130" y="22"/>
                    <a:pt x="130" y="22"/>
                  </a:cubicBezTo>
                  <a:cubicBezTo>
                    <a:pt x="130" y="22"/>
                    <a:pt x="130" y="22"/>
                    <a:pt x="130" y="22"/>
                  </a:cubicBezTo>
                  <a:cubicBezTo>
                    <a:pt x="130" y="23"/>
                    <a:pt x="130" y="24"/>
                    <a:pt x="127" y="25"/>
                  </a:cubicBezTo>
                  <a:cubicBezTo>
                    <a:pt x="127" y="24"/>
                    <a:pt x="127" y="24"/>
                    <a:pt x="127" y="24"/>
                  </a:cubicBezTo>
                  <a:cubicBezTo>
                    <a:pt x="127" y="24"/>
                    <a:pt x="126" y="24"/>
                    <a:pt x="125" y="25"/>
                  </a:cubicBezTo>
                  <a:cubicBezTo>
                    <a:pt x="125" y="25"/>
                    <a:pt x="124" y="25"/>
                    <a:pt x="124" y="25"/>
                  </a:cubicBezTo>
                  <a:cubicBezTo>
                    <a:pt x="124" y="25"/>
                    <a:pt x="124" y="25"/>
                    <a:pt x="124" y="25"/>
                  </a:cubicBezTo>
                  <a:cubicBezTo>
                    <a:pt x="122" y="26"/>
                    <a:pt x="120" y="27"/>
                    <a:pt x="119" y="28"/>
                  </a:cubicBezTo>
                  <a:cubicBezTo>
                    <a:pt x="119" y="27"/>
                    <a:pt x="119" y="27"/>
                    <a:pt x="119" y="27"/>
                  </a:cubicBezTo>
                  <a:cubicBezTo>
                    <a:pt x="118" y="29"/>
                    <a:pt x="118" y="30"/>
                    <a:pt x="115" y="31"/>
                  </a:cubicBezTo>
                  <a:cubicBezTo>
                    <a:pt x="116" y="30"/>
                    <a:pt x="117" y="29"/>
                    <a:pt x="116" y="29"/>
                  </a:cubicBezTo>
                  <a:cubicBezTo>
                    <a:pt x="116" y="29"/>
                    <a:pt x="116" y="29"/>
                    <a:pt x="115" y="29"/>
                  </a:cubicBezTo>
                  <a:cubicBezTo>
                    <a:pt x="115" y="28"/>
                    <a:pt x="118" y="27"/>
                    <a:pt x="120" y="26"/>
                  </a:cubicBezTo>
                  <a:cubicBezTo>
                    <a:pt x="119" y="27"/>
                    <a:pt x="119" y="27"/>
                    <a:pt x="118" y="27"/>
                  </a:cubicBezTo>
                  <a:cubicBezTo>
                    <a:pt x="117" y="27"/>
                    <a:pt x="117" y="26"/>
                    <a:pt x="119" y="25"/>
                  </a:cubicBezTo>
                  <a:cubicBezTo>
                    <a:pt x="119" y="25"/>
                    <a:pt x="119" y="25"/>
                    <a:pt x="119" y="25"/>
                  </a:cubicBezTo>
                  <a:cubicBezTo>
                    <a:pt x="118" y="25"/>
                    <a:pt x="117" y="27"/>
                    <a:pt x="115" y="27"/>
                  </a:cubicBezTo>
                  <a:cubicBezTo>
                    <a:pt x="115" y="28"/>
                    <a:pt x="115" y="28"/>
                    <a:pt x="115" y="28"/>
                  </a:cubicBezTo>
                  <a:cubicBezTo>
                    <a:pt x="115" y="28"/>
                    <a:pt x="115" y="28"/>
                    <a:pt x="115" y="28"/>
                  </a:cubicBezTo>
                  <a:cubicBezTo>
                    <a:pt x="114" y="28"/>
                    <a:pt x="110" y="31"/>
                    <a:pt x="110" y="31"/>
                  </a:cubicBezTo>
                  <a:cubicBezTo>
                    <a:pt x="113" y="29"/>
                    <a:pt x="113" y="29"/>
                    <a:pt x="113" y="29"/>
                  </a:cubicBezTo>
                  <a:cubicBezTo>
                    <a:pt x="113" y="30"/>
                    <a:pt x="111" y="32"/>
                    <a:pt x="111" y="32"/>
                  </a:cubicBezTo>
                  <a:cubicBezTo>
                    <a:pt x="111" y="32"/>
                    <a:pt x="111" y="32"/>
                    <a:pt x="111" y="32"/>
                  </a:cubicBezTo>
                  <a:cubicBezTo>
                    <a:pt x="110" y="32"/>
                    <a:pt x="109" y="33"/>
                    <a:pt x="107" y="34"/>
                  </a:cubicBezTo>
                  <a:cubicBezTo>
                    <a:pt x="106" y="35"/>
                    <a:pt x="104" y="36"/>
                    <a:pt x="104" y="36"/>
                  </a:cubicBezTo>
                  <a:cubicBezTo>
                    <a:pt x="104" y="36"/>
                    <a:pt x="104" y="36"/>
                    <a:pt x="103" y="36"/>
                  </a:cubicBezTo>
                  <a:cubicBezTo>
                    <a:pt x="105" y="36"/>
                    <a:pt x="105" y="36"/>
                    <a:pt x="105" y="36"/>
                  </a:cubicBezTo>
                  <a:cubicBezTo>
                    <a:pt x="99" y="38"/>
                    <a:pt x="95" y="42"/>
                    <a:pt x="90" y="45"/>
                  </a:cubicBezTo>
                  <a:cubicBezTo>
                    <a:pt x="92" y="44"/>
                    <a:pt x="91" y="42"/>
                    <a:pt x="94" y="41"/>
                  </a:cubicBezTo>
                  <a:cubicBezTo>
                    <a:pt x="93" y="42"/>
                    <a:pt x="92" y="42"/>
                    <a:pt x="92" y="42"/>
                  </a:cubicBezTo>
                  <a:cubicBezTo>
                    <a:pt x="92" y="42"/>
                    <a:pt x="92" y="41"/>
                    <a:pt x="92" y="41"/>
                  </a:cubicBezTo>
                  <a:cubicBezTo>
                    <a:pt x="92" y="41"/>
                    <a:pt x="92" y="40"/>
                    <a:pt x="91" y="40"/>
                  </a:cubicBezTo>
                  <a:cubicBezTo>
                    <a:pt x="91" y="40"/>
                    <a:pt x="91" y="40"/>
                    <a:pt x="91" y="40"/>
                  </a:cubicBezTo>
                  <a:cubicBezTo>
                    <a:pt x="87" y="42"/>
                    <a:pt x="89" y="43"/>
                    <a:pt x="88" y="44"/>
                  </a:cubicBezTo>
                  <a:cubicBezTo>
                    <a:pt x="91" y="42"/>
                    <a:pt x="91" y="42"/>
                    <a:pt x="91" y="42"/>
                  </a:cubicBezTo>
                  <a:cubicBezTo>
                    <a:pt x="88" y="45"/>
                    <a:pt x="81" y="47"/>
                    <a:pt x="76" y="50"/>
                  </a:cubicBezTo>
                  <a:cubicBezTo>
                    <a:pt x="75" y="50"/>
                    <a:pt x="77" y="50"/>
                    <a:pt x="77" y="49"/>
                  </a:cubicBezTo>
                  <a:cubicBezTo>
                    <a:pt x="75" y="50"/>
                    <a:pt x="75" y="50"/>
                    <a:pt x="74" y="51"/>
                  </a:cubicBezTo>
                  <a:cubicBezTo>
                    <a:pt x="72" y="52"/>
                    <a:pt x="70" y="53"/>
                    <a:pt x="69" y="53"/>
                  </a:cubicBezTo>
                  <a:cubicBezTo>
                    <a:pt x="69" y="53"/>
                    <a:pt x="69" y="53"/>
                    <a:pt x="69" y="52"/>
                  </a:cubicBezTo>
                  <a:cubicBezTo>
                    <a:pt x="66" y="53"/>
                    <a:pt x="70" y="52"/>
                    <a:pt x="68" y="53"/>
                  </a:cubicBezTo>
                  <a:cubicBezTo>
                    <a:pt x="68" y="53"/>
                    <a:pt x="68" y="53"/>
                    <a:pt x="68" y="53"/>
                  </a:cubicBezTo>
                  <a:cubicBezTo>
                    <a:pt x="65" y="56"/>
                    <a:pt x="65" y="56"/>
                    <a:pt x="65" y="56"/>
                  </a:cubicBezTo>
                  <a:cubicBezTo>
                    <a:pt x="63" y="57"/>
                    <a:pt x="61" y="58"/>
                    <a:pt x="59" y="58"/>
                  </a:cubicBezTo>
                  <a:cubicBezTo>
                    <a:pt x="59" y="58"/>
                    <a:pt x="58" y="58"/>
                    <a:pt x="58" y="57"/>
                  </a:cubicBezTo>
                  <a:cubicBezTo>
                    <a:pt x="53" y="60"/>
                    <a:pt x="57" y="61"/>
                    <a:pt x="53" y="63"/>
                  </a:cubicBezTo>
                  <a:cubicBezTo>
                    <a:pt x="53" y="63"/>
                    <a:pt x="53" y="63"/>
                    <a:pt x="52" y="63"/>
                  </a:cubicBezTo>
                  <a:cubicBezTo>
                    <a:pt x="52" y="63"/>
                    <a:pt x="53" y="62"/>
                    <a:pt x="53" y="62"/>
                  </a:cubicBezTo>
                  <a:cubicBezTo>
                    <a:pt x="50" y="63"/>
                    <a:pt x="50" y="63"/>
                    <a:pt x="50" y="63"/>
                  </a:cubicBezTo>
                  <a:cubicBezTo>
                    <a:pt x="51" y="62"/>
                    <a:pt x="54" y="61"/>
                    <a:pt x="53" y="60"/>
                  </a:cubicBezTo>
                  <a:cubicBezTo>
                    <a:pt x="51" y="62"/>
                    <a:pt x="49" y="62"/>
                    <a:pt x="45" y="65"/>
                  </a:cubicBezTo>
                  <a:cubicBezTo>
                    <a:pt x="46" y="65"/>
                    <a:pt x="46" y="65"/>
                    <a:pt x="46" y="65"/>
                  </a:cubicBezTo>
                  <a:cubicBezTo>
                    <a:pt x="44" y="67"/>
                    <a:pt x="40" y="68"/>
                    <a:pt x="38" y="69"/>
                  </a:cubicBezTo>
                  <a:cubicBezTo>
                    <a:pt x="38" y="68"/>
                    <a:pt x="41" y="67"/>
                    <a:pt x="43" y="66"/>
                  </a:cubicBezTo>
                  <a:cubicBezTo>
                    <a:pt x="40" y="67"/>
                    <a:pt x="33" y="71"/>
                    <a:pt x="31" y="73"/>
                  </a:cubicBezTo>
                  <a:cubicBezTo>
                    <a:pt x="30" y="73"/>
                    <a:pt x="29" y="74"/>
                    <a:pt x="28" y="74"/>
                  </a:cubicBezTo>
                  <a:cubicBezTo>
                    <a:pt x="28" y="74"/>
                    <a:pt x="28" y="74"/>
                    <a:pt x="28" y="73"/>
                  </a:cubicBezTo>
                  <a:cubicBezTo>
                    <a:pt x="23" y="76"/>
                    <a:pt x="27" y="76"/>
                    <a:pt x="22" y="78"/>
                  </a:cubicBezTo>
                  <a:cubicBezTo>
                    <a:pt x="22" y="77"/>
                    <a:pt x="22" y="77"/>
                    <a:pt x="22" y="77"/>
                  </a:cubicBezTo>
                  <a:cubicBezTo>
                    <a:pt x="16" y="78"/>
                    <a:pt x="12" y="83"/>
                    <a:pt x="7" y="84"/>
                  </a:cubicBezTo>
                  <a:cubicBezTo>
                    <a:pt x="7" y="85"/>
                    <a:pt x="7" y="85"/>
                    <a:pt x="7" y="85"/>
                  </a:cubicBezTo>
                  <a:cubicBezTo>
                    <a:pt x="6" y="85"/>
                    <a:pt x="4" y="86"/>
                    <a:pt x="3" y="86"/>
                  </a:cubicBezTo>
                  <a:cubicBezTo>
                    <a:pt x="3" y="86"/>
                    <a:pt x="3" y="86"/>
                    <a:pt x="3" y="86"/>
                  </a:cubicBezTo>
                  <a:cubicBezTo>
                    <a:pt x="5" y="85"/>
                    <a:pt x="5" y="85"/>
                    <a:pt x="5" y="85"/>
                  </a:cubicBezTo>
                  <a:cubicBezTo>
                    <a:pt x="3" y="85"/>
                    <a:pt x="3" y="87"/>
                    <a:pt x="0" y="87"/>
                  </a:cubicBezTo>
                  <a:cubicBezTo>
                    <a:pt x="3" y="88"/>
                    <a:pt x="3" y="88"/>
                    <a:pt x="3" y="88"/>
                  </a:cubicBezTo>
                  <a:cubicBezTo>
                    <a:pt x="13" y="82"/>
                    <a:pt x="24" y="78"/>
                    <a:pt x="34" y="72"/>
                  </a:cubicBezTo>
                  <a:cubicBezTo>
                    <a:pt x="34" y="72"/>
                    <a:pt x="34" y="72"/>
                    <a:pt x="34" y="72"/>
                  </a:cubicBezTo>
                  <a:cubicBezTo>
                    <a:pt x="33" y="72"/>
                    <a:pt x="33" y="72"/>
                    <a:pt x="33" y="72"/>
                  </a:cubicBezTo>
                  <a:cubicBezTo>
                    <a:pt x="34" y="72"/>
                    <a:pt x="36" y="71"/>
                    <a:pt x="36" y="71"/>
                  </a:cubicBezTo>
                  <a:cubicBezTo>
                    <a:pt x="37" y="71"/>
                    <a:pt x="37" y="71"/>
                    <a:pt x="37" y="71"/>
                  </a:cubicBezTo>
                  <a:cubicBezTo>
                    <a:pt x="36" y="71"/>
                    <a:pt x="36" y="71"/>
                    <a:pt x="36" y="71"/>
                  </a:cubicBezTo>
                  <a:cubicBezTo>
                    <a:pt x="39" y="70"/>
                    <a:pt x="42" y="70"/>
                    <a:pt x="44" y="69"/>
                  </a:cubicBezTo>
                  <a:cubicBezTo>
                    <a:pt x="44" y="68"/>
                    <a:pt x="49" y="66"/>
                    <a:pt x="48" y="66"/>
                  </a:cubicBezTo>
                  <a:cubicBezTo>
                    <a:pt x="50" y="66"/>
                    <a:pt x="50" y="66"/>
                    <a:pt x="50" y="66"/>
                  </a:cubicBezTo>
                  <a:cubicBezTo>
                    <a:pt x="50" y="65"/>
                    <a:pt x="50" y="64"/>
                    <a:pt x="51" y="64"/>
                  </a:cubicBezTo>
                  <a:cubicBezTo>
                    <a:pt x="51" y="63"/>
                    <a:pt x="52" y="63"/>
                    <a:pt x="52" y="63"/>
                  </a:cubicBezTo>
                  <a:cubicBezTo>
                    <a:pt x="52" y="63"/>
                    <a:pt x="52" y="64"/>
                    <a:pt x="51" y="64"/>
                  </a:cubicBezTo>
                  <a:cubicBezTo>
                    <a:pt x="59" y="61"/>
                    <a:pt x="67" y="57"/>
                    <a:pt x="74" y="53"/>
                  </a:cubicBezTo>
                  <a:cubicBezTo>
                    <a:pt x="73" y="54"/>
                    <a:pt x="73" y="54"/>
                    <a:pt x="73" y="54"/>
                  </a:cubicBezTo>
                  <a:cubicBezTo>
                    <a:pt x="74" y="54"/>
                    <a:pt x="77" y="52"/>
                    <a:pt x="78" y="52"/>
                  </a:cubicBezTo>
                  <a:cubicBezTo>
                    <a:pt x="78" y="52"/>
                    <a:pt x="78" y="52"/>
                    <a:pt x="78" y="52"/>
                  </a:cubicBezTo>
                  <a:cubicBezTo>
                    <a:pt x="81" y="50"/>
                    <a:pt x="88" y="48"/>
                    <a:pt x="87" y="46"/>
                  </a:cubicBezTo>
                  <a:cubicBezTo>
                    <a:pt x="87" y="46"/>
                    <a:pt x="87" y="46"/>
                    <a:pt x="88" y="46"/>
                  </a:cubicBezTo>
                  <a:cubicBezTo>
                    <a:pt x="91" y="46"/>
                    <a:pt x="96" y="43"/>
                    <a:pt x="101" y="40"/>
                  </a:cubicBezTo>
                  <a:cubicBezTo>
                    <a:pt x="100" y="39"/>
                    <a:pt x="105" y="38"/>
                    <a:pt x="106" y="36"/>
                  </a:cubicBezTo>
                  <a:cubicBezTo>
                    <a:pt x="107" y="37"/>
                    <a:pt x="102" y="39"/>
                    <a:pt x="103" y="40"/>
                  </a:cubicBezTo>
                  <a:cubicBezTo>
                    <a:pt x="107" y="36"/>
                    <a:pt x="117" y="34"/>
                    <a:pt x="118" y="30"/>
                  </a:cubicBezTo>
                  <a:cubicBezTo>
                    <a:pt x="119" y="30"/>
                    <a:pt x="119" y="30"/>
                    <a:pt x="119" y="30"/>
                  </a:cubicBezTo>
                  <a:cubicBezTo>
                    <a:pt x="119" y="30"/>
                    <a:pt x="119" y="30"/>
                    <a:pt x="119" y="30"/>
                  </a:cubicBezTo>
                  <a:cubicBezTo>
                    <a:pt x="120" y="30"/>
                    <a:pt x="121" y="30"/>
                    <a:pt x="122" y="29"/>
                  </a:cubicBezTo>
                  <a:cubicBezTo>
                    <a:pt x="123" y="29"/>
                    <a:pt x="121" y="29"/>
                    <a:pt x="123" y="28"/>
                  </a:cubicBezTo>
                  <a:cubicBezTo>
                    <a:pt x="123" y="28"/>
                    <a:pt x="124" y="28"/>
                    <a:pt x="124" y="28"/>
                  </a:cubicBezTo>
                  <a:cubicBezTo>
                    <a:pt x="124" y="28"/>
                    <a:pt x="124" y="28"/>
                    <a:pt x="124" y="28"/>
                  </a:cubicBezTo>
                  <a:cubicBezTo>
                    <a:pt x="124" y="28"/>
                    <a:pt x="125" y="28"/>
                    <a:pt x="125" y="28"/>
                  </a:cubicBezTo>
                  <a:cubicBezTo>
                    <a:pt x="125" y="28"/>
                    <a:pt x="125" y="28"/>
                    <a:pt x="125" y="28"/>
                  </a:cubicBezTo>
                  <a:cubicBezTo>
                    <a:pt x="128" y="26"/>
                    <a:pt x="134" y="23"/>
                    <a:pt x="134" y="22"/>
                  </a:cubicBezTo>
                  <a:cubicBezTo>
                    <a:pt x="134" y="21"/>
                    <a:pt x="135" y="21"/>
                    <a:pt x="135" y="21"/>
                  </a:cubicBezTo>
                  <a:cubicBezTo>
                    <a:pt x="136" y="21"/>
                    <a:pt x="136" y="22"/>
                    <a:pt x="135" y="22"/>
                  </a:cubicBezTo>
                  <a:cubicBezTo>
                    <a:pt x="140" y="19"/>
                    <a:pt x="141" y="19"/>
                    <a:pt x="146" y="16"/>
                  </a:cubicBezTo>
                  <a:cubicBezTo>
                    <a:pt x="145" y="17"/>
                    <a:pt x="146" y="18"/>
                    <a:pt x="143" y="19"/>
                  </a:cubicBezTo>
                  <a:cubicBezTo>
                    <a:pt x="143" y="19"/>
                    <a:pt x="143" y="19"/>
                    <a:pt x="143" y="19"/>
                  </a:cubicBezTo>
                  <a:cubicBezTo>
                    <a:pt x="146" y="19"/>
                    <a:pt x="152" y="14"/>
                    <a:pt x="156" y="12"/>
                  </a:cubicBezTo>
                  <a:cubicBezTo>
                    <a:pt x="158" y="10"/>
                    <a:pt x="158" y="10"/>
                    <a:pt x="158" y="10"/>
                  </a:cubicBezTo>
                  <a:cubicBezTo>
                    <a:pt x="159" y="10"/>
                    <a:pt x="160" y="10"/>
                    <a:pt x="160" y="10"/>
                  </a:cubicBezTo>
                  <a:cubicBezTo>
                    <a:pt x="161" y="10"/>
                    <a:pt x="160" y="10"/>
                    <a:pt x="159" y="11"/>
                  </a:cubicBezTo>
                  <a:cubicBezTo>
                    <a:pt x="164" y="9"/>
                    <a:pt x="166" y="7"/>
                    <a:pt x="170" y="5"/>
                  </a:cubicBezTo>
                  <a:cubicBezTo>
                    <a:pt x="170" y="5"/>
                    <a:pt x="170" y="5"/>
                    <a:pt x="170" y="5"/>
                  </a:cubicBezTo>
                  <a:cubicBezTo>
                    <a:pt x="170" y="5"/>
                    <a:pt x="170" y="5"/>
                    <a:pt x="170" y="6"/>
                  </a:cubicBezTo>
                  <a:cubicBezTo>
                    <a:pt x="175" y="3"/>
                    <a:pt x="175" y="3"/>
                    <a:pt x="175" y="3"/>
                  </a:cubicBezTo>
                  <a:cubicBezTo>
                    <a:pt x="175" y="2"/>
                    <a:pt x="177" y="1"/>
                    <a:pt x="176" y="1"/>
                  </a:cubicBezTo>
                  <a:cubicBezTo>
                    <a:pt x="176" y="2"/>
                    <a:pt x="175" y="2"/>
                    <a:pt x="172" y="4"/>
                  </a:cubicBezTo>
                  <a:cubicBezTo>
                    <a:pt x="170" y="3"/>
                    <a:pt x="175" y="2"/>
                    <a:pt x="174" y="1"/>
                  </a:cubicBezTo>
                  <a:cubicBezTo>
                    <a:pt x="173" y="2"/>
                    <a:pt x="172" y="3"/>
                    <a:pt x="171" y="3"/>
                  </a:cubicBezTo>
                  <a:cubicBezTo>
                    <a:pt x="171" y="3"/>
                    <a:pt x="171" y="3"/>
                    <a:pt x="170" y="3"/>
                  </a:cubicBezTo>
                  <a:cubicBezTo>
                    <a:pt x="171" y="1"/>
                    <a:pt x="174" y="1"/>
                    <a:pt x="17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4" name="Rectangle 410"/>
            <p:cNvSpPr>
              <a:spLocks noChangeArrowheads="1"/>
            </p:cNvSpPr>
            <p:nvPr/>
          </p:nvSpPr>
          <p:spPr bwMode="auto">
            <a:xfrm>
              <a:off x="6021492" y="1328849"/>
              <a:ext cx="1610"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5" name="Freeform 411"/>
            <p:cNvSpPr>
              <a:spLocks/>
            </p:cNvSpPr>
            <p:nvPr/>
          </p:nvSpPr>
          <p:spPr bwMode="auto">
            <a:xfrm>
              <a:off x="6021492" y="1328849"/>
              <a:ext cx="0" cy="1610"/>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lnTo>
                    <a:pt x="0" y="1"/>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6" name="Freeform 412"/>
            <p:cNvSpPr>
              <a:spLocks/>
            </p:cNvSpPr>
            <p:nvPr/>
          </p:nvSpPr>
          <p:spPr bwMode="auto">
            <a:xfrm>
              <a:off x="5913645" y="1373919"/>
              <a:ext cx="1610"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1" y="0"/>
                    <a:pt x="1" y="0"/>
                    <a:pt x="1"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7" name="Freeform 413"/>
            <p:cNvSpPr>
              <a:spLocks/>
            </p:cNvSpPr>
            <p:nvPr/>
          </p:nvSpPr>
          <p:spPr bwMode="auto">
            <a:xfrm>
              <a:off x="6021492" y="1166274"/>
              <a:ext cx="263983" cy="164184"/>
            </a:xfrm>
            <a:custGeom>
              <a:avLst/>
              <a:gdLst>
                <a:gd name="T0" fmla="*/ 119 w 121"/>
                <a:gd name="T1" fmla="*/ 1 h 75"/>
                <a:gd name="T2" fmla="*/ 114 w 121"/>
                <a:gd name="T3" fmla="*/ 5 h 75"/>
                <a:gd name="T4" fmla="*/ 115 w 121"/>
                <a:gd name="T5" fmla="*/ 4 h 75"/>
                <a:gd name="T6" fmla="*/ 116 w 121"/>
                <a:gd name="T7" fmla="*/ 2 h 75"/>
                <a:gd name="T8" fmla="*/ 103 w 121"/>
                <a:gd name="T9" fmla="*/ 11 h 75"/>
                <a:gd name="T10" fmla="*/ 80 w 121"/>
                <a:gd name="T11" fmla="*/ 23 h 75"/>
                <a:gd name="T12" fmla="*/ 78 w 121"/>
                <a:gd name="T13" fmla="*/ 27 h 75"/>
                <a:gd name="T14" fmla="*/ 78 w 121"/>
                <a:gd name="T15" fmla="*/ 27 h 75"/>
                <a:gd name="T16" fmla="*/ 79 w 121"/>
                <a:gd name="T17" fmla="*/ 27 h 75"/>
                <a:gd name="T18" fmla="*/ 70 w 121"/>
                <a:gd name="T19" fmla="*/ 35 h 75"/>
                <a:gd name="T20" fmla="*/ 61 w 121"/>
                <a:gd name="T21" fmla="*/ 40 h 75"/>
                <a:gd name="T22" fmla="*/ 64 w 121"/>
                <a:gd name="T23" fmla="*/ 37 h 75"/>
                <a:gd name="T24" fmla="*/ 53 w 121"/>
                <a:gd name="T25" fmla="*/ 41 h 75"/>
                <a:gd name="T26" fmla="*/ 54 w 121"/>
                <a:gd name="T27" fmla="*/ 38 h 75"/>
                <a:gd name="T28" fmla="*/ 54 w 121"/>
                <a:gd name="T29" fmla="*/ 39 h 75"/>
                <a:gd name="T30" fmla="*/ 53 w 121"/>
                <a:gd name="T31" fmla="*/ 39 h 75"/>
                <a:gd name="T32" fmla="*/ 53 w 121"/>
                <a:gd name="T33" fmla="*/ 38 h 75"/>
                <a:gd name="T34" fmla="*/ 47 w 121"/>
                <a:gd name="T35" fmla="*/ 46 h 75"/>
                <a:gd name="T36" fmla="*/ 42 w 121"/>
                <a:gd name="T37" fmla="*/ 47 h 75"/>
                <a:gd name="T38" fmla="*/ 36 w 121"/>
                <a:gd name="T39" fmla="*/ 49 h 75"/>
                <a:gd name="T40" fmla="*/ 19 w 121"/>
                <a:gd name="T41" fmla="*/ 60 h 75"/>
                <a:gd name="T42" fmla="*/ 8 w 121"/>
                <a:gd name="T43" fmla="*/ 69 h 75"/>
                <a:gd name="T44" fmla="*/ 0 w 121"/>
                <a:gd name="T45" fmla="*/ 72 h 75"/>
                <a:gd name="T46" fmla="*/ 0 w 121"/>
                <a:gd name="T47" fmla="*/ 74 h 75"/>
                <a:gd name="T48" fmla="*/ 2 w 121"/>
                <a:gd name="T49" fmla="*/ 75 h 75"/>
                <a:gd name="T50" fmla="*/ 3 w 121"/>
                <a:gd name="T51" fmla="*/ 75 h 75"/>
                <a:gd name="T52" fmla="*/ 5 w 121"/>
                <a:gd name="T53" fmla="*/ 74 h 75"/>
                <a:gd name="T54" fmla="*/ 10 w 121"/>
                <a:gd name="T55" fmla="*/ 71 h 75"/>
                <a:gd name="T56" fmla="*/ 17 w 121"/>
                <a:gd name="T57" fmla="*/ 67 h 75"/>
                <a:gd name="T58" fmla="*/ 19 w 121"/>
                <a:gd name="T59" fmla="*/ 65 h 75"/>
                <a:gd name="T60" fmla="*/ 21 w 121"/>
                <a:gd name="T61" fmla="*/ 60 h 75"/>
                <a:gd name="T62" fmla="*/ 24 w 121"/>
                <a:gd name="T63" fmla="*/ 63 h 75"/>
                <a:gd name="T64" fmla="*/ 23 w 121"/>
                <a:gd name="T65" fmla="*/ 63 h 75"/>
                <a:gd name="T66" fmla="*/ 28 w 121"/>
                <a:gd name="T67" fmla="*/ 59 h 75"/>
                <a:gd name="T68" fmla="*/ 39 w 121"/>
                <a:gd name="T69" fmla="*/ 53 h 75"/>
                <a:gd name="T70" fmla="*/ 36 w 121"/>
                <a:gd name="T71" fmla="*/ 54 h 75"/>
                <a:gd name="T72" fmla="*/ 31 w 121"/>
                <a:gd name="T73" fmla="*/ 59 h 75"/>
                <a:gd name="T74" fmla="*/ 32 w 121"/>
                <a:gd name="T75" fmla="*/ 57 h 75"/>
                <a:gd name="T76" fmla="*/ 28 w 121"/>
                <a:gd name="T77" fmla="*/ 62 h 75"/>
                <a:gd name="T78" fmla="*/ 58 w 121"/>
                <a:gd name="T79" fmla="*/ 43 h 75"/>
                <a:gd name="T80" fmla="*/ 121 w 121"/>
                <a:gd name="T81" fmla="*/ 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75">
                  <a:moveTo>
                    <a:pt x="120" y="0"/>
                  </a:moveTo>
                  <a:cubicBezTo>
                    <a:pt x="119" y="1"/>
                    <a:pt x="119" y="1"/>
                    <a:pt x="119" y="1"/>
                  </a:cubicBezTo>
                  <a:cubicBezTo>
                    <a:pt x="119" y="1"/>
                    <a:pt x="119" y="1"/>
                    <a:pt x="119" y="1"/>
                  </a:cubicBezTo>
                  <a:cubicBezTo>
                    <a:pt x="118" y="2"/>
                    <a:pt x="116" y="4"/>
                    <a:pt x="114" y="5"/>
                  </a:cubicBezTo>
                  <a:cubicBezTo>
                    <a:pt x="113" y="5"/>
                    <a:pt x="116" y="3"/>
                    <a:pt x="115" y="3"/>
                  </a:cubicBezTo>
                  <a:cubicBezTo>
                    <a:pt x="115" y="3"/>
                    <a:pt x="115" y="3"/>
                    <a:pt x="115" y="4"/>
                  </a:cubicBezTo>
                  <a:cubicBezTo>
                    <a:pt x="115" y="4"/>
                    <a:pt x="115" y="4"/>
                    <a:pt x="115" y="4"/>
                  </a:cubicBezTo>
                  <a:cubicBezTo>
                    <a:pt x="115" y="3"/>
                    <a:pt x="115" y="3"/>
                    <a:pt x="116" y="2"/>
                  </a:cubicBezTo>
                  <a:cubicBezTo>
                    <a:pt x="112" y="3"/>
                    <a:pt x="106" y="8"/>
                    <a:pt x="104" y="11"/>
                  </a:cubicBezTo>
                  <a:cubicBezTo>
                    <a:pt x="104" y="11"/>
                    <a:pt x="103" y="11"/>
                    <a:pt x="103" y="11"/>
                  </a:cubicBezTo>
                  <a:cubicBezTo>
                    <a:pt x="102" y="11"/>
                    <a:pt x="106" y="8"/>
                    <a:pt x="106" y="7"/>
                  </a:cubicBezTo>
                  <a:cubicBezTo>
                    <a:pt x="96" y="13"/>
                    <a:pt x="90" y="17"/>
                    <a:pt x="80" y="23"/>
                  </a:cubicBezTo>
                  <a:cubicBezTo>
                    <a:pt x="81" y="25"/>
                    <a:pt x="80" y="25"/>
                    <a:pt x="79" y="26"/>
                  </a:cubicBezTo>
                  <a:cubicBezTo>
                    <a:pt x="78" y="27"/>
                    <a:pt x="78" y="27"/>
                    <a:pt x="78" y="27"/>
                  </a:cubicBezTo>
                  <a:cubicBezTo>
                    <a:pt x="78" y="27"/>
                    <a:pt x="78" y="27"/>
                    <a:pt x="78" y="27"/>
                  </a:cubicBezTo>
                  <a:cubicBezTo>
                    <a:pt x="78" y="27"/>
                    <a:pt x="78" y="27"/>
                    <a:pt x="78" y="27"/>
                  </a:cubicBezTo>
                  <a:cubicBezTo>
                    <a:pt x="78" y="27"/>
                    <a:pt x="78" y="27"/>
                    <a:pt x="78" y="27"/>
                  </a:cubicBezTo>
                  <a:cubicBezTo>
                    <a:pt x="78" y="27"/>
                    <a:pt x="79" y="27"/>
                    <a:pt x="79" y="27"/>
                  </a:cubicBezTo>
                  <a:cubicBezTo>
                    <a:pt x="73" y="30"/>
                    <a:pt x="73" y="33"/>
                    <a:pt x="70" y="36"/>
                  </a:cubicBezTo>
                  <a:cubicBezTo>
                    <a:pt x="70" y="35"/>
                    <a:pt x="70" y="35"/>
                    <a:pt x="70" y="35"/>
                  </a:cubicBezTo>
                  <a:cubicBezTo>
                    <a:pt x="66" y="37"/>
                    <a:pt x="65" y="38"/>
                    <a:pt x="63" y="40"/>
                  </a:cubicBezTo>
                  <a:cubicBezTo>
                    <a:pt x="62" y="40"/>
                    <a:pt x="61" y="40"/>
                    <a:pt x="61" y="40"/>
                  </a:cubicBezTo>
                  <a:cubicBezTo>
                    <a:pt x="60" y="40"/>
                    <a:pt x="67" y="37"/>
                    <a:pt x="65" y="36"/>
                  </a:cubicBezTo>
                  <a:cubicBezTo>
                    <a:pt x="64" y="37"/>
                    <a:pt x="64" y="37"/>
                    <a:pt x="64" y="37"/>
                  </a:cubicBezTo>
                  <a:cubicBezTo>
                    <a:pt x="64" y="36"/>
                    <a:pt x="64" y="34"/>
                    <a:pt x="66" y="33"/>
                  </a:cubicBezTo>
                  <a:cubicBezTo>
                    <a:pt x="61" y="37"/>
                    <a:pt x="58" y="37"/>
                    <a:pt x="53" y="41"/>
                  </a:cubicBezTo>
                  <a:cubicBezTo>
                    <a:pt x="54" y="40"/>
                    <a:pt x="58" y="36"/>
                    <a:pt x="60" y="35"/>
                  </a:cubicBezTo>
                  <a:cubicBezTo>
                    <a:pt x="58" y="36"/>
                    <a:pt x="55" y="38"/>
                    <a:pt x="54" y="38"/>
                  </a:cubicBezTo>
                  <a:cubicBezTo>
                    <a:pt x="54" y="38"/>
                    <a:pt x="54" y="38"/>
                    <a:pt x="54" y="38"/>
                  </a:cubicBezTo>
                  <a:cubicBezTo>
                    <a:pt x="54" y="39"/>
                    <a:pt x="54" y="39"/>
                    <a:pt x="54" y="39"/>
                  </a:cubicBezTo>
                  <a:cubicBezTo>
                    <a:pt x="53" y="40"/>
                    <a:pt x="53" y="40"/>
                    <a:pt x="53" y="40"/>
                  </a:cubicBezTo>
                  <a:cubicBezTo>
                    <a:pt x="53" y="40"/>
                    <a:pt x="53" y="40"/>
                    <a:pt x="53" y="39"/>
                  </a:cubicBezTo>
                  <a:cubicBezTo>
                    <a:pt x="53" y="39"/>
                    <a:pt x="53" y="38"/>
                    <a:pt x="53" y="38"/>
                  </a:cubicBezTo>
                  <a:cubicBezTo>
                    <a:pt x="53" y="38"/>
                    <a:pt x="53" y="38"/>
                    <a:pt x="53" y="38"/>
                  </a:cubicBezTo>
                  <a:cubicBezTo>
                    <a:pt x="45" y="43"/>
                    <a:pt x="53" y="42"/>
                    <a:pt x="47" y="46"/>
                  </a:cubicBezTo>
                  <a:cubicBezTo>
                    <a:pt x="47" y="46"/>
                    <a:pt x="47" y="46"/>
                    <a:pt x="47" y="46"/>
                  </a:cubicBezTo>
                  <a:cubicBezTo>
                    <a:pt x="45" y="46"/>
                    <a:pt x="44" y="48"/>
                    <a:pt x="42" y="49"/>
                  </a:cubicBezTo>
                  <a:cubicBezTo>
                    <a:pt x="44" y="48"/>
                    <a:pt x="43" y="47"/>
                    <a:pt x="42" y="47"/>
                  </a:cubicBezTo>
                  <a:cubicBezTo>
                    <a:pt x="41" y="50"/>
                    <a:pt x="39" y="49"/>
                    <a:pt x="34" y="52"/>
                  </a:cubicBezTo>
                  <a:cubicBezTo>
                    <a:pt x="34" y="51"/>
                    <a:pt x="36" y="50"/>
                    <a:pt x="36" y="49"/>
                  </a:cubicBezTo>
                  <a:cubicBezTo>
                    <a:pt x="34" y="51"/>
                    <a:pt x="30" y="54"/>
                    <a:pt x="30" y="55"/>
                  </a:cubicBezTo>
                  <a:cubicBezTo>
                    <a:pt x="25" y="57"/>
                    <a:pt x="22" y="59"/>
                    <a:pt x="19" y="60"/>
                  </a:cubicBezTo>
                  <a:cubicBezTo>
                    <a:pt x="22" y="58"/>
                    <a:pt x="19" y="59"/>
                    <a:pt x="21" y="57"/>
                  </a:cubicBezTo>
                  <a:cubicBezTo>
                    <a:pt x="19" y="60"/>
                    <a:pt x="12" y="65"/>
                    <a:pt x="8" y="69"/>
                  </a:cubicBezTo>
                  <a:cubicBezTo>
                    <a:pt x="7" y="69"/>
                    <a:pt x="6" y="69"/>
                    <a:pt x="6" y="67"/>
                  </a:cubicBezTo>
                  <a:cubicBezTo>
                    <a:pt x="0" y="70"/>
                    <a:pt x="5" y="69"/>
                    <a:pt x="0" y="72"/>
                  </a:cubicBezTo>
                  <a:cubicBezTo>
                    <a:pt x="2" y="71"/>
                    <a:pt x="2" y="71"/>
                    <a:pt x="2" y="71"/>
                  </a:cubicBezTo>
                  <a:cubicBezTo>
                    <a:pt x="0" y="72"/>
                    <a:pt x="1" y="73"/>
                    <a:pt x="0" y="74"/>
                  </a:cubicBezTo>
                  <a:cubicBezTo>
                    <a:pt x="6" y="71"/>
                    <a:pt x="6" y="71"/>
                    <a:pt x="6" y="71"/>
                  </a:cubicBezTo>
                  <a:cubicBezTo>
                    <a:pt x="7" y="72"/>
                    <a:pt x="3" y="74"/>
                    <a:pt x="2" y="75"/>
                  </a:cubicBezTo>
                  <a:cubicBezTo>
                    <a:pt x="1" y="75"/>
                    <a:pt x="1" y="75"/>
                    <a:pt x="2" y="75"/>
                  </a:cubicBezTo>
                  <a:cubicBezTo>
                    <a:pt x="2" y="75"/>
                    <a:pt x="3" y="75"/>
                    <a:pt x="3" y="75"/>
                  </a:cubicBezTo>
                  <a:cubicBezTo>
                    <a:pt x="4" y="74"/>
                    <a:pt x="4" y="74"/>
                    <a:pt x="5" y="74"/>
                  </a:cubicBezTo>
                  <a:cubicBezTo>
                    <a:pt x="5" y="74"/>
                    <a:pt x="5" y="74"/>
                    <a:pt x="5" y="74"/>
                  </a:cubicBezTo>
                  <a:cubicBezTo>
                    <a:pt x="6" y="73"/>
                    <a:pt x="8" y="72"/>
                    <a:pt x="9" y="71"/>
                  </a:cubicBezTo>
                  <a:cubicBezTo>
                    <a:pt x="10" y="71"/>
                    <a:pt x="10" y="71"/>
                    <a:pt x="10" y="71"/>
                  </a:cubicBezTo>
                  <a:cubicBezTo>
                    <a:pt x="13" y="70"/>
                    <a:pt x="14" y="68"/>
                    <a:pt x="17" y="67"/>
                  </a:cubicBezTo>
                  <a:cubicBezTo>
                    <a:pt x="17" y="67"/>
                    <a:pt x="17" y="67"/>
                    <a:pt x="17" y="67"/>
                  </a:cubicBezTo>
                  <a:cubicBezTo>
                    <a:pt x="18" y="66"/>
                    <a:pt x="18" y="65"/>
                    <a:pt x="20" y="64"/>
                  </a:cubicBezTo>
                  <a:cubicBezTo>
                    <a:pt x="19" y="65"/>
                    <a:pt x="19" y="65"/>
                    <a:pt x="19" y="65"/>
                  </a:cubicBezTo>
                  <a:cubicBezTo>
                    <a:pt x="20" y="63"/>
                    <a:pt x="24" y="60"/>
                    <a:pt x="22" y="60"/>
                  </a:cubicBezTo>
                  <a:cubicBezTo>
                    <a:pt x="22" y="60"/>
                    <a:pt x="22" y="60"/>
                    <a:pt x="21" y="60"/>
                  </a:cubicBezTo>
                  <a:cubicBezTo>
                    <a:pt x="28" y="57"/>
                    <a:pt x="28" y="57"/>
                    <a:pt x="28" y="57"/>
                  </a:cubicBezTo>
                  <a:cubicBezTo>
                    <a:pt x="28" y="58"/>
                    <a:pt x="27" y="61"/>
                    <a:pt x="24" y="63"/>
                  </a:cubicBezTo>
                  <a:cubicBezTo>
                    <a:pt x="24" y="63"/>
                    <a:pt x="24" y="63"/>
                    <a:pt x="24" y="63"/>
                  </a:cubicBezTo>
                  <a:cubicBezTo>
                    <a:pt x="23" y="63"/>
                    <a:pt x="23" y="63"/>
                    <a:pt x="23" y="63"/>
                  </a:cubicBezTo>
                  <a:cubicBezTo>
                    <a:pt x="26" y="63"/>
                    <a:pt x="31" y="59"/>
                    <a:pt x="28" y="59"/>
                  </a:cubicBezTo>
                  <a:cubicBezTo>
                    <a:pt x="28" y="59"/>
                    <a:pt x="28" y="59"/>
                    <a:pt x="28" y="59"/>
                  </a:cubicBezTo>
                  <a:cubicBezTo>
                    <a:pt x="30" y="55"/>
                    <a:pt x="38" y="53"/>
                    <a:pt x="42" y="49"/>
                  </a:cubicBezTo>
                  <a:cubicBezTo>
                    <a:pt x="42" y="50"/>
                    <a:pt x="40" y="52"/>
                    <a:pt x="39" y="53"/>
                  </a:cubicBezTo>
                  <a:cubicBezTo>
                    <a:pt x="38" y="53"/>
                    <a:pt x="37" y="54"/>
                    <a:pt x="37" y="54"/>
                  </a:cubicBezTo>
                  <a:cubicBezTo>
                    <a:pt x="37" y="54"/>
                    <a:pt x="37" y="54"/>
                    <a:pt x="36" y="54"/>
                  </a:cubicBezTo>
                  <a:cubicBezTo>
                    <a:pt x="31" y="57"/>
                    <a:pt x="39" y="55"/>
                    <a:pt x="32" y="59"/>
                  </a:cubicBezTo>
                  <a:cubicBezTo>
                    <a:pt x="32" y="59"/>
                    <a:pt x="31" y="59"/>
                    <a:pt x="31" y="59"/>
                  </a:cubicBezTo>
                  <a:cubicBezTo>
                    <a:pt x="31" y="59"/>
                    <a:pt x="31" y="59"/>
                    <a:pt x="32" y="58"/>
                  </a:cubicBezTo>
                  <a:cubicBezTo>
                    <a:pt x="32" y="58"/>
                    <a:pt x="33" y="57"/>
                    <a:pt x="32" y="57"/>
                  </a:cubicBezTo>
                  <a:cubicBezTo>
                    <a:pt x="32" y="57"/>
                    <a:pt x="32" y="57"/>
                    <a:pt x="31" y="58"/>
                  </a:cubicBezTo>
                  <a:cubicBezTo>
                    <a:pt x="28" y="62"/>
                    <a:pt x="28" y="62"/>
                    <a:pt x="28" y="62"/>
                  </a:cubicBezTo>
                  <a:cubicBezTo>
                    <a:pt x="31" y="60"/>
                    <a:pt x="34" y="58"/>
                    <a:pt x="36" y="57"/>
                  </a:cubicBezTo>
                  <a:cubicBezTo>
                    <a:pt x="48" y="48"/>
                    <a:pt x="58" y="43"/>
                    <a:pt x="58" y="43"/>
                  </a:cubicBezTo>
                  <a:cubicBezTo>
                    <a:pt x="77" y="32"/>
                    <a:pt x="96" y="20"/>
                    <a:pt x="114" y="8"/>
                  </a:cubicBezTo>
                  <a:cubicBezTo>
                    <a:pt x="118" y="5"/>
                    <a:pt x="120" y="3"/>
                    <a:pt x="121" y="2"/>
                  </a:cubicBezTo>
                  <a:cubicBezTo>
                    <a:pt x="121" y="1"/>
                    <a:pt x="120" y="1"/>
                    <a:pt x="12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8" name="Freeform 414"/>
            <p:cNvSpPr>
              <a:spLocks/>
            </p:cNvSpPr>
            <p:nvPr/>
          </p:nvSpPr>
          <p:spPr bwMode="auto">
            <a:xfrm>
              <a:off x="6283865" y="1164664"/>
              <a:ext cx="6439" cy="6439"/>
            </a:xfrm>
            <a:custGeom>
              <a:avLst/>
              <a:gdLst>
                <a:gd name="T0" fmla="*/ 3 w 3"/>
                <a:gd name="T1" fmla="*/ 0 h 3"/>
                <a:gd name="T2" fmla="*/ 0 w 3"/>
                <a:gd name="T3" fmla="*/ 1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2" y="0"/>
                    <a:pt x="1" y="1"/>
                    <a:pt x="0" y="1"/>
                  </a:cubicBezTo>
                  <a:cubicBezTo>
                    <a:pt x="0" y="2"/>
                    <a:pt x="1" y="2"/>
                    <a:pt x="1" y="3"/>
                  </a:cubicBezTo>
                  <a:cubicBezTo>
                    <a:pt x="2" y="2"/>
                    <a:pt x="2" y="1"/>
                    <a:pt x="3"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9" name="Freeform 415"/>
            <p:cNvSpPr>
              <a:spLocks/>
            </p:cNvSpPr>
            <p:nvPr/>
          </p:nvSpPr>
          <p:spPr bwMode="auto">
            <a:xfrm>
              <a:off x="6282255" y="116627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0" name="Freeform 416"/>
            <p:cNvSpPr>
              <a:spLocks/>
            </p:cNvSpPr>
            <p:nvPr/>
          </p:nvSpPr>
          <p:spPr bwMode="auto">
            <a:xfrm>
              <a:off x="5949058" y="1359432"/>
              <a:ext cx="643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1" y="1"/>
                    <a:pt x="2"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1" name="Freeform 417"/>
            <p:cNvSpPr>
              <a:spLocks/>
            </p:cNvSpPr>
            <p:nvPr/>
          </p:nvSpPr>
          <p:spPr bwMode="auto">
            <a:xfrm>
              <a:off x="5981251" y="134011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2" name="Freeform 418"/>
            <p:cNvSpPr>
              <a:spLocks/>
            </p:cNvSpPr>
            <p:nvPr/>
          </p:nvSpPr>
          <p:spPr bwMode="auto">
            <a:xfrm>
              <a:off x="5981251" y="134011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3" name="Freeform 419"/>
            <p:cNvSpPr>
              <a:spLocks/>
            </p:cNvSpPr>
            <p:nvPr/>
          </p:nvSpPr>
          <p:spPr bwMode="auto">
            <a:xfrm>
              <a:off x="5981251" y="1335287"/>
              <a:ext cx="6439" cy="4829"/>
            </a:xfrm>
            <a:custGeom>
              <a:avLst/>
              <a:gdLst>
                <a:gd name="T0" fmla="*/ 2 w 3"/>
                <a:gd name="T1" fmla="*/ 0 h 2"/>
                <a:gd name="T2" fmla="*/ 1 w 3"/>
                <a:gd name="T3" fmla="*/ 0 h 2"/>
                <a:gd name="T4" fmla="*/ 0 w 3"/>
                <a:gd name="T5" fmla="*/ 2 h 2"/>
                <a:gd name="T6" fmla="*/ 2 w 3"/>
                <a:gd name="T7" fmla="*/ 0 h 2"/>
              </a:gdLst>
              <a:ahLst/>
              <a:cxnLst>
                <a:cxn ang="0">
                  <a:pos x="T0" y="T1"/>
                </a:cxn>
                <a:cxn ang="0">
                  <a:pos x="T2" y="T3"/>
                </a:cxn>
                <a:cxn ang="0">
                  <a:pos x="T4" y="T5"/>
                </a:cxn>
                <a:cxn ang="0">
                  <a:pos x="T6" y="T7"/>
                </a:cxn>
              </a:cxnLst>
              <a:rect l="0" t="0" r="r" b="b"/>
              <a:pathLst>
                <a:path w="3" h="2">
                  <a:moveTo>
                    <a:pt x="2" y="0"/>
                  </a:moveTo>
                  <a:cubicBezTo>
                    <a:pt x="2" y="0"/>
                    <a:pt x="2" y="0"/>
                    <a:pt x="1" y="0"/>
                  </a:cubicBezTo>
                  <a:cubicBezTo>
                    <a:pt x="2" y="0"/>
                    <a:pt x="1" y="1"/>
                    <a:pt x="0" y="2"/>
                  </a:cubicBezTo>
                  <a:cubicBezTo>
                    <a:pt x="1"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4" name="Freeform 420"/>
            <p:cNvSpPr>
              <a:spLocks/>
            </p:cNvSpPr>
            <p:nvPr/>
          </p:nvSpPr>
          <p:spPr bwMode="auto">
            <a:xfrm>
              <a:off x="5416263" y="1625024"/>
              <a:ext cx="6439" cy="3219"/>
            </a:xfrm>
            <a:custGeom>
              <a:avLst/>
              <a:gdLst>
                <a:gd name="T0" fmla="*/ 3 w 3"/>
                <a:gd name="T1" fmla="*/ 0 h 2"/>
                <a:gd name="T2" fmla="*/ 2 w 3"/>
                <a:gd name="T3" fmla="*/ 0 h 2"/>
                <a:gd name="T4" fmla="*/ 0 w 3"/>
                <a:gd name="T5" fmla="*/ 2 h 2"/>
                <a:gd name="T6" fmla="*/ 1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2" y="0"/>
                    <a:pt x="2" y="0"/>
                  </a:cubicBezTo>
                  <a:cubicBezTo>
                    <a:pt x="2" y="0"/>
                    <a:pt x="0" y="2"/>
                    <a:pt x="0" y="2"/>
                  </a:cubicBezTo>
                  <a:cubicBezTo>
                    <a:pt x="1" y="2"/>
                    <a:pt x="1" y="2"/>
                    <a:pt x="1"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5" name="Freeform 421"/>
            <p:cNvSpPr>
              <a:spLocks/>
            </p:cNvSpPr>
            <p:nvPr/>
          </p:nvSpPr>
          <p:spPr bwMode="auto">
            <a:xfrm>
              <a:off x="5437188" y="1610537"/>
              <a:ext cx="8048" cy="6439"/>
            </a:xfrm>
            <a:custGeom>
              <a:avLst/>
              <a:gdLst>
                <a:gd name="T0" fmla="*/ 4 w 4"/>
                <a:gd name="T1" fmla="*/ 0 h 3"/>
                <a:gd name="T2" fmla="*/ 0 w 4"/>
                <a:gd name="T3" fmla="*/ 3 h 3"/>
                <a:gd name="T4" fmla="*/ 3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1" y="2"/>
                    <a:pt x="3" y="2"/>
                    <a:pt x="0" y="3"/>
                  </a:cubicBezTo>
                  <a:cubicBezTo>
                    <a:pt x="3" y="2"/>
                    <a:pt x="3" y="2"/>
                    <a:pt x="3"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6" name="Freeform 422"/>
            <p:cNvSpPr>
              <a:spLocks/>
            </p:cNvSpPr>
            <p:nvPr/>
          </p:nvSpPr>
          <p:spPr bwMode="auto">
            <a:xfrm>
              <a:off x="5453285" y="1610537"/>
              <a:ext cx="3219"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7" name="Freeform 423"/>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8" name="Freeform 424"/>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9" name="Freeform 425"/>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0" name="Freeform 426"/>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1" name="Freeform 427"/>
            <p:cNvSpPr>
              <a:spLocks/>
            </p:cNvSpPr>
            <p:nvPr/>
          </p:nvSpPr>
          <p:spPr bwMode="auto">
            <a:xfrm>
              <a:off x="5462943" y="1596051"/>
              <a:ext cx="17706" cy="8048"/>
            </a:xfrm>
            <a:custGeom>
              <a:avLst/>
              <a:gdLst>
                <a:gd name="T0" fmla="*/ 8 w 8"/>
                <a:gd name="T1" fmla="*/ 0 h 4"/>
                <a:gd name="T2" fmla="*/ 3 w 8"/>
                <a:gd name="T3" fmla="*/ 4 h 4"/>
                <a:gd name="T4" fmla="*/ 4 w 8"/>
                <a:gd name="T5" fmla="*/ 2 h 4"/>
                <a:gd name="T6" fmla="*/ 0 w 8"/>
                <a:gd name="T7" fmla="*/ 4 h 4"/>
                <a:gd name="T8" fmla="*/ 1 w 8"/>
                <a:gd name="T9" fmla="*/ 4 h 4"/>
                <a:gd name="T10" fmla="*/ 6 w 8"/>
                <a:gd name="T11" fmla="*/ 3 h 4"/>
                <a:gd name="T12" fmla="*/ 6 w 8"/>
                <a:gd name="T13" fmla="*/ 2 h 4"/>
                <a:gd name="T14" fmla="*/ 7 w 8"/>
                <a:gd name="T15" fmla="*/ 2 h 4"/>
                <a:gd name="T16" fmla="*/ 7 w 8"/>
                <a:gd name="T17" fmla="*/ 2 h 4"/>
                <a:gd name="T18" fmla="*/ 7 w 8"/>
                <a:gd name="T19" fmla="*/ 2 h 4"/>
                <a:gd name="T20" fmla="*/ 8 w 8"/>
                <a:gd name="T21" fmla="*/ 2 h 4"/>
                <a:gd name="T22" fmla="*/ 8 w 8"/>
                <a:gd name="T23" fmla="*/ 2 h 4"/>
                <a:gd name="T24" fmla="*/ 8 w 8"/>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8" y="0"/>
                  </a:moveTo>
                  <a:cubicBezTo>
                    <a:pt x="5" y="1"/>
                    <a:pt x="6" y="3"/>
                    <a:pt x="3" y="4"/>
                  </a:cubicBezTo>
                  <a:cubicBezTo>
                    <a:pt x="4" y="3"/>
                    <a:pt x="4" y="2"/>
                    <a:pt x="4" y="2"/>
                  </a:cubicBezTo>
                  <a:cubicBezTo>
                    <a:pt x="4" y="2"/>
                    <a:pt x="1" y="4"/>
                    <a:pt x="0" y="4"/>
                  </a:cubicBezTo>
                  <a:cubicBezTo>
                    <a:pt x="0" y="4"/>
                    <a:pt x="0" y="4"/>
                    <a:pt x="1" y="4"/>
                  </a:cubicBezTo>
                  <a:cubicBezTo>
                    <a:pt x="2" y="4"/>
                    <a:pt x="4" y="4"/>
                    <a:pt x="6" y="3"/>
                  </a:cubicBezTo>
                  <a:cubicBezTo>
                    <a:pt x="6" y="2"/>
                    <a:pt x="6" y="2"/>
                    <a:pt x="6" y="2"/>
                  </a:cubicBezTo>
                  <a:cubicBezTo>
                    <a:pt x="6" y="2"/>
                    <a:pt x="7" y="2"/>
                    <a:pt x="7" y="2"/>
                  </a:cubicBezTo>
                  <a:cubicBezTo>
                    <a:pt x="7" y="2"/>
                    <a:pt x="7" y="2"/>
                    <a:pt x="7" y="2"/>
                  </a:cubicBezTo>
                  <a:cubicBezTo>
                    <a:pt x="7" y="2"/>
                    <a:pt x="7" y="2"/>
                    <a:pt x="7" y="2"/>
                  </a:cubicBezTo>
                  <a:cubicBezTo>
                    <a:pt x="8" y="2"/>
                    <a:pt x="8" y="2"/>
                    <a:pt x="8" y="2"/>
                  </a:cubicBezTo>
                  <a:cubicBezTo>
                    <a:pt x="8" y="2"/>
                    <a:pt x="8" y="2"/>
                    <a:pt x="8" y="2"/>
                  </a:cubicBezTo>
                  <a:cubicBezTo>
                    <a:pt x="7" y="2"/>
                    <a:pt x="8" y="1"/>
                    <a:pt x="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2" name="Freeform 428"/>
            <p:cNvSpPr>
              <a:spLocks/>
            </p:cNvSpPr>
            <p:nvPr/>
          </p:nvSpPr>
          <p:spPr bwMode="auto">
            <a:xfrm>
              <a:off x="5487088" y="1578344"/>
              <a:ext cx="30583" cy="14487"/>
            </a:xfrm>
            <a:custGeom>
              <a:avLst/>
              <a:gdLst>
                <a:gd name="T0" fmla="*/ 13 w 14"/>
                <a:gd name="T1" fmla="*/ 0 h 7"/>
                <a:gd name="T2" fmla="*/ 12 w 14"/>
                <a:gd name="T3" fmla="*/ 0 h 7"/>
                <a:gd name="T4" fmla="*/ 10 w 14"/>
                <a:gd name="T5" fmla="*/ 2 h 7"/>
                <a:gd name="T6" fmla="*/ 10 w 14"/>
                <a:gd name="T7" fmla="*/ 2 h 7"/>
                <a:gd name="T8" fmla="*/ 8 w 14"/>
                <a:gd name="T9" fmla="*/ 3 h 7"/>
                <a:gd name="T10" fmla="*/ 6 w 14"/>
                <a:gd name="T11" fmla="*/ 3 h 7"/>
                <a:gd name="T12" fmla="*/ 5 w 14"/>
                <a:gd name="T13" fmla="*/ 3 h 7"/>
                <a:gd name="T14" fmla="*/ 3 w 14"/>
                <a:gd name="T15" fmla="*/ 5 h 7"/>
                <a:gd name="T16" fmla="*/ 0 w 14"/>
                <a:gd name="T17" fmla="*/ 7 h 7"/>
                <a:gd name="T18" fmla="*/ 9 w 14"/>
                <a:gd name="T19" fmla="*/ 3 h 7"/>
                <a:gd name="T20" fmla="*/ 8 w 14"/>
                <a:gd name="T21" fmla="*/ 4 h 7"/>
                <a:gd name="T22" fmla="*/ 12 w 14"/>
                <a:gd name="T23" fmla="*/ 2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2"/>
                    <a:pt x="10" y="2"/>
                    <a:pt x="10" y="2"/>
                  </a:cubicBezTo>
                  <a:cubicBezTo>
                    <a:pt x="10" y="2"/>
                    <a:pt x="10" y="2"/>
                    <a:pt x="10" y="2"/>
                  </a:cubicBezTo>
                  <a:cubicBezTo>
                    <a:pt x="10" y="2"/>
                    <a:pt x="9" y="2"/>
                    <a:pt x="8" y="3"/>
                  </a:cubicBezTo>
                  <a:cubicBezTo>
                    <a:pt x="7" y="3"/>
                    <a:pt x="6" y="3"/>
                    <a:pt x="6" y="3"/>
                  </a:cubicBezTo>
                  <a:cubicBezTo>
                    <a:pt x="6" y="3"/>
                    <a:pt x="5" y="3"/>
                    <a:pt x="5" y="3"/>
                  </a:cubicBezTo>
                  <a:cubicBezTo>
                    <a:pt x="4" y="4"/>
                    <a:pt x="4" y="4"/>
                    <a:pt x="3" y="5"/>
                  </a:cubicBezTo>
                  <a:cubicBezTo>
                    <a:pt x="2" y="5"/>
                    <a:pt x="1" y="5"/>
                    <a:pt x="0" y="7"/>
                  </a:cubicBezTo>
                  <a:cubicBezTo>
                    <a:pt x="6" y="4"/>
                    <a:pt x="4" y="5"/>
                    <a:pt x="9" y="3"/>
                  </a:cubicBezTo>
                  <a:cubicBezTo>
                    <a:pt x="9" y="3"/>
                    <a:pt x="9" y="3"/>
                    <a:pt x="8" y="4"/>
                  </a:cubicBezTo>
                  <a:cubicBezTo>
                    <a:pt x="12" y="2"/>
                    <a:pt x="12" y="2"/>
                    <a:pt x="12" y="2"/>
                  </a:cubicBezTo>
                  <a:cubicBezTo>
                    <a:pt x="11" y="1"/>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3" name="Freeform 429"/>
            <p:cNvSpPr>
              <a:spLocks/>
            </p:cNvSpPr>
            <p:nvPr/>
          </p:nvSpPr>
          <p:spPr bwMode="auto">
            <a:xfrm>
              <a:off x="5517671" y="1571906"/>
              <a:ext cx="12877" cy="8048"/>
            </a:xfrm>
            <a:custGeom>
              <a:avLst/>
              <a:gdLst>
                <a:gd name="T0" fmla="*/ 6 w 6"/>
                <a:gd name="T1" fmla="*/ 0 h 4"/>
                <a:gd name="T2" fmla="*/ 3 w 6"/>
                <a:gd name="T3" fmla="*/ 2 h 4"/>
                <a:gd name="T4" fmla="*/ 3 w 6"/>
                <a:gd name="T5" fmla="*/ 1 h 4"/>
                <a:gd name="T6" fmla="*/ 1 w 6"/>
                <a:gd name="T7" fmla="*/ 4 h 4"/>
                <a:gd name="T8" fmla="*/ 1 w 6"/>
                <a:gd name="T9" fmla="*/ 4 h 4"/>
                <a:gd name="T10" fmla="*/ 6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6" y="0"/>
                  </a:moveTo>
                  <a:cubicBezTo>
                    <a:pt x="5" y="1"/>
                    <a:pt x="4" y="2"/>
                    <a:pt x="3" y="2"/>
                  </a:cubicBezTo>
                  <a:cubicBezTo>
                    <a:pt x="3" y="2"/>
                    <a:pt x="3" y="1"/>
                    <a:pt x="3" y="1"/>
                  </a:cubicBezTo>
                  <a:cubicBezTo>
                    <a:pt x="1" y="2"/>
                    <a:pt x="0" y="4"/>
                    <a:pt x="1" y="4"/>
                  </a:cubicBezTo>
                  <a:cubicBezTo>
                    <a:pt x="1" y="4"/>
                    <a:pt x="1" y="4"/>
                    <a:pt x="1" y="4"/>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4" name="Freeform 430"/>
            <p:cNvSpPr>
              <a:spLocks/>
            </p:cNvSpPr>
            <p:nvPr/>
          </p:nvSpPr>
          <p:spPr bwMode="auto">
            <a:xfrm>
              <a:off x="5532158" y="1565467"/>
              <a:ext cx="11268" cy="4829"/>
            </a:xfrm>
            <a:custGeom>
              <a:avLst/>
              <a:gdLst>
                <a:gd name="T0" fmla="*/ 5 w 5"/>
                <a:gd name="T1" fmla="*/ 0 h 2"/>
                <a:gd name="T2" fmla="*/ 3 w 5"/>
                <a:gd name="T3" fmla="*/ 1 h 2"/>
                <a:gd name="T4" fmla="*/ 2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1"/>
                    <a:pt x="3" y="1"/>
                    <a:pt x="3" y="1"/>
                  </a:cubicBezTo>
                  <a:cubicBezTo>
                    <a:pt x="3" y="1"/>
                    <a:pt x="2" y="1"/>
                    <a:pt x="2" y="1"/>
                  </a:cubicBezTo>
                  <a:cubicBezTo>
                    <a:pt x="2" y="1"/>
                    <a:pt x="2" y="1"/>
                    <a:pt x="2" y="1"/>
                  </a:cubicBezTo>
                  <a:cubicBezTo>
                    <a:pt x="2" y="1"/>
                    <a:pt x="1" y="1"/>
                    <a:pt x="0" y="2"/>
                  </a:cubicBezTo>
                  <a:cubicBezTo>
                    <a:pt x="1" y="2"/>
                    <a:pt x="3"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5" name="Freeform 431"/>
            <p:cNvSpPr>
              <a:spLocks/>
            </p:cNvSpPr>
            <p:nvPr/>
          </p:nvSpPr>
          <p:spPr bwMode="auto">
            <a:xfrm>
              <a:off x="5548254" y="1547761"/>
              <a:ext cx="25754" cy="17706"/>
            </a:xfrm>
            <a:custGeom>
              <a:avLst/>
              <a:gdLst>
                <a:gd name="T0" fmla="*/ 10 w 12"/>
                <a:gd name="T1" fmla="*/ 0 h 8"/>
                <a:gd name="T2" fmla="*/ 5 w 12"/>
                <a:gd name="T3" fmla="*/ 4 h 8"/>
                <a:gd name="T4" fmla="*/ 0 w 12"/>
                <a:gd name="T5" fmla="*/ 8 h 8"/>
                <a:gd name="T6" fmla="*/ 12 w 12"/>
                <a:gd name="T7" fmla="*/ 1 h 8"/>
                <a:gd name="T8" fmla="*/ 7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6" y="2"/>
                    <a:pt x="7" y="2"/>
                    <a:pt x="5" y="4"/>
                  </a:cubicBezTo>
                  <a:cubicBezTo>
                    <a:pt x="3" y="5"/>
                    <a:pt x="2" y="7"/>
                    <a:pt x="0" y="8"/>
                  </a:cubicBezTo>
                  <a:cubicBezTo>
                    <a:pt x="6" y="3"/>
                    <a:pt x="8" y="6"/>
                    <a:pt x="12" y="1"/>
                  </a:cubicBezTo>
                  <a:cubicBezTo>
                    <a:pt x="7" y="3"/>
                    <a:pt x="7" y="3"/>
                    <a:pt x="7" y="3"/>
                  </a:cubicBezTo>
                  <a:cubicBezTo>
                    <a:pt x="5" y="3"/>
                    <a:pt x="9" y="2"/>
                    <a:pt x="1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6" name="Freeform 432"/>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7" name="Freeform 433"/>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8" name="Freeform 434"/>
            <p:cNvSpPr>
              <a:spLocks noEditPoints="1"/>
            </p:cNvSpPr>
            <p:nvPr/>
          </p:nvSpPr>
          <p:spPr bwMode="auto">
            <a:xfrm>
              <a:off x="5574009" y="1518787"/>
              <a:ext cx="61167" cy="35412"/>
            </a:xfrm>
            <a:custGeom>
              <a:avLst/>
              <a:gdLst>
                <a:gd name="T0" fmla="*/ 1 w 28"/>
                <a:gd name="T1" fmla="*/ 15 h 16"/>
                <a:gd name="T2" fmla="*/ 0 w 28"/>
                <a:gd name="T3" fmla="*/ 16 h 16"/>
                <a:gd name="T4" fmla="*/ 1 w 28"/>
                <a:gd name="T5" fmla="*/ 15 h 16"/>
                <a:gd name="T6" fmla="*/ 4 w 28"/>
                <a:gd name="T7" fmla="*/ 11 h 16"/>
                <a:gd name="T8" fmla="*/ 4 w 28"/>
                <a:gd name="T9" fmla="*/ 12 h 16"/>
                <a:gd name="T10" fmla="*/ 4 w 28"/>
                <a:gd name="T11" fmla="*/ 11 h 16"/>
                <a:gd name="T12" fmla="*/ 28 w 28"/>
                <a:gd name="T13" fmla="*/ 0 h 16"/>
                <a:gd name="T14" fmla="*/ 24 w 28"/>
                <a:gd name="T15" fmla="*/ 2 h 16"/>
                <a:gd name="T16" fmla="*/ 25 w 28"/>
                <a:gd name="T17" fmla="*/ 0 h 16"/>
                <a:gd name="T18" fmla="*/ 23 w 28"/>
                <a:gd name="T19" fmla="*/ 3 h 16"/>
                <a:gd name="T20" fmla="*/ 21 w 28"/>
                <a:gd name="T21" fmla="*/ 3 h 16"/>
                <a:gd name="T22" fmla="*/ 21 w 28"/>
                <a:gd name="T23" fmla="*/ 3 h 16"/>
                <a:gd name="T24" fmla="*/ 16 w 28"/>
                <a:gd name="T25" fmla="*/ 7 h 16"/>
                <a:gd name="T26" fmla="*/ 15 w 28"/>
                <a:gd name="T27" fmla="*/ 7 h 16"/>
                <a:gd name="T28" fmla="*/ 15 w 28"/>
                <a:gd name="T29" fmla="*/ 7 h 16"/>
                <a:gd name="T30" fmla="*/ 15 w 28"/>
                <a:gd name="T31" fmla="*/ 7 h 16"/>
                <a:gd name="T32" fmla="*/ 13 w 28"/>
                <a:gd name="T33" fmla="*/ 8 h 16"/>
                <a:gd name="T34" fmla="*/ 8 w 28"/>
                <a:gd name="T35" fmla="*/ 11 h 16"/>
                <a:gd name="T36" fmla="*/ 4 w 28"/>
                <a:gd name="T37" fmla="*/ 12 h 16"/>
                <a:gd name="T38" fmla="*/ 4 w 28"/>
                <a:gd name="T39" fmla="*/ 12 h 16"/>
                <a:gd name="T40" fmla="*/ 1 w 28"/>
                <a:gd name="T41" fmla="*/ 15 h 16"/>
                <a:gd name="T42" fmla="*/ 4 w 28"/>
                <a:gd name="T43" fmla="*/ 13 h 16"/>
                <a:gd name="T44" fmla="*/ 7 w 28"/>
                <a:gd name="T45" fmla="*/ 13 h 16"/>
                <a:gd name="T46" fmla="*/ 13 w 28"/>
                <a:gd name="T47" fmla="*/ 9 h 16"/>
                <a:gd name="T48" fmla="*/ 13 w 28"/>
                <a:gd name="T49" fmla="*/ 9 h 16"/>
                <a:gd name="T50" fmla="*/ 22 w 28"/>
                <a:gd name="T51" fmla="*/ 4 h 16"/>
                <a:gd name="T52" fmla="*/ 22 w 28"/>
                <a:gd name="T53" fmla="*/ 5 h 16"/>
                <a:gd name="T54" fmla="*/ 25 w 28"/>
                <a:gd name="T55" fmla="*/ 3 h 16"/>
                <a:gd name="T56" fmla="*/ 25 w 28"/>
                <a:gd name="T57" fmla="*/ 4 h 16"/>
                <a:gd name="T58" fmla="*/ 28 w 28"/>
                <a:gd name="T5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6">
                  <a:moveTo>
                    <a:pt x="1" y="15"/>
                  </a:moveTo>
                  <a:cubicBezTo>
                    <a:pt x="0" y="16"/>
                    <a:pt x="0" y="16"/>
                    <a:pt x="0" y="16"/>
                  </a:cubicBezTo>
                  <a:cubicBezTo>
                    <a:pt x="0" y="15"/>
                    <a:pt x="1" y="15"/>
                    <a:pt x="1" y="15"/>
                  </a:cubicBezTo>
                  <a:moveTo>
                    <a:pt x="4" y="11"/>
                  </a:moveTo>
                  <a:cubicBezTo>
                    <a:pt x="3" y="12"/>
                    <a:pt x="3" y="12"/>
                    <a:pt x="4" y="12"/>
                  </a:cubicBezTo>
                  <a:cubicBezTo>
                    <a:pt x="4" y="12"/>
                    <a:pt x="4" y="12"/>
                    <a:pt x="4" y="11"/>
                  </a:cubicBezTo>
                  <a:moveTo>
                    <a:pt x="28" y="0"/>
                  </a:moveTo>
                  <a:cubicBezTo>
                    <a:pt x="25" y="1"/>
                    <a:pt x="27" y="2"/>
                    <a:pt x="24" y="2"/>
                  </a:cubicBezTo>
                  <a:cubicBezTo>
                    <a:pt x="25" y="0"/>
                    <a:pt x="25" y="0"/>
                    <a:pt x="25" y="0"/>
                  </a:cubicBezTo>
                  <a:cubicBezTo>
                    <a:pt x="24" y="1"/>
                    <a:pt x="23" y="2"/>
                    <a:pt x="23" y="3"/>
                  </a:cubicBezTo>
                  <a:cubicBezTo>
                    <a:pt x="22" y="3"/>
                    <a:pt x="22" y="3"/>
                    <a:pt x="21" y="3"/>
                  </a:cubicBezTo>
                  <a:cubicBezTo>
                    <a:pt x="21" y="3"/>
                    <a:pt x="21" y="3"/>
                    <a:pt x="21" y="3"/>
                  </a:cubicBezTo>
                  <a:cubicBezTo>
                    <a:pt x="19" y="5"/>
                    <a:pt x="19" y="6"/>
                    <a:pt x="16" y="7"/>
                  </a:cubicBezTo>
                  <a:cubicBezTo>
                    <a:pt x="16" y="7"/>
                    <a:pt x="15" y="7"/>
                    <a:pt x="15" y="7"/>
                  </a:cubicBezTo>
                  <a:cubicBezTo>
                    <a:pt x="15" y="7"/>
                    <a:pt x="15" y="7"/>
                    <a:pt x="15" y="7"/>
                  </a:cubicBezTo>
                  <a:cubicBezTo>
                    <a:pt x="15" y="7"/>
                    <a:pt x="15" y="7"/>
                    <a:pt x="15" y="7"/>
                  </a:cubicBezTo>
                  <a:cubicBezTo>
                    <a:pt x="15" y="7"/>
                    <a:pt x="14" y="7"/>
                    <a:pt x="13" y="8"/>
                  </a:cubicBezTo>
                  <a:cubicBezTo>
                    <a:pt x="16" y="8"/>
                    <a:pt x="9" y="9"/>
                    <a:pt x="8" y="11"/>
                  </a:cubicBezTo>
                  <a:cubicBezTo>
                    <a:pt x="6" y="12"/>
                    <a:pt x="5" y="12"/>
                    <a:pt x="4" y="12"/>
                  </a:cubicBezTo>
                  <a:cubicBezTo>
                    <a:pt x="4" y="12"/>
                    <a:pt x="4" y="12"/>
                    <a:pt x="4" y="12"/>
                  </a:cubicBezTo>
                  <a:cubicBezTo>
                    <a:pt x="4" y="13"/>
                    <a:pt x="2" y="14"/>
                    <a:pt x="1" y="15"/>
                  </a:cubicBezTo>
                  <a:cubicBezTo>
                    <a:pt x="4" y="13"/>
                    <a:pt x="4" y="13"/>
                    <a:pt x="4" y="13"/>
                  </a:cubicBezTo>
                  <a:cubicBezTo>
                    <a:pt x="7" y="13"/>
                    <a:pt x="7" y="13"/>
                    <a:pt x="7" y="13"/>
                  </a:cubicBezTo>
                  <a:cubicBezTo>
                    <a:pt x="9" y="11"/>
                    <a:pt x="11" y="10"/>
                    <a:pt x="13" y="9"/>
                  </a:cubicBezTo>
                  <a:cubicBezTo>
                    <a:pt x="13" y="9"/>
                    <a:pt x="13" y="9"/>
                    <a:pt x="13" y="9"/>
                  </a:cubicBezTo>
                  <a:cubicBezTo>
                    <a:pt x="17" y="9"/>
                    <a:pt x="19" y="6"/>
                    <a:pt x="22" y="4"/>
                  </a:cubicBezTo>
                  <a:cubicBezTo>
                    <a:pt x="22" y="5"/>
                    <a:pt x="22" y="5"/>
                    <a:pt x="22" y="5"/>
                  </a:cubicBezTo>
                  <a:cubicBezTo>
                    <a:pt x="25" y="3"/>
                    <a:pt x="25" y="3"/>
                    <a:pt x="25" y="3"/>
                  </a:cubicBezTo>
                  <a:cubicBezTo>
                    <a:pt x="25" y="4"/>
                    <a:pt x="25" y="4"/>
                    <a:pt x="25" y="4"/>
                  </a:cubicBezTo>
                  <a:cubicBezTo>
                    <a:pt x="24" y="3"/>
                    <a:pt x="27" y="1"/>
                    <a:pt x="2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9" name="Freeform 435"/>
            <p:cNvSpPr>
              <a:spLocks/>
            </p:cNvSpPr>
            <p:nvPr/>
          </p:nvSpPr>
          <p:spPr bwMode="auto">
            <a:xfrm>
              <a:off x="5628737" y="1517178"/>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0" name="Freeform 436"/>
            <p:cNvSpPr>
              <a:spLocks/>
            </p:cNvSpPr>
            <p:nvPr/>
          </p:nvSpPr>
          <p:spPr bwMode="auto">
            <a:xfrm>
              <a:off x="5628737" y="1517178"/>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1" name="Rectangle 437"/>
            <p:cNvSpPr>
              <a:spLocks noChangeArrowheads="1"/>
            </p:cNvSpPr>
            <p:nvPr/>
          </p:nvSpPr>
          <p:spPr bwMode="auto">
            <a:xfrm>
              <a:off x="5580447" y="1542932"/>
              <a:ext cx="3219"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2" name="Freeform 438"/>
            <p:cNvSpPr>
              <a:spLocks/>
            </p:cNvSpPr>
            <p:nvPr/>
          </p:nvSpPr>
          <p:spPr bwMode="auto">
            <a:xfrm>
              <a:off x="5580447" y="1542932"/>
              <a:ext cx="3219" cy="0"/>
            </a:xfrm>
            <a:custGeom>
              <a:avLst/>
              <a:gdLst>
                <a:gd name="T0" fmla="*/ 2 w 2"/>
                <a:gd name="T1" fmla="*/ 0 w 2"/>
                <a:gd name="T2" fmla="*/ 0 w 2"/>
                <a:gd name="T3" fmla="*/ 2 w 2"/>
              </a:gdLst>
              <a:ahLst/>
              <a:cxnLst>
                <a:cxn ang="0">
                  <a:pos x="T0" y="0"/>
                </a:cxn>
                <a:cxn ang="0">
                  <a:pos x="T1" y="0"/>
                </a:cxn>
                <a:cxn ang="0">
                  <a:pos x="T2" y="0"/>
                </a:cxn>
                <a:cxn ang="0">
                  <a:pos x="T3" y="0"/>
                </a:cxn>
              </a:cxnLst>
              <a:rect l="0" t="0" r="r" b="b"/>
              <a:pathLst>
                <a:path w="2">
                  <a:moveTo>
                    <a:pt x="2" y="0"/>
                  </a:moveTo>
                  <a:lnTo>
                    <a:pt x="0"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3" name="Freeform 439"/>
            <p:cNvSpPr>
              <a:spLocks/>
            </p:cNvSpPr>
            <p:nvPr/>
          </p:nvSpPr>
          <p:spPr bwMode="auto">
            <a:xfrm>
              <a:off x="5631956" y="1512349"/>
              <a:ext cx="3219" cy="4829"/>
            </a:xfrm>
            <a:custGeom>
              <a:avLst/>
              <a:gdLst>
                <a:gd name="T0" fmla="*/ 2 w 2"/>
                <a:gd name="T1" fmla="*/ 0 h 2"/>
                <a:gd name="T2" fmla="*/ 1 w 2"/>
                <a:gd name="T3" fmla="*/ 1 h 2"/>
                <a:gd name="T4" fmla="*/ 1 w 2"/>
                <a:gd name="T5" fmla="*/ 2 h 2"/>
                <a:gd name="T6" fmla="*/ 1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1"/>
                    <a:pt x="1" y="1"/>
                    <a:pt x="1" y="1"/>
                  </a:cubicBezTo>
                  <a:cubicBezTo>
                    <a:pt x="1" y="1"/>
                    <a:pt x="0" y="2"/>
                    <a:pt x="1" y="2"/>
                  </a:cubicBezTo>
                  <a:cubicBezTo>
                    <a:pt x="1" y="2"/>
                    <a:pt x="1" y="2"/>
                    <a:pt x="1" y="1"/>
                  </a:cubicBezTo>
                  <a:cubicBezTo>
                    <a:pt x="2" y="0"/>
                    <a:pt x="2"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4" name="Freeform 440"/>
            <p:cNvSpPr>
              <a:spLocks/>
            </p:cNvSpPr>
            <p:nvPr/>
          </p:nvSpPr>
          <p:spPr bwMode="auto">
            <a:xfrm>
              <a:off x="5640004" y="1510739"/>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5" name="Freeform 441"/>
            <p:cNvSpPr>
              <a:spLocks/>
            </p:cNvSpPr>
            <p:nvPr/>
          </p:nvSpPr>
          <p:spPr bwMode="auto">
            <a:xfrm>
              <a:off x="5640004" y="1510739"/>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6" name="Freeform 442"/>
            <p:cNvSpPr>
              <a:spLocks/>
            </p:cNvSpPr>
            <p:nvPr/>
          </p:nvSpPr>
          <p:spPr bwMode="auto">
            <a:xfrm>
              <a:off x="5775215" y="1444743"/>
              <a:ext cx="9658" cy="4829"/>
            </a:xfrm>
            <a:custGeom>
              <a:avLst/>
              <a:gdLst>
                <a:gd name="T0" fmla="*/ 2 w 4"/>
                <a:gd name="T1" fmla="*/ 0 h 2"/>
                <a:gd name="T2" fmla="*/ 1 w 4"/>
                <a:gd name="T3" fmla="*/ 2 h 2"/>
                <a:gd name="T4" fmla="*/ 2 w 4"/>
                <a:gd name="T5" fmla="*/ 0 h 2"/>
              </a:gdLst>
              <a:ahLst/>
              <a:cxnLst>
                <a:cxn ang="0">
                  <a:pos x="T0" y="T1"/>
                </a:cxn>
                <a:cxn ang="0">
                  <a:pos x="T2" y="T3"/>
                </a:cxn>
                <a:cxn ang="0">
                  <a:pos x="T4" y="T5"/>
                </a:cxn>
              </a:cxnLst>
              <a:rect l="0" t="0" r="r" b="b"/>
              <a:pathLst>
                <a:path w="4" h="2">
                  <a:moveTo>
                    <a:pt x="2" y="0"/>
                  </a:moveTo>
                  <a:cubicBezTo>
                    <a:pt x="0" y="1"/>
                    <a:pt x="1" y="2"/>
                    <a:pt x="1" y="2"/>
                  </a:cubicBezTo>
                  <a:cubicBezTo>
                    <a:pt x="4" y="1"/>
                    <a:pt x="0" y="2"/>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7" name="Freeform 443"/>
            <p:cNvSpPr>
              <a:spLocks/>
            </p:cNvSpPr>
            <p:nvPr/>
          </p:nvSpPr>
          <p:spPr bwMode="auto">
            <a:xfrm>
              <a:off x="5852478" y="1401283"/>
              <a:ext cx="16097" cy="6439"/>
            </a:xfrm>
            <a:custGeom>
              <a:avLst/>
              <a:gdLst>
                <a:gd name="T0" fmla="*/ 7 w 7"/>
                <a:gd name="T1" fmla="*/ 0 h 3"/>
                <a:gd name="T2" fmla="*/ 0 w 7"/>
                <a:gd name="T3" fmla="*/ 3 h 3"/>
                <a:gd name="T4" fmla="*/ 7 w 7"/>
                <a:gd name="T5" fmla="*/ 0 h 3"/>
              </a:gdLst>
              <a:ahLst/>
              <a:cxnLst>
                <a:cxn ang="0">
                  <a:pos x="T0" y="T1"/>
                </a:cxn>
                <a:cxn ang="0">
                  <a:pos x="T2" y="T3"/>
                </a:cxn>
                <a:cxn ang="0">
                  <a:pos x="T4" y="T5"/>
                </a:cxn>
              </a:cxnLst>
              <a:rect l="0" t="0" r="r" b="b"/>
              <a:pathLst>
                <a:path w="7" h="3">
                  <a:moveTo>
                    <a:pt x="7" y="0"/>
                  </a:moveTo>
                  <a:cubicBezTo>
                    <a:pt x="4" y="0"/>
                    <a:pt x="3" y="2"/>
                    <a:pt x="0" y="3"/>
                  </a:cubicBezTo>
                  <a:cubicBezTo>
                    <a:pt x="2" y="2"/>
                    <a:pt x="5" y="1"/>
                    <a:pt x="7"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8" name="Freeform 444"/>
            <p:cNvSpPr>
              <a:spLocks/>
            </p:cNvSpPr>
            <p:nvPr/>
          </p:nvSpPr>
          <p:spPr bwMode="auto">
            <a:xfrm>
              <a:off x="5899158" y="1373919"/>
              <a:ext cx="6439" cy="6439"/>
            </a:xfrm>
            <a:custGeom>
              <a:avLst/>
              <a:gdLst>
                <a:gd name="T0" fmla="*/ 1 w 3"/>
                <a:gd name="T1" fmla="*/ 0 h 3"/>
                <a:gd name="T2" fmla="*/ 1 w 3"/>
                <a:gd name="T3" fmla="*/ 1 h 3"/>
                <a:gd name="T4" fmla="*/ 1 w 3"/>
                <a:gd name="T5" fmla="*/ 1 h 3"/>
                <a:gd name="T6" fmla="*/ 0 w 3"/>
                <a:gd name="T7" fmla="*/ 3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1" y="1"/>
                    <a:pt x="1" y="1"/>
                  </a:cubicBezTo>
                  <a:cubicBezTo>
                    <a:pt x="1" y="1"/>
                    <a:pt x="1" y="1"/>
                    <a:pt x="1" y="1"/>
                  </a:cubicBezTo>
                  <a:cubicBezTo>
                    <a:pt x="0" y="3"/>
                    <a:pt x="0" y="3"/>
                    <a:pt x="0" y="3"/>
                  </a:cubicBezTo>
                  <a:cubicBezTo>
                    <a:pt x="3" y="2"/>
                    <a:pt x="2" y="1"/>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9" name="Freeform 445"/>
            <p:cNvSpPr>
              <a:spLocks/>
            </p:cNvSpPr>
            <p:nvPr/>
          </p:nvSpPr>
          <p:spPr bwMode="auto">
            <a:xfrm>
              <a:off x="5936180" y="1352993"/>
              <a:ext cx="8048" cy="8048"/>
            </a:xfrm>
            <a:custGeom>
              <a:avLst/>
              <a:gdLst>
                <a:gd name="T0" fmla="*/ 3 w 4"/>
                <a:gd name="T1" fmla="*/ 0 h 4"/>
                <a:gd name="T2" fmla="*/ 1 w 4"/>
                <a:gd name="T3" fmla="*/ 2 h 4"/>
                <a:gd name="T4" fmla="*/ 2 w 4"/>
                <a:gd name="T5" fmla="*/ 2 h 4"/>
                <a:gd name="T6" fmla="*/ 0 w 4"/>
                <a:gd name="T7" fmla="*/ 4 h 4"/>
                <a:gd name="T8" fmla="*/ 3 w 4"/>
                <a:gd name="T9" fmla="*/ 0 h 4"/>
              </a:gdLst>
              <a:ahLst/>
              <a:cxnLst>
                <a:cxn ang="0">
                  <a:pos x="T0" y="T1"/>
                </a:cxn>
                <a:cxn ang="0">
                  <a:pos x="T2" y="T3"/>
                </a:cxn>
                <a:cxn ang="0">
                  <a:pos x="T4" y="T5"/>
                </a:cxn>
                <a:cxn ang="0">
                  <a:pos x="T6" y="T7"/>
                </a:cxn>
                <a:cxn ang="0">
                  <a:pos x="T8" y="T9"/>
                </a:cxn>
              </a:cxnLst>
              <a:rect l="0" t="0" r="r" b="b"/>
              <a:pathLst>
                <a:path w="4" h="4">
                  <a:moveTo>
                    <a:pt x="3" y="0"/>
                  </a:moveTo>
                  <a:cubicBezTo>
                    <a:pt x="1" y="2"/>
                    <a:pt x="1" y="2"/>
                    <a:pt x="1" y="2"/>
                  </a:cubicBezTo>
                  <a:cubicBezTo>
                    <a:pt x="2" y="2"/>
                    <a:pt x="2" y="2"/>
                    <a:pt x="2" y="2"/>
                  </a:cubicBezTo>
                  <a:cubicBezTo>
                    <a:pt x="2" y="3"/>
                    <a:pt x="1" y="3"/>
                    <a:pt x="0" y="4"/>
                  </a:cubicBezTo>
                  <a:cubicBezTo>
                    <a:pt x="2" y="3"/>
                    <a:pt x="4" y="1"/>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0" name="Freeform 446"/>
            <p:cNvSpPr>
              <a:spLocks/>
            </p:cNvSpPr>
            <p:nvPr/>
          </p:nvSpPr>
          <p:spPr bwMode="auto">
            <a:xfrm>
              <a:off x="5931351" y="1364261"/>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1" name="Freeform 447"/>
            <p:cNvSpPr>
              <a:spLocks/>
            </p:cNvSpPr>
            <p:nvPr/>
          </p:nvSpPr>
          <p:spPr bwMode="auto">
            <a:xfrm>
              <a:off x="5932961" y="1361042"/>
              <a:ext cx="3219" cy="3219"/>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0" y="1"/>
                    <a:pt x="1"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2" name="Freeform 448"/>
            <p:cNvSpPr>
              <a:spLocks/>
            </p:cNvSpPr>
            <p:nvPr/>
          </p:nvSpPr>
          <p:spPr bwMode="auto">
            <a:xfrm>
              <a:off x="5949058" y="1346555"/>
              <a:ext cx="11268" cy="6439"/>
            </a:xfrm>
            <a:custGeom>
              <a:avLst/>
              <a:gdLst>
                <a:gd name="T0" fmla="*/ 5 w 5"/>
                <a:gd name="T1" fmla="*/ 0 h 3"/>
                <a:gd name="T2" fmla="*/ 3 w 5"/>
                <a:gd name="T3" fmla="*/ 1 h 3"/>
                <a:gd name="T4" fmla="*/ 0 w 5"/>
                <a:gd name="T5" fmla="*/ 3 h 3"/>
                <a:gd name="T6" fmla="*/ 5 w 5"/>
                <a:gd name="T7" fmla="*/ 0 h 3"/>
              </a:gdLst>
              <a:ahLst/>
              <a:cxnLst>
                <a:cxn ang="0">
                  <a:pos x="T0" y="T1"/>
                </a:cxn>
                <a:cxn ang="0">
                  <a:pos x="T2" y="T3"/>
                </a:cxn>
                <a:cxn ang="0">
                  <a:pos x="T4" y="T5"/>
                </a:cxn>
                <a:cxn ang="0">
                  <a:pos x="T6" y="T7"/>
                </a:cxn>
              </a:cxnLst>
              <a:rect l="0" t="0" r="r" b="b"/>
              <a:pathLst>
                <a:path w="5" h="3">
                  <a:moveTo>
                    <a:pt x="5" y="0"/>
                  </a:moveTo>
                  <a:cubicBezTo>
                    <a:pt x="3" y="1"/>
                    <a:pt x="3" y="1"/>
                    <a:pt x="3" y="1"/>
                  </a:cubicBezTo>
                  <a:cubicBezTo>
                    <a:pt x="3" y="2"/>
                    <a:pt x="0" y="1"/>
                    <a:pt x="0" y="3"/>
                  </a:cubicBezTo>
                  <a:cubicBezTo>
                    <a:pt x="5" y="0"/>
                    <a:pt x="5" y="0"/>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3" name="Freeform 449"/>
            <p:cNvSpPr>
              <a:spLocks noEditPoints="1"/>
            </p:cNvSpPr>
            <p:nvPr/>
          </p:nvSpPr>
          <p:spPr bwMode="auto">
            <a:xfrm>
              <a:off x="6010224" y="1309533"/>
              <a:ext cx="24145" cy="12877"/>
            </a:xfrm>
            <a:custGeom>
              <a:avLst/>
              <a:gdLst>
                <a:gd name="T0" fmla="*/ 11 w 11"/>
                <a:gd name="T1" fmla="*/ 1 h 6"/>
                <a:gd name="T2" fmla="*/ 10 w 11"/>
                <a:gd name="T3" fmla="*/ 1 h 6"/>
                <a:gd name="T4" fmla="*/ 11 w 11"/>
                <a:gd name="T5" fmla="*/ 1 h 6"/>
                <a:gd name="T6" fmla="*/ 11 w 11"/>
                <a:gd name="T7" fmla="*/ 1 h 6"/>
                <a:gd name="T8" fmla="*/ 11 w 11"/>
                <a:gd name="T9" fmla="*/ 1 h 6"/>
                <a:gd name="T10" fmla="*/ 11 w 11"/>
                <a:gd name="T11" fmla="*/ 0 h 6"/>
                <a:gd name="T12" fmla="*/ 9 w 11"/>
                <a:gd name="T13" fmla="*/ 0 h 6"/>
                <a:gd name="T14" fmla="*/ 0 w 11"/>
                <a:gd name="T15" fmla="*/ 6 h 6"/>
                <a:gd name="T16" fmla="*/ 1 w 11"/>
                <a:gd name="T17" fmla="*/ 6 h 6"/>
                <a:gd name="T18" fmla="*/ 10 w 11"/>
                <a:gd name="T19" fmla="*/ 1 h 6"/>
                <a:gd name="T20" fmla="*/ 11 w 11"/>
                <a:gd name="T21" fmla="*/ 0 h 6"/>
                <a:gd name="T22" fmla="*/ 11 w 11"/>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6">
                  <a:moveTo>
                    <a:pt x="11" y="1"/>
                  </a:moveTo>
                  <a:cubicBezTo>
                    <a:pt x="11" y="1"/>
                    <a:pt x="11" y="1"/>
                    <a:pt x="10" y="1"/>
                  </a:cubicBezTo>
                  <a:cubicBezTo>
                    <a:pt x="11" y="1"/>
                    <a:pt x="11" y="1"/>
                    <a:pt x="11" y="1"/>
                  </a:cubicBezTo>
                  <a:cubicBezTo>
                    <a:pt x="11" y="1"/>
                    <a:pt x="11" y="1"/>
                    <a:pt x="11" y="1"/>
                  </a:cubicBezTo>
                  <a:cubicBezTo>
                    <a:pt x="11" y="1"/>
                    <a:pt x="11" y="1"/>
                    <a:pt x="11" y="1"/>
                  </a:cubicBezTo>
                  <a:moveTo>
                    <a:pt x="11" y="0"/>
                  </a:moveTo>
                  <a:cubicBezTo>
                    <a:pt x="11" y="0"/>
                    <a:pt x="10" y="0"/>
                    <a:pt x="9" y="0"/>
                  </a:cubicBezTo>
                  <a:cubicBezTo>
                    <a:pt x="8" y="2"/>
                    <a:pt x="3" y="5"/>
                    <a:pt x="0" y="6"/>
                  </a:cubicBezTo>
                  <a:cubicBezTo>
                    <a:pt x="1" y="6"/>
                    <a:pt x="1" y="6"/>
                    <a:pt x="1" y="6"/>
                  </a:cubicBezTo>
                  <a:cubicBezTo>
                    <a:pt x="5" y="5"/>
                    <a:pt x="8" y="1"/>
                    <a:pt x="10" y="1"/>
                  </a:cubicBezTo>
                  <a:cubicBezTo>
                    <a:pt x="10" y="1"/>
                    <a:pt x="10" y="0"/>
                    <a:pt x="11" y="0"/>
                  </a:cubicBezTo>
                  <a:cubicBezTo>
                    <a:pt x="11" y="0"/>
                    <a:pt x="11" y="0"/>
                    <a:pt x="1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4" name="Freeform 450"/>
            <p:cNvSpPr>
              <a:spLocks/>
            </p:cNvSpPr>
            <p:nvPr/>
          </p:nvSpPr>
          <p:spPr bwMode="auto">
            <a:xfrm>
              <a:off x="6039198" y="1306313"/>
              <a:ext cx="8048" cy="3219"/>
            </a:xfrm>
            <a:custGeom>
              <a:avLst/>
              <a:gdLst>
                <a:gd name="T0" fmla="*/ 3 w 4"/>
                <a:gd name="T1" fmla="*/ 0 h 1"/>
                <a:gd name="T2" fmla="*/ 3 w 4"/>
                <a:gd name="T3" fmla="*/ 0 h 1"/>
                <a:gd name="T4" fmla="*/ 2 w 4"/>
                <a:gd name="T5" fmla="*/ 1 h 1"/>
                <a:gd name="T6" fmla="*/ 2 w 4"/>
                <a:gd name="T7" fmla="*/ 1 h 1"/>
                <a:gd name="T8" fmla="*/ 2 w 4"/>
                <a:gd name="T9" fmla="*/ 1 h 1"/>
                <a:gd name="T10" fmla="*/ 1 w 4"/>
                <a:gd name="T11" fmla="*/ 1 h 1"/>
                <a:gd name="T12" fmla="*/ 1 w 4"/>
                <a:gd name="T13" fmla="*/ 1 h 1"/>
                <a:gd name="T14" fmla="*/ 2 w 4"/>
                <a:gd name="T15" fmla="*/ 1 h 1"/>
                <a:gd name="T16" fmla="*/ 3 w 4"/>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3" y="0"/>
                  </a:moveTo>
                  <a:cubicBezTo>
                    <a:pt x="3" y="0"/>
                    <a:pt x="3" y="0"/>
                    <a:pt x="3" y="0"/>
                  </a:cubicBezTo>
                  <a:cubicBezTo>
                    <a:pt x="3" y="0"/>
                    <a:pt x="3" y="1"/>
                    <a:pt x="2" y="1"/>
                  </a:cubicBezTo>
                  <a:cubicBezTo>
                    <a:pt x="2" y="1"/>
                    <a:pt x="2" y="1"/>
                    <a:pt x="2" y="1"/>
                  </a:cubicBezTo>
                  <a:cubicBezTo>
                    <a:pt x="2" y="1"/>
                    <a:pt x="2" y="1"/>
                    <a:pt x="2" y="1"/>
                  </a:cubicBezTo>
                  <a:cubicBezTo>
                    <a:pt x="1" y="1"/>
                    <a:pt x="1" y="1"/>
                    <a:pt x="1" y="1"/>
                  </a:cubicBezTo>
                  <a:cubicBezTo>
                    <a:pt x="0" y="1"/>
                    <a:pt x="0" y="1"/>
                    <a:pt x="1" y="1"/>
                  </a:cubicBezTo>
                  <a:cubicBezTo>
                    <a:pt x="1" y="1"/>
                    <a:pt x="1" y="1"/>
                    <a:pt x="2" y="1"/>
                  </a:cubicBezTo>
                  <a:cubicBezTo>
                    <a:pt x="3" y="1"/>
                    <a:pt x="4"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5" name="Freeform 451"/>
            <p:cNvSpPr>
              <a:spLocks/>
            </p:cNvSpPr>
            <p:nvPr/>
          </p:nvSpPr>
          <p:spPr bwMode="auto">
            <a:xfrm>
              <a:off x="6069781" y="1285388"/>
              <a:ext cx="8048" cy="8048"/>
            </a:xfrm>
            <a:custGeom>
              <a:avLst/>
              <a:gdLst>
                <a:gd name="T0" fmla="*/ 4 w 4"/>
                <a:gd name="T1" fmla="*/ 0 h 4"/>
                <a:gd name="T2" fmla="*/ 2 w 4"/>
                <a:gd name="T3" fmla="*/ 3 h 4"/>
                <a:gd name="T4" fmla="*/ 2 w 4"/>
                <a:gd name="T5" fmla="*/ 3 h 4"/>
                <a:gd name="T6" fmla="*/ 1 w 4"/>
                <a:gd name="T7" fmla="*/ 4 h 4"/>
                <a:gd name="T8" fmla="*/ 1 w 4"/>
                <a:gd name="T9" fmla="*/ 3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cubicBezTo>
                    <a:pt x="2" y="1"/>
                    <a:pt x="0" y="3"/>
                    <a:pt x="2" y="3"/>
                  </a:cubicBezTo>
                  <a:cubicBezTo>
                    <a:pt x="2" y="3"/>
                    <a:pt x="2" y="3"/>
                    <a:pt x="2" y="3"/>
                  </a:cubicBezTo>
                  <a:cubicBezTo>
                    <a:pt x="1" y="3"/>
                    <a:pt x="0" y="4"/>
                    <a:pt x="1" y="4"/>
                  </a:cubicBezTo>
                  <a:cubicBezTo>
                    <a:pt x="1" y="4"/>
                    <a:pt x="1" y="4"/>
                    <a:pt x="1" y="3"/>
                  </a:cubicBezTo>
                  <a:cubicBezTo>
                    <a:pt x="4" y="2"/>
                    <a:pt x="3" y="1"/>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6" name="Freeform 452"/>
            <p:cNvSpPr>
              <a:spLocks/>
            </p:cNvSpPr>
            <p:nvPr/>
          </p:nvSpPr>
          <p:spPr bwMode="auto">
            <a:xfrm>
              <a:off x="6124509" y="1274120"/>
              <a:ext cx="6439" cy="3219"/>
            </a:xfrm>
            <a:custGeom>
              <a:avLst/>
              <a:gdLst>
                <a:gd name="T0" fmla="*/ 3 w 3"/>
                <a:gd name="T1" fmla="*/ 0 h 2"/>
                <a:gd name="T2" fmla="*/ 0 w 3"/>
                <a:gd name="T3" fmla="*/ 2 h 2"/>
                <a:gd name="T4" fmla="*/ 3 w 3"/>
                <a:gd name="T5" fmla="*/ 0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0" y="1"/>
                    <a:pt x="0" y="2"/>
                  </a:cubicBezTo>
                  <a:cubicBezTo>
                    <a:pt x="1" y="1"/>
                    <a:pt x="2" y="1"/>
                    <a:pt x="3" y="0"/>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7" name="Freeform 453"/>
            <p:cNvSpPr>
              <a:spLocks/>
            </p:cNvSpPr>
            <p:nvPr/>
          </p:nvSpPr>
          <p:spPr bwMode="auto">
            <a:xfrm>
              <a:off x="6121290" y="1261243"/>
              <a:ext cx="4829" cy="3219"/>
            </a:xfrm>
            <a:custGeom>
              <a:avLst/>
              <a:gdLst>
                <a:gd name="T0" fmla="*/ 3 w 3"/>
                <a:gd name="T1" fmla="*/ 0 h 2"/>
                <a:gd name="T2" fmla="*/ 2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2" y="1"/>
                  </a:lnTo>
                  <a:lnTo>
                    <a:pt x="0" y="2"/>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8" name="Freeform 454"/>
            <p:cNvSpPr>
              <a:spLocks/>
            </p:cNvSpPr>
            <p:nvPr/>
          </p:nvSpPr>
          <p:spPr bwMode="auto">
            <a:xfrm>
              <a:off x="6121290" y="1261243"/>
              <a:ext cx="4829" cy="3219"/>
            </a:xfrm>
            <a:custGeom>
              <a:avLst/>
              <a:gdLst>
                <a:gd name="T0" fmla="*/ 3 w 3"/>
                <a:gd name="T1" fmla="*/ 0 h 2"/>
                <a:gd name="T2" fmla="*/ 2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2" y="1"/>
                  </a:lnTo>
                  <a:lnTo>
                    <a:pt x="0" y="2"/>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9" name="Freeform 455"/>
            <p:cNvSpPr>
              <a:spLocks/>
            </p:cNvSpPr>
            <p:nvPr/>
          </p:nvSpPr>
          <p:spPr bwMode="auto">
            <a:xfrm>
              <a:off x="6158312" y="1233879"/>
              <a:ext cx="8048" cy="4829"/>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0" name="Freeform 456"/>
            <p:cNvSpPr>
              <a:spLocks/>
            </p:cNvSpPr>
            <p:nvPr/>
          </p:nvSpPr>
          <p:spPr bwMode="auto">
            <a:xfrm>
              <a:off x="6158312" y="1233879"/>
              <a:ext cx="8048" cy="4829"/>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1" name="Freeform 457"/>
            <p:cNvSpPr>
              <a:spLocks/>
            </p:cNvSpPr>
            <p:nvPr/>
          </p:nvSpPr>
          <p:spPr bwMode="auto">
            <a:xfrm>
              <a:off x="6169580" y="1230660"/>
              <a:ext cx="6439" cy="3219"/>
            </a:xfrm>
            <a:custGeom>
              <a:avLst/>
              <a:gdLst>
                <a:gd name="T0" fmla="*/ 3 w 3"/>
                <a:gd name="T1" fmla="*/ 0 h 2"/>
                <a:gd name="T2" fmla="*/ 2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2" y="0"/>
                    <a:pt x="2" y="0"/>
                  </a:cubicBezTo>
                  <a:cubicBezTo>
                    <a:pt x="0" y="1"/>
                    <a:pt x="1" y="1"/>
                    <a:pt x="0"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2" name="Freeform 458"/>
            <p:cNvSpPr>
              <a:spLocks/>
            </p:cNvSpPr>
            <p:nvPr/>
          </p:nvSpPr>
          <p:spPr bwMode="auto">
            <a:xfrm>
              <a:off x="6180847" y="1222612"/>
              <a:ext cx="9658" cy="4829"/>
            </a:xfrm>
            <a:custGeom>
              <a:avLst/>
              <a:gdLst>
                <a:gd name="T0" fmla="*/ 6 w 6"/>
                <a:gd name="T1" fmla="*/ 0 h 3"/>
                <a:gd name="T2" fmla="*/ 4 w 6"/>
                <a:gd name="T3" fmla="*/ 0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4" y="0"/>
                  </a:lnTo>
                  <a:lnTo>
                    <a:pt x="0" y="3"/>
                  </a:lnTo>
                  <a:lnTo>
                    <a:pt x="6"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3" name="Freeform 459"/>
            <p:cNvSpPr>
              <a:spLocks/>
            </p:cNvSpPr>
            <p:nvPr/>
          </p:nvSpPr>
          <p:spPr bwMode="auto">
            <a:xfrm>
              <a:off x="6180847" y="1222612"/>
              <a:ext cx="9658" cy="4829"/>
            </a:xfrm>
            <a:custGeom>
              <a:avLst/>
              <a:gdLst>
                <a:gd name="T0" fmla="*/ 6 w 6"/>
                <a:gd name="T1" fmla="*/ 0 h 3"/>
                <a:gd name="T2" fmla="*/ 4 w 6"/>
                <a:gd name="T3" fmla="*/ 0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4" y="0"/>
                  </a:lnTo>
                  <a:lnTo>
                    <a:pt x="0"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4" name="Freeform 460"/>
            <p:cNvSpPr>
              <a:spLocks/>
            </p:cNvSpPr>
            <p:nvPr/>
          </p:nvSpPr>
          <p:spPr bwMode="auto">
            <a:xfrm>
              <a:off x="6291913" y="1164664"/>
              <a:ext cx="8048" cy="3219"/>
            </a:xfrm>
            <a:custGeom>
              <a:avLst/>
              <a:gdLst>
                <a:gd name="T0" fmla="*/ 3 w 3"/>
                <a:gd name="T1" fmla="*/ 0 h 2"/>
                <a:gd name="T2" fmla="*/ 0 w 3"/>
                <a:gd name="T3" fmla="*/ 1 h 2"/>
                <a:gd name="T4" fmla="*/ 0 w 3"/>
                <a:gd name="T5" fmla="*/ 2 h 2"/>
                <a:gd name="T6" fmla="*/ 3 w 3"/>
                <a:gd name="T7" fmla="*/ 0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1" y="0"/>
                    <a:pt x="0" y="1"/>
                  </a:cubicBezTo>
                  <a:cubicBezTo>
                    <a:pt x="0" y="2"/>
                    <a:pt x="0" y="2"/>
                    <a:pt x="0" y="2"/>
                  </a:cubicBezTo>
                  <a:cubicBezTo>
                    <a:pt x="1" y="2"/>
                    <a:pt x="3" y="0"/>
                    <a:pt x="3" y="0"/>
                  </a:cubicBezTo>
                  <a:cubicBezTo>
                    <a:pt x="3" y="0"/>
                    <a:pt x="3" y="0"/>
                    <a:pt x="3"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5" name="Freeform 461"/>
            <p:cNvSpPr>
              <a:spLocks/>
            </p:cNvSpPr>
            <p:nvPr/>
          </p:nvSpPr>
          <p:spPr bwMode="auto">
            <a:xfrm>
              <a:off x="5953886" y="870098"/>
              <a:ext cx="98189" cy="90140"/>
            </a:xfrm>
            <a:custGeom>
              <a:avLst/>
              <a:gdLst>
                <a:gd name="T0" fmla="*/ 0 w 45"/>
                <a:gd name="T1" fmla="*/ 8 h 41"/>
                <a:gd name="T2" fmla="*/ 9 w 45"/>
                <a:gd name="T3" fmla="*/ 34 h 41"/>
                <a:gd name="T4" fmla="*/ 36 w 45"/>
                <a:gd name="T5" fmla="*/ 34 h 41"/>
                <a:gd name="T6" fmla="*/ 30 w 45"/>
                <a:gd name="T7" fmla="*/ 26 h 41"/>
                <a:gd name="T8" fmla="*/ 19 w 45"/>
                <a:gd name="T9" fmla="*/ 24 h 41"/>
                <a:gd name="T10" fmla="*/ 14 w 45"/>
                <a:gd name="T11" fmla="*/ 7 h 41"/>
                <a:gd name="T12" fmla="*/ 0 w 45"/>
                <a:gd name="T13" fmla="*/ 8 h 41"/>
              </a:gdLst>
              <a:ahLst/>
              <a:cxnLst>
                <a:cxn ang="0">
                  <a:pos x="T0" y="T1"/>
                </a:cxn>
                <a:cxn ang="0">
                  <a:pos x="T2" y="T3"/>
                </a:cxn>
                <a:cxn ang="0">
                  <a:pos x="T4" y="T5"/>
                </a:cxn>
                <a:cxn ang="0">
                  <a:pos x="T6" y="T7"/>
                </a:cxn>
                <a:cxn ang="0">
                  <a:pos x="T8" y="T9"/>
                </a:cxn>
                <a:cxn ang="0">
                  <a:pos x="T10" y="T11"/>
                </a:cxn>
                <a:cxn ang="0">
                  <a:pos x="T12" y="T13"/>
                </a:cxn>
              </a:cxnLst>
              <a:rect l="0" t="0" r="r" b="b"/>
              <a:pathLst>
                <a:path w="45" h="41">
                  <a:moveTo>
                    <a:pt x="0" y="8"/>
                  </a:moveTo>
                  <a:cubicBezTo>
                    <a:pt x="1" y="17"/>
                    <a:pt x="2" y="28"/>
                    <a:pt x="9" y="34"/>
                  </a:cubicBezTo>
                  <a:cubicBezTo>
                    <a:pt x="17" y="41"/>
                    <a:pt x="28" y="39"/>
                    <a:pt x="36" y="34"/>
                  </a:cubicBezTo>
                  <a:cubicBezTo>
                    <a:pt x="45" y="30"/>
                    <a:pt x="37" y="22"/>
                    <a:pt x="30" y="26"/>
                  </a:cubicBezTo>
                  <a:cubicBezTo>
                    <a:pt x="25" y="28"/>
                    <a:pt x="22" y="29"/>
                    <a:pt x="19" y="24"/>
                  </a:cubicBezTo>
                  <a:cubicBezTo>
                    <a:pt x="15" y="20"/>
                    <a:pt x="15" y="13"/>
                    <a:pt x="14" y="7"/>
                  </a:cubicBezTo>
                  <a:cubicBezTo>
                    <a:pt x="14" y="0"/>
                    <a:pt x="0" y="2"/>
                    <a:pt x="0"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6" name="Freeform 462"/>
            <p:cNvSpPr>
              <a:spLocks/>
            </p:cNvSpPr>
            <p:nvPr/>
          </p:nvSpPr>
          <p:spPr bwMode="auto">
            <a:xfrm>
              <a:off x="5609421" y="1245147"/>
              <a:ext cx="289737" cy="231790"/>
            </a:xfrm>
            <a:custGeom>
              <a:avLst/>
              <a:gdLst>
                <a:gd name="T0" fmla="*/ 24 w 132"/>
                <a:gd name="T1" fmla="*/ 3 h 106"/>
                <a:gd name="T2" fmla="*/ 2 w 132"/>
                <a:gd name="T3" fmla="*/ 36 h 106"/>
                <a:gd name="T4" fmla="*/ 26 w 132"/>
                <a:gd name="T5" fmla="*/ 71 h 106"/>
                <a:gd name="T6" fmla="*/ 115 w 132"/>
                <a:gd name="T7" fmla="*/ 105 h 106"/>
                <a:gd name="T8" fmla="*/ 124 w 132"/>
                <a:gd name="T9" fmla="*/ 98 h 106"/>
                <a:gd name="T10" fmla="*/ 56 w 132"/>
                <a:gd name="T11" fmla="*/ 76 h 106"/>
                <a:gd name="T12" fmla="*/ 24 w 132"/>
                <a:gd name="T13" fmla="*/ 53 h 106"/>
                <a:gd name="T14" fmla="*/ 16 w 132"/>
                <a:gd name="T15" fmla="*/ 36 h 106"/>
                <a:gd name="T16" fmla="*/ 33 w 132"/>
                <a:gd name="T17" fmla="*/ 8 h 106"/>
                <a:gd name="T18" fmla="*/ 24 w 132"/>
                <a:gd name="T19"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06">
                  <a:moveTo>
                    <a:pt x="24" y="3"/>
                  </a:moveTo>
                  <a:cubicBezTo>
                    <a:pt x="12" y="12"/>
                    <a:pt x="0" y="20"/>
                    <a:pt x="2" y="36"/>
                  </a:cubicBezTo>
                  <a:cubicBezTo>
                    <a:pt x="3" y="51"/>
                    <a:pt x="13" y="62"/>
                    <a:pt x="26" y="71"/>
                  </a:cubicBezTo>
                  <a:cubicBezTo>
                    <a:pt x="51" y="90"/>
                    <a:pt x="85" y="99"/>
                    <a:pt x="115" y="105"/>
                  </a:cubicBezTo>
                  <a:cubicBezTo>
                    <a:pt x="120" y="106"/>
                    <a:pt x="132" y="99"/>
                    <a:pt x="124" y="98"/>
                  </a:cubicBezTo>
                  <a:cubicBezTo>
                    <a:pt x="100" y="93"/>
                    <a:pt x="77" y="86"/>
                    <a:pt x="56" y="76"/>
                  </a:cubicBezTo>
                  <a:cubicBezTo>
                    <a:pt x="44" y="70"/>
                    <a:pt x="33" y="63"/>
                    <a:pt x="24" y="53"/>
                  </a:cubicBezTo>
                  <a:cubicBezTo>
                    <a:pt x="20" y="48"/>
                    <a:pt x="17" y="42"/>
                    <a:pt x="16" y="36"/>
                  </a:cubicBezTo>
                  <a:cubicBezTo>
                    <a:pt x="13" y="22"/>
                    <a:pt x="22" y="15"/>
                    <a:pt x="33" y="8"/>
                  </a:cubicBezTo>
                  <a:cubicBezTo>
                    <a:pt x="41" y="3"/>
                    <a:pt x="29" y="0"/>
                    <a:pt x="24" y="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7" name="Freeform 463"/>
            <p:cNvSpPr>
              <a:spLocks/>
            </p:cNvSpPr>
            <p:nvPr/>
          </p:nvSpPr>
          <p:spPr bwMode="auto">
            <a:xfrm>
              <a:off x="5646443" y="1106717"/>
              <a:ext cx="368610" cy="162575"/>
            </a:xfrm>
            <a:custGeom>
              <a:avLst/>
              <a:gdLst>
                <a:gd name="T0" fmla="*/ 158 w 168"/>
                <a:gd name="T1" fmla="*/ 2 h 74"/>
                <a:gd name="T2" fmla="*/ 91 w 168"/>
                <a:gd name="T3" fmla="*/ 30 h 74"/>
                <a:gd name="T4" fmla="*/ 9 w 168"/>
                <a:gd name="T5" fmla="*/ 66 h 74"/>
                <a:gd name="T6" fmla="*/ 14 w 168"/>
                <a:gd name="T7" fmla="*/ 72 h 74"/>
                <a:gd name="T8" fmla="*/ 92 w 168"/>
                <a:gd name="T9" fmla="*/ 38 h 74"/>
                <a:gd name="T10" fmla="*/ 160 w 168"/>
                <a:gd name="T11" fmla="*/ 10 h 74"/>
                <a:gd name="T12" fmla="*/ 158 w 168"/>
                <a:gd name="T13" fmla="*/ 2 h 74"/>
              </a:gdLst>
              <a:ahLst/>
              <a:cxnLst>
                <a:cxn ang="0">
                  <a:pos x="T0" y="T1"/>
                </a:cxn>
                <a:cxn ang="0">
                  <a:pos x="T2" y="T3"/>
                </a:cxn>
                <a:cxn ang="0">
                  <a:pos x="T4" y="T5"/>
                </a:cxn>
                <a:cxn ang="0">
                  <a:pos x="T6" y="T7"/>
                </a:cxn>
                <a:cxn ang="0">
                  <a:pos x="T8" y="T9"/>
                </a:cxn>
                <a:cxn ang="0">
                  <a:pos x="T10" y="T11"/>
                </a:cxn>
                <a:cxn ang="0">
                  <a:pos x="T12" y="T13"/>
                </a:cxn>
              </a:cxnLst>
              <a:rect l="0" t="0" r="r" b="b"/>
              <a:pathLst>
                <a:path w="168" h="74">
                  <a:moveTo>
                    <a:pt x="158" y="2"/>
                  </a:moveTo>
                  <a:cubicBezTo>
                    <a:pt x="135" y="8"/>
                    <a:pt x="113" y="21"/>
                    <a:pt x="91" y="30"/>
                  </a:cubicBezTo>
                  <a:cubicBezTo>
                    <a:pt x="63" y="42"/>
                    <a:pt x="36" y="54"/>
                    <a:pt x="9" y="66"/>
                  </a:cubicBezTo>
                  <a:cubicBezTo>
                    <a:pt x="0" y="69"/>
                    <a:pt x="8" y="74"/>
                    <a:pt x="14" y="72"/>
                  </a:cubicBezTo>
                  <a:cubicBezTo>
                    <a:pt x="40" y="61"/>
                    <a:pt x="66" y="49"/>
                    <a:pt x="92" y="38"/>
                  </a:cubicBezTo>
                  <a:cubicBezTo>
                    <a:pt x="114" y="29"/>
                    <a:pt x="137" y="16"/>
                    <a:pt x="160" y="10"/>
                  </a:cubicBezTo>
                  <a:cubicBezTo>
                    <a:pt x="168" y="8"/>
                    <a:pt x="166" y="0"/>
                    <a:pt x="158" y="2"/>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8" name="Freeform 464"/>
            <p:cNvSpPr>
              <a:spLocks/>
            </p:cNvSpPr>
            <p:nvPr/>
          </p:nvSpPr>
          <p:spPr bwMode="auto">
            <a:xfrm>
              <a:off x="5829943" y="1380357"/>
              <a:ext cx="149698" cy="136820"/>
            </a:xfrm>
            <a:custGeom>
              <a:avLst/>
              <a:gdLst>
                <a:gd name="T0" fmla="*/ 28 w 68"/>
                <a:gd name="T1" fmla="*/ 29 h 62"/>
                <a:gd name="T2" fmla="*/ 30 w 68"/>
                <a:gd name="T3" fmla="*/ 55 h 62"/>
                <a:gd name="T4" fmla="*/ 28 w 68"/>
                <a:gd name="T5" fmla="*/ 33 h 62"/>
              </a:gdLst>
              <a:ahLst/>
              <a:cxnLst>
                <a:cxn ang="0">
                  <a:pos x="T0" y="T1"/>
                </a:cxn>
                <a:cxn ang="0">
                  <a:pos x="T2" y="T3"/>
                </a:cxn>
                <a:cxn ang="0">
                  <a:pos x="T4" y="T5"/>
                </a:cxn>
              </a:cxnLst>
              <a:rect l="0" t="0" r="r" b="b"/>
              <a:pathLst>
                <a:path w="68" h="62">
                  <a:moveTo>
                    <a:pt x="28" y="29"/>
                  </a:moveTo>
                  <a:cubicBezTo>
                    <a:pt x="54" y="0"/>
                    <a:pt x="68" y="47"/>
                    <a:pt x="30" y="55"/>
                  </a:cubicBezTo>
                  <a:cubicBezTo>
                    <a:pt x="0" y="62"/>
                    <a:pt x="0" y="26"/>
                    <a:pt x="28" y="33"/>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9" name="Freeform 465"/>
            <p:cNvSpPr>
              <a:spLocks/>
            </p:cNvSpPr>
            <p:nvPr/>
          </p:nvSpPr>
          <p:spPr bwMode="auto">
            <a:xfrm>
              <a:off x="5828334" y="1401283"/>
              <a:ext cx="141649" cy="111066"/>
            </a:xfrm>
            <a:custGeom>
              <a:avLst/>
              <a:gdLst>
                <a:gd name="T0" fmla="*/ 34 w 65"/>
                <a:gd name="T1" fmla="*/ 20 h 51"/>
                <a:gd name="T2" fmla="*/ 40 w 65"/>
                <a:gd name="T3" fmla="*/ 14 h 51"/>
                <a:gd name="T4" fmla="*/ 42 w 65"/>
                <a:gd name="T5" fmla="*/ 14 h 51"/>
                <a:gd name="T6" fmla="*/ 47 w 65"/>
                <a:gd name="T7" fmla="*/ 19 h 51"/>
                <a:gd name="T8" fmla="*/ 40 w 65"/>
                <a:gd name="T9" fmla="*/ 40 h 51"/>
                <a:gd name="T10" fmla="*/ 16 w 65"/>
                <a:gd name="T11" fmla="*/ 38 h 51"/>
                <a:gd name="T12" fmla="*/ 15 w 65"/>
                <a:gd name="T13" fmla="*/ 29 h 51"/>
                <a:gd name="T14" fmla="*/ 24 w 65"/>
                <a:gd name="T15" fmla="*/ 27 h 51"/>
                <a:gd name="T16" fmla="*/ 32 w 65"/>
                <a:gd name="T17" fmla="*/ 25 h 51"/>
                <a:gd name="T18" fmla="*/ 34 w 65"/>
                <a:gd name="T19" fmla="*/ 22 h 51"/>
                <a:gd name="T20" fmla="*/ 3 w 65"/>
                <a:gd name="T21" fmla="*/ 38 h 51"/>
                <a:gd name="T22" fmla="*/ 15 w 65"/>
                <a:gd name="T23" fmla="*/ 49 h 51"/>
                <a:gd name="T24" fmla="*/ 44 w 65"/>
                <a:gd name="T25" fmla="*/ 44 h 51"/>
                <a:gd name="T26" fmla="*/ 59 w 65"/>
                <a:gd name="T27" fmla="*/ 14 h 51"/>
                <a:gd name="T28" fmla="*/ 23 w 65"/>
                <a:gd name="T29" fmla="*/ 20 h 51"/>
                <a:gd name="T30" fmla="*/ 26 w 65"/>
                <a:gd name="T31" fmla="*/ 23 h 51"/>
                <a:gd name="T32" fmla="*/ 34 w 65"/>
                <a:gd name="T33"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51">
                  <a:moveTo>
                    <a:pt x="34" y="20"/>
                  </a:moveTo>
                  <a:cubicBezTo>
                    <a:pt x="36" y="18"/>
                    <a:pt x="38" y="16"/>
                    <a:pt x="40" y="14"/>
                  </a:cubicBezTo>
                  <a:cubicBezTo>
                    <a:pt x="42" y="13"/>
                    <a:pt x="41" y="14"/>
                    <a:pt x="42" y="14"/>
                  </a:cubicBezTo>
                  <a:cubicBezTo>
                    <a:pt x="44" y="14"/>
                    <a:pt x="46" y="17"/>
                    <a:pt x="47" y="19"/>
                  </a:cubicBezTo>
                  <a:cubicBezTo>
                    <a:pt x="51" y="27"/>
                    <a:pt x="46" y="35"/>
                    <a:pt x="40" y="40"/>
                  </a:cubicBezTo>
                  <a:cubicBezTo>
                    <a:pt x="33" y="45"/>
                    <a:pt x="21" y="47"/>
                    <a:pt x="16" y="38"/>
                  </a:cubicBezTo>
                  <a:cubicBezTo>
                    <a:pt x="14" y="35"/>
                    <a:pt x="14" y="32"/>
                    <a:pt x="15" y="29"/>
                  </a:cubicBezTo>
                  <a:cubicBezTo>
                    <a:pt x="17" y="25"/>
                    <a:pt x="20" y="26"/>
                    <a:pt x="24" y="27"/>
                  </a:cubicBezTo>
                  <a:cubicBezTo>
                    <a:pt x="27" y="27"/>
                    <a:pt x="30" y="26"/>
                    <a:pt x="32" y="25"/>
                  </a:cubicBezTo>
                  <a:cubicBezTo>
                    <a:pt x="33" y="25"/>
                    <a:pt x="36" y="22"/>
                    <a:pt x="34" y="22"/>
                  </a:cubicBezTo>
                  <a:cubicBezTo>
                    <a:pt x="22" y="19"/>
                    <a:pt x="0" y="22"/>
                    <a:pt x="3" y="38"/>
                  </a:cubicBezTo>
                  <a:cubicBezTo>
                    <a:pt x="4" y="44"/>
                    <a:pt x="9" y="48"/>
                    <a:pt x="15" y="49"/>
                  </a:cubicBezTo>
                  <a:cubicBezTo>
                    <a:pt x="25" y="51"/>
                    <a:pt x="35" y="48"/>
                    <a:pt x="44" y="44"/>
                  </a:cubicBezTo>
                  <a:cubicBezTo>
                    <a:pt x="55" y="39"/>
                    <a:pt x="65" y="26"/>
                    <a:pt x="59" y="14"/>
                  </a:cubicBezTo>
                  <a:cubicBezTo>
                    <a:pt x="51" y="0"/>
                    <a:pt x="30" y="13"/>
                    <a:pt x="23" y="20"/>
                  </a:cubicBezTo>
                  <a:cubicBezTo>
                    <a:pt x="21" y="22"/>
                    <a:pt x="25" y="23"/>
                    <a:pt x="26" y="23"/>
                  </a:cubicBezTo>
                  <a:cubicBezTo>
                    <a:pt x="29" y="23"/>
                    <a:pt x="32" y="22"/>
                    <a:pt x="34" y="2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70" name="Freeform 1193"/>
            <p:cNvSpPr>
              <a:spLocks/>
            </p:cNvSpPr>
            <p:nvPr/>
          </p:nvSpPr>
          <p:spPr bwMode="auto">
            <a:xfrm>
              <a:off x="5887890" y="723620"/>
              <a:ext cx="85312" cy="64386"/>
            </a:xfrm>
            <a:custGeom>
              <a:avLst/>
              <a:gdLst>
                <a:gd name="T0" fmla="*/ 20 w 39"/>
                <a:gd name="T1" fmla="*/ 23 h 29"/>
                <a:gd name="T2" fmla="*/ 32 w 39"/>
                <a:gd name="T3" fmla="*/ 5 h 29"/>
                <a:gd name="T4" fmla="*/ 34 w 39"/>
                <a:gd name="T5" fmla="*/ 1 h 29"/>
                <a:gd name="T6" fmla="*/ 21 w 39"/>
                <a:gd name="T7" fmla="*/ 3 h 29"/>
                <a:gd name="T8" fmla="*/ 9 w 39"/>
                <a:gd name="T9" fmla="*/ 11 h 29"/>
                <a:gd name="T10" fmla="*/ 2 w 39"/>
                <a:gd name="T11" fmla="*/ 26 h 29"/>
                <a:gd name="T12" fmla="*/ 9 w 39"/>
                <a:gd name="T13" fmla="*/ 27 h 29"/>
                <a:gd name="T14" fmla="*/ 20 w 3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9">
                  <a:moveTo>
                    <a:pt x="20" y="23"/>
                  </a:moveTo>
                  <a:cubicBezTo>
                    <a:pt x="22" y="16"/>
                    <a:pt x="26" y="9"/>
                    <a:pt x="32" y="5"/>
                  </a:cubicBezTo>
                  <a:cubicBezTo>
                    <a:pt x="33" y="5"/>
                    <a:pt x="39" y="2"/>
                    <a:pt x="34" y="1"/>
                  </a:cubicBezTo>
                  <a:cubicBezTo>
                    <a:pt x="30" y="0"/>
                    <a:pt x="25" y="1"/>
                    <a:pt x="21" y="3"/>
                  </a:cubicBezTo>
                  <a:cubicBezTo>
                    <a:pt x="17" y="5"/>
                    <a:pt x="13" y="8"/>
                    <a:pt x="9" y="11"/>
                  </a:cubicBezTo>
                  <a:cubicBezTo>
                    <a:pt x="5" y="16"/>
                    <a:pt x="3" y="21"/>
                    <a:pt x="2" y="26"/>
                  </a:cubicBezTo>
                  <a:cubicBezTo>
                    <a:pt x="0" y="29"/>
                    <a:pt x="8" y="28"/>
                    <a:pt x="9" y="27"/>
                  </a:cubicBezTo>
                  <a:cubicBezTo>
                    <a:pt x="12" y="27"/>
                    <a:pt x="19" y="26"/>
                    <a:pt x="20" y="2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71" name="Freeform 1194"/>
            <p:cNvSpPr>
              <a:spLocks/>
            </p:cNvSpPr>
            <p:nvPr/>
          </p:nvSpPr>
          <p:spPr bwMode="auto">
            <a:xfrm>
              <a:off x="6016662" y="684988"/>
              <a:ext cx="165794" cy="61167"/>
            </a:xfrm>
            <a:custGeom>
              <a:avLst/>
              <a:gdLst>
                <a:gd name="T0" fmla="*/ 20 w 76"/>
                <a:gd name="T1" fmla="*/ 20 h 28"/>
                <a:gd name="T2" fmla="*/ 52 w 76"/>
                <a:gd name="T3" fmla="*/ 24 h 28"/>
                <a:gd name="T4" fmla="*/ 67 w 76"/>
                <a:gd name="T5" fmla="*/ 13 h 28"/>
                <a:gd name="T6" fmla="*/ 12 w 76"/>
                <a:gd name="T7" fmla="*/ 9 h 28"/>
                <a:gd name="T8" fmla="*/ 20 w 76"/>
                <a:gd name="T9" fmla="*/ 20 h 28"/>
              </a:gdLst>
              <a:ahLst/>
              <a:cxnLst>
                <a:cxn ang="0">
                  <a:pos x="T0" y="T1"/>
                </a:cxn>
                <a:cxn ang="0">
                  <a:pos x="T2" y="T3"/>
                </a:cxn>
                <a:cxn ang="0">
                  <a:pos x="T4" y="T5"/>
                </a:cxn>
                <a:cxn ang="0">
                  <a:pos x="T6" y="T7"/>
                </a:cxn>
                <a:cxn ang="0">
                  <a:pos x="T8" y="T9"/>
                </a:cxn>
              </a:cxnLst>
              <a:rect l="0" t="0" r="r" b="b"/>
              <a:pathLst>
                <a:path w="76" h="28">
                  <a:moveTo>
                    <a:pt x="20" y="20"/>
                  </a:moveTo>
                  <a:cubicBezTo>
                    <a:pt x="31" y="14"/>
                    <a:pt x="42" y="17"/>
                    <a:pt x="52" y="24"/>
                  </a:cubicBezTo>
                  <a:cubicBezTo>
                    <a:pt x="59" y="28"/>
                    <a:pt x="76" y="19"/>
                    <a:pt x="67" y="13"/>
                  </a:cubicBezTo>
                  <a:cubicBezTo>
                    <a:pt x="50" y="2"/>
                    <a:pt x="30" y="0"/>
                    <a:pt x="12" y="9"/>
                  </a:cubicBezTo>
                  <a:cubicBezTo>
                    <a:pt x="0" y="14"/>
                    <a:pt x="10" y="24"/>
                    <a:pt x="20" y="2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spTree>
    <p:extLst>
      <p:ext uri="{BB962C8B-B14F-4D97-AF65-F5344CB8AC3E}">
        <p14:creationId xmlns:p14="http://schemas.microsoft.com/office/powerpoint/2010/main" val="324020677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spd="50000" accel="50000" fill="hold" nodeType="afterEffect" p14:presetBounceEnd="38000">
                                      <p:stCondLst>
                                        <p:cond delay="0"/>
                                      </p:stCondLst>
                                      <p:childTnLst>
                                        <p:set>
                                          <p:cBhvr>
                                            <p:cTn id="6" dur="1" fill="hold">
                                              <p:stCondLst>
                                                <p:cond delay="0"/>
                                              </p:stCondLst>
                                            </p:cTn>
                                            <p:tgtEl>
                                              <p:spTgt spid="220"/>
                                            </p:tgtEl>
                                            <p:attrNameLst>
                                              <p:attrName>style.visibility</p:attrName>
                                            </p:attrNameLst>
                                          </p:cBhvr>
                                          <p:to>
                                            <p:strVal val="visible"/>
                                          </p:to>
                                        </p:set>
                                        <p:anim calcmode="lin" valueType="num" p14:bounceEnd="38000">
                                          <p:cBhvr additive="base">
                                            <p:cTn id="7" dur="750" fill="hold"/>
                                            <p:tgtEl>
                                              <p:spTgt spid="220"/>
                                            </p:tgtEl>
                                            <p:attrNameLst>
                                              <p:attrName>ppt_x</p:attrName>
                                            </p:attrNameLst>
                                          </p:cBhvr>
                                          <p:tavLst>
                                            <p:tav tm="0">
                                              <p:val>
                                                <p:strVal val="#ppt_x"/>
                                              </p:val>
                                            </p:tav>
                                            <p:tav tm="100000">
                                              <p:val>
                                                <p:strVal val="#ppt_x"/>
                                              </p:val>
                                            </p:tav>
                                          </p:tavLst>
                                        </p:anim>
                                        <p:anim calcmode="lin" valueType="num" p14:bounceEnd="38000">
                                          <p:cBhvr additive="base">
                                            <p:cTn id="8" dur="750" fill="hold"/>
                                            <p:tgtEl>
                                              <p:spTgt spid="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spd="50000" accel="50000" fill="hold" nodeType="afterEffect">
                                      <p:stCondLst>
                                        <p:cond delay="0"/>
                                      </p:stCondLst>
                                      <p:childTnLst>
                                        <p:set>
                                          <p:cBhvr>
                                            <p:cTn id="6" dur="1" fill="hold">
                                              <p:stCondLst>
                                                <p:cond delay="0"/>
                                              </p:stCondLst>
                                            </p:cTn>
                                            <p:tgtEl>
                                              <p:spTgt spid="220"/>
                                            </p:tgtEl>
                                            <p:attrNameLst>
                                              <p:attrName>style.visibility</p:attrName>
                                            </p:attrNameLst>
                                          </p:cBhvr>
                                          <p:to>
                                            <p:strVal val="visible"/>
                                          </p:to>
                                        </p:set>
                                        <p:anim calcmode="lin" valueType="num">
                                          <p:cBhvr additive="base">
                                            <p:cTn id="7" dur="750" fill="hold"/>
                                            <p:tgtEl>
                                              <p:spTgt spid="220"/>
                                            </p:tgtEl>
                                            <p:attrNameLst>
                                              <p:attrName>ppt_x</p:attrName>
                                            </p:attrNameLst>
                                          </p:cBhvr>
                                          <p:tavLst>
                                            <p:tav tm="0">
                                              <p:val>
                                                <p:strVal val="#ppt_x"/>
                                              </p:val>
                                            </p:tav>
                                            <p:tav tm="100000">
                                              <p:val>
                                                <p:strVal val="#ppt_x"/>
                                              </p:val>
                                            </p:tav>
                                          </p:tavLst>
                                        </p:anim>
                                        <p:anim calcmode="lin" valueType="num">
                                          <p:cBhvr additive="base">
                                            <p:cTn id="8" dur="750" fill="hold"/>
                                            <p:tgtEl>
                                              <p:spTgt spid="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0" y="0"/>
            <a:ext cx="12192000" cy="6858000"/>
            <a:chOff x="0" y="0"/>
            <a:chExt cx="12192000" cy="6858000"/>
          </a:xfrm>
        </p:grpSpPr>
        <p:sp>
          <p:nvSpPr>
            <p:cNvPr id="20" name="矩形 19">
              <a:extLst>
                <a:ext uri="{FF2B5EF4-FFF2-40B4-BE49-F238E27FC236}">
                  <a16:creationId xmlns:a16="http://schemas.microsoft.com/office/drawing/2014/main" xmlns="" id="{637B6256-D657-4866-B265-8533F34C731F}"/>
                </a:ext>
              </a:extLst>
            </p:cNvPr>
            <p:cNvSpPr/>
            <p:nvPr/>
          </p:nvSpPr>
          <p:spPr>
            <a:xfrm>
              <a:off x="0" y="0"/>
              <a:ext cx="12192000" cy="6538586"/>
            </a:xfrm>
            <a:prstGeom prst="rect">
              <a:avLst/>
            </a:prstGeom>
            <a:blipFill dpi="0" rotWithShape="1">
              <a:blip r:embed="rId2">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0" y="3091067"/>
              <a:ext cx="12192000" cy="3766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p:cNvSpPr/>
          <p:nvPr/>
        </p:nvSpPr>
        <p:spPr>
          <a:xfrm>
            <a:off x="838576" y="1138832"/>
            <a:ext cx="10526110" cy="919974"/>
          </a:xfrm>
          <a:custGeom>
            <a:avLst/>
            <a:gdLst>
              <a:gd name="connsiteX0" fmla="*/ 0 w 10567851"/>
              <a:gd name="connsiteY0" fmla="*/ 0 h 679269"/>
              <a:gd name="connsiteX1" fmla="*/ 10567851 w 10567851"/>
              <a:gd name="connsiteY1" fmla="*/ 0 h 679269"/>
              <a:gd name="connsiteX2" fmla="*/ 10567851 w 10567851"/>
              <a:gd name="connsiteY2" fmla="*/ 679269 h 679269"/>
              <a:gd name="connsiteX3" fmla="*/ 0 w 10567851"/>
              <a:gd name="connsiteY3" fmla="*/ 679269 h 679269"/>
              <a:gd name="connsiteX4" fmla="*/ 0 w 10567851"/>
              <a:gd name="connsiteY4" fmla="*/ 0 h 679269"/>
              <a:gd name="connsiteX0" fmla="*/ 0 w 10567851"/>
              <a:gd name="connsiteY0" fmla="*/ 0 h 679269"/>
              <a:gd name="connsiteX1" fmla="*/ 10567851 w 10567851"/>
              <a:gd name="connsiteY1" fmla="*/ 0 h 679269"/>
              <a:gd name="connsiteX2" fmla="*/ 10567851 w 10567851"/>
              <a:gd name="connsiteY2" fmla="*/ 679269 h 679269"/>
              <a:gd name="connsiteX3" fmla="*/ 470263 w 10567851"/>
              <a:gd name="connsiteY3" fmla="*/ 326572 h 679269"/>
              <a:gd name="connsiteX4" fmla="*/ 0 w 10567851"/>
              <a:gd name="connsiteY4" fmla="*/ 0 h 679269"/>
              <a:gd name="connsiteX0" fmla="*/ 0 w 10567851"/>
              <a:gd name="connsiteY0" fmla="*/ 0 h 679269"/>
              <a:gd name="connsiteX1" fmla="*/ 10567851 w 10567851"/>
              <a:gd name="connsiteY1" fmla="*/ 0 h 679269"/>
              <a:gd name="connsiteX2" fmla="*/ 10567851 w 10567851"/>
              <a:gd name="connsiteY2" fmla="*/ 679269 h 679269"/>
              <a:gd name="connsiteX3" fmla="*/ 4572000 w 10567851"/>
              <a:gd name="connsiteY3" fmla="*/ 470263 h 679269"/>
              <a:gd name="connsiteX4" fmla="*/ 470263 w 10567851"/>
              <a:gd name="connsiteY4" fmla="*/ 326572 h 679269"/>
              <a:gd name="connsiteX5" fmla="*/ 0 w 10567851"/>
              <a:gd name="connsiteY5" fmla="*/ 0 h 679269"/>
              <a:gd name="connsiteX0" fmla="*/ 0 w 10567851"/>
              <a:gd name="connsiteY0" fmla="*/ 0 h 1052345"/>
              <a:gd name="connsiteX1" fmla="*/ 10567851 w 10567851"/>
              <a:gd name="connsiteY1" fmla="*/ 0 h 1052345"/>
              <a:gd name="connsiteX2" fmla="*/ 10567851 w 10567851"/>
              <a:gd name="connsiteY2" fmla="*/ 679269 h 1052345"/>
              <a:gd name="connsiteX3" fmla="*/ 4558937 w 10567851"/>
              <a:gd name="connsiteY3" fmla="*/ 1045029 h 1052345"/>
              <a:gd name="connsiteX4" fmla="*/ 4572000 w 10567851"/>
              <a:gd name="connsiteY4" fmla="*/ 470263 h 1052345"/>
              <a:gd name="connsiteX5" fmla="*/ 470263 w 10567851"/>
              <a:gd name="connsiteY5" fmla="*/ 326572 h 1052345"/>
              <a:gd name="connsiteX6" fmla="*/ 0 w 10567851"/>
              <a:gd name="connsiteY6" fmla="*/ 0 h 1052345"/>
              <a:gd name="connsiteX0" fmla="*/ 0 w 10567851"/>
              <a:gd name="connsiteY0" fmla="*/ 0 h 1052345"/>
              <a:gd name="connsiteX1" fmla="*/ 10567851 w 10567851"/>
              <a:gd name="connsiteY1" fmla="*/ 0 h 1052345"/>
              <a:gd name="connsiteX2" fmla="*/ 10567851 w 10567851"/>
              <a:gd name="connsiteY2" fmla="*/ 679269 h 1052345"/>
              <a:gd name="connsiteX3" fmla="*/ 4558937 w 10567851"/>
              <a:gd name="connsiteY3" fmla="*/ 1045029 h 1052345"/>
              <a:gd name="connsiteX4" fmla="*/ 1175657 w 10567851"/>
              <a:gd name="connsiteY4" fmla="*/ 248195 h 1052345"/>
              <a:gd name="connsiteX5" fmla="*/ 470263 w 10567851"/>
              <a:gd name="connsiteY5" fmla="*/ 326572 h 1052345"/>
              <a:gd name="connsiteX6" fmla="*/ 0 w 10567851"/>
              <a:gd name="connsiteY6" fmla="*/ 0 h 1052345"/>
              <a:gd name="connsiteX0" fmla="*/ 0 w 10567851"/>
              <a:gd name="connsiteY0" fmla="*/ 0 h 679269"/>
              <a:gd name="connsiteX1" fmla="*/ 10567851 w 10567851"/>
              <a:gd name="connsiteY1" fmla="*/ 0 h 679269"/>
              <a:gd name="connsiteX2" fmla="*/ 10567851 w 10567851"/>
              <a:gd name="connsiteY2" fmla="*/ 679269 h 679269"/>
              <a:gd name="connsiteX3" fmla="*/ 535577 w 10567851"/>
              <a:gd name="connsiteY3" fmla="*/ 496389 h 679269"/>
              <a:gd name="connsiteX4" fmla="*/ 1175657 w 10567851"/>
              <a:gd name="connsiteY4" fmla="*/ 248195 h 679269"/>
              <a:gd name="connsiteX5" fmla="*/ 470263 w 10567851"/>
              <a:gd name="connsiteY5" fmla="*/ 326572 h 679269"/>
              <a:gd name="connsiteX6" fmla="*/ 0 w 10567851"/>
              <a:gd name="connsiteY6" fmla="*/ 0 h 679269"/>
              <a:gd name="connsiteX0" fmla="*/ 0 w 10567851"/>
              <a:gd name="connsiteY0" fmla="*/ 0 h 710787"/>
              <a:gd name="connsiteX1" fmla="*/ 10567851 w 10567851"/>
              <a:gd name="connsiteY1" fmla="*/ 0 h 710787"/>
              <a:gd name="connsiteX2" fmla="*/ 10567851 w 10567851"/>
              <a:gd name="connsiteY2" fmla="*/ 679269 h 710787"/>
              <a:gd name="connsiteX3" fmla="*/ 4180114 w 10567851"/>
              <a:gd name="connsiteY3" fmla="*/ 587829 h 710787"/>
              <a:gd name="connsiteX4" fmla="*/ 535577 w 10567851"/>
              <a:gd name="connsiteY4" fmla="*/ 496389 h 710787"/>
              <a:gd name="connsiteX5" fmla="*/ 1175657 w 10567851"/>
              <a:gd name="connsiteY5" fmla="*/ 248195 h 710787"/>
              <a:gd name="connsiteX6" fmla="*/ 470263 w 10567851"/>
              <a:gd name="connsiteY6" fmla="*/ 326572 h 710787"/>
              <a:gd name="connsiteX7" fmla="*/ 0 w 10567851"/>
              <a:gd name="connsiteY7" fmla="*/ 0 h 710787"/>
              <a:gd name="connsiteX0" fmla="*/ 0 w 10567851"/>
              <a:gd name="connsiteY0" fmla="*/ 0 h 724528"/>
              <a:gd name="connsiteX1" fmla="*/ 10567851 w 10567851"/>
              <a:gd name="connsiteY1" fmla="*/ 0 h 724528"/>
              <a:gd name="connsiteX2" fmla="*/ 10567851 w 10567851"/>
              <a:gd name="connsiteY2" fmla="*/ 679269 h 724528"/>
              <a:gd name="connsiteX3" fmla="*/ 6557554 w 10567851"/>
              <a:gd name="connsiteY3" fmla="*/ 653143 h 724528"/>
              <a:gd name="connsiteX4" fmla="*/ 4180114 w 10567851"/>
              <a:gd name="connsiteY4" fmla="*/ 587829 h 724528"/>
              <a:gd name="connsiteX5" fmla="*/ 535577 w 10567851"/>
              <a:gd name="connsiteY5" fmla="*/ 496389 h 724528"/>
              <a:gd name="connsiteX6" fmla="*/ 1175657 w 10567851"/>
              <a:gd name="connsiteY6" fmla="*/ 248195 h 724528"/>
              <a:gd name="connsiteX7" fmla="*/ 470263 w 10567851"/>
              <a:gd name="connsiteY7" fmla="*/ 326572 h 724528"/>
              <a:gd name="connsiteX8" fmla="*/ 0 w 10567851"/>
              <a:gd name="connsiteY8" fmla="*/ 0 h 724528"/>
              <a:gd name="connsiteX0" fmla="*/ 0 w 10567851"/>
              <a:gd name="connsiteY0" fmla="*/ 0 h 744583"/>
              <a:gd name="connsiteX1" fmla="*/ 10567851 w 10567851"/>
              <a:gd name="connsiteY1" fmla="*/ 0 h 744583"/>
              <a:gd name="connsiteX2" fmla="*/ 10567851 w 10567851"/>
              <a:gd name="connsiteY2" fmla="*/ 679269 h 744583"/>
              <a:gd name="connsiteX3" fmla="*/ 6557554 w 10567851"/>
              <a:gd name="connsiteY3" fmla="*/ 653143 h 744583"/>
              <a:gd name="connsiteX4" fmla="*/ 1071154 w 10567851"/>
              <a:gd name="connsiteY4" fmla="*/ 744583 h 744583"/>
              <a:gd name="connsiteX5" fmla="*/ 535577 w 10567851"/>
              <a:gd name="connsiteY5" fmla="*/ 496389 h 744583"/>
              <a:gd name="connsiteX6" fmla="*/ 1175657 w 10567851"/>
              <a:gd name="connsiteY6" fmla="*/ 248195 h 744583"/>
              <a:gd name="connsiteX7" fmla="*/ 470263 w 10567851"/>
              <a:gd name="connsiteY7" fmla="*/ 326572 h 744583"/>
              <a:gd name="connsiteX8" fmla="*/ 0 w 10567851"/>
              <a:gd name="connsiteY8" fmla="*/ 0 h 744583"/>
              <a:gd name="connsiteX0" fmla="*/ 0 w 10567851"/>
              <a:gd name="connsiteY0" fmla="*/ 0 h 744583"/>
              <a:gd name="connsiteX1" fmla="*/ 10567851 w 10567851"/>
              <a:gd name="connsiteY1" fmla="*/ 0 h 744583"/>
              <a:gd name="connsiteX2" fmla="*/ 10567851 w 10567851"/>
              <a:gd name="connsiteY2" fmla="*/ 679269 h 744583"/>
              <a:gd name="connsiteX3" fmla="*/ 2769325 w 10567851"/>
              <a:gd name="connsiteY3" fmla="*/ 561703 h 744583"/>
              <a:gd name="connsiteX4" fmla="*/ 1071154 w 10567851"/>
              <a:gd name="connsiteY4" fmla="*/ 744583 h 744583"/>
              <a:gd name="connsiteX5" fmla="*/ 535577 w 10567851"/>
              <a:gd name="connsiteY5" fmla="*/ 496389 h 744583"/>
              <a:gd name="connsiteX6" fmla="*/ 1175657 w 10567851"/>
              <a:gd name="connsiteY6" fmla="*/ 248195 h 744583"/>
              <a:gd name="connsiteX7" fmla="*/ 470263 w 10567851"/>
              <a:gd name="connsiteY7" fmla="*/ 326572 h 744583"/>
              <a:gd name="connsiteX8" fmla="*/ 0 w 10567851"/>
              <a:gd name="connsiteY8" fmla="*/ 0 h 744583"/>
              <a:gd name="connsiteX0" fmla="*/ 0 w 10567851"/>
              <a:gd name="connsiteY0" fmla="*/ 0 h 744583"/>
              <a:gd name="connsiteX1" fmla="*/ 10567851 w 10567851"/>
              <a:gd name="connsiteY1" fmla="*/ 0 h 744583"/>
              <a:gd name="connsiteX2" fmla="*/ 10567851 w 10567851"/>
              <a:gd name="connsiteY2" fmla="*/ 679269 h 744583"/>
              <a:gd name="connsiteX3" fmla="*/ 7001691 w 10567851"/>
              <a:gd name="connsiteY3" fmla="*/ 679268 h 744583"/>
              <a:gd name="connsiteX4" fmla="*/ 2769325 w 10567851"/>
              <a:gd name="connsiteY4" fmla="*/ 561703 h 744583"/>
              <a:gd name="connsiteX5" fmla="*/ 1071154 w 10567851"/>
              <a:gd name="connsiteY5" fmla="*/ 744583 h 744583"/>
              <a:gd name="connsiteX6" fmla="*/ 535577 w 10567851"/>
              <a:gd name="connsiteY6" fmla="*/ 496389 h 744583"/>
              <a:gd name="connsiteX7" fmla="*/ 1175657 w 10567851"/>
              <a:gd name="connsiteY7" fmla="*/ 248195 h 744583"/>
              <a:gd name="connsiteX8" fmla="*/ 470263 w 10567851"/>
              <a:gd name="connsiteY8" fmla="*/ 326572 h 744583"/>
              <a:gd name="connsiteX9" fmla="*/ 0 w 10567851"/>
              <a:gd name="connsiteY9" fmla="*/ 0 h 744583"/>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7001691 w 10567851"/>
              <a:gd name="connsiteY4" fmla="*/ 679268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44583"/>
              <a:gd name="connsiteX1" fmla="*/ 10567851 w 10567851"/>
              <a:gd name="connsiteY1" fmla="*/ 0 h 744583"/>
              <a:gd name="connsiteX2" fmla="*/ 10567851 w 10567851"/>
              <a:gd name="connsiteY2" fmla="*/ 679269 h 744583"/>
              <a:gd name="connsiteX3" fmla="*/ 6348548 w 10567851"/>
              <a:gd name="connsiteY3" fmla="*/ 339633 h 744583"/>
              <a:gd name="connsiteX4" fmla="*/ 3226525 w 10567851"/>
              <a:gd name="connsiteY4" fmla="*/ 731519 h 744583"/>
              <a:gd name="connsiteX5" fmla="*/ 2769325 w 10567851"/>
              <a:gd name="connsiteY5" fmla="*/ 561703 h 744583"/>
              <a:gd name="connsiteX6" fmla="*/ 1071154 w 10567851"/>
              <a:gd name="connsiteY6" fmla="*/ 744583 h 744583"/>
              <a:gd name="connsiteX7" fmla="*/ 535577 w 10567851"/>
              <a:gd name="connsiteY7" fmla="*/ 496389 h 744583"/>
              <a:gd name="connsiteX8" fmla="*/ 1175657 w 10567851"/>
              <a:gd name="connsiteY8" fmla="*/ 248195 h 744583"/>
              <a:gd name="connsiteX9" fmla="*/ 470263 w 10567851"/>
              <a:gd name="connsiteY9" fmla="*/ 326572 h 744583"/>
              <a:gd name="connsiteX10" fmla="*/ 0 w 10567851"/>
              <a:gd name="connsiteY10" fmla="*/ 0 h 744583"/>
              <a:gd name="connsiteX0" fmla="*/ 0 w 10567851"/>
              <a:gd name="connsiteY0" fmla="*/ 0 h 744583"/>
              <a:gd name="connsiteX1" fmla="*/ 10567851 w 10567851"/>
              <a:gd name="connsiteY1" fmla="*/ 0 h 744583"/>
              <a:gd name="connsiteX2" fmla="*/ 10567851 w 10567851"/>
              <a:gd name="connsiteY2" fmla="*/ 679269 h 744583"/>
              <a:gd name="connsiteX3" fmla="*/ 8085908 w 10567851"/>
              <a:gd name="connsiteY3" fmla="*/ 509451 h 744583"/>
              <a:gd name="connsiteX4" fmla="*/ 6348548 w 10567851"/>
              <a:gd name="connsiteY4" fmla="*/ 339633 h 744583"/>
              <a:gd name="connsiteX5" fmla="*/ 3226525 w 10567851"/>
              <a:gd name="connsiteY5" fmla="*/ 731519 h 744583"/>
              <a:gd name="connsiteX6" fmla="*/ 2769325 w 10567851"/>
              <a:gd name="connsiteY6" fmla="*/ 561703 h 744583"/>
              <a:gd name="connsiteX7" fmla="*/ 1071154 w 10567851"/>
              <a:gd name="connsiteY7" fmla="*/ 744583 h 744583"/>
              <a:gd name="connsiteX8" fmla="*/ 535577 w 10567851"/>
              <a:gd name="connsiteY8" fmla="*/ 496389 h 744583"/>
              <a:gd name="connsiteX9" fmla="*/ 1175657 w 10567851"/>
              <a:gd name="connsiteY9" fmla="*/ 248195 h 744583"/>
              <a:gd name="connsiteX10" fmla="*/ 470263 w 10567851"/>
              <a:gd name="connsiteY10" fmla="*/ 326572 h 744583"/>
              <a:gd name="connsiteX11" fmla="*/ 0 w 10567851"/>
              <a:gd name="connsiteY11" fmla="*/ 0 h 744583"/>
              <a:gd name="connsiteX0" fmla="*/ 0 w 10567851"/>
              <a:gd name="connsiteY0" fmla="*/ 0 h 744583"/>
              <a:gd name="connsiteX1" fmla="*/ 10567851 w 10567851"/>
              <a:gd name="connsiteY1" fmla="*/ 0 h 744583"/>
              <a:gd name="connsiteX2" fmla="*/ 10567851 w 10567851"/>
              <a:gd name="connsiteY2" fmla="*/ 679269 h 744583"/>
              <a:gd name="connsiteX3" fmla="*/ 6910251 w 10567851"/>
              <a:gd name="connsiteY3" fmla="*/ 640080 h 744583"/>
              <a:gd name="connsiteX4" fmla="*/ 6348548 w 10567851"/>
              <a:gd name="connsiteY4" fmla="*/ 339633 h 744583"/>
              <a:gd name="connsiteX5" fmla="*/ 3226525 w 10567851"/>
              <a:gd name="connsiteY5" fmla="*/ 731519 h 744583"/>
              <a:gd name="connsiteX6" fmla="*/ 2769325 w 10567851"/>
              <a:gd name="connsiteY6" fmla="*/ 561703 h 744583"/>
              <a:gd name="connsiteX7" fmla="*/ 1071154 w 10567851"/>
              <a:gd name="connsiteY7" fmla="*/ 744583 h 744583"/>
              <a:gd name="connsiteX8" fmla="*/ 535577 w 10567851"/>
              <a:gd name="connsiteY8" fmla="*/ 496389 h 744583"/>
              <a:gd name="connsiteX9" fmla="*/ 1175657 w 10567851"/>
              <a:gd name="connsiteY9" fmla="*/ 248195 h 744583"/>
              <a:gd name="connsiteX10" fmla="*/ 470263 w 10567851"/>
              <a:gd name="connsiteY10" fmla="*/ 326572 h 744583"/>
              <a:gd name="connsiteX11" fmla="*/ 0 w 10567851"/>
              <a:gd name="connsiteY11" fmla="*/ 0 h 744583"/>
              <a:gd name="connsiteX0" fmla="*/ 0 w 10567851"/>
              <a:gd name="connsiteY0" fmla="*/ 0 h 747045"/>
              <a:gd name="connsiteX1" fmla="*/ 10567851 w 10567851"/>
              <a:gd name="connsiteY1" fmla="*/ 0 h 747045"/>
              <a:gd name="connsiteX2" fmla="*/ 10567851 w 10567851"/>
              <a:gd name="connsiteY2" fmla="*/ 679269 h 747045"/>
              <a:gd name="connsiteX3" fmla="*/ 9366068 w 10567851"/>
              <a:gd name="connsiteY3" fmla="*/ 718457 h 747045"/>
              <a:gd name="connsiteX4" fmla="*/ 6910251 w 10567851"/>
              <a:gd name="connsiteY4" fmla="*/ 640080 h 747045"/>
              <a:gd name="connsiteX5" fmla="*/ 6348548 w 10567851"/>
              <a:gd name="connsiteY5" fmla="*/ 339633 h 747045"/>
              <a:gd name="connsiteX6" fmla="*/ 3226525 w 10567851"/>
              <a:gd name="connsiteY6" fmla="*/ 731519 h 747045"/>
              <a:gd name="connsiteX7" fmla="*/ 2769325 w 10567851"/>
              <a:gd name="connsiteY7" fmla="*/ 561703 h 747045"/>
              <a:gd name="connsiteX8" fmla="*/ 1071154 w 10567851"/>
              <a:gd name="connsiteY8" fmla="*/ 744583 h 747045"/>
              <a:gd name="connsiteX9" fmla="*/ 535577 w 10567851"/>
              <a:gd name="connsiteY9" fmla="*/ 496389 h 747045"/>
              <a:gd name="connsiteX10" fmla="*/ 1175657 w 10567851"/>
              <a:gd name="connsiteY10" fmla="*/ 248195 h 747045"/>
              <a:gd name="connsiteX11" fmla="*/ 470263 w 10567851"/>
              <a:gd name="connsiteY11" fmla="*/ 326572 h 747045"/>
              <a:gd name="connsiteX12" fmla="*/ 0 w 10567851"/>
              <a:gd name="connsiteY12" fmla="*/ 0 h 747045"/>
              <a:gd name="connsiteX0" fmla="*/ 0 w 10567851"/>
              <a:gd name="connsiteY0" fmla="*/ 0 h 744583"/>
              <a:gd name="connsiteX1" fmla="*/ 10567851 w 10567851"/>
              <a:gd name="connsiteY1" fmla="*/ 0 h 744583"/>
              <a:gd name="connsiteX2" fmla="*/ 10567851 w 10567851"/>
              <a:gd name="connsiteY2" fmla="*/ 679269 h 744583"/>
              <a:gd name="connsiteX3" fmla="*/ 8647611 w 10567851"/>
              <a:gd name="connsiteY3" fmla="*/ 522515 h 744583"/>
              <a:gd name="connsiteX4" fmla="*/ 6910251 w 10567851"/>
              <a:gd name="connsiteY4" fmla="*/ 640080 h 744583"/>
              <a:gd name="connsiteX5" fmla="*/ 6348548 w 10567851"/>
              <a:gd name="connsiteY5" fmla="*/ 339633 h 744583"/>
              <a:gd name="connsiteX6" fmla="*/ 3226525 w 10567851"/>
              <a:gd name="connsiteY6" fmla="*/ 731519 h 744583"/>
              <a:gd name="connsiteX7" fmla="*/ 2769325 w 10567851"/>
              <a:gd name="connsiteY7" fmla="*/ 561703 h 744583"/>
              <a:gd name="connsiteX8" fmla="*/ 1071154 w 10567851"/>
              <a:gd name="connsiteY8" fmla="*/ 744583 h 744583"/>
              <a:gd name="connsiteX9" fmla="*/ 535577 w 10567851"/>
              <a:gd name="connsiteY9" fmla="*/ 496389 h 744583"/>
              <a:gd name="connsiteX10" fmla="*/ 1175657 w 10567851"/>
              <a:gd name="connsiteY10" fmla="*/ 248195 h 744583"/>
              <a:gd name="connsiteX11" fmla="*/ 470263 w 10567851"/>
              <a:gd name="connsiteY11" fmla="*/ 326572 h 744583"/>
              <a:gd name="connsiteX12" fmla="*/ 0 w 10567851"/>
              <a:gd name="connsiteY12" fmla="*/ 0 h 744583"/>
              <a:gd name="connsiteX0" fmla="*/ 0 w 10567851"/>
              <a:gd name="connsiteY0" fmla="*/ 0 h 744583"/>
              <a:gd name="connsiteX1" fmla="*/ 10567851 w 10567851"/>
              <a:gd name="connsiteY1" fmla="*/ 0 h 744583"/>
              <a:gd name="connsiteX2" fmla="*/ 10515600 w 10567851"/>
              <a:gd name="connsiteY2" fmla="*/ 509452 h 744583"/>
              <a:gd name="connsiteX3" fmla="*/ 8647611 w 10567851"/>
              <a:gd name="connsiteY3" fmla="*/ 522515 h 744583"/>
              <a:gd name="connsiteX4" fmla="*/ 6910251 w 10567851"/>
              <a:gd name="connsiteY4" fmla="*/ 640080 h 744583"/>
              <a:gd name="connsiteX5" fmla="*/ 6348548 w 10567851"/>
              <a:gd name="connsiteY5" fmla="*/ 339633 h 744583"/>
              <a:gd name="connsiteX6" fmla="*/ 3226525 w 10567851"/>
              <a:gd name="connsiteY6" fmla="*/ 731519 h 744583"/>
              <a:gd name="connsiteX7" fmla="*/ 2769325 w 10567851"/>
              <a:gd name="connsiteY7" fmla="*/ 561703 h 744583"/>
              <a:gd name="connsiteX8" fmla="*/ 1071154 w 10567851"/>
              <a:gd name="connsiteY8" fmla="*/ 744583 h 744583"/>
              <a:gd name="connsiteX9" fmla="*/ 535577 w 10567851"/>
              <a:gd name="connsiteY9" fmla="*/ 496389 h 744583"/>
              <a:gd name="connsiteX10" fmla="*/ 1175657 w 10567851"/>
              <a:gd name="connsiteY10" fmla="*/ 248195 h 744583"/>
              <a:gd name="connsiteX11" fmla="*/ 470263 w 10567851"/>
              <a:gd name="connsiteY11" fmla="*/ 326572 h 744583"/>
              <a:gd name="connsiteX12" fmla="*/ 0 w 10567851"/>
              <a:gd name="connsiteY12" fmla="*/ 0 h 744583"/>
              <a:gd name="connsiteX0" fmla="*/ 0 w 10515600"/>
              <a:gd name="connsiteY0" fmla="*/ 0 h 744583"/>
              <a:gd name="connsiteX1" fmla="*/ 9993085 w 10515600"/>
              <a:gd name="connsiteY1" fmla="*/ 195943 h 744583"/>
              <a:gd name="connsiteX2" fmla="*/ 10515600 w 10515600"/>
              <a:gd name="connsiteY2" fmla="*/ 509452 h 744583"/>
              <a:gd name="connsiteX3" fmla="*/ 8647611 w 10515600"/>
              <a:gd name="connsiteY3" fmla="*/ 522515 h 744583"/>
              <a:gd name="connsiteX4" fmla="*/ 6910251 w 10515600"/>
              <a:gd name="connsiteY4" fmla="*/ 640080 h 744583"/>
              <a:gd name="connsiteX5" fmla="*/ 6348548 w 10515600"/>
              <a:gd name="connsiteY5" fmla="*/ 339633 h 744583"/>
              <a:gd name="connsiteX6" fmla="*/ 3226525 w 10515600"/>
              <a:gd name="connsiteY6" fmla="*/ 731519 h 744583"/>
              <a:gd name="connsiteX7" fmla="*/ 2769325 w 10515600"/>
              <a:gd name="connsiteY7" fmla="*/ 561703 h 744583"/>
              <a:gd name="connsiteX8" fmla="*/ 1071154 w 10515600"/>
              <a:gd name="connsiteY8" fmla="*/ 744583 h 744583"/>
              <a:gd name="connsiteX9" fmla="*/ 535577 w 10515600"/>
              <a:gd name="connsiteY9" fmla="*/ 496389 h 744583"/>
              <a:gd name="connsiteX10" fmla="*/ 1175657 w 10515600"/>
              <a:gd name="connsiteY10" fmla="*/ 248195 h 744583"/>
              <a:gd name="connsiteX11" fmla="*/ 470263 w 10515600"/>
              <a:gd name="connsiteY11" fmla="*/ 326572 h 744583"/>
              <a:gd name="connsiteX12" fmla="*/ 0 w 10515600"/>
              <a:gd name="connsiteY12" fmla="*/ 0 h 744583"/>
              <a:gd name="connsiteX0" fmla="*/ 0 w 10515600"/>
              <a:gd name="connsiteY0" fmla="*/ 0 h 744583"/>
              <a:gd name="connsiteX1" fmla="*/ 6374674 w 10515600"/>
              <a:gd name="connsiteY1" fmla="*/ 130628 h 744583"/>
              <a:gd name="connsiteX2" fmla="*/ 9993085 w 10515600"/>
              <a:gd name="connsiteY2" fmla="*/ 195943 h 744583"/>
              <a:gd name="connsiteX3" fmla="*/ 10515600 w 10515600"/>
              <a:gd name="connsiteY3" fmla="*/ 509452 h 744583"/>
              <a:gd name="connsiteX4" fmla="*/ 8647611 w 10515600"/>
              <a:gd name="connsiteY4" fmla="*/ 522515 h 744583"/>
              <a:gd name="connsiteX5" fmla="*/ 6910251 w 10515600"/>
              <a:gd name="connsiteY5" fmla="*/ 640080 h 744583"/>
              <a:gd name="connsiteX6" fmla="*/ 6348548 w 10515600"/>
              <a:gd name="connsiteY6" fmla="*/ 339633 h 744583"/>
              <a:gd name="connsiteX7" fmla="*/ 3226525 w 10515600"/>
              <a:gd name="connsiteY7" fmla="*/ 731519 h 744583"/>
              <a:gd name="connsiteX8" fmla="*/ 2769325 w 10515600"/>
              <a:gd name="connsiteY8" fmla="*/ 561703 h 744583"/>
              <a:gd name="connsiteX9" fmla="*/ 1071154 w 10515600"/>
              <a:gd name="connsiteY9" fmla="*/ 744583 h 744583"/>
              <a:gd name="connsiteX10" fmla="*/ 535577 w 10515600"/>
              <a:gd name="connsiteY10" fmla="*/ 496389 h 744583"/>
              <a:gd name="connsiteX11" fmla="*/ 1175657 w 10515600"/>
              <a:gd name="connsiteY11" fmla="*/ 248195 h 744583"/>
              <a:gd name="connsiteX12" fmla="*/ 470263 w 10515600"/>
              <a:gd name="connsiteY12" fmla="*/ 326572 h 744583"/>
              <a:gd name="connsiteX13" fmla="*/ 0 w 10515600"/>
              <a:gd name="connsiteY13" fmla="*/ 0 h 744583"/>
              <a:gd name="connsiteX0" fmla="*/ 0 w 10515600"/>
              <a:gd name="connsiteY0" fmla="*/ 0 h 744583"/>
              <a:gd name="connsiteX1" fmla="*/ 8033657 w 10515600"/>
              <a:gd name="connsiteY1" fmla="*/ 195942 h 744583"/>
              <a:gd name="connsiteX2" fmla="*/ 9993085 w 10515600"/>
              <a:gd name="connsiteY2" fmla="*/ 195943 h 744583"/>
              <a:gd name="connsiteX3" fmla="*/ 10515600 w 10515600"/>
              <a:gd name="connsiteY3" fmla="*/ 509452 h 744583"/>
              <a:gd name="connsiteX4" fmla="*/ 8647611 w 10515600"/>
              <a:gd name="connsiteY4" fmla="*/ 522515 h 744583"/>
              <a:gd name="connsiteX5" fmla="*/ 6910251 w 10515600"/>
              <a:gd name="connsiteY5" fmla="*/ 640080 h 744583"/>
              <a:gd name="connsiteX6" fmla="*/ 6348548 w 10515600"/>
              <a:gd name="connsiteY6" fmla="*/ 339633 h 744583"/>
              <a:gd name="connsiteX7" fmla="*/ 3226525 w 10515600"/>
              <a:gd name="connsiteY7" fmla="*/ 731519 h 744583"/>
              <a:gd name="connsiteX8" fmla="*/ 2769325 w 10515600"/>
              <a:gd name="connsiteY8" fmla="*/ 561703 h 744583"/>
              <a:gd name="connsiteX9" fmla="*/ 1071154 w 10515600"/>
              <a:gd name="connsiteY9" fmla="*/ 744583 h 744583"/>
              <a:gd name="connsiteX10" fmla="*/ 535577 w 10515600"/>
              <a:gd name="connsiteY10" fmla="*/ 496389 h 744583"/>
              <a:gd name="connsiteX11" fmla="*/ 1175657 w 10515600"/>
              <a:gd name="connsiteY11" fmla="*/ 248195 h 744583"/>
              <a:gd name="connsiteX12" fmla="*/ 470263 w 10515600"/>
              <a:gd name="connsiteY12" fmla="*/ 326572 h 744583"/>
              <a:gd name="connsiteX13" fmla="*/ 0 w 10515600"/>
              <a:gd name="connsiteY13" fmla="*/ 0 h 744583"/>
              <a:gd name="connsiteX0" fmla="*/ 0 w 10515600"/>
              <a:gd name="connsiteY0" fmla="*/ 0 h 744583"/>
              <a:gd name="connsiteX1" fmla="*/ 4976948 w 10515600"/>
              <a:gd name="connsiteY1" fmla="*/ 117565 h 744583"/>
              <a:gd name="connsiteX2" fmla="*/ 8033657 w 10515600"/>
              <a:gd name="connsiteY2" fmla="*/ 195942 h 744583"/>
              <a:gd name="connsiteX3" fmla="*/ 9993085 w 10515600"/>
              <a:gd name="connsiteY3" fmla="*/ 195943 h 744583"/>
              <a:gd name="connsiteX4" fmla="*/ 10515600 w 10515600"/>
              <a:gd name="connsiteY4" fmla="*/ 509452 h 744583"/>
              <a:gd name="connsiteX5" fmla="*/ 8647611 w 10515600"/>
              <a:gd name="connsiteY5" fmla="*/ 522515 h 744583"/>
              <a:gd name="connsiteX6" fmla="*/ 6910251 w 10515600"/>
              <a:gd name="connsiteY6" fmla="*/ 640080 h 744583"/>
              <a:gd name="connsiteX7" fmla="*/ 6348548 w 10515600"/>
              <a:gd name="connsiteY7" fmla="*/ 339633 h 744583"/>
              <a:gd name="connsiteX8" fmla="*/ 3226525 w 10515600"/>
              <a:gd name="connsiteY8" fmla="*/ 731519 h 744583"/>
              <a:gd name="connsiteX9" fmla="*/ 2769325 w 10515600"/>
              <a:gd name="connsiteY9" fmla="*/ 561703 h 744583"/>
              <a:gd name="connsiteX10" fmla="*/ 1071154 w 10515600"/>
              <a:gd name="connsiteY10" fmla="*/ 744583 h 744583"/>
              <a:gd name="connsiteX11" fmla="*/ 535577 w 10515600"/>
              <a:gd name="connsiteY11" fmla="*/ 496389 h 744583"/>
              <a:gd name="connsiteX12" fmla="*/ 1175657 w 10515600"/>
              <a:gd name="connsiteY12" fmla="*/ 248195 h 744583"/>
              <a:gd name="connsiteX13" fmla="*/ 470263 w 10515600"/>
              <a:gd name="connsiteY13" fmla="*/ 326572 h 744583"/>
              <a:gd name="connsiteX14" fmla="*/ 0 w 10515600"/>
              <a:gd name="connsiteY14" fmla="*/ 0 h 744583"/>
              <a:gd name="connsiteX0" fmla="*/ 0 w 10515600"/>
              <a:gd name="connsiteY0" fmla="*/ 0 h 744583"/>
              <a:gd name="connsiteX1" fmla="*/ 8360228 w 10515600"/>
              <a:gd name="connsiteY1" fmla="*/ 78377 h 744583"/>
              <a:gd name="connsiteX2" fmla="*/ 8033657 w 10515600"/>
              <a:gd name="connsiteY2" fmla="*/ 195942 h 744583"/>
              <a:gd name="connsiteX3" fmla="*/ 9993085 w 10515600"/>
              <a:gd name="connsiteY3" fmla="*/ 195943 h 744583"/>
              <a:gd name="connsiteX4" fmla="*/ 10515600 w 10515600"/>
              <a:gd name="connsiteY4" fmla="*/ 509452 h 744583"/>
              <a:gd name="connsiteX5" fmla="*/ 8647611 w 10515600"/>
              <a:gd name="connsiteY5" fmla="*/ 522515 h 744583"/>
              <a:gd name="connsiteX6" fmla="*/ 6910251 w 10515600"/>
              <a:gd name="connsiteY6" fmla="*/ 640080 h 744583"/>
              <a:gd name="connsiteX7" fmla="*/ 6348548 w 10515600"/>
              <a:gd name="connsiteY7" fmla="*/ 339633 h 744583"/>
              <a:gd name="connsiteX8" fmla="*/ 3226525 w 10515600"/>
              <a:gd name="connsiteY8" fmla="*/ 731519 h 744583"/>
              <a:gd name="connsiteX9" fmla="*/ 2769325 w 10515600"/>
              <a:gd name="connsiteY9" fmla="*/ 561703 h 744583"/>
              <a:gd name="connsiteX10" fmla="*/ 1071154 w 10515600"/>
              <a:gd name="connsiteY10" fmla="*/ 744583 h 744583"/>
              <a:gd name="connsiteX11" fmla="*/ 535577 w 10515600"/>
              <a:gd name="connsiteY11" fmla="*/ 496389 h 744583"/>
              <a:gd name="connsiteX12" fmla="*/ 1175657 w 10515600"/>
              <a:gd name="connsiteY12" fmla="*/ 248195 h 744583"/>
              <a:gd name="connsiteX13" fmla="*/ 470263 w 10515600"/>
              <a:gd name="connsiteY13" fmla="*/ 326572 h 744583"/>
              <a:gd name="connsiteX14" fmla="*/ 0 w 10515600"/>
              <a:gd name="connsiteY14" fmla="*/ 0 h 744583"/>
              <a:gd name="connsiteX0" fmla="*/ 0 w 10515600"/>
              <a:gd name="connsiteY0" fmla="*/ 0 h 744583"/>
              <a:gd name="connsiteX1" fmla="*/ 8360228 w 10515600"/>
              <a:gd name="connsiteY1" fmla="*/ 78377 h 744583"/>
              <a:gd name="connsiteX2" fmla="*/ 8033657 w 10515600"/>
              <a:gd name="connsiteY2" fmla="*/ 195942 h 744583"/>
              <a:gd name="connsiteX3" fmla="*/ 9993085 w 10515600"/>
              <a:gd name="connsiteY3" fmla="*/ 195943 h 744583"/>
              <a:gd name="connsiteX4" fmla="*/ 10515600 w 10515600"/>
              <a:gd name="connsiteY4" fmla="*/ 509452 h 744583"/>
              <a:gd name="connsiteX5" fmla="*/ 8647611 w 10515600"/>
              <a:gd name="connsiteY5" fmla="*/ 522515 h 744583"/>
              <a:gd name="connsiteX6" fmla="*/ 6910251 w 10515600"/>
              <a:gd name="connsiteY6" fmla="*/ 640080 h 744583"/>
              <a:gd name="connsiteX7" fmla="*/ 6348548 w 10515600"/>
              <a:gd name="connsiteY7" fmla="*/ 339633 h 744583"/>
              <a:gd name="connsiteX8" fmla="*/ 3226525 w 10515600"/>
              <a:gd name="connsiteY8" fmla="*/ 731519 h 744583"/>
              <a:gd name="connsiteX9" fmla="*/ 2769325 w 10515600"/>
              <a:gd name="connsiteY9" fmla="*/ 561703 h 744583"/>
              <a:gd name="connsiteX10" fmla="*/ 1071154 w 10515600"/>
              <a:gd name="connsiteY10" fmla="*/ 744583 h 744583"/>
              <a:gd name="connsiteX11" fmla="*/ 535577 w 10515600"/>
              <a:gd name="connsiteY11" fmla="*/ 496389 h 744583"/>
              <a:gd name="connsiteX12" fmla="*/ 1175657 w 10515600"/>
              <a:gd name="connsiteY12" fmla="*/ 248195 h 744583"/>
              <a:gd name="connsiteX13" fmla="*/ 470263 w 10515600"/>
              <a:gd name="connsiteY13" fmla="*/ 326572 h 744583"/>
              <a:gd name="connsiteX14" fmla="*/ 0 w 10515600"/>
              <a:gd name="connsiteY14" fmla="*/ 0 h 744583"/>
              <a:gd name="connsiteX0" fmla="*/ 0 w 10515600"/>
              <a:gd name="connsiteY0" fmla="*/ 0 h 744583"/>
              <a:gd name="connsiteX1" fmla="*/ 2188404 w 10515600"/>
              <a:gd name="connsiteY1" fmla="*/ 19218 h 744583"/>
              <a:gd name="connsiteX2" fmla="*/ 8360228 w 10515600"/>
              <a:gd name="connsiteY2" fmla="*/ 78377 h 744583"/>
              <a:gd name="connsiteX3" fmla="*/ 8033657 w 10515600"/>
              <a:gd name="connsiteY3" fmla="*/ 195942 h 744583"/>
              <a:gd name="connsiteX4" fmla="*/ 9993085 w 10515600"/>
              <a:gd name="connsiteY4" fmla="*/ 195943 h 744583"/>
              <a:gd name="connsiteX5" fmla="*/ 10515600 w 10515600"/>
              <a:gd name="connsiteY5" fmla="*/ 509452 h 744583"/>
              <a:gd name="connsiteX6" fmla="*/ 8647611 w 10515600"/>
              <a:gd name="connsiteY6" fmla="*/ 522515 h 744583"/>
              <a:gd name="connsiteX7" fmla="*/ 6910251 w 10515600"/>
              <a:gd name="connsiteY7" fmla="*/ 640080 h 744583"/>
              <a:gd name="connsiteX8" fmla="*/ 6348548 w 10515600"/>
              <a:gd name="connsiteY8" fmla="*/ 339633 h 744583"/>
              <a:gd name="connsiteX9" fmla="*/ 3226525 w 10515600"/>
              <a:gd name="connsiteY9" fmla="*/ 731519 h 744583"/>
              <a:gd name="connsiteX10" fmla="*/ 2769325 w 10515600"/>
              <a:gd name="connsiteY10" fmla="*/ 561703 h 744583"/>
              <a:gd name="connsiteX11" fmla="*/ 1071154 w 10515600"/>
              <a:gd name="connsiteY11" fmla="*/ 744583 h 744583"/>
              <a:gd name="connsiteX12" fmla="*/ 535577 w 10515600"/>
              <a:gd name="connsiteY12" fmla="*/ 496389 h 744583"/>
              <a:gd name="connsiteX13" fmla="*/ 1175657 w 10515600"/>
              <a:gd name="connsiteY13" fmla="*/ 248195 h 744583"/>
              <a:gd name="connsiteX14" fmla="*/ 470263 w 10515600"/>
              <a:gd name="connsiteY14" fmla="*/ 326572 h 744583"/>
              <a:gd name="connsiteX15" fmla="*/ 0 w 10515600"/>
              <a:gd name="connsiteY15" fmla="*/ 0 h 744583"/>
              <a:gd name="connsiteX0" fmla="*/ 0 w 10515600"/>
              <a:gd name="connsiteY0" fmla="*/ 159458 h 904041"/>
              <a:gd name="connsiteX1" fmla="*/ 2346059 w 10515600"/>
              <a:gd name="connsiteY1" fmla="*/ 0 h 904041"/>
              <a:gd name="connsiteX2" fmla="*/ 8360228 w 10515600"/>
              <a:gd name="connsiteY2" fmla="*/ 237835 h 904041"/>
              <a:gd name="connsiteX3" fmla="*/ 8033657 w 10515600"/>
              <a:gd name="connsiteY3" fmla="*/ 355400 h 904041"/>
              <a:gd name="connsiteX4" fmla="*/ 9993085 w 10515600"/>
              <a:gd name="connsiteY4" fmla="*/ 355401 h 904041"/>
              <a:gd name="connsiteX5" fmla="*/ 10515600 w 10515600"/>
              <a:gd name="connsiteY5" fmla="*/ 668910 h 904041"/>
              <a:gd name="connsiteX6" fmla="*/ 8647611 w 10515600"/>
              <a:gd name="connsiteY6" fmla="*/ 681973 h 904041"/>
              <a:gd name="connsiteX7" fmla="*/ 6910251 w 10515600"/>
              <a:gd name="connsiteY7" fmla="*/ 799538 h 904041"/>
              <a:gd name="connsiteX8" fmla="*/ 6348548 w 10515600"/>
              <a:gd name="connsiteY8" fmla="*/ 499091 h 904041"/>
              <a:gd name="connsiteX9" fmla="*/ 3226525 w 10515600"/>
              <a:gd name="connsiteY9" fmla="*/ 890977 h 904041"/>
              <a:gd name="connsiteX10" fmla="*/ 2769325 w 10515600"/>
              <a:gd name="connsiteY10" fmla="*/ 721161 h 904041"/>
              <a:gd name="connsiteX11" fmla="*/ 1071154 w 10515600"/>
              <a:gd name="connsiteY11" fmla="*/ 904041 h 904041"/>
              <a:gd name="connsiteX12" fmla="*/ 535577 w 10515600"/>
              <a:gd name="connsiteY12" fmla="*/ 655847 h 904041"/>
              <a:gd name="connsiteX13" fmla="*/ 1175657 w 10515600"/>
              <a:gd name="connsiteY13" fmla="*/ 407653 h 904041"/>
              <a:gd name="connsiteX14" fmla="*/ 470263 w 10515600"/>
              <a:gd name="connsiteY14" fmla="*/ 486030 h 904041"/>
              <a:gd name="connsiteX15" fmla="*/ 0 w 10515600"/>
              <a:gd name="connsiteY15" fmla="*/ 159458 h 904041"/>
              <a:gd name="connsiteX0" fmla="*/ 0 w 10515600"/>
              <a:gd name="connsiteY0" fmla="*/ 159458 h 904041"/>
              <a:gd name="connsiteX1" fmla="*/ 2346059 w 10515600"/>
              <a:gd name="connsiteY1" fmla="*/ 0 h 904041"/>
              <a:gd name="connsiteX2" fmla="*/ 4815990 w 10515600"/>
              <a:gd name="connsiteY2" fmla="*/ 84083 h 904041"/>
              <a:gd name="connsiteX3" fmla="*/ 8360228 w 10515600"/>
              <a:gd name="connsiteY3" fmla="*/ 237835 h 904041"/>
              <a:gd name="connsiteX4" fmla="*/ 8033657 w 10515600"/>
              <a:gd name="connsiteY4" fmla="*/ 355400 h 904041"/>
              <a:gd name="connsiteX5" fmla="*/ 9993085 w 10515600"/>
              <a:gd name="connsiteY5" fmla="*/ 355401 h 904041"/>
              <a:gd name="connsiteX6" fmla="*/ 10515600 w 10515600"/>
              <a:gd name="connsiteY6" fmla="*/ 668910 h 904041"/>
              <a:gd name="connsiteX7" fmla="*/ 8647611 w 10515600"/>
              <a:gd name="connsiteY7" fmla="*/ 681973 h 904041"/>
              <a:gd name="connsiteX8" fmla="*/ 6910251 w 10515600"/>
              <a:gd name="connsiteY8" fmla="*/ 799538 h 904041"/>
              <a:gd name="connsiteX9" fmla="*/ 6348548 w 10515600"/>
              <a:gd name="connsiteY9" fmla="*/ 499091 h 904041"/>
              <a:gd name="connsiteX10" fmla="*/ 3226525 w 10515600"/>
              <a:gd name="connsiteY10" fmla="*/ 890977 h 904041"/>
              <a:gd name="connsiteX11" fmla="*/ 2769325 w 10515600"/>
              <a:gd name="connsiteY11" fmla="*/ 721161 h 904041"/>
              <a:gd name="connsiteX12" fmla="*/ 1071154 w 10515600"/>
              <a:gd name="connsiteY12" fmla="*/ 904041 h 904041"/>
              <a:gd name="connsiteX13" fmla="*/ 535577 w 10515600"/>
              <a:gd name="connsiteY13" fmla="*/ 655847 h 904041"/>
              <a:gd name="connsiteX14" fmla="*/ 1175657 w 10515600"/>
              <a:gd name="connsiteY14" fmla="*/ 407653 h 904041"/>
              <a:gd name="connsiteX15" fmla="*/ 470263 w 10515600"/>
              <a:gd name="connsiteY15" fmla="*/ 486030 h 904041"/>
              <a:gd name="connsiteX16" fmla="*/ 0 w 10515600"/>
              <a:gd name="connsiteY16"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8360228 w 10515600"/>
              <a:gd name="connsiteY3" fmla="*/ 237835 h 904041"/>
              <a:gd name="connsiteX4" fmla="*/ 8033657 w 10515600"/>
              <a:gd name="connsiteY4" fmla="*/ 355400 h 904041"/>
              <a:gd name="connsiteX5" fmla="*/ 9993085 w 10515600"/>
              <a:gd name="connsiteY5" fmla="*/ 355401 h 904041"/>
              <a:gd name="connsiteX6" fmla="*/ 10515600 w 10515600"/>
              <a:gd name="connsiteY6" fmla="*/ 668910 h 904041"/>
              <a:gd name="connsiteX7" fmla="*/ 8647611 w 10515600"/>
              <a:gd name="connsiteY7" fmla="*/ 681973 h 904041"/>
              <a:gd name="connsiteX8" fmla="*/ 6910251 w 10515600"/>
              <a:gd name="connsiteY8" fmla="*/ 799538 h 904041"/>
              <a:gd name="connsiteX9" fmla="*/ 6348548 w 10515600"/>
              <a:gd name="connsiteY9" fmla="*/ 499091 h 904041"/>
              <a:gd name="connsiteX10" fmla="*/ 3226525 w 10515600"/>
              <a:gd name="connsiteY10" fmla="*/ 890977 h 904041"/>
              <a:gd name="connsiteX11" fmla="*/ 2769325 w 10515600"/>
              <a:gd name="connsiteY11" fmla="*/ 721161 h 904041"/>
              <a:gd name="connsiteX12" fmla="*/ 1071154 w 10515600"/>
              <a:gd name="connsiteY12" fmla="*/ 904041 h 904041"/>
              <a:gd name="connsiteX13" fmla="*/ 535577 w 10515600"/>
              <a:gd name="connsiteY13" fmla="*/ 655847 h 904041"/>
              <a:gd name="connsiteX14" fmla="*/ 1175657 w 10515600"/>
              <a:gd name="connsiteY14" fmla="*/ 407653 h 904041"/>
              <a:gd name="connsiteX15" fmla="*/ 470263 w 10515600"/>
              <a:gd name="connsiteY15" fmla="*/ 486030 h 904041"/>
              <a:gd name="connsiteX16" fmla="*/ 0 w 10515600"/>
              <a:gd name="connsiteY16"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8360228 w 10515600"/>
              <a:gd name="connsiteY3" fmla="*/ 237835 h 904041"/>
              <a:gd name="connsiteX4" fmla="*/ 8033657 w 10515600"/>
              <a:gd name="connsiteY4" fmla="*/ 355400 h 904041"/>
              <a:gd name="connsiteX5" fmla="*/ 9993085 w 10515600"/>
              <a:gd name="connsiteY5" fmla="*/ 355401 h 904041"/>
              <a:gd name="connsiteX6" fmla="*/ 10515600 w 10515600"/>
              <a:gd name="connsiteY6" fmla="*/ 668910 h 904041"/>
              <a:gd name="connsiteX7" fmla="*/ 8647611 w 10515600"/>
              <a:gd name="connsiteY7" fmla="*/ 681973 h 904041"/>
              <a:gd name="connsiteX8" fmla="*/ 6910251 w 10515600"/>
              <a:gd name="connsiteY8" fmla="*/ 799538 h 904041"/>
              <a:gd name="connsiteX9" fmla="*/ 6348548 w 10515600"/>
              <a:gd name="connsiteY9" fmla="*/ 499091 h 904041"/>
              <a:gd name="connsiteX10" fmla="*/ 3226525 w 10515600"/>
              <a:gd name="connsiteY10" fmla="*/ 890977 h 904041"/>
              <a:gd name="connsiteX11" fmla="*/ 2769325 w 10515600"/>
              <a:gd name="connsiteY11" fmla="*/ 721161 h 904041"/>
              <a:gd name="connsiteX12" fmla="*/ 1071154 w 10515600"/>
              <a:gd name="connsiteY12" fmla="*/ 904041 h 904041"/>
              <a:gd name="connsiteX13" fmla="*/ 535577 w 10515600"/>
              <a:gd name="connsiteY13" fmla="*/ 655847 h 904041"/>
              <a:gd name="connsiteX14" fmla="*/ 1175657 w 10515600"/>
              <a:gd name="connsiteY14" fmla="*/ 407653 h 904041"/>
              <a:gd name="connsiteX15" fmla="*/ 470263 w 10515600"/>
              <a:gd name="connsiteY15" fmla="*/ 486030 h 904041"/>
              <a:gd name="connsiteX16" fmla="*/ 0 w 10515600"/>
              <a:gd name="connsiteY16"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532211 w 10515600"/>
              <a:gd name="connsiteY3" fmla="*/ 273269 h 904041"/>
              <a:gd name="connsiteX4" fmla="*/ 8360228 w 10515600"/>
              <a:gd name="connsiteY4" fmla="*/ 237835 h 904041"/>
              <a:gd name="connsiteX5" fmla="*/ 8033657 w 10515600"/>
              <a:gd name="connsiteY5" fmla="*/ 355400 h 904041"/>
              <a:gd name="connsiteX6" fmla="*/ 9993085 w 10515600"/>
              <a:gd name="connsiteY6" fmla="*/ 355401 h 904041"/>
              <a:gd name="connsiteX7" fmla="*/ 10515600 w 10515600"/>
              <a:gd name="connsiteY7" fmla="*/ 668910 h 904041"/>
              <a:gd name="connsiteX8" fmla="*/ 8647611 w 10515600"/>
              <a:gd name="connsiteY8" fmla="*/ 681973 h 904041"/>
              <a:gd name="connsiteX9" fmla="*/ 6910251 w 10515600"/>
              <a:gd name="connsiteY9" fmla="*/ 799538 h 904041"/>
              <a:gd name="connsiteX10" fmla="*/ 6348548 w 10515600"/>
              <a:gd name="connsiteY10" fmla="*/ 499091 h 904041"/>
              <a:gd name="connsiteX11" fmla="*/ 3226525 w 10515600"/>
              <a:gd name="connsiteY11" fmla="*/ 890977 h 904041"/>
              <a:gd name="connsiteX12" fmla="*/ 2769325 w 10515600"/>
              <a:gd name="connsiteY12" fmla="*/ 721161 h 904041"/>
              <a:gd name="connsiteX13" fmla="*/ 1071154 w 10515600"/>
              <a:gd name="connsiteY13" fmla="*/ 904041 h 904041"/>
              <a:gd name="connsiteX14" fmla="*/ 535577 w 10515600"/>
              <a:gd name="connsiteY14" fmla="*/ 655847 h 904041"/>
              <a:gd name="connsiteX15" fmla="*/ 1175657 w 10515600"/>
              <a:gd name="connsiteY15" fmla="*/ 407653 h 904041"/>
              <a:gd name="connsiteX16" fmla="*/ 470263 w 10515600"/>
              <a:gd name="connsiteY16" fmla="*/ 486030 h 904041"/>
              <a:gd name="connsiteX17" fmla="*/ 0 w 10515600"/>
              <a:gd name="connsiteY17"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8360228 w 10515600"/>
              <a:gd name="connsiteY4" fmla="*/ 237835 h 904041"/>
              <a:gd name="connsiteX5" fmla="*/ 8033657 w 10515600"/>
              <a:gd name="connsiteY5" fmla="*/ 355400 h 904041"/>
              <a:gd name="connsiteX6" fmla="*/ 9993085 w 10515600"/>
              <a:gd name="connsiteY6" fmla="*/ 355401 h 904041"/>
              <a:gd name="connsiteX7" fmla="*/ 10515600 w 10515600"/>
              <a:gd name="connsiteY7" fmla="*/ 668910 h 904041"/>
              <a:gd name="connsiteX8" fmla="*/ 8647611 w 10515600"/>
              <a:gd name="connsiteY8" fmla="*/ 681973 h 904041"/>
              <a:gd name="connsiteX9" fmla="*/ 6910251 w 10515600"/>
              <a:gd name="connsiteY9" fmla="*/ 799538 h 904041"/>
              <a:gd name="connsiteX10" fmla="*/ 6348548 w 10515600"/>
              <a:gd name="connsiteY10" fmla="*/ 499091 h 904041"/>
              <a:gd name="connsiteX11" fmla="*/ 3226525 w 10515600"/>
              <a:gd name="connsiteY11" fmla="*/ 890977 h 904041"/>
              <a:gd name="connsiteX12" fmla="*/ 2769325 w 10515600"/>
              <a:gd name="connsiteY12" fmla="*/ 721161 h 904041"/>
              <a:gd name="connsiteX13" fmla="*/ 1071154 w 10515600"/>
              <a:gd name="connsiteY13" fmla="*/ 904041 h 904041"/>
              <a:gd name="connsiteX14" fmla="*/ 535577 w 10515600"/>
              <a:gd name="connsiteY14" fmla="*/ 655847 h 904041"/>
              <a:gd name="connsiteX15" fmla="*/ 1175657 w 10515600"/>
              <a:gd name="connsiteY15" fmla="*/ 407653 h 904041"/>
              <a:gd name="connsiteX16" fmla="*/ 470263 w 10515600"/>
              <a:gd name="connsiteY16" fmla="*/ 486030 h 904041"/>
              <a:gd name="connsiteX17" fmla="*/ 0 w 10515600"/>
              <a:gd name="connsiteY17"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8360228 w 10515600"/>
              <a:gd name="connsiteY4" fmla="*/ 237835 h 904041"/>
              <a:gd name="connsiteX5" fmla="*/ 8033657 w 10515600"/>
              <a:gd name="connsiteY5" fmla="*/ 355400 h 904041"/>
              <a:gd name="connsiteX6" fmla="*/ 9993085 w 10515600"/>
              <a:gd name="connsiteY6" fmla="*/ 355401 h 904041"/>
              <a:gd name="connsiteX7" fmla="*/ 10515600 w 10515600"/>
              <a:gd name="connsiteY7" fmla="*/ 668910 h 904041"/>
              <a:gd name="connsiteX8" fmla="*/ 8647611 w 10515600"/>
              <a:gd name="connsiteY8" fmla="*/ 681973 h 904041"/>
              <a:gd name="connsiteX9" fmla="*/ 6910251 w 10515600"/>
              <a:gd name="connsiteY9" fmla="*/ 799538 h 904041"/>
              <a:gd name="connsiteX10" fmla="*/ 6348548 w 10515600"/>
              <a:gd name="connsiteY10" fmla="*/ 499091 h 904041"/>
              <a:gd name="connsiteX11" fmla="*/ 3226525 w 10515600"/>
              <a:gd name="connsiteY11" fmla="*/ 890977 h 904041"/>
              <a:gd name="connsiteX12" fmla="*/ 2769325 w 10515600"/>
              <a:gd name="connsiteY12" fmla="*/ 721161 h 904041"/>
              <a:gd name="connsiteX13" fmla="*/ 1071154 w 10515600"/>
              <a:gd name="connsiteY13" fmla="*/ 904041 h 904041"/>
              <a:gd name="connsiteX14" fmla="*/ 535577 w 10515600"/>
              <a:gd name="connsiteY14" fmla="*/ 655847 h 904041"/>
              <a:gd name="connsiteX15" fmla="*/ 1175657 w 10515600"/>
              <a:gd name="connsiteY15" fmla="*/ 407653 h 904041"/>
              <a:gd name="connsiteX16" fmla="*/ 470263 w 10515600"/>
              <a:gd name="connsiteY16" fmla="*/ 486030 h 904041"/>
              <a:gd name="connsiteX17" fmla="*/ 0 w 10515600"/>
              <a:gd name="connsiteY17"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5730390 w 10515600"/>
              <a:gd name="connsiteY4" fmla="*/ 210207 h 904041"/>
              <a:gd name="connsiteX5" fmla="*/ 8360228 w 10515600"/>
              <a:gd name="connsiteY5" fmla="*/ 237835 h 904041"/>
              <a:gd name="connsiteX6" fmla="*/ 8033657 w 10515600"/>
              <a:gd name="connsiteY6" fmla="*/ 355400 h 904041"/>
              <a:gd name="connsiteX7" fmla="*/ 9993085 w 10515600"/>
              <a:gd name="connsiteY7" fmla="*/ 355401 h 904041"/>
              <a:gd name="connsiteX8" fmla="*/ 10515600 w 10515600"/>
              <a:gd name="connsiteY8" fmla="*/ 668910 h 904041"/>
              <a:gd name="connsiteX9" fmla="*/ 8647611 w 10515600"/>
              <a:gd name="connsiteY9" fmla="*/ 681973 h 904041"/>
              <a:gd name="connsiteX10" fmla="*/ 6910251 w 10515600"/>
              <a:gd name="connsiteY10" fmla="*/ 799538 h 904041"/>
              <a:gd name="connsiteX11" fmla="*/ 6348548 w 10515600"/>
              <a:gd name="connsiteY11" fmla="*/ 499091 h 904041"/>
              <a:gd name="connsiteX12" fmla="*/ 3226525 w 10515600"/>
              <a:gd name="connsiteY12" fmla="*/ 890977 h 904041"/>
              <a:gd name="connsiteX13" fmla="*/ 2769325 w 10515600"/>
              <a:gd name="connsiteY13" fmla="*/ 721161 h 904041"/>
              <a:gd name="connsiteX14" fmla="*/ 1071154 w 10515600"/>
              <a:gd name="connsiteY14" fmla="*/ 904041 h 904041"/>
              <a:gd name="connsiteX15" fmla="*/ 535577 w 10515600"/>
              <a:gd name="connsiteY15" fmla="*/ 655847 h 904041"/>
              <a:gd name="connsiteX16" fmla="*/ 1175657 w 10515600"/>
              <a:gd name="connsiteY16" fmla="*/ 407653 h 904041"/>
              <a:gd name="connsiteX17" fmla="*/ 470263 w 10515600"/>
              <a:gd name="connsiteY17" fmla="*/ 486030 h 904041"/>
              <a:gd name="connsiteX18" fmla="*/ 0 w 10515600"/>
              <a:gd name="connsiteY18"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4343025 w 10515600"/>
              <a:gd name="connsiteY4" fmla="*/ 388883 h 904041"/>
              <a:gd name="connsiteX5" fmla="*/ 8360228 w 10515600"/>
              <a:gd name="connsiteY5" fmla="*/ 237835 h 904041"/>
              <a:gd name="connsiteX6" fmla="*/ 8033657 w 10515600"/>
              <a:gd name="connsiteY6" fmla="*/ 355400 h 904041"/>
              <a:gd name="connsiteX7" fmla="*/ 9993085 w 10515600"/>
              <a:gd name="connsiteY7" fmla="*/ 355401 h 904041"/>
              <a:gd name="connsiteX8" fmla="*/ 10515600 w 10515600"/>
              <a:gd name="connsiteY8" fmla="*/ 668910 h 904041"/>
              <a:gd name="connsiteX9" fmla="*/ 8647611 w 10515600"/>
              <a:gd name="connsiteY9" fmla="*/ 681973 h 904041"/>
              <a:gd name="connsiteX10" fmla="*/ 6910251 w 10515600"/>
              <a:gd name="connsiteY10" fmla="*/ 799538 h 904041"/>
              <a:gd name="connsiteX11" fmla="*/ 6348548 w 10515600"/>
              <a:gd name="connsiteY11" fmla="*/ 499091 h 904041"/>
              <a:gd name="connsiteX12" fmla="*/ 3226525 w 10515600"/>
              <a:gd name="connsiteY12" fmla="*/ 890977 h 904041"/>
              <a:gd name="connsiteX13" fmla="*/ 2769325 w 10515600"/>
              <a:gd name="connsiteY13" fmla="*/ 721161 h 904041"/>
              <a:gd name="connsiteX14" fmla="*/ 1071154 w 10515600"/>
              <a:gd name="connsiteY14" fmla="*/ 904041 h 904041"/>
              <a:gd name="connsiteX15" fmla="*/ 535577 w 10515600"/>
              <a:gd name="connsiteY15" fmla="*/ 655847 h 904041"/>
              <a:gd name="connsiteX16" fmla="*/ 1175657 w 10515600"/>
              <a:gd name="connsiteY16" fmla="*/ 407653 h 904041"/>
              <a:gd name="connsiteX17" fmla="*/ 470263 w 10515600"/>
              <a:gd name="connsiteY17" fmla="*/ 486030 h 904041"/>
              <a:gd name="connsiteX18" fmla="*/ 0 w 10515600"/>
              <a:gd name="connsiteY18"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4343025 w 10515600"/>
              <a:gd name="connsiteY4" fmla="*/ 388883 h 904041"/>
              <a:gd name="connsiteX5" fmla="*/ 8360228 w 10515600"/>
              <a:gd name="connsiteY5" fmla="*/ 237835 h 904041"/>
              <a:gd name="connsiteX6" fmla="*/ 8033657 w 10515600"/>
              <a:gd name="connsiteY6" fmla="*/ 355400 h 904041"/>
              <a:gd name="connsiteX7" fmla="*/ 9993085 w 10515600"/>
              <a:gd name="connsiteY7" fmla="*/ 355401 h 904041"/>
              <a:gd name="connsiteX8" fmla="*/ 10515600 w 10515600"/>
              <a:gd name="connsiteY8" fmla="*/ 668910 h 904041"/>
              <a:gd name="connsiteX9" fmla="*/ 8647611 w 10515600"/>
              <a:gd name="connsiteY9" fmla="*/ 681973 h 904041"/>
              <a:gd name="connsiteX10" fmla="*/ 6910251 w 10515600"/>
              <a:gd name="connsiteY10" fmla="*/ 799538 h 904041"/>
              <a:gd name="connsiteX11" fmla="*/ 6348548 w 10515600"/>
              <a:gd name="connsiteY11" fmla="*/ 499091 h 904041"/>
              <a:gd name="connsiteX12" fmla="*/ 3226525 w 10515600"/>
              <a:gd name="connsiteY12" fmla="*/ 890977 h 904041"/>
              <a:gd name="connsiteX13" fmla="*/ 2769325 w 10515600"/>
              <a:gd name="connsiteY13" fmla="*/ 721161 h 904041"/>
              <a:gd name="connsiteX14" fmla="*/ 1071154 w 10515600"/>
              <a:gd name="connsiteY14" fmla="*/ 904041 h 904041"/>
              <a:gd name="connsiteX15" fmla="*/ 535577 w 10515600"/>
              <a:gd name="connsiteY15" fmla="*/ 655847 h 904041"/>
              <a:gd name="connsiteX16" fmla="*/ 1175657 w 10515600"/>
              <a:gd name="connsiteY16" fmla="*/ 407653 h 904041"/>
              <a:gd name="connsiteX17" fmla="*/ 470263 w 10515600"/>
              <a:gd name="connsiteY17" fmla="*/ 486030 h 904041"/>
              <a:gd name="connsiteX18" fmla="*/ 0 w 10515600"/>
              <a:gd name="connsiteY18" fmla="*/ 159458 h 904041"/>
              <a:gd name="connsiteX0" fmla="*/ 0 w 10526110"/>
              <a:gd name="connsiteY0" fmla="*/ 243541 h 904041"/>
              <a:gd name="connsiteX1" fmla="*/ 2356569 w 10526110"/>
              <a:gd name="connsiteY1" fmla="*/ 0 h 904041"/>
              <a:gd name="connsiteX2" fmla="*/ 2882086 w 10526110"/>
              <a:gd name="connsiteY2" fmla="*/ 283779 h 904041"/>
              <a:gd name="connsiteX3" fmla="*/ 4059245 w 10526110"/>
              <a:gd name="connsiteY3" fmla="*/ 189186 h 904041"/>
              <a:gd name="connsiteX4" fmla="*/ 4353535 w 10526110"/>
              <a:gd name="connsiteY4" fmla="*/ 388883 h 904041"/>
              <a:gd name="connsiteX5" fmla="*/ 8370738 w 10526110"/>
              <a:gd name="connsiteY5" fmla="*/ 237835 h 904041"/>
              <a:gd name="connsiteX6" fmla="*/ 8044167 w 10526110"/>
              <a:gd name="connsiteY6" fmla="*/ 355400 h 904041"/>
              <a:gd name="connsiteX7" fmla="*/ 10003595 w 10526110"/>
              <a:gd name="connsiteY7" fmla="*/ 355401 h 904041"/>
              <a:gd name="connsiteX8" fmla="*/ 10526110 w 10526110"/>
              <a:gd name="connsiteY8" fmla="*/ 668910 h 904041"/>
              <a:gd name="connsiteX9" fmla="*/ 8658121 w 10526110"/>
              <a:gd name="connsiteY9" fmla="*/ 681973 h 904041"/>
              <a:gd name="connsiteX10" fmla="*/ 6920761 w 10526110"/>
              <a:gd name="connsiteY10" fmla="*/ 799538 h 904041"/>
              <a:gd name="connsiteX11" fmla="*/ 6359058 w 10526110"/>
              <a:gd name="connsiteY11" fmla="*/ 499091 h 904041"/>
              <a:gd name="connsiteX12" fmla="*/ 3237035 w 10526110"/>
              <a:gd name="connsiteY12" fmla="*/ 890977 h 904041"/>
              <a:gd name="connsiteX13" fmla="*/ 2779835 w 10526110"/>
              <a:gd name="connsiteY13" fmla="*/ 721161 h 904041"/>
              <a:gd name="connsiteX14" fmla="*/ 1081664 w 10526110"/>
              <a:gd name="connsiteY14" fmla="*/ 904041 h 904041"/>
              <a:gd name="connsiteX15" fmla="*/ 546087 w 10526110"/>
              <a:gd name="connsiteY15" fmla="*/ 655847 h 904041"/>
              <a:gd name="connsiteX16" fmla="*/ 1186167 w 10526110"/>
              <a:gd name="connsiteY16" fmla="*/ 407653 h 904041"/>
              <a:gd name="connsiteX17" fmla="*/ 480773 w 10526110"/>
              <a:gd name="connsiteY17" fmla="*/ 486030 h 904041"/>
              <a:gd name="connsiteX18" fmla="*/ 0 w 10526110"/>
              <a:gd name="connsiteY18" fmla="*/ 243541 h 904041"/>
              <a:gd name="connsiteX0" fmla="*/ 0 w 10526110"/>
              <a:gd name="connsiteY0" fmla="*/ 243541 h 904041"/>
              <a:gd name="connsiteX1" fmla="*/ 2356569 w 10526110"/>
              <a:gd name="connsiteY1" fmla="*/ 0 h 904041"/>
              <a:gd name="connsiteX2" fmla="*/ 2882086 w 10526110"/>
              <a:gd name="connsiteY2" fmla="*/ 283779 h 904041"/>
              <a:gd name="connsiteX3" fmla="*/ 4059245 w 10526110"/>
              <a:gd name="connsiteY3" fmla="*/ 189186 h 904041"/>
              <a:gd name="connsiteX4" fmla="*/ 4353535 w 10526110"/>
              <a:gd name="connsiteY4" fmla="*/ 388883 h 904041"/>
              <a:gd name="connsiteX5" fmla="*/ 8370738 w 10526110"/>
              <a:gd name="connsiteY5" fmla="*/ 237835 h 904041"/>
              <a:gd name="connsiteX6" fmla="*/ 8044167 w 10526110"/>
              <a:gd name="connsiteY6" fmla="*/ 355400 h 904041"/>
              <a:gd name="connsiteX7" fmla="*/ 10003595 w 10526110"/>
              <a:gd name="connsiteY7" fmla="*/ 355401 h 904041"/>
              <a:gd name="connsiteX8" fmla="*/ 10526110 w 10526110"/>
              <a:gd name="connsiteY8" fmla="*/ 668910 h 904041"/>
              <a:gd name="connsiteX9" fmla="*/ 8658121 w 10526110"/>
              <a:gd name="connsiteY9" fmla="*/ 681973 h 904041"/>
              <a:gd name="connsiteX10" fmla="*/ 6920761 w 10526110"/>
              <a:gd name="connsiteY10" fmla="*/ 799538 h 904041"/>
              <a:gd name="connsiteX11" fmla="*/ 6359058 w 10526110"/>
              <a:gd name="connsiteY11" fmla="*/ 499091 h 904041"/>
              <a:gd name="connsiteX12" fmla="*/ 3237035 w 10526110"/>
              <a:gd name="connsiteY12" fmla="*/ 890977 h 904041"/>
              <a:gd name="connsiteX13" fmla="*/ 2779835 w 10526110"/>
              <a:gd name="connsiteY13" fmla="*/ 721161 h 904041"/>
              <a:gd name="connsiteX14" fmla="*/ 1081664 w 10526110"/>
              <a:gd name="connsiteY14" fmla="*/ 904041 h 904041"/>
              <a:gd name="connsiteX15" fmla="*/ 546087 w 10526110"/>
              <a:gd name="connsiteY15" fmla="*/ 655847 h 904041"/>
              <a:gd name="connsiteX16" fmla="*/ 1186167 w 10526110"/>
              <a:gd name="connsiteY16" fmla="*/ 407653 h 904041"/>
              <a:gd name="connsiteX17" fmla="*/ 480773 w 10526110"/>
              <a:gd name="connsiteY17" fmla="*/ 486030 h 904041"/>
              <a:gd name="connsiteX18" fmla="*/ 0 w 10526110"/>
              <a:gd name="connsiteY18" fmla="*/ 243541 h 904041"/>
              <a:gd name="connsiteX0" fmla="*/ 0 w 10526110"/>
              <a:gd name="connsiteY0" fmla="*/ 243541 h 904041"/>
              <a:gd name="connsiteX1" fmla="*/ 2356569 w 10526110"/>
              <a:gd name="connsiteY1" fmla="*/ 0 h 904041"/>
              <a:gd name="connsiteX2" fmla="*/ 2882086 w 10526110"/>
              <a:gd name="connsiteY2" fmla="*/ 283779 h 904041"/>
              <a:gd name="connsiteX3" fmla="*/ 4059245 w 10526110"/>
              <a:gd name="connsiteY3" fmla="*/ 189186 h 904041"/>
              <a:gd name="connsiteX4" fmla="*/ 4353535 w 10526110"/>
              <a:gd name="connsiteY4" fmla="*/ 388883 h 904041"/>
              <a:gd name="connsiteX5" fmla="*/ 8370738 w 10526110"/>
              <a:gd name="connsiteY5" fmla="*/ 237835 h 904041"/>
              <a:gd name="connsiteX6" fmla="*/ 8044167 w 10526110"/>
              <a:gd name="connsiteY6" fmla="*/ 355400 h 904041"/>
              <a:gd name="connsiteX7" fmla="*/ 10003595 w 10526110"/>
              <a:gd name="connsiteY7" fmla="*/ 355401 h 904041"/>
              <a:gd name="connsiteX8" fmla="*/ 10526110 w 10526110"/>
              <a:gd name="connsiteY8" fmla="*/ 668910 h 904041"/>
              <a:gd name="connsiteX9" fmla="*/ 8658121 w 10526110"/>
              <a:gd name="connsiteY9" fmla="*/ 681973 h 904041"/>
              <a:gd name="connsiteX10" fmla="*/ 6920761 w 10526110"/>
              <a:gd name="connsiteY10" fmla="*/ 799538 h 904041"/>
              <a:gd name="connsiteX11" fmla="*/ 6359058 w 10526110"/>
              <a:gd name="connsiteY11" fmla="*/ 499091 h 904041"/>
              <a:gd name="connsiteX12" fmla="*/ 3237035 w 10526110"/>
              <a:gd name="connsiteY12" fmla="*/ 890977 h 904041"/>
              <a:gd name="connsiteX13" fmla="*/ 2779835 w 10526110"/>
              <a:gd name="connsiteY13" fmla="*/ 721161 h 904041"/>
              <a:gd name="connsiteX14" fmla="*/ 1081664 w 10526110"/>
              <a:gd name="connsiteY14" fmla="*/ 904041 h 904041"/>
              <a:gd name="connsiteX15" fmla="*/ 546087 w 10526110"/>
              <a:gd name="connsiteY15" fmla="*/ 655847 h 904041"/>
              <a:gd name="connsiteX16" fmla="*/ 1186167 w 10526110"/>
              <a:gd name="connsiteY16" fmla="*/ 407653 h 904041"/>
              <a:gd name="connsiteX17" fmla="*/ 480773 w 10526110"/>
              <a:gd name="connsiteY17" fmla="*/ 486030 h 904041"/>
              <a:gd name="connsiteX18" fmla="*/ 0 w 10526110"/>
              <a:gd name="connsiteY18" fmla="*/ 243541 h 904041"/>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80773 w 10526110"/>
              <a:gd name="connsiteY17" fmla="*/ 490121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80773 w 10526110"/>
              <a:gd name="connsiteY17" fmla="*/ 490121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65603 w 10526110"/>
              <a:gd name="connsiteY13" fmla="*/ 686115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65603 w 10526110"/>
              <a:gd name="connsiteY13" fmla="*/ 686115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26110" h="919974">
                <a:moveTo>
                  <a:pt x="0" y="247632"/>
                </a:moveTo>
                <a:cubicBezTo>
                  <a:pt x="841633" y="46790"/>
                  <a:pt x="1692017" y="-17911"/>
                  <a:pt x="2356569" y="4091"/>
                </a:cubicBezTo>
                <a:cubicBezTo>
                  <a:pt x="2602900" y="73779"/>
                  <a:pt x="2706914" y="193277"/>
                  <a:pt x="2882086" y="287870"/>
                </a:cubicBezTo>
                <a:cubicBezTo>
                  <a:pt x="3246445" y="333415"/>
                  <a:pt x="3144470" y="200934"/>
                  <a:pt x="4059245" y="193277"/>
                </a:cubicBezTo>
                <a:lnTo>
                  <a:pt x="4353535" y="392974"/>
                </a:lnTo>
                <a:cubicBezTo>
                  <a:pt x="5640051" y="174460"/>
                  <a:pt x="7109946" y="214000"/>
                  <a:pt x="8370738" y="241926"/>
                </a:cubicBezTo>
                <a:cubicBezTo>
                  <a:pt x="8304577" y="302462"/>
                  <a:pt x="8153024" y="320303"/>
                  <a:pt x="8044167" y="359491"/>
                </a:cubicBezTo>
                <a:cubicBezTo>
                  <a:pt x="8547875" y="380839"/>
                  <a:pt x="9378916" y="327470"/>
                  <a:pt x="10003595" y="359492"/>
                </a:cubicBezTo>
                <a:lnTo>
                  <a:pt x="10526110" y="673001"/>
                </a:lnTo>
                <a:cubicBezTo>
                  <a:pt x="10147914" y="721584"/>
                  <a:pt x="8652191" y="689038"/>
                  <a:pt x="8391272" y="622020"/>
                </a:cubicBezTo>
                <a:cubicBezTo>
                  <a:pt x="7781672" y="615489"/>
                  <a:pt x="7423681" y="866766"/>
                  <a:pt x="6920761" y="803629"/>
                </a:cubicBezTo>
                <a:cubicBezTo>
                  <a:pt x="6567277" y="708470"/>
                  <a:pt x="6500055" y="519541"/>
                  <a:pt x="6376848" y="488950"/>
                </a:cubicBezTo>
                <a:cubicBezTo>
                  <a:pt x="5329058" y="627881"/>
                  <a:pt x="4256361" y="756137"/>
                  <a:pt x="3215687" y="919974"/>
                </a:cubicBezTo>
                <a:cubicBezTo>
                  <a:pt x="3026276" y="902556"/>
                  <a:pt x="2917901" y="700135"/>
                  <a:pt x="2765603" y="686115"/>
                </a:cubicBezTo>
                <a:cubicBezTo>
                  <a:pt x="2324075" y="665241"/>
                  <a:pt x="1686858" y="793802"/>
                  <a:pt x="1081664" y="908132"/>
                </a:cubicBezTo>
                <a:cubicBezTo>
                  <a:pt x="786038" y="849985"/>
                  <a:pt x="715938" y="688081"/>
                  <a:pt x="546087" y="659938"/>
                </a:cubicBezTo>
                <a:cubicBezTo>
                  <a:pt x="759447" y="577207"/>
                  <a:pt x="994155" y="530055"/>
                  <a:pt x="1186167" y="411744"/>
                </a:cubicBezTo>
                <a:cubicBezTo>
                  <a:pt x="948664" y="447358"/>
                  <a:pt x="711160" y="450949"/>
                  <a:pt x="473657" y="518585"/>
                </a:cubicBezTo>
                <a:lnTo>
                  <a:pt x="0" y="247632"/>
                </a:lnTo>
                <a:close/>
              </a:path>
            </a:pathLst>
          </a:custGeom>
          <a:solidFill>
            <a:srgbClr val="D1E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2423116" y="1747182"/>
            <a:ext cx="8882392" cy="971718"/>
            <a:chOff x="7417327" y="1811730"/>
            <a:chExt cx="8882392" cy="971718"/>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64864" y="1811730"/>
              <a:ext cx="4434855" cy="971718"/>
            </a:xfrm>
            <a:prstGeom prst="rect">
              <a:avLst/>
            </a:prstGeom>
          </p:spPr>
        </p:pic>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7327" y="1811730"/>
              <a:ext cx="4434855" cy="971718"/>
            </a:xfrm>
            <a:prstGeom prst="rect">
              <a:avLst/>
            </a:prstGeom>
          </p:spPr>
        </p:pic>
      </p:grpSp>
      <p:grpSp>
        <p:nvGrpSpPr>
          <p:cNvPr id="19" name="组合 18"/>
          <p:cNvGrpSpPr/>
          <p:nvPr/>
        </p:nvGrpSpPr>
        <p:grpSpPr>
          <a:xfrm>
            <a:off x="1511800" y="-229009"/>
            <a:ext cx="9116876" cy="3320076"/>
            <a:chOff x="1536852" y="-872600"/>
            <a:chExt cx="9116876" cy="3913563"/>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b="32191"/>
            <a:stretch/>
          </p:blipFill>
          <p:spPr>
            <a:xfrm>
              <a:off x="1549534" y="-872600"/>
              <a:ext cx="9104194" cy="3903899"/>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b="32191"/>
            <a:stretch/>
          </p:blipFill>
          <p:spPr>
            <a:xfrm>
              <a:off x="1536852" y="-862936"/>
              <a:ext cx="9104194" cy="3903899"/>
            </a:xfrm>
            <a:prstGeom prst="rect">
              <a:avLst/>
            </a:prstGeom>
          </p:spPr>
        </p:pic>
      </p:grpSp>
      <p:sp>
        <p:nvSpPr>
          <p:cNvPr id="9" name="矩形 8"/>
          <p:cNvSpPr/>
          <p:nvPr/>
        </p:nvSpPr>
        <p:spPr>
          <a:xfrm>
            <a:off x="-75029" y="2697439"/>
            <a:ext cx="12342058" cy="1044520"/>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 fmla="*/ 0 w 12096947"/>
              <a:gd name="connsiteY0" fmla="*/ 267 h 879381"/>
              <a:gd name="connsiteX1" fmla="*/ 1592132 w 12096947"/>
              <a:gd name="connsiteY1" fmla="*/ 0 h 879381"/>
              <a:gd name="connsiteX2" fmla="*/ 12096947 w 12096947"/>
              <a:gd name="connsiteY2" fmla="*/ 267 h 879381"/>
              <a:gd name="connsiteX3" fmla="*/ 12096947 w 12096947"/>
              <a:gd name="connsiteY3" fmla="*/ 879381 h 879381"/>
              <a:gd name="connsiteX4" fmla="*/ 0 w 12096947"/>
              <a:gd name="connsiteY4" fmla="*/ 879381 h 879381"/>
              <a:gd name="connsiteX5" fmla="*/ 0 w 12096947"/>
              <a:gd name="connsiteY5" fmla="*/ 267 h 879381"/>
              <a:gd name="connsiteX0" fmla="*/ 0 w 12096947"/>
              <a:gd name="connsiteY0" fmla="*/ 267 h 879381"/>
              <a:gd name="connsiteX1" fmla="*/ 1592132 w 12096947"/>
              <a:gd name="connsiteY1" fmla="*/ 0 h 879381"/>
              <a:gd name="connsiteX2" fmla="*/ 5701553 w 12096947"/>
              <a:gd name="connsiteY2" fmla="*/ 1 h 879381"/>
              <a:gd name="connsiteX3" fmla="*/ 12096947 w 12096947"/>
              <a:gd name="connsiteY3" fmla="*/ 267 h 879381"/>
              <a:gd name="connsiteX4" fmla="*/ 12096947 w 12096947"/>
              <a:gd name="connsiteY4" fmla="*/ 879381 h 879381"/>
              <a:gd name="connsiteX5" fmla="*/ 0 w 12096947"/>
              <a:gd name="connsiteY5" fmla="*/ 879381 h 879381"/>
              <a:gd name="connsiteX6" fmla="*/ 0 w 12096947"/>
              <a:gd name="connsiteY6" fmla="*/ 267 h 879381"/>
              <a:gd name="connsiteX0" fmla="*/ 0 w 12096947"/>
              <a:gd name="connsiteY0" fmla="*/ 150873 h 1029987"/>
              <a:gd name="connsiteX1" fmla="*/ 1592132 w 12096947"/>
              <a:gd name="connsiteY1" fmla="*/ 150606 h 1029987"/>
              <a:gd name="connsiteX2" fmla="*/ 4270786 w 12096947"/>
              <a:gd name="connsiteY2" fmla="*/ 0 h 1029987"/>
              <a:gd name="connsiteX3" fmla="*/ 12096947 w 12096947"/>
              <a:gd name="connsiteY3" fmla="*/ 150873 h 1029987"/>
              <a:gd name="connsiteX4" fmla="*/ 12096947 w 12096947"/>
              <a:gd name="connsiteY4" fmla="*/ 1029987 h 1029987"/>
              <a:gd name="connsiteX5" fmla="*/ 0 w 12096947"/>
              <a:gd name="connsiteY5" fmla="*/ 1029987 h 1029987"/>
              <a:gd name="connsiteX6" fmla="*/ 0 w 12096947"/>
              <a:gd name="connsiteY6" fmla="*/ 150873 h 1029987"/>
              <a:gd name="connsiteX0" fmla="*/ 0 w 12096947"/>
              <a:gd name="connsiteY0" fmla="*/ 193904 h 1073018"/>
              <a:gd name="connsiteX1" fmla="*/ 1538344 w 12096947"/>
              <a:gd name="connsiteY1" fmla="*/ 0 h 1073018"/>
              <a:gd name="connsiteX2" fmla="*/ 4270786 w 12096947"/>
              <a:gd name="connsiteY2" fmla="*/ 43031 h 1073018"/>
              <a:gd name="connsiteX3" fmla="*/ 12096947 w 12096947"/>
              <a:gd name="connsiteY3" fmla="*/ 193904 h 1073018"/>
              <a:gd name="connsiteX4" fmla="*/ 12096947 w 12096947"/>
              <a:gd name="connsiteY4" fmla="*/ 1073018 h 1073018"/>
              <a:gd name="connsiteX5" fmla="*/ 0 w 12096947"/>
              <a:gd name="connsiteY5" fmla="*/ 1073018 h 1073018"/>
              <a:gd name="connsiteX6" fmla="*/ 0 w 12096947"/>
              <a:gd name="connsiteY6"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6906409 w 12096947"/>
              <a:gd name="connsiteY3" fmla="*/ 96819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230061 w 12096947"/>
              <a:gd name="connsiteY4" fmla="*/ 118335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7065 h 1076179"/>
              <a:gd name="connsiteX1" fmla="*/ 1538344 w 12096947"/>
              <a:gd name="connsiteY1" fmla="*/ 3161 h 1076179"/>
              <a:gd name="connsiteX2" fmla="*/ 4270786 w 12096947"/>
              <a:gd name="connsiteY2" fmla="*/ 46192 h 1076179"/>
              <a:gd name="connsiteX3" fmla="*/ 7100047 w 12096947"/>
              <a:gd name="connsiteY3" fmla="*/ 46192 h 1076179"/>
              <a:gd name="connsiteX4" fmla="*/ 9509759 w 12096947"/>
              <a:gd name="connsiteY4" fmla="*/ 218315 h 1076179"/>
              <a:gd name="connsiteX5" fmla="*/ 12096947 w 12096947"/>
              <a:gd name="connsiteY5" fmla="*/ 197065 h 1076179"/>
              <a:gd name="connsiteX6" fmla="*/ 12096947 w 12096947"/>
              <a:gd name="connsiteY6" fmla="*/ 1076179 h 1076179"/>
              <a:gd name="connsiteX7" fmla="*/ 0 w 12096947"/>
              <a:gd name="connsiteY7" fmla="*/ 1076179 h 1076179"/>
              <a:gd name="connsiteX8" fmla="*/ 0 w 12096947"/>
              <a:gd name="connsiteY8" fmla="*/ 197065 h 1076179"/>
              <a:gd name="connsiteX0" fmla="*/ 0 w 12096947"/>
              <a:gd name="connsiteY0" fmla="*/ 194336 h 1073450"/>
              <a:gd name="connsiteX1" fmla="*/ 1538344 w 12096947"/>
              <a:gd name="connsiteY1" fmla="*/ 432 h 1073450"/>
              <a:gd name="connsiteX2" fmla="*/ 4270786 w 12096947"/>
              <a:gd name="connsiteY2" fmla="*/ 43463 h 1073450"/>
              <a:gd name="connsiteX3" fmla="*/ 7100047 w 12096947"/>
              <a:gd name="connsiteY3" fmla="*/ 43463 h 1073450"/>
              <a:gd name="connsiteX4" fmla="*/ 9509759 w 12096947"/>
              <a:gd name="connsiteY4" fmla="*/ 215586 h 1073450"/>
              <a:gd name="connsiteX5" fmla="*/ 12096947 w 12096947"/>
              <a:gd name="connsiteY5" fmla="*/ 194336 h 1073450"/>
              <a:gd name="connsiteX6" fmla="*/ 12096947 w 12096947"/>
              <a:gd name="connsiteY6" fmla="*/ 1073450 h 1073450"/>
              <a:gd name="connsiteX7" fmla="*/ 0 w 12096947"/>
              <a:gd name="connsiteY7" fmla="*/ 1073450 h 1073450"/>
              <a:gd name="connsiteX8" fmla="*/ 0 w 12096947"/>
              <a:gd name="connsiteY8" fmla="*/ 194336 h 1073450"/>
              <a:gd name="connsiteX0" fmla="*/ 0 w 12096947"/>
              <a:gd name="connsiteY0" fmla="*/ 193946 h 1073060"/>
              <a:gd name="connsiteX1" fmla="*/ 1538344 w 12096947"/>
              <a:gd name="connsiteY1" fmla="*/ 42 h 1073060"/>
              <a:gd name="connsiteX2" fmla="*/ 4270786 w 12096947"/>
              <a:gd name="connsiteY2" fmla="*/ 43073 h 1073060"/>
              <a:gd name="connsiteX3" fmla="*/ 7100047 w 12096947"/>
              <a:gd name="connsiteY3" fmla="*/ 43073 h 1073060"/>
              <a:gd name="connsiteX4" fmla="*/ 9509759 w 12096947"/>
              <a:gd name="connsiteY4" fmla="*/ 215196 h 1073060"/>
              <a:gd name="connsiteX5" fmla="*/ 12096947 w 12096947"/>
              <a:gd name="connsiteY5" fmla="*/ 193946 h 1073060"/>
              <a:gd name="connsiteX6" fmla="*/ 12096947 w 12096947"/>
              <a:gd name="connsiteY6" fmla="*/ 1073060 h 1073060"/>
              <a:gd name="connsiteX7" fmla="*/ 0 w 12096947"/>
              <a:gd name="connsiteY7" fmla="*/ 1073060 h 1073060"/>
              <a:gd name="connsiteX8" fmla="*/ 0 w 12096947"/>
              <a:gd name="connsiteY8" fmla="*/ 193946 h 1073060"/>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202582 h 1081696"/>
              <a:gd name="connsiteX1" fmla="*/ 1613061 w 12096947"/>
              <a:gd name="connsiteY1" fmla="*/ 88526 h 1081696"/>
              <a:gd name="connsiteX2" fmla="*/ 4206743 w 12096947"/>
              <a:gd name="connsiteY2" fmla="*/ 101613 h 1081696"/>
              <a:gd name="connsiteX3" fmla="*/ 7100047 w 12096947"/>
              <a:gd name="connsiteY3" fmla="*/ 51709 h 1081696"/>
              <a:gd name="connsiteX4" fmla="*/ 9509759 w 12096947"/>
              <a:gd name="connsiteY4" fmla="*/ 223832 h 1081696"/>
              <a:gd name="connsiteX5" fmla="*/ 12096947 w 12096947"/>
              <a:gd name="connsiteY5" fmla="*/ 202582 h 1081696"/>
              <a:gd name="connsiteX6" fmla="*/ 12096947 w 12096947"/>
              <a:gd name="connsiteY6" fmla="*/ 1081696 h 1081696"/>
              <a:gd name="connsiteX7" fmla="*/ 0 w 12096947"/>
              <a:gd name="connsiteY7" fmla="*/ 1081696 h 1081696"/>
              <a:gd name="connsiteX8" fmla="*/ 0 w 12096947"/>
              <a:gd name="connsiteY8" fmla="*/ 202582 h 1081696"/>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63742 h 1042856"/>
              <a:gd name="connsiteX1" fmla="*/ 1613061 w 12096947"/>
              <a:gd name="connsiteY1" fmla="*/ 49686 h 1042856"/>
              <a:gd name="connsiteX2" fmla="*/ 4206743 w 12096947"/>
              <a:gd name="connsiteY2" fmla="*/ 62773 h 1042856"/>
              <a:gd name="connsiteX3" fmla="*/ 7100047 w 12096947"/>
              <a:gd name="connsiteY3" fmla="*/ 12869 h 1042856"/>
              <a:gd name="connsiteX4" fmla="*/ 9509759 w 12096947"/>
              <a:gd name="connsiteY4" fmla="*/ 184992 h 1042856"/>
              <a:gd name="connsiteX5" fmla="*/ 12096947 w 12096947"/>
              <a:gd name="connsiteY5" fmla="*/ 163742 h 1042856"/>
              <a:gd name="connsiteX6" fmla="*/ 12096947 w 12096947"/>
              <a:gd name="connsiteY6" fmla="*/ 1042856 h 1042856"/>
              <a:gd name="connsiteX7" fmla="*/ 0 w 12096947"/>
              <a:gd name="connsiteY7" fmla="*/ 1042856 h 1042856"/>
              <a:gd name="connsiteX8" fmla="*/ 0 w 12096947"/>
              <a:gd name="connsiteY8" fmla="*/ 163742 h 1042856"/>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524345 w 12096947"/>
              <a:gd name="connsiteY5" fmla="*/ 311943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1750499 w 12096947"/>
              <a:gd name="connsiteY8" fmla="*/ 1030352 h 1047984"/>
              <a:gd name="connsiteX9" fmla="*/ 0 w 12096947"/>
              <a:gd name="connsiteY9" fmla="*/ 1047984 h 1047984"/>
              <a:gd name="connsiteX10" fmla="*/ 0 w 12096947"/>
              <a:gd name="connsiteY10"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3714474 w 12096947"/>
              <a:gd name="connsiteY8" fmla="*/ 1030352 h 1047984"/>
              <a:gd name="connsiteX9" fmla="*/ 1750499 w 12096947"/>
              <a:gd name="connsiteY9" fmla="*/ 1030352 h 1047984"/>
              <a:gd name="connsiteX10" fmla="*/ 0 w 12096947"/>
              <a:gd name="connsiteY10" fmla="*/ 1047984 h 1047984"/>
              <a:gd name="connsiteX11" fmla="*/ 0 w 12096947"/>
              <a:gd name="connsiteY11" fmla="*/ 168870 h 1047984"/>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3607737 w 12096947"/>
              <a:gd name="connsiteY8" fmla="*/ 1141737 h 1141737"/>
              <a:gd name="connsiteX9" fmla="*/ 1750499 w 12096947"/>
              <a:gd name="connsiteY9" fmla="*/ 1030352 h 1141737"/>
              <a:gd name="connsiteX10" fmla="*/ 0 w 12096947"/>
              <a:gd name="connsiteY10" fmla="*/ 1047984 h 1141737"/>
              <a:gd name="connsiteX11" fmla="*/ 0 w 12096947"/>
              <a:gd name="connsiteY11"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799196 w 12096947"/>
              <a:gd name="connsiteY8" fmla="*/ 1104608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660437 w 12096947"/>
              <a:gd name="connsiteY8" fmla="*/ 943719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005600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059371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328882 w 12096947"/>
              <a:gd name="connsiteY8" fmla="*/ 1017974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342891 w 12096947"/>
              <a:gd name="connsiteY8" fmla="*/ 881838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791189 w 12096947"/>
              <a:gd name="connsiteY8" fmla="*/ 1055102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96947" h="1201656">
                <a:moveTo>
                  <a:pt x="0" y="168870"/>
                </a:moveTo>
                <a:cubicBezTo>
                  <a:pt x="565930" y="309423"/>
                  <a:pt x="815873" y="41699"/>
                  <a:pt x="1613061" y="54814"/>
                </a:cubicBezTo>
                <a:cubicBezTo>
                  <a:pt x="2410249" y="67929"/>
                  <a:pt x="2381543" y="742241"/>
                  <a:pt x="4206743" y="67901"/>
                </a:cubicBezTo>
                <a:cubicBezTo>
                  <a:pt x="5338148" y="-137336"/>
                  <a:pt x="5078908" y="703354"/>
                  <a:pt x="7100047" y="17997"/>
                </a:cubicBezTo>
                <a:cubicBezTo>
                  <a:pt x="7593745" y="-144208"/>
                  <a:pt x="8034075" y="861353"/>
                  <a:pt x="9509759" y="190120"/>
                </a:cubicBezTo>
                <a:cubicBezTo>
                  <a:pt x="9899021" y="129321"/>
                  <a:pt x="9945492" y="392005"/>
                  <a:pt x="10470975" y="371829"/>
                </a:cubicBezTo>
                <a:cubicBezTo>
                  <a:pt x="10900394" y="381595"/>
                  <a:pt x="11493286" y="86119"/>
                  <a:pt x="12086273" y="248717"/>
                </a:cubicBezTo>
                <a:lnTo>
                  <a:pt x="12096947" y="849967"/>
                </a:lnTo>
                <a:cubicBezTo>
                  <a:pt x="11270322" y="778084"/>
                  <a:pt x="11286927" y="570064"/>
                  <a:pt x="10545692" y="609566"/>
                </a:cubicBezTo>
                <a:cubicBezTo>
                  <a:pt x="10001330" y="634317"/>
                  <a:pt x="9937287" y="1055102"/>
                  <a:pt x="9424946" y="1055102"/>
                </a:cubicBezTo>
                <a:cubicBezTo>
                  <a:pt x="8901930" y="1063353"/>
                  <a:pt x="8603064" y="687946"/>
                  <a:pt x="8016007" y="634317"/>
                </a:cubicBezTo>
                <a:cubicBezTo>
                  <a:pt x="7496550" y="593065"/>
                  <a:pt x="7190569" y="947844"/>
                  <a:pt x="6585721" y="956096"/>
                </a:cubicBezTo>
                <a:cubicBezTo>
                  <a:pt x="6076938" y="956095"/>
                  <a:pt x="5696240" y="758079"/>
                  <a:pt x="5251499" y="659070"/>
                </a:cubicBezTo>
                <a:cubicBezTo>
                  <a:pt x="4233932" y="737452"/>
                  <a:pt x="3835445" y="1323252"/>
                  <a:pt x="3511673" y="1178865"/>
                </a:cubicBezTo>
                <a:cubicBezTo>
                  <a:pt x="2412275" y="634320"/>
                  <a:pt x="2412274" y="1017976"/>
                  <a:pt x="1793195" y="1067481"/>
                </a:cubicBezTo>
                <a:cubicBezTo>
                  <a:pt x="1209695" y="1073358"/>
                  <a:pt x="412720" y="646074"/>
                  <a:pt x="0" y="1047984"/>
                </a:cubicBezTo>
                <a:lnTo>
                  <a:pt x="0" y="168870"/>
                </a:lnTo>
                <a:close/>
              </a:path>
            </a:pathLst>
          </a:custGeom>
          <a:solidFill>
            <a:srgbClr val="D1EDF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1106071" y="4262760"/>
            <a:ext cx="1110343" cy="1075894"/>
          </a:xfrm>
          <a:prstGeom prst="roundRect">
            <a:avLst/>
          </a:prstGeom>
          <a:solidFill>
            <a:srgbClr val="FDD1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T</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15" name="圆角矩形 14"/>
          <p:cNvSpPr/>
          <p:nvPr/>
        </p:nvSpPr>
        <p:spPr>
          <a:xfrm>
            <a:off x="2541565" y="4262760"/>
            <a:ext cx="1110343" cy="107589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H</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16" name="圆角矩形 15"/>
          <p:cNvSpPr/>
          <p:nvPr/>
        </p:nvSpPr>
        <p:spPr>
          <a:xfrm>
            <a:off x="3977059" y="4262760"/>
            <a:ext cx="1110343" cy="1075894"/>
          </a:xfrm>
          <a:prstGeom prst="roundRect">
            <a:avLst/>
          </a:prstGeom>
          <a:solidFill>
            <a:srgbClr val="F3BE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A</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17" name="圆角矩形 16"/>
          <p:cNvSpPr/>
          <p:nvPr/>
        </p:nvSpPr>
        <p:spPr>
          <a:xfrm>
            <a:off x="5412553" y="4262760"/>
            <a:ext cx="1110343" cy="1075894"/>
          </a:xfrm>
          <a:prstGeom prst="roundRect">
            <a:avLst/>
          </a:prstGeom>
          <a:solidFill>
            <a:srgbClr val="CCE8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N</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grpSp>
        <p:nvGrpSpPr>
          <p:cNvPr id="33" name="组合 32"/>
          <p:cNvGrpSpPr/>
          <p:nvPr/>
        </p:nvGrpSpPr>
        <p:grpSpPr>
          <a:xfrm>
            <a:off x="10395338" y="657922"/>
            <a:ext cx="616733" cy="531565"/>
            <a:chOff x="10703560" y="432490"/>
            <a:chExt cx="780907" cy="673067"/>
          </a:xfrm>
        </p:grpSpPr>
        <p:pic>
          <p:nvPicPr>
            <p:cNvPr id="28" name="图片 27"/>
            <p:cNvPicPr>
              <a:picLocks noChangeAspect="1"/>
            </p:cNvPicPr>
            <p:nvPr/>
          </p:nvPicPr>
          <p:blipFill>
            <a:blip r:embed="rId6"/>
            <a:stretch>
              <a:fillRect/>
            </a:stretch>
          </p:blipFill>
          <p:spPr>
            <a:xfrm>
              <a:off x="11063807" y="611738"/>
              <a:ext cx="420660" cy="493819"/>
            </a:xfrm>
            <a:prstGeom prst="rect">
              <a:avLst/>
            </a:prstGeom>
          </p:spPr>
        </p:pic>
        <p:pic>
          <p:nvPicPr>
            <p:cNvPr id="29" name="图片 28"/>
            <p:cNvPicPr>
              <a:picLocks noChangeAspect="1"/>
            </p:cNvPicPr>
            <p:nvPr/>
          </p:nvPicPr>
          <p:blipFill>
            <a:blip r:embed="rId6"/>
            <a:stretch>
              <a:fillRect/>
            </a:stretch>
          </p:blipFill>
          <p:spPr>
            <a:xfrm>
              <a:off x="10879720" y="611738"/>
              <a:ext cx="420660" cy="493819"/>
            </a:xfrm>
            <a:prstGeom prst="rect">
              <a:avLst/>
            </a:prstGeom>
          </p:spPr>
        </p:pic>
        <p:pic>
          <p:nvPicPr>
            <p:cNvPr id="30" name="图片 29"/>
            <p:cNvPicPr>
              <a:picLocks noChangeAspect="1"/>
            </p:cNvPicPr>
            <p:nvPr/>
          </p:nvPicPr>
          <p:blipFill>
            <a:blip r:embed="rId6"/>
            <a:stretch>
              <a:fillRect/>
            </a:stretch>
          </p:blipFill>
          <p:spPr>
            <a:xfrm>
              <a:off x="11063807" y="432490"/>
              <a:ext cx="420660" cy="493819"/>
            </a:xfrm>
            <a:prstGeom prst="rect">
              <a:avLst/>
            </a:prstGeom>
          </p:spPr>
        </p:pic>
        <p:pic>
          <p:nvPicPr>
            <p:cNvPr id="31" name="图片 30"/>
            <p:cNvPicPr>
              <a:picLocks noChangeAspect="1"/>
            </p:cNvPicPr>
            <p:nvPr/>
          </p:nvPicPr>
          <p:blipFill>
            <a:blip r:embed="rId6"/>
            <a:stretch>
              <a:fillRect/>
            </a:stretch>
          </p:blipFill>
          <p:spPr>
            <a:xfrm>
              <a:off x="10879720" y="432490"/>
              <a:ext cx="420660" cy="493819"/>
            </a:xfrm>
            <a:prstGeom prst="rect">
              <a:avLst/>
            </a:prstGeom>
          </p:spPr>
        </p:pic>
        <p:pic>
          <p:nvPicPr>
            <p:cNvPr id="32" name="图片 31"/>
            <p:cNvPicPr>
              <a:picLocks noChangeAspect="1"/>
            </p:cNvPicPr>
            <p:nvPr/>
          </p:nvPicPr>
          <p:blipFill>
            <a:blip r:embed="rId6"/>
            <a:stretch>
              <a:fillRect/>
            </a:stretch>
          </p:blipFill>
          <p:spPr>
            <a:xfrm>
              <a:off x="10703560" y="432490"/>
              <a:ext cx="420660" cy="493819"/>
            </a:xfrm>
            <a:prstGeom prst="rect">
              <a:avLst/>
            </a:prstGeom>
          </p:spPr>
        </p:pic>
      </p:grpSp>
      <p:sp>
        <p:nvSpPr>
          <p:cNvPr id="37" name="椭圆 36"/>
          <p:cNvSpPr/>
          <p:nvPr/>
        </p:nvSpPr>
        <p:spPr>
          <a:xfrm>
            <a:off x="1745673" y="1189487"/>
            <a:ext cx="126695" cy="126695"/>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9"/>
          <p:cNvSpPr/>
          <p:nvPr/>
        </p:nvSpPr>
        <p:spPr>
          <a:xfrm>
            <a:off x="6994723" y="4262760"/>
            <a:ext cx="1110343" cy="1075894"/>
          </a:xfrm>
          <a:prstGeom prst="roundRect">
            <a:avLst/>
          </a:prstGeom>
          <a:solidFill>
            <a:srgbClr val="FDD1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K</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34" name="圆角矩形 14"/>
          <p:cNvSpPr/>
          <p:nvPr/>
        </p:nvSpPr>
        <p:spPr>
          <a:xfrm>
            <a:off x="8437289" y="4247810"/>
            <a:ext cx="1110343" cy="107589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S</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35" name="圆角矩形 15"/>
          <p:cNvSpPr/>
          <p:nvPr/>
        </p:nvSpPr>
        <p:spPr>
          <a:xfrm>
            <a:off x="9901728" y="4232860"/>
            <a:ext cx="1110343" cy="1075894"/>
          </a:xfrm>
          <a:prstGeom prst="roundRect">
            <a:avLst/>
          </a:prstGeom>
          <a:solidFill>
            <a:srgbClr val="F3BE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solidFill>
                  <a:schemeClr val="tx1">
                    <a:lumMod val="95000"/>
                    <a:lumOff val="5000"/>
                  </a:schemeClr>
                </a:solidFill>
                <a:latin typeface="Times New Roman" pitchFamily="18" charset="0"/>
                <a:ea typeface="思源黑体" panose="020B0500000000000000" pitchFamily="34" charset="-122"/>
                <a:cs typeface="Times New Roman" pitchFamily="18" charset="0"/>
              </a:rPr>
              <a:t>!</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224688202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2" presetClass="entr" presetSubtype="4" fill="hold" nodeType="withEffect">
                                      <p:stCondLst>
                                        <p:cond delay="25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53" presetClass="entr" presetSubtype="16" fill="hold" grpId="0" nodeType="withEffect">
                                      <p:stCondLst>
                                        <p:cond delay="25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nodeType="withEffect">
                                      <p:stCondLst>
                                        <p:cond delay="25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750"/>
                                </p:stCondLst>
                                <p:childTnLst>
                                  <p:par>
                                    <p:cTn id="28" presetID="2" presetClass="entr" presetSubtype="1" fill="hold" grpId="0" nodeType="afterEffect" p14:presetBounceEnd="26667">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14:bounceEnd="26667">
                                          <p:cBhvr additive="base">
                                            <p:cTn id="30" dur="750" fill="hold"/>
                                            <p:tgtEl>
                                              <p:spTgt spid="10"/>
                                            </p:tgtEl>
                                            <p:attrNameLst>
                                              <p:attrName>ppt_x</p:attrName>
                                            </p:attrNameLst>
                                          </p:cBhvr>
                                          <p:tavLst>
                                            <p:tav tm="0">
                                              <p:val>
                                                <p:strVal val="#ppt_x"/>
                                              </p:val>
                                            </p:tav>
                                            <p:tav tm="100000">
                                              <p:val>
                                                <p:strVal val="#ppt_x"/>
                                              </p:val>
                                            </p:tav>
                                          </p:tavLst>
                                        </p:anim>
                                        <p:anim calcmode="lin" valueType="num" p14:bounceEnd="26667">
                                          <p:cBhvr additive="base">
                                            <p:cTn id="31" dur="750" fill="hold"/>
                                            <p:tgtEl>
                                              <p:spTgt spid="10"/>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14:presetBounceEnd="26667">
                                      <p:stCondLst>
                                        <p:cond delay="250"/>
                                      </p:stCondLst>
                                      <p:childTnLst>
                                        <p:set>
                                          <p:cBhvr>
                                            <p:cTn id="33" dur="1" fill="hold">
                                              <p:stCondLst>
                                                <p:cond delay="0"/>
                                              </p:stCondLst>
                                            </p:cTn>
                                            <p:tgtEl>
                                              <p:spTgt spid="15"/>
                                            </p:tgtEl>
                                            <p:attrNameLst>
                                              <p:attrName>style.visibility</p:attrName>
                                            </p:attrNameLst>
                                          </p:cBhvr>
                                          <p:to>
                                            <p:strVal val="visible"/>
                                          </p:to>
                                        </p:set>
                                        <p:anim calcmode="lin" valueType="num" p14:bounceEnd="26667">
                                          <p:cBhvr additive="base">
                                            <p:cTn id="34" dur="750" fill="hold"/>
                                            <p:tgtEl>
                                              <p:spTgt spid="15"/>
                                            </p:tgtEl>
                                            <p:attrNameLst>
                                              <p:attrName>ppt_x</p:attrName>
                                            </p:attrNameLst>
                                          </p:cBhvr>
                                          <p:tavLst>
                                            <p:tav tm="0">
                                              <p:val>
                                                <p:strVal val="#ppt_x"/>
                                              </p:val>
                                            </p:tav>
                                            <p:tav tm="100000">
                                              <p:val>
                                                <p:strVal val="#ppt_x"/>
                                              </p:val>
                                            </p:tav>
                                          </p:tavLst>
                                        </p:anim>
                                        <p:anim calcmode="lin" valueType="num" p14:bounceEnd="26667">
                                          <p:cBhvr additive="base">
                                            <p:cTn id="35" dur="750" fill="hold"/>
                                            <p:tgtEl>
                                              <p:spTgt spid="15"/>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14:presetBounceEnd="26667">
                                      <p:stCondLst>
                                        <p:cond delay="500"/>
                                      </p:stCondLst>
                                      <p:childTnLst>
                                        <p:set>
                                          <p:cBhvr>
                                            <p:cTn id="37" dur="1" fill="hold">
                                              <p:stCondLst>
                                                <p:cond delay="0"/>
                                              </p:stCondLst>
                                            </p:cTn>
                                            <p:tgtEl>
                                              <p:spTgt spid="16"/>
                                            </p:tgtEl>
                                            <p:attrNameLst>
                                              <p:attrName>style.visibility</p:attrName>
                                            </p:attrNameLst>
                                          </p:cBhvr>
                                          <p:to>
                                            <p:strVal val="visible"/>
                                          </p:to>
                                        </p:set>
                                        <p:anim calcmode="lin" valueType="num" p14:bounceEnd="26667">
                                          <p:cBhvr additive="base">
                                            <p:cTn id="38" dur="750" fill="hold"/>
                                            <p:tgtEl>
                                              <p:spTgt spid="16"/>
                                            </p:tgtEl>
                                            <p:attrNameLst>
                                              <p:attrName>ppt_x</p:attrName>
                                            </p:attrNameLst>
                                          </p:cBhvr>
                                          <p:tavLst>
                                            <p:tav tm="0">
                                              <p:val>
                                                <p:strVal val="#ppt_x"/>
                                              </p:val>
                                            </p:tav>
                                            <p:tav tm="100000">
                                              <p:val>
                                                <p:strVal val="#ppt_x"/>
                                              </p:val>
                                            </p:tav>
                                          </p:tavLst>
                                        </p:anim>
                                        <p:anim calcmode="lin" valueType="num" p14:bounceEnd="26667">
                                          <p:cBhvr additive="base">
                                            <p:cTn id="39" dur="750" fill="hold"/>
                                            <p:tgtEl>
                                              <p:spTgt spid="16"/>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14:presetBounceEnd="26667">
                                      <p:stCondLst>
                                        <p:cond delay="750"/>
                                      </p:stCondLst>
                                      <p:childTnLst>
                                        <p:set>
                                          <p:cBhvr>
                                            <p:cTn id="41" dur="1" fill="hold">
                                              <p:stCondLst>
                                                <p:cond delay="0"/>
                                              </p:stCondLst>
                                            </p:cTn>
                                            <p:tgtEl>
                                              <p:spTgt spid="17"/>
                                            </p:tgtEl>
                                            <p:attrNameLst>
                                              <p:attrName>style.visibility</p:attrName>
                                            </p:attrNameLst>
                                          </p:cBhvr>
                                          <p:to>
                                            <p:strVal val="visible"/>
                                          </p:to>
                                        </p:set>
                                        <p:anim calcmode="lin" valueType="num" p14:bounceEnd="26667">
                                          <p:cBhvr additive="base">
                                            <p:cTn id="42" dur="750" fill="hold"/>
                                            <p:tgtEl>
                                              <p:spTgt spid="17"/>
                                            </p:tgtEl>
                                            <p:attrNameLst>
                                              <p:attrName>ppt_x</p:attrName>
                                            </p:attrNameLst>
                                          </p:cBhvr>
                                          <p:tavLst>
                                            <p:tav tm="0">
                                              <p:val>
                                                <p:strVal val="#ppt_x"/>
                                              </p:val>
                                            </p:tav>
                                            <p:tav tm="100000">
                                              <p:val>
                                                <p:strVal val="#ppt_x"/>
                                              </p:val>
                                            </p:tav>
                                          </p:tavLst>
                                        </p:anim>
                                        <p:anim calcmode="lin" valueType="num" p14:bounceEnd="26667">
                                          <p:cBhvr additive="base">
                                            <p:cTn id="43" dur="750" fill="hold"/>
                                            <p:tgtEl>
                                              <p:spTgt spid="17"/>
                                            </p:tgtEl>
                                            <p:attrNameLst>
                                              <p:attrName>ppt_y</p:attrName>
                                            </p:attrNameLst>
                                          </p:cBhvr>
                                          <p:tavLst>
                                            <p:tav tm="0">
                                              <p:val>
                                                <p:strVal val="0-#ppt_h/2"/>
                                              </p:val>
                                            </p:tav>
                                            <p:tav tm="100000">
                                              <p:val>
                                                <p:strVal val="#ppt_y"/>
                                              </p:val>
                                            </p:tav>
                                          </p:tavLst>
                                        </p:anim>
                                      </p:childTnLst>
                                    </p:cTn>
                                  </p:par>
                                </p:childTnLst>
                              </p:cTn>
                            </p:par>
                            <p:par>
                              <p:cTn id="44" fill="hold">
                                <p:stCondLst>
                                  <p:cond delay="2250"/>
                                </p:stCondLst>
                                <p:childTnLst>
                                  <p:par>
                                    <p:cTn id="45" presetID="2" presetClass="entr" presetSubtype="1" fill="hold" grpId="0" nodeType="afterEffect" p14:presetBounceEnd="26667">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14:bounceEnd="26667">
                                          <p:cBhvr additive="base">
                                            <p:cTn id="47" dur="750" fill="hold"/>
                                            <p:tgtEl>
                                              <p:spTgt spid="27"/>
                                            </p:tgtEl>
                                            <p:attrNameLst>
                                              <p:attrName>ppt_x</p:attrName>
                                            </p:attrNameLst>
                                          </p:cBhvr>
                                          <p:tavLst>
                                            <p:tav tm="0">
                                              <p:val>
                                                <p:strVal val="#ppt_x"/>
                                              </p:val>
                                            </p:tav>
                                            <p:tav tm="100000">
                                              <p:val>
                                                <p:strVal val="#ppt_x"/>
                                              </p:val>
                                            </p:tav>
                                          </p:tavLst>
                                        </p:anim>
                                        <p:anim calcmode="lin" valueType="num" p14:bounceEnd="26667">
                                          <p:cBhvr additive="base">
                                            <p:cTn id="48" dur="750" fill="hold"/>
                                            <p:tgtEl>
                                              <p:spTgt spid="27"/>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14:presetBounceEnd="26667">
                                      <p:stCondLst>
                                        <p:cond delay="250"/>
                                      </p:stCondLst>
                                      <p:childTnLst>
                                        <p:set>
                                          <p:cBhvr>
                                            <p:cTn id="50" dur="1" fill="hold">
                                              <p:stCondLst>
                                                <p:cond delay="0"/>
                                              </p:stCondLst>
                                            </p:cTn>
                                            <p:tgtEl>
                                              <p:spTgt spid="34"/>
                                            </p:tgtEl>
                                            <p:attrNameLst>
                                              <p:attrName>style.visibility</p:attrName>
                                            </p:attrNameLst>
                                          </p:cBhvr>
                                          <p:to>
                                            <p:strVal val="visible"/>
                                          </p:to>
                                        </p:set>
                                        <p:anim calcmode="lin" valueType="num" p14:bounceEnd="26667">
                                          <p:cBhvr additive="base">
                                            <p:cTn id="51" dur="750" fill="hold"/>
                                            <p:tgtEl>
                                              <p:spTgt spid="34"/>
                                            </p:tgtEl>
                                            <p:attrNameLst>
                                              <p:attrName>ppt_x</p:attrName>
                                            </p:attrNameLst>
                                          </p:cBhvr>
                                          <p:tavLst>
                                            <p:tav tm="0">
                                              <p:val>
                                                <p:strVal val="#ppt_x"/>
                                              </p:val>
                                            </p:tav>
                                            <p:tav tm="100000">
                                              <p:val>
                                                <p:strVal val="#ppt_x"/>
                                              </p:val>
                                            </p:tav>
                                          </p:tavLst>
                                        </p:anim>
                                        <p:anim calcmode="lin" valueType="num" p14:bounceEnd="26667">
                                          <p:cBhvr additive="base">
                                            <p:cTn id="52" dur="750" fill="hold"/>
                                            <p:tgtEl>
                                              <p:spTgt spid="34"/>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14:presetBounceEnd="26667">
                                      <p:stCondLst>
                                        <p:cond delay="500"/>
                                      </p:stCondLst>
                                      <p:childTnLst>
                                        <p:set>
                                          <p:cBhvr>
                                            <p:cTn id="54" dur="1" fill="hold">
                                              <p:stCondLst>
                                                <p:cond delay="0"/>
                                              </p:stCondLst>
                                            </p:cTn>
                                            <p:tgtEl>
                                              <p:spTgt spid="35"/>
                                            </p:tgtEl>
                                            <p:attrNameLst>
                                              <p:attrName>style.visibility</p:attrName>
                                            </p:attrNameLst>
                                          </p:cBhvr>
                                          <p:to>
                                            <p:strVal val="visible"/>
                                          </p:to>
                                        </p:set>
                                        <p:anim calcmode="lin" valueType="num" p14:bounceEnd="26667">
                                          <p:cBhvr additive="base">
                                            <p:cTn id="55" dur="750" fill="hold"/>
                                            <p:tgtEl>
                                              <p:spTgt spid="35"/>
                                            </p:tgtEl>
                                            <p:attrNameLst>
                                              <p:attrName>ppt_x</p:attrName>
                                            </p:attrNameLst>
                                          </p:cBhvr>
                                          <p:tavLst>
                                            <p:tav tm="0">
                                              <p:val>
                                                <p:strVal val="#ppt_x"/>
                                              </p:val>
                                            </p:tav>
                                            <p:tav tm="100000">
                                              <p:val>
                                                <p:strVal val="#ppt_x"/>
                                              </p:val>
                                            </p:tav>
                                          </p:tavLst>
                                        </p:anim>
                                        <p:anim calcmode="lin" valueType="num" p14:bounceEnd="26667">
                                          <p:cBhvr additive="base">
                                            <p:cTn id="56" dur="75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0" grpId="0" animBg="1"/>
          <p:bldP spid="15" grpId="0" animBg="1"/>
          <p:bldP spid="16" grpId="0" animBg="1"/>
          <p:bldP spid="17" grpId="0" animBg="1"/>
          <p:bldP spid="37" grpId="0" animBg="1"/>
          <p:bldP spid="27" grpId="0" animBg="1"/>
          <p:bldP spid="34" grpId="0" animBg="1"/>
          <p:bldP spid="3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2" presetClass="entr" presetSubtype="4" fill="hold" nodeType="withEffect">
                                      <p:stCondLst>
                                        <p:cond delay="25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53" presetClass="entr" presetSubtype="16" fill="hold" grpId="0" nodeType="withEffect">
                                      <p:stCondLst>
                                        <p:cond delay="25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nodeType="withEffect">
                                      <p:stCondLst>
                                        <p:cond delay="25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750"/>
                                </p:stCondLst>
                                <p:childTnLst>
                                  <p:par>
                                    <p:cTn id="28" presetID="2" presetClass="entr" presetSubtype="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750" fill="hold"/>
                                            <p:tgtEl>
                                              <p:spTgt spid="10"/>
                                            </p:tgtEl>
                                            <p:attrNameLst>
                                              <p:attrName>ppt_x</p:attrName>
                                            </p:attrNameLst>
                                          </p:cBhvr>
                                          <p:tavLst>
                                            <p:tav tm="0">
                                              <p:val>
                                                <p:strVal val="#ppt_x"/>
                                              </p:val>
                                            </p:tav>
                                            <p:tav tm="100000">
                                              <p:val>
                                                <p:strVal val="#ppt_x"/>
                                              </p:val>
                                            </p:tav>
                                          </p:tavLst>
                                        </p:anim>
                                        <p:anim calcmode="lin" valueType="num">
                                          <p:cBhvr additive="base">
                                            <p:cTn id="31" dur="750" fill="hold"/>
                                            <p:tgtEl>
                                              <p:spTgt spid="10"/>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25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750" fill="hold"/>
                                            <p:tgtEl>
                                              <p:spTgt spid="15"/>
                                            </p:tgtEl>
                                            <p:attrNameLst>
                                              <p:attrName>ppt_x</p:attrName>
                                            </p:attrNameLst>
                                          </p:cBhvr>
                                          <p:tavLst>
                                            <p:tav tm="0">
                                              <p:val>
                                                <p:strVal val="#ppt_x"/>
                                              </p:val>
                                            </p:tav>
                                            <p:tav tm="100000">
                                              <p:val>
                                                <p:strVal val="#ppt_x"/>
                                              </p:val>
                                            </p:tav>
                                          </p:tavLst>
                                        </p:anim>
                                        <p:anim calcmode="lin" valueType="num">
                                          <p:cBhvr additive="base">
                                            <p:cTn id="35" dur="750" fill="hold"/>
                                            <p:tgtEl>
                                              <p:spTgt spid="15"/>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50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750" fill="hold"/>
                                            <p:tgtEl>
                                              <p:spTgt spid="16"/>
                                            </p:tgtEl>
                                            <p:attrNameLst>
                                              <p:attrName>ppt_x</p:attrName>
                                            </p:attrNameLst>
                                          </p:cBhvr>
                                          <p:tavLst>
                                            <p:tav tm="0">
                                              <p:val>
                                                <p:strVal val="#ppt_x"/>
                                              </p:val>
                                            </p:tav>
                                            <p:tav tm="100000">
                                              <p:val>
                                                <p:strVal val="#ppt_x"/>
                                              </p:val>
                                            </p:tav>
                                          </p:tavLst>
                                        </p:anim>
                                        <p:anim calcmode="lin" valueType="num">
                                          <p:cBhvr additive="base">
                                            <p:cTn id="39" dur="750" fill="hold"/>
                                            <p:tgtEl>
                                              <p:spTgt spid="16"/>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75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750" fill="hold"/>
                                            <p:tgtEl>
                                              <p:spTgt spid="17"/>
                                            </p:tgtEl>
                                            <p:attrNameLst>
                                              <p:attrName>ppt_x</p:attrName>
                                            </p:attrNameLst>
                                          </p:cBhvr>
                                          <p:tavLst>
                                            <p:tav tm="0">
                                              <p:val>
                                                <p:strVal val="#ppt_x"/>
                                              </p:val>
                                            </p:tav>
                                            <p:tav tm="100000">
                                              <p:val>
                                                <p:strVal val="#ppt_x"/>
                                              </p:val>
                                            </p:tav>
                                          </p:tavLst>
                                        </p:anim>
                                        <p:anim calcmode="lin" valueType="num">
                                          <p:cBhvr additive="base">
                                            <p:cTn id="43" dur="750" fill="hold"/>
                                            <p:tgtEl>
                                              <p:spTgt spid="17"/>
                                            </p:tgtEl>
                                            <p:attrNameLst>
                                              <p:attrName>ppt_y</p:attrName>
                                            </p:attrNameLst>
                                          </p:cBhvr>
                                          <p:tavLst>
                                            <p:tav tm="0">
                                              <p:val>
                                                <p:strVal val="0-#ppt_h/2"/>
                                              </p:val>
                                            </p:tav>
                                            <p:tav tm="100000">
                                              <p:val>
                                                <p:strVal val="#ppt_y"/>
                                              </p:val>
                                            </p:tav>
                                          </p:tavLst>
                                        </p:anim>
                                      </p:childTnLst>
                                    </p:cTn>
                                  </p:par>
                                </p:childTnLst>
                              </p:cTn>
                            </p:par>
                            <p:par>
                              <p:cTn id="44" fill="hold">
                                <p:stCondLst>
                                  <p:cond delay="2250"/>
                                </p:stCondLst>
                                <p:childTnLst>
                                  <p:par>
                                    <p:cTn id="45" presetID="2" presetClass="entr" presetSubtype="1"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750" fill="hold"/>
                                            <p:tgtEl>
                                              <p:spTgt spid="27"/>
                                            </p:tgtEl>
                                            <p:attrNameLst>
                                              <p:attrName>ppt_x</p:attrName>
                                            </p:attrNameLst>
                                          </p:cBhvr>
                                          <p:tavLst>
                                            <p:tav tm="0">
                                              <p:val>
                                                <p:strVal val="#ppt_x"/>
                                              </p:val>
                                            </p:tav>
                                            <p:tav tm="100000">
                                              <p:val>
                                                <p:strVal val="#ppt_x"/>
                                              </p:val>
                                            </p:tav>
                                          </p:tavLst>
                                        </p:anim>
                                        <p:anim calcmode="lin" valueType="num">
                                          <p:cBhvr additive="base">
                                            <p:cTn id="48" dur="750" fill="hold"/>
                                            <p:tgtEl>
                                              <p:spTgt spid="27"/>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25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750" fill="hold"/>
                                            <p:tgtEl>
                                              <p:spTgt spid="34"/>
                                            </p:tgtEl>
                                            <p:attrNameLst>
                                              <p:attrName>ppt_x</p:attrName>
                                            </p:attrNameLst>
                                          </p:cBhvr>
                                          <p:tavLst>
                                            <p:tav tm="0">
                                              <p:val>
                                                <p:strVal val="#ppt_x"/>
                                              </p:val>
                                            </p:tav>
                                            <p:tav tm="100000">
                                              <p:val>
                                                <p:strVal val="#ppt_x"/>
                                              </p:val>
                                            </p:tav>
                                          </p:tavLst>
                                        </p:anim>
                                        <p:anim calcmode="lin" valueType="num">
                                          <p:cBhvr additive="base">
                                            <p:cTn id="52" dur="750" fill="hold"/>
                                            <p:tgtEl>
                                              <p:spTgt spid="34"/>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50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750" fill="hold"/>
                                            <p:tgtEl>
                                              <p:spTgt spid="35"/>
                                            </p:tgtEl>
                                            <p:attrNameLst>
                                              <p:attrName>ppt_x</p:attrName>
                                            </p:attrNameLst>
                                          </p:cBhvr>
                                          <p:tavLst>
                                            <p:tav tm="0">
                                              <p:val>
                                                <p:strVal val="#ppt_x"/>
                                              </p:val>
                                            </p:tav>
                                            <p:tav tm="100000">
                                              <p:val>
                                                <p:strVal val="#ppt_x"/>
                                              </p:val>
                                            </p:tav>
                                          </p:tavLst>
                                        </p:anim>
                                        <p:anim calcmode="lin" valueType="num">
                                          <p:cBhvr additive="base">
                                            <p:cTn id="56" dur="75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0" grpId="0" animBg="1"/>
          <p:bldP spid="15" grpId="0" animBg="1"/>
          <p:bldP spid="16" grpId="0" animBg="1"/>
          <p:bldP spid="17" grpId="0" animBg="1"/>
          <p:bldP spid="37" grpId="0" animBg="1"/>
          <p:bldP spid="27" grpId="0" animBg="1"/>
          <p:bldP spid="34" grpId="0" animBg="1"/>
          <p:bldP spid="35" grpId="0" animBg="1"/>
        </p:bldLst>
      </p:timing>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rot="1931458">
            <a:off x="1815830" y="2403834"/>
            <a:ext cx="460546" cy="1468206"/>
          </a:xfrm>
          <a:custGeom>
            <a:avLst/>
            <a:gdLst>
              <a:gd name="connsiteX0" fmla="*/ 0 w 408170"/>
              <a:gd name="connsiteY0" fmla="*/ 115406 h 1435237"/>
              <a:gd name="connsiteX1" fmla="*/ 115406 w 408170"/>
              <a:gd name="connsiteY1" fmla="*/ 0 h 1435237"/>
              <a:gd name="connsiteX2" fmla="*/ 292764 w 408170"/>
              <a:gd name="connsiteY2" fmla="*/ 0 h 1435237"/>
              <a:gd name="connsiteX3" fmla="*/ 408170 w 408170"/>
              <a:gd name="connsiteY3" fmla="*/ 115406 h 1435237"/>
              <a:gd name="connsiteX4" fmla="*/ 408170 w 408170"/>
              <a:gd name="connsiteY4" fmla="*/ 1319831 h 1435237"/>
              <a:gd name="connsiteX5" fmla="*/ 292764 w 408170"/>
              <a:gd name="connsiteY5" fmla="*/ 1435237 h 1435237"/>
              <a:gd name="connsiteX6" fmla="*/ 115406 w 408170"/>
              <a:gd name="connsiteY6" fmla="*/ 1435237 h 1435237"/>
              <a:gd name="connsiteX7" fmla="*/ 0 w 408170"/>
              <a:gd name="connsiteY7" fmla="*/ 1319831 h 1435237"/>
              <a:gd name="connsiteX8" fmla="*/ 0 w 408170"/>
              <a:gd name="connsiteY8" fmla="*/ 115406 h 1435237"/>
              <a:gd name="connsiteX0" fmla="*/ 0 w 408170"/>
              <a:gd name="connsiteY0" fmla="*/ 115406 h 1435237"/>
              <a:gd name="connsiteX1" fmla="*/ 115406 w 408170"/>
              <a:gd name="connsiteY1" fmla="*/ 0 h 1435237"/>
              <a:gd name="connsiteX2" fmla="*/ 292764 w 408170"/>
              <a:gd name="connsiteY2" fmla="*/ 0 h 1435237"/>
              <a:gd name="connsiteX3" fmla="*/ 408170 w 408170"/>
              <a:gd name="connsiteY3" fmla="*/ 115406 h 1435237"/>
              <a:gd name="connsiteX4" fmla="*/ 408170 w 408170"/>
              <a:gd name="connsiteY4" fmla="*/ 1319831 h 1435237"/>
              <a:gd name="connsiteX5" fmla="*/ 292764 w 408170"/>
              <a:gd name="connsiteY5" fmla="*/ 1435237 h 1435237"/>
              <a:gd name="connsiteX6" fmla="*/ 115406 w 408170"/>
              <a:gd name="connsiteY6" fmla="*/ 1435237 h 1435237"/>
              <a:gd name="connsiteX7" fmla="*/ 16932 w 408170"/>
              <a:gd name="connsiteY7" fmla="*/ 1275582 h 1435237"/>
              <a:gd name="connsiteX8" fmla="*/ 0 w 408170"/>
              <a:gd name="connsiteY8" fmla="*/ 115406 h 1435237"/>
              <a:gd name="connsiteX0" fmla="*/ 0 w 408170"/>
              <a:gd name="connsiteY0" fmla="*/ 115406 h 1435237"/>
              <a:gd name="connsiteX1" fmla="*/ 115406 w 408170"/>
              <a:gd name="connsiteY1" fmla="*/ 0 h 1435237"/>
              <a:gd name="connsiteX2" fmla="*/ 292764 w 408170"/>
              <a:gd name="connsiteY2" fmla="*/ 0 h 1435237"/>
              <a:gd name="connsiteX3" fmla="*/ 408170 w 408170"/>
              <a:gd name="connsiteY3" fmla="*/ 115406 h 1435237"/>
              <a:gd name="connsiteX4" fmla="*/ 408170 w 408170"/>
              <a:gd name="connsiteY4" fmla="*/ 1319831 h 1435237"/>
              <a:gd name="connsiteX5" fmla="*/ 292764 w 408170"/>
              <a:gd name="connsiteY5" fmla="*/ 1435237 h 1435237"/>
              <a:gd name="connsiteX6" fmla="*/ 145562 w 408170"/>
              <a:gd name="connsiteY6" fmla="*/ 1287489 h 1435237"/>
              <a:gd name="connsiteX7" fmla="*/ 16932 w 408170"/>
              <a:gd name="connsiteY7" fmla="*/ 1275582 h 1435237"/>
              <a:gd name="connsiteX8" fmla="*/ 0 w 408170"/>
              <a:gd name="connsiteY8" fmla="*/ 115406 h 1435237"/>
              <a:gd name="connsiteX0" fmla="*/ 0 w 408170"/>
              <a:gd name="connsiteY0" fmla="*/ 115406 h 1468206"/>
              <a:gd name="connsiteX1" fmla="*/ 115406 w 408170"/>
              <a:gd name="connsiteY1" fmla="*/ 0 h 1468206"/>
              <a:gd name="connsiteX2" fmla="*/ 292764 w 408170"/>
              <a:gd name="connsiteY2" fmla="*/ 0 h 1468206"/>
              <a:gd name="connsiteX3" fmla="*/ 408170 w 408170"/>
              <a:gd name="connsiteY3" fmla="*/ 115406 h 1468206"/>
              <a:gd name="connsiteX4" fmla="*/ 408170 w 408170"/>
              <a:gd name="connsiteY4" fmla="*/ 1319831 h 1468206"/>
              <a:gd name="connsiteX5" fmla="*/ 292764 w 408170"/>
              <a:gd name="connsiteY5" fmla="*/ 1435237 h 1468206"/>
              <a:gd name="connsiteX6" fmla="*/ 169751 w 408170"/>
              <a:gd name="connsiteY6" fmla="*/ 1468206 h 1468206"/>
              <a:gd name="connsiteX7" fmla="*/ 16932 w 408170"/>
              <a:gd name="connsiteY7" fmla="*/ 1275582 h 1468206"/>
              <a:gd name="connsiteX8" fmla="*/ 0 w 408170"/>
              <a:gd name="connsiteY8" fmla="*/ 115406 h 1468206"/>
              <a:gd name="connsiteX0" fmla="*/ 0 w 408170"/>
              <a:gd name="connsiteY0" fmla="*/ 115406 h 1468206"/>
              <a:gd name="connsiteX1" fmla="*/ 115406 w 408170"/>
              <a:gd name="connsiteY1" fmla="*/ 0 h 1468206"/>
              <a:gd name="connsiteX2" fmla="*/ 292764 w 408170"/>
              <a:gd name="connsiteY2" fmla="*/ 0 h 1468206"/>
              <a:gd name="connsiteX3" fmla="*/ 408170 w 408170"/>
              <a:gd name="connsiteY3" fmla="*/ 115406 h 1468206"/>
              <a:gd name="connsiteX4" fmla="*/ 408170 w 408170"/>
              <a:gd name="connsiteY4" fmla="*/ 1319831 h 1468206"/>
              <a:gd name="connsiteX5" fmla="*/ 282668 w 408170"/>
              <a:gd name="connsiteY5" fmla="*/ 1419199 h 1468206"/>
              <a:gd name="connsiteX6" fmla="*/ 169751 w 408170"/>
              <a:gd name="connsiteY6" fmla="*/ 1468206 h 1468206"/>
              <a:gd name="connsiteX7" fmla="*/ 16932 w 408170"/>
              <a:gd name="connsiteY7" fmla="*/ 1275582 h 1468206"/>
              <a:gd name="connsiteX8" fmla="*/ 0 w 408170"/>
              <a:gd name="connsiteY8" fmla="*/ 115406 h 1468206"/>
              <a:gd name="connsiteX0" fmla="*/ 0 w 408170"/>
              <a:gd name="connsiteY0" fmla="*/ 115406 h 1468206"/>
              <a:gd name="connsiteX1" fmla="*/ 115406 w 408170"/>
              <a:gd name="connsiteY1" fmla="*/ 0 h 1468206"/>
              <a:gd name="connsiteX2" fmla="*/ 292764 w 408170"/>
              <a:gd name="connsiteY2" fmla="*/ 0 h 1468206"/>
              <a:gd name="connsiteX3" fmla="*/ 408170 w 408170"/>
              <a:gd name="connsiteY3" fmla="*/ 115406 h 1468206"/>
              <a:gd name="connsiteX4" fmla="*/ 387833 w 408170"/>
              <a:gd name="connsiteY4" fmla="*/ 1243059 h 1468206"/>
              <a:gd name="connsiteX5" fmla="*/ 282668 w 408170"/>
              <a:gd name="connsiteY5" fmla="*/ 1419199 h 1468206"/>
              <a:gd name="connsiteX6" fmla="*/ 169751 w 408170"/>
              <a:gd name="connsiteY6" fmla="*/ 1468206 h 1468206"/>
              <a:gd name="connsiteX7" fmla="*/ 16932 w 408170"/>
              <a:gd name="connsiteY7" fmla="*/ 1275582 h 1468206"/>
              <a:gd name="connsiteX8" fmla="*/ 0 w 408170"/>
              <a:gd name="connsiteY8" fmla="*/ 115406 h 1468206"/>
              <a:gd name="connsiteX0" fmla="*/ 0 w 438327"/>
              <a:gd name="connsiteY0" fmla="*/ 115406 h 1468206"/>
              <a:gd name="connsiteX1" fmla="*/ 115406 w 438327"/>
              <a:gd name="connsiteY1" fmla="*/ 0 h 1468206"/>
              <a:gd name="connsiteX2" fmla="*/ 292764 w 438327"/>
              <a:gd name="connsiteY2" fmla="*/ 0 h 1468206"/>
              <a:gd name="connsiteX3" fmla="*/ 408170 w 438327"/>
              <a:gd name="connsiteY3" fmla="*/ 115406 h 1468206"/>
              <a:gd name="connsiteX4" fmla="*/ 438327 w 438327"/>
              <a:gd name="connsiteY4" fmla="*/ 1172084 h 1468206"/>
              <a:gd name="connsiteX5" fmla="*/ 282668 w 438327"/>
              <a:gd name="connsiteY5" fmla="*/ 1419199 h 1468206"/>
              <a:gd name="connsiteX6" fmla="*/ 169751 w 438327"/>
              <a:gd name="connsiteY6" fmla="*/ 1468206 h 1468206"/>
              <a:gd name="connsiteX7" fmla="*/ 16932 w 438327"/>
              <a:gd name="connsiteY7" fmla="*/ 1275582 h 1468206"/>
              <a:gd name="connsiteX8" fmla="*/ 0 w 438327"/>
              <a:gd name="connsiteY8" fmla="*/ 115406 h 1468206"/>
              <a:gd name="connsiteX0" fmla="*/ 0 w 438327"/>
              <a:gd name="connsiteY0" fmla="*/ 115406 h 1468206"/>
              <a:gd name="connsiteX1" fmla="*/ 115406 w 438327"/>
              <a:gd name="connsiteY1" fmla="*/ 0 h 1468206"/>
              <a:gd name="connsiteX2" fmla="*/ 292764 w 438327"/>
              <a:gd name="connsiteY2" fmla="*/ 0 h 1468206"/>
              <a:gd name="connsiteX3" fmla="*/ 408170 w 438327"/>
              <a:gd name="connsiteY3" fmla="*/ 115406 h 1468206"/>
              <a:gd name="connsiteX4" fmla="*/ 438327 w 438327"/>
              <a:gd name="connsiteY4" fmla="*/ 1172084 h 1468206"/>
              <a:gd name="connsiteX5" fmla="*/ 282668 w 438327"/>
              <a:gd name="connsiteY5" fmla="*/ 1419199 h 1468206"/>
              <a:gd name="connsiteX6" fmla="*/ 169751 w 438327"/>
              <a:gd name="connsiteY6" fmla="*/ 1468206 h 1468206"/>
              <a:gd name="connsiteX7" fmla="*/ 16932 w 438327"/>
              <a:gd name="connsiteY7" fmla="*/ 1275582 h 1468206"/>
              <a:gd name="connsiteX8" fmla="*/ 0 w 438327"/>
              <a:gd name="connsiteY8" fmla="*/ 115406 h 146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327" h="1468206">
                <a:moveTo>
                  <a:pt x="0" y="115406"/>
                </a:moveTo>
                <a:cubicBezTo>
                  <a:pt x="0" y="51669"/>
                  <a:pt x="51669" y="0"/>
                  <a:pt x="115406" y="0"/>
                </a:cubicBezTo>
                <a:lnTo>
                  <a:pt x="292764" y="0"/>
                </a:lnTo>
                <a:cubicBezTo>
                  <a:pt x="356501" y="0"/>
                  <a:pt x="408170" y="51669"/>
                  <a:pt x="408170" y="115406"/>
                </a:cubicBezTo>
                <a:lnTo>
                  <a:pt x="438327" y="1172084"/>
                </a:lnTo>
                <a:cubicBezTo>
                  <a:pt x="410707" y="1236412"/>
                  <a:pt x="346405" y="1419199"/>
                  <a:pt x="282668" y="1419199"/>
                </a:cubicBezTo>
                <a:lnTo>
                  <a:pt x="169751" y="1468206"/>
                </a:lnTo>
                <a:cubicBezTo>
                  <a:pt x="106014" y="1468206"/>
                  <a:pt x="16932" y="1339319"/>
                  <a:pt x="16932" y="1275582"/>
                </a:cubicBezTo>
                <a:cubicBezTo>
                  <a:pt x="16932" y="874107"/>
                  <a:pt x="0" y="516881"/>
                  <a:pt x="0" y="115406"/>
                </a:cubicBezTo>
                <a:close/>
              </a:path>
            </a:pathLst>
          </a:custGeom>
          <a:solidFill>
            <a:srgbClr val="CCE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itchFamily="18" charset="0"/>
              <a:cs typeface="Times New Roman" pitchFamily="18" charset="0"/>
            </a:endParaRPr>
          </a:p>
        </p:txBody>
      </p:sp>
      <p:sp>
        <p:nvSpPr>
          <p:cNvPr id="2" name="椭圆 1"/>
          <p:cNvSpPr/>
          <p:nvPr/>
        </p:nvSpPr>
        <p:spPr>
          <a:xfrm rot="20768591">
            <a:off x="5441659" y="3406029"/>
            <a:ext cx="276213" cy="413701"/>
          </a:xfrm>
          <a:prstGeom prst="ellipse">
            <a:avLst/>
          </a:prstGeom>
          <a:solidFill>
            <a:srgbClr val="F3D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itchFamily="18" charset="0"/>
              <a:cs typeface="Times New Roman" pitchFamily="18" charset="0"/>
            </a:endParaRPr>
          </a:p>
        </p:txBody>
      </p:sp>
      <p:sp>
        <p:nvSpPr>
          <p:cNvPr id="24" name="椭圆 23"/>
          <p:cNvSpPr/>
          <p:nvPr/>
        </p:nvSpPr>
        <p:spPr>
          <a:xfrm rot="1449372">
            <a:off x="7794600" y="3725540"/>
            <a:ext cx="220460" cy="330197"/>
          </a:xfrm>
          <a:prstGeom prst="ellipse">
            <a:avLst/>
          </a:prstGeom>
          <a:solidFill>
            <a:srgbClr val="F3B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itchFamily="18" charset="0"/>
              <a:cs typeface="Times New Roman" pitchFamily="18" charset="0"/>
            </a:endParaRPr>
          </a:p>
        </p:txBody>
      </p:sp>
      <p:pic>
        <p:nvPicPr>
          <p:cNvPr id="5" name="图片 4">
            <a:extLst>
              <a:ext uri="{FF2B5EF4-FFF2-40B4-BE49-F238E27FC236}">
                <a16:creationId xmlns:a16="http://schemas.microsoft.com/office/drawing/2014/main" xmlns="" id="{3D6CFBEF-B396-481E-A183-54019E7BE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436" y="3333694"/>
            <a:ext cx="10157721" cy="1143343"/>
          </a:xfrm>
          <a:prstGeom prst="rect">
            <a:avLst/>
          </a:prstGeom>
          <a:ln w="12700">
            <a:noFill/>
          </a:ln>
        </p:spPr>
      </p:pic>
      <p:grpSp>
        <p:nvGrpSpPr>
          <p:cNvPr id="13" name="组合 12"/>
          <p:cNvGrpSpPr/>
          <p:nvPr/>
        </p:nvGrpSpPr>
        <p:grpSpPr>
          <a:xfrm>
            <a:off x="1761453" y="4385017"/>
            <a:ext cx="2451284" cy="980156"/>
            <a:chOff x="1712467" y="3996758"/>
            <a:chExt cx="2451284" cy="980156"/>
          </a:xfrm>
        </p:grpSpPr>
        <p:sp>
          <p:nvSpPr>
            <p:cNvPr id="6" name="文本框 5">
              <a:extLst>
                <a:ext uri="{FF2B5EF4-FFF2-40B4-BE49-F238E27FC236}">
                  <a16:creationId xmlns:a16="http://schemas.microsoft.com/office/drawing/2014/main" xmlns="" id="{A4C30368-F573-4077-8B8F-DB66E6DC3FEA}"/>
                </a:ext>
              </a:extLst>
            </p:cNvPr>
            <p:cNvSpPr txBox="1"/>
            <p:nvPr/>
          </p:nvSpPr>
          <p:spPr>
            <a:xfrm>
              <a:off x="2268527" y="3996758"/>
              <a:ext cx="1339164" cy="461665"/>
            </a:xfrm>
            <a:prstGeom prst="rect">
              <a:avLst/>
            </a:prstGeom>
            <a:noFill/>
          </p:spPr>
          <p:txBody>
            <a:bodyPr wrap="square" rtlCol="0">
              <a:spAutoFit/>
            </a:bodyPr>
            <a:lstStyle/>
            <a:p>
              <a:pPr algn="ctr"/>
              <a:r>
                <a:rPr lang="en-US" altLang="zh-CN" sz="2400" b="1" dirty="0">
                  <a:latin typeface="Times New Roman" pitchFamily="18" charset="0"/>
                  <a:ea typeface="思源黑体" panose="020B0500000000000000" pitchFamily="34" charset="-122"/>
                  <a:cs typeface="Times New Roman" pitchFamily="18" charset="0"/>
                </a:rPr>
                <a:t>01</a:t>
              </a:r>
              <a:endParaRPr lang="zh-CN" altLang="en-US" sz="2400" b="1" dirty="0">
                <a:latin typeface="Times New Roman" pitchFamily="18" charset="0"/>
                <a:ea typeface="思源黑体" panose="020B0500000000000000" pitchFamily="34" charset="-122"/>
                <a:cs typeface="Times New Roman" pitchFamily="18" charset="0"/>
              </a:endParaRPr>
            </a:p>
          </p:txBody>
        </p:sp>
        <p:sp>
          <p:nvSpPr>
            <p:cNvPr id="12" name="矩形 11"/>
            <p:cNvSpPr/>
            <p:nvPr/>
          </p:nvSpPr>
          <p:spPr>
            <a:xfrm>
              <a:off x="1712467" y="4515249"/>
              <a:ext cx="2451284" cy="461665"/>
            </a:xfrm>
            <a:prstGeom prst="rect">
              <a:avLst/>
            </a:prstGeom>
          </p:spPr>
          <p:txBody>
            <a:bodyPr wrap="square" lIns="0" rIns="0">
              <a:spAutoFit/>
            </a:bodyPr>
            <a:lstStyle/>
            <a:p>
              <a:pPr lvl="0" algn="ct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Học bài cũ</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grpSp>
      <p:pic>
        <p:nvPicPr>
          <p:cNvPr id="4" name="图片 3">
            <a:extLst>
              <a:ext uri="{FF2B5EF4-FFF2-40B4-BE49-F238E27FC236}">
                <a16:creationId xmlns:a16="http://schemas.microsoft.com/office/drawing/2014/main" xmlns="" id="{58499EAB-AEDA-4B38-BD61-9D0CC289BA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46050">
            <a:off x="1191211" y="2420707"/>
            <a:ext cx="1575971" cy="1575971"/>
          </a:xfrm>
          <a:prstGeom prst="rect">
            <a:avLst/>
          </a:prstGeom>
        </p:spPr>
      </p:pic>
      <p:grpSp>
        <p:nvGrpSpPr>
          <p:cNvPr id="14" name="组合 13"/>
          <p:cNvGrpSpPr/>
          <p:nvPr/>
        </p:nvGrpSpPr>
        <p:grpSpPr>
          <a:xfrm>
            <a:off x="5319733" y="1917596"/>
            <a:ext cx="3009254" cy="1307407"/>
            <a:chOff x="1433482" y="4308842"/>
            <a:chExt cx="3009254" cy="1307407"/>
          </a:xfrm>
        </p:grpSpPr>
        <p:sp>
          <p:nvSpPr>
            <p:cNvPr id="15" name="文本框 14">
              <a:extLst>
                <a:ext uri="{FF2B5EF4-FFF2-40B4-BE49-F238E27FC236}">
                  <a16:creationId xmlns:a16="http://schemas.microsoft.com/office/drawing/2014/main" xmlns="" id="{A4C30368-F573-4077-8B8F-DB66E6DC3FEA}"/>
                </a:ext>
              </a:extLst>
            </p:cNvPr>
            <p:cNvSpPr txBox="1"/>
            <p:nvPr/>
          </p:nvSpPr>
          <p:spPr>
            <a:xfrm>
              <a:off x="2192816" y="4308842"/>
              <a:ext cx="1339164" cy="461665"/>
            </a:xfrm>
            <a:prstGeom prst="rect">
              <a:avLst/>
            </a:prstGeom>
            <a:noFill/>
          </p:spPr>
          <p:txBody>
            <a:bodyPr wrap="square" rtlCol="0">
              <a:spAutoFit/>
            </a:bodyPr>
            <a:lstStyle/>
            <a:p>
              <a:pPr algn="ctr"/>
              <a:r>
                <a:rPr lang="en-US" altLang="zh-CN" sz="2400" b="1" dirty="0" smtClean="0">
                  <a:latin typeface="Times New Roman" pitchFamily="18" charset="0"/>
                  <a:ea typeface="思源黑体" panose="020B0500000000000000" pitchFamily="34" charset="-122"/>
                  <a:cs typeface="Times New Roman" pitchFamily="18" charset="0"/>
                </a:rPr>
                <a:t>02</a:t>
              </a:r>
              <a:endParaRPr lang="zh-CN" altLang="en-US" sz="2400" b="1" dirty="0">
                <a:latin typeface="Times New Roman" pitchFamily="18" charset="0"/>
                <a:ea typeface="思源黑体" panose="020B0500000000000000" pitchFamily="34" charset="-122"/>
                <a:cs typeface="Times New Roman" pitchFamily="18" charset="0"/>
              </a:endParaRPr>
            </a:p>
          </p:txBody>
        </p:sp>
        <p:sp>
          <p:nvSpPr>
            <p:cNvPr id="16" name="矩形 15"/>
            <p:cNvSpPr/>
            <p:nvPr/>
          </p:nvSpPr>
          <p:spPr>
            <a:xfrm>
              <a:off x="1433482" y="4785252"/>
              <a:ext cx="3009254" cy="830997"/>
            </a:xfrm>
            <a:prstGeom prst="rect">
              <a:avLst/>
            </a:prstGeom>
          </p:spPr>
          <p:txBody>
            <a:bodyPr wrap="square" lIns="0" rIns="0">
              <a:spAutoFit/>
            </a:bodyPr>
            <a:lstStyle/>
            <a:p>
              <a:pPr lvl="0" algn="ct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Hoàn thành bài tập Luyện tập – Vận dụng</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grpSp>
      <p:grpSp>
        <p:nvGrpSpPr>
          <p:cNvPr id="17" name="组合 16"/>
          <p:cNvGrpSpPr/>
          <p:nvPr/>
        </p:nvGrpSpPr>
        <p:grpSpPr>
          <a:xfrm>
            <a:off x="8724558" y="4712815"/>
            <a:ext cx="2451284" cy="1692766"/>
            <a:chOff x="1712467" y="3999513"/>
            <a:chExt cx="2451284" cy="1692766"/>
          </a:xfrm>
        </p:grpSpPr>
        <p:sp>
          <p:nvSpPr>
            <p:cNvPr id="18" name="文本框 17">
              <a:extLst>
                <a:ext uri="{FF2B5EF4-FFF2-40B4-BE49-F238E27FC236}">
                  <a16:creationId xmlns:a16="http://schemas.microsoft.com/office/drawing/2014/main" xmlns="" id="{A4C30368-F573-4077-8B8F-DB66E6DC3FEA}"/>
                </a:ext>
              </a:extLst>
            </p:cNvPr>
            <p:cNvSpPr txBox="1"/>
            <p:nvPr/>
          </p:nvSpPr>
          <p:spPr>
            <a:xfrm>
              <a:off x="2268527" y="3999513"/>
              <a:ext cx="1339164" cy="461665"/>
            </a:xfrm>
            <a:prstGeom prst="rect">
              <a:avLst/>
            </a:prstGeom>
            <a:noFill/>
          </p:spPr>
          <p:txBody>
            <a:bodyPr wrap="square" rtlCol="0">
              <a:spAutoFit/>
            </a:bodyPr>
            <a:lstStyle/>
            <a:p>
              <a:pPr algn="ctr"/>
              <a:r>
                <a:rPr lang="en-US" altLang="zh-CN" sz="2400" b="1" dirty="0" smtClean="0">
                  <a:latin typeface="Times New Roman" pitchFamily="18" charset="0"/>
                  <a:ea typeface="思源黑体" panose="020B0500000000000000" pitchFamily="34" charset="-122"/>
                  <a:cs typeface="Times New Roman" pitchFamily="18" charset="0"/>
                </a:rPr>
                <a:t>03</a:t>
              </a:r>
              <a:endParaRPr lang="zh-CN" altLang="en-US" sz="2400" b="1" dirty="0">
                <a:latin typeface="Times New Roman" pitchFamily="18" charset="0"/>
                <a:ea typeface="思源黑体" panose="020B0500000000000000" pitchFamily="34" charset="-122"/>
                <a:cs typeface="Times New Roman" pitchFamily="18" charset="0"/>
              </a:endParaRPr>
            </a:p>
          </p:txBody>
        </p:sp>
        <p:sp>
          <p:nvSpPr>
            <p:cNvPr id="19" name="矩形 18"/>
            <p:cNvSpPr/>
            <p:nvPr/>
          </p:nvSpPr>
          <p:spPr>
            <a:xfrm>
              <a:off x="1712467" y="4491950"/>
              <a:ext cx="2451284" cy="1200329"/>
            </a:xfrm>
            <a:prstGeom prst="rect">
              <a:avLst/>
            </a:prstGeom>
          </p:spPr>
          <p:txBody>
            <a:bodyPr wrap="square" lIns="0" rIns="0">
              <a:spAutoFit/>
            </a:bodyPr>
            <a:lstStyle/>
            <a:p>
              <a:pPr lvl="0" algn="ct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Đọc bài mới và trả lời các câu hỏi có trong bài.</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grpSp>
      <p:sp>
        <p:nvSpPr>
          <p:cNvPr id="23" name="文本框 22">
            <a:extLst>
              <a:ext uri="{FF2B5EF4-FFF2-40B4-BE49-F238E27FC236}">
                <a16:creationId xmlns:a16="http://schemas.microsoft.com/office/drawing/2014/main" xmlns=""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Dặn dò</a:t>
            </a:r>
            <a:endParaRPr lang="zh-CN" altLang="en-US" sz="32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40144386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859 -4.07407E-6 L 0.67396 0.0044 " pathEditMode="relative" rAng="0" ptsTypes="AA">
                                      <p:cBhvr>
                                        <p:cTn id="6" dur="2000" fill="hold"/>
                                        <p:tgtEl>
                                          <p:spTgt spid="4"/>
                                        </p:tgtEl>
                                        <p:attrNameLst>
                                          <p:attrName>ppt_x</p:attrName>
                                          <p:attrName>ppt_y</p:attrName>
                                        </p:attrNameLst>
                                      </p:cBhvr>
                                      <p:rCtr x="33268" y="208"/>
                                    </p:animMotion>
                                  </p:childTnLst>
                                </p:cTn>
                              </p:par>
                              <p:par>
                                <p:cTn id="7" presetID="22" presetClass="entr" presetSubtype="8" fill="hold"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250"/>
                                        <p:tgtEl>
                                          <p:spTgt spid="5"/>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PA_组合 185"/>
          <p:cNvGrpSpPr/>
          <p:nvPr>
            <p:custDataLst>
              <p:tags r:id="rId1"/>
            </p:custDataLst>
          </p:nvPr>
        </p:nvGrpSpPr>
        <p:grpSpPr>
          <a:xfrm flipH="1">
            <a:off x="1878032" y="2312761"/>
            <a:ext cx="2264084" cy="3041540"/>
            <a:chOff x="6078538" y="1790701"/>
            <a:chExt cx="2744788" cy="3686175"/>
          </a:xfrm>
          <a:solidFill>
            <a:schemeClr val="tx1">
              <a:lumMod val="85000"/>
              <a:lumOff val="15000"/>
            </a:schemeClr>
          </a:solidFill>
        </p:grpSpPr>
        <p:sp>
          <p:nvSpPr>
            <p:cNvPr id="187" name="自由: 形状 186"/>
            <p:cNvSpPr>
              <a:spLocks/>
            </p:cNvSpPr>
            <p:nvPr/>
          </p:nvSpPr>
          <p:spPr bwMode="auto">
            <a:xfrm>
              <a:off x="6263781" y="1846247"/>
              <a:ext cx="333863" cy="166075"/>
            </a:xfrm>
            <a:custGeom>
              <a:avLst/>
              <a:gdLst>
                <a:gd name="connsiteX0" fmla="*/ 44360 w 333863"/>
                <a:gd name="connsiteY0" fmla="*/ 0 h 166075"/>
                <a:gd name="connsiteX1" fmla="*/ 333863 w 333863"/>
                <a:gd name="connsiteY1" fmla="*/ 159155 h 166075"/>
                <a:gd name="connsiteX2" fmla="*/ 331529 w 333863"/>
                <a:gd name="connsiteY2" fmla="*/ 166075 h 166075"/>
                <a:gd name="connsiteX3" fmla="*/ 301177 w 333863"/>
                <a:gd name="connsiteY3" fmla="*/ 156849 h 166075"/>
                <a:gd name="connsiteX4" fmla="*/ 231136 w 333863"/>
                <a:gd name="connsiteY4" fmla="*/ 122250 h 166075"/>
                <a:gd name="connsiteX5" fmla="*/ 133079 w 333863"/>
                <a:gd name="connsiteY5" fmla="*/ 161462 h 166075"/>
                <a:gd name="connsiteX6" fmla="*/ 0 w 333863"/>
                <a:gd name="connsiteY6" fmla="*/ 96877 h 166075"/>
                <a:gd name="connsiteX7" fmla="*/ 44360 w 333863"/>
                <a:gd name="connsiteY7" fmla="*/ 0 h 166075"/>
                <a:gd name="connsiteX8" fmla="*/ 59855 w 333863"/>
                <a:gd name="connsiteY8" fmla="*/ 49230 h 166075"/>
                <a:gd name="connsiteX9" fmla="*/ 57646 w 333863"/>
                <a:gd name="connsiteY9" fmla="*/ 53626 h 166075"/>
                <a:gd name="connsiteX10" fmla="*/ 106238 w 333863"/>
                <a:gd name="connsiteY10" fmla="*/ 77805 h 166075"/>
                <a:gd name="connsiteX11" fmla="*/ 108446 w 333863"/>
                <a:gd name="connsiteY11" fmla="*/ 71211 h 166075"/>
                <a:gd name="connsiteX12" fmla="*/ 59855 w 333863"/>
                <a:gd name="connsiteY12" fmla="*/ 49230 h 166075"/>
                <a:gd name="connsiteX13" fmla="*/ 52312 w 333863"/>
                <a:gd name="connsiteY13" fmla="*/ 90505 h 166075"/>
                <a:gd name="connsiteX14" fmla="*/ 48121 w 333863"/>
                <a:gd name="connsiteY14" fmla="*/ 94814 h 166075"/>
                <a:gd name="connsiteX15" fmla="*/ 98414 w 333863"/>
                <a:gd name="connsiteY15" fmla="*/ 120668 h 166075"/>
                <a:gd name="connsiteX16" fmla="*/ 100509 w 333863"/>
                <a:gd name="connsiteY16" fmla="*/ 114205 h 166075"/>
                <a:gd name="connsiteX17" fmla="*/ 52312 w 333863"/>
                <a:gd name="connsiteY17" fmla="*/ 90505 h 16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863" h="166075">
                  <a:moveTo>
                    <a:pt x="44360" y="0"/>
                  </a:moveTo>
                  <a:cubicBezTo>
                    <a:pt x="142417" y="46132"/>
                    <a:pt x="240475" y="99184"/>
                    <a:pt x="333863" y="159155"/>
                  </a:cubicBezTo>
                  <a:cubicBezTo>
                    <a:pt x="333863" y="161462"/>
                    <a:pt x="333863" y="163768"/>
                    <a:pt x="331529" y="166075"/>
                  </a:cubicBezTo>
                  <a:cubicBezTo>
                    <a:pt x="322190" y="163768"/>
                    <a:pt x="310516" y="161462"/>
                    <a:pt x="301177" y="156849"/>
                  </a:cubicBezTo>
                  <a:cubicBezTo>
                    <a:pt x="277830" y="145316"/>
                    <a:pt x="252149" y="136089"/>
                    <a:pt x="231136" y="122250"/>
                  </a:cubicBezTo>
                  <a:cubicBezTo>
                    <a:pt x="196116" y="101490"/>
                    <a:pt x="149421" y="119943"/>
                    <a:pt x="133079" y="161462"/>
                  </a:cubicBezTo>
                  <a:cubicBezTo>
                    <a:pt x="88719" y="138396"/>
                    <a:pt x="42025" y="117637"/>
                    <a:pt x="0" y="96877"/>
                  </a:cubicBezTo>
                  <a:cubicBezTo>
                    <a:pt x="14008" y="62278"/>
                    <a:pt x="28017" y="32292"/>
                    <a:pt x="44360" y="0"/>
                  </a:cubicBezTo>
                  <a:close/>
                  <a:moveTo>
                    <a:pt x="59855" y="49230"/>
                  </a:moveTo>
                  <a:cubicBezTo>
                    <a:pt x="59855" y="49230"/>
                    <a:pt x="57646" y="51428"/>
                    <a:pt x="57646" y="53626"/>
                  </a:cubicBezTo>
                  <a:cubicBezTo>
                    <a:pt x="73107" y="62419"/>
                    <a:pt x="88568" y="71211"/>
                    <a:pt x="106238" y="77805"/>
                  </a:cubicBezTo>
                  <a:cubicBezTo>
                    <a:pt x="106238" y="75607"/>
                    <a:pt x="108446" y="73409"/>
                    <a:pt x="108446" y="71211"/>
                  </a:cubicBezTo>
                  <a:cubicBezTo>
                    <a:pt x="92985" y="64617"/>
                    <a:pt x="77525" y="55824"/>
                    <a:pt x="59855" y="49230"/>
                  </a:cubicBezTo>
                  <a:close/>
                  <a:moveTo>
                    <a:pt x="52312" y="90505"/>
                  </a:moveTo>
                  <a:cubicBezTo>
                    <a:pt x="50217" y="92660"/>
                    <a:pt x="50217" y="92660"/>
                    <a:pt x="48121" y="94814"/>
                  </a:cubicBezTo>
                  <a:cubicBezTo>
                    <a:pt x="64885" y="103432"/>
                    <a:pt x="81650" y="112050"/>
                    <a:pt x="98414" y="120668"/>
                  </a:cubicBezTo>
                  <a:cubicBezTo>
                    <a:pt x="98414" y="118514"/>
                    <a:pt x="100509" y="116359"/>
                    <a:pt x="100509" y="114205"/>
                  </a:cubicBezTo>
                  <a:cubicBezTo>
                    <a:pt x="83745" y="107741"/>
                    <a:pt x="69076" y="99123"/>
                    <a:pt x="52312" y="90505"/>
                  </a:cubicBezTo>
                  <a:close/>
                </a:path>
              </a:pathLst>
            </a:custGeom>
            <a:grpFill/>
            <a:ln>
              <a:noFill/>
            </a:ln>
          </p:spPr>
          <p:txBody>
            <a:bodyPr vert="horz" wrap="square" lIns="121882" tIns="60941" rIns="121882" bIns="60941" numCol="1" anchor="t" anchorCtr="0" compatLnSpc="1">
              <a:prstTxWarp prst="textNoShape">
                <a:avLst/>
              </a:prstTxWarp>
              <a:noAutofit/>
            </a:bodyPr>
            <a:lstStyle/>
            <a:p>
              <a:pPr defTabSz="1218804"/>
              <a:endParaRPr lang="zh-CN" altLang="en-US" sz="2399">
                <a:solidFill>
                  <a:prstClr val="black"/>
                </a:solidFill>
              </a:endParaRPr>
            </a:p>
          </p:txBody>
        </p:sp>
        <p:sp>
          <p:nvSpPr>
            <p:cNvPr id="188" name="自由: 形状 187"/>
            <p:cNvSpPr>
              <a:spLocks/>
            </p:cNvSpPr>
            <p:nvPr/>
          </p:nvSpPr>
          <p:spPr bwMode="auto">
            <a:xfrm>
              <a:off x="6078538" y="1790701"/>
              <a:ext cx="1081718" cy="674688"/>
            </a:xfrm>
            <a:custGeom>
              <a:avLst/>
              <a:gdLst>
                <a:gd name="connsiteX0" fmla="*/ 4307 w 1081718"/>
                <a:gd name="connsiteY0" fmla="*/ 0 h 674688"/>
                <a:gd name="connsiteX1" fmla="*/ 34454 w 1081718"/>
                <a:gd name="connsiteY1" fmla="*/ 4297 h 674688"/>
                <a:gd name="connsiteX2" fmla="*/ 185188 w 1081718"/>
                <a:gd name="connsiteY2" fmla="*/ 34379 h 674688"/>
                <a:gd name="connsiteX3" fmla="*/ 320848 w 1081718"/>
                <a:gd name="connsiteY3" fmla="*/ 90245 h 674688"/>
                <a:gd name="connsiteX4" fmla="*/ 534029 w 1081718"/>
                <a:gd name="connsiteY4" fmla="*/ 212720 h 674688"/>
                <a:gd name="connsiteX5" fmla="*/ 555563 w 1081718"/>
                <a:gd name="connsiteY5" fmla="*/ 219166 h 674688"/>
                <a:gd name="connsiteX6" fmla="*/ 678303 w 1081718"/>
                <a:gd name="connsiteY6" fmla="*/ 298668 h 674688"/>
                <a:gd name="connsiteX7" fmla="*/ 704143 w 1081718"/>
                <a:gd name="connsiteY7" fmla="*/ 322303 h 674688"/>
                <a:gd name="connsiteX8" fmla="*/ 990538 w 1081718"/>
                <a:gd name="connsiteY8" fmla="*/ 502793 h 674688"/>
                <a:gd name="connsiteX9" fmla="*/ 1057291 w 1081718"/>
                <a:gd name="connsiteY9" fmla="*/ 550064 h 674688"/>
                <a:gd name="connsiteX10" fmla="*/ 1076671 w 1081718"/>
                <a:gd name="connsiteY10" fmla="*/ 620971 h 674688"/>
                <a:gd name="connsiteX11" fmla="*/ 1007765 w 1081718"/>
                <a:gd name="connsiteY11" fmla="*/ 674688 h 674688"/>
                <a:gd name="connsiteX12" fmla="*/ 988384 w 1081718"/>
                <a:gd name="connsiteY12" fmla="*/ 668242 h 674688"/>
                <a:gd name="connsiteX13" fmla="*/ 751517 w 1081718"/>
                <a:gd name="connsiteY13" fmla="*/ 515685 h 674688"/>
                <a:gd name="connsiteX14" fmla="*/ 669690 w 1081718"/>
                <a:gd name="connsiteY14" fmla="*/ 461968 h 674688"/>
                <a:gd name="connsiteX15" fmla="*/ 639543 w 1081718"/>
                <a:gd name="connsiteY15" fmla="*/ 466265 h 674688"/>
                <a:gd name="connsiteX16" fmla="*/ 562023 w 1081718"/>
                <a:gd name="connsiteY16" fmla="*/ 517834 h 674688"/>
                <a:gd name="connsiteX17" fmla="*/ 415595 w 1081718"/>
                <a:gd name="connsiteY17" fmla="*/ 434035 h 674688"/>
                <a:gd name="connsiteX18" fmla="*/ 441435 w 1081718"/>
                <a:gd name="connsiteY18" fmla="*/ 339493 h 674688"/>
                <a:gd name="connsiteX19" fmla="*/ 378989 w 1081718"/>
                <a:gd name="connsiteY19" fmla="*/ 300816 h 674688"/>
                <a:gd name="connsiteX20" fmla="*/ 312235 w 1081718"/>
                <a:gd name="connsiteY20" fmla="*/ 242802 h 674688"/>
                <a:gd name="connsiteX21" fmla="*/ 251941 w 1081718"/>
                <a:gd name="connsiteY21" fmla="*/ 206274 h 674688"/>
                <a:gd name="connsiteX22" fmla="*/ 165808 w 1081718"/>
                <a:gd name="connsiteY22" fmla="*/ 165449 h 674688"/>
                <a:gd name="connsiteX23" fmla="*/ 146428 w 1081718"/>
                <a:gd name="connsiteY23" fmla="*/ 146111 h 674688"/>
                <a:gd name="connsiteX24" fmla="*/ 45220 w 1081718"/>
                <a:gd name="connsiteY24" fmla="*/ 49420 h 674688"/>
                <a:gd name="connsiteX25" fmla="*/ 0 w 1081718"/>
                <a:gd name="connsiteY25" fmla="*/ 6446 h 674688"/>
                <a:gd name="connsiteX26" fmla="*/ 4307 w 1081718"/>
                <a:gd name="connsiteY26" fmla="*/ 0 h 674688"/>
                <a:gd name="connsiteX27" fmla="*/ 95501 w 1081718"/>
                <a:gd name="connsiteY27" fmla="*/ 33921 h 674688"/>
                <a:gd name="connsiteX28" fmla="*/ 78345 w 1081718"/>
                <a:gd name="connsiteY28" fmla="*/ 40433 h 674688"/>
                <a:gd name="connsiteX29" fmla="*/ 84778 w 1081718"/>
                <a:gd name="connsiteY29" fmla="*/ 57798 h 674688"/>
                <a:gd name="connsiteX30" fmla="*/ 151259 w 1081718"/>
                <a:gd name="connsiteY30" fmla="*/ 125089 h 674688"/>
                <a:gd name="connsiteX31" fmla="*/ 170559 w 1081718"/>
                <a:gd name="connsiteY31" fmla="*/ 125089 h 674688"/>
                <a:gd name="connsiteX32" fmla="*/ 198438 w 1081718"/>
                <a:gd name="connsiteY32" fmla="*/ 66481 h 674688"/>
                <a:gd name="connsiteX33" fmla="*/ 183427 w 1081718"/>
                <a:gd name="connsiteY33" fmla="*/ 49115 h 674688"/>
                <a:gd name="connsiteX34" fmla="*/ 95501 w 1081718"/>
                <a:gd name="connsiteY34" fmla="*/ 33921 h 674688"/>
                <a:gd name="connsiteX35" fmla="*/ 229602 w 1081718"/>
                <a:gd name="connsiteY35" fmla="*/ 55545 h 674688"/>
                <a:gd name="connsiteX36" fmla="*/ 185242 w 1081718"/>
                <a:gd name="connsiteY36" fmla="*/ 152422 h 674688"/>
                <a:gd name="connsiteX37" fmla="*/ 318321 w 1081718"/>
                <a:gd name="connsiteY37" fmla="*/ 217007 h 674688"/>
                <a:gd name="connsiteX38" fmla="*/ 416378 w 1081718"/>
                <a:gd name="connsiteY38" fmla="*/ 177795 h 674688"/>
                <a:gd name="connsiteX39" fmla="*/ 486419 w 1081718"/>
                <a:gd name="connsiteY39" fmla="*/ 212394 h 674688"/>
                <a:gd name="connsiteX40" fmla="*/ 516771 w 1081718"/>
                <a:gd name="connsiteY40" fmla="*/ 221620 h 674688"/>
                <a:gd name="connsiteX41" fmla="*/ 519105 w 1081718"/>
                <a:gd name="connsiteY41" fmla="*/ 214700 h 674688"/>
                <a:gd name="connsiteX42" fmla="*/ 229602 w 1081718"/>
                <a:gd name="connsiteY42" fmla="*/ 55545 h 674688"/>
                <a:gd name="connsiteX43" fmla="*/ 420688 w 1081718"/>
                <a:gd name="connsiteY43" fmla="*/ 255587 h 674688"/>
                <a:gd name="connsiteX44" fmla="*/ 478829 w 1081718"/>
                <a:gd name="connsiteY44" fmla="*/ 292213 h 674688"/>
                <a:gd name="connsiteX45" fmla="*/ 487442 w 1081718"/>
                <a:gd name="connsiteY45" fmla="*/ 382701 h 674688"/>
                <a:gd name="connsiteX46" fmla="*/ 480982 w 1081718"/>
                <a:gd name="connsiteY46" fmla="*/ 438717 h 674688"/>
                <a:gd name="connsiteX47" fmla="*/ 547736 w 1081718"/>
                <a:gd name="connsiteY47" fmla="*/ 458107 h 674688"/>
                <a:gd name="connsiteX48" fmla="*/ 636023 w 1081718"/>
                <a:gd name="connsiteY48" fmla="*/ 376237 h 674688"/>
                <a:gd name="connsiteX49" fmla="*/ 638176 w 1081718"/>
                <a:gd name="connsiteY49" fmla="*/ 361156 h 674688"/>
                <a:gd name="connsiteX50" fmla="*/ 552042 w 1081718"/>
                <a:gd name="connsiteY50" fmla="*/ 277132 h 674688"/>
                <a:gd name="connsiteX51" fmla="*/ 420688 w 1081718"/>
                <a:gd name="connsiteY51" fmla="*/ 255587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1718" h="674688">
                  <a:moveTo>
                    <a:pt x="4307" y="0"/>
                  </a:moveTo>
                  <a:cubicBezTo>
                    <a:pt x="12920" y="0"/>
                    <a:pt x="23687" y="2149"/>
                    <a:pt x="34454" y="4297"/>
                  </a:cubicBezTo>
                  <a:cubicBezTo>
                    <a:pt x="83981" y="15041"/>
                    <a:pt x="135661" y="30082"/>
                    <a:pt x="185188" y="34379"/>
                  </a:cubicBezTo>
                  <a:cubicBezTo>
                    <a:pt x="236868" y="40825"/>
                    <a:pt x="279935" y="64461"/>
                    <a:pt x="320848" y="90245"/>
                  </a:cubicBezTo>
                  <a:cubicBezTo>
                    <a:pt x="391909" y="128921"/>
                    <a:pt x="462969" y="171895"/>
                    <a:pt x="534029" y="212720"/>
                  </a:cubicBezTo>
                  <a:cubicBezTo>
                    <a:pt x="540489" y="217018"/>
                    <a:pt x="549103" y="219166"/>
                    <a:pt x="555563" y="219166"/>
                  </a:cubicBezTo>
                  <a:cubicBezTo>
                    <a:pt x="611550" y="225612"/>
                    <a:pt x="650310" y="253545"/>
                    <a:pt x="678303" y="298668"/>
                  </a:cubicBezTo>
                  <a:cubicBezTo>
                    <a:pt x="684763" y="309411"/>
                    <a:pt x="693377" y="318006"/>
                    <a:pt x="704143" y="322303"/>
                  </a:cubicBezTo>
                  <a:cubicBezTo>
                    <a:pt x="798890" y="384615"/>
                    <a:pt x="895791" y="442630"/>
                    <a:pt x="990538" y="502793"/>
                  </a:cubicBezTo>
                  <a:cubicBezTo>
                    <a:pt x="1014225" y="517834"/>
                    <a:pt x="1035758" y="532875"/>
                    <a:pt x="1057291" y="550064"/>
                  </a:cubicBezTo>
                  <a:cubicBezTo>
                    <a:pt x="1080978" y="569402"/>
                    <a:pt x="1087438" y="595187"/>
                    <a:pt x="1076671" y="620971"/>
                  </a:cubicBezTo>
                  <a:cubicBezTo>
                    <a:pt x="1063751" y="651053"/>
                    <a:pt x="1035758" y="674688"/>
                    <a:pt x="1007765" y="674688"/>
                  </a:cubicBezTo>
                  <a:cubicBezTo>
                    <a:pt x="1001305" y="674688"/>
                    <a:pt x="994844" y="672539"/>
                    <a:pt x="988384" y="668242"/>
                  </a:cubicBezTo>
                  <a:cubicBezTo>
                    <a:pt x="908711" y="616674"/>
                    <a:pt x="831190" y="567254"/>
                    <a:pt x="751517" y="515685"/>
                  </a:cubicBezTo>
                  <a:cubicBezTo>
                    <a:pt x="725677" y="498496"/>
                    <a:pt x="697683" y="481306"/>
                    <a:pt x="669690" y="461968"/>
                  </a:cubicBezTo>
                  <a:cubicBezTo>
                    <a:pt x="656770" y="453373"/>
                    <a:pt x="650310" y="457671"/>
                    <a:pt x="639543" y="466265"/>
                  </a:cubicBezTo>
                  <a:cubicBezTo>
                    <a:pt x="615856" y="485604"/>
                    <a:pt x="590016" y="507090"/>
                    <a:pt x="562023" y="517834"/>
                  </a:cubicBezTo>
                  <a:cubicBezTo>
                    <a:pt x="495269" y="541470"/>
                    <a:pt x="426362" y="504942"/>
                    <a:pt x="415595" y="434035"/>
                  </a:cubicBezTo>
                  <a:cubicBezTo>
                    <a:pt x="409135" y="403953"/>
                    <a:pt x="402675" y="365277"/>
                    <a:pt x="441435" y="339493"/>
                  </a:cubicBezTo>
                  <a:cubicBezTo>
                    <a:pt x="417749" y="324452"/>
                    <a:pt x="398369" y="313709"/>
                    <a:pt x="378989" y="300816"/>
                  </a:cubicBezTo>
                  <a:cubicBezTo>
                    <a:pt x="353148" y="285776"/>
                    <a:pt x="331615" y="266437"/>
                    <a:pt x="312235" y="242802"/>
                  </a:cubicBezTo>
                  <a:cubicBezTo>
                    <a:pt x="299315" y="225612"/>
                    <a:pt x="273475" y="217018"/>
                    <a:pt x="251941" y="206274"/>
                  </a:cubicBezTo>
                  <a:cubicBezTo>
                    <a:pt x="223948" y="191233"/>
                    <a:pt x="193801" y="178341"/>
                    <a:pt x="165808" y="165449"/>
                  </a:cubicBezTo>
                  <a:cubicBezTo>
                    <a:pt x="159348" y="161152"/>
                    <a:pt x="152888" y="152557"/>
                    <a:pt x="146428" y="146111"/>
                  </a:cubicBezTo>
                  <a:cubicBezTo>
                    <a:pt x="118434" y="107434"/>
                    <a:pt x="86134" y="75204"/>
                    <a:pt x="45220" y="49420"/>
                  </a:cubicBezTo>
                  <a:cubicBezTo>
                    <a:pt x="27994" y="36528"/>
                    <a:pt x="15074" y="21487"/>
                    <a:pt x="0" y="6446"/>
                  </a:cubicBezTo>
                  <a:cubicBezTo>
                    <a:pt x="2154" y="4297"/>
                    <a:pt x="2154" y="2149"/>
                    <a:pt x="4307" y="0"/>
                  </a:cubicBezTo>
                  <a:close/>
                  <a:moveTo>
                    <a:pt x="95501" y="33921"/>
                  </a:moveTo>
                  <a:cubicBezTo>
                    <a:pt x="91212" y="31750"/>
                    <a:pt x="82634" y="36091"/>
                    <a:pt x="78345" y="40433"/>
                  </a:cubicBezTo>
                  <a:cubicBezTo>
                    <a:pt x="76200" y="42603"/>
                    <a:pt x="80489" y="53457"/>
                    <a:pt x="84778" y="57798"/>
                  </a:cubicBezTo>
                  <a:cubicBezTo>
                    <a:pt x="106224" y="79505"/>
                    <a:pt x="129813" y="103382"/>
                    <a:pt x="151259" y="125089"/>
                  </a:cubicBezTo>
                  <a:cubicBezTo>
                    <a:pt x="157692" y="133772"/>
                    <a:pt x="166270" y="138113"/>
                    <a:pt x="170559" y="125089"/>
                  </a:cubicBezTo>
                  <a:cubicBezTo>
                    <a:pt x="181282" y="107724"/>
                    <a:pt x="187716" y="88188"/>
                    <a:pt x="198438" y="66481"/>
                  </a:cubicBezTo>
                  <a:cubicBezTo>
                    <a:pt x="192005" y="59969"/>
                    <a:pt x="189860" y="51286"/>
                    <a:pt x="183427" y="49115"/>
                  </a:cubicBezTo>
                  <a:cubicBezTo>
                    <a:pt x="155548" y="42603"/>
                    <a:pt x="125524" y="38262"/>
                    <a:pt x="95501" y="33921"/>
                  </a:cubicBezTo>
                  <a:close/>
                  <a:moveTo>
                    <a:pt x="229602" y="55545"/>
                  </a:moveTo>
                  <a:cubicBezTo>
                    <a:pt x="213259" y="87837"/>
                    <a:pt x="199250" y="117823"/>
                    <a:pt x="185242" y="152422"/>
                  </a:cubicBezTo>
                  <a:cubicBezTo>
                    <a:pt x="227267" y="173182"/>
                    <a:pt x="273961" y="193941"/>
                    <a:pt x="318321" y="217007"/>
                  </a:cubicBezTo>
                  <a:cubicBezTo>
                    <a:pt x="334663" y="175488"/>
                    <a:pt x="381358" y="157035"/>
                    <a:pt x="416378" y="177795"/>
                  </a:cubicBezTo>
                  <a:cubicBezTo>
                    <a:pt x="437391" y="191634"/>
                    <a:pt x="463072" y="200861"/>
                    <a:pt x="486419" y="212394"/>
                  </a:cubicBezTo>
                  <a:cubicBezTo>
                    <a:pt x="495758" y="217007"/>
                    <a:pt x="507432" y="219313"/>
                    <a:pt x="516771" y="221620"/>
                  </a:cubicBezTo>
                  <a:cubicBezTo>
                    <a:pt x="519105" y="219313"/>
                    <a:pt x="519105" y="217007"/>
                    <a:pt x="519105" y="214700"/>
                  </a:cubicBezTo>
                  <a:cubicBezTo>
                    <a:pt x="425717" y="154729"/>
                    <a:pt x="327659" y="101677"/>
                    <a:pt x="229602" y="55545"/>
                  </a:cubicBezTo>
                  <a:close/>
                  <a:moveTo>
                    <a:pt x="420688" y="255587"/>
                  </a:moveTo>
                  <a:cubicBezTo>
                    <a:pt x="440068" y="268514"/>
                    <a:pt x="459448" y="279286"/>
                    <a:pt x="478829" y="292213"/>
                  </a:cubicBezTo>
                  <a:cubicBezTo>
                    <a:pt x="513282" y="315912"/>
                    <a:pt x="515435" y="352538"/>
                    <a:pt x="487442" y="382701"/>
                  </a:cubicBezTo>
                  <a:cubicBezTo>
                    <a:pt x="476675" y="393473"/>
                    <a:pt x="474522" y="427945"/>
                    <a:pt x="480982" y="438717"/>
                  </a:cubicBezTo>
                  <a:cubicBezTo>
                    <a:pt x="493902" y="460262"/>
                    <a:pt x="519742" y="466725"/>
                    <a:pt x="547736" y="458107"/>
                  </a:cubicBezTo>
                  <a:cubicBezTo>
                    <a:pt x="590803" y="443026"/>
                    <a:pt x="612336" y="408554"/>
                    <a:pt x="636023" y="376237"/>
                  </a:cubicBezTo>
                  <a:cubicBezTo>
                    <a:pt x="638176" y="371928"/>
                    <a:pt x="638176" y="367620"/>
                    <a:pt x="638176" y="361156"/>
                  </a:cubicBezTo>
                  <a:cubicBezTo>
                    <a:pt x="636023" y="322376"/>
                    <a:pt x="590803" y="277132"/>
                    <a:pt x="552042" y="277132"/>
                  </a:cubicBezTo>
                  <a:cubicBezTo>
                    <a:pt x="506822" y="279286"/>
                    <a:pt x="463755" y="274977"/>
                    <a:pt x="420688" y="255587"/>
                  </a:cubicBezTo>
                  <a:close/>
                </a:path>
              </a:pathLst>
            </a:custGeom>
            <a:grpFill/>
            <a:ln w="9525">
              <a:noFill/>
              <a:round/>
              <a:headEnd/>
              <a:tailEnd/>
            </a:ln>
          </p:spPr>
          <p:txBody>
            <a:bodyPr vert="horz" wrap="square" lIns="121882" tIns="60941" rIns="121882" bIns="60941" numCol="1" anchor="t" anchorCtr="0" compatLnSpc="1">
              <a:prstTxWarp prst="textNoShape">
                <a:avLst/>
              </a:prstTxWarp>
              <a:noAutofit/>
            </a:bodyPr>
            <a:lstStyle/>
            <a:p>
              <a:pPr defTabSz="1218804"/>
              <a:endParaRPr lang="zh-CN" altLang="en-US" sz="2399">
                <a:solidFill>
                  <a:prstClr val="black"/>
                </a:solidFill>
              </a:endParaRPr>
            </a:p>
          </p:txBody>
        </p:sp>
        <p:grpSp>
          <p:nvGrpSpPr>
            <p:cNvPr id="5" name="组合 188"/>
            <p:cNvGrpSpPr/>
            <p:nvPr/>
          </p:nvGrpSpPr>
          <p:grpSpPr>
            <a:xfrm>
              <a:off x="6670676" y="1868488"/>
              <a:ext cx="2152650" cy="3608388"/>
              <a:chOff x="6670676" y="1868488"/>
              <a:chExt cx="2152650" cy="3608388"/>
            </a:xfrm>
            <a:grpFill/>
          </p:grpSpPr>
          <p:sp>
            <p:nvSpPr>
              <p:cNvPr id="191" name="chenying0907 5"/>
              <p:cNvSpPr>
                <a:spLocks/>
              </p:cNvSpPr>
              <p:nvPr/>
            </p:nvSpPr>
            <p:spPr bwMode="auto">
              <a:xfrm>
                <a:off x="8281988" y="4449763"/>
                <a:ext cx="314325" cy="1027113"/>
              </a:xfrm>
              <a:custGeom>
                <a:avLst/>
                <a:gdLst>
                  <a:gd name="T0" fmla="*/ 36 w 146"/>
                  <a:gd name="T1" fmla="*/ 124 h 478"/>
                  <a:gd name="T2" fmla="*/ 60 w 146"/>
                  <a:gd name="T3" fmla="*/ 218 h 478"/>
                  <a:gd name="T4" fmla="*/ 78 w 146"/>
                  <a:gd name="T5" fmla="*/ 328 h 478"/>
                  <a:gd name="T6" fmla="*/ 91 w 146"/>
                  <a:gd name="T7" fmla="*/ 474 h 478"/>
                  <a:gd name="T8" fmla="*/ 91 w 146"/>
                  <a:gd name="T9" fmla="*/ 477 h 478"/>
                  <a:gd name="T10" fmla="*/ 146 w 146"/>
                  <a:gd name="T11" fmla="*/ 478 h 478"/>
                  <a:gd name="T12" fmla="*/ 145 w 146"/>
                  <a:gd name="T13" fmla="*/ 472 h 478"/>
                  <a:gd name="T14" fmla="*/ 141 w 146"/>
                  <a:gd name="T15" fmla="*/ 395 h 478"/>
                  <a:gd name="T16" fmla="*/ 128 w 146"/>
                  <a:gd name="T17" fmla="*/ 284 h 478"/>
                  <a:gd name="T18" fmla="*/ 107 w 146"/>
                  <a:gd name="T19" fmla="*/ 174 h 478"/>
                  <a:gd name="T20" fmla="*/ 89 w 146"/>
                  <a:gd name="T21" fmla="*/ 106 h 478"/>
                  <a:gd name="T22" fmla="*/ 55 w 146"/>
                  <a:gd name="T23" fmla="*/ 12 h 478"/>
                  <a:gd name="T24" fmla="*/ 42 w 146"/>
                  <a:gd name="T25" fmla="*/ 2 h 478"/>
                  <a:gd name="T26" fmla="*/ 7 w 146"/>
                  <a:gd name="T27" fmla="*/ 12 h 478"/>
                  <a:gd name="T28" fmla="*/ 2 w 146"/>
                  <a:gd name="T29" fmla="*/ 27 h 478"/>
                  <a:gd name="T30" fmla="*/ 36 w 146"/>
                  <a:gd name="T31" fmla="*/ 12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478">
                    <a:moveTo>
                      <a:pt x="36" y="124"/>
                    </a:moveTo>
                    <a:cubicBezTo>
                      <a:pt x="46" y="155"/>
                      <a:pt x="54" y="186"/>
                      <a:pt x="60" y="218"/>
                    </a:cubicBezTo>
                    <a:cubicBezTo>
                      <a:pt x="68" y="254"/>
                      <a:pt x="74" y="291"/>
                      <a:pt x="78" y="328"/>
                    </a:cubicBezTo>
                    <a:cubicBezTo>
                      <a:pt x="84" y="377"/>
                      <a:pt x="87" y="425"/>
                      <a:pt x="91" y="474"/>
                    </a:cubicBezTo>
                    <a:cubicBezTo>
                      <a:pt x="91" y="475"/>
                      <a:pt x="91" y="476"/>
                      <a:pt x="91" y="477"/>
                    </a:cubicBezTo>
                    <a:cubicBezTo>
                      <a:pt x="110" y="477"/>
                      <a:pt x="128" y="477"/>
                      <a:pt x="146" y="478"/>
                    </a:cubicBezTo>
                    <a:cubicBezTo>
                      <a:pt x="146" y="476"/>
                      <a:pt x="146" y="474"/>
                      <a:pt x="145" y="472"/>
                    </a:cubicBezTo>
                    <a:cubicBezTo>
                      <a:pt x="144" y="446"/>
                      <a:pt x="144" y="421"/>
                      <a:pt x="141" y="395"/>
                    </a:cubicBezTo>
                    <a:cubicBezTo>
                      <a:pt x="138" y="358"/>
                      <a:pt x="134" y="321"/>
                      <a:pt x="128" y="284"/>
                    </a:cubicBezTo>
                    <a:cubicBezTo>
                      <a:pt x="123" y="247"/>
                      <a:pt x="115" y="211"/>
                      <a:pt x="107" y="174"/>
                    </a:cubicBezTo>
                    <a:cubicBezTo>
                      <a:pt x="102" y="151"/>
                      <a:pt x="96" y="128"/>
                      <a:pt x="89" y="106"/>
                    </a:cubicBezTo>
                    <a:cubicBezTo>
                      <a:pt x="79" y="74"/>
                      <a:pt x="67" y="43"/>
                      <a:pt x="55" y="12"/>
                    </a:cubicBezTo>
                    <a:cubicBezTo>
                      <a:pt x="54" y="7"/>
                      <a:pt x="47" y="3"/>
                      <a:pt x="42" y="2"/>
                    </a:cubicBezTo>
                    <a:cubicBezTo>
                      <a:pt x="29" y="0"/>
                      <a:pt x="17" y="4"/>
                      <a:pt x="7" y="12"/>
                    </a:cubicBezTo>
                    <a:cubicBezTo>
                      <a:pt x="2" y="15"/>
                      <a:pt x="0" y="20"/>
                      <a:pt x="2" y="27"/>
                    </a:cubicBezTo>
                    <a:cubicBezTo>
                      <a:pt x="14" y="59"/>
                      <a:pt x="26" y="91"/>
                      <a:pt x="36" y="124"/>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192" name="chenying0907 6"/>
              <p:cNvSpPr>
                <a:spLocks/>
              </p:cNvSpPr>
              <p:nvPr/>
            </p:nvSpPr>
            <p:spPr bwMode="auto">
              <a:xfrm>
                <a:off x="7874001" y="4373563"/>
                <a:ext cx="317500" cy="1095375"/>
              </a:xfrm>
              <a:custGeom>
                <a:avLst/>
                <a:gdLst>
                  <a:gd name="T0" fmla="*/ 54 w 147"/>
                  <a:gd name="T1" fmla="*/ 510 h 510"/>
                  <a:gd name="T2" fmla="*/ 54 w 147"/>
                  <a:gd name="T3" fmla="*/ 508 h 510"/>
                  <a:gd name="T4" fmla="*/ 69 w 147"/>
                  <a:gd name="T5" fmla="*/ 312 h 510"/>
                  <a:gd name="T6" fmla="*/ 92 w 147"/>
                  <a:gd name="T7" fmla="*/ 183 h 510"/>
                  <a:gd name="T8" fmla="*/ 121 w 147"/>
                  <a:gd name="T9" fmla="*/ 80 h 510"/>
                  <a:gd name="T10" fmla="*/ 143 w 147"/>
                  <a:gd name="T11" fmla="*/ 21 h 510"/>
                  <a:gd name="T12" fmla="*/ 137 w 147"/>
                  <a:gd name="T13" fmla="*/ 5 h 510"/>
                  <a:gd name="T14" fmla="*/ 89 w 147"/>
                  <a:gd name="T15" fmla="*/ 29 h 510"/>
                  <a:gd name="T16" fmla="*/ 49 w 147"/>
                  <a:gd name="T17" fmla="*/ 153 h 510"/>
                  <a:gd name="T18" fmla="*/ 18 w 147"/>
                  <a:gd name="T19" fmla="*/ 300 h 510"/>
                  <a:gd name="T20" fmla="*/ 2 w 147"/>
                  <a:gd name="T21" fmla="*/ 457 h 510"/>
                  <a:gd name="T22" fmla="*/ 0 w 147"/>
                  <a:gd name="T23" fmla="*/ 509 h 510"/>
                  <a:gd name="T24" fmla="*/ 54 w 147"/>
                  <a:gd name="T25"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510">
                    <a:moveTo>
                      <a:pt x="54" y="510"/>
                    </a:moveTo>
                    <a:cubicBezTo>
                      <a:pt x="54" y="509"/>
                      <a:pt x="54" y="509"/>
                      <a:pt x="54" y="508"/>
                    </a:cubicBezTo>
                    <a:cubicBezTo>
                      <a:pt x="55" y="443"/>
                      <a:pt x="59" y="377"/>
                      <a:pt x="69" y="312"/>
                    </a:cubicBezTo>
                    <a:cubicBezTo>
                      <a:pt x="76" y="269"/>
                      <a:pt x="83" y="226"/>
                      <a:pt x="92" y="183"/>
                    </a:cubicBezTo>
                    <a:cubicBezTo>
                      <a:pt x="100" y="148"/>
                      <a:pt x="111" y="114"/>
                      <a:pt x="121" y="80"/>
                    </a:cubicBezTo>
                    <a:cubicBezTo>
                      <a:pt x="127" y="60"/>
                      <a:pt x="135" y="41"/>
                      <a:pt x="143" y="21"/>
                    </a:cubicBezTo>
                    <a:cubicBezTo>
                      <a:pt x="147" y="11"/>
                      <a:pt x="146" y="7"/>
                      <a:pt x="137" y="5"/>
                    </a:cubicBezTo>
                    <a:cubicBezTo>
                      <a:pt x="120" y="0"/>
                      <a:pt x="94" y="12"/>
                      <a:pt x="89" y="29"/>
                    </a:cubicBezTo>
                    <a:cubicBezTo>
                      <a:pt x="75" y="70"/>
                      <a:pt x="59" y="111"/>
                      <a:pt x="49" y="153"/>
                    </a:cubicBezTo>
                    <a:cubicBezTo>
                      <a:pt x="36" y="202"/>
                      <a:pt x="26" y="251"/>
                      <a:pt x="18" y="300"/>
                    </a:cubicBezTo>
                    <a:cubicBezTo>
                      <a:pt x="10" y="352"/>
                      <a:pt x="7" y="405"/>
                      <a:pt x="2" y="457"/>
                    </a:cubicBezTo>
                    <a:cubicBezTo>
                      <a:pt x="1" y="475"/>
                      <a:pt x="1" y="492"/>
                      <a:pt x="0" y="509"/>
                    </a:cubicBezTo>
                    <a:cubicBezTo>
                      <a:pt x="18" y="509"/>
                      <a:pt x="36" y="509"/>
                      <a:pt x="54" y="510"/>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193" name="自由: 形状 192"/>
              <p:cNvSpPr>
                <a:spLocks/>
              </p:cNvSpPr>
              <p:nvPr/>
            </p:nvSpPr>
            <p:spPr bwMode="auto">
              <a:xfrm>
                <a:off x="7306450" y="1868488"/>
                <a:ext cx="1314779" cy="1057273"/>
              </a:xfrm>
              <a:custGeom>
                <a:avLst/>
                <a:gdLst>
                  <a:gd name="connsiteX0" fmla="*/ 627997 w 1314779"/>
                  <a:gd name="connsiteY0" fmla="*/ 366713 h 1057273"/>
                  <a:gd name="connsiteX1" fmla="*/ 615073 w 1314779"/>
                  <a:gd name="connsiteY1" fmla="*/ 383913 h 1057273"/>
                  <a:gd name="connsiteX2" fmla="*/ 606457 w 1314779"/>
                  <a:gd name="connsiteY2" fmla="*/ 418312 h 1057273"/>
                  <a:gd name="connsiteX3" fmla="*/ 550452 w 1314779"/>
                  <a:gd name="connsiteY3" fmla="*/ 527960 h 1057273"/>
                  <a:gd name="connsiteX4" fmla="*/ 427672 w 1314779"/>
                  <a:gd name="connsiteY4" fmla="*/ 629008 h 1057273"/>
                  <a:gd name="connsiteX5" fmla="*/ 207961 w 1314779"/>
                  <a:gd name="connsiteY5" fmla="*/ 624708 h 1057273"/>
                  <a:gd name="connsiteX6" fmla="*/ 126108 w 1314779"/>
                  <a:gd name="connsiteY6" fmla="*/ 568809 h 1057273"/>
                  <a:gd name="connsiteX7" fmla="*/ 104567 w 1314779"/>
                  <a:gd name="connsiteY7" fmla="*/ 519360 h 1057273"/>
                  <a:gd name="connsiteX8" fmla="*/ 104567 w 1314779"/>
                  <a:gd name="connsiteY8" fmla="*/ 536560 h 1057273"/>
                  <a:gd name="connsiteX9" fmla="*/ 111029 w 1314779"/>
                  <a:gd name="connsiteY9" fmla="*/ 575259 h 1057273"/>
                  <a:gd name="connsiteX10" fmla="*/ 261812 w 1314779"/>
                  <a:gd name="connsiteY10" fmla="*/ 820355 h 1057273"/>
                  <a:gd name="connsiteX11" fmla="*/ 509525 w 1314779"/>
                  <a:gd name="connsiteY11" fmla="*/ 966552 h 1057273"/>
                  <a:gd name="connsiteX12" fmla="*/ 701234 w 1314779"/>
                  <a:gd name="connsiteY12" fmla="*/ 1009551 h 1057273"/>
                  <a:gd name="connsiteX13" fmla="*/ 989875 w 1314779"/>
                  <a:gd name="connsiteY13" fmla="*/ 964402 h 1057273"/>
                  <a:gd name="connsiteX14" fmla="*/ 1067420 w 1314779"/>
                  <a:gd name="connsiteY14" fmla="*/ 930003 h 1057273"/>
                  <a:gd name="connsiteX15" fmla="*/ 1205278 w 1314779"/>
                  <a:gd name="connsiteY15" fmla="*/ 568809 h 1057273"/>
                  <a:gd name="connsiteX16" fmla="*/ 1175121 w 1314779"/>
                  <a:gd name="connsiteY16" fmla="*/ 457011 h 1057273"/>
                  <a:gd name="connsiteX17" fmla="*/ 1168659 w 1314779"/>
                  <a:gd name="connsiteY17" fmla="*/ 459161 h 1057273"/>
                  <a:gd name="connsiteX18" fmla="*/ 1142811 w 1314779"/>
                  <a:gd name="connsiteY18" fmla="*/ 538710 h 1057273"/>
                  <a:gd name="connsiteX19" fmla="*/ 1048033 w 1314779"/>
                  <a:gd name="connsiteY19" fmla="*/ 629008 h 1057273"/>
                  <a:gd name="connsiteX20" fmla="*/ 864941 w 1314779"/>
                  <a:gd name="connsiteY20" fmla="*/ 641908 h 1057273"/>
                  <a:gd name="connsiteX21" fmla="*/ 742161 w 1314779"/>
                  <a:gd name="connsiteY21" fmla="*/ 581709 h 1057273"/>
                  <a:gd name="connsiteX22" fmla="*/ 638767 w 1314779"/>
                  <a:gd name="connsiteY22" fmla="*/ 383913 h 1057273"/>
                  <a:gd name="connsiteX23" fmla="*/ 627997 w 1314779"/>
                  <a:gd name="connsiteY23" fmla="*/ 366713 h 1057273"/>
                  <a:gd name="connsiteX24" fmla="*/ 298470 w 1314779"/>
                  <a:gd name="connsiteY24" fmla="*/ 293012 h 1057273"/>
                  <a:gd name="connsiteX25" fmla="*/ 201519 w 1314779"/>
                  <a:gd name="connsiteY25" fmla="*/ 307267 h 1057273"/>
                  <a:gd name="connsiteX26" fmla="*/ 169202 w 1314779"/>
                  <a:gd name="connsiteY26" fmla="*/ 356755 h 1057273"/>
                  <a:gd name="connsiteX27" fmla="*/ 207982 w 1314779"/>
                  <a:gd name="connsiteY27" fmla="*/ 503067 h 1057273"/>
                  <a:gd name="connsiteX28" fmla="*/ 229527 w 1314779"/>
                  <a:gd name="connsiteY28" fmla="*/ 524584 h 1057273"/>
                  <a:gd name="connsiteX29" fmla="*/ 328632 w 1314779"/>
                  <a:gd name="connsiteY29" fmla="*/ 546100 h 1057273"/>
                  <a:gd name="connsiteX30" fmla="*/ 328632 w 1314779"/>
                  <a:gd name="connsiteY30" fmla="*/ 541797 h 1057273"/>
                  <a:gd name="connsiteX31" fmla="*/ 341559 w 1314779"/>
                  <a:gd name="connsiteY31" fmla="*/ 541797 h 1057273"/>
                  <a:gd name="connsiteX32" fmla="*/ 444973 w 1314779"/>
                  <a:gd name="connsiteY32" fmla="*/ 500915 h 1057273"/>
                  <a:gd name="connsiteX33" fmla="*/ 511761 w 1314779"/>
                  <a:gd name="connsiteY33" fmla="*/ 378271 h 1057273"/>
                  <a:gd name="connsiteX34" fmla="*/ 481599 w 1314779"/>
                  <a:gd name="connsiteY34" fmla="*/ 315873 h 1057273"/>
                  <a:gd name="connsiteX35" fmla="*/ 395420 w 1314779"/>
                  <a:gd name="connsiteY35" fmla="*/ 296508 h 1057273"/>
                  <a:gd name="connsiteX36" fmla="*/ 298470 w 1314779"/>
                  <a:gd name="connsiteY36" fmla="*/ 293012 h 1057273"/>
                  <a:gd name="connsiteX37" fmla="*/ 924856 w 1314779"/>
                  <a:gd name="connsiteY37" fmla="*/ 290513 h 1057273"/>
                  <a:gd name="connsiteX38" fmla="*/ 771789 w 1314779"/>
                  <a:gd name="connsiteY38" fmla="*/ 318425 h 1057273"/>
                  <a:gd name="connsiteX39" fmla="*/ 743763 w 1314779"/>
                  <a:gd name="connsiteY39" fmla="*/ 346336 h 1057273"/>
                  <a:gd name="connsiteX40" fmla="*/ 750231 w 1314779"/>
                  <a:gd name="connsiteY40" fmla="*/ 400012 h 1057273"/>
                  <a:gd name="connsiteX41" fmla="*/ 782569 w 1314779"/>
                  <a:gd name="connsiteY41" fmla="*/ 464423 h 1057273"/>
                  <a:gd name="connsiteX42" fmla="*/ 853712 w 1314779"/>
                  <a:gd name="connsiteY42" fmla="*/ 535275 h 1057273"/>
                  <a:gd name="connsiteX43" fmla="*/ 1021870 w 1314779"/>
                  <a:gd name="connsiteY43" fmla="*/ 530981 h 1057273"/>
                  <a:gd name="connsiteX44" fmla="*/ 1045584 w 1314779"/>
                  <a:gd name="connsiteY44" fmla="*/ 509510 h 1057273"/>
                  <a:gd name="connsiteX45" fmla="*/ 1086545 w 1314779"/>
                  <a:gd name="connsiteY45" fmla="*/ 359218 h 1057273"/>
                  <a:gd name="connsiteX46" fmla="*/ 1064987 w 1314779"/>
                  <a:gd name="connsiteY46" fmla="*/ 318425 h 1057273"/>
                  <a:gd name="connsiteX47" fmla="*/ 924856 w 1314779"/>
                  <a:gd name="connsiteY47" fmla="*/ 290513 h 1057273"/>
                  <a:gd name="connsiteX48" fmla="*/ 619606 w 1314779"/>
                  <a:gd name="connsiteY48" fmla="*/ 51359 h 1057273"/>
                  <a:gd name="connsiteX49" fmla="*/ 509656 w 1314779"/>
                  <a:gd name="connsiteY49" fmla="*/ 57796 h 1057273"/>
                  <a:gd name="connsiteX50" fmla="*/ 309161 w 1314779"/>
                  <a:gd name="connsiteY50" fmla="*/ 152209 h 1057273"/>
                  <a:gd name="connsiteX51" fmla="*/ 259576 w 1314779"/>
                  <a:gd name="connsiteY51" fmla="*/ 190832 h 1057273"/>
                  <a:gd name="connsiteX52" fmla="*/ 270356 w 1314779"/>
                  <a:gd name="connsiteY52" fmla="*/ 192978 h 1057273"/>
                  <a:gd name="connsiteX53" fmla="*/ 283291 w 1314779"/>
                  <a:gd name="connsiteY53" fmla="*/ 192978 h 1057273"/>
                  <a:gd name="connsiteX54" fmla="*/ 526903 w 1314779"/>
                  <a:gd name="connsiteY54" fmla="*/ 225164 h 1057273"/>
                  <a:gd name="connsiteX55" fmla="*/ 654099 w 1314779"/>
                  <a:gd name="connsiteY55" fmla="*/ 244476 h 1057273"/>
                  <a:gd name="connsiteX56" fmla="*/ 679970 w 1314779"/>
                  <a:gd name="connsiteY56" fmla="*/ 244476 h 1057273"/>
                  <a:gd name="connsiteX57" fmla="*/ 695061 w 1314779"/>
                  <a:gd name="connsiteY57" fmla="*/ 240185 h 1057273"/>
                  <a:gd name="connsiteX58" fmla="*/ 867530 w 1314779"/>
                  <a:gd name="connsiteY58" fmla="*/ 197270 h 1057273"/>
                  <a:gd name="connsiteX59" fmla="*/ 958076 w 1314779"/>
                  <a:gd name="connsiteY59" fmla="*/ 192978 h 1057273"/>
                  <a:gd name="connsiteX60" fmla="*/ 958076 w 1314779"/>
                  <a:gd name="connsiteY60" fmla="*/ 188687 h 1057273"/>
                  <a:gd name="connsiteX61" fmla="*/ 953764 w 1314779"/>
                  <a:gd name="connsiteY61" fmla="*/ 184395 h 1057273"/>
                  <a:gd name="connsiteX62" fmla="*/ 619606 w 1314779"/>
                  <a:gd name="connsiteY62" fmla="*/ 51359 h 1057273"/>
                  <a:gd name="connsiteX63" fmla="*/ 636855 w 1314779"/>
                  <a:gd name="connsiteY63" fmla="*/ 0 h 1057273"/>
                  <a:gd name="connsiteX64" fmla="*/ 1082295 w 1314779"/>
                  <a:gd name="connsiteY64" fmla="*/ 176119 h 1057273"/>
                  <a:gd name="connsiteX65" fmla="*/ 1099510 w 1314779"/>
                  <a:gd name="connsiteY65" fmla="*/ 191154 h 1057273"/>
                  <a:gd name="connsiteX66" fmla="*/ 1185586 w 1314779"/>
                  <a:gd name="connsiteY66" fmla="*/ 240553 h 1057273"/>
                  <a:gd name="connsiteX67" fmla="*/ 1228624 w 1314779"/>
                  <a:gd name="connsiteY67" fmla="*/ 307135 h 1057273"/>
                  <a:gd name="connsiteX68" fmla="*/ 1237231 w 1314779"/>
                  <a:gd name="connsiteY68" fmla="*/ 356534 h 1057273"/>
                  <a:gd name="connsiteX69" fmla="*/ 1314699 w 1314779"/>
                  <a:gd name="connsiteY69" fmla="*/ 605678 h 1057273"/>
                  <a:gd name="connsiteX70" fmla="*/ 1198497 w 1314779"/>
                  <a:gd name="connsiteY70" fmla="*/ 893483 h 1057273"/>
                  <a:gd name="connsiteX71" fmla="*/ 1065080 w 1314779"/>
                  <a:gd name="connsiteY71" fmla="*/ 992282 h 1057273"/>
                  <a:gd name="connsiteX72" fmla="*/ 1037106 w 1314779"/>
                  <a:gd name="connsiteY72" fmla="*/ 1000873 h 1057273"/>
                  <a:gd name="connsiteX73" fmla="*/ 918752 w 1314779"/>
                  <a:gd name="connsiteY73" fmla="*/ 1028794 h 1057273"/>
                  <a:gd name="connsiteX74" fmla="*/ 813309 w 1314779"/>
                  <a:gd name="connsiteY74" fmla="*/ 1048124 h 1057273"/>
                  <a:gd name="connsiteX75" fmla="*/ 664829 w 1314779"/>
                  <a:gd name="connsiteY75" fmla="*/ 1056715 h 1057273"/>
                  <a:gd name="connsiteX76" fmla="*/ 150528 w 1314779"/>
                  <a:gd name="connsiteY76" fmla="*/ 839788 h 1057273"/>
                  <a:gd name="connsiteX77" fmla="*/ 17111 w 1314779"/>
                  <a:gd name="connsiteY77" fmla="*/ 625009 h 1057273"/>
                  <a:gd name="connsiteX78" fmla="*/ 32174 w 1314779"/>
                  <a:gd name="connsiteY78" fmla="*/ 365125 h 1057273"/>
                  <a:gd name="connsiteX79" fmla="*/ 34326 w 1314779"/>
                  <a:gd name="connsiteY79" fmla="*/ 330761 h 1057273"/>
                  <a:gd name="connsiteX80" fmla="*/ 25718 w 1314779"/>
                  <a:gd name="connsiteY80" fmla="*/ 298544 h 1057273"/>
                  <a:gd name="connsiteX81" fmla="*/ 70908 w 1314779"/>
                  <a:gd name="connsiteY81" fmla="*/ 231962 h 1057273"/>
                  <a:gd name="connsiteX82" fmla="*/ 126857 w 1314779"/>
                  <a:gd name="connsiteY82" fmla="*/ 221223 h 1057273"/>
                  <a:gd name="connsiteX83" fmla="*/ 148376 w 1314779"/>
                  <a:gd name="connsiteY83" fmla="*/ 210484 h 1057273"/>
                  <a:gd name="connsiteX84" fmla="*/ 449640 w 1314779"/>
                  <a:gd name="connsiteY84" fmla="*/ 32217 h 1057273"/>
                  <a:gd name="connsiteX85" fmla="*/ 501286 w 1314779"/>
                  <a:gd name="connsiteY85" fmla="*/ 19330 h 1057273"/>
                  <a:gd name="connsiteX86" fmla="*/ 636855 w 1314779"/>
                  <a:gd name="connsiteY86" fmla="*/ 0 h 105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14779" h="1057273">
                    <a:moveTo>
                      <a:pt x="627997" y="366713"/>
                    </a:moveTo>
                    <a:cubicBezTo>
                      <a:pt x="623689" y="373163"/>
                      <a:pt x="617227" y="377463"/>
                      <a:pt x="615073" y="383913"/>
                    </a:cubicBezTo>
                    <a:cubicBezTo>
                      <a:pt x="610765" y="394663"/>
                      <a:pt x="610765" y="407562"/>
                      <a:pt x="606457" y="418312"/>
                    </a:cubicBezTo>
                    <a:cubicBezTo>
                      <a:pt x="589225" y="454861"/>
                      <a:pt x="569838" y="491411"/>
                      <a:pt x="550452" y="527960"/>
                    </a:cubicBezTo>
                    <a:cubicBezTo>
                      <a:pt x="522450" y="577409"/>
                      <a:pt x="483677" y="613959"/>
                      <a:pt x="427672" y="629008"/>
                    </a:cubicBezTo>
                    <a:cubicBezTo>
                      <a:pt x="354435" y="648358"/>
                      <a:pt x="281198" y="646208"/>
                      <a:pt x="207961" y="624708"/>
                    </a:cubicBezTo>
                    <a:cubicBezTo>
                      <a:pt x="175650" y="616109"/>
                      <a:pt x="143340" y="601059"/>
                      <a:pt x="126108" y="568809"/>
                    </a:cubicBezTo>
                    <a:cubicBezTo>
                      <a:pt x="117491" y="553760"/>
                      <a:pt x="111029" y="536560"/>
                      <a:pt x="104567" y="519360"/>
                    </a:cubicBezTo>
                    <a:cubicBezTo>
                      <a:pt x="104567" y="527960"/>
                      <a:pt x="102413" y="532260"/>
                      <a:pt x="104567" y="536560"/>
                    </a:cubicBezTo>
                    <a:cubicBezTo>
                      <a:pt x="106721" y="549460"/>
                      <a:pt x="106721" y="562360"/>
                      <a:pt x="111029" y="575259"/>
                    </a:cubicBezTo>
                    <a:cubicBezTo>
                      <a:pt x="136878" y="672007"/>
                      <a:pt x="188575" y="753706"/>
                      <a:pt x="261812" y="820355"/>
                    </a:cubicBezTo>
                    <a:cubicBezTo>
                      <a:pt x="335049" y="887004"/>
                      <a:pt x="416902" y="934303"/>
                      <a:pt x="509525" y="966552"/>
                    </a:cubicBezTo>
                    <a:cubicBezTo>
                      <a:pt x="571992" y="990202"/>
                      <a:pt x="636613" y="1005251"/>
                      <a:pt x="701234" y="1009551"/>
                    </a:cubicBezTo>
                    <a:cubicBezTo>
                      <a:pt x="800320" y="1016001"/>
                      <a:pt x="897251" y="1003101"/>
                      <a:pt x="989875" y="964402"/>
                    </a:cubicBezTo>
                    <a:cubicBezTo>
                      <a:pt x="1015723" y="953652"/>
                      <a:pt x="1045879" y="947202"/>
                      <a:pt x="1067420" y="930003"/>
                    </a:cubicBezTo>
                    <a:cubicBezTo>
                      <a:pt x="1183737" y="837554"/>
                      <a:pt x="1231126" y="717157"/>
                      <a:pt x="1205278" y="568809"/>
                    </a:cubicBezTo>
                    <a:cubicBezTo>
                      <a:pt x="1198816" y="532260"/>
                      <a:pt x="1185891" y="495711"/>
                      <a:pt x="1175121" y="457011"/>
                    </a:cubicBezTo>
                    <a:cubicBezTo>
                      <a:pt x="1172967" y="459161"/>
                      <a:pt x="1170813" y="459161"/>
                      <a:pt x="1168659" y="459161"/>
                    </a:cubicBezTo>
                    <a:cubicBezTo>
                      <a:pt x="1160043" y="484961"/>
                      <a:pt x="1151427" y="512910"/>
                      <a:pt x="1142811" y="538710"/>
                    </a:cubicBezTo>
                    <a:cubicBezTo>
                      <a:pt x="1129886" y="588159"/>
                      <a:pt x="1095422" y="616109"/>
                      <a:pt x="1048033" y="629008"/>
                    </a:cubicBezTo>
                    <a:cubicBezTo>
                      <a:pt x="987721" y="646208"/>
                      <a:pt x="927408" y="650508"/>
                      <a:pt x="864941" y="641908"/>
                    </a:cubicBezTo>
                    <a:cubicBezTo>
                      <a:pt x="817552" y="635458"/>
                      <a:pt x="772317" y="618258"/>
                      <a:pt x="742161" y="581709"/>
                    </a:cubicBezTo>
                    <a:cubicBezTo>
                      <a:pt x="692618" y="523660"/>
                      <a:pt x="656000" y="457011"/>
                      <a:pt x="638767" y="383913"/>
                    </a:cubicBezTo>
                    <a:cubicBezTo>
                      <a:pt x="636613" y="377463"/>
                      <a:pt x="632305" y="373163"/>
                      <a:pt x="627997" y="366713"/>
                    </a:cubicBezTo>
                    <a:close/>
                    <a:moveTo>
                      <a:pt x="298470" y="293012"/>
                    </a:moveTo>
                    <a:cubicBezTo>
                      <a:pt x="266153" y="295433"/>
                      <a:pt x="233836" y="300812"/>
                      <a:pt x="201519" y="307267"/>
                    </a:cubicBezTo>
                    <a:cubicBezTo>
                      <a:pt x="175665" y="313722"/>
                      <a:pt x="162738" y="330935"/>
                      <a:pt x="169202" y="356755"/>
                    </a:cubicBezTo>
                    <a:cubicBezTo>
                      <a:pt x="179974" y="404091"/>
                      <a:pt x="192901" y="453579"/>
                      <a:pt x="207982" y="503067"/>
                    </a:cubicBezTo>
                    <a:cubicBezTo>
                      <a:pt x="210136" y="511674"/>
                      <a:pt x="220909" y="522432"/>
                      <a:pt x="229527" y="524584"/>
                    </a:cubicBezTo>
                    <a:cubicBezTo>
                      <a:pt x="261844" y="533190"/>
                      <a:pt x="296315" y="539645"/>
                      <a:pt x="328632" y="546100"/>
                    </a:cubicBezTo>
                    <a:cubicBezTo>
                      <a:pt x="328632" y="543948"/>
                      <a:pt x="328632" y="543948"/>
                      <a:pt x="328632" y="541797"/>
                    </a:cubicBezTo>
                    <a:cubicBezTo>
                      <a:pt x="332941" y="541797"/>
                      <a:pt x="337250" y="541797"/>
                      <a:pt x="341559" y="541797"/>
                    </a:cubicBezTo>
                    <a:cubicBezTo>
                      <a:pt x="380339" y="537494"/>
                      <a:pt x="421274" y="535342"/>
                      <a:pt x="444973" y="500915"/>
                    </a:cubicBezTo>
                    <a:cubicBezTo>
                      <a:pt x="470827" y="462186"/>
                      <a:pt x="492371" y="419153"/>
                      <a:pt x="511761" y="378271"/>
                    </a:cubicBezTo>
                    <a:cubicBezTo>
                      <a:pt x="524688" y="354603"/>
                      <a:pt x="507453" y="322328"/>
                      <a:pt x="481599" y="315873"/>
                    </a:cubicBezTo>
                    <a:cubicBezTo>
                      <a:pt x="453591" y="307267"/>
                      <a:pt x="423428" y="300812"/>
                      <a:pt x="395420" y="296508"/>
                    </a:cubicBezTo>
                    <a:cubicBezTo>
                      <a:pt x="363103" y="291129"/>
                      <a:pt x="330786" y="290591"/>
                      <a:pt x="298470" y="293012"/>
                    </a:cubicBezTo>
                    <a:close/>
                    <a:moveTo>
                      <a:pt x="924856" y="290513"/>
                    </a:moveTo>
                    <a:cubicBezTo>
                      <a:pt x="870959" y="301248"/>
                      <a:pt x="821374" y="309836"/>
                      <a:pt x="771789" y="318425"/>
                    </a:cubicBezTo>
                    <a:cubicBezTo>
                      <a:pt x="756698" y="320572"/>
                      <a:pt x="743763" y="331307"/>
                      <a:pt x="743763" y="346336"/>
                    </a:cubicBezTo>
                    <a:cubicBezTo>
                      <a:pt x="743763" y="363512"/>
                      <a:pt x="743763" y="382836"/>
                      <a:pt x="750231" y="400012"/>
                    </a:cubicBezTo>
                    <a:cubicBezTo>
                      <a:pt x="756698" y="423629"/>
                      <a:pt x="769634" y="445099"/>
                      <a:pt x="782569" y="464423"/>
                    </a:cubicBezTo>
                    <a:cubicBezTo>
                      <a:pt x="799816" y="494481"/>
                      <a:pt x="817063" y="524540"/>
                      <a:pt x="853712" y="535275"/>
                    </a:cubicBezTo>
                    <a:cubicBezTo>
                      <a:pt x="911921" y="552451"/>
                      <a:pt x="965817" y="546010"/>
                      <a:pt x="1021870" y="530981"/>
                    </a:cubicBezTo>
                    <a:cubicBezTo>
                      <a:pt x="1030493" y="528834"/>
                      <a:pt x="1041272" y="518099"/>
                      <a:pt x="1045584" y="509510"/>
                    </a:cubicBezTo>
                    <a:cubicBezTo>
                      <a:pt x="1060675" y="460129"/>
                      <a:pt x="1073610" y="410747"/>
                      <a:pt x="1086545" y="359218"/>
                    </a:cubicBezTo>
                    <a:cubicBezTo>
                      <a:pt x="1093013" y="339895"/>
                      <a:pt x="1084390" y="322719"/>
                      <a:pt x="1064987" y="318425"/>
                    </a:cubicBezTo>
                    <a:cubicBezTo>
                      <a:pt x="1017558" y="309836"/>
                      <a:pt x="970129" y="301248"/>
                      <a:pt x="924856" y="290513"/>
                    </a:cubicBezTo>
                    <a:close/>
                    <a:moveTo>
                      <a:pt x="619606" y="51359"/>
                    </a:moveTo>
                    <a:cubicBezTo>
                      <a:pt x="582956" y="49213"/>
                      <a:pt x="546306" y="51359"/>
                      <a:pt x="509656" y="57796"/>
                    </a:cubicBezTo>
                    <a:cubicBezTo>
                      <a:pt x="436357" y="72816"/>
                      <a:pt x="371681" y="111440"/>
                      <a:pt x="309161" y="152209"/>
                    </a:cubicBezTo>
                    <a:cubicBezTo>
                      <a:pt x="291914" y="162938"/>
                      <a:pt x="276823" y="175812"/>
                      <a:pt x="259576" y="190832"/>
                    </a:cubicBezTo>
                    <a:cubicBezTo>
                      <a:pt x="266044" y="192978"/>
                      <a:pt x="268200" y="192978"/>
                      <a:pt x="270356" y="192978"/>
                    </a:cubicBezTo>
                    <a:cubicBezTo>
                      <a:pt x="274667" y="192978"/>
                      <a:pt x="278979" y="192978"/>
                      <a:pt x="283291" y="192978"/>
                    </a:cubicBezTo>
                    <a:cubicBezTo>
                      <a:pt x="367369" y="184395"/>
                      <a:pt x="451448" y="192978"/>
                      <a:pt x="526903" y="225164"/>
                    </a:cubicBezTo>
                    <a:cubicBezTo>
                      <a:pt x="570021" y="242330"/>
                      <a:pt x="610982" y="244476"/>
                      <a:pt x="654099" y="244476"/>
                    </a:cubicBezTo>
                    <a:cubicBezTo>
                      <a:pt x="662723" y="244476"/>
                      <a:pt x="671346" y="244476"/>
                      <a:pt x="679970" y="244476"/>
                    </a:cubicBezTo>
                    <a:cubicBezTo>
                      <a:pt x="684281" y="244476"/>
                      <a:pt x="690749" y="244476"/>
                      <a:pt x="695061" y="240185"/>
                    </a:cubicBezTo>
                    <a:cubicBezTo>
                      <a:pt x="748957" y="210144"/>
                      <a:pt x="807166" y="203707"/>
                      <a:pt x="867530" y="197270"/>
                    </a:cubicBezTo>
                    <a:cubicBezTo>
                      <a:pt x="897712" y="195124"/>
                      <a:pt x="927894" y="195124"/>
                      <a:pt x="958076" y="192978"/>
                    </a:cubicBezTo>
                    <a:cubicBezTo>
                      <a:pt x="958076" y="190832"/>
                      <a:pt x="958076" y="188687"/>
                      <a:pt x="958076" y="188687"/>
                    </a:cubicBezTo>
                    <a:cubicBezTo>
                      <a:pt x="955920" y="186541"/>
                      <a:pt x="955920" y="186541"/>
                      <a:pt x="953764" y="184395"/>
                    </a:cubicBezTo>
                    <a:cubicBezTo>
                      <a:pt x="854595" y="109294"/>
                      <a:pt x="744646" y="62088"/>
                      <a:pt x="619606" y="51359"/>
                    </a:cubicBezTo>
                    <a:close/>
                    <a:moveTo>
                      <a:pt x="636855" y="0"/>
                    </a:moveTo>
                    <a:cubicBezTo>
                      <a:pt x="806854" y="6443"/>
                      <a:pt x="955334" y="68730"/>
                      <a:pt x="1082295" y="176119"/>
                    </a:cubicBezTo>
                    <a:cubicBezTo>
                      <a:pt x="1088751" y="182563"/>
                      <a:pt x="1095206" y="186858"/>
                      <a:pt x="1099510" y="191154"/>
                    </a:cubicBezTo>
                    <a:cubicBezTo>
                      <a:pt x="1123181" y="216927"/>
                      <a:pt x="1149004" y="234110"/>
                      <a:pt x="1185586" y="240553"/>
                    </a:cubicBezTo>
                    <a:cubicBezTo>
                      <a:pt x="1224320" y="246997"/>
                      <a:pt x="1235079" y="268475"/>
                      <a:pt x="1228624" y="307135"/>
                    </a:cubicBezTo>
                    <a:cubicBezTo>
                      <a:pt x="1224320" y="324317"/>
                      <a:pt x="1226472" y="339352"/>
                      <a:pt x="1237231" y="356534"/>
                    </a:cubicBezTo>
                    <a:cubicBezTo>
                      <a:pt x="1282421" y="433855"/>
                      <a:pt x="1312547" y="515471"/>
                      <a:pt x="1314699" y="605678"/>
                    </a:cubicBezTo>
                    <a:cubicBezTo>
                      <a:pt x="1316851" y="719512"/>
                      <a:pt x="1275965" y="814015"/>
                      <a:pt x="1198497" y="893483"/>
                    </a:cubicBezTo>
                    <a:cubicBezTo>
                      <a:pt x="1157611" y="934291"/>
                      <a:pt x="1114574" y="968656"/>
                      <a:pt x="1065080" y="992282"/>
                    </a:cubicBezTo>
                    <a:cubicBezTo>
                      <a:pt x="1056473" y="996577"/>
                      <a:pt x="1045713" y="1000873"/>
                      <a:pt x="1037106" y="1000873"/>
                    </a:cubicBezTo>
                    <a:cubicBezTo>
                      <a:pt x="994068" y="998725"/>
                      <a:pt x="957486" y="1022351"/>
                      <a:pt x="918752" y="1028794"/>
                    </a:cubicBezTo>
                    <a:cubicBezTo>
                      <a:pt x="882170" y="1035237"/>
                      <a:pt x="847740" y="1045976"/>
                      <a:pt x="813309" y="1048124"/>
                    </a:cubicBezTo>
                    <a:cubicBezTo>
                      <a:pt x="763816" y="1054568"/>
                      <a:pt x="714323" y="1058863"/>
                      <a:pt x="664829" y="1056715"/>
                    </a:cubicBezTo>
                    <a:cubicBezTo>
                      <a:pt x="469007" y="1045976"/>
                      <a:pt x="292553" y="979395"/>
                      <a:pt x="150528" y="839788"/>
                    </a:cubicBezTo>
                    <a:cubicBezTo>
                      <a:pt x="88123" y="779650"/>
                      <a:pt x="42934" y="708773"/>
                      <a:pt x="17111" y="625009"/>
                    </a:cubicBezTo>
                    <a:cubicBezTo>
                      <a:pt x="-8712" y="536949"/>
                      <a:pt x="-6560" y="448889"/>
                      <a:pt x="32174" y="365125"/>
                    </a:cubicBezTo>
                    <a:cubicBezTo>
                      <a:pt x="36478" y="354386"/>
                      <a:pt x="36478" y="341500"/>
                      <a:pt x="34326" y="330761"/>
                    </a:cubicBezTo>
                    <a:cubicBezTo>
                      <a:pt x="34326" y="320022"/>
                      <a:pt x="27870" y="309283"/>
                      <a:pt x="25718" y="298544"/>
                    </a:cubicBezTo>
                    <a:cubicBezTo>
                      <a:pt x="19263" y="264179"/>
                      <a:pt x="34326" y="240553"/>
                      <a:pt x="70908" y="231962"/>
                    </a:cubicBezTo>
                    <a:cubicBezTo>
                      <a:pt x="90275" y="229814"/>
                      <a:pt x="107490" y="225519"/>
                      <a:pt x="126857" y="221223"/>
                    </a:cubicBezTo>
                    <a:cubicBezTo>
                      <a:pt x="133313" y="219075"/>
                      <a:pt x="141920" y="214780"/>
                      <a:pt x="148376" y="210484"/>
                    </a:cubicBezTo>
                    <a:cubicBezTo>
                      <a:pt x="236603" y="131016"/>
                      <a:pt x="337742" y="73025"/>
                      <a:pt x="449640" y="32217"/>
                    </a:cubicBezTo>
                    <a:cubicBezTo>
                      <a:pt x="466855" y="27921"/>
                      <a:pt x="484071" y="21478"/>
                      <a:pt x="501286" y="19330"/>
                    </a:cubicBezTo>
                    <a:cubicBezTo>
                      <a:pt x="546475" y="12887"/>
                      <a:pt x="591665" y="6443"/>
                      <a:pt x="636855" y="0"/>
                    </a:cubicBezTo>
                    <a:close/>
                  </a:path>
                </a:pathLst>
              </a:custGeom>
              <a:grpFill/>
              <a:ln w="9525">
                <a:noFill/>
                <a:round/>
                <a:headEnd/>
                <a:tailEnd/>
              </a:ln>
            </p:spPr>
            <p:txBody>
              <a:bodyPr vert="horz" wrap="square" lIns="121882" tIns="60941" rIns="121882" bIns="60941" numCol="1" anchor="t" anchorCtr="0" compatLnSpc="1">
                <a:prstTxWarp prst="textNoShape">
                  <a:avLst/>
                </a:prstTxWarp>
                <a:noAutofit/>
              </a:bodyPr>
              <a:lstStyle/>
              <a:p>
                <a:pPr defTabSz="1218804"/>
                <a:endParaRPr lang="zh-CN" altLang="en-US" sz="2399">
                  <a:solidFill>
                    <a:prstClr val="black"/>
                  </a:solidFill>
                </a:endParaRPr>
              </a:p>
            </p:txBody>
          </p:sp>
          <p:sp>
            <p:nvSpPr>
              <p:cNvPr id="194" name="chenying0907 12"/>
              <p:cNvSpPr>
                <a:spLocks/>
              </p:cNvSpPr>
              <p:nvPr/>
            </p:nvSpPr>
            <p:spPr bwMode="auto">
              <a:xfrm>
                <a:off x="7443788" y="2952751"/>
                <a:ext cx="1379538" cy="1371600"/>
              </a:xfrm>
              <a:custGeom>
                <a:avLst/>
                <a:gdLst>
                  <a:gd name="T0" fmla="*/ 423 w 641"/>
                  <a:gd name="T1" fmla="*/ 557 h 638"/>
                  <a:gd name="T2" fmla="*/ 448 w 641"/>
                  <a:gd name="T3" fmla="*/ 559 h 638"/>
                  <a:gd name="T4" fmla="*/ 532 w 641"/>
                  <a:gd name="T5" fmla="*/ 557 h 638"/>
                  <a:gd name="T6" fmla="*/ 558 w 641"/>
                  <a:gd name="T7" fmla="*/ 550 h 638"/>
                  <a:gd name="T8" fmla="*/ 583 w 641"/>
                  <a:gd name="T9" fmla="*/ 507 h 638"/>
                  <a:gd name="T10" fmla="*/ 579 w 641"/>
                  <a:gd name="T11" fmla="*/ 405 h 638"/>
                  <a:gd name="T12" fmla="*/ 539 w 641"/>
                  <a:gd name="T13" fmla="*/ 250 h 638"/>
                  <a:gd name="T14" fmla="*/ 500 w 641"/>
                  <a:gd name="T15" fmla="*/ 174 h 638"/>
                  <a:gd name="T16" fmla="*/ 470 w 641"/>
                  <a:gd name="T17" fmla="*/ 152 h 638"/>
                  <a:gd name="T18" fmla="*/ 463 w 641"/>
                  <a:gd name="T19" fmla="*/ 122 h 638"/>
                  <a:gd name="T20" fmla="*/ 501 w 641"/>
                  <a:gd name="T21" fmla="*/ 114 h 638"/>
                  <a:gd name="T22" fmla="*/ 562 w 641"/>
                  <a:gd name="T23" fmla="*/ 170 h 638"/>
                  <a:gd name="T24" fmla="*/ 619 w 641"/>
                  <a:gd name="T25" fmla="*/ 318 h 638"/>
                  <a:gd name="T26" fmla="*/ 640 w 641"/>
                  <a:gd name="T27" fmla="*/ 482 h 638"/>
                  <a:gd name="T28" fmla="*/ 627 w 641"/>
                  <a:gd name="T29" fmla="*/ 543 h 638"/>
                  <a:gd name="T30" fmla="*/ 565 w 641"/>
                  <a:gd name="T31" fmla="*/ 591 h 638"/>
                  <a:gd name="T32" fmla="*/ 435 w 641"/>
                  <a:gd name="T33" fmla="*/ 600 h 638"/>
                  <a:gd name="T34" fmla="*/ 426 w 641"/>
                  <a:gd name="T35" fmla="*/ 599 h 638"/>
                  <a:gd name="T36" fmla="*/ 416 w 641"/>
                  <a:gd name="T37" fmla="*/ 607 h 638"/>
                  <a:gd name="T38" fmla="*/ 405 w 641"/>
                  <a:gd name="T39" fmla="*/ 629 h 638"/>
                  <a:gd name="T40" fmla="*/ 367 w 641"/>
                  <a:gd name="T41" fmla="*/ 636 h 638"/>
                  <a:gd name="T42" fmla="*/ 360 w 641"/>
                  <a:gd name="T43" fmla="*/ 627 h 638"/>
                  <a:gd name="T44" fmla="*/ 364 w 641"/>
                  <a:gd name="T45" fmla="*/ 604 h 638"/>
                  <a:gd name="T46" fmla="*/ 355 w 641"/>
                  <a:gd name="T47" fmla="*/ 593 h 638"/>
                  <a:gd name="T48" fmla="*/ 281 w 641"/>
                  <a:gd name="T49" fmla="*/ 584 h 638"/>
                  <a:gd name="T50" fmla="*/ 207 w 641"/>
                  <a:gd name="T51" fmla="*/ 576 h 638"/>
                  <a:gd name="T52" fmla="*/ 183 w 641"/>
                  <a:gd name="T53" fmla="*/ 583 h 638"/>
                  <a:gd name="T54" fmla="*/ 7 w 641"/>
                  <a:gd name="T55" fmla="*/ 561 h 638"/>
                  <a:gd name="T56" fmla="*/ 10 w 641"/>
                  <a:gd name="T57" fmla="*/ 544 h 638"/>
                  <a:gd name="T58" fmla="*/ 53 w 641"/>
                  <a:gd name="T59" fmla="*/ 531 h 638"/>
                  <a:gd name="T60" fmla="*/ 66 w 641"/>
                  <a:gd name="T61" fmla="*/ 538 h 638"/>
                  <a:gd name="T62" fmla="*/ 122 w 641"/>
                  <a:gd name="T63" fmla="*/ 579 h 638"/>
                  <a:gd name="T64" fmla="*/ 141 w 641"/>
                  <a:gd name="T65" fmla="*/ 574 h 638"/>
                  <a:gd name="T66" fmla="*/ 169 w 641"/>
                  <a:gd name="T67" fmla="*/ 544 h 638"/>
                  <a:gd name="T68" fmla="*/ 193 w 641"/>
                  <a:gd name="T69" fmla="*/ 535 h 638"/>
                  <a:gd name="T70" fmla="*/ 285 w 641"/>
                  <a:gd name="T71" fmla="*/ 541 h 638"/>
                  <a:gd name="T72" fmla="*/ 359 w 641"/>
                  <a:gd name="T73" fmla="*/ 551 h 638"/>
                  <a:gd name="T74" fmla="*/ 372 w 641"/>
                  <a:gd name="T75" fmla="*/ 540 h 638"/>
                  <a:gd name="T76" fmla="*/ 376 w 641"/>
                  <a:gd name="T77" fmla="*/ 456 h 638"/>
                  <a:gd name="T78" fmla="*/ 365 w 641"/>
                  <a:gd name="T79" fmla="*/ 320 h 638"/>
                  <a:gd name="T80" fmla="*/ 323 w 641"/>
                  <a:gd name="T81" fmla="*/ 165 h 638"/>
                  <a:gd name="T82" fmla="*/ 263 w 641"/>
                  <a:gd name="T83" fmla="*/ 25 h 638"/>
                  <a:gd name="T84" fmla="*/ 266 w 641"/>
                  <a:gd name="T85" fmla="*/ 12 h 638"/>
                  <a:gd name="T86" fmla="*/ 302 w 641"/>
                  <a:gd name="T87" fmla="*/ 1 h 638"/>
                  <a:gd name="T88" fmla="*/ 315 w 641"/>
                  <a:gd name="T89" fmla="*/ 9 h 638"/>
                  <a:gd name="T90" fmla="*/ 372 w 641"/>
                  <a:gd name="T91" fmla="*/ 136 h 638"/>
                  <a:gd name="T92" fmla="*/ 402 w 641"/>
                  <a:gd name="T93" fmla="*/ 228 h 638"/>
                  <a:gd name="T94" fmla="*/ 422 w 641"/>
                  <a:gd name="T95" fmla="*/ 335 h 638"/>
                  <a:gd name="T96" fmla="*/ 429 w 641"/>
                  <a:gd name="T97" fmla="*/ 456 h 638"/>
                  <a:gd name="T98" fmla="*/ 423 w 641"/>
                  <a:gd name="T99" fmla="*/ 550 h 638"/>
                  <a:gd name="T100" fmla="*/ 423 w 641"/>
                  <a:gd name="T101" fmla="*/ 55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1" h="638">
                    <a:moveTo>
                      <a:pt x="423" y="557"/>
                    </a:moveTo>
                    <a:cubicBezTo>
                      <a:pt x="432" y="557"/>
                      <a:pt x="440" y="559"/>
                      <a:pt x="448" y="559"/>
                    </a:cubicBezTo>
                    <a:cubicBezTo>
                      <a:pt x="476" y="558"/>
                      <a:pt x="504" y="558"/>
                      <a:pt x="532" y="557"/>
                    </a:cubicBezTo>
                    <a:cubicBezTo>
                      <a:pt x="541" y="556"/>
                      <a:pt x="550" y="553"/>
                      <a:pt x="558" y="550"/>
                    </a:cubicBezTo>
                    <a:cubicBezTo>
                      <a:pt x="579" y="543"/>
                      <a:pt x="582" y="524"/>
                      <a:pt x="583" y="507"/>
                    </a:cubicBezTo>
                    <a:cubicBezTo>
                      <a:pt x="586" y="473"/>
                      <a:pt x="585" y="439"/>
                      <a:pt x="579" y="405"/>
                    </a:cubicBezTo>
                    <a:cubicBezTo>
                      <a:pt x="571" y="352"/>
                      <a:pt x="558" y="300"/>
                      <a:pt x="539" y="250"/>
                    </a:cubicBezTo>
                    <a:cubicBezTo>
                      <a:pt x="529" y="223"/>
                      <a:pt x="517" y="197"/>
                      <a:pt x="500" y="174"/>
                    </a:cubicBezTo>
                    <a:cubicBezTo>
                      <a:pt x="492" y="164"/>
                      <a:pt x="483" y="155"/>
                      <a:pt x="470" y="152"/>
                    </a:cubicBezTo>
                    <a:cubicBezTo>
                      <a:pt x="455" y="147"/>
                      <a:pt x="451" y="133"/>
                      <a:pt x="463" y="122"/>
                    </a:cubicBezTo>
                    <a:cubicBezTo>
                      <a:pt x="474" y="112"/>
                      <a:pt x="487" y="110"/>
                      <a:pt x="501" y="114"/>
                    </a:cubicBezTo>
                    <a:cubicBezTo>
                      <a:pt x="530" y="123"/>
                      <a:pt x="548" y="145"/>
                      <a:pt x="562" y="170"/>
                    </a:cubicBezTo>
                    <a:cubicBezTo>
                      <a:pt x="589" y="216"/>
                      <a:pt x="606" y="266"/>
                      <a:pt x="619" y="318"/>
                    </a:cubicBezTo>
                    <a:cubicBezTo>
                      <a:pt x="632" y="372"/>
                      <a:pt x="641" y="427"/>
                      <a:pt x="640" y="482"/>
                    </a:cubicBezTo>
                    <a:cubicBezTo>
                      <a:pt x="639" y="503"/>
                      <a:pt x="636" y="524"/>
                      <a:pt x="627" y="543"/>
                    </a:cubicBezTo>
                    <a:cubicBezTo>
                      <a:pt x="615" y="569"/>
                      <a:pt x="592" y="583"/>
                      <a:pt x="565" y="591"/>
                    </a:cubicBezTo>
                    <a:cubicBezTo>
                      <a:pt x="523" y="603"/>
                      <a:pt x="479" y="604"/>
                      <a:pt x="435" y="600"/>
                    </a:cubicBezTo>
                    <a:cubicBezTo>
                      <a:pt x="432" y="599"/>
                      <a:pt x="429" y="599"/>
                      <a:pt x="426" y="599"/>
                    </a:cubicBezTo>
                    <a:cubicBezTo>
                      <a:pt x="419" y="598"/>
                      <a:pt x="417" y="600"/>
                      <a:pt x="416" y="607"/>
                    </a:cubicBezTo>
                    <a:cubicBezTo>
                      <a:pt x="414" y="615"/>
                      <a:pt x="414" y="625"/>
                      <a:pt x="405" y="629"/>
                    </a:cubicBezTo>
                    <a:cubicBezTo>
                      <a:pt x="393" y="635"/>
                      <a:pt x="381" y="638"/>
                      <a:pt x="367" y="636"/>
                    </a:cubicBezTo>
                    <a:cubicBezTo>
                      <a:pt x="362" y="636"/>
                      <a:pt x="360" y="633"/>
                      <a:pt x="360" y="627"/>
                    </a:cubicBezTo>
                    <a:cubicBezTo>
                      <a:pt x="361" y="619"/>
                      <a:pt x="362" y="611"/>
                      <a:pt x="364" y="604"/>
                    </a:cubicBezTo>
                    <a:cubicBezTo>
                      <a:pt x="367" y="595"/>
                      <a:pt x="363" y="593"/>
                      <a:pt x="355" y="593"/>
                    </a:cubicBezTo>
                    <a:cubicBezTo>
                      <a:pt x="331" y="590"/>
                      <a:pt x="306" y="587"/>
                      <a:pt x="281" y="584"/>
                    </a:cubicBezTo>
                    <a:cubicBezTo>
                      <a:pt x="257" y="582"/>
                      <a:pt x="232" y="579"/>
                      <a:pt x="207" y="576"/>
                    </a:cubicBezTo>
                    <a:cubicBezTo>
                      <a:pt x="197" y="575"/>
                      <a:pt x="191" y="578"/>
                      <a:pt x="183" y="583"/>
                    </a:cubicBezTo>
                    <a:cubicBezTo>
                      <a:pt x="130" y="625"/>
                      <a:pt x="47" y="613"/>
                      <a:pt x="7" y="561"/>
                    </a:cubicBezTo>
                    <a:cubicBezTo>
                      <a:pt x="0" y="552"/>
                      <a:pt x="1" y="549"/>
                      <a:pt x="10" y="544"/>
                    </a:cubicBezTo>
                    <a:cubicBezTo>
                      <a:pt x="23" y="536"/>
                      <a:pt x="37" y="530"/>
                      <a:pt x="53" y="531"/>
                    </a:cubicBezTo>
                    <a:cubicBezTo>
                      <a:pt x="57" y="531"/>
                      <a:pt x="63" y="534"/>
                      <a:pt x="66" y="538"/>
                    </a:cubicBezTo>
                    <a:cubicBezTo>
                      <a:pt x="80" y="558"/>
                      <a:pt x="100" y="570"/>
                      <a:pt x="122" y="579"/>
                    </a:cubicBezTo>
                    <a:cubicBezTo>
                      <a:pt x="129" y="582"/>
                      <a:pt x="134" y="580"/>
                      <a:pt x="141" y="574"/>
                    </a:cubicBezTo>
                    <a:cubicBezTo>
                      <a:pt x="150" y="564"/>
                      <a:pt x="161" y="556"/>
                      <a:pt x="169" y="544"/>
                    </a:cubicBezTo>
                    <a:cubicBezTo>
                      <a:pt x="173" y="538"/>
                      <a:pt x="185" y="535"/>
                      <a:pt x="193" y="535"/>
                    </a:cubicBezTo>
                    <a:cubicBezTo>
                      <a:pt x="224" y="536"/>
                      <a:pt x="254" y="538"/>
                      <a:pt x="285" y="541"/>
                    </a:cubicBezTo>
                    <a:cubicBezTo>
                      <a:pt x="310" y="544"/>
                      <a:pt x="334" y="548"/>
                      <a:pt x="359" y="551"/>
                    </a:cubicBezTo>
                    <a:cubicBezTo>
                      <a:pt x="371" y="552"/>
                      <a:pt x="371" y="552"/>
                      <a:pt x="372" y="540"/>
                    </a:cubicBezTo>
                    <a:cubicBezTo>
                      <a:pt x="373" y="512"/>
                      <a:pt x="377" y="484"/>
                      <a:pt x="376" y="456"/>
                    </a:cubicBezTo>
                    <a:cubicBezTo>
                      <a:pt x="374" y="411"/>
                      <a:pt x="372" y="365"/>
                      <a:pt x="365" y="320"/>
                    </a:cubicBezTo>
                    <a:cubicBezTo>
                      <a:pt x="357" y="267"/>
                      <a:pt x="343" y="215"/>
                      <a:pt x="323" y="165"/>
                    </a:cubicBezTo>
                    <a:cubicBezTo>
                      <a:pt x="304" y="118"/>
                      <a:pt x="283" y="72"/>
                      <a:pt x="263" y="25"/>
                    </a:cubicBezTo>
                    <a:cubicBezTo>
                      <a:pt x="260" y="19"/>
                      <a:pt x="262" y="14"/>
                      <a:pt x="266" y="12"/>
                    </a:cubicBezTo>
                    <a:cubicBezTo>
                      <a:pt x="278" y="8"/>
                      <a:pt x="290" y="4"/>
                      <a:pt x="302" y="1"/>
                    </a:cubicBezTo>
                    <a:cubicBezTo>
                      <a:pt x="306" y="0"/>
                      <a:pt x="314" y="5"/>
                      <a:pt x="315" y="9"/>
                    </a:cubicBezTo>
                    <a:cubicBezTo>
                      <a:pt x="335" y="51"/>
                      <a:pt x="355" y="93"/>
                      <a:pt x="372" y="136"/>
                    </a:cubicBezTo>
                    <a:cubicBezTo>
                      <a:pt x="384" y="166"/>
                      <a:pt x="394" y="197"/>
                      <a:pt x="402" y="228"/>
                    </a:cubicBezTo>
                    <a:cubicBezTo>
                      <a:pt x="411" y="263"/>
                      <a:pt x="418" y="299"/>
                      <a:pt x="422" y="335"/>
                    </a:cubicBezTo>
                    <a:cubicBezTo>
                      <a:pt x="427" y="375"/>
                      <a:pt x="429" y="416"/>
                      <a:pt x="429" y="456"/>
                    </a:cubicBezTo>
                    <a:cubicBezTo>
                      <a:pt x="430" y="487"/>
                      <a:pt x="425" y="519"/>
                      <a:pt x="423" y="550"/>
                    </a:cubicBezTo>
                    <a:cubicBezTo>
                      <a:pt x="423" y="552"/>
                      <a:pt x="423" y="553"/>
                      <a:pt x="423" y="557"/>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195" name="chenying0907 19"/>
              <p:cNvSpPr>
                <a:spLocks/>
              </p:cNvSpPr>
              <p:nvPr/>
            </p:nvSpPr>
            <p:spPr bwMode="auto">
              <a:xfrm>
                <a:off x="6670676" y="2278063"/>
                <a:ext cx="1325563" cy="1062038"/>
              </a:xfrm>
              <a:custGeom>
                <a:avLst/>
                <a:gdLst>
                  <a:gd name="T0" fmla="*/ 473 w 616"/>
                  <a:gd name="T1" fmla="*/ 492 h 494"/>
                  <a:gd name="T2" fmla="*/ 370 w 616"/>
                  <a:gd name="T3" fmla="*/ 480 h 494"/>
                  <a:gd name="T4" fmla="*/ 196 w 616"/>
                  <a:gd name="T5" fmla="*/ 361 h 494"/>
                  <a:gd name="T6" fmla="*/ 83 w 616"/>
                  <a:gd name="T7" fmla="*/ 179 h 494"/>
                  <a:gd name="T8" fmla="*/ 7 w 616"/>
                  <a:gd name="T9" fmla="*/ 32 h 494"/>
                  <a:gd name="T10" fmla="*/ 14 w 616"/>
                  <a:gd name="T11" fmla="*/ 11 h 494"/>
                  <a:gd name="T12" fmla="*/ 19 w 616"/>
                  <a:gd name="T13" fmla="*/ 9 h 494"/>
                  <a:gd name="T14" fmla="*/ 64 w 616"/>
                  <a:gd name="T15" fmla="*/ 24 h 494"/>
                  <a:gd name="T16" fmla="*/ 122 w 616"/>
                  <a:gd name="T17" fmla="*/ 133 h 494"/>
                  <a:gd name="T18" fmla="*/ 199 w 616"/>
                  <a:gd name="T19" fmla="*/ 276 h 494"/>
                  <a:gd name="T20" fmla="*/ 296 w 616"/>
                  <a:gd name="T21" fmla="*/ 394 h 494"/>
                  <a:gd name="T22" fmla="*/ 405 w 616"/>
                  <a:gd name="T23" fmla="*/ 455 h 494"/>
                  <a:gd name="T24" fmla="*/ 526 w 616"/>
                  <a:gd name="T25" fmla="*/ 468 h 494"/>
                  <a:gd name="T26" fmla="*/ 595 w 616"/>
                  <a:gd name="T27" fmla="*/ 459 h 494"/>
                  <a:gd name="T28" fmla="*/ 603 w 616"/>
                  <a:gd name="T29" fmla="*/ 458 h 494"/>
                  <a:gd name="T30" fmla="*/ 616 w 616"/>
                  <a:gd name="T31" fmla="*/ 462 h 494"/>
                  <a:gd name="T32" fmla="*/ 608 w 616"/>
                  <a:gd name="T33" fmla="*/ 473 h 494"/>
                  <a:gd name="T34" fmla="*/ 589 w 616"/>
                  <a:gd name="T35" fmla="*/ 480 h 494"/>
                  <a:gd name="T36" fmla="*/ 473 w 616"/>
                  <a:gd name="T37" fmla="*/ 49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6" h="494">
                    <a:moveTo>
                      <a:pt x="473" y="492"/>
                    </a:moveTo>
                    <a:cubicBezTo>
                      <a:pt x="439" y="494"/>
                      <a:pt x="404" y="489"/>
                      <a:pt x="370" y="480"/>
                    </a:cubicBezTo>
                    <a:cubicBezTo>
                      <a:pt x="299" y="460"/>
                      <a:pt x="242" y="418"/>
                      <a:pt x="196" y="361"/>
                    </a:cubicBezTo>
                    <a:cubicBezTo>
                      <a:pt x="150" y="305"/>
                      <a:pt x="116" y="242"/>
                      <a:pt x="83" y="179"/>
                    </a:cubicBezTo>
                    <a:cubicBezTo>
                      <a:pt x="58" y="130"/>
                      <a:pt x="32" y="81"/>
                      <a:pt x="7" y="32"/>
                    </a:cubicBezTo>
                    <a:cubicBezTo>
                      <a:pt x="0" y="20"/>
                      <a:pt x="1" y="16"/>
                      <a:pt x="14" y="11"/>
                    </a:cubicBezTo>
                    <a:cubicBezTo>
                      <a:pt x="16" y="11"/>
                      <a:pt x="17" y="10"/>
                      <a:pt x="19" y="9"/>
                    </a:cubicBezTo>
                    <a:cubicBezTo>
                      <a:pt x="43" y="0"/>
                      <a:pt x="52" y="2"/>
                      <a:pt x="64" y="24"/>
                    </a:cubicBezTo>
                    <a:cubicBezTo>
                      <a:pt x="84" y="60"/>
                      <a:pt x="103" y="97"/>
                      <a:pt x="122" y="133"/>
                    </a:cubicBezTo>
                    <a:cubicBezTo>
                      <a:pt x="147" y="181"/>
                      <a:pt x="173" y="228"/>
                      <a:pt x="199" y="276"/>
                    </a:cubicBezTo>
                    <a:cubicBezTo>
                      <a:pt x="224" y="321"/>
                      <a:pt x="258" y="360"/>
                      <a:pt x="296" y="394"/>
                    </a:cubicBezTo>
                    <a:cubicBezTo>
                      <a:pt x="328" y="422"/>
                      <a:pt x="364" y="442"/>
                      <a:pt x="405" y="455"/>
                    </a:cubicBezTo>
                    <a:cubicBezTo>
                      <a:pt x="445" y="466"/>
                      <a:pt x="485" y="471"/>
                      <a:pt x="526" y="468"/>
                    </a:cubicBezTo>
                    <a:cubicBezTo>
                      <a:pt x="549" y="467"/>
                      <a:pt x="572" y="462"/>
                      <a:pt x="595" y="459"/>
                    </a:cubicBezTo>
                    <a:cubicBezTo>
                      <a:pt x="598" y="458"/>
                      <a:pt x="601" y="458"/>
                      <a:pt x="603" y="458"/>
                    </a:cubicBezTo>
                    <a:cubicBezTo>
                      <a:pt x="608" y="459"/>
                      <a:pt x="612" y="460"/>
                      <a:pt x="616" y="462"/>
                    </a:cubicBezTo>
                    <a:cubicBezTo>
                      <a:pt x="613" y="466"/>
                      <a:pt x="612" y="471"/>
                      <a:pt x="608" y="473"/>
                    </a:cubicBezTo>
                    <a:cubicBezTo>
                      <a:pt x="602" y="476"/>
                      <a:pt x="596" y="479"/>
                      <a:pt x="589" y="480"/>
                    </a:cubicBezTo>
                    <a:cubicBezTo>
                      <a:pt x="551" y="487"/>
                      <a:pt x="513" y="493"/>
                      <a:pt x="473" y="492"/>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196" name="chenying0907 127"/>
              <p:cNvSpPr>
                <a:spLocks/>
              </p:cNvSpPr>
              <p:nvPr/>
            </p:nvSpPr>
            <p:spPr bwMode="auto">
              <a:xfrm>
                <a:off x="7675563" y="2573338"/>
                <a:ext cx="515938" cy="258763"/>
              </a:xfrm>
              <a:custGeom>
                <a:avLst/>
                <a:gdLst>
                  <a:gd name="T0" fmla="*/ 198 w 239"/>
                  <a:gd name="T1" fmla="*/ 56 h 121"/>
                  <a:gd name="T2" fmla="*/ 192 w 239"/>
                  <a:gd name="T3" fmla="*/ 80 h 121"/>
                  <a:gd name="T4" fmla="*/ 168 w 239"/>
                  <a:gd name="T5" fmla="*/ 90 h 121"/>
                  <a:gd name="T6" fmla="*/ 137 w 239"/>
                  <a:gd name="T7" fmla="*/ 93 h 121"/>
                  <a:gd name="T8" fmla="*/ 137 w 239"/>
                  <a:gd name="T9" fmla="*/ 108 h 121"/>
                  <a:gd name="T10" fmla="*/ 197 w 239"/>
                  <a:gd name="T11" fmla="*/ 113 h 121"/>
                  <a:gd name="T12" fmla="*/ 235 w 239"/>
                  <a:gd name="T13" fmla="*/ 30 h 121"/>
                  <a:gd name="T14" fmla="*/ 223 w 239"/>
                  <a:gd name="T15" fmla="*/ 23 h 121"/>
                  <a:gd name="T16" fmla="*/ 211 w 239"/>
                  <a:gd name="T17" fmla="*/ 28 h 121"/>
                  <a:gd name="T18" fmla="*/ 137 w 239"/>
                  <a:gd name="T19" fmla="*/ 56 h 121"/>
                  <a:gd name="T20" fmla="*/ 56 w 239"/>
                  <a:gd name="T21" fmla="*/ 38 h 121"/>
                  <a:gd name="T22" fmla="*/ 25 w 239"/>
                  <a:gd name="T23" fmla="*/ 7 h 121"/>
                  <a:gd name="T24" fmla="*/ 6 w 239"/>
                  <a:gd name="T25" fmla="*/ 5 h 121"/>
                  <a:gd name="T26" fmla="*/ 5 w 239"/>
                  <a:gd name="T27" fmla="*/ 20 h 121"/>
                  <a:gd name="T28" fmla="*/ 113 w 239"/>
                  <a:gd name="T29" fmla="*/ 75 h 121"/>
                  <a:gd name="T30" fmla="*/ 151 w 239"/>
                  <a:gd name="T31" fmla="*/ 7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96" y="65"/>
                      <a:pt x="194" y="73"/>
                      <a:pt x="192" y="80"/>
                    </a:cubicBezTo>
                    <a:cubicBezTo>
                      <a:pt x="187" y="95"/>
                      <a:pt x="182" y="97"/>
                      <a:pt x="168" y="90"/>
                    </a:cubicBezTo>
                    <a:cubicBezTo>
                      <a:pt x="158" y="84"/>
                      <a:pt x="145" y="86"/>
                      <a:pt x="137" y="93"/>
                    </a:cubicBezTo>
                    <a:cubicBezTo>
                      <a:pt x="132" y="99"/>
                      <a:pt x="131" y="105"/>
                      <a:pt x="137" y="108"/>
                    </a:cubicBezTo>
                    <a:cubicBezTo>
                      <a:pt x="156" y="119"/>
                      <a:pt x="177" y="121"/>
                      <a:pt x="197" y="113"/>
                    </a:cubicBezTo>
                    <a:cubicBezTo>
                      <a:pt x="231" y="100"/>
                      <a:pt x="239" y="54"/>
                      <a:pt x="235" y="30"/>
                    </a:cubicBezTo>
                    <a:cubicBezTo>
                      <a:pt x="234" y="27"/>
                      <a:pt x="227" y="23"/>
                      <a:pt x="223" y="23"/>
                    </a:cubicBezTo>
                    <a:cubicBezTo>
                      <a:pt x="219" y="23"/>
                      <a:pt x="215" y="26"/>
                      <a:pt x="211" y="28"/>
                    </a:cubicBezTo>
                    <a:cubicBezTo>
                      <a:pt x="188" y="41"/>
                      <a:pt x="164" y="51"/>
                      <a:pt x="137" y="56"/>
                    </a:cubicBezTo>
                    <a:cubicBezTo>
                      <a:pt x="107" y="61"/>
                      <a:pt x="80" y="56"/>
                      <a:pt x="56" y="38"/>
                    </a:cubicBezTo>
                    <a:cubicBezTo>
                      <a:pt x="45" y="29"/>
                      <a:pt x="35" y="17"/>
                      <a:pt x="25" y="7"/>
                    </a:cubicBezTo>
                    <a:cubicBezTo>
                      <a:pt x="20" y="2"/>
                      <a:pt x="11" y="0"/>
                      <a:pt x="6" y="5"/>
                    </a:cubicBezTo>
                    <a:cubicBezTo>
                      <a:pt x="0" y="9"/>
                      <a:pt x="0" y="15"/>
                      <a:pt x="5" y="20"/>
                    </a:cubicBezTo>
                    <a:cubicBezTo>
                      <a:pt x="32" y="55"/>
                      <a:pt x="67" y="76"/>
                      <a:pt x="113" y="75"/>
                    </a:cubicBezTo>
                    <a:cubicBezTo>
                      <a:pt x="126" y="75"/>
                      <a:pt x="139" y="73"/>
                      <a:pt x="151" y="70"/>
                    </a:cubicBezTo>
                    <a:cubicBezTo>
                      <a:pt x="166" y="67"/>
                      <a:pt x="181" y="61"/>
                      <a:pt x="198" y="56"/>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197" name="chenying0907 130"/>
              <p:cNvSpPr>
                <a:spLocks/>
              </p:cNvSpPr>
              <p:nvPr/>
            </p:nvSpPr>
            <p:spPr bwMode="auto">
              <a:xfrm>
                <a:off x="7648576" y="2216151"/>
                <a:ext cx="87313" cy="88900"/>
              </a:xfrm>
              <a:custGeom>
                <a:avLst/>
                <a:gdLst>
                  <a:gd name="T0" fmla="*/ 0 w 41"/>
                  <a:gd name="T1" fmla="*/ 19 h 41"/>
                  <a:gd name="T2" fmla="*/ 19 w 41"/>
                  <a:gd name="T3" fmla="*/ 40 h 41"/>
                  <a:gd name="T4" fmla="*/ 40 w 41"/>
                  <a:gd name="T5" fmla="*/ 21 h 41"/>
                  <a:gd name="T6" fmla="*/ 22 w 41"/>
                  <a:gd name="T7" fmla="*/ 1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0" y="30"/>
                      <a:pt x="9" y="40"/>
                      <a:pt x="19" y="40"/>
                    </a:cubicBezTo>
                    <a:cubicBezTo>
                      <a:pt x="29" y="41"/>
                      <a:pt x="39" y="32"/>
                      <a:pt x="40" y="21"/>
                    </a:cubicBezTo>
                    <a:cubicBezTo>
                      <a:pt x="41" y="11"/>
                      <a:pt x="32" y="2"/>
                      <a:pt x="22" y="1"/>
                    </a:cubicBezTo>
                    <a:cubicBezTo>
                      <a:pt x="11" y="0"/>
                      <a:pt x="1" y="8"/>
                      <a:pt x="0" y="19"/>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198" name="Oval 132"/>
              <p:cNvSpPr>
                <a:spLocks noChangeArrowheads="1"/>
              </p:cNvSpPr>
              <p:nvPr/>
            </p:nvSpPr>
            <p:spPr bwMode="auto">
              <a:xfrm>
                <a:off x="8180388" y="2222501"/>
                <a:ext cx="93663" cy="95250"/>
              </a:xfrm>
              <a:prstGeom prst="ellipse">
                <a:avLst/>
              </a:pr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199" name="chenying0907 181"/>
              <p:cNvSpPr>
                <a:spLocks/>
              </p:cNvSpPr>
              <p:nvPr/>
            </p:nvSpPr>
            <p:spPr bwMode="auto">
              <a:xfrm>
                <a:off x="7675563" y="2573338"/>
                <a:ext cx="515938" cy="258763"/>
              </a:xfrm>
              <a:custGeom>
                <a:avLst/>
                <a:gdLst>
                  <a:gd name="T0" fmla="*/ 198 w 239"/>
                  <a:gd name="T1" fmla="*/ 56 h 121"/>
                  <a:gd name="T2" fmla="*/ 151 w 239"/>
                  <a:gd name="T3" fmla="*/ 70 h 121"/>
                  <a:gd name="T4" fmla="*/ 113 w 239"/>
                  <a:gd name="T5" fmla="*/ 75 h 121"/>
                  <a:gd name="T6" fmla="*/ 5 w 239"/>
                  <a:gd name="T7" fmla="*/ 20 h 121"/>
                  <a:gd name="T8" fmla="*/ 6 w 239"/>
                  <a:gd name="T9" fmla="*/ 5 h 121"/>
                  <a:gd name="T10" fmla="*/ 25 w 239"/>
                  <a:gd name="T11" fmla="*/ 7 h 121"/>
                  <a:gd name="T12" fmla="*/ 56 w 239"/>
                  <a:gd name="T13" fmla="*/ 38 h 121"/>
                  <a:gd name="T14" fmla="*/ 137 w 239"/>
                  <a:gd name="T15" fmla="*/ 56 h 121"/>
                  <a:gd name="T16" fmla="*/ 211 w 239"/>
                  <a:gd name="T17" fmla="*/ 28 h 121"/>
                  <a:gd name="T18" fmla="*/ 223 w 239"/>
                  <a:gd name="T19" fmla="*/ 23 h 121"/>
                  <a:gd name="T20" fmla="*/ 235 w 239"/>
                  <a:gd name="T21" fmla="*/ 30 h 121"/>
                  <a:gd name="T22" fmla="*/ 197 w 239"/>
                  <a:gd name="T23" fmla="*/ 113 h 121"/>
                  <a:gd name="T24" fmla="*/ 137 w 239"/>
                  <a:gd name="T25" fmla="*/ 108 h 121"/>
                  <a:gd name="T26" fmla="*/ 137 w 239"/>
                  <a:gd name="T27" fmla="*/ 93 h 121"/>
                  <a:gd name="T28" fmla="*/ 168 w 239"/>
                  <a:gd name="T29" fmla="*/ 90 h 121"/>
                  <a:gd name="T30" fmla="*/ 192 w 239"/>
                  <a:gd name="T31" fmla="*/ 8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81" y="61"/>
                      <a:pt x="166" y="67"/>
                      <a:pt x="151" y="70"/>
                    </a:cubicBezTo>
                    <a:cubicBezTo>
                      <a:pt x="139" y="73"/>
                      <a:pt x="126" y="75"/>
                      <a:pt x="113" y="75"/>
                    </a:cubicBezTo>
                    <a:cubicBezTo>
                      <a:pt x="67" y="76"/>
                      <a:pt x="32" y="55"/>
                      <a:pt x="5" y="20"/>
                    </a:cubicBezTo>
                    <a:cubicBezTo>
                      <a:pt x="0" y="15"/>
                      <a:pt x="0" y="9"/>
                      <a:pt x="6" y="5"/>
                    </a:cubicBezTo>
                    <a:cubicBezTo>
                      <a:pt x="11" y="0"/>
                      <a:pt x="20" y="2"/>
                      <a:pt x="25" y="7"/>
                    </a:cubicBezTo>
                    <a:cubicBezTo>
                      <a:pt x="35" y="17"/>
                      <a:pt x="45" y="29"/>
                      <a:pt x="56" y="38"/>
                    </a:cubicBezTo>
                    <a:cubicBezTo>
                      <a:pt x="80" y="56"/>
                      <a:pt x="107" y="61"/>
                      <a:pt x="137" y="56"/>
                    </a:cubicBezTo>
                    <a:cubicBezTo>
                      <a:pt x="164" y="51"/>
                      <a:pt x="188" y="41"/>
                      <a:pt x="211" y="28"/>
                    </a:cubicBezTo>
                    <a:cubicBezTo>
                      <a:pt x="215" y="26"/>
                      <a:pt x="219" y="23"/>
                      <a:pt x="223" y="23"/>
                    </a:cubicBezTo>
                    <a:cubicBezTo>
                      <a:pt x="227" y="23"/>
                      <a:pt x="234" y="27"/>
                      <a:pt x="235" y="30"/>
                    </a:cubicBezTo>
                    <a:cubicBezTo>
                      <a:pt x="239" y="54"/>
                      <a:pt x="231" y="100"/>
                      <a:pt x="197" y="113"/>
                    </a:cubicBezTo>
                    <a:cubicBezTo>
                      <a:pt x="177" y="121"/>
                      <a:pt x="156" y="119"/>
                      <a:pt x="137" y="108"/>
                    </a:cubicBezTo>
                    <a:cubicBezTo>
                      <a:pt x="131" y="105"/>
                      <a:pt x="132" y="99"/>
                      <a:pt x="137" y="93"/>
                    </a:cubicBezTo>
                    <a:cubicBezTo>
                      <a:pt x="145" y="86"/>
                      <a:pt x="158" y="84"/>
                      <a:pt x="168" y="90"/>
                    </a:cubicBezTo>
                    <a:cubicBezTo>
                      <a:pt x="182" y="97"/>
                      <a:pt x="187" y="95"/>
                      <a:pt x="192" y="80"/>
                    </a:cubicBezTo>
                    <a:cubicBezTo>
                      <a:pt x="194" y="73"/>
                      <a:pt x="196" y="65"/>
                      <a:pt x="198" y="56"/>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200" name="chenying0907 182"/>
              <p:cNvSpPr>
                <a:spLocks/>
              </p:cNvSpPr>
              <p:nvPr/>
            </p:nvSpPr>
            <p:spPr bwMode="auto">
              <a:xfrm>
                <a:off x="7648576" y="2216151"/>
                <a:ext cx="87313" cy="88900"/>
              </a:xfrm>
              <a:custGeom>
                <a:avLst/>
                <a:gdLst>
                  <a:gd name="T0" fmla="*/ 0 w 41"/>
                  <a:gd name="T1" fmla="*/ 19 h 41"/>
                  <a:gd name="T2" fmla="*/ 22 w 41"/>
                  <a:gd name="T3" fmla="*/ 1 h 41"/>
                  <a:gd name="T4" fmla="*/ 40 w 41"/>
                  <a:gd name="T5" fmla="*/ 21 h 41"/>
                  <a:gd name="T6" fmla="*/ 19 w 41"/>
                  <a:gd name="T7" fmla="*/ 40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1" y="8"/>
                      <a:pt x="11" y="0"/>
                      <a:pt x="22" y="1"/>
                    </a:cubicBezTo>
                    <a:cubicBezTo>
                      <a:pt x="32" y="2"/>
                      <a:pt x="41" y="11"/>
                      <a:pt x="40" y="21"/>
                    </a:cubicBezTo>
                    <a:cubicBezTo>
                      <a:pt x="39" y="32"/>
                      <a:pt x="29" y="41"/>
                      <a:pt x="19" y="40"/>
                    </a:cubicBezTo>
                    <a:cubicBezTo>
                      <a:pt x="9" y="40"/>
                      <a:pt x="0" y="30"/>
                      <a:pt x="0" y="19"/>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sp>
            <p:nvSpPr>
              <p:cNvPr id="201" name="Oval 183"/>
              <p:cNvSpPr>
                <a:spLocks noChangeArrowheads="1"/>
              </p:cNvSpPr>
              <p:nvPr/>
            </p:nvSpPr>
            <p:spPr bwMode="auto">
              <a:xfrm>
                <a:off x="8180388" y="2222501"/>
                <a:ext cx="93663" cy="95250"/>
              </a:xfrm>
              <a:prstGeom prst="ellipse">
                <a:avLst/>
              </a:prstGeom>
              <a:grpFill/>
              <a:ln w="9525">
                <a:noFill/>
                <a:round/>
                <a:headEnd/>
                <a:tailEnd/>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grpSp>
        <p:sp>
          <p:nvSpPr>
            <p:cNvPr id="190" name="chenying0907 57"/>
            <p:cNvSpPr>
              <a:spLocks/>
            </p:cNvSpPr>
            <p:nvPr/>
          </p:nvSpPr>
          <p:spPr bwMode="auto">
            <a:xfrm>
              <a:off x="6750019" y="2121897"/>
              <a:ext cx="402347" cy="323589"/>
            </a:xfrm>
            <a:custGeom>
              <a:avLst/>
              <a:gdLst>
                <a:gd name="T0" fmla="*/ 10 w 173"/>
                <a:gd name="T1" fmla="*/ 0 h 140"/>
                <a:gd name="T2" fmla="*/ 1 w 173"/>
                <a:gd name="T3" fmla="*/ 42 h 140"/>
                <a:gd name="T4" fmla="*/ 4 w 173"/>
                <a:gd name="T5" fmla="*/ 48 h 140"/>
                <a:gd name="T6" fmla="*/ 32 w 173"/>
                <a:gd name="T7" fmla="*/ 67 h 140"/>
                <a:gd name="T8" fmla="*/ 142 w 173"/>
                <a:gd name="T9" fmla="*/ 138 h 140"/>
                <a:gd name="T10" fmla="*/ 153 w 173"/>
                <a:gd name="T11" fmla="*/ 138 h 140"/>
                <a:gd name="T12" fmla="*/ 159 w 173"/>
                <a:gd name="T13" fmla="*/ 95 h 140"/>
                <a:gd name="T14" fmla="*/ 150 w 173"/>
                <a:gd name="T15" fmla="*/ 88 h 140"/>
                <a:gd name="T16" fmla="*/ 61 w 173"/>
                <a:gd name="T17" fmla="*/ 32 h 140"/>
                <a:gd name="T18" fmla="*/ 10 w 173"/>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40">
                  <a:moveTo>
                    <a:pt x="10" y="0"/>
                  </a:moveTo>
                  <a:cubicBezTo>
                    <a:pt x="13" y="16"/>
                    <a:pt x="11" y="30"/>
                    <a:pt x="1" y="42"/>
                  </a:cubicBezTo>
                  <a:cubicBezTo>
                    <a:pt x="0" y="43"/>
                    <a:pt x="2" y="47"/>
                    <a:pt x="4" y="48"/>
                  </a:cubicBezTo>
                  <a:cubicBezTo>
                    <a:pt x="13" y="55"/>
                    <a:pt x="23" y="61"/>
                    <a:pt x="32" y="67"/>
                  </a:cubicBezTo>
                  <a:cubicBezTo>
                    <a:pt x="69" y="91"/>
                    <a:pt x="105" y="114"/>
                    <a:pt x="142" y="138"/>
                  </a:cubicBezTo>
                  <a:cubicBezTo>
                    <a:pt x="145" y="139"/>
                    <a:pt x="150" y="140"/>
                    <a:pt x="153" y="138"/>
                  </a:cubicBezTo>
                  <a:cubicBezTo>
                    <a:pt x="170" y="130"/>
                    <a:pt x="173" y="108"/>
                    <a:pt x="159" y="95"/>
                  </a:cubicBezTo>
                  <a:cubicBezTo>
                    <a:pt x="156" y="92"/>
                    <a:pt x="153" y="90"/>
                    <a:pt x="150" y="88"/>
                  </a:cubicBezTo>
                  <a:cubicBezTo>
                    <a:pt x="120" y="69"/>
                    <a:pt x="91" y="51"/>
                    <a:pt x="61" y="32"/>
                  </a:cubicBezTo>
                  <a:cubicBezTo>
                    <a:pt x="45" y="22"/>
                    <a:pt x="28" y="11"/>
                    <a:pt x="10" y="0"/>
                  </a:cubicBezTo>
                  <a:close/>
                </a:path>
              </a:pathLst>
            </a:custGeom>
            <a:grpFill/>
            <a:ln>
              <a:noFill/>
            </a:ln>
          </p:spPr>
          <p:txBody>
            <a:bodyPr vert="horz" wrap="square" lIns="121882" tIns="60941" rIns="121882" bIns="60941" numCol="1" anchor="t" anchorCtr="0" compatLnSpc="1">
              <a:prstTxWarp prst="textNoShape">
                <a:avLst/>
              </a:prstTxWarp>
            </a:bodyPr>
            <a:lstStyle/>
            <a:p>
              <a:pPr defTabSz="1218804"/>
              <a:endParaRPr lang="zh-CN" altLang="en-US" sz="2399">
                <a:solidFill>
                  <a:prstClr val="black"/>
                </a:solidFill>
              </a:endParaRPr>
            </a:p>
          </p:txBody>
        </p:sp>
      </p:grpSp>
      <p:sp>
        <p:nvSpPr>
          <p:cNvPr id="202" name="PA_自由: 形状 201"/>
          <p:cNvSpPr/>
          <p:nvPr>
            <p:custDataLst>
              <p:tags r:id="rId2"/>
            </p:custDataLst>
          </p:nvPr>
        </p:nvSpPr>
        <p:spPr>
          <a:xfrm>
            <a:off x="944587" y="5193107"/>
            <a:ext cx="3433020" cy="670560"/>
          </a:xfrm>
          <a:custGeom>
            <a:avLst/>
            <a:gdLst>
              <a:gd name="connsiteX0" fmla="*/ 111760 w 3434080"/>
              <a:gd name="connsiteY0" fmla="*/ 355600 h 670560"/>
              <a:gd name="connsiteX1" fmla="*/ 162560 w 3434080"/>
              <a:gd name="connsiteY1" fmla="*/ 375920 h 670560"/>
              <a:gd name="connsiteX2" fmla="*/ 508000 w 3434080"/>
              <a:gd name="connsiteY2" fmla="*/ 355600 h 670560"/>
              <a:gd name="connsiteX3" fmla="*/ 589280 w 3434080"/>
              <a:gd name="connsiteY3" fmla="*/ 314960 h 670560"/>
              <a:gd name="connsiteX4" fmla="*/ 629920 w 3434080"/>
              <a:gd name="connsiteY4" fmla="*/ 304800 h 670560"/>
              <a:gd name="connsiteX5" fmla="*/ 660400 w 3434080"/>
              <a:gd name="connsiteY5" fmla="*/ 294640 h 670560"/>
              <a:gd name="connsiteX6" fmla="*/ 751840 w 3434080"/>
              <a:gd name="connsiteY6" fmla="*/ 274320 h 670560"/>
              <a:gd name="connsiteX7" fmla="*/ 863600 w 3434080"/>
              <a:gd name="connsiteY7" fmla="*/ 243840 h 670560"/>
              <a:gd name="connsiteX8" fmla="*/ 894080 w 3434080"/>
              <a:gd name="connsiteY8" fmla="*/ 223520 h 670560"/>
              <a:gd name="connsiteX9" fmla="*/ 955040 w 3434080"/>
              <a:gd name="connsiteY9" fmla="*/ 213360 h 670560"/>
              <a:gd name="connsiteX10" fmla="*/ 995680 w 3434080"/>
              <a:gd name="connsiteY10" fmla="*/ 203200 h 670560"/>
              <a:gd name="connsiteX11" fmla="*/ 1026160 w 3434080"/>
              <a:gd name="connsiteY11" fmla="*/ 172720 h 670560"/>
              <a:gd name="connsiteX12" fmla="*/ 1056640 w 3434080"/>
              <a:gd name="connsiteY12" fmla="*/ 162560 h 670560"/>
              <a:gd name="connsiteX13" fmla="*/ 1107440 w 3434080"/>
              <a:gd name="connsiteY13" fmla="*/ 142240 h 670560"/>
              <a:gd name="connsiteX14" fmla="*/ 1178560 w 3434080"/>
              <a:gd name="connsiteY14" fmla="*/ 152400 h 670560"/>
              <a:gd name="connsiteX15" fmla="*/ 1229360 w 3434080"/>
              <a:gd name="connsiteY15" fmla="*/ 162560 h 670560"/>
              <a:gd name="connsiteX16" fmla="*/ 1391920 w 3434080"/>
              <a:gd name="connsiteY16" fmla="*/ 152400 h 670560"/>
              <a:gd name="connsiteX17" fmla="*/ 1503680 w 3434080"/>
              <a:gd name="connsiteY17" fmla="*/ 132080 h 670560"/>
              <a:gd name="connsiteX18" fmla="*/ 1595120 w 3434080"/>
              <a:gd name="connsiteY18" fmla="*/ 101600 h 670560"/>
              <a:gd name="connsiteX19" fmla="*/ 1625600 w 3434080"/>
              <a:gd name="connsiteY19" fmla="*/ 91440 h 670560"/>
              <a:gd name="connsiteX20" fmla="*/ 1838960 w 3434080"/>
              <a:gd name="connsiteY20" fmla="*/ 81280 h 670560"/>
              <a:gd name="connsiteX21" fmla="*/ 1950720 w 3434080"/>
              <a:gd name="connsiteY21" fmla="*/ 71120 h 670560"/>
              <a:gd name="connsiteX22" fmla="*/ 2062480 w 3434080"/>
              <a:gd name="connsiteY22" fmla="*/ 50800 h 670560"/>
              <a:gd name="connsiteX23" fmla="*/ 2113280 w 3434080"/>
              <a:gd name="connsiteY23" fmla="*/ 40640 h 670560"/>
              <a:gd name="connsiteX24" fmla="*/ 2194560 w 3434080"/>
              <a:gd name="connsiteY24" fmla="*/ 30480 h 670560"/>
              <a:gd name="connsiteX25" fmla="*/ 2225040 w 3434080"/>
              <a:gd name="connsiteY25" fmla="*/ 20320 h 670560"/>
              <a:gd name="connsiteX26" fmla="*/ 2346960 w 3434080"/>
              <a:gd name="connsiteY26" fmla="*/ 0 h 670560"/>
              <a:gd name="connsiteX27" fmla="*/ 2458720 w 3434080"/>
              <a:gd name="connsiteY27" fmla="*/ 20320 h 670560"/>
              <a:gd name="connsiteX28" fmla="*/ 2519680 w 3434080"/>
              <a:gd name="connsiteY28" fmla="*/ 50800 h 670560"/>
              <a:gd name="connsiteX29" fmla="*/ 2651760 w 3434080"/>
              <a:gd name="connsiteY29" fmla="*/ 60960 h 670560"/>
              <a:gd name="connsiteX30" fmla="*/ 3261360 w 3434080"/>
              <a:gd name="connsiteY30" fmla="*/ 71120 h 670560"/>
              <a:gd name="connsiteX31" fmla="*/ 3291840 w 3434080"/>
              <a:gd name="connsiteY31" fmla="*/ 91440 h 670560"/>
              <a:gd name="connsiteX32" fmla="*/ 3383280 w 3434080"/>
              <a:gd name="connsiteY32" fmla="*/ 101600 h 670560"/>
              <a:gd name="connsiteX33" fmla="*/ 3434080 w 3434080"/>
              <a:gd name="connsiteY33" fmla="*/ 193040 h 670560"/>
              <a:gd name="connsiteX34" fmla="*/ 3200400 w 3434080"/>
              <a:gd name="connsiteY34" fmla="*/ 213360 h 670560"/>
              <a:gd name="connsiteX35" fmla="*/ 3048000 w 3434080"/>
              <a:gd name="connsiteY35" fmla="*/ 223520 h 670560"/>
              <a:gd name="connsiteX36" fmla="*/ 2844800 w 3434080"/>
              <a:gd name="connsiteY36" fmla="*/ 233680 h 670560"/>
              <a:gd name="connsiteX37" fmla="*/ 2743200 w 3434080"/>
              <a:gd name="connsiteY37" fmla="*/ 254000 h 670560"/>
              <a:gd name="connsiteX38" fmla="*/ 2661920 w 3434080"/>
              <a:gd name="connsiteY38" fmla="*/ 264160 h 670560"/>
              <a:gd name="connsiteX39" fmla="*/ 2519680 w 3434080"/>
              <a:gd name="connsiteY39" fmla="*/ 294640 h 670560"/>
              <a:gd name="connsiteX40" fmla="*/ 2458720 w 3434080"/>
              <a:gd name="connsiteY40" fmla="*/ 304800 h 670560"/>
              <a:gd name="connsiteX41" fmla="*/ 2346960 w 3434080"/>
              <a:gd name="connsiteY41" fmla="*/ 345440 h 670560"/>
              <a:gd name="connsiteX42" fmla="*/ 2296160 w 3434080"/>
              <a:gd name="connsiteY42" fmla="*/ 355600 h 670560"/>
              <a:gd name="connsiteX43" fmla="*/ 2245360 w 3434080"/>
              <a:gd name="connsiteY43" fmla="*/ 386080 h 670560"/>
              <a:gd name="connsiteX44" fmla="*/ 2164080 w 3434080"/>
              <a:gd name="connsiteY44" fmla="*/ 406400 h 670560"/>
              <a:gd name="connsiteX45" fmla="*/ 2133600 w 3434080"/>
              <a:gd name="connsiteY45" fmla="*/ 426720 h 670560"/>
              <a:gd name="connsiteX46" fmla="*/ 2072640 w 3434080"/>
              <a:gd name="connsiteY46" fmla="*/ 436880 h 670560"/>
              <a:gd name="connsiteX47" fmla="*/ 1971040 w 3434080"/>
              <a:gd name="connsiteY47" fmla="*/ 457200 h 670560"/>
              <a:gd name="connsiteX48" fmla="*/ 1899920 w 3434080"/>
              <a:gd name="connsiteY48" fmla="*/ 467360 h 670560"/>
              <a:gd name="connsiteX49" fmla="*/ 1696720 w 3434080"/>
              <a:gd name="connsiteY49" fmla="*/ 487680 h 670560"/>
              <a:gd name="connsiteX50" fmla="*/ 1605280 w 3434080"/>
              <a:gd name="connsiteY50" fmla="*/ 497840 h 670560"/>
              <a:gd name="connsiteX51" fmla="*/ 1564640 w 3434080"/>
              <a:gd name="connsiteY51" fmla="*/ 508000 h 670560"/>
              <a:gd name="connsiteX52" fmla="*/ 1422400 w 3434080"/>
              <a:gd name="connsiteY52" fmla="*/ 528320 h 670560"/>
              <a:gd name="connsiteX53" fmla="*/ 1229360 w 3434080"/>
              <a:gd name="connsiteY53" fmla="*/ 548640 h 670560"/>
              <a:gd name="connsiteX54" fmla="*/ 1158240 w 3434080"/>
              <a:gd name="connsiteY54" fmla="*/ 568960 h 670560"/>
              <a:gd name="connsiteX55" fmla="*/ 975360 w 3434080"/>
              <a:gd name="connsiteY55" fmla="*/ 589280 h 670560"/>
              <a:gd name="connsiteX56" fmla="*/ 873760 w 3434080"/>
              <a:gd name="connsiteY56" fmla="*/ 599440 h 670560"/>
              <a:gd name="connsiteX57" fmla="*/ 782320 w 3434080"/>
              <a:gd name="connsiteY57" fmla="*/ 629920 h 670560"/>
              <a:gd name="connsiteX58" fmla="*/ 640080 w 3434080"/>
              <a:gd name="connsiteY58" fmla="*/ 660400 h 670560"/>
              <a:gd name="connsiteX59" fmla="*/ 447040 w 3434080"/>
              <a:gd name="connsiteY59" fmla="*/ 670560 h 670560"/>
              <a:gd name="connsiteX60" fmla="*/ 152400 w 3434080"/>
              <a:gd name="connsiteY60" fmla="*/ 660400 h 670560"/>
              <a:gd name="connsiteX61" fmla="*/ 91440 w 3434080"/>
              <a:gd name="connsiteY61" fmla="*/ 629920 h 670560"/>
              <a:gd name="connsiteX62" fmla="*/ 60960 w 3434080"/>
              <a:gd name="connsiteY62" fmla="*/ 619760 h 670560"/>
              <a:gd name="connsiteX63" fmla="*/ 50800 w 3434080"/>
              <a:gd name="connsiteY63" fmla="*/ 589280 h 670560"/>
              <a:gd name="connsiteX64" fmla="*/ 30480 w 3434080"/>
              <a:gd name="connsiteY64" fmla="*/ 558800 h 670560"/>
              <a:gd name="connsiteX65" fmla="*/ 20320 w 3434080"/>
              <a:gd name="connsiteY65" fmla="*/ 518160 h 670560"/>
              <a:gd name="connsiteX66" fmla="*/ 0 w 3434080"/>
              <a:gd name="connsiteY66" fmla="*/ 436880 h 670560"/>
              <a:gd name="connsiteX67" fmla="*/ 152400 w 3434080"/>
              <a:gd name="connsiteY67" fmla="*/ 40640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434080" h="670560">
                <a:moveTo>
                  <a:pt x="111760" y="355600"/>
                </a:moveTo>
                <a:cubicBezTo>
                  <a:pt x="128693" y="362373"/>
                  <a:pt x="144330" y="375384"/>
                  <a:pt x="162560" y="375920"/>
                </a:cubicBezTo>
                <a:cubicBezTo>
                  <a:pt x="387590" y="382539"/>
                  <a:pt x="376101" y="381980"/>
                  <a:pt x="508000" y="355600"/>
                </a:cubicBezTo>
                <a:cubicBezTo>
                  <a:pt x="535093" y="342053"/>
                  <a:pt x="559893" y="322307"/>
                  <a:pt x="589280" y="314960"/>
                </a:cubicBezTo>
                <a:cubicBezTo>
                  <a:pt x="602827" y="311573"/>
                  <a:pt x="616494" y="308636"/>
                  <a:pt x="629920" y="304800"/>
                </a:cubicBezTo>
                <a:cubicBezTo>
                  <a:pt x="640218" y="301858"/>
                  <a:pt x="650010" y="297237"/>
                  <a:pt x="660400" y="294640"/>
                </a:cubicBezTo>
                <a:cubicBezTo>
                  <a:pt x="718407" y="280138"/>
                  <a:pt x="699691" y="289965"/>
                  <a:pt x="751840" y="274320"/>
                </a:cubicBezTo>
                <a:cubicBezTo>
                  <a:pt x="854963" y="243383"/>
                  <a:pt x="771012" y="262358"/>
                  <a:pt x="863600" y="243840"/>
                </a:cubicBezTo>
                <a:cubicBezTo>
                  <a:pt x="873760" y="237067"/>
                  <a:pt x="882496" y="227381"/>
                  <a:pt x="894080" y="223520"/>
                </a:cubicBezTo>
                <a:cubicBezTo>
                  <a:pt x="913623" y="217006"/>
                  <a:pt x="934840" y="217400"/>
                  <a:pt x="955040" y="213360"/>
                </a:cubicBezTo>
                <a:cubicBezTo>
                  <a:pt x="968732" y="210622"/>
                  <a:pt x="982133" y="206587"/>
                  <a:pt x="995680" y="203200"/>
                </a:cubicBezTo>
                <a:cubicBezTo>
                  <a:pt x="1005840" y="193040"/>
                  <a:pt x="1014205" y="180690"/>
                  <a:pt x="1026160" y="172720"/>
                </a:cubicBezTo>
                <a:cubicBezTo>
                  <a:pt x="1035071" y="166779"/>
                  <a:pt x="1046612" y="166320"/>
                  <a:pt x="1056640" y="162560"/>
                </a:cubicBezTo>
                <a:cubicBezTo>
                  <a:pt x="1073717" y="156156"/>
                  <a:pt x="1090507" y="149013"/>
                  <a:pt x="1107440" y="142240"/>
                </a:cubicBezTo>
                <a:cubicBezTo>
                  <a:pt x="1131147" y="145627"/>
                  <a:pt x="1154938" y="148463"/>
                  <a:pt x="1178560" y="152400"/>
                </a:cubicBezTo>
                <a:cubicBezTo>
                  <a:pt x="1195594" y="155239"/>
                  <a:pt x="1212091" y="162560"/>
                  <a:pt x="1229360" y="162560"/>
                </a:cubicBezTo>
                <a:cubicBezTo>
                  <a:pt x="1283652" y="162560"/>
                  <a:pt x="1337733" y="155787"/>
                  <a:pt x="1391920" y="152400"/>
                </a:cubicBezTo>
                <a:cubicBezTo>
                  <a:pt x="1457315" y="130602"/>
                  <a:pt x="1388796" y="151227"/>
                  <a:pt x="1503680" y="132080"/>
                </a:cubicBezTo>
                <a:cubicBezTo>
                  <a:pt x="1544538" y="125270"/>
                  <a:pt x="1554179" y="116953"/>
                  <a:pt x="1595120" y="101600"/>
                </a:cubicBezTo>
                <a:cubicBezTo>
                  <a:pt x="1605148" y="97840"/>
                  <a:pt x="1614927" y="92329"/>
                  <a:pt x="1625600" y="91440"/>
                </a:cubicBezTo>
                <a:cubicBezTo>
                  <a:pt x="1696555" y="85527"/>
                  <a:pt x="1767898" y="85721"/>
                  <a:pt x="1838960" y="81280"/>
                </a:cubicBezTo>
                <a:cubicBezTo>
                  <a:pt x="1876294" y="78947"/>
                  <a:pt x="1913467" y="74507"/>
                  <a:pt x="1950720" y="71120"/>
                </a:cubicBezTo>
                <a:cubicBezTo>
                  <a:pt x="2076204" y="46023"/>
                  <a:pt x="1919492" y="76798"/>
                  <a:pt x="2062480" y="50800"/>
                </a:cubicBezTo>
                <a:cubicBezTo>
                  <a:pt x="2079470" y="47711"/>
                  <a:pt x="2096212" y="43266"/>
                  <a:pt x="2113280" y="40640"/>
                </a:cubicBezTo>
                <a:cubicBezTo>
                  <a:pt x="2140267" y="36488"/>
                  <a:pt x="2167467" y="33867"/>
                  <a:pt x="2194560" y="30480"/>
                </a:cubicBezTo>
                <a:cubicBezTo>
                  <a:pt x="2204720" y="27093"/>
                  <a:pt x="2214476" y="22081"/>
                  <a:pt x="2225040" y="20320"/>
                </a:cubicBezTo>
                <a:cubicBezTo>
                  <a:pt x="2361152" y="-2365"/>
                  <a:pt x="2275503" y="23819"/>
                  <a:pt x="2346960" y="0"/>
                </a:cubicBezTo>
                <a:cubicBezTo>
                  <a:pt x="2374978" y="3502"/>
                  <a:pt x="2427396" y="4658"/>
                  <a:pt x="2458720" y="20320"/>
                </a:cubicBezTo>
                <a:cubicBezTo>
                  <a:pt x="2488973" y="35447"/>
                  <a:pt x="2485630" y="46544"/>
                  <a:pt x="2519680" y="50800"/>
                </a:cubicBezTo>
                <a:cubicBezTo>
                  <a:pt x="2563496" y="56277"/>
                  <a:pt x="2607620" y="59751"/>
                  <a:pt x="2651760" y="60960"/>
                </a:cubicBezTo>
                <a:cubicBezTo>
                  <a:pt x="2854912" y="66526"/>
                  <a:pt x="3058160" y="67733"/>
                  <a:pt x="3261360" y="71120"/>
                </a:cubicBezTo>
                <a:cubicBezTo>
                  <a:pt x="3271520" y="77893"/>
                  <a:pt x="3279994" y="88478"/>
                  <a:pt x="3291840" y="91440"/>
                </a:cubicBezTo>
                <a:cubicBezTo>
                  <a:pt x="3321592" y="98878"/>
                  <a:pt x="3356278" y="87061"/>
                  <a:pt x="3383280" y="101600"/>
                </a:cubicBezTo>
                <a:cubicBezTo>
                  <a:pt x="3411665" y="116884"/>
                  <a:pt x="3424176" y="163329"/>
                  <a:pt x="3434080" y="193040"/>
                </a:cubicBezTo>
                <a:cubicBezTo>
                  <a:pt x="3338389" y="224937"/>
                  <a:pt x="3419828" y="200821"/>
                  <a:pt x="3200400" y="213360"/>
                </a:cubicBezTo>
                <a:lnTo>
                  <a:pt x="3048000" y="223520"/>
                </a:lnTo>
                <a:lnTo>
                  <a:pt x="2844800" y="233680"/>
                </a:lnTo>
                <a:cubicBezTo>
                  <a:pt x="2810933" y="240453"/>
                  <a:pt x="2777471" y="249716"/>
                  <a:pt x="2743200" y="254000"/>
                </a:cubicBezTo>
                <a:cubicBezTo>
                  <a:pt x="2716107" y="257387"/>
                  <a:pt x="2688784" y="259276"/>
                  <a:pt x="2661920" y="264160"/>
                </a:cubicBezTo>
                <a:cubicBezTo>
                  <a:pt x="2614212" y="272834"/>
                  <a:pt x="2567228" y="285130"/>
                  <a:pt x="2519680" y="294640"/>
                </a:cubicBezTo>
                <a:cubicBezTo>
                  <a:pt x="2499480" y="298680"/>
                  <a:pt x="2478705" y="299804"/>
                  <a:pt x="2458720" y="304800"/>
                </a:cubicBezTo>
                <a:cubicBezTo>
                  <a:pt x="2344859" y="333265"/>
                  <a:pt x="2447959" y="315140"/>
                  <a:pt x="2346960" y="345440"/>
                </a:cubicBezTo>
                <a:cubicBezTo>
                  <a:pt x="2330420" y="350402"/>
                  <a:pt x="2313093" y="352213"/>
                  <a:pt x="2296160" y="355600"/>
                </a:cubicBezTo>
                <a:cubicBezTo>
                  <a:pt x="2279227" y="365760"/>
                  <a:pt x="2263695" y="378746"/>
                  <a:pt x="2245360" y="386080"/>
                </a:cubicBezTo>
                <a:cubicBezTo>
                  <a:pt x="2187394" y="409266"/>
                  <a:pt x="2208874" y="384003"/>
                  <a:pt x="2164080" y="406400"/>
                </a:cubicBezTo>
                <a:cubicBezTo>
                  <a:pt x="2153158" y="411861"/>
                  <a:pt x="2145184" y="422859"/>
                  <a:pt x="2133600" y="426720"/>
                </a:cubicBezTo>
                <a:cubicBezTo>
                  <a:pt x="2114057" y="433234"/>
                  <a:pt x="2092887" y="433084"/>
                  <a:pt x="2072640" y="436880"/>
                </a:cubicBezTo>
                <a:cubicBezTo>
                  <a:pt x="2038694" y="443245"/>
                  <a:pt x="2005230" y="452316"/>
                  <a:pt x="1971040" y="457200"/>
                </a:cubicBezTo>
                <a:cubicBezTo>
                  <a:pt x="1947333" y="460587"/>
                  <a:pt x="1923721" y="464715"/>
                  <a:pt x="1899920" y="467360"/>
                </a:cubicBezTo>
                <a:cubicBezTo>
                  <a:pt x="1832265" y="474877"/>
                  <a:pt x="1764375" y="480163"/>
                  <a:pt x="1696720" y="487680"/>
                </a:cubicBezTo>
                <a:lnTo>
                  <a:pt x="1605280" y="497840"/>
                </a:lnTo>
                <a:cubicBezTo>
                  <a:pt x="1591733" y="501227"/>
                  <a:pt x="1578332" y="505262"/>
                  <a:pt x="1564640" y="508000"/>
                </a:cubicBezTo>
                <a:cubicBezTo>
                  <a:pt x="1511100" y="518708"/>
                  <a:pt x="1478589" y="520828"/>
                  <a:pt x="1422400" y="528320"/>
                </a:cubicBezTo>
                <a:cubicBezTo>
                  <a:pt x="1289673" y="546017"/>
                  <a:pt x="1411309" y="533478"/>
                  <a:pt x="1229360" y="548640"/>
                </a:cubicBezTo>
                <a:cubicBezTo>
                  <a:pt x="1205653" y="555413"/>
                  <a:pt x="1182348" y="563794"/>
                  <a:pt x="1158240" y="568960"/>
                </a:cubicBezTo>
                <a:cubicBezTo>
                  <a:pt x="1111823" y="578907"/>
                  <a:pt x="1014538" y="585549"/>
                  <a:pt x="975360" y="589280"/>
                </a:cubicBezTo>
                <a:lnTo>
                  <a:pt x="873760" y="599440"/>
                </a:lnTo>
                <a:cubicBezTo>
                  <a:pt x="737313" y="633552"/>
                  <a:pt x="948109" y="578908"/>
                  <a:pt x="782320" y="629920"/>
                </a:cubicBezTo>
                <a:cubicBezTo>
                  <a:pt x="752384" y="639131"/>
                  <a:pt x="675972" y="657529"/>
                  <a:pt x="640080" y="660400"/>
                </a:cubicBezTo>
                <a:cubicBezTo>
                  <a:pt x="575849" y="665538"/>
                  <a:pt x="511387" y="667173"/>
                  <a:pt x="447040" y="670560"/>
                </a:cubicBezTo>
                <a:cubicBezTo>
                  <a:pt x="348827" y="667173"/>
                  <a:pt x="250480" y="666530"/>
                  <a:pt x="152400" y="660400"/>
                </a:cubicBezTo>
                <a:cubicBezTo>
                  <a:pt x="123214" y="658576"/>
                  <a:pt x="116147" y="642274"/>
                  <a:pt x="91440" y="629920"/>
                </a:cubicBezTo>
                <a:cubicBezTo>
                  <a:pt x="81861" y="625131"/>
                  <a:pt x="71120" y="623147"/>
                  <a:pt x="60960" y="619760"/>
                </a:cubicBezTo>
                <a:cubicBezTo>
                  <a:pt x="57573" y="609600"/>
                  <a:pt x="55589" y="598859"/>
                  <a:pt x="50800" y="589280"/>
                </a:cubicBezTo>
                <a:cubicBezTo>
                  <a:pt x="45339" y="578358"/>
                  <a:pt x="35290" y="570023"/>
                  <a:pt x="30480" y="558800"/>
                </a:cubicBezTo>
                <a:cubicBezTo>
                  <a:pt x="24979" y="545965"/>
                  <a:pt x="24156" y="531586"/>
                  <a:pt x="20320" y="518160"/>
                </a:cubicBezTo>
                <a:cubicBezTo>
                  <a:pt x="-508" y="445263"/>
                  <a:pt x="20656" y="540161"/>
                  <a:pt x="0" y="436880"/>
                </a:cubicBezTo>
                <a:cubicBezTo>
                  <a:pt x="25153" y="361420"/>
                  <a:pt x="-550" y="406400"/>
                  <a:pt x="152400" y="406400"/>
                </a:cubicBezTo>
              </a:path>
            </a:pathLst>
          </a:custGeom>
          <a:solidFill>
            <a:srgbClr val="F3D42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1218804"/>
            <a:endParaRPr lang="zh-CN" altLang="en-US" sz="2399">
              <a:solidFill>
                <a:prstClr val="white"/>
              </a:solidFill>
            </a:endParaRPr>
          </a:p>
        </p:txBody>
      </p:sp>
      <p:grpSp>
        <p:nvGrpSpPr>
          <p:cNvPr id="2" name="组合 1"/>
          <p:cNvGrpSpPr/>
          <p:nvPr/>
        </p:nvGrpSpPr>
        <p:grpSpPr>
          <a:xfrm>
            <a:off x="4980182" y="1477414"/>
            <a:ext cx="6045231" cy="2036421"/>
            <a:chOff x="4771129" y="2054775"/>
            <a:chExt cx="6045231" cy="2036421"/>
          </a:xfrm>
        </p:grpSpPr>
        <p:sp>
          <p:nvSpPr>
            <p:cNvPr id="203" name="PA_矩形 202"/>
            <p:cNvSpPr/>
            <p:nvPr>
              <p:custDataLst>
                <p:tags r:id="rId5"/>
              </p:custDataLst>
            </p:nvPr>
          </p:nvSpPr>
          <p:spPr>
            <a:xfrm>
              <a:off x="4771129" y="2054775"/>
              <a:ext cx="6045231" cy="2036421"/>
            </a:xfrm>
            <a:prstGeom prst="rect">
              <a:avLst/>
            </a:prstGeom>
            <a:noFill/>
            <a:ln w="1905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just" defTabSz="1218804"/>
              <a:endParaRPr lang="zh-CN" altLang="en-US" sz="2400">
                <a:solidFill>
                  <a:prstClr val="white"/>
                </a:solidFill>
                <a:latin typeface="Times New Roman" pitchFamily="18" charset="0"/>
                <a:cs typeface="Times New Roman" pitchFamily="18" charset="0"/>
              </a:endParaRPr>
            </a:p>
          </p:txBody>
        </p:sp>
        <p:grpSp>
          <p:nvGrpSpPr>
            <p:cNvPr id="6" name="PA_组合 203"/>
            <p:cNvGrpSpPr/>
            <p:nvPr>
              <p:custDataLst>
                <p:tags r:id="rId6"/>
              </p:custDataLst>
            </p:nvPr>
          </p:nvGrpSpPr>
          <p:grpSpPr>
            <a:xfrm>
              <a:off x="4771129" y="2149948"/>
              <a:ext cx="5950668" cy="1844233"/>
              <a:chOff x="4565299" y="2738691"/>
              <a:chExt cx="5952502" cy="1844231"/>
            </a:xfrm>
          </p:grpSpPr>
          <p:sp>
            <p:nvSpPr>
              <p:cNvPr id="205" name="矩形 204"/>
              <p:cNvSpPr/>
              <p:nvPr/>
            </p:nvSpPr>
            <p:spPr>
              <a:xfrm>
                <a:off x="5239330" y="3098093"/>
                <a:ext cx="5018470" cy="1484829"/>
              </a:xfrm>
              <a:prstGeom prst="rect">
                <a:avLst/>
              </a:prstGeom>
            </p:spPr>
            <p:txBody>
              <a:bodyPr wrap="square">
                <a:spAutoFit/>
              </a:bodyPr>
              <a:lstStyle/>
              <a:p>
                <a:pPr marL="228600" indent="-228600" algn="just" defTabSz="1218804">
                  <a:lnSpc>
                    <a:spcPct val="130000"/>
                  </a:lnSpc>
                  <a:spcBef>
                    <a:spcPct val="0"/>
                  </a:spcBef>
                  <a:buAutoNum type="alphaLcParenR"/>
                </a:pPr>
                <a:r>
                  <a:rPr lang="en-US" altLang="zh-CN" sz="2400" smtClean="0">
                    <a:solidFill>
                      <a:prstClr val="black">
                        <a:lumMod val="50000"/>
                        <a:lumOff val="50000"/>
                      </a:prstClr>
                    </a:solidFill>
                    <a:latin typeface="Times New Roman" pitchFamily="18" charset="0"/>
                    <a:ea typeface="思源黑体" panose="020B0500000000000000" pitchFamily="34" charset="-122"/>
                    <a:cs typeface="Times New Roman" pitchFamily="18" charset="0"/>
                    <a:sym typeface="微软雅黑" pitchFamily="34" charset="-122"/>
                  </a:rPr>
                  <a:t>Vương triều Gúp-ta</a:t>
                </a:r>
              </a:p>
              <a:p>
                <a:pPr marL="228600" indent="-228600" algn="just" defTabSz="1218804">
                  <a:lnSpc>
                    <a:spcPct val="130000"/>
                  </a:lnSpc>
                  <a:spcBef>
                    <a:spcPct val="0"/>
                  </a:spcBef>
                  <a:buAutoNum type="alphaLcParenR"/>
                </a:pPr>
                <a:r>
                  <a:rPr lang="en-US" altLang="zh-CN" sz="2400" smtClean="0">
                    <a:solidFill>
                      <a:prstClr val="black">
                        <a:lumMod val="50000"/>
                        <a:lumOff val="50000"/>
                      </a:prstClr>
                    </a:solidFill>
                    <a:latin typeface="Times New Roman" pitchFamily="18" charset="0"/>
                    <a:ea typeface="思源黑体" panose="020B0500000000000000" pitchFamily="34" charset="-122"/>
                    <a:cs typeface="Times New Roman" pitchFamily="18" charset="0"/>
                    <a:sym typeface="微软雅黑" pitchFamily="34" charset="-122"/>
                  </a:rPr>
                  <a:t>Vương triều Hồi giáo Đê-li</a:t>
                </a:r>
              </a:p>
              <a:p>
                <a:pPr marL="228600" indent="-228600" algn="just" defTabSz="1218804">
                  <a:lnSpc>
                    <a:spcPct val="130000"/>
                  </a:lnSpc>
                  <a:spcBef>
                    <a:spcPct val="0"/>
                  </a:spcBef>
                  <a:buAutoNum type="alphaLcParenR"/>
                </a:pPr>
                <a:r>
                  <a:rPr lang="en-US" altLang="zh-CN" sz="2400" smtClean="0">
                    <a:solidFill>
                      <a:prstClr val="black">
                        <a:lumMod val="50000"/>
                        <a:lumOff val="50000"/>
                      </a:prstClr>
                    </a:solidFill>
                    <a:latin typeface="Times New Roman" pitchFamily="18" charset="0"/>
                    <a:ea typeface="思源黑体" panose="020B0500000000000000" pitchFamily="34" charset="-122"/>
                    <a:cs typeface="Times New Roman" pitchFamily="18" charset="0"/>
                    <a:sym typeface="微软雅黑" pitchFamily="34" charset="-122"/>
                  </a:rPr>
                  <a:t>Vương triều Mô-gôn</a:t>
                </a:r>
                <a:endParaRPr lang="zh-CN" altLang="en-US" sz="2400" dirty="0">
                  <a:solidFill>
                    <a:prstClr val="black">
                      <a:lumMod val="50000"/>
                      <a:lumOff val="50000"/>
                    </a:prstClr>
                  </a:solidFill>
                  <a:latin typeface="Times New Roman" pitchFamily="18" charset="0"/>
                  <a:ea typeface="思源黑体" panose="020B0500000000000000" pitchFamily="34" charset="-122"/>
                  <a:cs typeface="Times New Roman" pitchFamily="18" charset="0"/>
                  <a:sym typeface="微软雅黑" pitchFamily="34" charset="-122"/>
                </a:endParaRPr>
              </a:p>
            </p:txBody>
          </p:sp>
          <p:sp>
            <p:nvSpPr>
              <p:cNvPr id="206" name="矩形 205"/>
              <p:cNvSpPr/>
              <p:nvPr/>
            </p:nvSpPr>
            <p:spPr>
              <a:xfrm>
                <a:off x="4565299" y="2738691"/>
                <a:ext cx="5952502" cy="461664"/>
              </a:xfrm>
              <a:prstGeom prst="rect">
                <a:avLst/>
              </a:prstGeom>
            </p:spPr>
            <p:txBody>
              <a:bodyPr wrap="none">
                <a:spAutoFit/>
              </a:bodyPr>
              <a:lstStyle/>
              <a:p>
                <a:pPr algn="just" defTabSz="1218804"/>
                <a:r>
                  <a:rPr lang="en-US" altLang="zh-CN" sz="2400" b="1" smtClean="0">
                    <a:solidFill>
                      <a:prstClr val="black">
                        <a:lumMod val="75000"/>
                        <a:lumOff val="25000"/>
                      </a:prstClr>
                    </a:solidFill>
                    <a:latin typeface="Times New Roman" pitchFamily="18" charset="0"/>
                    <a:ea typeface="思源黑体" panose="020B0500000000000000" pitchFamily="34" charset="-122"/>
                    <a:cs typeface="Times New Roman" pitchFamily="18" charset="0"/>
                  </a:rPr>
                  <a:t>1. Ấn Độ dưới thời các triều đại phong kiến </a:t>
                </a:r>
                <a:endParaRPr lang="zh-CN" altLang="en-US" sz="2400" b="1" dirty="0">
                  <a:solidFill>
                    <a:prstClr val="black">
                      <a:lumMod val="75000"/>
                      <a:lumOff val="25000"/>
                    </a:prstClr>
                  </a:solidFill>
                  <a:latin typeface="Times New Roman" pitchFamily="18" charset="0"/>
                  <a:ea typeface="思源黑体" panose="020B0500000000000000" pitchFamily="34" charset="-122"/>
                  <a:cs typeface="Times New Roman" pitchFamily="18" charset="0"/>
                </a:endParaRPr>
              </a:p>
            </p:txBody>
          </p:sp>
        </p:grpSp>
      </p:grpSp>
      <p:grpSp>
        <p:nvGrpSpPr>
          <p:cNvPr id="43" name="组合 42"/>
          <p:cNvGrpSpPr/>
          <p:nvPr/>
        </p:nvGrpSpPr>
        <p:grpSpPr>
          <a:xfrm>
            <a:off x="5008801" y="3864353"/>
            <a:ext cx="6016612" cy="1120191"/>
            <a:chOff x="5090473" y="2054775"/>
            <a:chExt cx="5757400" cy="1120191"/>
          </a:xfrm>
        </p:grpSpPr>
        <p:sp>
          <p:nvSpPr>
            <p:cNvPr id="44" name="PA_矩形 202"/>
            <p:cNvSpPr/>
            <p:nvPr>
              <p:custDataLst>
                <p:tags r:id="rId4"/>
              </p:custDataLst>
            </p:nvPr>
          </p:nvSpPr>
          <p:spPr>
            <a:xfrm>
              <a:off x="5090473" y="2054775"/>
              <a:ext cx="5725887" cy="1120191"/>
            </a:xfrm>
            <a:prstGeom prst="rect">
              <a:avLst/>
            </a:prstGeom>
            <a:solidFill>
              <a:srgbClr val="CCE8F6"/>
            </a:solidFill>
            <a:ln w="1905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just" defTabSz="1218804"/>
              <a:endParaRPr lang="zh-CN" altLang="en-US" sz="2400">
                <a:solidFill>
                  <a:prstClr val="white"/>
                </a:solidFill>
                <a:latin typeface="Times New Roman" pitchFamily="18" charset="0"/>
                <a:cs typeface="Times New Roman" pitchFamily="18" charset="0"/>
              </a:endParaRPr>
            </a:p>
          </p:txBody>
        </p:sp>
        <p:sp>
          <p:nvSpPr>
            <p:cNvPr id="47" name="矩形 46"/>
            <p:cNvSpPr/>
            <p:nvPr/>
          </p:nvSpPr>
          <p:spPr>
            <a:xfrm>
              <a:off x="5136518" y="2261055"/>
              <a:ext cx="5711355" cy="830997"/>
            </a:xfrm>
            <a:prstGeom prst="rect">
              <a:avLst/>
            </a:prstGeom>
          </p:spPr>
          <p:txBody>
            <a:bodyPr wrap="square">
              <a:spAutoFit/>
            </a:bodyPr>
            <a:lstStyle/>
            <a:p>
              <a:pPr algn="just" defTabSz="1218804"/>
              <a:r>
                <a:rPr lang="en-US" altLang="zh-CN" sz="2400" b="1" smtClean="0">
                  <a:solidFill>
                    <a:prstClr val="black">
                      <a:lumMod val="75000"/>
                      <a:lumOff val="25000"/>
                    </a:prstClr>
                  </a:solidFill>
                  <a:latin typeface="Times New Roman" pitchFamily="18" charset="0"/>
                  <a:ea typeface="思源黑体" panose="020B0500000000000000" pitchFamily="34" charset="-122"/>
                  <a:cs typeface="Times New Roman" pitchFamily="18" charset="0"/>
                </a:rPr>
                <a:t>2. Thành tựu văn hóa tiêu biểu của Ấn Độ từ thế kỉ IV đến giữa thế kỉ XIX</a:t>
              </a:r>
              <a:endParaRPr lang="zh-CN" altLang="en-US" sz="2400" b="1" dirty="0">
                <a:solidFill>
                  <a:prstClr val="black">
                    <a:lumMod val="75000"/>
                    <a:lumOff val="25000"/>
                  </a:prstClr>
                </a:solidFill>
                <a:latin typeface="Times New Roman" pitchFamily="18" charset="0"/>
                <a:ea typeface="思源黑体" panose="020B0500000000000000" pitchFamily="34" charset="-122"/>
                <a:cs typeface="Times New Roman" pitchFamily="18" charset="0"/>
              </a:endParaRPr>
            </a:p>
          </p:txBody>
        </p:sp>
      </p:grpSp>
      <p:grpSp>
        <p:nvGrpSpPr>
          <p:cNvPr id="48" name="组合 47"/>
          <p:cNvGrpSpPr/>
          <p:nvPr/>
        </p:nvGrpSpPr>
        <p:grpSpPr>
          <a:xfrm>
            <a:off x="5011380" y="5418144"/>
            <a:ext cx="6014033" cy="1120191"/>
            <a:chOff x="5090473" y="2054775"/>
            <a:chExt cx="5725887" cy="1120191"/>
          </a:xfrm>
        </p:grpSpPr>
        <p:sp>
          <p:nvSpPr>
            <p:cNvPr id="49" name="PA_矩形 202"/>
            <p:cNvSpPr/>
            <p:nvPr>
              <p:custDataLst>
                <p:tags r:id="rId3"/>
              </p:custDataLst>
            </p:nvPr>
          </p:nvSpPr>
          <p:spPr>
            <a:xfrm>
              <a:off x="5090473" y="2054775"/>
              <a:ext cx="5725887" cy="1120191"/>
            </a:xfrm>
            <a:prstGeom prst="rect">
              <a:avLst/>
            </a:prstGeom>
            <a:noFill/>
            <a:ln w="1905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just" defTabSz="1218804"/>
              <a:endParaRPr lang="zh-CN" altLang="en-US" sz="2400">
                <a:solidFill>
                  <a:prstClr val="white"/>
                </a:solidFill>
                <a:latin typeface="Times New Roman" pitchFamily="18" charset="0"/>
                <a:cs typeface="Times New Roman" pitchFamily="18" charset="0"/>
              </a:endParaRPr>
            </a:p>
          </p:txBody>
        </p:sp>
        <p:sp>
          <p:nvSpPr>
            <p:cNvPr id="52" name="矩形 51"/>
            <p:cNvSpPr/>
            <p:nvPr/>
          </p:nvSpPr>
          <p:spPr>
            <a:xfrm>
              <a:off x="5114052" y="2160231"/>
              <a:ext cx="2974136" cy="461665"/>
            </a:xfrm>
            <a:prstGeom prst="rect">
              <a:avLst/>
            </a:prstGeom>
          </p:spPr>
          <p:txBody>
            <a:bodyPr wrap="none">
              <a:spAutoFit/>
            </a:bodyPr>
            <a:lstStyle/>
            <a:p>
              <a:pPr algn="just" defTabSz="1218804"/>
              <a:r>
                <a:rPr lang="en-US" altLang="zh-CN" sz="2400" b="1" smtClean="0">
                  <a:solidFill>
                    <a:prstClr val="black">
                      <a:lumMod val="75000"/>
                      <a:lumOff val="25000"/>
                    </a:prstClr>
                  </a:solidFill>
                  <a:latin typeface="Times New Roman" pitchFamily="18" charset="0"/>
                  <a:ea typeface="思源黑体" panose="020B0500000000000000" pitchFamily="34" charset="-122"/>
                  <a:cs typeface="Times New Roman" pitchFamily="18" charset="0"/>
                </a:rPr>
                <a:t>Luyện tập – Vận dụng</a:t>
              </a:r>
              <a:endParaRPr lang="zh-CN" altLang="en-US" sz="2400" b="1" dirty="0">
                <a:solidFill>
                  <a:prstClr val="black">
                    <a:lumMod val="75000"/>
                    <a:lumOff val="25000"/>
                  </a:prstClr>
                </a:solidFill>
                <a:latin typeface="Times New Roman" pitchFamily="18" charset="0"/>
                <a:ea typeface="思源黑体" panose="020B0500000000000000" pitchFamily="34" charset="-122"/>
                <a:cs typeface="Times New Roman" pitchFamily="18" charset="0"/>
              </a:endParaRPr>
            </a:p>
          </p:txBody>
        </p:sp>
      </p:grpSp>
      <p:sp>
        <p:nvSpPr>
          <p:cNvPr id="36" name="文本框 35">
            <a:extLst>
              <a:ext uri="{FF2B5EF4-FFF2-40B4-BE49-F238E27FC236}">
                <a16:creationId xmlns:a16="http://schemas.microsoft.com/office/drawing/2014/main" xmlns="" id="{1CDE7742-C5D8-4CC3-B6C5-3A3BD7F4BC5D}"/>
              </a:ext>
            </a:extLst>
          </p:cNvPr>
          <p:cNvSpPr txBox="1"/>
          <p:nvPr/>
        </p:nvSpPr>
        <p:spPr>
          <a:xfrm>
            <a:off x="4374092" y="479944"/>
            <a:ext cx="3409950" cy="461665"/>
          </a:xfrm>
          <a:prstGeom prst="rect">
            <a:avLst/>
          </a:prstGeom>
          <a:noFill/>
        </p:spPr>
        <p:txBody>
          <a:bodyPr wrap="square" rtlCol="0">
            <a:spAutoFit/>
          </a:bodyPr>
          <a:lstStyle/>
          <a:p>
            <a:pPr algn="ctr"/>
            <a:r>
              <a:rPr lang="en-US" altLang="zh-CN" sz="2400" b="1" smtClean="0">
                <a:latin typeface="Times New Roman" pitchFamily="18" charset="0"/>
                <a:ea typeface="思源黑体" panose="020B0500000000000000" pitchFamily="34" charset="-122"/>
                <a:cs typeface="Times New Roman" pitchFamily="18" charset="0"/>
              </a:rPr>
              <a:t>Nội dung</a:t>
            </a:r>
            <a:endParaRPr lang="zh-CN" altLang="en-US" sz="24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58135866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900"/>
                                  </p:stCondLst>
                                  <p:childTnLst>
                                    <p:set>
                                      <p:cBhvr>
                                        <p:cTn id="9" dur="1" fill="hold">
                                          <p:stCondLst>
                                            <p:cond delay="0"/>
                                          </p:stCondLst>
                                        </p:cTn>
                                        <p:tgtEl>
                                          <p:spTgt spid="202"/>
                                        </p:tgtEl>
                                        <p:attrNameLst>
                                          <p:attrName>style.visibility</p:attrName>
                                        </p:attrNameLst>
                                      </p:cBhvr>
                                      <p:to>
                                        <p:strVal val="visible"/>
                                      </p:to>
                                    </p:set>
                                    <p:animEffect transition="in" filter="fade">
                                      <p:cBhvr>
                                        <p:cTn id="10" dur="500"/>
                                        <p:tgtEl>
                                          <p:spTgt spid="20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circle(in)">
                                      <p:cBhvr>
                                        <p:cTn id="20" dur="20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circle(in)">
                                      <p:cBhvr>
                                        <p:cTn id="25"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xmlns="" id="{637B6256-D657-4866-B265-8533F34C731F}"/>
              </a:ext>
            </a:extLst>
          </p:cNvPr>
          <p:cNvSpPr/>
          <p:nvPr/>
        </p:nvSpPr>
        <p:spPr>
          <a:xfrm>
            <a:off x="0" y="0"/>
            <a:ext cx="12192000" cy="6538586"/>
          </a:xfrm>
          <a:prstGeom prst="rect">
            <a:avLst/>
          </a:prstGeom>
          <a:blipFill dpi="0" rotWithShape="1">
            <a:blip r:embed="rId3">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8"/>
          <p:cNvSpPr/>
          <p:nvPr/>
        </p:nvSpPr>
        <p:spPr>
          <a:xfrm>
            <a:off x="-108892" y="3456520"/>
            <a:ext cx="12573598" cy="2895633"/>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 fmla="*/ 0 w 12096947"/>
              <a:gd name="connsiteY0" fmla="*/ 267 h 879381"/>
              <a:gd name="connsiteX1" fmla="*/ 1592132 w 12096947"/>
              <a:gd name="connsiteY1" fmla="*/ 0 h 879381"/>
              <a:gd name="connsiteX2" fmla="*/ 12096947 w 12096947"/>
              <a:gd name="connsiteY2" fmla="*/ 267 h 879381"/>
              <a:gd name="connsiteX3" fmla="*/ 12096947 w 12096947"/>
              <a:gd name="connsiteY3" fmla="*/ 879381 h 879381"/>
              <a:gd name="connsiteX4" fmla="*/ 0 w 12096947"/>
              <a:gd name="connsiteY4" fmla="*/ 879381 h 879381"/>
              <a:gd name="connsiteX5" fmla="*/ 0 w 12096947"/>
              <a:gd name="connsiteY5" fmla="*/ 267 h 879381"/>
              <a:gd name="connsiteX0" fmla="*/ 0 w 12096947"/>
              <a:gd name="connsiteY0" fmla="*/ 267 h 879381"/>
              <a:gd name="connsiteX1" fmla="*/ 1592132 w 12096947"/>
              <a:gd name="connsiteY1" fmla="*/ 0 h 879381"/>
              <a:gd name="connsiteX2" fmla="*/ 5701553 w 12096947"/>
              <a:gd name="connsiteY2" fmla="*/ 1 h 879381"/>
              <a:gd name="connsiteX3" fmla="*/ 12096947 w 12096947"/>
              <a:gd name="connsiteY3" fmla="*/ 267 h 879381"/>
              <a:gd name="connsiteX4" fmla="*/ 12096947 w 12096947"/>
              <a:gd name="connsiteY4" fmla="*/ 879381 h 879381"/>
              <a:gd name="connsiteX5" fmla="*/ 0 w 12096947"/>
              <a:gd name="connsiteY5" fmla="*/ 879381 h 879381"/>
              <a:gd name="connsiteX6" fmla="*/ 0 w 12096947"/>
              <a:gd name="connsiteY6" fmla="*/ 267 h 879381"/>
              <a:gd name="connsiteX0" fmla="*/ 0 w 12096947"/>
              <a:gd name="connsiteY0" fmla="*/ 150873 h 1029987"/>
              <a:gd name="connsiteX1" fmla="*/ 1592132 w 12096947"/>
              <a:gd name="connsiteY1" fmla="*/ 150606 h 1029987"/>
              <a:gd name="connsiteX2" fmla="*/ 4270786 w 12096947"/>
              <a:gd name="connsiteY2" fmla="*/ 0 h 1029987"/>
              <a:gd name="connsiteX3" fmla="*/ 12096947 w 12096947"/>
              <a:gd name="connsiteY3" fmla="*/ 150873 h 1029987"/>
              <a:gd name="connsiteX4" fmla="*/ 12096947 w 12096947"/>
              <a:gd name="connsiteY4" fmla="*/ 1029987 h 1029987"/>
              <a:gd name="connsiteX5" fmla="*/ 0 w 12096947"/>
              <a:gd name="connsiteY5" fmla="*/ 1029987 h 1029987"/>
              <a:gd name="connsiteX6" fmla="*/ 0 w 12096947"/>
              <a:gd name="connsiteY6" fmla="*/ 150873 h 1029987"/>
              <a:gd name="connsiteX0" fmla="*/ 0 w 12096947"/>
              <a:gd name="connsiteY0" fmla="*/ 193904 h 1073018"/>
              <a:gd name="connsiteX1" fmla="*/ 1538344 w 12096947"/>
              <a:gd name="connsiteY1" fmla="*/ 0 h 1073018"/>
              <a:gd name="connsiteX2" fmla="*/ 4270786 w 12096947"/>
              <a:gd name="connsiteY2" fmla="*/ 43031 h 1073018"/>
              <a:gd name="connsiteX3" fmla="*/ 12096947 w 12096947"/>
              <a:gd name="connsiteY3" fmla="*/ 193904 h 1073018"/>
              <a:gd name="connsiteX4" fmla="*/ 12096947 w 12096947"/>
              <a:gd name="connsiteY4" fmla="*/ 1073018 h 1073018"/>
              <a:gd name="connsiteX5" fmla="*/ 0 w 12096947"/>
              <a:gd name="connsiteY5" fmla="*/ 1073018 h 1073018"/>
              <a:gd name="connsiteX6" fmla="*/ 0 w 12096947"/>
              <a:gd name="connsiteY6"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6906409 w 12096947"/>
              <a:gd name="connsiteY3" fmla="*/ 96819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230061 w 12096947"/>
              <a:gd name="connsiteY4" fmla="*/ 118335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7065 h 1076179"/>
              <a:gd name="connsiteX1" fmla="*/ 1538344 w 12096947"/>
              <a:gd name="connsiteY1" fmla="*/ 3161 h 1076179"/>
              <a:gd name="connsiteX2" fmla="*/ 4270786 w 12096947"/>
              <a:gd name="connsiteY2" fmla="*/ 46192 h 1076179"/>
              <a:gd name="connsiteX3" fmla="*/ 7100047 w 12096947"/>
              <a:gd name="connsiteY3" fmla="*/ 46192 h 1076179"/>
              <a:gd name="connsiteX4" fmla="*/ 9509759 w 12096947"/>
              <a:gd name="connsiteY4" fmla="*/ 218315 h 1076179"/>
              <a:gd name="connsiteX5" fmla="*/ 12096947 w 12096947"/>
              <a:gd name="connsiteY5" fmla="*/ 197065 h 1076179"/>
              <a:gd name="connsiteX6" fmla="*/ 12096947 w 12096947"/>
              <a:gd name="connsiteY6" fmla="*/ 1076179 h 1076179"/>
              <a:gd name="connsiteX7" fmla="*/ 0 w 12096947"/>
              <a:gd name="connsiteY7" fmla="*/ 1076179 h 1076179"/>
              <a:gd name="connsiteX8" fmla="*/ 0 w 12096947"/>
              <a:gd name="connsiteY8" fmla="*/ 197065 h 1076179"/>
              <a:gd name="connsiteX0" fmla="*/ 0 w 12096947"/>
              <a:gd name="connsiteY0" fmla="*/ 194336 h 1073450"/>
              <a:gd name="connsiteX1" fmla="*/ 1538344 w 12096947"/>
              <a:gd name="connsiteY1" fmla="*/ 432 h 1073450"/>
              <a:gd name="connsiteX2" fmla="*/ 4270786 w 12096947"/>
              <a:gd name="connsiteY2" fmla="*/ 43463 h 1073450"/>
              <a:gd name="connsiteX3" fmla="*/ 7100047 w 12096947"/>
              <a:gd name="connsiteY3" fmla="*/ 43463 h 1073450"/>
              <a:gd name="connsiteX4" fmla="*/ 9509759 w 12096947"/>
              <a:gd name="connsiteY4" fmla="*/ 215586 h 1073450"/>
              <a:gd name="connsiteX5" fmla="*/ 12096947 w 12096947"/>
              <a:gd name="connsiteY5" fmla="*/ 194336 h 1073450"/>
              <a:gd name="connsiteX6" fmla="*/ 12096947 w 12096947"/>
              <a:gd name="connsiteY6" fmla="*/ 1073450 h 1073450"/>
              <a:gd name="connsiteX7" fmla="*/ 0 w 12096947"/>
              <a:gd name="connsiteY7" fmla="*/ 1073450 h 1073450"/>
              <a:gd name="connsiteX8" fmla="*/ 0 w 12096947"/>
              <a:gd name="connsiteY8" fmla="*/ 194336 h 1073450"/>
              <a:gd name="connsiteX0" fmla="*/ 0 w 12096947"/>
              <a:gd name="connsiteY0" fmla="*/ 193946 h 1073060"/>
              <a:gd name="connsiteX1" fmla="*/ 1538344 w 12096947"/>
              <a:gd name="connsiteY1" fmla="*/ 42 h 1073060"/>
              <a:gd name="connsiteX2" fmla="*/ 4270786 w 12096947"/>
              <a:gd name="connsiteY2" fmla="*/ 43073 h 1073060"/>
              <a:gd name="connsiteX3" fmla="*/ 7100047 w 12096947"/>
              <a:gd name="connsiteY3" fmla="*/ 43073 h 1073060"/>
              <a:gd name="connsiteX4" fmla="*/ 9509759 w 12096947"/>
              <a:gd name="connsiteY4" fmla="*/ 215196 h 1073060"/>
              <a:gd name="connsiteX5" fmla="*/ 12096947 w 12096947"/>
              <a:gd name="connsiteY5" fmla="*/ 193946 h 1073060"/>
              <a:gd name="connsiteX6" fmla="*/ 12096947 w 12096947"/>
              <a:gd name="connsiteY6" fmla="*/ 1073060 h 1073060"/>
              <a:gd name="connsiteX7" fmla="*/ 0 w 12096947"/>
              <a:gd name="connsiteY7" fmla="*/ 1073060 h 1073060"/>
              <a:gd name="connsiteX8" fmla="*/ 0 w 12096947"/>
              <a:gd name="connsiteY8" fmla="*/ 193946 h 1073060"/>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202582 h 1081696"/>
              <a:gd name="connsiteX1" fmla="*/ 1613061 w 12096947"/>
              <a:gd name="connsiteY1" fmla="*/ 88526 h 1081696"/>
              <a:gd name="connsiteX2" fmla="*/ 4206743 w 12096947"/>
              <a:gd name="connsiteY2" fmla="*/ 101613 h 1081696"/>
              <a:gd name="connsiteX3" fmla="*/ 7100047 w 12096947"/>
              <a:gd name="connsiteY3" fmla="*/ 51709 h 1081696"/>
              <a:gd name="connsiteX4" fmla="*/ 9509759 w 12096947"/>
              <a:gd name="connsiteY4" fmla="*/ 223832 h 1081696"/>
              <a:gd name="connsiteX5" fmla="*/ 12096947 w 12096947"/>
              <a:gd name="connsiteY5" fmla="*/ 202582 h 1081696"/>
              <a:gd name="connsiteX6" fmla="*/ 12096947 w 12096947"/>
              <a:gd name="connsiteY6" fmla="*/ 1081696 h 1081696"/>
              <a:gd name="connsiteX7" fmla="*/ 0 w 12096947"/>
              <a:gd name="connsiteY7" fmla="*/ 1081696 h 1081696"/>
              <a:gd name="connsiteX8" fmla="*/ 0 w 12096947"/>
              <a:gd name="connsiteY8" fmla="*/ 202582 h 1081696"/>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63742 h 1042856"/>
              <a:gd name="connsiteX1" fmla="*/ 1613061 w 12096947"/>
              <a:gd name="connsiteY1" fmla="*/ 49686 h 1042856"/>
              <a:gd name="connsiteX2" fmla="*/ 4206743 w 12096947"/>
              <a:gd name="connsiteY2" fmla="*/ 62773 h 1042856"/>
              <a:gd name="connsiteX3" fmla="*/ 7100047 w 12096947"/>
              <a:gd name="connsiteY3" fmla="*/ 12869 h 1042856"/>
              <a:gd name="connsiteX4" fmla="*/ 9509759 w 12096947"/>
              <a:gd name="connsiteY4" fmla="*/ 184992 h 1042856"/>
              <a:gd name="connsiteX5" fmla="*/ 12096947 w 12096947"/>
              <a:gd name="connsiteY5" fmla="*/ 163742 h 1042856"/>
              <a:gd name="connsiteX6" fmla="*/ 12096947 w 12096947"/>
              <a:gd name="connsiteY6" fmla="*/ 1042856 h 1042856"/>
              <a:gd name="connsiteX7" fmla="*/ 0 w 12096947"/>
              <a:gd name="connsiteY7" fmla="*/ 1042856 h 1042856"/>
              <a:gd name="connsiteX8" fmla="*/ 0 w 12096947"/>
              <a:gd name="connsiteY8" fmla="*/ 163742 h 1042856"/>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524345 w 12096947"/>
              <a:gd name="connsiteY5" fmla="*/ 311943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1750499 w 12096947"/>
              <a:gd name="connsiteY8" fmla="*/ 1030352 h 1047984"/>
              <a:gd name="connsiteX9" fmla="*/ 0 w 12096947"/>
              <a:gd name="connsiteY9" fmla="*/ 1047984 h 1047984"/>
              <a:gd name="connsiteX10" fmla="*/ 0 w 12096947"/>
              <a:gd name="connsiteY10"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3714474 w 12096947"/>
              <a:gd name="connsiteY8" fmla="*/ 1030352 h 1047984"/>
              <a:gd name="connsiteX9" fmla="*/ 1750499 w 12096947"/>
              <a:gd name="connsiteY9" fmla="*/ 1030352 h 1047984"/>
              <a:gd name="connsiteX10" fmla="*/ 0 w 12096947"/>
              <a:gd name="connsiteY10" fmla="*/ 1047984 h 1047984"/>
              <a:gd name="connsiteX11" fmla="*/ 0 w 12096947"/>
              <a:gd name="connsiteY11" fmla="*/ 168870 h 1047984"/>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3607737 w 12096947"/>
              <a:gd name="connsiteY8" fmla="*/ 1141737 h 1141737"/>
              <a:gd name="connsiteX9" fmla="*/ 1750499 w 12096947"/>
              <a:gd name="connsiteY9" fmla="*/ 1030352 h 1141737"/>
              <a:gd name="connsiteX10" fmla="*/ 0 w 12096947"/>
              <a:gd name="connsiteY10" fmla="*/ 1047984 h 1141737"/>
              <a:gd name="connsiteX11" fmla="*/ 0 w 12096947"/>
              <a:gd name="connsiteY11"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799196 w 12096947"/>
              <a:gd name="connsiteY8" fmla="*/ 1104608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660437 w 12096947"/>
              <a:gd name="connsiteY8" fmla="*/ 943719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005600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059371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328882 w 12096947"/>
              <a:gd name="connsiteY8" fmla="*/ 1017974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342891 w 12096947"/>
              <a:gd name="connsiteY8" fmla="*/ 881838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791189 w 12096947"/>
              <a:gd name="connsiteY8" fmla="*/ 1055102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179078"/>
              <a:gd name="connsiteX1" fmla="*/ 1613061 w 12096947"/>
              <a:gd name="connsiteY1" fmla="*/ 54814 h 1179078"/>
              <a:gd name="connsiteX2" fmla="*/ 4206743 w 12096947"/>
              <a:gd name="connsiteY2" fmla="*/ 67901 h 1179078"/>
              <a:gd name="connsiteX3" fmla="*/ 7100047 w 12096947"/>
              <a:gd name="connsiteY3" fmla="*/ 17997 h 1179078"/>
              <a:gd name="connsiteX4" fmla="*/ 9509759 w 12096947"/>
              <a:gd name="connsiteY4" fmla="*/ 190120 h 1179078"/>
              <a:gd name="connsiteX5" fmla="*/ 10470975 w 12096947"/>
              <a:gd name="connsiteY5" fmla="*/ 371829 h 1179078"/>
              <a:gd name="connsiteX6" fmla="*/ 12086273 w 12096947"/>
              <a:gd name="connsiteY6" fmla="*/ 248717 h 1179078"/>
              <a:gd name="connsiteX7" fmla="*/ 12096947 w 12096947"/>
              <a:gd name="connsiteY7" fmla="*/ 849967 h 1179078"/>
              <a:gd name="connsiteX8" fmla="*/ 10545692 w 12096947"/>
              <a:gd name="connsiteY8" fmla="*/ 609566 h 1179078"/>
              <a:gd name="connsiteX9" fmla="*/ 9424946 w 12096947"/>
              <a:gd name="connsiteY9" fmla="*/ 1055102 h 1179078"/>
              <a:gd name="connsiteX10" fmla="*/ 8016007 w 12096947"/>
              <a:gd name="connsiteY10" fmla="*/ 634317 h 1179078"/>
              <a:gd name="connsiteX11" fmla="*/ 6585721 w 12096947"/>
              <a:gd name="connsiteY11" fmla="*/ 956096 h 1179078"/>
              <a:gd name="connsiteX12" fmla="*/ 5251499 w 12096947"/>
              <a:gd name="connsiteY12" fmla="*/ 659070 h 1179078"/>
              <a:gd name="connsiteX13" fmla="*/ 3511673 w 12096947"/>
              <a:gd name="connsiteY13" fmla="*/ 1178865 h 1179078"/>
              <a:gd name="connsiteX14" fmla="*/ 1793195 w 12096947"/>
              <a:gd name="connsiteY14" fmla="*/ 1067481 h 1179078"/>
              <a:gd name="connsiteX15" fmla="*/ 0 w 12096947"/>
              <a:gd name="connsiteY15" fmla="*/ 1047984 h 1179078"/>
              <a:gd name="connsiteX16" fmla="*/ 0 w 12096947"/>
              <a:gd name="connsiteY16" fmla="*/ 168870 h 1179078"/>
              <a:gd name="connsiteX0" fmla="*/ 0 w 12096947"/>
              <a:gd name="connsiteY0" fmla="*/ 168870 h 1120951"/>
              <a:gd name="connsiteX1" fmla="*/ 1613061 w 12096947"/>
              <a:gd name="connsiteY1" fmla="*/ 54814 h 1120951"/>
              <a:gd name="connsiteX2" fmla="*/ 4206743 w 12096947"/>
              <a:gd name="connsiteY2" fmla="*/ 67901 h 1120951"/>
              <a:gd name="connsiteX3" fmla="*/ 7100047 w 12096947"/>
              <a:gd name="connsiteY3" fmla="*/ 17997 h 1120951"/>
              <a:gd name="connsiteX4" fmla="*/ 9509759 w 12096947"/>
              <a:gd name="connsiteY4" fmla="*/ 190120 h 1120951"/>
              <a:gd name="connsiteX5" fmla="*/ 10470975 w 12096947"/>
              <a:gd name="connsiteY5" fmla="*/ 371829 h 1120951"/>
              <a:gd name="connsiteX6" fmla="*/ 12086273 w 12096947"/>
              <a:gd name="connsiteY6" fmla="*/ 248717 h 1120951"/>
              <a:gd name="connsiteX7" fmla="*/ 12096947 w 12096947"/>
              <a:gd name="connsiteY7" fmla="*/ 849967 h 1120951"/>
              <a:gd name="connsiteX8" fmla="*/ 10545692 w 12096947"/>
              <a:gd name="connsiteY8" fmla="*/ 609566 h 1120951"/>
              <a:gd name="connsiteX9" fmla="*/ 9424946 w 12096947"/>
              <a:gd name="connsiteY9" fmla="*/ 1055102 h 1120951"/>
              <a:gd name="connsiteX10" fmla="*/ 8016007 w 12096947"/>
              <a:gd name="connsiteY10" fmla="*/ 634317 h 1120951"/>
              <a:gd name="connsiteX11" fmla="*/ 6585721 w 12096947"/>
              <a:gd name="connsiteY11" fmla="*/ 956096 h 1120951"/>
              <a:gd name="connsiteX12" fmla="*/ 5251499 w 12096947"/>
              <a:gd name="connsiteY12" fmla="*/ 659070 h 1120951"/>
              <a:gd name="connsiteX13" fmla="*/ 3532276 w 12096947"/>
              <a:gd name="connsiteY13" fmla="*/ 1120707 h 1120951"/>
              <a:gd name="connsiteX14" fmla="*/ 1793195 w 12096947"/>
              <a:gd name="connsiteY14" fmla="*/ 1067481 h 1120951"/>
              <a:gd name="connsiteX15" fmla="*/ 0 w 12096947"/>
              <a:gd name="connsiteY15" fmla="*/ 1047984 h 1120951"/>
              <a:gd name="connsiteX16" fmla="*/ 0 w 12096947"/>
              <a:gd name="connsiteY16" fmla="*/ 168870 h 1120951"/>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634317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55994 w 12096947"/>
              <a:gd name="connsiteY8" fmla="*/ 725883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86273"/>
              <a:gd name="connsiteY0" fmla="*/ 168870 h 1127760"/>
              <a:gd name="connsiteX1" fmla="*/ 1613061 w 12086273"/>
              <a:gd name="connsiteY1" fmla="*/ 54814 h 1127760"/>
              <a:gd name="connsiteX2" fmla="*/ 4206743 w 12086273"/>
              <a:gd name="connsiteY2" fmla="*/ 67901 h 1127760"/>
              <a:gd name="connsiteX3" fmla="*/ 7100047 w 12086273"/>
              <a:gd name="connsiteY3" fmla="*/ 17997 h 1127760"/>
              <a:gd name="connsiteX4" fmla="*/ 9509759 w 12086273"/>
              <a:gd name="connsiteY4" fmla="*/ 190120 h 1127760"/>
              <a:gd name="connsiteX5" fmla="*/ 10470975 w 12086273"/>
              <a:gd name="connsiteY5" fmla="*/ 371829 h 1127760"/>
              <a:gd name="connsiteX6" fmla="*/ 12086273 w 12086273"/>
              <a:gd name="connsiteY6" fmla="*/ 248717 h 1127760"/>
              <a:gd name="connsiteX7" fmla="*/ 12066042 w 12086273"/>
              <a:gd name="connsiteY7" fmla="*/ 899817 h 1127760"/>
              <a:gd name="connsiteX8" fmla="*/ 10442677 w 12086273"/>
              <a:gd name="connsiteY8" fmla="*/ 750809 h 1127760"/>
              <a:gd name="connsiteX9" fmla="*/ 9424946 w 12086273"/>
              <a:gd name="connsiteY9" fmla="*/ 1055102 h 1127760"/>
              <a:gd name="connsiteX10" fmla="*/ 8016007 w 12086273"/>
              <a:gd name="connsiteY10" fmla="*/ 758943 h 1127760"/>
              <a:gd name="connsiteX11" fmla="*/ 6585721 w 12086273"/>
              <a:gd name="connsiteY11" fmla="*/ 956096 h 1127760"/>
              <a:gd name="connsiteX12" fmla="*/ 5251499 w 12086273"/>
              <a:gd name="connsiteY12" fmla="*/ 758770 h 1127760"/>
              <a:gd name="connsiteX13" fmla="*/ 3532276 w 12086273"/>
              <a:gd name="connsiteY13" fmla="*/ 1120707 h 1127760"/>
              <a:gd name="connsiteX14" fmla="*/ 1793195 w 12086273"/>
              <a:gd name="connsiteY14" fmla="*/ 1067481 h 1127760"/>
              <a:gd name="connsiteX15" fmla="*/ 0 w 12086273"/>
              <a:gd name="connsiteY15" fmla="*/ 1047984 h 1127760"/>
              <a:gd name="connsiteX16" fmla="*/ 0 w 12086273"/>
              <a:gd name="connsiteY16" fmla="*/ 168870 h 1127760"/>
              <a:gd name="connsiteX0" fmla="*/ 0 w 12086273"/>
              <a:gd name="connsiteY0" fmla="*/ 168870 h 1127760"/>
              <a:gd name="connsiteX1" fmla="*/ 4206743 w 12086273"/>
              <a:gd name="connsiteY1" fmla="*/ 67901 h 1127760"/>
              <a:gd name="connsiteX2" fmla="*/ 7100047 w 12086273"/>
              <a:gd name="connsiteY2" fmla="*/ 17997 h 1127760"/>
              <a:gd name="connsiteX3" fmla="*/ 9509759 w 12086273"/>
              <a:gd name="connsiteY3" fmla="*/ 190120 h 1127760"/>
              <a:gd name="connsiteX4" fmla="*/ 10470975 w 12086273"/>
              <a:gd name="connsiteY4" fmla="*/ 371829 h 1127760"/>
              <a:gd name="connsiteX5" fmla="*/ 12086273 w 12086273"/>
              <a:gd name="connsiteY5" fmla="*/ 248717 h 1127760"/>
              <a:gd name="connsiteX6" fmla="*/ 12066042 w 12086273"/>
              <a:gd name="connsiteY6" fmla="*/ 899817 h 1127760"/>
              <a:gd name="connsiteX7" fmla="*/ 10442677 w 12086273"/>
              <a:gd name="connsiteY7" fmla="*/ 750809 h 1127760"/>
              <a:gd name="connsiteX8" fmla="*/ 9424946 w 12086273"/>
              <a:gd name="connsiteY8" fmla="*/ 1055102 h 1127760"/>
              <a:gd name="connsiteX9" fmla="*/ 8016007 w 12086273"/>
              <a:gd name="connsiteY9" fmla="*/ 758943 h 1127760"/>
              <a:gd name="connsiteX10" fmla="*/ 6585721 w 12086273"/>
              <a:gd name="connsiteY10" fmla="*/ 956096 h 1127760"/>
              <a:gd name="connsiteX11" fmla="*/ 5251499 w 12086273"/>
              <a:gd name="connsiteY11" fmla="*/ 758770 h 1127760"/>
              <a:gd name="connsiteX12" fmla="*/ 3532276 w 12086273"/>
              <a:gd name="connsiteY12" fmla="*/ 1120707 h 1127760"/>
              <a:gd name="connsiteX13" fmla="*/ 1793195 w 12086273"/>
              <a:gd name="connsiteY13" fmla="*/ 1067481 h 1127760"/>
              <a:gd name="connsiteX14" fmla="*/ 0 w 12086273"/>
              <a:gd name="connsiteY14" fmla="*/ 1047984 h 1127760"/>
              <a:gd name="connsiteX15" fmla="*/ 0 w 12086273"/>
              <a:gd name="connsiteY15" fmla="*/ 168870 h 1127760"/>
              <a:gd name="connsiteX0" fmla="*/ 0 w 12086273"/>
              <a:gd name="connsiteY0" fmla="*/ 168870 h 1127760"/>
              <a:gd name="connsiteX1" fmla="*/ 7100047 w 12086273"/>
              <a:gd name="connsiteY1" fmla="*/ 17997 h 1127760"/>
              <a:gd name="connsiteX2" fmla="*/ 9509759 w 12086273"/>
              <a:gd name="connsiteY2" fmla="*/ 190120 h 1127760"/>
              <a:gd name="connsiteX3" fmla="*/ 10470975 w 12086273"/>
              <a:gd name="connsiteY3" fmla="*/ 371829 h 1127760"/>
              <a:gd name="connsiteX4" fmla="*/ 12086273 w 12086273"/>
              <a:gd name="connsiteY4" fmla="*/ 248717 h 1127760"/>
              <a:gd name="connsiteX5" fmla="*/ 12066042 w 12086273"/>
              <a:gd name="connsiteY5" fmla="*/ 899817 h 1127760"/>
              <a:gd name="connsiteX6" fmla="*/ 10442677 w 12086273"/>
              <a:gd name="connsiteY6" fmla="*/ 750809 h 1127760"/>
              <a:gd name="connsiteX7" fmla="*/ 9424946 w 12086273"/>
              <a:gd name="connsiteY7" fmla="*/ 1055102 h 1127760"/>
              <a:gd name="connsiteX8" fmla="*/ 8016007 w 12086273"/>
              <a:gd name="connsiteY8" fmla="*/ 758943 h 1127760"/>
              <a:gd name="connsiteX9" fmla="*/ 6585721 w 12086273"/>
              <a:gd name="connsiteY9" fmla="*/ 956096 h 1127760"/>
              <a:gd name="connsiteX10" fmla="*/ 5251499 w 12086273"/>
              <a:gd name="connsiteY10" fmla="*/ 758770 h 1127760"/>
              <a:gd name="connsiteX11" fmla="*/ 3532276 w 12086273"/>
              <a:gd name="connsiteY11" fmla="*/ 1120707 h 1127760"/>
              <a:gd name="connsiteX12" fmla="*/ 1793195 w 12086273"/>
              <a:gd name="connsiteY12" fmla="*/ 1067481 h 1127760"/>
              <a:gd name="connsiteX13" fmla="*/ 0 w 12086273"/>
              <a:gd name="connsiteY13" fmla="*/ 1047984 h 1127760"/>
              <a:gd name="connsiteX14" fmla="*/ 0 w 12086273"/>
              <a:gd name="connsiteY14" fmla="*/ 168870 h 1127760"/>
              <a:gd name="connsiteX0" fmla="*/ 51508 w 12086273"/>
              <a:gd name="connsiteY0" fmla="*/ 2727845 h 2727845"/>
              <a:gd name="connsiteX1" fmla="*/ 7100047 w 12086273"/>
              <a:gd name="connsiteY1" fmla="*/ 17997 h 2727845"/>
              <a:gd name="connsiteX2" fmla="*/ 9509759 w 12086273"/>
              <a:gd name="connsiteY2" fmla="*/ 190120 h 2727845"/>
              <a:gd name="connsiteX3" fmla="*/ 10470975 w 12086273"/>
              <a:gd name="connsiteY3" fmla="*/ 371829 h 2727845"/>
              <a:gd name="connsiteX4" fmla="*/ 12086273 w 12086273"/>
              <a:gd name="connsiteY4" fmla="*/ 248717 h 2727845"/>
              <a:gd name="connsiteX5" fmla="*/ 12066042 w 12086273"/>
              <a:gd name="connsiteY5" fmla="*/ 899817 h 2727845"/>
              <a:gd name="connsiteX6" fmla="*/ 10442677 w 12086273"/>
              <a:gd name="connsiteY6" fmla="*/ 750809 h 2727845"/>
              <a:gd name="connsiteX7" fmla="*/ 9424946 w 12086273"/>
              <a:gd name="connsiteY7" fmla="*/ 1055102 h 2727845"/>
              <a:gd name="connsiteX8" fmla="*/ 8016007 w 12086273"/>
              <a:gd name="connsiteY8" fmla="*/ 758943 h 2727845"/>
              <a:gd name="connsiteX9" fmla="*/ 6585721 w 12086273"/>
              <a:gd name="connsiteY9" fmla="*/ 956096 h 2727845"/>
              <a:gd name="connsiteX10" fmla="*/ 5251499 w 12086273"/>
              <a:gd name="connsiteY10" fmla="*/ 758770 h 2727845"/>
              <a:gd name="connsiteX11" fmla="*/ 3532276 w 12086273"/>
              <a:gd name="connsiteY11" fmla="*/ 1120707 h 2727845"/>
              <a:gd name="connsiteX12" fmla="*/ 1793195 w 12086273"/>
              <a:gd name="connsiteY12" fmla="*/ 1067481 h 2727845"/>
              <a:gd name="connsiteX13" fmla="*/ 0 w 12086273"/>
              <a:gd name="connsiteY13" fmla="*/ 1047984 h 2727845"/>
              <a:gd name="connsiteX14" fmla="*/ 51508 w 12086273"/>
              <a:gd name="connsiteY14" fmla="*/ 2727845 h 2727845"/>
              <a:gd name="connsiteX0" fmla="*/ 51508 w 12086273"/>
              <a:gd name="connsiteY0" fmla="*/ 2546880 h 2595407"/>
              <a:gd name="connsiteX1" fmla="*/ 7615127 w 12086273"/>
              <a:gd name="connsiteY1" fmla="*/ 2595408 h 2595407"/>
              <a:gd name="connsiteX2" fmla="*/ 9509759 w 12086273"/>
              <a:gd name="connsiteY2" fmla="*/ 9155 h 2595407"/>
              <a:gd name="connsiteX3" fmla="*/ 10470975 w 12086273"/>
              <a:gd name="connsiteY3" fmla="*/ 190864 h 2595407"/>
              <a:gd name="connsiteX4" fmla="*/ 12086273 w 12086273"/>
              <a:gd name="connsiteY4" fmla="*/ 67752 h 2595407"/>
              <a:gd name="connsiteX5" fmla="*/ 12066042 w 12086273"/>
              <a:gd name="connsiteY5" fmla="*/ 718852 h 2595407"/>
              <a:gd name="connsiteX6" fmla="*/ 10442677 w 12086273"/>
              <a:gd name="connsiteY6" fmla="*/ 569844 h 2595407"/>
              <a:gd name="connsiteX7" fmla="*/ 9424946 w 12086273"/>
              <a:gd name="connsiteY7" fmla="*/ 874137 h 2595407"/>
              <a:gd name="connsiteX8" fmla="*/ 8016007 w 12086273"/>
              <a:gd name="connsiteY8" fmla="*/ 577978 h 2595407"/>
              <a:gd name="connsiteX9" fmla="*/ 6585721 w 12086273"/>
              <a:gd name="connsiteY9" fmla="*/ 775131 h 2595407"/>
              <a:gd name="connsiteX10" fmla="*/ 5251499 w 12086273"/>
              <a:gd name="connsiteY10" fmla="*/ 577805 h 2595407"/>
              <a:gd name="connsiteX11" fmla="*/ 3532276 w 12086273"/>
              <a:gd name="connsiteY11" fmla="*/ 939742 h 2595407"/>
              <a:gd name="connsiteX12" fmla="*/ 1793195 w 12086273"/>
              <a:gd name="connsiteY12" fmla="*/ 886516 h 2595407"/>
              <a:gd name="connsiteX13" fmla="*/ 0 w 12086273"/>
              <a:gd name="connsiteY13" fmla="*/ 867019 h 2595407"/>
              <a:gd name="connsiteX14" fmla="*/ 51508 w 12086273"/>
              <a:gd name="connsiteY14" fmla="*/ 2546880 h 2595407"/>
              <a:gd name="connsiteX0" fmla="*/ 51508 w 12086273"/>
              <a:gd name="connsiteY0" fmla="*/ 2528069 h 3038426"/>
              <a:gd name="connsiteX1" fmla="*/ 7615127 w 12086273"/>
              <a:gd name="connsiteY1" fmla="*/ 2576597 h 3038426"/>
              <a:gd name="connsiteX2" fmla="*/ 10694445 w 12086273"/>
              <a:gd name="connsiteY2" fmla="*/ 2815187 h 3038426"/>
              <a:gd name="connsiteX3" fmla="*/ 10470975 w 12086273"/>
              <a:gd name="connsiteY3" fmla="*/ 172053 h 3038426"/>
              <a:gd name="connsiteX4" fmla="*/ 12086273 w 12086273"/>
              <a:gd name="connsiteY4" fmla="*/ 48941 h 3038426"/>
              <a:gd name="connsiteX5" fmla="*/ 12066042 w 12086273"/>
              <a:gd name="connsiteY5" fmla="*/ 700041 h 3038426"/>
              <a:gd name="connsiteX6" fmla="*/ 10442677 w 12086273"/>
              <a:gd name="connsiteY6" fmla="*/ 551033 h 3038426"/>
              <a:gd name="connsiteX7" fmla="*/ 9424946 w 12086273"/>
              <a:gd name="connsiteY7" fmla="*/ 855326 h 3038426"/>
              <a:gd name="connsiteX8" fmla="*/ 8016007 w 12086273"/>
              <a:gd name="connsiteY8" fmla="*/ 559167 h 3038426"/>
              <a:gd name="connsiteX9" fmla="*/ 6585721 w 12086273"/>
              <a:gd name="connsiteY9" fmla="*/ 756320 h 3038426"/>
              <a:gd name="connsiteX10" fmla="*/ 5251499 w 12086273"/>
              <a:gd name="connsiteY10" fmla="*/ 558994 h 3038426"/>
              <a:gd name="connsiteX11" fmla="*/ 3532276 w 12086273"/>
              <a:gd name="connsiteY11" fmla="*/ 920931 h 3038426"/>
              <a:gd name="connsiteX12" fmla="*/ 1793195 w 12086273"/>
              <a:gd name="connsiteY12" fmla="*/ 867705 h 3038426"/>
              <a:gd name="connsiteX13" fmla="*/ 0 w 12086273"/>
              <a:gd name="connsiteY13" fmla="*/ 848208 h 3038426"/>
              <a:gd name="connsiteX14" fmla="*/ 51508 w 12086273"/>
              <a:gd name="connsiteY14" fmla="*/ 2528069 h 3038426"/>
              <a:gd name="connsiteX0" fmla="*/ 51508 w 12086273"/>
              <a:gd name="connsiteY0" fmla="*/ 2485896 h 2996253"/>
              <a:gd name="connsiteX1" fmla="*/ 7615127 w 12086273"/>
              <a:gd name="connsiteY1" fmla="*/ 2534424 h 2996253"/>
              <a:gd name="connsiteX2" fmla="*/ 10694445 w 12086273"/>
              <a:gd name="connsiteY2" fmla="*/ 2773014 h 2996253"/>
              <a:gd name="connsiteX3" fmla="*/ 11727771 w 12086273"/>
              <a:gd name="connsiteY3" fmla="*/ 2655622 h 2996253"/>
              <a:gd name="connsiteX4" fmla="*/ 12086273 w 12086273"/>
              <a:gd name="connsiteY4" fmla="*/ 6768 h 2996253"/>
              <a:gd name="connsiteX5" fmla="*/ 12066042 w 12086273"/>
              <a:gd name="connsiteY5" fmla="*/ 657868 h 2996253"/>
              <a:gd name="connsiteX6" fmla="*/ 10442677 w 12086273"/>
              <a:gd name="connsiteY6" fmla="*/ 508860 h 2996253"/>
              <a:gd name="connsiteX7" fmla="*/ 9424946 w 12086273"/>
              <a:gd name="connsiteY7" fmla="*/ 813153 h 2996253"/>
              <a:gd name="connsiteX8" fmla="*/ 8016007 w 12086273"/>
              <a:gd name="connsiteY8" fmla="*/ 516994 h 2996253"/>
              <a:gd name="connsiteX9" fmla="*/ 6585721 w 12086273"/>
              <a:gd name="connsiteY9" fmla="*/ 714147 h 2996253"/>
              <a:gd name="connsiteX10" fmla="*/ 5251499 w 12086273"/>
              <a:gd name="connsiteY10" fmla="*/ 516821 h 2996253"/>
              <a:gd name="connsiteX11" fmla="*/ 3532276 w 12086273"/>
              <a:gd name="connsiteY11" fmla="*/ 878758 h 2996253"/>
              <a:gd name="connsiteX12" fmla="*/ 1793195 w 12086273"/>
              <a:gd name="connsiteY12" fmla="*/ 825532 h 2996253"/>
              <a:gd name="connsiteX13" fmla="*/ 0 w 12086273"/>
              <a:gd name="connsiteY13" fmla="*/ 806035 h 2996253"/>
              <a:gd name="connsiteX14" fmla="*/ 51508 w 12086273"/>
              <a:gd name="connsiteY14" fmla="*/ 2485896 h 2996253"/>
              <a:gd name="connsiteX0" fmla="*/ 51508 w 12136146"/>
              <a:gd name="connsiteY0" fmla="*/ 1977370 h 2487727"/>
              <a:gd name="connsiteX1" fmla="*/ 7615127 w 12136146"/>
              <a:gd name="connsiteY1" fmla="*/ 2025898 h 2487727"/>
              <a:gd name="connsiteX2" fmla="*/ 10694445 w 12136146"/>
              <a:gd name="connsiteY2" fmla="*/ 2264488 h 2487727"/>
              <a:gd name="connsiteX3" fmla="*/ 11727771 w 12136146"/>
              <a:gd name="connsiteY3" fmla="*/ 2147096 h 2487727"/>
              <a:gd name="connsiteX4" fmla="*/ 12066042 w 12136146"/>
              <a:gd name="connsiteY4" fmla="*/ 149342 h 2487727"/>
              <a:gd name="connsiteX5" fmla="*/ 10442677 w 12136146"/>
              <a:gd name="connsiteY5" fmla="*/ 334 h 2487727"/>
              <a:gd name="connsiteX6" fmla="*/ 9424946 w 12136146"/>
              <a:gd name="connsiteY6" fmla="*/ 304627 h 2487727"/>
              <a:gd name="connsiteX7" fmla="*/ 8016007 w 12136146"/>
              <a:gd name="connsiteY7" fmla="*/ 8468 h 2487727"/>
              <a:gd name="connsiteX8" fmla="*/ 6585721 w 12136146"/>
              <a:gd name="connsiteY8" fmla="*/ 205621 h 2487727"/>
              <a:gd name="connsiteX9" fmla="*/ 5251499 w 12136146"/>
              <a:gd name="connsiteY9" fmla="*/ 8295 h 2487727"/>
              <a:gd name="connsiteX10" fmla="*/ 3532276 w 12136146"/>
              <a:gd name="connsiteY10" fmla="*/ 370232 h 2487727"/>
              <a:gd name="connsiteX11" fmla="*/ 1793195 w 12136146"/>
              <a:gd name="connsiteY11" fmla="*/ 317006 h 2487727"/>
              <a:gd name="connsiteX12" fmla="*/ 0 w 12136146"/>
              <a:gd name="connsiteY12" fmla="*/ 297509 h 2487727"/>
              <a:gd name="connsiteX13" fmla="*/ 51508 w 12136146"/>
              <a:gd name="connsiteY13" fmla="*/ 1977370 h 2487727"/>
              <a:gd name="connsiteX0" fmla="*/ 51508 w 12222740"/>
              <a:gd name="connsiteY0" fmla="*/ 1977370 h 2487727"/>
              <a:gd name="connsiteX1" fmla="*/ 7615127 w 12222740"/>
              <a:gd name="connsiteY1" fmla="*/ 2025898 h 2487727"/>
              <a:gd name="connsiteX2" fmla="*/ 10694445 w 12222740"/>
              <a:gd name="connsiteY2" fmla="*/ 2264488 h 2487727"/>
              <a:gd name="connsiteX3" fmla="*/ 12047120 w 12222740"/>
              <a:gd name="connsiteY3" fmla="*/ 2064013 h 2487727"/>
              <a:gd name="connsiteX4" fmla="*/ 12066042 w 12222740"/>
              <a:gd name="connsiteY4" fmla="*/ 149342 h 2487727"/>
              <a:gd name="connsiteX5" fmla="*/ 10442677 w 12222740"/>
              <a:gd name="connsiteY5" fmla="*/ 334 h 2487727"/>
              <a:gd name="connsiteX6" fmla="*/ 9424946 w 12222740"/>
              <a:gd name="connsiteY6" fmla="*/ 304627 h 2487727"/>
              <a:gd name="connsiteX7" fmla="*/ 8016007 w 12222740"/>
              <a:gd name="connsiteY7" fmla="*/ 8468 h 2487727"/>
              <a:gd name="connsiteX8" fmla="*/ 6585721 w 12222740"/>
              <a:gd name="connsiteY8" fmla="*/ 205621 h 2487727"/>
              <a:gd name="connsiteX9" fmla="*/ 5251499 w 12222740"/>
              <a:gd name="connsiteY9" fmla="*/ 8295 h 2487727"/>
              <a:gd name="connsiteX10" fmla="*/ 3532276 w 12222740"/>
              <a:gd name="connsiteY10" fmla="*/ 370232 h 2487727"/>
              <a:gd name="connsiteX11" fmla="*/ 1793195 w 12222740"/>
              <a:gd name="connsiteY11" fmla="*/ 317006 h 2487727"/>
              <a:gd name="connsiteX12" fmla="*/ 0 w 12222740"/>
              <a:gd name="connsiteY12" fmla="*/ 297509 h 2487727"/>
              <a:gd name="connsiteX13" fmla="*/ 51508 w 12222740"/>
              <a:gd name="connsiteY13" fmla="*/ 1977370 h 2487727"/>
              <a:gd name="connsiteX0" fmla="*/ 51508 w 12222740"/>
              <a:gd name="connsiteY0" fmla="*/ 1977370 h 2196677"/>
              <a:gd name="connsiteX1" fmla="*/ 7615127 w 12222740"/>
              <a:gd name="connsiteY1" fmla="*/ 2025898 h 2196677"/>
              <a:gd name="connsiteX2" fmla="*/ 12047120 w 12222740"/>
              <a:gd name="connsiteY2" fmla="*/ 2064013 h 2196677"/>
              <a:gd name="connsiteX3" fmla="*/ 12066042 w 12222740"/>
              <a:gd name="connsiteY3" fmla="*/ 149342 h 2196677"/>
              <a:gd name="connsiteX4" fmla="*/ 10442677 w 12222740"/>
              <a:gd name="connsiteY4" fmla="*/ 334 h 2196677"/>
              <a:gd name="connsiteX5" fmla="*/ 9424946 w 12222740"/>
              <a:gd name="connsiteY5" fmla="*/ 304627 h 2196677"/>
              <a:gd name="connsiteX6" fmla="*/ 8016007 w 12222740"/>
              <a:gd name="connsiteY6" fmla="*/ 8468 h 2196677"/>
              <a:gd name="connsiteX7" fmla="*/ 6585721 w 12222740"/>
              <a:gd name="connsiteY7" fmla="*/ 205621 h 2196677"/>
              <a:gd name="connsiteX8" fmla="*/ 5251499 w 12222740"/>
              <a:gd name="connsiteY8" fmla="*/ 8295 h 2196677"/>
              <a:gd name="connsiteX9" fmla="*/ 3532276 w 12222740"/>
              <a:gd name="connsiteY9" fmla="*/ 370232 h 2196677"/>
              <a:gd name="connsiteX10" fmla="*/ 1793195 w 12222740"/>
              <a:gd name="connsiteY10" fmla="*/ 317006 h 2196677"/>
              <a:gd name="connsiteX11" fmla="*/ 0 w 12222740"/>
              <a:gd name="connsiteY11" fmla="*/ 297509 h 2196677"/>
              <a:gd name="connsiteX12" fmla="*/ 51508 w 12222740"/>
              <a:gd name="connsiteY12" fmla="*/ 1977370 h 2196677"/>
              <a:gd name="connsiteX0" fmla="*/ 51508 w 12222740"/>
              <a:gd name="connsiteY0" fmla="*/ 1977370 h 2250532"/>
              <a:gd name="connsiteX1" fmla="*/ 12047120 w 12222740"/>
              <a:gd name="connsiteY1" fmla="*/ 2064013 h 2250532"/>
              <a:gd name="connsiteX2" fmla="*/ 12066042 w 12222740"/>
              <a:gd name="connsiteY2" fmla="*/ 149342 h 2250532"/>
              <a:gd name="connsiteX3" fmla="*/ 10442677 w 12222740"/>
              <a:gd name="connsiteY3" fmla="*/ 334 h 2250532"/>
              <a:gd name="connsiteX4" fmla="*/ 9424946 w 12222740"/>
              <a:gd name="connsiteY4" fmla="*/ 304627 h 2250532"/>
              <a:gd name="connsiteX5" fmla="*/ 8016007 w 12222740"/>
              <a:gd name="connsiteY5" fmla="*/ 8468 h 2250532"/>
              <a:gd name="connsiteX6" fmla="*/ 6585721 w 12222740"/>
              <a:gd name="connsiteY6" fmla="*/ 205621 h 2250532"/>
              <a:gd name="connsiteX7" fmla="*/ 5251499 w 12222740"/>
              <a:gd name="connsiteY7" fmla="*/ 8295 h 2250532"/>
              <a:gd name="connsiteX8" fmla="*/ 3532276 w 12222740"/>
              <a:gd name="connsiteY8" fmla="*/ 370232 h 2250532"/>
              <a:gd name="connsiteX9" fmla="*/ 1793195 w 12222740"/>
              <a:gd name="connsiteY9" fmla="*/ 317006 h 2250532"/>
              <a:gd name="connsiteX10" fmla="*/ 0 w 12222740"/>
              <a:gd name="connsiteY10" fmla="*/ 297509 h 2250532"/>
              <a:gd name="connsiteX11" fmla="*/ 51508 w 12222740"/>
              <a:gd name="connsiteY11" fmla="*/ 1977370 h 2250532"/>
              <a:gd name="connsiteX0" fmla="*/ 0 w 12233041"/>
              <a:gd name="connsiteY0" fmla="*/ 2052145 h 2282917"/>
              <a:gd name="connsiteX1" fmla="*/ 12057421 w 12233041"/>
              <a:gd name="connsiteY1" fmla="*/ 2064013 h 2282917"/>
              <a:gd name="connsiteX2" fmla="*/ 12076343 w 12233041"/>
              <a:gd name="connsiteY2" fmla="*/ 149342 h 2282917"/>
              <a:gd name="connsiteX3" fmla="*/ 10452978 w 12233041"/>
              <a:gd name="connsiteY3" fmla="*/ 334 h 2282917"/>
              <a:gd name="connsiteX4" fmla="*/ 9435247 w 12233041"/>
              <a:gd name="connsiteY4" fmla="*/ 304627 h 2282917"/>
              <a:gd name="connsiteX5" fmla="*/ 8026308 w 12233041"/>
              <a:gd name="connsiteY5" fmla="*/ 8468 h 2282917"/>
              <a:gd name="connsiteX6" fmla="*/ 6596022 w 12233041"/>
              <a:gd name="connsiteY6" fmla="*/ 205621 h 2282917"/>
              <a:gd name="connsiteX7" fmla="*/ 5261800 w 12233041"/>
              <a:gd name="connsiteY7" fmla="*/ 8295 h 2282917"/>
              <a:gd name="connsiteX8" fmla="*/ 3542577 w 12233041"/>
              <a:gd name="connsiteY8" fmla="*/ 370232 h 2282917"/>
              <a:gd name="connsiteX9" fmla="*/ 1803496 w 12233041"/>
              <a:gd name="connsiteY9" fmla="*/ 317006 h 2282917"/>
              <a:gd name="connsiteX10" fmla="*/ 10301 w 12233041"/>
              <a:gd name="connsiteY10" fmla="*/ 297509 h 2282917"/>
              <a:gd name="connsiteX11" fmla="*/ 0 w 12233041"/>
              <a:gd name="connsiteY11" fmla="*/ 2052145 h 2282917"/>
              <a:gd name="connsiteX0" fmla="*/ 31822 w 12264863"/>
              <a:gd name="connsiteY0" fmla="*/ 2052145 h 2282917"/>
              <a:gd name="connsiteX1" fmla="*/ 12089243 w 12264863"/>
              <a:gd name="connsiteY1" fmla="*/ 2064013 h 2282917"/>
              <a:gd name="connsiteX2" fmla="*/ 12108165 w 12264863"/>
              <a:gd name="connsiteY2" fmla="*/ 149342 h 2282917"/>
              <a:gd name="connsiteX3" fmla="*/ 10484800 w 12264863"/>
              <a:gd name="connsiteY3" fmla="*/ 334 h 2282917"/>
              <a:gd name="connsiteX4" fmla="*/ 9467069 w 12264863"/>
              <a:gd name="connsiteY4" fmla="*/ 304627 h 2282917"/>
              <a:gd name="connsiteX5" fmla="*/ 8058130 w 12264863"/>
              <a:gd name="connsiteY5" fmla="*/ 8468 h 2282917"/>
              <a:gd name="connsiteX6" fmla="*/ 6627844 w 12264863"/>
              <a:gd name="connsiteY6" fmla="*/ 205621 h 2282917"/>
              <a:gd name="connsiteX7" fmla="*/ 5293622 w 12264863"/>
              <a:gd name="connsiteY7" fmla="*/ 8295 h 2282917"/>
              <a:gd name="connsiteX8" fmla="*/ 3574399 w 12264863"/>
              <a:gd name="connsiteY8" fmla="*/ 370232 h 2282917"/>
              <a:gd name="connsiteX9" fmla="*/ 1835318 w 12264863"/>
              <a:gd name="connsiteY9" fmla="*/ 317006 h 2282917"/>
              <a:gd name="connsiteX10" fmla="*/ 42123 w 12264863"/>
              <a:gd name="connsiteY10" fmla="*/ 297509 h 2282917"/>
              <a:gd name="connsiteX11" fmla="*/ 31822 w 12264863"/>
              <a:gd name="connsiteY11" fmla="*/ 2052145 h 2282917"/>
              <a:gd name="connsiteX0" fmla="*/ 69298 w 12302339"/>
              <a:gd name="connsiteY0" fmla="*/ 2052145 h 2282917"/>
              <a:gd name="connsiteX1" fmla="*/ 12126719 w 12302339"/>
              <a:gd name="connsiteY1" fmla="*/ 2064013 h 2282917"/>
              <a:gd name="connsiteX2" fmla="*/ 12145641 w 12302339"/>
              <a:gd name="connsiteY2" fmla="*/ 149342 h 2282917"/>
              <a:gd name="connsiteX3" fmla="*/ 10522276 w 12302339"/>
              <a:gd name="connsiteY3" fmla="*/ 334 h 2282917"/>
              <a:gd name="connsiteX4" fmla="*/ 9504545 w 12302339"/>
              <a:gd name="connsiteY4" fmla="*/ 304627 h 2282917"/>
              <a:gd name="connsiteX5" fmla="*/ 8095606 w 12302339"/>
              <a:gd name="connsiteY5" fmla="*/ 8468 h 2282917"/>
              <a:gd name="connsiteX6" fmla="*/ 6665320 w 12302339"/>
              <a:gd name="connsiteY6" fmla="*/ 205621 h 2282917"/>
              <a:gd name="connsiteX7" fmla="*/ 5331098 w 12302339"/>
              <a:gd name="connsiteY7" fmla="*/ 8295 h 2282917"/>
              <a:gd name="connsiteX8" fmla="*/ 3611875 w 12302339"/>
              <a:gd name="connsiteY8" fmla="*/ 370232 h 2282917"/>
              <a:gd name="connsiteX9" fmla="*/ 1872794 w 12302339"/>
              <a:gd name="connsiteY9" fmla="*/ 317006 h 2282917"/>
              <a:gd name="connsiteX10" fmla="*/ 79599 w 12302339"/>
              <a:gd name="connsiteY10" fmla="*/ 297509 h 2282917"/>
              <a:gd name="connsiteX11" fmla="*/ 69298 w 12302339"/>
              <a:gd name="connsiteY11" fmla="*/ 2052145 h 2282917"/>
              <a:gd name="connsiteX0" fmla="*/ 82108 w 12315149"/>
              <a:gd name="connsiteY0" fmla="*/ 2052145 h 2282917"/>
              <a:gd name="connsiteX1" fmla="*/ 12139529 w 12315149"/>
              <a:gd name="connsiteY1" fmla="*/ 2064013 h 2282917"/>
              <a:gd name="connsiteX2" fmla="*/ 12158451 w 12315149"/>
              <a:gd name="connsiteY2" fmla="*/ 149342 h 2282917"/>
              <a:gd name="connsiteX3" fmla="*/ 10535086 w 12315149"/>
              <a:gd name="connsiteY3" fmla="*/ 334 h 2282917"/>
              <a:gd name="connsiteX4" fmla="*/ 9517355 w 12315149"/>
              <a:gd name="connsiteY4" fmla="*/ 304627 h 2282917"/>
              <a:gd name="connsiteX5" fmla="*/ 8108416 w 12315149"/>
              <a:gd name="connsiteY5" fmla="*/ 8468 h 2282917"/>
              <a:gd name="connsiteX6" fmla="*/ 6678130 w 12315149"/>
              <a:gd name="connsiteY6" fmla="*/ 205621 h 2282917"/>
              <a:gd name="connsiteX7" fmla="*/ 5343908 w 12315149"/>
              <a:gd name="connsiteY7" fmla="*/ 8295 h 2282917"/>
              <a:gd name="connsiteX8" fmla="*/ 3624685 w 12315149"/>
              <a:gd name="connsiteY8" fmla="*/ 370232 h 2282917"/>
              <a:gd name="connsiteX9" fmla="*/ 1885604 w 12315149"/>
              <a:gd name="connsiteY9" fmla="*/ 317006 h 2282917"/>
              <a:gd name="connsiteX10" fmla="*/ 70550 w 12315149"/>
              <a:gd name="connsiteY10" fmla="*/ 200544 h 2282917"/>
              <a:gd name="connsiteX11" fmla="*/ 82108 w 12315149"/>
              <a:gd name="connsiteY11" fmla="*/ 2052145 h 2282917"/>
              <a:gd name="connsiteX0" fmla="*/ 82108 w 12315149"/>
              <a:gd name="connsiteY0" fmla="*/ 2052145 h 2282917"/>
              <a:gd name="connsiteX1" fmla="*/ 12139529 w 12315149"/>
              <a:gd name="connsiteY1" fmla="*/ 2064013 h 2282917"/>
              <a:gd name="connsiteX2" fmla="*/ 12158451 w 12315149"/>
              <a:gd name="connsiteY2" fmla="*/ 149342 h 2282917"/>
              <a:gd name="connsiteX3" fmla="*/ 10535086 w 12315149"/>
              <a:gd name="connsiteY3" fmla="*/ 334 h 2282917"/>
              <a:gd name="connsiteX4" fmla="*/ 9517355 w 12315149"/>
              <a:gd name="connsiteY4" fmla="*/ 304627 h 2282917"/>
              <a:gd name="connsiteX5" fmla="*/ 8108416 w 12315149"/>
              <a:gd name="connsiteY5" fmla="*/ 8468 h 2282917"/>
              <a:gd name="connsiteX6" fmla="*/ 6678130 w 12315149"/>
              <a:gd name="connsiteY6" fmla="*/ 205621 h 2282917"/>
              <a:gd name="connsiteX7" fmla="*/ 5343908 w 12315149"/>
              <a:gd name="connsiteY7" fmla="*/ 8295 h 2282917"/>
              <a:gd name="connsiteX8" fmla="*/ 3624685 w 12315149"/>
              <a:gd name="connsiteY8" fmla="*/ 370232 h 2282917"/>
              <a:gd name="connsiteX9" fmla="*/ 1885604 w 12315149"/>
              <a:gd name="connsiteY9" fmla="*/ 317006 h 2282917"/>
              <a:gd name="connsiteX10" fmla="*/ 70550 w 12315149"/>
              <a:gd name="connsiteY10" fmla="*/ 200544 h 2282917"/>
              <a:gd name="connsiteX11" fmla="*/ 82108 w 12315149"/>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99923 w 12329468"/>
              <a:gd name="connsiteY9" fmla="*/ 317006 h 2282917"/>
              <a:gd name="connsiteX10" fmla="*/ 63010 w 12329468"/>
              <a:gd name="connsiteY10" fmla="*/ 103580 h 2282917"/>
              <a:gd name="connsiteX11" fmla="*/ 96427 w 12329468"/>
              <a:gd name="connsiteY11" fmla="*/ 2052145 h 2282917"/>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95783 w 12329468"/>
              <a:gd name="connsiteY8" fmla="*/ 352604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531674 w 12329468"/>
              <a:gd name="connsiteY4" fmla="*/ 310690 h 2288980"/>
              <a:gd name="connsiteX5" fmla="*/ 8122735 w 12329468"/>
              <a:gd name="connsiteY5" fmla="*/ 14531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531674 w 12329468"/>
              <a:gd name="connsiteY4" fmla="*/ 310690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433306 w 12329468"/>
              <a:gd name="connsiteY4" fmla="*/ 20491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433306 w 12329468"/>
              <a:gd name="connsiteY4" fmla="*/ 20491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3887"/>
              <a:gd name="connsiteY0" fmla="*/ 2058208 h 2288980"/>
              <a:gd name="connsiteX1" fmla="*/ 12153848 w 12323887"/>
              <a:gd name="connsiteY1" fmla="*/ 2070076 h 2288980"/>
              <a:gd name="connsiteX2" fmla="*/ 12161841 w 12323887"/>
              <a:gd name="connsiteY2" fmla="*/ 252369 h 2288980"/>
              <a:gd name="connsiteX3" fmla="*/ 10614983 w 12323887"/>
              <a:gd name="connsiteY3" fmla="*/ 314921 h 2288980"/>
              <a:gd name="connsiteX4" fmla="*/ 9433306 w 12323887"/>
              <a:gd name="connsiteY4" fmla="*/ 204911 h 2288980"/>
              <a:gd name="connsiteX5" fmla="*/ 8439698 w 12323887"/>
              <a:gd name="connsiteY5" fmla="*/ 420019 h 2288980"/>
              <a:gd name="connsiteX6" fmla="*/ 6692449 w 12323887"/>
              <a:gd name="connsiteY6" fmla="*/ 211684 h 2288980"/>
              <a:gd name="connsiteX7" fmla="*/ 5358227 w 12323887"/>
              <a:gd name="connsiteY7" fmla="*/ 14358 h 2288980"/>
              <a:gd name="connsiteX8" fmla="*/ 2895783 w 12323887"/>
              <a:gd name="connsiteY8" fmla="*/ 358667 h 2288980"/>
              <a:gd name="connsiteX9" fmla="*/ 1834344 w 12323887"/>
              <a:gd name="connsiteY9" fmla="*/ 23360 h 2288980"/>
              <a:gd name="connsiteX10" fmla="*/ 63010 w 12323887"/>
              <a:gd name="connsiteY10" fmla="*/ 109643 h 2288980"/>
              <a:gd name="connsiteX11" fmla="*/ 96427 w 12323887"/>
              <a:gd name="connsiteY11" fmla="*/ 2058208 h 2288980"/>
              <a:gd name="connsiteX0" fmla="*/ 96427 w 12323887"/>
              <a:gd name="connsiteY0" fmla="*/ 2058208 h 2288980"/>
              <a:gd name="connsiteX1" fmla="*/ 12153848 w 12323887"/>
              <a:gd name="connsiteY1" fmla="*/ 2070076 h 2288980"/>
              <a:gd name="connsiteX2" fmla="*/ 12161841 w 12323887"/>
              <a:gd name="connsiteY2" fmla="*/ 252369 h 2288980"/>
              <a:gd name="connsiteX3" fmla="*/ 10614983 w 12323887"/>
              <a:gd name="connsiteY3" fmla="*/ 314921 h 2288980"/>
              <a:gd name="connsiteX4" fmla="*/ 9433306 w 12323887"/>
              <a:gd name="connsiteY4" fmla="*/ 204911 h 2288980"/>
              <a:gd name="connsiteX5" fmla="*/ 8439698 w 12323887"/>
              <a:gd name="connsiteY5" fmla="*/ 420019 h 2288980"/>
              <a:gd name="connsiteX6" fmla="*/ 6692449 w 12323887"/>
              <a:gd name="connsiteY6" fmla="*/ 211684 h 2288980"/>
              <a:gd name="connsiteX7" fmla="*/ 5358227 w 12323887"/>
              <a:gd name="connsiteY7" fmla="*/ 14358 h 2288980"/>
              <a:gd name="connsiteX8" fmla="*/ 2895783 w 12323887"/>
              <a:gd name="connsiteY8" fmla="*/ 358667 h 2288980"/>
              <a:gd name="connsiteX9" fmla="*/ 1834344 w 12323887"/>
              <a:gd name="connsiteY9" fmla="*/ 23360 h 2288980"/>
              <a:gd name="connsiteX10" fmla="*/ 63010 w 12323887"/>
              <a:gd name="connsiteY10" fmla="*/ 109643 h 2288980"/>
              <a:gd name="connsiteX11" fmla="*/ 96427 w 12323887"/>
              <a:gd name="connsiteY11" fmla="*/ 2058208 h 228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23887" h="2288980">
                <a:moveTo>
                  <a:pt x="96427" y="2058208"/>
                </a:moveTo>
                <a:cubicBezTo>
                  <a:pt x="2104280" y="2352625"/>
                  <a:pt x="10151426" y="2374747"/>
                  <a:pt x="12153848" y="2070076"/>
                </a:cubicBezTo>
                <a:cubicBezTo>
                  <a:pt x="12382447" y="1717552"/>
                  <a:pt x="12376023" y="610163"/>
                  <a:pt x="12161841" y="252369"/>
                </a:cubicBezTo>
                <a:cubicBezTo>
                  <a:pt x="11444513" y="65892"/>
                  <a:pt x="11257221" y="202874"/>
                  <a:pt x="10614983" y="314921"/>
                </a:cubicBezTo>
                <a:cubicBezTo>
                  <a:pt x="10114340" y="392562"/>
                  <a:pt x="9945647" y="204911"/>
                  <a:pt x="9433306" y="204911"/>
                </a:cubicBezTo>
                <a:cubicBezTo>
                  <a:pt x="8910290" y="213162"/>
                  <a:pt x="8939316" y="456018"/>
                  <a:pt x="8439698" y="420019"/>
                </a:cubicBezTo>
                <a:cubicBezTo>
                  <a:pt x="7920241" y="378767"/>
                  <a:pt x="7297297" y="203432"/>
                  <a:pt x="6692449" y="211684"/>
                </a:cubicBezTo>
                <a:cubicBezTo>
                  <a:pt x="6183666" y="211683"/>
                  <a:pt x="5916286" y="46900"/>
                  <a:pt x="5358227" y="14358"/>
                </a:cubicBezTo>
                <a:cubicBezTo>
                  <a:pt x="3520928" y="-85282"/>
                  <a:pt x="3540161" y="366573"/>
                  <a:pt x="2895783" y="358667"/>
                </a:cubicBezTo>
                <a:cubicBezTo>
                  <a:pt x="2488729" y="307458"/>
                  <a:pt x="2453423" y="123710"/>
                  <a:pt x="1834344" y="23360"/>
                </a:cubicBezTo>
                <a:cubicBezTo>
                  <a:pt x="1392932" y="-6024"/>
                  <a:pt x="366431" y="263076"/>
                  <a:pt x="63010" y="109643"/>
                </a:cubicBezTo>
                <a:cubicBezTo>
                  <a:pt x="-59044" y="652003"/>
                  <a:pt x="20781" y="1452069"/>
                  <a:pt x="96427" y="2058208"/>
                </a:cubicBezTo>
                <a:close/>
              </a:path>
            </a:pathLst>
          </a:custGeom>
          <a:solidFill>
            <a:srgbClr val="CCE8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786663" y="885828"/>
            <a:ext cx="4601738" cy="4601738"/>
            <a:chOff x="3786663" y="885828"/>
            <a:chExt cx="4601738" cy="4601738"/>
          </a:xfrm>
        </p:grpSpPr>
        <p:sp>
          <p:nvSpPr>
            <p:cNvPr id="15" name="椭圆 14"/>
            <p:cNvSpPr/>
            <p:nvPr/>
          </p:nvSpPr>
          <p:spPr>
            <a:xfrm>
              <a:off x="3786663" y="885828"/>
              <a:ext cx="4601738" cy="4601738"/>
            </a:xfrm>
            <a:prstGeom prst="ellipse">
              <a:avLst/>
            </a:prstGeom>
            <a:solidFill>
              <a:schemeClr val="bg1"/>
            </a:solidFill>
            <a:ln w="28575">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4236560" y="1335725"/>
              <a:ext cx="3701944" cy="3701944"/>
            </a:xfrm>
            <a:prstGeom prst="ellipse">
              <a:avLst/>
            </a:prstGeom>
            <a:solidFill>
              <a:srgbClr val="F3D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110049" y="1209214"/>
              <a:ext cx="3954966" cy="3954966"/>
            </a:xfrm>
            <a:prstGeom prst="ellipse">
              <a:avLst/>
            </a:prstGeom>
            <a:noFill/>
            <a:ln w="28575" cap="rnd">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8"/>
          <p:cNvSpPr/>
          <p:nvPr/>
        </p:nvSpPr>
        <p:spPr>
          <a:xfrm>
            <a:off x="-173357" y="4396787"/>
            <a:ext cx="12643757" cy="2887963"/>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 fmla="*/ 0 w 12096947"/>
              <a:gd name="connsiteY0" fmla="*/ 267 h 879381"/>
              <a:gd name="connsiteX1" fmla="*/ 1592132 w 12096947"/>
              <a:gd name="connsiteY1" fmla="*/ 0 h 879381"/>
              <a:gd name="connsiteX2" fmla="*/ 12096947 w 12096947"/>
              <a:gd name="connsiteY2" fmla="*/ 267 h 879381"/>
              <a:gd name="connsiteX3" fmla="*/ 12096947 w 12096947"/>
              <a:gd name="connsiteY3" fmla="*/ 879381 h 879381"/>
              <a:gd name="connsiteX4" fmla="*/ 0 w 12096947"/>
              <a:gd name="connsiteY4" fmla="*/ 879381 h 879381"/>
              <a:gd name="connsiteX5" fmla="*/ 0 w 12096947"/>
              <a:gd name="connsiteY5" fmla="*/ 267 h 879381"/>
              <a:gd name="connsiteX0" fmla="*/ 0 w 12096947"/>
              <a:gd name="connsiteY0" fmla="*/ 267 h 879381"/>
              <a:gd name="connsiteX1" fmla="*/ 1592132 w 12096947"/>
              <a:gd name="connsiteY1" fmla="*/ 0 h 879381"/>
              <a:gd name="connsiteX2" fmla="*/ 5701553 w 12096947"/>
              <a:gd name="connsiteY2" fmla="*/ 1 h 879381"/>
              <a:gd name="connsiteX3" fmla="*/ 12096947 w 12096947"/>
              <a:gd name="connsiteY3" fmla="*/ 267 h 879381"/>
              <a:gd name="connsiteX4" fmla="*/ 12096947 w 12096947"/>
              <a:gd name="connsiteY4" fmla="*/ 879381 h 879381"/>
              <a:gd name="connsiteX5" fmla="*/ 0 w 12096947"/>
              <a:gd name="connsiteY5" fmla="*/ 879381 h 879381"/>
              <a:gd name="connsiteX6" fmla="*/ 0 w 12096947"/>
              <a:gd name="connsiteY6" fmla="*/ 267 h 879381"/>
              <a:gd name="connsiteX0" fmla="*/ 0 w 12096947"/>
              <a:gd name="connsiteY0" fmla="*/ 150873 h 1029987"/>
              <a:gd name="connsiteX1" fmla="*/ 1592132 w 12096947"/>
              <a:gd name="connsiteY1" fmla="*/ 150606 h 1029987"/>
              <a:gd name="connsiteX2" fmla="*/ 4270786 w 12096947"/>
              <a:gd name="connsiteY2" fmla="*/ 0 h 1029987"/>
              <a:gd name="connsiteX3" fmla="*/ 12096947 w 12096947"/>
              <a:gd name="connsiteY3" fmla="*/ 150873 h 1029987"/>
              <a:gd name="connsiteX4" fmla="*/ 12096947 w 12096947"/>
              <a:gd name="connsiteY4" fmla="*/ 1029987 h 1029987"/>
              <a:gd name="connsiteX5" fmla="*/ 0 w 12096947"/>
              <a:gd name="connsiteY5" fmla="*/ 1029987 h 1029987"/>
              <a:gd name="connsiteX6" fmla="*/ 0 w 12096947"/>
              <a:gd name="connsiteY6" fmla="*/ 150873 h 1029987"/>
              <a:gd name="connsiteX0" fmla="*/ 0 w 12096947"/>
              <a:gd name="connsiteY0" fmla="*/ 193904 h 1073018"/>
              <a:gd name="connsiteX1" fmla="*/ 1538344 w 12096947"/>
              <a:gd name="connsiteY1" fmla="*/ 0 h 1073018"/>
              <a:gd name="connsiteX2" fmla="*/ 4270786 w 12096947"/>
              <a:gd name="connsiteY2" fmla="*/ 43031 h 1073018"/>
              <a:gd name="connsiteX3" fmla="*/ 12096947 w 12096947"/>
              <a:gd name="connsiteY3" fmla="*/ 193904 h 1073018"/>
              <a:gd name="connsiteX4" fmla="*/ 12096947 w 12096947"/>
              <a:gd name="connsiteY4" fmla="*/ 1073018 h 1073018"/>
              <a:gd name="connsiteX5" fmla="*/ 0 w 12096947"/>
              <a:gd name="connsiteY5" fmla="*/ 1073018 h 1073018"/>
              <a:gd name="connsiteX6" fmla="*/ 0 w 12096947"/>
              <a:gd name="connsiteY6"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6906409 w 12096947"/>
              <a:gd name="connsiteY3" fmla="*/ 96819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230061 w 12096947"/>
              <a:gd name="connsiteY4" fmla="*/ 118335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7065 h 1076179"/>
              <a:gd name="connsiteX1" fmla="*/ 1538344 w 12096947"/>
              <a:gd name="connsiteY1" fmla="*/ 3161 h 1076179"/>
              <a:gd name="connsiteX2" fmla="*/ 4270786 w 12096947"/>
              <a:gd name="connsiteY2" fmla="*/ 46192 h 1076179"/>
              <a:gd name="connsiteX3" fmla="*/ 7100047 w 12096947"/>
              <a:gd name="connsiteY3" fmla="*/ 46192 h 1076179"/>
              <a:gd name="connsiteX4" fmla="*/ 9509759 w 12096947"/>
              <a:gd name="connsiteY4" fmla="*/ 218315 h 1076179"/>
              <a:gd name="connsiteX5" fmla="*/ 12096947 w 12096947"/>
              <a:gd name="connsiteY5" fmla="*/ 197065 h 1076179"/>
              <a:gd name="connsiteX6" fmla="*/ 12096947 w 12096947"/>
              <a:gd name="connsiteY6" fmla="*/ 1076179 h 1076179"/>
              <a:gd name="connsiteX7" fmla="*/ 0 w 12096947"/>
              <a:gd name="connsiteY7" fmla="*/ 1076179 h 1076179"/>
              <a:gd name="connsiteX8" fmla="*/ 0 w 12096947"/>
              <a:gd name="connsiteY8" fmla="*/ 197065 h 1076179"/>
              <a:gd name="connsiteX0" fmla="*/ 0 w 12096947"/>
              <a:gd name="connsiteY0" fmla="*/ 194336 h 1073450"/>
              <a:gd name="connsiteX1" fmla="*/ 1538344 w 12096947"/>
              <a:gd name="connsiteY1" fmla="*/ 432 h 1073450"/>
              <a:gd name="connsiteX2" fmla="*/ 4270786 w 12096947"/>
              <a:gd name="connsiteY2" fmla="*/ 43463 h 1073450"/>
              <a:gd name="connsiteX3" fmla="*/ 7100047 w 12096947"/>
              <a:gd name="connsiteY3" fmla="*/ 43463 h 1073450"/>
              <a:gd name="connsiteX4" fmla="*/ 9509759 w 12096947"/>
              <a:gd name="connsiteY4" fmla="*/ 215586 h 1073450"/>
              <a:gd name="connsiteX5" fmla="*/ 12096947 w 12096947"/>
              <a:gd name="connsiteY5" fmla="*/ 194336 h 1073450"/>
              <a:gd name="connsiteX6" fmla="*/ 12096947 w 12096947"/>
              <a:gd name="connsiteY6" fmla="*/ 1073450 h 1073450"/>
              <a:gd name="connsiteX7" fmla="*/ 0 w 12096947"/>
              <a:gd name="connsiteY7" fmla="*/ 1073450 h 1073450"/>
              <a:gd name="connsiteX8" fmla="*/ 0 w 12096947"/>
              <a:gd name="connsiteY8" fmla="*/ 194336 h 1073450"/>
              <a:gd name="connsiteX0" fmla="*/ 0 w 12096947"/>
              <a:gd name="connsiteY0" fmla="*/ 193946 h 1073060"/>
              <a:gd name="connsiteX1" fmla="*/ 1538344 w 12096947"/>
              <a:gd name="connsiteY1" fmla="*/ 42 h 1073060"/>
              <a:gd name="connsiteX2" fmla="*/ 4270786 w 12096947"/>
              <a:gd name="connsiteY2" fmla="*/ 43073 h 1073060"/>
              <a:gd name="connsiteX3" fmla="*/ 7100047 w 12096947"/>
              <a:gd name="connsiteY3" fmla="*/ 43073 h 1073060"/>
              <a:gd name="connsiteX4" fmla="*/ 9509759 w 12096947"/>
              <a:gd name="connsiteY4" fmla="*/ 215196 h 1073060"/>
              <a:gd name="connsiteX5" fmla="*/ 12096947 w 12096947"/>
              <a:gd name="connsiteY5" fmla="*/ 193946 h 1073060"/>
              <a:gd name="connsiteX6" fmla="*/ 12096947 w 12096947"/>
              <a:gd name="connsiteY6" fmla="*/ 1073060 h 1073060"/>
              <a:gd name="connsiteX7" fmla="*/ 0 w 12096947"/>
              <a:gd name="connsiteY7" fmla="*/ 1073060 h 1073060"/>
              <a:gd name="connsiteX8" fmla="*/ 0 w 12096947"/>
              <a:gd name="connsiteY8" fmla="*/ 193946 h 1073060"/>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202582 h 1081696"/>
              <a:gd name="connsiteX1" fmla="*/ 1613061 w 12096947"/>
              <a:gd name="connsiteY1" fmla="*/ 88526 h 1081696"/>
              <a:gd name="connsiteX2" fmla="*/ 4206743 w 12096947"/>
              <a:gd name="connsiteY2" fmla="*/ 101613 h 1081696"/>
              <a:gd name="connsiteX3" fmla="*/ 7100047 w 12096947"/>
              <a:gd name="connsiteY3" fmla="*/ 51709 h 1081696"/>
              <a:gd name="connsiteX4" fmla="*/ 9509759 w 12096947"/>
              <a:gd name="connsiteY4" fmla="*/ 223832 h 1081696"/>
              <a:gd name="connsiteX5" fmla="*/ 12096947 w 12096947"/>
              <a:gd name="connsiteY5" fmla="*/ 202582 h 1081696"/>
              <a:gd name="connsiteX6" fmla="*/ 12096947 w 12096947"/>
              <a:gd name="connsiteY6" fmla="*/ 1081696 h 1081696"/>
              <a:gd name="connsiteX7" fmla="*/ 0 w 12096947"/>
              <a:gd name="connsiteY7" fmla="*/ 1081696 h 1081696"/>
              <a:gd name="connsiteX8" fmla="*/ 0 w 12096947"/>
              <a:gd name="connsiteY8" fmla="*/ 202582 h 1081696"/>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63742 h 1042856"/>
              <a:gd name="connsiteX1" fmla="*/ 1613061 w 12096947"/>
              <a:gd name="connsiteY1" fmla="*/ 49686 h 1042856"/>
              <a:gd name="connsiteX2" fmla="*/ 4206743 w 12096947"/>
              <a:gd name="connsiteY2" fmla="*/ 62773 h 1042856"/>
              <a:gd name="connsiteX3" fmla="*/ 7100047 w 12096947"/>
              <a:gd name="connsiteY3" fmla="*/ 12869 h 1042856"/>
              <a:gd name="connsiteX4" fmla="*/ 9509759 w 12096947"/>
              <a:gd name="connsiteY4" fmla="*/ 184992 h 1042856"/>
              <a:gd name="connsiteX5" fmla="*/ 12096947 w 12096947"/>
              <a:gd name="connsiteY5" fmla="*/ 163742 h 1042856"/>
              <a:gd name="connsiteX6" fmla="*/ 12096947 w 12096947"/>
              <a:gd name="connsiteY6" fmla="*/ 1042856 h 1042856"/>
              <a:gd name="connsiteX7" fmla="*/ 0 w 12096947"/>
              <a:gd name="connsiteY7" fmla="*/ 1042856 h 1042856"/>
              <a:gd name="connsiteX8" fmla="*/ 0 w 12096947"/>
              <a:gd name="connsiteY8" fmla="*/ 163742 h 1042856"/>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524345 w 12096947"/>
              <a:gd name="connsiteY5" fmla="*/ 311943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1750499 w 12096947"/>
              <a:gd name="connsiteY8" fmla="*/ 1030352 h 1047984"/>
              <a:gd name="connsiteX9" fmla="*/ 0 w 12096947"/>
              <a:gd name="connsiteY9" fmla="*/ 1047984 h 1047984"/>
              <a:gd name="connsiteX10" fmla="*/ 0 w 12096947"/>
              <a:gd name="connsiteY10"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3714474 w 12096947"/>
              <a:gd name="connsiteY8" fmla="*/ 1030352 h 1047984"/>
              <a:gd name="connsiteX9" fmla="*/ 1750499 w 12096947"/>
              <a:gd name="connsiteY9" fmla="*/ 1030352 h 1047984"/>
              <a:gd name="connsiteX10" fmla="*/ 0 w 12096947"/>
              <a:gd name="connsiteY10" fmla="*/ 1047984 h 1047984"/>
              <a:gd name="connsiteX11" fmla="*/ 0 w 12096947"/>
              <a:gd name="connsiteY11" fmla="*/ 168870 h 1047984"/>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3607737 w 12096947"/>
              <a:gd name="connsiteY8" fmla="*/ 1141737 h 1141737"/>
              <a:gd name="connsiteX9" fmla="*/ 1750499 w 12096947"/>
              <a:gd name="connsiteY9" fmla="*/ 1030352 h 1141737"/>
              <a:gd name="connsiteX10" fmla="*/ 0 w 12096947"/>
              <a:gd name="connsiteY10" fmla="*/ 1047984 h 1141737"/>
              <a:gd name="connsiteX11" fmla="*/ 0 w 12096947"/>
              <a:gd name="connsiteY11"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799196 w 12096947"/>
              <a:gd name="connsiteY8" fmla="*/ 1104608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660437 w 12096947"/>
              <a:gd name="connsiteY8" fmla="*/ 943719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005600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059371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328882 w 12096947"/>
              <a:gd name="connsiteY8" fmla="*/ 1017974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342891 w 12096947"/>
              <a:gd name="connsiteY8" fmla="*/ 881838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791189 w 12096947"/>
              <a:gd name="connsiteY8" fmla="*/ 1055102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179078"/>
              <a:gd name="connsiteX1" fmla="*/ 1613061 w 12096947"/>
              <a:gd name="connsiteY1" fmla="*/ 54814 h 1179078"/>
              <a:gd name="connsiteX2" fmla="*/ 4206743 w 12096947"/>
              <a:gd name="connsiteY2" fmla="*/ 67901 h 1179078"/>
              <a:gd name="connsiteX3" fmla="*/ 7100047 w 12096947"/>
              <a:gd name="connsiteY3" fmla="*/ 17997 h 1179078"/>
              <a:gd name="connsiteX4" fmla="*/ 9509759 w 12096947"/>
              <a:gd name="connsiteY4" fmla="*/ 190120 h 1179078"/>
              <a:gd name="connsiteX5" fmla="*/ 10470975 w 12096947"/>
              <a:gd name="connsiteY5" fmla="*/ 371829 h 1179078"/>
              <a:gd name="connsiteX6" fmla="*/ 12086273 w 12096947"/>
              <a:gd name="connsiteY6" fmla="*/ 248717 h 1179078"/>
              <a:gd name="connsiteX7" fmla="*/ 12096947 w 12096947"/>
              <a:gd name="connsiteY7" fmla="*/ 849967 h 1179078"/>
              <a:gd name="connsiteX8" fmla="*/ 10545692 w 12096947"/>
              <a:gd name="connsiteY8" fmla="*/ 609566 h 1179078"/>
              <a:gd name="connsiteX9" fmla="*/ 9424946 w 12096947"/>
              <a:gd name="connsiteY9" fmla="*/ 1055102 h 1179078"/>
              <a:gd name="connsiteX10" fmla="*/ 8016007 w 12096947"/>
              <a:gd name="connsiteY10" fmla="*/ 634317 h 1179078"/>
              <a:gd name="connsiteX11" fmla="*/ 6585721 w 12096947"/>
              <a:gd name="connsiteY11" fmla="*/ 956096 h 1179078"/>
              <a:gd name="connsiteX12" fmla="*/ 5251499 w 12096947"/>
              <a:gd name="connsiteY12" fmla="*/ 659070 h 1179078"/>
              <a:gd name="connsiteX13" fmla="*/ 3511673 w 12096947"/>
              <a:gd name="connsiteY13" fmla="*/ 1178865 h 1179078"/>
              <a:gd name="connsiteX14" fmla="*/ 1793195 w 12096947"/>
              <a:gd name="connsiteY14" fmla="*/ 1067481 h 1179078"/>
              <a:gd name="connsiteX15" fmla="*/ 0 w 12096947"/>
              <a:gd name="connsiteY15" fmla="*/ 1047984 h 1179078"/>
              <a:gd name="connsiteX16" fmla="*/ 0 w 12096947"/>
              <a:gd name="connsiteY16" fmla="*/ 168870 h 1179078"/>
              <a:gd name="connsiteX0" fmla="*/ 0 w 12096947"/>
              <a:gd name="connsiteY0" fmla="*/ 168870 h 1120951"/>
              <a:gd name="connsiteX1" fmla="*/ 1613061 w 12096947"/>
              <a:gd name="connsiteY1" fmla="*/ 54814 h 1120951"/>
              <a:gd name="connsiteX2" fmla="*/ 4206743 w 12096947"/>
              <a:gd name="connsiteY2" fmla="*/ 67901 h 1120951"/>
              <a:gd name="connsiteX3" fmla="*/ 7100047 w 12096947"/>
              <a:gd name="connsiteY3" fmla="*/ 17997 h 1120951"/>
              <a:gd name="connsiteX4" fmla="*/ 9509759 w 12096947"/>
              <a:gd name="connsiteY4" fmla="*/ 190120 h 1120951"/>
              <a:gd name="connsiteX5" fmla="*/ 10470975 w 12096947"/>
              <a:gd name="connsiteY5" fmla="*/ 371829 h 1120951"/>
              <a:gd name="connsiteX6" fmla="*/ 12086273 w 12096947"/>
              <a:gd name="connsiteY6" fmla="*/ 248717 h 1120951"/>
              <a:gd name="connsiteX7" fmla="*/ 12096947 w 12096947"/>
              <a:gd name="connsiteY7" fmla="*/ 849967 h 1120951"/>
              <a:gd name="connsiteX8" fmla="*/ 10545692 w 12096947"/>
              <a:gd name="connsiteY8" fmla="*/ 609566 h 1120951"/>
              <a:gd name="connsiteX9" fmla="*/ 9424946 w 12096947"/>
              <a:gd name="connsiteY9" fmla="*/ 1055102 h 1120951"/>
              <a:gd name="connsiteX10" fmla="*/ 8016007 w 12096947"/>
              <a:gd name="connsiteY10" fmla="*/ 634317 h 1120951"/>
              <a:gd name="connsiteX11" fmla="*/ 6585721 w 12096947"/>
              <a:gd name="connsiteY11" fmla="*/ 956096 h 1120951"/>
              <a:gd name="connsiteX12" fmla="*/ 5251499 w 12096947"/>
              <a:gd name="connsiteY12" fmla="*/ 659070 h 1120951"/>
              <a:gd name="connsiteX13" fmla="*/ 3532276 w 12096947"/>
              <a:gd name="connsiteY13" fmla="*/ 1120707 h 1120951"/>
              <a:gd name="connsiteX14" fmla="*/ 1793195 w 12096947"/>
              <a:gd name="connsiteY14" fmla="*/ 1067481 h 1120951"/>
              <a:gd name="connsiteX15" fmla="*/ 0 w 12096947"/>
              <a:gd name="connsiteY15" fmla="*/ 1047984 h 1120951"/>
              <a:gd name="connsiteX16" fmla="*/ 0 w 12096947"/>
              <a:gd name="connsiteY16" fmla="*/ 168870 h 1120951"/>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634317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55994 w 12096947"/>
              <a:gd name="connsiteY8" fmla="*/ 725883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86273"/>
              <a:gd name="connsiteY0" fmla="*/ 168870 h 1127760"/>
              <a:gd name="connsiteX1" fmla="*/ 1613061 w 12086273"/>
              <a:gd name="connsiteY1" fmla="*/ 54814 h 1127760"/>
              <a:gd name="connsiteX2" fmla="*/ 4206743 w 12086273"/>
              <a:gd name="connsiteY2" fmla="*/ 67901 h 1127760"/>
              <a:gd name="connsiteX3" fmla="*/ 7100047 w 12086273"/>
              <a:gd name="connsiteY3" fmla="*/ 17997 h 1127760"/>
              <a:gd name="connsiteX4" fmla="*/ 9509759 w 12086273"/>
              <a:gd name="connsiteY4" fmla="*/ 190120 h 1127760"/>
              <a:gd name="connsiteX5" fmla="*/ 10470975 w 12086273"/>
              <a:gd name="connsiteY5" fmla="*/ 371829 h 1127760"/>
              <a:gd name="connsiteX6" fmla="*/ 12086273 w 12086273"/>
              <a:gd name="connsiteY6" fmla="*/ 248717 h 1127760"/>
              <a:gd name="connsiteX7" fmla="*/ 12066042 w 12086273"/>
              <a:gd name="connsiteY7" fmla="*/ 899817 h 1127760"/>
              <a:gd name="connsiteX8" fmla="*/ 10442677 w 12086273"/>
              <a:gd name="connsiteY8" fmla="*/ 750809 h 1127760"/>
              <a:gd name="connsiteX9" fmla="*/ 9424946 w 12086273"/>
              <a:gd name="connsiteY9" fmla="*/ 1055102 h 1127760"/>
              <a:gd name="connsiteX10" fmla="*/ 8016007 w 12086273"/>
              <a:gd name="connsiteY10" fmla="*/ 758943 h 1127760"/>
              <a:gd name="connsiteX11" fmla="*/ 6585721 w 12086273"/>
              <a:gd name="connsiteY11" fmla="*/ 956096 h 1127760"/>
              <a:gd name="connsiteX12" fmla="*/ 5251499 w 12086273"/>
              <a:gd name="connsiteY12" fmla="*/ 758770 h 1127760"/>
              <a:gd name="connsiteX13" fmla="*/ 3532276 w 12086273"/>
              <a:gd name="connsiteY13" fmla="*/ 1120707 h 1127760"/>
              <a:gd name="connsiteX14" fmla="*/ 1793195 w 12086273"/>
              <a:gd name="connsiteY14" fmla="*/ 1067481 h 1127760"/>
              <a:gd name="connsiteX15" fmla="*/ 0 w 12086273"/>
              <a:gd name="connsiteY15" fmla="*/ 1047984 h 1127760"/>
              <a:gd name="connsiteX16" fmla="*/ 0 w 12086273"/>
              <a:gd name="connsiteY16" fmla="*/ 168870 h 1127760"/>
              <a:gd name="connsiteX0" fmla="*/ 0 w 12086273"/>
              <a:gd name="connsiteY0" fmla="*/ 168870 h 1127760"/>
              <a:gd name="connsiteX1" fmla="*/ 4206743 w 12086273"/>
              <a:gd name="connsiteY1" fmla="*/ 67901 h 1127760"/>
              <a:gd name="connsiteX2" fmla="*/ 7100047 w 12086273"/>
              <a:gd name="connsiteY2" fmla="*/ 17997 h 1127760"/>
              <a:gd name="connsiteX3" fmla="*/ 9509759 w 12086273"/>
              <a:gd name="connsiteY3" fmla="*/ 190120 h 1127760"/>
              <a:gd name="connsiteX4" fmla="*/ 10470975 w 12086273"/>
              <a:gd name="connsiteY4" fmla="*/ 371829 h 1127760"/>
              <a:gd name="connsiteX5" fmla="*/ 12086273 w 12086273"/>
              <a:gd name="connsiteY5" fmla="*/ 248717 h 1127760"/>
              <a:gd name="connsiteX6" fmla="*/ 12066042 w 12086273"/>
              <a:gd name="connsiteY6" fmla="*/ 899817 h 1127760"/>
              <a:gd name="connsiteX7" fmla="*/ 10442677 w 12086273"/>
              <a:gd name="connsiteY7" fmla="*/ 750809 h 1127760"/>
              <a:gd name="connsiteX8" fmla="*/ 9424946 w 12086273"/>
              <a:gd name="connsiteY8" fmla="*/ 1055102 h 1127760"/>
              <a:gd name="connsiteX9" fmla="*/ 8016007 w 12086273"/>
              <a:gd name="connsiteY9" fmla="*/ 758943 h 1127760"/>
              <a:gd name="connsiteX10" fmla="*/ 6585721 w 12086273"/>
              <a:gd name="connsiteY10" fmla="*/ 956096 h 1127760"/>
              <a:gd name="connsiteX11" fmla="*/ 5251499 w 12086273"/>
              <a:gd name="connsiteY11" fmla="*/ 758770 h 1127760"/>
              <a:gd name="connsiteX12" fmla="*/ 3532276 w 12086273"/>
              <a:gd name="connsiteY12" fmla="*/ 1120707 h 1127760"/>
              <a:gd name="connsiteX13" fmla="*/ 1793195 w 12086273"/>
              <a:gd name="connsiteY13" fmla="*/ 1067481 h 1127760"/>
              <a:gd name="connsiteX14" fmla="*/ 0 w 12086273"/>
              <a:gd name="connsiteY14" fmla="*/ 1047984 h 1127760"/>
              <a:gd name="connsiteX15" fmla="*/ 0 w 12086273"/>
              <a:gd name="connsiteY15" fmla="*/ 168870 h 1127760"/>
              <a:gd name="connsiteX0" fmla="*/ 0 w 12086273"/>
              <a:gd name="connsiteY0" fmla="*/ 168870 h 1127760"/>
              <a:gd name="connsiteX1" fmla="*/ 7100047 w 12086273"/>
              <a:gd name="connsiteY1" fmla="*/ 17997 h 1127760"/>
              <a:gd name="connsiteX2" fmla="*/ 9509759 w 12086273"/>
              <a:gd name="connsiteY2" fmla="*/ 190120 h 1127760"/>
              <a:gd name="connsiteX3" fmla="*/ 10470975 w 12086273"/>
              <a:gd name="connsiteY3" fmla="*/ 371829 h 1127760"/>
              <a:gd name="connsiteX4" fmla="*/ 12086273 w 12086273"/>
              <a:gd name="connsiteY4" fmla="*/ 248717 h 1127760"/>
              <a:gd name="connsiteX5" fmla="*/ 12066042 w 12086273"/>
              <a:gd name="connsiteY5" fmla="*/ 899817 h 1127760"/>
              <a:gd name="connsiteX6" fmla="*/ 10442677 w 12086273"/>
              <a:gd name="connsiteY6" fmla="*/ 750809 h 1127760"/>
              <a:gd name="connsiteX7" fmla="*/ 9424946 w 12086273"/>
              <a:gd name="connsiteY7" fmla="*/ 1055102 h 1127760"/>
              <a:gd name="connsiteX8" fmla="*/ 8016007 w 12086273"/>
              <a:gd name="connsiteY8" fmla="*/ 758943 h 1127760"/>
              <a:gd name="connsiteX9" fmla="*/ 6585721 w 12086273"/>
              <a:gd name="connsiteY9" fmla="*/ 956096 h 1127760"/>
              <a:gd name="connsiteX10" fmla="*/ 5251499 w 12086273"/>
              <a:gd name="connsiteY10" fmla="*/ 758770 h 1127760"/>
              <a:gd name="connsiteX11" fmla="*/ 3532276 w 12086273"/>
              <a:gd name="connsiteY11" fmla="*/ 1120707 h 1127760"/>
              <a:gd name="connsiteX12" fmla="*/ 1793195 w 12086273"/>
              <a:gd name="connsiteY12" fmla="*/ 1067481 h 1127760"/>
              <a:gd name="connsiteX13" fmla="*/ 0 w 12086273"/>
              <a:gd name="connsiteY13" fmla="*/ 1047984 h 1127760"/>
              <a:gd name="connsiteX14" fmla="*/ 0 w 12086273"/>
              <a:gd name="connsiteY14" fmla="*/ 168870 h 1127760"/>
              <a:gd name="connsiteX0" fmla="*/ 51508 w 12086273"/>
              <a:gd name="connsiteY0" fmla="*/ 2727845 h 2727845"/>
              <a:gd name="connsiteX1" fmla="*/ 7100047 w 12086273"/>
              <a:gd name="connsiteY1" fmla="*/ 17997 h 2727845"/>
              <a:gd name="connsiteX2" fmla="*/ 9509759 w 12086273"/>
              <a:gd name="connsiteY2" fmla="*/ 190120 h 2727845"/>
              <a:gd name="connsiteX3" fmla="*/ 10470975 w 12086273"/>
              <a:gd name="connsiteY3" fmla="*/ 371829 h 2727845"/>
              <a:gd name="connsiteX4" fmla="*/ 12086273 w 12086273"/>
              <a:gd name="connsiteY4" fmla="*/ 248717 h 2727845"/>
              <a:gd name="connsiteX5" fmla="*/ 12066042 w 12086273"/>
              <a:gd name="connsiteY5" fmla="*/ 899817 h 2727845"/>
              <a:gd name="connsiteX6" fmla="*/ 10442677 w 12086273"/>
              <a:gd name="connsiteY6" fmla="*/ 750809 h 2727845"/>
              <a:gd name="connsiteX7" fmla="*/ 9424946 w 12086273"/>
              <a:gd name="connsiteY7" fmla="*/ 1055102 h 2727845"/>
              <a:gd name="connsiteX8" fmla="*/ 8016007 w 12086273"/>
              <a:gd name="connsiteY8" fmla="*/ 758943 h 2727845"/>
              <a:gd name="connsiteX9" fmla="*/ 6585721 w 12086273"/>
              <a:gd name="connsiteY9" fmla="*/ 956096 h 2727845"/>
              <a:gd name="connsiteX10" fmla="*/ 5251499 w 12086273"/>
              <a:gd name="connsiteY10" fmla="*/ 758770 h 2727845"/>
              <a:gd name="connsiteX11" fmla="*/ 3532276 w 12086273"/>
              <a:gd name="connsiteY11" fmla="*/ 1120707 h 2727845"/>
              <a:gd name="connsiteX12" fmla="*/ 1793195 w 12086273"/>
              <a:gd name="connsiteY12" fmla="*/ 1067481 h 2727845"/>
              <a:gd name="connsiteX13" fmla="*/ 0 w 12086273"/>
              <a:gd name="connsiteY13" fmla="*/ 1047984 h 2727845"/>
              <a:gd name="connsiteX14" fmla="*/ 51508 w 12086273"/>
              <a:gd name="connsiteY14" fmla="*/ 2727845 h 2727845"/>
              <a:gd name="connsiteX0" fmla="*/ 51508 w 12086273"/>
              <a:gd name="connsiteY0" fmla="*/ 2546880 h 2595407"/>
              <a:gd name="connsiteX1" fmla="*/ 7615127 w 12086273"/>
              <a:gd name="connsiteY1" fmla="*/ 2595408 h 2595407"/>
              <a:gd name="connsiteX2" fmla="*/ 9509759 w 12086273"/>
              <a:gd name="connsiteY2" fmla="*/ 9155 h 2595407"/>
              <a:gd name="connsiteX3" fmla="*/ 10470975 w 12086273"/>
              <a:gd name="connsiteY3" fmla="*/ 190864 h 2595407"/>
              <a:gd name="connsiteX4" fmla="*/ 12086273 w 12086273"/>
              <a:gd name="connsiteY4" fmla="*/ 67752 h 2595407"/>
              <a:gd name="connsiteX5" fmla="*/ 12066042 w 12086273"/>
              <a:gd name="connsiteY5" fmla="*/ 718852 h 2595407"/>
              <a:gd name="connsiteX6" fmla="*/ 10442677 w 12086273"/>
              <a:gd name="connsiteY6" fmla="*/ 569844 h 2595407"/>
              <a:gd name="connsiteX7" fmla="*/ 9424946 w 12086273"/>
              <a:gd name="connsiteY7" fmla="*/ 874137 h 2595407"/>
              <a:gd name="connsiteX8" fmla="*/ 8016007 w 12086273"/>
              <a:gd name="connsiteY8" fmla="*/ 577978 h 2595407"/>
              <a:gd name="connsiteX9" fmla="*/ 6585721 w 12086273"/>
              <a:gd name="connsiteY9" fmla="*/ 775131 h 2595407"/>
              <a:gd name="connsiteX10" fmla="*/ 5251499 w 12086273"/>
              <a:gd name="connsiteY10" fmla="*/ 577805 h 2595407"/>
              <a:gd name="connsiteX11" fmla="*/ 3532276 w 12086273"/>
              <a:gd name="connsiteY11" fmla="*/ 939742 h 2595407"/>
              <a:gd name="connsiteX12" fmla="*/ 1793195 w 12086273"/>
              <a:gd name="connsiteY12" fmla="*/ 886516 h 2595407"/>
              <a:gd name="connsiteX13" fmla="*/ 0 w 12086273"/>
              <a:gd name="connsiteY13" fmla="*/ 867019 h 2595407"/>
              <a:gd name="connsiteX14" fmla="*/ 51508 w 12086273"/>
              <a:gd name="connsiteY14" fmla="*/ 2546880 h 2595407"/>
              <a:gd name="connsiteX0" fmla="*/ 51508 w 12086273"/>
              <a:gd name="connsiteY0" fmla="*/ 2528069 h 3038426"/>
              <a:gd name="connsiteX1" fmla="*/ 7615127 w 12086273"/>
              <a:gd name="connsiteY1" fmla="*/ 2576597 h 3038426"/>
              <a:gd name="connsiteX2" fmla="*/ 10694445 w 12086273"/>
              <a:gd name="connsiteY2" fmla="*/ 2815187 h 3038426"/>
              <a:gd name="connsiteX3" fmla="*/ 10470975 w 12086273"/>
              <a:gd name="connsiteY3" fmla="*/ 172053 h 3038426"/>
              <a:gd name="connsiteX4" fmla="*/ 12086273 w 12086273"/>
              <a:gd name="connsiteY4" fmla="*/ 48941 h 3038426"/>
              <a:gd name="connsiteX5" fmla="*/ 12066042 w 12086273"/>
              <a:gd name="connsiteY5" fmla="*/ 700041 h 3038426"/>
              <a:gd name="connsiteX6" fmla="*/ 10442677 w 12086273"/>
              <a:gd name="connsiteY6" fmla="*/ 551033 h 3038426"/>
              <a:gd name="connsiteX7" fmla="*/ 9424946 w 12086273"/>
              <a:gd name="connsiteY7" fmla="*/ 855326 h 3038426"/>
              <a:gd name="connsiteX8" fmla="*/ 8016007 w 12086273"/>
              <a:gd name="connsiteY8" fmla="*/ 559167 h 3038426"/>
              <a:gd name="connsiteX9" fmla="*/ 6585721 w 12086273"/>
              <a:gd name="connsiteY9" fmla="*/ 756320 h 3038426"/>
              <a:gd name="connsiteX10" fmla="*/ 5251499 w 12086273"/>
              <a:gd name="connsiteY10" fmla="*/ 558994 h 3038426"/>
              <a:gd name="connsiteX11" fmla="*/ 3532276 w 12086273"/>
              <a:gd name="connsiteY11" fmla="*/ 920931 h 3038426"/>
              <a:gd name="connsiteX12" fmla="*/ 1793195 w 12086273"/>
              <a:gd name="connsiteY12" fmla="*/ 867705 h 3038426"/>
              <a:gd name="connsiteX13" fmla="*/ 0 w 12086273"/>
              <a:gd name="connsiteY13" fmla="*/ 848208 h 3038426"/>
              <a:gd name="connsiteX14" fmla="*/ 51508 w 12086273"/>
              <a:gd name="connsiteY14" fmla="*/ 2528069 h 3038426"/>
              <a:gd name="connsiteX0" fmla="*/ 51508 w 12086273"/>
              <a:gd name="connsiteY0" fmla="*/ 2485896 h 2996253"/>
              <a:gd name="connsiteX1" fmla="*/ 7615127 w 12086273"/>
              <a:gd name="connsiteY1" fmla="*/ 2534424 h 2996253"/>
              <a:gd name="connsiteX2" fmla="*/ 10694445 w 12086273"/>
              <a:gd name="connsiteY2" fmla="*/ 2773014 h 2996253"/>
              <a:gd name="connsiteX3" fmla="*/ 11727771 w 12086273"/>
              <a:gd name="connsiteY3" fmla="*/ 2655622 h 2996253"/>
              <a:gd name="connsiteX4" fmla="*/ 12086273 w 12086273"/>
              <a:gd name="connsiteY4" fmla="*/ 6768 h 2996253"/>
              <a:gd name="connsiteX5" fmla="*/ 12066042 w 12086273"/>
              <a:gd name="connsiteY5" fmla="*/ 657868 h 2996253"/>
              <a:gd name="connsiteX6" fmla="*/ 10442677 w 12086273"/>
              <a:gd name="connsiteY6" fmla="*/ 508860 h 2996253"/>
              <a:gd name="connsiteX7" fmla="*/ 9424946 w 12086273"/>
              <a:gd name="connsiteY7" fmla="*/ 813153 h 2996253"/>
              <a:gd name="connsiteX8" fmla="*/ 8016007 w 12086273"/>
              <a:gd name="connsiteY8" fmla="*/ 516994 h 2996253"/>
              <a:gd name="connsiteX9" fmla="*/ 6585721 w 12086273"/>
              <a:gd name="connsiteY9" fmla="*/ 714147 h 2996253"/>
              <a:gd name="connsiteX10" fmla="*/ 5251499 w 12086273"/>
              <a:gd name="connsiteY10" fmla="*/ 516821 h 2996253"/>
              <a:gd name="connsiteX11" fmla="*/ 3532276 w 12086273"/>
              <a:gd name="connsiteY11" fmla="*/ 878758 h 2996253"/>
              <a:gd name="connsiteX12" fmla="*/ 1793195 w 12086273"/>
              <a:gd name="connsiteY12" fmla="*/ 825532 h 2996253"/>
              <a:gd name="connsiteX13" fmla="*/ 0 w 12086273"/>
              <a:gd name="connsiteY13" fmla="*/ 806035 h 2996253"/>
              <a:gd name="connsiteX14" fmla="*/ 51508 w 12086273"/>
              <a:gd name="connsiteY14" fmla="*/ 2485896 h 2996253"/>
              <a:gd name="connsiteX0" fmla="*/ 51508 w 12136146"/>
              <a:gd name="connsiteY0" fmla="*/ 1977370 h 2487727"/>
              <a:gd name="connsiteX1" fmla="*/ 7615127 w 12136146"/>
              <a:gd name="connsiteY1" fmla="*/ 2025898 h 2487727"/>
              <a:gd name="connsiteX2" fmla="*/ 10694445 w 12136146"/>
              <a:gd name="connsiteY2" fmla="*/ 2264488 h 2487727"/>
              <a:gd name="connsiteX3" fmla="*/ 11727771 w 12136146"/>
              <a:gd name="connsiteY3" fmla="*/ 2147096 h 2487727"/>
              <a:gd name="connsiteX4" fmla="*/ 12066042 w 12136146"/>
              <a:gd name="connsiteY4" fmla="*/ 149342 h 2487727"/>
              <a:gd name="connsiteX5" fmla="*/ 10442677 w 12136146"/>
              <a:gd name="connsiteY5" fmla="*/ 334 h 2487727"/>
              <a:gd name="connsiteX6" fmla="*/ 9424946 w 12136146"/>
              <a:gd name="connsiteY6" fmla="*/ 304627 h 2487727"/>
              <a:gd name="connsiteX7" fmla="*/ 8016007 w 12136146"/>
              <a:gd name="connsiteY7" fmla="*/ 8468 h 2487727"/>
              <a:gd name="connsiteX8" fmla="*/ 6585721 w 12136146"/>
              <a:gd name="connsiteY8" fmla="*/ 205621 h 2487727"/>
              <a:gd name="connsiteX9" fmla="*/ 5251499 w 12136146"/>
              <a:gd name="connsiteY9" fmla="*/ 8295 h 2487727"/>
              <a:gd name="connsiteX10" fmla="*/ 3532276 w 12136146"/>
              <a:gd name="connsiteY10" fmla="*/ 370232 h 2487727"/>
              <a:gd name="connsiteX11" fmla="*/ 1793195 w 12136146"/>
              <a:gd name="connsiteY11" fmla="*/ 317006 h 2487727"/>
              <a:gd name="connsiteX12" fmla="*/ 0 w 12136146"/>
              <a:gd name="connsiteY12" fmla="*/ 297509 h 2487727"/>
              <a:gd name="connsiteX13" fmla="*/ 51508 w 12136146"/>
              <a:gd name="connsiteY13" fmla="*/ 1977370 h 2487727"/>
              <a:gd name="connsiteX0" fmla="*/ 51508 w 12222740"/>
              <a:gd name="connsiteY0" fmla="*/ 1977370 h 2487727"/>
              <a:gd name="connsiteX1" fmla="*/ 7615127 w 12222740"/>
              <a:gd name="connsiteY1" fmla="*/ 2025898 h 2487727"/>
              <a:gd name="connsiteX2" fmla="*/ 10694445 w 12222740"/>
              <a:gd name="connsiteY2" fmla="*/ 2264488 h 2487727"/>
              <a:gd name="connsiteX3" fmla="*/ 12047120 w 12222740"/>
              <a:gd name="connsiteY3" fmla="*/ 2064013 h 2487727"/>
              <a:gd name="connsiteX4" fmla="*/ 12066042 w 12222740"/>
              <a:gd name="connsiteY4" fmla="*/ 149342 h 2487727"/>
              <a:gd name="connsiteX5" fmla="*/ 10442677 w 12222740"/>
              <a:gd name="connsiteY5" fmla="*/ 334 h 2487727"/>
              <a:gd name="connsiteX6" fmla="*/ 9424946 w 12222740"/>
              <a:gd name="connsiteY6" fmla="*/ 304627 h 2487727"/>
              <a:gd name="connsiteX7" fmla="*/ 8016007 w 12222740"/>
              <a:gd name="connsiteY7" fmla="*/ 8468 h 2487727"/>
              <a:gd name="connsiteX8" fmla="*/ 6585721 w 12222740"/>
              <a:gd name="connsiteY8" fmla="*/ 205621 h 2487727"/>
              <a:gd name="connsiteX9" fmla="*/ 5251499 w 12222740"/>
              <a:gd name="connsiteY9" fmla="*/ 8295 h 2487727"/>
              <a:gd name="connsiteX10" fmla="*/ 3532276 w 12222740"/>
              <a:gd name="connsiteY10" fmla="*/ 370232 h 2487727"/>
              <a:gd name="connsiteX11" fmla="*/ 1793195 w 12222740"/>
              <a:gd name="connsiteY11" fmla="*/ 317006 h 2487727"/>
              <a:gd name="connsiteX12" fmla="*/ 0 w 12222740"/>
              <a:gd name="connsiteY12" fmla="*/ 297509 h 2487727"/>
              <a:gd name="connsiteX13" fmla="*/ 51508 w 12222740"/>
              <a:gd name="connsiteY13" fmla="*/ 1977370 h 2487727"/>
              <a:gd name="connsiteX0" fmla="*/ 51508 w 12222740"/>
              <a:gd name="connsiteY0" fmla="*/ 1977370 h 2196677"/>
              <a:gd name="connsiteX1" fmla="*/ 7615127 w 12222740"/>
              <a:gd name="connsiteY1" fmla="*/ 2025898 h 2196677"/>
              <a:gd name="connsiteX2" fmla="*/ 12047120 w 12222740"/>
              <a:gd name="connsiteY2" fmla="*/ 2064013 h 2196677"/>
              <a:gd name="connsiteX3" fmla="*/ 12066042 w 12222740"/>
              <a:gd name="connsiteY3" fmla="*/ 149342 h 2196677"/>
              <a:gd name="connsiteX4" fmla="*/ 10442677 w 12222740"/>
              <a:gd name="connsiteY4" fmla="*/ 334 h 2196677"/>
              <a:gd name="connsiteX5" fmla="*/ 9424946 w 12222740"/>
              <a:gd name="connsiteY5" fmla="*/ 304627 h 2196677"/>
              <a:gd name="connsiteX6" fmla="*/ 8016007 w 12222740"/>
              <a:gd name="connsiteY6" fmla="*/ 8468 h 2196677"/>
              <a:gd name="connsiteX7" fmla="*/ 6585721 w 12222740"/>
              <a:gd name="connsiteY7" fmla="*/ 205621 h 2196677"/>
              <a:gd name="connsiteX8" fmla="*/ 5251499 w 12222740"/>
              <a:gd name="connsiteY8" fmla="*/ 8295 h 2196677"/>
              <a:gd name="connsiteX9" fmla="*/ 3532276 w 12222740"/>
              <a:gd name="connsiteY9" fmla="*/ 370232 h 2196677"/>
              <a:gd name="connsiteX10" fmla="*/ 1793195 w 12222740"/>
              <a:gd name="connsiteY10" fmla="*/ 317006 h 2196677"/>
              <a:gd name="connsiteX11" fmla="*/ 0 w 12222740"/>
              <a:gd name="connsiteY11" fmla="*/ 297509 h 2196677"/>
              <a:gd name="connsiteX12" fmla="*/ 51508 w 12222740"/>
              <a:gd name="connsiteY12" fmla="*/ 1977370 h 2196677"/>
              <a:gd name="connsiteX0" fmla="*/ 51508 w 12222740"/>
              <a:gd name="connsiteY0" fmla="*/ 1977370 h 2250532"/>
              <a:gd name="connsiteX1" fmla="*/ 12047120 w 12222740"/>
              <a:gd name="connsiteY1" fmla="*/ 2064013 h 2250532"/>
              <a:gd name="connsiteX2" fmla="*/ 12066042 w 12222740"/>
              <a:gd name="connsiteY2" fmla="*/ 149342 h 2250532"/>
              <a:gd name="connsiteX3" fmla="*/ 10442677 w 12222740"/>
              <a:gd name="connsiteY3" fmla="*/ 334 h 2250532"/>
              <a:gd name="connsiteX4" fmla="*/ 9424946 w 12222740"/>
              <a:gd name="connsiteY4" fmla="*/ 304627 h 2250532"/>
              <a:gd name="connsiteX5" fmla="*/ 8016007 w 12222740"/>
              <a:gd name="connsiteY5" fmla="*/ 8468 h 2250532"/>
              <a:gd name="connsiteX6" fmla="*/ 6585721 w 12222740"/>
              <a:gd name="connsiteY6" fmla="*/ 205621 h 2250532"/>
              <a:gd name="connsiteX7" fmla="*/ 5251499 w 12222740"/>
              <a:gd name="connsiteY7" fmla="*/ 8295 h 2250532"/>
              <a:gd name="connsiteX8" fmla="*/ 3532276 w 12222740"/>
              <a:gd name="connsiteY8" fmla="*/ 370232 h 2250532"/>
              <a:gd name="connsiteX9" fmla="*/ 1793195 w 12222740"/>
              <a:gd name="connsiteY9" fmla="*/ 317006 h 2250532"/>
              <a:gd name="connsiteX10" fmla="*/ 0 w 12222740"/>
              <a:gd name="connsiteY10" fmla="*/ 297509 h 2250532"/>
              <a:gd name="connsiteX11" fmla="*/ 51508 w 12222740"/>
              <a:gd name="connsiteY11" fmla="*/ 1977370 h 2250532"/>
              <a:gd name="connsiteX0" fmla="*/ 0 w 12233041"/>
              <a:gd name="connsiteY0" fmla="*/ 2052145 h 2282917"/>
              <a:gd name="connsiteX1" fmla="*/ 12057421 w 12233041"/>
              <a:gd name="connsiteY1" fmla="*/ 2064013 h 2282917"/>
              <a:gd name="connsiteX2" fmla="*/ 12076343 w 12233041"/>
              <a:gd name="connsiteY2" fmla="*/ 149342 h 2282917"/>
              <a:gd name="connsiteX3" fmla="*/ 10452978 w 12233041"/>
              <a:gd name="connsiteY3" fmla="*/ 334 h 2282917"/>
              <a:gd name="connsiteX4" fmla="*/ 9435247 w 12233041"/>
              <a:gd name="connsiteY4" fmla="*/ 304627 h 2282917"/>
              <a:gd name="connsiteX5" fmla="*/ 8026308 w 12233041"/>
              <a:gd name="connsiteY5" fmla="*/ 8468 h 2282917"/>
              <a:gd name="connsiteX6" fmla="*/ 6596022 w 12233041"/>
              <a:gd name="connsiteY6" fmla="*/ 205621 h 2282917"/>
              <a:gd name="connsiteX7" fmla="*/ 5261800 w 12233041"/>
              <a:gd name="connsiteY7" fmla="*/ 8295 h 2282917"/>
              <a:gd name="connsiteX8" fmla="*/ 3542577 w 12233041"/>
              <a:gd name="connsiteY8" fmla="*/ 370232 h 2282917"/>
              <a:gd name="connsiteX9" fmla="*/ 1803496 w 12233041"/>
              <a:gd name="connsiteY9" fmla="*/ 317006 h 2282917"/>
              <a:gd name="connsiteX10" fmla="*/ 10301 w 12233041"/>
              <a:gd name="connsiteY10" fmla="*/ 297509 h 2282917"/>
              <a:gd name="connsiteX11" fmla="*/ 0 w 12233041"/>
              <a:gd name="connsiteY11" fmla="*/ 2052145 h 2282917"/>
              <a:gd name="connsiteX0" fmla="*/ 31822 w 12264863"/>
              <a:gd name="connsiteY0" fmla="*/ 2052145 h 2282917"/>
              <a:gd name="connsiteX1" fmla="*/ 12089243 w 12264863"/>
              <a:gd name="connsiteY1" fmla="*/ 2064013 h 2282917"/>
              <a:gd name="connsiteX2" fmla="*/ 12108165 w 12264863"/>
              <a:gd name="connsiteY2" fmla="*/ 149342 h 2282917"/>
              <a:gd name="connsiteX3" fmla="*/ 10484800 w 12264863"/>
              <a:gd name="connsiteY3" fmla="*/ 334 h 2282917"/>
              <a:gd name="connsiteX4" fmla="*/ 9467069 w 12264863"/>
              <a:gd name="connsiteY4" fmla="*/ 304627 h 2282917"/>
              <a:gd name="connsiteX5" fmla="*/ 8058130 w 12264863"/>
              <a:gd name="connsiteY5" fmla="*/ 8468 h 2282917"/>
              <a:gd name="connsiteX6" fmla="*/ 6627844 w 12264863"/>
              <a:gd name="connsiteY6" fmla="*/ 205621 h 2282917"/>
              <a:gd name="connsiteX7" fmla="*/ 5293622 w 12264863"/>
              <a:gd name="connsiteY7" fmla="*/ 8295 h 2282917"/>
              <a:gd name="connsiteX8" fmla="*/ 3574399 w 12264863"/>
              <a:gd name="connsiteY8" fmla="*/ 370232 h 2282917"/>
              <a:gd name="connsiteX9" fmla="*/ 1835318 w 12264863"/>
              <a:gd name="connsiteY9" fmla="*/ 317006 h 2282917"/>
              <a:gd name="connsiteX10" fmla="*/ 42123 w 12264863"/>
              <a:gd name="connsiteY10" fmla="*/ 297509 h 2282917"/>
              <a:gd name="connsiteX11" fmla="*/ 31822 w 12264863"/>
              <a:gd name="connsiteY11" fmla="*/ 2052145 h 2282917"/>
              <a:gd name="connsiteX0" fmla="*/ 69298 w 12302339"/>
              <a:gd name="connsiteY0" fmla="*/ 2052145 h 2282917"/>
              <a:gd name="connsiteX1" fmla="*/ 12126719 w 12302339"/>
              <a:gd name="connsiteY1" fmla="*/ 2064013 h 2282917"/>
              <a:gd name="connsiteX2" fmla="*/ 12145641 w 12302339"/>
              <a:gd name="connsiteY2" fmla="*/ 149342 h 2282917"/>
              <a:gd name="connsiteX3" fmla="*/ 10522276 w 12302339"/>
              <a:gd name="connsiteY3" fmla="*/ 334 h 2282917"/>
              <a:gd name="connsiteX4" fmla="*/ 9504545 w 12302339"/>
              <a:gd name="connsiteY4" fmla="*/ 304627 h 2282917"/>
              <a:gd name="connsiteX5" fmla="*/ 8095606 w 12302339"/>
              <a:gd name="connsiteY5" fmla="*/ 8468 h 2282917"/>
              <a:gd name="connsiteX6" fmla="*/ 6665320 w 12302339"/>
              <a:gd name="connsiteY6" fmla="*/ 205621 h 2282917"/>
              <a:gd name="connsiteX7" fmla="*/ 5331098 w 12302339"/>
              <a:gd name="connsiteY7" fmla="*/ 8295 h 2282917"/>
              <a:gd name="connsiteX8" fmla="*/ 3611875 w 12302339"/>
              <a:gd name="connsiteY8" fmla="*/ 370232 h 2282917"/>
              <a:gd name="connsiteX9" fmla="*/ 1872794 w 12302339"/>
              <a:gd name="connsiteY9" fmla="*/ 317006 h 2282917"/>
              <a:gd name="connsiteX10" fmla="*/ 79599 w 12302339"/>
              <a:gd name="connsiteY10" fmla="*/ 297509 h 2282917"/>
              <a:gd name="connsiteX11" fmla="*/ 69298 w 12302339"/>
              <a:gd name="connsiteY11" fmla="*/ 2052145 h 2282917"/>
              <a:gd name="connsiteX0" fmla="*/ 159612 w 12392653"/>
              <a:gd name="connsiteY0" fmla="*/ 2052145 h 2282917"/>
              <a:gd name="connsiteX1" fmla="*/ 12217033 w 12392653"/>
              <a:gd name="connsiteY1" fmla="*/ 2064013 h 2282917"/>
              <a:gd name="connsiteX2" fmla="*/ 12235955 w 12392653"/>
              <a:gd name="connsiteY2" fmla="*/ 149342 h 2282917"/>
              <a:gd name="connsiteX3" fmla="*/ 10612590 w 12392653"/>
              <a:gd name="connsiteY3" fmla="*/ 334 h 2282917"/>
              <a:gd name="connsiteX4" fmla="*/ 9594859 w 12392653"/>
              <a:gd name="connsiteY4" fmla="*/ 304627 h 2282917"/>
              <a:gd name="connsiteX5" fmla="*/ 8185920 w 12392653"/>
              <a:gd name="connsiteY5" fmla="*/ 8468 h 2282917"/>
              <a:gd name="connsiteX6" fmla="*/ 6755634 w 12392653"/>
              <a:gd name="connsiteY6" fmla="*/ 205621 h 2282917"/>
              <a:gd name="connsiteX7" fmla="*/ 5421412 w 12392653"/>
              <a:gd name="connsiteY7" fmla="*/ 8295 h 2282917"/>
              <a:gd name="connsiteX8" fmla="*/ 3702189 w 12392653"/>
              <a:gd name="connsiteY8" fmla="*/ 370232 h 2282917"/>
              <a:gd name="connsiteX9" fmla="*/ 1963108 w 12392653"/>
              <a:gd name="connsiteY9" fmla="*/ 317006 h 2282917"/>
              <a:gd name="connsiteX10" fmla="*/ 44125 w 12392653"/>
              <a:gd name="connsiteY10" fmla="*/ 297509 h 2282917"/>
              <a:gd name="connsiteX11" fmla="*/ 159612 w 12392653"/>
              <a:gd name="connsiteY11" fmla="*/ 2052145 h 228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92653" h="2282917">
                <a:moveTo>
                  <a:pt x="159612" y="2052145"/>
                </a:moveTo>
                <a:cubicBezTo>
                  <a:pt x="2167465" y="2346562"/>
                  <a:pt x="10214611" y="2368684"/>
                  <a:pt x="12217033" y="2064013"/>
                </a:cubicBezTo>
                <a:cubicBezTo>
                  <a:pt x="12445632" y="1711489"/>
                  <a:pt x="12450137" y="507136"/>
                  <a:pt x="12235955" y="149342"/>
                </a:cubicBezTo>
                <a:cubicBezTo>
                  <a:pt x="11409330" y="77459"/>
                  <a:pt x="11364126" y="-5934"/>
                  <a:pt x="10612590" y="334"/>
                </a:cubicBezTo>
                <a:cubicBezTo>
                  <a:pt x="10068228" y="25085"/>
                  <a:pt x="10107200" y="304627"/>
                  <a:pt x="9594859" y="304627"/>
                </a:cubicBezTo>
                <a:cubicBezTo>
                  <a:pt x="9071843" y="312878"/>
                  <a:pt x="8772977" y="62097"/>
                  <a:pt x="8185920" y="8468"/>
                </a:cubicBezTo>
                <a:cubicBezTo>
                  <a:pt x="7666463" y="-32784"/>
                  <a:pt x="7360482" y="197369"/>
                  <a:pt x="6755634" y="205621"/>
                </a:cubicBezTo>
                <a:cubicBezTo>
                  <a:pt x="6246851" y="205620"/>
                  <a:pt x="5979471" y="40837"/>
                  <a:pt x="5421412" y="8295"/>
                </a:cubicBezTo>
                <a:cubicBezTo>
                  <a:pt x="4403845" y="-29640"/>
                  <a:pt x="4324708" y="439843"/>
                  <a:pt x="3702189" y="370232"/>
                </a:cubicBezTo>
                <a:cubicBezTo>
                  <a:pt x="2540982" y="-24762"/>
                  <a:pt x="2582187" y="267501"/>
                  <a:pt x="1963108" y="317006"/>
                </a:cubicBezTo>
                <a:cubicBezTo>
                  <a:pt x="1379608" y="322883"/>
                  <a:pt x="456845" y="-104401"/>
                  <a:pt x="44125" y="297509"/>
                </a:cubicBezTo>
                <a:cubicBezTo>
                  <a:pt x="-77929" y="839869"/>
                  <a:pt x="83966" y="1446006"/>
                  <a:pt x="159612" y="2052145"/>
                </a:cubicBezTo>
                <a:close/>
              </a:path>
            </a:pathLst>
          </a:cu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5687422" y="2059863"/>
            <a:ext cx="800219" cy="1569660"/>
          </a:xfrm>
          <a:prstGeom prst="rect">
            <a:avLst/>
          </a:prstGeom>
          <a:noFill/>
        </p:spPr>
        <p:txBody>
          <a:bodyPr wrap="none" rtlCol="0">
            <a:spAutoFit/>
          </a:bodyPr>
          <a:lstStyle/>
          <a:p>
            <a:pPr algn="ctr"/>
            <a:r>
              <a:rPr lang="en-US" altLang="zh-CN" sz="9600" smtClean="0">
                <a:solidFill>
                  <a:schemeClr val="tx1">
                    <a:lumMod val="95000"/>
                    <a:lumOff val="5000"/>
                  </a:schemeClr>
                </a:solidFill>
                <a:effectLst>
                  <a:outerShdw blurRad="25400" dist="25400" dir="2700000" algn="tl">
                    <a:srgbClr val="000000">
                      <a:alpha val="20000"/>
                    </a:srgbClr>
                  </a:outerShdw>
                </a:effectLst>
                <a:latin typeface="Times New Roman" pitchFamily="18" charset="0"/>
                <a:ea typeface="思源黑体" panose="020B0500000000000000" pitchFamily="34" charset="-122"/>
                <a:cs typeface="Times New Roman" pitchFamily="18" charset="0"/>
              </a:rPr>
              <a:t>1</a:t>
            </a:r>
            <a:endParaRPr lang="zh-CN" altLang="en-US" sz="9600" dirty="0">
              <a:solidFill>
                <a:schemeClr val="tx1">
                  <a:lumMod val="95000"/>
                  <a:lumOff val="5000"/>
                </a:schemeClr>
              </a:solidFill>
              <a:effectLst>
                <a:outerShdw blurRad="25400" dist="25400" dir="2700000" algn="tl">
                  <a:srgbClr val="000000">
                    <a:alpha val="20000"/>
                  </a:srgbClr>
                </a:outerShdw>
              </a:effectLst>
              <a:latin typeface="Times New Roman" pitchFamily="18" charset="0"/>
              <a:ea typeface="思源黑体" panose="020B0500000000000000" pitchFamily="34" charset="-122"/>
              <a:cs typeface="Times New Roman" pitchFamily="18" charset="0"/>
            </a:endParaRPr>
          </a:p>
        </p:txBody>
      </p:sp>
      <p:sp>
        <p:nvSpPr>
          <p:cNvPr id="66" name="文本框 25"/>
          <p:cNvSpPr txBox="1"/>
          <p:nvPr/>
        </p:nvSpPr>
        <p:spPr>
          <a:xfrm>
            <a:off x="1531963" y="5312196"/>
            <a:ext cx="9284857" cy="707858"/>
          </a:xfrm>
          <a:prstGeom prst="rect">
            <a:avLst/>
          </a:prstGeom>
          <a:noFill/>
        </p:spPr>
        <p:txBody>
          <a:bodyPr wrap="none" lIns="91412" tIns="45706" rIns="91412" bIns="45706" rtlCol="0">
            <a:spAutoFit/>
          </a:bodyPr>
          <a:lstStyle/>
          <a:p>
            <a:pPr algn="ctr" defTabSz="1218804"/>
            <a:r>
              <a:rPr lang="en-US" altLang="zh-CN" sz="4000" b="1" smtClean="0">
                <a:solidFill>
                  <a:prstClr val="black">
                    <a:lumMod val="75000"/>
                    <a:lumOff val="25000"/>
                  </a:prstClr>
                </a:solidFill>
                <a:latin typeface="Times New Roman" pitchFamily="18" charset="0"/>
                <a:ea typeface="思源黑体" panose="020B0500000000000000" pitchFamily="34" charset="-122"/>
                <a:cs typeface="Times New Roman" pitchFamily="18" charset="0"/>
              </a:rPr>
              <a:t>Ấn </a:t>
            </a:r>
            <a:r>
              <a:rPr lang="en-US" altLang="zh-CN" sz="4000" b="1">
                <a:solidFill>
                  <a:prstClr val="black">
                    <a:lumMod val="75000"/>
                    <a:lumOff val="25000"/>
                  </a:prstClr>
                </a:solidFill>
                <a:latin typeface="Times New Roman" pitchFamily="18" charset="0"/>
                <a:ea typeface="思源黑体" panose="020B0500000000000000" pitchFamily="34" charset="-122"/>
                <a:cs typeface="Times New Roman" pitchFamily="18" charset="0"/>
              </a:rPr>
              <a:t>Độ dưới thời các triều đại phong kiến </a:t>
            </a:r>
            <a:endParaRPr lang="zh-CN" altLang="en-US" sz="4000" b="1" dirty="0">
              <a:solidFill>
                <a:prstClr val="black">
                  <a:lumMod val="75000"/>
                  <a:lumOff val="25000"/>
                </a:prstClr>
              </a:solidFill>
              <a:latin typeface="Times New Roman" pitchFamily="18" charset="0"/>
              <a:ea typeface="思源黑体" panose="020B0500000000000000" pitchFamily="34" charset="-122"/>
              <a:cs typeface="Times New Roman" pitchFamily="18" charset="0"/>
            </a:endParaRPr>
          </a:p>
        </p:txBody>
      </p:sp>
      <p:sp>
        <p:nvSpPr>
          <p:cNvPr id="29" name="椭圆 28"/>
          <p:cNvSpPr/>
          <p:nvPr/>
        </p:nvSpPr>
        <p:spPr>
          <a:xfrm>
            <a:off x="2162768" y="3882786"/>
            <a:ext cx="126695" cy="126695"/>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219200" y="1523363"/>
            <a:ext cx="80211" cy="802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1890865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26667">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14:bounceEnd="26667">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26667">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6" presetClass="entr" presetSubtype="0" fill="hold" grpId="0" nodeType="withEffect">
                                      <p:stCondLst>
                                        <p:cond delay="500"/>
                                      </p:stCondLst>
                                      <p:iterate type="lt">
                                        <p:tmPct val="10000"/>
                                      </p:iterate>
                                      <p:childTnLst>
                                        <p:set>
                                          <p:cBhvr>
                                            <p:cTn id="28" dur="1" fill="hold">
                                              <p:stCondLst>
                                                <p:cond delay="0"/>
                                              </p:stCondLst>
                                            </p:cTn>
                                            <p:tgtEl>
                                              <p:spTgt spid="37"/>
                                            </p:tgtEl>
                                            <p:attrNameLst>
                                              <p:attrName>style.visibility</p:attrName>
                                            </p:attrNameLst>
                                          </p:cBhvr>
                                          <p:to>
                                            <p:strVal val="visible"/>
                                          </p:to>
                                        </p:set>
                                        <p:anim by="(-#ppt_w*2)" calcmode="lin" valueType="num">
                                          <p:cBhvr rctx="PPT">
                                            <p:cTn id="29" dur="500" autoRev="1" fill="hold">
                                              <p:stCondLst>
                                                <p:cond delay="0"/>
                                              </p:stCondLst>
                                            </p:cTn>
                                            <p:tgtEl>
                                              <p:spTgt spid="37"/>
                                            </p:tgtEl>
                                            <p:attrNameLst>
                                              <p:attrName>ppt_w</p:attrName>
                                            </p:attrNameLst>
                                          </p:cBhvr>
                                        </p:anim>
                                        <p:anim by="(#ppt_w*0.50)" calcmode="lin" valueType="num">
                                          <p:cBhvr>
                                            <p:cTn id="30" dur="500" decel="50000" autoRev="1" fill="hold">
                                              <p:stCondLst>
                                                <p:cond delay="0"/>
                                              </p:stCondLst>
                                            </p:cTn>
                                            <p:tgtEl>
                                              <p:spTgt spid="37"/>
                                            </p:tgtEl>
                                            <p:attrNameLst>
                                              <p:attrName>ppt_x</p:attrName>
                                            </p:attrNameLst>
                                          </p:cBhvr>
                                        </p:anim>
                                        <p:anim from="(-#ppt_h/2)" to="(#ppt_y)" calcmode="lin" valueType="num">
                                          <p:cBhvr>
                                            <p:cTn id="31" dur="1000" fill="hold">
                                              <p:stCondLst>
                                                <p:cond delay="0"/>
                                              </p:stCondLst>
                                            </p:cTn>
                                            <p:tgtEl>
                                              <p:spTgt spid="37"/>
                                            </p:tgtEl>
                                            <p:attrNameLst>
                                              <p:attrName>ppt_y</p:attrName>
                                            </p:attrNameLst>
                                          </p:cBhvr>
                                        </p:anim>
                                        <p:animRot by="21600000">
                                          <p:cBhvr>
                                            <p:cTn id="32" dur="1000" fill="hold">
                                              <p:stCondLst>
                                                <p:cond delay="0"/>
                                              </p:stCondLst>
                                            </p:cTn>
                                            <p:tgtEl>
                                              <p:spTgt spid="37"/>
                                            </p:tgtEl>
                                            <p:attrNameLst>
                                              <p:attrName>r</p:attrName>
                                            </p:attrNameLst>
                                          </p:cBhvr>
                                        </p:animRot>
                                      </p:childTnLst>
                                    </p:cTn>
                                  </p:par>
                                  <p:par>
                                    <p:cTn id="33" presetID="41" presetClass="entr" presetSubtype="0" fill="hold" grpId="0" nodeType="withEffect">
                                      <p:stCondLst>
                                        <p:cond delay="1000"/>
                                      </p:stCondLst>
                                      <p:iterate type="lt">
                                        <p:tmPct val="10000"/>
                                      </p:iterate>
                                      <p:childTnLst>
                                        <p:set>
                                          <p:cBhvr>
                                            <p:cTn id="34" dur="1" fill="hold">
                                              <p:stCondLst>
                                                <p:cond delay="0"/>
                                              </p:stCondLst>
                                            </p:cTn>
                                            <p:tgtEl>
                                              <p:spTgt spid="66"/>
                                            </p:tgtEl>
                                            <p:attrNameLst>
                                              <p:attrName>style.visibility</p:attrName>
                                            </p:attrNameLst>
                                          </p:cBhvr>
                                          <p:to>
                                            <p:strVal val="visible"/>
                                          </p:to>
                                        </p:set>
                                        <p:anim calcmode="lin" valueType="num">
                                          <p:cBhvr>
                                            <p:cTn id="35"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6"/>
                                            </p:tgtEl>
                                            <p:attrNameLst>
                                              <p:attrName>ppt_y</p:attrName>
                                            </p:attrNameLst>
                                          </p:cBhvr>
                                          <p:tavLst>
                                            <p:tav tm="0">
                                              <p:val>
                                                <p:strVal val="#ppt_y"/>
                                              </p:val>
                                            </p:tav>
                                            <p:tav tm="100000">
                                              <p:val>
                                                <p:strVal val="#ppt_y"/>
                                              </p:val>
                                            </p:tav>
                                          </p:tavLst>
                                        </p:anim>
                                        <p:anim calcmode="lin" valueType="num">
                                          <p:cBhvr>
                                            <p:cTn id="37"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p:bldP spid="66" grpId="0"/>
          <p:bldP spid="29"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6" presetClass="entr" presetSubtype="0" fill="hold" grpId="0" nodeType="withEffect">
                                      <p:stCondLst>
                                        <p:cond delay="500"/>
                                      </p:stCondLst>
                                      <p:iterate type="lt">
                                        <p:tmPct val="10000"/>
                                      </p:iterate>
                                      <p:childTnLst>
                                        <p:set>
                                          <p:cBhvr>
                                            <p:cTn id="28" dur="1" fill="hold">
                                              <p:stCondLst>
                                                <p:cond delay="0"/>
                                              </p:stCondLst>
                                            </p:cTn>
                                            <p:tgtEl>
                                              <p:spTgt spid="37"/>
                                            </p:tgtEl>
                                            <p:attrNameLst>
                                              <p:attrName>style.visibility</p:attrName>
                                            </p:attrNameLst>
                                          </p:cBhvr>
                                          <p:to>
                                            <p:strVal val="visible"/>
                                          </p:to>
                                        </p:set>
                                        <p:anim by="(-#ppt_w*2)" calcmode="lin" valueType="num">
                                          <p:cBhvr rctx="PPT">
                                            <p:cTn id="29" dur="500" autoRev="1" fill="hold">
                                              <p:stCondLst>
                                                <p:cond delay="0"/>
                                              </p:stCondLst>
                                            </p:cTn>
                                            <p:tgtEl>
                                              <p:spTgt spid="37"/>
                                            </p:tgtEl>
                                            <p:attrNameLst>
                                              <p:attrName>ppt_w</p:attrName>
                                            </p:attrNameLst>
                                          </p:cBhvr>
                                        </p:anim>
                                        <p:anim by="(#ppt_w*0.50)" calcmode="lin" valueType="num">
                                          <p:cBhvr>
                                            <p:cTn id="30" dur="500" decel="50000" autoRev="1" fill="hold">
                                              <p:stCondLst>
                                                <p:cond delay="0"/>
                                              </p:stCondLst>
                                            </p:cTn>
                                            <p:tgtEl>
                                              <p:spTgt spid="37"/>
                                            </p:tgtEl>
                                            <p:attrNameLst>
                                              <p:attrName>ppt_x</p:attrName>
                                            </p:attrNameLst>
                                          </p:cBhvr>
                                        </p:anim>
                                        <p:anim from="(-#ppt_h/2)" to="(#ppt_y)" calcmode="lin" valueType="num">
                                          <p:cBhvr>
                                            <p:cTn id="31" dur="1000" fill="hold">
                                              <p:stCondLst>
                                                <p:cond delay="0"/>
                                              </p:stCondLst>
                                            </p:cTn>
                                            <p:tgtEl>
                                              <p:spTgt spid="37"/>
                                            </p:tgtEl>
                                            <p:attrNameLst>
                                              <p:attrName>ppt_y</p:attrName>
                                            </p:attrNameLst>
                                          </p:cBhvr>
                                        </p:anim>
                                        <p:animRot by="21600000">
                                          <p:cBhvr>
                                            <p:cTn id="32" dur="1000" fill="hold">
                                              <p:stCondLst>
                                                <p:cond delay="0"/>
                                              </p:stCondLst>
                                            </p:cTn>
                                            <p:tgtEl>
                                              <p:spTgt spid="37"/>
                                            </p:tgtEl>
                                            <p:attrNameLst>
                                              <p:attrName>r</p:attrName>
                                            </p:attrNameLst>
                                          </p:cBhvr>
                                        </p:animRot>
                                      </p:childTnLst>
                                    </p:cTn>
                                  </p:par>
                                  <p:par>
                                    <p:cTn id="33" presetID="41" presetClass="entr" presetSubtype="0" fill="hold" grpId="0" nodeType="withEffect">
                                      <p:stCondLst>
                                        <p:cond delay="1000"/>
                                      </p:stCondLst>
                                      <p:iterate type="lt">
                                        <p:tmPct val="10000"/>
                                      </p:iterate>
                                      <p:childTnLst>
                                        <p:set>
                                          <p:cBhvr>
                                            <p:cTn id="34" dur="1" fill="hold">
                                              <p:stCondLst>
                                                <p:cond delay="0"/>
                                              </p:stCondLst>
                                            </p:cTn>
                                            <p:tgtEl>
                                              <p:spTgt spid="66"/>
                                            </p:tgtEl>
                                            <p:attrNameLst>
                                              <p:attrName>style.visibility</p:attrName>
                                            </p:attrNameLst>
                                          </p:cBhvr>
                                          <p:to>
                                            <p:strVal val="visible"/>
                                          </p:to>
                                        </p:set>
                                        <p:anim calcmode="lin" valueType="num">
                                          <p:cBhvr>
                                            <p:cTn id="35"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6"/>
                                            </p:tgtEl>
                                            <p:attrNameLst>
                                              <p:attrName>ppt_y</p:attrName>
                                            </p:attrNameLst>
                                          </p:cBhvr>
                                          <p:tavLst>
                                            <p:tav tm="0">
                                              <p:val>
                                                <p:strVal val="#ppt_y"/>
                                              </p:val>
                                            </p:tav>
                                            <p:tav tm="100000">
                                              <p:val>
                                                <p:strVal val="#ppt_y"/>
                                              </p:val>
                                            </p:tav>
                                          </p:tavLst>
                                        </p:anim>
                                        <p:anim calcmode="lin" valueType="num">
                                          <p:cBhvr>
                                            <p:cTn id="37"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p:bldP spid="66" grpId="0"/>
          <p:bldP spid="29" grpId="0" animBg="1"/>
          <p:bldP spid="25"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xmlns="" id="{00A8C412-8330-46E3-AC4D-4E5D9C320D6E}"/>
              </a:ext>
            </a:extLst>
          </p:cNvPr>
          <p:cNvSpPr txBox="1"/>
          <p:nvPr/>
        </p:nvSpPr>
        <p:spPr>
          <a:xfrm>
            <a:off x="6388397" y="1345202"/>
            <a:ext cx="4667215" cy="1133965"/>
          </a:xfrm>
          <a:prstGeom prst="rect">
            <a:avLst/>
          </a:prstGeom>
          <a:noFill/>
        </p:spPr>
        <p:txBody>
          <a:bodyPr wrap="square" rtlCol="0">
            <a:spAutoFit/>
          </a:bodyPr>
          <a:lstStyle/>
          <a:p>
            <a:pPr algn="just" defTabSz="914156">
              <a:lnSpc>
                <a:spcPct val="150000"/>
              </a:lnSpc>
            </a:pPr>
            <a:r>
              <a:rPr lang="fr-FR" sz="2400">
                <a:latin typeface="Times New Roman" pitchFamily="18" charset="0"/>
                <a:cs typeface="Times New Roman" pitchFamily="18" charset="0"/>
              </a:rPr>
              <a:t>Trình bày sự ra đời và tình hình chính trị thời Gúp-ta.</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3" name="椭圆 2"/>
          <p:cNvSpPr/>
          <p:nvPr/>
        </p:nvSpPr>
        <p:spPr>
          <a:xfrm>
            <a:off x="5449838" y="1537806"/>
            <a:ext cx="647419" cy="647419"/>
          </a:xfrm>
          <a:prstGeom prst="ellipse">
            <a:avLst/>
          </a:prstGeom>
          <a:solidFill>
            <a:srgbClr val="F3D42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1 - 2</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9" name="文本框 18">
            <a:extLst>
              <a:ext uri="{FF2B5EF4-FFF2-40B4-BE49-F238E27FC236}">
                <a16:creationId xmlns:a16="http://schemas.microsoft.com/office/drawing/2014/main" xmlns="" id="{00A8C412-8330-46E3-AC4D-4E5D9C320D6E}"/>
              </a:ext>
            </a:extLst>
          </p:cNvPr>
          <p:cNvSpPr txBox="1"/>
          <p:nvPr/>
        </p:nvSpPr>
        <p:spPr>
          <a:xfrm>
            <a:off x="6388397" y="2765788"/>
            <a:ext cx="4667215" cy="1133965"/>
          </a:xfrm>
          <a:prstGeom prst="rect">
            <a:avLst/>
          </a:prstGeom>
          <a:noFill/>
        </p:spPr>
        <p:txBody>
          <a:bodyPr wrap="square" rtlCol="0">
            <a:spAutoFit/>
          </a:bodyPr>
          <a:lstStyle/>
          <a:p>
            <a:pPr algn="just" defTabSz="914156">
              <a:lnSpc>
                <a:spcPct val="150000"/>
              </a:lnSpc>
            </a:pPr>
            <a:r>
              <a:rPr lang="fr-FR" sz="2400">
                <a:latin typeface="Times New Roman" pitchFamily="18" charset="0"/>
                <a:cs typeface="Times New Roman" pitchFamily="18" charset="0"/>
              </a:rPr>
              <a:t>Trình bày tình hình kinh tế Ấn Độ thời Gúp-ta.</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20" name="椭圆 19"/>
          <p:cNvSpPr/>
          <p:nvPr/>
        </p:nvSpPr>
        <p:spPr>
          <a:xfrm>
            <a:off x="5449838" y="2958392"/>
            <a:ext cx="647419" cy="647419"/>
          </a:xfrm>
          <a:prstGeom prst="ellipse">
            <a:avLst/>
          </a:prstGeom>
          <a:solidFill>
            <a:srgbClr val="CCE8F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3 - 4</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21" name="文本框 20">
            <a:extLst>
              <a:ext uri="{FF2B5EF4-FFF2-40B4-BE49-F238E27FC236}">
                <a16:creationId xmlns:a16="http://schemas.microsoft.com/office/drawing/2014/main" xmlns="" id="{00A8C412-8330-46E3-AC4D-4E5D9C320D6E}"/>
              </a:ext>
            </a:extLst>
          </p:cNvPr>
          <p:cNvSpPr txBox="1"/>
          <p:nvPr/>
        </p:nvSpPr>
        <p:spPr>
          <a:xfrm>
            <a:off x="6388397" y="4186374"/>
            <a:ext cx="4667215" cy="1133965"/>
          </a:xfrm>
          <a:prstGeom prst="rect">
            <a:avLst/>
          </a:prstGeom>
          <a:noFill/>
        </p:spPr>
        <p:txBody>
          <a:bodyPr wrap="square" rtlCol="0">
            <a:spAutoFit/>
          </a:bodyPr>
          <a:lstStyle/>
          <a:p>
            <a:pPr algn="just" defTabSz="914156">
              <a:lnSpc>
                <a:spcPct val="150000"/>
              </a:lnSpc>
            </a:pPr>
            <a:r>
              <a:rPr lang="fr-FR" sz="2400">
                <a:latin typeface="Times New Roman" pitchFamily="18" charset="0"/>
                <a:cs typeface="Times New Roman" pitchFamily="18" charset="0"/>
              </a:rPr>
              <a:t>Trình bày tình hình xã hội Ấn Độ thời Gúp-ta.</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22" name="椭圆 21"/>
          <p:cNvSpPr/>
          <p:nvPr/>
        </p:nvSpPr>
        <p:spPr>
          <a:xfrm>
            <a:off x="5449838" y="4378978"/>
            <a:ext cx="647419" cy="647419"/>
          </a:xfrm>
          <a:prstGeom prst="ellipse">
            <a:avLst/>
          </a:prstGeom>
          <a:solidFill>
            <a:srgbClr val="F3BEB8"/>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5 - 6</a:t>
            </a:r>
            <a:endParaRPr lang="zh-CN" altLang="en-US" sz="2400" b="1"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sp>
        <p:nvSpPr>
          <p:cNvPr id="16" name="文本框 15">
            <a:extLst>
              <a:ext uri="{FF2B5EF4-FFF2-40B4-BE49-F238E27FC236}">
                <a16:creationId xmlns:a16="http://schemas.microsoft.com/office/drawing/2014/main" xmlns="" id="{1CDE7742-C5D8-4CC3-B6C5-3A3BD7F4BC5D}"/>
              </a:ext>
            </a:extLst>
          </p:cNvPr>
          <p:cNvSpPr txBox="1"/>
          <p:nvPr/>
        </p:nvSpPr>
        <p:spPr>
          <a:xfrm>
            <a:off x="3938502" y="460384"/>
            <a:ext cx="4317511"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a) Vương triều Gúp-ta</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 name="Rectangle 1"/>
          <p:cNvSpPr/>
          <p:nvPr/>
        </p:nvSpPr>
        <p:spPr>
          <a:xfrm>
            <a:off x="6388397" y="5514552"/>
            <a:ext cx="4667215" cy="1200329"/>
          </a:xfrm>
          <a:prstGeom prst="rect">
            <a:avLst/>
          </a:prstGeom>
        </p:spPr>
        <p:txBody>
          <a:bodyPr wrap="square">
            <a:spAutoFit/>
          </a:bodyPr>
          <a:lstStyle/>
          <a:p>
            <a:pPr algn="just"/>
            <a:r>
              <a:rPr lang="fr-FR" sz="2400">
                <a:latin typeface="Times New Roman" pitchFamily="18" charset="0"/>
                <a:cs typeface="Times New Roman" pitchFamily="18" charset="0"/>
              </a:rPr>
              <a:t>Tư liệu </a:t>
            </a:r>
            <a:r>
              <a:rPr lang="fr-FR" sz="2400" smtClean="0">
                <a:latin typeface="Times New Roman" pitchFamily="18" charset="0"/>
                <a:cs typeface="Times New Roman" pitchFamily="18" charset="0"/>
              </a:rPr>
              <a:t>1 – SGK  </a:t>
            </a:r>
            <a:r>
              <a:rPr lang="fr-FR" sz="2400">
                <a:latin typeface="Times New Roman" pitchFamily="18" charset="0"/>
                <a:cs typeface="Times New Roman" pitchFamily="18" charset="0"/>
              </a:rPr>
              <a:t>cho em biết điều gì về Ấn Độ dưới thời Vương triều Gúp-ta? </a:t>
            </a:r>
            <a:endParaRPr lang="en-US" sz="2400">
              <a:latin typeface="Times New Roman" pitchFamily="18" charset="0"/>
              <a:cs typeface="Times New Roman" pitchFamily="18" charset="0"/>
            </a:endParaRPr>
          </a:p>
        </p:txBody>
      </p:sp>
      <p:pic>
        <p:nvPicPr>
          <p:cNvPr id="23" name="图片 3">
            <a:extLst>
              <a:ext uri="{FF2B5EF4-FFF2-40B4-BE49-F238E27FC236}">
                <a16:creationId xmlns:a16="http://schemas.microsoft.com/office/drawing/2014/main" xmlns="" id="{6CDB1985-FA4F-47A4-83A7-A952A07B4E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20916" y="5384883"/>
            <a:ext cx="720760" cy="1090334"/>
          </a:xfrm>
          <a:prstGeom prst="rect">
            <a:avLst/>
          </a:prstGeom>
        </p:spPr>
      </p:pic>
      <p:pic>
        <p:nvPicPr>
          <p:cNvPr id="24" name="Picture 2" descr="Giáo Dục, Học Tập, Học Sinh, Kiến Thức, Học Nhóm, Tải hình PNG 187 -  Free.Vector6.com">
            <a:extLst>
              <a:ext uri="{FF2B5EF4-FFF2-40B4-BE49-F238E27FC236}">
                <a16:creationId xmlns="" xmlns:a16="http://schemas.microsoft.com/office/drawing/2014/main" id="{59F7AE7F-DA4B-4AF8-9615-B872BC0D0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388" y="1573794"/>
            <a:ext cx="4247996" cy="315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22435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heel(1)">
                                      <p:cBhvr>
                                        <p:cTn id="16" dur="2000"/>
                                        <p:tgtEl>
                                          <p:spTgt spid="20"/>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2000"/>
                                        <p:tgtEl>
                                          <p:spTgt spid="22"/>
                                        </p:tgtEl>
                                      </p:cBhvr>
                                    </p:animEffect>
                                  </p:childTnLst>
                                </p:cTn>
                              </p:par>
                              <p:par>
                                <p:cTn id="20" presetID="21" presetClass="entr" presetSubtype="1"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heel(1)">
                                      <p:cBhvr>
                                        <p:cTn id="22" dur="2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Effect transition="in" filter="fade">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animBg="1"/>
      <p:bldP spid="19" grpId="0"/>
      <p:bldP spid="20" grpId="0" animBg="1"/>
      <p:bldP spid="21" grpId="0"/>
      <p:bldP spid="22"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9382" y="0"/>
            <a:ext cx="12663055" cy="2272276"/>
          </a:xfrm>
          <a:custGeom>
            <a:avLst/>
            <a:gdLst>
              <a:gd name="connsiteX0" fmla="*/ 0 w 12663055"/>
              <a:gd name="connsiteY0" fmla="*/ 0 h 2151929"/>
              <a:gd name="connsiteX1" fmla="*/ 12663055 w 12663055"/>
              <a:gd name="connsiteY1" fmla="*/ 0 h 2151929"/>
              <a:gd name="connsiteX2" fmla="*/ 12663055 w 12663055"/>
              <a:gd name="connsiteY2" fmla="*/ 2151929 h 2151929"/>
              <a:gd name="connsiteX3" fmla="*/ 0 w 12663055"/>
              <a:gd name="connsiteY3" fmla="*/ 2151929 h 2151929"/>
              <a:gd name="connsiteX4" fmla="*/ 0 w 12663055"/>
              <a:gd name="connsiteY4"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845127 w 12663055"/>
              <a:gd name="connsiteY3" fmla="*/ 2147455 h 2151929"/>
              <a:gd name="connsiteX4" fmla="*/ 0 w 12663055"/>
              <a:gd name="connsiteY4" fmla="*/ 2151929 h 2151929"/>
              <a:gd name="connsiteX5" fmla="*/ 0 w 12663055"/>
              <a:gd name="connsiteY5"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2022764 w 12663055"/>
              <a:gd name="connsiteY3" fmla="*/ 2133600 h 2151929"/>
              <a:gd name="connsiteX4" fmla="*/ 845127 w 12663055"/>
              <a:gd name="connsiteY4" fmla="*/ 2147455 h 2151929"/>
              <a:gd name="connsiteX5" fmla="*/ 0 w 12663055"/>
              <a:gd name="connsiteY5" fmla="*/ 2151929 h 2151929"/>
              <a:gd name="connsiteX6" fmla="*/ 0 w 12663055"/>
              <a:gd name="connsiteY6"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1953492 w 12663055"/>
              <a:gd name="connsiteY3" fmla="*/ 1870363 h 2151929"/>
              <a:gd name="connsiteX4" fmla="*/ 845127 w 12663055"/>
              <a:gd name="connsiteY4" fmla="*/ 2147455 h 2151929"/>
              <a:gd name="connsiteX5" fmla="*/ 0 w 12663055"/>
              <a:gd name="connsiteY5" fmla="*/ 2151929 h 2151929"/>
              <a:gd name="connsiteX6" fmla="*/ 0 w 12663055"/>
              <a:gd name="connsiteY6"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3283527 w 12663055"/>
              <a:gd name="connsiteY3" fmla="*/ 1925782 h 2151929"/>
              <a:gd name="connsiteX4" fmla="*/ 1953492 w 12663055"/>
              <a:gd name="connsiteY4" fmla="*/ 1870363 h 2151929"/>
              <a:gd name="connsiteX5" fmla="*/ 845127 w 12663055"/>
              <a:gd name="connsiteY5" fmla="*/ 2147455 h 2151929"/>
              <a:gd name="connsiteX6" fmla="*/ 0 w 12663055"/>
              <a:gd name="connsiteY6" fmla="*/ 2151929 h 2151929"/>
              <a:gd name="connsiteX7" fmla="*/ 0 w 12663055"/>
              <a:gd name="connsiteY7"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2937163 w 12663055"/>
              <a:gd name="connsiteY3" fmla="*/ 2078182 h 2151929"/>
              <a:gd name="connsiteX4" fmla="*/ 1953492 w 12663055"/>
              <a:gd name="connsiteY4" fmla="*/ 1870363 h 2151929"/>
              <a:gd name="connsiteX5" fmla="*/ 845127 w 12663055"/>
              <a:gd name="connsiteY5" fmla="*/ 2147455 h 2151929"/>
              <a:gd name="connsiteX6" fmla="*/ 0 w 12663055"/>
              <a:gd name="connsiteY6" fmla="*/ 2151929 h 2151929"/>
              <a:gd name="connsiteX7" fmla="*/ 0 w 12663055"/>
              <a:gd name="connsiteY7"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4031673 w 12663055"/>
              <a:gd name="connsiteY3" fmla="*/ 2064327 h 2151929"/>
              <a:gd name="connsiteX4" fmla="*/ 2937163 w 12663055"/>
              <a:gd name="connsiteY4" fmla="*/ 2078182 h 2151929"/>
              <a:gd name="connsiteX5" fmla="*/ 1953492 w 12663055"/>
              <a:gd name="connsiteY5" fmla="*/ 1870363 h 2151929"/>
              <a:gd name="connsiteX6" fmla="*/ 845127 w 12663055"/>
              <a:gd name="connsiteY6" fmla="*/ 2147455 h 2151929"/>
              <a:gd name="connsiteX7" fmla="*/ 0 w 12663055"/>
              <a:gd name="connsiteY7" fmla="*/ 2151929 h 2151929"/>
              <a:gd name="connsiteX8" fmla="*/ 0 w 12663055"/>
              <a:gd name="connsiteY8"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3948546 w 12663055"/>
              <a:gd name="connsiteY3" fmla="*/ 1773381 h 2151929"/>
              <a:gd name="connsiteX4" fmla="*/ 2937163 w 12663055"/>
              <a:gd name="connsiteY4" fmla="*/ 2078182 h 2151929"/>
              <a:gd name="connsiteX5" fmla="*/ 1953492 w 12663055"/>
              <a:gd name="connsiteY5" fmla="*/ 1870363 h 2151929"/>
              <a:gd name="connsiteX6" fmla="*/ 845127 w 12663055"/>
              <a:gd name="connsiteY6" fmla="*/ 2147455 h 2151929"/>
              <a:gd name="connsiteX7" fmla="*/ 0 w 12663055"/>
              <a:gd name="connsiteY7" fmla="*/ 2151929 h 2151929"/>
              <a:gd name="connsiteX8" fmla="*/ 0 w 12663055"/>
              <a:gd name="connsiteY8" fmla="*/ 0 h 2151929"/>
              <a:gd name="connsiteX0" fmla="*/ 0 w 12663055"/>
              <a:gd name="connsiteY0" fmla="*/ 0 h 2151929"/>
              <a:gd name="connsiteX1" fmla="*/ 12663055 w 12663055"/>
              <a:gd name="connsiteY1" fmla="*/ 0 h 2151929"/>
              <a:gd name="connsiteX2" fmla="*/ 12663055 w 12663055"/>
              <a:gd name="connsiteY2" fmla="*/ 2151929 h 2151929"/>
              <a:gd name="connsiteX3" fmla="*/ 5874327 w 12663055"/>
              <a:gd name="connsiteY3" fmla="*/ 1856509 h 2151929"/>
              <a:gd name="connsiteX4" fmla="*/ 3948546 w 12663055"/>
              <a:gd name="connsiteY4" fmla="*/ 1773381 h 2151929"/>
              <a:gd name="connsiteX5" fmla="*/ 2937163 w 12663055"/>
              <a:gd name="connsiteY5" fmla="*/ 2078182 h 2151929"/>
              <a:gd name="connsiteX6" fmla="*/ 1953492 w 12663055"/>
              <a:gd name="connsiteY6" fmla="*/ 1870363 h 2151929"/>
              <a:gd name="connsiteX7" fmla="*/ 845127 w 12663055"/>
              <a:gd name="connsiteY7" fmla="*/ 2147455 h 2151929"/>
              <a:gd name="connsiteX8" fmla="*/ 0 w 12663055"/>
              <a:gd name="connsiteY8" fmla="*/ 2151929 h 2151929"/>
              <a:gd name="connsiteX9" fmla="*/ 0 w 12663055"/>
              <a:gd name="connsiteY9" fmla="*/ 0 h 2151929"/>
              <a:gd name="connsiteX0" fmla="*/ 0 w 12663055"/>
              <a:gd name="connsiteY0" fmla="*/ 0 h 2230581"/>
              <a:gd name="connsiteX1" fmla="*/ 12663055 w 12663055"/>
              <a:gd name="connsiteY1" fmla="*/ 0 h 2230581"/>
              <a:gd name="connsiteX2" fmla="*/ 12663055 w 12663055"/>
              <a:gd name="connsiteY2" fmla="*/ 2151929 h 2230581"/>
              <a:gd name="connsiteX3" fmla="*/ 5181599 w 12663055"/>
              <a:gd name="connsiteY3" fmla="*/ 2230581 h 2230581"/>
              <a:gd name="connsiteX4" fmla="*/ 3948546 w 12663055"/>
              <a:gd name="connsiteY4" fmla="*/ 1773381 h 2230581"/>
              <a:gd name="connsiteX5" fmla="*/ 2937163 w 12663055"/>
              <a:gd name="connsiteY5" fmla="*/ 2078182 h 2230581"/>
              <a:gd name="connsiteX6" fmla="*/ 1953492 w 12663055"/>
              <a:gd name="connsiteY6" fmla="*/ 1870363 h 2230581"/>
              <a:gd name="connsiteX7" fmla="*/ 845127 w 12663055"/>
              <a:gd name="connsiteY7" fmla="*/ 2147455 h 2230581"/>
              <a:gd name="connsiteX8" fmla="*/ 0 w 12663055"/>
              <a:gd name="connsiteY8" fmla="*/ 2151929 h 2230581"/>
              <a:gd name="connsiteX9" fmla="*/ 0 w 12663055"/>
              <a:gd name="connsiteY9" fmla="*/ 0 h 2230581"/>
              <a:gd name="connsiteX0" fmla="*/ 0 w 12663055"/>
              <a:gd name="connsiteY0" fmla="*/ 0 h 2230582"/>
              <a:gd name="connsiteX1" fmla="*/ 12663055 w 12663055"/>
              <a:gd name="connsiteY1" fmla="*/ 0 h 2230582"/>
              <a:gd name="connsiteX2" fmla="*/ 12663055 w 12663055"/>
              <a:gd name="connsiteY2" fmla="*/ 2151929 h 2230582"/>
              <a:gd name="connsiteX3" fmla="*/ 7315200 w 12663055"/>
              <a:gd name="connsiteY3" fmla="*/ 2230582 h 2230582"/>
              <a:gd name="connsiteX4" fmla="*/ 5181599 w 12663055"/>
              <a:gd name="connsiteY4" fmla="*/ 2230581 h 2230582"/>
              <a:gd name="connsiteX5" fmla="*/ 3948546 w 12663055"/>
              <a:gd name="connsiteY5" fmla="*/ 1773381 h 2230582"/>
              <a:gd name="connsiteX6" fmla="*/ 2937163 w 12663055"/>
              <a:gd name="connsiteY6" fmla="*/ 2078182 h 2230582"/>
              <a:gd name="connsiteX7" fmla="*/ 1953492 w 12663055"/>
              <a:gd name="connsiteY7" fmla="*/ 1870363 h 2230582"/>
              <a:gd name="connsiteX8" fmla="*/ 845127 w 12663055"/>
              <a:gd name="connsiteY8" fmla="*/ 2147455 h 2230582"/>
              <a:gd name="connsiteX9" fmla="*/ 0 w 12663055"/>
              <a:gd name="connsiteY9" fmla="*/ 2151929 h 2230582"/>
              <a:gd name="connsiteX10" fmla="*/ 0 w 12663055"/>
              <a:gd name="connsiteY10" fmla="*/ 0 h 2230582"/>
              <a:gd name="connsiteX0" fmla="*/ 0 w 12663055"/>
              <a:gd name="connsiteY0" fmla="*/ 0 h 2230581"/>
              <a:gd name="connsiteX1" fmla="*/ 12663055 w 12663055"/>
              <a:gd name="connsiteY1" fmla="*/ 0 h 2230581"/>
              <a:gd name="connsiteX2" fmla="*/ 12663055 w 12663055"/>
              <a:gd name="connsiteY2" fmla="*/ 2151929 h 2230581"/>
              <a:gd name="connsiteX3" fmla="*/ 6927272 w 12663055"/>
              <a:gd name="connsiteY3" fmla="*/ 1995055 h 2230581"/>
              <a:gd name="connsiteX4" fmla="*/ 5181599 w 12663055"/>
              <a:gd name="connsiteY4" fmla="*/ 2230581 h 2230581"/>
              <a:gd name="connsiteX5" fmla="*/ 3948546 w 12663055"/>
              <a:gd name="connsiteY5" fmla="*/ 1773381 h 2230581"/>
              <a:gd name="connsiteX6" fmla="*/ 2937163 w 12663055"/>
              <a:gd name="connsiteY6" fmla="*/ 2078182 h 2230581"/>
              <a:gd name="connsiteX7" fmla="*/ 1953492 w 12663055"/>
              <a:gd name="connsiteY7" fmla="*/ 1870363 h 2230581"/>
              <a:gd name="connsiteX8" fmla="*/ 845127 w 12663055"/>
              <a:gd name="connsiteY8" fmla="*/ 2147455 h 2230581"/>
              <a:gd name="connsiteX9" fmla="*/ 0 w 12663055"/>
              <a:gd name="connsiteY9" fmla="*/ 2151929 h 2230581"/>
              <a:gd name="connsiteX10" fmla="*/ 0 w 12663055"/>
              <a:gd name="connsiteY10" fmla="*/ 0 h 2230581"/>
              <a:gd name="connsiteX0" fmla="*/ 0 w 12663055"/>
              <a:gd name="connsiteY0" fmla="*/ 0 h 2230581"/>
              <a:gd name="connsiteX1" fmla="*/ 12663055 w 12663055"/>
              <a:gd name="connsiteY1" fmla="*/ 0 h 2230581"/>
              <a:gd name="connsiteX2" fmla="*/ 12663055 w 12663055"/>
              <a:gd name="connsiteY2" fmla="*/ 2151929 h 2230581"/>
              <a:gd name="connsiteX3" fmla="*/ 8215746 w 12663055"/>
              <a:gd name="connsiteY3" fmla="*/ 2008909 h 2230581"/>
              <a:gd name="connsiteX4" fmla="*/ 6927272 w 12663055"/>
              <a:gd name="connsiteY4" fmla="*/ 1995055 h 2230581"/>
              <a:gd name="connsiteX5" fmla="*/ 5181599 w 12663055"/>
              <a:gd name="connsiteY5" fmla="*/ 2230581 h 2230581"/>
              <a:gd name="connsiteX6" fmla="*/ 3948546 w 12663055"/>
              <a:gd name="connsiteY6" fmla="*/ 1773381 h 2230581"/>
              <a:gd name="connsiteX7" fmla="*/ 2937163 w 12663055"/>
              <a:gd name="connsiteY7" fmla="*/ 2078182 h 2230581"/>
              <a:gd name="connsiteX8" fmla="*/ 1953492 w 12663055"/>
              <a:gd name="connsiteY8" fmla="*/ 1870363 h 2230581"/>
              <a:gd name="connsiteX9" fmla="*/ 845127 w 12663055"/>
              <a:gd name="connsiteY9" fmla="*/ 2147455 h 2230581"/>
              <a:gd name="connsiteX10" fmla="*/ 0 w 12663055"/>
              <a:gd name="connsiteY10" fmla="*/ 2151929 h 2230581"/>
              <a:gd name="connsiteX11" fmla="*/ 0 w 12663055"/>
              <a:gd name="connsiteY11" fmla="*/ 0 h 2230581"/>
              <a:gd name="connsiteX0" fmla="*/ 0 w 12663055"/>
              <a:gd name="connsiteY0" fmla="*/ 0 h 2230582"/>
              <a:gd name="connsiteX1" fmla="*/ 12663055 w 12663055"/>
              <a:gd name="connsiteY1" fmla="*/ 0 h 2230582"/>
              <a:gd name="connsiteX2" fmla="*/ 12663055 w 12663055"/>
              <a:gd name="connsiteY2" fmla="*/ 2151929 h 2230582"/>
              <a:gd name="connsiteX3" fmla="*/ 8118764 w 12663055"/>
              <a:gd name="connsiteY3" fmla="*/ 2230582 h 2230582"/>
              <a:gd name="connsiteX4" fmla="*/ 6927272 w 12663055"/>
              <a:gd name="connsiteY4" fmla="*/ 1995055 h 2230582"/>
              <a:gd name="connsiteX5" fmla="*/ 5181599 w 12663055"/>
              <a:gd name="connsiteY5" fmla="*/ 2230581 h 2230582"/>
              <a:gd name="connsiteX6" fmla="*/ 3948546 w 12663055"/>
              <a:gd name="connsiteY6" fmla="*/ 1773381 h 2230582"/>
              <a:gd name="connsiteX7" fmla="*/ 2937163 w 12663055"/>
              <a:gd name="connsiteY7" fmla="*/ 2078182 h 2230582"/>
              <a:gd name="connsiteX8" fmla="*/ 1953492 w 12663055"/>
              <a:gd name="connsiteY8" fmla="*/ 1870363 h 2230582"/>
              <a:gd name="connsiteX9" fmla="*/ 845127 w 12663055"/>
              <a:gd name="connsiteY9" fmla="*/ 2147455 h 2230582"/>
              <a:gd name="connsiteX10" fmla="*/ 0 w 12663055"/>
              <a:gd name="connsiteY10" fmla="*/ 2151929 h 2230582"/>
              <a:gd name="connsiteX11" fmla="*/ 0 w 12663055"/>
              <a:gd name="connsiteY11"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9767455 w 12663055"/>
              <a:gd name="connsiteY3" fmla="*/ 2216726 h 2230582"/>
              <a:gd name="connsiteX4" fmla="*/ 8118764 w 12663055"/>
              <a:gd name="connsiteY4" fmla="*/ 2230582 h 2230582"/>
              <a:gd name="connsiteX5" fmla="*/ 6927272 w 12663055"/>
              <a:gd name="connsiteY5" fmla="*/ 1995055 h 2230582"/>
              <a:gd name="connsiteX6" fmla="*/ 5181599 w 12663055"/>
              <a:gd name="connsiteY6" fmla="*/ 2230581 h 2230582"/>
              <a:gd name="connsiteX7" fmla="*/ 3948546 w 12663055"/>
              <a:gd name="connsiteY7" fmla="*/ 1773381 h 2230582"/>
              <a:gd name="connsiteX8" fmla="*/ 2937163 w 12663055"/>
              <a:gd name="connsiteY8" fmla="*/ 2078182 h 2230582"/>
              <a:gd name="connsiteX9" fmla="*/ 1953492 w 12663055"/>
              <a:gd name="connsiteY9" fmla="*/ 1870363 h 2230582"/>
              <a:gd name="connsiteX10" fmla="*/ 845127 w 12663055"/>
              <a:gd name="connsiteY10" fmla="*/ 2147455 h 2230582"/>
              <a:gd name="connsiteX11" fmla="*/ 0 w 12663055"/>
              <a:gd name="connsiteY11" fmla="*/ 2151929 h 2230582"/>
              <a:gd name="connsiteX12" fmla="*/ 0 w 12663055"/>
              <a:gd name="connsiteY12"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9656619 w 12663055"/>
              <a:gd name="connsiteY3" fmla="*/ 1870362 h 2230582"/>
              <a:gd name="connsiteX4" fmla="*/ 8118764 w 12663055"/>
              <a:gd name="connsiteY4" fmla="*/ 2230582 h 2230582"/>
              <a:gd name="connsiteX5" fmla="*/ 6927272 w 12663055"/>
              <a:gd name="connsiteY5" fmla="*/ 1995055 h 2230582"/>
              <a:gd name="connsiteX6" fmla="*/ 5181599 w 12663055"/>
              <a:gd name="connsiteY6" fmla="*/ 2230581 h 2230582"/>
              <a:gd name="connsiteX7" fmla="*/ 3948546 w 12663055"/>
              <a:gd name="connsiteY7" fmla="*/ 1773381 h 2230582"/>
              <a:gd name="connsiteX8" fmla="*/ 2937163 w 12663055"/>
              <a:gd name="connsiteY8" fmla="*/ 2078182 h 2230582"/>
              <a:gd name="connsiteX9" fmla="*/ 1953492 w 12663055"/>
              <a:gd name="connsiteY9" fmla="*/ 1870363 h 2230582"/>
              <a:gd name="connsiteX10" fmla="*/ 845127 w 12663055"/>
              <a:gd name="connsiteY10" fmla="*/ 2147455 h 2230582"/>
              <a:gd name="connsiteX11" fmla="*/ 0 w 12663055"/>
              <a:gd name="connsiteY11" fmla="*/ 2151929 h 2230582"/>
              <a:gd name="connsiteX12" fmla="*/ 0 w 12663055"/>
              <a:gd name="connsiteY12" fmla="*/ 0 h 2230582"/>
              <a:gd name="connsiteX0" fmla="*/ 0 w 12663055"/>
              <a:gd name="connsiteY0" fmla="*/ 0 h 2230582"/>
              <a:gd name="connsiteX1" fmla="*/ 12663055 w 12663055"/>
              <a:gd name="connsiteY1" fmla="*/ 0 h 2230582"/>
              <a:gd name="connsiteX2" fmla="*/ 12663055 w 12663055"/>
              <a:gd name="connsiteY2" fmla="*/ 2151929 h 2230582"/>
              <a:gd name="connsiteX3" fmla="*/ 10903527 w 12663055"/>
              <a:gd name="connsiteY3" fmla="*/ 2008908 h 2230582"/>
              <a:gd name="connsiteX4" fmla="*/ 9656619 w 12663055"/>
              <a:gd name="connsiteY4" fmla="*/ 1870362 h 2230582"/>
              <a:gd name="connsiteX5" fmla="*/ 8118764 w 12663055"/>
              <a:gd name="connsiteY5" fmla="*/ 2230582 h 2230582"/>
              <a:gd name="connsiteX6" fmla="*/ 6927272 w 12663055"/>
              <a:gd name="connsiteY6" fmla="*/ 1995055 h 2230582"/>
              <a:gd name="connsiteX7" fmla="*/ 5181599 w 12663055"/>
              <a:gd name="connsiteY7" fmla="*/ 2230581 h 2230582"/>
              <a:gd name="connsiteX8" fmla="*/ 3948546 w 12663055"/>
              <a:gd name="connsiteY8" fmla="*/ 1773381 h 2230582"/>
              <a:gd name="connsiteX9" fmla="*/ 2937163 w 12663055"/>
              <a:gd name="connsiteY9" fmla="*/ 2078182 h 2230582"/>
              <a:gd name="connsiteX10" fmla="*/ 1953492 w 12663055"/>
              <a:gd name="connsiteY10" fmla="*/ 1870363 h 2230582"/>
              <a:gd name="connsiteX11" fmla="*/ 845127 w 12663055"/>
              <a:gd name="connsiteY11" fmla="*/ 2147455 h 2230582"/>
              <a:gd name="connsiteX12" fmla="*/ 0 w 12663055"/>
              <a:gd name="connsiteY12" fmla="*/ 2151929 h 2230582"/>
              <a:gd name="connsiteX13" fmla="*/ 0 w 12663055"/>
              <a:gd name="connsiteY13" fmla="*/ 0 h 2230582"/>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272144"/>
              <a:gd name="connsiteX1" fmla="*/ 12663055 w 12663055"/>
              <a:gd name="connsiteY1" fmla="*/ 0 h 2272144"/>
              <a:gd name="connsiteX2" fmla="*/ 12663055 w 12663055"/>
              <a:gd name="connsiteY2" fmla="*/ 2151929 h 2272144"/>
              <a:gd name="connsiteX3" fmla="*/ 10778836 w 12663055"/>
              <a:gd name="connsiteY3" fmla="*/ 2272144 h 2272144"/>
              <a:gd name="connsiteX4" fmla="*/ 9656619 w 12663055"/>
              <a:gd name="connsiteY4" fmla="*/ 1870362 h 2272144"/>
              <a:gd name="connsiteX5" fmla="*/ 8118764 w 12663055"/>
              <a:gd name="connsiteY5" fmla="*/ 2230582 h 2272144"/>
              <a:gd name="connsiteX6" fmla="*/ 6927272 w 12663055"/>
              <a:gd name="connsiteY6" fmla="*/ 1995055 h 2272144"/>
              <a:gd name="connsiteX7" fmla="*/ 5181599 w 12663055"/>
              <a:gd name="connsiteY7" fmla="*/ 2230581 h 2272144"/>
              <a:gd name="connsiteX8" fmla="*/ 3948546 w 12663055"/>
              <a:gd name="connsiteY8" fmla="*/ 1773381 h 2272144"/>
              <a:gd name="connsiteX9" fmla="*/ 2937163 w 12663055"/>
              <a:gd name="connsiteY9" fmla="*/ 2078182 h 2272144"/>
              <a:gd name="connsiteX10" fmla="*/ 1953492 w 12663055"/>
              <a:gd name="connsiteY10" fmla="*/ 1870363 h 2272144"/>
              <a:gd name="connsiteX11" fmla="*/ 845127 w 12663055"/>
              <a:gd name="connsiteY11" fmla="*/ 2147455 h 2272144"/>
              <a:gd name="connsiteX12" fmla="*/ 0 w 12663055"/>
              <a:gd name="connsiteY12" fmla="*/ 2151929 h 2272144"/>
              <a:gd name="connsiteX13" fmla="*/ 0 w 12663055"/>
              <a:gd name="connsiteY13" fmla="*/ 0 h 2272144"/>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73378"/>
              <a:gd name="connsiteX1" fmla="*/ 12663055 w 12663055"/>
              <a:gd name="connsiteY1" fmla="*/ 0 h 2373378"/>
              <a:gd name="connsiteX2" fmla="*/ 12663055 w 12663055"/>
              <a:gd name="connsiteY2" fmla="*/ 2151929 h 2373378"/>
              <a:gd name="connsiteX3" fmla="*/ 10778836 w 12663055"/>
              <a:gd name="connsiteY3" fmla="*/ 2272144 h 2373378"/>
              <a:gd name="connsiteX4" fmla="*/ 9656619 w 12663055"/>
              <a:gd name="connsiteY4" fmla="*/ 1870362 h 2373378"/>
              <a:gd name="connsiteX5" fmla="*/ 8118764 w 12663055"/>
              <a:gd name="connsiteY5" fmla="*/ 2230582 h 2373378"/>
              <a:gd name="connsiteX6" fmla="*/ 6927272 w 12663055"/>
              <a:gd name="connsiteY6" fmla="*/ 1995055 h 2373378"/>
              <a:gd name="connsiteX7" fmla="*/ 5181599 w 12663055"/>
              <a:gd name="connsiteY7" fmla="*/ 2230581 h 2373378"/>
              <a:gd name="connsiteX8" fmla="*/ 3948546 w 12663055"/>
              <a:gd name="connsiteY8" fmla="*/ 1773381 h 2373378"/>
              <a:gd name="connsiteX9" fmla="*/ 2937163 w 12663055"/>
              <a:gd name="connsiteY9" fmla="*/ 2078182 h 2373378"/>
              <a:gd name="connsiteX10" fmla="*/ 1953492 w 12663055"/>
              <a:gd name="connsiteY10" fmla="*/ 1870363 h 2373378"/>
              <a:gd name="connsiteX11" fmla="*/ 845127 w 12663055"/>
              <a:gd name="connsiteY11" fmla="*/ 2147455 h 2373378"/>
              <a:gd name="connsiteX12" fmla="*/ 0 w 12663055"/>
              <a:gd name="connsiteY12" fmla="*/ 2151929 h 2373378"/>
              <a:gd name="connsiteX13" fmla="*/ 0 w 12663055"/>
              <a:gd name="connsiteY13" fmla="*/ 0 h 2373378"/>
              <a:gd name="connsiteX0" fmla="*/ 0 w 12663055"/>
              <a:gd name="connsiteY0" fmla="*/ 0 h 2364304"/>
              <a:gd name="connsiteX1" fmla="*/ 12663055 w 12663055"/>
              <a:gd name="connsiteY1" fmla="*/ 0 h 2364304"/>
              <a:gd name="connsiteX2" fmla="*/ 12663055 w 12663055"/>
              <a:gd name="connsiteY2" fmla="*/ 2151929 h 2364304"/>
              <a:gd name="connsiteX3" fmla="*/ 10778836 w 12663055"/>
              <a:gd name="connsiteY3" fmla="*/ 2272144 h 2364304"/>
              <a:gd name="connsiteX4" fmla="*/ 9656619 w 12663055"/>
              <a:gd name="connsiteY4" fmla="*/ 1870362 h 2364304"/>
              <a:gd name="connsiteX5" fmla="*/ 8118764 w 12663055"/>
              <a:gd name="connsiteY5" fmla="*/ 2230582 h 2364304"/>
              <a:gd name="connsiteX6" fmla="*/ 6927272 w 12663055"/>
              <a:gd name="connsiteY6" fmla="*/ 1995055 h 2364304"/>
              <a:gd name="connsiteX7" fmla="*/ 5181599 w 12663055"/>
              <a:gd name="connsiteY7" fmla="*/ 2230581 h 2364304"/>
              <a:gd name="connsiteX8" fmla="*/ 3948546 w 12663055"/>
              <a:gd name="connsiteY8" fmla="*/ 1773381 h 2364304"/>
              <a:gd name="connsiteX9" fmla="*/ 2937163 w 12663055"/>
              <a:gd name="connsiteY9" fmla="*/ 2078182 h 2364304"/>
              <a:gd name="connsiteX10" fmla="*/ 1953492 w 12663055"/>
              <a:gd name="connsiteY10" fmla="*/ 1870363 h 2364304"/>
              <a:gd name="connsiteX11" fmla="*/ 845127 w 12663055"/>
              <a:gd name="connsiteY11" fmla="*/ 2147455 h 2364304"/>
              <a:gd name="connsiteX12" fmla="*/ 0 w 12663055"/>
              <a:gd name="connsiteY12" fmla="*/ 2151929 h 2364304"/>
              <a:gd name="connsiteX13" fmla="*/ 0 w 12663055"/>
              <a:gd name="connsiteY13" fmla="*/ 0 h 2364304"/>
              <a:gd name="connsiteX0" fmla="*/ 0 w 12663055"/>
              <a:gd name="connsiteY0" fmla="*/ 0 h 2355645"/>
              <a:gd name="connsiteX1" fmla="*/ 12663055 w 12663055"/>
              <a:gd name="connsiteY1" fmla="*/ 0 h 2355645"/>
              <a:gd name="connsiteX2" fmla="*/ 12663055 w 12663055"/>
              <a:gd name="connsiteY2" fmla="*/ 2151929 h 2355645"/>
              <a:gd name="connsiteX3" fmla="*/ 10778836 w 12663055"/>
              <a:gd name="connsiteY3" fmla="*/ 2272144 h 2355645"/>
              <a:gd name="connsiteX4" fmla="*/ 9656619 w 12663055"/>
              <a:gd name="connsiteY4" fmla="*/ 1870362 h 2355645"/>
              <a:gd name="connsiteX5" fmla="*/ 8118764 w 12663055"/>
              <a:gd name="connsiteY5" fmla="*/ 2230582 h 2355645"/>
              <a:gd name="connsiteX6" fmla="*/ 6927272 w 12663055"/>
              <a:gd name="connsiteY6" fmla="*/ 1995055 h 2355645"/>
              <a:gd name="connsiteX7" fmla="*/ 5181599 w 12663055"/>
              <a:gd name="connsiteY7" fmla="*/ 2230581 h 2355645"/>
              <a:gd name="connsiteX8" fmla="*/ 3948546 w 12663055"/>
              <a:gd name="connsiteY8" fmla="*/ 1773381 h 2355645"/>
              <a:gd name="connsiteX9" fmla="*/ 2937163 w 12663055"/>
              <a:gd name="connsiteY9" fmla="*/ 2078182 h 2355645"/>
              <a:gd name="connsiteX10" fmla="*/ 1953492 w 12663055"/>
              <a:gd name="connsiteY10" fmla="*/ 1870363 h 2355645"/>
              <a:gd name="connsiteX11" fmla="*/ 845127 w 12663055"/>
              <a:gd name="connsiteY11" fmla="*/ 2147455 h 2355645"/>
              <a:gd name="connsiteX12" fmla="*/ 0 w 12663055"/>
              <a:gd name="connsiteY12" fmla="*/ 2151929 h 2355645"/>
              <a:gd name="connsiteX13" fmla="*/ 0 w 12663055"/>
              <a:gd name="connsiteY13" fmla="*/ 0 h 2355645"/>
              <a:gd name="connsiteX0" fmla="*/ 0 w 12663055"/>
              <a:gd name="connsiteY0" fmla="*/ 0 h 2272276"/>
              <a:gd name="connsiteX1" fmla="*/ 12663055 w 12663055"/>
              <a:gd name="connsiteY1" fmla="*/ 0 h 2272276"/>
              <a:gd name="connsiteX2" fmla="*/ 12663055 w 12663055"/>
              <a:gd name="connsiteY2" fmla="*/ 2151929 h 2272276"/>
              <a:gd name="connsiteX3" fmla="*/ 10778836 w 12663055"/>
              <a:gd name="connsiteY3" fmla="*/ 2272144 h 2272276"/>
              <a:gd name="connsiteX4" fmla="*/ 9656619 w 12663055"/>
              <a:gd name="connsiteY4" fmla="*/ 1870362 h 2272276"/>
              <a:gd name="connsiteX5" fmla="*/ 8118764 w 12663055"/>
              <a:gd name="connsiteY5" fmla="*/ 2230582 h 2272276"/>
              <a:gd name="connsiteX6" fmla="*/ 6927272 w 12663055"/>
              <a:gd name="connsiteY6" fmla="*/ 1995055 h 2272276"/>
              <a:gd name="connsiteX7" fmla="*/ 5181599 w 12663055"/>
              <a:gd name="connsiteY7" fmla="*/ 2230581 h 2272276"/>
              <a:gd name="connsiteX8" fmla="*/ 3948546 w 12663055"/>
              <a:gd name="connsiteY8" fmla="*/ 1773381 h 2272276"/>
              <a:gd name="connsiteX9" fmla="*/ 2937163 w 12663055"/>
              <a:gd name="connsiteY9" fmla="*/ 2078182 h 2272276"/>
              <a:gd name="connsiteX10" fmla="*/ 1953492 w 12663055"/>
              <a:gd name="connsiteY10" fmla="*/ 1870363 h 2272276"/>
              <a:gd name="connsiteX11" fmla="*/ 845127 w 12663055"/>
              <a:gd name="connsiteY11" fmla="*/ 2147455 h 2272276"/>
              <a:gd name="connsiteX12" fmla="*/ 0 w 12663055"/>
              <a:gd name="connsiteY12" fmla="*/ 2151929 h 2272276"/>
              <a:gd name="connsiteX13" fmla="*/ 0 w 12663055"/>
              <a:gd name="connsiteY13" fmla="*/ 0 h 227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63055" h="2272276">
                <a:moveTo>
                  <a:pt x="0" y="0"/>
                </a:moveTo>
                <a:lnTo>
                  <a:pt x="12663055" y="0"/>
                </a:lnTo>
                <a:lnTo>
                  <a:pt x="12663055" y="2151929"/>
                </a:lnTo>
                <a:cubicBezTo>
                  <a:pt x="11919528" y="1962583"/>
                  <a:pt x="11349181" y="2263654"/>
                  <a:pt x="10778836" y="2272144"/>
                </a:cubicBezTo>
                <a:cubicBezTo>
                  <a:pt x="10208491" y="2280634"/>
                  <a:pt x="10044546" y="1877289"/>
                  <a:pt x="9656619" y="1870362"/>
                </a:cubicBezTo>
                <a:cubicBezTo>
                  <a:pt x="9268692" y="1863435"/>
                  <a:pt x="8698346" y="2237509"/>
                  <a:pt x="8118764" y="2230582"/>
                </a:cubicBezTo>
                <a:cubicBezTo>
                  <a:pt x="7539182" y="2223655"/>
                  <a:pt x="7486072" y="2050474"/>
                  <a:pt x="6927272" y="1995055"/>
                </a:cubicBezTo>
                <a:cubicBezTo>
                  <a:pt x="6368472" y="1939636"/>
                  <a:pt x="5733471" y="2267527"/>
                  <a:pt x="5181599" y="2230581"/>
                </a:cubicBezTo>
                <a:cubicBezTo>
                  <a:pt x="4629727" y="2193635"/>
                  <a:pt x="4364183" y="1798781"/>
                  <a:pt x="3948546" y="1773381"/>
                </a:cubicBezTo>
                <a:cubicBezTo>
                  <a:pt x="3532909" y="1747981"/>
                  <a:pt x="3366654" y="2048163"/>
                  <a:pt x="2937163" y="2078182"/>
                </a:cubicBezTo>
                <a:cubicBezTo>
                  <a:pt x="2507672" y="2108201"/>
                  <a:pt x="2406073" y="1874980"/>
                  <a:pt x="1953492" y="1870363"/>
                </a:cubicBezTo>
                <a:cubicBezTo>
                  <a:pt x="1500911" y="1865746"/>
                  <a:pt x="1196109" y="2145964"/>
                  <a:pt x="845127" y="2147455"/>
                </a:cubicBezTo>
                <a:cubicBezTo>
                  <a:pt x="494145" y="2148946"/>
                  <a:pt x="226291" y="1901056"/>
                  <a:pt x="0" y="2151929"/>
                </a:cubicBezTo>
                <a:lnTo>
                  <a:pt x="0" y="0"/>
                </a:lnTo>
                <a:close/>
              </a:path>
            </a:pathLst>
          </a:custGeom>
          <a:solidFill>
            <a:srgbClr val="CCE8F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xmlns="" id="{5034685C-F1ED-44D5-8883-7546112228AE}"/>
              </a:ext>
            </a:extLst>
          </p:cNvPr>
          <p:cNvSpPr txBox="1"/>
          <p:nvPr/>
        </p:nvSpPr>
        <p:spPr>
          <a:xfrm>
            <a:off x="2626289" y="3278642"/>
            <a:ext cx="8250977" cy="2492990"/>
          </a:xfrm>
          <a:prstGeom prst="rect">
            <a:avLst/>
          </a:prstGeom>
          <a:noFill/>
        </p:spPr>
        <p:txBody>
          <a:bodyPr wrap="square" rtlCol="0">
            <a:spAutoFit/>
          </a:bodyPr>
          <a:lstStyle/>
          <a:p>
            <a:pPr algn="just">
              <a:lnSpc>
                <a:spcPct val="130000"/>
              </a:lnSpc>
            </a:pPr>
            <a:r>
              <a:rPr lang="vi-VN" altLang="zh-CN" sz="2400">
                <a:latin typeface="+mj-lt"/>
                <a:ea typeface="思源黑体" panose="020B0500000000000000" pitchFamily="34" charset="-122"/>
              </a:rPr>
              <a:t>- Sự ra đời: Đầu thế kỉ IV, Sanđra Gúp-ta I lên ngôi và thống nhất đất nước, lập ra vương triều Gúp-ta. </a:t>
            </a:r>
          </a:p>
          <a:p>
            <a:pPr algn="just">
              <a:lnSpc>
                <a:spcPct val="130000"/>
              </a:lnSpc>
            </a:pPr>
            <a:r>
              <a:rPr lang="vi-VN" altLang="zh-CN" sz="2400">
                <a:latin typeface="+mj-lt"/>
                <a:ea typeface="思源黑体" panose="020B0500000000000000" pitchFamily="34" charset="-122"/>
              </a:rPr>
              <a:t>- Tình hình chính trị:</a:t>
            </a:r>
          </a:p>
          <a:p>
            <a:pPr algn="just">
              <a:lnSpc>
                <a:spcPct val="130000"/>
              </a:lnSpc>
            </a:pPr>
            <a:r>
              <a:rPr lang="vi-VN" altLang="zh-CN" sz="2400">
                <a:latin typeface="+mj-lt"/>
                <a:ea typeface="思源黑体" panose="020B0500000000000000" pitchFamily="34" charset="-122"/>
              </a:rPr>
              <a:t>+ Lãnh thổ Ấn Độ mở rộng khắp lưu vực sông Hằng. </a:t>
            </a:r>
          </a:p>
          <a:p>
            <a:pPr algn="just">
              <a:lnSpc>
                <a:spcPct val="130000"/>
              </a:lnSpc>
            </a:pPr>
            <a:r>
              <a:rPr lang="vi-VN" altLang="zh-CN" sz="2400">
                <a:latin typeface="+mj-lt"/>
                <a:ea typeface="思源黑体" panose="020B0500000000000000" pitchFamily="34" charset="-122"/>
              </a:rPr>
              <a:t>+ Đầu thế kỉ V, phần lớn bán đảo Ấn Độ đã được thống nhất.</a:t>
            </a:r>
            <a:endParaRPr lang="vi-VN" altLang="zh-CN" sz="2400" dirty="0">
              <a:latin typeface="+mj-lt"/>
              <a:ea typeface="思源黑体" panose="020B0500000000000000" pitchFamily="34" charset="-122"/>
            </a:endParaRPr>
          </a:p>
        </p:txBody>
      </p:sp>
      <p:grpSp>
        <p:nvGrpSpPr>
          <p:cNvPr id="18" name="组合 17"/>
          <p:cNvGrpSpPr/>
          <p:nvPr/>
        </p:nvGrpSpPr>
        <p:grpSpPr>
          <a:xfrm>
            <a:off x="1403928" y="2433148"/>
            <a:ext cx="1007108" cy="928788"/>
            <a:chOff x="1419425" y="3338528"/>
            <a:chExt cx="1007108" cy="928788"/>
          </a:xfrm>
        </p:grpSpPr>
        <p:grpSp>
          <p:nvGrpSpPr>
            <p:cNvPr id="12" name="组合 11"/>
            <p:cNvGrpSpPr/>
            <p:nvPr/>
          </p:nvGrpSpPr>
          <p:grpSpPr>
            <a:xfrm>
              <a:off x="1419425" y="3338528"/>
              <a:ext cx="1007108" cy="928788"/>
              <a:chOff x="109609" y="3585663"/>
              <a:chExt cx="1007108" cy="928788"/>
            </a:xfrm>
          </p:grpSpPr>
          <p:sp>
            <p:nvSpPr>
              <p:cNvPr id="41" name="圆角矩形 8"/>
              <p:cNvSpPr/>
              <p:nvPr/>
            </p:nvSpPr>
            <p:spPr>
              <a:xfrm>
                <a:off x="195433" y="3708604"/>
                <a:ext cx="921284" cy="805847"/>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118765 w 930875"/>
                  <a:gd name="connsiteY7" fmla="*/ 712573 h 712573"/>
                  <a:gd name="connsiteX8" fmla="*/ 0 w 930875"/>
                  <a:gd name="connsiteY8" fmla="*/ 593808 h 712573"/>
                  <a:gd name="connsiteX9" fmla="*/ 0 w 930875"/>
                  <a:gd name="connsiteY9"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374821 w 930875"/>
                  <a:gd name="connsiteY7" fmla="*/ 708454 h 712573"/>
                  <a:gd name="connsiteX8" fmla="*/ 118765 w 930875"/>
                  <a:gd name="connsiteY8" fmla="*/ 712573 h 712573"/>
                  <a:gd name="connsiteX9" fmla="*/ 0 w 930875"/>
                  <a:gd name="connsiteY9" fmla="*/ 593808 h 712573"/>
                  <a:gd name="connsiteX10" fmla="*/ 0 w 930875"/>
                  <a:gd name="connsiteY10"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560173 w 930875"/>
                  <a:gd name="connsiteY6" fmla="*/ 708454 h 712573"/>
                  <a:gd name="connsiteX7" fmla="*/ 473675 w 930875"/>
                  <a:gd name="connsiteY7" fmla="*/ 712573 h 712573"/>
                  <a:gd name="connsiteX8" fmla="*/ 374821 w 930875"/>
                  <a:gd name="connsiteY8" fmla="*/ 708454 h 712573"/>
                  <a:gd name="connsiteX9" fmla="*/ 118765 w 930875"/>
                  <a:gd name="connsiteY9" fmla="*/ 712573 h 712573"/>
                  <a:gd name="connsiteX10" fmla="*/ 0 w 930875"/>
                  <a:gd name="connsiteY10" fmla="*/ 593808 h 712573"/>
                  <a:gd name="connsiteX11" fmla="*/ 0 w 930875"/>
                  <a:gd name="connsiteY11" fmla="*/ 118765 h 712573"/>
                  <a:gd name="connsiteX0" fmla="*/ 0 w 930875"/>
                  <a:gd name="connsiteY0" fmla="*/ 118765 h 856736"/>
                  <a:gd name="connsiteX1" fmla="*/ 118765 w 930875"/>
                  <a:gd name="connsiteY1" fmla="*/ 0 h 856736"/>
                  <a:gd name="connsiteX2" fmla="*/ 812110 w 930875"/>
                  <a:gd name="connsiteY2" fmla="*/ 0 h 856736"/>
                  <a:gd name="connsiteX3" fmla="*/ 930875 w 930875"/>
                  <a:gd name="connsiteY3" fmla="*/ 118765 h 856736"/>
                  <a:gd name="connsiteX4" fmla="*/ 930875 w 930875"/>
                  <a:gd name="connsiteY4" fmla="*/ 593808 h 856736"/>
                  <a:gd name="connsiteX5" fmla="*/ 812110 w 930875"/>
                  <a:gd name="connsiteY5" fmla="*/ 712573 h 856736"/>
                  <a:gd name="connsiteX6" fmla="*/ 560173 w 930875"/>
                  <a:gd name="connsiteY6" fmla="*/ 708454 h 856736"/>
                  <a:gd name="connsiteX7" fmla="*/ 473675 w 930875"/>
                  <a:gd name="connsiteY7" fmla="*/ 856736 h 856736"/>
                  <a:gd name="connsiteX8" fmla="*/ 374821 w 930875"/>
                  <a:gd name="connsiteY8" fmla="*/ 708454 h 856736"/>
                  <a:gd name="connsiteX9" fmla="*/ 118765 w 930875"/>
                  <a:gd name="connsiteY9" fmla="*/ 712573 h 856736"/>
                  <a:gd name="connsiteX10" fmla="*/ 0 w 930875"/>
                  <a:gd name="connsiteY10" fmla="*/ 593808 h 856736"/>
                  <a:gd name="connsiteX11" fmla="*/ 0 w 930875"/>
                  <a:gd name="connsiteY11" fmla="*/ 118765 h 856736"/>
                  <a:gd name="connsiteX0" fmla="*/ 0 w 930875"/>
                  <a:gd name="connsiteY0" fmla="*/ 118765 h 864973"/>
                  <a:gd name="connsiteX1" fmla="*/ 118765 w 930875"/>
                  <a:gd name="connsiteY1" fmla="*/ 0 h 864973"/>
                  <a:gd name="connsiteX2" fmla="*/ 812110 w 930875"/>
                  <a:gd name="connsiteY2" fmla="*/ 0 h 864973"/>
                  <a:gd name="connsiteX3" fmla="*/ 930875 w 930875"/>
                  <a:gd name="connsiteY3" fmla="*/ 118765 h 864973"/>
                  <a:gd name="connsiteX4" fmla="*/ 930875 w 930875"/>
                  <a:gd name="connsiteY4" fmla="*/ 593808 h 864973"/>
                  <a:gd name="connsiteX5" fmla="*/ 812110 w 930875"/>
                  <a:gd name="connsiteY5" fmla="*/ 712573 h 864973"/>
                  <a:gd name="connsiteX6" fmla="*/ 560173 w 930875"/>
                  <a:gd name="connsiteY6" fmla="*/ 708454 h 864973"/>
                  <a:gd name="connsiteX7" fmla="*/ 465438 w 930875"/>
                  <a:gd name="connsiteY7" fmla="*/ 864973 h 864973"/>
                  <a:gd name="connsiteX8" fmla="*/ 374821 w 930875"/>
                  <a:gd name="connsiteY8" fmla="*/ 708454 h 864973"/>
                  <a:gd name="connsiteX9" fmla="*/ 118765 w 930875"/>
                  <a:gd name="connsiteY9" fmla="*/ 712573 h 864973"/>
                  <a:gd name="connsiteX10" fmla="*/ 0 w 930875"/>
                  <a:gd name="connsiteY10" fmla="*/ 593808 h 864973"/>
                  <a:gd name="connsiteX11" fmla="*/ 0 w 930875"/>
                  <a:gd name="connsiteY11" fmla="*/ 118765 h 8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997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8"/>
              <p:cNvSpPr/>
              <p:nvPr/>
            </p:nvSpPr>
            <p:spPr>
              <a:xfrm>
                <a:off x="159860" y="3668689"/>
                <a:ext cx="888863" cy="806699"/>
              </a:xfrm>
              <a:custGeom>
                <a:avLst/>
                <a:gdLst>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118765 w 930875"/>
                  <a:gd name="connsiteY6" fmla="*/ 712573 h 712573"/>
                  <a:gd name="connsiteX7" fmla="*/ 0 w 930875"/>
                  <a:gd name="connsiteY7" fmla="*/ 593808 h 712573"/>
                  <a:gd name="connsiteX8" fmla="*/ 0 w 930875"/>
                  <a:gd name="connsiteY8"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118765 w 930875"/>
                  <a:gd name="connsiteY7" fmla="*/ 712573 h 712573"/>
                  <a:gd name="connsiteX8" fmla="*/ 0 w 930875"/>
                  <a:gd name="connsiteY8" fmla="*/ 593808 h 712573"/>
                  <a:gd name="connsiteX9" fmla="*/ 0 w 930875"/>
                  <a:gd name="connsiteY9"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473675 w 930875"/>
                  <a:gd name="connsiteY6" fmla="*/ 712573 h 712573"/>
                  <a:gd name="connsiteX7" fmla="*/ 374821 w 930875"/>
                  <a:gd name="connsiteY7" fmla="*/ 708454 h 712573"/>
                  <a:gd name="connsiteX8" fmla="*/ 118765 w 930875"/>
                  <a:gd name="connsiteY8" fmla="*/ 712573 h 712573"/>
                  <a:gd name="connsiteX9" fmla="*/ 0 w 930875"/>
                  <a:gd name="connsiteY9" fmla="*/ 593808 h 712573"/>
                  <a:gd name="connsiteX10" fmla="*/ 0 w 930875"/>
                  <a:gd name="connsiteY10" fmla="*/ 118765 h 712573"/>
                  <a:gd name="connsiteX0" fmla="*/ 0 w 930875"/>
                  <a:gd name="connsiteY0" fmla="*/ 118765 h 712573"/>
                  <a:gd name="connsiteX1" fmla="*/ 118765 w 930875"/>
                  <a:gd name="connsiteY1" fmla="*/ 0 h 712573"/>
                  <a:gd name="connsiteX2" fmla="*/ 812110 w 930875"/>
                  <a:gd name="connsiteY2" fmla="*/ 0 h 712573"/>
                  <a:gd name="connsiteX3" fmla="*/ 930875 w 930875"/>
                  <a:gd name="connsiteY3" fmla="*/ 118765 h 712573"/>
                  <a:gd name="connsiteX4" fmla="*/ 930875 w 930875"/>
                  <a:gd name="connsiteY4" fmla="*/ 593808 h 712573"/>
                  <a:gd name="connsiteX5" fmla="*/ 812110 w 930875"/>
                  <a:gd name="connsiteY5" fmla="*/ 712573 h 712573"/>
                  <a:gd name="connsiteX6" fmla="*/ 560173 w 930875"/>
                  <a:gd name="connsiteY6" fmla="*/ 708454 h 712573"/>
                  <a:gd name="connsiteX7" fmla="*/ 473675 w 930875"/>
                  <a:gd name="connsiteY7" fmla="*/ 712573 h 712573"/>
                  <a:gd name="connsiteX8" fmla="*/ 374821 w 930875"/>
                  <a:gd name="connsiteY8" fmla="*/ 708454 h 712573"/>
                  <a:gd name="connsiteX9" fmla="*/ 118765 w 930875"/>
                  <a:gd name="connsiteY9" fmla="*/ 712573 h 712573"/>
                  <a:gd name="connsiteX10" fmla="*/ 0 w 930875"/>
                  <a:gd name="connsiteY10" fmla="*/ 593808 h 712573"/>
                  <a:gd name="connsiteX11" fmla="*/ 0 w 930875"/>
                  <a:gd name="connsiteY11" fmla="*/ 118765 h 712573"/>
                  <a:gd name="connsiteX0" fmla="*/ 0 w 930875"/>
                  <a:gd name="connsiteY0" fmla="*/ 118765 h 856736"/>
                  <a:gd name="connsiteX1" fmla="*/ 118765 w 930875"/>
                  <a:gd name="connsiteY1" fmla="*/ 0 h 856736"/>
                  <a:gd name="connsiteX2" fmla="*/ 812110 w 930875"/>
                  <a:gd name="connsiteY2" fmla="*/ 0 h 856736"/>
                  <a:gd name="connsiteX3" fmla="*/ 930875 w 930875"/>
                  <a:gd name="connsiteY3" fmla="*/ 118765 h 856736"/>
                  <a:gd name="connsiteX4" fmla="*/ 930875 w 930875"/>
                  <a:gd name="connsiteY4" fmla="*/ 593808 h 856736"/>
                  <a:gd name="connsiteX5" fmla="*/ 812110 w 930875"/>
                  <a:gd name="connsiteY5" fmla="*/ 712573 h 856736"/>
                  <a:gd name="connsiteX6" fmla="*/ 560173 w 930875"/>
                  <a:gd name="connsiteY6" fmla="*/ 708454 h 856736"/>
                  <a:gd name="connsiteX7" fmla="*/ 473675 w 930875"/>
                  <a:gd name="connsiteY7" fmla="*/ 856736 h 856736"/>
                  <a:gd name="connsiteX8" fmla="*/ 374821 w 930875"/>
                  <a:gd name="connsiteY8" fmla="*/ 708454 h 856736"/>
                  <a:gd name="connsiteX9" fmla="*/ 118765 w 930875"/>
                  <a:gd name="connsiteY9" fmla="*/ 712573 h 856736"/>
                  <a:gd name="connsiteX10" fmla="*/ 0 w 930875"/>
                  <a:gd name="connsiteY10" fmla="*/ 593808 h 856736"/>
                  <a:gd name="connsiteX11" fmla="*/ 0 w 930875"/>
                  <a:gd name="connsiteY11" fmla="*/ 118765 h 856736"/>
                  <a:gd name="connsiteX0" fmla="*/ 0 w 930875"/>
                  <a:gd name="connsiteY0" fmla="*/ 118765 h 864973"/>
                  <a:gd name="connsiteX1" fmla="*/ 118765 w 930875"/>
                  <a:gd name="connsiteY1" fmla="*/ 0 h 864973"/>
                  <a:gd name="connsiteX2" fmla="*/ 812110 w 930875"/>
                  <a:gd name="connsiteY2" fmla="*/ 0 h 864973"/>
                  <a:gd name="connsiteX3" fmla="*/ 930875 w 930875"/>
                  <a:gd name="connsiteY3" fmla="*/ 118765 h 864973"/>
                  <a:gd name="connsiteX4" fmla="*/ 930875 w 930875"/>
                  <a:gd name="connsiteY4" fmla="*/ 593808 h 864973"/>
                  <a:gd name="connsiteX5" fmla="*/ 812110 w 930875"/>
                  <a:gd name="connsiteY5" fmla="*/ 712573 h 864973"/>
                  <a:gd name="connsiteX6" fmla="*/ 560173 w 930875"/>
                  <a:gd name="connsiteY6" fmla="*/ 708454 h 864973"/>
                  <a:gd name="connsiteX7" fmla="*/ 465438 w 930875"/>
                  <a:gd name="connsiteY7" fmla="*/ 864973 h 864973"/>
                  <a:gd name="connsiteX8" fmla="*/ 374821 w 930875"/>
                  <a:gd name="connsiteY8" fmla="*/ 708454 h 864973"/>
                  <a:gd name="connsiteX9" fmla="*/ 118765 w 930875"/>
                  <a:gd name="connsiteY9" fmla="*/ 712573 h 864973"/>
                  <a:gd name="connsiteX10" fmla="*/ 0 w 930875"/>
                  <a:gd name="connsiteY10" fmla="*/ 593808 h 864973"/>
                  <a:gd name="connsiteX11" fmla="*/ 0 w 930875"/>
                  <a:gd name="connsiteY11" fmla="*/ 118765 h 8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875" h="864973">
                    <a:moveTo>
                      <a:pt x="0" y="118765"/>
                    </a:moveTo>
                    <a:cubicBezTo>
                      <a:pt x="0" y="53173"/>
                      <a:pt x="53173" y="0"/>
                      <a:pt x="118765" y="0"/>
                    </a:cubicBezTo>
                    <a:lnTo>
                      <a:pt x="812110" y="0"/>
                    </a:lnTo>
                    <a:cubicBezTo>
                      <a:pt x="877702" y="0"/>
                      <a:pt x="930875" y="53173"/>
                      <a:pt x="930875" y="118765"/>
                    </a:cubicBezTo>
                    <a:lnTo>
                      <a:pt x="930875" y="593808"/>
                    </a:lnTo>
                    <a:cubicBezTo>
                      <a:pt x="930875" y="659400"/>
                      <a:pt x="877702" y="712573"/>
                      <a:pt x="812110" y="712573"/>
                    </a:cubicBezTo>
                    <a:lnTo>
                      <a:pt x="560173" y="708454"/>
                    </a:lnTo>
                    <a:lnTo>
                      <a:pt x="465438" y="864973"/>
                    </a:lnTo>
                    <a:lnTo>
                      <a:pt x="374821" y="708454"/>
                    </a:lnTo>
                    <a:lnTo>
                      <a:pt x="118765" y="712573"/>
                    </a:lnTo>
                    <a:cubicBezTo>
                      <a:pt x="53173" y="712573"/>
                      <a:pt x="0" y="659400"/>
                      <a:pt x="0" y="593808"/>
                    </a:cubicBezTo>
                    <a:lnTo>
                      <a:pt x="0" y="118765"/>
                    </a:lnTo>
                    <a:close/>
                  </a:path>
                </a:pathLst>
              </a:custGeom>
              <a:solidFill>
                <a:srgbClr val="FFEF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p:nvPicPr>
            <p:blipFill>
              <a:blip r:embed="rId2"/>
              <a:srcRect/>
              <a:stretch>
                <a:fillRect/>
              </a:stretch>
            </p:blipFill>
            <p:spPr>
              <a:xfrm>
                <a:off x="109609" y="3585663"/>
                <a:ext cx="963251" cy="914479"/>
              </a:xfrm>
              <a:custGeom>
                <a:avLst/>
                <a:gdLst>
                  <a:gd name="connsiteX0" fmla="*/ 0 w 963251"/>
                  <a:gd name="connsiteY0" fmla="*/ 0 h 914479"/>
                  <a:gd name="connsiteX1" fmla="*/ 505279 w 963251"/>
                  <a:gd name="connsiteY1" fmla="*/ 0 h 914479"/>
                  <a:gd name="connsiteX2" fmla="*/ 505279 w 963251"/>
                  <a:gd name="connsiteY2" fmla="*/ 111460 h 914479"/>
                  <a:gd name="connsiteX3" fmla="*/ 609782 w 963251"/>
                  <a:gd name="connsiteY3" fmla="*/ 111460 h 914479"/>
                  <a:gd name="connsiteX4" fmla="*/ 609782 w 963251"/>
                  <a:gd name="connsiteY4" fmla="*/ 0 h 914479"/>
                  <a:gd name="connsiteX5" fmla="*/ 963251 w 963251"/>
                  <a:gd name="connsiteY5" fmla="*/ 0 h 914479"/>
                  <a:gd name="connsiteX6" fmla="*/ 963251 w 963251"/>
                  <a:gd name="connsiteY6" fmla="*/ 464703 h 914479"/>
                  <a:gd name="connsiteX7" fmla="*/ 840821 w 963251"/>
                  <a:gd name="connsiteY7" fmla="*/ 464703 h 914479"/>
                  <a:gd name="connsiteX8" fmla="*/ 840821 w 963251"/>
                  <a:gd name="connsiteY8" fmla="*/ 546029 h 914479"/>
                  <a:gd name="connsiteX9" fmla="*/ 963251 w 963251"/>
                  <a:gd name="connsiteY9" fmla="*/ 546029 h 914479"/>
                  <a:gd name="connsiteX10" fmla="*/ 963251 w 963251"/>
                  <a:gd name="connsiteY10" fmla="*/ 914479 h 914479"/>
                  <a:gd name="connsiteX11" fmla="*/ 0 w 963251"/>
                  <a:gd name="connsiteY11" fmla="*/ 914479 h 914479"/>
                  <a:gd name="connsiteX12" fmla="*/ 0 w 963251"/>
                  <a:gd name="connsiteY12" fmla="*/ 453507 h 914479"/>
                  <a:gd name="connsiteX13" fmla="*/ 187292 w 963251"/>
                  <a:gd name="connsiteY13" fmla="*/ 453507 h 914479"/>
                  <a:gd name="connsiteX14" fmla="*/ 187292 w 963251"/>
                  <a:gd name="connsiteY14" fmla="*/ 404205 h 914479"/>
                  <a:gd name="connsiteX15" fmla="*/ 0 w 963251"/>
                  <a:gd name="connsiteY15" fmla="*/ 404205 h 914479"/>
                  <a:gd name="connsiteX16" fmla="*/ 0 w 963251"/>
                  <a:gd name="connsiteY16" fmla="*/ 202663 h 914479"/>
                  <a:gd name="connsiteX17" fmla="*/ 187292 w 963251"/>
                  <a:gd name="connsiteY17" fmla="*/ 202663 h 914479"/>
                  <a:gd name="connsiteX18" fmla="*/ 187292 w 963251"/>
                  <a:gd name="connsiteY18" fmla="*/ 111460 h 914479"/>
                  <a:gd name="connsiteX19" fmla="*/ 0 w 963251"/>
                  <a:gd name="connsiteY19" fmla="*/ 111460 h 91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3251" h="914479">
                    <a:moveTo>
                      <a:pt x="0" y="0"/>
                    </a:moveTo>
                    <a:lnTo>
                      <a:pt x="505279" y="0"/>
                    </a:lnTo>
                    <a:lnTo>
                      <a:pt x="505279" y="111460"/>
                    </a:lnTo>
                    <a:lnTo>
                      <a:pt x="609782" y="111460"/>
                    </a:lnTo>
                    <a:lnTo>
                      <a:pt x="609782" y="0"/>
                    </a:lnTo>
                    <a:lnTo>
                      <a:pt x="963251" y="0"/>
                    </a:lnTo>
                    <a:lnTo>
                      <a:pt x="963251" y="464703"/>
                    </a:lnTo>
                    <a:lnTo>
                      <a:pt x="840821" y="464703"/>
                    </a:lnTo>
                    <a:lnTo>
                      <a:pt x="840821" y="546029"/>
                    </a:lnTo>
                    <a:lnTo>
                      <a:pt x="963251" y="546029"/>
                    </a:lnTo>
                    <a:lnTo>
                      <a:pt x="963251" y="914479"/>
                    </a:lnTo>
                    <a:lnTo>
                      <a:pt x="0" y="914479"/>
                    </a:lnTo>
                    <a:lnTo>
                      <a:pt x="0" y="453507"/>
                    </a:lnTo>
                    <a:lnTo>
                      <a:pt x="187292" y="453507"/>
                    </a:lnTo>
                    <a:lnTo>
                      <a:pt x="187292" y="404205"/>
                    </a:lnTo>
                    <a:lnTo>
                      <a:pt x="0" y="404205"/>
                    </a:lnTo>
                    <a:lnTo>
                      <a:pt x="0" y="202663"/>
                    </a:lnTo>
                    <a:lnTo>
                      <a:pt x="187292" y="202663"/>
                    </a:lnTo>
                    <a:lnTo>
                      <a:pt x="187292" y="111460"/>
                    </a:lnTo>
                    <a:lnTo>
                      <a:pt x="0" y="111460"/>
                    </a:lnTo>
                    <a:close/>
                  </a:path>
                </a:pathLst>
              </a:custGeom>
            </p:spPr>
          </p:pic>
        </p:grpSp>
        <p:sp>
          <p:nvSpPr>
            <p:cNvPr id="17" name="矩形 16"/>
            <p:cNvSpPr/>
            <p:nvPr/>
          </p:nvSpPr>
          <p:spPr>
            <a:xfrm>
              <a:off x="1451349" y="3441312"/>
              <a:ext cx="960520" cy="584775"/>
            </a:xfrm>
            <a:prstGeom prst="rect">
              <a:avLst/>
            </a:prstGeom>
          </p:spPr>
          <p:txBody>
            <a:bodyPr wrap="none">
              <a:spAutoFit/>
            </a:bodyPr>
            <a:lstStyle/>
            <a:p>
              <a:pPr algn="ctr"/>
              <a:r>
                <a:rPr lang="en-US" altLang="zh-CN" sz="3200" smtClean="0">
                  <a:latin typeface="Times New Roman" pitchFamily="18" charset="0"/>
                  <a:ea typeface="思源黑体" panose="020B0500000000000000" pitchFamily="34" charset="-122"/>
                  <a:cs typeface="Times New Roman" pitchFamily="18" charset="0"/>
                </a:rPr>
                <a:t>1 - 2</a:t>
              </a:r>
              <a:endParaRPr lang="zh-CN" altLang="en-US" sz="3200" dirty="0">
                <a:latin typeface="Times New Roman" pitchFamily="18" charset="0"/>
                <a:ea typeface="思源黑体" panose="020B0500000000000000" pitchFamily="34" charset="-122"/>
                <a:cs typeface="Times New Roman" pitchFamily="18" charset="0"/>
              </a:endParaRPr>
            </a:p>
          </p:txBody>
        </p:sp>
      </p:grpSp>
      <p:sp>
        <p:nvSpPr>
          <p:cNvPr id="2" name="文本框 1"/>
          <p:cNvSpPr txBox="1"/>
          <p:nvPr/>
        </p:nvSpPr>
        <p:spPr>
          <a:xfrm>
            <a:off x="887767" y="461639"/>
            <a:ext cx="2601157" cy="369332"/>
          </a:xfrm>
          <a:prstGeom prst="rect">
            <a:avLst/>
          </a:prstGeom>
          <a:noFill/>
        </p:spPr>
        <p:txBody>
          <a:bodyPr wrap="square" rtlCol="0">
            <a:spAutoFit/>
          </a:bodyPr>
          <a:lstStyle/>
          <a:p>
            <a:r>
              <a:rPr lang="en-US" altLang="zh-CN" dirty="0">
                <a:solidFill>
                  <a:srgbClr val="CCE8F6"/>
                </a:solidFill>
              </a:rPr>
              <a:t>https://www.ypppt.com/</a:t>
            </a:r>
            <a:endParaRPr lang="zh-CN" altLang="en-US" dirty="0">
              <a:solidFill>
                <a:srgbClr val="CCE8F6"/>
              </a:solidFill>
            </a:endParaRPr>
          </a:p>
        </p:txBody>
      </p:sp>
      <p:sp>
        <p:nvSpPr>
          <p:cNvPr id="50" name="文本框 15">
            <a:extLst>
              <a:ext uri="{FF2B5EF4-FFF2-40B4-BE49-F238E27FC236}">
                <a16:creationId xmlns:a16="http://schemas.microsoft.com/office/drawing/2014/main" xmlns="" id="{1CDE7742-C5D8-4CC3-B6C5-3A3BD7F4BC5D}"/>
              </a:ext>
            </a:extLst>
          </p:cNvPr>
          <p:cNvSpPr txBox="1"/>
          <p:nvPr/>
        </p:nvSpPr>
        <p:spPr>
          <a:xfrm>
            <a:off x="2396372" y="538583"/>
            <a:ext cx="7319573"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Báo cáo kết quả hoạt động nhóm</a:t>
            </a:r>
            <a:endParaRPr lang="zh-CN" altLang="en-US" sz="32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177782318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73CFF89-F83F-41D5-BBB0-9172F16EFBFC"/>
  <p:tag name="ISPRING_SCORM_RATE_SLIDES" val="1"/>
  <p:tag name="ISPRINGONLINEFOLDERID" val="0"/>
  <p:tag name="ISPRINGONLINEFOLDERPATH" val="内容列表"/>
  <p:tag name="ISPRINGCLOUDFOLDERID" val="0"/>
  <p:tag name="ISPRINGCLOUDFOLDERPATH" val="资源库"/>
  <p:tag name="ISPRING_PRESENTATION_TITLE" val="02.23.02"/>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DniXNLFQ6tKGQEAAAHEQAAHQAAAHVuaXZlcnNhbC9jb21tb25fbWVzc2FnZXMubG5nrVhtb9s2EP5eoP+BEFBgA7a0HdCiGBIHtMTYRGTJleg42QsERmJsIpSY6cVt9mm/Zj9sv2RHyk7ivkBSEsA2TMr33PHunrujD48/5wptRFlJXRw5bw/eOEgUqc5ksTpyFuzk5w8OqmpeZFzpQhw5hXbQ8ejli0PFi1XDVwK+v3yB0GEuqgqW1cis7tdIZkfOfJy44WyOg4vEDydhMqYTZ+Tq/IYXt8jXK/1H+cMv7z98fvvu/Y+Hr7eSfYDiGfb9fShkkd696QEUsCj0E0AjfhKQc+aMzOcwuXDBfBoQZ7T9Mkx6HpEzZ2Q+O+UWUUQClsQ+9UhC4yQImfWFTxjxnNGFbtCabwSqNdpI8QnVawGRrGUpUKVkZh+kGjaKRnQp88IZpkESkZhF1GU0DJxRrMvy9icLy5t6rUtQV6FMVvxSiczqhJyxz29KUYFqXkNOIXjVawm/1DmXxUGn6ggvaTBJWBj6cUICb7fjjEiRIa/kRs1AlAjHJAKAkleifIRsYrPMiiOs1DCEKZ1MfXgzY8JUrtYK3vVQO+YEYjAXRZcU5AiJILvieBlGnnEaqEIc3fCq+qTLbC8/HgaqC5gGbggp6LIH4Mxg7IAhxhIqR1mKtO4Cm5E4xhOSjMNzSGTgXThEIjwFup0OkbggMVCExF0yAT6jE2wS3lBsl/87fqXcpLO6RTxNQc64byN1U8GOcSmwwDKtOhimJiYfFxA2iv3v0LhFBe/a1UpuBNhRZqLsVASVxSWeyaKPC/pbcoKpT7wE0soLlwmzJc9ozPktKnSNeLbhRSrQpUh5A7l+C88ymdlnJs5W/1+N/BvxeltVXm0LUuCR81dD7dmrYd8wq6nAproW+U3dpdo4bGv+Y6wwOf1dE/oc/XH6Y5cEOKLh80Smknmj2qr75PjcWTY0Rp1GPNFT/aP13JbEbW0dUyhYY6n7SxDopqZ/QANU/aVocAKK5m2JhhpOi6sBOoNwCxBo9FiMM3DVngln4MIB8ksyjimD2WgpLitZd44dlo1tgL4d2hTmPCVqcU/GS3GlYcJRgm/a6QO6kI10Z0AfDDd7rYJR5oPJAQCu2uQBSCVzsD/rgbmYkZ0H2gK/d5KlblRmyavktS3y4NsmF1+PTVelzu2u4tUuedsmc/wUK9rDRa3S+YD2f8e/3vF5QL/HRykmOHKniYsDl5hB33BV9RQCChhX+CxOfDw24sCFnNfpGprplW6KrCdQO6t75AQD2PbMseBluv7vn397YnxhSbuLtru/DgIBYpsqSO7Afg90Lao/u0AYHu/L2UUfqe3dZifX86rDKGThs9wheNtacp3D1kG3XkjybdAwY9idzoAHsU173ZQwug1BmOHoFGqZncKd0YyX11AImdZqEIp1tUnAepj2++tlUytZiCGyT2sl5sCMzhPsefauDeRTMr1ue2YGN4p0e+lWcOnuC+ZOcQB19gs8kcl6IKBtTbsqBERv1/c033zdqe5Wlf3L4vD1g38w/gdQSwMEFAACAAgA54lzSw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DniXNL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OeJc0s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OeJc0t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Glhnks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Glhnkua+ZZkawAAAGsAAAAcAAAAdW5pdmVyc2FsL2xvY2FsX3NldHRpbmdzLnhtbLOxr8jNUShLLSrOzM+zVTLUM1BSSM1Lzk/JzEu3VQoNcdO1UFIoLknMS0nMyc9LtVXKy1dSsLfjssnJT07MCU4tKQEqLFYoyEmsTC0KSc0FMkpS/RJzgSqf7ZnyfMmuZ9Pan6/Yr6RvxwUAUEsDBBQAAgAIAESUV0cjtE77+wIAALAIAAAUAAAAdW5pdmVyc2FsL3BsYXllci54bWytVd9P2zAQfi7S/ofI79gtHQOqBMSQ0B7GhNSx7a0yiZt4TeLMdgjlr9/Zzu+lbEh7aJWc7/vufPfdxb96zlLviUnFRR6gBZ4jj+WhiHgeB+jh6+3xObq6fHfkFyndM+nxKEBlzg2ApsiLmAolLzSA76lOAtQzYGBGXiG5kFzvgfsUuNtIJ0v07mgGLrkKUKJ1sSKkqirMFSDyWIm0NCQKhyIjhWSK5ZpJ4tJAXoNd6b+j4ZeJnOh9wVQPWei3B65JWo5nxQck1RILGZOT+XxBftx9XocJy+gxz5WmeciQB5Wc2VI+0nB3J6IyZcrYZr5Lcs20NklY28zXK744zz0lwwA5h03GlKIxUzjNY0QclkyA/W1KVVLzqAGt4VU7XvNav4153zRutnOkcy7Kx5SrBI76kM46CfTJMKqf2etaBT00Cro1TMiT7FfJJYvs67dWjPMFcgFbxdk8sapCOICnWxpqIfc3AAMV1R3EbdOwaxq2oJYDt9HXHQVqbrtlVJeSNaWa+U88YuILlZIaWVxqWTKfjIw1lgzBPnFXrpvUNcRPdJae/kNvjN+oNT/Va52xgP/RmE9A1NaE5xF7vuXgo1kGNdUMim1sWBcpNjG7nFT5mPV0PTC5HOumwEU8TWXMYAwjqinp7OQQlEmqwCUs5QjbOzgITnicpPDTkwzj04M0GZW7SYbewUFwKsLdBLQ1t2Uk4zqOxNQqyCcT68QPS6VFxl+sPAd7Rq+sDl8buebouuDtwdn8j1EcxGgGc4smVpd56u2r5vDezKlWnc+mcJaBWmEemC4L59XMQlmMfCK2pWWqb/o5NfuwBx3lPDUd01zfQe+iWvMX5lU8Ml+6xdLUJGFGMwH6cL7sMUA/YbsMwlvToYhbkTd1wJjYN/dvK9ps+bp1ruuHOuxDDZ84qxzGzdRHUEcsRZlHox7iovuIqBR22rVk1EvZFm60OAGRiiJA7+GhvvPF6UV35bPFRYO1ed27wC6XN6z0OuFOQaTWdXsRv94N8PgbUEsDBBQAAgAIAGlhnkuwhyP0bAEAAPcCAAApAAAAdW5pdmVyc2FsL3NraW5fY3VzdG9taXphdGlvbl9zZXR0aW5ncy54bWyNUttKJDEQffcrgj8wSSq3hnYgt5Z5UdEBn5vp7NKsppdOxGXJx5t2dxhHRzT1VHVOnaIqp02/xmifUp4ex799Hqd4F3Ie48+0PkOo3U0P03wzhxRyWh0q92McpudN/DEttVpNuY9DPw92QdMao+71ISW1cqpmzDCKJPPUK+Q8txVrwDVgK+Yose3qncQ/3TnsQsynVdvVEfqxYRNTmPMmDuHPGo7Zb6HjDS7nfhgrL60FW6LspxbHlkCMcMl9oRoABLLcEYeLlI3UBHnMOIZiFAUKiHBOGlGIpBxq1jWiqjDfCMQkY9QV6mntRlobR22R0BCi6zSvGlu6zkiMESEEmCtcQGcwqmyoGhrUckBwYEAUbTRRgDrbmY4V77ywHCnqBcaFGQMYH4572O7tuQ7Vb6+zP+cXgie/4CS6eGt1wlzt7mmeK3kbHn8/9Dmgcbg4v7n1d/5qq7eb66vz/7589fCetZi1bv2pt18AUEsDBBQAAgAIAGphnksk4P8XxAwAAGMZAAAXAAAAdW5pdmVyc2FsL3VuaXZlcnNhbC5wbmftV2lcU+eaP4rFTi0gagqyO7bSRcSoARSTuADiKJuEIrKLlssuyCEGCNFLWwRF2t5b8IIhEiwBwk5DMAFCReDWGFBZwmKkgiEkhyRgICFkm4P2zm9mvs3n4cP5nfP83/c9z/p/znPy/X1PmXxk9REAACanvT3OAYARAgA23vzQGEaMf+Lvhm8brp47dQJoGLARw8Km2OM+xwGguWiLNvoDWP63K94hVwHAtGft2tCfUn0JACxXTnscx12LkArO0C8Jx/tf68/mANhjVSeMpz91256/G/GxB+7xJYcvN3lUnLb5ouBzX49Ntn/Z/9f7Nx22Dedv3vpi4KhnjatKSZygBU+BE4bwCfbqhSsB7IT6oKCEkWgspzaI7VxXJS5L6QohKsdj6X4Y9ZvHm+2zYXOuPDSvtai1nhWn4bIXey2kT2DszIhZzJH8gjMl+xhbNgJAXaBt6jbEFMlAZMOL3S4j2y0kd6uT9/z5jFmdq8z4l8DaCW9hb4NDcswDBz+aB2wAAA8P2PGt5uvgOrgOroPr4Dq4Dq6D6+A6uA7+PwT3ZWukzK8A4PrQ//FH4Q0uYHGZH9kYkaMWjswUYbsy5yryvsZPEVUoWnKwoItFBrPYUgCI6iQ85RcyB26xdMLvLCLGEsLOc0ePxOhkLYMwlGdjIbdFRMLvkLzKkielzDNqk1MEsuQsAGifoFFyMnldhHvVqdFJoUxe64XZjkICPkAl3jfJaeysnBbTKMkpfzAakvFMdI2IQtJ7uKaI/UirQ5K/+WEeSrQkvYJC5+ikKY76xSJSGIrSQzDoVM5yTXAEQVhAUOjOcXmKb0BKobBrVUL/arZQge+M5KO9BqaPtDmpSjjayzMZVbN49sB0yd/9dm8wpb26je67b6nXqzjMSTT9MgssOi5gxuq+17wKSI24Vb9mR77VPcGVHhNHI0ay/kU981XmCAHxKZhjEsWV56jYfxsSptl4STUF+RMi/MvUfmFT9Q1Nu/MTOcmgYRw/D43E1YdyCwnL7dU3MnnW2EEog9X/z5Cw/iphfCj0FmoOU4iWB55UYF/XcZVxn3aPV7vG2xHe/KhcVt5Nn8RAo4f3gPYUYVla1ilPfOXAreQsX7pxNKqdPmT1AOQ+jT82YbIiIYsJDsElDK7wR7oOY/YMCl/9KH+VcHih4XqdpjanYauNavzmT81haLs+x2CUNwUb1L7YZz25f+co2ss3y5ZhMiPy4Y64FPUrKqjT/JVvFf4Ur41hKZLtf8hA5dh7K1zASPxkjhV1+u990f/O9jpm8h+iG6+PYGpWloeJLR3y+IVwGneMTumnfYhasM9dtbpXdPnJtaPD14nqmpO6rCEiW4ZMm4CqKVAqK+mhuYWCECtd07T1vabzGhlKaQlOYtc0LbMVdV2Ru748EXOdzysbcf9N4d5LtvrnHXzP4Q5Zl3VAs00Uf5B7g7CTazZzgC1kmkzACX4BjYEPk5jOz9H2ZhXsZCAjMO+RjUL1eTGLuB9+qRdoiWPqNNsQFchuaJZXnMsKMfk0oev+CgiqBCk7EQKhRUAzW8baMMZDkpAPh6S5IcyB5lps2aQ0l3iz4JnlH6Di+yMPLgsOIHaAe7Pwe9F5QXn7ebtcSTTqgH2e289qd0TrhRwbDK5PZSvpSA3pqZLjEjNvP+A3Q2nUjX+sLo+GpjAa6f11k2atyeQYpYwtb9NEB3NCcHtp4aLPWNLT0m0IxMeQHhdrguu3uJQnjCrqqdaF5UKpU8NE5KMKYynIwS0VLlj/GECLWUA3BpYcNBtNcMA2ttqMDbbBibxqu9z+UtQWlhCwKKE3tolSMn3mGqyv80x1FqsNQYKuuyBk07rk/EVBgb/Js76oJLKwwrHHbT4ublKYmhEfyX/tednj8d1gIzWyEWNrKRqMHLb7DVlcJmebA2AOOdmqia97RY6E6wX8x25cxkOnskd7RtD2/BoLRhFWf016lSRQ/wIH3uWMPjuxc8OvS8OBfuHlkZzQWYJz59ILSb5j+Xn06lxlqDPtqGa+tcS5Mqec/wUYgmr0LVG0iZW9daGxZSwnRqGCMOMymjHMSXCXTJFLIzWNOeWqmBpuvQJSvekYeBGn7P0hm3MCB2zmo+3dl0+s8FyntIaDBgn/O/WvQ+GuADTSvCSAxA2jPjFR4Y0QVGWGWYmChMNlZ1EkbfL5HOpbtYhCuYc1ntfMKfvXtCJ5RhqruUFRoesAq2Y2+MoIbvJoG3NjZVUz1sUHJDKexpGVGgR1o1u7TO2WWFrM5dHIcKnMEVde50kTxJh4KyPBOSSS4kq9aDf3NRDGShe/0ZoboXglrUsD7vJ7ew+SPvKHRnHRSGc2PZnylAW27QxMmnJLCcfdVpObfZPw3/XerL18tFDHjpsie6FdWMSW/GrAtCELY1pWheS4S9P5Jsfke/UTgT7cDdKVpfs5Miq1A+awo6joRoZPmXHfjEBz2MGrOz3PU0qddIQrLGk2LlERR6Xe1rkVR8p60qqrq/u9mH4u5oju38DB/uihQ7P4916AjZWa2hpjDqrdafcnEvJyKdYsM8E/rJh7myuuIjigMQLLqX7LXJlwVwBbovx9LWClcOtqG1GOOG6BqBcPO/VEfYvzUTjat5709BQrf99DvZgLN78puiMl++2bDUi6Ij6CaXqF8S54fVrZuyx1ysD0SKhq8bMZ5Jztcf9AkzZIswNVVepMG2j8bTFRv+PiY2/yKAs18vp4jL6LRTwAjY5XVbEEMewEd75nbwf5l7aErjp1E60UO2jt0Wv4k0Vi3P7h3OUiknZG0kjSQZLmfjv2o1wzTDtL2jbpW2xu0RSuyrZx8YnJwU+IYXa8CtHKx1E8Cu72DcV+486Z7XnI7gjT+wkTLvvLOd1HTYkX9N89IKZrLo3Wt/r4xLj3qY5JplCFxIN6dCO/xqEmbtO4lvhT9PxU652CzER43/aA5gWKQRsLisj48m9Pov35D68tTv9+gJFYPxT+yULr/6ygTv0q9K6CJg7dD/fy3Jnn5GRYHdpnNKPeXgTmbZLWvs9lvNUkkvTCfwgTEEB5NozjDiBRpjorUwRieWzuXbwrMPntovKsiR/mhlsYvviQ7kGWKCa2IxdVRXi1onJbq5/uzDWaajJZ9FIXk7+wqy3z9o0cMp5AgXlYJ+es7BMBQ2+H7hBBTcw7TxVJDc3Td4sDkCkz/s/9NTSlZw0lgdwsQFyaaeHuolLttgv0Y164sxKsvrantPh1E8+J+bIlc7HXIljeqbITPb06iMan3bWGRraEqbLHT6myw2gRDv3u7gItKCqBXT8vhxo5mGUL8hmTb1xNZBDe26lVu8UH5d2gOJU4PAg9hUYcsmCSvqSNSIvgXuwCsos1laa5tYp+2scoUmLPOadAzYOcCDvZoX20vvKZjmbSULeVpNm/KD+ZlLj7yz3LH8yvmvYesJIMEBU8V7/hQa7a7OhCt6RLI0vYXB+mYd04FCwpd9bMlReVDd+60OmdoXDp3LMWqG9iFw1B906975hsePxhCizYKzzqNPNZ0uC8cjIFSyhJN/2+9rHQ4deBspIaWGOXepZePJM9Z/w8rCara74yC2N3Ai8AElVvuc7M/9b1l4b8mHDXp15Mg+qZEeZbfrH+tliY5ipID2Tb8LuSt/J+Zom4GJZoZteaIcnvBgHG8nlQEzVaf7VO0ogmK5tox3FnPXqXa6w9rv4iU7cUydTXPhSARk1lzhztgdWcXsKfH69VWNkkscksACk2JdXK/fduruDKg9y04mzoTzNn+CufBfGfw2xk02MkbP5YzHCSoS5UZNkJf62kSvkZOL9+PRmRwzlSBn+f2TFIJNSuUjN0ceOE+0/Uz02oD8+t5daWNo52HDyXufdzAKtBRbQ2fiBoG2SBd3ghetlL9y8HoP6L7I5b6jU+XgIYt79P0i/kYevKCbP/yOh+wpBKmVNd8QDvZxkLalDC/pwkPYgoCX9nluaMwVCQINhniFkK0RbN8FuG9KQd0LwtQsSIwDs1Yw3qwVCDqzTEKRRKL/lAS73DP/rYuYb1tNXtkx3XI200qq8ydlrYKRxd8q4dTJZXuxWZtRAzXsZSiBlvBQUaOYdTePP1dO8tR+571gCAKKgz+urt6GaofeF8T22beGtKn9QWIfSXu9k9invVW+ddLQ8ejrYHWR8X5NnnrLxp+qHU8XPgegxY3pfNHsOHXetMMWB8EQj+LX4kSfeGc70Ri3J/3/8AICzlf83fP26BR+twdyN4oi6T5G/BahdOum//l6BbCvwvgW7wwdTDB5RBtgFDp3HDS1MGPTN8K7xasxp9tqSSWmVP0qYu61RTzK/gkR7njHPVHqj/2rDZPGxTofVh76/hs8BpT1+PhhNRf/1PUEsDBBQAAgAIAGphnktwa966SwAAAGoAAAAbAAAAdW5pdmVyc2FsL3VuaXZlcnNhbC5wbmcueG1ss7GvyM1RKEstKs7Mz7NVMtQzULK34+WyKShKLctMLVeoAIoBBSFASaESyDVCcMszU0oybJXMzUwRYhmpmekZJbZKpuYmcEF9oJEAUEsBAgAAFAACAAgAQ5RXRw3AMR7AAQAA2gMAAA8AAAAAAAAAAQAAAAAAAAAAAG5vbmUvcGxheWVyLnhtbFBLAQIAABQAAgAIAOeJc0sVDq0oZAQAAAcRAAAdAAAAAAAAAAEAAAAAAO0BAAB1bml2ZXJzYWwvY29tbW9uX21lc3NhZ2VzLmxuZ1BLAQIAABQAAgAIAOeJc0sIfgsjKQMAAIYMAAAnAAAAAAAAAAEAAAAAAIwGAAB1bml2ZXJzYWwvZmxhc2hfcHVibGlzaGluZ19zZXR0aW5ncy54bWxQSwECAAAUAAIACADniXNLtfwJZLoCAABVCgAAIQAAAAAAAAABAAAAAAD6CQAAdW5pdmVyc2FsL2ZsYXNoX3NraW5fc2V0dGluZ3MueG1sUEsBAgAAFAACAAgA54lzSyqWD2f+AgAAlwsAACYAAAAAAAAAAQAAAAAA8wwAAHVuaXZlcnNhbC9odG1sX3B1Ymxpc2hpbmdfc2V0dGluZ3MueG1sUEsBAgAAFAACAAgA54lzS2hxUpGaAQAAHwYAAB8AAAAAAAAAAQAAAAAANRAAAHVuaXZlcnNhbC9odG1sX3NraW5fc2V0dGluZ3MuanNQSwECAAAUAAIACABpYZ5LPTwv0cEAAADlAQAAGgAAAAAAAAABAAAAAAAMEgAAdW5pdmVyc2FsL2kxOG5fcHJlc2V0cy54bWxQSwECAAAUAAIACABpYZ5LmvmWZGsAAABrAAAAHAAAAAAAAAABAAAAAAAFEwAAdW5pdmVyc2FsL2xvY2FsX3NldHRpbmdzLnhtbFBLAQIAABQAAgAIAESUV0cjtE77+wIAALAIAAAUAAAAAAAAAAEAAAAAAKoTAAB1bml2ZXJzYWwvcGxheWVyLnhtbFBLAQIAABQAAgAIAGlhnkuwhyP0bAEAAPcCAAApAAAAAAAAAAEAAAAAANcWAAB1bml2ZXJzYWwvc2tpbl9jdXN0b21pemF0aW9uX3NldHRpbmdzLnhtbFBLAQIAABQAAgAIAGphnksk4P8XxAwAAGMZAAAXAAAAAAAAAAAAAAAAAIoYAAB1bml2ZXJzYWwvdW5pdmVyc2FsLnBuZ1BLAQIAABQAAgAIAGphnktwa966SwAAAGoAAAAbAAAAAAAAAAEAAAAAAIMlAAB1bml2ZXJzYWwvdW5pdmVyc2FsLnBuZy54bWxQSwUGAAAAAAwADACGAwAAByYAAAAA"/>
  <p:tag name="ISPRING_SCORM_ENDPOINT" val="&lt;endpoint&gt;&lt;enable&gt;0&lt;/enable&gt;&lt;lrs&gt;http://&lt;/lrs&gt;&lt;auth&gt;0&lt;/auth&gt;&lt;login&gt;&lt;/login&gt;&lt;password&gt;&lt;/password&gt;&lt;key&gt;&lt;/key&gt;&lt;name&gt;&lt;/name&gt;&lt;email&gt;&lt;/email&gt;&lt;/endpoint&gt;&#1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87">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262626"/>
      </a:hlink>
      <a:folHlink>
        <a:srgbClr val="BA690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3619</Words>
  <Application>Microsoft Office PowerPoint</Application>
  <PresentationFormat>Custom</PresentationFormat>
  <Paragraphs>379</Paragraphs>
  <Slides>55</Slides>
  <Notes>49</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https://www.ypppt.com/</dc:title>
  <dc:subject>https://www.ypppt.com/</dc:subject>
  <dc:creator/>
  <cp:lastModifiedBy/>
  <cp:revision>1</cp:revision>
  <dcterms:created xsi:type="dcterms:W3CDTF">2018-10-17T03:40:42Z</dcterms:created>
  <dcterms:modified xsi:type="dcterms:W3CDTF">2022-07-30T09:36:27Z</dcterms:modified>
</cp:coreProperties>
</file>